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tiff" ContentType="image/tif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3.xml" ContentType="application/vnd.openxmlformats-officedocument.theme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4.xml" ContentType="application/vnd.openxmlformats-officedocument.theme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20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21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22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drawings/drawing1.xml" ContentType="application/vnd.openxmlformats-officedocument.drawingml.chartshapes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2" r:id="rId2"/>
    <p:sldMasterId id="2147483668" r:id="rId3"/>
    <p:sldMasterId id="2147483674" r:id="rId4"/>
  </p:sldMasterIdLst>
  <p:notesMasterIdLst>
    <p:notesMasterId r:id="rId44"/>
  </p:notesMasterIdLst>
  <p:handoutMasterIdLst>
    <p:handoutMasterId r:id="rId45"/>
  </p:handoutMasterIdLst>
  <p:sldIdLst>
    <p:sldId id="498" r:id="rId5"/>
    <p:sldId id="506" r:id="rId6"/>
    <p:sldId id="499" r:id="rId7"/>
    <p:sldId id="554" r:id="rId8"/>
    <p:sldId id="557" r:id="rId9"/>
    <p:sldId id="398" r:id="rId10"/>
    <p:sldId id="774" r:id="rId11"/>
    <p:sldId id="782" r:id="rId12"/>
    <p:sldId id="775" r:id="rId13"/>
    <p:sldId id="773" r:id="rId14"/>
    <p:sldId id="458" r:id="rId15"/>
    <p:sldId id="323" r:id="rId16"/>
    <p:sldId id="612" r:id="rId17"/>
    <p:sldId id="440" r:id="rId18"/>
    <p:sldId id="451" r:id="rId19"/>
    <p:sldId id="327" r:id="rId20"/>
    <p:sldId id="779" r:id="rId21"/>
    <p:sldId id="421" r:id="rId22"/>
    <p:sldId id="328" r:id="rId23"/>
    <p:sldId id="329" r:id="rId24"/>
    <p:sldId id="505" r:id="rId25"/>
    <p:sldId id="330" r:id="rId26"/>
    <p:sldId id="340" r:id="rId27"/>
    <p:sldId id="341" r:id="rId28"/>
    <p:sldId id="342" r:id="rId29"/>
    <p:sldId id="390" r:id="rId30"/>
    <p:sldId id="393" r:id="rId31"/>
    <p:sldId id="377" r:id="rId32"/>
    <p:sldId id="378" r:id="rId33"/>
    <p:sldId id="380" r:id="rId34"/>
    <p:sldId id="493" r:id="rId35"/>
    <p:sldId id="386" r:id="rId36"/>
    <p:sldId id="343" r:id="rId37"/>
    <p:sldId id="778" r:id="rId38"/>
    <p:sldId id="776" r:id="rId39"/>
    <p:sldId id="780" r:id="rId40"/>
    <p:sldId id="781" r:id="rId41"/>
    <p:sldId id="494" r:id="rId42"/>
    <p:sldId id="495" r:id="rId43"/>
  </p:sldIdLst>
  <p:sldSz cx="12192000" cy="6858000"/>
  <p:notesSz cx="7010400" cy="9296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modifyVerifier cryptProviderType="rsaAES" cryptAlgorithmClass="hash" cryptAlgorithmType="typeAny" cryptAlgorithmSid="14" spinCount="100000" saltData="Kj/3VfQ34gzXEr2JRBlBkg==" hashData="lPfQUrxuYKncr++Ube0AkShADdAL8pvQRyEYzP/LpzILOmTWj4GcW2hm3Y5ms9M37YnVTLrqYYUlwQYAFsAf7g=="/>
  <p:extLst>
    <p:ext uri="{521415D9-36F7-43E2-AB2F-B90AF26B5E84}">
      <p14:sectionLst xmlns:p14="http://schemas.microsoft.com/office/powerpoint/2010/main">
        <p14:section name="Intro" id="{64F25835-E098-4AE2-BE99-7C62E33DFA06}">
          <p14:sldIdLst>
            <p14:sldId id="498"/>
          </p14:sldIdLst>
        </p14:section>
        <p14:section name="Role of the Brain in Obesity" id="{162F495B-C4F7-441B-A397-2AB09296946F}">
          <p14:sldIdLst>
            <p14:sldId id="506"/>
            <p14:sldId id="499"/>
            <p14:sldId id="554"/>
            <p14:sldId id="557"/>
            <p14:sldId id="398"/>
            <p14:sldId id="774"/>
            <p14:sldId id="782"/>
            <p14:sldId id="775"/>
            <p14:sldId id="773"/>
          </p14:sldIdLst>
        </p14:section>
        <p14:section name="Mechanism of Action" id="{1D4F7EFE-2603-45A9-AB8E-ECEBF744FEB4}">
          <p14:sldIdLst>
            <p14:sldId id="458"/>
            <p14:sldId id="323"/>
            <p14:sldId id="612"/>
            <p14:sldId id="440"/>
            <p14:sldId id="451"/>
          </p14:sldIdLst>
        </p14:section>
        <p14:section name="Phase 3 Trial Programme" id="{918910AF-0743-4965-850F-75707109C41F}">
          <p14:sldIdLst>
            <p14:sldId id="327"/>
            <p14:sldId id="779"/>
            <p14:sldId id="421"/>
            <p14:sldId id="328"/>
            <p14:sldId id="329"/>
            <p14:sldId id="505"/>
            <p14:sldId id="330"/>
            <p14:sldId id="340"/>
            <p14:sldId id="341"/>
            <p14:sldId id="342"/>
            <p14:sldId id="390"/>
            <p14:sldId id="393"/>
          </p14:sldIdLst>
        </p14:section>
        <p14:section name="Nausea" id="{125D98DC-B591-45C2-816E-1346D41AE9CD}">
          <p14:sldIdLst/>
        </p14:section>
        <p14:section name="CoEQ" id="{AE1B583E-30D7-480C-823D-E8E0A8D4A50F}">
          <p14:sldIdLst>
            <p14:sldId id="377"/>
            <p14:sldId id="378"/>
            <p14:sldId id="380"/>
            <p14:sldId id="493"/>
            <p14:sldId id="386"/>
            <p14:sldId id="343"/>
            <p14:sldId id="778"/>
            <p14:sldId id="776"/>
            <p14:sldId id="780"/>
            <p14:sldId id="781"/>
            <p14:sldId id="494"/>
            <p14:sldId id="495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3" name="Eduardo MENDOZA" initials="EM" lastIdx="5" clrIdx="0"/>
  <p:cmAuthor id="4" name="Microsoft Office User" initials="Office" lastIdx="1" clrIdx="1"/>
  <p:cmAuthor id="5" name="Carlota RAMOS" initials="CR" lastIdx="18" clrIdx="2">
    <p:extLst>
      <p:ext uri="{19B8F6BF-5375-455C-9EA6-DF929625EA0E}">
        <p15:presenceInfo xmlns:p15="http://schemas.microsoft.com/office/powerpoint/2012/main" userId="Carlota RAMOS" providerId="None"/>
      </p:ext>
    </p:extLst>
  </p:cmAuthor>
  <p:cmAuthor id="6" name="Dewey McLin" initials="DM" lastIdx="7" clrIdx="3">
    <p:extLst>
      <p:ext uri="{19B8F6BF-5375-455C-9EA6-DF929625EA0E}">
        <p15:presenceInfo xmlns:p15="http://schemas.microsoft.com/office/powerpoint/2012/main" userId="S-1-5-21-1730205633-414247678-1026314951-10131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5F7A"/>
    <a:srgbClr val="707275"/>
    <a:srgbClr val="C99700"/>
    <a:srgbClr val="007FA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72833802-FEF1-4C79-8D5D-14CF1EAF98D9}" styleName="Light Style 2 - Accent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17292A2E-F333-43FB-9621-5CBBE7FDCDCB}" styleName="Light Style 2 - Accent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D27102A9-8310-4765-A935-A1911B00CA55}" styleName="Light Style 1 - Accent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0627" autoAdjust="0"/>
    <p:restoredTop sz="75000" autoAdjust="0"/>
  </p:normalViewPr>
  <p:slideViewPr>
    <p:cSldViewPr snapToGrid="0">
      <p:cViewPr varScale="1">
        <p:scale>
          <a:sx n="68" d="100"/>
          <a:sy n="68" d="100"/>
        </p:scale>
        <p:origin x="976" y="192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-10380"/>
    </p:cViewPr>
  </p:sorterViewPr>
  <p:notesViewPr>
    <p:cSldViewPr snapToGrid="0">
      <p:cViewPr varScale="1">
        <p:scale>
          <a:sx n="73" d="100"/>
          <a:sy n="73" d="100"/>
        </p:scale>
        <p:origin x="2160" y="8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handoutMaster" Target="handoutMasters/handoutMaster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viewProps" Target="viewProps.xml"/><Relationship Id="rId8" Type="http://schemas.openxmlformats.org/officeDocument/2006/relationships/slide" Target="slides/slide4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commentAuthors" Target="commentAuthors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10.xml"/><Relationship Id="rId1" Type="http://schemas.microsoft.com/office/2011/relationships/chartStyle" Target="style10.xml"/><Relationship Id="rId4" Type="http://schemas.openxmlformats.org/officeDocument/2006/relationships/chartUserShapes" Target="../drawings/drawing1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/C:\Users\ahalseth\Documents\EU%20Medical%20Slide%20Requests\Copy%20of%20NB301_wt%20for%20waterfall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576071741882401E-2"/>
          <c:y val="0.144361521017082"/>
          <c:w val="0.92078935285638297"/>
          <c:h val="0.77518770632060396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Phase 2b Completers Weight Loss at 24 Weeks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C104-450B-8F2A-C4AC2D97C2F9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C104-450B-8F2A-C4AC2D97C2F9}"/>
              </c:ext>
            </c:extLst>
          </c:dPt>
          <c:dPt>
            <c:idx val="2"/>
            <c:invertIfNegative val="0"/>
            <c:bubble3D val="0"/>
            <c:spPr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104-450B-8F2A-C4AC2D97C2F9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78E-4153-8C43-99C44280F568}"/>
              </c:ext>
            </c:extLst>
          </c:dPt>
          <c:dLbls>
            <c:dLbl>
              <c:idx val="0"/>
              <c:layout>
                <c:manualLayout>
                  <c:x val="-3.8846043987432202E-2"/>
                  <c:y val="0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200" b="1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C104-450B-8F2A-C4AC2D97C2F9}"/>
                </c:ext>
              </c:extLst>
            </c:dLbl>
            <c:dLbl>
              <c:idx val="1"/>
              <c:layout>
                <c:manualLayout>
                  <c:x val="-4.57012282205084E-2"/>
                  <c:y val="3.40519547028565E-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200" b="1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C104-450B-8F2A-C4AC2D97C2F9}"/>
                </c:ext>
              </c:extLst>
            </c:dLbl>
            <c:dLbl>
              <c:idx val="2"/>
              <c:layout>
                <c:manualLayout>
                  <c:x val="-0.131391031133962"/>
                  <c:y val="3.40519547028565E-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algn="ctr">
                    <a:defRPr lang="en-US" sz="1200" b="1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104-450B-8F2A-C4AC2D97C2F9}"/>
                </c:ext>
              </c:extLst>
            </c:dLbl>
            <c:dLbl>
              <c:idx val="3"/>
              <c:layout>
                <c:manualLayout>
                  <c:x val="-0.452442159383034"/>
                  <c:y val="0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2000" b="1" i="0" u="none" strike="noStrike" kern="1200" baseline="0">
                        <a:solidFill>
                          <a:schemeClr val="accent4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E4B4BF65-98F3-114E-9423-A08881E1D989}" type="VALUE">
                      <a:rPr lang="en-US">
                        <a:solidFill>
                          <a:schemeClr val="accent1"/>
                        </a:solidFill>
                      </a:rPr>
                      <a:pPr>
                        <a:defRPr sz="2000" b="1">
                          <a:solidFill>
                            <a:schemeClr val="accent4"/>
                          </a:solidFill>
                        </a:defRPr>
                      </a:pPr>
                      <a:t>[VALUE]</a:t>
                    </a:fld>
                    <a:endParaRPr 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2000" b="1" i="0" u="none" strike="noStrike" kern="1200" baseline="0">
                      <a:solidFill>
                        <a:schemeClr val="accent4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578E-4153-8C43-99C44280F56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Sheet1!$A$2:$A$5</c:f>
              <c:numCache>
                <c:formatCode>General</c:formatCode>
                <c:ptCount val="4"/>
              </c:numCache>
            </c:numRef>
          </c:cat>
          <c:val>
            <c:numRef>
              <c:f>Sheet1!$B$2:$B$5</c:f>
              <c:numCache>
                <c:formatCode>0.0%</c:formatCode>
                <c:ptCount val="4"/>
                <c:pt idx="0">
                  <c:v>-1.0999999999999999E-2</c:v>
                </c:pt>
                <c:pt idx="1">
                  <c:v>-1.7000000000000001E-2</c:v>
                </c:pt>
                <c:pt idx="2">
                  <c:v>-3.1E-2</c:v>
                </c:pt>
                <c:pt idx="3">
                  <c:v>-7.0999999999999994E-2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EF3-4580-85C0-A3E240AB9EB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Sheet1!$A$2:$A$5</c:f>
              <c:numCache>
                <c:formatCode>General</c:formatCode>
                <c:ptCount val="4"/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</c:numCache>
            </c:numRef>
          </c:val>
          <c:extLst>
            <c:ext xmlns:c16="http://schemas.microsoft.com/office/drawing/2014/chart" uri="{C3380CC4-5D6E-409C-BE32-E72D297353CC}">
              <c16:uniqueId val="{00000007-BA14-4C6F-8996-335FA2FD7683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-2065794576"/>
        <c:axId val="-2065786320"/>
      </c:barChart>
      <c:catAx>
        <c:axId val="-2065794576"/>
        <c:scaling>
          <c:orientation val="minMax"/>
        </c:scaling>
        <c:delete val="0"/>
        <c:axPos val="r"/>
        <c:numFmt formatCode="General" sourceLinked="0"/>
        <c:majorTickMark val="none"/>
        <c:minorTickMark val="none"/>
        <c:tickLblPos val="high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65786320"/>
        <c:crosses val="autoZero"/>
        <c:auto val="1"/>
        <c:lblAlgn val="ctr"/>
        <c:lblOffset val="0"/>
        <c:noMultiLvlLbl val="0"/>
      </c:catAx>
      <c:valAx>
        <c:axId val="-2065786320"/>
        <c:scaling>
          <c:orientation val="maxMin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65794576"/>
        <c:crosses val="autoZero"/>
        <c:crossBetween val="between"/>
        <c:majorUnit val="0.0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455380577427801"/>
          <c:y val="9.6784725649043404E-2"/>
          <c:w val="0.87481638609829004"/>
          <c:h val="0.7421302966256380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Placebo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COR-I</c:v>
                </c:pt>
                <c:pt idx="1">
                  <c:v>COR-II</c:v>
                </c:pt>
                <c:pt idx="2">
                  <c:v>COR-BMOD</c:v>
                </c:pt>
                <c:pt idx="3">
                  <c:v>COR-DM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-2.5</c:v>
                </c:pt>
                <c:pt idx="1">
                  <c:v>-2.7</c:v>
                </c:pt>
                <c:pt idx="2">
                  <c:v>-6.8</c:v>
                </c:pt>
                <c:pt idx="3">
                  <c:v>-2.9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D5-4F50-8DD0-CD252BEAE3F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CONTRAVE®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COR-I</c:v>
                </c:pt>
                <c:pt idx="1">
                  <c:v>COR-II</c:v>
                </c:pt>
                <c:pt idx="2">
                  <c:v>COR-BMOD</c:v>
                </c:pt>
                <c:pt idx="3">
                  <c:v>COR-DM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-6.2</c:v>
                </c:pt>
                <c:pt idx="1">
                  <c:v>-6.2</c:v>
                </c:pt>
                <c:pt idx="2">
                  <c:v>-10</c:v>
                </c:pt>
                <c:pt idx="3">
                  <c:v>-5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D5-4F50-8DD0-CD252BEAE3F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-2029140768"/>
        <c:axId val="-2029163680"/>
      </c:barChart>
      <c:catAx>
        <c:axId val="-20291407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5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29163680"/>
        <c:crosses val="autoZero"/>
        <c:auto val="1"/>
        <c:lblAlgn val="ctr"/>
        <c:lblOffset val="100"/>
        <c:noMultiLvlLbl val="0"/>
      </c:catAx>
      <c:valAx>
        <c:axId val="-2029163680"/>
        <c:scaling>
          <c:orientation val="minMax"/>
          <c:max val="0"/>
          <c:min val="-10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5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29140768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699676968094459"/>
          <c:y val="0.84870960036170695"/>
          <c:w val="0.2460064606381108"/>
          <c:h val="0.1302955235452575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accent5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accent5"/>
          </a:solidFill>
        </a:defRPr>
      </a:pPr>
      <a:endParaRPr lang="en-US"/>
    </a:p>
  </c:txPr>
  <c:externalData r:id="rId3">
    <c:autoUpdate val="0"/>
  </c:externalData>
  <c:userShapes r:id="rId4"/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458436676961472"/>
          <c:y val="8.4451325606771058E-2"/>
          <c:w val="0.83187442015367397"/>
          <c:h val="0.72578256201305003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Placebo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General</c:formatCode>
                <c:ptCount val="5"/>
                <c:pt idx="0">
                  <c:v>0</c:v>
                </c:pt>
                <c:pt idx="1">
                  <c:v>16</c:v>
                </c:pt>
                <c:pt idx="2">
                  <c:v>28</c:v>
                </c:pt>
                <c:pt idx="3">
                  <c:v>40</c:v>
                </c:pt>
                <c:pt idx="4">
                  <c:v>56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0</c:v>
                </c:pt>
                <c:pt idx="1">
                  <c:v>-0.28000000000000003</c:v>
                </c:pt>
                <c:pt idx="2">
                  <c:v>-0.24</c:v>
                </c:pt>
                <c:pt idx="3">
                  <c:v>-0.28999999999999998</c:v>
                </c:pt>
                <c:pt idx="4">
                  <c:v>-0.1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DBA-458B-A825-D741FA178E7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CONTRAVE®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General</c:formatCode>
                <c:ptCount val="5"/>
                <c:pt idx="0">
                  <c:v>0</c:v>
                </c:pt>
                <c:pt idx="1">
                  <c:v>16</c:v>
                </c:pt>
                <c:pt idx="2">
                  <c:v>28</c:v>
                </c:pt>
                <c:pt idx="3">
                  <c:v>40</c:v>
                </c:pt>
                <c:pt idx="4">
                  <c:v>56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0</c:v>
                </c:pt>
                <c:pt idx="1">
                  <c:v>-0.75</c:v>
                </c:pt>
                <c:pt idx="2">
                  <c:v>-0.8</c:v>
                </c:pt>
                <c:pt idx="3">
                  <c:v>-0.74</c:v>
                </c:pt>
                <c:pt idx="4">
                  <c:v>-0.6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DBA-458B-A825-D741FA178E7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-2027585584"/>
        <c:axId val="-2025904032"/>
      </c:lineChart>
      <c:catAx>
        <c:axId val="-2027585584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1" i="0" u="none" strike="noStrike" kern="1200" baseline="0">
                    <a:solidFill>
                      <a:schemeClr val="accent5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b="1"/>
                  <a:t>Week</a:t>
                </a:r>
              </a:p>
            </c:rich>
          </c:tx>
          <c:layout>
            <c:manualLayout>
              <c:xMode val="edge"/>
              <c:yMode val="edge"/>
              <c:x val="0.51943930347075196"/>
              <c:y val="0.91347990209089003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1" i="0" u="none" strike="noStrike" kern="1200" baseline="0">
                  <a:solidFill>
                    <a:schemeClr val="accent5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5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25904032"/>
        <c:crossesAt val="-1"/>
        <c:auto val="1"/>
        <c:lblAlgn val="ctr"/>
        <c:lblOffset val="100"/>
        <c:noMultiLvlLbl val="0"/>
      </c:catAx>
      <c:valAx>
        <c:axId val="-2025904032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accent5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 b="1" dirty="0">
                    <a:solidFill>
                      <a:schemeClr val="accent5"/>
                    </a:solidFill>
                  </a:rPr>
                  <a:t>HbA</a:t>
                </a:r>
                <a:r>
                  <a:rPr lang="en-US" sz="1200" b="1" baseline="-25000" dirty="0">
                    <a:solidFill>
                      <a:schemeClr val="accent5"/>
                    </a:solidFill>
                  </a:rPr>
                  <a:t>1c</a:t>
                </a:r>
                <a:r>
                  <a:rPr lang="en-US" sz="1200" b="1" dirty="0">
                    <a:solidFill>
                      <a:schemeClr val="accent5"/>
                    </a:solidFill>
                  </a:rPr>
                  <a:t> LS Mean Change From Baseline (%)</a:t>
                </a:r>
              </a:p>
            </c:rich>
          </c:tx>
          <c:layout>
            <c:manualLayout>
              <c:xMode val="edge"/>
              <c:yMode val="edge"/>
              <c:x val="2.3484716802469299E-2"/>
              <c:y val="7.9200212333008904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1" i="0" u="none" strike="noStrike" kern="1200" baseline="0">
                  <a:solidFill>
                    <a:schemeClr val="accent5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5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2758558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.80836757102230983"/>
          <c:y val="0.85590728125276472"/>
          <c:w val="0.15915055553037277"/>
          <c:h val="0.1440927187472352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accent5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accent5"/>
          </a:solidFill>
        </a:defRPr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575291025159599"/>
          <c:y val="0.25579776712569302"/>
          <c:w val="0.8578167421149"/>
          <c:h val="0.65231740890218304"/>
        </c:manualLayout>
      </c:layout>
      <c:lineChart>
        <c:grouping val="standar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Placebo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9525">
                <a:solidFill>
                  <a:schemeClr val="accent5"/>
                </a:solidFill>
              </a:ln>
              <a:effectLst/>
            </c:spPr>
          </c:marker>
          <c:dLbls>
            <c:delete val="1"/>
          </c:dLbls>
          <c:cat>
            <c:strRef>
              <c:f>Sheet1!$B$1:$P$1</c:f>
              <c:strCache>
                <c:ptCount val="15"/>
                <c:pt idx="0">
                  <c:v>BL</c:v>
                </c:pt>
                <c:pt idx="1">
                  <c:v>4</c:v>
                </c:pt>
                <c:pt idx="2">
                  <c:v>8</c:v>
                </c:pt>
                <c:pt idx="3">
                  <c:v>12</c:v>
                </c:pt>
                <c:pt idx="4">
                  <c:v>16</c:v>
                </c:pt>
                <c:pt idx="5">
                  <c:v>20</c:v>
                </c:pt>
                <c:pt idx="6">
                  <c:v>24</c:v>
                </c:pt>
                <c:pt idx="7">
                  <c:v>28</c:v>
                </c:pt>
                <c:pt idx="8">
                  <c:v>32</c:v>
                </c:pt>
                <c:pt idx="9">
                  <c:v>36</c:v>
                </c:pt>
                <c:pt idx="10">
                  <c:v>40</c:v>
                </c:pt>
                <c:pt idx="11">
                  <c:v>44</c:v>
                </c:pt>
                <c:pt idx="12">
                  <c:v>48</c:v>
                </c:pt>
                <c:pt idx="13">
                  <c:v>52</c:v>
                </c:pt>
                <c:pt idx="14">
                  <c:v>56</c:v>
                </c:pt>
              </c:strCache>
            </c:strRef>
          </c:cat>
          <c:val>
            <c:numRef>
              <c:f>Sheet1!$B$2:$P$2</c:f>
              <c:numCache>
                <c:formatCode>General</c:formatCode>
                <c:ptCount val="15"/>
                <c:pt idx="0">
                  <c:v>0</c:v>
                </c:pt>
                <c:pt idx="1">
                  <c:v>-1.46</c:v>
                </c:pt>
                <c:pt idx="2">
                  <c:v>-1.57</c:v>
                </c:pt>
                <c:pt idx="3">
                  <c:v>-1.9500000000000111</c:v>
                </c:pt>
                <c:pt idx="4">
                  <c:v>-1.9900000000000131</c:v>
                </c:pt>
                <c:pt idx="5">
                  <c:v>-2.4</c:v>
                </c:pt>
                <c:pt idx="6">
                  <c:v>-2.4</c:v>
                </c:pt>
                <c:pt idx="7">
                  <c:v>-1.940000000000011</c:v>
                </c:pt>
                <c:pt idx="8">
                  <c:v>-2.14</c:v>
                </c:pt>
                <c:pt idx="9">
                  <c:v>-1.9600000000000111</c:v>
                </c:pt>
                <c:pt idx="10">
                  <c:v>-2.23</c:v>
                </c:pt>
                <c:pt idx="11">
                  <c:v>-1.8</c:v>
                </c:pt>
                <c:pt idx="12">
                  <c:v>-2.2200000000000002</c:v>
                </c:pt>
                <c:pt idx="13">
                  <c:v>-2.38</c:v>
                </c:pt>
                <c:pt idx="14">
                  <c:v>-1.6800000000000119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30A-D14F-ACBA-FA70B70F45C8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Total NB</c:v>
                </c:pt>
              </c:strCache>
            </c:strRef>
          </c:tx>
          <c:spPr>
            <a:ln w="28575" cap="rnd">
              <a:solidFill>
                <a:srgbClr val="FF7D0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FF7D00"/>
              </a:solidFill>
              <a:ln w="9525">
                <a:solidFill>
                  <a:srgbClr val="FF7D00"/>
                </a:solidFill>
              </a:ln>
              <a:effectLst/>
            </c:spPr>
          </c:marker>
          <c:dLbls>
            <c:delete val="1"/>
          </c:dLbls>
          <c:errBars>
            <c:errDir val="y"/>
            <c:errBarType val="both"/>
            <c:errValType val="cust"/>
            <c:noEndCap val="1"/>
            <c:plus>
              <c:numRef>
                <c:f>Sheet1!$B$5:$P$5</c:f>
                <c:numCache>
                  <c:formatCode>General</c:formatCode>
                  <c:ptCount val="15"/>
                  <c:pt idx="1">
                    <c:v>0.15</c:v>
                  </c:pt>
                  <c:pt idx="2">
                    <c:v>0.16</c:v>
                  </c:pt>
                  <c:pt idx="3">
                    <c:v>0.17</c:v>
                  </c:pt>
                  <c:pt idx="4">
                    <c:v>0.17</c:v>
                  </c:pt>
                  <c:pt idx="5">
                    <c:v>0.17</c:v>
                  </c:pt>
                  <c:pt idx="6">
                    <c:v>0.17</c:v>
                  </c:pt>
                  <c:pt idx="7">
                    <c:v>0.17</c:v>
                  </c:pt>
                  <c:pt idx="8">
                    <c:v>0.18</c:v>
                  </c:pt>
                  <c:pt idx="9">
                    <c:v>0.18</c:v>
                  </c:pt>
                  <c:pt idx="10">
                    <c:v>0.18</c:v>
                  </c:pt>
                  <c:pt idx="11">
                    <c:v>0.19</c:v>
                  </c:pt>
                  <c:pt idx="12">
                    <c:v>0.19</c:v>
                  </c:pt>
                  <c:pt idx="13">
                    <c:v>0.19</c:v>
                  </c:pt>
                  <c:pt idx="14">
                    <c:v>0.19</c:v>
                  </c:pt>
                </c:numCache>
              </c:numRef>
            </c:plus>
            <c:minus>
              <c:numRef>
                <c:f>Sheet1!$B$5:$P$5</c:f>
                <c:numCache>
                  <c:formatCode>General</c:formatCode>
                  <c:ptCount val="15"/>
                  <c:pt idx="1">
                    <c:v>0.15</c:v>
                  </c:pt>
                  <c:pt idx="2">
                    <c:v>0.16</c:v>
                  </c:pt>
                  <c:pt idx="3">
                    <c:v>0.17</c:v>
                  </c:pt>
                  <c:pt idx="4">
                    <c:v>0.17</c:v>
                  </c:pt>
                  <c:pt idx="5">
                    <c:v>0.17</c:v>
                  </c:pt>
                  <c:pt idx="6">
                    <c:v>0.17</c:v>
                  </c:pt>
                  <c:pt idx="7">
                    <c:v>0.17</c:v>
                  </c:pt>
                  <c:pt idx="8">
                    <c:v>0.18</c:v>
                  </c:pt>
                  <c:pt idx="9">
                    <c:v>0.18</c:v>
                  </c:pt>
                  <c:pt idx="10">
                    <c:v>0.18</c:v>
                  </c:pt>
                  <c:pt idx="11">
                    <c:v>0.19</c:v>
                  </c:pt>
                  <c:pt idx="12">
                    <c:v>0.19</c:v>
                  </c:pt>
                  <c:pt idx="13">
                    <c:v>0.19</c:v>
                  </c:pt>
                  <c:pt idx="14">
                    <c:v>0.19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cat>
            <c:strRef>
              <c:f>Sheet1!$B$1:$P$1</c:f>
              <c:strCache>
                <c:ptCount val="15"/>
                <c:pt idx="0">
                  <c:v>BL</c:v>
                </c:pt>
                <c:pt idx="1">
                  <c:v>4</c:v>
                </c:pt>
                <c:pt idx="2">
                  <c:v>8</c:v>
                </c:pt>
                <c:pt idx="3">
                  <c:v>12</c:v>
                </c:pt>
                <c:pt idx="4">
                  <c:v>16</c:v>
                </c:pt>
                <c:pt idx="5">
                  <c:v>20</c:v>
                </c:pt>
                <c:pt idx="6">
                  <c:v>24</c:v>
                </c:pt>
                <c:pt idx="7">
                  <c:v>28</c:v>
                </c:pt>
                <c:pt idx="8">
                  <c:v>32</c:v>
                </c:pt>
                <c:pt idx="9">
                  <c:v>36</c:v>
                </c:pt>
                <c:pt idx="10">
                  <c:v>40</c:v>
                </c:pt>
                <c:pt idx="11">
                  <c:v>44</c:v>
                </c:pt>
                <c:pt idx="12">
                  <c:v>48</c:v>
                </c:pt>
                <c:pt idx="13">
                  <c:v>52</c:v>
                </c:pt>
                <c:pt idx="14">
                  <c:v>56</c:v>
                </c:pt>
              </c:strCache>
            </c:strRef>
          </c:cat>
          <c:val>
            <c:numRef>
              <c:f>Sheet1!$B$3:$P$3</c:f>
              <c:numCache>
                <c:formatCode>General</c:formatCode>
                <c:ptCount val="15"/>
                <c:pt idx="0">
                  <c:v>0</c:v>
                </c:pt>
                <c:pt idx="1">
                  <c:v>0.37</c:v>
                </c:pt>
                <c:pt idx="2">
                  <c:v>0.24</c:v>
                </c:pt>
                <c:pt idx="3">
                  <c:v>-0.51</c:v>
                </c:pt>
                <c:pt idx="4">
                  <c:v>-0.67000000000000803</c:v>
                </c:pt>
                <c:pt idx="5">
                  <c:v>-1.139999999999985</c:v>
                </c:pt>
                <c:pt idx="6">
                  <c:v>-1.27</c:v>
                </c:pt>
                <c:pt idx="7">
                  <c:v>-1.1800000000000119</c:v>
                </c:pt>
                <c:pt idx="8">
                  <c:v>-1.1100000000000001</c:v>
                </c:pt>
                <c:pt idx="9">
                  <c:v>-1.29</c:v>
                </c:pt>
                <c:pt idx="10">
                  <c:v>-1.33</c:v>
                </c:pt>
                <c:pt idx="11">
                  <c:v>-1.21</c:v>
                </c:pt>
                <c:pt idx="12">
                  <c:v>-1.35</c:v>
                </c:pt>
                <c:pt idx="13">
                  <c:v>-1.4</c:v>
                </c:pt>
                <c:pt idx="14">
                  <c:v>-1.31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30A-D14F-ACBA-FA70B70F45C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49460224"/>
        <c:axId val="290577728"/>
      </c:lineChart>
      <c:catAx>
        <c:axId val="2494602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solidFill>
              <a:srgbClr val="76717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en-US"/>
          </a:p>
        </c:txPr>
        <c:crossAx val="290577728"/>
        <c:crossesAt val="-4"/>
        <c:auto val="0"/>
        <c:lblAlgn val="ctr"/>
        <c:lblOffset val="100"/>
        <c:noMultiLvlLbl val="0"/>
      </c:catAx>
      <c:valAx>
        <c:axId val="290577728"/>
        <c:scaling>
          <c:orientation val="minMax"/>
          <c:max val="2"/>
          <c:min val="-4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accent5"/>
            </a:solidFill>
          </a:ln>
          <a:effectLst/>
        </c:spPr>
        <c:txPr>
          <a:bodyPr rot="-60000000" vert="horz"/>
          <a:lstStyle/>
          <a:p>
            <a:pPr>
              <a:defRPr sz="1200">
                <a:solidFill>
                  <a:srgbClr val="3B3939"/>
                </a:solidFill>
              </a:defRPr>
            </a:pPr>
            <a:endParaRPr lang="en-US"/>
          </a:p>
        </c:txPr>
        <c:crossAx val="249460224"/>
        <c:crosses val="autoZero"/>
        <c:crossBetween val="midCat"/>
        <c:majorUnit val="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Arial Narrow"/>
          <a:cs typeface="Arial Narrow"/>
        </a:defRPr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575291025159599"/>
          <c:y val="0.25579776712569302"/>
          <c:w val="0.8578167421149"/>
          <c:h val="0.65231740890218304"/>
        </c:manualLayout>
      </c:layout>
      <c:lineChart>
        <c:grouping val="standar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Placebo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9525">
                <a:solidFill>
                  <a:schemeClr val="accent5"/>
                </a:solidFill>
              </a:ln>
              <a:effectLst/>
            </c:spPr>
          </c:marker>
          <c:dLbls>
            <c:delete val="1"/>
          </c:dLbls>
          <c:cat>
            <c:strRef>
              <c:f>Sheet1!$B$1:$P$1</c:f>
              <c:strCache>
                <c:ptCount val="15"/>
                <c:pt idx="0">
                  <c:v>BL</c:v>
                </c:pt>
                <c:pt idx="1">
                  <c:v>4</c:v>
                </c:pt>
                <c:pt idx="2">
                  <c:v>8</c:v>
                </c:pt>
                <c:pt idx="3">
                  <c:v>12</c:v>
                </c:pt>
                <c:pt idx="4">
                  <c:v>16</c:v>
                </c:pt>
                <c:pt idx="5">
                  <c:v>20</c:v>
                </c:pt>
                <c:pt idx="6">
                  <c:v>24</c:v>
                </c:pt>
                <c:pt idx="7">
                  <c:v>28</c:v>
                </c:pt>
                <c:pt idx="8">
                  <c:v>32</c:v>
                </c:pt>
                <c:pt idx="9">
                  <c:v>36</c:v>
                </c:pt>
                <c:pt idx="10">
                  <c:v>40</c:v>
                </c:pt>
                <c:pt idx="11">
                  <c:v>44</c:v>
                </c:pt>
                <c:pt idx="12">
                  <c:v>48</c:v>
                </c:pt>
                <c:pt idx="13">
                  <c:v>52</c:v>
                </c:pt>
                <c:pt idx="14">
                  <c:v>56</c:v>
                </c:pt>
              </c:strCache>
            </c:strRef>
          </c:cat>
          <c:val>
            <c:numRef>
              <c:f>Sheet1!$B$2:$P$2</c:f>
              <c:numCache>
                <c:formatCode>General</c:formatCode>
                <c:ptCount val="15"/>
                <c:pt idx="0">
                  <c:v>0</c:v>
                </c:pt>
                <c:pt idx="1">
                  <c:v>-1.38</c:v>
                </c:pt>
                <c:pt idx="2">
                  <c:v>-1.28</c:v>
                </c:pt>
                <c:pt idx="3">
                  <c:v>-1.54</c:v>
                </c:pt>
                <c:pt idx="4">
                  <c:v>-2.0699999999999998</c:v>
                </c:pt>
                <c:pt idx="5">
                  <c:v>-2.44</c:v>
                </c:pt>
                <c:pt idx="6">
                  <c:v>-2.4900000000000002</c:v>
                </c:pt>
                <c:pt idx="7">
                  <c:v>-2.46</c:v>
                </c:pt>
                <c:pt idx="8">
                  <c:v>-2.16</c:v>
                </c:pt>
                <c:pt idx="9">
                  <c:v>-1.64</c:v>
                </c:pt>
                <c:pt idx="10">
                  <c:v>-2.04</c:v>
                </c:pt>
                <c:pt idx="11">
                  <c:v>-1.28</c:v>
                </c:pt>
                <c:pt idx="12">
                  <c:v>-1.74</c:v>
                </c:pt>
                <c:pt idx="13">
                  <c:v>-1.89</c:v>
                </c:pt>
                <c:pt idx="14">
                  <c:v>-1.87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F38-BC45-BB2C-4C1C088BE306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Total NB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dLbls>
            <c:delete val="1"/>
          </c:dLbls>
          <c:cat>
            <c:strRef>
              <c:f>Sheet1!$B$1:$P$1</c:f>
              <c:strCache>
                <c:ptCount val="15"/>
                <c:pt idx="0">
                  <c:v>BL</c:v>
                </c:pt>
                <c:pt idx="1">
                  <c:v>4</c:v>
                </c:pt>
                <c:pt idx="2">
                  <c:v>8</c:v>
                </c:pt>
                <c:pt idx="3">
                  <c:v>12</c:v>
                </c:pt>
                <c:pt idx="4">
                  <c:v>16</c:v>
                </c:pt>
                <c:pt idx="5">
                  <c:v>20</c:v>
                </c:pt>
                <c:pt idx="6">
                  <c:v>24</c:v>
                </c:pt>
                <c:pt idx="7">
                  <c:v>28</c:v>
                </c:pt>
                <c:pt idx="8">
                  <c:v>32</c:v>
                </c:pt>
                <c:pt idx="9">
                  <c:v>36</c:v>
                </c:pt>
                <c:pt idx="10">
                  <c:v>40</c:v>
                </c:pt>
                <c:pt idx="11">
                  <c:v>44</c:v>
                </c:pt>
                <c:pt idx="12">
                  <c:v>48</c:v>
                </c:pt>
                <c:pt idx="13">
                  <c:v>52</c:v>
                </c:pt>
                <c:pt idx="14">
                  <c:v>56</c:v>
                </c:pt>
              </c:strCache>
            </c:strRef>
          </c:cat>
          <c:val>
            <c:numRef>
              <c:f>Sheet1!$B$3:$P$3</c:f>
              <c:numCache>
                <c:formatCode>General</c:formatCode>
                <c:ptCount val="15"/>
                <c:pt idx="0">
                  <c:v>0</c:v>
                </c:pt>
                <c:pt idx="1">
                  <c:v>1.01</c:v>
                </c:pt>
                <c:pt idx="2">
                  <c:v>0.86000000000000199</c:v>
                </c:pt>
                <c:pt idx="3">
                  <c:v>0.01</c:v>
                </c:pt>
                <c:pt idx="4">
                  <c:v>-0.44</c:v>
                </c:pt>
                <c:pt idx="5">
                  <c:v>-0.86000000000000199</c:v>
                </c:pt>
                <c:pt idx="6">
                  <c:v>-1.1499999999999311</c:v>
                </c:pt>
                <c:pt idx="7">
                  <c:v>-1.41</c:v>
                </c:pt>
                <c:pt idx="8">
                  <c:v>-0.68</c:v>
                </c:pt>
                <c:pt idx="9">
                  <c:v>-0.75000000000001599</c:v>
                </c:pt>
                <c:pt idx="10">
                  <c:v>-0.78</c:v>
                </c:pt>
                <c:pt idx="11">
                  <c:v>-0.47</c:v>
                </c:pt>
                <c:pt idx="12">
                  <c:v>-0.4</c:v>
                </c:pt>
                <c:pt idx="13">
                  <c:v>-0.46</c:v>
                </c:pt>
                <c:pt idx="14">
                  <c:v>-0.54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F38-BC45-BB2C-4C1C088BE30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94880768"/>
        <c:axId val="289719424"/>
      </c:lineChart>
      <c:catAx>
        <c:axId val="2948807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solidFill>
              <a:srgbClr val="76717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en-US"/>
          </a:p>
        </c:txPr>
        <c:crossAx val="289719424"/>
        <c:crossesAt val="-4"/>
        <c:auto val="0"/>
        <c:lblAlgn val="ctr"/>
        <c:lblOffset val="100"/>
        <c:noMultiLvlLbl val="0"/>
      </c:catAx>
      <c:valAx>
        <c:axId val="289719424"/>
        <c:scaling>
          <c:orientation val="minMax"/>
          <c:max val="2"/>
          <c:min val="-4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accent5"/>
            </a:solidFill>
          </a:ln>
          <a:effectLst/>
        </c:spPr>
        <c:txPr>
          <a:bodyPr rot="-60000000" vert="horz"/>
          <a:lstStyle/>
          <a:p>
            <a:pPr>
              <a:defRPr sz="1200">
                <a:solidFill>
                  <a:srgbClr val="3B3939"/>
                </a:solidFill>
              </a:defRPr>
            </a:pPr>
            <a:endParaRPr lang="en-US"/>
          </a:p>
        </c:txPr>
        <c:crossAx val="294880768"/>
        <c:crosses val="autoZero"/>
        <c:crossBetween val="midCat"/>
        <c:majorUnit val="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Arial Narrow"/>
          <a:cs typeface="Arial Narrow"/>
        </a:defRPr>
      </a:pPr>
      <a:endParaRPr lang="en-US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18097749757999"/>
          <c:y val="0.25579776712569302"/>
          <c:w val="0.85042518338980999"/>
          <c:h val="0.65231740890218304"/>
        </c:manualLayout>
      </c:layout>
      <c:lineChart>
        <c:grouping val="standar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Placebo</c:v>
                </c:pt>
              </c:strCache>
            </c:strRef>
          </c:tx>
          <c:spPr>
            <a:ln w="28575" cap="rnd">
              <a:solidFill>
                <a:srgbClr val="76717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767171"/>
              </a:solidFill>
              <a:ln w="9525">
                <a:solidFill>
                  <a:srgbClr val="767171"/>
                </a:solidFill>
              </a:ln>
              <a:effectLst/>
            </c:spPr>
          </c:marker>
          <c:dLbls>
            <c:delete val="1"/>
          </c:dLbls>
          <c:cat>
            <c:strRef>
              <c:f>Sheet1!$B$1:$P$1</c:f>
              <c:strCache>
                <c:ptCount val="15"/>
                <c:pt idx="0">
                  <c:v>BL</c:v>
                </c:pt>
                <c:pt idx="1">
                  <c:v>4</c:v>
                </c:pt>
                <c:pt idx="2">
                  <c:v>8</c:v>
                </c:pt>
                <c:pt idx="3">
                  <c:v>12</c:v>
                </c:pt>
                <c:pt idx="4">
                  <c:v>16</c:v>
                </c:pt>
                <c:pt idx="5">
                  <c:v>20</c:v>
                </c:pt>
                <c:pt idx="6">
                  <c:v>24</c:v>
                </c:pt>
                <c:pt idx="7">
                  <c:v>28</c:v>
                </c:pt>
                <c:pt idx="8">
                  <c:v>32</c:v>
                </c:pt>
                <c:pt idx="9">
                  <c:v>36</c:v>
                </c:pt>
                <c:pt idx="10">
                  <c:v>40</c:v>
                </c:pt>
                <c:pt idx="11">
                  <c:v>44</c:v>
                </c:pt>
                <c:pt idx="12">
                  <c:v>48</c:v>
                </c:pt>
                <c:pt idx="13">
                  <c:v>52</c:v>
                </c:pt>
                <c:pt idx="14">
                  <c:v>56</c:v>
                </c:pt>
              </c:strCache>
            </c:strRef>
          </c:cat>
          <c:val>
            <c:numRef>
              <c:f>Sheet1!$B$2:$P$2</c:f>
              <c:numCache>
                <c:formatCode>General</c:formatCode>
                <c:ptCount val="15"/>
                <c:pt idx="0">
                  <c:v>0</c:v>
                </c:pt>
                <c:pt idx="1">
                  <c:v>-0.21</c:v>
                </c:pt>
                <c:pt idx="2">
                  <c:v>0.35</c:v>
                </c:pt>
                <c:pt idx="3">
                  <c:v>0.21</c:v>
                </c:pt>
                <c:pt idx="4">
                  <c:v>-0.24</c:v>
                </c:pt>
                <c:pt idx="5">
                  <c:v>0.64000000000000701</c:v>
                </c:pt>
                <c:pt idx="6">
                  <c:v>0.54</c:v>
                </c:pt>
                <c:pt idx="7">
                  <c:v>-0.69000000000000195</c:v>
                </c:pt>
                <c:pt idx="8">
                  <c:v>0.45</c:v>
                </c:pt>
                <c:pt idx="9">
                  <c:v>0.79</c:v>
                </c:pt>
                <c:pt idx="10">
                  <c:v>0.46</c:v>
                </c:pt>
                <c:pt idx="11">
                  <c:v>0.81</c:v>
                </c:pt>
                <c:pt idx="12">
                  <c:v>1.04</c:v>
                </c:pt>
                <c:pt idx="13">
                  <c:v>0.630000000000007</c:v>
                </c:pt>
                <c:pt idx="14">
                  <c:v>-0.98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5FB-A243-950C-87A6C9B951CD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Total NB</c:v>
                </c:pt>
              </c:strCache>
            </c:strRef>
          </c:tx>
          <c:spPr>
            <a:ln w="28575" cap="rnd">
              <a:solidFill>
                <a:srgbClr val="FF7D0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FF7D00"/>
              </a:solidFill>
              <a:ln w="9525">
                <a:solidFill>
                  <a:srgbClr val="FF7D00"/>
                </a:solidFill>
              </a:ln>
              <a:effectLst/>
            </c:spPr>
          </c:marker>
          <c:dLbls>
            <c:delete val="1"/>
          </c:dLbls>
          <c:cat>
            <c:strRef>
              <c:f>Sheet1!$B$1:$P$1</c:f>
              <c:strCache>
                <c:ptCount val="15"/>
                <c:pt idx="0">
                  <c:v>BL</c:v>
                </c:pt>
                <c:pt idx="1">
                  <c:v>4</c:v>
                </c:pt>
                <c:pt idx="2">
                  <c:v>8</c:v>
                </c:pt>
                <c:pt idx="3">
                  <c:v>12</c:v>
                </c:pt>
                <c:pt idx="4">
                  <c:v>16</c:v>
                </c:pt>
                <c:pt idx="5">
                  <c:v>20</c:v>
                </c:pt>
                <c:pt idx="6">
                  <c:v>24</c:v>
                </c:pt>
                <c:pt idx="7">
                  <c:v>28</c:v>
                </c:pt>
                <c:pt idx="8">
                  <c:v>32</c:v>
                </c:pt>
                <c:pt idx="9">
                  <c:v>36</c:v>
                </c:pt>
                <c:pt idx="10">
                  <c:v>40</c:v>
                </c:pt>
                <c:pt idx="11">
                  <c:v>44</c:v>
                </c:pt>
                <c:pt idx="12">
                  <c:v>48</c:v>
                </c:pt>
                <c:pt idx="13">
                  <c:v>52</c:v>
                </c:pt>
                <c:pt idx="14">
                  <c:v>56</c:v>
                </c:pt>
              </c:strCache>
            </c:strRef>
          </c:cat>
          <c:val>
            <c:numRef>
              <c:f>Sheet1!$B$3:$P$3</c:f>
              <c:numCache>
                <c:formatCode>General</c:formatCode>
                <c:ptCount val="15"/>
                <c:pt idx="0">
                  <c:v>0</c:v>
                </c:pt>
                <c:pt idx="1">
                  <c:v>1.81</c:v>
                </c:pt>
                <c:pt idx="2">
                  <c:v>2.41</c:v>
                </c:pt>
                <c:pt idx="3">
                  <c:v>2.36</c:v>
                </c:pt>
                <c:pt idx="4">
                  <c:v>1.4</c:v>
                </c:pt>
                <c:pt idx="5">
                  <c:v>1.930000000000011</c:v>
                </c:pt>
                <c:pt idx="6">
                  <c:v>1.77</c:v>
                </c:pt>
                <c:pt idx="7">
                  <c:v>0.33000000000000401</c:v>
                </c:pt>
                <c:pt idx="8">
                  <c:v>1.88</c:v>
                </c:pt>
                <c:pt idx="9">
                  <c:v>2.0699999999999998</c:v>
                </c:pt>
                <c:pt idx="10">
                  <c:v>1.47</c:v>
                </c:pt>
                <c:pt idx="11">
                  <c:v>2.0699999999999998</c:v>
                </c:pt>
                <c:pt idx="12">
                  <c:v>1.91</c:v>
                </c:pt>
                <c:pt idx="13">
                  <c:v>2.0499999999999998</c:v>
                </c:pt>
                <c:pt idx="14">
                  <c:v>0.1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5FB-A243-950C-87A6C9B951C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94894080"/>
        <c:axId val="289721152"/>
      </c:lineChart>
      <c:catAx>
        <c:axId val="2948940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76717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en-US"/>
          </a:p>
        </c:txPr>
        <c:crossAx val="289721152"/>
        <c:crossesAt val="-4"/>
        <c:auto val="0"/>
        <c:lblAlgn val="ctr"/>
        <c:lblOffset val="100"/>
        <c:noMultiLvlLbl val="0"/>
      </c:catAx>
      <c:valAx>
        <c:axId val="289721152"/>
        <c:scaling>
          <c:orientation val="minMax"/>
          <c:max val="4"/>
          <c:min val="-2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rgbClr val="767171"/>
            </a:solidFill>
          </a:ln>
          <a:effectLst/>
        </c:spPr>
        <c:txPr>
          <a:bodyPr rot="-60000000" vert="horz"/>
          <a:lstStyle/>
          <a:p>
            <a:pPr>
              <a:defRPr sz="1200">
                <a:solidFill>
                  <a:srgbClr val="3B3939"/>
                </a:solidFill>
              </a:defRPr>
            </a:pPr>
            <a:endParaRPr lang="en-US"/>
          </a:p>
        </c:txPr>
        <c:crossAx val="294894080"/>
        <c:crosses val="autoZero"/>
        <c:crossBetween val="midCat"/>
        <c:majorUnit val="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Arial Narrow"/>
          <a:cs typeface="Arial Narrow"/>
        </a:defRPr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7451237712932899E-2"/>
          <c:y val="5.1072612633527997E-2"/>
          <c:w val="0.90245072307138097"/>
          <c:h val="0.80998066031219795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Placebo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dLbls>
            <c:dLbl>
              <c:idx val="7"/>
              <c:layout>
                <c:manualLayout>
                  <c:x val="-7.8104316001452706E-2"/>
                  <c:y val="-6.5746795590385099E-2"/>
                </c:manualLayout>
              </c:layout>
              <c:tx>
                <c:rich>
                  <a:bodyPr/>
                  <a:lstStyle/>
                  <a:p>
                    <a:fld id="{65D5725C-22C6-451B-9A68-691440B4D831}" type="VALUE">
                      <a:rPr lang="en-US">
                        <a:latin typeface="Tahoma" panose="020B0604030504040204" pitchFamily="34" charset="0"/>
                      </a:rPr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FB4B-4F01-92D0-21CB1C9D1213}"/>
                </c:ext>
              </c:extLst>
            </c:dLbl>
            <c:dLbl>
              <c:idx val="14"/>
              <c:layout>
                <c:manualLayout>
                  <c:x val="-7.4277204517381498E-2"/>
                  <c:y val="-4.716048310952489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FB4B-4F01-92D0-21CB1C9D1213}"/>
                </c:ext>
              </c:extLst>
            </c:dLbl>
            <c:dLbl>
              <c:idx val="16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FB4B-4F01-92D0-21CB1C9D1213}"/>
                </c:ext>
              </c:extLst>
            </c:dLbl>
            <c:dLbl>
              <c:idx val="17"/>
              <c:layout>
                <c:manualLayout>
                  <c:x val="-6.6198342854202003E-3"/>
                  <c:y val="-7.7124372611318298E-2"/>
                </c:manualLayout>
              </c:layout>
              <c:tx>
                <c:rich>
                  <a:bodyPr/>
                  <a:lstStyle/>
                  <a:p>
                    <a:fld id="{D407705B-FCD4-41AA-A259-27D736B436D5}" type="VALUE">
                      <a:rPr lang="en-US">
                        <a:latin typeface="Tahoma" panose="020B0604030504040204" pitchFamily="34" charset="0"/>
                      </a:rPr>
                      <a:pPr/>
                      <a:t>[VALUE]</a:t>
                    </a:fld>
                    <a:endParaRPr lang="en-US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FB4B-4F01-92D0-21CB1C9D121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Sheet1!$A$2:$A$19</c:f>
              <c:numCache>
                <c:formatCode>General</c:formatCode>
                <c:ptCount val="18"/>
              </c:numCache>
            </c:numRef>
          </c:cat>
          <c:val>
            <c:numRef>
              <c:f>Sheet1!$B$2:$B$19</c:f>
              <c:numCache>
                <c:formatCode>General</c:formatCode>
                <c:ptCount val="18"/>
                <c:pt idx="0">
                  <c:v>0</c:v>
                </c:pt>
                <c:pt idx="1">
                  <c:v>-1.36</c:v>
                </c:pt>
                <c:pt idx="2">
                  <c:v>-1.81</c:v>
                </c:pt>
                <c:pt idx="3">
                  <c:v>-2.08</c:v>
                </c:pt>
                <c:pt idx="4">
                  <c:v>-2.31</c:v>
                </c:pt>
                <c:pt idx="5">
                  <c:v>-2.36</c:v>
                </c:pt>
                <c:pt idx="6">
                  <c:v>-2.4</c:v>
                </c:pt>
                <c:pt idx="7">
                  <c:v>-2.4</c:v>
                </c:pt>
                <c:pt idx="17" formatCode="0.0">
                  <c:v>-1.88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FB4B-4F01-92D0-21CB1C9D121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NB-32</c:v>
                </c:pt>
              </c:strCache>
            </c:strRef>
          </c:tx>
          <c:spPr>
            <a:ln w="28575" cap="rnd">
              <a:solidFill>
                <a:schemeClr val="tx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tx2"/>
              </a:solidFill>
              <a:ln w="9525">
                <a:solidFill>
                  <a:schemeClr val="tx2"/>
                </a:solidFill>
              </a:ln>
              <a:effectLst/>
            </c:spPr>
          </c:marker>
          <c:dLbls>
            <c:dLbl>
              <c:idx val="7"/>
              <c:layout>
                <c:manualLayout>
                  <c:x val="-7.8173269978920795E-2"/>
                  <c:y val="7.8079744509531299E-2"/>
                </c:manualLayout>
              </c:layout>
              <c:tx>
                <c:rich>
                  <a:bodyPr/>
                  <a:lstStyle/>
                  <a:p>
                    <a:fld id="{BF161C70-7AA9-4DAA-BAA1-2F9EAC249E75}" type="VALUE">
                      <a:rPr lang="en-US">
                        <a:latin typeface="Tahoma" panose="020B0604030504040204" pitchFamily="34" charset="0"/>
                      </a:rPr>
                      <a:pPr/>
                      <a:t>[VALUE]</a:t>
                    </a:fld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FB4B-4F01-92D0-21CB1C9D1213}"/>
                </c:ext>
              </c:extLst>
            </c:dLbl>
            <c:dLbl>
              <c:idx val="14"/>
              <c:layout>
                <c:manualLayout>
                  <c:x val="-6.8419380817272502E-2"/>
                  <c:y val="-5.980409764613790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FB4B-4F01-92D0-21CB1C9D1213}"/>
                </c:ext>
              </c:extLst>
            </c:dLbl>
            <c:dLbl>
              <c:idx val="16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FB4B-4F01-92D0-21CB1C9D1213}"/>
                </c:ext>
              </c:extLst>
            </c:dLbl>
            <c:dLbl>
              <c:idx val="17"/>
              <c:layout>
                <c:manualLayout>
                  <c:x val="-8.4753744017293207E-3"/>
                  <c:y val="7.0166229221347298E-2"/>
                </c:manualLayout>
              </c:layout>
              <c:tx>
                <c:rich>
                  <a:bodyPr/>
                  <a:lstStyle/>
                  <a:p>
                    <a:fld id="{E06A2519-C0D4-4872-AC4A-6FBC3B67C232}" type="VALUE">
                      <a:rPr lang="en-US">
                        <a:latin typeface="Tahoma" panose="020B0604030504040204" pitchFamily="34" charset="0"/>
                      </a:rPr>
                      <a:pPr/>
                      <a:t>[VALUE]</a:t>
                    </a:fld>
                    <a:endParaRPr lang="en-US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FB4B-4F01-92D0-21CB1C9D121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Sheet1!$A$2:$A$19</c:f>
              <c:numCache>
                <c:formatCode>General</c:formatCode>
                <c:ptCount val="18"/>
              </c:numCache>
            </c:numRef>
          </c:cat>
          <c:val>
            <c:numRef>
              <c:f>Sheet1!$C$2:$C$19</c:f>
              <c:numCache>
                <c:formatCode>General</c:formatCode>
                <c:ptCount val="18"/>
                <c:pt idx="0">
                  <c:v>0</c:v>
                </c:pt>
                <c:pt idx="1">
                  <c:v>-2.95</c:v>
                </c:pt>
                <c:pt idx="2">
                  <c:v>-4.4400000000000004</c:v>
                </c:pt>
                <c:pt idx="3">
                  <c:v>-5.6199999999999983</c:v>
                </c:pt>
                <c:pt idx="4">
                  <c:v>-6.42</c:v>
                </c:pt>
                <c:pt idx="5">
                  <c:v>-6.93</c:v>
                </c:pt>
                <c:pt idx="6">
                  <c:v>-7.4</c:v>
                </c:pt>
                <c:pt idx="7">
                  <c:v>-7.8</c:v>
                </c:pt>
                <c:pt idx="17" formatCode="0.0">
                  <c:v>-5.73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FB4B-4F01-92D0-21CB1C9D12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2074219488"/>
        <c:axId val="-2098266240"/>
      </c:lineChart>
      <c:catAx>
        <c:axId val="-20742194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98266240"/>
        <c:crossesAt val="-14"/>
        <c:auto val="1"/>
        <c:lblAlgn val="ctr"/>
        <c:lblOffset val="100"/>
        <c:noMultiLvlLbl val="0"/>
      </c:catAx>
      <c:valAx>
        <c:axId val="-2098266240"/>
        <c:scaling>
          <c:orientation val="minMax"/>
          <c:max val="0"/>
          <c:min val="-14"/>
        </c:scaling>
        <c:delete val="0"/>
        <c:axPos val="l"/>
        <c:numFmt formatCode="0" sourceLinked="0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74219488"/>
        <c:crosses val="autoZero"/>
        <c:crossBetween val="between"/>
        <c:majorUnit val="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9833534000703504E-2"/>
          <c:y val="8.7029497109258599E-2"/>
          <c:w val="0.90156525695158696"/>
          <c:h val="0.77069346594833499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Placebo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dLbls>
            <c:dLbl>
              <c:idx val="14"/>
              <c:layout>
                <c:manualLayout>
                  <c:x val="-8.6731540111800995E-2"/>
                  <c:y val="-6.9696887674887895E-2"/>
                </c:manualLayout>
              </c:layout>
              <c:tx>
                <c:rich>
                  <a:bodyPr/>
                  <a:lstStyle/>
                  <a:p>
                    <a:fld id="{1EEDC08A-BECA-4226-96EA-40B1855ACB5C}" type="VALUE">
                      <a:rPr lang="en-US">
                        <a:latin typeface="Tahoma" panose="020B0604030504040204" pitchFamily="34" charset="0"/>
                      </a:rPr>
                      <a:pPr/>
                      <a:t>[VALUE]</a:t>
                    </a:fld>
                    <a:endParaRPr lang="en-US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1F99-461E-AEB2-856BE7FC5C57}"/>
                </c:ext>
              </c:extLst>
            </c:dLbl>
            <c:dLbl>
              <c:idx val="16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F99-461E-AEB2-856BE7FC5C57}"/>
                </c:ext>
              </c:extLst>
            </c:dLbl>
            <c:dLbl>
              <c:idx val="17"/>
              <c:layout>
                <c:manualLayout>
                  <c:x val="0"/>
                  <c:y val="-6.3892802873325105E-2"/>
                </c:manualLayout>
              </c:layout>
              <c:tx>
                <c:rich>
                  <a:bodyPr/>
                  <a:lstStyle/>
                  <a:p>
                    <a:fld id="{10775729-1470-4F4B-9C7A-15F5FB7263C2}" type="VALUE">
                      <a:rPr lang="en-US">
                        <a:latin typeface="Tahoma" panose="020B0604030504040204" pitchFamily="34" charset="0"/>
                      </a:rPr>
                      <a:pPr/>
                      <a:t>[VALUE]</a:t>
                    </a:fld>
                    <a:endParaRPr lang="en-US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1F99-461E-AEB2-856BE7FC5C5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Sheet1!$A$2:$A$19</c:f>
              <c:numCache>
                <c:formatCode>General</c:formatCode>
                <c:ptCount val="18"/>
              </c:numCache>
            </c:numRef>
          </c:cat>
          <c:val>
            <c:numRef>
              <c:f>Sheet1!$B$2:$B$19</c:f>
              <c:numCache>
                <c:formatCode>General</c:formatCode>
                <c:ptCount val="18"/>
                <c:pt idx="0">
                  <c:v>0</c:v>
                </c:pt>
                <c:pt idx="1">
                  <c:v>-1.310526972924958</c:v>
                </c:pt>
                <c:pt idx="2">
                  <c:v>-1.769665052668022</c:v>
                </c:pt>
                <c:pt idx="3">
                  <c:v>-2.0874025999754098</c:v>
                </c:pt>
                <c:pt idx="4">
                  <c:v>-2.3156100768315069</c:v>
                </c:pt>
                <c:pt idx="5">
                  <c:v>-2.2849563940350279</c:v>
                </c:pt>
                <c:pt idx="6">
                  <c:v>-2.4756979108699748</c:v>
                </c:pt>
                <c:pt idx="7">
                  <c:v>-2.5340043816784972</c:v>
                </c:pt>
                <c:pt idx="8">
                  <c:v>-2.4625461744424579</c:v>
                </c:pt>
                <c:pt idx="9">
                  <c:v>-2.2113340668405632</c:v>
                </c:pt>
                <c:pt idx="10">
                  <c:v>-2.1103505615159541</c:v>
                </c:pt>
                <c:pt idx="11">
                  <c:v>-1.8884592455548019</c:v>
                </c:pt>
                <c:pt idx="12">
                  <c:v>-1.873631435904445</c:v>
                </c:pt>
                <c:pt idx="13">
                  <c:v>-1.8638663587675779</c:v>
                </c:pt>
                <c:pt idx="14" formatCode="0.0">
                  <c:v>-1.83</c:v>
                </c:pt>
                <c:pt idx="17" formatCode="0.0">
                  <c:v>-1.29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1F99-461E-AEB2-856BE7FC5C57}"/>
            </c:ext>
          </c:extLst>
        </c:ser>
        <c:ser>
          <c:idx val="2"/>
          <c:order val="1"/>
          <c:tx>
            <c:strRef>
              <c:f>Sheet1!$C$1</c:f>
              <c:strCache>
                <c:ptCount val="1"/>
                <c:pt idx="0">
                  <c:v>NB-32</c:v>
                </c:pt>
              </c:strCache>
            </c:strRef>
          </c:tx>
          <c:spPr>
            <a:ln w="28575" cap="rnd">
              <a:solidFill>
                <a:schemeClr val="tx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tx2"/>
              </a:solidFill>
              <a:ln w="9525">
                <a:solidFill>
                  <a:schemeClr val="tx2"/>
                </a:solidFill>
              </a:ln>
              <a:effectLst/>
            </c:spPr>
          </c:marker>
          <c:dLbls>
            <c:dLbl>
              <c:idx val="14"/>
              <c:layout>
                <c:manualLayout>
                  <c:x val="-7.2324444370350696E-2"/>
                  <c:y val="6.7374147437805995E-2"/>
                </c:manualLayout>
              </c:layout>
              <c:tx>
                <c:rich>
                  <a:bodyPr/>
                  <a:lstStyle/>
                  <a:p>
                    <a:fld id="{50B75F43-0A1F-4D03-8601-A4BDBE5D1923}" type="VALUE">
                      <a:rPr lang="en-US">
                        <a:latin typeface="Tahoma" panose="020B0604030504040204" pitchFamily="34" charset="0"/>
                      </a:rPr>
                      <a:pPr/>
                      <a:t>[VALUE]</a:t>
                    </a:fld>
                    <a:endParaRPr lang="en-US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1F99-461E-AEB2-856BE7FC5C57}"/>
                </c:ext>
              </c:extLst>
            </c:dLbl>
            <c:dLbl>
              <c:idx val="16"/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1F99-461E-AEB2-856BE7FC5C57}"/>
                </c:ext>
              </c:extLst>
            </c:dLbl>
            <c:dLbl>
              <c:idx val="17"/>
              <c:layout>
                <c:manualLayout>
                  <c:x val="-1.5221733333324801E-16"/>
                  <c:y val="7.3200495652489095E-2"/>
                </c:manualLayout>
              </c:layout>
              <c:tx>
                <c:rich>
                  <a:bodyPr/>
                  <a:lstStyle/>
                  <a:p>
                    <a:fld id="{F151F83A-EF4B-4876-975B-CB0B9BF4C6FD}" type="VALUE">
                      <a:rPr lang="en-US">
                        <a:latin typeface="Tahoma" panose="020B0604030504040204" pitchFamily="34" charset="0"/>
                      </a:rPr>
                      <a:pPr/>
                      <a:t>[VALUE]</a:t>
                    </a:fld>
                    <a:endParaRPr lang="en-US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1F99-461E-AEB2-856BE7FC5C5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Sheet1!$A$2:$A$19</c:f>
              <c:numCache>
                <c:formatCode>General</c:formatCode>
                <c:ptCount val="18"/>
              </c:numCache>
            </c:numRef>
          </c:cat>
          <c:val>
            <c:numRef>
              <c:f>Sheet1!$C$2:$C$19</c:f>
              <c:numCache>
                <c:formatCode>General</c:formatCode>
                <c:ptCount val="18"/>
                <c:pt idx="0">
                  <c:v>0</c:v>
                </c:pt>
                <c:pt idx="1">
                  <c:v>-2.6922650822679239</c:v>
                </c:pt>
                <c:pt idx="2">
                  <c:v>-4.1474041836032978</c:v>
                </c:pt>
                <c:pt idx="3">
                  <c:v>-5.3213287200131534</c:v>
                </c:pt>
                <c:pt idx="4">
                  <c:v>-6.2462605462342928</c:v>
                </c:pt>
                <c:pt idx="5">
                  <c:v>-6.8064070926963272</c:v>
                </c:pt>
                <c:pt idx="6">
                  <c:v>-7.3563431464731082</c:v>
                </c:pt>
                <c:pt idx="7">
                  <c:v>-8.0249367938111309</c:v>
                </c:pt>
                <c:pt idx="8">
                  <c:v>-8.1673072027866205</c:v>
                </c:pt>
                <c:pt idx="9">
                  <c:v>-8.4779658404742975</c:v>
                </c:pt>
                <c:pt idx="10">
                  <c:v>-8.3987241794325236</c:v>
                </c:pt>
                <c:pt idx="11">
                  <c:v>-8.4014703984832728</c:v>
                </c:pt>
                <c:pt idx="12">
                  <c:v>-8.4248546727581815</c:v>
                </c:pt>
                <c:pt idx="13">
                  <c:v>-8.1990029958616706</c:v>
                </c:pt>
                <c:pt idx="14" formatCode="0.0">
                  <c:v>-8.07</c:v>
                </c:pt>
                <c:pt idx="17" formatCode="0.0">
                  <c:v>-5.3599999999999977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1F99-461E-AEB2-856BE7FC5C5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2063733520"/>
        <c:axId val="-2063729488"/>
      </c:lineChart>
      <c:catAx>
        <c:axId val="-2063733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63729488"/>
        <c:crossesAt val="-14"/>
        <c:auto val="1"/>
        <c:lblAlgn val="ctr"/>
        <c:lblOffset val="100"/>
        <c:noMultiLvlLbl val="0"/>
      </c:catAx>
      <c:valAx>
        <c:axId val="-2063729488"/>
        <c:scaling>
          <c:orientation val="minMax"/>
          <c:max val="0"/>
          <c:min val="-14"/>
        </c:scaling>
        <c:delete val="0"/>
        <c:axPos val="l"/>
        <c:numFmt formatCode="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63733520"/>
        <c:crosses val="autoZero"/>
        <c:crossBetween val="between"/>
        <c:majorUnit val="2"/>
        <c:minorUnit val="0.8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8352375070763203E-2"/>
          <c:y val="5.19417967490906E-2"/>
          <c:w val="0.90274149554835104"/>
          <c:h val="0.8057811852465810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Placebo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dLbls>
            <c:dLbl>
              <c:idx val="14"/>
              <c:layout>
                <c:manualLayout>
                  <c:x val="-7.4277204517381498E-2"/>
                  <c:y val="-6.2332820553459803E-2"/>
                </c:manualLayout>
              </c:layout>
              <c:tx>
                <c:rich>
                  <a:bodyPr/>
                  <a:lstStyle/>
                  <a:p>
                    <a:fld id="{C61AC6F2-19A7-43A8-AB82-405644DB7D42}" type="VALUE">
                      <a:rPr lang="en-US">
                        <a:latin typeface="Tahoma" panose="020B0604030504040204" pitchFamily="34" charset="0"/>
                      </a:rPr>
                      <a:pPr/>
                      <a:t>[VALUE]</a:t>
                    </a:fld>
                    <a:endParaRPr lang="en-US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2C91-4450-85BA-A18500D77FEB}"/>
                </c:ext>
              </c:extLst>
            </c:dLbl>
            <c:dLbl>
              <c:idx val="16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C91-4450-85BA-A18500D77FEB}"/>
                </c:ext>
              </c:extLst>
            </c:dLbl>
            <c:dLbl>
              <c:idx val="17"/>
              <c:layout>
                <c:manualLayout>
                  <c:x val="-1.1982432384018801E-16"/>
                  <c:y val="-6.8180687940323198E-2"/>
                </c:manualLayout>
              </c:layout>
              <c:tx>
                <c:rich>
                  <a:bodyPr/>
                  <a:lstStyle/>
                  <a:p>
                    <a:fld id="{7CA385CA-5194-4781-B3DF-0BBA94CABCCA}" type="VALUE">
                      <a:rPr lang="en-US">
                        <a:latin typeface="Tahoma" panose="020B0604030504040204" pitchFamily="34" charset="0"/>
                      </a:rPr>
                      <a:pPr/>
                      <a:t>[VALUE]</a:t>
                    </a:fld>
                    <a:endParaRPr lang="en-US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2C91-4450-85BA-A18500D77FE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Sheet1!$A$2:$A$19</c:f>
              <c:numCache>
                <c:formatCode>General</c:formatCode>
                <c:ptCount val="18"/>
                <c:pt idx="0">
                  <c:v>0</c:v>
                </c:pt>
                <c:pt idx="1">
                  <c:v>4</c:v>
                </c:pt>
                <c:pt idx="2">
                  <c:v>8</c:v>
                </c:pt>
                <c:pt idx="3">
                  <c:v>12</c:v>
                </c:pt>
                <c:pt idx="4">
                  <c:v>16</c:v>
                </c:pt>
                <c:pt idx="5">
                  <c:v>20</c:v>
                </c:pt>
                <c:pt idx="6">
                  <c:v>24</c:v>
                </c:pt>
                <c:pt idx="7">
                  <c:v>28</c:v>
                </c:pt>
                <c:pt idx="8">
                  <c:v>32</c:v>
                </c:pt>
                <c:pt idx="9">
                  <c:v>36</c:v>
                </c:pt>
                <c:pt idx="10">
                  <c:v>40</c:v>
                </c:pt>
                <c:pt idx="11">
                  <c:v>44</c:v>
                </c:pt>
                <c:pt idx="12">
                  <c:v>48</c:v>
                </c:pt>
                <c:pt idx="13">
                  <c:v>52</c:v>
                </c:pt>
                <c:pt idx="14">
                  <c:v>56</c:v>
                </c:pt>
                <c:pt idx="17">
                  <c:v>56</c:v>
                </c:pt>
              </c:numCache>
            </c:numRef>
          </c:cat>
          <c:val>
            <c:numRef>
              <c:f>Sheet1!$B$2:$B$19</c:f>
              <c:numCache>
                <c:formatCode>0.00</c:formatCode>
                <c:ptCount val="18"/>
                <c:pt idx="0" formatCode="General">
                  <c:v>0</c:v>
                </c:pt>
                <c:pt idx="1">
                  <c:v>-1.9281708742113621</c:v>
                </c:pt>
                <c:pt idx="2">
                  <c:v>-3.6012979244989261</c:v>
                </c:pt>
                <c:pt idx="3">
                  <c:v>-5.0017239477673119</c:v>
                </c:pt>
                <c:pt idx="4">
                  <c:v>-6.0753218639421442</c:v>
                </c:pt>
                <c:pt idx="5">
                  <c:v>-6.7943515917675077</c:v>
                </c:pt>
                <c:pt idx="6">
                  <c:v>-7.3158821486171419</c:v>
                </c:pt>
                <c:pt idx="7">
                  <c:v>-7.9832878645097258</c:v>
                </c:pt>
                <c:pt idx="8">
                  <c:v>-7.784447928769227</c:v>
                </c:pt>
                <c:pt idx="9">
                  <c:v>-7.6224767896156944</c:v>
                </c:pt>
                <c:pt idx="10">
                  <c:v>-7.665826996357751</c:v>
                </c:pt>
                <c:pt idx="11">
                  <c:v>-7.5148204198290411</c:v>
                </c:pt>
                <c:pt idx="12">
                  <c:v>-7.5261498016590327</c:v>
                </c:pt>
                <c:pt idx="13">
                  <c:v>-7.2749254655950946</c:v>
                </c:pt>
                <c:pt idx="14" formatCode="0.0">
                  <c:v>-7.253332526989138</c:v>
                </c:pt>
                <c:pt idx="17" formatCode="0.0">
                  <c:v>-4.93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2C91-4450-85BA-A18500D77FE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NB-32</c:v>
                </c:pt>
              </c:strCache>
            </c:strRef>
          </c:tx>
          <c:spPr>
            <a:ln w="28575" cap="rnd">
              <a:solidFill>
                <a:schemeClr val="tx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tx2"/>
              </a:solidFill>
              <a:ln w="9525">
                <a:solidFill>
                  <a:schemeClr val="tx2"/>
                </a:solidFill>
              </a:ln>
              <a:effectLst/>
            </c:spPr>
          </c:marker>
          <c:dLbls>
            <c:dLbl>
              <c:idx val="14"/>
              <c:layout>
                <c:manualLayout>
                  <c:x val="-8.0017322701086094E-2"/>
                  <c:y val="5.5103258445385703E-2"/>
                </c:manualLayout>
              </c:layout>
              <c:tx>
                <c:rich>
                  <a:bodyPr/>
                  <a:lstStyle/>
                  <a:p>
                    <a:fld id="{F96DD8D1-A6CB-4E80-8991-631D83CB0A25}" type="VALUE">
                      <a:rPr lang="en-US">
                        <a:latin typeface="Tahoma" panose="020B0604030504040204" pitchFamily="34" charset="0"/>
                      </a:rPr>
                      <a:pPr/>
                      <a:t>[VALUE]</a:t>
                    </a:fld>
                    <a:endParaRPr lang="en-US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2C91-4450-85BA-A18500D77FEB}"/>
                </c:ext>
              </c:extLst>
            </c:dLbl>
            <c:dLbl>
              <c:idx val="16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2C91-4450-85BA-A18500D77FEB}"/>
                </c:ext>
              </c:extLst>
            </c:dLbl>
            <c:dLbl>
              <c:idx val="17"/>
              <c:layout>
                <c:manualLayout>
                  <c:x val="0"/>
                  <c:y val="7.2348581602192999E-2"/>
                </c:manualLayout>
              </c:layout>
              <c:tx>
                <c:rich>
                  <a:bodyPr/>
                  <a:lstStyle/>
                  <a:p>
                    <a:fld id="{69FC078F-F636-4C57-82C3-B8F7F15C8704}" type="VALUE">
                      <a:rPr lang="en-US">
                        <a:latin typeface="Tahoma" panose="020B0604030504040204" pitchFamily="34" charset="0"/>
                      </a:rPr>
                      <a:pPr/>
                      <a:t>[VALUE]</a:t>
                    </a:fld>
                    <a:endParaRPr lang="en-US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2C91-4450-85BA-A18500D77FE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Sheet1!$A$2:$A$19</c:f>
              <c:numCache>
                <c:formatCode>General</c:formatCode>
                <c:ptCount val="18"/>
                <c:pt idx="0">
                  <c:v>0</c:v>
                </c:pt>
                <c:pt idx="1">
                  <c:v>4</c:v>
                </c:pt>
                <c:pt idx="2">
                  <c:v>8</c:v>
                </c:pt>
                <c:pt idx="3">
                  <c:v>12</c:v>
                </c:pt>
                <c:pt idx="4">
                  <c:v>16</c:v>
                </c:pt>
                <c:pt idx="5">
                  <c:v>20</c:v>
                </c:pt>
                <c:pt idx="6">
                  <c:v>24</c:v>
                </c:pt>
                <c:pt idx="7">
                  <c:v>28</c:v>
                </c:pt>
                <c:pt idx="8">
                  <c:v>32</c:v>
                </c:pt>
                <c:pt idx="9">
                  <c:v>36</c:v>
                </c:pt>
                <c:pt idx="10">
                  <c:v>40</c:v>
                </c:pt>
                <c:pt idx="11">
                  <c:v>44</c:v>
                </c:pt>
                <c:pt idx="12">
                  <c:v>48</c:v>
                </c:pt>
                <c:pt idx="13">
                  <c:v>52</c:v>
                </c:pt>
                <c:pt idx="14">
                  <c:v>56</c:v>
                </c:pt>
                <c:pt idx="17">
                  <c:v>56</c:v>
                </c:pt>
              </c:numCache>
            </c:numRef>
          </c:cat>
          <c:val>
            <c:numRef>
              <c:f>Sheet1!$C$2:$C$19</c:f>
              <c:numCache>
                <c:formatCode>0.00</c:formatCode>
                <c:ptCount val="18"/>
                <c:pt idx="0" formatCode="General">
                  <c:v>0</c:v>
                </c:pt>
                <c:pt idx="1">
                  <c:v>-3.0031352187394798</c:v>
                </c:pt>
                <c:pt idx="2">
                  <c:v>-5.2703167971779799</c:v>
                </c:pt>
                <c:pt idx="3">
                  <c:v>-7.0008284503655185</c:v>
                </c:pt>
                <c:pt idx="4">
                  <c:v>-8.4620136639116943</c:v>
                </c:pt>
                <c:pt idx="5">
                  <c:v>-9.5629274305020573</c:v>
                </c:pt>
                <c:pt idx="6">
                  <c:v>-10.451946883827777</c:v>
                </c:pt>
                <c:pt idx="7">
                  <c:v>-11.410675721945076</c:v>
                </c:pt>
                <c:pt idx="8">
                  <c:v>-11.444974788592095</c:v>
                </c:pt>
                <c:pt idx="9">
                  <c:v>-11.795393006194796</c:v>
                </c:pt>
                <c:pt idx="10">
                  <c:v>-11.926732921742484</c:v>
                </c:pt>
                <c:pt idx="11">
                  <c:v>-11.875032597409623</c:v>
                </c:pt>
                <c:pt idx="12">
                  <c:v>-11.83337998025045</c:v>
                </c:pt>
                <c:pt idx="13">
                  <c:v>-11.631289444262388</c:v>
                </c:pt>
                <c:pt idx="14" formatCode="0.0">
                  <c:v>-11.494914789280559</c:v>
                </c:pt>
                <c:pt idx="17" formatCode="0.0">
                  <c:v>-8.07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2C91-4450-85BA-A18500D77F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2069511712"/>
        <c:axId val="-2065292784"/>
      </c:lineChart>
      <c:catAx>
        <c:axId val="-20695117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65292784"/>
        <c:crossesAt val="-14"/>
        <c:auto val="1"/>
        <c:lblAlgn val="ctr"/>
        <c:lblOffset val="0"/>
        <c:tickLblSkip val="2"/>
        <c:noMultiLvlLbl val="0"/>
      </c:catAx>
      <c:valAx>
        <c:axId val="-2065292784"/>
        <c:scaling>
          <c:orientation val="minMax"/>
          <c:max val="0"/>
          <c:min val="-14"/>
        </c:scaling>
        <c:delete val="0"/>
        <c:axPos val="l"/>
        <c:numFmt formatCode="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69511712"/>
        <c:crosses val="autoZero"/>
        <c:crossBetween val="between"/>
        <c:majorUnit val="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7357058308887797E-2"/>
          <c:y val="5.19417967490906E-2"/>
          <c:w val="0.90206525654881398"/>
          <c:h val="0.8057811852465810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Placebo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dLbls>
            <c:dLbl>
              <c:idx val="14"/>
              <c:layout>
                <c:manualLayout>
                  <c:x val="-8.2567597604174495E-2"/>
                  <c:y val="-7.2447642786916594E-2"/>
                </c:manualLayout>
              </c:layout>
              <c:tx>
                <c:rich>
                  <a:bodyPr/>
                  <a:lstStyle/>
                  <a:p>
                    <a:fld id="{4AC8BB23-A0E1-446B-B966-8E7A71C3A76C}" type="VALUE">
                      <a:rPr lang="en-US">
                        <a:latin typeface="Tahoma" panose="020B0604030504040204" pitchFamily="34" charset="0"/>
                      </a:rPr>
                      <a:pPr/>
                      <a:t>[VALUE]</a:t>
                    </a:fld>
                    <a:endParaRPr lang="en-US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43D4-4D2D-88B8-5E9127CD8399}"/>
                </c:ext>
              </c:extLst>
            </c:dLbl>
            <c:dLbl>
              <c:idx val="16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3D4-4D2D-88B8-5E9127CD8399}"/>
                </c:ext>
              </c:extLst>
            </c:dLbl>
            <c:dLbl>
              <c:idx val="17"/>
              <c:layout>
                <c:manualLayout>
                  <c:x val="-5.50357675878762E-3"/>
                  <c:y val="-8.1090390017037398E-2"/>
                </c:manualLayout>
              </c:layout>
              <c:tx>
                <c:rich>
                  <a:bodyPr/>
                  <a:lstStyle/>
                  <a:p>
                    <a:fld id="{45F54A0E-F439-47B3-8F48-77AEB6690CBC}" type="VALUE">
                      <a:rPr lang="en-US">
                        <a:latin typeface="Tahoma" panose="020B0604030504040204" pitchFamily="34" charset="0"/>
                      </a:rPr>
                      <a:pPr/>
                      <a:t>[VALUE]</a:t>
                    </a:fld>
                    <a:endParaRPr lang="en-US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43D4-4D2D-88B8-5E9127CD839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Sheet1!$A$2:$A$19</c:f>
              <c:numCache>
                <c:formatCode>General</c:formatCode>
                <c:ptCount val="18"/>
                <c:pt idx="0">
                  <c:v>0</c:v>
                </c:pt>
                <c:pt idx="1">
                  <c:v>4</c:v>
                </c:pt>
                <c:pt idx="2">
                  <c:v>8</c:v>
                </c:pt>
                <c:pt idx="3">
                  <c:v>12</c:v>
                </c:pt>
                <c:pt idx="4">
                  <c:v>16</c:v>
                </c:pt>
                <c:pt idx="5">
                  <c:v>20</c:v>
                </c:pt>
                <c:pt idx="6">
                  <c:v>24</c:v>
                </c:pt>
                <c:pt idx="7">
                  <c:v>28</c:v>
                </c:pt>
                <c:pt idx="8">
                  <c:v>32</c:v>
                </c:pt>
                <c:pt idx="9">
                  <c:v>36</c:v>
                </c:pt>
                <c:pt idx="10">
                  <c:v>40</c:v>
                </c:pt>
                <c:pt idx="11">
                  <c:v>44</c:v>
                </c:pt>
                <c:pt idx="12">
                  <c:v>48</c:v>
                </c:pt>
                <c:pt idx="13">
                  <c:v>52</c:v>
                </c:pt>
                <c:pt idx="14">
                  <c:v>56</c:v>
                </c:pt>
                <c:pt idx="17">
                  <c:v>56</c:v>
                </c:pt>
              </c:numCache>
            </c:numRef>
          </c:cat>
          <c:val>
            <c:numRef>
              <c:f>Sheet1!$B$2:$B$19</c:f>
              <c:numCache>
                <c:formatCode>General</c:formatCode>
                <c:ptCount val="18"/>
                <c:pt idx="0">
                  <c:v>0</c:v>
                </c:pt>
                <c:pt idx="1">
                  <c:v>-1.2371600786513841</c:v>
                </c:pt>
                <c:pt idx="2">
                  <c:v>-1.560221436219736</c:v>
                </c:pt>
                <c:pt idx="3">
                  <c:v>-2.036754626813237</c:v>
                </c:pt>
                <c:pt idx="4">
                  <c:v>-2.1409896010179801</c:v>
                </c:pt>
                <c:pt idx="5">
                  <c:v>-2.0577132066951518</c:v>
                </c:pt>
                <c:pt idx="6">
                  <c:v>-2.2025316699217838</c:v>
                </c:pt>
                <c:pt idx="7">
                  <c:v>-2.4963069402212241</c:v>
                </c:pt>
                <c:pt idx="8">
                  <c:v>-2.42949336279155</c:v>
                </c:pt>
                <c:pt idx="9">
                  <c:v>-2.2614719910461538</c:v>
                </c:pt>
                <c:pt idx="10">
                  <c:v>-2.1318460669325492</c:v>
                </c:pt>
                <c:pt idx="11">
                  <c:v>-2.1065915078083548</c:v>
                </c:pt>
                <c:pt idx="12">
                  <c:v>-2.1448649335344192</c:v>
                </c:pt>
                <c:pt idx="13">
                  <c:v>-1.928397801814645</c:v>
                </c:pt>
                <c:pt idx="14" formatCode="0.0">
                  <c:v>-2.1800000000000002</c:v>
                </c:pt>
                <c:pt idx="17" formatCode="0.0">
                  <c:v>-1.7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43D4-4D2D-88B8-5E9127CD839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NB-32</c:v>
                </c:pt>
              </c:strCache>
            </c:strRef>
          </c:tx>
          <c:spPr>
            <a:ln w="28575" cap="rnd">
              <a:solidFill>
                <a:schemeClr val="tx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tx2"/>
              </a:solidFill>
              <a:ln w="9525">
                <a:solidFill>
                  <a:schemeClr val="tx2"/>
                </a:solidFill>
              </a:ln>
              <a:effectLst/>
            </c:spPr>
          </c:marker>
          <c:dLbls>
            <c:dLbl>
              <c:idx val="14"/>
              <c:layout>
                <c:manualLayout>
                  <c:x val="-7.2564428367248995E-2"/>
                  <c:y val="7.2693311461108204E-2"/>
                </c:manualLayout>
              </c:layout>
              <c:tx>
                <c:rich>
                  <a:bodyPr/>
                  <a:lstStyle/>
                  <a:p>
                    <a:fld id="{A3E7AE6E-94F2-4DE5-B1C6-0DABC0F07F05}" type="VALUE">
                      <a:rPr lang="en-US">
                        <a:latin typeface="Tahoma" panose="020B0604030504040204" pitchFamily="34" charset="0"/>
                      </a:rPr>
                      <a:pPr/>
                      <a:t>[VALUE]</a:t>
                    </a:fld>
                    <a:endParaRPr lang="en-US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43D4-4D2D-88B8-5E9127CD8399}"/>
                </c:ext>
              </c:extLst>
            </c:dLbl>
            <c:dLbl>
              <c:idx val="16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43D4-4D2D-88B8-5E9127CD8399}"/>
                </c:ext>
              </c:extLst>
            </c:dLbl>
            <c:dLbl>
              <c:idx val="17"/>
              <c:layout>
                <c:manualLayout>
                  <c:x val="0"/>
                  <c:y val="8.7865727310402E-2"/>
                </c:manualLayout>
              </c:layout>
              <c:tx>
                <c:rich>
                  <a:bodyPr/>
                  <a:lstStyle/>
                  <a:p>
                    <a:fld id="{CA9255F1-F582-412C-A216-EF4CDC975C4A}" type="VALUE">
                      <a:rPr lang="en-US">
                        <a:latin typeface="Tahoma" panose="020B0604030504040204" pitchFamily="34" charset="0"/>
                      </a:rPr>
                      <a:pPr/>
                      <a:t>[VALUE]</a:t>
                    </a:fld>
                    <a:endParaRPr lang="en-US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7441-4C76-BAB2-2A043697255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Sheet1!$A$2:$A$19</c:f>
              <c:numCache>
                <c:formatCode>General</c:formatCode>
                <c:ptCount val="18"/>
                <c:pt idx="0">
                  <c:v>0</c:v>
                </c:pt>
                <c:pt idx="1">
                  <c:v>4</c:v>
                </c:pt>
                <c:pt idx="2">
                  <c:v>8</c:v>
                </c:pt>
                <c:pt idx="3">
                  <c:v>12</c:v>
                </c:pt>
                <c:pt idx="4">
                  <c:v>16</c:v>
                </c:pt>
                <c:pt idx="5">
                  <c:v>20</c:v>
                </c:pt>
                <c:pt idx="6">
                  <c:v>24</c:v>
                </c:pt>
                <c:pt idx="7">
                  <c:v>28</c:v>
                </c:pt>
                <c:pt idx="8">
                  <c:v>32</c:v>
                </c:pt>
                <c:pt idx="9">
                  <c:v>36</c:v>
                </c:pt>
                <c:pt idx="10">
                  <c:v>40</c:v>
                </c:pt>
                <c:pt idx="11">
                  <c:v>44</c:v>
                </c:pt>
                <c:pt idx="12">
                  <c:v>48</c:v>
                </c:pt>
                <c:pt idx="13">
                  <c:v>52</c:v>
                </c:pt>
                <c:pt idx="14">
                  <c:v>56</c:v>
                </c:pt>
                <c:pt idx="17">
                  <c:v>56</c:v>
                </c:pt>
              </c:numCache>
            </c:numRef>
          </c:cat>
          <c:val>
            <c:numRef>
              <c:f>Sheet1!$C$2:$C$19</c:f>
              <c:numCache>
                <c:formatCode>General</c:formatCode>
                <c:ptCount val="18"/>
                <c:pt idx="0">
                  <c:v>0</c:v>
                </c:pt>
                <c:pt idx="1">
                  <c:v>-2.813415296264119</c:v>
                </c:pt>
                <c:pt idx="2">
                  <c:v>-3.8992377362918011</c:v>
                </c:pt>
                <c:pt idx="3">
                  <c:v>-4.7561048929377918</c:v>
                </c:pt>
                <c:pt idx="4">
                  <c:v>-5.5600699753432403</c:v>
                </c:pt>
                <c:pt idx="5">
                  <c:v>-5.80330289085322</c:v>
                </c:pt>
                <c:pt idx="6">
                  <c:v>-5.9336533976489179</c:v>
                </c:pt>
                <c:pt idx="7">
                  <c:v>-6.1459886254172256</c:v>
                </c:pt>
                <c:pt idx="8">
                  <c:v>-6.0995177384949466</c:v>
                </c:pt>
                <c:pt idx="9">
                  <c:v>-6.15754759803729</c:v>
                </c:pt>
                <c:pt idx="10">
                  <c:v>-6.1015566539072346</c:v>
                </c:pt>
                <c:pt idx="11">
                  <c:v>-5.9793886607888949</c:v>
                </c:pt>
                <c:pt idx="12">
                  <c:v>-6.5643036357764064</c:v>
                </c:pt>
                <c:pt idx="13">
                  <c:v>-5.9297638701257771</c:v>
                </c:pt>
                <c:pt idx="14" formatCode="0.0">
                  <c:v>-5.8599999999999977</c:v>
                </c:pt>
                <c:pt idx="17" formatCode="0.0">
                  <c:v>-3.69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43D4-4D2D-88B8-5E9127CD83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2064631408"/>
        <c:axId val="-2064633680"/>
      </c:lineChart>
      <c:catAx>
        <c:axId val="-20646314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64633680"/>
        <c:crossesAt val="-14"/>
        <c:auto val="1"/>
        <c:lblAlgn val="ctr"/>
        <c:lblOffset val="0"/>
        <c:tickLblSkip val="2"/>
        <c:noMultiLvlLbl val="0"/>
      </c:catAx>
      <c:valAx>
        <c:axId val="-2064633680"/>
        <c:scaling>
          <c:orientation val="minMax"/>
          <c:max val="0"/>
          <c:min val="-14"/>
        </c:scaling>
        <c:delete val="0"/>
        <c:axPos val="l"/>
        <c:numFmt formatCode="0" sourceLinked="0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64631408"/>
        <c:crosses val="autoZero"/>
        <c:crossBetween val="between"/>
        <c:majorUnit val="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24772528433946"/>
          <c:y val="3.2467019776410616E-2"/>
          <c:w val="0.87474496937882762"/>
          <c:h val="0.92898886168283956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chemeClr val="tx2"/>
            </a:solidFill>
            <a:ln>
              <a:noFill/>
            </a:ln>
            <a:effectLst/>
          </c:spPr>
          <c:invertIfNegative val="0"/>
          <c:val>
            <c:numRef>
              <c:f>'NB32 and pbo completers only '!$L$2:$L$297</c:f>
              <c:numCache>
                <c:formatCode>General</c:formatCode>
                <c:ptCount val="296"/>
                <c:pt idx="0">
                  <c:v>8.1632653061224492</c:v>
                </c:pt>
                <c:pt idx="1">
                  <c:v>7.9207920792079207</c:v>
                </c:pt>
                <c:pt idx="2">
                  <c:v>6.4220183486238511</c:v>
                </c:pt>
                <c:pt idx="3">
                  <c:v>6.3291139240506329</c:v>
                </c:pt>
                <c:pt idx="4">
                  <c:v>5.8823529411764692</c:v>
                </c:pt>
                <c:pt idx="5">
                  <c:v>5.3097345132743374</c:v>
                </c:pt>
                <c:pt idx="6">
                  <c:v>5.1546391752577314</c:v>
                </c:pt>
                <c:pt idx="7">
                  <c:v>4.6728971962616823</c:v>
                </c:pt>
                <c:pt idx="8">
                  <c:v>4.5454545454545459</c:v>
                </c:pt>
                <c:pt idx="9">
                  <c:v>3.3613445378151261</c:v>
                </c:pt>
                <c:pt idx="10">
                  <c:v>3.191489361702128</c:v>
                </c:pt>
                <c:pt idx="11">
                  <c:v>3.0303030303030298</c:v>
                </c:pt>
                <c:pt idx="12">
                  <c:v>2.9850746268656718</c:v>
                </c:pt>
                <c:pt idx="13">
                  <c:v>2.5641025641025652</c:v>
                </c:pt>
                <c:pt idx="14">
                  <c:v>2.5641025641025652</c:v>
                </c:pt>
                <c:pt idx="15">
                  <c:v>2.4390243902439019</c:v>
                </c:pt>
                <c:pt idx="16">
                  <c:v>2.352941176470587</c:v>
                </c:pt>
                <c:pt idx="17">
                  <c:v>2.197802197802198</c:v>
                </c:pt>
                <c:pt idx="18">
                  <c:v>2.197802197802198</c:v>
                </c:pt>
                <c:pt idx="19">
                  <c:v>2.0833333333333339</c:v>
                </c:pt>
                <c:pt idx="20">
                  <c:v>2</c:v>
                </c:pt>
                <c:pt idx="21">
                  <c:v>1.886792452830188</c:v>
                </c:pt>
                <c:pt idx="22">
                  <c:v>1.8518518518518521</c:v>
                </c:pt>
                <c:pt idx="23">
                  <c:v>1.785714285714286</c:v>
                </c:pt>
                <c:pt idx="24">
                  <c:v>1.43884892086331</c:v>
                </c:pt>
                <c:pt idx="25">
                  <c:v>1.418439716312057</c:v>
                </c:pt>
                <c:pt idx="26">
                  <c:v>1.333333333333333</c:v>
                </c:pt>
                <c:pt idx="27">
                  <c:v>1.25</c:v>
                </c:pt>
                <c:pt idx="28">
                  <c:v>1.19047619047619</c:v>
                </c:pt>
                <c:pt idx="29">
                  <c:v>1.1764705882352939</c:v>
                </c:pt>
                <c:pt idx="30">
                  <c:v>1.1764705882352939</c:v>
                </c:pt>
                <c:pt idx="31">
                  <c:v>1.1764705882352939</c:v>
                </c:pt>
                <c:pt idx="32">
                  <c:v>1.1235955056179781</c:v>
                </c:pt>
                <c:pt idx="33">
                  <c:v>1.0204081632653059</c:v>
                </c:pt>
                <c:pt idx="34">
                  <c:v>1.0101010101010099</c:v>
                </c:pt>
                <c:pt idx="35">
                  <c:v>1</c:v>
                </c:pt>
                <c:pt idx="36">
                  <c:v>0.99009900990098998</c:v>
                </c:pt>
                <c:pt idx="37">
                  <c:v>0.90090090090090102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-0.84033613445378197</c:v>
                </c:pt>
                <c:pt idx="51">
                  <c:v>-0.92592592592592604</c:v>
                </c:pt>
                <c:pt idx="52">
                  <c:v>-1</c:v>
                </c:pt>
                <c:pt idx="53">
                  <c:v>-1.0526315789473679</c:v>
                </c:pt>
                <c:pt idx="54">
                  <c:v>-1.0526315789473679</c:v>
                </c:pt>
                <c:pt idx="55">
                  <c:v>-1.1235955056179781</c:v>
                </c:pt>
                <c:pt idx="56">
                  <c:v>-1.162790697674418</c:v>
                </c:pt>
                <c:pt idx="57">
                  <c:v>-1.162790697674418</c:v>
                </c:pt>
                <c:pt idx="58">
                  <c:v>-1.2345679012345681</c:v>
                </c:pt>
                <c:pt idx="59">
                  <c:v>-1.333333333333333</c:v>
                </c:pt>
                <c:pt idx="60">
                  <c:v>-1.3888888888888899</c:v>
                </c:pt>
                <c:pt idx="61">
                  <c:v>-1.626016260162602</c:v>
                </c:pt>
                <c:pt idx="62">
                  <c:v>-1.886792452830188</c:v>
                </c:pt>
                <c:pt idx="63">
                  <c:v>-1.9230769230769229</c:v>
                </c:pt>
                <c:pt idx="64">
                  <c:v>-2</c:v>
                </c:pt>
                <c:pt idx="65">
                  <c:v>-2</c:v>
                </c:pt>
                <c:pt idx="66">
                  <c:v>-2.0408163265306132</c:v>
                </c:pt>
                <c:pt idx="67">
                  <c:v>-2.0833333333333339</c:v>
                </c:pt>
                <c:pt idx="68">
                  <c:v>-2.1052631578947372</c:v>
                </c:pt>
                <c:pt idx="69">
                  <c:v>-2.1739130434782612</c:v>
                </c:pt>
                <c:pt idx="70">
                  <c:v>-2.247191011235957</c:v>
                </c:pt>
                <c:pt idx="71">
                  <c:v>-2.247191011235957</c:v>
                </c:pt>
                <c:pt idx="72">
                  <c:v>-2.3809523809523809</c:v>
                </c:pt>
                <c:pt idx="73">
                  <c:v>-2.4096385542168681</c:v>
                </c:pt>
                <c:pt idx="74">
                  <c:v>-2.419354838709677</c:v>
                </c:pt>
                <c:pt idx="75">
                  <c:v>-2.6086956521739131</c:v>
                </c:pt>
                <c:pt idx="76">
                  <c:v>-2.65486725663717</c:v>
                </c:pt>
                <c:pt idx="77">
                  <c:v>-2.7027027027027031</c:v>
                </c:pt>
                <c:pt idx="78">
                  <c:v>-2.7272727272727271</c:v>
                </c:pt>
                <c:pt idx="79">
                  <c:v>-2.7972027972027971</c:v>
                </c:pt>
                <c:pt idx="80">
                  <c:v>-3.125</c:v>
                </c:pt>
                <c:pt idx="81">
                  <c:v>-3.191489361702128</c:v>
                </c:pt>
                <c:pt idx="82">
                  <c:v>-3.3707865168539328</c:v>
                </c:pt>
                <c:pt idx="83">
                  <c:v>-3.4188034188034182</c:v>
                </c:pt>
                <c:pt idx="84">
                  <c:v>-3.5398230088495581</c:v>
                </c:pt>
                <c:pt idx="85">
                  <c:v>-3.5714285714285712</c:v>
                </c:pt>
                <c:pt idx="86">
                  <c:v>-3.5714285714285712</c:v>
                </c:pt>
                <c:pt idx="87">
                  <c:v>-3.5714285714285712</c:v>
                </c:pt>
                <c:pt idx="88">
                  <c:v>-3.7037037037037042</c:v>
                </c:pt>
                <c:pt idx="89">
                  <c:v>-3.7383177570093471</c:v>
                </c:pt>
                <c:pt idx="90">
                  <c:v>-3.7383177570093471</c:v>
                </c:pt>
                <c:pt idx="91">
                  <c:v>-3.7735849056603779</c:v>
                </c:pt>
                <c:pt idx="92">
                  <c:v>-3.8167938931297689</c:v>
                </c:pt>
                <c:pt idx="93">
                  <c:v>-3.8461538461538458</c:v>
                </c:pt>
                <c:pt idx="94">
                  <c:v>-3.8461538461538458</c:v>
                </c:pt>
                <c:pt idx="95">
                  <c:v>-3.8461538461538458</c:v>
                </c:pt>
                <c:pt idx="96">
                  <c:v>-3.90625</c:v>
                </c:pt>
                <c:pt idx="97">
                  <c:v>-3.90625</c:v>
                </c:pt>
                <c:pt idx="98">
                  <c:v>-3.9215686274509798</c:v>
                </c:pt>
                <c:pt idx="99">
                  <c:v>-3.9215686274509798</c:v>
                </c:pt>
                <c:pt idx="100">
                  <c:v>-3.9603960396039599</c:v>
                </c:pt>
                <c:pt idx="101">
                  <c:v>-4</c:v>
                </c:pt>
                <c:pt idx="102">
                  <c:v>-4.166666666666667</c:v>
                </c:pt>
                <c:pt idx="103">
                  <c:v>-4.2553191489361701</c:v>
                </c:pt>
                <c:pt idx="104">
                  <c:v>-4.3478260869565206</c:v>
                </c:pt>
                <c:pt idx="105">
                  <c:v>-4.395604395604396</c:v>
                </c:pt>
                <c:pt idx="106">
                  <c:v>-4.4247787610619467</c:v>
                </c:pt>
                <c:pt idx="107">
                  <c:v>-4.5454545454545459</c:v>
                </c:pt>
                <c:pt idx="108">
                  <c:v>-4.5454545454545459</c:v>
                </c:pt>
                <c:pt idx="109">
                  <c:v>-4.5871559633027497</c:v>
                </c:pt>
                <c:pt idx="110">
                  <c:v>-4.6296296296296298</c:v>
                </c:pt>
                <c:pt idx="111">
                  <c:v>-4.7169811320754702</c:v>
                </c:pt>
                <c:pt idx="112">
                  <c:v>-4.7619047619047619</c:v>
                </c:pt>
                <c:pt idx="113">
                  <c:v>-5</c:v>
                </c:pt>
                <c:pt idx="114">
                  <c:v>-5</c:v>
                </c:pt>
                <c:pt idx="115">
                  <c:v>-5.0505050505050466</c:v>
                </c:pt>
                <c:pt idx="116">
                  <c:v>-5.1020408163265287</c:v>
                </c:pt>
                <c:pt idx="117">
                  <c:v>-5.1948051948051948</c:v>
                </c:pt>
                <c:pt idx="118">
                  <c:v>-5.2631578947368416</c:v>
                </c:pt>
                <c:pt idx="119">
                  <c:v>-5.2631578947368416</c:v>
                </c:pt>
                <c:pt idx="120">
                  <c:v>-5.3097345132743374</c:v>
                </c:pt>
                <c:pt idx="121">
                  <c:v>-5.3191489361702109</c:v>
                </c:pt>
                <c:pt idx="122">
                  <c:v>-5.4347826086956514</c:v>
                </c:pt>
                <c:pt idx="123">
                  <c:v>-5.4545454545454506</c:v>
                </c:pt>
                <c:pt idx="124">
                  <c:v>-5.4945054945054936</c:v>
                </c:pt>
                <c:pt idx="125">
                  <c:v>-5.4945054945054936</c:v>
                </c:pt>
                <c:pt idx="126">
                  <c:v>-5.5555555555555527</c:v>
                </c:pt>
                <c:pt idx="127">
                  <c:v>-5.6179775280898836</c:v>
                </c:pt>
                <c:pt idx="128">
                  <c:v>-5.7471264367816088</c:v>
                </c:pt>
                <c:pt idx="129">
                  <c:v>-5.833333333333333</c:v>
                </c:pt>
                <c:pt idx="130">
                  <c:v>-5.8823529411764692</c:v>
                </c:pt>
                <c:pt idx="131">
                  <c:v>-5.9405940594059388</c:v>
                </c:pt>
                <c:pt idx="132">
                  <c:v>-5.9523809523809508</c:v>
                </c:pt>
                <c:pt idx="133">
                  <c:v>-6.1224489795918364</c:v>
                </c:pt>
                <c:pt idx="134">
                  <c:v>-6.1643835616438336</c:v>
                </c:pt>
                <c:pt idx="135">
                  <c:v>-6.1855670103092786</c:v>
                </c:pt>
                <c:pt idx="136">
                  <c:v>-6.25</c:v>
                </c:pt>
                <c:pt idx="137">
                  <c:v>-6.4102564102564106</c:v>
                </c:pt>
                <c:pt idx="138">
                  <c:v>-6.4935064935064926</c:v>
                </c:pt>
                <c:pt idx="139">
                  <c:v>-6.5217391304347823</c:v>
                </c:pt>
                <c:pt idx="140">
                  <c:v>-6.666666666666667</c:v>
                </c:pt>
                <c:pt idx="141">
                  <c:v>-6.666666666666667</c:v>
                </c:pt>
                <c:pt idx="142">
                  <c:v>-6.666666666666667</c:v>
                </c:pt>
                <c:pt idx="143">
                  <c:v>-6.7307692307692308</c:v>
                </c:pt>
                <c:pt idx="144">
                  <c:v>-6.8627450980392126</c:v>
                </c:pt>
                <c:pt idx="145">
                  <c:v>-6.9565217391304346</c:v>
                </c:pt>
                <c:pt idx="146">
                  <c:v>-7.0588235294117654</c:v>
                </c:pt>
                <c:pt idx="147">
                  <c:v>-7.0588235294117654</c:v>
                </c:pt>
                <c:pt idx="148">
                  <c:v>-7.0707070707070709</c:v>
                </c:pt>
                <c:pt idx="149">
                  <c:v>-7.2</c:v>
                </c:pt>
                <c:pt idx="150">
                  <c:v>-7.2289156626506008</c:v>
                </c:pt>
                <c:pt idx="151">
                  <c:v>-7.2289156626506008</c:v>
                </c:pt>
                <c:pt idx="152">
                  <c:v>-7.2727272727272716</c:v>
                </c:pt>
                <c:pt idx="153">
                  <c:v>-7.3170731707317076</c:v>
                </c:pt>
                <c:pt idx="154">
                  <c:v>-7.3394495412844041</c:v>
                </c:pt>
                <c:pt idx="155">
                  <c:v>-7.4074074074074074</c:v>
                </c:pt>
                <c:pt idx="156">
                  <c:v>-7.4626865671641784</c:v>
                </c:pt>
                <c:pt idx="157">
                  <c:v>-7.5268817204301079</c:v>
                </c:pt>
                <c:pt idx="158">
                  <c:v>-7.5630252100840316</c:v>
                </c:pt>
                <c:pt idx="159">
                  <c:v>-7.5949367088607556</c:v>
                </c:pt>
                <c:pt idx="160">
                  <c:v>-7.6086956521739113</c:v>
                </c:pt>
                <c:pt idx="161">
                  <c:v>-7.6190476190476186</c:v>
                </c:pt>
                <c:pt idx="162">
                  <c:v>-7.6923076923076916</c:v>
                </c:pt>
                <c:pt idx="163">
                  <c:v>-7.6923076923076916</c:v>
                </c:pt>
                <c:pt idx="164">
                  <c:v>-7.6923076923076916</c:v>
                </c:pt>
                <c:pt idx="165">
                  <c:v>-7.8431372549019596</c:v>
                </c:pt>
                <c:pt idx="166">
                  <c:v>-7.9207920792079207</c:v>
                </c:pt>
                <c:pt idx="167">
                  <c:v>-7.9207920792079207</c:v>
                </c:pt>
                <c:pt idx="168">
                  <c:v>-8</c:v>
                </c:pt>
                <c:pt idx="169">
                  <c:v>-8.1081081081081052</c:v>
                </c:pt>
                <c:pt idx="170">
                  <c:v>-8.2352941176470598</c:v>
                </c:pt>
                <c:pt idx="171">
                  <c:v>-8.2474226804123649</c:v>
                </c:pt>
                <c:pt idx="172">
                  <c:v>-8.2758620689655178</c:v>
                </c:pt>
                <c:pt idx="173">
                  <c:v>-8.3333333333333357</c:v>
                </c:pt>
                <c:pt idx="174">
                  <c:v>-8.4210526315789505</c:v>
                </c:pt>
                <c:pt idx="175">
                  <c:v>-8.4210526315789505</c:v>
                </c:pt>
                <c:pt idx="176">
                  <c:v>-8.4337349397590398</c:v>
                </c:pt>
                <c:pt idx="177">
                  <c:v>-8.4337349397590398</c:v>
                </c:pt>
                <c:pt idx="178">
                  <c:v>-8.4745762711864465</c:v>
                </c:pt>
                <c:pt idx="179">
                  <c:v>-8.4905660377358494</c:v>
                </c:pt>
                <c:pt idx="180">
                  <c:v>-8.6419753086419693</c:v>
                </c:pt>
                <c:pt idx="181">
                  <c:v>-8.75</c:v>
                </c:pt>
                <c:pt idx="182">
                  <c:v>-8.7912087912087884</c:v>
                </c:pt>
                <c:pt idx="183">
                  <c:v>-8.7912087912087884</c:v>
                </c:pt>
                <c:pt idx="184">
                  <c:v>-8.8235294117647065</c:v>
                </c:pt>
                <c:pt idx="185">
                  <c:v>-8.8235294117647065</c:v>
                </c:pt>
                <c:pt idx="186">
                  <c:v>-8.9108910891089153</c:v>
                </c:pt>
                <c:pt idx="187">
                  <c:v>-9.0909090909090953</c:v>
                </c:pt>
                <c:pt idx="188">
                  <c:v>-9.0909090909090953</c:v>
                </c:pt>
                <c:pt idx="189">
                  <c:v>-9.2592592592592595</c:v>
                </c:pt>
                <c:pt idx="190">
                  <c:v>-9.2857142857142865</c:v>
                </c:pt>
                <c:pt idx="191">
                  <c:v>-9.3023255813953494</c:v>
                </c:pt>
                <c:pt idx="192">
                  <c:v>-9.3333333333333357</c:v>
                </c:pt>
                <c:pt idx="193">
                  <c:v>-9.7826086956521703</c:v>
                </c:pt>
                <c:pt idx="194">
                  <c:v>-10.12658227848102</c:v>
                </c:pt>
                <c:pt idx="195">
                  <c:v>-10.15625</c:v>
                </c:pt>
                <c:pt idx="196">
                  <c:v>-10.22727272727272</c:v>
                </c:pt>
                <c:pt idx="197">
                  <c:v>-10.476190476190469</c:v>
                </c:pt>
                <c:pt idx="198">
                  <c:v>-10.476190476190469</c:v>
                </c:pt>
                <c:pt idx="199">
                  <c:v>-10.52631578947368</c:v>
                </c:pt>
                <c:pt idx="200">
                  <c:v>-10.57692307692308</c:v>
                </c:pt>
                <c:pt idx="201">
                  <c:v>-10.75268817204301</c:v>
                </c:pt>
                <c:pt idx="202">
                  <c:v>-11</c:v>
                </c:pt>
                <c:pt idx="203">
                  <c:v>-11.111111111111111</c:v>
                </c:pt>
                <c:pt idx="204">
                  <c:v>-11.111111111111111</c:v>
                </c:pt>
                <c:pt idx="205">
                  <c:v>-11.111111111111111</c:v>
                </c:pt>
                <c:pt idx="206">
                  <c:v>-11.111111111111111</c:v>
                </c:pt>
                <c:pt idx="207">
                  <c:v>-11.304347826086961</c:v>
                </c:pt>
                <c:pt idx="208">
                  <c:v>-11.39240506329114</c:v>
                </c:pt>
                <c:pt idx="209">
                  <c:v>-11.403508771929831</c:v>
                </c:pt>
                <c:pt idx="210">
                  <c:v>-11.45833333333333</c:v>
                </c:pt>
                <c:pt idx="211">
                  <c:v>-11.53846153846154</c:v>
                </c:pt>
                <c:pt idx="212">
                  <c:v>-11.881188118811879</c:v>
                </c:pt>
                <c:pt idx="213">
                  <c:v>-11.92660550458716</c:v>
                </c:pt>
                <c:pt idx="214">
                  <c:v>-11.956521739130441</c:v>
                </c:pt>
                <c:pt idx="215">
                  <c:v>-12</c:v>
                </c:pt>
                <c:pt idx="216">
                  <c:v>-12</c:v>
                </c:pt>
                <c:pt idx="217">
                  <c:v>-12.03703703703704</c:v>
                </c:pt>
                <c:pt idx="218">
                  <c:v>-12.04819277108434</c:v>
                </c:pt>
                <c:pt idx="219">
                  <c:v>-12.087912087912089</c:v>
                </c:pt>
                <c:pt idx="220">
                  <c:v>-12.371134020618561</c:v>
                </c:pt>
                <c:pt idx="221">
                  <c:v>-12.5</c:v>
                </c:pt>
                <c:pt idx="222">
                  <c:v>-12.631578947368419</c:v>
                </c:pt>
                <c:pt idx="223">
                  <c:v>-12.76595744680851</c:v>
                </c:pt>
                <c:pt idx="224">
                  <c:v>-12.790697674418601</c:v>
                </c:pt>
                <c:pt idx="225">
                  <c:v>-12.941176470588241</c:v>
                </c:pt>
                <c:pt idx="226">
                  <c:v>-12.9496402877698</c:v>
                </c:pt>
                <c:pt idx="227">
                  <c:v>-12.987012987012999</c:v>
                </c:pt>
                <c:pt idx="228">
                  <c:v>-13.157894736842101</c:v>
                </c:pt>
                <c:pt idx="229">
                  <c:v>-13.33333333333333</c:v>
                </c:pt>
                <c:pt idx="230">
                  <c:v>-13.684210526315789</c:v>
                </c:pt>
                <c:pt idx="231">
                  <c:v>-13.70967741935484</c:v>
                </c:pt>
                <c:pt idx="232">
                  <c:v>-13.725490196078431</c:v>
                </c:pt>
                <c:pt idx="233">
                  <c:v>-13.761467889908261</c:v>
                </c:pt>
                <c:pt idx="234">
                  <c:v>-13.829787234042559</c:v>
                </c:pt>
                <c:pt idx="235">
                  <c:v>-13.84615384615385</c:v>
                </c:pt>
                <c:pt idx="236">
                  <c:v>-14.173228346456691</c:v>
                </c:pt>
                <c:pt idx="237">
                  <c:v>-14.285714285714301</c:v>
                </c:pt>
                <c:pt idx="238">
                  <c:v>-14.285714285714301</c:v>
                </c:pt>
                <c:pt idx="239">
                  <c:v>-14.285714285714301</c:v>
                </c:pt>
                <c:pt idx="240">
                  <c:v>-14.606741573033711</c:v>
                </c:pt>
                <c:pt idx="241">
                  <c:v>-14.66666666666667</c:v>
                </c:pt>
                <c:pt idx="242">
                  <c:v>-14.77272727272728</c:v>
                </c:pt>
                <c:pt idx="243">
                  <c:v>-14.77272727272728</c:v>
                </c:pt>
                <c:pt idx="244">
                  <c:v>-14.77272727272728</c:v>
                </c:pt>
                <c:pt idx="245">
                  <c:v>-15</c:v>
                </c:pt>
                <c:pt idx="246">
                  <c:v>-15.15151515151515</c:v>
                </c:pt>
                <c:pt idx="247">
                  <c:v>-15.476190476190469</c:v>
                </c:pt>
                <c:pt idx="248">
                  <c:v>-15.555555555555561</c:v>
                </c:pt>
                <c:pt idx="249">
                  <c:v>-16.25</c:v>
                </c:pt>
                <c:pt idx="250">
                  <c:v>-16.326530612244891</c:v>
                </c:pt>
                <c:pt idx="251">
                  <c:v>-16.326530612244891</c:v>
                </c:pt>
                <c:pt idx="252">
                  <c:v>-16.45569620253162</c:v>
                </c:pt>
                <c:pt idx="253">
                  <c:v>-16.494845360824741</c:v>
                </c:pt>
                <c:pt idx="254">
                  <c:v>-16.513761467889911</c:v>
                </c:pt>
                <c:pt idx="255">
                  <c:v>-16.521739130434781</c:v>
                </c:pt>
                <c:pt idx="256">
                  <c:v>-16.666666666666671</c:v>
                </c:pt>
                <c:pt idx="257">
                  <c:v>-16.666666666666671</c:v>
                </c:pt>
                <c:pt idx="258">
                  <c:v>-16.814159292035399</c:v>
                </c:pt>
                <c:pt idx="259">
                  <c:v>-16.981132075471681</c:v>
                </c:pt>
                <c:pt idx="260">
                  <c:v>-17.171717171717169</c:v>
                </c:pt>
                <c:pt idx="261">
                  <c:v>-17.64705882352942</c:v>
                </c:pt>
                <c:pt idx="262">
                  <c:v>-17.64705882352942</c:v>
                </c:pt>
                <c:pt idx="263">
                  <c:v>-17.82178217821782</c:v>
                </c:pt>
                <c:pt idx="264">
                  <c:v>-18</c:v>
                </c:pt>
                <c:pt idx="265">
                  <c:v>-18.26923076923077</c:v>
                </c:pt>
                <c:pt idx="266">
                  <c:v>-18.68131868131869</c:v>
                </c:pt>
                <c:pt idx="267">
                  <c:v>-18.75</c:v>
                </c:pt>
                <c:pt idx="268">
                  <c:v>-18.965517241379288</c:v>
                </c:pt>
                <c:pt idx="269">
                  <c:v>-19.04761904761904</c:v>
                </c:pt>
                <c:pt idx="270">
                  <c:v>-19.587628865979379</c:v>
                </c:pt>
                <c:pt idx="271">
                  <c:v>-19.60784313725491</c:v>
                </c:pt>
                <c:pt idx="272">
                  <c:v>-19.73684210526315</c:v>
                </c:pt>
                <c:pt idx="273">
                  <c:v>-20</c:v>
                </c:pt>
                <c:pt idx="274">
                  <c:v>-20</c:v>
                </c:pt>
                <c:pt idx="275">
                  <c:v>-20</c:v>
                </c:pt>
                <c:pt idx="276">
                  <c:v>-20.43010752688172</c:v>
                </c:pt>
                <c:pt idx="277">
                  <c:v>-21.739130434782609</c:v>
                </c:pt>
                <c:pt idx="278">
                  <c:v>-21.95121951219512</c:v>
                </c:pt>
                <c:pt idx="279">
                  <c:v>-22.340425531914889</c:v>
                </c:pt>
                <c:pt idx="280">
                  <c:v>-22.680412371134011</c:v>
                </c:pt>
                <c:pt idx="281">
                  <c:v>-23.15789473684211</c:v>
                </c:pt>
                <c:pt idx="282">
                  <c:v>-23.214285714285719</c:v>
                </c:pt>
                <c:pt idx="283">
                  <c:v>-23.255813953488371</c:v>
                </c:pt>
                <c:pt idx="284">
                  <c:v>-23.27586206896552</c:v>
                </c:pt>
                <c:pt idx="285">
                  <c:v>-23.684210526315791</c:v>
                </c:pt>
                <c:pt idx="286">
                  <c:v>-23.958333333333311</c:v>
                </c:pt>
                <c:pt idx="287">
                  <c:v>-24</c:v>
                </c:pt>
                <c:pt idx="288">
                  <c:v>-24.27184466019418</c:v>
                </c:pt>
                <c:pt idx="289">
                  <c:v>-25.30120481927711</c:v>
                </c:pt>
                <c:pt idx="290">
                  <c:v>-26.666666666666671</c:v>
                </c:pt>
                <c:pt idx="291">
                  <c:v>-26.80412371134021</c:v>
                </c:pt>
                <c:pt idx="292">
                  <c:v>-27.922077922077921</c:v>
                </c:pt>
                <c:pt idx="293">
                  <c:v>-29.702970297029701</c:v>
                </c:pt>
                <c:pt idx="294">
                  <c:v>-30</c:v>
                </c:pt>
                <c:pt idx="295">
                  <c:v>-30.701754385964911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EA-4F23-969C-2346FBEF9F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2065236144"/>
        <c:axId val="-2065232896"/>
      </c:barChart>
      <c:catAx>
        <c:axId val="-2065236144"/>
        <c:scaling>
          <c:orientation val="minMax"/>
        </c:scaling>
        <c:delete val="0"/>
        <c:axPos val="b"/>
        <c:majorTickMark val="none"/>
        <c:minorTickMark val="none"/>
        <c:tickLblPos val="none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65232896"/>
        <c:crosses val="autoZero"/>
        <c:auto val="1"/>
        <c:lblAlgn val="ctr"/>
        <c:lblOffset val="100"/>
        <c:noMultiLvlLbl val="0"/>
      </c:catAx>
      <c:valAx>
        <c:axId val="-2065232896"/>
        <c:scaling>
          <c:orientation val="minMax"/>
          <c:max val="3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652361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solidFill>
                <a:schemeClr val="accent3"/>
              </a:solidFill>
            </a:ln>
            <a:effectLst/>
          </c:spPr>
          <c:invertIfNegative val="0"/>
          <c:val>
            <c:numRef>
              <c:f>'NB32 and pbo completers only '!$L$298:$L$587</c:f>
              <c:numCache>
                <c:formatCode>General</c:formatCode>
                <c:ptCount val="290"/>
                <c:pt idx="0">
                  <c:v>23.655913978494631</c:v>
                </c:pt>
                <c:pt idx="1">
                  <c:v>18.478260869565219</c:v>
                </c:pt>
                <c:pt idx="2">
                  <c:v>14.457831325301211</c:v>
                </c:pt>
                <c:pt idx="3">
                  <c:v>13.793103448275859</c:v>
                </c:pt>
                <c:pt idx="4">
                  <c:v>13.6</c:v>
                </c:pt>
                <c:pt idx="5">
                  <c:v>11.76470588235294</c:v>
                </c:pt>
                <c:pt idx="6">
                  <c:v>11.45833333333333</c:v>
                </c:pt>
                <c:pt idx="7">
                  <c:v>11.0236220472441</c:v>
                </c:pt>
                <c:pt idx="8">
                  <c:v>10.78431372549019</c:v>
                </c:pt>
                <c:pt idx="9">
                  <c:v>10.091743119266059</c:v>
                </c:pt>
                <c:pt idx="10">
                  <c:v>9.1836734693877524</c:v>
                </c:pt>
                <c:pt idx="11">
                  <c:v>8.9108910891089153</c:v>
                </c:pt>
                <c:pt idx="12">
                  <c:v>8.8235294117647065</c:v>
                </c:pt>
                <c:pt idx="13">
                  <c:v>8.7912087912087884</c:v>
                </c:pt>
                <c:pt idx="14">
                  <c:v>8.5365853658536608</c:v>
                </c:pt>
                <c:pt idx="15">
                  <c:v>7.6086956521739113</c:v>
                </c:pt>
                <c:pt idx="16">
                  <c:v>6.8376068376068346</c:v>
                </c:pt>
                <c:pt idx="17">
                  <c:v>6.7796610169491531</c:v>
                </c:pt>
                <c:pt idx="18">
                  <c:v>6.666666666666667</c:v>
                </c:pt>
                <c:pt idx="19">
                  <c:v>6.4814814814814818</c:v>
                </c:pt>
                <c:pt idx="20">
                  <c:v>6.3829787234042552</c:v>
                </c:pt>
                <c:pt idx="21">
                  <c:v>6.25</c:v>
                </c:pt>
                <c:pt idx="22">
                  <c:v>6.0606060606060614</c:v>
                </c:pt>
                <c:pt idx="23">
                  <c:v>5.8823529411764692</c:v>
                </c:pt>
                <c:pt idx="24">
                  <c:v>5.8823529411764692</c:v>
                </c:pt>
                <c:pt idx="25">
                  <c:v>5.8823529411764692</c:v>
                </c:pt>
                <c:pt idx="26">
                  <c:v>5.7142857142857117</c:v>
                </c:pt>
                <c:pt idx="27">
                  <c:v>4.9382716049382731</c:v>
                </c:pt>
                <c:pt idx="28">
                  <c:v>4.7619047619047619</c:v>
                </c:pt>
                <c:pt idx="29">
                  <c:v>4.6728971962616823</c:v>
                </c:pt>
                <c:pt idx="30">
                  <c:v>4.6296296296296298</c:v>
                </c:pt>
                <c:pt idx="31">
                  <c:v>4.4943820224719087</c:v>
                </c:pt>
                <c:pt idx="32">
                  <c:v>4.4247787610619467</c:v>
                </c:pt>
                <c:pt idx="33">
                  <c:v>4.395604395604396</c:v>
                </c:pt>
                <c:pt idx="34">
                  <c:v>4.3859649122807003</c:v>
                </c:pt>
                <c:pt idx="35">
                  <c:v>4.2105263157894726</c:v>
                </c:pt>
                <c:pt idx="36">
                  <c:v>4.0816326530612272</c:v>
                </c:pt>
                <c:pt idx="37">
                  <c:v>3.9370078740157481</c:v>
                </c:pt>
                <c:pt idx="38">
                  <c:v>3.7735849056603779</c:v>
                </c:pt>
                <c:pt idx="39">
                  <c:v>3.7383177570093471</c:v>
                </c:pt>
                <c:pt idx="40">
                  <c:v>3.4782608695652169</c:v>
                </c:pt>
                <c:pt idx="41">
                  <c:v>3.4188034188034182</c:v>
                </c:pt>
                <c:pt idx="42">
                  <c:v>3.3613445378151261</c:v>
                </c:pt>
                <c:pt idx="43">
                  <c:v>3.333333333333333</c:v>
                </c:pt>
                <c:pt idx="44">
                  <c:v>3.2967032967032961</c:v>
                </c:pt>
                <c:pt idx="45">
                  <c:v>3.225806451612903</c:v>
                </c:pt>
                <c:pt idx="46">
                  <c:v>3.174603174603174</c:v>
                </c:pt>
                <c:pt idx="47">
                  <c:v>3.125</c:v>
                </c:pt>
                <c:pt idx="48">
                  <c:v>3.0303030303030298</c:v>
                </c:pt>
                <c:pt idx="49">
                  <c:v>3</c:v>
                </c:pt>
                <c:pt idx="50">
                  <c:v>2.9702970297029712</c:v>
                </c:pt>
                <c:pt idx="51">
                  <c:v>2.8846153846153841</c:v>
                </c:pt>
                <c:pt idx="52">
                  <c:v>2.7272727272727271</c:v>
                </c:pt>
                <c:pt idx="53">
                  <c:v>2.6315789473684208</c:v>
                </c:pt>
                <c:pt idx="54">
                  <c:v>2.5</c:v>
                </c:pt>
                <c:pt idx="55">
                  <c:v>2.5</c:v>
                </c:pt>
                <c:pt idx="56">
                  <c:v>2.459016393442623</c:v>
                </c:pt>
                <c:pt idx="57">
                  <c:v>2.4096385542168681</c:v>
                </c:pt>
                <c:pt idx="58">
                  <c:v>2.4096385542168681</c:v>
                </c:pt>
                <c:pt idx="59">
                  <c:v>2.352941176470587</c:v>
                </c:pt>
                <c:pt idx="60">
                  <c:v>2.2727272727272729</c:v>
                </c:pt>
                <c:pt idx="61">
                  <c:v>2.2222222222222232</c:v>
                </c:pt>
                <c:pt idx="62">
                  <c:v>2.1739130434782612</c:v>
                </c:pt>
                <c:pt idx="63">
                  <c:v>2.1739130434782612</c:v>
                </c:pt>
                <c:pt idx="64">
                  <c:v>2.0618556701030921</c:v>
                </c:pt>
                <c:pt idx="65">
                  <c:v>2.0618556701030921</c:v>
                </c:pt>
                <c:pt idx="66">
                  <c:v>2.0618556701030921</c:v>
                </c:pt>
                <c:pt idx="67">
                  <c:v>2.0618556701030921</c:v>
                </c:pt>
                <c:pt idx="68">
                  <c:v>1.98019801980198</c:v>
                </c:pt>
                <c:pt idx="69">
                  <c:v>1.9230769230769229</c:v>
                </c:pt>
                <c:pt idx="70">
                  <c:v>1.8181818181818179</c:v>
                </c:pt>
                <c:pt idx="71">
                  <c:v>1.76991150442478</c:v>
                </c:pt>
                <c:pt idx="72">
                  <c:v>1.754385964912281</c:v>
                </c:pt>
                <c:pt idx="73">
                  <c:v>1.73913043478261</c:v>
                </c:pt>
                <c:pt idx="74">
                  <c:v>1.680672268907563</c:v>
                </c:pt>
                <c:pt idx="75">
                  <c:v>1.666666666666667</c:v>
                </c:pt>
                <c:pt idx="76">
                  <c:v>1.3698630136986301</c:v>
                </c:pt>
                <c:pt idx="77">
                  <c:v>1.2345679012345681</c:v>
                </c:pt>
                <c:pt idx="78">
                  <c:v>1.2345679012345681</c:v>
                </c:pt>
                <c:pt idx="79">
                  <c:v>1.19047619047619</c:v>
                </c:pt>
                <c:pt idx="80">
                  <c:v>1.1764705882352939</c:v>
                </c:pt>
                <c:pt idx="81">
                  <c:v>1.162790697674418</c:v>
                </c:pt>
                <c:pt idx="82">
                  <c:v>1.1235955056179781</c:v>
                </c:pt>
                <c:pt idx="83">
                  <c:v>1.098901098901099</c:v>
                </c:pt>
                <c:pt idx="84">
                  <c:v>1.086956521739131</c:v>
                </c:pt>
                <c:pt idx="85">
                  <c:v>1.086956521739131</c:v>
                </c:pt>
                <c:pt idx="86">
                  <c:v>1.086956521739131</c:v>
                </c:pt>
                <c:pt idx="87">
                  <c:v>1.086956521739131</c:v>
                </c:pt>
                <c:pt idx="88">
                  <c:v>1.075268817204301</c:v>
                </c:pt>
                <c:pt idx="89">
                  <c:v>1.063829787234041</c:v>
                </c:pt>
                <c:pt idx="90">
                  <c:v>1.0526315789473679</c:v>
                </c:pt>
                <c:pt idx="91">
                  <c:v>1.0526315789473679</c:v>
                </c:pt>
                <c:pt idx="92">
                  <c:v>1</c:v>
                </c:pt>
                <c:pt idx="93">
                  <c:v>1</c:v>
                </c:pt>
                <c:pt idx="94">
                  <c:v>0.94339622641509402</c:v>
                </c:pt>
                <c:pt idx="95">
                  <c:v>0.90090090090090102</c:v>
                </c:pt>
                <c:pt idx="96">
                  <c:v>0.90090090090090102</c:v>
                </c:pt>
                <c:pt idx="97">
                  <c:v>0.88495575221238998</c:v>
                </c:pt>
                <c:pt idx="98">
                  <c:v>0.86956521739130399</c:v>
                </c:pt>
                <c:pt idx="99">
                  <c:v>0.86956521739130399</c:v>
                </c:pt>
                <c:pt idx="100">
                  <c:v>0.84033613445378197</c:v>
                </c:pt>
                <c:pt idx="101">
                  <c:v>0.83333333333333304</c:v>
                </c:pt>
                <c:pt idx="102">
                  <c:v>0.81300813008130102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-0.826446280991736</c:v>
                </c:pt>
                <c:pt idx="134">
                  <c:v>-0.84033613445378197</c:v>
                </c:pt>
                <c:pt idx="135">
                  <c:v>-0.87719298245613997</c:v>
                </c:pt>
                <c:pt idx="136">
                  <c:v>-0.88495575221238998</c:v>
                </c:pt>
                <c:pt idx="137">
                  <c:v>-0.89285714285714302</c:v>
                </c:pt>
                <c:pt idx="138">
                  <c:v>-0.90090090090090102</c:v>
                </c:pt>
                <c:pt idx="139">
                  <c:v>-0.90909090909090895</c:v>
                </c:pt>
                <c:pt idx="140">
                  <c:v>-0.90909090909090895</c:v>
                </c:pt>
                <c:pt idx="141">
                  <c:v>-0.970873786407767</c:v>
                </c:pt>
                <c:pt idx="142">
                  <c:v>-0.98039215686274495</c:v>
                </c:pt>
                <c:pt idx="143">
                  <c:v>-0.99009900990098998</c:v>
                </c:pt>
                <c:pt idx="144">
                  <c:v>-1</c:v>
                </c:pt>
                <c:pt idx="145">
                  <c:v>-1</c:v>
                </c:pt>
                <c:pt idx="146">
                  <c:v>-1.0101010101010099</c:v>
                </c:pt>
                <c:pt idx="147">
                  <c:v>-1.0526315789473679</c:v>
                </c:pt>
                <c:pt idx="148">
                  <c:v>-1.0526315789473679</c:v>
                </c:pt>
                <c:pt idx="149">
                  <c:v>-1.0526315789473679</c:v>
                </c:pt>
                <c:pt idx="150">
                  <c:v>-1.0526315789473679</c:v>
                </c:pt>
                <c:pt idx="151">
                  <c:v>-1.0526315789473679</c:v>
                </c:pt>
                <c:pt idx="152">
                  <c:v>-1.075268817204301</c:v>
                </c:pt>
                <c:pt idx="153">
                  <c:v>-1.075268817204301</c:v>
                </c:pt>
                <c:pt idx="154">
                  <c:v>-1.086956521739131</c:v>
                </c:pt>
                <c:pt idx="155">
                  <c:v>-1.098901098901099</c:v>
                </c:pt>
                <c:pt idx="156">
                  <c:v>-1.098901098901099</c:v>
                </c:pt>
                <c:pt idx="157">
                  <c:v>-1.098901098901099</c:v>
                </c:pt>
                <c:pt idx="158">
                  <c:v>-1.1111111111111109</c:v>
                </c:pt>
                <c:pt idx="159">
                  <c:v>-1.1111111111111109</c:v>
                </c:pt>
                <c:pt idx="160">
                  <c:v>-1.1111111111111109</c:v>
                </c:pt>
                <c:pt idx="161">
                  <c:v>-1.162790697674418</c:v>
                </c:pt>
                <c:pt idx="162">
                  <c:v>-1.1764705882352939</c:v>
                </c:pt>
                <c:pt idx="163">
                  <c:v>-1.1764705882352939</c:v>
                </c:pt>
                <c:pt idx="164">
                  <c:v>-1.219512195121951</c:v>
                </c:pt>
                <c:pt idx="165">
                  <c:v>-1.2345679012345681</c:v>
                </c:pt>
                <c:pt idx="166">
                  <c:v>-1.25</c:v>
                </c:pt>
                <c:pt idx="167">
                  <c:v>-1.298701298701298</c:v>
                </c:pt>
                <c:pt idx="168">
                  <c:v>-1.5037593984962401</c:v>
                </c:pt>
                <c:pt idx="169">
                  <c:v>-1.639344262295082</c:v>
                </c:pt>
                <c:pt idx="170">
                  <c:v>-1.680672268907563</c:v>
                </c:pt>
                <c:pt idx="171">
                  <c:v>-1.6949152542372881</c:v>
                </c:pt>
                <c:pt idx="172">
                  <c:v>-1.7241379310344831</c:v>
                </c:pt>
                <c:pt idx="173">
                  <c:v>-1.754385964912281</c:v>
                </c:pt>
                <c:pt idx="174">
                  <c:v>-1.754385964912281</c:v>
                </c:pt>
                <c:pt idx="175">
                  <c:v>-1.785714285714286</c:v>
                </c:pt>
                <c:pt idx="176">
                  <c:v>-1.8691588785046731</c:v>
                </c:pt>
                <c:pt idx="177">
                  <c:v>-1.9047619047619051</c:v>
                </c:pt>
                <c:pt idx="178">
                  <c:v>-1.9230769230769229</c:v>
                </c:pt>
                <c:pt idx="179">
                  <c:v>-1.9230769230769229</c:v>
                </c:pt>
                <c:pt idx="180">
                  <c:v>-2.0202020202020199</c:v>
                </c:pt>
                <c:pt idx="181">
                  <c:v>-2.0408163265306132</c:v>
                </c:pt>
                <c:pt idx="182">
                  <c:v>-2.1276595744680851</c:v>
                </c:pt>
                <c:pt idx="183">
                  <c:v>-2.1276595744680851</c:v>
                </c:pt>
                <c:pt idx="184">
                  <c:v>-2.150537634408602</c:v>
                </c:pt>
                <c:pt idx="185">
                  <c:v>-2.150537634408602</c:v>
                </c:pt>
                <c:pt idx="186">
                  <c:v>-2.197802197802198</c:v>
                </c:pt>
                <c:pt idx="187">
                  <c:v>-2.2222222222222232</c:v>
                </c:pt>
                <c:pt idx="188">
                  <c:v>-2.2222222222222232</c:v>
                </c:pt>
                <c:pt idx="189">
                  <c:v>-2.2222222222222232</c:v>
                </c:pt>
                <c:pt idx="190">
                  <c:v>-2.2222222222222232</c:v>
                </c:pt>
                <c:pt idx="191">
                  <c:v>-2.247191011235957</c:v>
                </c:pt>
                <c:pt idx="192">
                  <c:v>-2.34375</c:v>
                </c:pt>
                <c:pt idx="193">
                  <c:v>-2.3809523809523809</c:v>
                </c:pt>
                <c:pt idx="194">
                  <c:v>-2.4096385542168681</c:v>
                </c:pt>
                <c:pt idx="195">
                  <c:v>-2.4691358024691361</c:v>
                </c:pt>
                <c:pt idx="196">
                  <c:v>-2.5862068965517242</c:v>
                </c:pt>
                <c:pt idx="197">
                  <c:v>-2.6666666666666661</c:v>
                </c:pt>
                <c:pt idx="198">
                  <c:v>-2.7522935779816522</c:v>
                </c:pt>
                <c:pt idx="199">
                  <c:v>-2.7777777777777781</c:v>
                </c:pt>
                <c:pt idx="200">
                  <c:v>-2.7777777777777781</c:v>
                </c:pt>
                <c:pt idx="201">
                  <c:v>-2.8571428571428572</c:v>
                </c:pt>
                <c:pt idx="202">
                  <c:v>-2.9411764705882351</c:v>
                </c:pt>
                <c:pt idx="203">
                  <c:v>-2.9702970297029712</c:v>
                </c:pt>
                <c:pt idx="204">
                  <c:v>-3.1578947368421062</c:v>
                </c:pt>
                <c:pt idx="205">
                  <c:v>-3.3898305084745761</c:v>
                </c:pt>
                <c:pt idx="206">
                  <c:v>-3.4188034188034182</c:v>
                </c:pt>
                <c:pt idx="207">
                  <c:v>-3.7037037037037042</c:v>
                </c:pt>
                <c:pt idx="208">
                  <c:v>-3.7383177570093471</c:v>
                </c:pt>
                <c:pt idx="209">
                  <c:v>-3.809523809523808</c:v>
                </c:pt>
                <c:pt idx="210">
                  <c:v>-3.8961038961038961</c:v>
                </c:pt>
                <c:pt idx="211">
                  <c:v>-4</c:v>
                </c:pt>
                <c:pt idx="212">
                  <c:v>-4.2372881355932233</c:v>
                </c:pt>
                <c:pt idx="213">
                  <c:v>-4.2553191489361701</c:v>
                </c:pt>
                <c:pt idx="214">
                  <c:v>-4.2857142857142856</c:v>
                </c:pt>
                <c:pt idx="215">
                  <c:v>-4.5454545454545459</c:v>
                </c:pt>
                <c:pt idx="216">
                  <c:v>-4.7169811320754702</c:v>
                </c:pt>
                <c:pt idx="217">
                  <c:v>-4.8076923076923084</c:v>
                </c:pt>
                <c:pt idx="218">
                  <c:v>-4.8192771084337371</c:v>
                </c:pt>
                <c:pt idx="219">
                  <c:v>-4.8543689320388346</c:v>
                </c:pt>
                <c:pt idx="220">
                  <c:v>-4.8543689320388346</c:v>
                </c:pt>
                <c:pt idx="221">
                  <c:v>-4.8780487804878074</c:v>
                </c:pt>
                <c:pt idx="222">
                  <c:v>-4.8780487804878074</c:v>
                </c:pt>
                <c:pt idx="223">
                  <c:v>-5.0505050505050466</c:v>
                </c:pt>
                <c:pt idx="224">
                  <c:v>-5.0505050505050466</c:v>
                </c:pt>
                <c:pt idx="225">
                  <c:v>-5.4794520547945202</c:v>
                </c:pt>
                <c:pt idx="226">
                  <c:v>-5.4945054945054936</c:v>
                </c:pt>
                <c:pt idx="227">
                  <c:v>-5.6818181818181817</c:v>
                </c:pt>
                <c:pt idx="228">
                  <c:v>-5.8139534883720927</c:v>
                </c:pt>
                <c:pt idx="229">
                  <c:v>-5.8823529411764692</c:v>
                </c:pt>
                <c:pt idx="230">
                  <c:v>-6</c:v>
                </c:pt>
                <c:pt idx="231">
                  <c:v>-6</c:v>
                </c:pt>
                <c:pt idx="232">
                  <c:v>-6.0240963855421699</c:v>
                </c:pt>
                <c:pt idx="233">
                  <c:v>-6.3291139240506329</c:v>
                </c:pt>
                <c:pt idx="234">
                  <c:v>-6.666666666666667</c:v>
                </c:pt>
                <c:pt idx="235">
                  <c:v>-6.7415730337078674</c:v>
                </c:pt>
                <c:pt idx="236">
                  <c:v>-6.8965517241379306</c:v>
                </c:pt>
                <c:pt idx="237">
                  <c:v>-6.9767441860465116</c:v>
                </c:pt>
                <c:pt idx="238">
                  <c:v>-7</c:v>
                </c:pt>
                <c:pt idx="239">
                  <c:v>-7.0707070707070709</c:v>
                </c:pt>
                <c:pt idx="240">
                  <c:v>-7.1428571428571406</c:v>
                </c:pt>
                <c:pt idx="241">
                  <c:v>-7.291666666666667</c:v>
                </c:pt>
                <c:pt idx="242">
                  <c:v>-7.3394495412844041</c:v>
                </c:pt>
                <c:pt idx="243">
                  <c:v>-7.3684210526315788</c:v>
                </c:pt>
                <c:pt idx="244">
                  <c:v>-7.3684210526315788</c:v>
                </c:pt>
                <c:pt idx="245">
                  <c:v>-7.5268817204301079</c:v>
                </c:pt>
                <c:pt idx="246">
                  <c:v>-7.5630252100840316</c:v>
                </c:pt>
                <c:pt idx="247">
                  <c:v>-7.6271186440677932</c:v>
                </c:pt>
                <c:pt idx="248">
                  <c:v>-7.7922077922077921</c:v>
                </c:pt>
                <c:pt idx="249">
                  <c:v>-7.9545454545454506</c:v>
                </c:pt>
                <c:pt idx="250">
                  <c:v>-8.1395348837209305</c:v>
                </c:pt>
                <c:pt idx="251">
                  <c:v>-8.6538461538461533</c:v>
                </c:pt>
                <c:pt idx="252">
                  <c:v>-8.7912087912087884</c:v>
                </c:pt>
                <c:pt idx="253">
                  <c:v>-8.8235294117647065</c:v>
                </c:pt>
                <c:pt idx="254">
                  <c:v>-8.9108910891089153</c:v>
                </c:pt>
                <c:pt idx="255">
                  <c:v>-8.9552238805970141</c:v>
                </c:pt>
                <c:pt idx="256">
                  <c:v>-9.79020979020979</c:v>
                </c:pt>
                <c:pt idx="257">
                  <c:v>-9.8765432098765462</c:v>
                </c:pt>
                <c:pt idx="258">
                  <c:v>-9.9173553719008236</c:v>
                </c:pt>
                <c:pt idx="259">
                  <c:v>-10.57692307692308</c:v>
                </c:pt>
                <c:pt idx="260">
                  <c:v>-10.57692307692308</c:v>
                </c:pt>
                <c:pt idx="261">
                  <c:v>-10.78431372549019</c:v>
                </c:pt>
                <c:pt idx="262">
                  <c:v>-10.891089108910901</c:v>
                </c:pt>
                <c:pt idx="263">
                  <c:v>-11.206896551724141</c:v>
                </c:pt>
                <c:pt idx="264">
                  <c:v>-12.068965517241381</c:v>
                </c:pt>
                <c:pt idx="265">
                  <c:v>-12.195121951219511</c:v>
                </c:pt>
                <c:pt idx="266">
                  <c:v>-12.345679012345681</c:v>
                </c:pt>
                <c:pt idx="267">
                  <c:v>-12.5</c:v>
                </c:pt>
                <c:pt idx="268">
                  <c:v>-12.64367816091954</c:v>
                </c:pt>
                <c:pt idx="269">
                  <c:v>-12.931034482758619</c:v>
                </c:pt>
                <c:pt idx="270">
                  <c:v>-12.941176470588241</c:v>
                </c:pt>
                <c:pt idx="271">
                  <c:v>-13.20754716981132</c:v>
                </c:pt>
                <c:pt idx="272">
                  <c:v>-13.33333333333333</c:v>
                </c:pt>
                <c:pt idx="273">
                  <c:v>-13.392857142857141</c:v>
                </c:pt>
                <c:pt idx="274">
                  <c:v>-13.48314606741573</c:v>
                </c:pt>
                <c:pt idx="275">
                  <c:v>-13.684210526315789</c:v>
                </c:pt>
                <c:pt idx="276">
                  <c:v>-13.793103448275859</c:v>
                </c:pt>
                <c:pt idx="277">
                  <c:v>-14.285714285714301</c:v>
                </c:pt>
                <c:pt idx="278">
                  <c:v>-14.285714285714301</c:v>
                </c:pt>
                <c:pt idx="279">
                  <c:v>-14.3939393939394</c:v>
                </c:pt>
                <c:pt idx="280">
                  <c:v>-14.754098360655741</c:v>
                </c:pt>
                <c:pt idx="281">
                  <c:v>-15.267175572519079</c:v>
                </c:pt>
                <c:pt idx="282">
                  <c:v>-16.494845360824741</c:v>
                </c:pt>
                <c:pt idx="283">
                  <c:v>-18.181818181818201</c:v>
                </c:pt>
                <c:pt idx="284">
                  <c:v>-18.181818181818201</c:v>
                </c:pt>
                <c:pt idx="285">
                  <c:v>-19.35483870967742</c:v>
                </c:pt>
                <c:pt idx="286">
                  <c:v>-23.456790123456798</c:v>
                </c:pt>
                <c:pt idx="287">
                  <c:v>-23.684210526315791</c:v>
                </c:pt>
                <c:pt idx="288">
                  <c:v>-28.235294117647062</c:v>
                </c:pt>
                <c:pt idx="289">
                  <c:v>-29.885057471264361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925-44AF-AD98-3C635440B6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2065200896"/>
        <c:axId val="-2065197648"/>
      </c:barChart>
      <c:catAx>
        <c:axId val="-2065200896"/>
        <c:scaling>
          <c:orientation val="minMax"/>
        </c:scaling>
        <c:delete val="0"/>
        <c:axPos val="b"/>
        <c:majorTickMark val="none"/>
        <c:minorTickMark val="none"/>
        <c:tickLblPos val="none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65197648"/>
        <c:crosses val="autoZero"/>
        <c:auto val="1"/>
        <c:lblAlgn val="ctr"/>
        <c:lblOffset val="100"/>
        <c:noMultiLvlLbl val="0"/>
      </c:catAx>
      <c:valAx>
        <c:axId val="-206519764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652008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448216513919399"/>
          <c:y val="8.4564064872810596E-2"/>
          <c:w val="0.82908738866658105"/>
          <c:h val="0.7711752657547870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Placebo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COR-I</c:v>
                </c:pt>
                <c:pt idx="1">
                  <c:v>COR-II</c:v>
                </c:pt>
                <c:pt idx="2">
                  <c:v>COR-BMOD</c:v>
                </c:pt>
                <c:pt idx="3">
                  <c:v>COR-DM</c:v>
                </c:pt>
              </c:strCache>
            </c:strRef>
          </c:cat>
          <c:val>
            <c:numRef>
              <c:f>Sheet1!$B$2:$B$5</c:f>
              <c:numCache>
                <c:formatCode>0</c:formatCode>
                <c:ptCount val="4"/>
                <c:pt idx="0">
                  <c:v>11</c:v>
                </c:pt>
                <c:pt idx="1">
                  <c:v>9</c:v>
                </c:pt>
                <c:pt idx="2">
                  <c:v>30</c:v>
                </c:pt>
                <c:pt idx="3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D5A-4557-8CF6-8EC61A4624A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NB32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COR-I</c:v>
                </c:pt>
                <c:pt idx="1">
                  <c:v>COR-II</c:v>
                </c:pt>
                <c:pt idx="2">
                  <c:v>COR-BMOD</c:v>
                </c:pt>
                <c:pt idx="3">
                  <c:v>COR-DM</c:v>
                </c:pt>
              </c:strCache>
            </c:strRef>
          </c:cat>
          <c:val>
            <c:numRef>
              <c:f>Sheet1!$C$2:$C$5</c:f>
              <c:numCache>
                <c:formatCode>0</c:formatCode>
                <c:ptCount val="4"/>
                <c:pt idx="0">
                  <c:v>34</c:v>
                </c:pt>
                <c:pt idx="1">
                  <c:v>36</c:v>
                </c:pt>
                <c:pt idx="2">
                  <c:v>55</c:v>
                </c:pt>
                <c:pt idx="3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D5A-4557-8CF6-8EC61A4624AB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-2064582080"/>
        <c:axId val="-2064597712"/>
      </c:barChart>
      <c:catAx>
        <c:axId val="-20645820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64597712"/>
        <c:crosses val="autoZero"/>
        <c:auto val="1"/>
        <c:lblAlgn val="ctr"/>
        <c:lblOffset val="100"/>
        <c:noMultiLvlLbl val="0"/>
      </c:catAx>
      <c:valAx>
        <c:axId val="-2064597712"/>
        <c:scaling>
          <c:orientation val="minMax"/>
          <c:max val="100"/>
        </c:scaling>
        <c:delete val="0"/>
        <c:axPos val="l"/>
        <c:numFmt formatCode="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64582080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448216513919399"/>
          <c:y val="8.3189900914603196E-2"/>
          <c:w val="0.84551783486080601"/>
          <c:h val="0.7738975636827759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Placebo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COR-I</c:v>
                </c:pt>
                <c:pt idx="1">
                  <c:v>COR-II</c:v>
                </c:pt>
                <c:pt idx="2">
                  <c:v>COR-BMOD</c:v>
                </c:pt>
                <c:pt idx="3">
                  <c:v>COR-DM</c:v>
                </c:pt>
              </c:strCache>
            </c:strRef>
          </c:cat>
          <c:val>
            <c:numRef>
              <c:f>Sheet1!$B$2:$B$5</c:f>
              <c:numCache>
                <c:formatCode>0</c:formatCode>
                <c:ptCount val="4"/>
                <c:pt idx="0">
                  <c:v>23</c:v>
                </c:pt>
                <c:pt idx="1">
                  <c:v>22</c:v>
                </c:pt>
                <c:pt idx="2">
                  <c:v>60</c:v>
                </c:pt>
                <c:pt idx="3">
                  <c:v>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209-4EB4-8017-55D010FD7AD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NB32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COR-I</c:v>
                </c:pt>
                <c:pt idx="1">
                  <c:v>COR-II</c:v>
                </c:pt>
                <c:pt idx="2">
                  <c:v>COR-BMOD</c:v>
                </c:pt>
                <c:pt idx="3">
                  <c:v>COR-DM</c:v>
                </c:pt>
              </c:strCache>
            </c:strRef>
          </c:cat>
          <c:val>
            <c:numRef>
              <c:f>Sheet1!$C$2:$C$5</c:f>
              <c:numCache>
                <c:formatCode>0</c:formatCode>
                <c:ptCount val="4"/>
                <c:pt idx="0">
                  <c:v>62</c:v>
                </c:pt>
                <c:pt idx="1">
                  <c:v>69</c:v>
                </c:pt>
                <c:pt idx="2">
                  <c:v>80</c:v>
                </c:pt>
                <c:pt idx="3">
                  <c:v>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209-4EB4-8017-55D010FD7AD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-2029857568"/>
        <c:axId val="-2029850320"/>
      </c:barChart>
      <c:catAx>
        <c:axId val="-20298575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29850320"/>
        <c:crosses val="autoZero"/>
        <c:auto val="1"/>
        <c:lblAlgn val="ctr"/>
        <c:lblOffset val="100"/>
        <c:noMultiLvlLbl val="0"/>
      </c:catAx>
      <c:valAx>
        <c:axId val="-2029850320"/>
        <c:scaling>
          <c:orientation val="minMax"/>
          <c:max val="100"/>
        </c:scaling>
        <c:delete val="0"/>
        <c:axPos val="l"/>
        <c:numFmt formatCode="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029857568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2">
  <a:schemeClr val="accent2"/>
  <a:schemeClr val="accent4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0.74598</cdr:x>
      <cdr:y>0.7557</cdr:y>
    </cdr:from>
    <cdr:to>
      <cdr:x>0.79931</cdr:x>
      <cdr:y>0.84898</cdr:y>
    </cdr:to>
    <cdr:sp macro="" textlink="">
      <cdr:nvSpPr>
        <cdr:cNvPr id="2" name="TextBox 27"/>
        <cdr:cNvSpPr txBox="1"/>
      </cdr:nvSpPr>
      <cdr:spPr bwMode="auto">
        <a:xfrm xmlns:a="http://schemas.openxmlformats.org/drawingml/2006/main">
          <a:off x="6592187" y="2742793"/>
          <a:ext cx="471257" cy="33855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1600" b="1" dirty="0">
              <a:solidFill>
                <a:srgbClr val="FFFFFF"/>
              </a:solidFill>
              <a:latin typeface="Tahoma"/>
              <a:cs typeface="Tahoma"/>
            </a:rPr>
            <a:t>*</a:t>
          </a: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643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70937" y="0"/>
            <a:ext cx="3037840" cy="46643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6817F22-B8E4-4545-A460-36278BD419FC}" type="datetimeFigureOut">
              <a:rPr lang="en-US" smtClean="0"/>
              <a:t>9/5/19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29967"/>
            <a:ext cx="3037840" cy="46643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70937" y="8829967"/>
            <a:ext cx="3037840" cy="46643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C95AED0-0E23-4AED-A76D-EA99D841098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1455227"/>
      </p:ext>
    </p:extLst>
  </p:cSld>
  <p:clrMap bg1="lt1" tx1="dk1" bg2="lt2" tx2="dk2" accent1="accent1" accent2="accent2" accent3="accent3" accent4="accent4" accent5="accent5" accent6="accent6" hlink="hlink" folHlink="folHlink"/>
  <p:hf hd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643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937" y="0"/>
            <a:ext cx="3037840" cy="46643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E437B54-9EE0-4F96-A65F-439AA4DAEF2A}" type="datetimeFigureOut">
              <a:rPr lang="en-US" smtClean="0"/>
              <a:t>9/5/19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717550" y="1162050"/>
            <a:ext cx="5576888" cy="31369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040" y="4473893"/>
            <a:ext cx="5608320" cy="366045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29967"/>
            <a:ext cx="3037840" cy="46643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937" y="8829967"/>
            <a:ext cx="3037840" cy="46643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943D9D8-8313-4407-8E8D-B431B4108CA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4653"/>
      </p:ext>
    </p:extLst>
  </p:cSld>
  <p:clrMap bg1="lt1" tx1="dk1" bg2="lt2" tx2="dk2" accent1="accent1" accent2="accent2" accent3="accent3" accent4="accent4" accent5="accent5" accent6="accent6" hlink="hlink" folHlink="folHlink"/>
  <p:hf hd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9943D9D8-8313-4407-8E8D-B431B4108CA7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704985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9415" indent="-349415" defTabSz="941983">
              <a:buAutoNum type="arabicPeriod"/>
              <a:defRPr/>
            </a:pPr>
            <a:endParaRPr lang="en-US" dirty="0"/>
          </a:p>
        </p:txBody>
      </p:sp>
      <p:sp>
        <p:nvSpPr>
          <p:cNvPr id="9" name="Slide Image Placeholder 8"/>
          <p:cNvSpPr>
            <a:spLocks noGrp="1" noRot="1" noChangeAspect="1"/>
          </p:cNvSpPr>
          <p:nvPr>
            <p:ph type="sldImg"/>
          </p:nvPr>
        </p:nvSpPr>
        <p:spPr>
          <a:xfrm>
            <a:off x="973138" y="709613"/>
            <a:ext cx="5211762" cy="2932112"/>
          </a:xfrm>
        </p:spPr>
      </p:sp>
      <p:sp>
        <p:nvSpPr>
          <p:cNvPr id="10" name="Slide Number Placeholder 9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7680F8-39D1-451C-A9D6-7E7809C55B9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191432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32943" indent="-232943">
              <a:buAutoNum type="arabicPeriod"/>
            </a:pPr>
            <a:endParaRPr lang="en-US" dirty="0"/>
          </a:p>
        </p:txBody>
      </p:sp>
      <p:sp>
        <p:nvSpPr>
          <p:cNvPr id="6" name="Slide Image Placeholder 6"/>
          <p:cNvSpPr>
            <a:spLocks noGrp="1" noRot="1" noChangeAspect="1"/>
          </p:cNvSpPr>
          <p:nvPr>
            <p:ph type="sldImg" idx="2"/>
          </p:nvPr>
        </p:nvSpPr>
        <p:spPr>
          <a:xfrm>
            <a:off x="973138" y="709613"/>
            <a:ext cx="5211762" cy="2932112"/>
          </a:xfrm>
        </p:spPr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7680F8-39D1-451C-A9D6-7E7809C55B9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814989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71D8546-045E-9E45-8F95-1EC4566DAA1C}" type="slidenum">
              <a:rPr lang="en-US" smtClean="0"/>
              <a:pPr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834444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Image Placeholder 7"/>
          <p:cNvSpPr>
            <a:spLocks noGrp="1" noRot="1" noChangeAspect="1"/>
          </p:cNvSpPr>
          <p:nvPr>
            <p:ph type="sldImg" idx="2"/>
          </p:nvPr>
        </p:nvSpPr>
        <p:spPr>
          <a:xfrm>
            <a:off x="1228725" y="657225"/>
            <a:ext cx="4827588" cy="2716213"/>
          </a:xfrm>
        </p:spPr>
      </p:sp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7680F8-39D1-451C-A9D6-7E7809C55B9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037421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Image Placeholder 8"/>
          <p:cNvSpPr>
            <a:spLocks noGrp="1" noRot="1" noChangeAspect="1"/>
          </p:cNvSpPr>
          <p:nvPr>
            <p:ph type="sldImg" idx="2"/>
          </p:nvPr>
        </p:nvSpPr>
        <p:spPr>
          <a:xfrm>
            <a:off x="1228725" y="657225"/>
            <a:ext cx="4827588" cy="2716213"/>
          </a:xfrm>
        </p:spPr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7680F8-39D1-451C-A9D6-7E7809C55B9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451672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42975" y="695325"/>
            <a:ext cx="5124450" cy="28829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B6BF50-764C-4CBE-8F01-9B93F1BA2A11}" type="slidenum">
              <a:rPr lang="en-US" smtClean="0">
                <a:solidFill>
                  <a:prstClr val="black"/>
                </a:solidFill>
              </a:rPr>
              <a:pPr/>
              <a:t>16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1760870"/>
            <a:ext cx="929527" cy="46166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defTabSz="457200"/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CONTRAVE </a:t>
            </a:r>
            <a:r>
              <a:rPr lang="en-US" sz="800" dirty="0" err="1">
                <a:solidFill>
                  <a:prstClr val="black"/>
                </a:solidFill>
                <a:latin typeface="Tahoma" panose="020B0604030504040204" pitchFamily="34" charset="0"/>
              </a:rPr>
              <a:t>SmPC</a:t>
            </a:r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/2016/p14/para5</a:t>
            </a:r>
          </a:p>
        </p:txBody>
      </p:sp>
      <p:cxnSp>
        <p:nvCxnSpPr>
          <p:cNvPr id="6" name="Straight Arrow Connector 5"/>
          <p:cNvCxnSpPr>
            <a:stCxn id="5" idx="3"/>
          </p:cNvCxnSpPr>
          <p:nvPr/>
        </p:nvCxnSpPr>
        <p:spPr>
          <a:xfrm flipV="1">
            <a:off x="929527" y="1974089"/>
            <a:ext cx="1882721" cy="1761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>
            <a:stCxn id="5" idx="3"/>
          </p:cNvCxnSpPr>
          <p:nvPr/>
        </p:nvCxnSpPr>
        <p:spPr>
          <a:xfrm>
            <a:off x="929527" y="1991703"/>
            <a:ext cx="1728833" cy="763198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/>
          <p:cNvCxnSpPr>
            <a:stCxn id="5" idx="3"/>
          </p:cNvCxnSpPr>
          <p:nvPr/>
        </p:nvCxnSpPr>
        <p:spPr>
          <a:xfrm>
            <a:off x="929527" y="1991703"/>
            <a:ext cx="3197372" cy="8135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>
            <a:stCxn id="5" idx="3"/>
          </p:cNvCxnSpPr>
          <p:nvPr/>
        </p:nvCxnSpPr>
        <p:spPr>
          <a:xfrm>
            <a:off x="929527" y="1991703"/>
            <a:ext cx="3905629" cy="79836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/>
          <p:cNvCxnSpPr>
            <a:stCxn id="5" idx="3"/>
          </p:cNvCxnSpPr>
          <p:nvPr/>
        </p:nvCxnSpPr>
        <p:spPr>
          <a:xfrm flipV="1">
            <a:off x="929527" y="1236201"/>
            <a:ext cx="184991" cy="75550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3097955" y="-27362"/>
            <a:ext cx="769680" cy="7078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defTabSz="457200"/>
            <a:r>
              <a:rPr lang="en-US" sz="800" dirty="0" err="1">
                <a:solidFill>
                  <a:prstClr val="black"/>
                </a:solidFill>
                <a:latin typeface="Tahoma" panose="020B0604030504040204" pitchFamily="34" charset="0"/>
              </a:rPr>
              <a:t>Apovian</a:t>
            </a:r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/2013/p936/col2/para1,4; p937/col2/para4</a:t>
            </a:r>
          </a:p>
        </p:txBody>
      </p:sp>
      <p:cxnSp>
        <p:nvCxnSpPr>
          <p:cNvPr id="25" name="Straight Arrow Connector 24"/>
          <p:cNvCxnSpPr>
            <a:stCxn id="24" idx="2"/>
          </p:cNvCxnSpPr>
          <p:nvPr/>
        </p:nvCxnSpPr>
        <p:spPr>
          <a:xfrm flipH="1">
            <a:off x="3325772" y="680524"/>
            <a:ext cx="157023" cy="1759781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>
            <a:stCxn id="24" idx="2"/>
          </p:cNvCxnSpPr>
          <p:nvPr/>
        </p:nvCxnSpPr>
        <p:spPr>
          <a:xfrm flipH="1">
            <a:off x="3408168" y="680524"/>
            <a:ext cx="74627" cy="251653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>
            <a:stCxn id="24" idx="2"/>
          </p:cNvCxnSpPr>
          <p:nvPr/>
        </p:nvCxnSpPr>
        <p:spPr>
          <a:xfrm>
            <a:off x="3482795" y="680524"/>
            <a:ext cx="71981" cy="100870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2084821" y="-21498"/>
            <a:ext cx="1012612" cy="7078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defTabSz="457200"/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Greenway Lancet/2010/p596/col2/para2; p597/col1/para4; p599/col2/para1</a:t>
            </a:r>
          </a:p>
        </p:txBody>
      </p:sp>
      <p:cxnSp>
        <p:nvCxnSpPr>
          <p:cNvPr id="35" name="Straight Arrow Connector 34"/>
          <p:cNvCxnSpPr>
            <a:stCxn id="34" idx="2"/>
          </p:cNvCxnSpPr>
          <p:nvPr/>
        </p:nvCxnSpPr>
        <p:spPr>
          <a:xfrm>
            <a:off x="2591127" y="686388"/>
            <a:ext cx="23640" cy="184148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7"/>
          <p:cNvCxnSpPr>
            <a:stCxn id="34" idx="2"/>
          </p:cNvCxnSpPr>
          <p:nvPr/>
        </p:nvCxnSpPr>
        <p:spPr>
          <a:xfrm flipH="1">
            <a:off x="2208657" y="686388"/>
            <a:ext cx="382470" cy="2510668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/>
          <p:cNvCxnSpPr>
            <a:stCxn id="34" idx="2"/>
          </p:cNvCxnSpPr>
          <p:nvPr/>
        </p:nvCxnSpPr>
        <p:spPr>
          <a:xfrm>
            <a:off x="2591127" y="686388"/>
            <a:ext cx="130208" cy="108213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3876000" y="-27362"/>
            <a:ext cx="769680" cy="7078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defTabSz="457200"/>
            <a:r>
              <a:rPr lang="en-US" sz="800" dirty="0" err="1">
                <a:solidFill>
                  <a:prstClr val="black"/>
                </a:solidFill>
                <a:latin typeface="Tahoma" panose="020B0604030504040204" pitchFamily="34" charset="0"/>
              </a:rPr>
              <a:t>Wadden</a:t>
            </a:r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/2011/p111/col1/para4,5; p113/Figure1</a:t>
            </a:r>
          </a:p>
        </p:txBody>
      </p:sp>
      <p:cxnSp>
        <p:nvCxnSpPr>
          <p:cNvPr id="50" name="Straight Arrow Connector 49"/>
          <p:cNvCxnSpPr>
            <a:stCxn id="49" idx="2"/>
          </p:cNvCxnSpPr>
          <p:nvPr/>
        </p:nvCxnSpPr>
        <p:spPr>
          <a:xfrm flipH="1">
            <a:off x="3992958" y="680524"/>
            <a:ext cx="267882" cy="1847349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Arrow Connector 52"/>
          <p:cNvCxnSpPr>
            <a:stCxn id="49" idx="2"/>
          </p:cNvCxnSpPr>
          <p:nvPr/>
        </p:nvCxnSpPr>
        <p:spPr>
          <a:xfrm flipH="1">
            <a:off x="4244337" y="680524"/>
            <a:ext cx="16503" cy="251653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Arrow Connector 55"/>
          <p:cNvCxnSpPr>
            <a:stCxn id="49" idx="2"/>
          </p:cNvCxnSpPr>
          <p:nvPr/>
        </p:nvCxnSpPr>
        <p:spPr>
          <a:xfrm>
            <a:off x="4260840" y="680524"/>
            <a:ext cx="67057" cy="100870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/>
          <p:cNvSpPr txBox="1"/>
          <p:nvPr/>
        </p:nvSpPr>
        <p:spPr>
          <a:xfrm>
            <a:off x="4659199" y="-27362"/>
            <a:ext cx="948599" cy="70788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defTabSz="457200"/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Hollander/2013/p4023/col1/para4; col2/para1; p4024/col1/para3</a:t>
            </a:r>
          </a:p>
        </p:txBody>
      </p:sp>
      <p:cxnSp>
        <p:nvCxnSpPr>
          <p:cNvPr id="60" name="Straight Arrow Connector 59"/>
          <p:cNvCxnSpPr>
            <a:stCxn id="59" idx="2"/>
          </p:cNvCxnSpPr>
          <p:nvPr/>
        </p:nvCxnSpPr>
        <p:spPr>
          <a:xfrm>
            <a:off x="5133499" y="680524"/>
            <a:ext cx="269051" cy="100870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/>
          <p:cNvCxnSpPr>
            <a:stCxn id="59" idx="2"/>
          </p:cNvCxnSpPr>
          <p:nvPr/>
        </p:nvCxnSpPr>
        <p:spPr>
          <a:xfrm flipH="1">
            <a:off x="4928250" y="680524"/>
            <a:ext cx="205249" cy="180321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/>
          <p:cNvCxnSpPr>
            <a:stCxn id="59" idx="2"/>
          </p:cNvCxnSpPr>
          <p:nvPr/>
        </p:nvCxnSpPr>
        <p:spPr>
          <a:xfrm>
            <a:off x="5133499" y="680524"/>
            <a:ext cx="112537" cy="251653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004543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943D9D8-8313-4407-8E8D-B431B4108CA7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328284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38213" y="698500"/>
            <a:ext cx="5124450" cy="28829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7680F8-39D1-451C-A9D6-7E7809C55B9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192798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42975" y="695325"/>
            <a:ext cx="5124450" cy="28829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24F65F-1EDE-4406-98B3-16CE9CF39CC2}" type="slidenum">
              <a:rPr lang="en-US" smtClean="0">
                <a:solidFill>
                  <a:prstClr val="black"/>
                </a:solidFill>
              </a:rPr>
              <a:pPr/>
              <a:t>19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Left Brace 5"/>
          <p:cNvSpPr/>
          <p:nvPr/>
        </p:nvSpPr>
        <p:spPr>
          <a:xfrm>
            <a:off x="929528" y="733485"/>
            <a:ext cx="289318" cy="2648362"/>
          </a:xfrm>
          <a:prstGeom prst="lef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prstClr val="black"/>
              </a:solidFill>
              <a:latin typeface="Tahoma" panose="020B060403050404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1901879"/>
            <a:ext cx="929527" cy="46166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defTabSz="457200"/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CONTRAVE </a:t>
            </a:r>
            <a:r>
              <a:rPr lang="en-US" sz="800" dirty="0" err="1">
                <a:solidFill>
                  <a:prstClr val="black"/>
                </a:solidFill>
                <a:latin typeface="Tahoma" panose="020B0604030504040204" pitchFamily="34" charset="0"/>
              </a:rPr>
              <a:t>SmPC</a:t>
            </a:r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/2016/p14/para5-7</a:t>
            </a:r>
          </a:p>
        </p:txBody>
      </p:sp>
    </p:spTree>
    <p:extLst>
      <p:ext uri="{BB962C8B-B14F-4D97-AF65-F5344CB8AC3E}">
        <p14:creationId xmlns:p14="http://schemas.microsoft.com/office/powerpoint/2010/main" val="411692036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42975" y="695325"/>
            <a:ext cx="5124450" cy="28829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B6BF50-764C-4CBE-8F01-9B93F1BA2A11}" type="slidenum">
              <a:rPr lang="en-US" smtClean="0">
                <a:solidFill>
                  <a:prstClr val="black"/>
                </a:solidFill>
              </a:rPr>
              <a:pPr/>
              <a:t>20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080873" y="1188551"/>
            <a:ext cx="927905" cy="83099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defTabSz="457200"/>
            <a:r>
              <a:rPr lang="en-US" sz="800" dirty="0" err="1">
                <a:solidFill>
                  <a:prstClr val="black"/>
                </a:solidFill>
                <a:latin typeface="Tahoma" panose="020B0604030504040204" pitchFamily="34" charset="0"/>
              </a:rPr>
              <a:t>Apovian</a:t>
            </a:r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/2013/p939/col2/Figure3A</a:t>
            </a:r>
          </a:p>
          <a:p>
            <a:pPr defTabSz="457200"/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CONTRAVE </a:t>
            </a:r>
            <a:r>
              <a:rPr lang="en-US" sz="800" dirty="0" err="1">
                <a:solidFill>
                  <a:prstClr val="black"/>
                </a:solidFill>
                <a:latin typeface="Tahoma" panose="020B0604030504040204" pitchFamily="34" charset="0"/>
              </a:rPr>
              <a:t>SmPC</a:t>
            </a:r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/p16/table2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6080873" y="2322598"/>
            <a:ext cx="927905" cy="83099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defTabSz="457200"/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Hollander/2013/p4025/col1/Figure1B</a:t>
            </a:r>
          </a:p>
          <a:p>
            <a:pPr defTabSz="457200"/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CONTRAVE </a:t>
            </a:r>
            <a:r>
              <a:rPr lang="en-US" sz="800" dirty="0" err="1">
                <a:solidFill>
                  <a:prstClr val="black"/>
                </a:solidFill>
                <a:latin typeface="Tahoma" panose="020B0604030504040204" pitchFamily="34" charset="0"/>
              </a:rPr>
              <a:t>SmPC</a:t>
            </a:r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/p16/table2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0" y="1188577"/>
            <a:ext cx="929527" cy="83099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defTabSz="457200"/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Greenway Lancet/2010/p870/Figure2</a:t>
            </a:r>
          </a:p>
          <a:p>
            <a:pPr defTabSz="457200"/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CONTRAVE </a:t>
            </a:r>
            <a:r>
              <a:rPr lang="en-US" sz="800" dirty="0" err="1">
                <a:solidFill>
                  <a:prstClr val="black"/>
                </a:solidFill>
                <a:latin typeface="Tahoma" panose="020B0604030504040204" pitchFamily="34" charset="0"/>
              </a:rPr>
              <a:t>SmPC</a:t>
            </a:r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/p16/table2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0" y="2197436"/>
            <a:ext cx="929527" cy="83099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defTabSz="457200"/>
            <a:r>
              <a:rPr lang="en-US" sz="800" dirty="0" err="1">
                <a:solidFill>
                  <a:prstClr val="black"/>
                </a:solidFill>
                <a:latin typeface="Tahoma" panose="020B0604030504040204" pitchFamily="34" charset="0"/>
              </a:rPr>
              <a:t>Wadden</a:t>
            </a:r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/2011/p114/col1/Figure2</a:t>
            </a:r>
          </a:p>
          <a:p>
            <a:pPr defTabSz="457200"/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CONTRAVE </a:t>
            </a:r>
            <a:r>
              <a:rPr lang="en-US" sz="800" dirty="0" err="1">
                <a:solidFill>
                  <a:prstClr val="black"/>
                </a:solidFill>
                <a:latin typeface="Tahoma" panose="020B0604030504040204" pitchFamily="34" charset="0"/>
              </a:rPr>
              <a:t>SmPC</a:t>
            </a:r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/p16/table2</a:t>
            </a:r>
          </a:p>
        </p:txBody>
      </p:sp>
    </p:spTree>
    <p:extLst>
      <p:ext uri="{BB962C8B-B14F-4D97-AF65-F5344CB8AC3E}">
        <p14:creationId xmlns:p14="http://schemas.microsoft.com/office/powerpoint/2010/main" val="199649125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943D9D8-8313-4407-8E8D-B431B4108CA7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96889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49325" y="1419225"/>
            <a:ext cx="5100638" cy="286861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5ABD583-5103-48A2-ADEB-FC4D9F8FD0E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952707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42975" y="695325"/>
            <a:ext cx="5124450" cy="28829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B6BF50-764C-4CBE-8F01-9B93F1BA2A11}" type="slidenum">
              <a:rPr lang="en-US" smtClean="0">
                <a:solidFill>
                  <a:prstClr val="black"/>
                </a:solidFill>
              </a:rPr>
              <a:pPr/>
              <a:t>22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1799593"/>
            <a:ext cx="929527" cy="46166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defTabSz="457200"/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CONTRAVE </a:t>
            </a:r>
            <a:r>
              <a:rPr lang="en-US" sz="800" dirty="0" err="1">
                <a:solidFill>
                  <a:prstClr val="black"/>
                </a:solidFill>
                <a:latin typeface="Tahoma" panose="020B0604030504040204" pitchFamily="34" charset="0"/>
              </a:rPr>
              <a:t>SmPC</a:t>
            </a:r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/p17/table3</a:t>
            </a:r>
          </a:p>
        </p:txBody>
      </p:sp>
    </p:spTree>
    <p:extLst>
      <p:ext uri="{BB962C8B-B14F-4D97-AF65-F5344CB8AC3E}">
        <p14:creationId xmlns:p14="http://schemas.microsoft.com/office/powerpoint/2010/main" val="246464393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9415" indent="-349415" defTabSz="941983">
              <a:buAutoNum type="arabicPeriod"/>
              <a:defRPr/>
            </a:pPr>
            <a:endParaRPr lang="en-US" dirty="0">
              <a:solidFill>
                <a:prstClr val="black"/>
              </a:solidFill>
            </a:endParaRPr>
          </a:p>
          <a:p>
            <a:endParaRPr lang="en-US" dirty="0"/>
          </a:p>
        </p:txBody>
      </p:sp>
      <p:sp>
        <p:nvSpPr>
          <p:cNvPr id="6" name="Slide Image Placeholder 12"/>
          <p:cNvSpPr>
            <a:spLocks noGrp="1" noRot="1" noChangeAspect="1"/>
          </p:cNvSpPr>
          <p:nvPr>
            <p:ph type="sldImg" idx="2"/>
          </p:nvPr>
        </p:nvSpPr>
        <p:spPr>
          <a:xfrm>
            <a:off x="973138" y="709613"/>
            <a:ext cx="5211762" cy="2932112"/>
          </a:xfrm>
        </p:spPr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7680F8-39D1-451C-A9D6-7E7809C55B9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006955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Image Placeholder 2"/>
          <p:cNvSpPr>
            <a:spLocks noGrp="1" noRot="1" noChangeAspect="1"/>
          </p:cNvSpPr>
          <p:nvPr>
            <p:ph type="sldImg"/>
          </p:nvPr>
        </p:nvSpPr>
        <p:spPr>
          <a:xfrm>
            <a:off x="938213" y="698500"/>
            <a:ext cx="5124450" cy="2882900"/>
          </a:xfrm>
        </p:spPr>
      </p:sp>
      <p:sp>
        <p:nvSpPr>
          <p:cNvPr id="4" name="Notes Placeholder 3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7680F8-39D1-451C-A9D6-7E7809C55B9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760745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Image Placeholder 12"/>
          <p:cNvSpPr>
            <a:spLocks noGrp="1" noRot="1" noChangeAspect="1"/>
          </p:cNvSpPr>
          <p:nvPr>
            <p:ph type="sldImg" idx="2"/>
          </p:nvPr>
        </p:nvSpPr>
        <p:spPr>
          <a:xfrm>
            <a:off x="973138" y="709613"/>
            <a:ext cx="5211762" cy="2932112"/>
          </a:xfrm>
        </p:spPr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7680F8-39D1-451C-A9D6-7E7809C55B9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193089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38213" y="698500"/>
            <a:ext cx="5124450" cy="28829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8973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2F71D0B-34C0-D74E-B40D-4ACB578A567A}" type="slidenum"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 marL="0" marR="0" lvl="0" indent="0" algn="l" defTabSz="8973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712185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38213" y="698500"/>
            <a:ext cx="5124450" cy="28829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8973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2F71D0B-34C0-D74E-B40D-4ACB578A567A}" type="slidenum"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 marL="0" marR="0" lvl="0" indent="0" algn="l" defTabSz="8973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376215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17550" y="1162050"/>
            <a:ext cx="5576888" cy="31369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ABD583-5103-48A2-ADEB-FC4D9F8FD0E3}" type="slidenum">
              <a:rPr lang="en-US" smtClean="0"/>
              <a:pPr/>
              <a:t>31</a:t>
            </a:fld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0" y="2275017"/>
            <a:ext cx="701040" cy="58477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800" dirty="0">
                <a:solidFill>
                  <a:prstClr val="black"/>
                </a:solidFill>
                <a:latin typeface="Tahoma" panose="020B0604030504040204" pitchFamily="34" charset="0"/>
              </a:rPr>
              <a:t>Fujioka/2013 poster/ p1/col3/Figure2</a:t>
            </a:r>
          </a:p>
        </p:txBody>
      </p:sp>
    </p:spTree>
    <p:extLst>
      <p:ext uri="{BB962C8B-B14F-4D97-AF65-F5344CB8AC3E}">
        <p14:creationId xmlns:p14="http://schemas.microsoft.com/office/powerpoint/2010/main" val="156087185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Image Placeholder 8"/>
          <p:cNvSpPr>
            <a:spLocks noGrp="1" noRot="1" noChangeAspect="1"/>
          </p:cNvSpPr>
          <p:nvPr>
            <p:ph type="sldImg"/>
          </p:nvPr>
        </p:nvSpPr>
        <p:spPr>
          <a:xfrm>
            <a:off x="938213" y="698500"/>
            <a:ext cx="5124450" cy="2882900"/>
          </a:xfrm>
        </p:spPr>
      </p:sp>
      <p:sp>
        <p:nvSpPr>
          <p:cNvPr id="10" name="Slide Number Placeholder 9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7680F8-39D1-451C-A9D6-7E7809C55B9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08230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943D9D8-8313-4407-8E8D-B431B4108CA7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678608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57B065-229C-443F-A000-4599765822E9}" type="slidenum">
              <a:rPr lang="en-US" smtClean="0">
                <a:solidFill>
                  <a:prstClr val="black"/>
                </a:solidFill>
              </a:rPr>
              <a:pPr/>
              <a:t>3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850183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943D9D8-8313-4407-8E8D-B431B4108CA7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44684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17550" y="1162050"/>
            <a:ext cx="5576888" cy="31369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5ABD583-5103-48A2-ADEB-FC4D9F8FD0E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015260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943D9D8-8313-4407-8E8D-B431B4108CA7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315574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943D9D8-8313-4407-8E8D-B431B4108CA7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142033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409575" y="698500"/>
            <a:ext cx="6207125" cy="34925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390349" y="4423331"/>
            <a:ext cx="6245578" cy="4284734"/>
          </a:xfrm>
        </p:spPr>
        <p:txBody>
          <a:bodyPr/>
          <a:lstStyle/>
          <a:p>
            <a:endParaRPr lang="en-GB" sz="1200" baseline="0" dirty="0">
              <a:solidFill>
                <a:srgbClr val="FF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76E89B1-B476-4C59-A1AE-E6F2A1941AB8}" type="slidenum">
              <a:rPr lang="en-GB" smtClean="0">
                <a:solidFill>
                  <a:srgbClr val="001965"/>
                </a:solidFill>
                <a:latin typeface="Verdana"/>
              </a:rPr>
              <a:pPr/>
              <a:t>6</a:t>
            </a:fld>
            <a:endParaRPr lang="en-GB" dirty="0">
              <a:solidFill>
                <a:srgbClr val="001965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210715131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943D9D8-8313-4407-8E8D-B431B4108CA7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089143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943D9D8-8313-4407-8E8D-B431B4108CA7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145935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943D9D8-8313-4407-8E8D-B431B4108CA7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725889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tags" Target="../tags/tag6.xml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4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tags" Target="../tags/tag9.xml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4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tags" Target="../tags/tag11.xml"/><Relationship Id="rId1" Type="http://schemas.openxmlformats.org/officeDocument/2006/relationships/tags" Target="../tags/tag10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tags" Target="../tags/tag14.xml"/><Relationship Id="rId2" Type="http://schemas.openxmlformats.org/officeDocument/2006/relationships/tags" Target="../tags/tag13.xml"/><Relationship Id="rId1" Type="http://schemas.openxmlformats.org/officeDocument/2006/relationships/tags" Target="../tags/tag12.xml"/><Relationship Id="rId4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tags" Target="../tags/tag16.xml"/><Relationship Id="rId1" Type="http://schemas.openxmlformats.org/officeDocument/2006/relationships/tags" Target="../tags/tag15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tags" Target="../tags/tag22.xml"/><Relationship Id="rId2" Type="http://schemas.openxmlformats.org/officeDocument/2006/relationships/tags" Target="../tags/tag21.xml"/><Relationship Id="rId1" Type="http://schemas.openxmlformats.org/officeDocument/2006/relationships/tags" Target="../tags/tag20.xml"/><Relationship Id="rId4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tags" Target="../tags/tag25.xml"/><Relationship Id="rId2" Type="http://schemas.openxmlformats.org/officeDocument/2006/relationships/tags" Target="../tags/tag24.xml"/><Relationship Id="rId1" Type="http://schemas.openxmlformats.org/officeDocument/2006/relationships/tags" Target="../tags/tag23.xml"/><Relationship Id="rId4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.xml"/><Relationship Id="rId2" Type="http://schemas.openxmlformats.org/officeDocument/2006/relationships/tags" Target="../tags/tag27.xml"/><Relationship Id="rId1" Type="http://schemas.openxmlformats.org/officeDocument/2006/relationships/tags" Target="../tags/tag26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tags" Target="../tags/tag30.xml"/><Relationship Id="rId2" Type="http://schemas.openxmlformats.org/officeDocument/2006/relationships/tags" Target="../tags/tag29.xml"/><Relationship Id="rId1" Type="http://schemas.openxmlformats.org/officeDocument/2006/relationships/tags" Target="../tags/tag28.xml"/><Relationship Id="rId4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tags" Target="../tags/tag33.xml"/><Relationship Id="rId2" Type="http://schemas.openxmlformats.org/officeDocument/2006/relationships/tags" Target="../tags/tag32.xml"/><Relationship Id="rId1" Type="http://schemas.openxmlformats.org/officeDocument/2006/relationships/tags" Target="../tags/tag31.xml"/><Relationship Id="rId4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tags" Target="../tags/tag39.xml"/><Relationship Id="rId2" Type="http://schemas.openxmlformats.org/officeDocument/2006/relationships/tags" Target="../tags/tag38.xml"/><Relationship Id="rId1" Type="http://schemas.openxmlformats.org/officeDocument/2006/relationships/tags" Target="../tags/tag37.xml"/><Relationship Id="rId4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tags" Target="../tags/tag42.xml"/><Relationship Id="rId2" Type="http://schemas.openxmlformats.org/officeDocument/2006/relationships/tags" Target="../tags/tag41.xml"/><Relationship Id="rId1" Type="http://schemas.openxmlformats.org/officeDocument/2006/relationships/tags" Target="../tags/tag40.xml"/><Relationship Id="rId4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2" Type="http://schemas.openxmlformats.org/officeDocument/2006/relationships/tags" Target="../tags/tag44.xml"/><Relationship Id="rId1" Type="http://schemas.openxmlformats.org/officeDocument/2006/relationships/tags" Target="../tags/tag43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tags" Target="../tags/tag47.xml"/><Relationship Id="rId2" Type="http://schemas.openxmlformats.org/officeDocument/2006/relationships/tags" Target="../tags/tag46.xml"/><Relationship Id="rId1" Type="http://schemas.openxmlformats.org/officeDocument/2006/relationships/tags" Target="../tags/tag45.xml"/><Relationship Id="rId4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gradFill flip="none" rotWithShape="1">
            <a:gsLst>
              <a:gs pos="12000">
                <a:schemeClr val="tx2">
                  <a:lumMod val="10000"/>
                  <a:lumOff val="90000"/>
                </a:schemeClr>
              </a:gs>
              <a:gs pos="44000">
                <a:srgbClr val="007FA3"/>
              </a:gs>
              <a:gs pos="100000">
                <a:srgbClr val="007FA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solidFill>
                <a:prstClr val="white"/>
              </a:solidFill>
              <a:latin typeface="Tahoma" panose="020B06040305040402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04799" y="1763327"/>
            <a:ext cx="11582399" cy="2387600"/>
          </a:xfrm>
        </p:spPr>
        <p:txBody>
          <a:bodyPr vert="horz" lIns="91440" tIns="45720" rIns="91440" bIns="45720" rtlCol="0" anchor="b">
            <a:normAutofit/>
          </a:bodyPr>
          <a:lstStyle>
            <a:lvl1pPr>
              <a:def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 defTabSz="457200"/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04799" y="4432742"/>
            <a:ext cx="11582399" cy="1547370"/>
          </a:xfrm>
        </p:spPr>
        <p:txBody>
          <a:bodyPr vert="horz" lIns="91440" tIns="45720" rIns="91440" bIns="45720" rtlCol="0">
            <a:noAutofit/>
          </a:bodyPr>
          <a:lstStyle>
            <a:lvl1pPr>
              <a:defRPr lang="en-US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lvl="0" indent="0">
              <a:spcBef>
                <a:spcPts val="0"/>
              </a:spcBef>
              <a:buClr>
                <a:schemeClr val="accent3"/>
              </a:buClr>
              <a:buFont typeface="Wingdings" charset="2"/>
              <a:buNone/>
            </a:pPr>
            <a:r>
              <a:rPr lang="en-US" dirty="0"/>
              <a:t>Click to edit Master subtitle style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1" name="Slide Number Placeholder 5"/>
          <p:cNvSpPr txBox="1">
            <a:spLocks/>
          </p:cNvSpPr>
          <p:nvPr userDrawn="1"/>
        </p:nvSpPr>
        <p:spPr>
          <a:xfrm>
            <a:off x="11843275" y="6603096"/>
            <a:ext cx="491685" cy="39883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991E6A8-A5A4-4D41-BD63-D3A24EDF9855}" type="slidenum">
              <a:rPr lang="en-US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pPr/>
              <a:t>‹#›</a:t>
            </a:fld>
            <a:endParaRPr lang="en-US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Rectangle 6"/>
          <p:cNvSpPr/>
          <p:nvPr userDrawn="1"/>
        </p:nvSpPr>
        <p:spPr>
          <a:xfrm rot="10800000">
            <a:off x="-1" y="4265102"/>
            <a:ext cx="12192001" cy="48770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92000">
                <a:schemeClr val="bg1"/>
              </a:gs>
              <a:gs pos="76000">
                <a:schemeClr val="bg1"/>
              </a:gs>
              <a:gs pos="65000">
                <a:srgbClr val="FFFFFF"/>
              </a:gs>
              <a:gs pos="0">
                <a:srgbClr val="007FA3"/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solidFill>
                <a:prstClr val="white"/>
              </a:solidFill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112305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&amp;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itle Text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Title Text</a:t>
            </a:r>
          </a:p>
        </p:txBody>
      </p:sp>
      <p:sp>
        <p:nvSpPr>
          <p:cNvPr id="57" name="Body Level One…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400"/>
            </a:lvl2pPr>
            <a:lvl3pPr>
              <a:defRPr sz="2400"/>
            </a:lvl3pPr>
            <a:lvl4pPr>
              <a:defRPr sz="2400"/>
            </a:lvl4pPr>
            <a:lvl5pPr>
              <a:defRPr sz="2400"/>
            </a:lvl5pPr>
          </a:lstStyle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58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57832403"/>
      </p:ext>
    </p:extLst>
  </p:cSld>
  <p:clrMapOvr>
    <a:masterClrMapping/>
  </p:clrMapOvr>
  <p:transition spd="med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orm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422400" y="1749635"/>
            <a:ext cx="11347200" cy="3941052"/>
          </a:xfr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  <a:endParaRPr lang="en-GB" noProof="0" dirty="0"/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</p:spPr>
        <p:txBody>
          <a:bodyPr/>
          <a:lstStyle>
            <a:lvl1pPr>
              <a:defRPr sz="2100"/>
            </a:lvl1pPr>
          </a:lstStyle>
          <a:p>
            <a:r>
              <a:rPr lang="en-US" noProof="0" dirty="0"/>
              <a:t>Click to edit Master title style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70112150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29"/>
          <p:cNvSpPr>
            <a:spLocks noGrp="1" noChangeArrowheads="1"/>
          </p:cNvSpPr>
          <p:nvPr>
            <p:ph type="ftr" sz="quarter" idx="10"/>
          </p:nvPr>
        </p:nvSpPr>
        <p:spPr>
          <a:xfrm>
            <a:off x="2243667" y="6308725"/>
            <a:ext cx="7577667" cy="476251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1965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5102405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ov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>
            <p:custDataLst>
              <p:tags r:id="rId1"/>
            </p:custDataLst>
          </p:nvPr>
        </p:nvSpPr>
        <p:spPr>
          <a:xfrm>
            <a:off x="2" y="0"/>
            <a:ext cx="12216384" cy="6885432"/>
          </a:xfrm>
          <a:prstGeom prst="rect">
            <a:avLst/>
          </a:prstGeom>
          <a:gradFill>
            <a:gsLst>
              <a:gs pos="0">
                <a:srgbClr val="0083A9"/>
              </a:gs>
              <a:gs pos="59000">
                <a:srgbClr val="0B5878"/>
              </a:gs>
              <a:gs pos="94000">
                <a:srgbClr val="071D28"/>
              </a:gs>
            </a:gsLst>
            <a:lin ang="132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 smtId="4294967295"/>
            </a:defPPr>
            <a:lvl1pPr marL="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</a:lstStyle>
          <a:p>
            <a:pPr algn="ctr"/>
            <a:endParaRPr lang="en-US" sz="1800">
              <a:solidFill>
                <a:srgbClr val="093549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  <p:custDataLst>
              <p:tags r:id="rId2"/>
            </p:custDataLst>
          </p:nvPr>
        </p:nvSpPr>
        <p:spPr>
          <a:xfrm>
            <a:off x="609600" y="2130428"/>
            <a:ext cx="8260844" cy="1470025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36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  <p:custDataLst>
              <p:tags r:id="rId3"/>
            </p:custDataLst>
          </p:nvPr>
        </p:nvSpPr>
        <p:spPr>
          <a:xfrm>
            <a:off x="609600" y="3623360"/>
            <a:ext cx="8260844" cy="159689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>
                <a:solidFill>
                  <a:srgbClr val="DEB406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748330468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vid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>
            <p:custDataLst>
              <p:tags r:id="rId1"/>
            </p:custDataLst>
          </p:nvPr>
        </p:nvSpPr>
        <p:spPr>
          <a:xfrm>
            <a:off x="2" y="0"/>
            <a:ext cx="12216384" cy="6885432"/>
          </a:xfrm>
          <a:prstGeom prst="rect">
            <a:avLst/>
          </a:prstGeom>
          <a:gradFill>
            <a:gsLst>
              <a:gs pos="0">
                <a:srgbClr val="0083A9"/>
              </a:gs>
              <a:gs pos="59000">
                <a:srgbClr val="0B5878"/>
              </a:gs>
              <a:gs pos="94000">
                <a:srgbClr val="071D28"/>
              </a:gs>
            </a:gsLst>
            <a:lin ang="132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 smtId="4294967295"/>
            </a:defPPr>
            <a:lvl1pPr marL="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</a:lstStyle>
          <a:p>
            <a:pPr algn="ctr"/>
            <a:endParaRPr lang="en-US" sz="1800">
              <a:solidFill>
                <a:srgbClr val="093549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  <p:custDataLst>
              <p:tags r:id="rId2"/>
            </p:custDataLst>
          </p:nvPr>
        </p:nvSpPr>
        <p:spPr>
          <a:xfrm>
            <a:off x="609600" y="2526668"/>
            <a:ext cx="9359956" cy="1470025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  <p:custDataLst>
              <p:tags r:id="rId3"/>
            </p:custDataLst>
          </p:nvPr>
        </p:nvSpPr>
        <p:spPr>
          <a:xfrm>
            <a:off x="609600" y="4019600"/>
            <a:ext cx="9359956" cy="159689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>
                <a:solidFill>
                  <a:srgbClr val="DEB406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609600" y="1385889"/>
            <a:ext cx="10968568" cy="0"/>
          </a:xfrm>
          <a:prstGeom prst="line">
            <a:avLst/>
          </a:prstGeom>
          <a:ln w="38100" cap="rnd">
            <a:solidFill>
              <a:srgbClr val="DCB408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 userDrawn="1"/>
        </p:nvCxnSpPr>
        <p:spPr>
          <a:xfrm>
            <a:off x="609600" y="6038912"/>
            <a:ext cx="10968568" cy="0"/>
          </a:xfrm>
          <a:prstGeom prst="line">
            <a:avLst/>
          </a:prstGeom>
          <a:ln w="38100" cap="rnd">
            <a:solidFill>
              <a:srgbClr val="DCB408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0645860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9600" y="216763"/>
            <a:ext cx="10972801" cy="1143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DCB408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5" name="Slide Number Placeholder 2"/>
          <p:cNvSpPr>
            <a:spLocks noGrp="1"/>
          </p:cNvSpPr>
          <p:nvPr>
            <p:ph type="sldNum" sz="quarter" idx="4"/>
            <p:custDataLst>
              <p:tags r:id="rId2"/>
            </p:custDataLst>
          </p:nvPr>
        </p:nvSpPr>
        <p:spPr>
          <a:xfrm>
            <a:off x="11560026" y="6427927"/>
            <a:ext cx="605367" cy="398838"/>
          </a:xfrm>
          <a:prstGeom prst="rect">
            <a:avLst/>
          </a:prstGeom>
        </p:spPr>
        <p:txBody>
          <a:bodyPr anchor="b"/>
          <a:lstStyle>
            <a:lvl1pPr algn="r">
              <a:defRPr sz="1200">
                <a:solidFill>
                  <a:srgbClr val="FFC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fld id="{CCB0C17B-9466-DC4D-9990-974487483D1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3022035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>
            <p:custDataLst>
              <p:tags r:id="rId1"/>
            </p:custDataLst>
          </p:nvPr>
        </p:nvSpPr>
        <p:spPr>
          <a:xfrm>
            <a:off x="1" y="0"/>
            <a:ext cx="12191999" cy="6858000"/>
          </a:xfrm>
          <a:prstGeom prst="rect">
            <a:avLst/>
          </a:prstGeom>
          <a:gradFill>
            <a:gsLst>
              <a:gs pos="0">
                <a:srgbClr val="0083A9"/>
              </a:gs>
              <a:gs pos="50000">
                <a:srgbClr val="0B5878"/>
              </a:gs>
              <a:gs pos="100000">
                <a:srgbClr val="071D28"/>
              </a:gs>
            </a:gsLst>
            <a:lin ang="132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 smtId="4294967295"/>
            </a:defPPr>
            <a:lvl1pPr marL="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</a:lstStyle>
          <a:p>
            <a:pPr algn="ctr"/>
            <a:endParaRPr lang="en-US" sz="1800">
              <a:solidFill>
                <a:srgbClr val="093549"/>
              </a:solidFill>
            </a:endParaRPr>
          </a:p>
        </p:txBody>
      </p:sp>
      <p:sp>
        <p:nvSpPr>
          <p:cNvPr id="5" name="Rectangle 4"/>
          <p:cNvSpPr/>
          <p:nvPr userDrawn="1">
            <p:custDataLst>
              <p:tags r:id="rId2"/>
            </p:custDataLst>
          </p:nvPr>
        </p:nvSpPr>
        <p:spPr>
          <a:xfrm>
            <a:off x="-1" y="6400250"/>
            <a:ext cx="12192000" cy="457750"/>
          </a:xfrm>
          <a:prstGeom prst="rect">
            <a:avLst/>
          </a:prstGeom>
          <a:gradFill>
            <a:gsLst>
              <a:gs pos="0">
                <a:schemeClr val="bg1">
                  <a:alpha val="95000"/>
                </a:schemeClr>
              </a:gs>
              <a:gs pos="12000">
                <a:srgbClr val="9FA1A4">
                  <a:lumMod val="95000"/>
                </a:srgbClr>
              </a:gs>
              <a:gs pos="25000">
                <a:srgbClr val="9FA1A4">
                  <a:lumMod val="75000"/>
                </a:srgbClr>
              </a:gs>
              <a:gs pos="100000">
                <a:srgbClr val="9FA1A4">
                  <a:alpha val="65882"/>
                  <a:lumMod val="75000"/>
                </a:srgbClr>
              </a:gs>
            </a:gsLst>
            <a:lin ang="132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defTabSz="457200"/>
            <a:endParaRPr lang="en-US" sz="1800">
              <a:solidFill>
                <a:srgbClr val="093549"/>
              </a:solidFill>
            </a:endParaRPr>
          </a:p>
        </p:txBody>
      </p:sp>
      <p:sp>
        <p:nvSpPr>
          <p:cNvPr id="6" name="Footer Placeholder 2"/>
          <p:cNvSpPr txBox="1"/>
          <p:nvPr userDrawn="1">
            <p:custDataLst>
              <p:tags r:id="rId3"/>
            </p:custDataLst>
          </p:nvPr>
        </p:nvSpPr>
        <p:spPr>
          <a:xfrm>
            <a:off x="7667593" y="6538173"/>
            <a:ext cx="4172685" cy="19492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en-US" sz="800">
              <a:solidFill>
                <a:srgbClr val="0B5878"/>
              </a:solidFill>
              <a:cs typeface="Tahoma"/>
            </a:endParaRP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0" y="6378424"/>
            <a:ext cx="12192127" cy="0"/>
          </a:xfrm>
          <a:prstGeom prst="line">
            <a:avLst/>
          </a:prstGeom>
          <a:ln w="38100">
            <a:solidFill>
              <a:srgbClr val="DCB408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CB0C17B-9466-DC4D-9990-974487483D1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298974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4"/>
          <p:cNvSpPr>
            <a:spLocks noGrp="1"/>
          </p:cNvSpPr>
          <p:nvPr>
            <p:ph sz="quarter" idx="10"/>
          </p:nvPr>
        </p:nvSpPr>
        <p:spPr>
          <a:xfrm>
            <a:off x="609759" y="1542325"/>
            <a:ext cx="10972641" cy="4525963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9600" y="216763"/>
            <a:ext cx="10972801" cy="1143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DCB408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5" name="Slide Number Placeholder 2"/>
          <p:cNvSpPr>
            <a:spLocks noGrp="1"/>
          </p:cNvSpPr>
          <p:nvPr>
            <p:ph type="sldNum" sz="quarter" idx="4"/>
            <p:custDataLst>
              <p:tags r:id="rId2"/>
            </p:custDataLst>
          </p:nvPr>
        </p:nvSpPr>
        <p:spPr>
          <a:xfrm>
            <a:off x="11560026" y="6427927"/>
            <a:ext cx="605367" cy="398838"/>
          </a:xfrm>
          <a:prstGeom prst="rect">
            <a:avLst/>
          </a:prstGeom>
        </p:spPr>
        <p:txBody>
          <a:bodyPr anchor="b"/>
          <a:lstStyle>
            <a:lvl1pPr algn="r">
              <a:defRPr sz="1200">
                <a:solidFill>
                  <a:srgbClr val="FFC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>
              <a:defRPr/>
            </a:pPr>
            <a:fld id="{CCB0C17B-9466-DC4D-9990-974487483D14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32368484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ov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>
            <p:custDataLst>
              <p:tags r:id="rId1"/>
            </p:custDataLst>
          </p:nvPr>
        </p:nvSpPr>
        <p:spPr>
          <a:xfrm>
            <a:off x="2" y="0"/>
            <a:ext cx="12216384" cy="6885432"/>
          </a:xfrm>
          <a:prstGeom prst="rect">
            <a:avLst/>
          </a:prstGeom>
          <a:gradFill>
            <a:gsLst>
              <a:gs pos="0">
                <a:srgbClr val="0083A9"/>
              </a:gs>
              <a:gs pos="59000">
                <a:srgbClr val="0B5878"/>
              </a:gs>
              <a:gs pos="94000">
                <a:srgbClr val="071D28"/>
              </a:gs>
            </a:gsLst>
            <a:lin ang="132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 smtId="4294967295"/>
            </a:defPPr>
            <a:lvl1pPr marL="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</a:lstStyle>
          <a:p>
            <a:pPr algn="ctr"/>
            <a:endParaRPr lang="en-US" sz="1800">
              <a:solidFill>
                <a:srgbClr val="093549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  <p:custDataLst>
              <p:tags r:id="rId2"/>
            </p:custDataLst>
          </p:nvPr>
        </p:nvSpPr>
        <p:spPr>
          <a:xfrm>
            <a:off x="609600" y="2130428"/>
            <a:ext cx="8260844" cy="1470025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36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  <p:custDataLst>
              <p:tags r:id="rId3"/>
            </p:custDataLst>
          </p:nvPr>
        </p:nvSpPr>
        <p:spPr>
          <a:xfrm>
            <a:off x="609600" y="3623360"/>
            <a:ext cx="8260844" cy="159689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>
                <a:solidFill>
                  <a:srgbClr val="DEB406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561994472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vid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>
            <p:custDataLst>
              <p:tags r:id="rId1"/>
            </p:custDataLst>
          </p:nvPr>
        </p:nvSpPr>
        <p:spPr>
          <a:xfrm>
            <a:off x="2" y="0"/>
            <a:ext cx="12216384" cy="6885432"/>
          </a:xfrm>
          <a:prstGeom prst="rect">
            <a:avLst/>
          </a:prstGeom>
          <a:gradFill>
            <a:gsLst>
              <a:gs pos="0">
                <a:srgbClr val="0083A9"/>
              </a:gs>
              <a:gs pos="59000">
                <a:srgbClr val="0B5878"/>
              </a:gs>
              <a:gs pos="94000">
                <a:srgbClr val="071D28"/>
              </a:gs>
            </a:gsLst>
            <a:lin ang="132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 smtId="4294967295"/>
            </a:defPPr>
            <a:lvl1pPr marL="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</a:lstStyle>
          <a:p>
            <a:pPr algn="ctr"/>
            <a:endParaRPr lang="en-US" sz="1800">
              <a:solidFill>
                <a:srgbClr val="093549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  <p:custDataLst>
              <p:tags r:id="rId2"/>
            </p:custDataLst>
          </p:nvPr>
        </p:nvSpPr>
        <p:spPr>
          <a:xfrm>
            <a:off x="609600" y="2526668"/>
            <a:ext cx="9359956" cy="1470025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  <p:custDataLst>
              <p:tags r:id="rId3"/>
            </p:custDataLst>
          </p:nvPr>
        </p:nvSpPr>
        <p:spPr>
          <a:xfrm>
            <a:off x="609600" y="4019600"/>
            <a:ext cx="9359956" cy="159689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>
                <a:solidFill>
                  <a:srgbClr val="DEB406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609600" y="1385889"/>
            <a:ext cx="10968568" cy="0"/>
          </a:xfrm>
          <a:prstGeom prst="line">
            <a:avLst/>
          </a:prstGeom>
          <a:ln w="38100" cap="rnd">
            <a:solidFill>
              <a:srgbClr val="DCB408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 userDrawn="1"/>
        </p:nvCxnSpPr>
        <p:spPr>
          <a:xfrm>
            <a:off x="609600" y="6038912"/>
            <a:ext cx="10968568" cy="0"/>
          </a:xfrm>
          <a:prstGeom prst="line">
            <a:avLst/>
          </a:prstGeom>
          <a:ln w="38100" cap="rnd">
            <a:solidFill>
              <a:srgbClr val="DCB408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60916275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04799" y="1763327"/>
            <a:ext cx="11582399" cy="2387600"/>
          </a:xfrm>
        </p:spPr>
        <p:txBody>
          <a:bodyPr vert="horz" lIns="91440" tIns="45720" rIns="91440" bIns="45720" rtlCol="0" anchor="b">
            <a:normAutofit/>
          </a:bodyPr>
          <a:lstStyle>
            <a:lvl1pPr>
              <a:defRPr lang="en-US" sz="2800" b="0" dirty="0"/>
            </a:lvl1pPr>
          </a:lstStyle>
          <a:p>
            <a:pPr marL="0" lvl="0"/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04799" y="4432742"/>
            <a:ext cx="11582399" cy="1547370"/>
          </a:xfrm>
        </p:spPr>
        <p:txBody>
          <a:bodyPr vert="horz" lIns="91440" tIns="45720" rIns="91440" bIns="45720" rtlCol="0">
            <a:normAutofit/>
          </a:bodyPr>
          <a:lstStyle>
            <a:lvl1pPr>
              <a:defRPr lang="en-US" sz="1800"/>
            </a:lvl1pPr>
          </a:lstStyle>
          <a:p>
            <a:pPr marL="0" lvl="0" indent="0">
              <a:buNone/>
            </a:pPr>
            <a:r>
              <a:rPr lang="en-US" dirty="0"/>
              <a:t>Click to edit Master subtitle style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72954C-1836-4EC9-8BB8-0878CDD516AB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Rectangle 12"/>
          <p:cNvSpPr/>
          <p:nvPr userDrawn="1"/>
        </p:nvSpPr>
        <p:spPr>
          <a:xfrm rot="10800000">
            <a:off x="-1" y="4265102"/>
            <a:ext cx="12192001" cy="48770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2000">
                <a:srgbClr val="007FA3"/>
              </a:gs>
              <a:gs pos="30000">
                <a:srgbClr val="007FA3"/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solidFill>
                <a:prstClr val="white"/>
              </a:solidFill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626353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9600" y="216763"/>
            <a:ext cx="10972801" cy="1143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DCB408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5" name="Slide Number Placeholder 2"/>
          <p:cNvSpPr>
            <a:spLocks noGrp="1"/>
          </p:cNvSpPr>
          <p:nvPr>
            <p:ph type="sldNum" sz="quarter" idx="4"/>
            <p:custDataLst>
              <p:tags r:id="rId2"/>
            </p:custDataLst>
          </p:nvPr>
        </p:nvSpPr>
        <p:spPr>
          <a:xfrm>
            <a:off x="11560026" y="6427927"/>
            <a:ext cx="605367" cy="398838"/>
          </a:xfrm>
          <a:prstGeom prst="rect">
            <a:avLst/>
          </a:prstGeom>
        </p:spPr>
        <p:txBody>
          <a:bodyPr anchor="b"/>
          <a:lstStyle>
            <a:lvl1pPr algn="r">
              <a:defRPr sz="1200">
                <a:solidFill>
                  <a:srgbClr val="FFC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fld id="{CCB0C17B-9466-DC4D-9990-974487483D1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0973924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>
            <p:custDataLst>
              <p:tags r:id="rId1"/>
            </p:custDataLst>
          </p:nvPr>
        </p:nvSpPr>
        <p:spPr>
          <a:xfrm>
            <a:off x="1" y="0"/>
            <a:ext cx="12191999" cy="6858000"/>
          </a:xfrm>
          <a:prstGeom prst="rect">
            <a:avLst/>
          </a:prstGeom>
          <a:gradFill>
            <a:gsLst>
              <a:gs pos="0">
                <a:srgbClr val="0083A9"/>
              </a:gs>
              <a:gs pos="50000">
                <a:srgbClr val="0B5878"/>
              </a:gs>
              <a:gs pos="100000">
                <a:srgbClr val="071D28"/>
              </a:gs>
            </a:gsLst>
            <a:lin ang="132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 smtId="4294967295"/>
            </a:defPPr>
            <a:lvl1pPr marL="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</a:lstStyle>
          <a:p>
            <a:pPr algn="ctr"/>
            <a:endParaRPr lang="en-US" sz="1800">
              <a:solidFill>
                <a:srgbClr val="093549"/>
              </a:solidFill>
            </a:endParaRPr>
          </a:p>
        </p:txBody>
      </p:sp>
      <p:sp>
        <p:nvSpPr>
          <p:cNvPr id="5" name="Rectangle 4"/>
          <p:cNvSpPr/>
          <p:nvPr userDrawn="1">
            <p:custDataLst>
              <p:tags r:id="rId2"/>
            </p:custDataLst>
          </p:nvPr>
        </p:nvSpPr>
        <p:spPr>
          <a:xfrm>
            <a:off x="-1" y="6400250"/>
            <a:ext cx="12192000" cy="457750"/>
          </a:xfrm>
          <a:prstGeom prst="rect">
            <a:avLst/>
          </a:prstGeom>
          <a:gradFill>
            <a:gsLst>
              <a:gs pos="0">
                <a:schemeClr val="bg1">
                  <a:alpha val="95000"/>
                </a:schemeClr>
              </a:gs>
              <a:gs pos="12000">
                <a:srgbClr val="9FA1A4">
                  <a:lumMod val="95000"/>
                </a:srgbClr>
              </a:gs>
              <a:gs pos="25000">
                <a:srgbClr val="9FA1A4">
                  <a:lumMod val="75000"/>
                </a:srgbClr>
              </a:gs>
              <a:gs pos="100000">
                <a:srgbClr val="9FA1A4">
                  <a:alpha val="65882"/>
                  <a:lumMod val="75000"/>
                </a:srgbClr>
              </a:gs>
            </a:gsLst>
            <a:lin ang="132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defTabSz="457200"/>
            <a:endParaRPr lang="en-US" sz="1800">
              <a:solidFill>
                <a:srgbClr val="093549"/>
              </a:solidFill>
            </a:endParaRPr>
          </a:p>
        </p:txBody>
      </p:sp>
      <p:sp>
        <p:nvSpPr>
          <p:cNvPr id="6" name="Footer Placeholder 2"/>
          <p:cNvSpPr txBox="1"/>
          <p:nvPr userDrawn="1">
            <p:custDataLst>
              <p:tags r:id="rId3"/>
            </p:custDataLst>
          </p:nvPr>
        </p:nvSpPr>
        <p:spPr>
          <a:xfrm>
            <a:off x="7667593" y="6538173"/>
            <a:ext cx="4172685" cy="19492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en-US" sz="800">
              <a:solidFill>
                <a:srgbClr val="0B5878"/>
              </a:solidFill>
              <a:cs typeface="Tahoma"/>
            </a:endParaRP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0" y="6378424"/>
            <a:ext cx="12192127" cy="0"/>
          </a:xfrm>
          <a:prstGeom prst="line">
            <a:avLst/>
          </a:prstGeom>
          <a:ln w="38100">
            <a:solidFill>
              <a:srgbClr val="DCB408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CB0C17B-9466-DC4D-9990-974487483D1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929993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9600" y="216763"/>
            <a:ext cx="10972801" cy="1143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DCB408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1"/>
            <p:custDataLst>
              <p:tags r:id="rId2"/>
            </p:custDataLst>
          </p:nvPr>
        </p:nvSpPr>
        <p:spPr>
          <a:xfrm>
            <a:off x="609602" y="1542326"/>
            <a:ext cx="10968567" cy="4525963"/>
          </a:xfrm>
          <a:prstGeom prst="rect">
            <a:avLst/>
          </a:prstGeom>
        </p:spPr>
        <p:txBody>
          <a:bodyPr/>
          <a:lstStyle>
            <a:lvl1pPr>
              <a:buClr>
                <a:srgbClr val="DEB408"/>
              </a:buClr>
              <a:defRPr>
                <a:solidFill>
                  <a:srgbClr val="FFFFFF"/>
                </a:solidFill>
              </a:defRPr>
            </a:lvl1pPr>
            <a:lvl2pPr>
              <a:buClr>
                <a:srgbClr val="DEB408"/>
              </a:buClr>
              <a:defRPr>
                <a:solidFill>
                  <a:srgbClr val="FFFFFF"/>
                </a:solidFill>
              </a:defRPr>
            </a:lvl2pPr>
            <a:lvl3pPr>
              <a:buClr>
                <a:srgbClr val="DEB408"/>
              </a:buClr>
              <a:defRPr>
                <a:solidFill>
                  <a:srgbClr val="FFFFFF"/>
                </a:solidFill>
              </a:defRPr>
            </a:lvl3pPr>
            <a:lvl4pPr>
              <a:buClr>
                <a:srgbClr val="DEB408"/>
              </a:buClr>
              <a:defRPr>
                <a:solidFill>
                  <a:srgbClr val="FFFFFF"/>
                </a:solidFill>
              </a:defRPr>
            </a:lvl4pPr>
            <a:lvl5pPr>
              <a:buClr>
                <a:srgbClr val="DEB408"/>
              </a:buClr>
              <a:defRPr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Slide Number Placeholder 2"/>
          <p:cNvSpPr>
            <a:spLocks noGrp="1"/>
          </p:cNvSpPr>
          <p:nvPr>
            <p:ph type="sldNum" sz="quarter" idx="4"/>
            <p:custDataLst>
              <p:tags r:id="rId3"/>
            </p:custDataLst>
          </p:nvPr>
        </p:nvSpPr>
        <p:spPr>
          <a:xfrm>
            <a:off x="11560026" y="6427927"/>
            <a:ext cx="605367" cy="398838"/>
          </a:xfrm>
          <a:prstGeom prst="rect">
            <a:avLst/>
          </a:prstGeom>
        </p:spPr>
        <p:txBody>
          <a:bodyPr anchor="b"/>
          <a:lstStyle>
            <a:lvl1pPr algn="r">
              <a:defRPr sz="1200">
                <a:solidFill>
                  <a:srgbClr val="FFC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fld id="{CCB0C17B-9466-DC4D-9990-974487483D1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21693492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ov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>
            <p:custDataLst>
              <p:tags r:id="rId1"/>
            </p:custDataLst>
          </p:nvPr>
        </p:nvSpPr>
        <p:spPr>
          <a:xfrm>
            <a:off x="2" y="0"/>
            <a:ext cx="12216384" cy="6885432"/>
          </a:xfrm>
          <a:prstGeom prst="rect">
            <a:avLst/>
          </a:prstGeom>
          <a:gradFill>
            <a:gsLst>
              <a:gs pos="0">
                <a:srgbClr val="0083A9"/>
              </a:gs>
              <a:gs pos="59000">
                <a:srgbClr val="0B5878"/>
              </a:gs>
              <a:gs pos="94000">
                <a:srgbClr val="071D28"/>
              </a:gs>
            </a:gsLst>
            <a:lin ang="132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 smtId="4294967295"/>
            </a:defPPr>
            <a:lvl1pPr marL="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</a:lstStyle>
          <a:p>
            <a:pPr algn="ctr"/>
            <a:endParaRPr lang="en-US" sz="1800">
              <a:solidFill>
                <a:srgbClr val="093549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  <p:custDataLst>
              <p:tags r:id="rId2"/>
            </p:custDataLst>
          </p:nvPr>
        </p:nvSpPr>
        <p:spPr>
          <a:xfrm>
            <a:off x="609600" y="2130428"/>
            <a:ext cx="8260844" cy="1470025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36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  <p:custDataLst>
              <p:tags r:id="rId3"/>
            </p:custDataLst>
          </p:nvPr>
        </p:nvSpPr>
        <p:spPr>
          <a:xfrm>
            <a:off x="609600" y="3623360"/>
            <a:ext cx="8260844" cy="159689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>
                <a:solidFill>
                  <a:srgbClr val="DEB406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87761435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vid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>
            <p:custDataLst>
              <p:tags r:id="rId1"/>
            </p:custDataLst>
          </p:nvPr>
        </p:nvSpPr>
        <p:spPr>
          <a:xfrm>
            <a:off x="2" y="0"/>
            <a:ext cx="12216384" cy="6885432"/>
          </a:xfrm>
          <a:prstGeom prst="rect">
            <a:avLst/>
          </a:prstGeom>
          <a:gradFill>
            <a:gsLst>
              <a:gs pos="0">
                <a:srgbClr val="0083A9"/>
              </a:gs>
              <a:gs pos="59000">
                <a:srgbClr val="0B5878"/>
              </a:gs>
              <a:gs pos="94000">
                <a:srgbClr val="071D28"/>
              </a:gs>
            </a:gsLst>
            <a:lin ang="132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 smtId="4294967295"/>
            </a:defPPr>
            <a:lvl1pPr marL="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</a:lstStyle>
          <a:p>
            <a:pPr algn="ctr"/>
            <a:endParaRPr lang="en-US" sz="1800">
              <a:solidFill>
                <a:srgbClr val="093549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  <p:custDataLst>
              <p:tags r:id="rId2"/>
            </p:custDataLst>
          </p:nvPr>
        </p:nvSpPr>
        <p:spPr>
          <a:xfrm>
            <a:off x="609600" y="2526668"/>
            <a:ext cx="9359956" cy="1470025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  <p:custDataLst>
              <p:tags r:id="rId3"/>
            </p:custDataLst>
          </p:nvPr>
        </p:nvSpPr>
        <p:spPr>
          <a:xfrm>
            <a:off x="609600" y="4019600"/>
            <a:ext cx="9359956" cy="1596892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>
                <a:solidFill>
                  <a:srgbClr val="DEB406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609600" y="1385889"/>
            <a:ext cx="10968568" cy="0"/>
          </a:xfrm>
          <a:prstGeom prst="line">
            <a:avLst/>
          </a:prstGeom>
          <a:ln w="38100" cap="rnd">
            <a:solidFill>
              <a:srgbClr val="DCB408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 userDrawn="1"/>
        </p:nvCxnSpPr>
        <p:spPr>
          <a:xfrm>
            <a:off x="609600" y="6038912"/>
            <a:ext cx="10968568" cy="0"/>
          </a:xfrm>
          <a:prstGeom prst="line">
            <a:avLst/>
          </a:prstGeom>
          <a:ln w="38100" cap="rnd">
            <a:solidFill>
              <a:srgbClr val="DCB408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59164792"/>
      </p:ext>
    </p:extLst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9600" y="216763"/>
            <a:ext cx="10972801" cy="1143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DCB408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5" name="Slide Number Placeholder 2"/>
          <p:cNvSpPr>
            <a:spLocks noGrp="1"/>
          </p:cNvSpPr>
          <p:nvPr>
            <p:ph type="sldNum" sz="quarter" idx="4"/>
            <p:custDataLst>
              <p:tags r:id="rId2"/>
            </p:custDataLst>
          </p:nvPr>
        </p:nvSpPr>
        <p:spPr>
          <a:xfrm>
            <a:off x="11560026" y="6427927"/>
            <a:ext cx="605367" cy="398838"/>
          </a:xfrm>
          <a:prstGeom prst="rect">
            <a:avLst/>
          </a:prstGeom>
        </p:spPr>
        <p:txBody>
          <a:bodyPr anchor="b"/>
          <a:lstStyle>
            <a:lvl1pPr algn="r">
              <a:defRPr sz="1200">
                <a:solidFill>
                  <a:srgbClr val="FFC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fld id="{CCB0C17B-9466-DC4D-9990-974487483D1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53512682"/>
      </p:ext>
    </p:extLst>
  </p:cSld>
  <p:clrMapOvr>
    <a:masterClrMapping/>
  </p:clrMapOvr>
  <p:transition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>
            <p:custDataLst>
              <p:tags r:id="rId1"/>
            </p:custDataLst>
          </p:nvPr>
        </p:nvSpPr>
        <p:spPr>
          <a:xfrm>
            <a:off x="1" y="0"/>
            <a:ext cx="12191999" cy="6858000"/>
          </a:xfrm>
          <a:prstGeom prst="rect">
            <a:avLst/>
          </a:prstGeom>
          <a:gradFill>
            <a:gsLst>
              <a:gs pos="0">
                <a:srgbClr val="0083A9"/>
              </a:gs>
              <a:gs pos="50000">
                <a:srgbClr val="0B5878"/>
              </a:gs>
              <a:gs pos="100000">
                <a:srgbClr val="071D28"/>
              </a:gs>
            </a:gsLst>
            <a:lin ang="132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 smtId="4294967295"/>
            </a:defPPr>
            <a:lvl1pPr marL="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</a:lstStyle>
          <a:p>
            <a:pPr algn="ctr"/>
            <a:endParaRPr lang="en-US" sz="1800">
              <a:solidFill>
                <a:srgbClr val="093549"/>
              </a:solidFill>
            </a:endParaRPr>
          </a:p>
        </p:txBody>
      </p:sp>
      <p:sp>
        <p:nvSpPr>
          <p:cNvPr id="5" name="Rectangle 4"/>
          <p:cNvSpPr/>
          <p:nvPr userDrawn="1">
            <p:custDataLst>
              <p:tags r:id="rId2"/>
            </p:custDataLst>
          </p:nvPr>
        </p:nvSpPr>
        <p:spPr>
          <a:xfrm>
            <a:off x="-1" y="6400250"/>
            <a:ext cx="12192000" cy="457750"/>
          </a:xfrm>
          <a:prstGeom prst="rect">
            <a:avLst/>
          </a:prstGeom>
          <a:gradFill>
            <a:gsLst>
              <a:gs pos="0">
                <a:schemeClr val="bg1">
                  <a:alpha val="95000"/>
                </a:schemeClr>
              </a:gs>
              <a:gs pos="12000">
                <a:srgbClr val="9FA1A4">
                  <a:lumMod val="95000"/>
                </a:srgbClr>
              </a:gs>
              <a:gs pos="25000">
                <a:srgbClr val="9FA1A4">
                  <a:lumMod val="75000"/>
                </a:srgbClr>
              </a:gs>
              <a:gs pos="100000">
                <a:srgbClr val="9FA1A4">
                  <a:alpha val="65882"/>
                  <a:lumMod val="75000"/>
                </a:srgbClr>
              </a:gs>
            </a:gsLst>
            <a:lin ang="132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defTabSz="457200"/>
            <a:endParaRPr lang="en-US" sz="1800">
              <a:solidFill>
                <a:srgbClr val="093549"/>
              </a:solidFill>
            </a:endParaRPr>
          </a:p>
        </p:txBody>
      </p:sp>
      <p:sp>
        <p:nvSpPr>
          <p:cNvPr id="6" name="Footer Placeholder 2"/>
          <p:cNvSpPr txBox="1"/>
          <p:nvPr userDrawn="1">
            <p:custDataLst>
              <p:tags r:id="rId3"/>
            </p:custDataLst>
          </p:nvPr>
        </p:nvSpPr>
        <p:spPr>
          <a:xfrm>
            <a:off x="7667593" y="6538173"/>
            <a:ext cx="4172685" cy="19492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en-US" sz="800">
              <a:solidFill>
                <a:srgbClr val="0B5878"/>
              </a:solidFill>
              <a:cs typeface="Tahoma"/>
            </a:endParaRP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0" y="6378424"/>
            <a:ext cx="12192127" cy="0"/>
          </a:xfrm>
          <a:prstGeom prst="line">
            <a:avLst/>
          </a:prstGeom>
          <a:ln w="38100">
            <a:solidFill>
              <a:srgbClr val="DCB408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CB0C17B-9466-DC4D-9990-974487483D1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959936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 rot="10800000">
            <a:off x="-1" y="1156141"/>
            <a:ext cx="12192001" cy="48770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2000">
                <a:srgbClr val="007FA3"/>
              </a:gs>
              <a:gs pos="30000">
                <a:srgbClr val="007FA3"/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solidFill>
                <a:prstClr val="white"/>
              </a:solidFill>
              <a:latin typeface="Tahoma" panose="020B0604030504040204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>
              <a:defRPr sz="1800"/>
            </a:lvl1pPr>
            <a:lvl2pPr marL="685800" indent="-228600">
              <a:buFont typeface="Arial" panose="020B0604020202020204" pitchFamily="34" charset="0"/>
              <a:buChar char="−"/>
              <a:defRPr sz="1600"/>
            </a:lvl2pPr>
            <a:lvl3pPr marL="1143000" indent="-228600">
              <a:buFont typeface="Arial" panose="020B0604020202020204" pitchFamily="34" charset="0"/>
              <a:buChar char="−"/>
              <a:defRPr sz="1600"/>
            </a:lvl3pPr>
            <a:lvl4pPr marL="1600200" indent="-228600">
              <a:buFont typeface="Arial" panose="020B0604020202020204" pitchFamily="34" charset="0"/>
              <a:buChar char="−"/>
              <a:defRPr sz="1400"/>
            </a:lvl4pPr>
            <a:lvl5pPr marL="2057400" indent="-228600">
              <a:buFont typeface="Arial" panose="020B0604020202020204" pitchFamily="34" charset="0"/>
              <a:buChar char="−"/>
              <a:defRPr sz="140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72954C-1836-4EC9-8BB8-0878CDD516AB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304799" y="172281"/>
            <a:ext cx="11582399" cy="825246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75047623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72954C-1836-4EC9-8BB8-0878CDD516AB}" type="slidenum">
              <a:rPr lang="en-US" smtClean="0"/>
              <a:t>‹#›</a:t>
            </a:fld>
            <a:endParaRPr lang="en-US"/>
          </a:p>
        </p:txBody>
      </p:sp>
      <p:sp>
        <p:nvSpPr>
          <p:cNvPr id="17" name="Content Placeholder 2"/>
          <p:cNvSpPr>
            <a:spLocks noGrp="1"/>
          </p:cNvSpPr>
          <p:nvPr>
            <p:ph sz="half" idx="1"/>
          </p:nvPr>
        </p:nvSpPr>
        <p:spPr>
          <a:xfrm>
            <a:off x="304798" y="1402080"/>
            <a:ext cx="5707381" cy="4698683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Content Placeholder 3"/>
          <p:cNvSpPr>
            <a:spLocks noGrp="1"/>
          </p:cNvSpPr>
          <p:nvPr>
            <p:ph sz="half" idx="2"/>
          </p:nvPr>
        </p:nvSpPr>
        <p:spPr>
          <a:xfrm>
            <a:off x="6187437" y="1402080"/>
            <a:ext cx="5707381" cy="469868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2" name="Rectangle 21"/>
          <p:cNvSpPr/>
          <p:nvPr userDrawn="1"/>
        </p:nvSpPr>
        <p:spPr>
          <a:xfrm rot="10800000">
            <a:off x="-1" y="1156141"/>
            <a:ext cx="12192001" cy="48770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2000">
                <a:srgbClr val="007FA3"/>
              </a:gs>
              <a:gs pos="30000">
                <a:srgbClr val="007FA3"/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solidFill>
                <a:prstClr val="white"/>
              </a:solidFill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78471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72954C-1836-4EC9-8BB8-0878CDD516AB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 rot="10800000">
            <a:off x="-1" y="1156141"/>
            <a:ext cx="12192001" cy="48770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2000">
                <a:srgbClr val="007FA3"/>
              </a:gs>
              <a:gs pos="30000">
                <a:srgbClr val="007FA3"/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solidFill>
                <a:prstClr val="white"/>
              </a:solidFill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46830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72954C-1836-4EC9-8BB8-0878CDD516A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973181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 rot="10800000">
            <a:off x="-2" y="0"/>
            <a:ext cx="12192001" cy="1204911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82000">
                <a:srgbClr val="007FA3"/>
              </a:gs>
              <a:gs pos="32000">
                <a:srgbClr val="007FA3"/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solidFill>
                <a:schemeClr val="bg1"/>
              </a:solidFill>
              <a:latin typeface="Tahoma" panose="020B0604030504040204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>
              <a:defRPr sz="1800"/>
            </a:lvl1pPr>
            <a:lvl2pPr marL="685800" indent="-228600">
              <a:buFont typeface="Arial" panose="020B0604020202020204" pitchFamily="34" charset="0"/>
              <a:buChar char="−"/>
              <a:defRPr sz="1600"/>
            </a:lvl2pPr>
            <a:lvl3pPr marL="1143000" indent="-228600">
              <a:buFont typeface="Arial" panose="020B0604020202020204" pitchFamily="34" charset="0"/>
              <a:buChar char="−"/>
              <a:defRPr sz="1600"/>
            </a:lvl3pPr>
            <a:lvl4pPr marL="1600200" indent="-228600">
              <a:buFont typeface="Arial" panose="020B0604020202020204" pitchFamily="34" charset="0"/>
              <a:buChar char="−"/>
              <a:defRPr sz="1400"/>
            </a:lvl4pPr>
            <a:lvl5pPr marL="2057400" indent="-228600">
              <a:buFont typeface="Arial" panose="020B0604020202020204" pitchFamily="34" charset="0"/>
              <a:buChar char="−"/>
              <a:defRPr sz="140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72954C-1836-4EC9-8BB8-0878CDD516AB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304799" y="172281"/>
            <a:ext cx="11593159" cy="825246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18427494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 rot="10800000">
            <a:off x="-2" y="0"/>
            <a:ext cx="12192001" cy="1204911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82000">
                <a:srgbClr val="007FA3"/>
              </a:gs>
              <a:gs pos="32000">
                <a:srgbClr val="007FA3"/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solidFill>
                <a:schemeClr val="bg1"/>
              </a:solidFill>
              <a:latin typeface="Tahoma" panose="020B06040305040402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7" name="Content Placeholder 2"/>
          <p:cNvSpPr>
            <a:spLocks noGrp="1"/>
          </p:cNvSpPr>
          <p:nvPr>
            <p:ph sz="half" idx="1"/>
          </p:nvPr>
        </p:nvSpPr>
        <p:spPr>
          <a:xfrm>
            <a:off x="304798" y="1402080"/>
            <a:ext cx="5707381" cy="4698683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Content Placeholder 3"/>
          <p:cNvSpPr>
            <a:spLocks noGrp="1"/>
          </p:cNvSpPr>
          <p:nvPr>
            <p:ph sz="half" idx="2"/>
          </p:nvPr>
        </p:nvSpPr>
        <p:spPr>
          <a:xfrm>
            <a:off x="6187437" y="1402080"/>
            <a:ext cx="5707381" cy="469868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4798" y="6459628"/>
            <a:ext cx="9929871" cy="32122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664328" y="6457327"/>
            <a:ext cx="1222870" cy="32122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5872954C-1836-4EC9-8BB8-0878CDD516A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618107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 rot="10800000">
            <a:off x="-2" y="0"/>
            <a:ext cx="12192001" cy="1204911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82000">
                <a:srgbClr val="007FA3"/>
              </a:gs>
              <a:gs pos="32000">
                <a:srgbClr val="007FA3"/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solidFill>
                <a:schemeClr val="bg1"/>
              </a:solidFill>
              <a:latin typeface="Tahoma" panose="020B06040305040402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4798" y="6459628"/>
            <a:ext cx="9929871" cy="32122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664328" y="6457327"/>
            <a:ext cx="1222870" cy="32122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5872954C-1836-4EC9-8BB8-0878CDD516A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071205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15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6.xml"/><Relationship Id="rId9" Type="http://schemas.openxmlformats.org/officeDocument/2006/relationships/tags" Target="../tags/tag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ags" Target="../tags/tag18.xml"/><Relationship Id="rId3" Type="http://schemas.openxmlformats.org/officeDocument/2006/relationships/slideLayout" Target="../slideLayouts/slideLayout20.xml"/><Relationship Id="rId7" Type="http://schemas.openxmlformats.org/officeDocument/2006/relationships/tags" Target="../tags/tag17.xml"/><Relationship Id="rId2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8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22.xml"/><Relationship Id="rId4" Type="http://schemas.openxmlformats.org/officeDocument/2006/relationships/slideLayout" Target="../slideLayouts/slideLayout21.xml"/><Relationship Id="rId9" Type="http://schemas.openxmlformats.org/officeDocument/2006/relationships/tags" Target="../tags/tag1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ags" Target="../tags/tag36.xml"/><Relationship Id="rId3" Type="http://schemas.openxmlformats.org/officeDocument/2006/relationships/slideLayout" Target="../slideLayouts/slideLayout25.xml"/><Relationship Id="rId7" Type="http://schemas.openxmlformats.org/officeDocument/2006/relationships/tags" Target="../tags/tag35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tags" Target="../tags/tag34.xml"/><Relationship Id="rId5" Type="http://schemas.openxmlformats.org/officeDocument/2006/relationships/theme" Target="../theme/theme4.xml"/><Relationship Id="rId4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799" y="172281"/>
            <a:ext cx="11582399" cy="82524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lvl="0" defTabSz="457200"/>
            <a:r>
              <a:rPr lang="en-US" dirty="0"/>
              <a:t>Click to edit Master title style</a:t>
            </a:r>
          </a:p>
        </p:txBody>
      </p:sp>
      <p:sp>
        <p:nvSpPr>
          <p:cNvPr id="7" name="Rectangle 6"/>
          <p:cNvSpPr/>
          <p:nvPr userDrawn="1"/>
        </p:nvSpPr>
        <p:spPr>
          <a:xfrm>
            <a:off x="0" y="6400253"/>
            <a:ext cx="12192000" cy="466893"/>
          </a:xfrm>
          <a:prstGeom prst="rect">
            <a:avLst/>
          </a:prstGeom>
          <a:gradFill>
            <a:gsLst>
              <a:gs pos="0">
                <a:srgbClr val="0083A9"/>
              </a:gs>
              <a:gs pos="59000">
                <a:srgbClr val="0B5878"/>
              </a:gs>
              <a:gs pos="94000">
                <a:srgbClr val="071D28"/>
              </a:gs>
            </a:gsLst>
            <a:lin ang="1320000" scaled="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endParaRPr lang="en-US" sz="1000" dirty="0">
              <a:solidFill>
                <a:prstClr val="white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799" y="1402080"/>
            <a:ext cx="11582399" cy="47748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4798" y="6459628"/>
            <a:ext cx="9929871" cy="32122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664328" y="6457327"/>
            <a:ext cx="1222870" cy="32122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5872954C-1836-4EC9-8BB8-0878CDD516A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64042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56" r:id="rId2"/>
    <p:sldLayoutId id="2147483650" r:id="rId3"/>
    <p:sldLayoutId id="2147483652" r:id="rId4"/>
    <p:sldLayoutId id="2147483654" r:id="rId5"/>
    <p:sldLayoutId id="2147483655" r:id="rId6"/>
    <p:sldLayoutId id="2147483659" r:id="rId7"/>
    <p:sldLayoutId id="2147483660" r:id="rId8"/>
    <p:sldLayoutId id="2147483661" r:id="rId9"/>
    <p:sldLayoutId id="2147483683" r:id="rId10"/>
    <p:sldLayoutId id="2147483684" r:id="rId11"/>
    <p:sldLayoutId id="2147483685" r:id="rId12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US" sz="2400" b="1" kern="120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228600" indent="-228600" algn="l" defTabSz="457200" rtl="0" eaLnBrk="1" latinLnBrk="0" hangingPunct="1">
        <a:lnSpc>
          <a:spcPct val="100000"/>
        </a:lnSpc>
        <a:spcBef>
          <a:spcPct val="20000"/>
        </a:spcBef>
        <a:buClr>
          <a:srgbClr val="007FA3"/>
        </a:buClr>
        <a:buFont typeface="Arial" panose="020B0604020202020204" pitchFamily="34" charset="0"/>
        <a:buChar char="•"/>
        <a:defRPr lang="en-US" sz="1800" kern="1200" dirty="0" smtClean="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685800" indent="-228600" algn="l" defTabSz="457200" rtl="0" eaLnBrk="1" latinLnBrk="0" hangingPunct="1">
        <a:lnSpc>
          <a:spcPct val="100000"/>
        </a:lnSpc>
        <a:spcBef>
          <a:spcPct val="20000"/>
        </a:spcBef>
        <a:buClr>
          <a:srgbClr val="007FA3"/>
        </a:buClr>
        <a:buFont typeface="Arial" panose="020B0604020202020204" pitchFamily="34" charset="0"/>
        <a:buChar char="−"/>
        <a:defRPr lang="en-US" sz="1600" kern="1200" dirty="0" smtClean="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143000" indent="-228600" algn="l" defTabSz="457200" rtl="0" eaLnBrk="1" latinLnBrk="0" hangingPunct="1">
        <a:lnSpc>
          <a:spcPct val="100000"/>
        </a:lnSpc>
        <a:spcBef>
          <a:spcPct val="20000"/>
        </a:spcBef>
        <a:buClr>
          <a:srgbClr val="007FA3"/>
        </a:buClr>
        <a:buFont typeface="Arial" panose="020B0604020202020204" pitchFamily="34" charset="0"/>
        <a:buChar char="−"/>
        <a:defRPr lang="en-US" sz="1600" kern="1200" dirty="0" smtClean="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600200" indent="-228600" algn="l" defTabSz="457200" rtl="0" eaLnBrk="1" latinLnBrk="0" hangingPunct="1">
        <a:lnSpc>
          <a:spcPct val="100000"/>
        </a:lnSpc>
        <a:spcBef>
          <a:spcPct val="20000"/>
        </a:spcBef>
        <a:buClr>
          <a:srgbClr val="007FA3"/>
        </a:buClr>
        <a:buFont typeface="Arial" panose="020B0604020202020204" pitchFamily="34" charset="0"/>
        <a:buChar char="−"/>
        <a:defRPr lang="en-US" sz="1400" kern="1200" dirty="0" smtClean="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057400" indent="-228600" algn="l" defTabSz="457200" rtl="0" eaLnBrk="1" latinLnBrk="0" hangingPunct="1">
        <a:lnSpc>
          <a:spcPct val="100000"/>
        </a:lnSpc>
        <a:spcBef>
          <a:spcPct val="20000"/>
        </a:spcBef>
        <a:buClr>
          <a:srgbClr val="007FA3"/>
        </a:buClr>
        <a:buFont typeface="Arial" panose="020B0604020202020204" pitchFamily="34" charset="0"/>
        <a:buChar char="−"/>
        <a:defRPr lang="en-US" sz="1400" kern="1200" dirty="0" smtClean="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auto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 userDrawn="1">
            <p:custDataLst>
              <p:tags r:id="rId7"/>
            </p:custDataLst>
          </p:nvPr>
        </p:nvSpPr>
        <p:spPr>
          <a:xfrm>
            <a:off x="1" y="0"/>
            <a:ext cx="12191999" cy="6858000"/>
          </a:xfrm>
          <a:prstGeom prst="rect">
            <a:avLst/>
          </a:prstGeom>
          <a:gradFill>
            <a:gsLst>
              <a:gs pos="0">
                <a:srgbClr val="0083A9"/>
              </a:gs>
              <a:gs pos="50000">
                <a:srgbClr val="0B5878"/>
              </a:gs>
              <a:gs pos="100000">
                <a:srgbClr val="071D28"/>
              </a:gs>
            </a:gsLst>
            <a:lin ang="132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 smtId="4294967295"/>
            </a:defPPr>
            <a:lvl1pPr marL="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</a:lstStyle>
          <a:p>
            <a:pPr algn="ctr"/>
            <a:endParaRPr lang="en-US" sz="1800">
              <a:solidFill>
                <a:srgbClr val="093549"/>
              </a:solidFill>
            </a:endParaRPr>
          </a:p>
        </p:txBody>
      </p:sp>
      <p:sp>
        <p:nvSpPr>
          <p:cNvPr id="7" name="Rectangle 6"/>
          <p:cNvSpPr/>
          <p:nvPr userDrawn="1">
            <p:custDataLst>
              <p:tags r:id="rId8"/>
            </p:custDataLst>
          </p:nvPr>
        </p:nvSpPr>
        <p:spPr>
          <a:xfrm>
            <a:off x="-1" y="6400250"/>
            <a:ext cx="12192000" cy="457750"/>
          </a:xfrm>
          <a:prstGeom prst="rect">
            <a:avLst/>
          </a:prstGeom>
          <a:gradFill>
            <a:gsLst>
              <a:gs pos="0">
                <a:schemeClr val="bg1">
                  <a:alpha val="95000"/>
                </a:schemeClr>
              </a:gs>
              <a:gs pos="12000">
                <a:srgbClr val="9FA1A4">
                  <a:lumMod val="95000"/>
                </a:srgbClr>
              </a:gs>
              <a:gs pos="25000">
                <a:srgbClr val="9FA1A4">
                  <a:lumMod val="75000"/>
                </a:srgbClr>
              </a:gs>
              <a:gs pos="100000">
                <a:srgbClr val="9FA1A4">
                  <a:alpha val="65882"/>
                  <a:lumMod val="75000"/>
                </a:srgbClr>
              </a:gs>
            </a:gsLst>
            <a:lin ang="132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sz="1800">
              <a:solidFill>
                <a:srgbClr val="093549"/>
              </a:solidFill>
            </a:endParaRPr>
          </a:p>
        </p:txBody>
      </p:sp>
      <p:sp>
        <p:nvSpPr>
          <p:cNvPr id="10" name="Slide Number Placeholder 2"/>
          <p:cNvSpPr>
            <a:spLocks noGrp="1"/>
          </p:cNvSpPr>
          <p:nvPr>
            <p:ph type="sldNum" sz="quarter" idx="4"/>
            <p:custDataLst>
              <p:tags r:id="rId9"/>
            </p:custDataLst>
          </p:nvPr>
        </p:nvSpPr>
        <p:spPr>
          <a:xfrm>
            <a:off x="11560026" y="6427927"/>
            <a:ext cx="605367" cy="398838"/>
          </a:xfrm>
          <a:prstGeom prst="rect">
            <a:avLst/>
          </a:prstGeom>
        </p:spPr>
        <p:txBody>
          <a:bodyPr anchor="b"/>
          <a:lstStyle>
            <a:lvl1pPr algn="r">
              <a:defRPr sz="1200">
                <a:solidFill>
                  <a:srgbClr val="FFC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fld id="{CCB0C17B-9466-DC4D-9990-974487483D14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0" y="6378424"/>
            <a:ext cx="12192127" cy="0"/>
          </a:xfrm>
          <a:prstGeom prst="line">
            <a:avLst/>
          </a:prstGeom>
          <a:ln w="38100">
            <a:solidFill>
              <a:srgbClr val="DCB408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 userDrawn="1"/>
        </p:nvCxnSpPr>
        <p:spPr>
          <a:xfrm>
            <a:off x="609600" y="1385889"/>
            <a:ext cx="10968568" cy="0"/>
          </a:xfrm>
          <a:prstGeom prst="line">
            <a:avLst/>
          </a:prstGeom>
          <a:ln w="38100" cap="rnd">
            <a:solidFill>
              <a:srgbClr val="DCB408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itle Placeholder 18"/>
          <p:cNvSpPr>
            <a:spLocks noGrp="1"/>
          </p:cNvSpPr>
          <p:nvPr>
            <p:ph type="title"/>
          </p:nvPr>
        </p:nvSpPr>
        <p:spPr>
          <a:xfrm>
            <a:off x="609760" y="216763"/>
            <a:ext cx="10972482" cy="114300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20" name="Text Placeholder 19"/>
          <p:cNvSpPr>
            <a:spLocks noGrp="1"/>
          </p:cNvSpPr>
          <p:nvPr>
            <p:ph type="body" idx="1"/>
          </p:nvPr>
        </p:nvSpPr>
        <p:spPr>
          <a:xfrm>
            <a:off x="609760" y="1542326"/>
            <a:ext cx="10972482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646077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</p:sldLayoutIdLst>
  <p:hf hdr="0" ftr="0" dt="0"/>
  <p:txStyles>
    <p:titleStyle>
      <a:lvl1pPr algn="l" defTabSz="914400" rtl="0" eaLnBrk="1" latinLnBrk="0" hangingPunct="1">
        <a:spcBef>
          <a:spcPct val="0"/>
        </a:spcBef>
        <a:buNone/>
        <a:defRPr lang="en-US" sz="3200" b="0" kern="1200" dirty="0">
          <a:solidFill>
            <a:srgbClr val="DCB408"/>
          </a:solidFill>
          <a:latin typeface="Tahoma"/>
          <a:ea typeface="+mj-ea"/>
          <a:cs typeface="Tahoma"/>
        </a:defRPr>
      </a:lvl1pPr>
    </p:titleStyle>
    <p:bodyStyle>
      <a:lvl1pPr marL="342900" indent="-342900" algn="l" defTabSz="914400" rtl="0" eaLnBrk="1" latinLnBrk="0" hangingPunct="1">
        <a:spcBef>
          <a:spcPts val="1200"/>
        </a:spcBef>
        <a:buClr>
          <a:schemeClr val="accent2"/>
        </a:buClr>
        <a:buFont typeface="Wingdings" panose="05000000000000000000" pitchFamily="2" charset="2"/>
        <a:buChar char="§"/>
        <a:defRPr lang="en-US" sz="2400" kern="1200" dirty="0" smtClean="0">
          <a:solidFill>
            <a:srgbClr val="FFFFFF"/>
          </a:solidFill>
          <a:latin typeface="Tahoma"/>
          <a:ea typeface="+mn-ea"/>
          <a:cs typeface="Tahoma"/>
        </a:defRPr>
      </a:lvl1pPr>
      <a:lvl2pPr marL="742950" indent="-285750" algn="l" defTabSz="914400" rtl="0" eaLnBrk="1" latinLnBrk="0" hangingPunct="1">
        <a:spcBef>
          <a:spcPts val="1200"/>
        </a:spcBef>
        <a:buClr>
          <a:schemeClr val="accent2"/>
        </a:buClr>
        <a:buFont typeface="Arial" panose="020B0604020202020204" pitchFamily="34" charset="0"/>
        <a:buChar char="–"/>
        <a:defRPr lang="en-US" sz="2000" kern="1200" dirty="0" smtClean="0">
          <a:solidFill>
            <a:srgbClr val="FFFFFF"/>
          </a:solidFill>
          <a:latin typeface="Tahoma"/>
          <a:ea typeface="+mn-ea"/>
          <a:cs typeface="Tahoma"/>
        </a:defRPr>
      </a:lvl2pPr>
      <a:lvl3pPr marL="1143000" indent="-228600" algn="l" defTabSz="914400" rtl="0" eaLnBrk="1" latinLnBrk="0" hangingPunct="1">
        <a:spcBef>
          <a:spcPts val="1200"/>
        </a:spcBef>
        <a:buClr>
          <a:schemeClr val="accent2"/>
        </a:buClr>
        <a:buFont typeface="Arial" panose="020B0604020202020204" pitchFamily="34" charset="0"/>
        <a:buChar char="•"/>
        <a:defRPr lang="en-US" sz="1800" kern="1200" dirty="0" smtClean="0">
          <a:solidFill>
            <a:srgbClr val="FFFFFF"/>
          </a:solidFill>
          <a:latin typeface="Tahoma"/>
          <a:ea typeface="+mn-ea"/>
          <a:cs typeface="Tahoma"/>
        </a:defRPr>
      </a:lvl3pPr>
      <a:lvl4pPr marL="1600200" indent="-228600" algn="l" defTabSz="914400" rtl="0" eaLnBrk="1" latinLnBrk="0" hangingPunct="1">
        <a:spcBef>
          <a:spcPts val="1200"/>
        </a:spcBef>
        <a:buClr>
          <a:schemeClr val="accent2"/>
        </a:buClr>
        <a:buFont typeface="Arial" panose="020B0604020202020204" pitchFamily="34" charset="0"/>
        <a:buChar char="–"/>
        <a:defRPr lang="en-US" sz="1800" kern="1200" dirty="0" smtClean="0">
          <a:solidFill>
            <a:srgbClr val="FFFFFF"/>
          </a:solidFill>
          <a:latin typeface="Tahoma"/>
          <a:ea typeface="+mn-ea"/>
          <a:cs typeface="Tahoma"/>
        </a:defRPr>
      </a:lvl4pPr>
      <a:lvl5pPr marL="2057400" indent="-228600" algn="l" defTabSz="914400" rtl="0" eaLnBrk="1" latinLnBrk="0" hangingPunct="1">
        <a:spcBef>
          <a:spcPts val="1200"/>
        </a:spcBef>
        <a:buClr>
          <a:schemeClr val="accent2"/>
        </a:buClr>
        <a:buFont typeface="Arial" panose="020B0604020202020204" pitchFamily="34" charset="0"/>
        <a:buChar char="»"/>
        <a:defRPr lang="en-US" sz="1800" kern="1200" dirty="0">
          <a:solidFill>
            <a:srgbClr val="FFFFFF"/>
          </a:solidFill>
          <a:latin typeface="Tahoma"/>
          <a:ea typeface="+mn-ea"/>
          <a:cs typeface="Tahoma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auto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 userDrawn="1">
            <p:custDataLst>
              <p:tags r:id="rId7"/>
            </p:custDataLst>
          </p:nvPr>
        </p:nvSpPr>
        <p:spPr>
          <a:xfrm>
            <a:off x="1" y="0"/>
            <a:ext cx="12191999" cy="6858000"/>
          </a:xfrm>
          <a:prstGeom prst="rect">
            <a:avLst/>
          </a:prstGeom>
          <a:gradFill>
            <a:gsLst>
              <a:gs pos="0">
                <a:srgbClr val="0083A9"/>
              </a:gs>
              <a:gs pos="50000">
                <a:srgbClr val="0B5878"/>
              </a:gs>
              <a:gs pos="100000">
                <a:srgbClr val="071D28"/>
              </a:gs>
            </a:gsLst>
            <a:lin ang="132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 smtId="4294967295"/>
            </a:defPPr>
            <a:lvl1pPr marL="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</a:lstStyle>
          <a:p>
            <a:pPr algn="ctr"/>
            <a:endParaRPr lang="en-US" sz="1800">
              <a:solidFill>
                <a:srgbClr val="093549"/>
              </a:solidFill>
            </a:endParaRPr>
          </a:p>
        </p:txBody>
      </p:sp>
      <p:sp>
        <p:nvSpPr>
          <p:cNvPr id="7" name="Rectangle 6"/>
          <p:cNvSpPr/>
          <p:nvPr userDrawn="1">
            <p:custDataLst>
              <p:tags r:id="rId8"/>
            </p:custDataLst>
          </p:nvPr>
        </p:nvSpPr>
        <p:spPr>
          <a:xfrm>
            <a:off x="-1" y="6400250"/>
            <a:ext cx="12192000" cy="457750"/>
          </a:xfrm>
          <a:prstGeom prst="rect">
            <a:avLst/>
          </a:prstGeom>
          <a:gradFill>
            <a:gsLst>
              <a:gs pos="0">
                <a:schemeClr val="bg1">
                  <a:alpha val="95000"/>
                </a:schemeClr>
              </a:gs>
              <a:gs pos="12000">
                <a:srgbClr val="9FA1A4">
                  <a:lumMod val="95000"/>
                </a:srgbClr>
              </a:gs>
              <a:gs pos="25000">
                <a:srgbClr val="9FA1A4">
                  <a:lumMod val="75000"/>
                </a:srgbClr>
              </a:gs>
              <a:gs pos="100000">
                <a:srgbClr val="9FA1A4">
                  <a:alpha val="65882"/>
                  <a:lumMod val="75000"/>
                </a:srgbClr>
              </a:gs>
            </a:gsLst>
            <a:lin ang="132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sz="1800">
              <a:solidFill>
                <a:srgbClr val="093549"/>
              </a:solidFill>
            </a:endParaRPr>
          </a:p>
        </p:txBody>
      </p:sp>
      <p:sp>
        <p:nvSpPr>
          <p:cNvPr id="10" name="Slide Number Placeholder 2"/>
          <p:cNvSpPr>
            <a:spLocks noGrp="1"/>
          </p:cNvSpPr>
          <p:nvPr>
            <p:ph type="sldNum" sz="quarter" idx="4"/>
            <p:custDataLst>
              <p:tags r:id="rId9"/>
            </p:custDataLst>
          </p:nvPr>
        </p:nvSpPr>
        <p:spPr>
          <a:xfrm>
            <a:off x="11560026" y="6427927"/>
            <a:ext cx="605367" cy="398838"/>
          </a:xfrm>
          <a:prstGeom prst="rect">
            <a:avLst/>
          </a:prstGeom>
        </p:spPr>
        <p:txBody>
          <a:bodyPr anchor="b"/>
          <a:lstStyle>
            <a:lvl1pPr algn="r">
              <a:defRPr sz="1200">
                <a:solidFill>
                  <a:srgbClr val="FFC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fld id="{CCB0C17B-9466-DC4D-9990-974487483D14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0" y="6378424"/>
            <a:ext cx="12192127" cy="0"/>
          </a:xfrm>
          <a:prstGeom prst="line">
            <a:avLst/>
          </a:prstGeom>
          <a:ln w="38100">
            <a:solidFill>
              <a:srgbClr val="DCB408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 userDrawn="1"/>
        </p:nvCxnSpPr>
        <p:spPr>
          <a:xfrm>
            <a:off x="609600" y="1385889"/>
            <a:ext cx="10968568" cy="0"/>
          </a:xfrm>
          <a:prstGeom prst="line">
            <a:avLst/>
          </a:prstGeom>
          <a:ln w="38100" cap="rnd">
            <a:solidFill>
              <a:srgbClr val="DCB408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itle Placeholder 18"/>
          <p:cNvSpPr>
            <a:spLocks noGrp="1"/>
          </p:cNvSpPr>
          <p:nvPr>
            <p:ph type="title"/>
          </p:nvPr>
        </p:nvSpPr>
        <p:spPr>
          <a:xfrm>
            <a:off x="609760" y="216763"/>
            <a:ext cx="10972482" cy="114300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20" name="Text Placeholder 19"/>
          <p:cNvSpPr>
            <a:spLocks noGrp="1"/>
          </p:cNvSpPr>
          <p:nvPr>
            <p:ph type="body" idx="1"/>
          </p:nvPr>
        </p:nvSpPr>
        <p:spPr>
          <a:xfrm>
            <a:off x="609760" y="1542326"/>
            <a:ext cx="10972482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473165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2" r:id="rId4"/>
    <p:sldLayoutId id="2147483673" r:id="rId5"/>
  </p:sldLayoutIdLst>
  <p:hf hdr="0" ftr="0" dt="0"/>
  <p:txStyles>
    <p:titleStyle>
      <a:lvl1pPr algn="l" defTabSz="914400" rtl="0" eaLnBrk="1" latinLnBrk="0" hangingPunct="1">
        <a:spcBef>
          <a:spcPct val="0"/>
        </a:spcBef>
        <a:buNone/>
        <a:defRPr lang="en-US" sz="3200" b="0" kern="1200" dirty="0">
          <a:solidFill>
            <a:srgbClr val="DCB408"/>
          </a:solidFill>
          <a:latin typeface="Tahoma"/>
          <a:ea typeface="+mj-ea"/>
          <a:cs typeface="Tahoma"/>
        </a:defRPr>
      </a:lvl1pPr>
    </p:titleStyle>
    <p:bodyStyle>
      <a:lvl1pPr marL="342900" indent="-342900" algn="l" defTabSz="914400" rtl="0" eaLnBrk="1" latinLnBrk="0" hangingPunct="1">
        <a:spcBef>
          <a:spcPts val="1200"/>
        </a:spcBef>
        <a:buClr>
          <a:schemeClr val="accent2"/>
        </a:buClr>
        <a:buFont typeface="Wingdings" panose="05000000000000000000" pitchFamily="2" charset="2"/>
        <a:buChar char="§"/>
        <a:defRPr lang="en-US" sz="2400" kern="1200" dirty="0" smtClean="0">
          <a:solidFill>
            <a:srgbClr val="FFFFFF"/>
          </a:solidFill>
          <a:latin typeface="Tahoma"/>
          <a:ea typeface="+mn-ea"/>
          <a:cs typeface="Tahoma"/>
        </a:defRPr>
      </a:lvl1pPr>
      <a:lvl2pPr marL="742950" indent="-285750" algn="l" defTabSz="914400" rtl="0" eaLnBrk="1" latinLnBrk="0" hangingPunct="1">
        <a:spcBef>
          <a:spcPts val="1200"/>
        </a:spcBef>
        <a:buClr>
          <a:schemeClr val="accent2"/>
        </a:buClr>
        <a:buFont typeface="Arial" panose="020B0604020202020204" pitchFamily="34" charset="0"/>
        <a:buChar char="–"/>
        <a:defRPr lang="en-US" sz="2000" kern="1200" dirty="0" smtClean="0">
          <a:solidFill>
            <a:srgbClr val="FFFFFF"/>
          </a:solidFill>
          <a:latin typeface="Tahoma"/>
          <a:ea typeface="+mn-ea"/>
          <a:cs typeface="Tahoma"/>
        </a:defRPr>
      </a:lvl2pPr>
      <a:lvl3pPr marL="1143000" indent="-228600" algn="l" defTabSz="914400" rtl="0" eaLnBrk="1" latinLnBrk="0" hangingPunct="1">
        <a:spcBef>
          <a:spcPts val="1200"/>
        </a:spcBef>
        <a:buClr>
          <a:schemeClr val="accent2"/>
        </a:buClr>
        <a:buFont typeface="Arial" panose="020B0604020202020204" pitchFamily="34" charset="0"/>
        <a:buChar char="•"/>
        <a:defRPr lang="en-US" sz="1800" kern="1200" dirty="0" smtClean="0">
          <a:solidFill>
            <a:srgbClr val="FFFFFF"/>
          </a:solidFill>
          <a:latin typeface="Tahoma"/>
          <a:ea typeface="+mn-ea"/>
          <a:cs typeface="Tahoma"/>
        </a:defRPr>
      </a:lvl3pPr>
      <a:lvl4pPr marL="1600200" indent="-228600" algn="l" defTabSz="914400" rtl="0" eaLnBrk="1" latinLnBrk="0" hangingPunct="1">
        <a:spcBef>
          <a:spcPts val="1200"/>
        </a:spcBef>
        <a:buClr>
          <a:schemeClr val="accent2"/>
        </a:buClr>
        <a:buFont typeface="Arial" panose="020B0604020202020204" pitchFamily="34" charset="0"/>
        <a:buChar char="–"/>
        <a:defRPr lang="en-US" sz="1800" kern="1200" dirty="0" smtClean="0">
          <a:solidFill>
            <a:srgbClr val="FFFFFF"/>
          </a:solidFill>
          <a:latin typeface="Tahoma"/>
          <a:ea typeface="+mn-ea"/>
          <a:cs typeface="Tahoma"/>
        </a:defRPr>
      </a:lvl4pPr>
      <a:lvl5pPr marL="2057400" indent="-228600" algn="l" defTabSz="914400" rtl="0" eaLnBrk="1" latinLnBrk="0" hangingPunct="1">
        <a:spcBef>
          <a:spcPts val="1200"/>
        </a:spcBef>
        <a:buClr>
          <a:schemeClr val="accent2"/>
        </a:buClr>
        <a:buFont typeface="Arial" panose="020B0604020202020204" pitchFamily="34" charset="0"/>
        <a:buChar char="»"/>
        <a:defRPr lang="en-US" sz="1800" kern="1200" dirty="0">
          <a:solidFill>
            <a:srgbClr val="FFFFFF"/>
          </a:solidFill>
          <a:latin typeface="Tahoma"/>
          <a:ea typeface="+mn-ea"/>
          <a:cs typeface="Tahoma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auto"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 userDrawn="1">
            <p:custDataLst>
              <p:tags r:id="rId6"/>
            </p:custDataLst>
          </p:nvPr>
        </p:nvSpPr>
        <p:spPr>
          <a:xfrm>
            <a:off x="1" y="0"/>
            <a:ext cx="12191999" cy="6858000"/>
          </a:xfrm>
          <a:prstGeom prst="rect">
            <a:avLst/>
          </a:prstGeom>
          <a:gradFill>
            <a:gsLst>
              <a:gs pos="0">
                <a:srgbClr val="0083A9"/>
              </a:gs>
              <a:gs pos="50000">
                <a:srgbClr val="0B5878"/>
              </a:gs>
              <a:gs pos="100000">
                <a:srgbClr val="071D28"/>
              </a:gs>
            </a:gsLst>
            <a:lin ang="132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 smtId="4294967295"/>
            </a:defPPr>
            <a:lvl1pPr marL="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 smtId="4294967295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</a:lstStyle>
          <a:p>
            <a:pPr algn="ctr"/>
            <a:endParaRPr lang="en-US" sz="1800">
              <a:solidFill>
                <a:srgbClr val="093549"/>
              </a:solidFill>
            </a:endParaRPr>
          </a:p>
        </p:txBody>
      </p:sp>
      <p:sp>
        <p:nvSpPr>
          <p:cNvPr id="7" name="Rectangle 6"/>
          <p:cNvSpPr/>
          <p:nvPr userDrawn="1">
            <p:custDataLst>
              <p:tags r:id="rId7"/>
            </p:custDataLst>
          </p:nvPr>
        </p:nvSpPr>
        <p:spPr>
          <a:xfrm>
            <a:off x="-1" y="6400250"/>
            <a:ext cx="12192000" cy="457750"/>
          </a:xfrm>
          <a:prstGeom prst="rect">
            <a:avLst/>
          </a:prstGeom>
          <a:gradFill>
            <a:gsLst>
              <a:gs pos="0">
                <a:schemeClr val="bg1">
                  <a:alpha val="95000"/>
                </a:schemeClr>
              </a:gs>
              <a:gs pos="12000">
                <a:srgbClr val="9FA1A4">
                  <a:lumMod val="95000"/>
                </a:srgbClr>
              </a:gs>
              <a:gs pos="25000">
                <a:srgbClr val="9FA1A4">
                  <a:lumMod val="75000"/>
                </a:srgbClr>
              </a:gs>
              <a:gs pos="100000">
                <a:srgbClr val="9FA1A4">
                  <a:alpha val="65882"/>
                  <a:lumMod val="75000"/>
                </a:srgbClr>
              </a:gs>
            </a:gsLst>
            <a:lin ang="132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sz="1800">
              <a:solidFill>
                <a:srgbClr val="093549"/>
              </a:solidFill>
            </a:endParaRPr>
          </a:p>
        </p:txBody>
      </p:sp>
      <p:sp>
        <p:nvSpPr>
          <p:cNvPr id="10" name="Slide Number Placeholder 2"/>
          <p:cNvSpPr>
            <a:spLocks noGrp="1"/>
          </p:cNvSpPr>
          <p:nvPr>
            <p:ph type="sldNum" sz="quarter" idx="4"/>
            <p:custDataLst>
              <p:tags r:id="rId8"/>
            </p:custDataLst>
          </p:nvPr>
        </p:nvSpPr>
        <p:spPr>
          <a:xfrm>
            <a:off x="11560026" y="6427927"/>
            <a:ext cx="605367" cy="398838"/>
          </a:xfrm>
          <a:prstGeom prst="rect">
            <a:avLst/>
          </a:prstGeom>
        </p:spPr>
        <p:txBody>
          <a:bodyPr anchor="b"/>
          <a:lstStyle>
            <a:lvl1pPr algn="r">
              <a:defRPr sz="1200">
                <a:solidFill>
                  <a:srgbClr val="FFC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fld id="{CCB0C17B-9466-DC4D-9990-974487483D14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0" y="6378424"/>
            <a:ext cx="12192127" cy="0"/>
          </a:xfrm>
          <a:prstGeom prst="line">
            <a:avLst/>
          </a:prstGeom>
          <a:ln w="38100">
            <a:solidFill>
              <a:srgbClr val="DCB408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 userDrawn="1"/>
        </p:nvCxnSpPr>
        <p:spPr>
          <a:xfrm>
            <a:off x="609600" y="1385889"/>
            <a:ext cx="10968568" cy="0"/>
          </a:xfrm>
          <a:prstGeom prst="line">
            <a:avLst/>
          </a:prstGeom>
          <a:ln w="38100" cap="rnd">
            <a:solidFill>
              <a:srgbClr val="DCB408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itle Placeholder 18"/>
          <p:cNvSpPr>
            <a:spLocks noGrp="1"/>
          </p:cNvSpPr>
          <p:nvPr>
            <p:ph type="title"/>
          </p:nvPr>
        </p:nvSpPr>
        <p:spPr>
          <a:xfrm>
            <a:off x="609760" y="216763"/>
            <a:ext cx="10972482" cy="11430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20" name="Text Placeholder 19"/>
          <p:cNvSpPr>
            <a:spLocks noGrp="1"/>
          </p:cNvSpPr>
          <p:nvPr>
            <p:ph type="body" idx="1"/>
          </p:nvPr>
        </p:nvSpPr>
        <p:spPr>
          <a:xfrm>
            <a:off x="609760" y="1542326"/>
            <a:ext cx="10972482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9288386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8" r:id="rId3"/>
    <p:sldLayoutId id="2147483679" r:id="rId4"/>
  </p:sldLayoutIdLst>
  <p:hf sldNum="0" hdr="0" dt="0"/>
  <p:txStyles>
    <p:titleStyle>
      <a:lvl1pPr algn="l" defTabSz="914400" rtl="0" eaLnBrk="1" latinLnBrk="0" hangingPunct="1">
        <a:spcBef>
          <a:spcPct val="0"/>
        </a:spcBef>
        <a:buNone/>
        <a:defRPr lang="en-US" sz="3200" b="0" kern="1200" dirty="0">
          <a:solidFill>
            <a:srgbClr val="DCB408"/>
          </a:solidFill>
          <a:latin typeface="Tahoma"/>
          <a:ea typeface="+mj-ea"/>
          <a:cs typeface="Tahoma"/>
        </a:defRPr>
      </a:lvl1pPr>
    </p:titleStyle>
    <p:bodyStyle>
      <a:lvl1pPr marL="342900" indent="-342900" algn="l" defTabSz="914400" rtl="0" eaLnBrk="1" latinLnBrk="0" hangingPunct="1">
        <a:spcBef>
          <a:spcPts val="1200"/>
        </a:spcBef>
        <a:buClr>
          <a:schemeClr val="accent2"/>
        </a:buClr>
        <a:buFont typeface="Wingdings" panose="05000000000000000000" pitchFamily="2" charset="2"/>
        <a:buChar char="§"/>
        <a:defRPr lang="en-US" sz="2400" kern="1200" dirty="0" smtClean="0">
          <a:solidFill>
            <a:srgbClr val="FFFFFF"/>
          </a:solidFill>
          <a:latin typeface="Tahoma"/>
          <a:ea typeface="+mn-ea"/>
          <a:cs typeface="Tahoma"/>
        </a:defRPr>
      </a:lvl1pPr>
      <a:lvl2pPr marL="742950" indent="-285750" algn="l" defTabSz="914400" rtl="0" eaLnBrk="1" latinLnBrk="0" hangingPunct="1">
        <a:spcBef>
          <a:spcPts val="1200"/>
        </a:spcBef>
        <a:buClr>
          <a:schemeClr val="accent2"/>
        </a:buClr>
        <a:buFont typeface="Arial" panose="020B0604020202020204" pitchFamily="34" charset="0"/>
        <a:buChar char="–"/>
        <a:defRPr lang="en-US" sz="2000" kern="1200" dirty="0" smtClean="0">
          <a:solidFill>
            <a:srgbClr val="FFFFFF"/>
          </a:solidFill>
          <a:latin typeface="Tahoma"/>
          <a:ea typeface="+mn-ea"/>
          <a:cs typeface="Tahoma"/>
        </a:defRPr>
      </a:lvl2pPr>
      <a:lvl3pPr marL="1143000" indent="-228600" algn="l" defTabSz="914400" rtl="0" eaLnBrk="1" latinLnBrk="0" hangingPunct="1">
        <a:spcBef>
          <a:spcPts val="1200"/>
        </a:spcBef>
        <a:buClr>
          <a:schemeClr val="accent2"/>
        </a:buClr>
        <a:buFont typeface="Arial" panose="020B0604020202020204" pitchFamily="34" charset="0"/>
        <a:buChar char="•"/>
        <a:defRPr lang="en-US" sz="1800" kern="1200" dirty="0" smtClean="0">
          <a:solidFill>
            <a:srgbClr val="FFFFFF"/>
          </a:solidFill>
          <a:latin typeface="Tahoma"/>
          <a:ea typeface="+mn-ea"/>
          <a:cs typeface="Tahoma"/>
        </a:defRPr>
      </a:lvl3pPr>
      <a:lvl4pPr marL="1600200" indent="-228600" algn="l" defTabSz="914400" rtl="0" eaLnBrk="1" latinLnBrk="0" hangingPunct="1">
        <a:spcBef>
          <a:spcPts val="1200"/>
        </a:spcBef>
        <a:buClr>
          <a:schemeClr val="accent2"/>
        </a:buClr>
        <a:buFont typeface="Arial" panose="020B0604020202020204" pitchFamily="34" charset="0"/>
        <a:buChar char="–"/>
        <a:defRPr lang="en-US" sz="1800" kern="1200" dirty="0" smtClean="0">
          <a:solidFill>
            <a:srgbClr val="FFFFFF"/>
          </a:solidFill>
          <a:latin typeface="Tahoma"/>
          <a:ea typeface="+mn-ea"/>
          <a:cs typeface="Tahoma"/>
        </a:defRPr>
      </a:lvl4pPr>
      <a:lvl5pPr marL="2057400" indent="-228600" algn="l" defTabSz="914400" rtl="0" eaLnBrk="1" latinLnBrk="0" hangingPunct="1">
        <a:spcBef>
          <a:spcPts val="1200"/>
        </a:spcBef>
        <a:buClr>
          <a:schemeClr val="accent2"/>
        </a:buClr>
        <a:buFont typeface="Arial" panose="020B0604020202020204" pitchFamily="34" charset="0"/>
        <a:buChar char="»"/>
        <a:defRPr lang="en-US" sz="1800" kern="1200" dirty="0">
          <a:solidFill>
            <a:srgbClr val="FFFFFF"/>
          </a:solidFill>
          <a:latin typeface="Tahoma"/>
          <a:ea typeface="+mn-ea"/>
          <a:cs typeface="Tahoma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tif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jpe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chart" Target="../charts/chart5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Relationship Id="rId4" Type="http://schemas.openxmlformats.org/officeDocument/2006/relationships/chart" Target="../charts/char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9.xml"/><Relationship Id="rId4" Type="http://schemas.openxmlformats.org/officeDocument/2006/relationships/chart" Target="../charts/chart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9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9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14.xml"/><Relationship Id="rId4" Type="http://schemas.openxmlformats.org/officeDocument/2006/relationships/chart" Target="../charts/chart1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tif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7.tif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PHARMACOTHERAPY:</a:t>
            </a:r>
            <a:br>
              <a:rPr lang="en-US" dirty="0"/>
            </a:br>
            <a:r>
              <a:rPr lang="en-US" dirty="0"/>
              <a:t>Naltrexone/Bupropion (</a:t>
            </a:r>
            <a:r>
              <a:rPr lang="en-US" dirty="0" err="1"/>
              <a:t>Contrave</a:t>
            </a:r>
            <a:r>
              <a:rPr lang="en-US" dirty="0"/>
              <a:t>) in Weight Management</a:t>
            </a:r>
          </a:p>
        </p:txBody>
      </p:sp>
      <p:sp>
        <p:nvSpPr>
          <p:cNvPr id="7" name="Subtitle 6"/>
          <p:cNvSpPr>
            <a:spLocks noGrp="1"/>
          </p:cNvSpPr>
          <p:nvPr>
            <p:ph type="subTitle" idx="1"/>
          </p:nvPr>
        </p:nvSpPr>
        <p:spPr>
          <a:xfrm>
            <a:off x="304800" y="4555572"/>
            <a:ext cx="11582399" cy="1353909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Dr. Shahebina Walji, MD, CCFP, D. ABOM</a:t>
            </a:r>
          </a:p>
          <a:p>
            <a:pPr marL="0" indent="0">
              <a:buNone/>
            </a:pPr>
            <a:r>
              <a:rPr lang="en-US" dirty="0"/>
              <a:t>Assistant Clinical Professor, University of Calgary </a:t>
            </a:r>
          </a:p>
          <a:p>
            <a:pPr marL="0" indent="0">
              <a:buNone/>
            </a:pPr>
            <a:r>
              <a:rPr lang="en-US" dirty="0"/>
              <a:t>Medical Director, Calgary Weight Management Centre</a:t>
            </a:r>
          </a:p>
          <a:p>
            <a:pPr marL="0" indent="0">
              <a:buNone/>
            </a:pPr>
            <a:r>
              <a:rPr lang="en-US" dirty="0" err="1"/>
              <a:t>s.walji@cwmc.ca</a:t>
            </a:r>
            <a:endParaRPr lang="en-US" dirty="0"/>
          </a:p>
          <a:p>
            <a:pPr mar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82761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3301C8E7-5E7F-EE43-8208-6BF63E0C338E}"/>
              </a:ext>
            </a:extLst>
          </p:cNvPr>
          <p:cNvSpPr/>
          <p:nvPr/>
        </p:nvSpPr>
        <p:spPr>
          <a:xfrm flipH="1">
            <a:off x="404415" y="2094751"/>
            <a:ext cx="8580700" cy="2409971"/>
          </a:xfrm>
          <a:prstGeom prst="round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marL="0" lvl="1">
              <a:spcBef>
                <a:spcPct val="20000"/>
              </a:spcBef>
              <a:buClr>
                <a:prstClr val="white"/>
              </a:buClr>
              <a:defRPr/>
            </a:pPr>
            <a:endParaRPr lang="en-US" sz="1100" baseline="30000" dirty="0">
              <a:solidFill>
                <a:srgbClr val="093549"/>
              </a:solidFill>
              <a:latin typeface="Tahoma"/>
              <a:cs typeface="Arial" pitchFamily="34" charset="0"/>
            </a:endParaRPr>
          </a:p>
        </p:txBody>
      </p:sp>
      <p:sp>
        <p:nvSpPr>
          <p:cNvPr id="9" name="Footer Placeholder 2">
            <a:extLst>
              <a:ext uri="{FF2B5EF4-FFF2-40B4-BE49-F238E27FC236}">
                <a16:creationId xmlns:a16="http://schemas.microsoft.com/office/drawing/2014/main" id="{A4D24C7B-C192-6247-B595-72D2ADBC92EE}"/>
              </a:ext>
            </a:extLst>
          </p:cNvPr>
          <p:cNvSpPr txBox="1">
            <a:spLocks/>
          </p:cNvSpPr>
          <p:nvPr/>
        </p:nvSpPr>
        <p:spPr>
          <a:xfrm>
            <a:off x="122182" y="6348046"/>
            <a:ext cx="11947635" cy="509954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342891">
              <a:lnSpc>
                <a:spcPct val="90000"/>
              </a:lnSpc>
            </a:pP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CNS = </a:t>
            </a:r>
            <a:r>
              <a:rPr lang="nb-NO" sz="1000" dirty="0" err="1">
                <a:latin typeface="Arial Narrow"/>
                <a:ea typeface="Tahoma" panose="020B0604030504040204" pitchFamily="34" charset="0"/>
                <a:cs typeface="Arial Narrow"/>
              </a:rPr>
              <a:t>central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 </a:t>
            </a:r>
            <a:r>
              <a:rPr lang="nb-NO" sz="1000" dirty="0" err="1">
                <a:latin typeface="Arial Narrow"/>
                <a:ea typeface="Tahoma" panose="020B0604030504040204" pitchFamily="34" charset="0"/>
                <a:cs typeface="Arial Narrow"/>
              </a:rPr>
              <a:t>nervous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 system; POMC = </a:t>
            </a:r>
            <a:r>
              <a:rPr lang="nb-NO" sz="1000" dirty="0" err="1">
                <a:latin typeface="Arial Narrow"/>
                <a:ea typeface="Tahoma" panose="020B0604030504040204" pitchFamily="34" charset="0"/>
                <a:cs typeface="Arial Narrow"/>
              </a:rPr>
              <a:t>proopiomelanocortin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.</a:t>
            </a:r>
          </a:p>
          <a:p>
            <a:pPr defTabSz="342891">
              <a:lnSpc>
                <a:spcPct val="90000"/>
              </a:lnSpc>
            </a:pPr>
            <a:r>
              <a:rPr lang="nb-NO" sz="1000" dirty="0" err="1">
                <a:latin typeface="Arial Narrow"/>
                <a:ea typeface="Tahoma" panose="020B0604030504040204" pitchFamily="34" charset="0"/>
                <a:cs typeface="Arial Narrow"/>
              </a:rPr>
              <a:t>Figure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 </a:t>
            </a:r>
            <a:r>
              <a:rPr lang="nb-NO" sz="1000" dirty="0" err="1">
                <a:latin typeface="Arial Narrow"/>
                <a:ea typeface="Tahoma" panose="020B0604030504040204" pitchFamily="34" charset="0"/>
                <a:cs typeface="Arial Narrow"/>
              </a:rPr>
              <a:t>adapted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 from Billes et al.,© 2014, </a:t>
            </a:r>
            <a:r>
              <a:rPr lang="nb-NO" sz="1000" dirty="0" err="1">
                <a:latin typeface="Arial Narrow"/>
                <a:ea typeface="Tahoma" panose="020B0604030504040204" pitchFamily="34" charset="0"/>
                <a:cs typeface="Arial Narrow"/>
              </a:rPr>
              <a:t>with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 </a:t>
            </a:r>
            <a:r>
              <a:rPr lang="nb-NO" sz="1000" dirty="0" err="1">
                <a:latin typeface="Arial Narrow"/>
                <a:ea typeface="Tahoma" panose="020B0604030504040204" pitchFamily="34" charset="0"/>
                <a:cs typeface="Arial Narrow"/>
              </a:rPr>
              <a:t>permission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 from </a:t>
            </a:r>
            <a:r>
              <a:rPr lang="nb-NO" sz="1000" dirty="0" err="1">
                <a:latin typeface="Arial Narrow"/>
                <a:ea typeface="Tahoma" panose="020B0604030504040204" pitchFamily="34" charset="0"/>
                <a:cs typeface="Arial Narrow"/>
              </a:rPr>
              <a:t>Elsevier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.</a:t>
            </a:r>
          </a:p>
          <a:p>
            <a:pPr defTabSz="342891">
              <a:lnSpc>
                <a:spcPct val="90000"/>
              </a:lnSpc>
            </a:pP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1. Billes SK et al. </a:t>
            </a:r>
            <a:r>
              <a:rPr lang="nb-NO" sz="1000" i="1" dirty="0" err="1">
                <a:latin typeface="Arial Narrow"/>
                <a:ea typeface="Tahoma" panose="020B0604030504040204" pitchFamily="34" charset="0"/>
                <a:cs typeface="Arial Narrow"/>
              </a:rPr>
              <a:t>Pharmacol</a:t>
            </a:r>
            <a:r>
              <a:rPr lang="nb-NO" sz="1000" i="1" dirty="0">
                <a:latin typeface="Arial Narrow"/>
                <a:ea typeface="Tahoma" panose="020B0604030504040204" pitchFamily="34" charset="0"/>
                <a:cs typeface="Arial Narrow"/>
              </a:rPr>
              <a:t> Res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. 2014;84:1-11; 2. Yu JH et al. </a:t>
            </a:r>
            <a:r>
              <a:rPr lang="nb-NO" sz="1000" i="1" dirty="0">
                <a:latin typeface="Arial Narrow"/>
                <a:ea typeface="Tahoma" panose="020B0604030504040204" pitchFamily="34" charset="0"/>
                <a:cs typeface="Arial Narrow"/>
              </a:rPr>
              <a:t>Diabetes </a:t>
            </a:r>
            <a:r>
              <a:rPr lang="nb-NO" sz="1000" i="1" dirty="0" err="1">
                <a:latin typeface="Arial Narrow"/>
                <a:ea typeface="Tahoma" panose="020B0604030504040204" pitchFamily="34" charset="0"/>
                <a:cs typeface="Arial Narrow"/>
              </a:rPr>
              <a:t>Metab</a:t>
            </a:r>
            <a:r>
              <a:rPr lang="nb-NO" sz="1000" i="1" dirty="0">
                <a:latin typeface="Arial Narrow"/>
                <a:ea typeface="Tahoma" panose="020B0604030504040204" pitchFamily="34" charset="0"/>
                <a:cs typeface="Arial Narrow"/>
              </a:rPr>
              <a:t> J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. 2012;36:391-398; 3. Morton GJ et al. </a:t>
            </a:r>
            <a:r>
              <a:rPr lang="nb-NO" sz="1000" i="1" dirty="0">
                <a:latin typeface="Arial Narrow"/>
                <a:ea typeface="Tahoma" panose="020B0604030504040204" pitchFamily="34" charset="0"/>
                <a:cs typeface="Arial Narrow"/>
              </a:rPr>
              <a:t>Nature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. 2006;443(7109):289-295; 4. </a:t>
            </a:r>
            <a:r>
              <a:rPr lang="nb-NO" sz="1000" dirty="0" err="1">
                <a:latin typeface="Arial Narrow"/>
                <a:ea typeface="Tahoma" panose="020B0604030504040204" pitchFamily="34" charset="0"/>
                <a:cs typeface="Arial Narrow"/>
              </a:rPr>
              <a:t>Volkow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 ND et al. </a:t>
            </a:r>
            <a:r>
              <a:rPr lang="nb-NO" sz="1000" i="1" dirty="0" err="1">
                <a:latin typeface="Arial Narrow"/>
                <a:ea typeface="Tahoma" panose="020B0604030504040204" pitchFamily="34" charset="0"/>
                <a:cs typeface="Arial Narrow"/>
              </a:rPr>
              <a:t>Obes</a:t>
            </a:r>
            <a:r>
              <a:rPr lang="nb-NO" sz="1000" i="1" dirty="0">
                <a:latin typeface="Arial Narrow"/>
                <a:ea typeface="Tahoma" panose="020B0604030504040204" pitchFamily="34" charset="0"/>
                <a:cs typeface="Arial Narrow"/>
              </a:rPr>
              <a:t> Rev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. 2013;14:2-18.</a:t>
            </a:r>
          </a:p>
        </p:txBody>
      </p:sp>
      <p:pic>
        <p:nvPicPr>
          <p:cNvPr id="69" name="Picture 68">
            <a:extLst>
              <a:ext uri="{FF2B5EF4-FFF2-40B4-BE49-F238E27FC236}">
                <a16:creationId xmlns:a16="http://schemas.microsoft.com/office/drawing/2014/main" id="{91D28E08-E17A-9340-B454-D17563C0980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1706"/>
          <a:stretch/>
        </p:blipFill>
        <p:spPr>
          <a:xfrm>
            <a:off x="2325073" y="58662"/>
            <a:ext cx="7810897" cy="6070336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CD58B53-F2AE-1845-AEA6-B41FB0B1C591}"/>
              </a:ext>
            </a:extLst>
          </p:cNvPr>
          <p:cNvSpPr txBox="1"/>
          <p:nvPr/>
        </p:nvSpPr>
        <p:spPr>
          <a:xfrm>
            <a:off x="6383216" y="861646"/>
            <a:ext cx="3640016" cy="520504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907034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304799" y="1402080"/>
            <a:ext cx="11757892" cy="4774883"/>
          </a:xfrm>
        </p:spPr>
        <p:txBody>
          <a:bodyPr/>
          <a:lstStyle/>
          <a:p>
            <a:r>
              <a:rPr lang="en-US" dirty="0">
                <a:latin typeface="+mj-lt"/>
              </a:rPr>
              <a:t>CONTRAVE is available as prolonged release tablets each containing 8 mg naltrexone HCl and 90 mg bupropion HCl</a:t>
            </a:r>
            <a:r>
              <a:rPr lang="en-US" baseline="30000" dirty="0">
                <a:latin typeface="+mj-lt"/>
              </a:rPr>
              <a:t>1</a:t>
            </a:r>
            <a:r>
              <a:rPr lang="en-US" dirty="0">
                <a:latin typeface="+mj-lt"/>
              </a:rPr>
              <a:t>: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4798" y="6459628"/>
            <a:ext cx="10645968" cy="321222"/>
          </a:xfrm>
        </p:spPr>
        <p:txBody>
          <a:bodyPr/>
          <a:lstStyle>
            <a:lvl1pPr algn="l">
              <a:defRPr sz="12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sz="1000" dirty="0">
                <a:latin typeface="+mj-lt"/>
              </a:rPr>
              <a:t>1. Contrave [prescribing information]. La Jolla, CA: </a:t>
            </a:r>
            <a:r>
              <a:rPr lang="en-US" sz="1000" dirty="0" err="1">
                <a:latin typeface="+mj-lt"/>
              </a:rPr>
              <a:t>Orexigen</a:t>
            </a:r>
            <a:r>
              <a:rPr lang="en-US" sz="1000" dirty="0">
                <a:latin typeface="+mj-lt"/>
              </a:rPr>
              <a:t> Therapeutics, Inc.; 2016. 2. Naltrexone product information. 3. Wellbutrin SR Product Information.</a:t>
            </a:r>
          </a:p>
        </p:txBody>
      </p:sp>
      <p:sp>
        <p:nvSpPr>
          <p:cNvPr id="41" name="Slide Number Placeholder 4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72954C-1836-4EC9-8BB8-0878CDD516AB}" type="slidenum">
              <a:rPr lang="en-US" smtClean="0">
                <a:latin typeface="+mj-lt"/>
              </a:rPr>
              <a:pPr/>
              <a:t>11</a:t>
            </a:fld>
            <a:endParaRPr lang="en-US">
              <a:latin typeface="+mj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dirty="0"/>
              <a:t>CONTRAVE</a:t>
            </a:r>
            <a:r>
              <a:rPr lang="en-US" b="0" baseline="30000" dirty="0"/>
              <a:t>®</a:t>
            </a:r>
            <a:r>
              <a:rPr lang="en-US" b="0" dirty="0"/>
              <a:t> Is A Combination Of Two Compounds:</a:t>
            </a:r>
            <a:br>
              <a:rPr lang="en-US" b="0" dirty="0"/>
            </a:br>
            <a:r>
              <a:rPr lang="en-US" b="0" dirty="0"/>
              <a:t>Naltrexone And Bupropion</a:t>
            </a:r>
            <a:endParaRPr lang="en-US" b="0" baseline="30000" dirty="0"/>
          </a:p>
        </p:txBody>
      </p:sp>
      <p:sp>
        <p:nvSpPr>
          <p:cNvPr id="26" name="Rounded Rectangle 25"/>
          <p:cNvSpPr/>
          <p:nvPr/>
        </p:nvSpPr>
        <p:spPr>
          <a:xfrm>
            <a:off x="300094" y="2531571"/>
            <a:ext cx="5700655" cy="2697654"/>
          </a:xfrm>
          <a:prstGeom prst="roundRect">
            <a:avLst>
              <a:gd name="adj" fmla="val 5304"/>
            </a:avLst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tIns="91440" bIns="91440" rtlCol="0" anchor="ctr"/>
          <a:lstStyle/>
          <a:p>
            <a:pPr algn="ctr">
              <a:spcBef>
                <a:spcPts val="600"/>
              </a:spcBef>
              <a:spcAft>
                <a:spcPts val="600"/>
              </a:spcAft>
              <a:buClr>
                <a:srgbClr val="DCB408"/>
              </a:buClr>
            </a:pPr>
            <a:r>
              <a:rPr lang="en-US" b="1" dirty="0">
                <a:solidFill>
                  <a:schemeClr val="bg1"/>
                </a:solidFill>
                <a:latin typeface="+mj-lt"/>
              </a:rPr>
              <a:t>Naltrexone HCl</a:t>
            </a:r>
            <a:r>
              <a:rPr lang="en-US" b="1" baseline="30000" dirty="0">
                <a:solidFill>
                  <a:schemeClr val="bg1"/>
                </a:solidFill>
                <a:latin typeface="+mj-lt"/>
              </a:rPr>
              <a:t>1,2</a:t>
            </a:r>
          </a:p>
          <a:p>
            <a:pPr marL="285750" indent="-285750" algn="ctr">
              <a:spcBef>
                <a:spcPts val="600"/>
              </a:spcBef>
              <a:spcAft>
                <a:spcPts val="600"/>
              </a:spcAft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bg1"/>
                </a:solidFill>
                <a:latin typeface="+mj-lt"/>
              </a:rPr>
              <a:t>An opioid receptor antagonist</a:t>
            </a:r>
          </a:p>
          <a:p>
            <a:pPr marL="285750" indent="-285750" algn="ctr">
              <a:spcBef>
                <a:spcPts val="600"/>
              </a:spcBef>
              <a:spcAft>
                <a:spcPts val="600"/>
              </a:spcAft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bg1"/>
                </a:solidFill>
                <a:latin typeface="+mj-lt"/>
              </a:rPr>
              <a:t>Indications: treatment of </a:t>
            </a:r>
            <a:r>
              <a:rPr lang="en-US" b="1" dirty="0">
                <a:solidFill>
                  <a:schemeClr val="bg1"/>
                </a:solidFill>
                <a:latin typeface="+mj-lt"/>
              </a:rPr>
              <a:t>alcohol dependence </a:t>
            </a:r>
            <a:r>
              <a:rPr lang="en-US" dirty="0">
                <a:solidFill>
                  <a:schemeClr val="bg1"/>
                </a:solidFill>
                <a:latin typeface="+mj-lt"/>
              </a:rPr>
              <a:t>and prevention of relapse to </a:t>
            </a:r>
            <a:r>
              <a:rPr lang="en-US" b="1" dirty="0">
                <a:solidFill>
                  <a:schemeClr val="bg1"/>
                </a:solidFill>
                <a:latin typeface="+mj-lt"/>
              </a:rPr>
              <a:t>opioid dependence</a:t>
            </a:r>
            <a:endParaRPr lang="en-US" dirty="0">
              <a:solidFill>
                <a:schemeClr val="bg1"/>
              </a:solidFill>
              <a:latin typeface="+mj-lt"/>
            </a:endParaRPr>
          </a:p>
          <a:p>
            <a:pPr marL="285750" indent="-285750" algn="ctr">
              <a:spcBef>
                <a:spcPts val="600"/>
              </a:spcBef>
              <a:spcAft>
                <a:spcPts val="600"/>
              </a:spcAft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bg1"/>
                </a:solidFill>
                <a:latin typeface="+mj-lt"/>
              </a:rPr>
              <a:t>More than 20 years of use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6197303" y="2525791"/>
            <a:ext cx="5700655" cy="2703434"/>
          </a:xfrm>
          <a:prstGeom prst="roundRect">
            <a:avLst>
              <a:gd name="adj" fmla="val 5162"/>
            </a:avLst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tIns="91440" bIns="91440" rtlCol="0" anchor="ctr"/>
          <a:lstStyle/>
          <a:p>
            <a:pPr algn="ctr">
              <a:spcBef>
                <a:spcPts val="600"/>
              </a:spcBef>
              <a:spcAft>
                <a:spcPts val="600"/>
              </a:spcAft>
              <a:buClr>
                <a:srgbClr val="5CABC6"/>
              </a:buClr>
            </a:pPr>
            <a:r>
              <a:rPr lang="en-US" b="1" dirty="0">
                <a:solidFill>
                  <a:schemeClr val="bg1"/>
                </a:solidFill>
                <a:latin typeface="+mj-lt"/>
              </a:rPr>
              <a:t>Bupropion HCl</a:t>
            </a:r>
            <a:r>
              <a:rPr lang="en-US" b="1" baseline="30000" dirty="0">
                <a:solidFill>
                  <a:schemeClr val="bg1"/>
                </a:solidFill>
                <a:latin typeface="+mj-lt"/>
              </a:rPr>
              <a:t>1,3</a:t>
            </a:r>
          </a:p>
          <a:p>
            <a:pPr marL="285750" indent="-285750" algn="ctr">
              <a:spcBef>
                <a:spcPts val="600"/>
              </a:spcBef>
              <a:spcAft>
                <a:spcPts val="600"/>
              </a:spcAft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bg1"/>
                </a:solidFill>
                <a:latin typeface="+mj-lt"/>
              </a:rPr>
              <a:t>A dopamine and norepinephrine reuptake inhibitor </a:t>
            </a:r>
          </a:p>
          <a:p>
            <a:pPr marL="285750" indent="-285750" algn="ctr">
              <a:spcBef>
                <a:spcPts val="600"/>
              </a:spcBef>
              <a:spcAft>
                <a:spcPts val="600"/>
              </a:spcAft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bg1"/>
                </a:solidFill>
                <a:latin typeface="+mj-lt"/>
              </a:rPr>
              <a:t>Indications: </a:t>
            </a:r>
            <a:r>
              <a:rPr lang="en-US" b="1" dirty="0">
                <a:solidFill>
                  <a:schemeClr val="bg1"/>
                </a:solidFill>
                <a:latin typeface="+mj-lt"/>
              </a:rPr>
              <a:t>major depressive disorder </a:t>
            </a:r>
            <a:r>
              <a:rPr lang="en-US" dirty="0">
                <a:solidFill>
                  <a:schemeClr val="bg1"/>
                </a:solidFill>
                <a:latin typeface="+mj-lt"/>
              </a:rPr>
              <a:t>and</a:t>
            </a:r>
            <a:r>
              <a:rPr lang="en-US" b="1" dirty="0">
                <a:solidFill>
                  <a:schemeClr val="bg1"/>
                </a:solidFill>
                <a:latin typeface="+mj-lt"/>
              </a:rPr>
              <a:t> </a:t>
            </a:r>
            <a:r>
              <a:rPr lang="en-US" dirty="0">
                <a:solidFill>
                  <a:schemeClr val="bg1"/>
                </a:solidFill>
                <a:latin typeface="+mj-lt"/>
              </a:rPr>
              <a:t>as an aid to </a:t>
            </a:r>
            <a:r>
              <a:rPr lang="en-US" b="1" dirty="0">
                <a:solidFill>
                  <a:schemeClr val="bg1"/>
                </a:solidFill>
                <a:latin typeface="+mj-lt"/>
              </a:rPr>
              <a:t>smoking cessation</a:t>
            </a:r>
          </a:p>
          <a:p>
            <a:pPr marL="285750" indent="-285750" algn="ctr">
              <a:spcBef>
                <a:spcPts val="600"/>
              </a:spcBef>
              <a:spcAft>
                <a:spcPts val="600"/>
              </a:spcAft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bg1"/>
                </a:solidFill>
                <a:latin typeface="+mj-lt"/>
              </a:rPr>
              <a:t>More than 20 years of use</a:t>
            </a:r>
          </a:p>
        </p:txBody>
      </p:sp>
    </p:spTree>
    <p:extLst>
      <p:ext uri="{BB962C8B-B14F-4D97-AF65-F5344CB8AC3E}">
        <p14:creationId xmlns:p14="http://schemas.microsoft.com/office/powerpoint/2010/main" val="364535920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6148344"/>
              </p:ext>
            </p:extLst>
          </p:nvPr>
        </p:nvGraphicFramePr>
        <p:xfrm>
          <a:off x="306389" y="1701478"/>
          <a:ext cx="11115675" cy="37295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b="0" noProof="0" dirty="0">
                <a:latin typeface="+mj-lt"/>
              </a:rPr>
              <a:t>Combination Naltrexone + Bupropion Resulted In Greater Weight Loss Vs The Individual Components</a:t>
            </a:r>
            <a:endParaRPr lang="en-GB" b="0" strike="sngStrike" baseline="30000" noProof="0" dirty="0">
              <a:latin typeface="+mj-lt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CCB0C17B-9466-DC4D-9990-974487483D14}" type="slidenum">
              <a:rPr lang="en-US">
                <a:latin typeface="+mj-lt"/>
              </a:rPr>
              <a:pPr/>
              <a:t>12</a:t>
            </a:fld>
            <a:endParaRPr lang="en-US" dirty="0">
              <a:latin typeface="+mj-lt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07883" y="5828939"/>
            <a:ext cx="2148646" cy="153888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000" dirty="0">
                <a:latin typeface="+mj-lt"/>
              </a:rPr>
              <a:t>*Data are for Completer Population.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7814234" y="3894434"/>
            <a:ext cx="4763615" cy="984885"/>
            <a:chOff x="8277097" y="3750162"/>
            <a:chExt cx="5063436" cy="984885"/>
          </a:xfrm>
        </p:grpSpPr>
        <p:sp>
          <p:nvSpPr>
            <p:cNvPr id="27" name="TextBox 26"/>
            <p:cNvSpPr txBox="1"/>
            <p:nvPr/>
          </p:nvSpPr>
          <p:spPr>
            <a:xfrm>
              <a:off x="8483960" y="3750162"/>
              <a:ext cx="4856573" cy="9848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400"/>
                </a:spcBef>
              </a:pPr>
              <a:r>
                <a:rPr lang="en-US" sz="1200" dirty="0">
                  <a:solidFill>
                    <a:schemeClr val="accent5"/>
                  </a:solidFill>
                  <a:latin typeface="+mj-lt"/>
                </a:rPr>
                <a:t>Placebo (N= 60)</a:t>
              </a:r>
            </a:p>
            <a:p>
              <a:pPr>
                <a:spcBef>
                  <a:spcPts val="400"/>
                </a:spcBef>
              </a:pPr>
              <a:r>
                <a:rPr lang="en-US" sz="1200" dirty="0">
                  <a:solidFill>
                    <a:schemeClr val="accent5"/>
                  </a:solidFill>
                </a:rPr>
                <a:t>Naltrexone 32 mg IR + Bupropion 400 mg SR (N=45)</a:t>
              </a:r>
              <a:endParaRPr lang="en-US" sz="1200" dirty="0">
                <a:solidFill>
                  <a:schemeClr val="accent5"/>
                </a:solidFill>
                <a:latin typeface="+mj-lt"/>
              </a:endParaRPr>
            </a:p>
            <a:p>
              <a:pPr>
                <a:spcBef>
                  <a:spcPts val="400"/>
                </a:spcBef>
              </a:pPr>
              <a:r>
                <a:rPr lang="en-US" sz="1200" dirty="0">
                  <a:solidFill>
                    <a:schemeClr val="accent5"/>
                  </a:solidFill>
                  <a:latin typeface="+mj-lt"/>
                </a:rPr>
                <a:t>Naltrexone 48 mg IR (N=33)</a:t>
              </a:r>
            </a:p>
            <a:p>
              <a:pPr>
                <a:spcBef>
                  <a:spcPts val="400"/>
                </a:spcBef>
              </a:pPr>
              <a:r>
                <a:rPr lang="en-US" sz="1200" dirty="0">
                  <a:solidFill>
                    <a:schemeClr val="accent5"/>
                  </a:solidFill>
                </a:rPr>
                <a:t>Bupropion 400 mg SR (N=44)</a:t>
              </a:r>
              <a:endParaRPr lang="en-US" sz="1200" dirty="0">
                <a:solidFill>
                  <a:schemeClr val="accent5"/>
                </a:solidFill>
                <a:latin typeface="+mj-lt"/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8277097" y="3824706"/>
              <a:ext cx="149740" cy="13347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8277097" y="4057003"/>
              <a:ext cx="149740" cy="133478"/>
            </a:xfrm>
            <a:prstGeom prst="rect">
              <a:avLst/>
            </a:prstGeom>
            <a:gradFill>
              <a:gsLst>
                <a:gs pos="0">
                  <a:schemeClr val="accent1">
                    <a:lumMod val="85000"/>
                  </a:schemeClr>
                </a:gs>
                <a:gs pos="100000">
                  <a:schemeClr val="accent1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8277097" y="4289300"/>
              <a:ext cx="149740" cy="133478"/>
            </a:xfrm>
            <a:prstGeom prst="rect">
              <a:avLst/>
            </a:prstGeom>
            <a:gradFill>
              <a:gsLst>
                <a:gs pos="0">
                  <a:schemeClr val="accent2">
                    <a:lumMod val="85000"/>
                  </a:schemeClr>
                </a:gs>
                <a:gs pos="100000">
                  <a:schemeClr val="accent2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001">
              <a:schemeClr val="dk2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8277097" y="4510581"/>
              <a:ext cx="149740" cy="133478"/>
            </a:xfrm>
            <a:prstGeom prst="rect">
              <a:avLst/>
            </a:prstGeom>
            <a:gradFill>
              <a:gsLst>
                <a:gs pos="0">
                  <a:schemeClr val="accent3">
                    <a:lumMod val="85000"/>
                  </a:schemeClr>
                </a:gs>
                <a:gs pos="100000">
                  <a:schemeClr val="accent3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>
                <a:solidFill>
                  <a:schemeClr val="tx1"/>
                </a:solidFill>
                <a:latin typeface="+mj-lt"/>
              </a:endParaRPr>
            </a:p>
          </p:txBody>
        </p:sp>
      </p:grpSp>
      <p:sp>
        <p:nvSpPr>
          <p:cNvPr id="32" name="Rectangle 31"/>
          <p:cNvSpPr/>
          <p:nvPr/>
        </p:nvSpPr>
        <p:spPr>
          <a:xfrm>
            <a:off x="573118" y="2482143"/>
            <a:ext cx="2217274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+mj-lt"/>
              </a:rPr>
              <a:t>Naltrexone + Bupropion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73118" y="3189070"/>
            <a:ext cx="96532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+mj-lt"/>
              </a:rPr>
              <a:t>Bupropion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73118" y="3903565"/>
            <a:ext cx="134299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+mj-lt"/>
              </a:rPr>
              <a:t>Naltrexone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73118" y="4625998"/>
            <a:ext cx="104772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+mj-lt"/>
              </a:rPr>
              <a:t>Placebo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573118" y="5431073"/>
            <a:ext cx="1023501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accent5"/>
                </a:solidFill>
                <a:latin typeface="+mj-lt"/>
              </a:rPr>
              <a:t>Change in body weight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723711" y="1765812"/>
            <a:ext cx="28765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accent1"/>
                </a:solidFill>
                <a:latin typeface="+mj-lt"/>
              </a:rPr>
              <a:t>Potential Synergistic Effect</a:t>
            </a:r>
          </a:p>
        </p:txBody>
      </p:sp>
      <p:sp>
        <p:nvSpPr>
          <p:cNvPr id="39" name="Left Bracket 38"/>
          <p:cNvSpPr/>
          <p:nvPr/>
        </p:nvSpPr>
        <p:spPr>
          <a:xfrm rot="5400000">
            <a:off x="8114345" y="743280"/>
            <a:ext cx="94199" cy="2846438"/>
          </a:xfrm>
          <a:prstGeom prst="leftBracket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b="1" dirty="0">
              <a:latin typeface="+mj-lt"/>
            </a:endParaRPr>
          </a:p>
        </p:txBody>
      </p:sp>
      <p:sp>
        <p:nvSpPr>
          <p:cNvPr id="40" name="Content Placeholder 9"/>
          <p:cNvSpPr txBox="1">
            <a:spLocks/>
          </p:cNvSpPr>
          <p:nvPr/>
        </p:nvSpPr>
        <p:spPr>
          <a:xfrm>
            <a:off x="611032" y="1542325"/>
            <a:ext cx="11125357" cy="400110"/>
          </a:xfrm>
          <a:prstGeom prst="rect">
            <a:avLst/>
          </a:prstGeom>
        </p:spPr>
        <p:txBody>
          <a:bodyPr wrap="square">
            <a:spAutoFit/>
          </a:bodyPr>
          <a:lstStyle>
            <a:lvl1pPr marL="342900" indent="-342900" algn="l" defTabSz="914400" rtl="0" eaLnBrk="1" latinLnBrk="0" hangingPunct="1">
              <a:spcBef>
                <a:spcPts val="12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lang="en-US" sz="2400" kern="1200" dirty="0" smtClean="0">
                <a:solidFill>
                  <a:srgbClr val="FFFFFF"/>
                </a:solidFill>
                <a:latin typeface="Tahoma"/>
                <a:ea typeface="+mn-ea"/>
                <a:cs typeface="Tahoma"/>
              </a:defRPr>
            </a:lvl1pPr>
            <a:lvl2pPr marL="742950" indent="-285750" algn="l" defTabSz="914400" rtl="0" eaLnBrk="1" latinLnBrk="0" hangingPunct="1">
              <a:spcBef>
                <a:spcPts val="1200"/>
              </a:spcBef>
              <a:buClr>
                <a:schemeClr val="accent2"/>
              </a:buClr>
              <a:buFont typeface="Arial" panose="020B0604020202020204" pitchFamily="34" charset="0"/>
              <a:buChar char="–"/>
              <a:defRPr lang="en-US" sz="2000" kern="1200" dirty="0" smtClean="0">
                <a:solidFill>
                  <a:srgbClr val="FFFFFF"/>
                </a:solidFill>
                <a:latin typeface="Tahoma"/>
                <a:ea typeface="+mn-ea"/>
                <a:cs typeface="Tahoma"/>
              </a:defRPr>
            </a:lvl2pPr>
            <a:lvl3pPr marL="1143000" indent="-228600" algn="l" defTabSz="914400" rtl="0" eaLnBrk="1" latinLnBrk="0" hangingPunct="1">
              <a:spcBef>
                <a:spcPts val="12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lang="en-US" sz="1800" kern="1200" dirty="0" smtClean="0">
                <a:solidFill>
                  <a:srgbClr val="FFFFFF"/>
                </a:solidFill>
                <a:latin typeface="Tahoma"/>
                <a:ea typeface="+mn-ea"/>
                <a:cs typeface="Tahoma"/>
              </a:defRPr>
            </a:lvl3pPr>
            <a:lvl4pPr marL="1600200" indent="-228600" algn="l" defTabSz="914400" rtl="0" eaLnBrk="1" latinLnBrk="0" hangingPunct="1">
              <a:spcBef>
                <a:spcPts val="1200"/>
              </a:spcBef>
              <a:buClr>
                <a:schemeClr val="accent2"/>
              </a:buClr>
              <a:buFont typeface="Arial" panose="020B0604020202020204" pitchFamily="34" charset="0"/>
              <a:buChar char="–"/>
              <a:defRPr lang="en-US" sz="1800" kern="1200" dirty="0" smtClean="0">
                <a:solidFill>
                  <a:srgbClr val="FFFFFF"/>
                </a:solidFill>
                <a:latin typeface="Tahoma"/>
                <a:ea typeface="+mn-ea"/>
                <a:cs typeface="Tahoma"/>
              </a:defRPr>
            </a:lvl4pPr>
            <a:lvl5pPr marL="2057400" indent="-228600" algn="l" defTabSz="914400" rtl="0" eaLnBrk="1" latinLnBrk="0" hangingPunct="1">
              <a:spcBef>
                <a:spcPts val="1200"/>
              </a:spcBef>
              <a:buClr>
                <a:schemeClr val="accent2"/>
              </a:buClr>
              <a:buFont typeface="Arial" panose="020B0604020202020204" pitchFamily="34" charset="0"/>
              <a:buChar char="»"/>
              <a:defRPr lang="en-US" sz="1800" kern="1200" dirty="0">
                <a:solidFill>
                  <a:srgbClr val="FFFFFF"/>
                </a:solidFill>
                <a:latin typeface="Tahoma"/>
                <a:ea typeface="+mn-ea"/>
                <a:cs typeface="Taho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Clr>
                <a:srgbClr val="DCB408"/>
              </a:buClr>
              <a:buNone/>
            </a:pPr>
            <a:r>
              <a:rPr lang="en-US" sz="2000" dirty="0">
                <a:solidFill>
                  <a:srgbClr val="0083A9"/>
                </a:solidFill>
                <a:latin typeface="+mj-lt"/>
                <a:cs typeface="+mn-cs"/>
              </a:rPr>
              <a:t>Phase 2 Study Completers at 24 Weeks*</a:t>
            </a:r>
          </a:p>
        </p:txBody>
      </p:sp>
      <p:sp>
        <p:nvSpPr>
          <p:cNvPr id="22" name="Footer Placeholder 2"/>
          <p:cNvSpPr txBox="1">
            <a:spLocks/>
          </p:cNvSpPr>
          <p:nvPr/>
        </p:nvSpPr>
        <p:spPr>
          <a:xfrm>
            <a:off x="304799" y="6428631"/>
            <a:ext cx="10618738" cy="41314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200"/>
            <a:r>
              <a:rPr lang="en-US" sz="1000" dirty="0">
                <a:latin typeface="+mj-lt"/>
                <a:ea typeface="Arial Unicode MS" panose="020B0604020202020204" pitchFamily="34" charset="-128"/>
              </a:rPr>
              <a:t>1. Greenway FL et al. J </a:t>
            </a:r>
            <a:r>
              <a:rPr lang="en-US" sz="1000" dirty="0" err="1">
                <a:latin typeface="+mj-lt"/>
                <a:ea typeface="Arial Unicode MS" panose="020B0604020202020204" pitchFamily="34" charset="-128"/>
              </a:rPr>
              <a:t>Clin</a:t>
            </a:r>
            <a:r>
              <a:rPr lang="en-US" sz="1000" dirty="0">
                <a:latin typeface="+mj-lt"/>
                <a:ea typeface="Arial Unicode MS" panose="020B0604020202020204" pitchFamily="34" charset="-128"/>
              </a:rPr>
              <a:t> </a:t>
            </a:r>
            <a:r>
              <a:rPr lang="en-US" sz="1000" dirty="0" err="1">
                <a:latin typeface="+mj-lt"/>
                <a:ea typeface="Arial Unicode MS" panose="020B0604020202020204" pitchFamily="34" charset="-128"/>
              </a:rPr>
              <a:t>Endocrin</a:t>
            </a:r>
            <a:r>
              <a:rPr lang="en-US" sz="1000" dirty="0">
                <a:latin typeface="+mj-lt"/>
                <a:ea typeface="Arial Unicode MS" panose="020B0604020202020204" pitchFamily="34" charset="-128"/>
              </a:rPr>
              <a:t> </a:t>
            </a:r>
            <a:r>
              <a:rPr lang="en-US" sz="1000" dirty="0" err="1">
                <a:latin typeface="+mj-lt"/>
                <a:ea typeface="Arial Unicode MS" panose="020B0604020202020204" pitchFamily="34" charset="-128"/>
              </a:rPr>
              <a:t>Metab</a:t>
            </a:r>
            <a:r>
              <a:rPr lang="en-US" sz="1000" dirty="0">
                <a:latin typeface="+mj-lt"/>
                <a:ea typeface="Arial Unicode MS" panose="020B0604020202020204" pitchFamily="34" charset="-128"/>
              </a:rPr>
              <a:t>. 2009;94:4898-4906.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883" y="6145049"/>
            <a:ext cx="10186545" cy="153888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000" b="1" dirty="0">
                <a:latin typeface="+mj-lt"/>
              </a:rPr>
              <a:t>IR=</a:t>
            </a:r>
            <a:r>
              <a:rPr lang="en-US" sz="1000" dirty="0">
                <a:latin typeface="+mj-lt"/>
              </a:rPr>
              <a:t>immediate release</a:t>
            </a:r>
            <a:r>
              <a:rPr lang="en-US" sz="1000" b="1" dirty="0">
                <a:latin typeface="+mj-lt"/>
              </a:rPr>
              <a:t>; SR=</a:t>
            </a:r>
            <a:r>
              <a:rPr lang="en-US" sz="1000" dirty="0">
                <a:latin typeface="+mj-lt"/>
              </a:rPr>
              <a:t>sustained release.</a:t>
            </a:r>
          </a:p>
        </p:txBody>
      </p:sp>
    </p:spTree>
    <p:extLst>
      <p:ext uri="{BB962C8B-B14F-4D97-AF65-F5344CB8AC3E}">
        <p14:creationId xmlns:p14="http://schemas.microsoft.com/office/powerpoint/2010/main" val="129508171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0B411C04-332B-3F4B-9F4D-7633841AE4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2008" y="168320"/>
            <a:ext cx="11769141" cy="838877"/>
          </a:xfrm>
        </p:spPr>
        <p:txBody>
          <a:bodyPr/>
          <a:lstStyle/>
          <a:p>
            <a:r>
              <a:rPr lang="en-US" sz="2800" b="0" dirty="0"/>
              <a:t>Synergistic Action of Naltrexone + Bupropion</a:t>
            </a:r>
            <a:endParaRPr lang="en-GB" sz="2800" b="0" dirty="0"/>
          </a:p>
        </p:txBody>
      </p:sp>
      <p:sp>
        <p:nvSpPr>
          <p:cNvPr id="5" name="Slide Number Placeholder 3">
            <a:extLst>
              <a:ext uri="{FF2B5EF4-FFF2-40B4-BE49-F238E27FC236}">
                <a16:creationId xmlns:a16="http://schemas.microsoft.com/office/drawing/2014/main" id="{0C5DCEDC-0332-B045-9D4A-F3E3CC8D5522}"/>
              </a:ext>
            </a:extLst>
          </p:cNvPr>
          <p:cNvSpPr txBox="1">
            <a:spLocks/>
          </p:cNvSpPr>
          <p:nvPr/>
        </p:nvSpPr>
        <p:spPr>
          <a:xfrm>
            <a:off x="9816368" y="6516811"/>
            <a:ext cx="822325" cy="36671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r" defTabSz="914400" rtl="0" eaLnBrk="1" latinLnBrk="0" hangingPunct="1">
              <a:defRPr sz="9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4E88A305-26E8-0D43-B383-5E26D516BBD1}" type="slidenum">
              <a:rPr lang="en-US" sz="1000">
                <a:solidFill>
                  <a:srgbClr val="137397"/>
                </a:solidFill>
                <a:latin typeface="Arial Narrow" panose="020B0606020202030204" pitchFamily="34" charset="0"/>
                <a:cs typeface="Arial Narrow"/>
              </a:rPr>
              <a:pPr/>
              <a:t>13</a:t>
            </a:fld>
            <a:endParaRPr lang="en-US" sz="1000" dirty="0">
              <a:solidFill>
                <a:srgbClr val="137397"/>
              </a:solidFill>
              <a:latin typeface="Arial Narrow" panose="020B0606020202030204" pitchFamily="34" charset="0"/>
              <a:cs typeface="Arial Narrow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53CA11C-3F77-E648-93E7-165D287D174E}"/>
              </a:ext>
            </a:extLst>
          </p:cNvPr>
          <p:cNvSpPr/>
          <p:nvPr/>
        </p:nvSpPr>
        <p:spPr>
          <a:xfrm>
            <a:off x="486531" y="1207156"/>
            <a:ext cx="1153270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61"/>
            <a:r>
              <a:rPr lang="en-US" dirty="0">
                <a:solidFill>
                  <a:prstClr val="black"/>
                </a:solidFill>
                <a:latin typeface="+mj-lt"/>
              </a:rPr>
              <a:t>Both components have effects on two separate areas of the brain involved in the regulation of food intake:  </a:t>
            </a:r>
          </a:p>
          <a:p>
            <a:pPr defTabSz="914461"/>
            <a:r>
              <a:rPr lang="en-US" dirty="0">
                <a:solidFill>
                  <a:prstClr val="black"/>
                </a:solidFill>
                <a:latin typeface="+mj-lt"/>
              </a:rPr>
              <a:t>the hypothalamus and the mesolimbic </a:t>
            </a:r>
            <a:r>
              <a:rPr lang="fr-CA" dirty="0" err="1">
                <a:solidFill>
                  <a:prstClr val="black"/>
                </a:solidFill>
                <a:latin typeface="+mj-lt"/>
              </a:rPr>
              <a:t>region</a:t>
            </a:r>
            <a:r>
              <a:rPr lang="fr-CA" dirty="0">
                <a:solidFill>
                  <a:prstClr val="black"/>
                </a:solidFill>
                <a:latin typeface="+mj-lt"/>
              </a:rPr>
              <a:t> </a:t>
            </a:r>
            <a:endParaRPr lang="en-CA" baseline="30000" dirty="0">
              <a:solidFill>
                <a:prstClr val="black"/>
              </a:solidFill>
              <a:latin typeface="+mj-lt"/>
            </a:endParaRP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6B334155-6B92-914B-ADDA-24FC3FE38A14}"/>
              </a:ext>
            </a:extLst>
          </p:cNvPr>
          <p:cNvSpPr>
            <a:spLocks noChangeAspect="1"/>
          </p:cNvSpPr>
          <p:nvPr/>
        </p:nvSpPr>
        <p:spPr>
          <a:xfrm flipH="1">
            <a:off x="1379169" y="2883918"/>
            <a:ext cx="10640065" cy="2241271"/>
          </a:xfrm>
          <a:prstGeom prst="roundRect">
            <a:avLst/>
          </a:prstGeom>
          <a:noFill/>
          <a:ln w="1905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lvl="1" defTabSz="685760">
              <a:spcBef>
                <a:spcPct val="20000"/>
              </a:spcBef>
              <a:buClr>
                <a:prstClr val="white"/>
              </a:buClr>
              <a:defRPr/>
            </a:pPr>
            <a:endParaRPr lang="en-US" sz="1400" kern="0" baseline="30000" dirty="0">
              <a:solidFill>
                <a:srgbClr val="093549"/>
              </a:solidFill>
              <a:latin typeface="Arial Narrow" panose="020B0606020202030204" pitchFamily="34" charset="0"/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BA19D22-02BF-B44E-81D1-A8F893CFAF7D}"/>
              </a:ext>
            </a:extLst>
          </p:cNvPr>
          <p:cNvGrpSpPr>
            <a:grpSpLocks noChangeAspect="1"/>
          </p:cNvGrpSpPr>
          <p:nvPr/>
        </p:nvGrpSpPr>
        <p:grpSpPr>
          <a:xfrm>
            <a:off x="5307113" y="2805421"/>
            <a:ext cx="2225471" cy="2415913"/>
            <a:chOff x="4493876" y="1219200"/>
            <a:chExt cx="3190639" cy="3462774"/>
          </a:xfrm>
        </p:grpSpPr>
        <p:sp>
          <p:nvSpPr>
            <p:cNvPr id="9" name="Freeform 148">
              <a:extLst>
                <a:ext uri="{FF2B5EF4-FFF2-40B4-BE49-F238E27FC236}">
                  <a16:creationId xmlns:a16="http://schemas.microsoft.com/office/drawing/2014/main" id="{4DA8C791-8FFB-7A43-B49E-0E66EA456EB2}"/>
                </a:ext>
              </a:extLst>
            </p:cNvPr>
            <p:cNvSpPr/>
            <p:nvPr/>
          </p:nvSpPr>
          <p:spPr>
            <a:xfrm flipH="1">
              <a:off x="4493876" y="1219200"/>
              <a:ext cx="3190639" cy="1932160"/>
            </a:xfrm>
            <a:custGeom>
              <a:avLst/>
              <a:gdLst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68940 w 6261777"/>
                <a:gd name="connsiteY34" fmla="*/ 326376 h 3791206"/>
                <a:gd name="connsiteX35" fmla="*/ 4809617 w 6261777"/>
                <a:gd name="connsiteY35" fmla="*/ 458260 h 3791206"/>
                <a:gd name="connsiteX36" fmla="*/ 5134932 w 6261777"/>
                <a:gd name="connsiteY36" fmla="*/ 6253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68940 w 6261777"/>
                <a:gd name="connsiteY34" fmla="*/ 326376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78465 w 6261777"/>
                <a:gd name="connsiteY34" fmla="*/ 331139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78465 w 6261777"/>
                <a:gd name="connsiteY34" fmla="*/ 331139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78465 w 6261777"/>
                <a:gd name="connsiteY34" fmla="*/ 331139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78465 w 6261777"/>
                <a:gd name="connsiteY34" fmla="*/ 331139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78465 w 6261777"/>
                <a:gd name="connsiteY34" fmla="*/ 331139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492"/>
                <a:gd name="connsiteY0" fmla="*/ 3430060 h 3791206"/>
                <a:gd name="connsiteX1" fmla="*/ 501386 w 6261492"/>
                <a:gd name="connsiteY1" fmla="*/ 3421268 h 3791206"/>
                <a:gd name="connsiteX2" fmla="*/ 413463 w 6261492"/>
                <a:gd name="connsiteY2" fmla="*/ 3386099 h 3791206"/>
                <a:gd name="connsiteX3" fmla="*/ 360709 w 6261492"/>
                <a:gd name="connsiteY3" fmla="*/ 3298176 h 3791206"/>
                <a:gd name="connsiteX4" fmla="*/ 193655 w 6261492"/>
                <a:gd name="connsiteY4" fmla="*/ 3183876 h 3791206"/>
                <a:gd name="connsiteX5" fmla="*/ 123317 w 6261492"/>
                <a:gd name="connsiteY5" fmla="*/ 3060783 h 3791206"/>
                <a:gd name="connsiteX6" fmla="*/ 105732 w 6261492"/>
                <a:gd name="connsiteY6" fmla="*/ 2946483 h 3791206"/>
                <a:gd name="connsiteX7" fmla="*/ 114524 w 6261492"/>
                <a:gd name="connsiteY7" fmla="*/ 2920107 h 3791206"/>
                <a:gd name="connsiteX8" fmla="*/ 26601 w 6261492"/>
                <a:gd name="connsiteY8" fmla="*/ 2788222 h 3791206"/>
                <a:gd name="connsiteX9" fmla="*/ 26601 w 6261492"/>
                <a:gd name="connsiteY9" fmla="*/ 2665130 h 3791206"/>
                <a:gd name="connsiteX10" fmla="*/ 61770 w 6261492"/>
                <a:gd name="connsiteY10" fmla="*/ 2568414 h 3791206"/>
                <a:gd name="connsiteX11" fmla="*/ 224 w 6261492"/>
                <a:gd name="connsiteY11" fmla="*/ 2155176 h 3791206"/>
                <a:gd name="connsiteX12" fmla="*/ 88147 w 6261492"/>
                <a:gd name="connsiteY12" fmla="*/ 1847445 h 3791206"/>
                <a:gd name="connsiteX13" fmla="*/ 263993 w 6261492"/>
                <a:gd name="connsiteY13" fmla="*/ 1697976 h 3791206"/>
                <a:gd name="connsiteX14" fmla="*/ 290370 w 6261492"/>
                <a:gd name="connsiteY14" fmla="*/ 1399037 h 3791206"/>
                <a:gd name="connsiteX15" fmla="*/ 501386 w 6261492"/>
                <a:gd name="connsiteY15" fmla="*/ 1205607 h 3791206"/>
                <a:gd name="connsiteX16" fmla="*/ 659647 w 6261492"/>
                <a:gd name="connsiteY16" fmla="*/ 941837 h 3791206"/>
                <a:gd name="connsiteX17" fmla="*/ 976170 w 6261492"/>
                <a:gd name="connsiteY17" fmla="*/ 730822 h 3791206"/>
                <a:gd name="connsiteX18" fmla="*/ 1266317 w 6261492"/>
                <a:gd name="connsiteY18" fmla="*/ 431883 h 3791206"/>
                <a:gd name="connsiteX19" fmla="*/ 1661970 w 6261492"/>
                <a:gd name="connsiteY19" fmla="*/ 335168 h 3791206"/>
                <a:gd name="connsiteX20" fmla="*/ 1776270 w 6261492"/>
                <a:gd name="connsiteY20" fmla="*/ 256037 h 3791206"/>
                <a:gd name="connsiteX21" fmla="*/ 1943324 w 6261492"/>
                <a:gd name="connsiteY21" fmla="*/ 229660 h 3791206"/>
                <a:gd name="connsiteX22" fmla="*/ 2145547 w 6261492"/>
                <a:gd name="connsiteY22" fmla="*/ 124153 h 3791206"/>
                <a:gd name="connsiteX23" fmla="*/ 2453278 w 6261492"/>
                <a:gd name="connsiteY23" fmla="*/ 106568 h 3791206"/>
                <a:gd name="connsiteX24" fmla="*/ 2673086 w 6261492"/>
                <a:gd name="connsiteY24" fmla="*/ 45022 h 3791206"/>
                <a:gd name="connsiteX25" fmla="*/ 2875309 w 6261492"/>
                <a:gd name="connsiteY25" fmla="*/ 53814 h 3791206"/>
                <a:gd name="connsiteX26" fmla="*/ 3121493 w 6261492"/>
                <a:gd name="connsiteY26" fmla="*/ 27437 h 3791206"/>
                <a:gd name="connsiteX27" fmla="*/ 3332509 w 6261492"/>
                <a:gd name="connsiteY27" fmla="*/ 62607 h 3791206"/>
                <a:gd name="connsiteX28" fmla="*/ 3596278 w 6261492"/>
                <a:gd name="connsiteY28" fmla="*/ 1060 h 3791206"/>
                <a:gd name="connsiteX29" fmla="*/ 3912801 w 6261492"/>
                <a:gd name="connsiteY29" fmla="*/ 124153 h 3791206"/>
                <a:gd name="connsiteX30" fmla="*/ 4106232 w 6261492"/>
                <a:gd name="connsiteY30" fmla="*/ 159322 h 3791206"/>
                <a:gd name="connsiteX31" fmla="*/ 4220532 w 6261492"/>
                <a:gd name="connsiteY31" fmla="*/ 212076 h 3791206"/>
                <a:gd name="connsiteX32" fmla="*/ 4396378 w 6261492"/>
                <a:gd name="connsiteY32" fmla="*/ 203283 h 3791206"/>
                <a:gd name="connsiteX33" fmla="*/ 4519470 w 6261492"/>
                <a:gd name="connsiteY33" fmla="*/ 264830 h 3791206"/>
                <a:gd name="connsiteX34" fmla="*/ 4678465 w 6261492"/>
                <a:gd name="connsiteY34" fmla="*/ 331139 h 3791206"/>
                <a:gd name="connsiteX35" fmla="*/ 4809617 w 6261492"/>
                <a:gd name="connsiteY35" fmla="*/ 458260 h 3791206"/>
                <a:gd name="connsiteX36" fmla="*/ 5111119 w 6261492"/>
                <a:gd name="connsiteY36" fmla="*/ 587214 h 3791206"/>
                <a:gd name="connsiteX37" fmla="*/ 5310778 w 6261492"/>
                <a:gd name="connsiteY37" fmla="*/ 818745 h 3791206"/>
                <a:gd name="connsiteX38" fmla="*/ 5556963 w 6261492"/>
                <a:gd name="connsiteY38" fmla="*/ 1012176 h 3791206"/>
                <a:gd name="connsiteX39" fmla="*/ 5732809 w 6261492"/>
                <a:gd name="connsiteY39" fmla="*/ 1311114 h 3791206"/>
                <a:gd name="connsiteX40" fmla="*/ 5882278 w 6261492"/>
                <a:gd name="connsiteY40" fmla="*/ 1557299 h 3791206"/>
                <a:gd name="connsiteX41" fmla="*/ 5882278 w 6261492"/>
                <a:gd name="connsiteY41" fmla="*/ 1759522 h 3791206"/>
                <a:gd name="connsiteX42" fmla="*/ 6014163 w 6261492"/>
                <a:gd name="connsiteY42" fmla="*/ 1715560 h 3791206"/>
                <a:gd name="connsiteX43" fmla="*/ 6198801 w 6261492"/>
                <a:gd name="connsiteY43" fmla="*/ 2058460 h 3791206"/>
                <a:gd name="connsiteX44" fmla="*/ 6207593 w 6261492"/>
                <a:gd name="connsiteY44" fmla="*/ 2313437 h 3791206"/>
                <a:gd name="connsiteX45" fmla="*/ 6163632 w 6261492"/>
                <a:gd name="connsiteY45" fmla="*/ 2647545 h 3791206"/>
                <a:gd name="connsiteX46" fmla="*/ 6260347 w 6261492"/>
                <a:gd name="connsiteY46" fmla="*/ 3060783 h 3791206"/>
                <a:gd name="connsiteX47" fmla="*/ 6075709 w 6261492"/>
                <a:gd name="connsiteY47" fmla="*/ 3658660 h 3791206"/>
                <a:gd name="connsiteX48" fmla="*/ 5513001 w 6261492"/>
                <a:gd name="connsiteY48" fmla="*/ 3790545 h 3791206"/>
                <a:gd name="connsiteX49" fmla="*/ 4238117 w 6261492"/>
                <a:gd name="connsiteY49" fmla="*/ 3632283 h 3791206"/>
                <a:gd name="connsiteX50" fmla="*/ 4123817 w 6261492"/>
                <a:gd name="connsiteY50" fmla="*/ 2805807 h 3791206"/>
                <a:gd name="connsiteX51" fmla="*/ 4000724 w 6261492"/>
                <a:gd name="connsiteY51" fmla="*/ 2445322 h 3791206"/>
                <a:gd name="connsiteX52" fmla="*/ 3402847 w 6261492"/>
                <a:gd name="connsiteY52" fmla="*/ 2058460 h 3791206"/>
                <a:gd name="connsiteX53" fmla="*/ 2804970 w 6261492"/>
                <a:gd name="connsiteY53" fmla="*/ 2084837 h 3791206"/>
                <a:gd name="connsiteX54" fmla="*/ 2295017 w 6261492"/>
                <a:gd name="connsiteY54" fmla="*/ 2243099 h 3791206"/>
                <a:gd name="connsiteX55" fmla="*/ 2084001 w 6261492"/>
                <a:gd name="connsiteY55" fmla="*/ 2524453 h 3791206"/>
                <a:gd name="connsiteX56" fmla="*/ 2110378 w 6261492"/>
                <a:gd name="connsiteY56" fmla="*/ 2726676 h 3791206"/>
                <a:gd name="connsiteX57" fmla="*/ 2347770 w 6261492"/>
                <a:gd name="connsiteY57" fmla="*/ 2955276 h 3791206"/>
                <a:gd name="connsiteX58" fmla="*/ 2426901 w 6261492"/>
                <a:gd name="connsiteY58" fmla="*/ 3298176 h 3791206"/>
                <a:gd name="connsiteX59" fmla="*/ 2259847 w 6261492"/>
                <a:gd name="connsiteY59" fmla="*/ 3553153 h 3791206"/>
                <a:gd name="connsiteX60" fmla="*/ 2154340 w 6261492"/>
                <a:gd name="connsiteY60" fmla="*/ 3588322 h 3791206"/>
                <a:gd name="connsiteX61" fmla="*/ 2013663 w 6261492"/>
                <a:gd name="connsiteY61" fmla="*/ 3561945 h 3791206"/>
                <a:gd name="connsiteX62" fmla="*/ 1635593 w 6261492"/>
                <a:gd name="connsiteY62" fmla="*/ 3676245 h 3791206"/>
                <a:gd name="connsiteX63" fmla="*/ 1028924 w 6261492"/>
                <a:gd name="connsiteY63" fmla="*/ 3632283 h 3791206"/>
                <a:gd name="connsiteX64" fmla="*/ 817909 w 6261492"/>
                <a:gd name="connsiteY64" fmla="*/ 3553153 h 3791206"/>
                <a:gd name="connsiteX65" fmla="*/ 694817 w 6261492"/>
                <a:gd name="connsiteY65" fmla="*/ 3430060 h 3791206"/>
                <a:gd name="connsiteX0" fmla="*/ 694817 w 6261492"/>
                <a:gd name="connsiteY0" fmla="*/ 3430060 h 3791206"/>
                <a:gd name="connsiteX1" fmla="*/ 501386 w 6261492"/>
                <a:gd name="connsiteY1" fmla="*/ 3421268 h 3791206"/>
                <a:gd name="connsiteX2" fmla="*/ 413463 w 6261492"/>
                <a:gd name="connsiteY2" fmla="*/ 3386099 h 3791206"/>
                <a:gd name="connsiteX3" fmla="*/ 360709 w 6261492"/>
                <a:gd name="connsiteY3" fmla="*/ 3298176 h 3791206"/>
                <a:gd name="connsiteX4" fmla="*/ 193655 w 6261492"/>
                <a:gd name="connsiteY4" fmla="*/ 3183876 h 3791206"/>
                <a:gd name="connsiteX5" fmla="*/ 123317 w 6261492"/>
                <a:gd name="connsiteY5" fmla="*/ 3060783 h 3791206"/>
                <a:gd name="connsiteX6" fmla="*/ 105732 w 6261492"/>
                <a:gd name="connsiteY6" fmla="*/ 2946483 h 3791206"/>
                <a:gd name="connsiteX7" fmla="*/ 114524 w 6261492"/>
                <a:gd name="connsiteY7" fmla="*/ 2920107 h 3791206"/>
                <a:gd name="connsiteX8" fmla="*/ 26601 w 6261492"/>
                <a:gd name="connsiteY8" fmla="*/ 2788222 h 3791206"/>
                <a:gd name="connsiteX9" fmla="*/ 26601 w 6261492"/>
                <a:gd name="connsiteY9" fmla="*/ 2665130 h 3791206"/>
                <a:gd name="connsiteX10" fmla="*/ 61770 w 6261492"/>
                <a:gd name="connsiteY10" fmla="*/ 2568414 h 3791206"/>
                <a:gd name="connsiteX11" fmla="*/ 224 w 6261492"/>
                <a:gd name="connsiteY11" fmla="*/ 2155176 h 3791206"/>
                <a:gd name="connsiteX12" fmla="*/ 88147 w 6261492"/>
                <a:gd name="connsiteY12" fmla="*/ 1847445 h 3791206"/>
                <a:gd name="connsiteX13" fmla="*/ 263993 w 6261492"/>
                <a:gd name="connsiteY13" fmla="*/ 1697976 h 3791206"/>
                <a:gd name="connsiteX14" fmla="*/ 290370 w 6261492"/>
                <a:gd name="connsiteY14" fmla="*/ 1399037 h 3791206"/>
                <a:gd name="connsiteX15" fmla="*/ 501386 w 6261492"/>
                <a:gd name="connsiteY15" fmla="*/ 1205607 h 3791206"/>
                <a:gd name="connsiteX16" fmla="*/ 659647 w 6261492"/>
                <a:gd name="connsiteY16" fmla="*/ 941837 h 3791206"/>
                <a:gd name="connsiteX17" fmla="*/ 976170 w 6261492"/>
                <a:gd name="connsiteY17" fmla="*/ 730822 h 3791206"/>
                <a:gd name="connsiteX18" fmla="*/ 1266317 w 6261492"/>
                <a:gd name="connsiteY18" fmla="*/ 431883 h 3791206"/>
                <a:gd name="connsiteX19" fmla="*/ 1661970 w 6261492"/>
                <a:gd name="connsiteY19" fmla="*/ 335168 h 3791206"/>
                <a:gd name="connsiteX20" fmla="*/ 1776270 w 6261492"/>
                <a:gd name="connsiteY20" fmla="*/ 256037 h 3791206"/>
                <a:gd name="connsiteX21" fmla="*/ 1943324 w 6261492"/>
                <a:gd name="connsiteY21" fmla="*/ 229660 h 3791206"/>
                <a:gd name="connsiteX22" fmla="*/ 2145547 w 6261492"/>
                <a:gd name="connsiteY22" fmla="*/ 124153 h 3791206"/>
                <a:gd name="connsiteX23" fmla="*/ 2453278 w 6261492"/>
                <a:gd name="connsiteY23" fmla="*/ 106568 h 3791206"/>
                <a:gd name="connsiteX24" fmla="*/ 2673086 w 6261492"/>
                <a:gd name="connsiteY24" fmla="*/ 45022 h 3791206"/>
                <a:gd name="connsiteX25" fmla="*/ 2875309 w 6261492"/>
                <a:gd name="connsiteY25" fmla="*/ 53814 h 3791206"/>
                <a:gd name="connsiteX26" fmla="*/ 3121493 w 6261492"/>
                <a:gd name="connsiteY26" fmla="*/ 27437 h 3791206"/>
                <a:gd name="connsiteX27" fmla="*/ 3332509 w 6261492"/>
                <a:gd name="connsiteY27" fmla="*/ 62607 h 3791206"/>
                <a:gd name="connsiteX28" fmla="*/ 3596278 w 6261492"/>
                <a:gd name="connsiteY28" fmla="*/ 1060 h 3791206"/>
                <a:gd name="connsiteX29" fmla="*/ 3912801 w 6261492"/>
                <a:gd name="connsiteY29" fmla="*/ 124153 h 3791206"/>
                <a:gd name="connsiteX30" fmla="*/ 4106232 w 6261492"/>
                <a:gd name="connsiteY30" fmla="*/ 159322 h 3791206"/>
                <a:gd name="connsiteX31" fmla="*/ 4220532 w 6261492"/>
                <a:gd name="connsiteY31" fmla="*/ 212076 h 3791206"/>
                <a:gd name="connsiteX32" fmla="*/ 4396378 w 6261492"/>
                <a:gd name="connsiteY32" fmla="*/ 203283 h 3791206"/>
                <a:gd name="connsiteX33" fmla="*/ 4519470 w 6261492"/>
                <a:gd name="connsiteY33" fmla="*/ 264830 h 3791206"/>
                <a:gd name="connsiteX34" fmla="*/ 4678465 w 6261492"/>
                <a:gd name="connsiteY34" fmla="*/ 331139 h 3791206"/>
                <a:gd name="connsiteX35" fmla="*/ 4809617 w 6261492"/>
                <a:gd name="connsiteY35" fmla="*/ 458260 h 3791206"/>
                <a:gd name="connsiteX36" fmla="*/ 5111119 w 6261492"/>
                <a:gd name="connsiteY36" fmla="*/ 587214 h 3791206"/>
                <a:gd name="connsiteX37" fmla="*/ 5310778 w 6261492"/>
                <a:gd name="connsiteY37" fmla="*/ 818745 h 3791206"/>
                <a:gd name="connsiteX38" fmla="*/ 5556963 w 6261492"/>
                <a:gd name="connsiteY38" fmla="*/ 1012176 h 3791206"/>
                <a:gd name="connsiteX39" fmla="*/ 5732809 w 6261492"/>
                <a:gd name="connsiteY39" fmla="*/ 1311114 h 3791206"/>
                <a:gd name="connsiteX40" fmla="*/ 5882278 w 6261492"/>
                <a:gd name="connsiteY40" fmla="*/ 1557299 h 3791206"/>
                <a:gd name="connsiteX41" fmla="*/ 5882278 w 6261492"/>
                <a:gd name="connsiteY41" fmla="*/ 1759522 h 3791206"/>
                <a:gd name="connsiteX42" fmla="*/ 6014163 w 6261492"/>
                <a:gd name="connsiteY42" fmla="*/ 1715560 h 3791206"/>
                <a:gd name="connsiteX43" fmla="*/ 6198801 w 6261492"/>
                <a:gd name="connsiteY43" fmla="*/ 2058460 h 3791206"/>
                <a:gd name="connsiteX44" fmla="*/ 6207593 w 6261492"/>
                <a:gd name="connsiteY44" fmla="*/ 2313437 h 3791206"/>
                <a:gd name="connsiteX45" fmla="*/ 6163632 w 6261492"/>
                <a:gd name="connsiteY45" fmla="*/ 2647545 h 3791206"/>
                <a:gd name="connsiteX46" fmla="*/ 6260347 w 6261492"/>
                <a:gd name="connsiteY46" fmla="*/ 3060783 h 3791206"/>
                <a:gd name="connsiteX47" fmla="*/ 6075709 w 6261492"/>
                <a:gd name="connsiteY47" fmla="*/ 3658660 h 3791206"/>
                <a:gd name="connsiteX48" fmla="*/ 5513001 w 6261492"/>
                <a:gd name="connsiteY48" fmla="*/ 3790545 h 3791206"/>
                <a:gd name="connsiteX49" fmla="*/ 4238117 w 6261492"/>
                <a:gd name="connsiteY49" fmla="*/ 3632283 h 3791206"/>
                <a:gd name="connsiteX50" fmla="*/ 4123817 w 6261492"/>
                <a:gd name="connsiteY50" fmla="*/ 2805807 h 3791206"/>
                <a:gd name="connsiteX51" fmla="*/ 4000724 w 6261492"/>
                <a:gd name="connsiteY51" fmla="*/ 2445322 h 3791206"/>
                <a:gd name="connsiteX52" fmla="*/ 3402847 w 6261492"/>
                <a:gd name="connsiteY52" fmla="*/ 2058460 h 3791206"/>
                <a:gd name="connsiteX53" fmla="*/ 2804970 w 6261492"/>
                <a:gd name="connsiteY53" fmla="*/ 2084837 h 3791206"/>
                <a:gd name="connsiteX54" fmla="*/ 2295017 w 6261492"/>
                <a:gd name="connsiteY54" fmla="*/ 2243099 h 3791206"/>
                <a:gd name="connsiteX55" fmla="*/ 2084001 w 6261492"/>
                <a:gd name="connsiteY55" fmla="*/ 2524453 h 3791206"/>
                <a:gd name="connsiteX56" fmla="*/ 2110378 w 6261492"/>
                <a:gd name="connsiteY56" fmla="*/ 2726676 h 3791206"/>
                <a:gd name="connsiteX57" fmla="*/ 2347770 w 6261492"/>
                <a:gd name="connsiteY57" fmla="*/ 2955276 h 3791206"/>
                <a:gd name="connsiteX58" fmla="*/ 2426901 w 6261492"/>
                <a:gd name="connsiteY58" fmla="*/ 3298176 h 3791206"/>
                <a:gd name="connsiteX59" fmla="*/ 2259847 w 6261492"/>
                <a:gd name="connsiteY59" fmla="*/ 3553153 h 3791206"/>
                <a:gd name="connsiteX60" fmla="*/ 2154340 w 6261492"/>
                <a:gd name="connsiteY60" fmla="*/ 3588322 h 3791206"/>
                <a:gd name="connsiteX61" fmla="*/ 2013663 w 6261492"/>
                <a:gd name="connsiteY61" fmla="*/ 3561945 h 3791206"/>
                <a:gd name="connsiteX62" fmla="*/ 1635593 w 6261492"/>
                <a:gd name="connsiteY62" fmla="*/ 3676245 h 3791206"/>
                <a:gd name="connsiteX63" fmla="*/ 1028924 w 6261492"/>
                <a:gd name="connsiteY63" fmla="*/ 3632283 h 3791206"/>
                <a:gd name="connsiteX64" fmla="*/ 817909 w 6261492"/>
                <a:gd name="connsiteY64" fmla="*/ 3553153 h 3791206"/>
                <a:gd name="connsiteX65" fmla="*/ 694817 w 6261492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106232 w 6264171"/>
                <a:gd name="connsiteY30" fmla="*/ 159322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106232 w 6264171"/>
                <a:gd name="connsiteY30" fmla="*/ 159322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2278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2278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5698 w 6265052"/>
                <a:gd name="connsiteY0" fmla="*/ 3430060 h 3791206"/>
                <a:gd name="connsiteX1" fmla="*/ 502267 w 6265052"/>
                <a:gd name="connsiteY1" fmla="*/ 3421268 h 3791206"/>
                <a:gd name="connsiteX2" fmla="*/ 414344 w 6265052"/>
                <a:gd name="connsiteY2" fmla="*/ 3386099 h 3791206"/>
                <a:gd name="connsiteX3" fmla="*/ 361590 w 6265052"/>
                <a:gd name="connsiteY3" fmla="*/ 3298176 h 3791206"/>
                <a:gd name="connsiteX4" fmla="*/ 194536 w 6265052"/>
                <a:gd name="connsiteY4" fmla="*/ 3183876 h 3791206"/>
                <a:gd name="connsiteX5" fmla="*/ 124198 w 6265052"/>
                <a:gd name="connsiteY5" fmla="*/ 3060783 h 3791206"/>
                <a:gd name="connsiteX6" fmla="*/ 106613 w 6265052"/>
                <a:gd name="connsiteY6" fmla="*/ 2946483 h 3791206"/>
                <a:gd name="connsiteX7" fmla="*/ 115405 w 6265052"/>
                <a:gd name="connsiteY7" fmla="*/ 2920107 h 3791206"/>
                <a:gd name="connsiteX8" fmla="*/ 27482 w 6265052"/>
                <a:gd name="connsiteY8" fmla="*/ 2788222 h 3791206"/>
                <a:gd name="connsiteX9" fmla="*/ 27482 w 6265052"/>
                <a:gd name="connsiteY9" fmla="*/ 2665130 h 3791206"/>
                <a:gd name="connsiteX10" fmla="*/ 38838 w 6265052"/>
                <a:gd name="connsiteY10" fmla="*/ 2573176 h 3791206"/>
                <a:gd name="connsiteX11" fmla="*/ 1105 w 6265052"/>
                <a:gd name="connsiteY11" fmla="*/ 2155176 h 3791206"/>
                <a:gd name="connsiteX12" fmla="*/ 89028 w 6265052"/>
                <a:gd name="connsiteY12" fmla="*/ 1847445 h 3791206"/>
                <a:gd name="connsiteX13" fmla="*/ 264874 w 6265052"/>
                <a:gd name="connsiteY13" fmla="*/ 1697976 h 3791206"/>
                <a:gd name="connsiteX14" fmla="*/ 276964 w 6265052"/>
                <a:gd name="connsiteY14" fmla="*/ 1437137 h 3791206"/>
                <a:gd name="connsiteX15" fmla="*/ 487980 w 6265052"/>
                <a:gd name="connsiteY15" fmla="*/ 1205607 h 3791206"/>
                <a:gd name="connsiteX16" fmla="*/ 660528 w 6265052"/>
                <a:gd name="connsiteY16" fmla="*/ 922787 h 3791206"/>
                <a:gd name="connsiteX17" fmla="*/ 1010389 w 6265052"/>
                <a:gd name="connsiteY17" fmla="*/ 692722 h 3791206"/>
                <a:gd name="connsiteX18" fmla="*/ 1267198 w 6265052"/>
                <a:gd name="connsiteY18" fmla="*/ 431883 h 3791206"/>
                <a:gd name="connsiteX19" fmla="*/ 1662851 w 6265052"/>
                <a:gd name="connsiteY19" fmla="*/ 335168 h 3791206"/>
                <a:gd name="connsiteX20" fmla="*/ 1777151 w 6265052"/>
                <a:gd name="connsiteY20" fmla="*/ 256037 h 3791206"/>
                <a:gd name="connsiteX21" fmla="*/ 1944205 w 6265052"/>
                <a:gd name="connsiteY21" fmla="*/ 229660 h 3791206"/>
                <a:gd name="connsiteX22" fmla="*/ 2146428 w 6265052"/>
                <a:gd name="connsiteY22" fmla="*/ 124153 h 3791206"/>
                <a:gd name="connsiteX23" fmla="*/ 2454159 w 6265052"/>
                <a:gd name="connsiteY23" fmla="*/ 106568 h 3791206"/>
                <a:gd name="connsiteX24" fmla="*/ 2673967 w 6265052"/>
                <a:gd name="connsiteY24" fmla="*/ 45022 h 3791206"/>
                <a:gd name="connsiteX25" fmla="*/ 2876190 w 6265052"/>
                <a:gd name="connsiteY25" fmla="*/ 53814 h 3791206"/>
                <a:gd name="connsiteX26" fmla="*/ 3122374 w 6265052"/>
                <a:gd name="connsiteY26" fmla="*/ 27437 h 3791206"/>
                <a:gd name="connsiteX27" fmla="*/ 3333390 w 6265052"/>
                <a:gd name="connsiteY27" fmla="*/ 62607 h 3791206"/>
                <a:gd name="connsiteX28" fmla="*/ 3597159 w 6265052"/>
                <a:gd name="connsiteY28" fmla="*/ 1060 h 3791206"/>
                <a:gd name="connsiteX29" fmla="*/ 3913682 w 6265052"/>
                <a:gd name="connsiteY29" fmla="*/ 124153 h 3791206"/>
                <a:gd name="connsiteX30" fmla="*/ 4083300 w 6265052"/>
                <a:gd name="connsiteY30" fmla="*/ 145035 h 3791206"/>
                <a:gd name="connsiteX31" fmla="*/ 4221413 w 6265052"/>
                <a:gd name="connsiteY31" fmla="*/ 212076 h 3791206"/>
                <a:gd name="connsiteX32" fmla="*/ 4397259 w 6265052"/>
                <a:gd name="connsiteY32" fmla="*/ 203283 h 3791206"/>
                <a:gd name="connsiteX33" fmla="*/ 4520351 w 6265052"/>
                <a:gd name="connsiteY33" fmla="*/ 264830 h 3791206"/>
                <a:gd name="connsiteX34" fmla="*/ 4679346 w 6265052"/>
                <a:gd name="connsiteY34" fmla="*/ 331139 h 3791206"/>
                <a:gd name="connsiteX35" fmla="*/ 4810498 w 6265052"/>
                <a:gd name="connsiteY35" fmla="*/ 458260 h 3791206"/>
                <a:gd name="connsiteX36" fmla="*/ 5112000 w 6265052"/>
                <a:gd name="connsiteY36" fmla="*/ 587214 h 3791206"/>
                <a:gd name="connsiteX37" fmla="*/ 5311659 w 6265052"/>
                <a:gd name="connsiteY37" fmla="*/ 818745 h 3791206"/>
                <a:gd name="connsiteX38" fmla="*/ 5557844 w 6265052"/>
                <a:gd name="connsiteY38" fmla="*/ 1012176 h 3791206"/>
                <a:gd name="connsiteX39" fmla="*/ 5733690 w 6265052"/>
                <a:gd name="connsiteY39" fmla="*/ 1311114 h 3791206"/>
                <a:gd name="connsiteX40" fmla="*/ 5883159 w 6265052"/>
                <a:gd name="connsiteY40" fmla="*/ 1557299 h 3791206"/>
                <a:gd name="connsiteX41" fmla="*/ 5883159 w 6265052"/>
                <a:gd name="connsiteY41" fmla="*/ 1759522 h 3791206"/>
                <a:gd name="connsiteX42" fmla="*/ 6015044 w 6265052"/>
                <a:gd name="connsiteY42" fmla="*/ 1715560 h 3791206"/>
                <a:gd name="connsiteX43" fmla="*/ 6199682 w 6265052"/>
                <a:gd name="connsiteY43" fmla="*/ 2058460 h 3791206"/>
                <a:gd name="connsiteX44" fmla="*/ 6208474 w 6265052"/>
                <a:gd name="connsiteY44" fmla="*/ 2313437 h 3791206"/>
                <a:gd name="connsiteX45" fmla="*/ 6164513 w 6265052"/>
                <a:gd name="connsiteY45" fmla="*/ 2647545 h 3791206"/>
                <a:gd name="connsiteX46" fmla="*/ 6261228 w 6265052"/>
                <a:gd name="connsiteY46" fmla="*/ 3060783 h 3791206"/>
                <a:gd name="connsiteX47" fmla="*/ 6076590 w 6265052"/>
                <a:gd name="connsiteY47" fmla="*/ 3658660 h 3791206"/>
                <a:gd name="connsiteX48" fmla="*/ 5513882 w 6265052"/>
                <a:gd name="connsiteY48" fmla="*/ 3790545 h 3791206"/>
                <a:gd name="connsiteX49" fmla="*/ 4238998 w 6265052"/>
                <a:gd name="connsiteY49" fmla="*/ 3632283 h 3791206"/>
                <a:gd name="connsiteX50" fmla="*/ 4124698 w 6265052"/>
                <a:gd name="connsiteY50" fmla="*/ 2805807 h 3791206"/>
                <a:gd name="connsiteX51" fmla="*/ 4001605 w 6265052"/>
                <a:gd name="connsiteY51" fmla="*/ 2445322 h 3791206"/>
                <a:gd name="connsiteX52" fmla="*/ 3403728 w 6265052"/>
                <a:gd name="connsiteY52" fmla="*/ 2058460 h 3791206"/>
                <a:gd name="connsiteX53" fmla="*/ 2805851 w 6265052"/>
                <a:gd name="connsiteY53" fmla="*/ 2084837 h 3791206"/>
                <a:gd name="connsiteX54" fmla="*/ 2295898 w 6265052"/>
                <a:gd name="connsiteY54" fmla="*/ 2243099 h 3791206"/>
                <a:gd name="connsiteX55" fmla="*/ 2084882 w 6265052"/>
                <a:gd name="connsiteY55" fmla="*/ 2524453 h 3791206"/>
                <a:gd name="connsiteX56" fmla="*/ 2111259 w 6265052"/>
                <a:gd name="connsiteY56" fmla="*/ 2726676 h 3791206"/>
                <a:gd name="connsiteX57" fmla="*/ 2348651 w 6265052"/>
                <a:gd name="connsiteY57" fmla="*/ 2955276 h 3791206"/>
                <a:gd name="connsiteX58" fmla="*/ 2427782 w 6265052"/>
                <a:gd name="connsiteY58" fmla="*/ 3298176 h 3791206"/>
                <a:gd name="connsiteX59" fmla="*/ 2260728 w 6265052"/>
                <a:gd name="connsiteY59" fmla="*/ 3553153 h 3791206"/>
                <a:gd name="connsiteX60" fmla="*/ 2155221 w 6265052"/>
                <a:gd name="connsiteY60" fmla="*/ 3588322 h 3791206"/>
                <a:gd name="connsiteX61" fmla="*/ 2014544 w 6265052"/>
                <a:gd name="connsiteY61" fmla="*/ 3561945 h 3791206"/>
                <a:gd name="connsiteX62" fmla="*/ 1636474 w 6265052"/>
                <a:gd name="connsiteY62" fmla="*/ 3676245 h 3791206"/>
                <a:gd name="connsiteX63" fmla="*/ 1029805 w 6265052"/>
                <a:gd name="connsiteY63" fmla="*/ 3632283 h 3791206"/>
                <a:gd name="connsiteX64" fmla="*/ 818790 w 6265052"/>
                <a:gd name="connsiteY64" fmla="*/ 3553153 h 3791206"/>
                <a:gd name="connsiteX65" fmla="*/ 695698 w 6265052"/>
                <a:gd name="connsiteY65" fmla="*/ 3430060 h 3791206"/>
                <a:gd name="connsiteX0" fmla="*/ 695698 w 6265052"/>
                <a:gd name="connsiteY0" fmla="*/ 3430060 h 3791206"/>
                <a:gd name="connsiteX1" fmla="*/ 502267 w 6265052"/>
                <a:gd name="connsiteY1" fmla="*/ 3421268 h 3791206"/>
                <a:gd name="connsiteX2" fmla="*/ 414344 w 6265052"/>
                <a:gd name="connsiteY2" fmla="*/ 3386099 h 3791206"/>
                <a:gd name="connsiteX3" fmla="*/ 361590 w 6265052"/>
                <a:gd name="connsiteY3" fmla="*/ 3298176 h 3791206"/>
                <a:gd name="connsiteX4" fmla="*/ 194536 w 6265052"/>
                <a:gd name="connsiteY4" fmla="*/ 3183876 h 3791206"/>
                <a:gd name="connsiteX5" fmla="*/ 124198 w 6265052"/>
                <a:gd name="connsiteY5" fmla="*/ 3060783 h 3791206"/>
                <a:gd name="connsiteX6" fmla="*/ 106613 w 6265052"/>
                <a:gd name="connsiteY6" fmla="*/ 2946483 h 3791206"/>
                <a:gd name="connsiteX7" fmla="*/ 115405 w 6265052"/>
                <a:gd name="connsiteY7" fmla="*/ 2920107 h 3791206"/>
                <a:gd name="connsiteX8" fmla="*/ 27482 w 6265052"/>
                <a:gd name="connsiteY8" fmla="*/ 2788222 h 3791206"/>
                <a:gd name="connsiteX9" fmla="*/ 27482 w 6265052"/>
                <a:gd name="connsiteY9" fmla="*/ 2665130 h 3791206"/>
                <a:gd name="connsiteX10" fmla="*/ 38838 w 6265052"/>
                <a:gd name="connsiteY10" fmla="*/ 2573176 h 3791206"/>
                <a:gd name="connsiteX11" fmla="*/ 1105 w 6265052"/>
                <a:gd name="connsiteY11" fmla="*/ 2155176 h 3791206"/>
                <a:gd name="connsiteX12" fmla="*/ 89028 w 6265052"/>
                <a:gd name="connsiteY12" fmla="*/ 1847445 h 3791206"/>
                <a:gd name="connsiteX13" fmla="*/ 264874 w 6265052"/>
                <a:gd name="connsiteY13" fmla="*/ 1697976 h 3791206"/>
                <a:gd name="connsiteX14" fmla="*/ 276964 w 6265052"/>
                <a:gd name="connsiteY14" fmla="*/ 1437137 h 3791206"/>
                <a:gd name="connsiteX15" fmla="*/ 487980 w 6265052"/>
                <a:gd name="connsiteY15" fmla="*/ 1205607 h 3791206"/>
                <a:gd name="connsiteX16" fmla="*/ 660528 w 6265052"/>
                <a:gd name="connsiteY16" fmla="*/ 922787 h 3791206"/>
                <a:gd name="connsiteX17" fmla="*/ 1010389 w 6265052"/>
                <a:gd name="connsiteY17" fmla="*/ 692722 h 3791206"/>
                <a:gd name="connsiteX18" fmla="*/ 1267198 w 6265052"/>
                <a:gd name="connsiteY18" fmla="*/ 431883 h 3791206"/>
                <a:gd name="connsiteX19" fmla="*/ 1662851 w 6265052"/>
                <a:gd name="connsiteY19" fmla="*/ 335168 h 3791206"/>
                <a:gd name="connsiteX20" fmla="*/ 1777151 w 6265052"/>
                <a:gd name="connsiteY20" fmla="*/ 256037 h 3791206"/>
                <a:gd name="connsiteX21" fmla="*/ 1944205 w 6265052"/>
                <a:gd name="connsiteY21" fmla="*/ 229660 h 3791206"/>
                <a:gd name="connsiteX22" fmla="*/ 2146428 w 6265052"/>
                <a:gd name="connsiteY22" fmla="*/ 124153 h 3791206"/>
                <a:gd name="connsiteX23" fmla="*/ 2454159 w 6265052"/>
                <a:gd name="connsiteY23" fmla="*/ 106568 h 3791206"/>
                <a:gd name="connsiteX24" fmla="*/ 2673967 w 6265052"/>
                <a:gd name="connsiteY24" fmla="*/ 45022 h 3791206"/>
                <a:gd name="connsiteX25" fmla="*/ 2876190 w 6265052"/>
                <a:gd name="connsiteY25" fmla="*/ 53814 h 3791206"/>
                <a:gd name="connsiteX26" fmla="*/ 3122374 w 6265052"/>
                <a:gd name="connsiteY26" fmla="*/ 27437 h 3791206"/>
                <a:gd name="connsiteX27" fmla="*/ 3333390 w 6265052"/>
                <a:gd name="connsiteY27" fmla="*/ 62607 h 3791206"/>
                <a:gd name="connsiteX28" fmla="*/ 3597159 w 6265052"/>
                <a:gd name="connsiteY28" fmla="*/ 1060 h 3791206"/>
                <a:gd name="connsiteX29" fmla="*/ 3913682 w 6265052"/>
                <a:gd name="connsiteY29" fmla="*/ 124153 h 3791206"/>
                <a:gd name="connsiteX30" fmla="*/ 4083300 w 6265052"/>
                <a:gd name="connsiteY30" fmla="*/ 145035 h 3791206"/>
                <a:gd name="connsiteX31" fmla="*/ 4221413 w 6265052"/>
                <a:gd name="connsiteY31" fmla="*/ 212076 h 3791206"/>
                <a:gd name="connsiteX32" fmla="*/ 4397259 w 6265052"/>
                <a:gd name="connsiteY32" fmla="*/ 203283 h 3791206"/>
                <a:gd name="connsiteX33" fmla="*/ 4520351 w 6265052"/>
                <a:gd name="connsiteY33" fmla="*/ 264830 h 3791206"/>
                <a:gd name="connsiteX34" fmla="*/ 4679346 w 6265052"/>
                <a:gd name="connsiteY34" fmla="*/ 331139 h 3791206"/>
                <a:gd name="connsiteX35" fmla="*/ 4810498 w 6265052"/>
                <a:gd name="connsiteY35" fmla="*/ 458260 h 3791206"/>
                <a:gd name="connsiteX36" fmla="*/ 5112000 w 6265052"/>
                <a:gd name="connsiteY36" fmla="*/ 587214 h 3791206"/>
                <a:gd name="connsiteX37" fmla="*/ 5311659 w 6265052"/>
                <a:gd name="connsiteY37" fmla="*/ 818745 h 3791206"/>
                <a:gd name="connsiteX38" fmla="*/ 5557844 w 6265052"/>
                <a:gd name="connsiteY38" fmla="*/ 1012176 h 3791206"/>
                <a:gd name="connsiteX39" fmla="*/ 5733690 w 6265052"/>
                <a:gd name="connsiteY39" fmla="*/ 1311114 h 3791206"/>
                <a:gd name="connsiteX40" fmla="*/ 5883159 w 6265052"/>
                <a:gd name="connsiteY40" fmla="*/ 1557299 h 3791206"/>
                <a:gd name="connsiteX41" fmla="*/ 5883159 w 6265052"/>
                <a:gd name="connsiteY41" fmla="*/ 1759522 h 3791206"/>
                <a:gd name="connsiteX42" fmla="*/ 6015044 w 6265052"/>
                <a:gd name="connsiteY42" fmla="*/ 1715560 h 3791206"/>
                <a:gd name="connsiteX43" fmla="*/ 6199682 w 6265052"/>
                <a:gd name="connsiteY43" fmla="*/ 2058460 h 3791206"/>
                <a:gd name="connsiteX44" fmla="*/ 6208474 w 6265052"/>
                <a:gd name="connsiteY44" fmla="*/ 2313437 h 3791206"/>
                <a:gd name="connsiteX45" fmla="*/ 6164513 w 6265052"/>
                <a:gd name="connsiteY45" fmla="*/ 2647545 h 3791206"/>
                <a:gd name="connsiteX46" fmla="*/ 6261228 w 6265052"/>
                <a:gd name="connsiteY46" fmla="*/ 3060783 h 3791206"/>
                <a:gd name="connsiteX47" fmla="*/ 6076590 w 6265052"/>
                <a:gd name="connsiteY47" fmla="*/ 3658660 h 3791206"/>
                <a:gd name="connsiteX48" fmla="*/ 5513882 w 6265052"/>
                <a:gd name="connsiteY48" fmla="*/ 3790545 h 3791206"/>
                <a:gd name="connsiteX49" fmla="*/ 4238998 w 6265052"/>
                <a:gd name="connsiteY49" fmla="*/ 3632283 h 3791206"/>
                <a:gd name="connsiteX50" fmla="*/ 4124698 w 6265052"/>
                <a:gd name="connsiteY50" fmla="*/ 2805807 h 3791206"/>
                <a:gd name="connsiteX51" fmla="*/ 4001605 w 6265052"/>
                <a:gd name="connsiteY51" fmla="*/ 2445322 h 3791206"/>
                <a:gd name="connsiteX52" fmla="*/ 3403728 w 6265052"/>
                <a:gd name="connsiteY52" fmla="*/ 2058460 h 3791206"/>
                <a:gd name="connsiteX53" fmla="*/ 2805851 w 6265052"/>
                <a:gd name="connsiteY53" fmla="*/ 2084837 h 3791206"/>
                <a:gd name="connsiteX54" fmla="*/ 2295898 w 6265052"/>
                <a:gd name="connsiteY54" fmla="*/ 2243099 h 3791206"/>
                <a:gd name="connsiteX55" fmla="*/ 2084882 w 6265052"/>
                <a:gd name="connsiteY55" fmla="*/ 2524453 h 3791206"/>
                <a:gd name="connsiteX56" fmla="*/ 2111259 w 6265052"/>
                <a:gd name="connsiteY56" fmla="*/ 2726676 h 3791206"/>
                <a:gd name="connsiteX57" fmla="*/ 2348651 w 6265052"/>
                <a:gd name="connsiteY57" fmla="*/ 2955276 h 3791206"/>
                <a:gd name="connsiteX58" fmla="*/ 2427782 w 6265052"/>
                <a:gd name="connsiteY58" fmla="*/ 3298176 h 3791206"/>
                <a:gd name="connsiteX59" fmla="*/ 2260728 w 6265052"/>
                <a:gd name="connsiteY59" fmla="*/ 3553153 h 3791206"/>
                <a:gd name="connsiteX60" fmla="*/ 2155221 w 6265052"/>
                <a:gd name="connsiteY60" fmla="*/ 3588322 h 3791206"/>
                <a:gd name="connsiteX61" fmla="*/ 2014544 w 6265052"/>
                <a:gd name="connsiteY61" fmla="*/ 3561945 h 3791206"/>
                <a:gd name="connsiteX62" fmla="*/ 1636474 w 6265052"/>
                <a:gd name="connsiteY62" fmla="*/ 3676245 h 3791206"/>
                <a:gd name="connsiteX63" fmla="*/ 1029805 w 6265052"/>
                <a:gd name="connsiteY63" fmla="*/ 3632283 h 3791206"/>
                <a:gd name="connsiteX64" fmla="*/ 818790 w 6265052"/>
                <a:gd name="connsiteY64" fmla="*/ 3553153 h 3791206"/>
                <a:gd name="connsiteX65" fmla="*/ 695698 w 6265052"/>
                <a:gd name="connsiteY65" fmla="*/ 3430060 h 3791206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115405 w 6265052"/>
                <a:gd name="connsiteY7" fmla="*/ 2922137 h 3793236"/>
                <a:gd name="connsiteX8" fmla="*/ 27482 w 6265052"/>
                <a:gd name="connsiteY8" fmla="*/ 2790252 h 3793236"/>
                <a:gd name="connsiteX9" fmla="*/ 27482 w 6265052"/>
                <a:gd name="connsiteY9" fmla="*/ 2667160 h 3793236"/>
                <a:gd name="connsiteX10" fmla="*/ 38838 w 6265052"/>
                <a:gd name="connsiteY10" fmla="*/ 2575206 h 3793236"/>
                <a:gd name="connsiteX11" fmla="*/ 1105 w 6265052"/>
                <a:gd name="connsiteY11" fmla="*/ 2157206 h 3793236"/>
                <a:gd name="connsiteX12" fmla="*/ 89028 w 6265052"/>
                <a:gd name="connsiteY12" fmla="*/ 1849475 h 3793236"/>
                <a:gd name="connsiteX13" fmla="*/ 264874 w 6265052"/>
                <a:gd name="connsiteY13" fmla="*/ 1700006 h 3793236"/>
                <a:gd name="connsiteX14" fmla="*/ 276964 w 6265052"/>
                <a:gd name="connsiteY14" fmla="*/ 1439167 h 3793236"/>
                <a:gd name="connsiteX15" fmla="*/ 487980 w 6265052"/>
                <a:gd name="connsiteY15" fmla="*/ 1207637 h 3793236"/>
                <a:gd name="connsiteX16" fmla="*/ 660528 w 6265052"/>
                <a:gd name="connsiteY16" fmla="*/ 924817 h 3793236"/>
                <a:gd name="connsiteX17" fmla="*/ 1010389 w 6265052"/>
                <a:gd name="connsiteY17" fmla="*/ 694752 h 3793236"/>
                <a:gd name="connsiteX18" fmla="*/ 1267198 w 6265052"/>
                <a:gd name="connsiteY18" fmla="*/ 433913 h 3793236"/>
                <a:gd name="connsiteX19" fmla="*/ 1662851 w 6265052"/>
                <a:gd name="connsiteY19" fmla="*/ 337198 h 3793236"/>
                <a:gd name="connsiteX20" fmla="*/ 1777151 w 6265052"/>
                <a:gd name="connsiteY20" fmla="*/ 258067 h 3793236"/>
                <a:gd name="connsiteX21" fmla="*/ 1944205 w 6265052"/>
                <a:gd name="connsiteY21" fmla="*/ 231690 h 3793236"/>
                <a:gd name="connsiteX22" fmla="*/ 2146428 w 6265052"/>
                <a:gd name="connsiteY22" fmla="*/ 126183 h 3793236"/>
                <a:gd name="connsiteX23" fmla="*/ 2454159 w 6265052"/>
                <a:gd name="connsiteY23" fmla="*/ 108598 h 3793236"/>
                <a:gd name="connsiteX24" fmla="*/ 2673967 w 6265052"/>
                <a:gd name="connsiteY24" fmla="*/ 47052 h 3793236"/>
                <a:gd name="connsiteX25" fmla="*/ 2876190 w 6265052"/>
                <a:gd name="connsiteY25" fmla="*/ 55844 h 3793236"/>
                <a:gd name="connsiteX26" fmla="*/ 3122374 w 6265052"/>
                <a:gd name="connsiteY26" fmla="*/ 892 h 3793236"/>
                <a:gd name="connsiteX27" fmla="*/ 3333390 w 6265052"/>
                <a:gd name="connsiteY27" fmla="*/ 64637 h 3793236"/>
                <a:gd name="connsiteX28" fmla="*/ 3597159 w 6265052"/>
                <a:gd name="connsiteY28" fmla="*/ 3090 h 3793236"/>
                <a:gd name="connsiteX29" fmla="*/ 3913682 w 6265052"/>
                <a:gd name="connsiteY29" fmla="*/ 126183 h 3793236"/>
                <a:gd name="connsiteX30" fmla="*/ 4083300 w 6265052"/>
                <a:gd name="connsiteY30" fmla="*/ 147065 h 3793236"/>
                <a:gd name="connsiteX31" fmla="*/ 4221413 w 6265052"/>
                <a:gd name="connsiteY31" fmla="*/ 214106 h 3793236"/>
                <a:gd name="connsiteX32" fmla="*/ 4397259 w 6265052"/>
                <a:gd name="connsiteY32" fmla="*/ 205313 h 3793236"/>
                <a:gd name="connsiteX33" fmla="*/ 4520351 w 6265052"/>
                <a:gd name="connsiteY33" fmla="*/ 266860 h 3793236"/>
                <a:gd name="connsiteX34" fmla="*/ 4679346 w 6265052"/>
                <a:gd name="connsiteY34" fmla="*/ 333169 h 3793236"/>
                <a:gd name="connsiteX35" fmla="*/ 4810498 w 6265052"/>
                <a:gd name="connsiteY35" fmla="*/ 460290 h 3793236"/>
                <a:gd name="connsiteX36" fmla="*/ 5112000 w 6265052"/>
                <a:gd name="connsiteY36" fmla="*/ 589244 h 3793236"/>
                <a:gd name="connsiteX37" fmla="*/ 5311659 w 6265052"/>
                <a:gd name="connsiteY37" fmla="*/ 820775 h 3793236"/>
                <a:gd name="connsiteX38" fmla="*/ 5557844 w 6265052"/>
                <a:gd name="connsiteY38" fmla="*/ 1014206 h 3793236"/>
                <a:gd name="connsiteX39" fmla="*/ 5733690 w 6265052"/>
                <a:gd name="connsiteY39" fmla="*/ 1313144 h 3793236"/>
                <a:gd name="connsiteX40" fmla="*/ 5883159 w 6265052"/>
                <a:gd name="connsiteY40" fmla="*/ 1559329 h 3793236"/>
                <a:gd name="connsiteX41" fmla="*/ 5883159 w 6265052"/>
                <a:gd name="connsiteY41" fmla="*/ 1761552 h 3793236"/>
                <a:gd name="connsiteX42" fmla="*/ 6015044 w 6265052"/>
                <a:gd name="connsiteY42" fmla="*/ 1717590 h 3793236"/>
                <a:gd name="connsiteX43" fmla="*/ 6199682 w 6265052"/>
                <a:gd name="connsiteY43" fmla="*/ 2060490 h 3793236"/>
                <a:gd name="connsiteX44" fmla="*/ 6208474 w 6265052"/>
                <a:gd name="connsiteY44" fmla="*/ 2315467 h 3793236"/>
                <a:gd name="connsiteX45" fmla="*/ 6164513 w 6265052"/>
                <a:gd name="connsiteY45" fmla="*/ 2649575 h 3793236"/>
                <a:gd name="connsiteX46" fmla="*/ 6261228 w 6265052"/>
                <a:gd name="connsiteY46" fmla="*/ 3062813 h 3793236"/>
                <a:gd name="connsiteX47" fmla="*/ 6076590 w 6265052"/>
                <a:gd name="connsiteY47" fmla="*/ 3660690 h 3793236"/>
                <a:gd name="connsiteX48" fmla="*/ 5513882 w 6265052"/>
                <a:gd name="connsiteY48" fmla="*/ 3792575 h 3793236"/>
                <a:gd name="connsiteX49" fmla="*/ 4238998 w 6265052"/>
                <a:gd name="connsiteY49" fmla="*/ 3634313 h 3793236"/>
                <a:gd name="connsiteX50" fmla="*/ 4124698 w 6265052"/>
                <a:gd name="connsiteY50" fmla="*/ 2807837 h 3793236"/>
                <a:gd name="connsiteX51" fmla="*/ 4001605 w 6265052"/>
                <a:gd name="connsiteY51" fmla="*/ 2447352 h 3793236"/>
                <a:gd name="connsiteX52" fmla="*/ 3403728 w 6265052"/>
                <a:gd name="connsiteY52" fmla="*/ 2060490 h 3793236"/>
                <a:gd name="connsiteX53" fmla="*/ 2805851 w 6265052"/>
                <a:gd name="connsiteY53" fmla="*/ 2086867 h 3793236"/>
                <a:gd name="connsiteX54" fmla="*/ 2295898 w 6265052"/>
                <a:gd name="connsiteY54" fmla="*/ 2245129 h 3793236"/>
                <a:gd name="connsiteX55" fmla="*/ 2084882 w 6265052"/>
                <a:gd name="connsiteY55" fmla="*/ 2526483 h 3793236"/>
                <a:gd name="connsiteX56" fmla="*/ 2111259 w 6265052"/>
                <a:gd name="connsiteY56" fmla="*/ 2728706 h 3793236"/>
                <a:gd name="connsiteX57" fmla="*/ 2348651 w 6265052"/>
                <a:gd name="connsiteY57" fmla="*/ 2957306 h 3793236"/>
                <a:gd name="connsiteX58" fmla="*/ 2427782 w 6265052"/>
                <a:gd name="connsiteY58" fmla="*/ 3300206 h 3793236"/>
                <a:gd name="connsiteX59" fmla="*/ 2260728 w 6265052"/>
                <a:gd name="connsiteY59" fmla="*/ 3555183 h 3793236"/>
                <a:gd name="connsiteX60" fmla="*/ 2155221 w 6265052"/>
                <a:gd name="connsiteY60" fmla="*/ 3590352 h 3793236"/>
                <a:gd name="connsiteX61" fmla="*/ 2014544 w 6265052"/>
                <a:gd name="connsiteY61" fmla="*/ 3563975 h 3793236"/>
                <a:gd name="connsiteX62" fmla="*/ 1636474 w 6265052"/>
                <a:gd name="connsiteY62" fmla="*/ 3678275 h 3793236"/>
                <a:gd name="connsiteX63" fmla="*/ 1029805 w 6265052"/>
                <a:gd name="connsiteY63" fmla="*/ 3634313 h 3793236"/>
                <a:gd name="connsiteX64" fmla="*/ 818790 w 6265052"/>
                <a:gd name="connsiteY64" fmla="*/ 3555183 h 3793236"/>
                <a:gd name="connsiteX65" fmla="*/ 695698 w 6265052"/>
                <a:gd name="connsiteY65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115405 w 6265052"/>
                <a:gd name="connsiteY7" fmla="*/ 2922137 h 3793236"/>
                <a:gd name="connsiteX8" fmla="*/ 27482 w 6265052"/>
                <a:gd name="connsiteY8" fmla="*/ 2790252 h 3793236"/>
                <a:gd name="connsiteX9" fmla="*/ 27482 w 6265052"/>
                <a:gd name="connsiteY9" fmla="*/ 2667160 h 3793236"/>
                <a:gd name="connsiteX10" fmla="*/ 38838 w 6265052"/>
                <a:gd name="connsiteY10" fmla="*/ 2575206 h 3793236"/>
                <a:gd name="connsiteX11" fmla="*/ 1105 w 6265052"/>
                <a:gd name="connsiteY11" fmla="*/ 2157206 h 3793236"/>
                <a:gd name="connsiteX12" fmla="*/ 89028 w 6265052"/>
                <a:gd name="connsiteY12" fmla="*/ 1849475 h 3793236"/>
                <a:gd name="connsiteX13" fmla="*/ 264874 w 6265052"/>
                <a:gd name="connsiteY13" fmla="*/ 1700006 h 3793236"/>
                <a:gd name="connsiteX14" fmla="*/ 276964 w 6265052"/>
                <a:gd name="connsiteY14" fmla="*/ 1439167 h 3793236"/>
                <a:gd name="connsiteX15" fmla="*/ 487980 w 6265052"/>
                <a:gd name="connsiteY15" fmla="*/ 1207637 h 3793236"/>
                <a:gd name="connsiteX16" fmla="*/ 660528 w 6265052"/>
                <a:gd name="connsiteY16" fmla="*/ 924817 h 3793236"/>
                <a:gd name="connsiteX17" fmla="*/ 1010389 w 6265052"/>
                <a:gd name="connsiteY17" fmla="*/ 694752 h 3793236"/>
                <a:gd name="connsiteX18" fmla="*/ 1267198 w 6265052"/>
                <a:gd name="connsiteY18" fmla="*/ 433913 h 3793236"/>
                <a:gd name="connsiteX19" fmla="*/ 1662851 w 6265052"/>
                <a:gd name="connsiteY19" fmla="*/ 337198 h 3793236"/>
                <a:gd name="connsiteX20" fmla="*/ 1777151 w 6265052"/>
                <a:gd name="connsiteY20" fmla="*/ 258067 h 3793236"/>
                <a:gd name="connsiteX21" fmla="*/ 1944205 w 6265052"/>
                <a:gd name="connsiteY21" fmla="*/ 231690 h 3793236"/>
                <a:gd name="connsiteX22" fmla="*/ 2146428 w 6265052"/>
                <a:gd name="connsiteY22" fmla="*/ 126183 h 3793236"/>
                <a:gd name="connsiteX23" fmla="*/ 2454159 w 6265052"/>
                <a:gd name="connsiteY23" fmla="*/ 108598 h 3793236"/>
                <a:gd name="connsiteX24" fmla="*/ 2673967 w 6265052"/>
                <a:gd name="connsiteY24" fmla="*/ 47052 h 3793236"/>
                <a:gd name="connsiteX25" fmla="*/ 2876190 w 6265052"/>
                <a:gd name="connsiteY25" fmla="*/ 55844 h 3793236"/>
                <a:gd name="connsiteX26" fmla="*/ 3122374 w 6265052"/>
                <a:gd name="connsiteY26" fmla="*/ 892 h 3793236"/>
                <a:gd name="connsiteX27" fmla="*/ 3333390 w 6265052"/>
                <a:gd name="connsiteY27" fmla="*/ 64637 h 3793236"/>
                <a:gd name="connsiteX28" fmla="*/ 3597159 w 6265052"/>
                <a:gd name="connsiteY28" fmla="*/ 3090 h 3793236"/>
                <a:gd name="connsiteX29" fmla="*/ 3913682 w 6265052"/>
                <a:gd name="connsiteY29" fmla="*/ 126183 h 3793236"/>
                <a:gd name="connsiteX30" fmla="*/ 4083300 w 6265052"/>
                <a:gd name="connsiteY30" fmla="*/ 147065 h 3793236"/>
                <a:gd name="connsiteX31" fmla="*/ 4221413 w 6265052"/>
                <a:gd name="connsiteY31" fmla="*/ 214106 h 3793236"/>
                <a:gd name="connsiteX32" fmla="*/ 4397259 w 6265052"/>
                <a:gd name="connsiteY32" fmla="*/ 205313 h 3793236"/>
                <a:gd name="connsiteX33" fmla="*/ 4520351 w 6265052"/>
                <a:gd name="connsiteY33" fmla="*/ 266860 h 3793236"/>
                <a:gd name="connsiteX34" fmla="*/ 4679346 w 6265052"/>
                <a:gd name="connsiteY34" fmla="*/ 333169 h 3793236"/>
                <a:gd name="connsiteX35" fmla="*/ 4810498 w 6265052"/>
                <a:gd name="connsiteY35" fmla="*/ 460290 h 3793236"/>
                <a:gd name="connsiteX36" fmla="*/ 5112000 w 6265052"/>
                <a:gd name="connsiteY36" fmla="*/ 589244 h 3793236"/>
                <a:gd name="connsiteX37" fmla="*/ 5311659 w 6265052"/>
                <a:gd name="connsiteY37" fmla="*/ 820775 h 3793236"/>
                <a:gd name="connsiteX38" fmla="*/ 5557844 w 6265052"/>
                <a:gd name="connsiteY38" fmla="*/ 1014206 h 3793236"/>
                <a:gd name="connsiteX39" fmla="*/ 5733690 w 6265052"/>
                <a:gd name="connsiteY39" fmla="*/ 1313144 h 3793236"/>
                <a:gd name="connsiteX40" fmla="*/ 5883159 w 6265052"/>
                <a:gd name="connsiteY40" fmla="*/ 1559329 h 3793236"/>
                <a:gd name="connsiteX41" fmla="*/ 5883159 w 6265052"/>
                <a:gd name="connsiteY41" fmla="*/ 1761552 h 3793236"/>
                <a:gd name="connsiteX42" fmla="*/ 6015044 w 6265052"/>
                <a:gd name="connsiteY42" fmla="*/ 1717590 h 3793236"/>
                <a:gd name="connsiteX43" fmla="*/ 6199682 w 6265052"/>
                <a:gd name="connsiteY43" fmla="*/ 2060490 h 3793236"/>
                <a:gd name="connsiteX44" fmla="*/ 6208474 w 6265052"/>
                <a:gd name="connsiteY44" fmla="*/ 2315467 h 3793236"/>
                <a:gd name="connsiteX45" fmla="*/ 6164513 w 6265052"/>
                <a:gd name="connsiteY45" fmla="*/ 2649575 h 3793236"/>
                <a:gd name="connsiteX46" fmla="*/ 6261228 w 6265052"/>
                <a:gd name="connsiteY46" fmla="*/ 3062813 h 3793236"/>
                <a:gd name="connsiteX47" fmla="*/ 6076590 w 6265052"/>
                <a:gd name="connsiteY47" fmla="*/ 3660690 h 3793236"/>
                <a:gd name="connsiteX48" fmla="*/ 5513882 w 6265052"/>
                <a:gd name="connsiteY48" fmla="*/ 3792575 h 3793236"/>
                <a:gd name="connsiteX49" fmla="*/ 4238998 w 6265052"/>
                <a:gd name="connsiteY49" fmla="*/ 3634313 h 3793236"/>
                <a:gd name="connsiteX50" fmla="*/ 4124698 w 6265052"/>
                <a:gd name="connsiteY50" fmla="*/ 2807837 h 3793236"/>
                <a:gd name="connsiteX51" fmla="*/ 4001605 w 6265052"/>
                <a:gd name="connsiteY51" fmla="*/ 2447352 h 3793236"/>
                <a:gd name="connsiteX52" fmla="*/ 3403728 w 6265052"/>
                <a:gd name="connsiteY52" fmla="*/ 2060490 h 3793236"/>
                <a:gd name="connsiteX53" fmla="*/ 2805851 w 6265052"/>
                <a:gd name="connsiteY53" fmla="*/ 2086867 h 3793236"/>
                <a:gd name="connsiteX54" fmla="*/ 2295898 w 6265052"/>
                <a:gd name="connsiteY54" fmla="*/ 2245129 h 3793236"/>
                <a:gd name="connsiteX55" fmla="*/ 2084882 w 6265052"/>
                <a:gd name="connsiteY55" fmla="*/ 2526483 h 3793236"/>
                <a:gd name="connsiteX56" fmla="*/ 2111259 w 6265052"/>
                <a:gd name="connsiteY56" fmla="*/ 2728706 h 3793236"/>
                <a:gd name="connsiteX57" fmla="*/ 2348651 w 6265052"/>
                <a:gd name="connsiteY57" fmla="*/ 2957306 h 3793236"/>
                <a:gd name="connsiteX58" fmla="*/ 2427782 w 6265052"/>
                <a:gd name="connsiteY58" fmla="*/ 3300206 h 3793236"/>
                <a:gd name="connsiteX59" fmla="*/ 2260728 w 6265052"/>
                <a:gd name="connsiteY59" fmla="*/ 3555183 h 3793236"/>
                <a:gd name="connsiteX60" fmla="*/ 2155221 w 6265052"/>
                <a:gd name="connsiteY60" fmla="*/ 3590352 h 3793236"/>
                <a:gd name="connsiteX61" fmla="*/ 2014544 w 6265052"/>
                <a:gd name="connsiteY61" fmla="*/ 3563975 h 3793236"/>
                <a:gd name="connsiteX62" fmla="*/ 1636474 w 6265052"/>
                <a:gd name="connsiteY62" fmla="*/ 3678275 h 3793236"/>
                <a:gd name="connsiteX63" fmla="*/ 1029805 w 6265052"/>
                <a:gd name="connsiteY63" fmla="*/ 3634313 h 3793236"/>
                <a:gd name="connsiteX64" fmla="*/ 818790 w 6265052"/>
                <a:gd name="connsiteY64" fmla="*/ 3555183 h 3793236"/>
                <a:gd name="connsiteX65" fmla="*/ 695698 w 6265052"/>
                <a:gd name="connsiteY65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115405 w 6265052"/>
                <a:gd name="connsiteY7" fmla="*/ 2922137 h 3793236"/>
                <a:gd name="connsiteX8" fmla="*/ 27482 w 6265052"/>
                <a:gd name="connsiteY8" fmla="*/ 2790252 h 3793236"/>
                <a:gd name="connsiteX9" fmla="*/ 27482 w 6265052"/>
                <a:gd name="connsiteY9" fmla="*/ 2667160 h 3793236"/>
                <a:gd name="connsiteX10" fmla="*/ 38838 w 6265052"/>
                <a:gd name="connsiteY10" fmla="*/ 2575206 h 3793236"/>
                <a:gd name="connsiteX11" fmla="*/ 1105 w 6265052"/>
                <a:gd name="connsiteY11" fmla="*/ 2157206 h 3793236"/>
                <a:gd name="connsiteX12" fmla="*/ 89028 w 6265052"/>
                <a:gd name="connsiteY12" fmla="*/ 1849475 h 3793236"/>
                <a:gd name="connsiteX13" fmla="*/ 264874 w 6265052"/>
                <a:gd name="connsiteY13" fmla="*/ 1700006 h 3793236"/>
                <a:gd name="connsiteX14" fmla="*/ 276964 w 6265052"/>
                <a:gd name="connsiteY14" fmla="*/ 1439167 h 3793236"/>
                <a:gd name="connsiteX15" fmla="*/ 487980 w 6265052"/>
                <a:gd name="connsiteY15" fmla="*/ 1207637 h 3793236"/>
                <a:gd name="connsiteX16" fmla="*/ 660528 w 6265052"/>
                <a:gd name="connsiteY16" fmla="*/ 924817 h 3793236"/>
                <a:gd name="connsiteX17" fmla="*/ 1010389 w 6265052"/>
                <a:gd name="connsiteY17" fmla="*/ 694752 h 3793236"/>
                <a:gd name="connsiteX18" fmla="*/ 1267198 w 6265052"/>
                <a:gd name="connsiteY18" fmla="*/ 433913 h 3793236"/>
                <a:gd name="connsiteX19" fmla="*/ 1662851 w 6265052"/>
                <a:gd name="connsiteY19" fmla="*/ 337198 h 3793236"/>
                <a:gd name="connsiteX20" fmla="*/ 1777151 w 6265052"/>
                <a:gd name="connsiteY20" fmla="*/ 258067 h 3793236"/>
                <a:gd name="connsiteX21" fmla="*/ 1944205 w 6265052"/>
                <a:gd name="connsiteY21" fmla="*/ 231690 h 3793236"/>
                <a:gd name="connsiteX22" fmla="*/ 2146428 w 6265052"/>
                <a:gd name="connsiteY22" fmla="*/ 126183 h 3793236"/>
                <a:gd name="connsiteX23" fmla="*/ 2454159 w 6265052"/>
                <a:gd name="connsiteY23" fmla="*/ 108598 h 3793236"/>
                <a:gd name="connsiteX24" fmla="*/ 2673967 w 6265052"/>
                <a:gd name="connsiteY24" fmla="*/ 47052 h 3793236"/>
                <a:gd name="connsiteX25" fmla="*/ 2876190 w 6265052"/>
                <a:gd name="connsiteY25" fmla="*/ 55844 h 3793236"/>
                <a:gd name="connsiteX26" fmla="*/ 3122374 w 6265052"/>
                <a:gd name="connsiteY26" fmla="*/ 892 h 3793236"/>
                <a:gd name="connsiteX27" fmla="*/ 3333390 w 6265052"/>
                <a:gd name="connsiteY27" fmla="*/ 64637 h 3793236"/>
                <a:gd name="connsiteX28" fmla="*/ 3597159 w 6265052"/>
                <a:gd name="connsiteY28" fmla="*/ 3090 h 3793236"/>
                <a:gd name="connsiteX29" fmla="*/ 3913682 w 6265052"/>
                <a:gd name="connsiteY29" fmla="*/ 126183 h 3793236"/>
                <a:gd name="connsiteX30" fmla="*/ 4083300 w 6265052"/>
                <a:gd name="connsiteY30" fmla="*/ 147065 h 3793236"/>
                <a:gd name="connsiteX31" fmla="*/ 4221413 w 6265052"/>
                <a:gd name="connsiteY31" fmla="*/ 214106 h 3793236"/>
                <a:gd name="connsiteX32" fmla="*/ 4397259 w 6265052"/>
                <a:gd name="connsiteY32" fmla="*/ 205313 h 3793236"/>
                <a:gd name="connsiteX33" fmla="*/ 4520351 w 6265052"/>
                <a:gd name="connsiteY33" fmla="*/ 266860 h 3793236"/>
                <a:gd name="connsiteX34" fmla="*/ 4679346 w 6265052"/>
                <a:gd name="connsiteY34" fmla="*/ 333169 h 3793236"/>
                <a:gd name="connsiteX35" fmla="*/ 4810498 w 6265052"/>
                <a:gd name="connsiteY35" fmla="*/ 460290 h 3793236"/>
                <a:gd name="connsiteX36" fmla="*/ 5112000 w 6265052"/>
                <a:gd name="connsiteY36" fmla="*/ 589244 h 3793236"/>
                <a:gd name="connsiteX37" fmla="*/ 5311659 w 6265052"/>
                <a:gd name="connsiteY37" fmla="*/ 820775 h 3793236"/>
                <a:gd name="connsiteX38" fmla="*/ 5557844 w 6265052"/>
                <a:gd name="connsiteY38" fmla="*/ 1014206 h 3793236"/>
                <a:gd name="connsiteX39" fmla="*/ 5733690 w 6265052"/>
                <a:gd name="connsiteY39" fmla="*/ 1313144 h 3793236"/>
                <a:gd name="connsiteX40" fmla="*/ 5883159 w 6265052"/>
                <a:gd name="connsiteY40" fmla="*/ 1559329 h 3793236"/>
                <a:gd name="connsiteX41" fmla="*/ 5883159 w 6265052"/>
                <a:gd name="connsiteY41" fmla="*/ 1761552 h 3793236"/>
                <a:gd name="connsiteX42" fmla="*/ 6029332 w 6265052"/>
                <a:gd name="connsiteY42" fmla="*/ 1793790 h 3793236"/>
                <a:gd name="connsiteX43" fmla="*/ 6199682 w 6265052"/>
                <a:gd name="connsiteY43" fmla="*/ 2060490 h 3793236"/>
                <a:gd name="connsiteX44" fmla="*/ 6208474 w 6265052"/>
                <a:gd name="connsiteY44" fmla="*/ 2315467 h 3793236"/>
                <a:gd name="connsiteX45" fmla="*/ 6164513 w 6265052"/>
                <a:gd name="connsiteY45" fmla="*/ 2649575 h 3793236"/>
                <a:gd name="connsiteX46" fmla="*/ 6261228 w 6265052"/>
                <a:gd name="connsiteY46" fmla="*/ 3062813 h 3793236"/>
                <a:gd name="connsiteX47" fmla="*/ 6076590 w 6265052"/>
                <a:gd name="connsiteY47" fmla="*/ 3660690 h 3793236"/>
                <a:gd name="connsiteX48" fmla="*/ 5513882 w 6265052"/>
                <a:gd name="connsiteY48" fmla="*/ 3792575 h 3793236"/>
                <a:gd name="connsiteX49" fmla="*/ 4238998 w 6265052"/>
                <a:gd name="connsiteY49" fmla="*/ 3634313 h 3793236"/>
                <a:gd name="connsiteX50" fmla="*/ 4124698 w 6265052"/>
                <a:gd name="connsiteY50" fmla="*/ 2807837 h 3793236"/>
                <a:gd name="connsiteX51" fmla="*/ 4001605 w 6265052"/>
                <a:gd name="connsiteY51" fmla="*/ 2447352 h 3793236"/>
                <a:gd name="connsiteX52" fmla="*/ 3403728 w 6265052"/>
                <a:gd name="connsiteY52" fmla="*/ 2060490 h 3793236"/>
                <a:gd name="connsiteX53" fmla="*/ 2805851 w 6265052"/>
                <a:gd name="connsiteY53" fmla="*/ 2086867 h 3793236"/>
                <a:gd name="connsiteX54" fmla="*/ 2295898 w 6265052"/>
                <a:gd name="connsiteY54" fmla="*/ 2245129 h 3793236"/>
                <a:gd name="connsiteX55" fmla="*/ 2084882 w 6265052"/>
                <a:gd name="connsiteY55" fmla="*/ 2526483 h 3793236"/>
                <a:gd name="connsiteX56" fmla="*/ 2111259 w 6265052"/>
                <a:gd name="connsiteY56" fmla="*/ 2728706 h 3793236"/>
                <a:gd name="connsiteX57" fmla="*/ 2348651 w 6265052"/>
                <a:gd name="connsiteY57" fmla="*/ 2957306 h 3793236"/>
                <a:gd name="connsiteX58" fmla="*/ 2427782 w 6265052"/>
                <a:gd name="connsiteY58" fmla="*/ 3300206 h 3793236"/>
                <a:gd name="connsiteX59" fmla="*/ 2260728 w 6265052"/>
                <a:gd name="connsiteY59" fmla="*/ 3555183 h 3793236"/>
                <a:gd name="connsiteX60" fmla="*/ 2155221 w 6265052"/>
                <a:gd name="connsiteY60" fmla="*/ 3590352 h 3793236"/>
                <a:gd name="connsiteX61" fmla="*/ 2014544 w 6265052"/>
                <a:gd name="connsiteY61" fmla="*/ 3563975 h 3793236"/>
                <a:gd name="connsiteX62" fmla="*/ 1636474 w 6265052"/>
                <a:gd name="connsiteY62" fmla="*/ 3678275 h 3793236"/>
                <a:gd name="connsiteX63" fmla="*/ 1029805 w 6265052"/>
                <a:gd name="connsiteY63" fmla="*/ 3634313 h 3793236"/>
                <a:gd name="connsiteX64" fmla="*/ 818790 w 6265052"/>
                <a:gd name="connsiteY64" fmla="*/ 3555183 h 3793236"/>
                <a:gd name="connsiteX65" fmla="*/ 695698 w 6265052"/>
                <a:gd name="connsiteY65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115405 w 6265052"/>
                <a:gd name="connsiteY7" fmla="*/ 2922137 h 3793236"/>
                <a:gd name="connsiteX8" fmla="*/ 27482 w 6265052"/>
                <a:gd name="connsiteY8" fmla="*/ 2790252 h 3793236"/>
                <a:gd name="connsiteX9" fmla="*/ 27482 w 6265052"/>
                <a:gd name="connsiteY9" fmla="*/ 2667160 h 3793236"/>
                <a:gd name="connsiteX10" fmla="*/ 38838 w 6265052"/>
                <a:gd name="connsiteY10" fmla="*/ 2575206 h 3793236"/>
                <a:gd name="connsiteX11" fmla="*/ 1105 w 6265052"/>
                <a:gd name="connsiteY11" fmla="*/ 2157206 h 3793236"/>
                <a:gd name="connsiteX12" fmla="*/ 89028 w 6265052"/>
                <a:gd name="connsiteY12" fmla="*/ 1849475 h 3793236"/>
                <a:gd name="connsiteX13" fmla="*/ 264874 w 6265052"/>
                <a:gd name="connsiteY13" fmla="*/ 1700006 h 3793236"/>
                <a:gd name="connsiteX14" fmla="*/ 276964 w 6265052"/>
                <a:gd name="connsiteY14" fmla="*/ 1439167 h 3793236"/>
                <a:gd name="connsiteX15" fmla="*/ 487980 w 6265052"/>
                <a:gd name="connsiteY15" fmla="*/ 1207637 h 3793236"/>
                <a:gd name="connsiteX16" fmla="*/ 660528 w 6265052"/>
                <a:gd name="connsiteY16" fmla="*/ 924817 h 3793236"/>
                <a:gd name="connsiteX17" fmla="*/ 1010389 w 6265052"/>
                <a:gd name="connsiteY17" fmla="*/ 694752 h 3793236"/>
                <a:gd name="connsiteX18" fmla="*/ 1267198 w 6265052"/>
                <a:gd name="connsiteY18" fmla="*/ 433913 h 3793236"/>
                <a:gd name="connsiteX19" fmla="*/ 1662851 w 6265052"/>
                <a:gd name="connsiteY19" fmla="*/ 337198 h 3793236"/>
                <a:gd name="connsiteX20" fmla="*/ 1777151 w 6265052"/>
                <a:gd name="connsiteY20" fmla="*/ 258067 h 3793236"/>
                <a:gd name="connsiteX21" fmla="*/ 1944205 w 6265052"/>
                <a:gd name="connsiteY21" fmla="*/ 231690 h 3793236"/>
                <a:gd name="connsiteX22" fmla="*/ 2146428 w 6265052"/>
                <a:gd name="connsiteY22" fmla="*/ 126183 h 3793236"/>
                <a:gd name="connsiteX23" fmla="*/ 2454159 w 6265052"/>
                <a:gd name="connsiteY23" fmla="*/ 108598 h 3793236"/>
                <a:gd name="connsiteX24" fmla="*/ 2673967 w 6265052"/>
                <a:gd name="connsiteY24" fmla="*/ 47052 h 3793236"/>
                <a:gd name="connsiteX25" fmla="*/ 2876190 w 6265052"/>
                <a:gd name="connsiteY25" fmla="*/ 55844 h 3793236"/>
                <a:gd name="connsiteX26" fmla="*/ 3122374 w 6265052"/>
                <a:gd name="connsiteY26" fmla="*/ 892 h 3793236"/>
                <a:gd name="connsiteX27" fmla="*/ 3333390 w 6265052"/>
                <a:gd name="connsiteY27" fmla="*/ 64637 h 3793236"/>
                <a:gd name="connsiteX28" fmla="*/ 3597159 w 6265052"/>
                <a:gd name="connsiteY28" fmla="*/ 3090 h 3793236"/>
                <a:gd name="connsiteX29" fmla="*/ 3913682 w 6265052"/>
                <a:gd name="connsiteY29" fmla="*/ 126183 h 3793236"/>
                <a:gd name="connsiteX30" fmla="*/ 4083300 w 6265052"/>
                <a:gd name="connsiteY30" fmla="*/ 147065 h 3793236"/>
                <a:gd name="connsiteX31" fmla="*/ 4221413 w 6265052"/>
                <a:gd name="connsiteY31" fmla="*/ 214106 h 3793236"/>
                <a:gd name="connsiteX32" fmla="*/ 4397259 w 6265052"/>
                <a:gd name="connsiteY32" fmla="*/ 205313 h 3793236"/>
                <a:gd name="connsiteX33" fmla="*/ 4520351 w 6265052"/>
                <a:gd name="connsiteY33" fmla="*/ 266860 h 3793236"/>
                <a:gd name="connsiteX34" fmla="*/ 4679346 w 6265052"/>
                <a:gd name="connsiteY34" fmla="*/ 333169 h 3793236"/>
                <a:gd name="connsiteX35" fmla="*/ 4810498 w 6265052"/>
                <a:gd name="connsiteY35" fmla="*/ 460290 h 3793236"/>
                <a:gd name="connsiteX36" fmla="*/ 5112000 w 6265052"/>
                <a:gd name="connsiteY36" fmla="*/ 589244 h 3793236"/>
                <a:gd name="connsiteX37" fmla="*/ 5311659 w 6265052"/>
                <a:gd name="connsiteY37" fmla="*/ 820775 h 3793236"/>
                <a:gd name="connsiteX38" fmla="*/ 5557844 w 6265052"/>
                <a:gd name="connsiteY38" fmla="*/ 1014206 h 3793236"/>
                <a:gd name="connsiteX39" fmla="*/ 5733690 w 6265052"/>
                <a:gd name="connsiteY39" fmla="*/ 1313144 h 3793236"/>
                <a:gd name="connsiteX40" fmla="*/ 5883159 w 6265052"/>
                <a:gd name="connsiteY40" fmla="*/ 1559329 h 3793236"/>
                <a:gd name="connsiteX41" fmla="*/ 5883159 w 6265052"/>
                <a:gd name="connsiteY41" fmla="*/ 1761552 h 3793236"/>
                <a:gd name="connsiteX42" fmla="*/ 6029332 w 6265052"/>
                <a:gd name="connsiteY42" fmla="*/ 1793790 h 3793236"/>
                <a:gd name="connsiteX43" fmla="*/ 6199682 w 6265052"/>
                <a:gd name="connsiteY43" fmla="*/ 2060490 h 3793236"/>
                <a:gd name="connsiteX44" fmla="*/ 6208474 w 6265052"/>
                <a:gd name="connsiteY44" fmla="*/ 2315467 h 3793236"/>
                <a:gd name="connsiteX45" fmla="*/ 6164513 w 6265052"/>
                <a:gd name="connsiteY45" fmla="*/ 2649575 h 3793236"/>
                <a:gd name="connsiteX46" fmla="*/ 6261228 w 6265052"/>
                <a:gd name="connsiteY46" fmla="*/ 3062813 h 3793236"/>
                <a:gd name="connsiteX47" fmla="*/ 6076590 w 6265052"/>
                <a:gd name="connsiteY47" fmla="*/ 3660690 h 3793236"/>
                <a:gd name="connsiteX48" fmla="*/ 5513882 w 6265052"/>
                <a:gd name="connsiteY48" fmla="*/ 3792575 h 3793236"/>
                <a:gd name="connsiteX49" fmla="*/ 4238998 w 6265052"/>
                <a:gd name="connsiteY49" fmla="*/ 3634313 h 3793236"/>
                <a:gd name="connsiteX50" fmla="*/ 4124698 w 6265052"/>
                <a:gd name="connsiteY50" fmla="*/ 2807837 h 3793236"/>
                <a:gd name="connsiteX51" fmla="*/ 4001605 w 6265052"/>
                <a:gd name="connsiteY51" fmla="*/ 2447352 h 3793236"/>
                <a:gd name="connsiteX52" fmla="*/ 3403728 w 6265052"/>
                <a:gd name="connsiteY52" fmla="*/ 2060490 h 3793236"/>
                <a:gd name="connsiteX53" fmla="*/ 2805851 w 6265052"/>
                <a:gd name="connsiteY53" fmla="*/ 2086867 h 3793236"/>
                <a:gd name="connsiteX54" fmla="*/ 2295898 w 6265052"/>
                <a:gd name="connsiteY54" fmla="*/ 2245129 h 3793236"/>
                <a:gd name="connsiteX55" fmla="*/ 2084882 w 6265052"/>
                <a:gd name="connsiteY55" fmla="*/ 2526483 h 3793236"/>
                <a:gd name="connsiteX56" fmla="*/ 2111259 w 6265052"/>
                <a:gd name="connsiteY56" fmla="*/ 2728706 h 3793236"/>
                <a:gd name="connsiteX57" fmla="*/ 2348651 w 6265052"/>
                <a:gd name="connsiteY57" fmla="*/ 2957306 h 3793236"/>
                <a:gd name="connsiteX58" fmla="*/ 2427782 w 6265052"/>
                <a:gd name="connsiteY58" fmla="*/ 3300206 h 3793236"/>
                <a:gd name="connsiteX59" fmla="*/ 2260728 w 6265052"/>
                <a:gd name="connsiteY59" fmla="*/ 3555183 h 3793236"/>
                <a:gd name="connsiteX60" fmla="*/ 2155221 w 6265052"/>
                <a:gd name="connsiteY60" fmla="*/ 3590352 h 3793236"/>
                <a:gd name="connsiteX61" fmla="*/ 2014544 w 6265052"/>
                <a:gd name="connsiteY61" fmla="*/ 3563975 h 3793236"/>
                <a:gd name="connsiteX62" fmla="*/ 1636474 w 6265052"/>
                <a:gd name="connsiteY62" fmla="*/ 3678275 h 3793236"/>
                <a:gd name="connsiteX63" fmla="*/ 1029805 w 6265052"/>
                <a:gd name="connsiteY63" fmla="*/ 3634313 h 3793236"/>
                <a:gd name="connsiteX64" fmla="*/ 818790 w 6265052"/>
                <a:gd name="connsiteY64" fmla="*/ 3555183 h 3793236"/>
                <a:gd name="connsiteX65" fmla="*/ 695698 w 6265052"/>
                <a:gd name="connsiteY65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115405 w 6265052"/>
                <a:gd name="connsiteY7" fmla="*/ 2922137 h 3793236"/>
                <a:gd name="connsiteX8" fmla="*/ 27482 w 6265052"/>
                <a:gd name="connsiteY8" fmla="*/ 2790252 h 3793236"/>
                <a:gd name="connsiteX9" fmla="*/ 27482 w 6265052"/>
                <a:gd name="connsiteY9" fmla="*/ 2667160 h 3793236"/>
                <a:gd name="connsiteX10" fmla="*/ 38838 w 6265052"/>
                <a:gd name="connsiteY10" fmla="*/ 2575206 h 3793236"/>
                <a:gd name="connsiteX11" fmla="*/ 1105 w 6265052"/>
                <a:gd name="connsiteY11" fmla="*/ 2157206 h 3793236"/>
                <a:gd name="connsiteX12" fmla="*/ 89028 w 6265052"/>
                <a:gd name="connsiteY12" fmla="*/ 1849475 h 3793236"/>
                <a:gd name="connsiteX13" fmla="*/ 264874 w 6265052"/>
                <a:gd name="connsiteY13" fmla="*/ 1700006 h 3793236"/>
                <a:gd name="connsiteX14" fmla="*/ 276964 w 6265052"/>
                <a:gd name="connsiteY14" fmla="*/ 1439167 h 3793236"/>
                <a:gd name="connsiteX15" fmla="*/ 487980 w 6265052"/>
                <a:gd name="connsiteY15" fmla="*/ 1207637 h 3793236"/>
                <a:gd name="connsiteX16" fmla="*/ 660528 w 6265052"/>
                <a:gd name="connsiteY16" fmla="*/ 924817 h 3793236"/>
                <a:gd name="connsiteX17" fmla="*/ 1010389 w 6265052"/>
                <a:gd name="connsiteY17" fmla="*/ 694752 h 3793236"/>
                <a:gd name="connsiteX18" fmla="*/ 1267198 w 6265052"/>
                <a:gd name="connsiteY18" fmla="*/ 433913 h 3793236"/>
                <a:gd name="connsiteX19" fmla="*/ 1662851 w 6265052"/>
                <a:gd name="connsiteY19" fmla="*/ 337198 h 3793236"/>
                <a:gd name="connsiteX20" fmla="*/ 1777151 w 6265052"/>
                <a:gd name="connsiteY20" fmla="*/ 258067 h 3793236"/>
                <a:gd name="connsiteX21" fmla="*/ 1944205 w 6265052"/>
                <a:gd name="connsiteY21" fmla="*/ 231690 h 3793236"/>
                <a:gd name="connsiteX22" fmla="*/ 2146428 w 6265052"/>
                <a:gd name="connsiteY22" fmla="*/ 126183 h 3793236"/>
                <a:gd name="connsiteX23" fmla="*/ 2454159 w 6265052"/>
                <a:gd name="connsiteY23" fmla="*/ 108598 h 3793236"/>
                <a:gd name="connsiteX24" fmla="*/ 2673967 w 6265052"/>
                <a:gd name="connsiteY24" fmla="*/ 47052 h 3793236"/>
                <a:gd name="connsiteX25" fmla="*/ 2876190 w 6265052"/>
                <a:gd name="connsiteY25" fmla="*/ 55844 h 3793236"/>
                <a:gd name="connsiteX26" fmla="*/ 3122374 w 6265052"/>
                <a:gd name="connsiteY26" fmla="*/ 892 h 3793236"/>
                <a:gd name="connsiteX27" fmla="*/ 3333390 w 6265052"/>
                <a:gd name="connsiteY27" fmla="*/ 64637 h 3793236"/>
                <a:gd name="connsiteX28" fmla="*/ 3597159 w 6265052"/>
                <a:gd name="connsiteY28" fmla="*/ 3090 h 3793236"/>
                <a:gd name="connsiteX29" fmla="*/ 3913682 w 6265052"/>
                <a:gd name="connsiteY29" fmla="*/ 126183 h 3793236"/>
                <a:gd name="connsiteX30" fmla="*/ 4083300 w 6265052"/>
                <a:gd name="connsiteY30" fmla="*/ 147065 h 3793236"/>
                <a:gd name="connsiteX31" fmla="*/ 4221413 w 6265052"/>
                <a:gd name="connsiteY31" fmla="*/ 214106 h 3793236"/>
                <a:gd name="connsiteX32" fmla="*/ 4397259 w 6265052"/>
                <a:gd name="connsiteY32" fmla="*/ 205313 h 3793236"/>
                <a:gd name="connsiteX33" fmla="*/ 4520351 w 6265052"/>
                <a:gd name="connsiteY33" fmla="*/ 266860 h 3793236"/>
                <a:gd name="connsiteX34" fmla="*/ 4679346 w 6265052"/>
                <a:gd name="connsiteY34" fmla="*/ 333169 h 3793236"/>
                <a:gd name="connsiteX35" fmla="*/ 4810498 w 6265052"/>
                <a:gd name="connsiteY35" fmla="*/ 460290 h 3793236"/>
                <a:gd name="connsiteX36" fmla="*/ 5112000 w 6265052"/>
                <a:gd name="connsiteY36" fmla="*/ 589244 h 3793236"/>
                <a:gd name="connsiteX37" fmla="*/ 5311659 w 6265052"/>
                <a:gd name="connsiteY37" fmla="*/ 820775 h 3793236"/>
                <a:gd name="connsiteX38" fmla="*/ 5557844 w 6265052"/>
                <a:gd name="connsiteY38" fmla="*/ 1014206 h 3793236"/>
                <a:gd name="connsiteX39" fmla="*/ 5733690 w 6265052"/>
                <a:gd name="connsiteY39" fmla="*/ 1313144 h 3793236"/>
                <a:gd name="connsiteX40" fmla="*/ 5883159 w 6265052"/>
                <a:gd name="connsiteY40" fmla="*/ 1559329 h 3793236"/>
                <a:gd name="connsiteX41" fmla="*/ 5883159 w 6265052"/>
                <a:gd name="connsiteY41" fmla="*/ 1761552 h 3793236"/>
                <a:gd name="connsiteX42" fmla="*/ 6029332 w 6265052"/>
                <a:gd name="connsiteY42" fmla="*/ 1793790 h 3793236"/>
                <a:gd name="connsiteX43" fmla="*/ 6199682 w 6265052"/>
                <a:gd name="connsiteY43" fmla="*/ 2060490 h 3793236"/>
                <a:gd name="connsiteX44" fmla="*/ 6208474 w 6265052"/>
                <a:gd name="connsiteY44" fmla="*/ 2315467 h 3793236"/>
                <a:gd name="connsiteX45" fmla="*/ 6164513 w 6265052"/>
                <a:gd name="connsiteY45" fmla="*/ 2649575 h 3793236"/>
                <a:gd name="connsiteX46" fmla="*/ 6261228 w 6265052"/>
                <a:gd name="connsiteY46" fmla="*/ 3062813 h 3793236"/>
                <a:gd name="connsiteX47" fmla="*/ 6076590 w 6265052"/>
                <a:gd name="connsiteY47" fmla="*/ 3660690 h 3793236"/>
                <a:gd name="connsiteX48" fmla="*/ 5513882 w 6265052"/>
                <a:gd name="connsiteY48" fmla="*/ 3792575 h 3793236"/>
                <a:gd name="connsiteX49" fmla="*/ 4238998 w 6265052"/>
                <a:gd name="connsiteY49" fmla="*/ 3634313 h 3793236"/>
                <a:gd name="connsiteX50" fmla="*/ 4124698 w 6265052"/>
                <a:gd name="connsiteY50" fmla="*/ 2807837 h 3793236"/>
                <a:gd name="connsiteX51" fmla="*/ 4001605 w 6265052"/>
                <a:gd name="connsiteY51" fmla="*/ 2447352 h 3793236"/>
                <a:gd name="connsiteX52" fmla="*/ 3403728 w 6265052"/>
                <a:gd name="connsiteY52" fmla="*/ 2060490 h 3793236"/>
                <a:gd name="connsiteX53" fmla="*/ 2805851 w 6265052"/>
                <a:gd name="connsiteY53" fmla="*/ 2086867 h 3793236"/>
                <a:gd name="connsiteX54" fmla="*/ 2295898 w 6265052"/>
                <a:gd name="connsiteY54" fmla="*/ 2245129 h 3793236"/>
                <a:gd name="connsiteX55" fmla="*/ 2084882 w 6265052"/>
                <a:gd name="connsiteY55" fmla="*/ 2526483 h 3793236"/>
                <a:gd name="connsiteX56" fmla="*/ 2111259 w 6265052"/>
                <a:gd name="connsiteY56" fmla="*/ 2728706 h 3793236"/>
                <a:gd name="connsiteX57" fmla="*/ 2348651 w 6265052"/>
                <a:gd name="connsiteY57" fmla="*/ 2957306 h 3793236"/>
                <a:gd name="connsiteX58" fmla="*/ 2427782 w 6265052"/>
                <a:gd name="connsiteY58" fmla="*/ 3300206 h 3793236"/>
                <a:gd name="connsiteX59" fmla="*/ 2260728 w 6265052"/>
                <a:gd name="connsiteY59" fmla="*/ 3555183 h 3793236"/>
                <a:gd name="connsiteX60" fmla="*/ 2155221 w 6265052"/>
                <a:gd name="connsiteY60" fmla="*/ 3590352 h 3793236"/>
                <a:gd name="connsiteX61" fmla="*/ 2014544 w 6265052"/>
                <a:gd name="connsiteY61" fmla="*/ 3563975 h 3793236"/>
                <a:gd name="connsiteX62" fmla="*/ 1636474 w 6265052"/>
                <a:gd name="connsiteY62" fmla="*/ 3678275 h 3793236"/>
                <a:gd name="connsiteX63" fmla="*/ 1029805 w 6265052"/>
                <a:gd name="connsiteY63" fmla="*/ 3634313 h 3793236"/>
                <a:gd name="connsiteX64" fmla="*/ 818790 w 6265052"/>
                <a:gd name="connsiteY64" fmla="*/ 3555183 h 3793236"/>
                <a:gd name="connsiteX65" fmla="*/ 695698 w 6265052"/>
                <a:gd name="connsiteY65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27482 w 6265052"/>
                <a:gd name="connsiteY7" fmla="*/ 2790252 h 3793236"/>
                <a:gd name="connsiteX8" fmla="*/ 27482 w 6265052"/>
                <a:gd name="connsiteY8" fmla="*/ 2667160 h 3793236"/>
                <a:gd name="connsiteX9" fmla="*/ 38838 w 6265052"/>
                <a:gd name="connsiteY9" fmla="*/ 2575206 h 3793236"/>
                <a:gd name="connsiteX10" fmla="*/ 1105 w 6265052"/>
                <a:gd name="connsiteY10" fmla="*/ 2157206 h 3793236"/>
                <a:gd name="connsiteX11" fmla="*/ 89028 w 6265052"/>
                <a:gd name="connsiteY11" fmla="*/ 1849475 h 3793236"/>
                <a:gd name="connsiteX12" fmla="*/ 264874 w 6265052"/>
                <a:gd name="connsiteY12" fmla="*/ 1700006 h 3793236"/>
                <a:gd name="connsiteX13" fmla="*/ 276964 w 6265052"/>
                <a:gd name="connsiteY13" fmla="*/ 1439167 h 3793236"/>
                <a:gd name="connsiteX14" fmla="*/ 487980 w 6265052"/>
                <a:gd name="connsiteY14" fmla="*/ 1207637 h 3793236"/>
                <a:gd name="connsiteX15" fmla="*/ 660528 w 6265052"/>
                <a:gd name="connsiteY15" fmla="*/ 924817 h 3793236"/>
                <a:gd name="connsiteX16" fmla="*/ 1010389 w 6265052"/>
                <a:gd name="connsiteY16" fmla="*/ 694752 h 3793236"/>
                <a:gd name="connsiteX17" fmla="*/ 1267198 w 6265052"/>
                <a:gd name="connsiteY17" fmla="*/ 433913 h 3793236"/>
                <a:gd name="connsiteX18" fmla="*/ 1662851 w 6265052"/>
                <a:gd name="connsiteY18" fmla="*/ 337198 h 3793236"/>
                <a:gd name="connsiteX19" fmla="*/ 1777151 w 6265052"/>
                <a:gd name="connsiteY19" fmla="*/ 258067 h 3793236"/>
                <a:gd name="connsiteX20" fmla="*/ 1944205 w 6265052"/>
                <a:gd name="connsiteY20" fmla="*/ 231690 h 3793236"/>
                <a:gd name="connsiteX21" fmla="*/ 2146428 w 6265052"/>
                <a:gd name="connsiteY21" fmla="*/ 126183 h 3793236"/>
                <a:gd name="connsiteX22" fmla="*/ 2454159 w 6265052"/>
                <a:gd name="connsiteY22" fmla="*/ 108598 h 3793236"/>
                <a:gd name="connsiteX23" fmla="*/ 2673967 w 6265052"/>
                <a:gd name="connsiteY23" fmla="*/ 47052 h 3793236"/>
                <a:gd name="connsiteX24" fmla="*/ 2876190 w 6265052"/>
                <a:gd name="connsiteY24" fmla="*/ 55844 h 3793236"/>
                <a:gd name="connsiteX25" fmla="*/ 3122374 w 6265052"/>
                <a:gd name="connsiteY25" fmla="*/ 892 h 3793236"/>
                <a:gd name="connsiteX26" fmla="*/ 3333390 w 6265052"/>
                <a:gd name="connsiteY26" fmla="*/ 64637 h 3793236"/>
                <a:gd name="connsiteX27" fmla="*/ 3597159 w 6265052"/>
                <a:gd name="connsiteY27" fmla="*/ 3090 h 3793236"/>
                <a:gd name="connsiteX28" fmla="*/ 3913682 w 6265052"/>
                <a:gd name="connsiteY28" fmla="*/ 126183 h 3793236"/>
                <a:gd name="connsiteX29" fmla="*/ 4083300 w 6265052"/>
                <a:gd name="connsiteY29" fmla="*/ 147065 h 3793236"/>
                <a:gd name="connsiteX30" fmla="*/ 4221413 w 6265052"/>
                <a:gd name="connsiteY30" fmla="*/ 214106 h 3793236"/>
                <a:gd name="connsiteX31" fmla="*/ 4397259 w 6265052"/>
                <a:gd name="connsiteY31" fmla="*/ 205313 h 3793236"/>
                <a:gd name="connsiteX32" fmla="*/ 4520351 w 6265052"/>
                <a:gd name="connsiteY32" fmla="*/ 266860 h 3793236"/>
                <a:gd name="connsiteX33" fmla="*/ 4679346 w 6265052"/>
                <a:gd name="connsiteY33" fmla="*/ 333169 h 3793236"/>
                <a:gd name="connsiteX34" fmla="*/ 4810498 w 6265052"/>
                <a:gd name="connsiteY34" fmla="*/ 460290 h 3793236"/>
                <a:gd name="connsiteX35" fmla="*/ 5112000 w 6265052"/>
                <a:gd name="connsiteY35" fmla="*/ 589244 h 3793236"/>
                <a:gd name="connsiteX36" fmla="*/ 5311659 w 6265052"/>
                <a:gd name="connsiteY36" fmla="*/ 820775 h 3793236"/>
                <a:gd name="connsiteX37" fmla="*/ 5557844 w 6265052"/>
                <a:gd name="connsiteY37" fmla="*/ 1014206 h 3793236"/>
                <a:gd name="connsiteX38" fmla="*/ 5733690 w 6265052"/>
                <a:gd name="connsiteY38" fmla="*/ 1313144 h 3793236"/>
                <a:gd name="connsiteX39" fmla="*/ 5883159 w 6265052"/>
                <a:gd name="connsiteY39" fmla="*/ 1559329 h 3793236"/>
                <a:gd name="connsiteX40" fmla="*/ 5883159 w 6265052"/>
                <a:gd name="connsiteY40" fmla="*/ 1761552 h 3793236"/>
                <a:gd name="connsiteX41" fmla="*/ 6029332 w 6265052"/>
                <a:gd name="connsiteY41" fmla="*/ 1793790 h 3793236"/>
                <a:gd name="connsiteX42" fmla="*/ 6199682 w 6265052"/>
                <a:gd name="connsiteY42" fmla="*/ 2060490 h 3793236"/>
                <a:gd name="connsiteX43" fmla="*/ 6208474 w 6265052"/>
                <a:gd name="connsiteY43" fmla="*/ 2315467 h 3793236"/>
                <a:gd name="connsiteX44" fmla="*/ 6164513 w 6265052"/>
                <a:gd name="connsiteY44" fmla="*/ 2649575 h 3793236"/>
                <a:gd name="connsiteX45" fmla="*/ 6261228 w 6265052"/>
                <a:gd name="connsiteY45" fmla="*/ 3062813 h 3793236"/>
                <a:gd name="connsiteX46" fmla="*/ 6076590 w 6265052"/>
                <a:gd name="connsiteY46" fmla="*/ 3660690 h 3793236"/>
                <a:gd name="connsiteX47" fmla="*/ 5513882 w 6265052"/>
                <a:gd name="connsiteY47" fmla="*/ 3792575 h 3793236"/>
                <a:gd name="connsiteX48" fmla="*/ 4238998 w 6265052"/>
                <a:gd name="connsiteY48" fmla="*/ 3634313 h 3793236"/>
                <a:gd name="connsiteX49" fmla="*/ 4124698 w 6265052"/>
                <a:gd name="connsiteY49" fmla="*/ 2807837 h 3793236"/>
                <a:gd name="connsiteX50" fmla="*/ 4001605 w 6265052"/>
                <a:gd name="connsiteY50" fmla="*/ 2447352 h 3793236"/>
                <a:gd name="connsiteX51" fmla="*/ 3403728 w 6265052"/>
                <a:gd name="connsiteY51" fmla="*/ 2060490 h 3793236"/>
                <a:gd name="connsiteX52" fmla="*/ 2805851 w 6265052"/>
                <a:gd name="connsiteY52" fmla="*/ 2086867 h 3793236"/>
                <a:gd name="connsiteX53" fmla="*/ 2295898 w 6265052"/>
                <a:gd name="connsiteY53" fmla="*/ 2245129 h 3793236"/>
                <a:gd name="connsiteX54" fmla="*/ 2084882 w 6265052"/>
                <a:gd name="connsiteY54" fmla="*/ 2526483 h 3793236"/>
                <a:gd name="connsiteX55" fmla="*/ 2111259 w 6265052"/>
                <a:gd name="connsiteY55" fmla="*/ 2728706 h 3793236"/>
                <a:gd name="connsiteX56" fmla="*/ 2348651 w 6265052"/>
                <a:gd name="connsiteY56" fmla="*/ 2957306 h 3793236"/>
                <a:gd name="connsiteX57" fmla="*/ 2427782 w 6265052"/>
                <a:gd name="connsiteY57" fmla="*/ 3300206 h 3793236"/>
                <a:gd name="connsiteX58" fmla="*/ 2260728 w 6265052"/>
                <a:gd name="connsiteY58" fmla="*/ 3555183 h 3793236"/>
                <a:gd name="connsiteX59" fmla="*/ 2155221 w 6265052"/>
                <a:gd name="connsiteY59" fmla="*/ 3590352 h 3793236"/>
                <a:gd name="connsiteX60" fmla="*/ 2014544 w 6265052"/>
                <a:gd name="connsiteY60" fmla="*/ 3563975 h 3793236"/>
                <a:gd name="connsiteX61" fmla="*/ 1636474 w 6265052"/>
                <a:gd name="connsiteY61" fmla="*/ 3678275 h 3793236"/>
                <a:gd name="connsiteX62" fmla="*/ 1029805 w 6265052"/>
                <a:gd name="connsiteY62" fmla="*/ 3634313 h 3793236"/>
                <a:gd name="connsiteX63" fmla="*/ 818790 w 6265052"/>
                <a:gd name="connsiteY63" fmla="*/ 3555183 h 3793236"/>
                <a:gd name="connsiteX64" fmla="*/ 695698 w 6265052"/>
                <a:gd name="connsiteY64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68513 w 6265052"/>
                <a:gd name="connsiteY6" fmla="*/ 2958038 h 3793236"/>
                <a:gd name="connsiteX7" fmla="*/ 27482 w 6265052"/>
                <a:gd name="connsiteY7" fmla="*/ 2790252 h 3793236"/>
                <a:gd name="connsiteX8" fmla="*/ 27482 w 6265052"/>
                <a:gd name="connsiteY8" fmla="*/ 2667160 h 3793236"/>
                <a:gd name="connsiteX9" fmla="*/ 38838 w 6265052"/>
                <a:gd name="connsiteY9" fmla="*/ 2575206 h 3793236"/>
                <a:gd name="connsiteX10" fmla="*/ 1105 w 6265052"/>
                <a:gd name="connsiteY10" fmla="*/ 2157206 h 3793236"/>
                <a:gd name="connsiteX11" fmla="*/ 89028 w 6265052"/>
                <a:gd name="connsiteY11" fmla="*/ 1849475 h 3793236"/>
                <a:gd name="connsiteX12" fmla="*/ 264874 w 6265052"/>
                <a:gd name="connsiteY12" fmla="*/ 1700006 h 3793236"/>
                <a:gd name="connsiteX13" fmla="*/ 276964 w 6265052"/>
                <a:gd name="connsiteY13" fmla="*/ 1439167 h 3793236"/>
                <a:gd name="connsiteX14" fmla="*/ 487980 w 6265052"/>
                <a:gd name="connsiteY14" fmla="*/ 1207637 h 3793236"/>
                <a:gd name="connsiteX15" fmla="*/ 660528 w 6265052"/>
                <a:gd name="connsiteY15" fmla="*/ 924817 h 3793236"/>
                <a:gd name="connsiteX16" fmla="*/ 1010389 w 6265052"/>
                <a:gd name="connsiteY16" fmla="*/ 694752 h 3793236"/>
                <a:gd name="connsiteX17" fmla="*/ 1267198 w 6265052"/>
                <a:gd name="connsiteY17" fmla="*/ 433913 h 3793236"/>
                <a:gd name="connsiteX18" fmla="*/ 1662851 w 6265052"/>
                <a:gd name="connsiteY18" fmla="*/ 337198 h 3793236"/>
                <a:gd name="connsiteX19" fmla="*/ 1777151 w 6265052"/>
                <a:gd name="connsiteY19" fmla="*/ 258067 h 3793236"/>
                <a:gd name="connsiteX20" fmla="*/ 1944205 w 6265052"/>
                <a:gd name="connsiteY20" fmla="*/ 231690 h 3793236"/>
                <a:gd name="connsiteX21" fmla="*/ 2146428 w 6265052"/>
                <a:gd name="connsiteY21" fmla="*/ 126183 h 3793236"/>
                <a:gd name="connsiteX22" fmla="*/ 2454159 w 6265052"/>
                <a:gd name="connsiteY22" fmla="*/ 108598 h 3793236"/>
                <a:gd name="connsiteX23" fmla="*/ 2673967 w 6265052"/>
                <a:gd name="connsiteY23" fmla="*/ 47052 h 3793236"/>
                <a:gd name="connsiteX24" fmla="*/ 2876190 w 6265052"/>
                <a:gd name="connsiteY24" fmla="*/ 55844 h 3793236"/>
                <a:gd name="connsiteX25" fmla="*/ 3122374 w 6265052"/>
                <a:gd name="connsiteY25" fmla="*/ 892 h 3793236"/>
                <a:gd name="connsiteX26" fmla="*/ 3333390 w 6265052"/>
                <a:gd name="connsiteY26" fmla="*/ 64637 h 3793236"/>
                <a:gd name="connsiteX27" fmla="*/ 3597159 w 6265052"/>
                <a:gd name="connsiteY27" fmla="*/ 3090 h 3793236"/>
                <a:gd name="connsiteX28" fmla="*/ 3913682 w 6265052"/>
                <a:gd name="connsiteY28" fmla="*/ 126183 h 3793236"/>
                <a:gd name="connsiteX29" fmla="*/ 4083300 w 6265052"/>
                <a:gd name="connsiteY29" fmla="*/ 147065 h 3793236"/>
                <a:gd name="connsiteX30" fmla="*/ 4221413 w 6265052"/>
                <a:gd name="connsiteY30" fmla="*/ 214106 h 3793236"/>
                <a:gd name="connsiteX31" fmla="*/ 4397259 w 6265052"/>
                <a:gd name="connsiteY31" fmla="*/ 205313 h 3793236"/>
                <a:gd name="connsiteX32" fmla="*/ 4520351 w 6265052"/>
                <a:gd name="connsiteY32" fmla="*/ 266860 h 3793236"/>
                <a:gd name="connsiteX33" fmla="*/ 4679346 w 6265052"/>
                <a:gd name="connsiteY33" fmla="*/ 333169 h 3793236"/>
                <a:gd name="connsiteX34" fmla="*/ 4810498 w 6265052"/>
                <a:gd name="connsiteY34" fmla="*/ 460290 h 3793236"/>
                <a:gd name="connsiteX35" fmla="*/ 5112000 w 6265052"/>
                <a:gd name="connsiteY35" fmla="*/ 589244 h 3793236"/>
                <a:gd name="connsiteX36" fmla="*/ 5311659 w 6265052"/>
                <a:gd name="connsiteY36" fmla="*/ 820775 h 3793236"/>
                <a:gd name="connsiteX37" fmla="*/ 5557844 w 6265052"/>
                <a:gd name="connsiteY37" fmla="*/ 1014206 h 3793236"/>
                <a:gd name="connsiteX38" fmla="*/ 5733690 w 6265052"/>
                <a:gd name="connsiteY38" fmla="*/ 1313144 h 3793236"/>
                <a:gd name="connsiteX39" fmla="*/ 5883159 w 6265052"/>
                <a:gd name="connsiteY39" fmla="*/ 1559329 h 3793236"/>
                <a:gd name="connsiteX40" fmla="*/ 5883159 w 6265052"/>
                <a:gd name="connsiteY40" fmla="*/ 1761552 h 3793236"/>
                <a:gd name="connsiteX41" fmla="*/ 6029332 w 6265052"/>
                <a:gd name="connsiteY41" fmla="*/ 1793790 h 3793236"/>
                <a:gd name="connsiteX42" fmla="*/ 6199682 w 6265052"/>
                <a:gd name="connsiteY42" fmla="*/ 2060490 h 3793236"/>
                <a:gd name="connsiteX43" fmla="*/ 6208474 w 6265052"/>
                <a:gd name="connsiteY43" fmla="*/ 2315467 h 3793236"/>
                <a:gd name="connsiteX44" fmla="*/ 6164513 w 6265052"/>
                <a:gd name="connsiteY44" fmla="*/ 2649575 h 3793236"/>
                <a:gd name="connsiteX45" fmla="*/ 6261228 w 6265052"/>
                <a:gd name="connsiteY45" fmla="*/ 3062813 h 3793236"/>
                <a:gd name="connsiteX46" fmla="*/ 6076590 w 6265052"/>
                <a:gd name="connsiteY46" fmla="*/ 3660690 h 3793236"/>
                <a:gd name="connsiteX47" fmla="*/ 5513882 w 6265052"/>
                <a:gd name="connsiteY47" fmla="*/ 3792575 h 3793236"/>
                <a:gd name="connsiteX48" fmla="*/ 4238998 w 6265052"/>
                <a:gd name="connsiteY48" fmla="*/ 3634313 h 3793236"/>
                <a:gd name="connsiteX49" fmla="*/ 4124698 w 6265052"/>
                <a:gd name="connsiteY49" fmla="*/ 2807837 h 3793236"/>
                <a:gd name="connsiteX50" fmla="*/ 4001605 w 6265052"/>
                <a:gd name="connsiteY50" fmla="*/ 2447352 h 3793236"/>
                <a:gd name="connsiteX51" fmla="*/ 3403728 w 6265052"/>
                <a:gd name="connsiteY51" fmla="*/ 2060490 h 3793236"/>
                <a:gd name="connsiteX52" fmla="*/ 2805851 w 6265052"/>
                <a:gd name="connsiteY52" fmla="*/ 2086867 h 3793236"/>
                <a:gd name="connsiteX53" fmla="*/ 2295898 w 6265052"/>
                <a:gd name="connsiteY53" fmla="*/ 2245129 h 3793236"/>
                <a:gd name="connsiteX54" fmla="*/ 2084882 w 6265052"/>
                <a:gd name="connsiteY54" fmla="*/ 2526483 h 3793236"/>
                <a:gd name="connsiteX55" fmla="*/ 2111259 w 6265052"/>
                <a:gd name="connsiteY55" fmla="*/ 2728706 h 3793236"/>
                <a:gd name="connsiteX56" fmla="*/ 2348651 w 6265052"/>
                <a:gd name="connsiteY56" fmla="*/ 2957306 h 3793236"/>
                <a:gd name="connsiteX57" fmla="*/ 2427782 w 6265052"/>
                <a:gd name="connsiteY57" fmla="*/ 3300206 h 3793236"/>
                <a:gd name="connsiteX58" fmla="*/ 2260728 w 6265052"/>
                <a:gd name="connsiteY58" fmla="*/ 3555183 h 3793236"/>
                <a:gd name="connsiteX59" fmla="*/ 2155221 w 6265052"/>
                <a:gd name="connsiteY59" fmla="*/ 3590352 h 3793236"/>
                <a:gd name="connsiteX60" fmla="*/ 2014544 w 6265052"/>
                <a:gd name="connsiteY60" fmla="*/ 3563975 h 3793236"/>
                <a:gd name="connsiteX61" fmla="*/ 1636474 w 6265052"/>
                <a:gd name="connsiteY61" fmla="*/ 3678275 h 3793236"/>
                <a:gd name="connsiteX62" fmla="*/ 1029805 w 6265052"/>
                <a:gd name="connsiteY62" fmla="*/ 3634313 h 3793236"/>
                <a:gd name="connsiteX63" fmla="*/ 818790 w 6265052"/>
                <a:gd name="connsiteY63" fmla="*/ 3555183 h 3793236"/>
                <a:gd name="connsiteX64" fmla="*/ 695698 w 6265052"/>
                <a:gd name="connsiteY64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85011 w 6265052"/>
                <a:gd name="connsiteY4" fmla="*/ 3204956 h 3793236"/>
                <a:gd name="connsiteX5" fmla="*/ 124198 w 6265052"/>
                <a:gd name="connsiteY5" fmla="*/ 3062813 h 3793236"/>
                <a:gd name="connsiteX6" fmla="*/ 68513 w 6265052"/>
                <a:gd name="connsiteY6" fmla="*/ 2958038 h 3793236"/>
                <a:gd name="connsiteX7" fmla="*/ 27482 w 6265052"/>
                <a:gd name="connsiteY7" fmla="*/ 2790252 h 3793236"/>
                <a:gd name="connsiteX8" fmla="*/ 27482 w 6265052"/>
                <a:gd name="connsiteY8" fmla="*/ 2667160 h 3793236"/>
                <a:gd name="connsiteX9" fmla="*/ 38838 w 6265052"/>
                <a:gd name="connsiteY9" fmla="*/ 2575206 h 3793236"/>
                <a:gd name="connsiteX10" fmla="*/ 1105 w 6265052"/>
                <a:gd name="connsiteY10" fmla="*/ 2157206 h 3793236"/>
                <a:gd name="connsiteX11" fmla="*/ 89028 w 6265052"/>
                <a:gd name="connsiteY11" fmla="*/ 1849475 h 3793236"/>
                <a:gd name="connsiteX12" fmla="*/ 264874 w 6265052"/>
                <a:gd name="connsiteY12" fmla="*/ 1700006 h 3793236"/>
                <a:gd name="connsiteX13" fmla="*/ 276964 w 6265052"/>
                <a:gd name="connsiteY13" fmla="*/ 1439167 h 3793236"/>
                <a:gd name="connsiteX14" fmla="*/ 487980 w 6265052"/>
                <a:gd name="connsiteY14" fmla="*/ 1207637 h 3793236"/>
                <a:gd name="connsiteX15" fmla="*/ 660528 w 6265052"/>
                <a:gd name="connsiteY15" fmla="*/ 924817 h 3793236"/>
                <a:gd name="connsiteX16" fmla="*/ 1010389 w 6265052"/>
                <a:gd name="connsiteY16" fmla="*/ 694752 h 3793236"/>
                <a:gd name="connsiteX17" fmla="*/ 1267198 w 6265052"/>
                <a:gd name="connsiteY17" fmla="*/ 433913 h 3793236"/>
                <a:gd name="connsiteX18" fmla="*/ 1662851 w 6265052"/>
                <a:gd name="connsiteY18" fmla="*/ 337198 h 3793236"/>
                <a:gd name="connsiteX19" fmla="*/ 1777151 w 6265052"/>
                <a:gd name="connsiteY19" fmla="*/ 258067 h 3793236"/>
                <a:gd name="connsiteX20" fmla="*/ 1944205 w 6265052"/>
                <a:gd name="connsiteY20" fmla="*/ 231690 h 3793236"/>
                <a:gd name="connsiteX21" fmla="*/ 2146428 w 6265052"/>
                <a:gd name="connsiteY21" fmla="*/ 126183 h 3793236"/>
                <a:gd name="connsiteX22" fmla="*/ 2454159 w 6265052"/>
                <a:gd name="connsiteY22" fmla="*/ 108598 h 3793236"/>
                <a:gd name="connsiteX23" fmla="*/ 2673967 w 6265052"/>
                <a:gd name="connsiteY23" fmla="*/ 47052 h 3793236"/>
                <a:gd name="connsiteX24" fmla="*/ 2876190 w 6265052"/>
                <a:gd name="connsiteY24" fmla="*/ 55844 h 3793236"/>
                <a:gd name="connsiteX25" fmla="*/ 3122374 w 6265052"/>
                <a:gd name="connsiteY25" fmla="*/ 892 h 3793236"/>
                <a:gd name="connsiteX26" fmla="*/ 3333390 w 6265052"/>
                <a:gd name="connsiteY26" fmla="*/ 64637 h 3793236"/>
                <a:gd name="connsiteX27" fmla="*/ 3597159 w 6265052"/>
                <a:gd name="connsiteY27" fmla="*/ 3090 h 3793236"/>
                <a:gd name="connsiteX28" fmla="*/ 3913682 w 6265052"/>
                <a:gd name="connsiteY28" fmla="*/ 126183 h 3793236"/>
                <a:gd name="connsiteX29" fmla="*/ 4083300 w 6265052"/>
                <a:gd name="connsiteY29" fmla="*/ 147065 h 3793236"/>
                <a:gd name="connsiteX30" fmla="*/ 4221413 w 6265052"/>
                <a:gd name="connsiteY30" fmla="*/ 214106 h 3793236"/>
                <a:gd name="connsiteX31" fmla="*/ 4397259 w 6265052"/>
                <a:gd name="connsiteY31" fmla="*/ 205313 h 3793236"/>
                <a:gd name="connsiteX32" fmla="*/ 4520351 w 6265052"/>
                <a:gd name="connsiteY32" fmla="*/ 266860 h 3793236"/>
                <a:gd name="connsiteX33" fmla="*/ 4679346 w 6265052"/>
                <a:gd name="connsiteY33" fmla="*/ 333169 h 3793236"/>
                <a:gd name="connsiteX34" fmla="*/ 4810498 w 6265052"/>
                <a:gd name="connsiteY34" fmla="*/ 460290 h 3793236"/>
                <a:gd name="connsiteX35" fmla="*/ 5112000 w 6265052"/>
                <a:gd name="connsiteY35" fmla="*/ 589244 h 3793236"/>
                <a:gd name="connsiteX36" fmla="*/ 5311659 w 6265052"/>
                <a:gd name="connsiteY36" fmla="*/ 820775 h 3793236"/>
                <a:gd name="connsiteX37" fmla="*/ 5557844 w 6265052"/>
                <a:gd name="connsiteY37" fmla="*/ 1014206 h 3793236"/>
                <a:gd name="connsiteX38" fmla="*/ 5733690 w 6265052"/>
                <a:gd name="connsiteY38" fmla="*/ 1313144 h 3793236"/>
                <a:gd name="connsiteX39" fmla="*/ 5883159 w 6265052"/>
                <a:gd name="connsiteY39" fmla="*/ 1559329 h 3793236"/>
                <a:gd name="connsiteX40" fmla="*/ 5883159 w 6265052"/>
                <a:gd name="connsiteY40" fmla="*/ 1761552 h 3793236"/>
                <a:gd name="connsiteX41" fmla="*/ 6029332 w 6265052"/>
                <a:gd name="connsiteY41" fmla="*/ 1793790 h 3793236"/>
                <a:gd name="connsiteX42" fmla="*/ 6199682 w 6265052"/>
                <a:gd name="connsiteY42" fmla="*/ 2060490 h 3793236"/>
                <a:gd name="connsiteX43" fmla="*/ 6208474 w 6265052"/>
                <a:gd name="connsiteY43" fmla="*/ 2315467 h 3793236"/>
                <a:gd name="connsiteX44" fmla="*/ 6164513 w 6265052"/>
                <a:gd name="connsiteY44" fmla="*/ 2649575 h 3793236"/>
                <a:gd name="connsiteX45" fmla="*/ 6261228 w 6265052"/>
                <a:gd name="connsiteY45" fmla="*/ 3062813 h 3793236"/>
                <a:gd name="connsiteX46" fmla="*/ 6076590 w 6265052"/>
                <a:gd name="connsiteY46" fmla="*/ 3660690 h 3793236"/>
                <a:gd name="connsiteX47" fmla="*/ 5513882 w 6265052"/>
                <a:gd name="connsiteY47" fmla="*/ 3792575 h 3793236"/>
                <a:gd name="connsiteX48" fmla="*/ 4238998 w 6265052"/>
                <a:gd name="connsiteY48" fmla="*/ 3634313 h 3793236"/>
                <a:gd name="connsiteX49" fmla="*/ 4124698 w 6265052"/>
                <a:gd name="connsiteY49" fmla="*/ 2807837 h 3793236"/>
                <a:gd name="connsiteX50" fmla="*/ 4001605 w 6265052"/>
                <a:gd name="connsiteY50" fmla="*/ 2447352 h 3793236"/>
                <a:gd name="connsiteX51" fmla="*/ 3403728 w 6265052"/>
                <a:gd name="connsiteY51" fmla="*/ 2060490 h 3793236"/>
                <a:gd name="connsiteX52" fmla="*/ 2805851 w 6265052"/>
                <a:gd name="connsiteY52" fmla="*/ 2086867 h 3793236"/>
                <a:gd name="connsiteX53" fmla="*/ 2295898 w 6265052"/>
                <a:gd name="connsiteY53" fmla="*/ 2245129 h 3793236"/>
                <a:gd name="connsiteX54" fmla="*/ 2084882 w 6265052"/>
                <a:gd name="connsiteY54" fmla="*/ 2526483 h 3793236"/>
                <a:gd name="connsiteX55" fmla="*/ 2111259 w 6265052"/>
                <a:gd name="connsiteY55" fmla="*/ 2728706 h 3793236"/>
                <a:gd name="connsiteX56" fmla="*/ 2348651 w 6265052"/>
                <a:gd name="connsiteY56" fmla="*/ 2957306 h 3793236"/>
                <a:gd name="connsiteX57" fmla="*/ 2427782 w 6265052"/>
                <a:gd name="connsiteY57" fmla="*/ 3300206 h 3793236"/>
                <a:gd name="connsiteX58" fmla="*/ 2260728 w 6265052"/>
                <a:gd name="connsiteY58" fmla="*/ 3555183 h 3793236"/>
                <a:gd name="connsiteX59" fmla="*/ 2155221 w 6265052"/>
                <a:gd name="connsiteY59" fmla="*/ 3590352 h 3793236"/>
                <a:gd name="connsiteX60" fmla="*/ 2014544 w 6265052"/>
                <a:gd name="connsiteY60" fmla="*/ 3563975 h 3793236"/>
                <a:gd name="connsiteX61" fmla="*/ 1636474 w 6265052"/>
                <a:gd name="connsiteY61" fmla="*/ 3678275 h 3793236"/>
                <a:gd name="connsiteX62" fmla="*/ 1029805 w 6265052"/>
                <a:gd name="connsiteY62" fmla="*/ 3634313 h 3793236"/>
                <a:gd name="connsiteX63" fmla="*/ 818790 w 6265052"/>
                <a:gd name="connsiteY63" fmla="*/ 3555183 h 3793236"/>
                <a:gd name="connsiteX64" fmla="*/ 695698 w 6265052"/>
                <a:gd name="connsiteY64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85011 w 6265052"/>
                <a:gd name="connsiteY4" fmla="*/ 3204956 h 3793236"/>
                <a:gd name="connsiteX5" fmla="*/ 124198 w 6265052"/>
                <a:gd name="connsiteY5" fmla="*/ 3062813 h 3793236"/>
                <a:gd name="connsiteX6" fmla="*/ 68513 w 6265052"/>
                <a:gd name="connsiteY6" fmla="*/ 2958038 h 3793236"/>
                <a:gd name="connsiteX7" fmla="*/ 27482 w 6265052"/>
                <a:gd name="connsiteY7" fmla="*/ 2790252 h 3793236"/>
                <a:gd name="connsiteX8" fmla="*/ 27482 w 6265052"/>
                <a:gd name="connsiteY8" fmla="*/ 2667160 h 3793236"/>
                <a:gd name="connsiteX9" fmla="*/ 38838 w 6265052"/>
                <a:gd name="connsiteY9" fmla="*/ 2575206 h 3793236"/>
                <a:gd name="connsiteX10" fmla="*/ 1105 w 6265052"/>
                <a:gd name="connsiteY10" fmla="*/ 2157206 h 3793236"/>
                <a:gd name="connsiteX11" fmla="*/ 89028 w 6265052"/>
                <a:gd name="connsiteY11" fmla="*/ 1849475 h 3793236"/>
                <a:gd name="connsiteX12" fmla="*/ 264874 w 6265052"/>
                <a:gd name="connsiteY12" fmla="*/ 1700006 h 3793236"/>
                <a:gd name="connsiteX13" fmla="*/ 276964 w 6265052"/>
                <a:gd name="connsiteY13" fmla="*/ 1439167 h 3793236"/>
                <a:gd name="connsiteX14" fmla="*/ 487980 w 6265052"/>
                <a:gd name="connsiteY14" fmla="*/ 1207637 h 3793236"/>
                <a:gd name="connsiteX15" fmla="*/ 660528 w 6265052"/>
                <a:gd name="connsiteY15" fmla="*/ 924817 h 3793236"/>
                <a:gd name="connsiteX16" fmla="*/ 1010389 w 6265052"/>
                <a:gd name="connsiteY16" fmla="*/ 694752 h 3793236"/>
                <a:gd name="connsiteX17" fmla="*/ 1267198 w 6265052"/>
                <a:gd name="connsiteY17" fmla="*/ 433913 h 3793236"/>
                <a:gd name="connsiteX18" fmla="*/ 1662851 w 6265052"/>
                <a:gd name="connsiteY18" fmla="*/ 337198 h 3793236"/>
                <a:gd name="connsiteX19" fmla="*/ 1777151 w 6265052"/>
                <a:gd name="connsiteY19" fmla="*/ 258067 h 3793236"/>
                <a:gd name="connsiteX20" fmla="*/ 1944205 w 6265052"/>
                <a:gd name="connsiteY20" fmla="*/ 231690 h 3793236"/>
                <a:gd name="connsiteX21" fmla="*/ 2146428 w 6265052"/>
                <a:gd name="connsiteY21" fmla="*/ 126183 h 3793236"/>
                <a:gd name="connsiteX22" fmla="*/ 2454159 w 6265052"/>
                <a:gd name="connsiteY22" fmla="*/ 108598 h 3793236"/>
                <a:gd name="connsiteX23" fmla="*/ 2673967 w 6265052"/>
                <a:gd name="connsiteY23" fmla="*/ 47052 h 3793236"/>
                <a:gd name="connsiteX24" fmla="*/ 2876190 w 6265052"/>
                <a:gd name="connsiteY24" fmla="*/ 55844 h 3793236"/>
                <a:gd name="connsiteX25" fmla="*/ 3122374 w 6265052"/>
                <a:gd name="connsiteY25" fmla="*/ 892 h 3793236"/>
                <a:gd name="connsiteX26" fmla="*/ 3333390 w 6265052"/>
                <a:gd name="connsiteY26" fmla="*/ 64637 h 3793236"/>
                <a:gd name="connsiteX27" fmla="*/ 3597159 w 6265052"/>
                <a:gd name="connsiteY27" fmla="*/ 3090 h 3793236"/>
                <a:gd name="connsiteX28" fmla="*/ 3913682 w 6265052"/>
                <a:gd name="connsiteY28" fmla="*/ 126183 h 3793236"/>
                <a:gd name="connsiteX29" fmla="*/ 4083300 w 6265052"/>
                <a:gd name="connsiteY29" fmla="*/ 147065 h 3793236"/>
                <a:gd name="connsiteX30" fmla="*/ 4221413 w 6265052"/>
                <a:gd name="connsiteY30" fmla="*/ 214106 h 3793236"/>
                <a:gd name="connsiteX31" fmla="*/ 4397259 w 6265052"/>
                <a:gd name="connsiteY31" fmla="*/ 205313 h 3793236"/>
                <a:gd name="connsiteX32" fmla="*/ 4520351 w 6265052"/>
                <a:gd name="connsiteY32" fmla="*/ 266860 h 3793236"/>
                <a:gd name="connsiteX33" fmla="*/ 4679346 w 6265052"/>
                <a:gd name="connsiteY33" fmla="*/ 333169 h 3793236"/>
                <a:gd name="connsiteX34" fmla="*/ 4810498 w 6265052"/>
                <a:gd name="connsiteY34" fmla="*/ 460290 h 3793236"/>
                <a:gd name="connsiteX35" fmla="*/ 5112000 w 6265052"/>
                <a:gd name="connsiteY35" fmla="*/ 589244 h 3793236"/>
                <a:gd name="connsiteX36" fmla="*/ 5311659 w 6265052"/>
                <a:gd name="connsiteY36" fmla="*/ 820775 h 3793236"/>
                <a:gd name="connsiteX37" fmla="*/ 5557844 w 6265052"/>
                <a:gd name="connsiteY37" fmla="*/ 1014206 h 3793236"/>
                <a:gd name="connsiteX38" fmla="*/ 5733690 w 6265052"/>
                <a:gd name="connsiteY38" fmla="*/ 1313144 h 3793236"/>
                <a:gd name="connsiteX39" fmla="*/ 5883159 w 6265052"/>
                <a:gd name="connsiteY39" fmla="*/ 1559329 h 3793236"/>
                <a:gd name="connsiteX40" fmla="*/ 5883159 w 6265052"/>
                <a:gd name="connsiteY40" fmla="*/ 1761552 h 3793236"/>
                <a:gd name="connsiteX41" fmla="*/ 6029332 w 6265052"/>
                <a:gd name="connsiteY41" fmla="*/ 1793790 h 3793236"/>
                <a:gd name="connsiteX42" fmla="*/ 6199682 w 6265052"/>
                <a:gd name="connsiteY42" fmla="*/ 2060490 h 3793236"/>
                <a:gd name="connsiteX43" fmla="*/ 6208474 w 6265052"/>
                <a:gd name="connsiteY43" fmla="*/ 2315467 h 3793236"/>
                <a:gd name="connsiteX44" fmla="*/ 6164513 w 6265052"/>
                <a:gd name="connsiteY44" fmla="*/ 2649575 h 3793236"/>
                <a:gd name="connsiteX45" fmla="*/ 6261228 w 6265052"/>
                <a:gd name="connsiteY45" fmla="*/ 3062813 h 3793236"/>
                <a:gd name="connsiteX46" fmla="*/ 6076590 w 6265052"/>
                <a:gd name="connsiteY46" fmla="*/ 3660690 h 3793236"/>
                <a:gd name="connsiteX47" fmla="*/ 5513882 w 6265052"/>
                <a:gd name="connsiteY47" fmla="*/ 3792575 h 3793236"/>
                <a:gd name="connsiteX48" fmla="*/ 4238998 w 6265052"/>
                <a:gd name="connsiteY48" fmla="*/ 3634313 h 3793236"/>
                <a:gd name="connsiteX49" fmla="*/ 4124698 w 6265052"/>
                <a:gd name="connsiteY49" fmla="*/ 2807837 h 3793236"/>
                <a:gd name="connsiteX50" fmla="*/ 4001605 w 6265052"/>
                <a:gd name="connsiteY50" fmla="*/ 2447352 h 3793236"/>
                <a:gd name="connsiteX51" fmla="*/ 3403728 w 6265052"/>
                <a:gd name="connsiteY51" fmla="*/ 2060490 h 3793236"/>
                <a:gd name="connsiteX52" fmla="*/ 2805851 w 6265052"/>
                <a:gd name="connsiteY52" fmla="*/ 2086867 h 3793236"/>
                <a:gd name="connsiteX53" fmla="*/ 2295898 w 6265052"/>
                <a:gd name="connsiteY53" fmla="*/ 2245129 h 3793236"/>
                <a:gd name="connsiteX54" fmla="*/ 2084882 w 6265052"/>
                <a:gd name="connsiteY54" fmla="*/ 2526483 h 3793236"/>
                <a:gd name="connsiteX55" fmla="*/ 2111259 w 6265052"/>
                <a:gd name="connsiteY55" fmla="*/ 2728706 h 3793236"/>
                <a:gd name="connsiteX56" fmla="*/ 2348651 w 6265052"/>
                <a:gd name="connsiteY56" fmla="*/ 2957306 h 3793236"/>
                <a:gd name="connsiteX57" fmla="*/ 2427782 w 6265052"/>
                <a:gd name="connsiteY57" fmla="*/ 3300206 h 3793236"/>
                <a:gd name="connsiteX58" fmla="*/ 2260728 w 6265052"/>
                <a:gd name="connsiteY58" fmla="*/ 3555183 h 3793236"/>
                <a:gd name="connsiteX59" fmla="*/ 2155221 w 6265052"/>
                <a:gd name="connsiteY59" fmla="*/ 3590352 h 3793236"/>
                <a:gd name="connsiteX60" fmla="*/ 2014544 w 6265052"/>
                <a:gd name="connsiteY60" fmla="*/ 3563975 h 3793236"/>
                <a:gd name="connsiteX61" fmla="*/ 1636474 w 6265052"/>
                <a:gd name="connsiteY61" fmla="*/ 3678275 h 3793236"/>
                <a:gd name="connsiteX62" fmla="*/ 1029805 w 6265052"/>
                <a:gd name="connsiteY62" fmla="*/ 3634313 h 3793236"/>
                <a:gd name="connsiteX63" fmla="*/ 799740 w 6265052"/>
                <a:gd name="connsiteY63" fmla="*/ 3569470 h 3793236"/>
                <a:gd name="connsiteX64" fmla="*/ 695698 w 6265052"/>
                <a:gd name="connsiteY64" fmla="*/ 3432090 h 3793236"/>
                <a:gd name="connsiteX0" fmla="*/ 695698 w 6265052"/>
                <a:gd name="connsiteY0" fmla="*/ 3432090 h 3793236"/>
                <a:gd name="connsiteX1" fmla="*/ 521317 w 6265052"/>
                <a:gd name="connsiteY1" fmla="*/ 344234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85011 w 6265052"/>
                <a:gd name="connsiteY4" fmla="*/ 3204956 h 3793236"/>
                <a:gd name="connsiteX5" fmla="*/ 124198 w 6265052"/>
                <a:gd name="connsiteY5" fmla="*/ 3062813 h 3793236"/>
                <a:gd name="connsiteX6" fmla="*/ 68513 w 6265052"/>
                <a:gd name="connsiteY6" fmla="*/ 2958038 h 3793236"/>
                <a:gd name="connsiteX7" fmla="*/ 27482 w 6265052"/>
                <a:gd name="connsiteY7" fmla="*/ 2790252 h 3793236"/>
                <a:gd name="connsiteX8" fmla="*/ 27482 w 6265052"/>
                <a:gd name="connsiteY8" fmla="*/ 2667160 h 3793236"/>
                <a:gd name="connsiteX9" fmla="*/ 38838 w 6265052"/>
                <a:gd name="connsiteY9" fmla="*/ 2575206 h 3793236"/>
                <a:gd name="connsiteX10" fmla="*/ 1105 w 6265052"/>
                <a:gd name="connsiteY10" fmla="*/ 2157206 h 3793236"/>
                <a:gd name="connsiteX11" fmla="*/ 89028 w 6265052"/>
                <a:gd name="connsiteY11" fmla="*/ 1849475 h 3793236"/>
                <a:gd name="connsiteX12" fmla="*/ 264874 w 6265052"/>
                <a:gd name="connsiteY12" fmla="*/ 1700006 h 3793236"/>
                <a:gd name="connsiteX13" fmla="*/ 276964 w 6265052"/>
                <a:gd name="connsiteY13" fmla="*/ 1439167 h 3793236"/>
                <a:gd name="connsiteX14" fmla="*/ 487980 w 6265052"/>
                <a:gd name="connsiteY14" fmla="*/ 1207637 h 3793236"/>
                <a:gd name="connsiteX15" fmla="*/ 660528 w 6265052"/>
                <a:gd name="connsiteY15" fmla="*/ 924817 h 3793236"/>
                <a:gd name="connsiteX16" fmla="*/ 1010389 w 6265052"/>
                <a:gd name="connsiteY16" fmla="*/ 694752 h 3793236"/>
                <a:gd name="connsiteX17" fmla="*/ 1267198 w 6265052"/>
                <a:gd name="connsiteY17" fmla="*/ 433913 h 3793236"/>
                <a:gd name="connsiteX18" fmla="*/ 1662851 w 6265052"/>
                <a:gd name="connsiteY18" fmla="*/ 337198 h 3793236"/>
                <a:gd name="connsiteX19" fmla="*/ 1777151 w 6265052"/>
                <a:gd name="connsiteY19" fmla="*/ 258067 h 3793236"/>
                <a:gd name="connsiteX20" fmla="*/ 1944205 w 6265052"/>
                <a:gd name="connsiteY20" fmla="*/ 231690 h 3793236"/>
                <a:gd name="connsiteX21" fmla="*/ 2146428 w 6265052"/>
                <a:gd name="connsiteY21" fmla="*/ 126183 h 3793236"/>
                <a:gd name="connsiteX22" fmla="*/ 2454159 w 6265052"/>
                <a:gd name="connsiteY22" fmla="*/ 108598 h 3793236"/>
                <a:gd name="connsiteX23" fmla="*/ 2673967 w 6265052"/>
                <a:gd name="connsiteY23" fmla="*/ 47052 h 3793236"/>
                <a:gd name="connsiteX24" fmla="*/ 2876190 w 6265052"/>
                <a:gd name="connsiteY24" fmla="*/ 55844 h 3793236"/>
                <a:gd name="connsiteX25" fmla="*/ 3122374 w 6265052"/>
                <a:gd name="connsiteY25" fmla="*/ 892 h 3793236"/>
                <a:gd name="connsiteX26" fmla="*/ 3333390 w 6265052"/>
                <a:gd name="connsiteY26" fmla="*/ 64637 h 3793236"/>
                <a:gd name="connsiteX27" fmla="*/ 3597159 w 6265052"/>
                <a:gd name="connsiteY27" fmla="*/ 3090 h 3793236"/>
                <a:gd name="connsiteX28" fmla="*/ 3913682 w 6265052"/>
                <a:gd name="connsiteY28" fmla="*/ 126183 h 3793236"/>
                <a:gd name="connsiteX29" fmla="*/ 4083300 w 6265052"/>
                <a:gd name="connsiteY29" fmla="*/ 147065 h 3793236"/>
                <a:gd name="connsiteX30" fmla="*/ 4221413 w 6265052"/>
                <a:gd name="connsiteY30" fmla="*/ 214106 h 3793236"/>
                <a:gd name="connsiteX31" fmla="*/ 4397259 w 6265052"/>
                <a:gd name="connsiteY31" fmla="*/ 205313 h 3793236"/>
                <a:gd name="connsiteX32" fmla="*/ 4520351 w 6265052"/>
                <a:gd name="connsiteY32" fmla="*/ 266860 h 3793236"/>
                <a:gd name="connsiteX33" fmla="*/ 4679346 w 6265052"/>
                <a:gd name="connsiteY33" fmla="*/ 333169 h 3793236"/>
                <a:gd name="connsiteX34" fmla="*/ 4810498 w 6265052"/>
                <a:gd name="connsiteY34" fmla="*/ 460290 h 3793236"/>
                <a:gd name="connsiteX35" fmla="*/ 5112000 w 6265052"/>
                <a:gd name="connsiteY35" fmla="*/ 589244 h 3793236"/>
                <a:gd name="connsiteX36" fmla="*/ 5311659 w 6265052"/>
                <a:gd name="connsiteY36" fmla="*/ 820775 h 3793236"/>
                <a:gd name="connsiteX37" fmla="*/ 5557844 w 6265052"/>
                <a:gd name="connsiteY37" fmla="*/ 1014206 h 3793236"/>
                <a:gd name="connsiteX38" fmla="*/ 5733690 w 6265052"/>
                <a:gd name="connsiteY38" fmla="*/ 1313144 h 3793236"/>
                <a:gd name="connsiteX39" fmla="*/ 5883159 w 6265052"/>
                <a:gd name="connsiteY39" fmla="*/ 1559329 h 3793236"/>
                <a:gd name="connsiteX40" fmla="*/ 5883159 w 6265052"/>
                <a:gd name="connsiteY40" fmla="*/ 1761552 h 3793236"/>
                <a:gd name="connsiteX41" fmla="*/ 6029332 w 6265052"/>
                <a:gd name="connsiteY41" fmla="*/ 1793790 h 3793236"/>
                <a:gd name="connsiteX42" fmla="*/ 6199682 w 6265052"/>
                <a:gd name="connsiteY42" fmla="*/ 2060490 h 3793236"/>
                <a:gd name="connsiteX43" fmla="*/ 6208474 w 6265052"/>
                <a:gd name="connsiteY43" fmla="*/ 2315467 h 3793236"/>
                <a:gd name="connsiteX44" fmla="*/ 6164513 w 6265052"/>
                <a:gd name="connsiteY44" fmla="*/ 2649575 h 3793236"/>
                <a:gd name="connsiteX45" fmla="*/ 6261228 w 6265052"/>
                <a:gd name="connsiteY45" fmla="*/ 3062813 h 3793236"/>
                <a:gd name="connsiteX46" fmla="*/ 6076590 w 6265052"/>
                <a:gd name="connsiteY46" fmla="*/ 3660690 h 3793236"/>
                <a:gd name="connsiteX47" fmla="*/ 5513882 w 6265052"/>
                <a:gd name="connsiteY47" fmla="*/ 3792575 h 3793236"/>
                <a:gd name="connsiteX48" fmla="*/ 4238998 w 6265052"/>
                <a:gd name="connsiteY48" fmla="*/ 3634313 h 3793236"/>
                <a:gd name="connsiteX49" fmla="*/ 4124698 w 6265052"/>
                <a:gd name="connsiteY49" fmla="*/ 2807837 h 3793236"/>
                <a:gd name="connsiteX50" fmla="*/ 4001605 w 6265052"/>
                <a:gd name="connsiteY50" fmla="*/ 2447352 h 3793236"/>
                <a:gd name="connsiteX51" fmla="*/ 3403728 w 6265052"/>
                <a:gd name="connsiteY51" fmla="*/ 2060490 h 3793236"/>
                <a:gd name="connsiteX52" fmla="*/ 2805851 w 6265052"/>
                <a:gd name="connsiteY52" fmla="*/ 2086867 h 3793236"/>
                <a:gd name="connsiteX53" fmla="*/ 2295898 w 6265052"/>
                <a:gd name="connsiteY53" fmla="*/ 2245129 h 3793236"/>
                <a:gd name="connsiteX54" fmla="*/ 2084882 w 6265052"/>
                <a:gd name="connsiteY54" fmla="*/ 2526483 h 3793236"/>
                <a:gd name="connsiteX55" fmla="*/ 2111259 w 6265052"/>
                <a:gd name="connsiteY55" fmla="*/ 2728706 h 3793236"/>
                <a:gd name="connsiteX56" fmla="*/ 2348651 w 6265052"/>
                <a:gd name="connsiteY56" fmla="*/ 2957306 h 3793236"/>
                <a:gd name="connsiteX57" fmla="*/ 2427782 w 6265052"/>
                <a:gd name="connsiteY57" fmla="*/ 3300206 h 3793236"/>
                <a:gd name="connsiteX58" fmla="*/ 2260728 w 6265052"/>
                <a:gd name="connsiteY58" fmla="*/ 3555183 h 3793236"/>
                <a:gd name="connsiteX59" fmla="*/ 2155221 w 6265052"/>
                <a:gd name="connsiteY59" fmla="*/ 3590352 h 3793236"/>
                <a:gd name="connsiteX60" fmla="*/ 2014544 w 6265052"/>
                <a:gd name="connsiteY60" fmla="*/ 3563975 h 3793236"/>
                <a:gd name="connsiteX61" fmla="*/ 1636474 w 6265052"/>
                <a:gd name="connsiteY61" fmla="*/ 3678275 h 3793236"/>
                <a:gd name="connsiteX62" fmla="*/ 1029805 w 6265052"/>
                <a:gd name="connsiteY62" fmla="*/ 3634313 h 3793236"/>
                <a:gd name="connsiteX63" fmla="*/ 799740 w 6265052"/>
                <a:gd name="connsiteY63" fmla="*/ 3569470 h 3793236"/>
                <a:gd name="connsiteX64" fmla="*/ 695698 w 6265052"/>
                <a:gd name="connsiteY64" fmla="*/ 3432090 h 3793236"/>
                <a:gd name="connsiteX0" fmla="*/ 695698 w 6265052"/>
                <a:gd name="connsiteY0" fmla="*/ 3432090 h 3793236"/>
                <a:gd name="connsiteX1" fmla="*/ 414344 w 6265052"/>
                <a:gd name="connsiteY1" fmla="*/ 3388129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95698 w 6265052"/>
                <a:gd name="connsiteY63" fmla="*/ 3432090 h 3793236"/>
                <a:gd name="connsiteX0" fmla="*/ 695698 w 6265052"/>
                <a:gd name="connsiteY0" fmla="*/ 3432090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95698 w 6265052"/>
                <a:gd name="connsiteY63" fmla="*/ 3432090 h 3793236"/>
                <a:gd name="connsiteX0" fmla="*/ 695698 w 6265052"/>
                <a:gd name="connsiteY0" fmla="*/ 3432090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95698 w 6265052"/>
                <a:gd name="connsiteY63" fmla="*/ 3432090 h 3793236"/>
                <a:gd name="connsiteX0" fmla="*/ 695698 w 6265052"/>
                <a:gd name="connsiteY0" fmla="*/ 3474952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95698 w 6265052"/>
                <a:gd name="connsiteY63" fmla="*/ 3474952 h 3793236"/>
                <a:gd name="connsiteX0" fmla="*/ 652836 w 6265052"/>
                <a:gd name="connsiteY0" fmla="*/ 3460665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52836 w 6265052"/>
                <a:gd name="connsiteY63" fmla="*/ 3460665 h 3793236"/>
                <a:gd name="connsiteX0" fmla="*/ 652836 w 6265052"/>
                <a:gd name="connsiteY0" fmla="*/ 3460665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52836 w 6265052"/>
                <a:gd name="connsiteY63" fmla="*/ 3460665 h 3793236"/>
                <a:gd name="connsiteX0" fmla="*/ 652836 w 6265052"/>
                <a:gd name="connsiteY0" fmla="*/ 3460665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49880 w 6265052"/>
                <a:gd name="connsiteY13" fmla="*/ 118858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52836 w 6265052"/>
                <a:gd name="connsiteY63" fmla="*/ 3460665 h 3793236"/>
                <a:gd name="connsiteX0" fmla="*/ 652836 w 6265052"/>
                <a:gd name="connsiteY0" fmla="*/ 3460665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49880 w 6265052"/>
                <a:gd name="connsiteY13" fmla="*/ 118858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52836 w 6265052"/>
                <a:gd name="connsiteY63" fmla="*/ 3460665 h 3793236"/>
                <a:gd name="connsiteX0" fmla="*/ 652836 w 6265052"/>
                <a:gd name="connsiteY0" fmla="*/ 3460665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49880 w 6265052"/>
                <a:gd name="connsiteY13" fmla="*/ 118858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916496 w 6265052"/>
                <a:gd name="connsiteY39" fmla="*/ 1728215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52836 w 6265052"/>
                <a:gd name="connsiteY63" fmla="*/ 3460665 h 3793236"/>
                <a:gd name="connsiteX0" fmla="*/ 652836 w 6263338"/>
                <a:gd name="connsiteY0" fmla="*/ 3460665 h 3793236"/>
                <a:gd name="connsiteX1" fmla="*/ 471494 w 6263338"/>
                <a:gd name="connsiteY1" fmla="*/ 3421466 h 3793236"/>
                <a:gd name="connsiteX2" fmla="*/ 361590 w 6263338"/>
                <a:gd name="connsiteY2" fmla="*/ 3300206 h 3793236"/>
                <a:gd name="connsiteX3" fmla="*/ 185011 w 6263338"/>
                <a:gd name="connsiteY3" fmla="*/ 3204956 h 3793236"/>
                <a:gd name="connsiteX4" fmla="*/ 124198 w 6263338"/>
                <a:gd name="connsiteY4" fmla="*/ 3062813 h 3793236"/>
                <a:gd name="connsiteX5" fmla="*/ 68513 w 6263338"/>
                <a:gd name="connsiteY5" fmla="*/ 2958038 h 3793236"/>
                <a:gd name="connsiteX6" fmla="*/ 27482 w 6263338"/>
                <a:gd name="connsiteY6" fmla="*/ 2790252 h 3793236"/>
                <a:gd name="connsiteX7" fmla="*/ 27482 w 6263338"/>
                <a:gd name="connsiteY7" fmla="*/ 2667160 h 3793236"/>
                <a:gd name="connsiteX8" fmla="*/ 38838 w 6263338"/>
                <a:gd name="connsiteY8" fmla="*/ 2575206 h 3793236"/>
                <a:gd name="connsiteX9" fmla="*/ 1105 w 6263338"/>
                <a:gd name="connsiteY9" fmla="*/ 2157206 h 3793236"/>
                <a:gd name="connsiteX10" fmla="*/ 89028 w 6263338"/>
                <a:gd name="connsiteY10" fmla="*/ 1849475 h 3793236"/>
                <a:gd name="connsiteX11" fmla="*/ 264874 w 6263338"/>
                <a:gd name="connsiteY11" fmla="*/ 1700006 h 3793236"/>
                <a:gd name="connsiteX12" fmla="*/ 276964 w 6263338"/>
                <a:gd name="connsiteY12" fmla="*/ 1439167 h 3793236"/>
                <a:gd name="connsiteX13" fmla="*/ 449880 w 6263338"/>
                <a:gd name="connsiteY13" fmla="*/ 1188587 h 3793236"/>
                <a:gd name="connsiteX14" fmla="*/ 660528 w 6263338"/>
                <a:gd name="connsiteY14" fmla="*/ 924817 h 3793236"/>
                <a:gd name="connsiteX15" fmla="*/ 1010389 w 6263338"/>
                <a:gd name="connsiteY15" fmla="*/ 694752 h 3793236"/>
                <a:gd name="connsiteX16" fmla="*/ 1267198 w 6263338"/>
                <a:gd name="connsiteY16" fmla="*/ 433913 h 3793236"/>
                <a:gd name="connsiteX17" fmla="*/ 1662851 w 6263338"/>
                <a:gd name="connsiteY17" fmla="*/ 337198 h 3793236"/>
                <a:gd name="connsiteX18" fmla="*/ 1777151 w 6263338"/>
                <a:gd name="connsiteY18" fmla="*/ 258067 h 3793236"/>
                <a:gd name="connsiteX19" fmla="*/ 1944205 w 6263338"/>
                <a:gd name="connsiteY19" fmla="*/ 231690 h 3793236"/>
                <a:gd name="connsiteX20" fmla="*/ 2146428 w 6263338"/>
                <a:gd name="connsiteY20" fmla="*/ 126183 h 3793236"/>
                <a:gd name="connsiteX21" fmla="*/ 2454159 w 6263338"/>
                <a:gd name="connsiteY21" fmla="*/ 108598 h 3793236"/>
                <a:gd name="connsiteX22" fmla="*/ 2673967 w 6263338"/>
                <a:gd name="connsiteY22" fmla="*/ 47052 h 3793236"/>
                <a:gd name="connsiteX23" fmla="*/ 2876190 w 6263338"/>
                <a:gd name="connsiteY23" fmla="*/ 55844 h 3793236"/>
                <a:gd name="connsiteX24" fmla="*/ 3122374 w 6263338"/>
                <a:gd name="connsiteY24" fmla="*/ 892 h 3793236"/>
                <a:gd name="connsiteX25" fmla="*/ 3333390 w 6263338"/>
                <a:gd name="connsiteY25" fmla="*/ 64637 h 3793236"/>
                <a:gd name="connsiteX26" fmla="*/ 3597159 w 6263338"/>
                <a:gd name="connsiteY26" fmla="*/ 3090 h 3793236"/>
                <a:gd name="connsiteX27" fmla="*/ 3913682 w 6263338"/>
                <a:gd name="connsiteY27" fmla="*/ 126183 h 3793236"/>
                <a:gd name="connsiteX28" fmla="*/ 4083300 w 6263338"/>
                <a:gd name="connsiteY28" fmla="*/ 147065 h 3793236"/>
                <a:gd name="connsiteX29" fmla="*/ 4221413 w 6263338"/>
                <a:gd name="connsiteY29" fmla="*/ 214106 h 3793236"/>
                <a:gd name="connsiteX30" fmla="*/ 4397259 w 6263338"/>
                <a:gd name="connsiteY30" fmla="*/ 205313 h 3793236"/>
                <a:gd name="connsiteX31" fmla="*/ 4520351 w 6263338"/>
                <a:gd name="connsiteY31" fmla="*/ 266860 h 3793236"/>
                <a:gd name="connsiteX32" fmla="*/ 4679346 w 6263338"/>
                <a:gd name="connsiteY32" fmla="*/ 333169 h 3793236"/>
                <a:gd name="connsiteX33" fmla="*/ 4810498 w 6263338"/>
                <a:gd name="connsiteY33" fmla="*/ 460290 h 3793236"/>
                <a:gd name="connsiteX34" fmla="*/ 5112000 w 6263338"/>
                <a:gd name="connsiteY34" fmla="*/ 589244 h 3793236"/>
                <a:gd name="connsiteX35" fmla="*/ 5311659 w 6263338"/>
                <a:gd name="connsiteY35" fmla="*/ 820775 h 3793236"/>
                <a:gd name="connsiteX36" fmla="*/ 5557844 w 6263338"/>
                <a:gd name="connsiteY36" fmla="*/ 1014206 h 3793236"/>
                <a:gd name="connsiteX37" fmla="*/ 5733690 w 6263338"/>
                <a:gd name="connsiteY37" fmla="*/ 1313144 h 3793236"/>
                <a:gd name="connsiteX38" fmla="*/ 5883159 w 6263338"/>
                <a:gd name="connsiteY38" fmla="*/ 1559329 h 3793236"/>
                <a:gd name="connsiteX39" fmla="*/ 5916496 w 6263338"/>
                <a:gd name="connsiteY39" fmla="*/ 1728215 h 3793236"/>
                <a:gd name="connsiteX40" fmla="*/ 6029332 w 6263338"/>
                <a:gd name="connsiteY40" fmla="*/ 1793790 h 3793236"/>
                <a:gd name="connsiteX41" fmla="*/ 6199682 w 6263338"/>
                <a:gd name="connsiteY41" fmla="*/ 2060490 h 3793236"/>
                <a:gd name="connsiteX42" fmla="*/ 6208474 w 6263338"/>
                <a:gd name="connsiteY42" fmla="*/ 2315467 h 3793236"/>
                <a:gd name="connsiteX43" fmla="*/ 6188326 w 6263338"/>
                <a:gd name="connsiteY43" fmla="*/ 2649575 h 3793236"/>
                <a:gd name="connsiteX44" fmla="*/ 6261228 w 6263338"/>
                <a:gd name="connsiteY44" fmla="*/ 3062813 h 3793236"/>
                <a:gd name="connsiteX45" fmla="*/ 6076590 w 6263338"/>
                <a:gd name="connsiteY45" fmla="*/ 3660690 h 3793236"/>
                <a:gd name="connsiteX46" fmla="*/ 5513882 w 6263338"/>
                <a:gd name="connsiteY46" fmla="*/ 3792575 h 3793236"/>
                <a:gd name="connsiteX47" fmla="*/ 4238998 w 6263338"/>
                <a:gd name="connsiteY47" fmla="*/ 3634313 h 3793236"/>
                <a:gd name="connsiteX48" fmla="*/ 4124698 w 6263338"/>
                <a:gd name="connsiteY48" fmla="*/ 2807837 h 3793236"/>
                <a:gd name="connsiteX49" fmla="*/ 4001605 w 6263338"/>
                <a:gd name="connsiteY49" fmla="*/ 2447352 h 3793236"/>
                <a:gd name="connsiteX50" fmla="*/ 3403728 w 6263338"/>
                <a:gd name="connsiteY50" fmla="*/ 2060490 h 3793236"/>
                <a:gd name="connsiteX51" fmla="*/ 2805851 w 6263338"/>
                <a:gd name="connsiteY51" fmla="*/ 2086867 h 3793236"/>
                <a:gd name="connsiteX52" fmla="*/ 2295898 w 6263338"/>
                <a:gd name="connsiteY52" fmla="*/ 2245129 h 3793236"/>
                <a:gd name="connsiteX53" fmla="*/ 2084882 w 6263338"/>
                <a:gd name="connsiteY53" fmla="*/ 2526483 h 3793236"/>
                <a:gd name="connsiteX54" fmla="*/ 2111259 w 6263338"/>
                <a:gd name="connsiteY54" fmla="*/ 2728706 h 3793236"/>
                <a:gd name="connsiteX55" fmla="*/ 2348651 w 6263338"/>
                <a:gd name="connsiteY55" fmla="*/ 2957306 h 3793236"/>
                <a:gd name="connsiteX56" fmla="*/ 2427782 w 6263338"/>
                <a:gd name="connsiteY56" fmla="*/ 3300206 h 3793236"/>
                <a:gd name="connsiteX57" fmla="*/ 2260728 w 6263338"/>
                <a:gd name="connsiteY57" fmla="*/ 3555183 h 3793236"/>
                <a:gd name="connsiteX58" fmla="*/ 2155221 w 6263338"/>
                <a:gd name="connsiteY58" fmla="*/ 3590352 h 3793236"/>
                <a:gd name="connsiteX59" fmla="*/ 2014544 w 6263338"/>
                <a:gd name="connsiteY59" fmla="*/ 3563975 h 3793236"/>
                <a:gd name="connsiteX60" fmla="*/ 1636474 w 6263338"/>
                <a:gd name="connsiteY60" fmla="*/ 3678275 h 3793236"/>
                <a:gd name="connsiteX61" fmla="*/ 1029805 w 6263338"/>
                <a:gd name="connsiteY61" fmla="*/ 3634313 h 3793236"/>
                <a:gd name="connsiteX62" fmla="*/ 799740 w 6263338"/>
                <a:gd name="connsiteY62" fmla="*/ 3569470 h 3793236"/>
                <a:gd name="connsiteX63" fmla="*/ 652836 w 6263338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48651 w 6263886"/>
                <a:gd name="connsiteY55" fmla="*/ 2957306 h 3793236"/>
                <a:gd name="connsiteX56" fmla="*/ 2427782 w 6263886"/>
                <a:gd name="connsiteY56" fmla="*/ 3300206 h 3793236"/>
                <a:gd name="connsiteX57" fmla="*/ 2260728 w 6263886"/>
                <a:gd name="connsiteY57" fmla="*/ 3555183 h 3793236"/>
                <a:gd name="connsiteX58" fmla="*/ 2155221 w 6263886"/>
                <a:gd name="connsiteY58" fmla="*/ 3590352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48651 w 6263886"/>
                <a:gd name="connsiteY55" fmla="*/ 2957306 h 3793236"/>
                <a:gd name="connsiteX56" fmla="*/ 2365869 w 6263886"/>
                <a:gd name="connsiteY56" fmla="*/ 3271631 h 3793236"/>
                <a:gd name="connsiteX57" fmla="*/ 2260728 w 6263886"/>
                <a:gd name="connsiteY57" fmla="*/ 3555183 h 3793236"/>
                <a:gd name="connsiteX58" fmla="*/ 2155221 w 6263886"/>
                <a:gd name="connsiteY58" fmla="*/ 3590352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48651 w 6263886"/>
                <a:gd name="connsiteY55" fmla="*/ 2957306 h 3793236"/>
                <a:gd name="connsiteX56" fmla="*/ 2365869 w 6263886"/>
                <a:gd name="connsiteY56" fmla="*/ 3271631 h 3793236"/>
                <a:gd name="connsiteX57" fmla="*/ 2236915 w 6263886"/>
                <a:gd name="connsiteY57" fmla="*/ 3526608 h 3793236"/>
                <a:gd name="connsiteX58" fmla="*/ 2155221 w 6263886"/>
                <a:gd name="connsiteY58" fmla="*/ 3590352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48651 w 6263886"/>
                <a:gd name="connsiteY55" fmla="*/ 2957306 h 3793236"/>
                <a:gd name="connsiteX56" fmla="*/ 2365869 w 6263886"/>
                <a:gd name="connsiteY56" fmla="*/ 3271631 h 3793236"/>
                <a:gd name="connsiteX57" fmla="*/ 2236915 w 6263886"/>
                <a:gd name="connsiteY57" fmla="*/ 3526608 h 3793236"/>
                <a:gd name="connsiteX58" fmla="*/ 2136171 w 6263886"/>
                <a:gd name="connsiteY58" fmla="*/ 3566540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24838 w 6263886"/>
                <a:gd name="connsiteY55" fmla="*/ 2943018 h 3793236"/>
                <a:gd name="connsiteX56" fmla="*/ 2365869 w 6263886"/>
                <a:gd name="connsiteY56" fmla="*/ 3271631 h 3793236"/>
                <a:gd name="connsiteX57" fmla="*/ 2236915 w 6263886"/>
                <a:gd name="connsiteY57" fmla="*/ 3526608 h 3793236"/>
                <a:gd name="connsiteX58" fmla="*/ 2136171 w 6263886"/>
                <a:gd name="connsiteY58" fmla="*/ 3566540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24838 w 6263886"/>
                <a:gd name="connsiteY55" fmla="*/ 2943018 h 3793236"/>
                <a:gd name="connsiteX56" fmla="*/ 2337294 w 6263886"/>
                <a:gd name="connsiteY56" fmla="*/ 3262106 h 3793236"/>
                <a:gd name="connsiteX57" fmla="*/ 2236915 w 6263886"/>
                <a:gd name="connsiteY57" fmla="*/ 3526608 h 3793236"/>
                <a:gd name="connsiteX58" fmla="*/ 2136171 w 6263886"/>
                <a:gd name="connsiteY58" fmla="*/ 3566540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24838 w 6263886"/>
                <a:gd name="connsiteY55" fmla="*/ 2943018 h 3793236"/>
                <a:gd name="connsiteX56" fmla="*/ 2337294 w 6263886"/>
                <a:gd name="connsiteY56" fmla="*/ 3262106 h 3793236"/>
                <a:gd name="connsiteX57" fmla="*/ 2203578 w 6263886"/>
                <a:gd name="connsiteY57" fmla="*/ 3512320 h 3793236"/>
                <a:gd name="connsiteX58" fmla="*/ 2136171 w 6263886"/>
                <a:gd name="connsiteY58" fmla="*/ 3566540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6263886" h="3793236">
                  <a:moveTo>
                    <a:pt x="652836" y="3460665"/>
                  </a:moveTo>
                  <a:cubicBezTo>
                    <a:pt x="598128" y="3435998"/>
                    <a:pt x="520035" y="3448209"/>
                    <a:pt x="471494" y="3421466"/>
                  </a:cubicBezTo>
                  <a:cubicBezTo>
                    <a:pt x="422953" y="3394723"/>
                    <a:pt x="409337" y="3336291"/>
                    <a:pt x="361590" y="3300206"/>
                  </a:cubicBezTo>
                  <a:cubicBezTo>
                    <a:pt x="313843" y="3264121"/>
                    <a:pt x="272201" y="3330246"/>
                    <a:pt x="185011" y="3204956"/>
                  </a:cubicBezTo>
                  <a:cubicBezTo>
                    <a:pt x="97821" y="3079666"/>
                    <a:pt x="143614" y="3103966"/>
                    <a:pt x="124198" y="3062813"/>
                  </a:cubicBezTo>
                  <a:cubicBezTo>
                    <a:pt x="104782" y="3021660"/>
                    <a:pt x="84632" y="3003465"/>
                    <a:pt x="68513" y="2958038"/>
                  </a:cubicBezTo>
                  <a:cubicBezTo>
                    <a:pt x="52394" y="2912611"/>
                    <a:pt x="34320" y="2838732"/>
                    <a:pt x="27482" y="2790252"/>
                  </a:cubicBezTo>
                  <a:cubicBezTo>
                    <a:pt x="20644" y="2741772"/>
                    <a:pt x="25589" y="2703001"/>
                    <a:pt x="27482" y="2667160"/>
                  </a:cubicBezTo>
                  <a:cubicBezTo>
                    <a:pt x="29375" y="2631319"/>
                    <a:pt x="43234" y="2660198"/>
                    <a:pt x="38838" y="2575206"/>
                  </a:cubicBezTo>
                  <a:cubicBezTo>
                    <a:pt x="34442" y="2490214"/>
                    <a:pt x="-7260" y="2278161"/>
                    <a:pt x="1105" y="2157206"/>
                  </a:cubicBezTo>
                  <a:cubicBezTo>
                    <a:pt x="9470" y="2036251"/>
                    <a:pt x="45067" y="1925675"/>
                    <a:pt x="89028" y="1849475"/>
                  </a:cubicBezTo>
                  <a:cubicBezTo>
                    <a:pt x="132989" y="1773275"/>
                    <a:pt x="190689" y="1716003"/>
                    <a:pt x="264874" y="1700006"/>
                  </a:cubicBezTo>
                  <a:cubicBezTo>
                    <a:pt x="219997" y="1645908"/>
                    <a:pt x="246130" y="1524403"/>
                    <a:pt x="276964" y="1439167"/>
                  </a:cubicBezTo>
                  <a:cubicBezTo>
                    <a:pt x="307798" y="1353931"/>
                    <a:pt x="400240" y="1250499"/>
                    <a:pt x="449880" y="1188587"/>
                  </a:cubicBezTo>
                  <a:cubicBezTo>
                    <a:pt x="499520" y="1126675"/>
                    <a:pt x="567110" y="1007123"/>
                    <a:pt x="660528" y="924817"/>
                  </a:cubicBezTo>
                  <a:cubicBezTo>
                    <a:pt x="753946" y="842511"/>
                    <a:pt x="871177" y="700369"/>
                    <a:pt x="1010389" y="694752"/>
                  </a:cubicBezTo>
                  <a:cubicBezTo>
                    <a:pt x="1111501" y="612935"/>
                    <a:pt x="1082255" y="560181"/>
                    <a:pt x="1267198" y="433913"/>
                  </a:cubicBezTo>
                  <a:cubicBezTo>
                    <a:pt x="1452141" y="307645"/>
                    <a:pt x="1577859" y="366506"/>
                    <a:pt x="1662851" y="337198"/>
                  </a:cubicBezTo>
                  <a:cubicBezTo>
                    <a:pt x="1747843" y="307890"/>
                    <a:pt x="1682634" y="299465"/>
                    <a:pt x="1777151" y="258067"/>
                  </a:cubicBezTo>
                  <a:cubicBezTo>
                    <a:pt x="1871668" y="216669"/>
                    <a:pt x="1882659" y="253671"/>
                    <a:pt x="1944205" y="231690"/>
                  </a:cubicBezTo>
                  <a:cubicBezTo>
                    <a:pt x="2005751" y="209709"/>
                    <a:pt x="1966185" y="165747"/>
                    <a:pt x="2146428" y="126183"/>
                  </a:cubicBezTo>
                  <a:cubicBezTo>
                    <a:pt x="2326671" y="86619"/>
                    <a:pt x="2366236" y="121786"/>
                    <a:pt x="2454159" y="108598"/>
                  </a:cubicBezTo>
                  <a:cubicBezTo>
                    <a:pt x="2542082" y="95409"/>
                    <a:pt x="2522667" y="74894"/>
                    <a:pt x="2673967" y="47052"/>
                  </a:cubicBezTo>
                  <a:cubicBezTo>
                    <a:pt x="2825267" y="19210"/>
                    <a:pt x="2801456" y="63537"/>
                    <a:pt x="2876190" y="55844"/>
                  </a:cubicBezTo>
                  <a:cubicBezTo>
                    <a:pt x="2950924" y="48151"/>
                    <a:pt x="2989024" y="-573"/>
                    <a:pt x="3122374" y="892"/>
                  </a:cubicBezTo>
                  <a:cubicBezTo>
                    <a:pt x="3255724" y="2357"/>
                    <a:pt x="3254259" y="64271"/>
                    <a:pt x="3333390" y="64637"/>
                  </a:cubicBezTo>
                  <a:cubicBezTo>
                    <a:pt x="3412521" y="65003"/>
                    <a:pt x="3386144" y="-16693"/>
                    <a:pt x="3597159" y="3090"/>
                  </a:cubicBezTo>
                  <a:cubicBezTo>
                    <a:pt x="3808174" y="22873"/>
                    <a:pt x="3832659" y="102187"/>
                    <a:pt x="3913682" y="126183"/>
                  </a:cubicBezTo>
                  <a:cubicBezTo>
                    <a:pt x="3994705" y="150179"/>
                    <a:pt x="4032011" y="132411"/>
                    <a:pt x="4083300" y="147065"/>
                  </a:cubicBezTo>
                  <a:cubicBezTo>
                    <a:pt x="4134589" y="161719"/>
                    <a:pt x="4169087" y="204398"/>
                    <a:pt x="4221413" y="214106"/>
                  </a:cubicBezTo>
                  <a:cubicBezTo>
                    <a:pt x="4273739" y="223814"/>
                    <a:pt x="4295048" y="186996"/>
                    <a:pt x="4397259" y="205313"/>
                  </a:cubicBezTo>
                  <a:cubicBezTo>
                    <a:pt x="4499470" y="223630"/>
                    <a:pt x="4473337" y="245551"/>
                    <a:pt x="4520351" y="266860"/>
                  </a:cubicBezTo>
                  <a:cubicBezTo>
                    <a:pt x="4567366" y="288169"/>
                    <a:pt x="4597651" y="281881"/>
                    <a:pt x="4679346" y="333169"/>
                  </a:cubicBezTo>
                  <a:cubicBezTo>
                    <a:pt x="4761041" y="384457"/>
                    <a:pt x="4738389" y="417611"/>
                    <a:pt x="4810498" y="460290"/>
                  </a:cubicBezTo>
                  <a:cubicBezTo>
                    <a:pt x="4882607" y="502969"/>
                    <a:pt x="4980848" y="476775"/>
                    <a:pt x="5112000" y="589244"/>
                  </a:cubicBezTo>
                  <a:cubicBezTo>
                    <a:pt x="5243152" y="701713"/>
                    <a:pt x="5237352" y="749948"/>
                    <a:pt x="5311659" y="820775"/>
                  </a:cubicBezTo>
                  <a:cubicBezTo>
                    <a:pt x="5385966" y="891602"/>
                    <a:pt x="5487506" y="932144"/>
                    <a:pt x="5557844" y="1014206"/>
                  </a:cubicBezTo>
                  <a:cubicBezTo>
                    <a:pt x="5628183" y="1096267"/>
                    <a:pt x="5679471" y="1222290"/>
                    <a:pt x="5733690" y="1313144"/>
                  </a:cubicBezTo>
                  <a:cubicBezTo>
                    <a:pt x="5787909" y="1403998"/>
                    <a:pt x="5852691" y="1490150"/>
                    <a:pt x="5883159" y="1559329"/>
                  </a:cubicBezTo>
                  <a:cubicBezTo>
                    <a:pt x="5913627" y="1628508"/>
                    <a:pt x="5892134" y="1689138"/>
                    <a:pt x="5916496" y="1728215"/>
                  </a:cubicBezTo>
                  <a:cubicBezTo>
                    <a:pt x="5940858" y="1767292"/>
                    <a:pt x="5982134" y="1738411"/>
                    <a:pt x="6029332" y="1793790"/>
                  </a:cubicBezTo>
                  <a:cubicBezTo>
                    <a:pt x="6076530" y="1849169"/>
                    <a:pt x="6167444" y="1973544"/>
                    <a:pt x="6199682" y="2060490"/>
                  </a:cubicBezTo>
                  <a:cubicBezTo>
                    <a:pt x="6231920" y="2147436"/>
                    <a:pt x="6224655" y="2217286"/>
                    <a:pt x="6222762" y="2315467"/>
                  </a:cubicBezTo>
                  <a:cubicBezTo>
                    <a:pt x="6220869" y="2413648"/>
                    <a:pt x="6181915" y="2525017"/>
                    <a:pt x="6188326" y="2649575"/>
                  </a:cubicBezTo>
                  <a:cubicBezTo>
                    <a:pt x="6194737" y="2774133"/>
                    <a:pt x="6279851" y="2894294"/>
                    <a:pt x="6261228" y="3062813"/>
                  </a:cubicBezTo>
                  <a:cubicBezTo>
                    <a:pt x="6242605" y="3231332"/>
                    <a:pt x="6201148" y="3539063"/>
                    <a:pt x="6076590" y="3660690"/>
                  </a:cubicBezTo>
                  <a:cubicBezTo>
                    <a:pt x="5952032" y="3782317"/>
                    <a:pt x="5820147" y="3796971"/>
                    <a:pt x="5513882" y="3792575"/>
                  </a:cubicBezTo>
                  <a:cubicBezTo>
                    <a:pt x="5207617" y="3788179"/>
                    <a:pt x="4470529" y="3798436"/>
                    <a:pt x="4238998" y="3634313"/>
                  </a:cubicBezTo>
                  <a:cubicBezTo>
                    <a:pt x="4007467" y="3470190"/>
                    <a:pt x="4164263" y="3005664"/>
                    <a:pt x="4124698" y="2807837"/>
                  </a:cubicBezTo>
                  <a:cubicBezTo>
                    <a:pt x="4085133" y="2610010"/>
                    <a:pt x="4121767" y="2571910"/>
                    <a:pt x="4001605" y="2447352"/>
                  </a:cubicBezTo>
                  <a:cubicBezTo>
                    <a:pt x="3881443" y="2322794"/>
                    <a:pt x="3603020" y="2120571"/>
                    <a:pt x="3403728" y="2060490"/>
                  </a:cubicBezTo>
                  <a:cubicBezTo>
                    <a:pt x="3204436" y="2000409"/>
                    <a:pt x="2990489" y="2056094"/>
                    <a:pt x="2805851" y="2086867"/>
                  </a:cubicBezTo>
                  <a:cubicBezTo>
                    <a:pt x="2621213" y="2117640"/>
                    <a:pt x="2416059" y="2171860"/>
                    <a:pt x="2295898" y="2245129"/>
                  </a:cubicBezTo>
                  <a:cubicBezTo>
                    <a:pt x="2175737" y="2318398"/>
                    <a:pt x="2115655" y="2445887"/>
                    <a:pt x="2084882" y="2526483"/>
                  </a:cubicBezTo>
                  <a:cubicBezTo>
                    <a:pt x="2054109" y="2607079"/>
                    <a:pt x="2071266" y="2659284"/>
                    <a:pt x="2111259" y="2728706"/>
                  </a:cubicBezTo>
                  <a:cubicBezTo>
                    <a:pt x="2151252" y="2798129"/>
                    <a:pt x="2287165" y="2854118"/>
                    <a:pt x="2324838" y="2943018"/>
                  </a:cubicBezTo>
                  <a:cubicBezTo>
                    <a:pt x="2362511" y="3031918"/>
                    <a:pt x="2357504" y="3167222"/>
                    <a:pt x="2337294" y="3262106"/>
                  </a:cubicBezTo>
                  <a:cubicBezTo>
                    <a:pt x="2317084" y="3356990"/>
                    <a:pt x="2237098" y="3461581"/>
                    <a:pt x="2203578" y="3512320"/>
                  </a:cubicBezTo>
                  <a:cubicBezTo>
                    <a:pt x="2170058" y="3563059"/>
                    <a:pt x="2167677" y="3557931"/>
                    <a:pt x="2136171" y="3566540"/>
                  </a:cubicBezTo>
                  <a:cubicBezTo>
                    <a:pt x="2104665" y="3575149"/>
                    <a:pt x="2097827" y="3545353"/>
                    <a:pt x="2014544" y="3563975"/>
                  </a:cubicBezTo>
                  <a:cubicBezTo>
                    <a:pt x="1931261" y="3582597"/>
                    <a:pt x="1800597" y="3666552"/>
                    <a:pt x="1636474" y="3678275"/>
                  </a:cubicBezTo>
                  <a:cubicBezTo>
                    <a:pt x="1472351" y="3689998"/>
                    <a:pt x="1166086" y="3654828"/>
                    <a:pt x="1029805" y="3634313"/>
                  </a:cubicBezTo>
                  <a:cubicBezTo>
                    <a:pt x="893524" y="3613798"/>
                    <a:pt x="862568" y="3598411"/>
                    <a:pt x="799740" y="3569470"/>
                  </a:cubicBezTo>
                  <a:cubicBezTo>
                    <a:pt x="736912" y="3540529"/>
                    <a:pt x="707544" y="3485332"/>
                    <a:pt x="652836" y="3460665"/>
                  </a:cubicBezTo>
                  <a:close/>
                </a:path>
              </a:pathLst>
            </a:custGeom>
            <a:solidFill>
              <a:srgbClr val="A545BA">
                <a:lumMod val="20000"/>
                <a:lumOff val="80000"/>
              </a:srgbClr>
            </a:solidFill>
            <a:ln w="6350" cap="flat" cmpd="sng" algn="ctr">
              <a:solidFill>
                <a:srgbClr val="A545BA"/>
              </a:solidFill>
              <a:prstDash val="solid"/>
              <a:miter lim="800000"/>
            </a:ln>
            <a:effectLst>
              <a:innerShdw blurRad="469900">
                <a:srgbClr val="FBE4C9"/>
              </a:innerShdw>
            </a:effectLst>
          </p:spPr>
          <p:txBody>
            <a:bodyPr rtlCol="0" anchor="ctr"/>
            <a:lstStyle/>
            <a:p>
              <a:pPr algn="ctr" defTabSz="514326">
                <a:defRPr/>
              </a:pPr>
              <a:endParaRPr lang="en-US" sz="1400" kern="0" dirty="0">
                <a:solidFill>
                  <a:sysClr val="windowText" lastClr="000000"/>
                </a:solidFill>
                <a:latin typeface="Arial Narrow" panose="020B0606020202030204" pitchFamily="34" charset="0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26D9A3A-0F47-904D-BC3C-84E53F968724}"/>
                </a:ext>
              </a:extLst>
            </p:cNvPr>
            <p:cNvGrpSpPr/>
            <p:nvPr/>
          </p:nvGrpSpPr>
          <p:grpSpPr>
            <a:xfrm flipH="1">
              <a:off x="4512537" y="1231119"/>
              <a:ext cx="3146861" cy="1865679"/>
              <a:chOff x="1790253" y="353244"/>
              <a:chExt cx="6177942" cy="3662719"/>
            </a:xfrm>
            <a:solidFill>
              <a:srgbClr val="E89F83"/>
            </a:solidFill>
          </p:grpSpPr>
          <p:sp>
            <p:nvSpPr>
              <p:cNvPr id="25" name="Freeform 165">
                <a:extLst>
                  <a:ext uri="{FF2B5EF4-FFF2-40B4-BE49-F238E27FC236}">
                    <a16:creationId xmlns:a16="http://schemas.microsoft.com/office/drawing/2014/main" id="{3B6DFD2E-892A-4F46-8B66-971D86DEF5E3}"/>
                  </a:ext>
                </a:extLst>
              </p:cNvPr>
              <p:cNvSpPr/>
              <p:nvPr/>
            </p:nvSpPr>
            <p:spPr>
              <a:xfrm>
                <a:off x="4043363" y="438123"/>
                <a:ext cx="261937" cy="490565"/>
              </a:xfrm>
              <a:custGeom>
                <a:avLst/>
                <a:gdLst>
                  <a:gd name="connsiteX0" fmla="*/ 123825 w 261937"/>
                  <a:gd name="connsiteY0" fmla="*/ 221 h 490759"/>
                  <a:gd name="connsiteX1" fmla="*/ 152400 w 261937"/>
                  <a:gd name="connsiteY1" fmla="*/ 138334 h 490759"/>
                  <a:gd name="connsiteX2" fmla="*/ 190500 w 261937"/>
                  <a:gd name="connsiteY2" fmla="*/ 305021 h 490759"/>
                  <a:gd name="connsiteX3" fmla="*/ 176212 w 261937"/>
                  <a:gd name="connsiteY3" fmla="*/ 376459 h 490759"/>
                  <a:gd name="connsiteX4" fmla="*/ 0 w 261937"/>
                  <a:gd name="connsiteY4" fmla="*/ 381221 h 490759"/>
                  <a:gd name="connsiteX5" fmla="*/ 119062 w 261937"/>
                  <a:gd name="connsiteY5" fmla="*/ 390746 h 490759"/>
                  <a:gd name="connsiteX6" fmla="*/ 209550 w 261937"/>
                  <a:gd name="connsiteY6" fmla="*/ 447896 h 490759"/>
                  <a:gd name="connsiteX7" fmla="*/ 261937 w 261937"/>
                  <a:gd name="connsiteY7" fmla="*/ 490759 h 490759"/>
                  <a:gd name="connsiteX8" fmla="*/ 238125 w 261937"/>
                  <a:gd name="connsiteY8" fmla="*/ 390746 h 490759"/>
                  <a:gd name="connsiteX9" fmla="*/ 228600 w 261937"/>
                  <a:gd name="connsiteY9" fmla="*/ 257396 h 490759"/>
                  <a:gd name="connsiteX10" fmla="*/ 171450 w 261937"/>
                  <a:gd name="connsiteY10" fmla="*/ 109759 h 490759"/>
                  <a:gd name="connsiteX11" fmla="*/ 123825 w 261937"/>
                  <a:gd name="connsiteY11" fmla="*/ 221 h 490759"/>
                  <a:gd name="connsiteX0" fmla="*/ 123825 w 261937"/>
                  <a:gd name="connsiteY0" fmla="*/ 221 h 490759"/>
                  <a:gd name="connsiteX1" fmla="*/ 152400 w 261937"/>
                  <a:gd name="connsiteY1" fmla="*/ 138334 h 490759"/>
                  <a:gd name="connsiteX2" fmla="*/ 193675 w 261937"/>
                  <a:gd name="connsiteY2" fmla="*/ 276446 h 490759"/>
                  <a:gd name="connsiteX3" fmla="*/ 176212 w 261937"/>
                  <a:gd name="connsiteY3" fmla="*/ 376459 h 490759"/>
                  <a:gd name="connsiteX4" fmla="*/ 0 w 261937"/>
                  <a:gd name="connsiteY4" fmla="*/ 381221 h 490759"/>
                  <a:gd name="connsiteX5" fmla="*/ 119062 w 261937"/>
                  <a:gd name="connsiteY5" fmla="*/ 390746 h 490759"/>
                  <a:gd name="connsiteX6" fmla="*/ 209550 w 261937"/>
                  <a:gd name="connsiteY6" fmla="*/ 447896 h 490759"/>
                  <a:gd name="connsiteX7" fmla="*/ 261937 w 261937"/>
                  <a:gd name="connsiteY7" fmla="*/ 490759 h 490759"/>
                  <a:gd name="connsiteX8" fmla="*/ 238125 w 261937"/>
                  <a:gd name="connsiteY8" fmla="*/ 390746 h 490759"/>
                  <a:gd name="connsiteX9" fmla="*/ 228600 w 261937"/>
                  <a:gd name="connsiteY9" fmla="*/ 257396 h 490759"/>
                  <a:gd name="connsiteX10" fmla="*/ 171450 w 261937"/>
                  <a:gd name="connsiteY10" fmla="*/ 109759 h 490759"/>
                  <a:gd name="connsiteX11" fmla="*/ 123825 w 261937"/>
                  <a:gd name="connsiteY11" fmla="*/ 221 h 490759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3675 w 261937"/>
                  <a:gd name="connsiteY2" fmla="*/ 2762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19062 w 261937"/>
                  <a:gd name="connsiteY5" fmla="*/ 390552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38125 w 261937"/>
                  <a:gd name="connsiteY8" fmla="*/ 390552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19062 w 261937"/>
                  <a:gd name="connsiteY5" fmla="*/ 390552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38125 w 261937"/>
                  <a:gd name="connsiteY8" fmla="*/ 390552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15887 w 261937"/>
                  <a:gd name="connsiteY5" fmla="*/ 396902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38125 w 261937"/>
                  <a:gd name="connsiteY8" fmla="*/ 390552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15887 w 261937"/>
                  <a:gd name="connsiteY5" fmla="*/ 377852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38125 w 261937"/>
                  <a:gd name="connsiteY8" fmla="*/ 390552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03187 w 261937"/>
                  <a:gd name="connsiteY5" fmla="*/ 400077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38125 w 261937"/>
                  <a:gd name="connsiteY8" fmla="*/ 390552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03187 w 261937"/>
                  <a:gd name="connsiteY5" fmla="*/ 400077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19075 w 261937"/>
                  <a:gd name="connsiteY8" fmla="*/ 393727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03187 w 261937"/>
                  <a:gd name="connsiteY5" fmla="*/ 400077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19075 w 261937"/>
                  <a:gd name="connsiteY8" fmla="*/ 393727 h 490565"/>
                  <a:gd name="connsiteX9" fmla="*/ 22225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490565">
                    <a:moveTo>
                      <a:pt x="123825" y="27"/>
                    </a:moveTo>
                    <a:cubicBezTo>
                      <a:pt x="121179" y="1615"/>
                      <a:pt x="143404" y="75169"/>
                      <a:pt x="155575" y="119090"/>
                    </a:cubicBezTo>
                    <a:cubicBezTo>
                      <a:pt x="167746" y="163011"/>
                      <a:pt x="193411" y="220690"/>
                      <a:pt x="196850" y="263552"/>
                    </a:cubicBezTo>
                    <a:cubicBezTo>
                      <a:pt x="200290" y="306415"/>
                      <a:pt x="209020" y="356686"/>
                      <a:pt x="176212" y="376265"/>
                    </a:cubicBezTo>
                    <a:cubicBezTo>
                      <a:pt x="143404" y="395844"/>
                      <a:pt x="72231" y="384996"/>
                      <a:pt x="0" y="381027"/>
                    </a:cubicBezTo>
                    <a:cubicBezTo>
                      <a:pt x="39687" y="384202"/>
                      <a:pt x="68262" y="388965"/>
                      <a:pt x="103187" y="400077"/>
                    </a:cubicBezTo>
                    <a:cubicBezTo>
                      <a:pt x="138112" y="411190"/>
                      <a:pt x="183092" y="432621"/>
                      <a:pt x="209550" y="447702"/>
                    </a:cubicBezTo>
                    <a:cubicBezTo>
                      <a:pt x="236008" y="462783"/>
                      <a:pt x="253206" y="488977"/>
                      <a:pt x="261937" y="490565"/>
                    </a:cubicBezTo>
                    <a:cubicBezTo>
                      <a:pt x="254000" y="457227"/>
                      <a:pt x="225690" y="432621"/>
                      <a:pt x="219075" y="393727"/>
                    </a:cubicBezTo>
                    <a:cubicBezTo>
                      <a:pt x="212461" y="354833"/>
                      <a:pt x="233363" y="304033"/>
                      <a:pt x="222250" y="257202"/>
                    </a:cubicBezTo>
                    <a:cubicBezTo>
                      <a:pt x="211138" y="210371"/>
                      <a:pt x="187854" y="152428"/>
                      <a:pt x="171450" y="109565"/>
                    </a:cubicBezTo>
                    <a:cubicBezTo>
                      <a:pt x="155046" y="66703"/>
                      <a:pt x="126471" y="-1561"/>
                      <a:pt x="123825" y="27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26" name="Freeform 166">
                <a:extLst>
                  <a:ext uri="{FF2B5EF4-FFF2-40B4-BE49-F238E27FC236}">
                    <a16:creationId xmlns:a16="http://schemas.microsoft.com/office/drawing/2014/main" id="{98C996FE-A095-8942-896E-623A7E300667}"/>
                  </a:ext>
                </a:extLst>
              </p:cNvPr>
              <p:cNvSpPr/>
              <p:nvPr/>
            </p:nvSpPr>
            <p:spPr>
              <a:xfrm>
                <a:off x="3693981" y="557090"/>
                <a:ext cx="149357" cy="171573"/>
              </a:xfrm>
              <a:custGeom>
                <a:avLst/>
                <a:gdLst>
                  <a:gd name="connsiteX0" fmla="*/ 1719 w 149357"/>
                  <a:gd name="connsiteY0" fmla="*/ 123 h 171573"/>
                  <a:gd name="connsiteX1" fmla="*/ 54107 w 149357"/>
                  <a:gd name="connsiteY1" fmla="*/ 81085 h 171573"/>
                  <a:gd name="connsiteX2" fmla="*/ 149357 w 149357"/>
                  <a:gd name="connsiteY2" fmla="*/ 152523 h 171573"/>
                  <a:gd name="connsiteX3" fmla="*/ 63632 w 149357"/>
                  <a:gd name="connsiteY3" fmla="*/ 109660 h 171573"/>
                  <a:gd name="connsiteX4" fmla="*/ 25532 w 149357"/>
                  <a:gd name="connsiteY4" fmla="*/ 171573 h 171573"/>
                  <a:gd name="connsiteX5" fmla="*/ 16007 w 149357"/>
                  <a:gd name="connsiteY5" fmla="*/ 100135 h 171573"/>
                  <a:gd name="connsiteX6" fmla="*/ 1719 w 149357"/>
                  <a:gd name="connsiteY6" fmla="*/ 123 h 17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357" h="171573">
                    <a:moveTo>
                      <a:pt x="1719" y="123"/>
                    </a:moveTo>
                    <a:cubicBezTo>
                      <a:pt x="8069" y="-3052"/>
                      <a:pt x="29501" y="55685"/>
                      <a:pt x="54107" y="81085"/>
                    </a:cubicBezTo>
                    <a:cubicBezTo>
                      <a:pt x="78713" y="106485"/>
                      <a:pt x="140626" y="144586"/>
                      <a:pt x="149357" y="152523"/>
                    </a:cubicBezTo>
                    <a:cubicBezTo>
                      <a:pt x="120782" y="138235"/>
                      <a:pt x="84270" y="106485"/>
                      <a:pt x="63632" y="109660"/>
                    </a:cubicBezTo>
                    <a:cubicBezTo>
                      <a:pt x="42995" y="112835"/>
                      <a:pt x="32676" y="159667"/>
                      <a:pt x="25532" y="171573"/>
                    </a:cubicBezTo>
                    <a:cubicBezTo>
                      <a:pt x="22357" y="147760"/>
                      <a:pt x="23944" y="126329"/>
                      <a:pt x="16007" y="100135"/>
                    </a:cubicBezTo>
                    <a:cubicBezTo>
                      <a:pt x="8070" y="73941"/>
                      <a:pt x="-4631" y="3298"/>
                      <a:pt x="1719" y="123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27" name="Freeform 167">
                <a:extLst>
                  <a:ext uri="{FF2B5EF4-FFF2-40B4-BE49-F238E27FC236}">
                    <a16:creationId xmlns:a16="http://schemas.microsoft.com/office/drawing/2014/main" id="{B8C56CE8-8C7C-7942-B0F9-25ABA5A3315B}"/>
                  </a:ext>
                </a:extLst>
              </p:cNvPr>
              <p:cNvSpPr/>
              <p:nvPr/>
            </p:nvSpPr>
            <p:spPr>
              <a:xfrm>
                <a:off x="5791200" y="547671"/>
                <a:ext cx="347663" cy="423880"/>
              </a:xfrm>
              <a:custGeom>
                <a:avLst/>
                <a:gdLst>
                  <a:gd name="connsiteX0" fmla="*/ 157163 w 347663"/>
                  <a:gd name="connsiteY0" fmla="*/ 101 h 423963"/>
                  <a:gd name="connsiteX1" fmla="*/ 214313 w 347663"/>
                  <a:gd name="connsiteY1" fmla="*/ 133451 h 423963"/>
                  <a:gd name="connsiteX2" fmla="*/ 152400 w 347663"/>
                  <a:gd name="connsiteY2" fmla="*/ 295376 h 423963"/>
                  <a:gd name="connsiteX3" fmla="*/ 0 w 347663"/>
                  <a:gd name="connsiteY3" fmla="*/ 385863 h 423963"/>
                  <a:gd name="connsiteX4" fmla="*/ 171450 w 347663"/>
                  <a:gd name="connsiteY4" fmla="*/ 300138 h 423963"/>
                  <a:gd name="connsiteX5" fmla="*/ 204788 w 347663"/>
                  <a:gd name="connsiteY5" fmla="*/ 300138 h 423963"/>
                  <a:gd name="connsiteX6" fmla="*/ 347663 w 347663"/>
                  <a:gd name="connsiteY6" fmla="*/ 423963 h 423963"/>
                  <a:gd name="connsiteX7" fmla="*/ 219075 w 347663"/>
                  <a:gd name="connsiteY7" fmla="*/ 266801 h 423963"/>
                  <a:gd name="connsiteX8" fmla="*/ 247650 w 347663"/>
                  <a:gd name="connsiteY8" fmla="*/ 114401 h 423963"/>
                  <a:gd name="connsiteX9" fmla="*/ 157163 w 347663"/>
                  <a:gd name="connsiteY9" fmla="*/ 101 h 423963"/>
                  <a:gd name="connsiteX0" fmla="*/ 157163 w 347663"/>
                  <a:gd name="connsiteY0" fmla="*/ 12 h 423874"/>
                  <a:gd name="connsiteX1" fmla="*/ 220663 w 347663"/>
                  <a:gd name="connsiteY1" fmla="*/ 120662 h 423874"/>
                  <a:gd name="connsiteX2" fmla="*/ 152400 w 347663"/>
                  <a:gd name="connsiteY2" fmla="*/ 295287 h 423874"/>
                  <a:gd name="connsiteX3" fmla="*/ 0 w 347663"/>
                  <a:gd name="connsiteY3" fmla="*/ 385774 h 423874"/>
                  <a:gd name="connsiteX4" fmla="*/ 171450 w 347663"/>
                  <a:gd name="connsiteY4" fmla="*/ 300049 h 423874"/>
                  <a:gd name="connsiteX5" fmla="*/ 204788 w 347663"/>
                  <a:gd name="connsiteY5" fmla="*/ 300049 h 423874"/>
                  <a:gd name="connsiteX6" fmla="*/ 347663 w 347663"/>
                  <a:gd name="connsiteY6" fmla="*/ 423874 h 423874"/>
                  <a:gd name="connsiteX7" fmla="*/ 219075 w 347663"/>
                  <a:gd name="connsiteY7" fmla="*/ 266712 h 423874"/>
                  <a:gd name="connsiteX8" fmla="*/ 247650 w 347663"/>
                  <a:gd name="connsiteY8" fmla="*/ 114312 h 423874"/>
                  <a:gd name="connsiteX9" fmla="*/ 157163 w 347663"/>
                  <a:gd name="connsiteY9" fmla="*/ 12 h 423874"/>
                  <a:gd name="connsiteX0" fmla="*/ 157163 w 347663"/>
                  <a:gd name="connsiteY0" fmla="*/ 12 h 423874"/>
                  <a:gd name="connsiteX1" fmla="*/ 220663 w 347663"/>
                  <a:gd name="connsiteY1" fmla="*/ 120662 h 423874"/>
                  <a:gd name="connsiteX2" fmla="*/ 152400 w 347663"/>
                  <a:gd name="connsiteY2" fmla="*/ 295287 h 423874"/>
                  <a:gd name="connsiteX3" fmla="*/ 0 w 347663"/>
                  <a:gd name="connsiteY3" fmla="*/ 385774 h 423874"/>
                  <a:gd name="connsiteX4" fmla="*/ 171450 w 347663"/>
                  <a:gd name="connsiteY4" fmla="*/ 300049 h 423874"/>
                  <a:gd name="connsiteX5" fmla="*/ 204788 w 347663"/>
                  <a:gd name="connsiteY5" fmla="*/ 300049 h 423874"/>
                  <a:gd name="connsiteX6" fmla="*/ 347663 w 347663"/>
                  <a:gd name="connsiteY6" fmla="*/ 423874 h 423874"/>
                  <a:gd name="connsiteX7" fmla="*/ 212725 w 347663"/>
                  <a:gd name="connsiteY7" fmla="*/ 257187 h 423874"/>
                  <a:gd name="connsiteX8" fmla="*/ 247650 w 347663"/>
                  <a:gd name="connsiteY8" fmla="*/ 114312 h 423874"/>
                  <a:gd name="connsiteX9" fmla="*/ 157163 w 347663"/>
                  <a:gd name="connsiteY9" fmla="*/ 12 h 423874"/>
                  <a:gd name="connsiteX0" fmla="*/ 157163 w 347663"/>
                  <a:gd name="connsiteY0" fmla="*/ 12 h 423874"/>
                  <a:gd name="connsiteX1" fmla="*/ 220663 w 347663"/>
                  <a:gd name="connsiteY1" fmla="*/ 120662 h 423874"/>
                  <a:gd name="connsiteX2" fmla="*/ 140493 w 347663"/>
                  <a:gd name="connsiteY2" fmla="*/ 283380 h 423874"/>
                  <a:gd name="connsiteX3" fmla="*/ 0 w 347663"/>
                  <a:gd name="connsiteY3" fmla="*/ 385774 h 423874"/>
                  <a:gd name="connsiteX4" fmla="*/ 171450 w 347663"/>
                  <a:gd name="connsiteY4" fmla="*/ 300049 h 423874"/>
                  <a:gd name="connsiteX5" fmla="*/ 204788 w 347663"/>
                  <a:gd name="connsiteY5" fmla="*/ 300049 h 423874"/>
                  <a:gd name="connsiteX6" fmla="*/ 347663 w 347663"/>
                  <a:gd name="connsiteY6" fmla="*/ 423874 h 423874"/>
                  <a:gd name="connsiteX7" fmla="*/ 212725 w 347663"/>
                  <a:gd name="connsiteY7" fmla="*/ 257187 h 423874"/>
                  <a:gd name="connsiteX8" fmla="*/ 247650 w 347663"/>
                  <a:gd name="connsiteY8" fmla="*/ 114312 h 423874"/>
                  <a:gd name="connsiteX9" fmla="*/ 157163 w 347663"/>
                  <a:gd name="connsiteY9" fmla="*/ 12 h 423874"/>
                  <a:gd name="connsiteX0" fmla="*/ 157163 w 347663"/>
                  <a:gd name="connsiteY0" fmla="*/ 12 h 423874"/>
                  <a:gd name="connsiteX1" fmla="*/ 220663 w 347663"/>
                  <a:gd name="connsiteY1" fmla="*/ 120662 h 423874"/>
                  <a:gd name="connsiteX2" fmla="*/ 140493 w 347663"/>
                  <a:gd name="connsiteY2" fmla="*/ 283380 h 423874"/>
                  <a:gd name="connsiteX3" fmla="*/ 0 w 347663"/>
                  <a:gd name="connsiteY3" fmla="*/ 385774 h 423874"/>
                  <a:gd name="connsiteX4" fmla="*/ 171450 w 347663"/>
                  <a:gd name="connsiteY4" fmla="*/ 300049 h 423874"/>
                  <a:gd name="connsiteX5" fmla="*/ 202407 w 347663"/>
                  <a:gd name="connsiteY5" fmla="*/ 300049 h 423874"/>
                  <a:gd name="connsiteX6" fmla="*/ 347663 w 347663"/>
                  <a:gd name="connsiteY6" fmla="*/ 423874 h 423874"/>
                  <a:gd name="connsiteX7" fmla="*/ 212725 w 347663"/>
                  <a:gd name="connsiteY7" fmla="*/ 257187 h 423874"/>
                  <a:gd name="connsiteX8" fmla="*/ 247650 w 347663"/>
                  <a:gd name="connsiteY8" fmla="*/ 114312 h 423874"/>
                  <a:gd name="connsiteX9" fmla="*/ 157163 w 347663"/>
                  <a:gd name="connsiteY9" fmla="*/ 12 h 423874"/>
                  <a:gd name="connsiteX0" fmla="*/ 157163 w 347663"/>
                  <a:gd name="connsiteY0" fmla="*/ 29 h 423891"/>
                  <a:gd name="connsiteX1" fmla="*/ 220663 w 347663"/>
                  <a:gd name="connsiteY1" fmla="*/ 120679 h 423891"/>
                  <a:gd name="connsiteX2" fmla="*/ 140493 w 347663"/>
                  <a:gd name="connsiteY2" fmla="*/ 283397 h 423891"/>
                  <a:gd name="connsiteX3" fmla="*/ 0 w 347663"/>
                  <a:gd name="connsiteY3" fmla="*/ 385791 h 423891"/>
                  <a:gd name="connsiteX4" fmla="*/ 171450 w 347663"/>
                  <a:gd name="connsiteY4" fmla="*/ 300066 h 423891"/>
                  <a:gd name="connsiteX5" fmla="*/ 202407 w 347663"/>
                  <a:gd name="connsiteY5" fmla="*/ 300066 h 423891"/>
                  <a:gd name="connsiteX6" fmla="*/ 347663 w 347663"/>
                  <a:gd name="connsiteY6" fmla="*/ 423891 h 423891"/>
                  <a:gd name="connsiteX7" fmla="*/ 212725 w 347663"/>
                  <a:gd name="connsiteY7" fmla="*/ 257204 h 423891"/>
                  <a:gd name="connsiteX8" fmla="*/ 247650 w 347663"/>
                  <a:gd name="connsiteY8" fmla="*/ 130998 h 423891"/>
                  <a:gd name="connsiteX9" fmla="*/ 157163 w 347663"/>
                  <a:gd name="connsiteY9" fmla="*/ 29 h 423891"/>
                  <a:gd name="connsiteX0" fmla="*/ 157163 w 347663"/>
                  <a:gd name="connsiteY0" fmla="*/ 29 h 423891"/>
                  <a:gd name="connsiteX1" fmla="*/ 220663 w 347663"/>
                  <a:gd name="connsiteY1" fmla="*/ 120679 h 423891"/>
                  <a:gd name="connsiteX2" fmla="*/ 140493 w 347663"/>
                  <a:gd name="connsiteY2" fmla="*/ 283397 h 423891"/>
                  <a:gd name="connsiteX3" fmla="*/ 0 w 347663"/>
                  <a:gd name="connsiteY3" fmla="*/ 385791 h 423891"/>
                  <a:gd name="connsiteX4" fmla="*/ 171450 w 347663"/>
                  <a:gd name="connsiteY4" fmla="*/ 300066 h 423891"/>
                  <a:gd name="connsiteX5" fmla="*/ 202407 w 347663"/>
                  <a:gd name="connsiteY5" fmla="*/ 300066 h 423891"/>
                  <a:gd name="connsiteX6" fmla="*/ 347663 w 347663"/>
                  <a:gd name="connsiteY6" fmla="*/ 423891 h 423891"/>
                  <a:gd name="connsiteX7" fmla="*/ 212725 w 347663"/>
                  <a:gd name="connsiteY7" fmla="*/ 257204 h 423891"/>
                  <a:gd name="connsiteX8" fmla="*/ 247650 w 347663"/>
                  <a:gd name="connsiteY8" fmla="*/ 130998 h 423891"/>
                  <a:gd name="connsiteX9" fmla="*/ 157163 w 347663"/>
                  <a:gd name="connsiteY9" fmla="*/ 29 h 423891"/>
                  <a:gd name="connsiteX0" fmla="*/ 157163 w 347663"/>
                  <a:gd name="connsiteY0" fmla="*/ 18 h 423880"/>
                  <a:gd name="connsiteX1" fmla="*/ 220663 w 347663"/>
                  <a:gd name="connsiteY1" fmla="*/ 120668 h 423880"/>
                  <a:gd name="connsiteX2" fmla="*/ 140493 w 347663"/>
                  <a:gd name="connsiteY2" fmla="*/ 283386 h 423880"/>
                  <a:gd name="connsiteX3" fmla="*/ 0 w 347663"/>
                  <a:gd name="connsiteY3" fmla="*/ 385780 h 423880"/>
                  <a:gd name="connsiteX4" fmla="*/ 171450 w 347663"/>
                  <a:gd name="connsiteY4" fmla="*/ 300055 h 423880"/>
                  <a:gd name="connsiteX5" fmla="*/ 202407 w 347663"/>
                  <a:gd name="connsiteY5" fmla="*/ 300055 h 423880"/>
                  <a:gd name="connsiteX6" fmla="*/ 347663 w 347663"/>
                  <a:gd name="connsiteY6" fmla="*/ 423880 h 423880"/>
                  <a:gd name="connsiteX7" fmla="*/ 212725 w 347663"/>
                  <a:gd name="connsiteY7" fmla="*/ 257193 h 423880"/>
                  <a:gd name="connsiteX8" fmla="*/ 240507 w 347663"/>
                  <a:gd name="connsiteY8" fmla="*/ 128606 h 423880"/>
                  <a:gd name="connsiteX9" fmla="*/ 157163 w 347663"/>
                  <a:gd name="connsiteY9" fmla="*/ 18 h 42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7663" h="423880">
                    <a:moveTo>
                      <a:pt x="157163" y="18"/>
                    </a:moveTo>
                    <a:cubicBezTo>
                      <a:pt x="153856" y="-1305"/>
                      <a:pt x="223441" y="73440"/>
                      <a:pt x="220663" y="120668"/>
                    </a:cubicBezTo>
                    <a:cubicBezTo>
                      <a:pt x="217885" y="167896"/>
                      <a:pt x="177270" y="239201"/>
                      <a:pt x="140493" y="283386"/>
                    </a:cubicBezTo>
                    <a:cubicBezTo>
                      <a:pt x="103716" y="327571"/>
                      <a:pt x="3969" y="378636"/>
                      <a:pt x="0" y="385780"/>
                    </a:cubicBezTo>
                    <a:cubicBezTo>
                      <a:pt x="57150" y="357205"/>
                      <a:pt x="137716" y="314342"/>
                      <a:pt x="171450" y="300055"/>
                    </a:cubicBezTo>
                    <a:cubicBezTo>
                      <a:pt x="205184" y="285768"/>
                      <a:pt x="173038" y="279418"/>
                      <a:pt x="202407" y="300055"/>
                    </a:cubicBezTo>
                    <a:cubicBezTo>
                      <a:pt x="231776" y="320692"/>
                      <a:pt x="327026" y="408005"/>
                      <a:pt x="347663" y="423880"/>
                    </a:cubicBezTo>
                    <a:cubicBezTo>
                      <a:pt x="304800" y="371493"/>
                      <a:pt x="229394" y="308787"/>
                      <a:pt x="212725" y="257193"/>
                    </a:cubicBezTo>
                    <a:cubicBezTo>
                      <a:pt x="196056" y="205599"/>
                      <a:pt x="233098" y="166705"/>
                      <a:pt x="240507" y="128606"/>
                    </a:cubicBezTo>
                    <a:cubicBezTo>
                      <a:pt x="247916" y="90507"/>
                      <a:pt x="160470" y="1341"/>
                      <a:pt x="157163" y="18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28" name="Freeform 168">
                <a:extLst>
                  <a:ext uri="{FF2B5EF4-FFF2-40B4-BE49-F238E27FC236}">
                    <a16:creationId xmlns:a16="http://schemas.microsoft.com/office/drawing/2014/main" id="{AF836520-A32B-D543-A40B-9110309DD967}"/>
                  </a:ext>
                </a:extLst>
              </p:cNvPr>
              <p:cNvSpPr/>
              <p:nvPr/>
            </p:nvSpPr>
            <p:spPr>
              <a:xfrm>
                <a:off x="5137543" y="447437"/>
                <a:ext cx="530216" cy="862260"/>
              </a:xfrm>
              <a:custGeom>
                <a:avLst/>
                <a:gdLst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4724 w 529408"/>
                  <a:gd name="connsiteY3" fmla="*/ 428863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67062 w 529408"/>
                  <a:gd name="connsiteY10" fmla="*/ 795576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186124 w 529408"/>
                  <a:gd name="connsiteY21" fmla="*/ 409813 h 867051"/>
                  <a:gd name="connsiteX22" fmla="*/ 267087 w 529408"/>
                  <a:gd name="connsiteY22" fmla="*/ 276463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4724 w 529408"/>
                  <a:gd name="connsiteY3" fmla="*/ 428863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67062 w 529408"/>
                  <a:gd name="connsiteY10" fmla="*/ 795576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186124 w 529408"/>
                  <a:gd name="connsiteY21" fmla="*/ 409813 h 867051"/>
                  <a:gd name="connsiteX22" fmla="*/ 279787 w 529408"/>
                  <a:gd name="connsiteY22" fmla="*/ 282813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4724 w 529408"/>
                  <a:gd name="connsiteY3" fmla="*/ 428863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67062 w 529408"/>
                  <a:gd name="connsiteY10" fmla="*/ 795576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214699 w 529408"/>
                  <a:gd name="connsiteY21" fmla="*/ 406638 h 867051"/>
                  <a:gd name="connsiteX22" fmla="*/ 279787 w 529408"/>
                  <a:gd name="connsiteY22" fmla="*/ 282813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4724 w 529408"/>
                  <a:gd name="connsiteY3" fmla="*/ 428863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67062 w 529408"/>
                  <a:gd name="connsiteY10" fmla="*/ 795576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214699 w 529408"/>
                  <a:gd name="connsiteY21" fmla="*/ 406638 h 867051"/>
                  <a:gd name="connsiteX22" fmla="*/ 286137 w 529408"/>
                  <a:gd name="connsiteY22" fmla="*/ 279638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9486 w 529408"/>
                  <a:gd name="connsiteY3" fmla="*/ 424101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67062 w 529408"/>
                  <a:gd name="connsiteY10" fmla="*/ 795576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214699 w 529408"/>
                  <a:gd name="connsiteY21" fmla="*/ 406638 h 867051"/>
                  <a:gd name="connsiteX22" fmla="*/ 286137 w 529408"/>
                  <a:gd name="connsiteY22" fmla="*/ 279638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9486 w 529408"/>
                  <a:gd name="connsiteY3" fmla="*/ 424101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52774 w 529408"/>
                  <a:gd name="connsiteY10" fmla="*/ 802720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214699 w 529408"/>
                  <a:gd name="connsiteY21" fmla="*/ 406638 h 867051"/>
                  <a:gd name="connsiteX22" fmla="*/ 286137 w 529408"/>
                  <a:gd name="connsiteY22" fmla="*/ 279638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2292"/>
                  <a:gd name="connsiteX1" fmla="*/ 486162 w 529408"/>
                  <a:gd name="connsiteY1" fmla="*/ 157401 h 862292"/>
                  <a:gd name="connsiteX2" fmla="*/ 352812 w 529408"/>
                  <a:gd name="connsiteY2" fmla="*/ 276463 h 862292"/>
                  <a:gd name="connsiteX3" fmla="*/ 419486 w 529408"/>
                  <a:gd name="connsiteY3" fmla="*/ 424101 h 862292"/>
                  <a:gd name="connsiteX4" fmla="*/ 405199 w 529408"/>
                  <a:gd name="connsiteY4" fmla="*/ 428863 h 862292"/>
                  <a:gd name="connsiteX5" fmla="*/ 328999 w 529408"/>
                  <a:gd name="connsiteY5" fmla="*/ 309801 h 862292"/>
                  <a:gd name="connsiteX6" fmla="*/ 314712 w 529408"/>
                  <a:gd name="connsiteY6" fmla="*/ 305038 h 862292"/>
                  <a:gd name="connsiteX7" fmla="*/ 252799 w 529408"/>
                  <a:gd name="connsiteY7" fmla="*/ 414576 h 862292"/>
                  <a:gd name="connsiteX8" fmla="*/ 162312 w 529408"/>
                  <a:gd name="connsiteY8" fmla="*/ 466963 h 862292"/>
                  <a:gd name="connsiteX9" fmla="*/ 124212 w 529408"/>
                  <a:gd name="connsiteY9" fmla="*/ 666988 h 862292"/>
                  <a:gd name="connsiteX10" fmla="*/ 52774 w 529408"/>
                  <a:gd name="connsiteY10" fmla="*/ 802720 h 862292"/>
                  <a:gd name="connsiteX11" fmla="*/ 162312 w 529408"/>
                  <a:gd name="connsiteY11" fmla="*/ 838438 h 862292"/>
                  <a:gd name="connsiteX12" fmla="*/ 267087 w 529408"/>
                  <a:gd name="connsiteY12" fmla="*/ 800338 h 862292"/>
                  <a:gd name="connsiteX13" fmla="*/ 267087 w 529408"/>
                  <a:gd name="connsiteY13" fmla="*/ 809863 h 862292"/>
                  <a:gd name="connsiteX14" fmla="*/ 136118 w 529408"/>
                  <a:gd name="connsiteY14" fmla="*/ 862250 h 862292"/>
                  <a:gd name="connsiteX15" fmla="*/ 9912 w 529408"/>
                  <a:gd name="connsiteY15" fmla="*/ 800338 h 862292"/>
                  <a:gd name="connsiteX16" fmla="*/ 90874 w 529408"/>
                  <a:gd name="connsiteY16" fmla="*/ 662226 h 862292"/>
                  <a:gd name="connsiteX17" fmla="*/ 119449 w 529408"/>
                  <a:gd name="connsiteY17" fmla="*/ 486013 h 862292"/>
                  <a:gd name="connsiteX18" fmla="*/ 14674 w 529408"/>
                  <a:gd name="connsiteY18" fmla="*/ 481251 h 862292"/>
                  <a:gd name="connsiteX19" fmla="*/ 9912 w 529408"/>
                  <a:gd name="connsiteY19" fmla="*/ 462201 h 862292"/>
                  <a:gd name="connsiteX20" fmla="*/ 100399 w 529408"/>
                  <a:gd name="connsiteY20" fmla="*/ 447913 h 862292"/>
                  <a:gd name="connsiteX21" fmla="*/ 214699 w 529408"/>
                  <a:gd name="connsiteY21" fmla="*/ 406638 h 862292"/>
                  <a:gd name="connsiteX22" fmla="*/ 286137 w 529408"/>
                  <a:gd name="connsiteY22" fmla="*/ 279638 h 862292"/>
                  <a:gd name="connsiteX23" fmla="*/ 338524 w 529408"/>
                  <a:gd name="connsiteY23" fmla="*/ 228838 h 862292"/>
                  <a:gd name="connsiteX24" fmla="*/ 467112 w 529408"/>
                  <a:gd name="connsiteY24" fmla="*/ 124063 h 862292"/>
                  <a:gd name="connsiteX25" fmla="*/ 529024 w 529408"/>
                  <a:gd name="connsiteY25" fmla="*/ 238 h 862292"/>
                  <a:gd name="connsiteX0" fmla="*/ 529024 w 529408"/>
                  <a:gd name="connsiteY0" fmla="*/ 238 h 862260"/>
                  <a:gd name="connsiteX1" fmla="*/ 486162 w 529408"/>
                  <a:gd name="connsiteY1" fmla="*/ 157401 h 862260"/>
                  <a:gd name="connsiteX2" fmla="*/ 352812 w 529408"/>
                  <a:gd name="connsiteY2" fmla="*/ 276463 h 862260"/>
                  <a:gd name="connsiteX3" fmla="*/ 419486 w 529408"/>
                  <a:gd name="connsiteY3" fmla="*/ 424101 h 862260"/>
                  <a:gd name="connsiteX4" fmla="*/ 405199 w 529408"/>
                  <a:gd name="connsiteY4" fmla="*/ 428863 h 862260"/>
                  <a:gd name="connsiteX5" fmla="*/ 328999 w 529408"/>
                  <a:gd name="connsiteY5" fmla="*/ 309801 h 862260"/>
                  <a:gd name="connsiteX6" fmla="*/ 314712 w 529408"/>
                  <a:gd name="connsiteY6" fmla="*/ 305038 h 862260"/>
                  <a:gd name="connsiteX7" fmla="*/ 252799 w 529408"/>
                  <a:gd name="connsiteY7" fmla="*/ 414576 h 862260"/>
                  <a:gd name="connsiteX8" fmla="*/ 162312 w 529408"/>
                  <a:gd name="connsiteY8" fmla="*/ 466963 h 862260"/>
                  <a:gd name="connsiteX9" fmla="*/ 124212 w 529408"/>
                  <a:gd name="connsiteY9" fmla="*/ 666988 h 862260"/>
                  <a:gd name="connsiteX10" fmla="*/ 52774 w 529408"/>
                  <a:gd name="connsiteY10" fmla="*/ 802720 h 862260"/>
                  <a:gd name="connsiteX11" fmla="*/ 162312 w 529408"/>
                  <a:gd name="connsiteY11" fmla="*/ 838438 h 862260"/>
                  <a:gd name="connsiteX12" fmla="*/ 267087 w 529408"/>
                  <a:gd name="connsiteY12" fmla="*/ 800338 h 862260"/>
                  <a:gd name="connsiteX13" fmla="*/ 267087 w 529408"/>
                  <a:gd name="connsiteY13" fmla="*/ 809863 h 862260"/>
                  <a:gd name="connsiteX14" fmla="*/ 136118 w 529408"/>
                  <a:gd name="connsiteY14" fmla="*/ 862250 h 862260"/>
                  <a:gd name="connsiteX15" fmla="*/ 19437 w 529408"/>
                  <a:gd name="connsiteY15" fmla="*/ 805101 h 862260"/>
                  <a:gd name="connsiteX16" fmla="*/ 90874 w 529408"/>
                  <a:gd name="connsiteY16" fmla="*/ 662226 h 862260"/>
                  <a:gd name="connsiteX17" fmla="*/ 119449 w 529408"/>
                  <a:gd name="connsiteY17" fmla="*/ 486013 h 862260"/>
                  <a:gd name="connsiteX18" fmla="*/ 14674 w 529408"/>
                  <a:gd name="connsiteY18" fmla="*/ 481251 h 862260"/>
                  <a:gd name="connsiteX19" fmla="*/ 9912 w 529408"/>
                  <a:gd name="connsiteY19" fmla="*/ 462201 h 862260"/>
                  <a:gd name="connsiteX20" fmla="*/ 100399 w 529408"/>
                  <a:gd name="connsiteY20" fmla="*/ 447913 h 862260"/>
                  <a:gd name="connsiteX21" fmla="*/ 214699 w 529408"/>
                  <a:gd name="connsiteY21" fmla="*/ 406638 h 862260"/>
                  <a:gd name="connsiteX22" fmla="*/ 286137 w 529408"/>
                  <a:gd name="connsiteY22" fmla="*/ 279638 h 862260"/>
                  <a:gd name="connsiteX23" fmla="*/ 338524 w 529408"/>
                  <a:gd name="connsiteY23" fmla="*/ 228838 h 862260"/>
                  <a:gd name="connsiteX24" fmla="*/ 467112 w 529408"/>
                  <a:gd name="connsiteY24" fmla="*/ 124063 h 862260"/>
                  <a:gd name="connsiteX25" fmla="*/ 529024 w 529408"/>
                  <a:gd name="connsiteY25" fmla="*/ 238 h 862260"/>
                  <a:gd name="connsiteX0" fmla="*/ 529832 w 530216"/>
                  <a:gd name="connsiteY0" fmla="*/ 238 h 862260"/>
                  <a:gd name="connsiteX1" fmla="*/ 486970 w 530216"/>
                  <a:gd name="connsiteY1" fmla="*/ 157401 h 862260"/>
                  <a:gd name="connsiteX2" fmla="*/ 353620 w 530216"/>
                  <a:gd name="connsiteY2" fmla="*/ 276463 h 862260"/>
                  <a:gd name="connsiteX3" fmla="*/ 420294 w 530216"/>
                  <a:gd name="connsiteY3" fmla="*/ 424101 h 862260"/>
                  <a:gd name="connsiteX4" fmla="*/ 406007 w 530216"/>
                  <a:gd name="connsiteY4" fmla="*/ 428863 h 862260"/>
                  <a:gd name="connsiteX5" fmla="*/ 329807 w 530216"/>
                  <a:gd name="connsiteY5" fmla="*/ 309801 h 862260"/>
                  <a:gd name="connsiteX6" fmla="*/ 315520 w 530216"/>
                  <a:gd name="connsiteY6" fmla="*/ 305038 h 862260"/>
                  <a:gd name="connsiteX7" fmla="*/ 253607 w 530216"/>
                  <a:gd name="connsiteY7" fmla="*/ 414576 h 862260"/>
                  <a:gd name="connsiteX8" fmla="*/ 163120 w 530216"/>
                  <a:gd name="connsiteY8" fmla="*/ 466963 h 862260"/>
                  <a:gd name="connsiteX9" fmla="*/ 125020 w 530216"/>
                  <a:gd name="connsiteY9" fmla="*/ 666988 h 862260"/>
                  <a:gd name="connsiteX10" fmla="*/ 53582 w 530216"/>
                  <a:gd name="connsiteY10" fmla="*/ 802720 h 862260"/>
                  <a:gd name="connsiteX11" fmla="*/ 163120 w 530216"/>
                  <a:gd name="connsiteY11" fmla="*/ 838438 h 862260"/>
                  <a:gd name="connsiteX12" fmla="*/ 267895 w 530216"/>
                  <a:gd name="connsiteY12" fmla="*/ 800338 h 862260"/>
                  <a:gd name="connsiteX13" fmla="*/ 267895 w 530216"/>
                  <a:gd name="connsiteY13" fmla="*/ 809863 h 862260"/>
                  <a:gd name="connsiteX14" fmla="*/ 136926 w 530216"/>
                  <a:gd name="connsiteY14" fmla="*/ 862250 h 862260"/>
                  <a:gd name="connsiteX15" fmla="*/ 20245 w 530216"/>
                  <a:gd name="connsiteY15" fmla="*/ 805101 h 862260"/>
                  <a:gd name="connsiteX16" fmla="*/ 91682 w 530216"/>
                  <a:gd name="connsiteY16" fmla="*/ 662226 h 862260"/>
                  <a:gd name="connsiteX17" fmla="*/ 120257 w 530216"/>
                  <a:gd name="connsiteY17" fmla="*/ 486013 h 862260"/>
                  <a:gd name="connsiteX18" fmla="*/ 15482 w 530216"/>
                  <a:gd name="connsiteY18" fmla="*/ 481251 h 862260"/>
                  <a:gd name="connsiteX19" fmla="*/ 10720 w 530216"/>
                  <a:gd name="connsiteY19" fmla="*/ 462201 h 862260"/>
                  <a:gd name="connsiteX20" fmla="*/ 113113 w 530216"/>
                  <a:gd name="connsiteY20" fmla="*/ 447913 h 862260"/>
                  <a:gd name="connsiteX21" fmla="*/ 215507 w 530216"/>
                  <a:gd name="connsiteY21" fmla="*/ 406638 h 862260"/>
                  <a:gd name="connsiteX22" fmla="*/ 286945 w 530216"/>
                  <a:gd name="connsiteY22" fmla="*/ 279638 h 862260"/>
                  <a:gd name="connsiteX23" fmla="*/ 339332 w 530216"/>
                  <a:gd name="connsiteY23" fmla="*/ 228838 h 862260"/>
                  <a:gd name="connsiteX24" fmla="*/ 467920 w 530216"/>
                  <a:gd name="connsiteY24" fmla="*/ 124063 h 862260"/>
                  <a:gd name="connsiteX25" fmla="*/ 529832 w 530216"/>
                  <a:gd name="connsiteY25" fmla="*/ 238 h 862260"/>
                  <a:gd name="connsiteX0" fmla="*/ 529832 w 530216"/>
                  <a:gd name="connsiteY0" fmla="*/ 238 h 862260"/>
                  <a:gd name="connsiteX1" fmla="*/ 486970 w 530216"/>
                  <a:gd name="connsiteY1" fmla="*/ 157401 h 862260"/>
                  <a:gd name="connsiteX2" fmla="*/ 353620 w 530216"/>
                  <a:gd name="connsiteY2" fmla="*/ 276463 h 862260"/>
                  <a:gd name="connsiteX3" fmla="*/ 420294 w 530216"/>
                  <a:gd name="connsiteY3" fmla="*/ 424101 h 862260"/>
                  <a:gd name="connsiteX4" fmla="*/ 406007 w 530216"/>
                  <a:gd name="connsiteY4" fmla="*/ 428863 h 862260"/>
                  <a:gd name="connsiteX5" fmla="*/ 329807 w 530216"/>
                  <a:gd name="connsiteY5" fmla="*/ 309801 h 862260"/>
                  <a:gd name="connsiteX6" fmla="*/ 315520 w 530216"/>
                  <a:gd name="connsiteY6" fmla="*/ 305038 h 862260"/>
                  <a:gd name="connsiteX7" fmla="*/ 246464 w 530216"/>
                  <a:gd name="connsiteY7" fmla="*/ 412195 h 862260"/>
                  <a:gd name="connsiteX8" fmla="*/ 163120 w 530216"/>
                  <a:gd name="connsiteY8" fmla="*/ 466963 h 862260"/>
                  <a:gd name="connsiteX9" fmla="*/ 125020 w 530216"/>
                  <a:gd name="connsiteY9" fmla="*/ 666988 h 862260"/>
                  <a:gd name="connsiteX10" fmla="*/ 53582 w 530216"/>
                  <a:gd name="connsiteY10" fmla="*/ 802720 h 862260"/>
                  <a:gd name="connsiteX11" fmla="*/ 163120 w 530216"/>
                  <a:gd name="connsiteY11" fmla="*/ 838438 h 862260"/>
                  <a:gd name="connsiteX12" fmla="*/ 267895 w 530216"/>
                  <a:gd name="connsiteY12" fmla="*/ 800338 h 862260"/>
                  <a:gd name="connsiteX13" fmla="*/ 267895 w 530216"/>
                  <a:gd name="connsiteY13" fmla="*/ 809863 h 862260"/>
                  <a:gd name="connsiteX14" fmla="*/ 136926 w 530216"/>
                  <a:gd name="connsiteY14" fmla="*/ 862250 h 862260"/>
                  <a:gd name="connsiteX15" fmla="*/ 20245 w 530216"/>
                  <a:gd name="connsiteY15" fmla="*/ 805101 h 862260"/>
                  <a:gd name="connsiteX16" fmla="*/ 91682 w 530216"/>
                  <a:gd name="connsiteY16" fmla="*/ 662226 h 862260"/>
                  <a:gd name="connsiteX17" fmla="*/ 120257 w 530216"/>
                  <a:gd name="connsiteY17" fmla="*/ 486013 h 862260"/>
                  <a:gd name="connsiteX18" fmla="*/ 15482 w 530216"/>
                  <a:gd name="connsiteY18" fmla="*/ 481251 h 862260"/>
                  <a:gd name="connsiteX19" fmla="*/ 10720 w 530216"/>
                  <a:gd name="connsiteY19" fmla="*/ 462201 h 862260"/>
                  <a:gd name="connsiteX20" fmla="*/ 113113 w 530216"/>
                  <a:gd name="connsiteY20" fmla="*/ 447913 h 862260"/>
                  <a:gd name="connsiteX21" fmla="*/ 215507 w 530216"/>
                  <a:gd name="connsiteY21" fmla="*/ 406638 h 862260"/>
                  <a:gd name="connsiteX22" fmla="*/ 286945 w 530216"/>
                  <a:gd name="connsiteY22" fmla="*/ 279638 h 862260"/>
                  <a:gd name="connsiteX23" fmla="*/ 339332 w 530216"/>
                  <a:gd name="connsiteY23" fmla="*/ 228838 h 862260"/>
                  <a:gd name="connsiteX24" fmla="*/ 467920 w 530216"/>
                  <a:gd name="connsiteY24" fmla="*/ 124063 h 862260"/>
                  <a:gd name="connsiteX25" fmla="*/ 529832 w 530216"/>
                  <a:gd name="connsiteY25" fmla="*/ 238 h 862260"/>
                  <a:gd name="connsiteX0" fmla="*/ 529832 w 530216"/>
                  <a:gd name="connsiteY0" fmla="*/ 238 h 862260"/>
                  <a:gd name="connsiteX1" fmla="*/ 486970 w 530216"/>
                  <a:gd name="connsiteY1" fmla="*/ 157401 h 862260"/>
                  <a:gd name="connsiteX2" fmla="*/ 353620 w 530216"/>
                  <a:gd name="connsiteY2" fmla="*/ 276463 h 862260"/>
                  <a:gd name="connsiteX3" fmla="*/ 420294 w 530216"/>
                  <a:gd name="connsiteY3" fmla="*/ 424101 h 862260"/>
                  <a:gd name="connsiteX4" fmla="*/ 406007 w 530216"/>
                  <a:gd name="connsiteY4" fmla="*/ 428863 h 862260"/>
                  <a:gd name="connsiteX5" fmla="*/ 329807 w 530216"/>
                  <a:gd name="connsiteY5" fmla="*/ 309801 h 862260"/>
                  <a:gd name="connsiteX6" fmla="*/ 308377 w 530216"/>
                  <a:gd name="connsiteY6" fmla="*/ 295513 h 862260"/>
                  <a:gd name="connsiteX7" fmla="*/ 246464 w 530216"/>
                  <a:gd name="connsiteY7" fmla="*/ 412195 h 862260"/>
                  <a:gd name="connsiteX8" fmla="*/ 163120 w 530216"/>
                  <a:gd name="connsiteY8" fmla="*/ 466963 h 862260"/>
                  <a:gd name="connsiteX9" fmla="*/ 125020 w 530216"/>
                  <a:gd name="connsiteY9" fmla="*/ 666988 h 862260"/>
                  <a:gd name="connsiteX10" fmla="*/ 53582 w 530216"/>
                  <a:gd name="connsiteY10" fmla="*/ 802720 h 862260"/>
                  <a:gd name="connsiteX11" fmla="*/ 163120 w 530216"/>
                  <a:gd name="connsiteY11" fmla="*/ 838438 h 862260"/>
                  <a:gd name="connsiteX12" fmla="*/ 267895 w 530216"/>
                  <a:gd name="connsiteY12" fmla="*/ 800338 h 862260"/>
                  <a:gd name="connsiteX13" fmla="*/ 267895 w 530216"/>
                  <a:gd name="connsiteY13" fmla="*/ 809863 h 862260"/>
                  <a:gd name="connsiteX14" fmla="*/ 136926 w 530216"/>
                  <a:gd name="connsiteY14" fmla="*/ 862250 h 862260"/>
                  <a:gd name="connsiteX15" fmla="*/ 20245 w 530216"/>
                  <a:gd name="connsiteY15" fmla="*/ 805101 h 862260"/>
                  <a:gd name="connsiteX16" fmla="*/ 91682 w 530216"/>
                  <a:gd name="connsiteY16" fmla="*/ 662226 h 862260"/>
                  <a:gd name="connsiteX17" fmla="*/ 120257 w 530216"/>
                  <a:gd name="connsiteY17" fmla="*/ 486013 h 862260"/>
                  <a:gd name="connsiteX18" fmla="*/ 15482 w 530216"/>
                  <a:gd name="connsiteY18" fmla="*/ 481251 h 862260"/>
                  <a:gd name="connsiteX19" fmla="*/ 10720 w 530216"/>
                  <a:gd name="connsiteY19" fmla="*/ 462201 h 862260"/>
                  <a:gd name="connsiteX20" fmla="*/ 113113 w 530216"/>
                  <a:gd name="connsiteY20" fmla="*/ 447913 h 862260"/>
                  <a:gd name="connsiteX21" fmla="*/ 215507 w 530216"/>
                  <a:gd name="connsiteY21" fmla="*/ 406638 h 862260"/>
                  <a:gd name="connsiteX22" fmla="*/ 286945 w 530216"/>
                  <a:gd name="connsiteY22" fmla="*/ 279638 h 862260"/>
                  <a:gd name="connsiteX23" fmla="*/ 339332 w 530216"/>
                  <a:gd name="connsiteY23" fmla="*/ 228838 h 862260"/>
                  <a:gd name="connsiteX24" fmla="*/ 467920 w 530216"/>
                  <a:gd name="connsiteY24" fmla="*/ 124063 h 862260"/>
                  <a:gd name="connsiteX25" fmla="*/ 529832 w 530216"/>
                  <a:gd name="connsiteY25" fmla="*/ 238 h 862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30216" h="862260">
                    <a:moveTo>
                      <a:pt x="529832" y="238"/>
                    </a:moveTo>
                    <a:cubicBezTo>
                      <a:pt x="533007" y="5794"/>
                      <a:pt x="516339" y="111364"/>
                      <a:pt x="486970" y="157401"/>
                    </a:cubicBezTo>
                    <a:cubicBezTo>
                      <a:pt x="457601" y="203438"/>
                      <a:pt x="364733" y="232013"/>
                      <a:pt x="353620" y="276463"/>
                    </a:cubicBezTo>
                    <a:cubicBezTo>
                      <a:pt x="342507" y="320913"/>
                      <a:pt x="411563" y="398701"/>
                      <a:pt x="420294" y="424101"/>
                    </a:cubicBezTo>
                    <a:cubicBezTo>
                      <a:pt x="429025" y="449501"/>
                      <a:pt x="421088" y="447913"/>
                      <a:pt x="406007" y="428863"/>
                    </a:cubicBezTo>
                    <a:cubicBezTo>
                      <a:pt x="390926" y="409813"/>
                      <a:pt x="346079" y="332026"/>
                      <a:pt x="329807" y="309801"/>
                    </a:cubicBezTo>
                    <a:cubicBezTo>
                      <a:pt x="313535" y="287576"/>
                      <a:pt x="322268" y="278447"/>
                      <a:pt x="308377" y="295513"/>
                    </a:cubicBezTo>
                    <a:cubicBezTo>
                      <a:pt x="294487" y="312579"/>
                      <a:pt x="270673" y="383620"/>
                      <a:pt x="246464" y="412195"/>
                    </a:cubicBezTo>
                    <a:cubicBezTo>
                      <a:pt x="222255" y="440770"/>
                      <a:pt x="183361" y="424498"/>
                      <a:pt x="163120" y="466963"/>
                    </a:cubicBezTo>
                    <a:cubicBezTo>
                      <a:pt x="142879" y="509429"/>
                      <a:pt x="143276" y="611029"/>
                      <a:pt x="125020" y="666988"/>
                    </a:cubicBezTo>
                    <a:cubicBezTo>
                      <a:pt x="106764" y="722947"/>
                      <a:pt x="47232" y="774145"/>
                      <a:pt x="53582" y="802720"/>
                    </a:cubicBezTo>
                    <a:cubicBezTo>
                      <a:pt x="59932" y="831295"/>
                      <a:pt x="127401" y="838835"/>
                      <a:pt x="163120" y="838438"/>
                    </a:cubicBezTo>
                    <a:cubicBezTo>
                      <a:pt x="198839" y="838041"/>
                      <a:pt x="250432" y="805101"/>
                      <a:pt x="267895" y="800338"/>
                    </a:cubicBezTo>
                    <a:cubicBezTo>
                      <a:pt x="285358" y="795575"/>
                      <a:pt x="289723" y="799544"/>
                      <a:pt x="267895" y="809863"/>
                    </a:cubicBezTo>
                    <a:cubicBezTo>
                      <a:pt x="246067" y="820182"/>
                      <a:pt x="178201" y="863044"/>
                      <a:pt x="136926" y="862250"/>
                    </a:cubicBezTo>
                    <a:cubicBezTo>
                      <a:pt x="95651" y="861456"/>
                      <a:pt x="27786" y="838438"/>
                      <a:pt x="20245" y="805101"/>
                    </a:cubicBezTo>
                    <a:cubicBezTo>
                      <a:pt x="12704" y="771764"/>
                      <a:pt x="75013" y="715407"/>
                      <a:pt x="91682" y="662226"/>
                    </a:cubicBezTo>
                    <a:cubicBezTo>
                      <a:pt x="108351" y="609045"/>
                      <a:pt x="132957" y="516176"/>
                      <a:pt x="120257" y="486013"/>
                    </a:cubicBezTo>
                    <a:cubicBezTo>
                      <a:pt x="107557" y="455851"/>
                      <a:pt x="33738" y="485220"/>
                      <a:pt x="15482" y="481251"/>
                    </a:cubicBezTo>
                    <a:cubicBezTo>
                      <a:pt x="-2774" y="477282"/>
                      <a:pt x="-5552" y="467757"/>
                      <a:pt x="10720" y="462201"/>
                    </a:cubicBezTo>
                    <a:cubicBezTo>
                      <a:pt x="26992" y="456645"/>
                      <a:pt x="78982" y="457173"/>
                      <a:pt x="113113" y="447913"/>
                    </a:cubicBezTo>
                    <a:cubicBezTo>
                      <a:pt x="147244" y="438653"/>
                      <a:pt x="186535" y="434684"/>
                      <a:pt x="215507" y="406638"/>
                    </a:cubicBezTo>
                    <a:cubicBezTo>
                      <a:pt x="244479" y="378592"/>
                      <a:pt x="266308" y="309271"/>
                      <a:pt x="286945" y="279638"/>
                    </a:cubicBezTo>
                    <a:cubicBezTo>
                      <a:pt x="307582" y="250005"/>
                      <a:pt x="305995" y="254238"/>
                      <a:pt x="339332" y="228838"/>
                    </a:cubicBezTo>
                    <a:cubicBezTo>
                      <a:pt x="372669" y="203438"/>
                      <a:pt x="440139" y="160576"/>
                      <a:pt x="467920" y="124063"/>
                    </a:cubicBezTo>
                    <a:cubicBezTo>
                      <a:pt x="495701" y="87551"/>
                      <a:pt x="526657" y="-5318"/>
                      <a:pt x="529832" y="238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29" name="Freeform 169">
                <a:extLst>
                  <a:ext uri="{FF2B5EF4-FFF2-40B4-BE49-F238E27FC236}">
                    <a16:creationId xmlns:a16="http://schemas.microsoft.com/office/drawing/2014/main" id="{967B1CB6-430E-AB4A-9CB5-C34621E39478}"/>
                  </a:ext>
                </a:extLst>
              </p:cNvPr>
              <p:cNvSpPr/>
              <p:nvPr/>
            </p:nvSpPr>
            <p:spPr>
              <a:xfrm>
                <a:off x="5022820" y="363562"/>
                <a:ext cx="127439" cy="316153"/>
              </a:xfrm>
              <a:custGeom>
                <a:avLst/>
                <a:gdLst>
                  <a:gd name="connsiteX0" fmla="*/ 127034 w 127107"/>
                  <a:gd name="connsiteY0" fmla="*/ 11322 h 316343"/>
                  <a:gd name="connsiteX1" fmla="*/ 57184 w 127107"/>
                  <a:gd name="connsiteY1" fmla="*/ 157372 h 316343"/>
                  <a:gd name="connsiteX2" fmla="*/ 31784 w 127107"/>
                  <a:gd name="connsiteY2" fmla="*/ 316122 h 316343"/>
                  <a:gd name="connsiteX3" fmla="*/ 34 w 127107"/>
                  <a:gd name="connsiteY3" fmla="*/ 189122 h 316343"/>
                  <a:gd name="connsiteX4" fmla="*/ 38134 w 127107"/>
                  <a:gd name="connsiteY4" fmla="*/ 68472 h 316343"/>
                  <a:gd name="connsiteX5" fmla="*/ 69884 w 127107"/>
                  <a:gd name="connsiteY5" fmla="*/ 17672 h 316343"/>
                  <a:gd name="connsiteX6" fmla="*/ 127034 w 127107"/>
                  <a:gd name="connsiteY6" fmla="*/ 11322 h 316343"/>
                  <a:gd name="connsiteX0" fmla="*/ 127031 w 127439"/>
                  <a:gd name="connsiteY0" fmla="*/ 11088 h 316153"/>
                  <a:gd name="connsiteX1" fmla="*/ 38131 w 127439"/>
                  <a:gd name="connsiteY1" fmla="*/ 153963 h 316153"/>
                  <a:gd name="connsiteX2" fmla="*/ 31781 w 127439"/>
                  <a:gd name="connsiteY2" fmla="*/ 315888 h 316153"/>
                  <a:gd name="connsiteX3" fmla="*/ 31 w 127439"/>
                  <a:gd name="connsiteY3" fmla="*/ 188888 h 316153"/>
                  <a:gd name="connsiteX4" fmla="*/ 38131 w 127439"/>
                  <a:gd name="connsiteY4" fmla="*/ 68238 h 316153"/>
                  <a:gd name="connsiteX5" fmla="*/ 69881 w 127439"/>
                  <a:gd name="connsiteY5" fmla="*/ 17438 h 316153"/>
                  <a:gd name="connsiteX6" fmla="*/ 127031 w 127439"/>
                  <a:gd name="connsiteY6" fmla="*/ 11088 h 316153"/>
                  <a:gd name="connsiteX0" fmla="*/ 127031 w 127439"/>
                  <a:gd name="connsiteY0" fmla="*/ 11088 h 316153"/>
                  <a:gd name="connsiteX1" fmla="*/ 38131 w 127439"/>
                  <a:gd name="connsiteY1" fmla="*/ 153963 h 316153"/>
                  <a:gd name="connsiteX2" fmla="*/ 31781 w 127439"/>
                  <a:gd name="connsiteY2" fmla="*/ 315888 h 316153"/>
                  <a:gd name="connsiteX3" fmla="*/ 31 w 127439"/>
                  <a:gd name="connsiteY3" fmla="*/ 188888 h 316153"/>
                  <a:gd name="connsiteX4" fmla="*/ 38131 w 127439"/>
                  <a:gd name="connsiteY4" fmla="*/ 68238 h 316153"/>
                  <a:gd name="connsiteX5" fmla="*/ 69881 w 127439"/>
                  <a:gd name="connsiteY5" fmla="*/ 17438 h 316153"/>
                  <a:gd name="connsiteX6" fmla="*/ 127031 w 127439"/>
                  <a:gd name="connsiteY6" fmla="*/ 11088 h 316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439" h="316153">
                    <a:moveTo>
                      <a:pt x="127031" y="11088"/>
                    </a:moveTo>
                    <a:cubicBezTo>
                      <a:pt x="121739" y="33842"/>
                      <a:pt x="47656" y="77763"/>
                      <a:pt x="38131" y="153963"/>
                    </a:cubicBezTo>
                    <a:cubicBezTo>
                      <a:pt x="28606" y="230163"/>
                      <a:pt x="38131" y="310067"/>
                      <a:pt x="31781" y="315888"/>
                    </a:cubicBezTo>
                    <a:cubicBezTo>
                      <a:pt x="25431" y="321709"/>
                      <a:pt x="-1027" y="230163"/>
                      <a:pt x="31" y="188888"/>
                    </a:cubicBezTo>
                    <a:cubicBezTo>
                      <a:pt x="1089" y="147613"/>
                      <a:pt x="26489" y="96813"/>
                      <a:pt x="38131" y="68238"/>
                    </a:cubicBezTo>
                    <a:cubicBezTo>
                      <a:pt x="49773" y="39663"/>
                      <a:pt x="55065" y="29080"/>
                      <a:pt x="69881" y="17438"/>
                    </a:cubicBezTo>
                    <a:cubicBezTo>
                      <a:pt x="84697" y="5796"/>
                      <a:pt x="132323" y="-11666"/>
                      <a:pt x="127031" y="11088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30" name="Freeform 170">
                <a:extLst>
                  <a:ext uri="{FF2B5EF4-FFF2-40B4-BE49-F238E27FC236}">
                    <a16:creationId xmlns:a16="http://schemas.microsoft.com/office/drawing/2014/main" id="{E27B3FB9-BF10-7E46-90ED-ACA791616B09}"/>
                  </a:ext>
                </a:extLst>
              </p:cNvPr>
              <p:cNvSpPr/>
              <p:nvPr/>
            </p:nvSpPr>
            <p:spPr>
              <a:xfrm>
                <a:off x="4500811" y="353244"/>
                <a:ext cx="230670" cy="277292"/>
              </a:xfrm>
              <a:custGeom>
                <a:avLst/>
                <a:gdLst>
                  <a:gd name="connsiteX0" fmla="*/ 230988 w 231719"/>
                  <a:gd name="connsiteY0" fmla="*/ 8706 h 301549"/>
                  <a:gd name="connsiteX1" fmla="*/ 123038 w 231719"/>
                  <a:gd name="connsiteY1" fmla="*/ 129356 h 301549"/>
                  <a:gd name="connsiteX2" fmla="*/ 53188 w 231719"/>
                  <a:gd name="connsiteY2" fmla="*/ 250006 h 301549"/>
                  <a:gd name="connsiteX3" fmla="*/ 27788 w 231719"/>
                  <a:gd name="connsiteY3" fmla="*/ 300806 h 301549"/>
                  <a:gd name="connsiteX4" fmla="*/ 2388 w 231719"/>
                  <a:gd name="connsiteY4" fmla="*/ 269056 h 301549"/>
                  <a:gd name="connsiteX5" fmla="*/ 91288 w 231719"/>
                  <a:gd name="connsiteY5" fmla="*/ 129356 h 301549"/>
                  <a:gd name="connsiteX6" fmla="*/ 167488 w 231719"/>
                  <a:gd name="connsiteY6" fmla="*/ 21406 h 301549"/>
                  <a:gd name="connsiteX7" fmla="*/ 230988 w 231719"/>
                  <a:gd name="connsiteY7" fmla="*/ 8706 h 301549"/>
                  <a:gd name="connsiteX0" fmla="*/ 230318 w 231049"/>
                  <a:gd name="connsiteY0" fmla="*/ 8706 h 286155"/>
                  <a:gd name="connsiteX1" fmla="*/ 122368 w 231049"/>
                  <a:gd name="connsiteY1" fmla="*/ 129356 h 286155"/>
                  <a:gd name="connsiteX2" fmla="*/ 52518 w 231049"/>
                  <a:gd name="connsiteY2" fmla="*/ 250006 h 286155"/>
                  <a:gd name="connsiteX3" fmla="*/ 33468 w 231049"/>
                  <a:gd name="connsiteY3" fmla="*/ 281756 h 286155"/>
                  <a:gd name="connsiteX4" fmla="*/ 1718 w 231049"/>
                  <a:gd name="connsiteY4" fmla="*/ 269056 h 286155"/>
                  <a:gd name="connsiteX5" fmla="*/ 90618 w 231049"/>
                  <a:gd name="connsiteY5" fmla="*/ 129356 h 286155"/>
                  <a:gd name="connsiteX6" fmla="*/ 166818 w 231049"/>
                  <a:gd name="connsiteY6" fmla="*/ 21406 h 286155"/>
                  <a:gd name="connsiteX7" fmla="*/ 230318 w 231049"/>
                  <a:gd name="connsiteY7" fmla="*/ 8706 h 286155"/>
                  <a:gd name="connsiteX0" fmla="*/ 237108 w 237839"/>
                  <a:gd name="connsiteY0" fmla="*/ 8706 h 300501"/>
                  <a:gd name="connsiteX1" fmla="*/ 129158 w 237839"/>
                  <a:gd name="connsiteY1" fmla="*/ 129356 h 300501"/>
                  <a:gd name="connsiteX2" fmla="*/ 59308 w 237839"/>
                  <a:gd name="connsiteY2" fmla="*/ 250006 h 300501"/>
                  <a:gd name="connsiteX3" fmla="*/ 40258 w 237839"/>
                  <a:gd name="connsiteY3" fmla="*/ 281756 h 300501"/>
                  <a:gd name="connsiteX4" fmla="*/ 8508 w 237839"/>
                  <a:gd name="connsiteY4" fmla="*/ 269056 h 300501"/>
                  <a:gd name="connsiteX5" fmla="*/ 97408 w 237839"/>
                  <a:gd name="connsiteY5" fmla="*/ 129356 h 300501"/>
                  <a:gd name="connsiteX6" fmla="*/ 173608 w 237839"/>
                  <a:gd name="connsiteY6" fmla="*/ 21406 h 300501"/>
                  <a:gd name="connsiteX7" fmla="*/ 237108 w 237839"/>
                  <a:gd name="connsiteY7" fmla="*/ 8706 h 300501"/>
                  <a:gd name="connsiteX0" fmla="*/ 229323 w 230054"/>
                  <a:gd name="connsiteY0" fmla="*/ 8706 h 278242"/>
                  <a:gd name="connsiteX1" fmla="*/ 121373 w 230054"/>
                  <a:gd name="connsiteY1" fmla="*/ 129356 h 278242"/>
                  <a:gd name="connsiteX2" fmla="*/ 51523 w 230054"/>
                  <a:gd name="connsiteY2" fmla="*/ 250006 h 278242"/>
                  <a:gd name="connsiteX3" fmla="*/ 723 w 230054"/>
                  <a:gd name="connsiteY3" fmla="*/ 269056 h 278242"/>
                  <a:gd name="connsiteX4" fmla="*/ 89623 w 230054"/>
                  <a:gd name="connsiteY4" fmla="*/ 129356 h 278242"/>
                  <a:gd name="connsiteX5" fmla="*/ 165823 w 230054"/>
                  <a:gd name="connsiteY5" fmla="*/ 21406 h 278242"/>
                  <a:gd name="connsiteX6" fmla="*/ 229323 w 230054"/>
                  <a:gd name="connsiteY6" fmla="*/ 8706 h 278242"/>
                  <a:gd name="connsiteX0" fmla="*/ 236246 w 236977"/>
                  <a:gd name="connsiteY0" fmla="*/ 8706 h 293756"/>
                  <a:gd name="connsiteX1" fmla="*/ 128296 w 236977"/>
                  <a:gd name="connsiteY1" fmla="*/ 129356 h 293756"/>
                  <a:gd name="connsiteX2" fmla="*/ 58446 w 236977"/>
                  <a:gd name="connsiteY2" fmla="*/ 250006 h 293756"/>
                  <a:gd name="connsiteX3" fmla="*/ 7646 w 236977"/>
                  <a:gd name="connsiteY3" fmla="*/ 269056 h 293756"/>
                  <a:gd name="connsiteX4" fmla="*/ 96546 w 236977"/>
                  <a:gd name="connsiteY4" fmla="*/ 129356 h 293756"/>
                  <a:gd name="connsiteX5" fmla="*/ 172746 w 236977"/>
                  <a:gd name="connsiteY5" fmla="*/ 21406 h 293756"/>
                  <a:gd name="connsiteX6" fmla="*/ 236246 w 236977"/>
                  <a:gd name="connsiteY6" fmla="*/ 8706 h 293756"/>
                  <a:gd name="connsiteX0" fmla="*/ 238661 w 239392"/>
                  <a:gd name="connsiteY0" fmla="*/ 8706 h 302221"/>
                  <a:gd name="connsiteX1" fmla="*/ 130711 w 239392"/>
                  <a:gd name="connsiteY1" fmla="*/ 129356 h 302221"/>
                  <a:gd name="connsiteX2" fmla="*/ 60861 w 239392"/>
                  <a:gd name="connsiteY2" fmla="*/ 250006 h 302221"/>
                  <a:gd name="connsiteX3" fmla="*/ 10061 w 239392"/>
                  <a:gd name="connsiteY3" fmla="*/ 269056 h 302221"/>
                  <a:gd name="connsiteX4" fmla="*/ 98961 w 239392"/>
                  <a:gd name="connsiteY4" fmla="*/ 129356 h 302221"/>
                  <a:gd name="connsiteX5" fmla="*/ 175161 w 239392"/>
                  <a:gd name="connsiteY5" fmla="*/ 21406 h 302221"/>
                  <a:gd name="connsiteX6" fmla="*/ 238661 w 239392"/>
                  <a:gd name="connsiteY6" fmla="*/ 8706 h 302221"/>
                  <a:gd name="connsiteX0" fmla="*/ 229939 w 230670"/>
                  <a:gd name="connsiteY0" fmla="*/ 8706 h 277292"/>
                  <a:gd name="connsiteX1" fmla="*/ 121989 w 230670"/>
                  <a:gd name="connsiteY1" fmla="*/ 129356 h 277292"/>
                  <a:gd name="connsiteX2" fmla="*/ 42614 w 230670"/>
                  <a:gd name="connsiteY2" fmla="*/ 246831 h 277292"/>
                  <a:gd name="connsiteX3" fmla="*/ 1339 w 230670"/>
                  <a:gd name="connsiteY3" fmla="*/ 269056 h 277292"/>
                  <a:gd name="connsiteX4" fmla="*/ 90239 w 230670"/>
                  <a:gd name="connsiteY4" fmla="*/ 129356 h 277292"/>
                  <a:gd name="connsiteX5" fmla="*/ 166439 w 230670"/>
                  <a:gd name="connsiteY5" fmla="*/ 21406 h 277292"/>
                  <a:gd name="connsiteX6" fmla="*/ 229939 w 230670"/>
                  <a:gd name="connsiteY6" fmla="*/ 8706 h 27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0670" h="277292">
                    <a:moveTo>
                      <a:pt x="229939" y="8706"/>
                    </a:moveTo>
                    <a:cubicBezTo>
                      <a:pt x="222531" y="26698"/>
                      <a:pt x="153210" y="89669"/>
                      <a:pt x="121989" y="129356"/>
                    </a:cubicBezTo>
                    <a:cubicBezTo>
                      <a:pt x="90768" y="169043"/>
                      <a:pt x="62722" y="223548"/>
                      <a:pt x="42614" y="246831"/>
                    </a:cubicBezTo>
                    <a:cubicBezTo>
                      <a:pt x="22506" y="270114"/>
                      <a:pt x="-6599" y="288635"/>
                      <a:pt x="1339" y="269056"/>
                    </a:cubicBezTo>
                    <a:cubicBezTo>
                      <a:pt x="9277" y="249477"/>
                      <a:pt x="62722" y="170631"/>
                      <a:pt x="90239" y="129356"/>
                    </a:cubicBezTo>
                    <a:cubicBezTo>
                      <a:pt x="117756" y="88081"/>
                      <a:pt x="146331" y="39398"/>
                      <a:pt x="166439" y="21406"/>
                    </a:cubicBezTo>
                    <a:cubicBezTo>
                      <a:pt x="186547" y="3414"/>
                      <a:pt x="237347" y="-9286"/>
                      <a:pt x="229939" y="8706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31" name="Freeform 171">
                <a:extLst>
                  <a:ext uri="{FF2B5EF4-FFF2-40B4-BE49-F238E27FC236}">
                    <a16:creationId xmlns:a16="http://schemas.microsoft.com/office/drawing/2014/main" id="{8194ADA4-0ADF-8D4F-94CE-BCE401EC6C9A}"/>
                  </a:ext>
                </a:extLst>
              </p:cNvPr>
              <p:cNvSpPr/>
              <p:nvPr/>
            </p:nvSpPr>
            <p:spPr>
              <a:xfrm>
                <a:off x="6400624" y="783370"/>
                <a:ext cx="194167" cy="341957"/>
              </a:xfrm>
              <a:custGeom>
                <a:avLst/>
                <a:gdLst>
                  <a:gd name="connsiteX0" fmla="*/ 190681 w 192969"/>
                  <a:gd name="connsiteY0" fmla="*/ 22717 h 351340"/>
                  <a:gd name="connsiteX1" fmla="*/ 63681 w 192969"/>
                  <a:gd name="connsiteY1" fmla="*/ 251317 h 351340"/>
                  <a:gd name="connsiteX2" fmla="*/ 25581 w 192969"/>
                  <a:gd name="connsiteY2" fmla="*/ 340217 h 351340"/>
                  <a:gd name="connsiteX3" fmla="*/ 181 w 192969"/>
                  <a:gd name="connsiteY3" fmla="*/ 333867 h 351340"/>
                  <a:gd name="connsiteX4" fmla="*/ 38281 w 192969"/>
                  <a:gd name="connsiteY4" fmla="*/ 194167 h 351340"/>
                  <a:gd name="connsiteX5" fmla="*/ 139881 w 192969"/>
                  <a:gd name="connsiteY5" fmla="*/ 29067 h 351340"/>
                  <a:gd name="connsiteX6" fmla="*/ 190681 w 192969"/>
                  <a:gd name="connsiteY6" fmla="*/ 22717 h 351340"/>
                  <a:gd name="connsiteX0" fmla="*/ 190681 w 192742"/>
                  <a:gd name="connsiteY0" fmla="*/ 10704 h 339327"/>
                  <a:gd name="connsiteX1" fmla="*/ 63681 w 192742"/>
                  <a:gd name="connsiteY1" fmla="*/ 239304 h 339327"/>
                  <a:gd name="connsiteX2" fmla="*/ 25581 w 192742"/>
                  <a:gd name="connsiteY2" fmla="*/ 328204 h 339327"/>
                  <a:gd name="connsiteX3" fmla="*/ 181 w 192742"/>
                  <a:gd name="connsiteY3" fmla="*/ 321854 h 339327"/>
                  <a:gd name="connsiteX4" fmla="*/ 38281 w 192742"/>
                  <a:gd name="connsiteY4" fmla="*/ 182154 h 339327"/>
                  <a:gd name="connsiteX5" fmla="*/ 139881 w 192742"/>
                  <a:gd name="connsiteY5" fmla="*/ 17054 h 339327"/>
                  <a:gd name="connsiteX6" fmla="*/ 190681 w 192742"/>
                  <a:gd name="connsiteY6" fmla="*/ 10704 h 339327"/>
                  <a:gd name="connsiteX0" fmla="*/ 190677 w 193117"/>
                  <a:gd name="connsiteY0" fmla="*/ 19656 h 351233"/>
                  <a:gd name="connsiteX1" fmla="*/ 60502 w 193117"/>
                  <a:gd name="connsiteY1" fmla="*/ 203806 h 351233"/>
                  <a:gd name="connsiteX2" fmla="*/ 25577 w 193117"/>
                  <a:gd name="connsiteY2" fmla="*/ 337156 h 351233"/>
                  <a:gd name="connsiteX3" fmla="*/ 177 w 193117"/>
                  <a:gd name="connsiteY3" fmla="*/ 330806 h 351233"/>
                  <a:gd name="connsiteX4" fmla="*/ 38277 w 193117"/>
                  <a:gd name="connsiteY4" fmla="*/ 191106 h 351233"/>
                  <a:gd name="connsiteX5" fmla="*/ 139877 w 193117"/>
                  <a:gd name="connsiteY5" fmla="*/ 26006 h 351233"/>
                  <a:gd name="connsiteX6" fmla="*/ 190677 w 193117"/>
                  <a:gd name="connsiteY6" fmla="*/ 19656 h 351233"/>
                  <a:gd name="connsiteX0" fmla="*/ 190677 w 193874"/>
                  <a:gd name="connsiteY0" fmla="*/ 10380 h 341957"/>
                  <a:gd name="connsiteX1" fmla="*/ 60502 w 193874"/>
                  <a:gd name="connsiteY1" fmla="*/ 194530 h 341957"/>
                  <a:gd name="connsiteX2" fmla="*/ 25577 w 193874"/>
                  <a:gd name="connsiteY2" fmla="*/ 327880 h 341957"/>
                  <a:gd name="connsiteX3" fmla="*/ 177 w 193874"/>
                  <a:gd name="connsiteY3" fmla="*/ 321530 h 341957"/>
                  <a:gd name="connsiteX4" fmla="*/ 38277 w 193874"/>
                  <a:gd name="connsiteY4" fmla="*/ 181830 h 341957"/>
                  <a:gd name="connsiteX5" fmla="*/ 139877 w 193874"/>
                  <a:gd name="connsiteY5" fmla="*/ 16730 h 341957"/>
                  <a:gd name="connsiteX6" fmla="*/ 190677 w 193874"/>
                  <a:gd name="connsiteY6" fmla="*/ 10380 h 341957"/>
                  <a:gd name="connsiteX0" fmla="*/ 190677 w 194089"/>
                  <a:gd name="connsiteY0" fmla="*/ 10380 h 341957"/>
                  <a:gd name="connsiteX1" fmla="*/ 60502 w 194089"/>
                  <a:gd name="connsiteY1" fmla="*/ 194530 h 341957"/>
                  <a:gd name="connsiteX2" fmla="*/ 25577 w 194089"/>
                  <a:gd name="connsiteY2" fmla="*/ 327880 h 341957"/>
                  <a:gd name="connsiteX3" fmla="*/ 177 w 194089"/>
                  <a:gd name="connsiteY3" fmla="*/ 321530 h 341957"/>
                  <a:gd name="connsiteX4" fmla="*/ 38277 w 194089"/>
                  <a:gd name="connsiteY4" fmla="*/ 181830 h 341957"/>
                  <a:gd name="connsiteX5" fmla="*/ 139877 w 194089"/>
                  <a:gd name="connsiteY5" fmla="*/ 16730 h 341957"/>
                  <a:gd name="connsiteX6" fmla="*/ 190677 w 194089"/>
                  <a:gd name="connsiteY6" fmla="*/ 10380 h 341957"/>
                  <a:gd name="connsiteX0" fmla="*/ 190677 w 194167"/>
                  <a:gd name="connsiteY0" fmla="*/ 10380 h 341957"/>
                  <a:gd name="connsiteX1" fmla="*/ 60502 w 194167"/>
                  <a:gd name="connsiteY1" fmla="*/ 194530 h 341957"/>
                  <a:gd name="connsiteX2" fmla="*/ 25577 w 194167"/>
                  <a:gd name="connsiteY2" fmla="*/ 327880 h 341957"/>
                  <a:gd name="connsiteX3" fmla="*/ 177 w 194167"/>
                  <a:gd name="connsiteY3" fmla="*/ 321530 h 341957"/>
                  <a:gd name="connsiteX4" fmla="*/ 38277 w 194167"/>
                  <a:gd name="connsiteY4" fmla="*/ 181830 h 341957"/>
                  <a:gd name="connsiteX5" fmla="*/ 139877 w 194167"/>
                  <a:gd name="connsiteY5" fmla="*/ 16730 h 341957"/>
                  <a:gd name="connsiteX6" fmla="*/ 190677 w 194167"/>
                  <a:gd name="connsiteY6" fmla="*/ 10380 h 341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167" h="341957">
                    <a:moveTo>
                      <a:pt x="190677" y="10380"/>
                    </a:moveTo>
                    <a:cubicBezTo>
                      <a:pt x="215548" y="14613"/>
                      <a:pt x="100719" y="93988"/>
                      <a:pt x="60502" y="194530"/>
                    </a:cubicBezTo>
                    <a:cubicBezTo>
                      <a:pt x="20285" y="295072"/>
                      <a:pt x="35631" y="306713"/>
                      <a:pt x="25577" y="327880"/>
                    </a:cubicBezTo>
                    <a:cubicBezTo>
                      <a:pt x="15523" y="349047"/>
                      <a:pt x="-1940" y="345872"/>
                      <a:pt x="177" y="321530"/>
                    </a:cubicBezTo>
                    <a:cubicBezTo>
                      <a:pt x="2294" y="297188"/>
                      <a:pt x="14994" y="232630"/>
                      <a:pt x="38277" y="181830"/>
                    </a:cubicBezTo>
                    <a:cubicBezTo>
                      <a:pt x="61560" y="131030"/>
                      <a:pt x="119769" y="47422"/>
                      <a:pt x="139877" y="16730"/>
                    </a:cubicBezTo>
                    <a:cubicBezTo>
                      <a:pt x="159985" y="-13962"/>
                      <a:pt x="165806" y="6147"/>
                      <a:pt x="190677" y="10380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32" name="Freeform 172">
                <a:extLst>
                  <a:ext uri="{FF2B5EF4-FFF2-40B4-BE49-F238E27FC236}">
                    <a16:creationId xmlns:a16="http://schemas.microsoft.com/office/drawing/2014/main" id="{D8B38C84-515A-6643-98FB-B20A16AA7163}"/>
                  </a:ext>
                </a:extLst>
              </p:cNvPr>
              <p:cNvSpPr/>
              <p:nvPr/>
            </p:nvSpPr>
            <p:spPr>
              <a:xfrm>
                <a:off x="3147961" y="950013"/>
                <a:ext cx="238192" cy="650693"/>
              </a:xfrm>
              <a:custGeom>
                <a:avLst/>
                <a:gdLst>
                  <a:gd name="connsiteX0" fmla="*/ 53978 w 250333"/>
                  <a:gd name="connsiteY0" fmla="*/ 11430 h 657892"/>
                  <a:gd name="connsiteX1" fmla="*/ 98428 w 250333"/>
                  <a:gd name="connsiteY1" fmla="*/ 322580 h 657892"/>
                  <a:gd name="connsiteX2" fmla="*/ 136528 w 250333"/>
                  <a:gd name="connsiteY2" fmla="*/ 449580 h 657892"/>
                  <a:gd name="connsiteX3" fmla="*/ 225428 w 250333"/>
                  <a:gd name="connsiteY3" fmla="*/ 500380 h 657892"/>
                  <a:gd name="connsiteX4" fmla="*/ 244478 w 250333"/>
                  <a:gd name="connsiteY4" fmla="*/ 551180 h 657892"/>
                  <a:gd name="connsiteX5" fmla="*/ 136528 w 250333"/>
                  <a:gd name="connsiteY5" fmla="*/ 487680 h 657892"/>
                  <a:gd name="connsiteX6" fmla="*/ 104778 w 250333"/>
                  <a:gd name="connsiteY6" fmla="*/ 513080 h 657892"/>
                  <a:gd name="connsiteX7" fmla="*/ 9528 w 250333"/>
                  <a:gd name="connsiteY7" fmla="*/ 627380 h 657892"/>
                  <a:gd name="connsiteX8" fmla="*/ 9528 w 250333"/>
                  <a:gd name="connsiteY8" fmla="*/ 652780 h 657892"/>
                  <a:gd name="connsiteX9" fmla="*/ 3178 w 250333"/>
                  <a:gd name="connsiteY9" fmla="*/ 544830 h 657892"/>
                  <a:gd name="connsiteX10" fmla="*/ 66678 w 250333"/>
                  <a:gd name="connsiteY10" fmla="*/ 405130 h 657892"/>
                  <a:gd name="connsiteX11" fmla="*/ 41278 w 250333"/>
                  <a:gd name="connsiteY11" fmla="*/ 233680 h 657892"/>
                  <a:gd name="connsiteX12" fmla="*/ 34928 w 250333"/>
                  <a:gd name="connsiteY12" fmla="*/ 81280 h 657892"/>
                  <a:gd name="connsiteX13" fmla="*/ 53978 w 250333"/>
                  <a:gd name="connsiteY13" fmla="*/ 11430 h 657892"/>
                  <a:gd name="connsiteX0" fmla="*/ 57647 w 254002"/>
                  <a:gd name="connsiteY0" fmla="*/ 11430 h 653056"/>
                  <a:gd name="connsiteX1" fmla="*/ 102097 w 254002"/>
                  <a:gd name="connsiteY1" fmla="*/ 322580 h 653056"/>
                  <a:gd name="connsiteX2" fmla="*/ 140197 w 254002"/>
                  <a:gd name="connsiteY2" fmla="*/ 449580 h 653056"/>
                  <a:gd name="connsiteX3" fmla="*/ 229097 w 254002"/>
                  <a:gd name="connsiteY3" fmla="*/ 500380 h 653056"/>
                  <a:gd name="connsiteX4" fmla="*/ 248147 w 254002"/>
                  <a:gd name="connsiteY4" fmla="*/ 551180 h 653056"/>
                  <a:gd name="connsiteX5" fmla="*/ 140197 w 254002"/>
                  <a:gd name="connsiteY5" fmla="*/ 487680 h 653056"/>
                  <a:gd name="connsiteX6" fmla="*/ 108447 w 254002"/>
                  <a:gd name="connsiteY6" fmla="*/ 513080 h 653056"/>
                  <a:gd name="connsiteX7" fmla="*/ 13197 w 254002"/>
                  <a:gd name="connsiteY7" fmla="*/ 652780 h 653056"/>
                  <a:gd name="connsiteX8" fmla="*/ 6847 w 254002"/>
                  <a:gd name="connsiteY8" fmla="*/ 544830 h 653056"/>
                  <a:gd name="connsiteX9" fmla="*/ 70347 w 254002"/>
                  <a:gd name="connsiteY9" fmla="*/ 405130 h 653056"/>
                  <a:gd name="connsiteX10" fmla="*/ 44947 w 254002"/>
                  <a:gd name="connsiteY10" fmla="*/ 233680 h 653056"/>
                  <a:gd name="connsiteX11" fmla="*/ 38597 w 254002"/>
                  <a:gd name="connsiteY11" fmla="*/ 81280 h 653056"/>
                  <a:gd name="connsiteX12" fmla="*/ 57647 w 254002"/>
                  <a:gd name="connsiteY12" fmla="*/ 11430 h 653056"/>
                  <a:gd name="connsiteX0" fmla="*/ 55907 w 252262"/>
                  <a:gd name="connsiteY0" fmla="*/ 11430 h 653678"/>
                  <a:gd name="connsiteX1" fmla="*/ 100357 w 252262"/>
                  <a:gd name="connsiteY1" fmla="*/ 322580 h 653678"/>
                  <a:gd name="connsiteX2" fmla="*/ 138457 w 252262"/>
                  <a:gd name="connsiteY2" fmla="*/ 449580 h 653678"/>
                  <a:gd name="connsiteX3" fmla="*/ 227357 w 252262"/>
                  <a:gd name="connsiteY3" fmla="*/ 500380 h 653678"/>
                  <a:gd name="connsiteX4" fmla="*/ 246407 w 252262"/>
                  <a:gd name="connsiteY4" fmla="*/ 551180 h 653678"/>
                  <a:gd name="connsiteX5" fmla="*/ 138457 w 252262"/>
                  <a:gd name="connsiteY5" fmla="*/ 487680 h 653678"/>
                  <a:gd name="connsiteX6" fmla="*/ 71782 w 252262"/>
                  <a:gd name="connsiteY6" fmla="*/ 484505 h 653678"/>
                  <a:gd name="connsiteX7" fmla="*/ 11457 w 252262"/>
                  <a:gd name="connsiteY7" fmla="*/ 652780 h 653678"/>
                  <a:gd name="connsiteX8" fmla="*/ 5107 w 252262"/>
                  <a:gd name="connsiteY8" fmla="*/ 544830 h 653678"/>
                  <a:gd name="connsiteX9" fmla="*/ 68607 w 252262"/>
                  <a:gd name="connsiteY9" fmla="*/ 405130 h 653678"/>
                  <a:gd name="connsiteX10" fmla="*/ 43207 w 252262"/>
                  <a:gd name="connsiteY10" fmla="*/ 233680 h 653678"/>
                  <a:gd name="connsiteX11" fmla="*/ 36857 w 252262"/>
                  <a:gd name="connsiteY11" fmla="*/ 81280 h 653678"/>
                  <a:gd name="connsiteX12" fmla="*/ 55907 w 252262"/>
                  <a:gd name="connsiteY12" fmla="*/ 11430 h 653678"/>
                  <a:gd name="connsiteX0" fmla="*/ 46089 w 242444"/>
                  <a:gd name="connsiteY0" fmla="*/ 11430 h 653286"/>
                  <a:gd name="connsiteX1" fmla="*/ 90539 w 242444"/>
                  <a:gd name="connsiteY1" fmla="*/ 322580 h 653286"/>
                  <a:gd name="connsiteX2" fmla="*/ 128639 w 242444"/>
                  <a:gd name="connsiteY2" fmla="*/ 449580 h 653286"/>
                  <a:gd name="connsiteX3" fmla="*/ 217539 w 242444"/>
                  <a:gd name="connsiteY3" fmla="*/ 500380 h 653286"/>
                  <a:gd name="connsiteX4" fmla="*/ 236589 w 242444"/>
                  <a:gd name="connsiteY4" fmla="*/ 551180 h 653286"/>
                  <a:gd name="connsiteX5" fmla="*/ 128639 w 242444"/>
                  <a:gd name="connsiteY5" fmla="*/ 487680 h 653286"/>
                  <a:gd name="connsiteX6" fmla="*/ 61964 w 242444"/>
                  <a:gd name="connsiteY6" fmla="*/ 484505 h 653286"/>
                  <a:gd name="connsiteX7" fmla="*/ 1639 w 242444"/>
                  <a:gd name="connsiteY7" fmla="*/ 652780 h 653286"/>
                  <a:gd name="connsiteX8" fmla="*/ 20689 w 242444"/>
                  <a:gd name="connsiteY8" fmla="*/ 532130 h 653286"/>
                  <a:gd name="connsiteX9" fmla="*/ 58789 w 242444"/>
                  <a:gd name="connsiteY9" fmla="*/ 405130 h 653286"/>
                  <a:gd name="connsiteX10" fmla="*/ 33389 w 242444"/>
                  <a:gd name="connsiteY10" fmla="*/ 233680 h 653286"/>
                  <a:gd name="connsiteX11" fmla="*/ 27039 w 242444"/>
                  <a:gd name="connsiteY11" fmla="*/ 81280 h 653286"/>
                  <a:gd name="connsiteX12" fmla="*/ 46089 w 242444"/>
                  <a:gd name="connsiteY12" fmla="*/ 11430 h 653286"/>
                  <a:gd name="connsiteX0" fmla="*/ 46089 w 242444"/>
                  <a:gd name="connsiteY0" fmla="*/ 8837 h 650693"/>
                  <a:gd name="connsiteX1" fmla="*/ 61964 w 242444"/>
                  <a:gd name="connsiteY1" fmla="*/ 278712 h 650693"/>
                  <a:gd name="connsiteX2" fmla="*/ 128639 w 242444"/>
                  <a:gd name="connsiteY2" fmla="*/ 446987 h 650693"/>
                  <a:gd name="connsiteX3" fmla="*/ 217539 w 242444"/>
                  <a:gd name="connsiteY3" fmla="*/ 497787 h 650693"/>
                  <a:gd name="connsiteX4" fmla="*/ 236589 w 242444"/>
                  <a:gd name="connsiteY4" fmla="*/ 548587 h 650693"/>
                  <a:gd name="connsiteX5" fmla="*/ 128639 w 242444"/>
                  <a:gd name="connsiteY5" fmla="*/ 485087 h 650693"/>
                  <a:gd name="connsiteX6" fmla="*/ 61964 w 242444"/>
                  <a:gd name="connsiteY6" fmla="*/ 481912 h 650693"/>
                  <a:gd name="connsiteX7" fmla="*/ 1639 w 242444"/>
                  <a:gd name="connsiteY7" fmla="*/ 650187 h 650693"/>
                  <a:gd name="connsiteX8" fmla="*/ 20689 w 242444"/>
                  <a:gd name="connsiteY8" fmla="*/ 529537 h 650693"/>
                  <a:gd name="connsiteX9" fmla="*/ 58789 w 242444"/>
                  <a:gd name="connsiteY9" fmla="*/ 402537 h 650693"/>
                  <a:gd name="connsiteX10" fmla="*/ 33389 w 242444"/>
                  <a:gd name="connsiteY10" fmla="*/ 231087 h 650693"/>
                  <a:gd name="connsiteX11" fmla="*/ 27039 w 242444"/>
                  <a:gd name="connsiteY11" fmla="*/ 78687 h 650693"/>
                  <a:gd name="connsiteX12" fmla="*/ 46089 w 242444"/>
                  <a:gd name="connsiteY12" fmla="*/ 8837 h 650693"/>
                  <a:gd name="connsiteX0" fmla="*/ 46089 w 243008"/>
                  <a:gd name="connsiteY0" fmla="*/ 8837 h 650693"/>
                  <a:gd name="connsiteX1" fmla="*/ 61964 w 243008"/>
                  <a:gd name="connsiteY1" fmla="*/ 278712 h 650693"/>
                  <a:gd name="connsiteX2" fmla="*/ 109589 w 243008"/>
                  <a:gd name="connsiteY2" fmla="*/ 434287 h 650693"/>
                  <a:gd name="connsiteX3" fmla="*/ 217539 w 243008"/>
                  <a:gd name="connsiteY3" fmla="*/ 497787 h 650693"/>
                  <a:gd name="connsiteX4" fmla="*/ 236589 w 243008"/>
                  <a:gd name="connsiteY4" fmla="*/ 548587 h 650693"/>
                  <a:gd name="connsiteX5" fmla="*/ 128639 w 243008"/>
                  <a:gd name="connsiteY5" fmla="*/ 485087 h 650693"/>
                  <a:gd name="connsiteX6" fmla="*/ 61964 w 243008"/>
                  <a:gd name="connsiteY6" fmla="*/ 481912 h 650693"/>
                  <a:gd name="connsiteX7" fmla="*/ 1639 w 243008"/>
                  <a:gd name="connsiteY7" fmla="*/ 650187 h 650693"/>
                  <a:gd name="connsiteX8" fmla="*/ 20689 w 243008"/>
                  <a:gd name="connsiteY8" fmla="*/ 529537 h 650693"/>
                  <a:gd name="connsiteX9" fmla="*/ 58789 w 243008"/>
                  <a:gd name="connsiteY9" fmla="*/ 402537 h 650693"/>
                  <a:gd name="connsiteX10" fmla="*/ 33389 w 243008"/>
                  <a:gd name="connsiteY10" fmla="*/ 231087 h 650693"/>
                  <a:gd name="connsiteX11" fmla="*/ 27039 w 243008"/>
                  <a:gd name="connsiteY11" fmla="*/ 78687 h 650693"/>
                  <a:gd name="connsiteX12" fmla="*/ 46089 w 243008"/>
                  <a:gd name="connsiteY12" fmla="*/ 8837 h 650693"/>
                  <a:gd name="connsiteX0" fmla="*/ 46089 w 238056"/>
                  <a:gd name="connsiteY0" fmla="*/ 8837 h 650693"/>
                  <a:gd name="connsiteX1" fmla="*/ 61964 w 238056"/>
                  <a:gd name="connsiteY1" fmla="*/ 278712 h 650693"/>
                  <a:gd name="connsiteX2" fmla="*/ 109589 w 238056"/>
                  <a:gd name="connsiteY2" fmla="*/ 434287 h 650693"/>
                  <a:gd name="connsiteX3" fmla="*/ 185789 w 238056"/>
                  <a:gd name="connsiteY3" fmla="*/ 488262 h 650693"/>
                  <a:gd name="connsiteX4" fmla="*/ 236589 w 238056"/>
                  <a:gd name="connsiteY4" fmla="*/ 548587 h 650693"/>
                  <a:gd name="connsiteX5" fmla="*/ 128639 w 238056"/>
                  <a:gd name="connsiteY5" fmla="*/ 485087 h 650693"/>
                  <a:gd name="connsiteX6" fmla="*/ 61964 w 238056"/>
                  <a:gd name="connsiteY6" fmla="*/ 481912 h 650693"/>
                  <a:gd name="connsiteX7" fmla="*/ 1639 w 238056"/>
                  <a:gd name="connsiteY7" fmla="*/ 650187 h 650693"/>
                  <a:gd name="connsiteX8" fmla="*/ 20689 w 238056"/>
                  <a:gd name="connsiteY8" fmla="*/ 529537 h 650693"/>
                  <a:gd name="connsiteX9" fmla="*/ 58789 w 238056"/>
                  <a:gd name="connsiteY9" fmla="*/ 402537 h 650693"/>
                  <a:gd name="connsiteX10" fmla="*/ 33389 w 238056"/>
                  <a:gd name="connsiteY10" fmla="*/ 231087 h 650693"/>
                  <a:gd name="connsiteX11" fmla="*/ 27039 w 238056"/>
                  <a:gd name="connsiteY11" fmla="*/ 78687 h 650693"/>
                  <a:gd name="connsiteX12" fmla="*/ 46089 w 238056"/>
                  <a:gd name="connsiteY12" fmla="*/ 8837 h 650693"/>
                  <a:gd name="connsiteX0" fmla="*/ 46089 w 238192"/>
                  <a:gd name="connsiteY0" fmla="*/ 8837 h 650693"/>
                  <a:gd name="connsiteX1" fmla="*/ 61964 w 238192"/>
                  <a:gd name="connsiteY1" fmla="*/ 278712 h 650693"/>
                  <a:gd name="connsiteX2" fmla="*/ 109589 w 238192"/>
                  <a:gd name="connsiteY2" fmla="*/ 434287 h 650693"/>
                  <a:gd name="connsiteX3" fmla="*/ 185789 w 238192"/>
                  <a:gd name="connsiteY3" fmla="*/ 488262 h 650693"/>
                  <a:gd name="connsiteX4" fmla="*/ 236589 w 238192"/>
                  <a:gd name="connsiteY4" fmla="*/ 548587 h 650693"/>
                  <a:gd name="connsiteX5" fmla="*/ 125464 w 238192"/>
                  <a:gd name="connsiteY5" fmla="*/ 475562 h 650693"/>
                  <a:gd name="connsiteX6" fmla="*/ 61964 w 238192"/>
                  <a:gd name="connsiteY6" fmla="*/ 481912 h 650693"/>
                  <a:gd name="connsiteX7" fmla="*/ 1639 w 238192"/>
                  <a:gd name="connsiteY7" fmla="*/ 650187 h 650693"/>
                  <a:gd name="connsiteX8" fmla="*/ 20689 w 238192"/>
                  <a:gd name="connsiteY8" fmla="*/ 529537 h 650693"/>
                  <a:gd name="connsiteX9" fmla="*/ 58789 w 238192"/>
                  <a:gd name="connsiteY9" fmla="*/ 402537 h 650693"/>
                  <a:gd name="connsiteX10" fmla="*/ 33389 w 238192"/>
                  <a:gd name="connsiteY10" fmla="*/ 231087 h 650693"/>
                  <a:gd name="connsiteX11" fmla="*/ 27039 w 238192"/>
                  <a:gd name="connsiteY11" fmla="*/ 78687 h 650693"/>
                  <a:gd name="connsiteX12" fmla="*/ 46089 w 238192"/>
                  <a:gd name="connsiteY12" fmla="*/ 8837 h 650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8192" h="650693">
                    <a:moveTo>
                      <a:pt x="46089" y="8837"/>
                    </a:moveTo>
                    <a:cubicBezTo>
                      <a:pt x="51910" y="42174"/>
                      <a:pt x="51381" y="207804"/>
                      <a:pt x="61964" y="278712"/>
                    </a:cubicBezTo>
                    <a:cubicBezTo>
                      <a:pt x="72547" y="349620"/>
                      <a:pt x="88951" y="399362"/>
                      <a:pt x="109589" y="434287"/>
                    </a:cubicBezTo>
                    <a:cubicBezTo>
                      <a:pt x="130227" y="469212"/>
                      <a:pt x="164623" y="469212"/>
                      <a:pt x="185789" y="488262"/>
                    </a:cubicBezTo>
                    <a:cubicBezTo>
                      <a:pt x="206955" y="507312"/>
                      <a:pt x="246643" y="550704"/>
                      <a:pt x="236589" y="548587"/>
                    </a:cubicBezTo>
                    <a:cubicBezTo>
                      <a:pt x="226535" y="546470"/>
                      <a:pt x="154568" y="486675"/>
                      <a:pt x="125464" y="475562"/>
                    </a:cubicBezTo>
                    <a:cubicBezTo>
                      <a:pt x="96360" y="464450"/>
                      <a:pt x="82602" y="452808"/>
                      <a:pt x="61964" y="481912"/>
                    </a:cubicBezTo>
                    <a:cubicBezTo>
                      <a:pt x="41327" y="511016"/>
                      <a:pt x="8518" y="642249"/>
                      <a:pt x="1639" y="650187"/>
                    </a:cubicBezTo>
                    <a:cubicBezTo>
                      <a:pt x="-5240" y="658125"/>
                      <a:pt x="11164" y="570812"/>
                      <a:pt x="20689" y="529537"/>
                    </a:cubicBezTo>
                    <a:cubicBezTo>
                      <a:pt x="30214" y="488262"/>
                      <a:pt x="56672" y="452279"/>
                      <a:pt x="58789" y="402537"/>
                    </a:cubicBezTo>
                    <a:cubicBezTo>
                      <a:pt x="60906" y="352795"/>
                      <a:pt x="38681" y="285062"/>
                      <a:pt x="33389" y="231087"/>
                    </a:cubicBezTo>
                    <a:cubicBezTo>
                      <a:pt x="28097" y="177112"/>
                      <a:pt x="28097" y="112554"/>
                      <a:pt x="27039" y="78687"/>
                    </a:cubicBezTo>
                    <a:cubicBezTo>
                      <a:pt x="25981" y="44820"/>
                      <a:pt x="40268" y="-24500"/>
                      <a:pt x="46089" y="8837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33" name="Freeform 173">
                <a:extLst>
                  <a:ext uri="{FF2B5EF4-FFF2-40B4-BE49-F238E27FC236}">
                    <a16:creationId xmlns:a16="http://schemas.microsoft.com/office/drawing/2014/main" id="{A7569B40-6269-4740-9AF8-6DE7D8BD3E5D}"/>
                  </a:ext>
                </a:extLst>
              </p:cNvPr>
              <p:cNvSpPr/>
              <p:nvPr/>
            </p:nvSpPr>
            <p:spPr>
              <a:xfrm>
                <a:off x="2738238" y="1003704"/>
                <a:ext cx="43350" cy="121342"/>
              </a:xfrm>
              <a:custGeom>
                <a:avLst/>
                <a:gdLst>
                  <a:gd name="connsiteX0" fmla="*/ 44450 w 58369"/>
                  <a:gd name="connsiteY0" fmla="*/ 3720 h 134007"/>
                  <a:gd name="connsiteX1" fmla="*/ 57150 w 58369"/>
                  <a:gd name="connsiteY1" fmla="*/ 118020 h 134007"/>
                  <a:gd name="connsiteX2" fmla="*/ 19050 w 58369"/>
                  <a:gd name="connsiteY2" fmla="*/ 124370 h 134007"/>
                  <a:gd name="connsiteX3" fmla="*/ 0 w 58369"/>
                  <a:gd name="connsiteY3" fmla="*/ 35470 h 134007"/>
                  <a:gd name="connsiteX4" fmla="*/ 44450 w 58369"/>
                  <a:gd name="connsiteY4" fmla="*/ 3720 h 134007"/>
                  <a:gd name="connsiteX0" fmla="*/ 44450 w 60685"/>
                  <a:gd name="connsiteY0" fmla="*/ 682 h 130969"/>
                  <a:gd name="connsiteX1" fmla="*/ 57150 w 60685"/>
                  <a:gd name="connsiteY1" fmla="*/ 114982 h 130969"/>
                  <a:gd name="connsiteX2" fmla="*/ 19050 w 60685"/>
                  <a:gd name="connsiteY2" fmla="*/ 121332 h 130969"/>
                  <a:gd name="connsiteX3" fmla="*/ 0 w 60685"/>
                  <a:gd name="connsiteY3" fmla="*/ 32432 h 130969"/>
                  <a:gd name="connsiteX4" fmla="*/ 44450 w 60685"/>
                  <a:gd name="connsiteY4" fmla="*/ 682 h 130969"/>
                  <a:gd name="connsiteX0" fmla="*/ 49212 w 63209"/>
                  <a:gd name="connsiteY0" fmla="*/ 4109 h 134396"/>
                  <a:gd name="connsiteX1" fmla="*/ 61912 w 63209"/>
                  <a:gd name="connsiteY1" fmla="*/ 118409 h 134396"/>
                  <a:gd name="connsiteX2" fmla="*/ 23812 w 63209"/>
                  <a:gd name="connsiteY2" fmla="*/ 124759 h 134396"/>
                  <a:gd name="connsiteX3" fmla="*/ 0 w 63209"/>
                  <a:gd name="connsiteY3" fmla="*/ 33478 h 134396"/>
                  <a:gd name="connsiteX4" fmla="*/ 49212 w 63209"/>
                  <a:gd name="connsiteY4" fmla="*/ 4109 h 134396"/>
                  <a:gd name="connsiteX0" fmla="*/ 31353 w 45078"/>
                  <a:gd name="connsiteY0" fmla="*/ 7454 h 137741"/>
                  <a:gd name="connsiteX1" fmla="*/ 44053 w 45078"/>
                  <a:gd name="connsiteY1" fmla="*/ 121754 h 137741"/>
                  <a:gd name="connsiteX2" fmla="*/ 5953 w 45078"/>
                  <a:gd name="connsiteY2" fmla="*/ 128104 h 137741"/>
                  <a:gd name="connsiteX3" fmla="*/ 1191 w 45078"/>
                  <a:gd name="connsiteY3" fmla="*/ 22536 h 137741"/>
                  <a:gd name="connsiteX4" fmla="*/ 31353 w 45078"/>
                  <a:gd name="connsiteY4" fmla="*/ 7454 h 137741"/>
                  <a:gd name="connsiteX0" fmla="*/ 31464 w 44920"/>
                  <a:gd name="connsiteY0" fmla="*/ 6511 h 123597"/>
                  <a:gd name="connsiteX1" fmla="*/ 44164 w 44920"/>
                  <a:gd name="connsiteY1" fmla="*/ 120811 h 123597"/>
                  <a:gd name="connsiteX2" fmla="*/ 10826 w 44920"/>
                  <a:gd name="connsiteY2" fmla="*/ 84298 h 123597"/>
                  <a:gd name="connsiteX3" fmla="*/ 1302 w 44920"/>
                  <a:gd name="connsiteY3" fmla="*/ 21593 h 123597"/>
                  <a:gd name="connsiteX4" fmla="*/ 31464 w 44920"/>
                  <a:gd name="connsiteY4" fmla="*/ 6511 h 123597"/>
                  <a:gd name="connsiteX0" fmla="*/ 30362 w 43350"/>
                  <a:gd name="connsiteY0" fmla="*/ 5945 h 121342"/>
                  <a:gd name="connsiteX1" fmla="*/ 43062 w 43350"/>
                  <a:gd name="connsiteY1" fmla="*/ 120245 h 121342"/>
                  <a:gd name="connsiteX2" fmla="*/ 19249 w 43350"/>
                  <a:gd name="connsiteY2" fmla="*/ 62301 h 121342"/>
                  <a:gd name="connsiteX3" fmla="*/ 200 w 43350"/>
                  <a:gd name="connsiteY3" fmla="*/ 21027 h 121342"/>
                  <a:gd name="connsiteX4" fmla="*/ 30362 w 43350"/>
                  <a:gd name="connsiteY4" fmla="*/ 5945 h 12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350" h="121342">
                    <a:moveTo>
                      <a:pt x="30362" y="5945"/>
                    </a:moveTo>
                    <a:cubicBezTo>
                      <a:pt x="37506" y="22481"/>
                      <a:pt x="44914" y="110852"/>
                      <a:pt x="43062" y="120245"/>
                    </a:cubicBezTo>
                    <a:cubicBezTo>
                      <a:pt x="41210" y="129638"/>
                      <a:pt x="28774" y="76059"/>
                      <a:pt x="19249" y="62301"/>
                    </a:cubicBezTo>
                    <a:cubicBezTo>
                      <a:pt x="9724" y="48543"/>
                      <a:pt x="-1652" y="30420"/>
                      <a:pt x="200" y="21027"/>
                    </a:cubicBezTo>
                    <a:cubicBezTo>
                      <a:pt x="2052" y="11634"/>
                      <a:pt x="23218" y="-10591"/>
                      <a:pt x="30362" y="5945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34" name="Freeform 174">
                <a:extLst>
                  <a:ext uri="{FF2B5EF4-FFF2-40B4-BE49-F238E27FC236}">
                    <a16:creationId xmlns:a16="http://schemas.microsoft.com/office/drawing/2014/main" id="{77D74FA3-79F4-064D-B11E-624CB1F61F71}"/>
                  </a:ext>
                </a:extLst>
              </p:cNvPr>
              <p:cNvSpPr/>
              <p:nvPr/>
            </p:nvSpPr>
            <p:spPr>
              <a:xfrm>
                <a:off x="2209684" y="1489458"/>
                <a:ext cx="254396" cy="30927"/>
              </a:xfrm>
              <a:custGeom>
                <a:avLst/>
                <a:gdLst>
                  <a:gd name="connsiteX0" fmla="*/ 116 w 254396"/>
                  <a:gd name="connsiteY0" fmla="*/ 21842 h 30927"/>
                  <a:gd name="connsiteX1" fmla="*/ 171566 w 254396"/>
                  <a:gd name="connsiteY1" fmla="*/ 2792 h 30927"/>
                  <a:gd name="connsiteX2" fmla="*/ 254116 w 254396"/>
                  <a:gd name="connsiteY2" fmla="*/ 2792 h 30927"/>
                  <a:gd name="connsiteX3" fmla="*/ 146166 w 254396"/>
                  <a:gd name="connsiteY3" fmla="*/ 28192 h 30927"/>
                  <a:gd name="connsiteX4" fmla="*/ 116 w 254396"/>
                  <a:gd name="connsiteY4" fmla="*/ 21842 h 30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396" h="30927">
                    <a:moveTo>
                      <a:pt x="116" y="21842"/>
                    </a:moveTo>
                    <a:cubicBezTo>
                      <a:pt x="4349" y="17609"/>
                      <a:pt x="129233" y="5967"/>
                      <a:pt x="171566" y="2792"/>
                    </a:cubicBezTo>
                    <a:cubicBezTo>
                      <a:pt x="213899" y="-383"/>
                      <a:pt x="258349" y="-1441"/>
                      <a:pt x="254116" y="2792"/>
                    </a:cubicBezTo>
                    <a:cubicBezTo>
                      <a:pt x="249883" y="7025"/>
                      <a:pt x="184266" y="20784"/>
                      <a:pt x="146166" y="28192"/>
                    </a:cubicBezTo>
                    <a:cubicBezTo>
                      <a:pt x="108066" y="35600"/>
                      <a:pt x="-4117" y="26075"/>
                      <a:pt x="116" y="21842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35" name="Freeform 175">
                <a:extLst>
                  <a:ext uri="{FF2B5EF4-FFF2-40B4-BE49-F238E27FC236}">
                    <a16:creationId xmlns:a16="http://schemas.microsoft.com/office/drawing/2014/main" id="{2604DD33-E597-064B-8417-EF4079509D39}"/>
                  </a:ext>
                </a:extLst>
              </p:cNvPr>
              <p:cNvSpPr/>
              <p:nvPr/>
            </p:nvSpPr>
            <p:spPr>
              <a:xfrm>
                <a:off x="2073647" y="2006403"/>
                <a:ext cx="514628" cy="534602"/>
              </a:xfrm>
              <a:custGeom>
                <a:avLst/>
                <a:gdLst>
                  <a:gd name="connsiteX0" fmla="*/ 141860 w 510897"/>
                  <a:gd name="connsiteY0" fmla="*/ 849 h 535253"/>
                  <a:gd name="connsiteX1" fmla="*/ 230760 w 510897"/>
                  <a:gd name="connsiteY1" fmla="*/ 45299 h 535253"/>
                  <a:gd name="connsiteX2" fmla="*/ 275210 w 510897"/>
                  <a:gd name="connsiteY2" fmla="*/ 121499 h 535253"/>
                  <a:gd name="connsiteX3" fmla="*/ 414910 w 510897"/>
                  <a:gd name="connsiteY3" fmla="*/ 115149 h 535253"/>
                  <a:gd name="connsiteX4" fmla="*/ 510160 w 510897"/>
                  <a:gd name="connsiteY4" fmla="*/ 159599 h 535253"/>
                  <a:gd name="connsiteX5" fmla="*/ 453010 w 510897"/>
                  <a:gd name="connsiteY5" fmla="*/ 197699 h 535253"/>
                  <a:gd name="connsiteX6" fmla="*/ 345060 w 510897"/>
                  <a:gd name="connsiteY6" fmla="*/ 159599 h 535253"/>
                  <a:gd name="connsiteX7" fmla="*/ 256160 w 510897"/>
                  <a:gd name="connsiteY7" fmla="*/ 191349 h 535253"/>
                  <a:gd name="connsiteX8" fmla="*/ 205360 w 510897"/>
                  <a:gd name="connsiteY8" fmla="*/ 318349 h 535253"/>
                  <a:gd name="connsiteX9" fmla="*/ 179960 w 510897"/>
                  <a:gd name="connsiteY9" fmla="*/ 407249 h 535253"/>
                  <a:gd name="connsiteX10" fmla="*/ 179960 w 510897"/>
                  <a:gd name="connsiteY10" fmla="*/ 527899 h 535253"/>
                  <a:gd name="connsiteX11" fmla="*/ 148210 w 510897"/>
                  <a:gd name="connsiteY11" fmla="*/ 508849 h 535253"/>
                  <a:gd name="connsiteX12" fmla="*/ 154560 w 510897"/>
                  <a:gd name="connsiteY12" fmla="*/ 400899 h 535253"/>
                  <a:gd name="connsiteX13" fmla="*/ 148210 w 510897"/>
                  <a:gd name="connsiteY13" fmla="*/ 331049 h 535253"/>
                  <a:gd name="connsiteX14" fmla="*/ 27560 w 510897"/>
                  <a:gd name="connsiteY14" fmla="*/ 413599 h 535253"/>
                  <a:gd name="connsiteX15" fmla="*/ 2160 w 510897"/>
                  <a:gd name="connsiteY15" fmla="*/ 394549 h 535253"/>
                  <a:gd name="connsiteX16" fmla="*/ 65660 w 510897"/>
                  <a:gd name="connsiteY16" fmla="*/ 324699 h 535253"/>
                  <a:gd name="connsiteX17" fmla="*/ 179960 w 510897"/>
                  <a:gd name="connsiteY17" fmla="*/ 280249 h 535253"/>
                  <a:gd name="connsiteX18" fmla="*/ 218060 w 510897"/>
                  <a:gd name="connsiteY18" fmla="*/ 178649 h 535253"/>
                  <a:gd name="connsiteX19" fmla="*/ 218060 w 510897"/>
                  <a:gd name="connsiteY19" fmla="*/ 83399 h 535253"/>
                  <a:gd name="connsiteX20" fmla="*/ 141860 w 510897"/>
                  <a:gd name="connsiteY20" fmla="*/ 849 h 535253"/>
                  <a:gd name="connsiteX0" fmla="*/ 141860 w 515468"/>
                  <a:gd name="connsiteY0" fmla="*/ 849 h 535253"/>
                  <a:gd name="connsiteX1" fmla="*/ 230760 w 515468"/>
                  <a:gd name="connsiteY1" fmla="*/ 45299 h 535253"/>
                  <a:gd name="connsiteX2" fmla="*/ 275210 w 515468"/>
                  <a:gd name="connsiteY2" fmla="*/ 121499 h 535253"/>
                  <a:gd name="connsiteX3" fmla="*/ 414910 w 515468"/>
                  <a:gd name="connsiteY3" fmla="*/ 115149 h 535253"/>
                  <a:gd name="connsiteX4" fmla="*/ 510160 w 515468"/>
                  <a:gd name="connsiteY4" fmla="*/ 159599 h 535253"/>
                  <a:gd name="connsiteX5" fmla="*/ 486348 w 515468"/>
                  <a:gd name="connsiteY5" fmla="*/ 183411 h 535253"/>
                  <a:gd name="connsiteX6" fmla="*/ 345060 w 515468"/>
                  <a:gd name="connsiteY6" fmla="*/ 159599 h 535253"/>
                  <a:gd name="connsiteX7" fmla="*/ 256160 w 515468"/>
                  <a:gd name="connsiteY7" fmla="*/ 191349 h 535253"/>
                  <a:gd name="connsiteX8" fmla="*/ 205360 w 515468"/>
                  <a:gd name="connsiteY8" fmla="*/ 318349 h 535253"/>
                  <a:gd name="connsiteX9" fmla="*/ 179960 w 515468"/>
                  <a:gd name="connsiteY9" fmla="*/ 407249 h 535253"/>
                  <a:gd name="connsiteX10" fmla="*/ 179960 w 515468"/>
                  <a:gd name="connsiteY10" fmla="*/ 527899 h 535253"/>
                  <a:gd name="connsiteX11" fmla="*/ 148210 w 515468"/>
                  <a:gd name="connsiteY11" fmla="*/ 508849 h 535253"/>
                  <a:gd name="connsiteX12" fmla="*/ 154560 w 515468"/>
                  <a:gd name="connsiteY12" fmla="*/ 400899 h 535253"/>
                  <a:gd name="connsiteX13" fmla="*/ 148210 w 515468"/>
                  <a:gd name="connsiteY13" fmla="*/ 331049 h 535253"/>
                  <a:gd name="connsiteX14" fmla="*/ 27560 w 515468"/>
                  <a:gd name="connsiteY14" fmla="*/ 413599 h 535253"/>
                  <a:gd name="connsiteX15" fmla="*/ 2160 w 515468"/>
                  <a:gd name="connsiteY15" fmla="*/ 394549 h 535253"/>
                  <a:gd name="connsiteX16" fmla="*/ 65660 w 515468"/>
                  <a:gd name="connsiteY16" fmla="*/ 324699 h 535253"/>
                  <a:gd name="connsiteX17" fmla="*/ 179960 w 515468"/>
                  <a:gd name="connsiteY17" fmla="*/ 280249 h 535253"/>
                  <a:gd name="connsiteX18" fmla="*/ 218060 w 515468"/>
                  <a:gd name="connsiteY18" fmla="*/ 178649 h 535253"/>
                  <a:gd name="connsiteX19" fmla="*/ 218060 w 515468"/>
                  <a:gd name="connsiteY19" fmla="*/ 83399 h 535253"/>
                  <a:gd name="connsiteX20" fmla="*/ 141860 w 515468"/>
                  <a:gd name="connsiteY20" fmla="*/ 849 h 535253"/>
                  <a:gd name="connsiteX0" fmla="*/ 141860 w 513984"/>
                  <a:gd name="connsiteY0" fmla="*/ 849 h 535253"/>
                  <a:gd name="connsiteX1" fmla="*/ 230760 w 513984"/>
                  <a:gd name="connsiteY1" fmla="*/ 45299 h 535253"/>
                  <a:gd name="connsiteX2" fmla="*/ 275210 w 513984"/>
                  <a:gd name="connsiteY2" fmla="*/ 121499 h 535253"/>
                  <a:gd name="connsiteX3" fmla="*/ 414910 w 513984"/>
                  <a:gd name="connsiteY3" fmla="*/ 115149 h 535253"/>
                  <a:gd name="connsiteX4" fmla="*/ 510160 w 513984"/>
                  <a:gd name="connsiteY4" fmla="*/ 159599 h 535253"/>
                  <a:gd name="connsiteX5" fmla="*/ 486348 w 513984"/>
                  <a:gd name="connsiteY5" fmla="*/ 183411 h 535253"/>
                  <a:gd name="connsiteX6" fmla="*/ 404591 w 513984"/>
                  <a:gd name="connsiteY6" fmla="*/ 145311 h 535253"/>
                  <a:gd name="connsiteX7" fmla="*/ 256160 w 513984"/>
                  <a:gd name="connsiteY7" fmla="*/ 191349 h 535253"/>
                  <a:gd name="connsiteX8" fmla="*/ 205360 w 513984"/>
                  <a:gd name="connsiteY8" fmla="*/ 318349 h 535253"/>
                  <a:gd name="connsiteX9" fmla="*/ 179960 w 513984"/>
                  <a:gd name="connsiteY9" fmla="*/ 407249 h 535253"/>
                  <a:gd name="connsiteX10" fmla="*/ 179960 w 513984"/>
                  <a:gd name="connsiteY10" fmla="*/ 527899 h 535253"/>
                  <a:gd name="connsiteX11" fmla="*/ 148210 w 513984"/>
                  <a:gd name="connsiteY11" fmla="*/ 508849 h 535253"/>
                  <a:gd name="connsiteX12" fmla="*/ 154560 w 513984"/>
                  <a:gd name="connsiteY12" fmla="*/ 400899 h 535253"/>
                  <a:gd name="connsiteX13" fmla="*/ 148210 w 513984"/>
                  <a:gd name="connsiteY13" fmla="*/ 331049 h 535253"/>
                  <a:gd name="connsiteX14" fmla="*/ 27560 w 513984"/>
                  <a:gd name="connsiteY14" fmla="*/ 413599 h 535253"/>
                  <a:gd name="connsiteX15" fmla="*/ 2160 w 513984"/>
                  <a:gd name="connsiteY15" fmla="*/ 394549 h 535253"/>
                  <a:gd name="connsiteX16" fmla="*/ 65660 w 513984"/>
                  <a:gd name="connsiteY16" fmla="*/ 324699 h 535253"/>
                  <a:gd name="connsiteX17" fmla="*/ 179960 w 513984"/>
                  <a:gd name="connsiteY17" fmla="*/ 280249 h 535253"/>
                  <a:gd name="connsiteX18" fmla="*/ 218060 w 513984"/>
                  <a:gd name="connsiteY18" fmla="*/ 178649 h 535253"/>
                  <a:gd name="connsiteX19" fmla="*/ 218060 w 513984"/>
                  <a:gd name="connsiteY19" fmla="*/ 83399 h 535253"/>
                  <a:gd name="connsiteX20" fmla="*/ 141860 w 513984"/>
                  <a:gd name="connsiteY20" fmla="*/ 849 h 535253"/>
                  <a:gd name="connsiteX0" fmla="*/ 141860 w 513984"/>
                  <a:gd name="connsiteY0" fmla="*/ 849 h 535253"/>
                  <a:gd name="connsiteX1" fmla="*/ 230760 w 513984"/>
                  <a:gd name="connsiteY1" fmla="*/ 45299 h 535253"/>
                  <a:gd name="connsiteX2" fmla="*/ 275210 w 513984"/>
                  <a:gd name="connsiteY2" fmla="*/ 121499 h 535253"/>
                  <a:gd name="connsiteX3" fmla="*/ 414910 w 513984"/>
                  <a:gd name="connsiteY3" fmla="*/ 115149 h 535253"/>
                  <a:gd name="connsiteX4" fmla="*/ 510160 w 513984"/>
                  <a:gd name="connsiteY4" fmla="*/ 159599 h 535253"/>
                  <a:gd name="connsiteX5" fmla="*/ 486348 w 513984"/>
                  <a:gd name="connsiteY5" fmla="*/ 183411 h 535253"/>
                  <a:gd name="connsiteX6" fmla="*/ 404591 w 513984"/>
                  <a:gd name="connsiteY6" fmla="*/ 145311 h 535253"/>
                  <a:gd name="connsiteX7" fmla="*/ 256160 w 513984"/>
                  <a:gd name="connsiteY7" fmla="*/ 191349 h 535253"/>
                  <a:gd name="connsiteX8" fmla="*/ 205360 w 513984"/>
                  <a:gd name="connsiteY8" fmla="*/ 318349 h 535253"/>
                  <a:gd name="connsiteX9" fmla="*/ 179960 w 513984"/>
                  <a:gd name="connsiteY9" fmla="*/ 407249 h 535253"/>
                  <a:gd name="connsiteX10" fmla="*/ 179960 w 513984"/>
                  <a:gd name="connsiteY10" fmla="*/ 527899 h 535253"/>
                  <a:gd name="connsiteX11" fmla="*/ 148210 w 513984"/>
                  <a:gd name="connsiteY11" fmla="*/ 508849 h 535253"/>
                  <a:gd name="connsiteX12" fmla="*/ 154560 w 513984"/>
                  <a:gd name="connsiteY12" fmla="*/ 400899 h 535253"/>
                  <a:gd name="connsiteX13" fmla="*/ 148210 w 513984"/>
                  <a:gd name="connsiteY13" fmla="*/ 331049 h 535253"/>
                  <a:gd name="connsiteX14" fmla="*/ 27560 w 513984"/>
                  <a:gd name="connsiteY14" fmla="*/ 413599 h 535253"/>
                  <a:gd name="connsiteX15" fmla="*/ 2160 w 513984"/>
                  <a:gd name="connsiteY15" fmla="*/ 394549 h 535253"/>
                  <a:gd name="connsiteX16" fmla="*/ 65660 w 513984"/>
                  <a:gd name="connsiteY16" fmla="*/ 324699 h 535253"/>
                  <a:gd name="connsiteX17" fmla="*/ 179960 w 513984"/>
                  <a:gd name="connsiteY17" fmla="*/ 280249 h 535253"/>
                  <a:gd name="connsiteX18" fmla="*/ 218060 w 513984"/>
                  <a:gd name="connsiteY18" fmla="*/ 178649 h 535253"/>
                  <a:gd name="connsiteX19" fmla="*/ 218060 w 513984"/>
                  <a:gd name="connsiteY19" fmla="*/ 83399 h 535253"/>
                  <a:gd name="connsiteX20" fmla="*/ 141860 w 513984"/>
                  <a:gd name="connsiteY20" fmla="*/ 849 h 535253"/>
                  <a:gd name="connsiteX0" fmla="*/ 141860 w 513984"/>
                  <a:gd name="connsiteY0" fmla="*/ 198 h 534602"/>
                  <a:gd name="connsiteX1" fmla="*/ 230760 w 513984"/>
                  <a:gd name="connsiteY1" fmla="*/ 44648 h 534602"/>
                  <a:gd name="connsiteX2" fmla="*/ 275210 w 513984"/>
                  <a:gd name="connsiteY2" fmla="*/ 120848 h 534602"/>
                  <a:gd name="connsiteX3" fmla="*/ 414910 w 513984"/>
                  <a:gd name="connsiteY3" fmla="*/ 114498 h 534602"/>
                  <a:gd name="connsiteX4" fmla="*/ 510160 w 513984"/>
                  <a:gd name="connsiteY4" fmla="*/ 158948 h 534602"/>
                  <a:gd name="connsiteX5" fmla="*/ 486348 w 513984"/>
                  <a:gd name="connsiteY5" fmla="*/ 182760 h 534602"/>
                  <a:gd name="connsiteX6" fmla="*/ 404591 w 513984"/>
                  <a:gd name="connsiteY6" fmla="*/ 144660 h 534602"/>
                  <a:gd name="connsiteX7" fmla="*/ 256160 w 513984"/>
                  <a:gd name="connsiteY7" fmla="*/ 190698 h 534602"/>
                  <a:gd name="connsiteX8" fmla="*/ 205360 w 513984"/>
                  <a:gd name="connsiteY8" fmla="*/ 317698 h 534602"/>
                  <a:gd name="connsiteX9" fmla="*/ 179960 w 513984"/>
                  <a:gd name="connsiteY9" fmla="*/ 406598 h 534602"/>
                  <a:gd name="connsiteX10" fmla="*/ 179960 w 513984"/>
                  <a:gd name="connsiteY10" fmla="*/ 527248 h 534602"/>
                  <a:gd name="connsiteX11" fmla="*/ 148210 w 513984"/>
                  <a:gd name="connsiteY11" fmla="*/ 508198 h 534602"/>
                  <a:gd name="connsiteX12" fmla="*/ 154560 w 513984"/>
                  <a:gd name="connsiteY12" fmla="*/ 400248 h 534602"/>
                  <a:gd name="connsiteX13" fmla="*/ 148210 w 513984"/>
                  <a:gd name="connsiteY13" fmla="*/ 330398 h 534602"/>
                  <a:gd name="connsiteX14" fmla="*/ 27560 w 513984"/>
                  <a:gd name="connsiteY14" fmla="*/ 412948 h 534602"/>
                  <a:gd name="connsiteX15" fmla="*/ 2160 w 513984"/>
                  <a:gd name="connsiteY15" fmla="*/ 393898 h 534602"/>
                  <a:gd name="connsiteX16" fmla="*/ 65660 w 513984"/>
                  <a:gd name="connsiteY16" fmla="*/ 324048 h 534602"/>
                  <a:gd name="connsiteX17" fmla="*/ 179960 w 513984"/>
                  <a:gd name="connsiteY17" fmla="*/ 279598 h 534602"/>
                  <a:gd name="connsiteX18" fmla="*/ 218060 w 513984"/>
                  <a:gd name="connsiteY18" fmla="*/ 177998 h 534602"/>
                  <a:gd name="connsiteX19" fmla="*/ 218060 w 513984"/>
                  <a:gd name="connsiteY19" fmla="*/ 61316 h 534602"/>
                  <a:gd name="connsiteX20" fmla="*/ 141860 w 513984"/>
                  <a:gd name="connsiteY20" fmla="*/ 198 h 534602"/>
                  <a:gd name="connsiteX0" fmla="*/ 141860 w 513984"/>
                  <a:gd name="connsiteY0" fmla="*/ 198 h 534602"/>
                  <a:gd name="connsiteX1" fmla="*/ 230760 w 513984"/>
                  <a:gd name="connsiteY1" fmla="*/ 44648 h 534602"/>
                  <a:gd name="connsiteX2" fmla="*/ 275210 w 513984"/>
                  <a:gd name="connsiteY2" fmla="*/ 120848 h 534602"/>
                  <a:gd name="connsiteX3" fmla="*/ 414910 w 513984"/>
                  <a:gd name="connsiteY3" fmla="*/ 114498 h 534602"/>
                  <a:gd name="connsiteX4" fmla="*/ 510160 w 513984"/>
                  <a:gd name="connsiteY4" fmla="*/ 158948 h 534602"/>
                  <a:gd name="connsiteX5" fmla="*/ 486348 w 513984"/>
                  <a:gd name="connsiteY5" fmla="*/ 182760 h 534602"/>
                  <a:gd name="connsiteX6" fmla="*/ 404591 w 513984"/>
                  <a:gd name="connsiteY6" fmla="*/ 144660 h 534602"/>
                  <a:gd name="connsiteX7" fmla="*/ 263304 w 513984"/>
                  <a:gd name="connsiteY7" fmla="*/ 169267 h 534602"/>
                  <a:gd name="connsiteX8" fmla="*/ 205360 w 513984"/>
                  <a:gd name="connsiteY8" fmla="*/ 317698 h 534602"/>
                  <a:gd name="connsiteX9" fmla="*/ 179960 w 513984"/>
                  <a:gd name="connsiteY9" fmla="*/ 406598 h 534602"/>
                  <a:gd name="connsiteX10" fmla="*/ 179960 w 513984"/>
                  <a:gd name="connsiteY10" fmla="*/ 527248 h 534602"/>
                  <a:gd name="connsiteX11" fmla="*/ 148210 w 513984"/>
                  <a:gd name="connsiteY11" fmla="*/ 508198 h 534602"/>
                  <a:gd name="connsiteX12" fmla="*/ 154560 w 513984"/>
                  <a:gd name="connsiteY12" fmla="*/ 400248 h 534602"/>
                  <a:gd name="connsiteX13" fmla="*/ 148210 w 513984"/>
                  <a:gd name="connsiteY13" fmla="*/ 330398 h 534602"/>
                  <a:gd name="connsiteX14" fmla="*/ 27560 w 513984"/>
                  <a:gd name="connsiteY14" fmla="*/ 412948 h 534602"/>
                  <a:gd name="connsiteX15" fmla="*/ 2160 w 513984"/>
                  <a:gd name="connsiteY15" fmla="*/ 393898 h 534602"/>
                  <a:gd name="connsiteX16" fmla="*/ 65660 w 513984"/>
                  <a:gd name="connsiteY16" fmla="*/ 324048 h 534602"/>
                  <a:gd name="connsiteX17" fmla="*/ 179960 w 513984"/>
                  <a:gd name="connsiteY17" fmla="*/ 279598 h 534602"/>
                  <a:gd name="connsiteX18" fmla="*/ 218060 w 513984"/>
                  <a:gd name="connsiteY18" fmla="*/ 177998 h 534602"/>
                  <a:gd name="connsiteX19" fmla="*/ 218060 w 513984"/>
                  <a:gd name="connsiteY19" fmla="*/ 61316 h 534602"/>
                  <a:gd name="connsiteX20" fmla="*/ 141860 w 513984"/>
                  <a:gd name="connsiteY20" fmla="*/ 198 h 534602"/>
                  <a:gd name="connsiteX0" fmla="*/ 141860 w 513984"/>
                  <a:gd name="connsiteY0" fmla="*/ 198 h 534602"/>
                  <a:gd name="connsiteX1" fmla="*/ 230760 w 513984"/>
                  <a:gd name="connsiteY1" fmla="*/ 44648 h 534602"/>
                  <a:gd name="connsiteX2" fmla="*/ 275210 w 513984"/>
                  <a:gd name="connsiteY2" fmla="*/ 120848 h 534602"/>
                  <a:gd name="connsiteX3" fmla="*/ 414910 w 513984"/>
                  <a:gd name="connsiteY3" fmla="*/ 114498 h 534602"/>
                  <a:gd name="connsiteX4" fmla="*/ 510160 w 513984"/>
                  <a:gd name="connsiteY4" fmla="*/ 158948 h 534602"/>
                  <a:gd name="connsiteX5" fmla="*/ 486348 w 513984"/>
                  <a:gd name="connsiteY5" fmla="*/ 182760 h 534602"/>
                  <a:gd name="connsiteX6" fmla="*/ 404591 w 513984"/>
                  <a:gd name="connsiteY6" fmla="*/ 144660 h 534602"/>
                  <a:gd name="connsiteX7" fmla="*/ 263304 w 513984"/>
                  <a:gd name="connsiteY7" fmla="*/ 169267 h 534602"/>
                  <a:gd name="connsiteX8" fmla="*/ 202978 w 513984"/>
                  <a:gd name="connsiteY8" fmla="*/ 298648 h 534602"/>
                  <a:gd name="connsiteX9" fmla="*/ 179960 w 513984"/>
                  <a:gd name="connsiteY9" fmla="*/ 406598 h 534602"/>
                  <a:gd name="connsiteX10" fmla="*/ 179960 w 513984"/>
                  <a:gd name="connsiteY10" fmla="*/ 527248 h 534602"/>
                  <a:gd name="connsiteX11" fmla="*/ 148210 w 513984"/>
                  <a:gd name="connsiteY11" fmla="*/ 508198 h 534602"/>
                  <a:gd name="connsiteX12" fmla="*/ 154560 w 513984"/>
                  <a:gd name="connsiteY12" fmla="*/ 400248 h 534602"/>
                  <a:gd name="connsiteX13" fmla="*/ 148210 w 513984"/>
                  <a:gd name="connsiteY13" fmla="*/ 330398 h 534602"/>
                  <a:gd name="connsiteX14" fmla="*/ 27560 w 513984"/>
                  <a:gd name="connsiteY14" fmla="*/ 412948 h 534602"/>
                  <a:gd name="connsiteX15" fmla="*/ 2160 w 513984"/>
                  <a:gd name="connsiteY15" fmla="*/ 393898 h 534602"/>
                  <a:gd name="connsiteX16" fmla="*/ 65660 w 513984"/>
                  <a:gd name="connsiteY16" fmla="*/ 324048 h 534602"/>
                  <a:gd name="connsiteX17" fmla="*/ 179960 w 513984"/>
                  <a:gd name="connsiteY17" fmla="*/ 279598 h 534602"/>
                  <a:gd name="connsiteX18" fmla="*/ 218060 w 513984"/>
                  <a:gd name="connsiteY18" fmla="*/ 177998 h 534602"/>
                  <a:gd name="connsiteX19" fmla="*/ 218060 w 513984"/>
                  <a:gd name="connsiteY19" fmla="*/ 61316 h 534602"/>
                  <a:gd name="connsiteX20" fmla="*/ 141860 w 513984"/>
                  <a:gd name="connsiteY20" fmla="*/ 198 h 534602"/>
                  <a:gd name="connsiteX0" fmla="*/ 142184 w 514308"/>
                  <a:gd name="connsiteY0" fmla="*/ 198 h 534602"/>
                  <a:gd name="connsiteX1" fmla="*/ 231084 w 514308"/>
                  <a:gd name="connsiteY1" fmla="*/ 44648 h 534602"/>
                  <a:gd name="connsiteX2" fmla="*/ 275534 w 514308"/>
                  <a:gd name="connsiteY2" fmla="*/ 120848 h 534602"/>
                  <a:gd name="connsiteX3" fmla="*/ 415234 w 514308"/>
                  <a:gd name="connsiteY3" fmla="*/ 114498 h 534602"/>
                  <a:gd name="connsiteX4" fmla="*/ 510484 w 514308"/>
                  <a:gd name="connsiteY4" fmla="*/ 158948 h 534602"/>
                  <a:gd name="connsiteX5" fmla="*/ 486672 w 514308"/>
                  <a:gd name="connsiteY5" fmla="*/ 182760 h 534602"/>
                  <a:gd name="connsiteX6" fmla="*/ 404915 w 514308"/>
                  <a:gd name="connsiteY6" fmla="*/ 144660 h 534602"/>
                  <a:gd name="connsiteX7" fmla="*/ 263628 w 514308"/>
                  <a:gd name="connsiteY7" fmla="*/ 169267 h 534602"/>
                  <a:gd name="connsiteX8" fmla="*/ 203302 w 514308"/>
                  <a:gd name="connsiteY8" fmla="*/ 298648 h 534602"/>
                  <a:gd name="connsiteX9" fmla="*/ 180284 w 514308"/>
                  <a:gd name="connsiteY9" fmla="*/ 406598 h 534602"/>
                  <a:gd name="connsiteX10" fmla="*/ 180284 w 514308"/>
                  <a:gd name="connsiteY10" fmla="*/ 527248 h 534602"/>
                  <a:gd name="connsiteX11" fmla="*/ 148534 w 514308"/>
                  <a:gd name="connsiteY11" fmla="*/ 508198 h 534602"/>
                  <a:gd name="connsiteX12" fmla="*/ 154884 w 514308"/>
                  <a:gd name="connsiteY12" fmla="*/ 400248 h 534602"/>
                  <a:gd name="connsiteX13" fmla="*/ 148534 w 514308"/>
                  <a:gd name="connsiteY13" fmla="*/ 330398 h 534602"/>
                  <a:gd name="connsiteX14" fmla="*/ 27884 w 514308"/>
                  <a:gd name="connsiteY14" fmla="*/ 412948 h 534602"/>
                  <a:gd name="connsiteX15" fmla="*/ 2484 w 514308"/>
                  <a:gd name="connsiteY15" fmla="*/ 393898 h 534602"/>
                  <a:gd name="connsiteX16" fmla="*/ 70746 w 514308"/>
                  <a:gd name="connsiteY16" fmla="*/ 335954 h 534602"/>
                  <a:gd name="connsiteX17" fmla="*/ 180284 w 514308"/>
                  <a:gd name="connsiteY17" fmla="*/ 279598 h 534602"/>
                  <a:gd name="connsiteX18" fmla="*/ 218384 w 514308"/>
                  <a:gd name="connsiteY18" fmla="*/ 177998 h 534602"/>
                  <a:gd name="connsiteX19" fmla="*/ 218384 w 514308"/>
                  <a:gd name="connsiteY19" fmla="*/ 61316 h 534602"/>
                  <a:gd name="connsiteX20" fmla="*/ 142184 w 514308"/>
                  <a:gd name="connsiteY20" fmla="*/ 198 h 534602"/>
                  <a:gd name="connsiteX0" fmla="*/ 142504 w 514628"/>
                  <a:gd name="connsiteY0" fmla="*/ 198 h 534602"/>
                  <a:gd name="connsiteX1" fmla="*/ 231404 w 514628"/>
                  <a:gd name="connsiteY1" fmla="*/ 44648 h 534602"/>
                  <a:gd name="connsiteX2" fmla="*/ 275854 w 514628"/>
                  <a:gd name="connsiteY2" fmla="*/ 120848 h 534602"/>
                  <a:gd name="connsiteX3" fmla="*/ 415554 w 514628"/>
                  <a:gd name="connsiteY3" fmla="*/ 114498 h 534602"/>
                  <a:gd name="connsiteX4" fmla="*/ 510804 w 514628"/>
                  <a:gd name="connsiteY4" fmla="*/ 158948 h 534602"/>
                  <a:gd name="connsiteX5" fmla="*/ 486992 w 514628"/>
                  <a:gd name="connsiteY5" fmla="*/ 182760 h 534602"/>
                  <a:gd name="connsiteX6" fmla="*/ 405235 w 514628"/>
                  <a:gd name="connsiteY6" fmla="*/ 144660 h 534602"/>
                  <a:gd name="connsiteX7" fmla="*/ 263948 w 514628"/>
                  <a:gd name="connsiteY7" fmla="*/ 169267 h 534602"/>
                  <a:gd name="connsiteX8" fmla="*/ 203622 w 514628"/>
                  <a:gd name="connsiteY8" fmla="*/ 298648 h 534602"/>
                  <a:gd name="connsiteX9" fmla="*/ 180604 w 514628"/>
                  <a:gd name="connsiteY9" fmla="*/ 406598 h 534602"/>
                  <a:gd name="connsiteX10" fmla="*/ 180604 w 514628"/>
                  <a:gd name="connsiteY10" fmla="*/ 527248 h 534602"/>
                  <a:gd name="connsiteX11" fmla="*/ 148854 w 514628"/>
                  <a:gd name="connsiteY11" fmla="*/ 508198 h 534602"/>
                  <a:gd name="connsiteX12" fmla="*/ 155204 w 514628"/>
                  <a:gd name="connsiteY12" fmla="*/ 400248 h 534602"/>
                  <a:gd name="connsiteX13" fmla="*/ 148854 w 514628"/>
                  <a:gd name="connsiteY13" fmla="*/ 330398 h 534602"/>
                  <a:gd name="connsiteX14" fmla="*/ 28204 w 514628"/>
                  <a:gd name="connsiteY14" fmla="*/ 412948 h 534602"/>
                  <a:gd name="connsiteX15" fmla="*/ 2804 w 514628"/>
                  <a:gd name="connsiteY15" fmla="*/ 393898 h 534602"/>
                  <a:gd name="connsiteX16" fmla="*/ 71066 w 514628"/>
                  <a:gd name="connsiteY16" fmla="*/ 335954 h 534602"/>
                  <a:gd name="connsiteX17" fmla="*/ 180604 w 514628"/>
                  <a:gd name="connsiteY17" fmla="*/ 279598 h 534602"/>
                  <a:gd name="connsiteX18" fmla="*/ 218704 w 514628"/>
                  <a:gd name="connsiteY18" fmla="*/ 177998 h 534602"/>
                  <a:gd name="connsiteX19" fmla="*/ 218704 w 514628"/>
                  <a:gd name="connsiteY19" fmla="*/ 61316 h 534602"/>
                  <a:gd name="connsiteX20" fmla="*/ 142504 w 514628"/>
                  <a:gd name="connsiteY20" fmla="*/ 198 h 534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14628" h="534602">
                    <a:moveTo>
                      <a:pt x="142504" y="198"/>
                    </a:moveTo>
                    <a:cubicBezTo>
                      <a:pt x="144621" y="-2580"/>
                      <a:pt x="209179" y="24540"/>
                      <a:pt x="231404" y="44648"/>
                    </a:cubicBezTo>
                    <a:cubicBezTo>
                      <a:pt x="253629" y="64756"/>
                      <a:pt x="245162" y="109206"/>
                      <a:pt x="275854" y="120848"/>
                    </a:cubicBezTo>
                    <a:cubicBezTo>
                      <a:pt x="306546" y="132490"/>
                      <a:pt x="376396" y="108148"/>
                      <a:pt x="415554" y="114498"/>
                    </a:cubicBezTo>
                    <a:cubicBezTo>
                      <a:pt x="454712" y="120848"/>
                      <a:pt x="498898" y="147571"/>
                      <a:pt x="510804" y="158948"/>
                    </a:cubicBezTo>
                    <a:cubicBezTo>
                      <a:pt x="522710" y="170325"/>
                      <a:pt x="504587" y="185141"/>
                      <a:pt x="486992" y="182760"/>
                    </a:cubicBezTo>
                    <a:cubicBezTo>
                      <a:pt x="469397" y="180379"/>
                      <a:pt x="442409" y="146909"/>
                      <a:pt x="405235" y="144660"/>
                    </a:cubicBezTo>
                    <a:cubicBezTo>
                      <a:pt x="368061" y="142411"/>
                      <a:pt x="297550" y="143602"/>
                      <a:pt x="263948" y="169267"/>
                    </a:cubicBezTo>
                    <a:cubicBezTo>
                      <a:pt x="230346" y="194932"/>
                      <a:pt x="217513" y="259093"/>
                      <a:pt x="203622" y="298648"/>
                    </a:cubicBezTo>
                    <a:cubicBezTo>
                      <a:pt x="189731" y="338203"/>
                      <a:pt x="184440" y="368498"/>
                      <a:pt x="180604" y="406598"/>
                    </a:cubicBezTo>
                    <a:cubicBezTo>
                      <a:pt x="176768" y="444698"/>
                      <a:pt x="185896" y="510315"/>
                      <a:pt x="180604" y="527248"/>
                    </a:cubicBezTo>
                    <a:cubicBezTo>
                      <a:pt x="175312" y="544181"/>
                      <a:pt x="153087" y="529365"/>
                      <a:pt x="148854" y="508198"/>
                    </a:cubicBezTo>
                    <a:cubicBezTo>
                      <a:pt x="144621" y="487031"/>
                      <a:pt x="155204" y="429881"/>
                      <a:pt x="155204" y="400248"/>
                    </a:cubicBezTo>
                    <a:cubicBezTo>
                      <a:pt x="155204" y="370615"/>
                      <a:pt x="170021" y="328281"/>
                      <a:pt x="148854" y="330398"/>
                    </a:cubicBezTo>
                    <a:cubicBezTo>
                      <a:pt x="127687" y="332515"/>
                      <a:pt x="54928" y="371409"/>
                      <a:pt x="28204" y="412948"/>
                    </a:cubicBezTo>
                    <a:cubicBezTo>
                      <a:pt x="1480" y="454487"/>
                      <a:pt x="-4340" y="406730"/>
                      <a:pt x="2804" y="393898"/>
                    </a:cubicBezTo>
                    <a:cubicBezTo>
                      <a:pt x="9948" y="381066"/>
                      <a:pt x="41433" y="355004"/>
                      <a:pt x="71066" y="335954"/>
                    </a:cubicBezTo>
                    <a:cubicBezTo>
                      <a:pt x="100699" y="316904"/>
                      <a:pt x="155998" y="305924"/>
                      <a:pt x="180604" y="279598"/>
                    </a:cubicBezTo>
                    <a:cubicBezTo>
                      <a:pt x="205210" y="253272"/>
                      <a:pt x="212354" y="210806"/>
                      <a:pt x="218704" y="177998"/>
                    </a:cubicBezTo>
                    <a:cubicBezTo>
                      <a:pt x="225054" y="145190"/>
                      <a:pt x="227171" y="90949"/>
                      <a:pt x="218704" y="61316"/>
                    </a:cubicBezTo>
                    <a:cubicBezTo>
                      <a:pt x="210237" y="31683"/>
                      <a:pt x="140387" y="2976"/>
                      <a:pt x="142504" y="198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36" name="Freeform 176">
                <a:extLst>
                  <a:ext uri="{FF2B5EF4-FFF2-40B4-BE49-F238E27FC236}">
                    <a16:creationId xmlns:a16="http://schemas.microsoft.com/office/drawing/2014/main" id="{DC46765C-9783-F241-9FAE-2634B2E5723B}"/>
                  </a:ext>
                </a:extLst>
              </p:cNvPr>
              <p:cNvSpPr/>
              <p:nvPr/>
            </p:nvSpPr>
            <p:spPr>
              <a:xfrm>
                <a:off x="2728462" y="1237865"/>
                <a:ext cx="224391" cy="396572"/>
              </a:xfrm>
              <a:custGeom>
                <a:avLst/>
                <a:gdLst>
                  <a:gd name="connsiteX0" fmla="*/ 52837 w 225676"/>
                  <a:gd name="connsiteY0" fmla="*/ 385 h 413955"/>
                  <a:gd name="connsiteX1" fmla="*/ 198887 w 225676"/>
                  <a:gd name="connsiteY1" fmla="*/ 159135 h 413955"/>
                  <a:gd name="connsiteX2" fmla="*/ 224287 w 225676"/>
                  <a:gd name="connsiteY2" fmla="*/ 387735 h 413955"/>
                  <a:gd name="connsiteX3" fmla="*/ 179837 w 225676"/>
                  <a:gd name="connsiteY3" fmla="*/ 394085 h 413955"/>
                  <a:gd name="connsiteX4" fmla="*/ 173487 w 225676"/>
                  <a:gd name="connsiteY4" fmla="*/ 254385 h 413955"/>
                  <a:gd name="connsiteX5" fmla="*/ 129037 w 225676"/>
                  <a:gd name="connsiteY5" fmla="*/ 152785 h 413955"/>
                  <a:gd name="connsiteX6" fmla="*/ 78237 w 225676"/>
                  <a:gd name="connsiteY6" fmla="*/ 108335 h 413955"/>
                  <a:gd name="connsiteX7" fmla="*/ 14737 w 225676"/>
                  <a:gd name="connsiteY7" fmla="*/ 159135 h 413955"/>
                  <a:gd name="connsiteX8" fmla="*/ 2037 w 225676"/>
                  <a:gd name="connsiteY8" fmla="*/ 114685 h 413955"/>
                  <a:gd name="connsiteX9" fmla="*/ 52837 w 225676"/>
                  <a:gd name="connsiteY9" fmla="*/ 385 h 413955"/>
                  <a:gd name="connsiteX0" fmla="*/ 52837 w 225676"/>
                  <a:gd name="connsiteY0" fmla="*/ 385 h 417537"/>
                  <a:gd name="connsiteX1" fmla="*/ 198887 w 225676"/>
                  <a:gd name="connsiteY1" fmla="*/ 159135 h 417537"/>
                  <a:gd name="connsiteX2" fmla="*/ 224287 w 225676"/>
                  <a:gd name="connsiteY2" fmla="*/ 387735 h 417537"/>
                  <a:gd name="connsiteX3" fmla="*/ 179837 w 225676"/>
                  <a:gd name="connsiteY3" fmla="*/ 394085 h 417537"/>
                  <a:gd name="connsiteX4" fmla="*/ 173487 w 225676"/>
                  <a:gd name="connsiteY4" fmla="*/ 254385 h 417537"/>
                  <a:gd name="connsiteX5" fmla="*/ 129037 w 225676"/>
                  <a:gd name="connsiteY5" fmla="*/ 152785 h 417537"/>
                  <a:gd name="connsiteX6" fmla="*/ 78237 w 225676"/>
                  <a:gd name="connsiteY6" fmla="*/ 108335 h 417537"/>
                  <a:gd name="connsiteX7" fmla="*/ 14737 w 225676"/>
                  <a:gd name="connsiteY7" fmla="*/ 159135 h 417537"/>
                  <a:gd name="connsiteX8" fmla="*/ 2037 w 225676"/>
                  <a:gd name="connsiteY8" fmla="*/ 114685 h 417537"/>
                  <a:gd name="connsiteX9" fmla="*/ 52837 w 225676"/>
                  <a:gd name="connsiteY9" fmla="*/ 385 h 417537"/>
                  <a:gd name="connsiteX0" fmla="*/ 52837 w 224541"/>
                  <a:gd name="connsiteY0" fmla="*/ 385 h 412341"/>
                  <a:gd name="connsiteX1" fmla="*/ 198887 w 224541"/>
                  <a:gd name="connsiteY1" fmla="*/ 159135 h 412341"/>
                  <a:gd name="connsiteX2" fmla="*/ 224287 w 224541"/>
                  <a:gd name="connsiteY2" fmla="*/ 387735 h 412341"/>
                  <a:gd name="connsiteX3" fmla="*/ 196506 w 224541"/>
                  <a:gd name="connsiteY3" fmla="*/ 384560 h 412341"/>
                  <a:gd name="connsiteX4" fmla="*/ 173487 w 224541"/>
                  <a:gd name="connsiteY4" fmla="*/ 254385 h 412341"/>
                  <a:gd name="connsiteX5" fmla="*/ 129037 w 224541"/>
                  <a:gd name="connsiteY5" fmla="*/ 152785 h 412341"/>
                  <a:gd name="connsiteX6" fmla="*/ 78237 w 224541"/>
                  <a:gd name="connsiteY6" fmla="*/ 108335 h 412341"/>
                  <a:gd name="connsiteX7" fmla="*/ 14737 w 224541"/>
                  <a:gd name="connsiteY7" fmla="*/ 159135 h 412341"/>
                  <a:gd name="connsiteX8" fmla="*/ 2037 w 224541"/>
                  <a:gd name="connsiteY8" fmla="*/ 114685 h 412341"/>
                  <a:gd name="connsiteX9" fmla="*/ 52837 w 224541"/>
                  <a:gd name="connsiteY9" fmla="*/ 385 h 412341"/>
                  <a:gd name="connsiteX0" fmla="*/ 52837 w 224541"/>
                  <a:gd name="connsiteY0" fmla="*/ 385 h 413997"/>
                  <a:gd name="connsiteX1" fmla="*/ 198887 w 224541"/>
                  <a:gd name="connsiteY1" fmla="*/ 159135 h 413997"/>
                  <a:gd name="connsiteX2" fmla="*/ 224287 w 224541"/>
                  <a:gd name="connsiteY2" fmla="*/ 387735 h 413997"/>
                  <a:gd name="connsiteX3" fmla="*/ 196506 w 224541"/>
                  <a:gd name="connsiteY3" fmla="*/ 384560 h 413997"/>
                  <a:gd name="connsiteX4" fmla="*/ 166344 w 224541"/>
                  <a:gd name="connsiteY4" fmla="*/ 168660 h 413997"/>
                  <a:gd name="connsiteX5" fmla="*/ 129037 w 224541"/>
                  <a:gd name="connsiteY5" fmla="*/ 152785 h 413997"/>
                  <a:gd name="connsiteX6" fmla="*/ 78237 w 224541"/>
                  <a:gd name="connsiteY6" fmla="*/ 108335 h 413997"/>
                  <a:gd name="connsiteX7" fmla="*/ 14737 w 224541"/>
                  <a:gd name="connsiteY7" fmla="*/ 159135 h 413997"/>
                  <a:gd name="connsiteX8" fmla="*/ 2037 w 224541"/>
                  <a:gd name="connsiteY8" fmla="*/ 114685 h 413997"/>
                  <a:gd name="connsiteX9" fmla="*/ 52837 w 224541"/>
                  <a:gd name="connsiteY9" fmla="*/ 385 h 413997"/>
                  <a:gd name="connsiteX0" fmla="*/ 52837 w 224391"/>
                  <a:gd name="connsiteY0" fmla="*/ 385 h 396572"/>
                  <a:gd name="connsiteX1" fmla="*/ 198887 w 224391"/>
                  <a:gd name="connsiteY1" fmla="*/ 159135 h 396572"/>
                  <a:gd name="connsiteX2" fmla="*/ 224287 w 224391"/>
                  <a:gd name="connsiteY2" fmla="*/ 387735 h 396572"/>
                  <a:gd name="connsiteX3" fmla="*/ 198888 w 224391"/>
                  <a:gd name="connsiteY3" fmla="*/ 332173 h 396572"/>
                  <a:gd name="connsiteX4" fmla="*/ 166344 w 224391"/>
                  <a:gd name="connsiteY4" fmla="*/ 168660 h 396572"/>
                  <a:gd name="connsiteX5" fmla="*/ 129037 w 224391"/>
                  <a:gd name="connsiteY5" fmla="*/ 152785 h 396572"/>
                  <a:gd name="connsiteX6" fmla="*/ 78237 w 224391"/>
                  <a:gd name="connsiteY6" fmla="*/ 108335 h 396572"/>
                  <a:gd name="connsiteX7" fmla="*/ 14737 w 224391"/>
                  <a:gd name="connsiteY7" fmla="*/ 159135 h 396572"/>
                  <a:gd name="connsiteX8" fmla="*/ 2037 w 224391"/>
                  <a:gd name="connsiteY8" fmla="*/ 114685 h 396572"/>
                  <a:gd name="connsiteX9" fmla="*/ 52837 w 224391"/>
                  <a:gd name="connsiteY9" fmla="*/ 385 h 396572"/>
                  <a:gd name="connsiteX0" fmla="*/ 52837 w 224391"/>
                  <a:gd name="connsiteY0" fmla="*/ 385 h 396572"/>
                  <a:gd name="connsiteX1" fmla="*/ 198887 w 224391"/>
                  <a:gd name="connsiteY1" fmla="*/ 159135 h 396572"/>
                  <a:gd name="connsiteX2" fmla="*/ 224287 w 224391"/>
                  <a:gd name="connsiteY2" fmla="*/ 387735 h 396572"/>
                  <a:gd name="connsiteX3" fmla="*/ 198888 w 224391"/>
                  <a:gd name="connsiteY3" fmla="*/ 332173 h 396572"/>
                  <a:gd name="connsiteX4" fmla="*/ 166344 w 224391"/>
                  <a:gd name="connsiteY4" fmla="*/ 168660 h 396572"/>
                  <a:gd name="connsiteX5" fmla="*/ 78237 w 224391"/>
                  <a:gd name="connsiteY5" fmla="*/ 108335 h 396572"/>
                  <a:gd name="connsiteX6" fmla="*/ 14737 w 224391"/>
                  <a:gd name="connsiteY6" fmla="*/ 159135 h 396572"/>
                  <a:gd name="connsiteX7" fmla="*/ 2037 w 224391"/>
                  <a:gd name="connsiteY7" fmla="*/ 114685 h 396572"/>
                  <a:gd name="connsiteX8" fmla="*/ 52837 w 224391"/>
                  <a:gd name="connsiteY8" fmla="*/ 385 h 396572"/>
                  <a:gd name="connsiteX0" fmla="*/ 52837 w 224391"/>
                  <a:gd name="connsiteY0" fmla="*/ 385 h 396572"/>
                  <a:gd name="connsiteX1" fmla="*/ 198887 w 224391"/>
                  <a:gd name="connsiteY1" fmla="*/ 159135 h 396572"/>
                  <a:gd name="connsiteX2" fmla="*/ 224287 w 224391"/>
                  <a:gd name="connsiteY2" fmla="*/ 387735 h 396572"/>
                  <a:gd name="connsiteX3" fmla="*/ 198888 w 224391"/>
                  <a:gd name="connsiteY3" fmla="*/ 332173 h 396572"/>
                  <a:gd name="connsiteX4" fmla="*/ 166344 w 224391"/>
                  <a:gd name="connsiteY4" fmla="*/ 168660 h 396572"/>
                  <a:gd name="connsiteX5" fmla="*/ 75856 w 224391"/>
                  <a:gd name="connsiteY5" fmla="*/ 70235 h 396572"/>
                  <a:gd name="connsiteX6" fmla="*/ 14737 w 224391"/>
                  <a:gd name="connsiteY6" fmla="*/ 159135 h 396572"/>
                  <a:gd name="connsiteX7" fmla="*/ 2037 w 224391"/>
                  <a:gd name="connsiteY7" fmla="*/ 114685 h 396572"/>
                  <a:gd name="connsiteX8" fmla="*/ 52837 w 224391"/>
                  <a:gd name="connsiteY8" fmla="*/ 385 h 39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4391" h="396572">
                    <a:moveTo>
                      <a:pt x="52837" y="385"/>
                    </a:moveTo>
                    <a:cubicBezTo>
                      <a:pt x="85645" y="7793"/>
                      <a:pt x="170312" y="94577"/>
                      <a:pt x="198887" y="159135"/>
                    </a:cubicBezTo>
                    <a:cubicBezTo>
                      <a:pt x="227462" y="223693"/>
                      <a:pt x="224287" y="358895"/>
                      <a:pt x="224287" y="387735"/>
                    </a:cubicBezTo>
                    <a:cubicBezTo>
                      <a:pt x="224287" y="416575"/>
                      <a:pt x="208545" y="368685"/>
                      <a:pt x="198888" y="332173"/>
                    </a:cubicBezTo>
                    <a:cubicBezTo>
                      <a:pt x="189231" y="295661"/>
                      <a:pt x="186849" y="212316"/>
                      <a:pt x="166344" y="168660"/>
                    </a:cubicBezTo>
                    <a:cubicBezTo>
                      <a:pt x="145839" y="125004"/>
                      <a:pt x="101124" y="71822"/>
                      <a:pt x="75856" y="70235"/>
                    </a:cubicBezTo>
                    <a:cubicBezTo>
                      <a:pt x="56806" y="71293"/>
                      <a:pt x="27437" y="158077"/>
                      <a:pt x="14737" y="159135"/>
                    </a:cubicBezTo>
                    <a:cubicBezTo>
                      <a:pt x="2037" y="160193"/>
                      <a:pt x="-3255" y="134793"/>
                      <a:pt x="2037" y="114685"/>
                    </a:cubicBezTo>
                    <a:cubicBezTo>
                      <a:pt x="7329" y="94577"/>
                      <a:pt x="20029" y="-7023"/>
                      <a:pt x="52837" y="385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37" name="Freeform 177">
                <a:extLst>
                  <a:ext uri="{FF2B5EF4-FFF2-40B4-BE49-F238E27FC236}">
                    <a16:creationId xmlns:a16="http://schemas.microsoft.com/office/drawing/2014/main" id="{20FD5D37-0E4F-9442-978F-772209AB2B56}"/>
                  </a:ext>
                </a:extLst>
              </p:cNvPr>
              <p:cNvSpPr/>
              <p:nvPr/>
            </p:nvSpPr>
            <p:spPr>
              <a:xfrm>
                <a:off x="1790253" y="2762209"/>
                <a:ext cx="287183" cy="247895"/>
              </a:xfrm>
              <a:custGeom>
                <a:avLst/>
                <a:gdLst>
                  <a:gd name="connsiteX0" fmla="*/ 782 w 286959"/>
                  <a:gd name="connsiteY0" fmla="*/ 108058 h 249111"/>
                  <a:gd name="connsiteX1" fmla="*/ 210332 w 286959"/>
                  <a:gd name="connsiteY1" fmla="*/ 82658 h 249111"/>
                  <a:gd name="connsiteX2" fmla="*/ 286532 w 286959"/>
                  <a:gd name="connsiteY2" fmla="*/ 108 h 249111"/>
                  <a:gd name="connsiteX3" fmla="*/ 242082 w 286959"/>
                  <a:gd name="connsiteY3" fmla="*/ 101708 h 249111"/>
                  <a:gd name="connsiteX4" fmla="*/ 261132 w 286959"/>
                  <a:gd name="connsiteY4" fmla="*/ 247758 h 249111"/>
                  <a:gd name="connsiteX5" fmla="*/ 210332 w 286959"/>
                  <a:gd name="connsiteY5" fmla="*/ 171558 h 249111"/>
                  <a:gd name="connsiteX6" fmla="*/ 140482 w 286959"/>
                  <a:gd name="connsiteY6" fmla="*/ 120758 h 249111"/>
                  <a:gd name="connsiteX7" fmla="*/ 782 w 286959"/>
                  <a:gd name="connsiteY7" fmla="*/ 108058 h 249111"/>
                  <a:gd name="connsiteX0" fmla="*/ 432 w 287168"/>
                  <a:gd name="connsiteY0" fmla="*/ 107990 h 249043"/>
                  <a:gd name="connsiteX1" fmla="*/ 190932 w 287168"/>
                  <a:gd name="connsiteY1" fmla="*/ 89733 h 249043"/>
                  <a:gd name="connsiteX2" fmla="*/ 286182 w 287168"/>
                  <a:gd name="connsiteY2" fmla="*/ 40 h 249043"/>
                  <a:gd name="connsiteX3" fmla="*/ 241732 w 287168"/>
                  <a:gd name="connsiteY3" fmla="*/ 101640 h 249043"/>
                  <a:gd name="connsiteX4" fmla="*/ 260782 w 287168"/>
                  <a:gd name="connsiteY4" fmla="*/ 247690 h 249043"/>
                  <a:gd name="connsiteX5" fmla="*/ 209982 w 287168"/>
                  <a:gd name="connsiteY5" fmla="*/ 171490 h 249043"/>
                  <a:gd name="connsiteX6" fmla="*/ 140132 w 287168"/>
                  <a:gd name="connsiteY6" fmla="*/ 120690 h 249043"/>
                  <a:gd name="connsiteX7" fmla="*/ 432 w 287168"/>
                  <a:gd name="connsiteY7" fmla="*/ 107990 h 249043"/>
                  <a:gd name="connsiteX0" fmla="*/ 444 w 287180"/>
                  <a:gd name="connsiteY0" fmla="*/ 107990 h 248170"/>
                  <a:gd name="connsiteX1" fmla="*/ 190944 w 287180"/>
                  <a:gd name="connsiteY1" fmla="*/ 89733 h 248170"/>
                  <a:gd name="connsiteX2" fmla="*/ 286194 w 287180"/>
                  <a:gd name="connsiteY2" fmla="*/ 40 h 248170"/>
                  <a:gd name="connsiteX3" fmla="*/ 241744 w 287180"/>
                  <a:gd name="connsiteY3" fmla="*/ 101640 h 248170"/>
                  <a:gd name="connsiteX4" fmla="*/ 260794 w 287180"/>
                  <a:gd name="connsiteY4" fmla="*/ 247690 h 248170"/>
                  <a:gd name="connsiteX5" fmla="*/ 200469 w 287180"/>
                  <a:gd name="connsiteY5" fmla="*/ 147677 h 248170"/>
                  <a:gd name="connsiteX6" fmla="*/ 140144 w 287180"/>
                  <a:gd name="connsiteY6" fmla="*/ 120690 h 248170"/>
                  <a:gd name="connsiteX7" fmla="*/ 444 w 287180"/>
                  <a:gd name="connsiteY7" fmla="*/ 107990 h 248170"/>
                  <a:gd name="connsiteX0" fmla="*/ 447 w 287183"/>
                  <a:gd name="connsiteY0" fmla="*/ 107990 h 247895"/>
                  <a:gd name="connsiteX1" fmla="*/ 190947 w 287183"/>
                  <a:gd name="connsiteY1" fmla="*/ 89733 h 247895"/>
                  <a:gd name="connsiteX2" fmla="*/ 286197 w 287183"/>
                  <a:gd name="connsiteY2" fmla="*/ 40 h 247895"/>
                  <a:gd name="connsiteX3" fmla="*/ 241747 w 287183"/>
                  <a:gd name="connsiteY3" fmla="*/ 101640 h 247895"/>
                  <a:gd name="connsiteX4" fmla="*/ 260797 w 287183"/>
                  <a:gd name="connsiteY4" fmla="*/ 247690 h 247895"/>
                  <a:gd name="connsiteX5" fmla="*/ 205235 w 287183"/>
                  <a:gd name="connsiteY5" fmla="*/ 133390 h 247895"/>
                  <a:gd name="connsiteX6" fmla="*/ 140147 w 287183"/>
                  <a:gd name="connsiteY6" fmla="*/ 120690 h 247895"/>
                  <a:gd name="connsiteX7" fmla="*/ 447 w 287183"/>
                  <a:gd name="connsiteY7" fmla="*/ 107990 h 247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7183" h="247895">
                    <a:moveTo>
                      <a:pt x="447" y="107990"/>
                    </a:moveTo>
                    <a:cubicBezTo>
                      <a:pt x="8914" y="102831"/>
                      <a:pt x="143322" y="107725"/>
                      <a:pt x="190947" y="89733"/>
                    </a:cubicBezTo>
                    <a:cubicBezTo>
                      <a:pt x="238572" y="71741"/>
                      <a:pt x="277730" y="-1944"/>
                      <a:pt x="286197" y="40"/>
                    </a:cubicBezTo>
                    <a:cubicBezTo>
                      <a:pt x="294664" y="2024"/>
                      <a:pt x="245980" y="60365"/>
                      <a:pt x="241747" y="101640"/>
                    </a:cubicBezTo>
                    <a:cubicBezTo>
                      <a:pt x="237514" y="142915"/>
                      <a:pt x="266882" y="242398"/>
                      <a:pt x="260797" y="247690"/>
                    </a:cubicBezTo>
                    <a:cubicBezTo>
                      <a:pt x="254712" y="252982"/>
                      <a:pt x="225343" y="154557"/>
                      <a:pt x="205235" y="133390"/>
                    </a:cubicBezTo>
                    <a:cubicBezTo>
                      <a:pt x="185127" y="112223"/>
                      <a:pt x="174278" y="124923"/>
                      <a:pt x="140147" y="120690"/>
                    </a:cubicBezTo>
                    <a:cubicBezTo>
                      <a:pt x="106016" y="116457"/>
                      <a:pt x="-8020" y="113150"/>
                      <a:pt x="447" y="107990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38" name="Freeform 178">
                <a:extLst>
                  <a:ext uri="{FF2B5EF4-FFF2-40B4-BE49-F238E27FC236}">
                    <a16:creationId xmlns:a16="http://schemas.microsoft.com/office/drawing/2014/main" id="{D60BDEA9-6B85-2E41-8285-E24104F68C78}"/>
                  </a:ext>
                </a:extLst>
              </p:cNvPr>
              <p:cNvSpPr/>
              <p:nvPr/>
            </p:nvSpPr>
            <p:spPr>
              <a:xfrm>
                <a:off x="5480044" y="1065113"/>
                <a:ext cx="1066864" cy="2320040"/>
              </a:xfrm>
              <a:custGeom>
                <a:avLst/>
                <a:gdLst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45134 w 1067670"/>
                  <a:gd name="connsiteY21" fmla="*/ 1195446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819734 w 1067670"/>
                  <a:gd name="connsiteY31" fmla="*/ 10112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1634 w 1067670"/>
                  <a:gd name="connsiteY45" fmla="*/ 509646 h 2320298"/>
                  <a:gd name="connsiteX46" fmla="*/ 762584 w 1067670"/>
                  <a:gd name="connsiteY46" fmla="*/ 579496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45134 w 1067670"/>
                  <a:gd name="connsiteY21" fmla="*/ 1195446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819734 w 1067670"/>
                  <a:gd name="connsiteY31" fmla="*/ 10112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62584 w 1067670"/>
                  <a:gd name="connsiteY46" fmla="*/ 579496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45134 w 1067670"/>
                  <a:gd name="connsiteY21" fmla="*/ 1195446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819734 w 1067670"/>
                  <a:gd name="connsiteY31" fmla="*/ 10112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00671 w 1067670"/>
                  <a:gd name="connsiteY46" fmla="*/ 5509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45134 w 1067670"/>
                  <a:gd name="connsiteY21" fmla="*/ 1195446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819734 w 1067670"/>
                  <a:gd name="connsiteY31" fmla="*/ 10112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70534 w 1067670"/>
                  <a:gd name="connsiteY21" fmla="*/ 1224021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819734 w 1067670"/>
                  <a:gd name="connsiteY31" fmla="*/ 10112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70534 w 1067670"/>
                  <a:gd name="connsiteY21" fmla="*/ 1224021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794334 w 1067670"/>
                  <a:gd name="connsiteY31" fmla="*/ 9985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70534 w 1067670"/>
                  <a:gd name="connsiteY21" fmla="*/ 1224021 h 2320298"/>
                  <a:gd name="connsiteX22" fmla="*/ 911809 w 1067670"/>
                  <a:gd name="connsiteY22" fmla="*/ 158914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794334 w 1067670"/>
                  <a:gd name="connsiteY31" fmla="*/ 9985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80059 w 1067670"/>
                  <a:gd name="connsiteY21" fmla="*/ 1230371 h 2320298"/>
                  <a:gd name="connsiteX22" fmla="*/ 911809 w 1067670"/>
                  <a:gd name="connsiteY22" fmla="*/ 158914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794334 w 1067670"/>
                  <a:gd name="connsiteY31" fmla="*/ 9985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80059 w 1067670"/>
                  <a:gd name="connsiteY21" fmla="*/ 1230371 h 2320298"/>
                  <a:gd name="connsiteX22" fmla="*/ 911809 w 1067670"/>
                  <a:gd name="connsiteY22" fmla="*/ 1589146 h 2320298"/>
                  <a:gd name="connsiteX23" fmla="*/ 832434 w 1067670"/>
                  <a:gd name="connsiteY23" fmla="*/ 1960621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794334 w 1067670"/>
                  <a:gd name="connsiteY31" fmla="*/ 9985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41"/>
                  <a:gd name="connsiteX1" fmla="*/ 438734 w 1067670"/>
                  <a:gd name="connsiteY1" fmla="*/ 173096 h 2320241"/>
                  <a:gd name="connsiteX2" fmla="*/ 356184 w 1067670"/>
                  <a:gd name="connsiteY2" fmla="*/ 204846 h 2320241"/>
                  <a:gd name="connsiteX3" fmla="*/ 260934 w 1067670"/>
                  <a:gd name="connsiteY3" fmla="*/ 198496 h 2320241"/>
                  <a:gd name="connsiteX4" fmla="*/ 210134 w 1067670"/>
                  <a:gd name="connsiteY4" fmla="*/ 147696 h 2320241"/>
                  <a:gd name="connsiteX5" fmla="*/ 235534 w 1067670"/>
                  <a:gd name="connsiteY5" fmla="*/ 223896 h 2320241"/>
                  <a:gd name="connsiteX6" fmla="*/ 146634 w 1067670"/>
                  <a:gd name="connsiteY6" fmla="*/ 230246 h 2320241"/>
                  <a:gd name="connsiteX7" fmla="*/ 51384 w 1067670"/>
                  <a:gd name="connsiteY7" fmla="*/ 179446 h 2320241"/>
                  <a:gd name="connsiteX8" fmla="*/ 584 w 1067670"/>
                  <a:gd name="connsiteY8" fmla="*/ 198496 h 2320241"/>
                  <a:gd name="connsiteX9" fmla="*/ 83134 w 1067670"/>
                  <a:gd name="connsiteY9" fmla="*/ 230246 h 2320241"/>
                  <a:gd name="connsiteX10" fmla="*/ 121234 w 1067670"/>
                  <a:gd name="connsiteY10" fmla="*/ 268346 h 2320241"/>
                  <a:gd name="connsiteX11" fmla="*/ 6934 w 1067670"/>
                  <a:gd name="connsiteY11" fmla="*/ 369946 h 2320241"/>
                  <a:gd name="connsiteX12" fmla="*/ 38684 w 1067670"/>
                  <a:gd name="connsiteY12" fmla="*/ 528696 h 2320241"/>
                  <a:gd name="connsiteX13" fmla="*/ 95834 w 1067670"/>
                  <a:gd name="connsiteY13" fmla="*/ 642996 h 2320241"/>
                  <a:gd name="connsiteX14" fmla="*/ 108534 w 1067670"/>
                  <a:gd name="connsiteY14" fmla="*/ 757296 h 2320241"/>
                  <a:gd name="connsiteX15" fmla="*/ 121234 w 1067670"/>
                  <a:gd name="connsiteY15" fmla="*/ 636646 h 2320241"/>
                  <a:gd name="connsiteX16" fmla="*/ 210134 w 1067670"/>
                  <a:gd name="connsiteY16" fmla="*/ 604896 h 2320241"/>
                  <a:gd name="connsiteX17" fmla="*/ 324434 w 1067670"/>
                  <a:gd name="connsiteY17" fmla="*/ 630296 h 2320241"/>
                  <a:gd name="connsiteX18" fmla="*/ 451434 w 1067670"/>
                  <a:gd name="connsiteY18" fmla="*/ 757296 h 2320241"/>
                  <a:gd name="connsiteX19" fmla="*/ 603834 w 1067670"/>
                  <a:gd name="connsiteY19" fmla="*/ 896996 h 2320241"/>
                  <a:gd name="connsiteX20" fmla="*/ 775284 w 1067670"/>
                  <a:gd name="connsiteY20" fmla="*/ 1011296 h 2320241"/>
                  <a:gd name="connsiteX21" fmla="*/ 880059 w 1067670"/>
                  <a:gd name="connsiteY21" fmla="*/ 1230371 h 2320241"/>
                  <a:gd name="connsiteX22" fmla="*/ 911809 w 1067670"/>
                  <a:gd name="connsiteY22" fmla="*/ 1589146 h 2320241"/>
                  <a:gd name="connsiteX23" fmla="*/ 832434 w 1067670"/>
                  <a:gd name="connsiteY23" fmla="*/ 1960621 h 2320241"/>
                  <a:gd name="connsiteX24" fmla="*/ 740359 w 1067670"/>
                  <a:gd name="connsiteY24" fmla="*/ 2116196 h 2320241"/>
                  <a:gd name="connsiteX25" fmla="*/ 641934 w 1067670"/>
                  <a:gd name="connsiteY25" fmla="*/ 2236846 h 2320241"/>
                  <a:gd name="connsiteX26" fmla="*/ 629234 w 1067670"/>
                  <a:gd name="connsiteY26" fmla="*/ 2319396 h 2320241"/>
                  <a:gd name="connsiteX27" fmla="*/ 724484 w 1067670"/>
                  <a:gd name="connsiteY27" fmla="*/ 2186046 h 2320241"/>
                  <a:gd name="connsiteX28" fmla="*/ 851484 w 1067670"/>
                  <a:gd name="connsiteY28" fmla="*/ 1982846 h 2320241"/>
                  <a:gd name="connsiteX29" fmla="*/ 946734 w 1067670"/>
                  <a:gd name="connsiteY29" fmla="*/ 1576446 h 2320241"/>
                  <a:gd name="connsiteX30" fmla="*/ 914984 w 1067670"/>
                  <a:gd name="connsiteY30" fmla="*/ 1214496 h 2320241"/>
                  <a:gd name="connsiteX31" fmla="*/ 794334 w 1067670"/>
                  <a:gd name="connsiteY31" fmla="*/ 998596 h 2320241"/>
                  <a:gd name="connsiteX32" fmla="*/ 578434 w 1067670"/>
                  <a:gd name="connsiteY32" fmla="*/ 865246 h 2320241"/>
                  <a:gd name="connsiteX33" fmla="*/ 502234 w 1067670"/>
                  <a:gd name="connsiteY33" fmla="*/ 782696 h 2320241"/>
                  <a:gd name="connsiteX34" fmla="*/ 553034 w 1067670"/>
                  <a:gd name="connsiteY34" fmla="*/ 744596 h 2320241"/>
                  <a:gd name="connsiteX35" fmla="*/ 711784 w 1067670"/>
                  <a:gd name="connsiteY35" fmla="*/ 668396 h 2320241"/>
                  <a:gd name="connsiteX36" fmla="*/ 807034 w 1067670"/>
                  <a:gd name="connsiteY36" fmla="*/ 528696 h 2320241"/>
                  <a:gd name="connsiteX37" fmla="*/ 984834 w 1067670"/>
                  <a:gd name="connsiteY37" fmla="*/ 547746 h 2320241"/>
                  <a:gd name="connsiteX38" fmla="*/ 1067384 w 1067670"/>
                  <a:gd name="connsiteY38" fmla="*/ 535046 h 2320241"/>
                  <a:gd name="connsiteX39" fmla="*/ 959434 w 1067670"/>
                  <a:gd name="connsiteY39" fmla="*/ 515996 h 2320241"/>
                  <a:gd name="connsiteX40" fmla="*/ 832434 w 1067670"/>
                  <a:gd name="connsiteY40" fmla="*/ 465196 h 2320241"/>
                  <a:gd name="connsiteX41" fmla="*/ 819734 w 1067670"/>
                  <a:gd name="connsiteY41" fmla="*/ 369946 h 2320241"/>
                  <a:gd name="connsiteX42" fmla="*/ 768934 w 1067670"/>
                  <a:gd name="connsiteY42" fmla="*/ 217546 h 2320241"/>
                  <a:gd name="connsiteX43" fmla="*/ 756234 w 1067670"/>
                  <a:gd name="connsiteY43" fmla="*/ 242946 h 2320241"/>
                  <a:gd name="connsiteX44" fmla="*/ 775284 w 1067670"/>
                  <a:gd name="connsiteY44" fmla="*/ 382646 h 2320241"/>
                  <a:gd name="connsiteX45" fmla="*/ 786396 w 1067670"/>
                  <a:gd name="connsiteY45" fmla="*/ 514408 h 2320241"/>
                  <a:gd name="connsiteX46" fmla="*/ 738771 w 1067670"/>
                  <a:gd name="connsiteY46" fmla="*/ 589021 h 2320241"/>
                  <a:gd name="connsiteX47" fmla="*/ 629234 w 1067670"/>
                  <a:gd name="connsiteY47" fmla="*/ 693796 h 2320241"/>
                  <a:gd name="connsiteX48" fmla="*/ 489534 w 1067670"/>
                  <a:gd name="connsiteY48" fmla="*/ 731896 h 2320241"/>
                  <a:gd name="connsiteX49" fmla="*/ 381584 w 1067670"/>
                  <a:gd name="connsiteY49" fmla="*/ 655696 h 2320241"/>
                  <a:gd name="connsiteX50" fmla="*/ 311734 w 1067670"/>
                  <a:gd name="connsiteY50" fmla="*/ 592196 h 2320241"/>
                  <a:gd name="connsiteX51" fmla="*/ 216484 w 1067670"/>
                  <a:gd name="connsiteY51" fmla="*/ 566796 h 2320241"/>
                  <a:gd name="connsiteX52" fmla="*/ 114884 w 1067670"/>
                  <a:gd name="connsiteY52" fmla="*/ 573146 h 2320241"/>
                  <a:gd name="connsiteX53" fmla="*/ 51384 w 1067670"/>
                  <a:gd name="connsiteY53" fmla="*/ 503296 h 2320241"/>
                  <a:gd name="connsiteX54" fmla="*/ 25984 w 1067670"/>
                  <a:gd name="connsiteY54" fmla="*/ 420746 h 2320241"/>
                  <a:gd name="connsiteX55" fmla="*/ 25984 w 1067670"/>
                  <a:gd name="connsiteY55" fmla="*/ 357246 h 2320241"/>
                  <a:gd name="connsiteX56" fmla="*/ 127584 w 1067670"/>
                  <a:gd name="connsiteY56" fmla="*/ 300096 h 2320241"/>
                  <a:gd name="connsiteX57" fmla="*/ 248234 w 1067670"/>
                  <a:gd name="connsiteY57" fmla="*/ 261996 h 2320241"/>
                  <a:gd name="connsiteX58" fmla="*/ 305384 w 1067670"/>
                  <a:gd name="connsiteY58" fmla="*/ 293746 h 2320241"/>
                  <a:gd name="connsiteX59" fmla="*/ 349834 w 1067670"/>
                  <a:gd name="connsiteY59" fmla="*/ 255646 h 2320241"/>
                  <a:gd name="connsiteX60" fmla="*/ 464134 w 1067670"/>
                  <a:gd name="connsiteY60" fmla="*/ 268346 h 2320241"/>
                  <a:gd name="connsiteX61" fmla="*/ 527634 w 1067670"/>
                  <a:gd name="connsiteY61" fmla="*/ 357246 h 2320241"/>
                  <a:gd name="connsiteX62" fmla="*/ 521284 w 1067670"/>
                  <a:gd name="connsiteY62" fmla="*/ 287396 h 2320241"/>
                  <a:gd name="connsiteX63" fmla="*/ 508584 w 1067670"/>
                  <a:gd name="connsiteY63" fmla="*/ 192146 h 2320241"/>
                  <a:gd name="connsiteX64" fmla="*/ 540334 w 1067670"/>
                  <a:gd name="connsiteY64" fmla="*/ 90546 h 2320241"/>
                  <a:gd name="connsiteX65" fmla="*/ 540334 w 1067670"/>
                  <a:gd name="connsiteY65" fmla="*/ 1646 h 2320241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0059 w 1067670"/>
                  <a:gd name="connsiteY21" fmla="*/ 1230371 h 2320000"/>
                  <a:gd name="connsiteX22" fmla="*/ 911809 w 1067670"/>
                  <a:gd name="connsiteY22" fmla="*/ 158914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94334 w 1067670"/>
                  <a:gd name="connsiteY31" fmla="*/ 99859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32434 w 1067670"/>
                  <a:gd name="connsiteY40" fmla="*/ 465196 h 2320000"/>
                  <a:gd name="connsiteX41" fmla="*/ 819734 w 1067670"/>
                  <a:gd name="connsiteY41" fmla="*/ 369946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0059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94334 w 1067670"/>
                  <a:gd name="connsiteY31" fmla="*/ 99859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32434 w 1067670"/>
                  <a:gd name="connsiteY40" fmla="*/ 465196 h 2320000"/>
                  <a:gd name="connsiteX41" fmla="*/ 819734 w 1067670"/>
                  <a:gd name="connsiteY41" fmla="*/ 369946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94334 w 1067670"/>
                  <a:gd name="connsiteY31" fmla="*/ 99859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32434 w 1067670"/>
                  <a:gd name="connsiteY40" fmla="*/ 465196 h 2320000"/>
                  <a:gd name="connsiteX41" fmla="*/ 819734 w 1067670"/>
                  <a:gd name="connsiteY41" fmla="*/ 369946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32434 w 1067670"/>
                  <a:gd name="connsiteY40" fmla="*/ 465196 h 2320000"/>
                  <a:gd name="connsiteX41" fmla="*/ 819734 w 1067670"/>
                  <a:gd name="connsiteY41" fmla="*/ 369946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32434 w 1067670"/>
                  <a:gd name="connsiteY40" fmla="*/ 4651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699084 w 1067670"/>
                  <a:gd name="connsiteY35" fmla="*/ 66204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699084 w 1067670"/>
                  <a:gd name="connsiteY35" fmla="*/ 66204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699084 w 1067670"/>
                  <a:gd name="connsiteY35" fmla="*/ 66204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699084 w 1067670"/>
                  <a:gd name="connsiteY35" fmla="*/ 66204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3398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771 h 2320125"/>
                  <a:gd name="connsiteX1" fmla="*/ 438734 w 1067670"/>
                  <a:gd name="connsiteY1" fmla="*/ 173221 h 2320125"/>
                  <a:gd name="connsiteX2" fmla="*/ 356184 w 1067670"/>
                  <a:gd name="connsiteY2" fmla="*/ 204971 h 2320125"/>
                  <a:gd name="connsiteX3" fmla="*/ 260934 w 1067670"/>
                  <a:gd name="connsiteY3" fmla="*/ 198621 h 2320125"/>
                  <a:gd name="connsiteX4" fmla="*/ 210134 w 1067670"/>
                  <a:gd name="connsiteY4" fmla="*/ 147821 h 2320125"/>
                  <a:gd name="connsiteX5" fmla="*/ 235534 w 1067670"/>
                  <a:gd name="connsiteY5" fmla="*/ 224021 h 2320125"/>
                  <a:gd name="connsiteX6" fmla="*/ 146634 w 1067670"/>
                  <a:gd name="connsiteY6" fmla="*/ 230371 h 2320125"/>
                  <a:gd name="connsiteX7" fmla="*/ 51384 w 1067670"/>
                  <a:gd name="connsiteY7" fmla="*/ 179571 h 2320125"/>
                  <a:gd name="connsiteX8" fmla="*/ 584 w 1067670"/>
                  <a:gd name="connsiteY8" fmla="*/ 198621 h 2320125"/>
                  <a:gd name="connsiteX9" fmla="*/ 83134 w 1067670"/>
                  <a:gd name="connsiteY9" fmla="*/ 230371 h 2320125"/>
                  <a:gd name="connsiteX10" fmla="*/ 121234 w 1067670"/>
                  <a:gd name="connsiteY10" fmla="*/ 268471 h 2320125"/>
                  <a:gd name="connsiteX11" fmla="*/ 6934 w 1067670"/>
                  <a:gd name="connsiteY11" fmla="*/ 370071 h 2320125"/>
                  <a:gd name="connsiteX12" fmla="*/ 38684 w 1067670"/>
                  <a:gd name="connsiteY12" fmla="*/ 528821 h 2320125"/>
                  <a:gd name="connsiteX13" fmla="*/ 95834 w 1067670"/>
                  <a:gd name="connsiteY13" fmla="*/ 643121 h 2320125"/>
                  <a:gd name="connsiteX14" fmla="*/ 108534 w 1067670"/>
                  <a:gd name="connsiteY14" fmla="*/ 757421 h 2320125"/>
                  <a:gd name="connsiteX15" fmla="*/ 121234 w 1067670"/>
                  <a:gd name="connsiteY15" fmla="*/ 636771 h 2320125"/>
                  <a:gd name="connsiteX16" fmla="*/ 210134 w 1067670"/>
                  <a:gd name="connsiteY16" fmla="*/ 605021 h 2320125"/>
                  <a:gd name="connsiteX17" fmla="*/ 324434 w 1067670"/>
                  <a:gd name="connsiteY17" fmla="*/ 630421 h 2320125"/>
                  <a:gd name="connsiteX18" fmla="*/ 451434 w 1067670"/>
                  <a:gd name="connsiteY18" fmla="*/ 757421 h 2320125"/>
                  <a:gd name="connsiteX19" fmla="*/ 603834 w 1067670"/>
                  <a:gd name="connsiteY19" fmla="*/ 897121 h 2320125"/>
                  <a:gd name="connsiteX20" fmla="*/ 775284 w 1067670"/>
                  <a:gd name="connsiteY20" fmla="*/ 1011421 h 2320125"/>
                  <a:gd name="connsiteX21" fmla="*/ 889584 w 1067670"/>
                  <a:gd name="connsiteY21" fmla="*/ 1230496 h 2320125"/>
                  <a:gd name="connsiteX22" fmla="*/ 921334 w 1067670"/>
                  <a:gd name="connsiteY22" fmla="*/ 1582921 h 2320125"/>
                  <a:gd name="connsiteX23" fmla="*/ 832434 w 1067670"/>
                  <a:gd name="connsiteY23" fmla="*/ 1960746 h 2320125"/>
                  <a:gd name="connsiteX24" fmla="*/ 740359 w 1067670"/>
                  <a:gd name="connsiteY24" fmla="*/ 2116321 h 2320125"/>
                  <a:gd name="connsiteX25" fmla="*/ 657809 w 1067670"/>
                  <a:gd name="connsiteY25" fmla="*/ 2230621 h 2320125"/>
                  <a:gd name="connsiteX26" fmla="*/ 629234 w 1067670"/>
                  <a:gd name="connsiteY26" fmla="*/ 2319521 h 2320125"/>
                  <a:gd name="connsiteX27" fmla="*/ 724484 w 1067670"/>
                  <a:gd name="connsiteY27" fmla="*/ 2186171 h 2320125"/>
                  <a:gd name="connsiteX28" fmla="*/ 851484 w 1067670"/>
                  <a:gd name="connsiteY28" fmla="*/ 1982971 h 2320125"/>
                  <a:gd name="connsiteX29" fmla="*/ 946734 w 1067670"/>
                  <a:gd name="connsiteY29" fmla="*/ 1576571 h 2320125"/>
                  <a:gd name="connsiteX30" fmla="*/ 914984 w 1067670"/>
                  <a:gd name="connsiteY30" fmla="*/ 1214621 h 2320125"/>
                  <a:gd name="connsiteX31" fmla="*/ 787984 w 1067670"/>
                  <a:gd name="connsiteY31" fmla="*/ 992371 h 2320125"/>
                  <a:gd name="connsiteX32" fmla="*/ 578434 w 1067670"/>
                  <a:gd name="connsiteY32" fmla="*/ 865371 h 2320125"/>
                  <a:gd name="connsiteX33" fmla="*/ 502234 w 1067670"/>
                  <a:gd name="connsiteY33" fmla="*/ 782821 h 2320125"/>
                  <a:gd name="connsiteX34" fmla="*/ 553034 w 1067670"/>
                  <a:gd name="connsiteY34" fmla="*/ 744721 h 2320125"/>
                  <a:gd name="connsiteX35" fmla="*/ 699084 w 1067670"/>
                  <a:gd name="connsiteY35" fmla="*/ 662171 h 2320125"/>
                  <a:gd name="connsiteX36" fmla="*/ 807034 w 1067670"/>
                  <a:gd name="connsiteY36" fmla="*/ 528821 h 2320125"/>
                  <a:gd name="connsiteX37" fmla="*/ 984834 w 1067670"/>
                  <a:gd name="connsiteY37" fmla="*/ 547871 h 2320125"/>
                  <a:gd name="connsiteX38" fmla="*/ 1067384 w 1067670"/>
                  <a:gd name="connsiteY38" fmla="*/ 535171 h 2320125"/>
                  <a:gd name="connsiteX39" fmla="*/ 959434 w 1067670"/>
                  <a:gd name="connsiteY39" fmla="*/ 516121 h 2320125"/>
                  <a:gd name="connsiteX40" fmla="*/ 819734 w 1067670"/>
                  <a:gd name="connsiteY40" fmla="*/ 478021 h 2320125"/>
                  <a:gd name="connsiteX41" fmla="*/ 803859 w 1067670"/>
                  <a:gd name="connsiteY41" fmla="*/ 373246 h 2320125"/>
                  <a:gd name="connsiteX42" fmla="*/ 768934 w 1067670"/>
                  <a:gd name="connsiteY42" fmla="*/ 217671 h 2320125"/>
                  <a:gd name="connsiteX43" fmla="*/ 756234 w 1067670"/>
                  <a:gd name="connsiteY43" fmla="*/ 243071 h 2320125"/>
                  <a:gd name="connsiteX44" fmla="*/ 775284 w 1067670"/>
                  <a:gd name="connsiteY44" fmla="*/ 382771 h 2320125"/>
                  <a:gd name="connsiteX45" fmla="*/ 786396 w 1067670"/>
                  <a:gd name="connsiteY45" fmla="*/ 514533 h 2320125"/>
                  <a:gd name="connsiteX46" fmla="*/ 738771 w 1067670"/>
                  <a:gd name="connsiteY46" fmla="*/ 589146 h 2320125"/>
                  <a:gd name="connsiteX47" fmla="*/ 629234 w 1067670"/>
                  <a:gd name="connsiteY47" fmla="*/ 693921 h 2320125"/>
                  <a:gd name="connsiteX48" fmla="*/ 489534 w 1067670"/>
                  <a:gd name="connsiteY48" fmla="*/ 732021 h 2320125"/>
                  <a:gd name="connsiteX49" fmla="*/ 381584 w 1067670"/>
                  <a:gd name="connsiteY49" fmla="*/ 655821 h 2320125"/>
                  <a:gd name="connsiteX50" fmla="*/ 311734 w 1067670"/>
                  <a:gd name="connsiteY50" fmla="*/ 592321 h 2320125"/>
                  <a:gd name="connsiteX51" fmla="*/ 216484 w 1067670"/>
                  <a:gd name="connsiteY51" fmla="*/ 566921 h 2320125"/>
                  <a:gd name="connsiteX52" fmla="*/ 114884 w 1067670"/>
                  <a:gd name="connsiteY52" fmla="*/ 573271 h 2320125"/>
                  <a:gd name="connsiteX53" fmla="*/ 51384 w 1067670"/>
                  <a:gd name="connsiteY53" fmla="*/ 503421 h 2320125"/>
                  <a:gd name="connsiteX54" fmla="*/ 25984 w 1067670"/>
                  <a:gd name="connsiteY54" fmla="*/ 420871 h 2320125"/>
                  <a:gd name="connsiteX55" fmla="*/ 25984 w 1067670"/>
                  <a:gd name="connsiteY55" fmla="*/ 357371 h 2320125"/>
                  <a:gd name="connsiteX56" fmla="*/ 127584 w 1067670"/>
                  <a:gd name="connsiteY56" fmla="*/ 300221 h 2320125"/>
                  <a:gd name="connsiteX57" fmla="*/ 248234 w 1067670"/>
                  <a:gd name="connsiteY57" fmla="*/ 262121 h 2320125"/>
                  <a:gd name="connsiteX58" fmla="*/ 305384 w 1067670"/>
                  <a:gd name="connsiteY58" fmla="*/ 293871 h 2320125"/>
                  <a:gd name="connsiteX59" fmla="*/ 349834 w 1067670"/>
                  <a:gd name="connsiteY59" fmla="*/ 255771 h 2320125"/>
                  <a:gd name="connsiteX60" fmla="*/ 464134 w 1067670"/>
                  <a:gd name="connsiteY60" fmla="*/ 268471 h 2320125"/>
                  <a:gd name="connsiteX61" fmla="*/ 527634 w 1067670"/>
                  <a:gd name="connsiteY61" fmla="*/ 357371 h 2320125"/>
                  <a:gd name="connsiteX62" fmla="*/ 521284 w 1067670"/>
                  <a:gd name="connsiteY62" fmla="*/ 287521 h 2320125"/>
                  <a:gd name="connsiteX63" fmla="*/ 499059 w 1067670"/>
                  <a:gd name="connsiteY63" fmla="*/ 198621 h 2320125"/>
                  <a:gd name="connsiteX64" fmla="*/ 533984 w 1067670"/>
                  <a:gd name="connsiteY64" fmla="*/ 90671 h 2320125"/>
                  <a:gd name="connsiteX65" fmla="*/ 540334 w 1067670"/>
                  <a:gd name="connsiteY65" fmla="*/ 1771 h 2320125"/>
                  <a:gd name="connsiteX0" fmla="*/ 540334 w 1067670"/>
                  <a:gd name="connsiteY0" fmla="*/ 1686 h 2320040"/>
                  <a:gd name="connsiteX1" fmla="*/ 455403 w 1067670"/>
                  <a:gd name="connsiteY1" fmla="*/ 170755 h 2320040"/>
                  <a:gd name="connsiteX2" fmla="*/ 356184 w 1067670"/>
                  <a:gd name="connsiteY2" fmla="*/ 204886 h 2320040"/>
                  <a:gd name="connsiteX3" fmla="*/ 260934 w 1067670"/>
                  <a:gd name="connsiteY3" fmla="*/ 198536 h 2320040"/>
                  <a:gd name="connsiteX4" fmla="*/ 210134 w 1067670"/>
                  <a:gd name="connsiteY4" fmla="*/ 147736 h 2320040"/>
                  <a:gd name="connsiteX5" fmla="*/ 235534 w 1067670"/>
                  <a:gd name="connsiteY5" fmla="*/ 223936 h 2320040"/>
                  <a:gd name="connsiteX6" fmla="*/ 146634 w 1067670"/>
                  <a:gd name="connsiteY6" fmla="*/ 230286 h 2320040"/>
                  <a:gd name="connsiteX7" fmla="*/ 51384 w 1067670"/>
                  <a:gd name="connsiteY7" fmla="*/ 179486 h 2320040"/>
                  <a:gd name="connsiteX8" fmla="*/ 584 w 1067670"/>
                  <a:gd name="connsiteY8" fmla="*/ 198536 h 2320040"/>
                  <a:gd name="connsiteX9" fmla="*/ 83134 w 1067670"/>
                  <a:gd name="connsiteY9" fmla="*/ 230286 h 2320040"/>
                  <a:gd name="connsiteX10" fmla="*/ 121234 w 1067670"/>
                  <a:gd name="connsiteY10" fmla="*/ 268386 h 2320040"/>
                  <a:gd name="connsiteX11" fmla="*/ 6934 w 1067670"/>
                  <a:gd name="connsiteY11" fmla="*/ 369986 h 2320040"/>
                  <a:gd name="connsiteX12" fmla="*/ 38684 w 1067670"/>
                  <a:gd name="connsiteY12" fmla="*/ 528736 h 2320040"/>
                  <a:gd name="connsiteX13" fmla="*/ 95834 w 1067670"/>
                  <a:gd name="connsiteY13" fmla="*/ 643036 h 2320040"/>
                  <a:gd name="connsiteX14" fmla="*/ 108534 w 1067670"/>
                  <a:gd name="connsiteY14" fmla="*/ 757336 h 2320040"/>
                  <a:gd name="connsiteX15" fmla="*/ 121234 w 1067670"/>
                  <a:gd name="connsiteY15" fmla="*/ 636686 h 2320040"/>
                  <a:gd name="connsiteX16" fmla="*/ 210134 w 1067670"/>
                  <a:gd name="connsiteY16" fmla="*/ 604936 h 2320040"/>
                  <a:gd name="connsiteX17" fmla="*/ 324434 w 1067670"/>
                  <a:gd name="connsiteY17" fmla="*/ 630336 h 2320040"/>
                  <a:gd name="connsiteX18" fmla="*/ 451434 w 1067670"/>
                  <a:gd name="connsiteY18" fmla="*/ 757336 h 2320040"/>
                  <a:gd name="connsiteX19" fmla="*/ 603834 w 1067670"/>
                  <a:gd name="connsiteY19" fmla="*/ 897036 h 2320040"/>
                  <a:gd name="connsiteX20" fmla="*/ 775284 w 1067670"/>
                  <a:gd name="connsiteY20" fmla="*/ 1011336 h 2320040"/>
                  <a:gd name="connsiteX21" fmla="*/ 889584 w 1067670"/>
                  <a:gd name="connsiteY21" fmla="*/ 1230411 h 2320040"/>
                  <a:gd name="connsiteX22" fmla="*/ 921334 w 1067670"/>
                  <a:gd name="connsiteY22" fmla="*/ 1582836 h 2320040"/>
                  <a:gd name="connsiteX23" fmla="*/ 832434 w 1067670"/>
                  <a:gd name="connsiteY23" fmla="*/ 1960661 h 2320040"/>
                  <a:gd name="connsiteX24" fmla="*/ 740359 w 1067670"/>
                  <a:gd name="connsiteY24" fmla="*/ 2116236 h 2320040"/>
                  <a:gd name="connsiteX25" fmla="*/ 657809 w 1067670"/>
                  <a:gd name="connsiteY25" fmla="*/ 2230536 h 2320040"/>
                  <a:gd name="connsiteX26" fmla="*/ 629234 w 1067670"/>
                  <a:gd name="connsiteY26" fmla="*/ 2319436 h 2320040"/>
                  <a:gd name="connsiteX27" fmla="*/ 724484 w 1067670"/>
                  <a:gd name="connsiteY27" fmla="*/ 2186086 h 2320040"/>
                  <a:gd name="connsiteX28" fmla="*/ 851484 w 1067670"/>
                  <a:gd name="connsiteY28" fmla="*/ 1982886 h 2320040"/>
                  <a:gd name="connsiteX29" fmla="*/ 946734 w 1067670"/>
                  <a:gd name="connsiteY29" fmla="*/ 1576486 h 2320040"/>
                  <a:gd name="connsiteX30" fmla="*/ 914984 w 1067670"/>
                  <a:gd name="connsiteY30" fmla="*/ 1214536 h 2320040"/>
                  <a:gd name="connsiteX31" fmla="*/ 787984 w 1067670"/>
                  <a:gd name="connsiteY31" fmla="*/ 992286 h 2320040"/>
                  <a:gd name="connsiteX32" fmla="*/ 578434 w 1067670"/>
                  <a:gd name="connsiteY32" fmla="*/ 865286 h 2320040"/>
                  <a:gd name="connsiteX33" fmla="*/ 502234 w 1067670"/>
                  <a:gd name="connsiteY33" fmla="*/ 782736 h 2320040"/>
                  <a:gd name="connsiteX34" fmla="*/ 553034 w 1067670"/>
                  <a:gd name="connsiteY34" fmla="*/ 744636 h 2320040"/>
                  <a:gd name="connsiteX35" fmla="*/ 699084 w 1067670"/>
                  <a:gd name="connsiteY35" fmla="*/ 662086 h 2320040"/>
                  <a:gd name="connsiteX36" fmla="*/ 807034 w 1067670"/>
                  <a:gd name="connsiteY36" fmla="*/ 528736 h 2320040"/>
                  <a:gd name="connsiteX37" fmla="*/ 984834 w 1067670"/>
                  <a:gd name="connsiteY37" fmla="*/ 547786 h 2320040"/>
                  <a:gd name="connsiteX38" fmla="*/ 1067384 w 1067670"/>
                  <a:gd name="connsiteY38" fmla="*/ 535086 h 2320040"/>
                  <a:gd name="connsiteX39" fmla="*/ 959434 w 1067670"/>
                  <a:gd name="connsiteY39" fmla="*/ 516036 h 2320040"/>
                  <a:gd name="connsiteX40" fmla="*/ 819734 w 1067670"/>
                  <a:gd name="connsiteY40" fmla="*/ 477936 h 2320040"/>
                  <a:gd name="connsiteX41" fmla="*/ 803859 w 1067670"/>
                  <a:gd name="connsiteY41" fmla="*/ 373161 h 2320040"/>
                  <a:gd name="connsiteX42" fmla="*/ 768934 w 1067670"/>
                  <a:gd name="connsiteY42" fmla="*/ 217586 h 2320040"/>
                  <a:gd name="connsiteX43" fmla="*/ 756234 w 1067670"/>
                  <a:gd name="connsiteY43" fmla="*/ 242986 h 2320040"/>
                  <a:gd name="connsiteX44" fmla="*/ 775284 w 1067670"/>
                  <a:gd name="connsiteY44" fmla="*/ 382686 h 2320040"/>
                  <a:gd name="connsiteX45" fmla="*/ 786396 w 1067670"/>
                  <a:gd name="connsiteY45" fmla="*/ 514448 h 2320040"/>
                  <a:gd name="connsiteX46" fmla="*/ 738771 w 1067670"/>
                  <a:gd name="connsiteY46" fmla="*/ 589061 h 2320040"/>
                  <a:gd name="connsiteX47" fmla="*/ 629234 w 1067670"/>
                  <a:gd name="connsiteY47" fmla="*/ 693836 h 2320040"/>
                  <a:gd name="connsiteX48" fmla="*/ 489534 w 1067670"/>
                  <a:gd name="connsiteY48" fmla="*/ 731936 h 2320040"/>
                  <a:gd name="connsiteX49" fmla="*/ 381584 w 1067670"/>
                  <a:gd name="connsiteY49" fmla="*/ 655736 h 2320040"/>
                  <a:gd name="connsiteX50" fmla="*/ 311734 w 1067670"/>
                  <a:gd name="connsiteY50" fmla="*/ 592236 h 2320040"/>
                  <a:gd name="connsiteX51" fmla="*/ 216484 w 1067670"/>
                  <a:gd name="connsiteY51" fmla="*/ 566836 h 2320040"/>
                  <a:gd name="connsiteX52" fmla="*/ 114884 w 1067670"/>
                  <a:gd name="connsiteY52" fmla="*/ 573186 h 2320040"/>
                  <a:gd name="connsiteX53" fmla="*/ 51384 w 1067670"/>
                  <a:gd name="connsiteY53" fmla="*/ 503336 h 2320040"/>
                  <a:gd name="connsiteX54" fmla="*/ 25984 w 1067670"/>
                  <a:gd name="connsiteY54" fmla="*/ 420786 h 2320040"/>
                  <a:gd name="connsiteX55" fmla="*/ 25984 w 1067670"/>
                  <a:gd name="connsiteY55" fmla="*/ 357286 h 2320040"/>
                  <a:gd name="connsiteX56" fmla="*/ 127584 w 1067670"/>
                  <a:gd name="connsiteY56" fmla="*/ 300136 h 2320040"/>
                  <a:gd name="connsiteX57" fmla="*/ 248234 w 1067670"/>
                  <a:gd name="connsiteY57" fmla="*/ 262036 h 2320040"/>
                  <a:gd name="connsiteX58" fmla="*/ 305384 w 1067670"/>
                  <a:gd name="connsiteY58" fmla="*/ 293786 h 2320040"/>
                  <a:gd name="connsiteX59" fmla="*/ 349834 w 1067670"/>
                  <a:gd name="connsiteY59" fmla="*/ 255686 h 2320040"/>
                  <a:gd name="connsiteX60" fmla="*/ 464134 w 1067670"/>
                  <a:gd name="connsiteY60" fmla="*/ 268386 h 2320040"/>
                  <a:gd name="connsiteX61" fmla="*/ 527634 w 1067670"/>
                  <a:gd name="connsiteY61" fmla="*/ 357286 h 2320040"/>
                  <a:gd name="connsiteX62" fmla="*/ 521284 w 1067670"/>
                  <a:gd name="connsiteY62" fmla="*/ 287436 h 2320040"/>
                  <a:gd name="connsiteX63" fmla="*/ 499059 w 1067670"/>
                  <a:gd name="connsiteY63" fmla="*/ 198536 h 2320040"/>
                  <a:gd name="connsiteX64" fmla="*/ 533984 w 1067670"/>
                  <a:gd name="connsiteY64" fmla="*/ 90586 h 2320040"/>
                  <a:gd name="connsiteX65" fmla="*/ 540334 w 1067670"/>
                  <a:gd name="connsiteY65" fmla="*/ 1686 h 2320040"/>
                  <a:gd name="connsiteX0" fmla="*/ 540334 w 1067670"/>
                  <a:gd name="connsiteY0" fmla="*/ 1686 h 2320040"/>
                  <a:gd name="connsiteX1" fmla="*/ 455403 w 1067670"/>
                  <a:gd name="connsiteY1" fmla="*/ 170755 h 2320040"/>
                  <a:gd name="connsiteX2" fmla="*/ 356184 w 1067670"/>
                  <a:gd name="connsiteY2" fmla="*/ 204886 h 2320040"/>
                  <a:gd name="connsiteX3" fmla="*/ 260934 w 1067670"/>
                  <a:gd name="connsiteY3" fmla="*/ 198536 h 2320040"/>
                  <a:gd name="connsiteX4" fmla="*/ 210134 w 1067670"/>
                  <a:gd name="connsiteY4" fmla="*/ 147736 h 2320040"/>
                  <a:gd name="connsiteX5" fmla="*/ 235534 w 1067670"/>
                  <a:gd name="connsiteY5" fmla="*/ 223936 h 2320040"/>
                  <a:gd name="connsiteX6" fmla="*/ 146634 w 1067670"/>
                  <a:gd name="connsiteY6" fmla="*/ 230286 h 2320040"/>
                  <a:gd name="connsiteX7" fmla="*/ 51384 w 1067670"/>
                  <a:gd name="connsiteY7" fmla="*/ 179486 h 2320040"/>
                  <a:gd name="connsiteX8" fmla="*/ 584 w 1067670"/>
                  <a:gd name="connsiteY8" fmla="*/ 198536 h 2320040"/>
                  <a:gd name="connsiteX9" fmla="*/ 83134 w 1067670"/>
                  <a:gd name="connsiteY9" fmla="*/ 230286 h 2320040"/>
                  <a:gd name="connsiteX10" fmla="*/ 121234 w 1067670"/>
                  <a:gd name="connsiteY10" fmla="*/ 268386 h 2320040"/>
                  <a:gd name="connsiteX11" fmla="*/ 6934 w 1067670"/>
                  <a:gd name="connsiteY11" fmla="*/ 369986 h 2320040"/>
                  <a:gd name="connsiteX12" fmla="*/ 38684 w 1067670"/>
                  <a:gd name="connsiteY12" fmla="*/ 528736 h 2320040"/>
                  <a:gd name="connsiteX13" fmla="*/ 95834 w 1067670"/>
                  <a:gd name="connsiteY13" fmla="*/ 643036 h 2320040"/>
                  <a:gd name="connsiteX14" fmla="*/ 108534 w 1067670"/>
                  <a:gd name="connsiteY14" fmla="*/ 757336 h 2320040"/>
                  <a:gd name="connsiteX15" fmla="*/ 121234 w 1067670"/>
                  <a:gd name="connsiteY15" fmla="*/ 636686 h 2320040"/>
                  <a:gd name="connsiteX16" fmla="*/ 210134 w 1067670"/>
                  <a:gd name="connsiteY16" fmla="*/ 604936 h 2320040"/>
                  <a:gd name="connsiteX17" fmla="*/ 324434 w 1067670"/>
                  <a:gd name="connsiteY17" fmla="*/ 630336 h 2320040"/>
                  <a:gd name="connsiteX18" fmla="*/ 451434 w 1067670"/>
                  <a:gd name="connsiteY18" fmla="*/ 757336 h 2320040"/>
                  <a:gd name="connsiteX19" fmla="*/ 603834 w 1067670"/>
                  <a:gd name="connsiteY19" fmla="*/ 897036 h 2320040"/>
                  <a:gd name="connsiteX20" fmla="*/ 775284 w 1067670"/>
                  <a:gd name="connsiteY20" fmla="*/ 1011336 h 2320040"/>
                  <a:gd name="connsiteX21" fmla="*/ 889584 w 1067670"/>
                  <a:gd name="connsiteY21" fmla="*/ 1230411 h 2320040"/>
                  <a:gd name="connsiteX22" fmla="*/ 921334 w 1067670"/>
                  <a:gd name="connsiteY22" fmla="*/ 1582836 h 2320040"/>
                  <a:gd name="connsiteX23" fmla="*/ 832434 w 1067670"/>
                  <a:gd name="connsiteY23" fmla="*/ 1960661 h 2320040"/>
                  <a:gd name="connsiteX24" fmla="*/ 740359 w 1067670"/>
                  <a:gd name="connsiteY24" fmla="*/ 2116236 h 2320040"/>
                  <a:gd name="connsiteX25" fmla="*/ 657809 w 1067670"/>
                  <a:gd name="connsiteY25" fmla="*/ 2230536 h 2320040"/>
                  <a:gd name="connsiteX26" fmla="*/ 629234 w 1067670"/>
                  <a:gd name="connsiteY26" fmla="*/ 2319436 h 2320040"/>
                  <a:gd name="connsiteX27" fmla="*/ 724484 w 1067670"/>
                  <a:gd name="connsiteY27" fmla="*/ 2186086 h 2320040"/>
                  <a:gd name="connsiteX28" fmla="*/ 851484 w 1067670"/>
                  <a:gd name="connsiteY28" fmla="*/ 1982886 h 2320040"/>
                  <a:gd name="connsiteX29" fmla="*/ 946734 w 1067670"/>
                  <a:gd name="connsiteY29" fmla="*/ 1576486 h 2320040"/>
                  <a:gd name="connsiteX30" fmla="*/ 914984 w 1067670"/>
                  <a:gd name="connsiteY30" fmla="*/ 1214536 h 2320040"/>
                  <a:gd name="connsiteX31" fmla="*/ 787984 w 1067670"/>
                  <a:gd name="connsiteY31" fmla="*/ 992286 h 2320040"/>
                  <a:gd name="connsiteX32" fmla="*/ 578434 w 1067670"/>
                  <a:gd name="connsiteY32" fmla="*/ 865286 h 2320040"/>
                  <a:gd name="connsiteX33" fmla="*/ 502234 w 1067670"/>
                  <a:gd name="connsiteY33" fmla="*/ 782736 h 2320040"/>
                  <a:gd name="connsiteX34" fmla="*/ 553034 w 1067670"/>
                  <a:gd name="connsiteY34" fmla="*/ 744636 h 2320040"/>
                  <a:gd name="connsiteX35" fmla="*/ 699084 w 1067670"/>
                  <a:gd name="connsiteY35" fmla="*/ 662086 h 2320040"/>
                  <a:gd name="connsiteX36" fmla="*/ 807034 w 1067670"/>
                  <a:gd name="connsiteY36" fmla="*/ 528736 h 2320040"/>
                  <a:gd name="connsiteX37" fmla="*/ 984834 w 1067670"/>
                  <a:gd name="connsiteY37" fmla="*/ 547786 h 2320040"/>
                  <a:gd name="connsiteX38" fmla="*/ 1067384 w 1067670"/>
                  <a:gd name="connsiteY38" fmla="*/ 535086 h 2320040"/>
                  <a:gd name="connsiteX39" fmla="*/ 959434 w 1067670"/>
                  <a:gd name="connsiteY39" fmla="*/ 516036 h 2320040"/>
                  <a:gd name="connsiteX40" fmla="*/ 819734 w 1067670"/>
                  <a:gd name="connsiteY40" fmla="*/ 477936 h 2320040"/>
                  <a:gd name="connsiteX41" fmla="*/ 803859 w 1067670"/>
                  <a:gd name="connsiteY41" fmla="*/ 373161 h 2320040"/>
                  <a:gd name="connsiteX42" fmla="*/ 768934 w 1067670"/>
                  <a:gd name="connsiteY42" fmla="*/ 217586 h 2320040"/>
                  <a:gd name="connsiteX43" fmla="*/ 756234 w 1067670"/>
                  <a:gd name="connsiteY43" fmla="*/ 242986 h 2320040"/>
                  <a:gd name="connsiteX44" fmla="*/ 775284 w 1067670"/>
                  <a:gd name="connsiteY44" fmla="*/ 382686 h 2320040"/>
                  <a:gd name="connsiteX45" fmla="*/ 786396 w 1067670"/>
                  <a:gd name="connsiteY45" fmla="*/ 514448 h 2320040"/>
                  <a:gd name="connsiteX46" fmla="*/ 738771 w 1067670"/>
                  <a:gd name="connsiteY46" fmla="*/ 589061 h 2320040"/>
                  <a:gd name="connsiteX47" fmla="*/ 629234 w 1067670"/>
                  <a:gd name="connsiteY47" fmla="*/ 693836 h 2320040"/>
                  <a:gd name="connsiteX48" fmla="*/ 489534 w 1067670"/>
                  <a:gd name="connsiteY48" fmla="*/ 731936 h 2320040"/>
                  <a:gd name="connsiteX49" fmla="*/ 381584 w 1067670"/>
                  <a:gd name="connsiteY49" fmla="*/ 655736 h 2320040"/>
                  <a:gd name="connsiteX50" fmla="*/ 311734 w 1067670"/>
                  <a:gd name="connsiteY50" fmla="*/ 592236 h 2320040"/>
                  <a:gd name="connsiteX51" fmla="*/ 216484 w 1067670"/>
                  <a:gd name="connsiteY51" fmla="*/ 566836 h 2320040"/>
                  <a:gd name="connsiteX52" fmla="*/ 114884 w 1067670"/>
                  <a:gd name="connsiteY52" fmla="*/ 573186 h 2320040"/>
                  <a:gd name="connsiteX53" fmla="*/ 51384 w 1067670"/>
                  <a:gd name="connsiteY53" fmla="*/ 503336 h 2320040"/>
                  <a:gd name="connsiteX54" fmla="*/ 25984 w 1067670"/>
                  <a:gd name="connsiteY54" fmla="*/ 420786 h 2320040"/>
                  <a:gd name="connsiteX55" fmla="*/ 25984 w 1067670"/>
                  <a:gd name="connsiteY55" fmla="*/ 357286 h 2320040"/>
                  <a:gd name="connsiteX56" fmla="*/ 127584 w 1067670"/>
                  <a:gd name="connsiteY56" fmla="*/ 300136 h 2320040"/>
                  <a:gd name="connsiteX57" fmla="*/ 248234 w 1067670"/>
                  <a:gd name="connsiteY57" fmla="*/ 262036 h 2320040"/>
                  <a:gd name="connsiteX58" fmla="*/ 305384 w 1067670"/>
                  <a:gd name="connsiteY58" fmla="*/ 293786 h 2320040"/>
                  <a:gd name="connsiteX59" fmla="*/ 349834 w 1067670"/>
                  <a:gd name="connsiteY59" fmla="*/ 255686 h 2320040"/>
                  <a:gd name="connsiteX60" fmla="*/ 464134 w 1067670"/>
                  <a:gd name="connsiteY60" fmla="*/ 268386 h 2320040"/>
                  <a:gd name="connsiteX61" fmla="*/ 527634 w 1067670"/>
                  <a:gd name="connsiteY61" fmla="*/ 357286 h 2320040"/>
                  <a:gd name="connsiteX62" fmla="*/ 521284 w 1067670"/>
                  <a:gd name="connsiteY62" fmla="*/ 287436 h 2320040"/>
                  <a:gd name="connsiteX63" fmla="*/ 499059 w 1067670"/>
                  <a:gd name="connsiteY63" fmla="*/ 198536 h 2320040"/>
                  <a:gd name="connsiteX64" fmla="*/ 533984 w 1067670"/>
                  <a:gd name="connsiteY64" fmla="*/ 90586 h 2320040"/>
                  <a:gd name="connsiteX65" fmla="*/ 540334 w 1067670"/>
                  <a:gd name="connsiteY65" fmla="*/ 1686 h 2320040"/>
                  <a:gd name="connsiteX0" fmla="*/ 540334 w 1067670"/>
                  <a:gd name="connsiteY0" fmla="*/ 1686 h 2320040"/>
                  <a:gd name="connsiteX1" fmla="*/ 455403 w 1067670"/>
                  <a:gd name="connsiteY1" fmla="*/ 170755 h 2320040"/>
                  <a:gd name="connsiteX2" fmla="*/ 356184 w 1067670"/>
                  <a:gd name="connsiteY2" fmla="*/ 204886 h 2320040"/>
                  <a:gd name="connsiteX3" fmla="*/ 260934 w 1067670"/>
                  <a:gd name="connsiteY3" fmla="*/ 198536 h 2320040"/>
                  <a:gd name="connsiteX4" fmla="*/ 210134 w 1067670"/>
                  <a:gd name="connsiteY4" fmla="*/ 147736 h 2320040"/>
                  <a:gd name="connsiteX5" fmla="*/ 235534 w 1067670"/>
                  <a:gd name="connsiteY5" fmla="*/ 223936 h 2320040"/>
                  <a:gd name="connsiteX6" fmla="*/ 146634 w 1067670"/>
                  <a:gd name="connsiteY6" fmla="*/ 230286 h 2320040"/>
                  <a:gd name="connsiteX7" fmla="*/ 51384 w 1067670"/>
                  <a:gd name="connsiteY7" fmla="*/ 179486 h 2320040"/>
                  <a:gd name="connsiteX8" fmla="*/ 584 w 1067670"/>
                  <a:gd name="connsiteY8" fmla="*/ 198536 h 2320040"/>
                  <a:gd name="connsiteX9" fmla="*/ 83134 w 1067670"/>
                  <a:gd name="connsiteY9" fmla="*/ 230286 h 2320040"/>
                  <a:gd name="connsiteX10" fmla="*/ 121234 w 1067670"/>
                  <a:gd name="connsiteY10" fmla="*/ 268386 h 2320040"/>
                  <a:gd name="connsiteX11" fmla="*/ 6934 w 1067670"/>
                  <a:gd name="connsiteY11" fmla="*/ 369986 h 2320040"/>
                  <a:gd name="connsiteX12" fmla="*/ 38684 w 1067670"/>
                  <a:gd name="connsiteY12" fmla="*/ 528736 h 2320040"/>
                  <a:gd name="connsiteX13" fmla="*/ 95834 w 1067670"/>
                  <a:gd name="connsiteY13" fmla="*/ 643036 h 2320040"/>
                  <a:gd name="connsiteX14" fmla="*/ 108534 w 1067670"/>
                  <a:gd name="connsiteY14" fmla="*/ 757336 h 2320040"/>
                  <a:gd name="connsiteX15" fmla="*/ 121234 w 1067670"/>
                  <a:gd name="connsiteY15" fmla="*/ 636686 h 2320040"/>
                  <a:gd name="connsiteX16" fmla="*/ 210134 w 1067670"/>
                  <a:gd name="connsiteY16" fmla="*/ 604936 h 2320040"/>
                  <a:gd name="connsiteX17" fmla="*/ 324434 w 1067670"/>
                  <a:gd name="connsiteY17" fmla="*/ 630336 h 2320040"/>
                  <a:gd name="connsiteX18" fmla="*/ 451434 w 1067670"/>
                  <a:gd name="connsiteY18" fmla="*/ 757336 h 2320040"/>
                  <a:gd name="connsiteX19" fmla="*/ 603834 w 1067670"/>
                  <a:gd name="connsiteY19" fmla="*/ 897036 h 2320040"/>
                  <a:gd name="connsiteX20" fmla="*/ 775284 w 1067670"/>
                  <a:gd name="connsiteY20" fmla="*/ 1011336 h 2320040"/>
                  <a:gd name="connsiteX21" fmla="*/ 889584 w 1067670"/>
                  <a:gd name="connsiteY21" fmla="*/ 1230411 h 2320040"/>
                  <a:gd name="connsiteX22" fmla="*/ 921334 w 1067670"/>
                  <a:gd name="connsiteY22" fmla="*/ 1582836 h 2320040"/>
                  <a:gd name="connsiteX23" fmla="*/ 832434 w 1067670"/>
                  <a:gd name="connsiteY23" fmla="*/ 1960661 h 2320040"/>
                  <a:gd name="connsiteX24" fmla="*/ 740359 w 1067670"/>
                  <a:gd name="connsiteY24" fmla="*/ 2116236 h 2320040"/>
                  <a:gd name="connsiteX25" fmla="*/ 657809 w 1067670"/>
                  <a:gd name="connsiteY25" fmla="*/ 2230536 h 2320040"/>
                  <a:gd name="connsiteX26" fmla="*/ 629234 w 1067670"/>
                  <a:gd name="connsiteY26" fmla="*/ 2319436 h 2320040"/>
                  <a:gd name="connsiteX27" fmla="*/ 724484 w 1067670"/>
                  <a:gd name="connsiteY27" fmla="*/ 2186086 h 2320040"/>
                  <a:gd name="connsiteX28" fmla="*/ 851484 w 1067670"/>
                  <a:gd name="connsiteY28" fmla="*/ 1982886 h 2320040"/>
                  <a:gd name="connsiteX29" fmla="*/ 946734 w 1067670"/>
                  <a:gd name="connsiteY29" fmla="*/ 1576486 h 2320040"/>
                  <a:gd name="connsiteX30" fmla="*/ 914984 w 1067670"/>
                  <a:gd name="connsiteY30" fmla="*/ 1214536 h 2320040"/>
                  <a:gd name="connsiteX31" fmla="*/ 787984 w 1067670"/>
                  <a:gd name="connsiteY31" fmla="*/ 992286 h 2320040"/>
                  <a:gd name="connsiteX32" fmla="*/ 578434 w 1067670"/>
                  <a:gd name="connsiteY32" fmla="*/ 865286 h 2320040"/>
                  <a:gd name="connsiteX33" fmla="*/ 502234 w 1067670"/>
                  <a:gd name="connsiteY33" fmla="*/ 782736 h 2320040"/>
                  <a:gd name="connsiteX34" fmla="*/ 553034 w 1067670"/>
                  <a:gd name="connsiteY34" fmla="*/ 744636 h 2320040"/>
                  <a:gd name="connsiteX35" fmla="*/ 699084 w 1067670"/>
                  <a:gd name="connsiteY35" fmla="*/ 662086 h 2320040"/>
                  <a:gd name="connsiteX36" fmla="*/ 807034 w 1067670"/>
                  <a:gd name="connsiteY36" fmla="*/ 528736 h 2320040"/>
                  <a:gd name="connsiteX37" fmla="*/ 984834 w 1067670"/>
                  <a:gd name="connsiteY37" fmla="*/ 547786 h 2320040"/>
                  <a:gd name="connsiteX38" fmla="*/ 1067384 w 1067670"/>
                  <a:gd name="connsiteY38" fmla="*/ 535086 h 2320040"/>
                  <a:gd name="connsiteX39" fmla="*/ 959434 w 1067670"/>
                  <a:gd name="connsiteY39" fmla="*/ 516036 h 2320040"/>
                  <a:gd name="connsiteX40" fmla="*/ 819734 w 1067670"/>
                  <a:gd name="connsiteY40" fmla="*/ 477936 h 2320040"/>
                  <a:gd name="connsiteX41" fmla="*/ 803859 w 1067670"/>
                  <a:gd name="connsiteY41" fmla="*/ 373161 h 2320040"/>
                  <a:gd name="connsiteX42" fmla="*/ 768934 w 1067670"/>
                  <a:gd name="connsiteY42" fmla="*/ 217586 h 2320040"/>
                  <a:gd name="connsiteX43" fmla="*/ 756234 w 1067670"/>
                  <a:gd name="connsiteY43" fmla="*/ 242986 h 2320040"/>
                  <a:gd name="connsiteX44" fmla="*/ 775284 w 1067670"/>
                  <a:gd name="connsiteY44" fmla="*/ 382686 h 2320040"/>
                  <a:gd name="connsiteX45" fmla="*/ 786396 w 1067670"/>
                  <a:gd name="connsiteY45" fmla="*/ 514448 h 2320040"/>
                  <a:gd name="connsiteX46" fmla="*/ 738771 w 1067670"/>
                  <a:gd name="connsiteY46" fmla="*/ 589061 h 2320040"/>
                  <a:gd name="connsiteX47" fmla="*/ 629234 w 1067670"/>
                  <a:gd name="connsiteY47" fmla="*/ 693836 h 2320040"/>
                  <a:gd name="connsiteX48" fmla="*/ 489534 w 1067670"/>
                  <a:gd name="connsiteY48" fmla="*/ 731936 h 2320040"/>
                  <a:gd name="connsiteX49" fmla="*/ 381584 w 1067670"/>
                  <a:gd name="connsiteY49" fmla="*/ 655736 h 2320040"/>
                  <a:gd name="connsiteX50" fmla="*/ 311734 w 1067670"/>
                  <a:gd name="connsiteY50" fmla="*/ 592236 h 2320040"/>
                  <a:gd name="connsiteX51" fmla="*/ 216484 w 1067670"/>
                  <a:gd name="connsiteY51" fmla="*/ 566836 h 2320040"/>
                  <a:gd name="connsiteX52" fmla="*/ 114884 w 1067670"/>
                  <a:gd name="connsiteY52" fmla="*/ 573186 h 2320040"/>
                  <a:gd name="connsiteX53" fmla="*/ 51384 w 1067670"/>
                  <a:gd name="connsiteY53" fmla="*/ 503336 h 2320040"/>
                  <a:gd name="connsiteX54" fmla="*/ 25984 w 1067670"/>
                  <a:gd name="connsiteY54" fmla="*/ 420786 h 2320040"/>
                  <a:gd name="connsiteX55" fmla="*/ 25984 w 1067670"/>
                  <a:gd name="connsiteY55" fmla="*/ 357286 h 2320040"/>
                  <a:gd name="connsiteX56" fmla="*/ 127584 w 1067670"/>
                  <a:gd name="connsiteY56" fmla="*/ 300136 h 2320040"/>
                  <a:gd name="connsiteX57" fmla="*/ 248234 w 1067670"/>
                  <a:gd name="connsiteY57" fmla="*/ 262036 h 2320040"/>
                  <a:gd name="connsiteX58" fmla="*/ 305384 w 1067670"/>
                  <a:gd name="connsiteY58" fmla="*/ 293786 h 2320040"/>
                  <a:gd name="connsiteX59" fmla="*/ 349834 w 1067670"/>
                  <a:gd name="connsiteY59" fmla="*/ 255686 h 2320040"/>
                  <a:gd name="connsiteX60" fmla="*/ 468897 w 1067670"/>
                  <a:gd name="connsiteY60" fmla="*/ 242193 h 2320040"/>
                  <a:gd name="connsiteX61" fmla="*/ 527634 w 1067670"/>
                  <a:gd name="connsiteY61" fmla="*/ 357286 h 2320040"/>
                  <a:gd name="connsiteX62" fmla="*/ 521284 w 1067670"/>
                  <a:gd name="connsiteY62" fmla="*/ 287436 h 2320040"/>
                  <a:gd name="connsiteX63" fmla="*/ 499059 w 1067670"/>
                  <a:gd name="connsiteY63" fmla="*/ 198536 h 2320040"/>
                  <a:gd name="connsiteX64" fmla="*/ 533984 w 1067670"/>
                  <a:gd name="connsiteY64" fmla="*/ 90586 h 2320040"/>
                  <a:gd name="connsiteX65" fmla="*/ 540334 w 1067670"/>
                  <a:gd name="connsiteY65" fmla="*/ 1686 h 2320040"/>
                  <a:gd name="connsiteX0" fmla="*/ 540334 w 1067670"/>
                  <a:gd name="connsiteY0" fmla="*/ 1686 h 2320040"/>
                  <a:gd name="connsiteX1" fmla="*/ 455403 w 1067670"/>
                  <a:gd name="connsiteY1" fmla="*/ 170755 h 2320040"/>
                  <a:gd name="connsiteX2" fmla="*/ 356184 w 1067670"/>
                  <a:gd name="connsiteY2" fmla="*/ 204886 h 2320040"/>
                  <a:gd name="connsiteX3" fmla="*/ 260934 w 1067670"/>
                  <a:gd name="connsiteY3" fmla="*/ 198536 h 2320040"/>
                  <a:gd name="connsiteX4" fmla="*/ 210134 w 1067670"/>
                  <a:gd name="connsiteY4" fmla="*/ 147736 h 2320040"/>
                  <a:gd name="connsiteX5" fmla="*/ 235534 w 1067670"/>
                  <a:gd name="connsiteY5" fmla="*/ 223936 h 2320040"/>
                  <a:gd name="connsiteX6" fmla="*/ 146634 w 1067670"/>
                  <a:gd name="connsiteY6" fmla="*/ 230286 h 2320040"/>
                  <a:gd name="connsiteX7" fmla="*/ 51384 w 1067670"/>
                  <a:gd name="connsiteY7" fmla="*/ 179486 h 2320040"/>
                  <a:gd name="connsiteX8" fmla="*/ 584 w 1067670"/>
                  <a:gd name="connsiteY8" fmla="*/ 198536 h 2320040"/>
                  <a:gd name="connsiteX9" fmla="*/ 83134 w 1067670"/>
                  <a:gd name="connsiteY9" fmla="*/ 230286 h 2320040"/>
                  <a:gd name="connsiteX10" fmla="*/ 121234 w 1067670"/>
                  <a:gd name="connsiteY10" fmla="*/ 268386 h 2320040"/>
                  <a:gd name="connsiteX11" fmla="*/ 6934 w 1067670"/>
                  <a:gd name="connsiteY11" fmla="*/ 369986 h 2320040"/>
                  <a:gd name="connsiteX12" fmla="*/ 38684 w 1067670"/>
                  <a:gd name="connsiteY12" fmla="*/ 528736 h 2320040"/>
                  <a:gd name="connsiteX13" fmla="*/ 95834 w 1067670"/>
                  <a:gd name="connsiteY13" fmla="*/ 643036 h 2320040"/>
                  <a:gd name="connsiteX14" fmla="*/ 108534 w 1067670"/>
                  <a:gd name="connsiteY14" fmla="*/ 757336 h 2320040"/>
                  <a:gd name="connsiteX15" fmla="*/ 121234 w 1067670"/>
                  <a:gd name="connsiteY15" fmla="*/ 636686 h 2320040"/>
                  <a:gd name="connsiteX16" fmla="*/ 210134 w 1067670"/>
                  <a:gd name="connsiteY16" fmla="*/ 604936 h 2320040"/>
                  <a:gd name="connsiteX17" fmla="*/ 324434 w 1067670"/>
                  <a:gd name="connsiteY17" fmla="*/ 630336 h 2320040"/>
                  <a:gd name="connsiteX18" fmla="*/ 451434 w 1067670"/>
                  <a:gd name="connsiteY18" fmla="*/ 757336 h 2320040"/>
                  <a:gd name="connsiteX19" fmla="*/ 603834 w 1067670"/>
                  <a:gd name="connsiteY19" fmla="*/ 897036 h 2320040"/>
                  <a:gd name="connsiteX20" fmla="*/ 775284 w 1067670"/>
                  <a:gd name="connsiteY20" fmla="*/ 1011336 h 2320040"/>
                  <a:gd name="connsiteX21" fmla="*/ 889584 w 1067670"/>
                  <a:gd name="connsiteY21" fmla="*/ 1230411 h 2320040"/>
                  <a:gd name="connsiteX22" fmla="*/ 921334 w 1067670"/>
                  <a:gd name="connsiteY22" fmla="*/ 1582836 h 2320040"/>
                  <a:gd name="connsiteX23" fmla="*/ 832434 w 1067670"/>
                  <a:gd name="connsiteY23" fmla="*/ 1960661 h 2320040"/>
                  <a:gd name="connsiteX24" fmla="*/ 740359 w 1067670"/>
                  <a:gd name="connsiteY24" fmla="*/ 2116236 h 2320040"/>
                  <a:gd name="connsiteX25" fmla="*/ 657809 w 1067670"/>
                  <a:gd name="connsiteY25" fmla="*/ 2230536 h 2320040"/>
                  <a:gd name="connsiteX26" fmla="*/ 629234 w 1067670"/>
                  <a:gd name="connsiteY26" fmla="*/ 2319436 h 2320040"/>
                  <a:gd name="connsiteX27" fmla="*/ 724484 w 1067670"/>
                  <a:gd name="connsiteY27" fmla="*/ 2186086 h 2320040"/>
                  <a:gd name="connsiteX28" fmla="*/ 851484 w 1067670"/>
                  <a:gd name="connsiteY28" fmla="*/ 1982886 h 2320040"/>
                  <a:gd name="connsiteX29" fmla="*/ 946734 w 1067670"/>
                  <a:gd name="connsiteY29" fmla="*/ 1576486 h 2320040"/>
                  <a:gd name="connsiteX30" fmla="*/ 914984 w 1067670"/>
                  <a:gd name="connsiteY30" fmla="*/ 1214536 h 2320040"/>
                  <a:gd name="connsiteX31" fmla="*/ 787984 w 1067670"/>
                  <a:gd name="connsiteY31" fmla="*/ 992286 h 2320040"/>
                  <a:gd name="connsiteX32" fmla="*/ 578434 w 1067670"/>
                  <a:gd name="connsiteY32" fmla="*/ 865286 h 2320040"/>
                  <a:gd name="connsiteX33" fmla="*/ 502234 w 1067670"/>
                  <a:gd name="connsiteY33" fmla="*/ 782736 h 2320040"/>
                  <a:gd name="connsiteX34" fmla="*/ 553034 w 1067670"/>
                  <a:gd name="connsiteY34" fmla="*/ 744636 h 2320040"/>
                  <a:gd name="connsiteX35" fmla="*/ 699084 w 1067670"/>
                  <a:gd name="connsiteY35" fmla="*/ 662086 h 2320040"/>
                  <a:gd name="connsiteX36" fmla="*/ 807034 w 1067670"/>
                  <a:gd name="connsiteY36" fmla="*/ 528736 h 2320040"/>
                  <a:gd name="connsiteX37" fmla="*/ 984834 w 1067670"/>
                  <a:gd name="connsiteY37" fmla="*/ 547786 h 2320040"/>
                  <a:gd name="connsiteX38" fmla="*/ 1067384 w 1067670"/>
                  <a:gd name="connsiteY38" fmla="*/ 535086 h 2320040"/>
                  <a:gd name="connsiteX39" fmla="*/ 959434 w 1067670"/>
                  <a:gd name="connsiteY39" fmla="*/ 516036 h 2320040"/>
                  <a:gd name="connsiteX40" fmla="*/ 819734 w 1067670"/>
                  <a:gd name="connsiteY40" fmla="*/ 477936 h 2320040"/>
                  <a:gd name="connsiteX41" fmla="*/ 803859 w 1067670"/>
                  <a:gd name="connsiteY41" fmla="*/ 373161 h 2320040"/>
                  <a:gd name="connsiteX42" fmla="*/ 768934 w 1067670"/>
                  <a:gd name="connsiteY42" fmla="*/ 217586 h 2320040"/>
                  <a:gd name="connsiteX43" fmla="*/ 756234 w 1067670"/>
                  <a:gd name="connsiteY43" fmla="*/ 242986 h 2320040"/>
                  <a:gd name="connsiteX44" fmla="*/ 775284 w 1067670"/>
                  <a:gd name="connsiteY44" fmla="*/ 382686 h 2320040"/>
                  <a:gd name="connsiteX45" fmla="*/ 786396 w 1067670"/>
                  <a:gd name="connsiteY45" fmla="*/ 514448 h 2320040"/>
                  <a:gd name="connsiteX46" fmla="*/ 738771 w 1067670"/>
                  <a:gd name="connsiteY46" fmla="*/ 589061 h 2320040"/>
                  <a:gd name="connsiteX47" fmla="*/ 629234 w 1067670"/>
                  <a:gd name="connsiteY47" fmla="*/ 693836 h 2320040"/>
                  <a:gd name="connsiteX48" fmla="*/ 489534 w 1067670"/>
                  <a:gd name="connsiteY48" fmla="*/ 731936 h 2320040"/>
                  <a:gd name="connsiteX49" fmla="*/ 381584 w 1067670"/>
                  <a:gd name="connsiteY49" fmla="*/ 655736 h 2320040"/>
                  <a:gd name="connsiteX50" fmla="*/ 311734 w 1067670"/>
                  <a:gd name="connsiteY50" fmla="*/ 592236 h 2320040"/>
                  <a:gd name="connsiteX51" fmla="*/ 216484 w 1067670"/>
                  <a:gd name="connsiteY51" fmla="*/ 566836 h 2320040"/>
                  <a:gd name="connsiteX52" fmla="*/ 114884 w 1067670"/>
                  <a:gd name="connsiteY52" fmla="*/ 573186 h 2320040"/>
                  <a:gd name="connsiteX53" fmla="*/ 51384 w 1067670"/>
                  <a:gd name="connsiteY53" fmla="*/ 503336 h 2320040"/>
                  <a:gd name="connsiteX54" fmla="*/ 25984 w 1067670"/>
                  <a:gd name="connsiteY54" fmla="*/ 420786 h 2320040"/>
                  <a:gd name="connsiteX55" fmla="*/ 25984 w 1067670"/>
                  <a:gd name="connsiteY55" fmla="*/ 357286 h 2320040"/>
                  <a:gd name="connsiteX56" fmla="*/ 127584 w 1067670"/>
                  <a:gd name="connsiteY56" fmla="*/ 300136 h 2320040"/>
                  <a:gd name="connsiteX57" fmla="*/ 248234 w 1067670"/>
                  <a:gd name="connsiteY57" fmla="*/ 262036 h 2320040"/>
                  <a:gd name="connsiteX58" fmla="*/ 305384 w 1067670"/>
                  <a:gd name="connsiteY58" fmla="*/ 293786 h 2320040"/>
                  <a:gd name="connsiteX59" fmla="*/ 316496 w 1067670"/>
                  <a:gd name="connsiteY59" fmla="*/ 253304 h 2320040"/>
                  <a:gd name="connsiteX60" fmla="*/ 468897 w 1067670"/>
                  <a:gd name="connsiteY60" fmla="*/ 242193 h 2320040"/>
                  <a:gd name="connsiteX61" fmla="*/ 527634 w 1067670"/>
                  <a:gd name="connsiteY61" fmla="*/ 357286 h 2320040"/>
                  <a:gd name="connsiteX62" fmla="*/ 521284 w 1067670"/>
                  <a:gd name="connsiteY62" fmla="*/ 287436 h 2320040"/>
                  <a:gd name="connsiteX63" fmla="*/ 499059 w 1067670"/>
                  <a:gd name="connsiteY63" fmla="*/ 198536 h 2320040"/>
                  <a:gd name="connsiteX64" fmla="*/ 533984 w 1067670"/>
                  <a:gd name="connsiteY64" fmla="*/ 90586 h 2320040"/>
                  <a:gd name="connsiteX65" fmla="*/ 540334 w 1067670"/>
                  <a:gd name="connsiteY65" fmla="*/ 1686 h 2320040"/>
                  <a:gd name="connsiteX0" fmla="*/ 539903 w 1067239"/>
                  <a:gd name="connsiteY0" fmla="*/ 1686 h 2320040"/>
                  <a:gd name="connsiteX1" fmla="*/ 454972 w 1067239"/>
                  <a:gd name="connsiteY1" fmla="*/ 170755 h 2320040"/>
                  <a:gd name="connsiteX2" fmla="*/ 355753 w 1067239"/>
                  <a:gd name="connsiteY2" fmla="*/ 204886 h 2320040"/>
                  <a:gd name="connsiteX3" fmla="*/ 260503 w 1067239"/>
                  <a:gd name="connsiteY3" fmla="*/ 198536 h 2320040"/>
                  <a:gd name="connsiteX4" fmla="*/ 209703 w 1067239"/>
                  <a:gd name="connsiteY4" fmla="*/ 147736 h 2320040"/>
                  <a:gd name="connsiteX5" fmla="*/ 235103 w 1067239"/>
                  <a:gd name="connsiteY5" fmla="*/ 223936 h 2320040"/>
                  <a:gd name="connsiteX6" fmla="*/ 146203 w 1067239"/>
                  <a:gd name="connsiteY6" fmla="*/ 230286 h 2320040"/>
                  <a:gd name="connsiteX7" fmla="*/ 50953 w 1067239"/>
                  <a:gd name="connsiteY7" fmla="*/ 179486 h 2320040"/>
                  <a:gd name="connsiteX8" fmla="*/ 153 w 1067239"/>
                  <a:gd name="connsiteY8" fmla="*/ 198536 h 2320040"/>
                  <a:gd name="connsiteX9" fmla="*/ 66034 w 1067239"/>
                  <a:gd name="connsiteY9" fmla="*/ 206473 h 2320040"/>
                  <a:gd name="connsiteX10" fmla="*/ 120803 w 1067239"/>
                  <a:gd name="connsiteY10" fmla="*/ 268386 h 2320040"/>
                  <a:gd name="connsiteX11" fmla="*/ 6503 w 1067239"/>
                  <a:gd name="connsiteY11" fmla="*/ 369986 h 2320040"/>
                  <a:gd name="connsiteX12" fmla="*/ 38253 w 1067239"/>
                  <a:gd name="connsiteY12" fmla="*/ 528736 h 2320040"/>
                  <a:gd name="connsiteX13" fmla="*/ 95403 w 1067239"/>
                  <a:gd name="connsiteY13" fmla="*/ 643036 h 2320040"/>
                  <a:gd name="connsiteX14" fmla="*/ 108103 w 1067239"/>
                  <a:gd name="connsiteY14" fmla="*/ 757336 h 2320040"/>
                  <a:gd name="connsiteX15" fmla="*/ 120803 w 1067239"/>
                  <a:gd name="connsiteY15" fmla="*/ 636686 h 2320040"/>
                  <a:gd name="connsiteX16" fmla="*/ 209703 w 1067239"/>
                  <a:gd name="connsiteY16" fmla="*/ 604936 h 2320040"/>
                  <a:gd name="connsiteX17" fmla="*/ 324003 w 1067239"/>
                  <a:gd name="connsiteY17" fmla="*/ 630336 h 2320040"/>
                  <a:gd name="connsiteX18" fmla="*/ 451003 w 1067239"/>
                  <a:gd name="connsiteY18" fmla="*/ 757336 h 2320040"/>
                  <a:gd name="connsiteX19" fmla="*/ 603403 w 1067239"/>
                  <a:gd name="connsiteY19" fmla="*/ 897036 h 2320040"/>
                  <a:gd name="connsiteX20" fmla="*/ 774853 w 1067239"/>
                  <a:gd name="connsiteY20" fmla="*/ 1011336 h 2320040"/>
                  <a:gd name="connsiteX21" fmla="*/ 889153 w 1067239"/>
                  <a:gd name="connsiteY21" fmla="*/ 1230411 h 2320040"/>
                  <a:gd name="connsiteX22" fmla="*/ 920903 w 1067239"/>
                  <a:gd name="connsiteY22" fmla="*/ 1582836 h 2320040"/>
                  <a:gd name="connsiteX23" fmla="*/ 832003 w 1067239"/>
                  <a:gd name="connsiteY23" fmla="*/ 1960661 h 2320040"/>
                  <a:gd name="connsiteX24" fmla="*/ 739928 w 1067239"/>
                  <a:gd name="connsiteY24" fmla="*/ 2116236 h 2320040"/>
                  <a:gd name="connsiteX25" fmla="*/ 657378 w 1067239"/>
                  <a:gd name="connsiteY25" fmla="*/ 2230536 h 2320040"/>
                  <a:gd name="connsiteX26" fmla="*/ 628803 w 1067239"/>
                  <a:gd name="connsiteY26" fmla="*/ 2319436 h 2320040"/>
                  <a:gd name="connsiteX27" fmla="*/ 724053 w 1067239"/>
                  <a:gd name="connsiteY27" fmla="*/ 2186086 h 2320040"/>
                  <a:gd name="connsiteX28" fmla="*/ 851053 w 1067239"/>
                  <a:gd name="connsiteY28" fmla="*/ 1982886 h 2320040"/>
                  <a:gd name="connsiteX29" fmla="*/ 946303 w 1067239"/>
                  <a:gd name="connsiteY29" fmla="*/ 1576486 h 2320040"/>
                  <a:gd name="connsiteX30" fmla="*/ 914553 w 1067239"/>
                  <a:gd name="connsiteY30" fmla="*/ 1214536 h 2320040"/>
                  <a:gd name="connsiteX31" fmla="*/ 787553 w 1067239"/>
                  <a:gd name="connsiteY31" fmla="*/ 992286 h 2320040"/>
                  <a:gd name="connsiteX32" fmla="*/ 578003 w 1067239"/>
                  <a:gd name="connsiteY32" fmla="*/ 865286 h 2320040"/>
                  <a:gd name="connsiteX33" fmla="*/ 501803 w 1067239"/>
                  <a:gd name="connsiteY33" fmla="*/ 782736 h 2320040"/>
                  <a:gd name="connsiteX34" fmla="*/ 552603 w 1067239"/>
                  <a:gd name="connsiteY34" fmla="*/ 744636 h 2320040"/>
                  <a:gd name="connsiteX35" fmla="*/ 698653 w 1067239"/>
                  <a:gd name="connsiteY35" fmla="*/ 662086 h 2320040"/>
                  <a:gd name="connsiteX36" fmla="*/ 806603 w 1067239"/>
                  <a:gd name="connsiteY36" fmla="*/ 528736 h 2320040"/>
                  <a:gd name="connsiteX37" fmla="*/ 984403 w 1067239"/>
                  <a:gd name="connsiteY37" fmla="*/ 547786 h 2320040"/>
                  <a:gd name="connsiteX38" fmla="*/ 1066953 w 1067239"/>
                  <a:gd name="connsiteY38" fmla="*/ 535086 h 2320040"/>
                  <a:gd name="connsiteX39" fmla="*/ 959003 w 1067239"/>
                  <a:gd name="connsiteY39" fmla="*/ 516036 h 2320040"/>
                  <a:gd name="connsiteX40" fmla="*/ 819303 w 1067239"/>
                  <a:gd name="connsiteY40" fmla="*/ 477936 h 2320040"/>
                  <a:gd name="connsiteX41" fmla="*/ 803428 w 1067239"/>
                  <a:gd name="connsiteY41" fmla="*/ 373161 h 2320040"/>
                  <a:gd name="connsiteX42" fmla="*/ 768503 w 1067239"/>
                  <a:gd name="connsiteY42" fmla="*/ 217586 h 2320040"/>
                  <a:gd name="connsiteX43" fmla="*/ 755803 w 1067239"/>
                  <a:gd name="connsiteY43" fmla="*/ 242986 h 2320040"/>
                  <a:gd name="connsiteX44" fmla="*/ 774853 w 1067239"/>
                  <a:gd name="connsiteY44" fmla="*/ 382686 h 2320040"/>
                  <a:gd name="connsiteX45" fmla="*/ 785965 w 1067239"/>
                  <a:gd name="connsiteY45" fmla="*/ 514448 h 2320040"/>
                  <a:gd name="connsiteX46" fmla="*/ 738340 w 1067239"/>
                  <a:gd name="connsiteY46" fmla="*/ 589061 h 2320040"/>
                  <a:gd name="connsiteX47" fmla="*/ 628803 w 1067239"/>
                  <a:gd name="connsiteY47" fmla="*/ 693836 h 2320040"/>
                  <a:gd name="connsiteX48" fmla="*/ 489103 w 1067239"/>
                  <a:gd name="connsiteY48" fmla="*/ 731936 h 2320040"/>
                  <a:gd name="connsiteX49" fmla="*/ 381153 w 1067239"/>
                  <a:gd name="connsiteY49" fmla="*/ 655736 h 2320040"/>
                  <a:gd name="connsiteX50" fmla="*/ 311303 w 1067239"/>
                  <a:gd name="connsiteY50" fmla="*/ 592236 h 2320040"/>
                  <a:gd name="connsiteX51" fmla="*/ 216053 w 1067239"/>
                  <a:gd name="connsiteY51" fmla="*/ 566836 h 2320040"/>
                  <a:gd name="connsiteX52" fmla="*/ 114453 w 1067239"/>
                  <a:gd name="connsiteY52" fmla="*/ 573186 h 2320040"/>
                  <a:gd name="connsiteX53" fmla="*/ 50953 w 1067239"/>
                  <a:gd name="connsiteY53" fmla="*/ 503336 h 2320040"/>
                  <a:gd name="connsiteX54" fmla="*/ 25553 w 1067239"/>
                  <a:gd name="connsiteY54" fmla="*/ 420786 h 2320040"/>
                  <a:gd name="connsiteX55" fmla="*/ 25553 w 1067239"/>
                  <a:gd name="connsiteY55" fmla="*/ 357286 h 2320040"/>
                  <a:gd name="connsiteX56" fmla="*/ 127153 w 1067239"/>
                  <a:gd name="connsiteY56" fmla="*/ 300136 h 2320040"/>
                  <a:gd name="connsiteX57" fmla="*/ 247803 w 1067239"/>
                  <a:gd name="connsiteY57" fmla="*/ 262036 h 2320040"/>
                  <a:gd name="connsiteX58" fmla="*/ 304953 w 1067239"/>
                  <a:gd name="connsiteY58" fmla="*/ 293786 h 2320040"/>
                  <a:gd name="connsiteX59" fmla="*/ 316065 w 1067239"/>
                  <a:gd name="connsiteY59" fmla="*/ 253304 h 2320040"/>
                  <a:gd name="connsiteX60" fmla="*/ 468466 w 1067239"/>
                  <a:gd name="connsiteY60" fmla="*/ 242193 h 2320040"/>
                  <a:gd name="connsiteX61" fmla="*/ 527203 w 1067239"/>
                  <a:gd name="connsiteY61" fmla="*/ 357286 h 2320040"/>
                  <a:gd name="connsiteX62" fmla="*/ 520853 w 1067239"/>
                  <a:gd name="connsiteY62" fmla="*/ 287436 h 2320040"/>
                  <a:gd name="connsiteX63" fmla="*/ 498628 w 1067239"/>
                  <a:gd name="connsiteY63" fmla="*/ 198536 h 2320040"/>
                  <a:gd name="connsiteX64" fmla="*/ 533553 w 1067239"/>
                  <a:gd name="connsiteY64" fmla="*/ 90586 h 2320040"/>
                  <a:gd name="connsiteX65" fmla="*/ 539903 w 1067239"/>
                  <a:gd name="connsiteY65" fmla="*/ 1686 h 2320040"/>
                  <a:gd name="connsiteX0" fmla="*/ 539756 w 1067092"/>
                  <a:gd name="connsiteY0" fmla="*/ 1686 h 2320040"/>
                  <a:gd name="connsiteX1" fmla="*/ 454825 w 1067092"/>
                  <a:gd name="connsiteY1" fmla="*/ 170755 h 2320040"/>
                  <a:gd name="connsiteX2" fmla="*/ 355606 w 1067092"/>
                  <a:gd name="connsiteY2" fmla="*/ 204886 h 2320040"/>
                  <a:gd name="connsiteX3" fmla="*/ 260356 w 1067092"/>
                  <a:gd name="connsiteY3" fmla="*/ 198536 h 2320040"/>
                  <a:gd name="connsiteX4" fmla="*/ 209556 w 1067092"/>
                  <a:gd name="connsiteY4" fmla="*/ 147736 h 2320040"/>
                  <a:gd name="connsiteX5" fmla="*/ 234956 w 1067092"/>
                  <a:gd name="connsiteY5" fmla="*/ 223936 h 2320040"/>
                  <a:gd name="connsiteX6" fmla="*/ 146056 w 1067092"/>
                  <a:gd name="connsiteY6" fmla="*/ 230286 h 2320040"/>
                  <a:gd name="connsiteX7" fmla="*/ 62712 w 1067092"/>
                  <a:gd name="connsiteY7" fmla="*/ 186630 h 2320040"/>
                  <a:gd name="connsiteX8" fmla="*/ 6 w 1067092"/>
                  <a:gd name="connsiteY8" fmla="*/ 198536 h 2320040"/>
                  <a:gd name="connsiteX9" fmla="*/ 65887 w 1067092"/>
                  <a:gd name="connsiteY9" fmla="*/ 206473 h 2320040"/>
                  <a:gd name="connsiteX10" fmla="*/ 120656 w 1067092"/>
                  <a:gd name="connsiteY10" fmla="*/ 268386 h 2320040"/>
                  <a:gd name="connsiteX11" fmla="*/ 6356 w 1067092"/>
                  <a:gd name="connsiteY11" fmla="*/ 369986 h 2320040"/>
                  <a:gd name="connsiteX12" fmla="*/ 38106 w 1067092"/>
                  <a:gd name="connsiteY12" fmla="*/ 528736 h 2320040"/>
                  <a:gd name="connsiteX13" fmla="*/ 95256 w 1067092"/>
                  <a:gd name="connsiteY13" fmla="*/ 643036 h 2320040"/>
                  <a:gd name="connsiteX14" fmla="*/ 107956 w 1067092"/>
                  <a:gd name="connsiteY14" fmla="*/ 757336 h 2320040"/>
                  <a:gd name="connsiteX15" fmla="*/ 120656 w 1067092"/>
                  <a:gd name="connsiteY15" fmla="*/ 636686 h 2320040"/>
                  <a:gd name="connsiteX16" fmla="*/ 209556 w 1067092"/>
                  <a:gd name="connsiteY16" fmla="*/ 604936 h 2320040"/>
                  <a:gd name="connsiteX17" fmla="*/ 323856 w 1067092"/>
                  <a:gd name="connsiteY17" fmla="*/ 630336 h 2320040"/>
                  <a:gd name="connsiteX18" fmla="*/ 450856 w 1067092"/>
                  <a:gd name="connsiteY18" fmla="*/ 757336 h 2320040"/>
                  <a:gd name="connsiteX19" fmla="*/ 603256 w 1067092"/>
                  <a:gd name="connsiteY19" fmla="*/ 897036 h 2320040"/>
                  <a:gd name="connsiteX20" fmla="*/ 774706 w 1067092"/>
                  <a:gd name="connsiteY20" fmla="*/ 1011336 h 2320040"/>
                  <a:gd name="connsiteX21" fmla="*/ 889006 w 1067092"/>
                  <a:gd name="connsiteY21" fmla="*/ 1230411 h 2320040"/>
                  <a:gd name="connsiteX22" fmla="*/ 920756 w 1067092"/>
                  <a:gd name="connsiteY22" fmla="*/ 1582836 h 2320040"/>
                  <a:gd name="connsiteX23" fmla="*/ 831856 w 1067092"/>
                  <a:gd name="connsiteY23" fmla="*/ 1960661 h 2320040"/>
                  <a:gd name="connsiteX24" fmla="*/ 739781 w 1067092"/>
                  <a:gd name="connsiteY24" fmla="*/ 2116236 h 2320040"/>
                  <a:gd name="connsiteX25" fmla="*/ 657231 w 1067092"/>
                  <a:gd name="connsiteY25" fmla="*/ 2230536 h 2320040"/>
                  <a:gd name="connsiteX26" fmla="*/ 628656 w 1067092"/>
                  <a:gd name="connsiteY26" fmla="*/ 2319436 h 2320040"/>
                  <a:gd name="connsiteX27" fmla="*/ 723906 w 1067092"/>
                  <a:gd name="connsiteY27" fmla="*/ 2186086 h 2320040"/>
                  <a:gd name="connsiteX28" fmla="*/ 850906 w 1067092"/>
                  <a:gd name="connsiteY28" fmla="*/ 1982886 h 2320040"/>
                  <a:gd name="connsiteX29" fmla="*/ 946156 w 1067092"/>
                  <a:gd name="connsiteY29" fmla="*/ 1576486 h 2320040"/>
                  <a:gd name="connsiteX30" fmla="*/ 914406 w 1067092"/>
                  <a:gd name="connsiteY30" fmla="*/ 1214536 h 2320040"/>
                  <a:gd name="connsiteX31" fmla="*/ 787406 w 1067092"/>
                  <a:gd name="connsiteY31" fmla="*/ 992286 h 2320040"/>
                  <a:gd name="connsiteX32" fmla="*/ 577856 w 1067092"/>
                  <a:gd name="connsiteY32" fmla="*/ 865286 h 2320040"/>
                  <a:gd name="connsiteX33" fmla="*/ 501656 w 1067092"/>
                  <a:gd name="connsiteY33" fmla="*/ 782736 h 2320040"/>
                  <a:gd name="connsiteX34" fmla="*/ 552456 w 1067092"/>
                  <a:gd name="connsiteY34" fmla="*/ 744636 h 2320040"/>
                  <a:gd name="connsiteX35" fmla="*/ 698506 w 1067092"/>
                  <a:gd name="connsiteY35" fmla="*/ 662086 h 2320040"/>
                  <a:gd name="connsiteX36" fmla="*/ 806456 w 1067092"/>
                  <a:gd name="connsiteY36" fmla="*/ 528736 h 2320040"/>
                  <a:gd name="connsiteX37" fmla="*/ 984256 w 1067092"/>
                  <a:gd name="connsiteY37" fmla="*/ 547786 h 2320040"/>
                  <a:gd name="connsiteX38" fmla="*/ 1066806 w 1067092"/>
                  <a:gd name="connsiteY38" fmla="*/ 535086 h 2320040"/>
                  <a:gd name="connsiteX39" fmla="*/ 958856 w 1067092"/>
                  <a:gd name="connsiteY39" fmla="*/ 516036 h 2320040"/>
                  <a:gd name="connsiteX40" fmla="*/ 819156 w 1067092"/>
                  <a:gd name="connsiteY40" fmla="*/ 477936 h 2320040"/>
                  <a:gd name="connsiteX41" fmla="*/ 803281 w 1067092"/>
                  <a:gd name="connsiteY41" fmla="*/ 373161 h 2320040"/>
                  <a:gd name="connsiteX42" fmla="*/ 768356 w 1067092"/>
                  <a:gd name="connsiteY42" fmla="*/ 217586 h 2320040"/>
                  <a:gd name="connsiteX43" fmla="*/ 755656 w 1067092"/>
                  <a:gd name="connsiteY43" fmla="*/ 242986 h 2320040"/>
                  <a:gd name="connsiteX44" fmla="*/ 774706 w 1067092"/>
                  <a:gd name="connsiteY44" fmla="*/ 382686 h 2320040"/>
                  <a:gd name="connsiteX45" fmla="*/ 785818 w 1067092"/>
                  <a:gd name="connsiteY45" fmla="*/ 514448 h 2320040"/>
                  <a:gd name="connsiteX46" fmla="*/ 738193 w 1067092"/>
                  <a:gd name="connsiteY46" fmla="*/ 589061 h 2320040"/>
                  <a:gd name="connsiteX47" fmla="*/ 628656 w 1067092"/>
                  <a:gd name="connsiteY47" fmla="*/ 693836 h 2320040"/>
                  <a:gd name="connsiteX48" fmla="*/ 488956 w 1067092"/>
                  <a:gd name="connsiteY48" fmla="*/ 731936 h 2320040"/>
                  <a:gd name="connsiteX49" fmla="*/ 381006 w 1067092"/>
                  <a:gd name="connsiteY49" fmla="*/ 655736 h 2320040"/>
                  <a:gd name="connsiteX50" fmla="*/ 311156 w 1067092"/>
                  <a:gd name="connsiteY50" fmla="*/ 592236 h 2320040"/>
                  <a:gd name="connsiteX51" fmla="*/ 215906 w 1067092"/>
                  <a:gd name="connsiteY51" fmla="*/ 566836 h 2320040"/>
                  <a:gd name="connsiteX52" fmla="*/ 114306 w 1067092"/>
                  <a:gd name="connsiteY52" fmla="*/ 573186 h 2320040"/>
                  <a:gd name="connsiteX53" fmla="*/ 50806 w 1067092"/>
                  <a:gd name="connsiteY53" fmla="*/ 503336 h 2320040"/>
                  <a:gd name="connsiteX54" fmla="*/ 25406 w 1067092"/>
                  <a:gd name="connsiteY54" fmla="*/ 420786 h 2320040"/>
                  <a:gd name="connsiteX55" fmla="*/ 25406 w 1067092"/>
                  <a:gd name="connsiteY55" fmla="*/ 357286 h 2320040"/>
                  <a:gd name="connsiteX56" fmla="*/ 127006 w 1067092"/>
                  <a:gd name="connsiteY56" fmla="*/ 300136 h 2320040"/>
                  <a:gd name="connsiteX57" fmla="*/ 247656 w 1067092"/>
                  <a:gd name="connsiteY57" fmla="*/ 262036 h 2320040"/>
                  <a:gd name="connsiteX58" fmla="*/ 304806 w 1067092"/>
                  <a:gd name="connsiteY58" fmla="*/ 293786 h 2320040"/>
                  <a:gd name="connsiteX59" fmla="*/ 315918 w 1067092"/>
                  <a:gd name="connsiteY59" fmla="*/ 253304 h 2320040"/>
                  <a:gd name="connsiteX60" fmla="*/ 468319 w 1067092"/>
                  <a:gd name="connsiteY60" fmla="*/ 242193 h 2320040"/>
                  <a:gd name="connsiteX61" fmla="*/ 527056 w 1067092"/>
                  <a:gd name="connsiteY61" fmla="*/ 357286 h 2320040"/>
                  <a:gd name="connsiteX62" fmla="*/ 520706 w 1067092"/>
                  <a:gd name="connsiteY62" fmla="*/ 287436 h 2320040"/>
                  <a:gd name="connsiteX63" fmla="*/ 498481 w 1067092"/>
                  <a:gd name="connsiteY63" fmla="*/ 198536 h 2320040"/>
                  <a:gd name="connsiteX64" fmla="*/ 533406 w 1067092"/>
                  <a:gd name="connsiteY64" fmla="*/ 90586 h 2320040"/>
                  <a:gd name="connsiteX65" fmla="*/ 539756 w 1067092"/>
                  <a:gd name="connsiteY65" fmla="*/ 1686 h 2320040"/>
                  <a:gd name="connsiteX0" fmla="*/ 539756 w 1067092"/>
                  <a:gd name="connsiteY0" fmla="*/ 1686 h 2320040"/>
                  <a:gd name="connsiteX1" fmla="*/ 454825 w 1067092"/>
                  <a:gd name="connsiteY1" fmla="*/ 170755 h 2320040"/>
                  <a:gd name="connsiteX2" fmla="*/ 355606 w 1067092"/>
                  <a:gd name="connsiteY2" fmla="*/ 204886 h 2320040"/>
                  <a:gd name="connsiteX3" fmla="*/ 260356 w 1067092"/>
                  <a:gd name="connsiteY3" fmla="*/ 198536 h 2320040"/>
                  <a:gd name="connsiteX4" fmla="*/ 209556 w 1067092"/>
                  <a:gd name="connsiteY4" fmla="*/ 147736 h 2320040"/>
                  <a:gd name="connsiteX5" fmla="*/ 234956 w 1067092"/>
                  <a:gd name="connsiteY5" fmla="*/ 223936 h 2320040"/>
                  <a:gd name="connsiteX6" fmla="*/ 146056 w 1067092"/>
                  <a:gd name="connsiteY6" fmla="*/ 230286 h 2320040"/>
                  <a:gd name="connsiteX7" fmla="*/ 62712 w 1067092"/>
                  <a:gd name="connsiteY7" fmla="*/ 186630 h 2320040"/>
                  <a:gd name="connsiteX8" fmla="*/ 6 w 1067092"/>
                  <a:gd name="connsiteY8" fmla="*/ 198536 h 2320040"/>
                  <a:gd name="connsiteX9" fmla="*/ 65887 w 1067092"/>
                  <a:gd name="connsiteY9" fmla="*/ 206473 h 2320040"/>
                  <a:gd name="connsiteX10" fmla="*/ 120656 w 1067092"/>
                  <a:gd name="connsiteY10" fmla="*/ 268386 h 2320040"/>
                  <a:gd name="connsiteX11" fmla="*/ 6356 w 1067092"/>
                  <a:gd name="connsiteY11" fmla="*/ 369986 h 2320040"/>
                  <a:gd name="connsiteX12" fmla="*/ 38106 w 1067092"/>
                  <a:gd name="connsiteY12" fmla="*/ 528736 h 2320040"/>
                  <a:gd name="connsiteX13" fmla="*/ 95256 w 1067092"/>
                  <a:gd name="connsiteY13" fmla="*/ 643036 h 2320040"/>
                  <a:gd name="connsiteX14" fmla="*/ 107956 w 1067092"/>
                  <a:gd name="connsiteY14" fmla="*/ 757336 h 2320040"/>
                  <a:gd name="connsiteX15" fmla="*/ 120656 w 1067092"/>
                  <a:gd name="connsiteY15" fmla="*/ 636686 h 2320040"/>
                  <a:gd name="connsiteX16" fmla="*/ 209556 w 1067092"/>
                  <a:gd name="connsiteY16" fmla="*/ 604936 h 2320040"/>
                  <a:gd name="connsiteX17" fmla="*/ 323856 w 1067092"/>
                  <a:gd name="connsiteY17" fmla="*/ 630336 h 2320040"/>
                  <a:gd name="connsiteX18" fmla="*/ 450856 w 1067092"/>
                  <a:gd name="connsiteY18" fmla="*/ 757336 h 2320040"/>
                  <a:gd name="connsiteX19" fmla="*/ 603256 w 1067092"/>
                  <a:gd name="connsiteY19" fmla="*/ 897036 h 2320040"/>
                  <a:gd name="connsiteX20" fmla="*/ 774706 w 1067092"/>
                  <a:gd name="connsiteY20" fmla="*/ 1011336 h 2320040"/>
                  <a:gd name="connsiteX21" fmla="*/ 889006 w 1067092"/>
                  <a:gd name="connsiteY21" fmla="*/ 1230411 h 2320040"/>
                  <a:gd name="connsiteX22" fmla="*/ 920756 w 1067092"/>
                  <a:gd name="connsiteY22" fmla="*/ 1582836 h 2320040"/>
                  <a:gd name="connsiteX23" fmla="*/ 831856 w 1067092"/>
                  <a:gd name="connsiteY23" fmla="*/ 1960661 h 2320040"/>
                  <a:gd name="connsiteX24" fmla="*/ 739781 w 1067092"/>
                  <a:gd name="connsiteY24" fmla="*/ 2116236 h 2320040"/>
                  <a:gd name="connsiteX25" fmla="*/ 657231 w 1067092"/>
                  <a:gd name="connsiteY25" fmla="*/ 2230536 h 2320040"/>
                  <a:gd name="connsiteX26" fmla="*/ 628656 w 1067092"/>
                  <a:gd name="connsiteY26" fmla="*/ 2319436 h 2320040"/>
                  <a:gd name="connsiteX27" fmla="*/ 723906 w 1067092"/>
                  <a:gd name="connsiteY27" fmla="*/ 2186086 h 2320040"/>
                  <a:gd name="connsiteX28" fmla="*/ 850906 w 1067092"/>
                  <a:gd name="connsiteY28" fmla="*/ 1982886 h 2320040"/>
                  <a:gd name="connsiteX29" fmla="*/ 946156 w 1067092"/>
                  <a:gd name="connsiteY29" fmla="*/ 1576486 h 2320040"/>
                  <a:gd name="connsiteX30" fmla="*/ 914406 w 1067092"/>
                  <a:gd name="connsiteY30" fmla="*/ 1214536 h 2320040"/>
                  <a:gd name="connsiteX31" fmla="*/ 787406 w 1067092"/>
                  <a:gd name="connsiteY31" fmla="*/ 992286 h 2320040"/>
                  <a:gd name="connsiteX32" fmla="*/ 577856 w 1067092"/>
                  <a:gd name="connsiteY32" fmla="*/ 865286 h 2320040"/>
                  <a:gd name="connsiteX33" fmla="*/ 501656 w 1067092"/>
                  <a:gd name="connsiteY33" fmla="*/ 782736 h 2320040"/>
                  <a:gd name="connsiteX34" fmla="*/ 552456 w 1067092"/>
                  <a:gd name="connsiteY34" fmla="*/ 744636 h 2320040"/>
                  <a:gd name="connsiteX35" fmla="*/ 698506 w 1067092"/>
                  <a:gd name="connsiteY35" fmla="*/ 662086 h 2320040"/>
                  <a:gd name="connsiteX36" fmla="*/ 806456 w 1067092"/>
                  <a:gd name="connsiteY36" fmla="*/ 528736 h 2320040"/>
                  <a:gd name="connsiteX37" fmla="*/ 984256 w 1067092"/>
                  <a:gd name="connsiteY37" fmla="*/ 547786 h 2320040"/>
                  <a:gd name="connsiteX38" fmla="*/ 1066806 w 1067092"/>
                  <a:gd name="connsiteY38" fmla="*/ 535086 h 2320040"/>
                  <a:gd name="connsiteX39" fmla="*/ 958856 w 1067092"/>
                  <a:gd name="connsiteY39" fmla="*/ 516036 h 2320040"/>
                  <a:gd name="connsiteX40" fmla="*/ 819156 w 1067092"/>
                  <a:gd name="connsiteY40" fmla="*/ 477936 h 2320040"/>
                  <a:gd name="connsiteX41" fmla="*/ 803281 w 1067092"/>
                  <a:gd name="connsiteY41" fmla="*/ 373161 h 2320040"/>
                  <a:gd name="connsiteX42" fmla="*/ 768356 w 1067092"/>
                  <a:gd name="connsiteY42" fmla="*/ 217586 h 2320040"/>
                  <a:gd name="connsiteX43" fmla="*/ 755656 w 1067092"/>
                  <a:gd name="connsiteY43" fmla="*/ 242986 h 2320040"/>
                  <a:gd name="connsiteX44" fmla="*/ 774706 w 1067092"/>
                  <a:gd name="connsiteY44" fmla="*/ 382686 h 2320040"/>
                  <a:gd name="connsiteX45" fmla="*/ 785818 w 1067092"/>
                  <a:gd name="connsiteY45" fmla="*/ 514448 h 2320040"/>
                  <a:gd name="connsiteX46" fmla="*/ 738193 w 1067092"/>
                  <a:gd name="connsiteY46" fmla="*/ 589061 h 2320040"/>
                  <a:gd name="connsiteX47" fmla="*/ 628656 w 1067092"/>
                  <a:gd name="connsiteY47" fmla="*/ 693836 h 2320040"/>
                  <a:gd name="connsiteX48" fmla="*/ 488956 w 1067092"/>
                  <a:gd name="connsiteY48" fmla="*/ 731936 h 2320040"/>
                  <a:gd name="connsiteX49" fmla="*/ 381006 w 1067092"/>
                  <a:gd name="connsiteY49" fmla="*/ 655736 h 2320040"/>
                  <a:gd name="connsiteX50" fmla="*/ 311156 w 1067092"/>
                  <a:gd name="connsiteY50" fmla="*/ 592236 h 2320040"/>
                  <a:gd name="connsiteX51" fmla="*/ 208762 w 1067092"/>
                  <a:gd name="connsiteY51" fmla="*/ 571598 h 2320040"/>
                  <a:gd name="connsiteX52" fmla="*/ 114306 w 1067092"/>
                  <a:gd name="connsiteY52" fmla="*/ 573186 h 2320040"/>
                  <a:gd name="connsiteX53" fmla="*/ 50806 w 1067092"/>
                  <a:gd name="connsiteY53" fmla="*/ 503336 h 2320040"/>
                  <a:gd name="connsiteX54" fmla="*/ 25406 w 1067092"/>
                  <a:gd name="connsiteY54" fmla="*/ 420786 h 2320040"/>
                  <a:gd name="connsiteX55" fmla="*/ 25406 w 1067092"/>
                  <a:gd name="connsiteY55" fmla="*/ 357286 h 2320040"/>
                  <a:gd name="connsiteX56" fmla="*/ 127006 w 1067092"/>
                  <a:gd name="connsiteY56" fmla="*/ 300136 h 2320040"/>
                  <a:gd name="connsiteX57" fmla="*/ 247656 w 1067092"/>
                  <a:gd name="connsiteY57" fmla="*/ 262036 h 2320040"/>
                  <a:gd name="connsiteX58" fmla="*/ 304806 w 1067092"/>
                  <a:gd name="connsiteY58" fmla="*/ 293786 h 2320040"/>
                  <a:gd name="connsiteX59" fmla="*/ 315918 w 1067092"/>
                  <a:gd name="connsiteY59" fmla="*/ 253304 h 2320040"/>
                  <a:gd name="connsiteX60" fmla="*/ 468319 w 1067092"/>
                  <a:gd name="connsiteY60" fmla="*/ 242193 h 2320040"/>
                  <a:gd name="connsiteX61" fmla="*/ 527056 w 1067092"/>
                  <a:gd name="connsiteY61" fmla="*/ 357286 h 2320040"/>
                  <a:gd name="connsiteX62" fmla="*/ 520706 w 1067092"/>
                  <a:gd name="connsiteY62" fmla="*/ 287436 h 2320040"/>
                  <a:gd name="connsiteX63" fmla="*/ 498481 w 1067092"/>
                  <a:gd name="connsiteY63" fmla="*/ 198536 h 2320040"/>
                  <a:gd name="connsiteX64" fmla="*/ 533406 w 1067092"/>
                  <a:gd name="connsiteY64" fmla="*/ 90586 h 2320040"/>
                  <a:gd name="connsiteX65" fmla="*/ 539756 w 1067092"/>
                  <a:gd name="connsiteY65" fmla="*/ 1686 h 2320040"/>
                  <a:gd name="connsiteX0" fmla="*/ 539756 w 1067092"/>
                  <a:gd name="connsiteY0" fmla="*/ 1686 h 2320040"/>
                  <a:gd name="connsiteX1" fmla="*/ 454825 w 1067092"/>
                  <a:gd name="connsiteY1" fmla="*/ 170755 h 2320040"/>
                  <a:gd name="connsiteX2" fmla="*/ 355606 w 1067092"/>
                  <a:gd name="connsiteY2" fmla="*/ 204886 h 2320040"/>
                  <a:gd name="connsiteX3" fmla="*/ 260356 w 1067092"/>
                  <a:gd name="connsiteY3" fmla="*/ 198536 h 2320040"/>
                  <a:gd name="connsiteX4" fmla="*/ 209556 w 1067092"/>
                  <a:gd name="connsiteY4" fmla="*/ 147736 h 2320040"/>
                  <a:gd name="connsiteX5" fmla="*/ 234956 w 1067092"/>
                  <a:gd name="connsiteY5" fmla="*/ 223936 h 2320040"/>
                  <a:gd name="connsiteX6" fmla="*/ 146056 w 1067092"/>
                  <a:gd name="connsiteY6" fmla="*/ 230286 h 2320040"/>
                  <a:gd name="connsiteX7" fmla="*/ 62712 w 1067092"/>
                  <a:gd name="connsiteY7" fmla="*/ 186630 h 2320040"/>
                  <a:gd name="connsiteX8" fmla="*/ 6 w 1067092"/>
                  <a:gd name="connsiteY8" fmla="*/ 198536 h 2320040"/>
                  <a:gd name="connsiteX9" fmla="*/ 65887 w 1067092"/>
                  <a:gd name="connsiteY9" fmla="*/ 206473 h 2320040"/>
                  <a:gd name="connsiteX10" fmla="*/ 120656 w 1067092"/>
                  <a:gd name="connsiteY10" fmla="*/ 268386 h 2320040"/>
                  <a:gd name="connsiteX11" fmla="*/ 6356 w 1067092"/>
                  <a:gd name="connsiteY11" fmla="*/ 369986 h 2320040"/>
                  <a:gd name="connsiteX12" fmla="*/ 38106 w 1067092"/>
                  <a:gd name="connsiteY12" fmla="*/ 528736 h 2320040"/>
                  <a:gd name="connsiteX13" fmla="*/ 95256 w 1067092"/>
                  <a:gd name="connsiteY13" fmla="*/ 643036 h 2320040"/>
                  <a:gd name="connsiteX14" fmla="*/ 107956 w 1067092"/>
                  <a:gd name="connsiteY14" fmla="*/ 757336 h 2320040"/>
                  <a:gd name="connsiteX15" fmla="*/ 120656 w 1067092"/>
                  <a:gd name="connsiteY15" fmla="*/ 636686 h 2320040"/>
                  <a:gd name="connsiteX16" fmla="*/ 209556 w 1067092"/>
                  <a:gd name="connsiteY16" fmla="*/ 604936 h 2320040"/>
                  <a:gd name="connsiteX17" fmla="*/ 323856 w 1067092"/>
                  <a:gd name="connsiteY17" fmla="*/ 630336 h 2320040"/>
                  <a:gd name="connsiteX18" fmla="*/ 450856 w 1067092"/>
                  <a:gd name="connsiteY18" fmla="*/ 757336 h 2320040"/>
                  <a:gd name="connsiteX19" fmla="*/ 603256 w 1067092"/>
                  <a:gd name="connsiteY19" fmla="*/ 897036 h 2320040"/>
                  <a:gd name="connsiteX20" fmla="*/ 774706 w 1067092"/>
                  <a:gd name="connsiteY20" fmla="*/ 1011336 h 2320040"/>
                  <a:gd name="connsiteX21" fmla="*/ 889006 w 1067092"/>
                  <a:gd name="connsiteY21" fmla="*/ 1230411 h 2320040"/>
                  <a:gd name="connsiteX22" fmla="*/ 920756 w 1067092"/>
                  <a:gd name="connsiteY22" fmla="*/ 1582836 h 2320040"/>
                  <a:gd name="connsiteX23" fmla="*/ 831856 w 1067092"/>
                  <a:gd name="connsiteY23" fmla="*/ 1960661 h 2320040"/>
                  <a:gd name="connsiteX24" fmla="*/ 739781 w 1067092"/>
                  <a:gd name="connsiteY24" fmla="*/ 2116236 h 2320040"/>
                  <a:gd name="connsiteX25" fmla="*/ 657231 w 1067092"/>
                  <a:gd name="connsiteY25" fmla="*/ 2230536 h 2320040"/>
                  <a:gd name="connsiteX26" fmla="*/ 628656 w 1067092"/>
                  <a:gd name="connsiteY26" fmla="*/ 2319436 h 2320040"/>
                  <a:gd name="connsiteX27" fmla="*/ 723906 w 1067092"/>
                  <a:gd name="connsiteY27" fmla="*/ 2186086 h 2320040"/>
                  <a:gd name="connsiteX28" fmla="*/ 850906 w 1067092"/>
                  <a:gd name="connsiteY28" fmla="*/ 1982886 h 2320040"/>
                  <a:gd name="connsiteX29" fmla="*/ 946156 w 1067092"/>
                  <a:gd name="connsiteY29" fmla="*/ 1576486 h 2320040"/>
                  <a:gd name="connsiteX30" fmla="*/ 914406 w 1067092"/>
                  <a:gd name="connsiteY30" fmla="*/ 1214536 h 2320040"/>
                  <a:gd name="connsiteX31" fmla="*/ 787406 w 1067092"/>
                  <a:gd name="connsiteY31" fmla="*/ 992286 h 2320040"/>
                  <a:gd name="connsiteX32" fmla="*/ 577856 w 1067092"/>
                  <a:gd name="connsiteY32" fmla="*/ 865286 h 2320040"/>
                  <a:gd name="connsiteX33" fmla="*/ 501656 w 1067092"/>
                  <a:gd name="connsiteY33" fmla="*/ 782736 h 2320040"/>
                  <a:gd name="connsiteX34" fmla="*/ 552456 w 1067092"/>
                  <a:gd name="connsiteY34" fmla="*/ 744636 h 2320040"/>
                  <a:gd name="connsiteX35" fmla="*/ 698506 w 1067092"/>
                  <a:gd name="connsiteY35" fmla="*/ 662086 h 2320040"/>
                  <a:gd name="connsiteX36" fmla="*/ 806456 w 1067092"/>
                  <a:gd name="connsiteY36" fmla="*/ 528736 h 2320040"/>
                  <a:gd name="connsiteX37" fmla="*/ 984256 w 1067092"/>
                  <a:gd name="connsiteY37" fmla="*/ 547786 h 2320040"/>
                  <a:gd name="connsiteX38" fmla="*/ 1066806 w 1067092"/>
                  <a:gd name="connsiteY38" fmla="*/ 535086 h 2320040"/>
                  <a:gd name="connsiteX39" fmla="*/ 958856 w 1067092"/>
                  <a:gd name="connsiteY39" fmla="*/ 516036 h 2320040"/>
                  <a:gd name="connsiteX40" fmla="*/ 819156 w 1067092"/>
                  <a:gd name="connsiteY40" fmla="*/ 477936 h 2320040"/>
                  <a:gd name="connsiteX41" fmla="*/ 803281 w 1067092"/>
                  <a:gd name="connsiteY41" fmla="*/ 373161 h 2320040"/>
                  <a:gd name="connsiteX42" fmla="*/ 768356 w 1067092"/>
                  <a:gd name="connsiteY42" fmla="*/ 217586 h 2320040"/>
                  <a:gd name="connsiteX43" fmla="*/ 755656 w 1067092"/>
                  <a:gd name="connsiteY43" fmla="*/ 242986 h 2320040"/>
                  <a:gd name="connsiteX44" fmla="*/ 774706 w 1067092"/>
                  <a:gd name="connsiteY44" fmla="*/ 382686 h 2320040"/>
                  <a:gd name="connsiteX45" fmla="*/ 785818 w 1067092"/>
                  <a:gd name="connsiteY45" fmla="*/ 514448 h 2320040"/>
                  <a:gd name="connsiteX46" fmla="*/ 738193 w 1067092"/>
                  <a:gd name="connsiteY46" fmla="*/ 589061 h 2320040"/>
                  <a:gd name="connsiteX47" fmla="*/ 628656 w 1067092"/>
                  <a:gd name="connsiteY47" fmla="*/ 693836 h 2320040"/>
                  <a:gd name="connsiteX48" fmla="*/ 488956 w 1067092"/>
                  <a:gd name="connsiteY48" fmla="*/ 731936 h 2320040"/>
                  <a:gd name="connsiteX49" fmla="*/ 381006 w 1067092"/>
                  <a:gd name="connsiteY49" fmla="*/ 655736 h 2320040"/>
                  <a:gd name="connsiteX50" fmla="*/ 311156 w 1067092"/>
                  <a:gd name="connsiteY50" fmla="*/ 592236 h 2320040"/>
                  <a:gd name="connsiteX51" fmla="*/ 208762 w 1067092"/>
                  <a:gd name="connsiteY51" fmla="*/ 571598 h 2320040"/>
                  <a:gd name="connsiteX52" fmla="*/ 104781 w 1067092"/>
                  <a:gd name="connsiteY52" fmla="*/ 577949 h 2320040"/>
                  <a:gd name="connsiteX53" fmla="*/ 50806 w 1067092"/>
                  <a:gd name="connsiteY53" fmla="*/ 503336 h 2320040"/>
                  <a:gd name="connsiteX54" fmla="*/ 25406 w 1067092"/>
                  <a:gd name="connsiteY54" fmla="*/ 420786 h 2320040"/>
                  <a:gd name="connsiteX55" fmla="*/ 25406 w 1067092"/>
                  <a:gd name="connsiteY55" fmla="*/ 357286 h 2320040"/>
                  <a:gd name="connsiteX56" fmla="*/ 127006 w 1067092"/>
                  <a:gd name="connsiteY56" fmla="*/ 300136 h 2320040"/>
                  <a:gd name="connsiteX57" fmla="*/ 247656 w 1067092"/>
                  <a:gd name="connsiteY57" fmla="*/ 262036 h 2320040"/>
                  <a:gd name="connsiteX58" fmla="*/ 304806 w 1067092"/>
                  <a:gd name="connsiteY58" fmla="*/ 293786 h 2320040"/>
                  <a:gd name="connsiteX59" fmla="*/ 315918 w 1067092"/>
                  <a:gd name="connsiteY59" fmla="*/ 253304 h 2320040"/>
                  <a:gd name="connsiteX60" fmla="*/ 468319 w 1067092"/>
                  <a:gd name="connsiteY60" fmla="*/ 242193 h 2320040"/>
                  <a:gd name="connsiteX61" fmla="*/ 527056 w 1067092"/>
                  <a:gd name="connsiteY61" fmla="*/ 357286 h 2320040"/>
                  <a:gd name="connsiteX62" fmla="*/ 520706 w 1067092"/>
                  <a:gd name="connsiteY62" fmla="*/ 287436 h 2320040"/>
                  <a:gd name="connsiteX63" fmla="*/ 498481 w 1067092"/>
                  <a:gd name="connsiteY63" fmla="*/ 198536 h 2320040"/>
                  <a:gd name="connsiteX64" fmla="*/ 533406 w 1067092"/>
                  <a:gd name="connsiteY64" fmla="*/ 90586 h 2320040"/>
                  <a:gd name="connsiteX65" fmla="*/ 539756 w 1067092"/>
                  <a:gd name="connsiteY65" fmla="*/ 1686 h 2320040"/>
                  <a:gd name="connsiteX0" fmla="*/ 539756 w 1067083"/>
                  <a:gd name="connsiteY0" fmla="*/ 1686 h 2320040"/>
                  <a:gd name="connsiteX1" fmla="*/ 454825 w 1067083"/>
                  <a:gd name="connsiteY1" fmla="*/ 170755 h 2320040"/>
                  <a:gd name="connsiteX2" fmla="*/ 355606 w 1067083"/>
                  <a:gd name="connsiteY2" fmla="*/ 204886 h 2320040"/>
                  <a:gd name="connsiteX3" fmla="*/ 260356 w 1067083"/>
                  <a:gd name="connsiteY3" fmla="*/ 198536 h 2320040"/>
                  <a:gd name="connsiteX4" fmla="*/ 209556 w 1067083"/>
                  <a:gd name="connsiteY4" fmla="*/ 147736 h 2320040"/>
                  <a:gd name="connsiteX5" fmla="*/ 234956 w 1067083"/>
                  <a:gd name="connsiteY5" fmla="*/ 223936 h 2320040"/>
                  <a:gd name="connsiteX6" fmla="*/ 146056 w 1067083"/>
                  <a:gd name="connsiteY6" fmla="*/ 230286 h 2320040"/>
                  <a:gd name="connsiteX7" fmla="*/ 62712 w 1067083"/>
                  <a:gd name="connsiteY7" fmla="*/ 186630 h 2320040"/>
                  <a:gd name="connsiteX8" fmla="*/ 6 w 1067083"/>
                  <a:gd name="connsiteY8" fmla="*/ 198536 h 2320040"/>
                  <a:gd name="connsiteX9" fmla="*/ 65887 w 1067083"/>
                  <a:gd name="connsiteY9" fmla="*/ 206473 h 2320040"/>
                  <a:gd name="connsiteX10" fmla="*/ 120656 w 1067083"/>
                  <a:gd name="connsiteY10" fmla="*/ 268386 h 2320040"/>
                  <a:gd name="connsiteX11" fmla="*/ 6356 w 1067083"/>
                  <a:gd name="connsiteY11" fmla="*/ 369986 h 2320040"/>
                  <a:gd name="connsiteX12" fmla="*/ 38106 w 1067083"/>
                  <a:gd name="connsiteY12" fmla="*/ 528736 h 2320040"/>
                  <a:gd name="connsiteX13" fmla="*/ 95256 w 1067083"/>
                  <a:gd name="connsiteY13" fmla="*/ 643036 h 2320040"/>
                  <a:gd name="connsiteX14" fmla="*/ 107956 w 1067083"/>
                  <a:gd name="connsiteY14" fmla="*/ 757336 h 2320040"/>
                  <a:gd name="connsiteX15" fmla="*/ 120656 w 1067083"/>
                  <a:gd name="connsiteY15" fmla="*/ 636686 h 2320040"/>
                  <a:gd name="connsiteX16" fmla="*/ 209556 w 1067083"/>
                  <a:gd name="connsiteY16" fmla="*/ 604936 h 2320040"/>
                  <a:gd name="connsiteX17" fmla="*/ 323856 w 1067083"/>
                  <a:gd name="connsiteY17" fmla="*/ 630336 h 2320040"/>
                  <a:gd name="connsiteX18" fmla="*/ 450856 w 1067083"/>
                  <a:gd name="connsiteY18" fmla="*/ 757336 h 2320040"/>
                  <a:gd name="connsiteX19" fmla="*/ 603256 w 1067083"/>
                  <a:gd name="connsiteY19" fmla="*/ 897036 h 2320040"/>
                  <a:gd name="connsiteX20" fmla="*/ 774706 w 1067083"/>
                  <a:gd name="connsiteY20" fmla="*/ 1011336 h 2320040"/>
                  <a:gd name="connsiteX21" fmla="*/ 889006 w 1067083"/>
                  <a:gd name="connsiteY21" fmla="*/ 1230411 h 2320040"/>
                  <a:gd name="connsiteX22" fmla="*/ 920756 w 1067083"/>
                  <a:gd name="connsiteY22" fmla="*/ 1582836 h 2320040"/>
                  <a:gd name="connsiteX23" fmla="*/ 831856 w 1067083"/>
                  <a:gd name="connsiteY23" fmla="*/ 1960661 h 2320040"/>
                  <a:gd name="connsiteX24" fmla="*/ 739781 w 1067083"/>
                  <a:gd name="connsiteY24" fmla="*/ 2116236 h 2320040"/>
                  <a:gd name="connsiteX25" fmla="*/ 657231 w 1067083"/>
                  <a:gd name="connsiteY25" fmla="*/ 2230536 h 2320040"/>
                  <a:gd name="connsiteX26" fmla="*/ 628656 w 1067083"/>
                  <a:gd name="connsiteY26" fmla="*/ 2319436 h 2320040"/>
                  <a:gd name="connsiteX27" fmla="*/ 723906 w 1067083"/>
                  <a:gd name="connsiteY27" fmla="*/ 2186086 h 2320040"/>
                  <a:gd name="connsiteX28" fmla="*/ 850906 w 1067083"/>
                  <a:gd name="connsiteY28" fmla="*/ 1982886 h 2320040"/>
                  <a:gd name="connsiteX29" fmla="*/ 946156 w 1067083"/>
                  <a:gd name="connsiteY29" fmla="*/ 1576486 h 2320040"/>
                  <a:gd name="connsiteX30" fmla="*/ 914406 w 1067083"/>
                  <a:gd name="connsiteY30" fmla="*/ 1214536 h 2320040"/>
                  <a:gd name="connsiteX31" fmla="*/ 787406 w 1067083"/>
                  <a:gd name="connsiteY31" fmla="*/ 992286 h 2320040"/>
                  <a:gd name="connsiteX32" fmla="*/ 577856 w 1067083"/>
                  <a:gd name="connsiteY32" fmla="*/ 865286 h 2320040"/>
                  <a:gd name="connsiteX33" fmla="*/ 501656 w 1067083"/>
                  <a:gd name="connsiteY33" fmla="*/ 782736 h 2320040"/>
                  <a:gd name="connsiteX34" fmla="*/ 552456 w 1067083"/>
                  <a:gd name="connsiteY34" fmla="*/ 744636 h 2320040"/>
                  <a:gd name="connsiteX35" fmla="*/ 698506 w 1067083"/>
                  <a:gd name="connsiteY35" fmla="*/ 662086 h 2320040"/>
                  <a:gd name="connsiteX36" fmla="*/ 815981 w 1067083"/>
                  <a:gd name="connsiteY36" fmla="*/ 521592 h 2320040"/>
                  <a:gd name="connsiteX37" fmla="*/ 984256 w 1067083"/>
                  <a:gd name="connsiteY37" fmla="*/ 547786 h 2320040"/>
                  <a:gd name="connsiteX38" fmla="*/ 1066806 w 1067083"/>
                  <a:gd name="connsiteY38" fmla="*/ 535086 h 2320040"/>
                  <a:gd name="connsiteX39" fmla="*/ 958856 w 1067083"/>
                  <a:gd name="connsiteY39" fmla="*/ 516036 h 2320040"/>
                  <a:gd name="connsiteX40" fmla="*/ 819156 w 1067083"/>
                  <a:gd name="connsiteY40" fmla="*/ 477936 h 2320040"/>
                  <a:gd name="connsiteX41" fmla="*/ 803281 w 1067083"/>
                  <a:gd name="connsiteY41" fmla="*/ 373161 h 2320040"/>
                  <a:gd name="connsiteX42" fmla="*/ 768356 w 1067083"/>
                  <a:gd name="connsiteY42" fmla="*/ 217586 h 2320040"/>
                  <a:gd name="connsiteX43" fmla="*/ 755656 w 1067083"/>
                  <a:gd name="connsiteY43" fmla="*/ 242986 h 2320040"/>
                  <a:gd name="connsiteX44" fmla="*/ 774706 w 1067083"/>
                  <a:gd name="connsiteY44" fmla="*/ 382686 h 2320040"/>
                  <a:gd name="connsiteX45" fmla="*/ 785818 w 1067083"/>
                  <a:gd name="connsiteY45" fmla="*/ 514448 h 2320040"/>
                  <a:gd name="connsiteX46" fmla="*/ 738193 w 1067083"/>
                  <a:gd name="connsiteY46" fmla="*/ 589061 h 2320040"/>
                  <a:gd name="connsiteX47" fmla="*/ 628656 w 1067083"/>
                  <a:gd name="connsiteY47" fmla="*/ 693836 h 2320040"/>
                  <a:gd name="connsiteX48" fmla="*/ 488956 w 1067083"/>
                  <a:gd name="connsiteY48" fmla="*/ 731936 h 2320040"/>
                  <a:gd name="connsiteX49" fmla="*/ 381006 w 1067083"/>
                  <a:gd name="connsiteY49" fmla="*/ 655736 h 2320040"/>
                  <a:gd name="connsiteX50" fmla="*/ 311156 w 1067083"/>
                  <a:gd name="connsiteY50" fmla="*/ 592236 h 2320040"/>
                  <a:gd name="connsiteX51" fmla="*/ 208762 w 1067083"/>
                  <a:gd name="connsiteY51" fmla="*/ 571598 h 2320040"/>
                  <a:gd name="connsiteX52" fmla="*/ 104781 w 1067083"/>
                  <a:gd name="connsiteY52" fmla="*/ 577949 h 2320040"/>
                  <a:gd name="connsiteX53" fmla="*/ 50806 w 1067083"/>
                  <a:gd name="connsiteY53" fmla="*/ 503336 h 2320040"/>
                  <a:gd name="connsiteX54" fmla="*/ 25406 w 1067083"/>
                  <a:gd name="connsiteY54" fmla="*/ 420786 h 2320040"/>
                  <a:gd name="connsiteX55" fmla="*/ 25406 w 1067083"/>
                  <a:gd name="connsiteY55" fmla="*/ 357286 h 2320040"/>
                  <a:gd name="connsiteX56" fmla="*/ 127006 w 1067083"/>
                  <a:gd name="connsiteY56" fmla="*/ 300136 h 2320040"/>
                  <a:gd name="connsiteX57" fmla="*/ 247656 w 1067083"/>
                  <a:gd name="connsiteY57" fmla="*/ 262036 h 2320040"/>
                  <a:gd name="connsiteX58" fmla="*/ 304806 w 1067083"/>
                  <a:gd name="connsiteY58" fmla="*/ 293786 h 2320040"/>
                  <a:gd name="connsiteX59" fmla="*/ 315918 w 1067083"/>
                  <a:gd name="connsiteY59" fmla="*/ 253304 h 2320040"/>
                  <a:gd name="connsiteX60" fmla="*/ 468319 w 1067083"/>
                  <a:gd name="connsiteY60" fmla="*/ 242193 h 2320040"/>
                  <a:gd name="connsiteX61" fmla="*/ 527056 w 1067083"/>
                  <a:gd name="connsiteY61" fmla="*/ 357286 h 2320040"/>
                  <a:gd name="connsiteX62" fmla="*/ 520706 w 1067083"/>
                  <a:gd name="connsiteY62" fmla="*/ 287436 h 2320040"/>
                  <a:gd name="connsiteX63" fmla="*/ 498481 w 1067083"/>
                  <a:gd name="connsiteY63" fmla="*/ 198536 h 2320040"/>
                  <a:gd name="connsiteX64" fmla="*/ 533406 w 1067083"/>
                  <a:gd name="connsiteY64" fmla="*/ 90586 h 2320040"/>
                  <a:gd name="connsiteX65" fmla="*/ 539756 w 1067083"/>
                  <a:gd name="connsiteY65" fmla="*/ 1686 h 2320040"/>
                  <a:gd name="connsiteX0" fmla="*/ 539756 w 1067083"/>
                  <a:gd name="connsiteY0" fmla="*/ 1686 h 2320040"/>
                  <a:gd name="connsiteX1" fmla="*/ 454825 w 1067083"/>
                  <a:gd name="connsiteY1" fmla="*/ 170755 h 2320040"/>
                  <a:gd name="connsiteX2" fmla="*/ 355606 w 1067083"/>
                  <a:gd name="connsiteY2" fmla="*/ 204886 h 2320040"/>
                  <a:gd name="connsiteX3" fmla="*/ 260356 w 1067083"/>
                  <a:gd name="connsiteY3" fmla="*/ 198536 h 2320040"/>
                  <a:gd name="connsiteX4" fmla="*/ 209556 w 1067083"/>
                  <a:gd name="connsiteY4" fmla="*/ 147736 h 2320040"/>
                  <a:gd name="connsiteX5" fmla="*/ 234956 w 1067083"/>
                  <a:gd name="connsiteY5" fmla="*/ 223936 h 2320040"/>
                  <a:gd name="connsiteX6" fmla="*/ 146056 w 1067083"/>
                  <a:gd name="connsiteY6" fmla="*/ 230286 h 2320040"/>
                  <a:gd name="connsiteX7" fmla="*/ 62712 w 1067083"/>
                  <a:gd name="connsiteY7" fmla="*/ 186630 h 2320040"/>
                  <a:gd name="connsiteX8" fmla="*/ 6 w 1067083"/>
                  <a:gd name="connsiteY8" fmla="*/ 198536 h 2320040"/>
                  <a:gd name="connsiteX9" fmla="*/ 65887 w 1067083"/>
                  <a:gd name="connsiteY9" fmla="*/ 206473 h 2320040"/>
                  <a:gd name="connsiteX10" fmla="*/ 120656 w 1067083"/>
                  <a:gd name="connsiteY10" fmla="*/ 268386 h 2320040"/>
                  <a:gd name="connsiteX11" fmla="*/ 6356 w 1067083"/>
                  <a:gd name="connsiteY11" fmla="*/ 369986 h 2320040"/>
                  <a:gd name="connsiteX12" fmla="*/ 38106 w 1067083"/>
                  <a:gd name="connsiteY12" fmla="*/ 528736 h 2320040"/>
                  <a:gd name="connsiteX13" fmla="*/ 95256 w 1067083"/>
                  <a:gd name="connsiteY13" fmla="*/ 643036 h 2320040"/>
                  <a:gd name="connsiteX14" fmla="*/ 107956 w 1067083"/>
                  <a:gd name="connsiteY14" fmla="*/ 757336 h 2320040"/>
                  <a:gd name="connsiteX15" fmla="*/ 120656 w 1067083"/>
                  <a:gd name="connsiteY15" fmla="*/ 636686 h 2320040"/>
                  <a:gd name="connsiteX16" fmla="*/ 209556 w 1067083"/>
                  <a:gd name="connsiteY16" fmla="*/ 604936 h 2320040"/>
                  <a:gd name="connsiteX17" fmla="*/ 323856 w 1067083"/>
                  <a:gd name="connsiteY17" fmla="*/ 630336 h 2320040"/>
                  <a:gd name="connsiteX18" fmla="*/ 450856 w 1067083"/>
                  <a:gd name="connsiteY18" fmla="*/ 757336 h 2320040"/>
                  <a:gd name="connsiteX19" fmla="*/ 603256 w 1067083"/>
                  <a:gd name="connsiteY19" fmla="*/ 897036 h 2320040"/>
                  <a:gd name="connsiteX20" fmla="*/ 774706 w 1067083"/>
                  <a:gd name="connsiteY20" fmla="*/ 1011336 h 2320040"/>
                  <a:gd name="connsiteX21" fmla="*/ 889006 w 1067083"/>
                  <a:gd name="connsiteY21" fmla="*/ 1230411 h 2320040"/>
                  <a:gd name="connsiteX22" fmla="*/ 920756 w 1067083"/>
                  <a:gd name="connsiteY22" fmla="*/ 1582836 h 2320040"/>
                  <a:gd name="connsiteX23" fmla="*/ 831856 w 1067083"/>
                  <a:gd name="connsiteY23" fmla="*/ 1960661 h 2320040"/>
                  <a:gd name="connsiteX24" fmla="*/ 739781 w 1067083"/>
                  <a:gd name="connsiteY24" fmla="*/ 2116236 h 2320040"/>
                  <a:gd name="connsiteX25" fmla="*/ 657231 w 1067083"/>
                  <a:gd name="connsiteY25" fmla="*/ 2230536 h 2320040"/>
                  <a:gd name="connsiteX26" fmla="*/ 628656 w 1067083"/>
                  <a:gd name="connsiteY26" fmla="*/ 2319436 h 2320040"/>
                  <a:gd name="connsiteX27" fmla="*/ 723906 w 1067083"/>
                  <a:gd name="connsiteY27" fmla="*/ 2186086 h 2320040"/>
                  <a:gd name="connsiteX28" fmla="*/ 850906 w 1067083"/>
                  <a:gd name="connsiteY28" fmla="*/ 1982886 h 2320040"/>
                  <a:gd name="connsiteX29" fmla="*/ 946156 w 1067083"/>
                  <a:gd name="connsiteY29" fmla="*/ 1576486 h 2320040"/>
                  <a:gd name="connsiteX30" fmla="*/ 914406 w 1067083"/>
                  <a:gd name="connsiteY30" fmla="*/ 1214536 h 2320040"/>
                  <a:gd name="connsiteX31" fmla="*/ 787406 w 1067083"/>
                  <a:gd name="connsiteY31" fmla="*/ 992286 h 2320040"/>
                  <a:gd name="connsiteX32" fmla="*/ 577856 w 1067083"/>
                  <a:gd name="connsiteY32" fmla="*/ 865286 h 2320040"/>
                  <a:gd name="connsiteX33" fmla="*/ 501656 w 1067083"/>
                  <a:gd name="connsiteY33" fmla="*/ 782736 h 2320040"/>
                  <a:gd name="connsiteX34" fmla="*/ 552456 w 1067083"/>
                  <a:gd name="connsiteY34" fmla="*/ 744636 h 2320040"/>
                  <a:gd name="connsiteX35" fmla="*/ 698506 w 1067083"/>
                  <a:gd name="connsiteY35" fmla="*/ 662086 h 2320040"/>
                  <a:gd name="connsiteX36" fmla="*/ 815981 w 1067083"/>
                  <a:gd name="connsiteY36" fmla="*/ 521592 h 2320040"/>
                  <a:gd name="connsiteX37" fmla="*/ 984256 w 1067083"/>
                  <a:gd name="connsiteY37" fmla="*/ 547786 h 2320040"/>
                  <a:gd name="connsiteX38" fmla="*/ 1066806 w 1067083"/>
                  <a:gd name="connsiteY38" fmla="*/ 535086 h 2320040"/>
                  <a:gd name="connsiteX39" fmla="*/ 958856 w 1067083"/>
                  <a:gd name="connsiteY39" fmla="*/ 516036 h 2320040"/>
                  <a:gd name="connsiteX40" fmla="*/ 819156 w 1067083"/>
                  <a:gd name="connsiteY40" fmla="*/ 477936 h 2320040"/>
                  <a:gd name="connsiteX41" fmla="*/ 803281 w 1067083"/>
                  <a:gd name="connsiteY41" fmla="*/ 373161 h 2320040"/>
                  <a:gd name="connsiteX42" fmla="*/ 768356 w 1067083"/>
                  <a:gd name="connsiteY42" fmla="*/ 217586 h 2320040"/>
                  <a:gd name="connsiteX43" fmla="*/ 755656 w 1067083"/>
                  <a:gd name="connsiteY43" fmla="*/ 242986 h 2320040"/>
                  <a:gd name="connsiteX44" fmla="*/ 774706 w 1067083"/>
                  <a:gd name="connsiteY44" fmla="*/ 382686 h 2320040"/>
                  <a:gd name="connsiteX45" fmla="*/ 785818 w 1067083"/>
                  <a:gd name="connsiteY45" fmla="*/ 514448 h 2320040"/>
                  <a:gd name="connsiteX46" fmla="*/ 738193 w 1067083"/>
                  <a:gd name="connsiteY46" fmla="*/ 589061 h 2320040"/>
                  <a:gd name="connsiteX47" fmla="*/ 628656 w 1067083"/>
                  <a:gd name="connsiteY47" fmla="*/ 693836 h 2320040"/>
                  <a:gd name="connsiteX48" fmla="*/ 488956 w 1067083"/>
                  <a:gd name="connsiteY48" fmla="*/ 731936 h 2320040"/>
                  <a:gd name="connsiteX49" fmla="*/ 381006 w 1067083"/>
                  <a:gd name="connsiteY49" fmla="*/ 655736 h 2320040"/>
                  <a:gd name="connsiteX50" fmla="*/ 311156 w 1067083"/>
                  <a:gd name="connsiteY50" fmla="*/ 592236 h 2320040"/>
                  <a:gd name="connsiteX51" fmla="*/ 208762 w 1067083"/>
                  <a:gd name="connsiteY51" fmla="*/ 571598 h 2320040"/>
                  <a:gd name="connsiteX52" fmla="*/ 104781 w 1067083"/>
                  <a:gd name="connsiteY52" fmla="*/ 577949 h 2320040"/>
                  <a:gd name="connsiteX53" fmla="*/ 50806 w 1067083"/>
                  <a:gd name="connsiteY53" fmla="*/ 503336 h 2320040"/>
                  <a:gd name="connsiteX54" fmla="*/ 25406 w 1067083"/>
                  <a:gd name="connsiteY54" fmla="*/ 420786 h 2320040"/>
                  <a:gd name="connsiteX55" fmla="*/ 25406 w 1067083"/>
                  <a:gd name="connsiteY55" fmla="*/ 357286 h 2320040"/>
                  <a:gd name="connsiteX56" fmla="*/ 127006 w 1067083"/>
                  <a:gd name="connsiteY56" fmla="*/ 300136 h 2320040"/>
                  <a:gd name="connsiteX57" fmla="*/ 247656 w 1067083"/>
                  <a:gd name="connsiteY57" fmla="*/ 262036 h 2320040"/>
                  <a:gd name="connsiteX58" fmla="*/ 304806 w 1067083"/>
                  <a:gd name="connsiteY58" fmla="*/ 293786 h 2320040"/>
                  <a:gd name="connsiteX59" fmla="*/ 315918 w 1067083"/>
                  <a:gd name="connsiteY59" fmla="*/ 253304 h 2320040"/>
                  <a:gd name="connsiteX60" fmla="*/ 468319 w 1067083"/>
                  <a:gd name="connsiteY60" fmla="*/ 242193 h 2320040"/>
                  <a:gd name="connsiteX61" fmla="*/ 527056 w 1067083"/>
                  <a:gd name="connsiteY61" fmla="*/ 357286 h 2320040"/>
                  <a:gd name="connsiteX62" fmla="*/ 520706 w 1067083"/>
                  <a:gd name="connsiteY62" fmla="*/ 287436 h 2320040"/>
                  <a:gd name="connsiteX63" fmla="*/ 498481 w 1067083"/>
                  <a:gd name="connsiteY63" fmla="*/ 198536 h 2320040"/>
                  <a:gd name="connsiteX64" fmla="*/ 533406 w 1067083"/>
                  <a:gd name="connsiteY64" fmla="*/ 90586 h 2320040"/>
                  <a:gd name="connsiteX65" fmla="*/ 539756 w 1067083"/>
                  <a:gd name="connsiteY65" fmla="*/ 1686 h 2320040"/>
                  <a:gd name="connsiteX0" fmla="*/ 539756 w 1066864"/>
                  <a:gd name="connsiteY0" fmla="*/ 1686 h 2320040"/>
                  <a:gd name="connsiteX1" fmla="*/ 454825 w 1066864"/>
                  <a:gd name="connsiteY1" fmla="*/ 170755 h 2320040"/>
                  <a:gd name="connsiteX2" fmla="*/ 355606 w 1066864"/>
                  <a:gd name="connsiteY2" fmla="*/ 204886 h 2320040"/>
                  <a:gd name="connsiteX3" fmla="*/ 260356 w 1066864"/>
                  <a:gd name="connsiteY3" fmla="*/ 198536 h 2320040"/>
                  <a:gd name="connsiteX4" fmla="*/ 209556 w 1066864"/>
                  <a:gd name="connsiteY4" fmla="*/ 147736 h 2320040"/>
                  <a:gd name="connsiteX5" fmla="*/ 234956 w 1066864"/>
                  <a:gd name="connsiteY5" fmla="*/ 223936 h 2320040"/>
                  <a:gd name="connsiteX6" fmla="*/ 146056 w 1066864"/>
                  <a:gd name="connsiteY6" fmla="*/ 230286 h 2320040"/>
                  <a:gd name="connsiteX7" fmla="*/ 62712 w 1066864"/>
                  <a:gd name="connsiteY7" fmla="*/ 186630 h 2320040"/>
                  <a:gd name="connsiteX8" fmla="*/ 6 w 1066864"/>
                  <a:gd name="connsiteY8" fmla="*/ 198536 h 2320040"/>
                  <a:gd name="connsiteX9" fmla="*/ 65887 w 1066864"/>
                  <a:gd name="connsiteY9" fmla="*/ 206473 h 2320040"/>
                  <a:gd name="connsiteX10" fmla="*/ 120656 w 1066864"/>
                  <a:gd name="connsiteY10" fmla="*/ 268386 h 2320040"/>
                  <a:gd name="connsiteX11" fmla="*/ 6356 w 1066864"/>
                  <a:gd name="connsiteY11" fmla="*/ 369986 h 2320040"/>
                  <a:gd name="connsiteX12" fmla="*/ 38106 w 1066864"/>
                  <a:gd name="connsiteY12" fmla="*/ 528736 h 2320040"/>
                  <a:gd name="connsiteX13" fmla="*/ 95256 w 1066864"/>
                  <a:gd name="connsiteY13" fmla="*/ 643036 h 2320040"/>
                  <a:gd name="connsiteX14" fmla="*/ 107956 w 1066864"/>
                  <a:gd name="connsiteY14" fmla="*/ 757336 h 2320040"/>
                  <a:gd name="connsiteX15" fmla="*/ 120656 w 1066864"/>
                  <a:gd name="connsiteY15" fmla="*/ 636686 h 2320040"/>
                  <a:gd name="connsiteX16" fmla="*/ 209556 w 1066864"/>
                  <a:gd name="connsiteY16" fmla="*/ 604936 h 2320040"/>
                  <a:gd name="connsiteX17" fmla="*/ 323856 w 1066864"/>
                  <a:gd name="connsiteY17" fmla="*/ 630336 h 2320040"/>
                  <a:gd name="connsiteX18" fmla="*/ 450856 w 1066864"/>
                  <a:gd name="connsiteY18" fmla="*/ 757336 h 2320040"/>
                  <a:gd name="connsiteX19" fmla="*/ 603256 w 1066864"/>
                  <a:gd name="connsiteY19" fmla="*/ 897036 h 2320040"/>
                  <a:gd name="connsiteX20" fmla="*/ 774706 w 1066864"/>
                  <a:gd name="connsiteY20" fmla="*/ 1011336 h 2320040"/>
                  <a:gd name="connsiteX21" fmla="*/ 889006 w 1066864"/>
                  <a:gd name="connsiteY21" fmla="*/ 1230411 h 2320040"/>
                  <a:gd name="connsiteX22" fmla="*/ 920756 w 1066864"/>
                  <a:gd name="connsiteY22" fmla="*/ 1582836 h 2320040"/>
                  <a:gd name="connsiteX23" fmla="*/ 831856 w 1066864"/>
                  <a:gd name="connsiteY23" fmla="*/ 1960661 h 2320040"/>
                  <a:gd name="connsiteX24" fmla="*/ 739781 w 1066864"/>
                  <a:gd name="connsiteY24" fmla="*/ 2116236 h 2320040"/>
                  <a:gd name="connsiteX25" fmla="*/ 657231 w 1066864"/>
                  <a:gd name="connsiteY25" fmla="*/ 2230536 h 2320040"/>
                  <a:gd name="connsiteX26" fmla="*/ 628656 w 1066864"/>
                  <a:gd name="connsiteY26" fmla="*/ 2319436 h 2320040"/>
                  <a:gd name="connsiteX27" fmla="*/ 723906 w 1066864"/>
                  <a:gd name="connsiteY27" fmla="*/ 2186086 h 2320040"/>
                  <a:gd name="connsiteX28" fmla="*/ 850906 w 1066864"/>
                  <a:gd name="connsiteY28" fmla="*/ 1982886 h 2320040"/>
                  <a:gd name="connsiteX29" fmla="*/ 946156 w 1066864"/>
                  <a:gd name="connsiteY29" fmla="*/ 1576486 h 2320040"/>
                  <a:gd name="connsiteX30" fmla="*/ 914406 w 1066864"/>
                  <a:gd name="connsiteY30" fmla="*/ 1214536 h 2320040"/>
                  <a:gd name="connsiteX31" fmla="*/ 787406 w 1066864"/>
                  <a:gd name="connsiteY31" fmla="*/ 992286 h 2320040"/>
                  <a:gd name="connsiteX32" fmla="*/ 577856 w 1066864"/>
                  <a:gd name="connsiteY32" fmla="*/ 865286 h 2320040"/>
                  <a:gd name="connsiteX33" fmla="*/ 501656 w 1066864"/>
                  <a:gd name="connsiteY33" fmla="*/ 782736 h 2320040"/>
                  <a:gd name="connsiteX34" fmla="*/ 552456 w 1066864"/>
                  <a:gd name="connsiteY34" fmla="*/ 744636 h 2320040"/>
                  <a:gd name="connsiteX35" fmla="*/ 698506 w 1066864"/>
                  <a:gd name="connsiteY35" fmla="*/ 662086 h 2320040"/>
                  <a:gd name="connsiteX36" fmla="*/ 815981 w 1066864"/>
                  <a:gd name="connsiteY36" fmla="*/ 521592 h 2320040"/>
                  <a:gd name="connsiteX37" fmla="*/ 984256 w 1066864"/>
                  <a:gd name="connsiteY37" fmla="*/ 547786 h 2320040"/>
                  <a:gd name="connsiteX38" fmla="*/ 1066806 w 1066864"/>
                  <a:gd name="connsiteY38" fmla="*/ 535086 h 2320040"/>
                  <a:gd name="connsiteX39" fmla="*/ 973144 w 1066864"/>
                  <a:gd name="connsiteY39" fmla="*/ 532705 h 2320040"/>
                  <a:gd name="connsiteX40" fmla="*/ 819156 w 1066864"/>
                  <a:gd name="connsiteY40" fmla="*/ 477936 h 2320040"/>
                  <a:gd name="connsiteX41" fmla="*/ 803281 w 1066864"/>
                  <a:gd name="connsiteY41" fmla="*/ 373161 h 2320040"/>
                  <a:gd name="connsiteX42" fmla="*/ 768356 w 1066864"/>
                  <a:gd name="connsiteY42" fmla="*/ 217586 h 2320040"/>
                  <a:gd name="connsiteX43" fmla="*/ 755656 w 1066864"/>
                  <a:gd name="connsiteY43" fmla="*/ 242986 h 2320040"/>
                  <a:gd name="connsiteX44" fmla="*/ 774706 w 1066864"/>
                  <a:gd name="connsiteY44" fmla="*/ 382686 h 2320040"/>
                  <a:gd name="connsiteX45" fmla="*/ 785818 w 1066864"/>
                  <a:gd name="connsiteY45" fmla="*/ 514448 h 2320040"/>
                  <a:gd name="connsiteX46" fmla="*/ 738193 w 1066864"/>
                  <a:gd name="connsiteY46" fmla="*/ 589061 h 2320040"/>
                  <a:gd name="connsiteX47" fmla="*/ 628656 w 1066864"/>
                  <a:gd name="connsiteY47" fmla="*/ 693836 h 2320040"/>
                  <a:gd name="connsiteX48" fmla="*/ 488956 w 1066864"/>
                  <a:gd name="connsiteY48" fmla="*/ 731936 h 2320040"/>
                  <a:gd name="connsiteX49" fmla="*/ 381006 w 1066864"/>
                  <a:gd name="connsiteY49" fmla="*/ 655736 h 2320040"/>
                  <a:gd name="connsiteX50" fmla="*/ 311156 w 1066864"/>
                  <a:gd name="connsiteY50" fmla="*/ 592236 h 2320040"/>
                  <a:gd name="connsiteX51" fmla="*/ 208762 w 1066864"/>
                  <a:gd name="connsiteY51" fmla="*/ 571598 h 2320040"/>
                  <a:gd name="connsiteX52" fmla="*/ 104781 w 1066864"/>
                  <a:gd name="connsiteY52" fmla="*/ 577949 h 2320040"/>
                  <a:gd name="connsiteX53" fmla="*/ 50806 w 1066864"/>
                  <a:gd name="connsiteY53" fmla="*/ 503336 h 2320040"/>
                  <a:gd name="connsiteX54" fmla="*/ 25406 w 1066864"/>
                  <a:gd name="connsiteY54" fmla="*/ 420786 h 2320040"/>
                  <a:gd name="connsiteX55" fmla="*/ 25406 w 1066864"/>
                  <a:gd name="connsiteY55" fmla="*/ 357286 h 2320040"/>
                  <a:gd name="connsiteX56" fmla="*/ 127006 w 1066864"/>
                  <a:gd name="connsiteY56" fmla="*/ 300136 h 2320040"/>
                  <a:gd name="connsiteX57" fmla="*/ 247656 w 1066864"/>
                  <a:gd name="connsiteY57" fmla="*/ 262036 h 2320040"/>
                  <a:gd name="connsiteX58" fmla="*/ 304806 w 1066864"/>
                  <a:gd name="connsiteY58" fmla="*/ 293786 h 2320040"/>
                  <a:gd name="connsiteX59" fmla="*/ 315918 w 1066864"/>
                  <a:gd name="connsiteY59" fmla="*/ 253304 h 2320040"/>
                  <a:gd name="connsiteX60" fmla="*/ 468319 w 1066864"/>
                  <a:gd name="connsiteY60" fmla="*/ 242193 h 2320040"/>
                  <a:gd name="connsiteX61" fmla="*/ 527056 w 1066864"/>
                  <a:gd name="connsiteY61" fmla="*/ 357286 h 2320040"/>
                  <a:gd name="connsiteX62" fmla="*/ 520706 w 1066864"/>
                  <a:gd name="connsiteY62" fmla="*/ 287436 h 2320040"/>
                  <a:gd name="connsiteX63" fmla="*/ 498481 w 1066864"/>
                  <a:gd name="connsiteY63" fmla="*/ 198536 h 2320040"/>
                  <a:gd name="connsiteX64" fmla="*/ 533406 w 1066864"/>
                  <a:gd name="connsiteY64" fmla="*/ 90586 h 2320040"/>
                  <a:gd name="connsiteX65" fmla="*/ 539756 w 1066864"/>
                  <a:gd name="connsiteY65" fmla="*/ 1686 h 2320040"/>
                  <a:gd name="connsiteX0" fmla="*/ 539756 w 1066864"/>
                  <a:gd name="connsiteY0" fmla="*/ 1686 h 2320040"/>
                  <a:gd name="connsiteX1" fmla="*/ 454825 w 1066864"/>
                  <a:gd name="connsiteY1" fmla="*/ 170755 h 2320040"/>
                  <a:gd name="connsiteX2" fmla="*/ 355606 w 1066864"/>
                  <a:gd name="connsiteY2" fmla="*/ 204886 h 2320040"/>
                  <a:gd name="connsiteX3" fmla="*/ 260356 w 1066864"/>
                  <a:gd name="connsiteY3" fmla="*/ 198536 h 2320040"/>
                  <a:gd name="connsiteX4" fmla="*/ 209556 w 1066864"/>
                  <a:gd name="connsiteY4" fmla="*/ 147736 h 2320040"/>
                  <a:gd name="connsiteX5" fmla="*/ 234956 w 1066864"/>
                  <a:gd name="connsiteY5" fmla="*/ 223936 h 2320040"/>
                  <a:gd name="connsiteX6" fmla="*/ 146056 w 1066864"/>
                  <a:gd name="connsiteY6" fmla="*/ 230286 h 2320040"/>
                  <a:gd name="connsiteX7" fmla="*/ 62712 w 1066864"/>
                  <a:gd name="connsiteY7" fmla="*/ 186630 h 2320040"/>
                  <a:gd name="connsiteX8" fmla="*/ 6 w 1066864"/>
                  <a:gd name="connsiteY8" fmla="*/ 198536 h 2320040"/>
                  <a:gd name="connsiteX9" fmla="*/ 65887 w 1066864"/>
                  <a:gd name="connsiteY9" fmla="*/ 206473 h 2320040"/>
                  <a:gd name="connsiteX10" fmla="*/ 120656 w 1066864"/>
                  <a:gd name="connsiteY10" fmla="*/ 268386 h 2320040"/>
                  <a:gd name="connsiteX11" fmla="*/ 6356 w 1066864"/>
                  <a:gd name="connsiteY11" fmla="*/ 369986 h 2320040"/>
                  <a:gd name="connsiteX12" fmla="*/ 38106 w 1066864"/>
                  <a:gd name="connsiteY12" fmla="*/ 528736 h 2320040"/>
                  <a:gd name="connsiteX13" fmla="*/ 95256 w 1066864"/>
                  <a:gd name="connsiteY13" fmla="*/ 643036 h 2320040"/>
                  <a:gd name="connsiteX14" fmla="*/ 107956 w 1066864"/>
                  <a:gd name="connsiteY14" fmla="*/ 757336 h 2320040"/>
                  <a:gd name="connsiteX15" fmla="*/ 120656 w 1066864"/>
                  <a:gd name="connsiteY15" fmla="*/ 636686 h 2320040"/>
                  <a:gd name="connsiteX16" fmla="*/ 209556 w 1066864"/>
                  <a:gd name="connsiteY16" fmla="*/ 604936 h 2320040"/>
                  <a:gd name="connsiteX17" fmla="*/ 323856 w 1066864"/>
                  <a:gd name="connsiteY17" fmla="*/ 630336 h 2320040"/>
                  <a:gd name="connsiteX18" fmla="*/ 450856 w 1066864"/>
                  <a:gd name="connsiteY18" fmla="*/ 757336 h 2320040"/>
                  <a:gd name="connsiteX19" fmla="*/ 603256 w 1066864"/>
                  <a:gd name="connsiteY19" fmla="*/ 897036 h 2320040"/>
                  <a:gd name="connsiteX20" fmla="*/ 774706 w 1066864"/>
                  <a:gd name="connsiteY20" fmla="*/ 1011336 h 2320040"/>
                  <a:gd name="connsiteX21" fmla="*/ 889006 w 1066864"/>
                  <a:gd name="connsiteY21" fmla="*/ 1230411 h 2320040"/>
                  <a:gd name="connsiteX22" fmla="*/ 920756 w 1066864"/>
                  <a:gd name="connsiteY22" fmla="*/ 1582836 h 2320040"/>
                  <a:gd name="connsiteX23" fmla="*/ 831856 w 1066864"/>
                  <a:gd name="connsiteY23" fmla="*/ 1960661 h 2320040"/>
                  <a:gd name="connsiteX24" fmla="*/ 739781 w 1066864"/>
                  <a:gd name="connsiteY24" fmla="*/ 2116236 h 2320040"/>
                  <a:gd name="connsiteX25" fmla="*/ 657231 w 1066864"/>
                  <a:gd name="connsiteY25" fmla="*/ 2230536 h 2320040"/>
                  <a:gd name="connsiteX26" fmla="*/ 628656 w 1066864"/>
                  <a:gd name="connsiteY26" fmla="*/ 2319436 h 2320040"/>
                  <a:gd name="connsiteX27" fmla="*/ 723906 w 1066864"/>
                  <a:gd name="connsiteY27" fmla="*/ 2186086 h 2320040"/>
                  <a:gd name="connsiteX28" fmla="*/ 850906 w 1066864"/>
                  <a:gd name="connsiteY28" fmla="*/ 1982886 h 2320040"/>
                  <a:gd name="connsiteX29" fmla="*/ 946156 w 1066864"/>
                  <a:gd name="connsiteY29" fmla="*/ 1576486 h 2320040"/>
                  <a:gd name="connsiteX30" fmla="*/ 914406 w 1066864"/>
                  <a:gd name="connsiteY30" fmla="*/ 1214536 h 2320040"/>
                  <a:gd name="connsiteX31" fmla="*/ 787406 w 1066864"/>
                  <a:gd name="connsiteY31" fmla="*/ 992286 h 2320040"/>
                  <a:gd name="connsiteX32" fmla="*/ 577856 w 1066864"/>
                  <a:gd name="connsiteY32" fmla="*/ 865286 h 2320040"/>
                  <a:gd name="connsiteX33" fmla="*/ 501656 w 1066864"/>
                  <a:gd name="connsiteY33" fmla="*/ 782736 h 2320040"/>
                  <a:gd name="connsiteX34" fmla="*/ 552456 w 1066864"/>
                  <a:gd name="connsiteY34" fmla="*/ 744636 h 2320040"/>
                  <a:gd name="connsiteX35" fmla="*/ 698506 w 1066864"/>
                  <a:gd name="connsiteY35" fmla="*/ 662086 h 2320040"/>
                  <a:gd name="connsiteX36" fmla="*/ 815981 w 1066864"/>
                  <a:gd name="connsiteY36" fmla="*/ 521592 h 2320040"/>
                  <a:gd name="connsiteX37" fmla="*/ 984256 w 1066864"/>
                  <a:gd name="connsiteY37" fmla="*/ 547786 h 2320040"/>
                  <a:gd name="connsiteX38" fmla="*/ 1066806 w 1066864"/>
                  <a:gd name="connsiteY38" fmla="*/ 535086 h 2320040"/>
                  <a:gd name="connsiteX39" fmla="*/ 973144 w 1066864"/>
                  <a:gd name="connsiteY39" fmla="*/ 532705 h 2320040"/>
                  <a:gd name="connsiteX40" fmla="*/ 819156 w 1066864"/>
                  <a:gd name="connsiteY40" fmla="*/ 477936 h 2320040"/>
                  <a:gd name="connsiteX41" fmla="*/ 803281 w 1066864"/>
                  <a:gd name="connsiteY41" fmla="*/ 373161 h 2320040"/>
                  <a:gd name="connsiteX42" fmla="*/ 768356 w 1066864"/>
                  <a:gd name="connsiteY42" fmla="*/ 217586 h 2320040"/>
                  <a:gd name="connsiteX43" fmla="*/ 755656 w 1066864"/>
                  <a:gd name="connsiteY43" fmla="*/ 242986 h 2320040"/>
                  <a:gd name="connsiteX44" fmla="*/ 774706 w 1066864"/>
                  <a:gd name="connsiteY44" fmla="*/ 382686 h 2320040"/>
                  <a:gd name="connsiteX45" fmla="*/ 785818 w 1066864"/>
                  <a:gd name="connsiteY45" fmla="*/ 514448 h 2320040"/>
                  <a:gd name="connsiteX46" fmla="*/ 738193 w 1066864"/>
                  <a:gd name="connsiteY46" fmla="*/ 589061 h 2320040"/>
                  <a:gd name="connsiteX47" fmla="*/ 628656 w 1066864"/>
                  <a:gd name="connsiteY47" fmla="*/ 693836 h 2320040"/>
                  <a:gd name="connsiteX48" fmla="*/ 488956 w 1066864"/>
                  <a:gd name="connsiteY48" fmla="*/ 731936 h 2320040"/>
                  <a:gd name="connsiteX49" fmla="*/ 381006 w 1066864"/>
                  <a:gd name="connsiteY49" fmla="*/ 655736 h 2320040"/>
                  <a:gd name="connsiteX50" fmla="*/ 311156 w 1066864"/>
                  <a:gd name="connsiteY50" fmla="*/ 592236 h 2320040"/>
                  <a:gd name="connsiteX51" fmla="*/ 208762 w 1066864"/>
                  <a:gd name="connsiteY51" fmla="*/ 571598 h 2320040"/>
                  <a:gd name="connsiteX52" fmla="*/ 104781 w 1066864"/>
                  <a:gd name="connsiteY52" fmla="*/ 577949 h 2320040"/>
                  <a:gd name="connsiteX53" fmla="*/ 50806 w 1066864"/>
                  <a:gd name="connsiteY53" fmla="*/ 503336 h 2320040"/>
                  <a:gd name="connsiteX54" fmla="*/ 25406 w 1066864"/>
                  <a:gd name="connsiteY54" fmla="*/ 420786 h 2320040"/>
                  <a:gd name="connsiteX55" fmla="*/ 25406 w 1066864"/>
                  <a:gd name="connsiteY55" fmla="*/ 357286 h 2320040"/>
                  <a:gd name="connsiteX56" fmla="*/ 127006 w 1066864"/>
                  <a:gd name="connsiteY56" fmla="*/ 300136 h 2320040"/>
                  <a:gd name="connsiteX57" fmla="*/ 247656 w 1066864"/>
                  <a:gd name="connsiteY57" fmla="*/ 262036 h 2320040"/>
                  <a:gd name="connsiteX58" fmla="*/ 304806 w 1066864"/>
                  <a:gd name="connsiteY58" fmla="*/ 293786 h 2320040"/>
                  <a:gd name="connsiteX59" fmla="*/ 315918 w 1066864"/>
                  <a:gd name="connsiteY59" fmla="*/ 253304 h 2320040"/>
                  <a:gd name="connsiteX60" fmla="*/ 468319 w 1066864"/>
                  <a:gd name="connsiteY60" fmla="*/ 242193 h 2320040"/>
                  <a:gd name="connsiteX61" fmla="*/ 527056 w 1066864"/>
                  <a:gd name="connsiteY61" fmla="*/ 357286 h 2320040"/>
                  <a:gd name="connsiteX62" fmla="*/ 520706 w 1066864"/>
                  <a:gd name="connsiteY62" fmla="*/ 287436 h 2320040"/>
                  <a:gd name="connsiteX63" fmla="*/ 498481 w 1066864"/>
                  <a:gd name="connsiteY63" fmla="*/ 198536 h 2320040"/>
                  <a:gd name="connsiteX64" fmla="*/ 533406 w 1066864"/>
                  <a:gd name="connsiteY64" fmla="*/ 90586 h 2320040"/>
                  <a:gd name="connsiteX65" fmla="*/ 539756 w 1066864"/>
                  <a:gd name="connsiteY65" fmla="*/ 1686 h 2320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066864" h="2320040">
                    <a:moveTo>
                      <a:pt x="539756" y="1686"/>
                    </a:moveTo>
                    <a:cubicBezTo>
                      <a:pt x="526659" y="15047"/>
                      <a:pt x="508536" y="124982"/>
                      <a:pt x="454825" y="170755"/>
                    </a:cubicBezTo>
                    <a:cubicBezTo>
                      <a:pt x="401114" y="216528"/>
                      <a:pt x="388018" y="200256"/>
                      <a:pt x="355606" y="204886"/>
                    </a:cubicBezTo>
                    <a:cubicBezTo>
                      <a:pt x="323195" y="209516"/>
                      <a:pt x="284698" y="208061"/>
                      <a:pt x="260356" y="198536"/>
                    </a:cubicBezTo>
                    <a:cubicBezTo>
                      <a:pt x="236014" y="189011"/>
                      <a:pt x="213789" y="143503"/>
                      <a:pt x="209556" y="147736"/>
                    </a:cubicBezTo>
                    <a:cubicBezTo>
                      <a:pt x="205323" y="151969"/>
                      <a:pt x="245539" y="210178"/>
                      <a:pt x="234956" y="223936"/>
                    </a:cubicBezTo>
                    <a:cubicBezTo>
                      <a:pt x="224373" y="237694"/>
                      <a:pt x="174763" y="236504"/>
                      <a:pt x="146056" y="230286"/>
                    </a:cubicBezTo>
                    <a:cubicBezTo>
                      <a:pt x="117349" y="224068"/>
                      <a:pt x="87054" y="191922"/>
                      <a:pt x="62712" y="186630"/>
                    </a:cubicBezTo>
                    <a:cubicBezTo>
                      <a:pt x="38370" y="181338"/>
                      <a:pt x="-523" y="195229"/>
                      <a:pt x="6" y="198536"/>
                    </a:cubicBezTo>
                    <a:cubicBezTo>
                      <a:pt x="535" y="201843"/>
                      <a:pt x="45779" y="194831"/>
                      <a:pt x="65887" y="206473"/>
                    </a:cubicBezTo>
                    <a:cubicBezTo>
                      <a:pt x="85995" y="218115"/>
                      <a:pt x="130578" y="241134"/>
                      <a:pt x="120656" y="268386"/>
                    </a:cubicBezTo>
                    <a:cubicBezTo>
                      <a:pt x="110734" y="295638"/>
                      <a:pt x="20114" y="326594"/>
                      <a:pt x="6356" y="369986"/>
                    </a:cubicBezTo>
                    <a:cubicBezTo>
                      <a:pt x="-7402" y="413378"/>
                      <a:pt x="23289" y="483228"/>
                      <a:pt x="38106" y="528736"/>
                    </a:cubicBezTo>
                    <a:cubicBezTo>
                      <a:pt x="52923" y="574244"/>
                      <a:pt x="83614" y="604936"/>
                      <a:pt x="95256" y="643036"/>
                    </a:cubicBezTo>
                    <a:cubicBezTo>
                      <a:pt x="106898" y="681136"/>
                      <a:pt x="103723" y="758394"/>
                      <a:pt x="107956" y="757336"/>
                    </a:cubicBezTo>
                    <a:cubicBezTo>
                      <a:pt x="112189" y="756278"/>
                      <a:pt x="103723" y="662086"/>
                      <a:pt x="120656" y="636686"/>
                    </a:cubicBezTo>
                    <a:cubicBezTo>
                      <a:pt x="137589" y="611286"/>
                      <a:pt x="175689" y="605994"/>
                      <a:pt x="209556" y="604936"/>
                    </a:cubicBezTo>
                    <a:cubicBezTo>
                      <a:pt x="243423" y="603878"/>
                      <a:pt x="283639" y="604936"/>
                      <a:pt x="323856" y="630336"/>
                    </a:cubicBezTo>
                    <a:cubicBezTo>
                      <a:pt x="364073" y="655736"/>
                      <a:pt x="404289" y="712886"/>
                      <a:pt x="450856" y="757336"/>
                    </a:cubicBezTo>
                    <a:cubicBezTo>
                      <a:pt x="497423" y="801786"/>
                      <a:pt x="549281" y="854703"/>
                      <a:pt x="603256" y="897036"/>
                    </a:cubicBezTo>
                    <a:cubicBezTo>
                      <a:pt x="657231" y="939369"/>
                      <a:pt x="727081" y="955774"/>
                      <a:pt x="774706" y="1011336"/>
                    </a:cubicBezTo>
                    <a:cubicBezTo>
                      <a:pt x="822331" y="1066898"/>
                      <a:pt x="864664" y="1135161"/>
                      <a:pt x="889006" y="1230411"/>
                    </a:cubicBezTo>
                    <a:cubicBezTo>
                      <a:pt x="913348" y="1325661"/>
                      <a:pt x="930281" y="1461128"/>
                      <a:pt x="920756" y="1582836"/>
                    </a:cubicBezTo>
                    <a:cubicBezTo>
                      <a:pt x="911231" y="1704544"/>
                      <a:pt x="862018" y="1871761"/>
                      <a:pt x="831856" y="1960661"/>
                    </a:cubicBezTo>
                    <a:cubicBezTo>
                      <a:pt x="801694" y="2049561"/>
                      <a:pt x="768885" y="2071257"/>
                      <a:pt x="739781" y="2116236"/>
                    </a:cubicBezTo>
                    <a:cubicBezTo>
                      <a:pt x="710677" y="2161215"/>
                      <a:pt x="675752" y="2196669"/>
                      <a:pt x="657231" y="2230536"/>
                    </a:cubicBezTo>
                    <a:cubicBezTo>
                      <a:pt x="638710" y="2264403"/>
                      <a:pt x="617544" y="2326844"/>
                      <a:pt x="628656" y="2319436"/>
                    </a:cubicBezTo>
                    <a:cubicBezTo>
                      <a:pt x="639769" y="2312028"/>
                      <a:pt x="686864" y="2242178"/>
                      <a:pt x="723906" y="2186086"/>
                    </a:cubicBezTo>
                    <a:cubicBezTo>
                      <a:pt x="760948" y="2129994"/>
                      <a:pt x="813864" y="2084486"/>
                      <a:pt x="850906" y="1982886"/>
                    </a:cubicBezTo>
                    <a:cubicBezTo>
                      <a:pt x="887948" y="1881286"/>
                      <a:pt x="935573" y="1704544"/>
                      <a:pt x="946156" y="1576486"/>
                    </a:cubicBezTo>
                    <a:cubicBezTo>
                      <a:pt x="956739" y="1448428"/>
                      <a:pt x="940864" y="1311903"/>
                      <a:pt x="914406" y="1214536"/>
                    </a:cubicBezTo>
                    <a:cubicBezTo>
                      <a:pt x="887948" y="1117169"/>
                      <a:pt x="843498" y="1050494"/>
                      <a:pt x="787406" y="992286"/>
                    </a:cubicBezTo>
                    <a:cubicBezTo>
                      <a:pt x="731314" y="934078"/>
                      <a:pt x="625481" y="900211"/>
                      <a:pt x="577856" y="865286"/>
                    </a:cubicBezTo>
                    <a:cubicBezTo>
                      <a:pt x="530231" y="830361"/>
                      <a:pt x="505889" y="802844"/>
                      <a:pt x="501656" y="782736"/>
                    </a:cubicBezTo>
                    <a:cubicBezTo>
                      <a:pt x="497423" y="762628"/>
                      <a:pt x="519648" y="764744"/>
                      <a:pt x="552456" y="744636"/>
                    </a:cubicBezTo>
                    <a:cubicBezTo>
                      <a:pt x="585264" y="724528"/>
                      <a:pt x="654585" y="699260"/>
                      <a:pt x="698506" y="662086"/>
                    </a:cubicBezTo>
                    <a:cubicBezTo>
                      <a:pt x="742427" y="624912"/>
                      <a:pt x="780262" y="557311"/>
                      <a:pt x="815981" y="521592"/>
                    </a:cubicBezTo>
                    <a:cubicBezTo>
                      <a:pt x="851700" y="485873"/>
                      <a:pt x="942452" y="545537"/>
                      <a:pt x="984256" y="547786"/>
                    </a:cubicBezTo>
                    <a:cubicBezTo>
                      <a:pt x="1026060" y="550035"/>
                      <a:pt x="1068658" y="537600"/>
                      <a:pt x="1066806" y="535086"/>
                    </a:cubicBezTo>
                    <a:cubicBezTo>
                      <a:pt x="1064954" y="532572"/>
                      <a:pt x="1012038" y="549374"/>
                      <a:pt x="973144" y="532705"/>
                    </a:cubicBezTo>
                    <a:cubicBezTo>
                      <a:pt x="934250" y="516036"/>
                      <a:pt x="847466" y="504527"/>
                      <a:pt x="819156" y="477936"/>
                    </a:cubicBezTo>
                    <a:cubicBezTo>
                      <a:pt x="790846" y="451345"/>
                      <a:pt x="811748" y="416553"/>
                      <a:pt x="803281" y="373161"/>
                    </a:cubicBezTo>
                    <a:cubicBezTo>
                      <a:pt x="794814" y="329769"/>
                      <a:pt x="776293" y="239282"/>
                      <a:pt x="768356" y="217586"/>
                    </a:cubicBezTo>
                    <a:cubicBezTo>
                      <a:pt x="760419" y="195890"/>
                      <a:pt x="754598" y="215469"/>
                      <a:pt x="755656" y="242986"/>
                    </a:cubicBezTo>
                    <a:cubicBezTo>
                      <a:pt x="756714" y="270503"/>
                      <a:pt x="769679" y="337442"/>
                      <a:pt x="774706" y="382686"/>
                    </a:cubicBezTo>
                    <a:cubicBezTo>
                      <a:pt x="779733" y="427930"/>
                      <a:pt x="791904" y="480052"/>
                      <a:pt x="785818" y="514448"/>
                    </a:cubicBezTo>
                    <a:cubicBezTo>
                      <a:pt x="779733" y="548844"/>
                      <a:pt x="764387" y="559163"/>
                      <a:pt x="738193" y="589061"/>
                    </a:cubicBezTo>
                    <a:cubicBezTo>
                      <a:pt x="711999" y="618959"/>
                      <a:pt x="670195" y="670024"/>
                      <a:pt x="628656" y="693836"/>
                    </a:cubicBezTo>
                    <a:cubicBezTo>
                      <a:pt x="587117" y="717648"/>
                      <a:pt x="530231" y="738286"/>
                      <a:pt x="488956" y="731936"/>
                    </a:cubicBezTo>
                    <a:cubicBezTo>
                      <a:pt x="447681" y="725586"/>
                      <a:pt x="410639" y="679019"/>
                      <a:pt x="381006" y="655736"/>
                    </a:cubicBezTo>
                    <a:cubicBezTo>
                      <a:pt x="351373" y="632453"/>
                      <a:pt x="339863" y="606259"/>
                      <a:pt x="311156" y="592236"/>
                    </a:cubicBezTo>
                    <a:cubicBezTo>
                      <a:pt x="282449" y="578213"/>
                      <a:pt x="243158" y="573979"/>
                      <a:pt x="208762" y="571598"/>
                    </a:cubicBezTo>
                    <a:cubicBezTo>
                      <a:pt x="174366" y="569217"/>
                      <a:pt x="131107" y="589326"/>
                      <a:pt x="104781" y="577949"/>
                    </a:cubicBezTo>
                    <a:cubicBezTo>
                      <a:pt x="78455" y="566572"/>
                      <a:pt x="64035" y="529530"/>
                      <a:pt x="50806" y="503336"/>
                    </a:cubicBezTo>
                    <a:cubicBezTo>
                      <a:pt x="37577" y="477142"/>
                      <a:pt x="29639" y="445128"/>
                      <a:pt x="25406" y="420786"/>
                    </a:cubicBezTo>
                    <a:cubicBezTo>
                      <a:pt x="21173" y="396444"/>
                      <a:pt x="8473" y="377394"/>
                      <a:pt x="25406" y="357286"/>
                    </a:cubicBezTo>
                    <a:cubicBezTo>
                      <a:pt x="42339" y="337178"/>
                      <a:pt x="89964" y="316011"/>
                      <a:pt x="127006" y="300136"/>
                    </a:cubicBezTo>
                    <a:cubicBezTo>
                      <a:pt x="164048" y="284261"/>
                      <a:pt x="218023" y="263094"/>
                      <a:pt x="247656" y="262036"/>
                    </a:cubicBezTo>
                    <a:cubicBezTo>
                      <a:pt x="277289" y="260978"/>
                      <a:pt x="293429" y="295241"/>
                      <a:pt x="304806" y="293786"/>
                    </a:cubicBezTo>
                    <a:cubicBezTo>
                      <a:pt x="316183" y="292331"/>
                      <a:pt x="288666" y="261903"/>
                      <a:pt x="315918" y="253304"/>
                    </a:cubicBezTo>
                    <a:cubicBezTo>
                      <a:pt x="343170" y="244705"/>
                      <a:pt x="433129" y="224863"/>
                      <a:pt x="468319" y="242193"/>
                    </a:cubicBezTo>
                    <a:cubicBezTo>
                      <a:pt x="503509" y="259523"/>
                      <a:pt x="518325" y="349746"/>
                      <a:pt x="527056" y="357286"/>
                    </a:cubicBezTo>
                    <a:cubicBezTo>
                      <a:pt x="535787" y="364827"/>
                      <a:pt x="525468" y="313894"/>
                      <a:pt x="520706" y="287436"/>
                    </a:cubicBezTo>
                    <a:cubicBezTo>
                      <a:pt x="515944" y="260978"/>
                      <a:pt x="495306" y="231344"/>
                      <a:pt x="498481" y="198536"/>
                    </a:cubicBezTo>
                    <a:cubicBezTo>
                      <a:pt x="501656" y="165728"/>
                      <a:pt x="526527" y="123394"/>
                      <a:pt x="533406" y="90586"/>
                    </a:cubicBezTo>
                    <a:cubicBezTo>
                      <a:pt x="540285" y="57778"/>
                      <a:pt x="552853" y="-11675"/>
                      <a:pt x="539756" y="1686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39" name="Freeform 179">
                <a:extLst>
                  <a:ext uri="{FF2B5EF4-FFF2-40B4-BE49-F238E27FC236}">
                    <a16:creationId xmlns:a16="http://schemas.microsoft.com/office/drawing/2014/main" id="{021C0BBA-FF98-BD4A-8E3B-17A01DA89DE5}"/>
                  </a:ext>
                </a:extLst>
              </p:cNvPr>
              <p:cNvSpPr/>
              <p:nvPr/>
            </p:nvSpPr>
            <p:spPr>
              <a:xfrm>
                <a:off x="2166837" y="2614614"/>
                <a:ext cx="595617" cy="781213"/>
              </a:xfrm>
              <a:custGeom>
                <a:avLst/>
                <a:gdLst>
                  <a:gd name="connsiteX0" fmla="*/ 204888 w 595617"/>
                  <a:gd name="connsiteY0" fmla="*/ 257174 h 781213"/>
                  <a:gd name="connsiteX1" fmla="*/ 238226 w 595617"/>
                  <a:gd name="connsiteY1" fmla="*/ 133349 h 781213"/>
                  <a:gd name="connsiteX2" fmla="*/ 314426 w 595617"/>
                  <a:gd name="connsiteY2" fmla="*/ 14286 h 781213"/>
                  <a:gd name="connsiteX3" fmla="*/ 295376 w 595617"/>
                  <a:gd name="connsiteY3" fmla="*/ 9524 h 781213"/>
                  <a:gd name="connsiteX4" fmla="*/ 238226 w 595617"/>
                  <a:gd name="connsiteY4" fmla="*/ 80961 h 781213"/>
                  <a:gd name="connsiteX5" fmla="*/ 166788 w 595617"/>
                  <a:gd name="connsiteY5" fmla="*/ 214311 h 781213"/>
                  <a:gd name="connsiteX6" fmla="*/ 100113 w 595617"/>
                  <a:gd name="connsiteY6" fmla="*/ 142874 h 781213"/>
                  <a:gd name="connsiteX7" fmla="*/ 23913 w 595617"/>
                  <a:gd name="connsiteY7" fmla="*/ 85724 h 781213"/>
                  <a:gd name="connsiteX8" fmla="*/ 23913 w 595617"/>
                  <a:gd name="connsiteY8" fmla="*/ 104774 h 781213"/>
                  <a:gd name="connsiteX9" fmla="*/ 90588 w 595617"/>
                  <a:gd name="connsiteY9" fmla="*/ 161924 h 781213"/>
                  <a:gd name="connsiteX10" fmla="*/ 142976 w 595617"/>
                  <a:gd name="connsiteY10" fmla="*/ 242886 h 781213"/>
                  <a:gd name="connsiteX11" fmla="*/ 176313 w 595617"/>
                  <a:gd name="connsiteY11" fmla="*/ 361949 h 781213"/>
                  <a:gd name="connsiteX12" fmla="*/ 219176 w 595617"/>
                  <a:gd name="connsiteY12" fmla="*/ 461961 h 781213"/>
                  <a:gd name="connsiteX13" fmla="*/ 147738 w 595617"/>
                  <a:gd name="connsiteY13" fmla="*/ 495299 h 781213"/>
                  <a:gd name="connsiteX14" fmla="*/ 33438 w 595617"/>
                  <a:gd name="connsiteY14" fmla="*/ 581024 h 781213"/>
                  <a:gd name="connsiteX15" fmla="*/ 101 w 595617"/>
                  <a:gd name="connsiteY15" fmla="*/ 761999 h 781213"/>
                  <a:gd name="connsiteX16" fmla="*/ 23913 w 595617"/>
                  <a:gd name="connsiteY16" fmla="*/ 761999 h 781213"/>
                  <a:gd name="connsiteX17" fmla="*/ 47726 w 595617"/>
                  <a:gd name="connsiteY17" fmla="*/ 638174 h 781213"/>
                  <a:gd name="connsiteX18" fmla="*/ 62013 w 595617"/>
                  <a:gd name="connsiteY18" fmla="*/ 590549 h 781213"/>
                  <a:gd name="connsiteX19" fmla="*/ 209651 w 595617"/>
                  <a:gd name="connsiteY19" fmla="*/ 490536 h 781213"/>
                  <a:gd name="connsiteX20" fmla="*/ 276326 w 595617"/>
                  <a:gd name="connsiteY20" fmla="*/ 495299 h 781213"/>
                  <a:gd name="connsiteX21" fmla="*/ 309663 w 595617"/>
                  <a:gd name="connsiteY21" fmla="*/ 609599 h 781213"/>
                  <a:gd name="connsiteX22" fmla="*/ 419201 w 595617"/>
                  <a:gd name="connsiteY22" fmla="*/ 681036 h 781213"/>
                  <a:gd name="connsiteX23" fmla="*/ 509688 w 595617"/>
                  <a:gd name="connsiteY23" fmla="*/ 685799 h 781213"/>
                  <a:gd name="connsiteX24" fmla="*/ 571601 w 595617"/>
                  <a:gd name="connsiteY24" fmla="*/ 752474 h 781213"/>
                  <a:gd name="connsiteX25" fmla="*/ 581126 w 595617"/>
                  <a:gd name="connsiteY25" fmla="*/ 747711 h 781213"/>
                  <a:gd name="connsiteX26" fmla="*/ 557313 w 595617"/>
                  <a:gd name="connsiteY26" fmla="*/ 690561 h 781213"/>
                  <a:gd name="connsiteX27" fmla="*/ 571601 w 595617"/>
                  <a:gd name="connsiteY27" fmla="*/ 666749 h 781213"/>
                  <a:gd name="connsiteX28" fmla="*/ 595413 w 595617"/>
                  <a:gd name="connsiteY28" fmla="*/ 638174 h 781213"/>
                  <a:gd name="connsiteX29" fmla="*/ 581126 w 595617"/>
                  <a:gd name="connsiteY29" fmla="*/ 633411 h 781213"/>
                  <a:gd name="connsiteX30" fmla="*/ 547788 w 595617"/>
                  <a:gd name="connsiteY30" fmla="*/ 657224 h 781213"/>
                  <a:gd name="connsiteX31" fmla="*/ 500163 w 595617"/>
                  <a:gd name="connsiteY31" fmla="*/ 661986 h 781213"/>
                  <a:gd name="connsiteX32" fmla="*/ 428726 w 595617"/>
                  <a:gd name="connsiteY32" fmla="*/ 652461 h 781213"/>
                  <a:gd name="connsiteX33" fmla="*/ 338238 w 595617"/>
                  <a:gd name="connsiteY33" fmla="*/ 600074 h 781213"/>
                  <a:gd name="connsiteX34" fmla="*/ 314426 w 595617"/>
                  <a:gd name="connsiteY34" fmla="*/ 552449 h 781213"/>
                  <a:gd name="connsiteX35" fmla="*/ 290613 w 595617"/>
                  <a:gd name="connsiteY35" fmla="*/ 466724 h 781213"/>
                  <a:gd name="connsiteX36" fmla="*/ 223938 w 595617"/>
                  <a:gd name="connsiteY36" fmla="*/ 409574 h 781213"/>
                  <a:gd name="connsiteX37" fmla="*/ 195363 w 595617"/>
                  <a:gd name="connsiteY37" fmla="*/ 323849 h 781213"/>
                  <a:gd name="connsiteX38" fmla="*/ 204888 w 595617"/>
                  <a:gd name="connsiteY38" fmla="*/ 257174 h 781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95617" h="781213">
                    <a:moveTo>
                      <a:pt x="204888" y="257174"/>
                    </a:moveTo>
                    <a:cubicBezTo>
                      <a:pt x="212032" y="225424"/>
                      <a:pt x="219970" y="173830"/>
                      <a:pt x="238226" y="133349"/>
                    </a:cubicBezTo>
                    <a:cubicBezTo>
                      <a:pt x="256482" y="92868"/>
                      <a:pt x="304901" y="34923"/>
                      <a:pt x="314426" y="14286"/>
                    </a:cubicBezTo>
                    <a:cubicBezTo>
                      <a:pt x="323951" y="-6351"/>
                      <a:pt x="308076" y="-1588"/>
                      <a:pt x="295376" y="9524"/>
                    </a:cubicBezTo>
                    <a:cubicBezTo>
                      <a:pt x="282676" y="20636"/>
                      <a:pt x="259657" y="46830"/>
                      <a:pt x="238226" y="80961"/>
                    </a:cubicBezTo>
                    <a:cubicBezTo>
                      <a:pt x="216795" y="115092"/>
                      <a:pt x="189807" y="203992"/>
                      <a:pt x="166788" y="214311"/>
                    </a:cubicBezTo>
                    <a:cubicBezTo>
                      <a:pt x="143769" y="224630"/>
                      <a:pt x="123925" y="164305"/>
                      <a:pt x="100113" y="142874"/>
                    </a:cubicBezTo>
                    <a:cubicBezTo>
                      <a:pt x="76301" y="121443"/>
                      <a:pt x="36613" y="92074"/>
                      <a:pt x="23913" y="85724"/>
                    </a:cubicBezTo>
                    <a:cubicBezTo>
                      <a:pt x="11213" y="79374"/>
                      <a:pt x="12801" y="92074"/>
                      <a:pt x="23913" y="104774"/>
                    </a:cubicBezTo>
                    <a:cubicBezTo>
                      <a:pt x="35025" y="117474"/>
                      <a:pt x="70744" y="138905"/>
                      <a:pt x="90588" y="161924"/>
                    </a:cubicBezTo>
                    <a:cubicBezTo>
                      <a:pt x="110432" y="184943"/>
                      <a:pt x="128689" y="209549"/>
                      <a:pt x="142976" y="242886"/>
                    </a:cubicBezTo>
                    <a:cubicBezTo>
                      <a:pt x="157263" y="276223"/>
                      <a:pt x="163613" y="325437"/>
                      <a:pt x="176313" y="361949"/>
                    </a:cubicBezTo>
                    <a:cubicBezTo>
                      <a:pt x="189013" y="398462"/>
                      <a:pt x="223939" y="439736"/>
                      <a:pt x="219176" y="461961"/>
                    </a:cubicBezTo>
                    <a:cubicBezTo>
                      <a:pt x="214414" y="484186"/>
                      <a:pt x="178694" y="475455"/>
                      <a:pt x="147738" y="495299"/>
                    </a:cubicBezTo>
                    <a:cubicBezTo>
                      <a:pt x="116782" y="515143"/>
                      <a:pt x="58044" y="536574"/>
                      <a:pt x="33438" y="581024"/>
                    </a:cubicBezTo>
                    <a:cubicBezTo>
                      <a:pt x="8832" y="625474"/>
                      <a:pt x="1688" y="731837"/>
                      <a:pt x="101" y="761999"/>
                    </a:cubicBezTo>
                    <a:cubicBezTo>
                      <a:pt x="-1486" y="792161"/>
                      <a:pt x="15975" y="782637"/>
                      <a:pt x="23913" y="761999"/>
                    </a:cubicBezTo>
                    <a:cubicBezTo>
                      <a:pt x="31850" y="741362"/>
                      <a:pt x="41376" y="666749"/>
                      <a:pt x="47726" y="638174"/>
                    </a:cubicBezTo>
                    <a:cubicBezTo>
                      <a:pt x="54076" y="609599"/>
                      <a:pt x="35025" y="615155"/>
                      <a:pt x="62013" y="590549"/>
                    </a:cubicBezTo>
                    <a:cubicBezTo>
                      <a:pt x="89001" y="565943"/>
                      <a:pt x="173932" y="506411"/>
                      <a:pt x="209651" y="490536"/>
                    </a:cubicBezTo>
                    <a:cubicBezTo>
                      <a:pt x="245370" y="474661"/>
                      <a:pt x="259657" y="475455"/>
                      <a:pt x="276326" y="495299"/>
                    </a:cubicBezTo>
                    <a:cubicBezTo>
                      <a:pt x="292995" y="515143"/>
                      <a:pt x="285851" y="578643"/>
                      <a:pt x="309663" y="609599"/>
                    </a:cubicBezTo>
                    <a:cubicBezTo>
                      <a:pt x="333476" y="640555"/>
                      <a:pt x="385864" y="668336"/>
                      <a:pt x="419201" y="681036"/>
                    </a:cubicBezTo>
                    <a:cubicBezTo>
                      <a:pt x="452539" y="693736"/>
                      <a:pt x="484288" y="673893"/>
                      <a:pt x="509688" y="685799"/>
                    </a:cubicBezTo>
                    <a:cubicBezTo>
                      <a:pt x="535088" y="697705"/>
                      <a:pt x="559695" y="742155"/>
                      <a:pt x="571601" y="752474"/>
                    </a:cubicBezTo>
                    <a:cubicBezTo>
                      <a:pt x="583507" y="762793"/>
                      <a:pt x="583507" y="758030"/>
                      <a:pt x="581126" y="747711"/>
                    </a:cubicBezTo>
                    <a:cubicBezTo>
                      <a:pt x="578745" y="737392"/>
                      <a:pt x="558900" y="704055"/>
                      <a:pt x="557313" y="690561"/>
                    </a:cubicBezTo>
                    <a:cubicBezTo>
                      <a:pt x="555726" y="677067"/>
                      <a:pt x="565251" y="675480"/>
                      <a:pt x="571601" y="666749"/>
                    </a:cubicBezTo>
                    <a:cubicBezTo>
                      <a:pt x="577951" y="658018"/>
                      <a:pt x="593826" y="643730"/>
                      <a:pt x="595413" y="638174"/>
                    </a:cubicBezTo>
                    <a:cubicBezTo>
                      <a:pt x="597000" y="632618"/>
                      <a:pt x="589064" y="630236"/>
                      <a:pt x="581126" y="633411"/>
                    </a:cubicBezTo>
                    <a:cubicBezTo>
                      <a:pt x="573188" y="636586"/>
                      <a:pt x="561282" y="652462"/>
                      <a:pt x="547788" y="657224"/>
                    </a:cubicBezTo>
                    <a:cubicBezTo>
                      <a:pt x="534294" y="661986"/>
                      <a:pt x="520007" y="662780"/>
                      <a:pt x="500163" y="661986"/>
                    </a:cubicBezTo>
                    <a:cubicBezTo>
                      <a:pt x="480319" y="661192"/>
                      <a:pt x="455714" y="662780"/>
                      <a:pt x="428726" y="652461"/>
                    </a:cubicBezTo>
                    <a:cubicBezTo>
                      <a:pt x="401738" y="642142"/>
                      <a:pt x="357288" y="616743"/>
                      <a:pt x="338238" y="600074"/>
                    </a:cubicBezTo>
                    <a:cubicBezTo>
                      <a:pt x="319188" y="583405"/>
                      <a:pt x="322364" y="574674"/>
                      <a:pt x="314426" y="552449"/>
                    </a:cubicBezTo>
                    <a:cubicBezTo>
                      <a:pt x="306489" y="530224"/>
                      <a:pt x="305694" y="490537"/>
                      <a:pt x="290613" y="466724"/>
                    </a:cubicBezTo>
                    <a:cubicBezTo>
                      <a:pt x="275532" y="442911"/>
                      <a:pt x="239813" y="433387"/>
                      <a:pt x="223938" y="409574"/>
                    </a:cubicBezTo>
                    <a:cubicBezTo>
                      <a:pt x="208063" y="385762"/>
                      <a:pt x="201713" y="347661"/>
                      <a:pt x="195363" y="323849"/>
                    </a:cubicBezTo>
                    <a:cubicBezTo>
                      <a:pt x="189013" y="300037"/>
                      <a:pt x="197744" y="288924"/>
                      <a:pt x="204888" y="257174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40" name="Freeform 180">
                <a:extLst>
                  <a:ext uri="{FF2B5EF4-FFF2-40B4-BE49-F238E27FC236}">
                    <a16:creationId xmlns:a16="http://schemas.microsoft.com/office/drawing/2014/main" id="{D5324DA8-27C6-F144-95DA-BE821E9F9FF5}"/>
                  </a:ext>
                </a:extLst>
              </p:cNvPr>
              <p:cNvSpPr/>
              <p:nvPr/>
            </p:nvSpPr>
            <p:spPr>
              <a:xfrm>
                <a:off x="2346073" y="3372659"/>
                <a:ext cx="621056" cy="395082"/>
              </a:xfrm>
              <a:custGeom>
                <a:avLst/>
                <a:gdLst>
                  <a:gd name="connsiteX0" fmla="*/ 1840 w 621056"/>
                  <a:gd name="connsiteY0" fmla="*/ 384954 h 395082"/>
                  <a:gd name="connsiteX1" fmla="*/ 159002 w 621056"/>
                  <a:gd name="connsiteY1" fmla="*/ 299229 h 395082"/>
                  <a:gd name="connsiteX2" fmla="*/ 235202 w 621056"/>
                  <a:gd name="connsiteY2" fmla="*/ 184929 h 395082"/>
                  <a:gd name="connsiteX3" fmla="*/ 197102 w 621056"/>
                  <a:gd name="connsiteY3" fmla="*/ 113491 h 395082"/>
                  <a:gd name="connsiteX4" fmla="*/ 63752 w 621056"/>
                  <a:gd name="connsiteY4" fmla="*/ 23004 h 395082"/>
                  <a:gd name="connsiteX5" fmla="*/ 78040 w 621056"/>
                  <a:gd name="connsiteY5" fmla="*/ 3954 h 395082"/>
                  <a:gd name="connsiteX6" fmla="*/ 173290 w 621056"/>
                  <a:gd name="connsiteY6" fmla="*/ 84916 h 395082"/>
                  <a:gd name="connsiteX7" fmla="*/ 278065 w 621056"/>
                  <a:gd name="connsiteY7" fmla="*/ 146829 h 395082"/>
                  <a:gd name="connsiteX8" fmla="*/ 354265 w 621056"/>
                  <a:gd name="connsiteY8" fmla="*/ 189691 h 395082"/>
                  <a:gd name="connsiteX9" fmla="*/ 401890 w 621056"/>
                  <a:gd name="connsiteY9" fmla="*/ 232554 h 395082"/>
                  <a:gd name="connsiteX10" fmla="*/ 497140 w 621056"/>
                  <a:gd name="connsiteY10" fmla="*/ 213504 h 395082"/>
                  <a:gd name="connsiteX11" fmla="*/ 616202 w 621056"/>
                  <a:gd name="connsiteY11" fmla="*/ 213504 h 395082"/>
                  <a:gd name="connsiteX12" fmla="*/ 587627 w 621056"/>
                  <a:gd name="connsiteY12" fmla="*/ 227791 h 395082"/>
                  <a:gd name="connsiteX13" fmla="*/ 492377 w 621056"/>
                  <a:gd name="connsiteY13" fmla="*/ 237316 h 395082"/>
                  <a:gd name="connsiteX14" fmla="*/ 411415 w 621056"/>
                  <a:gd name="connsiteY14" fmla="*/ 261129 h 395082"/>
                  <a:gd name="connsiteX15" fmla="*/ 430465 w 621056"/>
                  <a:gd name="connsiteY15" fmla="*/ 303991 h 395082"/>
                  <a:gd name="connsiteX16" fmla="*/ 406652 w 621056"/>
                  <a:gd name="connsiteY16" fmla="*/ 318279 h 395082"/>
                  <a:gd name="connsiteX17" fmla="*/ 392365 w 621056"/>
                  <a:gd name="connsiteY17" fmla="*/ 270654 h 395082"/>
                  <a:gd name="connsiteX18" fmla="*/ 349502 w 621056"/>
                  <a:gd name="connsiteY18" fmla="*/ 218266 h 395082"/>
                  <a:gd name="connsiteX19" fmla="*/ 263777 w 621056"/>
                  <a:gd name="connsiteY19" fmla="*/ 170641 h 395082"/>
                  <a:gd name="connsiteX20" fmla="*/ 244727 w 621056"/>
                  <a:gd name="connsiteY20" fmla="*/ 237316 h 395082"/>
                  <a:gd name="connsiteX21" fmla="*/ 182815 w 621056"/>
                  <a:gd name="connsiteY21" fmla="*/ 308754 h 395082"/>
                  <a:gd name="connsiteX22" fmla="*/ 78040 w 621056"/>
                  <a:gd name="connsiteY22" fmla="*/ 384954 h 395082"/>
                  <a:gd name="connsiteX23" fmla="*/ 1840 w 621056"/>
                  <a:gd name="connsiteY23" fmla="*/ 384954 h 395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21056" h="395082">
                    <a:moveTo>
                      <a:pt x="1840" y="384954"/>
                    </a:moveTo>
                    <a:cubicBezTo>
                      <a:pt x="15334" y="370667"/>
                      <a:pt x="120108" y="332566"/>
                      <a:pt x="159002" y="299229"/>
                    </a:cubicBezTo>
                    <a:cubicBezTo>
                      <a:pt x="197896" y="265892"/>
                      <a:pt x="228852" y="215885"/>
                      <a:pt x="235202" y="184929"/>
                    </a:cubicBezTo>
                    <a:cubicBezTo>
                      <a:pt x="241552" y="153973"/>
                      <a:pt x="225677" y="140478"/>
                      <a:pt x="197102" y="113491"/>
                    </a:cubicBezTo>
                    <a:cubicBezTo>
                      <a:pt x="168527" y="86503"/>
                      <a:pt x="83596" y="41260"/>
                      <a:pt x="63752" y="23004"/>
                    </a:cubicBezTo>
                    <a:cubicBezTo>
                      <a:pt x="43908" y="4748"/>
                      <a:pt x="59784" y="-6365"/>
                      <a:pt x="78040" y="3954"/>
                    </a:cubicBezTo>
                    <a:cubicBezTo>
                      <a:pt x="96296" y="14273"/>
                      <a:pt x="139953" y="61104"/>
                      <a:pt x="173290" y="84916"/>
                    </a:cubicBezTo>
                    <a:cubicBezTo>
                      <a:pt x="206627" y="108728"/>
                      <a:pt x="247903" y="129367"/>
                      <a:pt x="278065" y="146829"/>
                    </a:cubicBezTo>
                    <a:cubicBezTo>
                      <a:pt x="308227" y="164291"/>
                      <a:pt x="333628" y="175404"/>
                      <a:pt x="354265" y="189691"/>
                    </a:cubicBezTo>
                    <a:cubicBezTo>
                      <a:pt x="374902" y="203978"/>
                      <a:pt x="378078" y="228585"/>
                      <a:pt x="401890" y="232554"/>
                    </a:cubicBezTo>
                    <a:cubicBezTo>
                      <a:pt x="425703" y="236523"/>
                      <a:pt x="461421" y="216679"/>
                      <a:pt x="497140" y="213504"/>
                    </a:cubicBezTo>
                    <a:cubicBezTo>
                      <a:pt x="532859" y="210329"/>
                      <a:pt x="601121" y="211123"/>
                      <a:pt x="616202" y="213504"/>
                    </a:cubicBezTo>
                    <a:cubicBezTo>
                      <a:pt x="631283" y="215885"/>
                      <a:pt x="608264" y="223822"/>
                      <a:pt x="587627" y="227791"/>
                    </a:cubicBezTo>
                    <a:cubicBezTo>
                      <a:pt x="566990" y="231760"/>
                      <a:pt x="521746" y="231760"/>
                      <a:pt x="492377" y="237316"/>
                    </a:cubicBezTo>
                    <a:cubicBezTo>
                      <a:pt x="463008" y="242872"/>
                      <a:pt x="421734" y="250016"/>
                      <a:pt x="411415" y="261129"/>
                    </a:cubicBezTo>
                    <a:cubicBezTo>
                      <a:pt x="401096" y="272242"/>
                      <a:pt x="431259" y="294466"/>
                      <a:pt x="430465" y="303991"/>
                    </a:cubicBezTo>
                    <a:cubicBezTo>
                      <a:pt x="429671" y="313516"/>
                      <a:pt x="413002" y="323835"/>
                      <a:pt x="406652" y="318279"/>
                    </a:cubicBezTo>
                    <a:cubicBezTo>
                      <a:pt x="400302" y="312723"/>
                      <a:pt x="401890" y="287323"/>
                      <a:pt x="392365" y="270654"/>
                    </a:cubicBezTo>
                    <a:cubicBezTo>
                      <a:pt x="382840" y="253985"/>
                      <a:pt x="370933" y="234935"/>
                      <a:pt x="349502" y="218266"/>
                    </a:cubicBezTo>
                    <a:cubicBezTo>
                      <a:pt x="328071" y="201597"/>
                      <a:pt x="281240" y="167466"/>
                      <a:pt x="263777" y="170641"/>
                    </a:cubicBezTo>
                    <a:cubicBezTo>
                      <a:pt x="246315" y="173816"/>
                      <a:pt x="258221" y="214297"/>
                      <a:pt x="244727" y="237316"/>
                    </a:cubicBezTo>
                    <a:cubicBezTo>
                      <a:pt x="231233" y="260335"/>
                      <a:pt x="210596" y="284148"/>
                      <a:pt x="182815" y="308754"/>
                    </a:cubicBezTo>
                    <a:cubicBezTo>
                      <a:pt x="155034" y="333360"/>
                      <a:pt x="103440" y="372254"/>
                      <a:pt x="78040" y="384954"/>
                    </a:cubicBezTo>
                    <a:cubicBezTo>
                      <a:pt x="52640" y="397654"/>
                      <a:pt x="-11654" y="399241"/>
                      <a:pt x="1840" y="384954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41" name="Freeform 181">
                <a:extLst>
                  <a:ext uri="{FF2B5EF4-FFF2-40B4-BE49-F238E27FC236}">
                    <a16:creationId xmlns:a16="http://schemas.microsoft.com/office/drawing/2014/main" id="{1E03BB7C-3EE9-BC48-B3CB-C0F713CD0CA9}"/>
                  </a:ext>
                </a:extLst>
              </p:cNvPr>
              <p:cNvSpPr/>
              <p:nvPr/>
            </p:nvSpPr>
            <p:spPr>
              <a:xfrm>
                <a:off x="3400150" y="666529"/>
                <a:ext cx="43652" cy="141189"/>
              </a:xfrm>
              <a:custGeom>
                <a:avLst/>
                <a:gdLst>
                  <a:gd name="connsiteX0" fmla="*/ 43138 w 43652"/>
                  <a:gd name="connsiteY0" fmla="*/ 221 h 141189"/>
                  <a:gd name="connsiteX1" fmla="*/ 33613 w 43652"/>
                  <a:gd name="connsiteY1" fmla="*/ 66896 h 141189"/>
                  <a:gd name="connsiteX2" fmla="*/ 9800 w 43652"/>
                  <a:gd name="connsiteY2" fmla="*/ 138334 h 141189"/>
                  <a:gd name="connsiteX3" fmla="*/ 275 w 43652"/>
                  <a:gd name="connsiteY3" fmla="*/ 119284 h 141189"/>
                  <a:gd name="connsiteX4" fmla="*/ 19325 w 43652"/>
                  <a:gd name="connsiteY4" fmla="*/ 47846 h 141189"/>
                  <a:gd name="connsiteX5" fmla="*/ 43138 w 43652"/>
                  <a:gd name="connsiteY5" fmla="*/ 221 h 141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652" h="141189">
                    <a:moveTo>
                      <a:pt x="43138" y="221"/>
                    </a:moveTo>
                    <a:cubicBezTo>
                      <a:pt x="45519" y="3396"/>
                      <a:pt x="39169" y="43877"/>
                      <a:pt x="33613" y="66896"/>
                    </a:cubicBezTo>
                    <a:cubicBezTo>
                      <a:pt x="28057" y="89915"/>
                      <a:pt x="15356" y="129603"/>
                      <a:pt x="9800" y="138334"/>
                    </a:cubicBezTo>
                    <a:cubicBezTo>
                      <a:pt x="4244" y="147065"/>
                      <a:pt x="-1312" y="134365"/>
                      <a:pt x="275" y="119284"/>
                    </a:cubicBezTo>
                    <a:cubicBezTo>
                      <a:pt x="1862" y="104203"/>
                      <a:pt x="16150" y="66896"/>
                      <a:pt x="19325" y="47846"/>
                    </a:cubicBezTo>
                    <a:cubicBezTo>
                      <a:pt x="22500" y="28796"/>
                      <a:pt x="40757" y="-2954"/>
                      <a:pt x="43138" y="221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42" name="Freeform 182">
                <a:extLst>
                  <a:ext uri="{FF2B5EF4-FFF2-40B4-BE49-F238E27FC236}">
                    <a16:creationId xmlns:a16="http://schemas.microsoft.com/office/drawing/2014/main" id="{ED0AE550-8378-5D4D-AE4C-F2B77016C441}"/>
                  </a:ext>
                </a:extLst>
              </p:cNvPr>
              <p:cNvSpPr/>
              <p:nvPr/>
            </p:nvSpPr>
            <p:spPr>
              <a:xfrm>
                <a:off x="2779728" y="2967220"/>
                <a:ext cx="340911" cy="214321"/>
              </a:xfrm>
              <a:custGeom>
                <a:avLst/>
                <a:gdLst>
                  <a:gd name="connsiteX0" fmla="*/ 111110 w 340911"/>
                  <a:gd name="connsiteY0" fmla="*/ 4580 h 214321"/>
                  <a:gd name="connsiteX1" fmla="*/ 82535 w 340911"/>
                  <a:gd name="connsiteY1" fmla="*/ 142693 h 214321"/>
                  <a:gd name="connsiteX2" fmla="*/ 1572 w 340911"/>
                  <a:gd name="connsiteY2" fmla="*/ 199843 h 214321"/>
                  <a:gd name="connsiteX3" fmla="*/ 34910 w 340911"/>
                  <a:gd name="connsiteY3" fmla="*/ 209368 h 214321"/>
                  <a:gd name="connsiteX4" fmla="*/ 106347 w 340911"/>
                  <a:gd name="connsiteY4" fmla="*/ 133168 h 214321"/>
                  <a:gd name="connsiteX5" fmla="*/ 144447 w 340911"/>
                  <a:gd name="connsiteY5" fmla="*/ 71255 h 214321"/>
                  <a:gd name="connsiteX6" fmla="*/ 234935 w 340911"/>
                  <a:gd name="connsiteY6" fmla="*/ 123643 h 214321"/>
                  <a:gd name="connsiteX7" fmla="*/ 296847 w 340911"/>
                  <a:gd name="connsiteY7" fmla="*/ 171268 h 214321"/>
                  <a:gd name="connsiteX8" fmla="*/ 339710 w 340911"/>
                  <a:gd name="connsiteY8" fmla="*/ 166505 h 214321"/>
                  <a:gd name="connsiteX9" fmla="*/ 249222 w 340911"/>
                  <a:gd name="connsiteY9" fmla="*/ 104593 h 214321"/>
                  <a:gd name="connsiteX10" fmla="*/ 149210 w 340911"/>
                  <a:gd name="connsiteY10" fmla="*/ 42680 h 214321"/>
                  <a:gd name="connsiteX11" fmla="*/ 111110 w 340911"/>
                  <a:gd name="connsiteY11" fmla="*/ 4580 h 214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0911" h="214321">
                    <a:moveTo>
                      <a:pt x="111110" y="4580"/>
                    </a:moveTo>
                    <a:cubicBezTo>
                      <a:pt x="99998" y="21249"/>
                      <a:pt x="100791" y="110149"/>
                      <a:pt x="82535" y="142693"/>
                    </a:cubicBezTo>
                    <a:cubicBezTo>
                      <a:pt x="64279" y="175237"/>
                      <a:pt x="9509" y="188731"/>
                      <a:pt x="1572" y="199843"/>
                    </a:cubicBezTo>
                    <a:cubicBezTo>
                      <a:pt x="-6366" y="210956"/>
                      <a:pt x="17448" y="220480"/>
                      <a:pt x="34910" y="209368"/>
                    </a:cubicBezTo>
                    <a:cubicBezTo>
                      <a:pt x="52372" y="198256"/>
                      <a:pt x="88091" y="156187"/>
                      <a:pt x="106347" y="133168"/>
                    </a:cubicBezTo>
                    <a:cubicBezTo>
                      <a:pt x="124603" y="110149"/>
                      <a:pt x="123016" y="72843"/>
                      <a:pt x="144447" y="71255"/>
                    </a:cubicBezTo>
                    <a:cubicBezTo>
                      <a:pt x="165878" y="69667"/>
                      <a:pt x="209535" y="106974"/>
                      <a:pt x="234935" y="123643"/>
                    </a:cubicBezTo>
                    <a:cubicBezTo>
                      <a:pt x="260335" y="140312"/>
                      <a:pt x="279385" y="164124"/>
                      <a:pt x="296847" y="171268"/>
                    </a:cubicBezTo>
                    <a:cubicBezTo>
                      <a:pt x="314309" y="178412"/>
                      <a:pt x="347648" y="177618"/>
                      <a:pt x="339710" y="166505"/>
                    </a:cubicBezTo>
                    <a:cubicBezTo>
                      <a:pt x="331773" y="155393"/>
                      <a:pt x="280972" y="125230"/>
                      <a:pt x="249222" y="104593"/>
                    </a:cubicBezTo>
                    <a:cubicBezTo>
                      <a:pt x="217472" y="83956"/>
                      <a:pt x="168260" y="64905"/>
                      <a:pt x="149210" y="42680"/>
                    </a:cubicBezTo>
                    <a:cubicBezTo>
                      <a:pt x="130160" y="20455"/>
                      <a:pt x="122222" y="-12089"/>
                      <a:pt x="111110" y="4580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43" name="Freeform 183">
                <a:extLst>
                  <a:ext uri="{FF2B5EF4-FFF2-40B4-BE49-F238E27FC236}">
                    <a16:creationId xmlns:a16="http://schemas.microsoft.com/office/drawing/2014/main" id="{F1641854-5CB5-7A42-B0E0-B7DB3DF7F4E8}"/>
                  </a:ext>
                </a:extLst>
              </p:cNvPr>
              <p:cNvSpPr/>
              <p:nvPr/>
            </p:nvSpPr>
            <p:spPr>
              <a:xfrm>
                <a:off x="2393243" y="1431705"/>
                <a:ext cx="500063" cy="1587022"/>
              </a:xfrm>
              <a:custGeom>
                <a:avLst/>
                <a:gdLst>
                  <a:gd name="connsiteX0" fmla="*/ 492832 w 500063"/>
                  <a:gd name="connsiteY0" fmla="*/ 1578195 h 1587022"/>
                  <a:gd name="connsiteX1" fmla="*/ 388057 w 500063"/>
                  <a:gd name="connsiteY1" fmla="*/ 1344833 h 1587022"/>
                  <a:gd name="connsiteX2" fmla="*/ 345195 w 500063"/>
                  <a:gd name="connsiteY2" fmla="*/ 1135283 h 1587022"/>
                  <a:gd name="connsiteX3" fmla="*/ 330907 w 500063"/>
                  <a:gd name="connsiteY3" fmla="*/ 1040033 h 1587022"/>
                  <a:gd name="connsiteX4" fmla="*/ 178507 w 500063"/>
                  <a:gd name="connsiteY4" fmla="*/ 992408 h 1587022"/>
                  <a:gd name="connsiteX5" fmla="*/ 168982 w 500063"/>
                  <a:gd name="connsiteY5" fmla="*/ 968595 h 1587022"/>
                  <a:gd name="connsiteX6" fmla="*/ 211845 w 500063"/>
                  <a:gd name="connsiteY6" fmla="*/ 973358 h 1587022"/>
                  <a:gd name="connsiteX7" fmla="*/ 311857 w 500063"/>
                  <a:gd name="connsiteY7" fmla="*/ 1011458 h 1587022"/>
                  <a:gd name="connsiteX8" fmla="*/ 359482 w 500063"/>
                  <a:gd name="connsiteY8" fmla="*/ 982883 h 1587022"/>
                  <a:gd name="connsiteX9" fmla="*/ 388057 w 500063"/>
                  <a:gd name="connsiteY9" fmla="*/ 854295 h 1587022"/>
                  <a:gd name="connsiteX10" fmla="*/ 430920 w 500063"/>
                  <a:gd name="connsiteY10" fmla="*/ 720945 h 1587022"/>
                  <a:gd name="connsiteX11" fmla="*/ 430920 w 500063"/>
                  <a:gd name="connsiteY11" fmla="*/ 482820 h 1587022"/>
                  <a:gd name="connsiteX12" fmla="*/ 283282 w 500063"/>
                  <a:gd name="connsiteY12" fmla="*/ 335183 h 1587022"/>
                  <a:gd name="connsiteX13" fmla="*/ 226132 w 500063"/>
                  <a:gd name="connsiteY13" fmla="*/ 320895 h 1587022"/>
                  <a:gd name="connsiteX14" fmla="*/ 116595 w 500063"/>
                  <a:gd name="connsiteY14" fmla="*/ 387570 h 1587022"/>
                  <a:gd name="connsiteX15" fmla="*/ 21345 w 500063"/>
                  <a:gd name="connsiteY15" fmla="*/ 459008 h 1587022"/>
                  <a:gd name="connsiteX16" fmla="*/ 7057 w 500063"/>
                  <a:gd name="connsiteY16" fmla="*/ 454245 h 1587022"/>
                  <a:gd name="connsiteX17" fmla="*/ 111832 w 500063"/>
                  <a:gd name="connsiteY17" fmla="*/ 349470 h 1587022"/>
                  <a:gd name="connsiteX18" fmla="*/ 221370 w 500063"/>
                  <a:gd name="connsiteY18" fmla="*/ 282795 h 1587022"/>
                  <a:gd name="connsiteX19" fmla="*/ 216607 w 500063"/>
                  <a:gd name="connsiteY19" fmla="*/ 135158 h 1587022"/>
                  <a:gd name="connsiteX20" fmla="*/ 235657 w 500063"/>
                  <a:gd name="connsiteY20" fmla="*/ 16095 h 1587022"/>
                  <a:gd name="connsiteX21" fmla="*/ 245182 w 500063"/>
                  <a:gd name="connsiteY21" fmla="*/ 16095 h 1587022"/>
                  <a:gd name="connsiteX22" fmla="*/ 235657 w 500063"/>
                  <a:gd name="connsiteY22" fmla="*/ 154208 h 1587022"/>
                  <a:gd name="connsiteX23" fmla="*/ 278520 w 500063"/>
                  <a:gd name="connsiteY23" fmla="*/ 297083 h 1587022"/>
                  <a:gd name="connsiteX24" fmla="*/ 397582 w 500063"/>
                  <a:gd name="connsiteY24" fmla="*/ 392333 h 1587022"/>
                  <a:gd name="connsiteX25" fmla="*/ 464257 w 500063"/>
                  <a:gd name="connsiteY25" fmla="*/ 492345 h 1587022"/>
                  <a:gd name="connsiteX26" fmla="*/ 464257 w 500063"/>
                  <a:gd name="connsiteY26" fmla="*/ 673320 h 1587022"/>
                  <a:gd name="connsiteX27" fmla="*/ 402345 w 500063"/>
                  <a:gd name="connsiteY27" fmla="*/ 916208 h 1587022"/>
                  <a:gd name="connsiteX28" fmla="*/ 364245 w 500063"/>
                  <a:gd name="connsiteY28" fmla="*/ 1059083 h 1587022"/>
                  <a:gd name="connsiteX29" fmla="*/ 397582 w 500063"/>
                  <a:gd name="connsiteY29" fmla="*/ 1259108 h 1587022"/>
                  <a:gd name="connsiteX30" fmla="*/ 478545 w 500063"/>
                  <a:gd name="connsiteY30" fmla="*/ 1511520 h 1587022"/>
                  <a:gd name="connsiteX31" fmla="*/ 492832 w 500063"/>
                  <a:gd name="connsiteY31" fmla="*/ 1578195 h 158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00063" h="1587022">
                    <a:moveTo>
                      <a:pt x="492832" y="1578195"/>
                    </a:moveTo>
                    <a:cubicBezTo>
                      <a:pt x="477751" y="1550414"/>
                      <a:pt x="412663" y="1418652"/>
                      <a:pt x="388057" y="1344833"/>
                    </a:cubicBezTo>
                    <a:cubicBezTo>
                      <a:pt x="363451" y="1271014"/>
                      <a:pt x="354720" y="1186083"/>
                      <a:pt x="345195" y="1135283"/>
                    </a:cubicBezTo>
                    <a:cubicBezTo>
                      <a:pt x="335670" y="1084483"/>
                      <a:pt x="358688" y="1063845"/>
                      <a:pt x="330907" y="1040033"/>
                    </a:cubicBezTo>
                    <a:cubicBezTo>
                      <a:pt x="303126" y="1016221"/>
                      <a:pt x="205494" y="1004314"/>
                      <a:pt x="178507" y="992408"/>
                    </a:cubicBezTo>
                    <a:cubicBezTo>
                      <a:pt x="151520" y="980502"/>
                      <a:pt x="163426" y="971770"/>
                      <a:pt x="168982" y="968595"/>
                    </a:cubicBezTo>
                    <a:cubicBezTo>
                      <a:pt x="174538" y="965420"/>
                      <a:pt x="188033" y="966214"/>
                      <a:pt x="211845" y="973358"/>
                    </a:cubicBezTo>
                    <a:cubicBezTo>
                      <a:pt x="235657" y="980502"/>
                      <a:pt x="287251" y="1009871"/>
                      <a:pt x="311857" y="1011458"/>
                    </a:cubicBezTo>
                    <a:cubicBezTo>
                      <a:pt x="336463" y="1013045"/>
                      <a:pt x="346782" y="1009077"/>
                      <a:pt x="359482" y="982883"/>
                    </a:cubicBezTo>
                    <a:cubicBezTo>
                      <a:pt x="372182" y="956689"/>
                      <a:pt x="376151" y="897951"/>
                      <a:pt x="388057" y="854295"/>
                    </a:cubicBezTo>
                    <a:cubicBezTo>
                      <a:pt x="399963" y="810639"/>
                      <a:pt x="423776" y="782857"/>
                      <a:pt x="430920" y="720945"/>
                    </a:cubicBezTo>
                    <a:cubicBezTo>
                      <a:pt x="438064" y="659033"/>
                      <a:pt x="455526" y="547114"/>
                      <a:pt x="430920" y="482820"/>
                    </a:cubicBezTo>
                    <a:cubicBezTo>
                      <a:pt x="406314" y="418526"/>
                      <a:pt x="317413" y="362170"/>
                      <a:pt x="283282" y="335183"/>
                    </a:cubicBezTo>
                    <a:cubicBezTo>
                      <a:pt x="249151" y="308196"/>
                      <a:pt x="253913" y="312164"/>
                      <a:pt x="226132" y="320895"/>
                    </a:cubicBezTo>
                    <a:cubicBezTo>
                      <a:pt x="198351" y="329626"/>
                      <a:pt x="150726" y="364551"/>
                      <a:pt x="116595" y="387570"/>
                    </a:cubicBezTo>
                    <a:cubicBezTo>
                      <a:pt x="82464" y="410589"/>
                      <a:pt x="39601" y="447895"/>
                      <a:pt x="21345" y="459008"/>
                    </a:cubicBezTo>
                    <a:cubicBezTo>
                      <a:pt x="3089" y="470120"/>
                      <a:pt x="-8024" y="472501"/>
                      <a:pt x="7057" y="454245"/>
                    </a:cubicBezTo>
                    <a:cubicBezTo>
                      <a:pt x="22138" y="435989"/>
                      <a:pt x="76113" y="378045"/>
                      <a:pt x="111832" y="349470"/>
                    </a:cubicBezTo>
                    <a:cubicBezTo>
                      <a:pt x="147551" y="320895"/>
                      <a:pt x="203907" y="318514"/>
                      <a:pt x="221370" y="282795"/>
                    </a:cubicBezTo>
                    <a:cubicBezTo>
                      <a:pt x="238832" y="247076"/>
                      <a:pt x="214226" y="179608"/>
                      <a:pt x="216607" y="135158"/>
                    </a:cubicBezTo>
                    <a:cubicBezTo>
                      <a:pt x="218988" y="90708"/>
                      <a:pt x="230895" y="35939"/>
                      <a:pt x="235657" y="16095"/>
                    </a:cubicBezTo>
                    <a:cubicBezTo>
                      <a:pt x="240419" y="-3749"/>
                      <a:pt x="245182" y="-6924"/>
                      <a:pt x="245182" y="16095"/>
                    </a:cubicBezTo>
                    <a:cubicBezTo>
                      <a:pt x="245182" y="39114"/>
                      <a:pt x="230101" y="107377"/>
                      <a:pt x="235657" y="154208"/>
                    </a:cubicBezTo>
                    <a:cubicBezTo>
                      <a:pt x="241213" y="201039"/>
                      <a:pt x="251532" y="257395"/>
                      <a:pt x="278520" y="297083"/>
                    </a:cubicBezTo>
                    <a:cubicBezTo>
                      <a:pt x="305507" y="336770"/>
                      <a:pt x="366626" y="359789"/>
                      <a:pt x="397582" y="392333"/>
                    </a:cubicBezTo>
                    <a:cubicBezTo>
                      <a:pt x="428538" y="424877"/>
                      <a:pt x="453144" y="445514"/>
                      <a:pt x="464257" y="492345"/>
                    </a:cubicBezTo>
                    <a:cubicBezTo>
                      <a:pt x="475369" y="539176"/>
                      <a:pt x="474576" y="602676"/>
                      <a:pt x="464257" y="673320"/>
                    </a:cubicBezTo>
                    <a:cubicBezTo>
                      <a:pt x="453938" y="743964"/>
                      <a:pt x="419014" y="851914"/>
                      <a:pt x="402345" y="916208"/>
                    </a:cubicBezTo>
                    <a:cubicBezTo>
                      <a:pt x="385676" y="980502"/>
                      <a:pt x="365039" y="1001933"/>
                      <a:pt x="364245" y="1059083"/>
                    </a:cubicBezTo>
                    <a:cubicBezTo>
                      <a:pt x="363451" y="1116233"/>
                      <a:pt x="378532" y="1183702"/>
                      <a:pt x="397582" y="1259108"/>
                    </a:cubicBezTo>
                    <a:cubicBezTo>
                      <a:pt x="416632" y="1334514"/>
                      <a:pt x="459495" y="1459132"/>
                      <a:pt x="478545" y="1511520"/>
                    </a:cubicBezTo>
                    <a:cubicBezTo>
                      <a:pt x="497595" y="1563907"/>
                      <a:pt x="507913" y="1605976"/>
                      <a:pt x="492832" y="1578195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44" name="Freeform 184">
                <a:extLst>
                  <a:ext uri="{FF2B5EF4-FFF2-40B4-BE49-F238E27FC236}">
                    <a16:creationId xmlns:a16="http://schemas.microsoft.com/office/drawing/2014/main" id="{48D89222-5DB9-0441-928C-A2658492810B}"/>
                  </a:ext>
                </a:extLst>
              </p:cNvPr>
              <p:cNvSpPr/>
              <p:nvPr/>
            </p:nvSpPr>
            <p:spPr>
              <a:xfrm>
                <a:off x="2890548" y="2817607"/>
                <a:ext cx="43151" cy="205094"/>
              </a:xfrm>
              <a:custGeom>
                <a:avLst/>
                <a:gdLst>
                  <a:gd name="connsiteX0" fmla="*/ 28934 w 33696"/>
                  <a:gd name="connsiteY0" fmla="*/ 197056 h 197086"/>
                  <a:gd name="connsiteX1" fmla="*/ 14646 w 33696"/>
                  <a:gd name="connsiteY1" fmla="*/ 106568 h 197086"/>
                  <a:gd name="connsiteX2" fmla="*/ 33696 w 33696"/>
                  <a:gd name="connsiteY2" fmla="*/ 11318 h 197086"/>
                  <a:gd name="connsiteX3" fmla="*/ 14646 w 33696"/>
                  <a:gd name="connsiteY3" fmla="*/ 11318 h 197086"/>
                  <a:gd name="connsiteX4" fmla="*/ 359 w 33696"/>
                  <a:gd name="connsiteY4" fmla="*/ 97043 h 197086"/>
                  <a:gd name="connsiteX5" fmla="*/ 28934 w 33696"/>
                  <a:gd name="connsiteY5" fmla="*/ 197056 h 197086"/>
                  <a:gd name="connsiteX0" fmla="*/ 38389 w 43151"/>
                  <a:gd name="connsiteY0" fmla="*/ 197056 h 205094"/>
                  <a:gd name="connsiteX1" fmla="*/ 24101 w 43151"/>
                  <a:gd name="connsiteY1" fmla="*/ 106568 h 205094"/>
                  <a:gd name="connsiteX2" fmla="*/ 43151 w 43151"/>
                  <a:gd name="connsiteY2" fmla="*/ 11318 h 205094"/>
                  <a:gd name="connsiteX3" fmla="*/ 24101 w 43151"/>
                  <a:gd name="connsiteY3" fmla="*/ 11318 h 205094"/>
                  <a:gd name="connsiteX4" fmla="*/ 289 w 43151"/>
                  <a:gd name="connsiteY4" fmla="*/ 178005 h 205094"/>
                  <a:gd name="connsiteX5" fmla="*/ 38389 w 43151"/>
                  <a:gd name="connsiteY5" fmla="*/ 197056 h 205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151" h="205094">
                    <a:moveTo>
                      <a:pt x="38389" y="197056"/>
                    </a:moveTo>
                    <a:cubicBezTo>
                      <a:pt x="42358" y="185150"/>
                      <a:pt x="23307" y="137524"/>
                      <a:pt x="24101" y="106568"/>
                    </a:cubicBezTo>
                    <a:cubicBezTo>
                      <a:pt x="24895" y="75612"/>
                      <a:pt x="43151" y="27193"/>
                      <a:pt x="43151" y="11318"/>
                    </a:cubicBezTo>
                    <a:cubicBezTo>
                      <a:pt x="43151" y="-4557"/>
                      <a:pt x="29657" y="-2970"/>
                      <a:pt x="24101" y="11318"/>
                    </a:cubicBezTo>
                    <a:cubicBezTo>
                      <a:pt x="18545" y="25605"/>
                      <a:pt x="4258" y="144668"/>
                      <a:pt x="289" y="178005"/>
                    </a:cubicBezTo>
                    <a:cubicBezTo>
                      <a:pt x="-3680" y="211342"/>
                      <a:pt x="34420" y="208962"/>
                      <a:pt x="38389" y="197056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45" name="Freeform 185">
                <a:extLst>
                  <a:ext uri="{FF2B5EF4-FFF2-40B4-BE49-F238E27FC236}">
                    <a16:creationId xmlns:a16="http://schemas.microsoft.com/office/drawing/2014/main" id="{26C86804-B21F-124D-AFDE-B2DA7E68FB14}"/>
                  </a:ext>
                </a:extLst>
              </p:cNvPr>
              <p:cNvSpPr/>
              <p:nvPr/>
            </p:nvSpPr>
            <p:spPr>
              <a:xfrm>
                <a:off x="6708487" y="1090398"/>
                <a:ext cx="531162" cy="602638"/>
              </a:xfrm>
              <a:custGeom>
                <a:avLst/>
                <a:gdLst>
                  <a:gd name="connsiteX0" fmla="*/ 1993 w 532506"/>
                  <a:gd name="connsiteY0" fmla="*/ 114552 h 607437"/>
                  <a:gd name="connsiteX1" fmla="*/ 97243 w 532506"/>
                  <a:gd name="connsiteY1" fmla="*/ 200277 h 607437"/>
                  <a:gd name="connsiteX2" fmla="*/ 182968 w 532506"/>
                  <a:gd name="connsiteY2" fmla="*/ 128840 h 607437"/>
                  <a:gd name="connsiteX3" fmla="*/ 235355 w 532506"/>
                  <a:gd name="connsiteY3" fmla="*/ 33590 h 607437"/>
                  <a:gd name="connsiteX4" fmla="*/ 306793 w 532506"/>
                  <a:gd name="connsiteY4" fmla="*/ 252 h 607437"/>
                  <a:gd name="connsiteX5" fmla="*/ 316318 w 532506"/>
                  <a:gd name="connsiteY5" fmla="*/ 19302 h 607437"/>
                  <a:gd name="connsiteX6" fmla="*/ 268693 w 532506"/>
                  <a:gd name="connsiteY6" fmla="*/ 38352 h 607437"/>
                  <a:gd name="connsiteX7" fmla="*/ 221068 w 532506"/>
                  <a:gd name="connsiteY7" fmla="*/ 95502 h 607437"/>
                  <a:gd name="connsiteX8" fmla="*/ 178205 w 532506"/>
                  <a:gd name="connsiteY8" fmla="*/ 185990 h 607437"/>
                  <a:gd name="connsiteX9" fmla="*/ 187730 w 532506"/>
                  <a:gd name="connsiteY9" fmla="*/ 262190 h 607437"/>
                  <a:gd name="connsiteX10" fmla="*/ 278218 w 532506"/>
                  <a:gd name="connsiteY10" fmla="*/ 400302 h 607437"/>
                  <a:gd name="connsiteX11" fmla="*/ 349655 w 532506"/>
                  <a:gd name="connsiteY11" fmla="*/ 443165 h 607437"/>
                  <a:gd name="connsiteX12" fmla="*/ 463955 w 532506"/>
                  <a:gd name="connsiteY12" fmla="*/ 405065 h 607437"/>
                  <a:gd name="connsiteX13" fmla="*/ 525868 w 532506"/>
                  <a:gd name="connsiteY13" fmla="*/ 405065 h 607437"/>
                  <a:gd name="connsiteX14" fmla="*/ 521105 w 532506"/>
                  <a:gd name="connsiteY14" fmla="*/ 424115 h 607437"/>
                  <a:gd name="connsiteX15" fmla="*/ 440143 w 532506"/>
                  <a:gd name="connsiteY15" fmla="*/ 443165 h 607437"/>
                  <a:gd name="connsiteX16" fmla="*/ 344893 w 532506"/>
                  <a:gd name="connsiteY16" fmla="*/ 476502 h 607437"/>
                  <a:gd name="connsiteX17" fmla="*/ 325843 w 532506"/>
                  <a:gd name="connsiteY17" fmla="*/ 595565 h 607437"/>
                  <a:gd name="connsiteX18" fmla="*/ 311555 w 532506"/>
                  <a:gd name="connsiteY18" fmla="*/ 590802 h 607437"/>
                  <a:gd name="connsiteX19" fmla="*/ 316318 w 532506"/>
                  <a:gd name="connsiteY19" fmla="*/ 486027 h 607437"/>
                  <a:gd name="connsiteX20" fmla="*/ 306793 w 532506"/>
                  <a:gd name="connsiteY20" fmla="*/ 457452 h 607437"/>
                  <a:gd name="connsiteX21" fmla="*/ 225830 w 532506"/>
                  <a:gd name="connsiteY21" fmla="*/ 366965 h 607437"/>
                  <a:gd name="connsiteX22" fmla="*/ 182968 w 532506"/>
                  <a:gd name="connsiteY22" fmla="*/ 305052 h 607437"/>
                  <a:gd name="connsiteX23" fmla="*/ 149630 w 532506"/>
                  <a:gd name="connsiteY23" fmla="*/ 214565 h 607437"/>
                  <a:gd name="connsiteX24" fmla="*/ 87718 w 532506"/>
                  <a:gd name="connsiteY24" fmla="*/ 224090 h 607437"/>
                  <a:gd name="connsiteX25" fmla="*/ 35330 w 532506"/>
                  <a:gd name="connsiteY25" fmla="*/ 171702 h 607437"/>
                  <a:gd name="connsiteX26" fmla="*/ 1993 w 532506"/>
                  <a:gd name="connsiteY26" fmla="*/ 114552 h 607437"/>
                  <a:gd name="connsiteX0" fmla="*/ 1993 w 531279"/>
                  <a:gd name="connsiteY0" fmla="*/ 114552 h 607437"/>
                  <a:gd name="connsiteX1" fmla="*/ 97243 w 531279"/>
                  <a:gd name="connsiteY1" fmla="*/ 200277 h 607437"/>
                  <a:gd name="connsiteX2" fmla="*/ 182968 w 531279"/>
                  <a:gd name="connsiteY2" fmla="*/ 128840 h 607437"/>
                  <a:gd name="connsiteX3" fmla="*/ 235355 w 531279"/>
                  <a:gd name="connsiteY3" fmla="*/ 33590 h 607437"/>
                  <a:gd name="connsiteX4" fmla="*/ 306793 w 531279"/>
                  <a:gd name="connsiteY4" fmla="*/ 252 h 607437"/>
                  <a:gd name="connsiteX5" fmla="*/ 316318 w 531279"/>
                  <a:gd name="connsiteY5" fmla="*/ 19302 h 607437"/>
                  <a:gd name="connsiteX6" fmla="*/ 268693 w 531279"/>
                  <a:gd name="connsiteY6" fmla="*/ 38352 h 607437"/>
                  <a:gd name="connsiteX7" fmla="*/ 221068 w 531279"/>
                  <a:gd name="connsiteY7" fmla="*/ 95502 h 607437"/>
                  <a:gd name="connsiteX8" fmla="*/ 178205 w 531279"/>
                  <a:gd name="connsiteY8" fmla="*/ 185990 h 607437"/>
                  <a:gd name="connsiteX9" fmla="*/ 187730 w 531279"/>
                  <a:gd name="connsiteY9" fmla="*/ 262190 h 607437"/>
                  <a:gd name="connsiteX10" fmla="*/ 278218 w 531279"/>
                  <a:gd name="connsiteY10" fmla="*/ 400302 h 607437"/>
                  <a:gd name="connsiteX11" fmla="*/ 349655 w 531279"/>
                  <a:gd name="connsiteY11" fmla="*/ 443165 h 607437"/>
                  <a:gd name="connsiteX12" fmla="*/ 463955 w 531279"/>
                  <a:gd name="connsiteY12" fmla="*/ 405065 h 607437"/>
                  <a:gd name="connsiteX13" fmla="*/ 525868 w 531279"/>
                  <a:gd name="connsiteY13" fmla="*/ 405065 h 607437"/>
                  <a:gd name="connsiteX14" fmla="*/ 521105 w 531279"/>
                  <a:gd name="connsiteY14" fmla="*/ 424115 h 607437"/>
                  <a:gd name="connsiteX15" fmla="*/ 463955 w 531279"/>
                  <a:gd name="connsiteY15" fmla="*/ 426496 h 607437"/>
                  <a:gd name="connsiteX16" fmla="*/ 344893 w 531279"/>
                  <a:gd name="connsiteY16" fmla="*/ 476502 h 607437"/>
                  <a:gd name="connsiteX17" fmla="*/ 325843 w 531279"/>
                  <a:gd name="connsiteY17" fmla="*/ 595565 h 607437"/>
                  <a:gd name="connsiteX18" fmla="*/ 311555 w 531279"/>
                  <a:gd name="connsiteY18" fmla="*/ 590802 h 607437"/>
                  <a:gd name="connsiteX19" fmla="*/ 316318 w 531279"/>
                  <a:gd name="connsiteY19" fmla="*/ 486027 h 607437"/>
                  <a:gd name="connsiteX20" fmla="*/ 306793 w 531279"/>
                  <a:gd name="connsiteY20" fmla="*/ 457452 h 607437"/>
                  <a:gd name="connsiteX21" fmla="*/ 225830 w 531279"/>
                  <a:gd name="connsiteY21" fmla="*/ 366965 h 607437"/>
                  <a:gd name="connsiteX22" fmla="*/ 182968 w 531279"/>
                  <a:gd name="connsiteY22" fmla="*/ 305052 h 607437"/>
                  <a:gd name="connsiteX23" fmla="*/ 149630 w 531279"/>
                  <a:gd name="connsiteY23" fmla="*/ 214565 h 607437"/>
                  <a:gd name="connsiteX24" fmla="*/ 87718 w 531279"/>
                  <a:gd name="connsiteY24" fmla="*/ 224090 h 607437"/>
                  <a:gd name="connsiteX25" fmla="*/ 35330 w 531279"/>
                  <a:gd name="connsiteY25" fmla="*/ 171702 h 607437"/>
                  <a:gd name="connsiteX26" fmla="*/ 1993 w 531279"/>
                  <a:gd name="connsiteY26" fmla="*/ 114552 h 607437"/>
                  <a:gd name="connsiteX0" fmla="*/ 1993 w 531279"/>
                  <a:gd name="connsiteY0" fmla="*/ 114564 h 607449"/>
                  <a:gd name="connsiteX1" fmla="*/ 97243 w 531279"/>
                  <a:gd name="connsiteY1" fmla="*/ 200289 h 607449"/>
                  <a:gd name="connsiteX2" fmla="*/ 182968 w 531279"/>
                  <a:gd name="connsiteY2" fmla="*/ 128852 h 607449"/>
                  <a:gd name="connsiteX3" fmla="*/ 235355 w 531279"/>
                  <a:gd name="connsiteY3" fmla="*/ 33602 h 607449"/>
                  <a:gd name="connsiteX4" fmla="*/ 306793 w 531279"/>
                  <a:gd name="connsiteY4" fmla="*/ 264 h 607449"/>
                  <a:gd name="connsiteX5" fmla="*/ 316318 w 531279"/>
                  <a:gd name="connsiteY5" fmla="*/ 19314 h 607449"/>
                  <a:gd name="connsiteX6" fmla="*/ 254405 w 531279"/>
                  <a:gd name="connsiteY6" fmla="*/ 43127 h 607449"/>
                  <a:gd name="connsiteX7" fmla="*/ 221068 w 531279"/>
                  <a:gd name="connsiteY7" fmla="*/ 95514 h 607449"/>
                  <a:gd name="connsiteX8" fmla="*/ 178205 w 531279"/>
                  <a:gd name="connsiteY8" fmla="*/ 186002 h 607449"/>
                  <a:gd name="connsiteX9" fmla="*/ 187730 w 531279"/>
                  <a:gd name="connsiteY9" fmla="*/ 262202 h 607449"/>
                  <a:gd name="connsiteX10" fmla="*/ 278218 w 531279"/>
                  <a:gd name="connsiteY10" fmla="*/ 400314 h 607449"/>
                  <a:gd name="connsiteX11" fmla="*/ 349655 w 531279"/>
                  <a:gd name="connsiteY11" fmla="*/ 443177 h 607449"/>
                  <a:gd name="connsiteX12" fmla="*/ 463955 w 531279"/>
                  <a:gd name="connsiteY12" fmla="*/ 405077 h 607449"/>
                  <a:gd name="connsiteX13" fmla="*/ 525868 w 531279"/>
                  <a:gd name="connsiteY13" fmla="*/ 405077 h 607449"/>
                  <a:gd name="connsiteX14" fmla="*/ 521105 w 531279"/>
                  <a:gd name="connsiteY14" fmla="*/ 424127 h 607449"/>
                  <a:gd name="connsiteX15" fmla="*/ 463955 w 531279"/>
                  <a:gd name="connsiteY15" fmla="*/ 426508 h 607449"/>
                  <a:gd name="connsiteX16" fmla="*/ 344893 w 531279"/>
                  <a:gd name="connsiteY16" fmla="*/ 476514 h 607449"/>
                  <a:gd name="connsiteX17" fmla="*/ 325843 w 531279"/>
                  <a:gd name="connsiteY17" fmla="*/ 595577 h 607449"/>
                  <a:gd name="connsiteX18" fmla="*/ 311555 w 531279"/>
                  <a:gd name="connsiteY18" fmla="*/ 590814 h 607449"/>
                  <a:gd name="connsiteX19" fmla="*/ 316318 w 531279"/>
                  <a:gd name="connsiteY19" fmla="*/ 486039 h 607449"/>
                  <a:gd name="connsiteX20" fmla="*/ 306793 w 531279"/>
                  <a:gd name="connsiteY20" fmla="*/ 457464 h 607449"/>
                  <a:gd name="connsiteX21" fmla="*/ 225830 w 531279"/>
                  <a:gd name="connsiteY21" fmla="*/ 366977 h 607449"/>
                  <a:gd name="connsiteX22" fmla="*/ 182968 w 531279"/>
                  <a:gd name="connsiteY22" fmla="*/ 305064 h 607449"/>
                  <a:gd name="connsiteX23" fmla="*/ 149630 w 531279"/>
                  <a:gd name="connsiteY23" fmla="*/ 214577 h 607449"/>
                  <a:gd name="connsiteX24" fmla="*/ 87718 w 531279"/>
                  <a:gd name="connsiteY24" fmla="*/ 224102 h 607449"/>
                  <a:gd name="connsiteX25" fmla="*/ 35330 w 531279"/>
                  <a:gd name="connsiteY25" fmla="*/ 171714 h 607449"/>
                  <a:gd name="connsiteX26" fmla="*/ 1993 w 531279"/>
                  <a:gd name="connsiteY26" fmla="*/ 114564 h 607449"/>
                  <a:gd name="connsiteX0" fmla="*/ 1876 w 531162"/>
                  <a:gd name="connsiteY0" fmla="*/ 114564 h 607449"/>
                  <a:gd name="connsiteX1" fmla="*/ 94745 w 531162"/>
                  <a:gd name="connsiteY1" fmla="*/ 207433 h 607449"/>
                  <a:gd name="connsiteX2" fmla="*/ 182851 w 531162"/>
                  <a:gd name="connsiteY2" fmla="*/ 128852 h 607449"/>
                  <a:gd name="connsiteX3" fmla="*/ 235238 w 531162"/>
                  <a:gd name="connsiteY3" fmla="*/ 33602 h 607449"/>
                  <a:gd name="connsiteX4" fmla="*/ 306676 w 531162"/>
                  <a:gd name="connsiteY4" fmla="*/ 264 h 607449"/>
                  <a:gd name="connsiteX5" fmla="*/ 316201 w 531162"/>
                  <a:gd name="connsiteY5" fmla="*/ 19314 h 607449"/>
                  <a:gd name="connsiteX6" fmla="*/ 254288 w 531162"/>
                  <a:gd name="connsiteY6" fmla="*/ 43127 h 607449"/>
                  <a:gd name="connsiteX7" fmla="*/ 220951 w 531162"/>
                  <a:gd name="connsiteY7" fmla="*/ 95514 h 607449"/>
                  <a:gd name="connsiteX8" fmla="*/ 178088 w 531162"/>
                  <a:gd name="connsiteY8" fmla="*/ 186002 h 607449"/>
                  <a:gd name="connsiteX9" fmla="*/ 187613 w 531162"/>
                  <a:gd name="connsiteY9" fmla="*/ 262202 h 607449"/>
                  <a:gd name="connsiteX10" fmla="*/ 278101 w 531162"/>
                  <a:gd name="connsiteY10" fmla="*/ 400314 h 607449"/>
                  <a:gd name="connsiteX11" fmla="*/ 349538 w 531162"/>
                  <a:gd name="connsiteY11" fmla="*/ 443177 h 607449"/>
                  <a:gd name="connsiteX12" fmla="*/ 463838 w 531162"/>
                  <a:gd name="connsiteY12" fmla="*/ 405077 h 607449"/>
                  <a:gd name="connsiteX13" fmla="*/ 525751 w 531162"/>
                  <a:gd name="connsiteY13" fmla="*/ 405077 h 607449"/>
                  <a:gd name="connsiteX14" fmla="*/ 520988 w 531162"/>
                  <a:gd name="connsiteY14" fmla="*/ 424127 h 607449"/>
                  <a:gd name="connsiteX15" fmla="*/ 463838 w 531162"/>
                  <a:gd name="connsiteY15" fmla="*/ 426508 h 607449"/>
                  <a:gd name="connsiteX16" fmla="*/ 344776 w 531162"/>
                  <a:gd name="connsiteY16" fmla="*/ 476514 h 607449"/>
                  <a:gd name="connsiteX17" fmla="*/ 325726 w 531162"/>
                  <a:gd name="connsiteY17" fmla="*/ 595577 h 607449"/>
                  <a:gd name="connsiteX18" fmla="*/ 311438 w 531162"/>
                  <a:gd name="connsiteY18" fmla="*/ 590814 h 607449"/>
                  <a:gd name="connsiteX19" fmla="*/ 316201 w 531162"/>
                  <a:gd name="connsiteY19" fmla="*/ 486039 h 607449"/>
                  <a:gd name="connsiteX20" fmla="*/ 306676 w 531162"/>
                  <a:gd name="connsiteY20" fmla="*/ 457464 h 607449"/>
                  <a:gd name="connsiteX21" fmla="*/ 225713 w 531162"/>
                  <a:gd name="connsiteY21" fmla="*/ 366977 h 607449"/>
                  <a:gd name="connsiteX22" fmla="*/ 182851 w 531162"/>
                  <a:gd name="connsiteY22" fmla="*/ 305064 h 607449"/>
                  <a:gd name="connsiteX23" fmla="*/ 149513 w 531162"/>
                  <a:gd name="connsiteY23" fmla="*/ 214577 h 607449"/>
                  <a:gd name="connsiteX24" fmla="*/ 87601 w 531162"/>
                  <a:gd name="connsiteY24" fmla="*/ 224102 h 607449"/>
                  <a:gd name="connsiteX25" fmla="*/ 35213 w 531162"/>
                  <a:gd name="connsiteY25" fmla="*/ 171714 h 607449"/>
                  <a:gd name="connsiteX26" fmla="*/ 1876 w 531162"/>
                  <a:gd name="connsiteY26" fmla="*/ 114564 h 607449"/>
                  <a:gd name="connsiteX0" fmla="*/ 1876 w 531162"/>
                  <a:gd name="connsiteY0" fmla="*/ 114564 h 607449"/>
                  <a:gd name="connsiteX1" fmla="*/ 94745 w 531162"/>
                  <a:gd name="connsiteY1" fmla="*/ 207433 h 607449"/>
                  <a:gd name="connsiteX2" fmla="*/ 180470 w 531162"/>
                  <a:gd name="connsiteY2" fmla="*/ 145521 h 607449"/>
                  <a:gd name="connsiteX3" fmla="*/ 235238 w 531162"/>
                  <a:gd name="connsiteY3" fmla="*/ 33602 h 607449"/>
                  <a:gd name="connsiteX4" fmla="*/ 306676 w 531162"/>
                  <a:gd name="connsiteY4" fmla="*/ 264 h 607449"/>
                  <a:gd name="connsiteX5" fmla="*/ 316201 w 531162"/>
                  <a:gd name="connsiteY5" fmla="*/ 19314 h 607449"/>
                  <a:gd name="connsiteX6" fmla="*/ 254288 w 531162"/>
                  <a:gd name="connsiteY6" fmla="*/ 43127 h 607449"/>
                  <a:gd name="connsiteX7" fmla="*/ 220951 w 531162"/>
                  <a:gd name="connsiteY7" fmla="*/ 95514 h 607449"/>
                  <a:gd name="connsiteX8" fmla="*/ 178088 w 531162"/>
                  <a:gd name="connsiteY8" fmla="*/ 186002 h 607449"/>
                  <a:gd name="connsiteX9" fmla="*/ 187613 w 531162"/>
                  <a:gd name="connsiteY9" fmla="*/ 262202 h 607449"/>
                  <a:gd name="connsiteX10" fmla="*/ 278101 w 531162"/>
                  <a:gd name="connsiteY10" fmla="*/ 400314 h 607449"/>
                  <a:gd name="connsiteX11" fmla="*/ 349538 w 531162"/>
                  <a:gd name="connsiteY11" fmla="*/ 443177 h 607449"/>
                  <a:gd name="connsiteX12" fmla="*/ 463838 w 531162"/>
                  <a:gd name="connsiteY12" fmla="*/ 405077 h 607449"/>
                  <a:gd name="connsiteX13" fmla="*/ 525751 w 531162"/>
                  <a:gd name="connsiteY13" fmla="*/ 405077 h 607449"/>
                  <a:gd name="connsiteX14" fmla="*/ 520988 w 531162"/>
                  <a:gd name="connsiteY14" fmla="*/ 424127 h 607449"/>
                  <a:gd name="connsiteX15" fmla="*/ 463838 w 531162"/>
                  <a:gd name="connsiteY15" fmla="*/ 426508 h 607449"/>
                  <a:gd name="connsiteX16" fmla="*/ 344776 w 531162"/>
                  <a:gd name="connsiteY16" fmla="*/ 476514 h 607449"/>
                  <a:gd name="connsiteX17" fmla="*/ 325726 w 531162"/>
                  <a:gd name="connsiteY17" fmla="*/ 595577 h 607449"/>
                  <a:gd name="connsiteX18" fmla="*/ 311438 w 531162"/>
                  <a:gd name="connsiteY18" fmla="*/ 590814 h 607449"/>
                  <a:gd name="connsiteX19" fmla="*/ 316201 w 531162"/>
                  <a:gd name="connsiteY19" fmla="*/ 486039 h 607449"/>
                  <a:gd name="connsiteX20" fmla="*/ 306676 w 531162"/>
                  <a:gd name="connsiteY20" fmla="*/ 457464 h 607449"/>
                  <a:gd name="connsiteX21" fmla="*/ 225713 w 531162"/>
                  <a:gd name="connsiteY21" fmla="*/ 366977 h 607449"/>
                  <a:gd name="connsiteX22" fmla="*/ 182851 w 531162"/>
                  <a:gd name="connsiteY22" fmla="*/ 305064 h 607449"/>
                  <a:gd name="connsiteX23" fmla="*/ 149513 w 531162"/>
                  <a:gd name="connsiteY23" fmla="*/ 214577 h 607449"/>
                  <a:gd name="connsiteX24" fmla="*/ 87601 w 531162"/>
                  <a:gd name="connsiteY24" fmla="*/ 224102 h 607449"/>
                  <a:gd name="connsiteX25" fmla="*/ 35213 w 531162"/>
                  <a:gd name="connsiteY25" fmla="*/ 171714 h 607449"/>
                  <a:gd name="connsiteX26" fmla="*/ 1876 w 531162"/>
                  <a:gd name="connsiteY26" fmla="*/ 114564 h 607449"/>
                  <a:gd name="connsiteX0" fmla="*/ 1876 w 531162"/>
                  <a:gd name="connsiteY0" fmla="*/ 114564 h 607449"/>
                  <a:gd name="connsiteX1" fmla="*/ 94745 w 531162"/>
                  <a:gd name="connsiteY1" fmla="*/ 207433 h 607449"/>
                  <a:gd name="connsiteX2" fmla="*/ 180470 w 531162"/>
                  <a:gd name="connsiteY2" fmla="*/ 145521 h 607449"/>
                  <a:gd name="connsiteX3" fmla="*/ 235238 w 531162"/>
                  <a:gd name="connsiteY3" fmla="*/ 33602 h 607449"/>
                  <a:gd name="connsiteX4" fmla="*/ 306676 w 531162"/>
                  <a:gd name="connsiteY4" fmla="*/ 264 h 607449"/>
                  <a:gd name="connsiteX5" fmla="*/ 316201 w 531162"/>
                  <a:gd name="connsiteY5" fmla="*/ 19314 h 607449"/>
                  <a:gd name="connsiteX6" fmla="*/ 254288 w 531162"/>
                  <a:gd name="connsiteY6" fmla="*/ 43127 h 607449"/>
                  <a:gd name="connsiteX7" fmla="*/ 220951 w 531162"/>
                  <a:gd name="connsiteY7" fmla="*/ 95514 h 607449"/>
                  <a:gd name="connsiteX8" fmla="*/ 178088 w 531162"/>
                  <a:gd name="connsiteY8" fmla="*/ 186002 h 607449"/>
                  <a:gd name="connsiteX9" fmla="*/ 187613 w 531162"/>
                  <a:gd name="connsiteY9" fmla="*/ 262202 h 607449"/>
                  <a:gd name="connsiteX10" fmla="*/ 278101 w 531162"/>
                  <a:gd name="connsiteY10" fmla="*/ 400314 h 607449"/>
                  <a:gd name="connsiteX11" fmla="*/ 349538 w 531162"/>
                  <a:gd name="connsiteY11" fmla="*/ 443177 h 607449"/>
                  <a:gd name="connsiteX12" fmla="*/ 463838 w 531162"/>
                  <a:gd name="connsiteY12" fmla="*/ 405077 h 607449"/>
                  <a:gd name="connsiteX13" fmla="*/ 525751 w 531162"/>
                  <a:gd name="connsiteY13" fmla="*/ 405077 h 607449"/>
                  <a:gd name="connsiteX14" fmla="*/ 520988 w 531162"/>
                  <a:gd name="connsiteY14" fmla="*/ 424127 h 607449"/>
                  <a:gd name="connsiteX15" fmla="*/ 463838 w 531162"/>
                  <a:gd name="connsiteY15" fmla="*/ 426508 h 607449"/>
                  <a:gd name="connsiteX16" fmla="*/ 344776 w 531162"/>
                  <a:gd name="connsiteY16" fmla="*/ 476514 h 607449"/>
                  <a:gd name="connsiteX17" fmla="*/ 325726 w 531162"/>
                  <a:gd name="connsiteY17" fmla="*/ 595577 h 607449"/>
                  <a:gd name="connsiteX18" fmla="*/ 311438 w 531162"/>
                  <a:gd name="connsiteY18" fmla="*/ 590814 h 607449"/>
                  <a:gd name="connsiteX19" fmla="*/ 316201 w 531162"/>
                  <a:gd name="connsiteY19" fmla="*/ 486039 h 607449"/>
                  <a:gd name="connsiteX20" fmla="*/ 306676 w 531162"/>
                  <a:gd name="connsiteY20" fmla="*/ 457464 h 607449"/>
                  <a:gd name="connsiteX21" fmla="*/ 225713 w 531162"/>
                  <a:gd name="connsiteY21" fmla="*/ 366977 h 607449"/>
                  <a:gd name="connsiteX22" fmla="*/ 178088 w 531162"/>
                  <a:gd name="connsiteY22" fmla="*/ 281252 h 607449"/>
                  <a:gd name="connsiteX23" fmla="*/ 149513 w 531162"/>
                  <a:gd name="connsiteY23" fmla="*/ 214577 h 607449"/>
                  <a:gd name="connsiteX24" fmla="*/ 87601 w 531162"/>
                  <a:gd name="connsiteY24" fmla="*/ 224102 h 607449"/>
                  <a:gd name="connsiteX25" fmla="*/ 35213 w 531162"/>
                  <a:gd name="connsiteY25" fmla="*/ 171714 h 607449"/>
                  <a:gd name="connsiteX26" fmla="*/ 1876 w 531162"/>
                  <a:gd name="connsiteY26" fmla="*/ 114564 h 607449"/>
                  <a:gd name="connsiteX0" fmla="*/ 1876 w 531162"/>
                  <a:gd name="connsiteY0" fmla="*/ 114564 h 607449"/>
                  <a:gd name="connsiteX1" fmla="*/ 94745 w 531162"/>
                  <a:gd name="connsiteY1" fmla="*/ 207433 h 607449"/>
                  <a:gd name="connsiteX2" fmla="*/ 180470 w 531162"/>
                  <a:gd name="connsiteY2" fmla="*/ 145521 h 607449"/>
                  <a:gd name="connsiteX3" fmla="*/ 235238 w 531162"/>
                  <a:gd name="connsiteY3" fmla="*/ 33602 h 607449"/>
                  <a:gd name="connsiteX4" fmla="*/ 306676 w 531162"/>
                  <a:gd name="connsiteY4" fmla="*/ 264 h 607449"/>
                  <a:gd name="connsiteX5" fmla="*/ 316201 w 531162"/>
                  <a:gd name="connsiteY5" fmla="*/ 19314 h 607449"/>
                  <a:gd name="connsiteX6" fmla="*/ 254288 w 531162"/>
                  <a:gd name="connsiteY6" fmla="*/ 43127 h 607449"/>
                  <a:gd name="connsiteX7" fmla="*/ 220951 w 531162"/>
                  <a:gd name="connsiteY7" fmla="*/ 95514 h 607449"/>
                  <a:gd name="connsiteX8" fmla="*/ 178088 w 531162"/>
                  <a:gd name="connsiteY8" fmla="*/ 186002 h 607449"/>
                  <a:gd name="connsiteX9" fmla="*/ 187613 w 531162"/>
                  <a:gd name="connsiteY9" fmla="*/ 262202 h 607449"/>
                  <a:gd name="connsiteX10" fmla="*/ 278101 w 531162"/>
                  <a:gd name="connsiteY10" fmla="*/ 400314 h 607449"/>
                  <a:gd name="connsiteX11" fmla="*/ 349538 w 531162"/>
                  <a:gd name="connsiteY11" fmla="*/ 443177 h 607449"/>
                  <a:gd name="connsiteX12" fmla="*/ 463838 w 531162"/>
                  <a:gd name="connsiteY12" fmla="*/ 405077 h 607449"/>
                  <a:gd name="connsiteX13" fmla="*/ 525751 w 531162"/>
                  <a:gd name="connsiteY13" fmla="*/ 405077 h 607449"/>
                  <a:gd name="connsiteX14" fmla="*/ 520988 w 531162"/>
                  <a:gd name="connsiteY14" fmla="*/ 424127 h 607449"/>
                  <a:gd name="connsiteX15" fmla="*/ 463838 w 531162"/>
                  <a:gd name="connsiteY15" fmla="*/ 426508 h 607449"/>
                  <a:gd name="connsiteX16" fmla="*/ 344776 w 531162"/>
                  <a:gd name="connsiteY16" fmla="*/ 476514 h 607449"/>
                  <a:gd name="connsiteX17" fmla="*/ 325726 w 531162"/>
                  <a:gd name="connsiteY17" fmla="*/ 595577 h 607449"/>
                  <a:gd name="connsiteX18" fmla="*/ 311438 w 531162"/>
                  <a:gd name="connsiteY18" fmla="*/ 590814 h 607449"/>
                  <a:gd name="connsiteX19" fmla="*/ 316201 w 531162"/>
                  <a:gd name="connsiteY19" fmla="*/ 486039 h 607449"/>
                  <a:gd name="connsiteX20" fmla="*/ 306676 w 531162"/>
                  <a:gd name="connsiteY20" fmla="*/ 457464 h 607449"/>
                  <a:gd name="connsiteX21" fmla="*/ 225713 w 531162"/>
                  <a:gd name="connsiteY21" fmla="*/ 366977 h 607449"/>
                  <a:gd name="connsiteX22" fmla="*/ 178088 w 531162"/>
                  <a:gd name="connsiteY22" fmla="*/ 281252 h 607449"/>
                  <a:gd name="connsiteX23" fmla="*/ 149513 w 531162"/>
                  <a:gd name="connsiteY23" fmla="*/ 214577 h 607449"/>
                  <a:gd name="connsiteX24" fmla="*/ 87601 w 531162"/>
                  <a:gd name="connsiteY24" fmla="*/ 224102 h 607449"/>
                  <a:gd name="connsiteX25" fmla="*/ 35213 w 531162"/>
                  <a:gd name="connsiteY25" fmla="*/ 171714 h 607449"/>
                  <a:gd name="connsiteX26" fmla="*/ 1876 w 531162"/>
                  <a:gd name="connsiteY26" fmla="*/ 114564 h 607449"/>
                  <a:gd name="connsiteX0" fmla="*/ 1876 w 531162"/>
                  <a:gd name="connsiteY0" fmla="*/ 109888 h 602773"/>
                  <a:gd name="connsiteX1" fmla="*/ 94745 w 531162"/>
                  <a:gd name="connsiteY1" fmla="*/ 202757 h 602773"/>
                  <a:gd name="connsiteX2" fmla="*/ 180470 w 531162"/>
                  <a:gd name="connsiteY2" fmla="*/ 140845 h 602773"/>
                  <a:gd name="connsiteX3" fmla="*/ 235238 w 531162"/>
                  <a:gd name="connsiteY3" fmla="*/ 28926 h 602773"/>
                  <a:gd name="connsiteX4" fmla="*/ 299532 w 531162"/>
                  <a:gd name="connsiteY4" fmla="*/ 350 h 602773"/>
                  <a:gd name="connsiteX5" fmla="*/ 316201 w 531162"/>
                  <a:gd name="connsiteY5" fmla="*/ 14638 h 602773"/>
                  <a:gd name="connsiteX6" fmla="*/ 254288 w 531162"/>
                  <a:gd name="connsiteY6" fmla="*/ 38451 h 602773"/>
                  <a:gd name="connsiteX7" fmla="*/ 220951 w 531162"/>
                  <a:gd name="connsiteY7" fmla="*/ 90838 h 602773"/>
                  <a:gd name="connsiteX8" fmla="*/ 178088 w 531162"/>
                  <a:gd name="connsiteY8" fmla="*/ 181326 h 602773"/>
                  <a:gd name="connsiteX9" fmla="*/ 187613 w 531162"/>
                  <a:gd name="connsiteY9" fmla="*/ 257526 h 602773"/>
                  <a:gd name="connsiteX10" fmla="*/ 278101 w 531162"/>
                  <a:gd name="connsiteY10" fmla="*/ 395638 h 602773"/>
                  <a:gd name="connsiteX11" fmla="*/ 349538 w 531162"/>
                  <a:gd name="connsiteY11" fmla="*/ 438501 h 602773"/>
                  <a:gd name="connsiteX12" fmla="*/ 463838 w 531162"/>
                  <a:gd name="connsiteY12" fmla="*/ 400401 h 602773"/>
                  <a:gd name="connsiteX13" fmla="*/ 525751 w 531162"/>
                  <a:gd name="connsiteY13" fmla="*/ 400401 h 602773"/>
                  <a:gd name="connsiteX14" fmla="*/ 520988 w 531162"/>
                  <a:gd name="connsiteY14" fmla="*/ 419451 h 602773"/>
                  <a:gd name="connsiteX15" fmla="*/ 463838 w 531162"/>
                  <a:gd name="connsiteY15" fmla="*/ 421832 h 602773"/>
                  <a:gd name="connsiteX16" fmla="*/ 344776 w 531162"/>
                  <a:gd name="connsiteY16" fmla="*/ 471838 h 602773"/>
                  <a:gd name="connsiteX17" fmla="*/ 325726 w 531162"/>
                  <a:gd name="connsiteY17" fmla="*/ 590901 h 602773"/>
                  <a:gd name="connsiteX18" fmla="*/ 311438 w 531162"/>
                  <a:gd name="connsiteY18" fmla="*/ 586138 h 602773"/>
                  <a:gd name="connsiteX19" fmla="*/ 316201 w 531162"/>
                  <a:gd name="connsiteY19" fmla="*/ 481363 h 602773"/>
                  <a:gd name="connsiteX20" fmla="*/ 306676 w 531162"/>
                  <a:gd name="connsiteY20" fmla="*/ 452788 h 602773"/>
                  <a:gd name="connsiteX21" fmla="*/ 225713 w 531162"/>
                  <a:gd name="connsiteY21" fmla="*/ 362301 h 602773"/>
                  <a:gd name="connsiteX22" fmla="*/ 178088 w 531162"/>
                  <a:gd name="connsiteY22" fmla="*/ 276576 h 602773"/>
                  <a:gd name="connsiteX23" fmla="*/ 149513 w 531162"/>
                  <a:gd name="connsiteY23" fmla="*/ 209901 h 602773"/>
                  <a:gd name="connsiteX24" fmla="*/ 87601 w 531162"/>
                  <a:gd name="connsiteY24" fmla="*/ 219426 h 602773"/>
                  <a:gd name="connsiteX25" fmla="*/ 35213 w 531162"/>
                  <a:gd name="connsiteY25" fmla="*/ 167038 h 602773"/>
                  <a:gd name="connsiteX26" fmla="*/ 1876 w 531162"/>
                  <a:gd name="connsiteY26" fmla="*/ 109888 h 602773"/>
                  <a:gd name="connsiteX0" fmla="*/ 1876 w 531162"/>
                  <a:gd name="connsiteY0" fmla="*/ 109753 h 602638"/>
                  <a:gd name="connsiteX1" fmla="*/ 94745 w 531162"/>
                  <a:gd name="connsiteY1" fmla="*/ 202622 h 602638"/>
                  <a:gd name="connsiteX2" fmla="*/ 180470 w 531162"/>
                  <a:gd name="connsiteY2" fmla="*/ 140710 h 602638"/>
                  <a:gd name="connsiteX3" fmla="*/ 235238 w 531162"/>
                  <a:gd name="connsiteY3" fmla="*/ 28791 h 602638"/>
                  <a:gd name="connsiteX4" fmla="*/ 299532 w 531162"/>
                  <a:gd name="connsiteY4" fmla="*/ 215 h 602638"/>
                  <a:gd name="connsiteX5" fmla="*/ 306676 w 531162"/>
                  <a:gd name="connsiteY5" fmla="*/ 16884 h 602638"/>
                  <a:gd name="connsiteX6" fmla="*/ 254288 w 531162"/>
                  <a:gd name="connsiteY6" fmla="*/ 38316 h 602638"/>
                  <a:gd name="connsiteX7" fmla="*/ 220951 w 531162"/>
                  <a:gd name="connsiteY7" fmla="*/ 90703 h 602638"/>
                  <a:gd name="connsiteX8" fmla="*/ 178088 w 531162"/>
                  <a:gd name="connsiteY8" fmla="*/ 181191 h 602638"/>
                  <a:gd name="connsiteX9" fmla="*/ 187613 w 531162"/>
                  <a:gd name="connsiteY9" fmla="*/ 257391 h 602638"/>
                  <a:gd name="connsiteX10" fmla="*/ 278101 w 531162"/>
                  <a:gd name="connsiteY10" fmla="*/ 395503 h 602638"/>
                  <a:gd name="connsiteX11" fmla="*/ 349538 w 531162"/>
                  <a:gd name="connsiteY11" fmla="*/ 438366 h 602638"/>
                  <a:gd name="connsiteX12" fmla="*/ 463838 w 531162"/>
                  <a:gd name="connsiteY12" fmla="*/ 400266 h 602638"/>
                  <a:gd name="connsiteX13" fmla="*/ 525751 w 531162"/>
                  <a:gd name="connsiteY13" fmla="*/ 400266 h 602638"/>
                  <a:gd name="connsiteX14" fmla="*/ 520988 w 531162"/>
                  <a:gd name="connsiteY14" fmla="*/ 419316 h 602638"/>
                  <a:gd name="connsiteX15" fmla="*/ 463838 w 531162"/>
                  <a:gd name="connsiteY15" fmla="*/ 421697 h 602638"/>
                  <a:gd name="connsiteX16" fmla="*/ 344776 w 531162"/>
                  <a:gd name="connsiteY16" fmla="*/ 471703 h 602638"/>
                  <a:gd name="connsiteX17" fmla="*/ 325726 w 531162"/>
                  <a:gd name="connsiteY17" fmla="*/ 590766 h 602638"/>
                  <a:gd name="connsiteX18" fmla="*/ 311438 w 531162"/>
                  <a:gd name="connsiteY18" fmla="*/ 586003 h 602638"/>
                  <a:gd name="connsiteX19" fmla="*/ 316201 w 531162"/>
                  <a:gd name="connsiteY19" fmla="*/ 481228 h 602638"/>
                  <a:gd name="connsiteX20" fmla="*/ 306676 w 531162"/>
                  <a:gd name="connsiteY20" fmla="*/ 452653 h 602638"/>
                  <a:gd name="connsiteX21" fmla="*/ 225713 w 531162"/>
                  <a:gd name="connsiteY21" fmla="*/ 362166 h 602638"/>
                  <a:gd name="connsiteX22" fmla="*/ 178088 w 531162"/>
                  <a:gd name="connsiteY22" fmla="*/ 276441 h 602638"/>
                  <a:gd name="connsiteX23" fmla="*/ 149513 w 531162"/>
                  <a:gd name="connsiteY23" fmla="*/ 209766 h 602638"/>
                  <a:gd name="connsiteX24" fmla="*/ 87601 w 531162"/>
                  <a:gd name="connsiteY24" fmla="*/ 219291 h 602638"/>
                  <a:gd name="connsiteX25" fmla="*/ 35213 w 531162"/>
                  <a:gd name="connsiteY25" fmla="*/ 166903 h 602638"/>
                  <a:gd name="connsiteX26" fmla="*/ 1876 w 531162"/>
                  <a:gd name="connsiteY26" fmla="*/ 109753 h 602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31162" h="602638">
                    <a:moveTo>
                      <a:pt x="1876" y="109753"/>
                    </a:moveTo>
                    <a:cubicBezTo>
                      <a:pt x="11798" y="115706"/>
                      <a:pt x="64979" y="197463"/>
                      <a:pt x="94745" y="202622"/>
                    </a:cubicBezTo>
                    <a:cubicBezTo>
                      <a:pt x="124511" y="207781"/>
                      <a:pt x="157055" y="169682"/>
                      <a:pt x="180470" y="140710"/>
                    </a:cubicBezTo>
                    <a:cubicBezTo>
                      <a:pt x="203886" y="111738"/>
                      <a:pt x="215394" y="52207"/>
                      <a:pt x="235238" y="28791"/>
                    </a:cubicBezTo>
                    <a:cubicBezTo>
                      <a:pt x="255082" y="5375"/>
                      <a:pt x="287626" y="2200"/>
                      <a:pt x="299532" y="215"/>
                    </a:cubicBezTo>
                    <a:cubicBezTo>
                      <a:pt x="311438" y="-1770"/>
                      <a:pt x="314217" y="10534"/>
                      <a:pt x="306676" y="16884"/>
                    </a:cubicBezTo>
                    <a:cubicBezTo>
                      <a:pt x="299135" y="23234"/>
                      <a:pt x="268575" y="26013"/>
                      <a:pt x="254288" y="38316"/>
                    </a:cubicBezTo>
                    <a:cubicBezTo>
                      <a:pt x="240001" y="50619"/>
                      <a:pt x="233651" y="66891"/>
                      <a:pt x="220951" y="90703"/>
                    </a:cubicBezTo>
                    <a:cubicBezTo>
                      <a:pt x="208251" y="114516"/>
                      <a:pt x="183644" y="153410"/>
                      <a:pt x="178088" y="181191"/>
                    </a:cubicBezTo>
                    <a:cubicBezTo>
                      <a:pt x="172532" y="208972"/>
                      <a:pt x="170944" y="221672"/>
                      <a:pt x="187613" y="257391"/>
                    </a:cubicBezTo>
                    <a:cubicBezTo>
                      <a:pt x="204282" y="293110"/>
                      <a:pt x="251114" y="365341"/>
                      <a:pt x="278101" y="395503"/>
                    </a:cubicBezTo>
                    <a:cubicBezTo>
                      <a:pt x="305089" y="425666"/>
                      <a:pt x="318582" y="437572"/>
                      <a:pt x="349538" y="438366"/>
                    </a:cubicBezTo>
                    <a:cubicBezTo>
                      <a:pt x="380494" y="439160"/>
                      <a:pt x="434469" y="406616"/>
                      <a:pt x="463838" y="400266"/>
                    </a:cubicBezTo>
                    <a:cubicBezTo>
                      <a:pt x="493207" y="393916"/>
                      <a:pt x="516226" y="397091"/>
                      <a:pt x="525751" y="400266"/>
                    </a:cubicBezTo>
                    <a:cubicBezTo>
                      <a:pt x="535276" y="403441"/>
                      <a:pt x="531307" y="415744"/>
                      <a:pt x="520988" y="419316"/>
                    </a:cubicBezTo>
                    <a:cubicBezTo>
                      <a:pt x="510669" y="422888"/>
                      <a:pt x="493207" y="412966"/>
                      <a:pt x="463838" y="421697"/>
                    </a:cubicBezTo>
                    <a:cubicBezTo>
                      <a:pt x="434469" y="430428"/>
                      <a:pt x="367795" y="443525"/>
                      <a:pt x="344776" y="471703"/>
                    </a:cubicBezTo>
                    <a:cubicBezTo>
                      <a:pt x="321757" y="499881"/>
                      <a:pt x="331282" y="571716"/>
                      <a:pt x="325726" y="590766"/>
                    </a:cubicBezTo>
                    <a:cubicBezTo>
                      <a:pt x="320170" y="609816"/>
                      <a:pt x="313026" y="604259"/>
                      <a:pt x="311438" y="586003"/>
                    </a:cubicBezTo>
                    <a:cubicBezTo>
                      <a:pt x="309851" y="567747"/>
                      <a:pt x="316995" y="503453"/>
                      <a:pt x="316201" y="481228"/>
                    </a:cubicBezTo>
                    <a:cubicBezTo>
                      <a:pt x="315407" y="459003"/>
                      <a:pt x="321757" y="472497"/>
                      <a:pt x="306676" y="452653"/>
                    </a:cubicBezTo>
                    <a:cubicBezTo>
                      <a:pt x="291595" y="432809"/>
                      <a:pt x="247144" y="391535"/>
                      <a:pt x="225713" y="362166"/>
                    </a:cubicBezTo>
                    <a:cubicBezTo>
                      <a:pt x="204282" y="332797"/>
                      <a:pt x="190788" y="301841"/>
                      <a:pt x="178088" y="276441"/>
                    </a:cubicBezTo>
                    <a:cubicBezTo>
                      <a:pt x="165388" y="251041"/>
                      <a:pt x="164594" y="219291"/>
                      <a:pt x="149513" y="209766"/>
                    </a:cubicBezTo>
                    <a:cubicBezTo>
                      <a:pt x="134432" y="200241"/>
                      <a:pt x="106651" y="226435"/>
                      <a:pt x="87601" y="219291"/>
                    </a:cubicBezTo>
                    <a:cubicBezTo>
                      <a:pt x="68551" y="212147"/>
                      <a:pt x="46325" y="184365"/>
                      <a:pt x="35213" y="166903"/>
                    </a:cubicBezTo>
                    <a:cubicBezTo>
                      <a:pt x="24101" y="149441"/>
                      <a:pt x="-8046" y="103800"/>
                      <a:pt x="1876" y="109753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46" name="Freeform 186">
                <a:extLst>
                  <a:ext uri="{FF2B5EF4-FFF2-40B4-BE49-F238E27FC236}">
                    <a16:creationId xmlns:a16="http://schemas.microsoft.com/office/drawing/2014/main" id="{C7CA7E47-DB28-2340-BF80-70D1E14508FC}"/>
                  </a:ext>
                </a:extLst>
              </p:cNvPr>
              <p:cNvSpPr/>
              <p:nvPr/>
            </p:nvSpPr>
            <p:spPr>
              <a:xfrm>
                <a:off x="6241828" y="1770189"/>
                <a:ext cx="1449925" cy="1142485"/>
              </a:xfrm>
              <a:custGeom>
                <a:avLst/>
                <a:gdLst>
                  <a:gd name="connsiteX0" fmla="*/ 690 w 1448806"/>
                  <a:gd name="connsiteY0" fmla="*/ 272924 h 1141639"/>
                  <a:gd name="connsiteX1" fmla="*/ 124515 w 1448806"/>
                  <a:gd name="connsiteY1" fmla="*/ 282449 h 1141639"/>
                  <a:gd name="connsiteX2" fmla="*/ 243577 w 1448806"/>
                  <a:gd name="connsiteY2" fmla="*/ 230061 h 1141639"/>
                  <a:gd name="connsiteX3" fmla="*/ 219765 w 1448806"/>
                  <a:gd name="connsiteY3" fmla="*/ 153861 h 1141639"/>
                  <a:gd name="connsiteX4" fmla="*/ 272152 w 1448806"/>
                  <a:gd name="connsiteY4" fmla="*/ 10986 h 1141639"/>
                  <a:gd name="connsiteX5" fmla="*/ 276915 w 1448806"/>
                  <a:gd name="connsiteY5" fmla="*/ 25274 h 1141639"/>
                  <a:gd name="connsiteX6" fmla="*/ 243577 w 1448806"/>
                  <a:gd name="connsiteY6" fmla="*/ 149099 h 1141639"/>
                  <a:gd name="connsiteX7" fmla="*/ 281677 w 1448806"/>
                  <a:gd name="connsiteY7" fmla="*/ 220536 h 1141639"/>
                  <a:gd name="connsiteX8" fmla="*/ 357877 w 1448806"/>
                  <a:gd name="connsiteY8" fmla="*/ 306261 h 1141639"/>
                  <a:gd name="connsiteX9" fmla="*/ 462652 w 1448806"/>
                  <a:gd name="connsiteY9" fmla="*/ 477711 h 1141639"/>
                  <a:gd name="connsiteX10" fmla="*/ 648390 w 1448806"/>
                  <a:gd name="connsiteY10" fmla="*/ 544386 h 1141639"/>
                  <a:gd name="connsiteX11" fmla="*/ 729352 w 1448806"/>
                  <a:gd name="connsiteY11" fmla="*/ 539624 h 1141639"/>
                  <a:gd name="connsiteX12" fmla="*/ 762690 w 1448806"/>
                  <a:gd name="connsiteY12" fmla="*/ 425324 h 1141639"/>
                  <a:gd name="connsiteX13" fmla="*/ 734115 w 1448806"/>
                  <a:gd name="connsiteY13" fmla="*/ 244349 h 1141639"/>
                  <a:gd name="connsiteX14" fmla="*/ 662677 w 1448806"/>
                  <a:gd name="connsiteY14" fmla="*/ 106236 h 1141639"/>
                  <a:gd name="connsiteX15" fmla="*/ 591240 w 1448806"/>
                  <a:gd name="connsiteY15" fmla="*/ 39561 h 1141639"/>
                  <a:gd name="connsiteX16" fmla="*/ 619815 w 1448806"/>
                  <a:gd name="connsiteY16" fmla="*/ 15749 h 1141639"/>
                  <a:gd name="connsiteX17" fmla="*/ 691252 w 1448806"/>
                  <a:gd name="connsiteY17" fmla="*/ 110999 h 1141639"/>
                  <a:gd name="connsiteX18" fmla="*/ 743640 w 1448806"/>
                  <a:gd name="connsiteY18" fmla="*/ 211011 h 1141639"/>
                  <a:gd name="connsiteX19" fmla="*/ 786502 w 1448806"/>
                  <a:gd name="connsiteY19" fmla="*/ 125286 h 1141639"/>
                  <a:gd name="connsiteX20" fmla="*/ 848415 w 1448806"/>
                  <a:gd name="connsiteY20" fmla="*/ 68136 h 1141639"/>
                  <a:gd name="connsiteX21" fmla="*/ 857940 w 1448806"/>
                  <a:gd name="connsiteY21" fmla="*/ 87186 h 1141639"/>
                  <a:gd name="connsiteX22" fmla="*/ 815077 w 1448806"/>
                  <a:gd name="connsiteY22" fmla="*/ 130049 h 1141639"/>
                  <a:gd name="connsiteX23" fmla="*/ 757927 w 1448806"/>
                  <a:gd name="connsiteY23" fmla="*/ 239586 h 1141639"/>
                  <a:gd name="connsiteX24" fmla="*/ 781740 w 1448806"/>
                  <a:gd name="connsiteY24" fmla="*/ 363411 h 1141639"/>
                  <a:gd name="connsiteX25" fmla="*/ 767452 w 1448806"/>
                  <a:gd name="connsiteY25" fmla="*/ 506286 h 1141639"/>
                  <a:gd name="connsiteX26" fmla="*/ 738877 w 1448806"/>
                  <a:gd name="connsiteY26" fmla="*/ 587249 h 1141639"/>
                  <a:gd name="connsiteX27" fmla="*/ 819840 w 1448806"/>
                  <a:gd name="connsiteY27" fmla="*/ 706311 h 1141639"/>
                  <a:gd name="connsiteX28" fmla="*/ 876990 w 1448806"/>
                  <a:gd name="connsiteY28" fmla="*/ 792036 h 1141639"/>
                  <a:gd name="connsiteX29" fmla="*/ 1019865 w 1448806"/>
                  <a:gd name="connsiteY29" fmla="*/ 763461 h 1141639"/>
                  <a:gd name="connsiteX30" fmla="*/ 1148452 w 1448806"/>
                  <a:gd name="connsiteY30" fmla="*/ 668211 h 1141639"/>
                  <a:gd name="connsiteX31" fmla="*/ 1200840 w 1448806"/>
                  <a:gd name="connsiteY31" fmla="*/ 582486 h 1141639"/>
                  <a:gd name="connsiteX32" fmla="*/ 1238940 w 1448806"/>
                  <a:gd name="connsiteY32" fmla="*/ 477711 h 1141639"/>
                  <a:gd name="connsiteX33" fmla="*/ 1248465 w 1448806"/>
                  <a:gd name="connsiteY33" fmla="*/ 363411 h 1141639"/>
                  <a:gd name="connsiteX34" fmla="*/ 1257990 w 1448806"/>
                  <a:gd name="connsiteY34" fmla="*/ 311024 h 1141639"/>
                  <a:gd name="connsiteX35" fmla="*/ 1215127 w 1448806"/>
                  <a:gd name="connsiteY35" fmla="*/ 220536 h 1141639"/>
                  <a:gd name="connsiteX36" fmla="*/ 1224652 w 1448806"/>
                  <a:gd name="connsiteY36" fmla="*/ 211011 h 1141639"/>
                  <a:gd name="connsiteX37" fmla="*/ 1267515 w 1448806"/>
                  <a:gd name="connsiteY37" fmla="*/ 244349 h 1141639"/>
                  <a:gd name="connsiteX38" fmla="*/ 1286565 w 1448806"/>
                  <a:gd name="connsiteY38" fmla="*/ 372936 h 1141639"/>
                  <a:gd name="connsiteX39" fmla="*/ 1343715 w 1448806"/>
                  <a:gd name="connsiteY39" fmla="*/ 320549 h 1141639"/>
                  <a:gd name="connsiteX40" fmla="*/ 1400865 w 1448806"/>
                  <a:gd name="connsiteY40" fmla="*/ 282449 h 1141639"/>
                  <a:gd name="connsiteX41" fmla="*/ 1434202 w 1448806"/>
                  <a:gd name="connsiteY41" fmla="*/ 296736 h 1141639"/>
                  <a:gd name="connsiteX42" fmla="*/ 1372290 w 1448806"/>
                  <a:gd name="connsiteY42" fmla="*/ 344361 h 1141639"/>
                  <a:gd name="connsiteX43" fmla="*/ 1277040 w 1448806"/>
                  <a:gd name="connsiteY43" fmla="*/ 425324 h 1141639"/>
                  <a:gd name="connsiteX44" fmla="*/ 1248465 w 1448806"/>
                  <a:gd name="connsiteY44" fmla="*/ 520574 h 1141639"/>
                  <a:gd name="connsiteX45" fmla="*/ 1219890 w 1448806"/>
                  <a:gd name="connsiteY45" fmla="*/ 587249 h 1141639"/>
                  <a:gd name="connsiteX46" fmla="*/ 1315140 w 1448806"/>
                  <a:gd name="connsiteY46" fmla="*/ 563436 h 1141639"/>
                  <a:gd name="connsiteX47" fmla="*/ 1367527 w 1448806"/>
                  <a:gd name="connsiteY47" fmla="*/ 539624 h 1141639"/>
                  <a:gd name="connsiteX48" fmla="*/ 1305615 w 1448806"/>
                  <a:gd name="connsiteY48" fmla="*/ 587249 h 1141639"/>
                  <a:gd name="connsiteX49" fmla="*/ 1224652 w 1448806"/>
                  <a:gd name="connsiteY49" fmla="*/ 611061 h 1141639"/>
                  <a:gd name="connsiteX50" fmla="*/ 1157977 w 1448806"/>
                  <a:gd name="connsiteY50" fmla="*/ 677736 h 1141639"/>
                  <a:gd name="connsiteX51" fmla="*/ 1167502 w 1448806"/>
                  <a:gd name="connsiteY51" fmla="*/ 711074 h 1141639"/>
                  <a:gd name="connsiteX52" fmla="*/ 1257990 w 1448806"/>
                  <a:gd name="connsiteY52" fmla="*/ 753936 h 1141639"/>
                  <a:gd name="connsiteX53" fmla="*/ 1358002 w 1448806"/>
                  <a:gd name="connsiteY53" fmla="*/ 777749 h 1141639"/>
                  <a:gd name="connsiteX54" fmla="*/ 1415152 w 1448806"/>
                  <a:gd name="connsiteY54" fmla="*/ 711074 h 1141639"/>
                  <a:gd name="connsiteX55" fmla="*/ 1448490 w 1448806"/>
                  <a:gd name="connsiteY55" fmla="*/ 701549 h 1141639"/>
                  <a:gd name="connsiteX56" fmla="*/ 1396102 w 1448806"/>
                  <a:gd name="connsiteY56" fmla="*/ 758699 h 1141639"/>
                  <a:gd name="connsiteX57" fmla="*/ 1353240 w 1448806"/>
                  <a:gd name="connsiteY57" fmla="*/ 844424 h 1141639"/>
                  <a:gd name="connsiteX58" fmla="*/ 1319902 w 1448806"/>
                  <a:gd name="connsiteY58" fmla="*/ 939674 h 1141639"/>
                  <a:gd name="connsiteX59" fmla="*/ 1319902 w 1448806"/>
                  <a:gd name="connsiteY59" fmla="*/ 863474 h 1141639"/>
                  <a:gd name="connsiteX60" fmla="*/ 1319902 w 1448806"/>
                  <a:gd name="connsiteY60" fmla="*/ 801561 h 1141639"/>
                  <a:gd name="connsiteX61" fmla="*/ 1219890 w 1448806"/>
                  <a:gd name="connsiteY61" fmla="*/ 768224 h 1141639"/>
                  <a:gd name="connsiteX62" fmla="*/ 1138927 w 1448806"/>
                  <a:gd name="connsiteY62" fmla="*/ 715836 h 1141639"/>
                  <a:gd name="connsiteX63" fmla="*/ 1067490 w 1448806"/>
                  <a:gd name="connsiteY63" fmla="*/ 763461 h 1141639"/>
                  <a:gd name="connsiteX64" fmla="*/ 948427 w 1448806"/>
                  <a:gd name="connsiteY64" fmla="*/ 820611 h 1141639"/>
                  <a:gd name="connsiteX65" fmla="*/ 881752 w 1448806"/>
                  <a:gd name="connsiteY65" fmla="*/ 820611 h 1141639"/>
                  <a:gd name="connsiteX66" fmla="*/ 815077 w 1448806"/>
                  <a:gd name="connsiteY66" fmla="*/ 953961 h 1141639"/>
                  <a:gd name="connsiteX67" fmla="*/ 691252 w 1448806"/>
                  <a:gd name="connsiteY67" fmla="*/ 1063499 h 1141639"/>
                  <a:gd name="connsiteX68" fmla="*/ 500752 w 1448806"/>
                  <a:gd name="connsiteY68" fmla="*/ 1139699 h 1141639"/>
                  <a:gd name="connsiteX69" fmla="*/ 500752 w 1448806"/>
                  <a:gd name="connsiteY69" fmla="*/ 1115886 h 1141639"/>
                  <a:gd name="connsiteX70" fmla="*/ 610290 w 1448806"/>
                  <a:gd name="connsiteY70" fmla="*/ 1082549 h 1141639"/>
                  <a:gd name="connsiteX71" fmla="*/ 757927 w 1448806"/>
                  <a:gd name="connsiteY71" fmla="*/ 987299 h 1141639"/>
                  <a:gd name="connsiteX72" fmla="*/ 829365 w 1448806"/>
                  <a:gd name="connsiteY72" fmla="*/ 877761 h 1141639"/>
                  <a:gd name="connsiteX73" fmla="*/ 853177 w 1448806"/>
                  <a:gd name="connsiteY73" fmla="*/ 796799 h 1141639"/>
                  <a:gd name="connsiteX74" fmla="*/ 819840 w 1448806"/>
                  <a:gd name="connsiteY74" fmla="*/ 744411 h 1141639"/>
                  <a:gd name="connsiteX75" fmla="*/ 772215 w 1448806"/>
                  <a:gd name="connsiteY75" fmla="*/ 668211 h 1141639"/>
                  <a:gd name="connsiteX76" fmla="*/ 719827 w 1448806"/>
                  <a:gd name="connsiteY76" fmla="*/ 577724 h 1141639"/>
                  <a:gd name="connsiteX77" fmla="*/ 567427 w 1448806"/>
                  <a:gd name="connsiteY77" fmla="*/ 553911 h 1141639"/>
                  <a:gd name="connsiteX78" fmla="*/ 438840 w 1448806"/>
                  <a:gd name="connsiteY78" fmla="*/ 482474 h 1141639"/>
                  <a:gd name="connsiteX79" fmla="*/ 367402 w 1448806"/>
                  <a:gd name="connsiteY79" fmla="*/ 372936 h 1141639"/>
                  <a:gd name="connsiteX80" fmla="*/ 315015 w 1448806"/>
                  <a:gd name="connsiteY80" fmla="*/ 277686 h 1141639"/>
                  <a:gd name="connsiteX81" fmla="*/ 267390 w 1448806"/>
                  <a:gd name="connsiteY81" fmla="*/ 234824 h 1141639"/>
                  <a:gd name="connsiteX82" fmla="*/ 248340 w 1448806"/>
                  <a:gd name="connsiteY82" fmla="*/ 268161 h 1141639"/>
                  <a:gd name="connsiteX83" fmla="*/ 162615 w 1448806"/>
                  <a:gd name="connsiteY83" fmla="*/ 296736 h 1141639"/>
                  <a:gd name="connsiteX84" fmla="*/ 76890 w 1448806"/>
                  <a:gd name="connsiteY84" fmla="*/ 301499 h 1141639"/>
                  <a:gd name="connsiteX85" fmla="*/ 690 w 1448806"/>
                  <a:gd name="connsiteY85" fmla="*/ 272924 h 1141639"/>
                  <a:gd name="connsiteX0" fmla="*/ 690 w 1448806"/>
                  <a:gd name="connsiteY0" fmla="*/ 272924 h 1141639"/>
                  <a:gd name="connsiteX1" fmla="*/ 124515 w 1448806"/>
                  <a:gd name="connsiteY1" fmla="*/ 282449 h 1141639"/>
                  <a:gd name="connsiteX2" fmla="*/ 243577 w 1448806"/>
                  <a:gd name="connsiteY2" fmla="*/ 230061 h 1141639"/>
                  <a:gd name="connsiteX3" fmla="*/ 219765 w 1448806"/>
                  <a:gd name="connsiteY3" fmla="*/ 153861 h 1141639"/>
                  <a:gd name="connsiteX4" fmla="*/ 272152 w 1448806"/>
                  <a:gd name="connsiteY4" fmla="*/ 10986 h 1141639"/>
                  <a:gd name="connsiteX5" fmla="*/ 276915 w 1448806"/>
                  <a:gd name="connsiteY5" fmla="*/ 25274 h 1141639"/>
                  <a:gd name="connsiteX6" fmla="*/ 243577 w 1448806"/>
                  <a:gd name="connsiteY6" fmla="*/ 149099 h 1141639"/>
                  <a:gd name="connsiteX7" fmla="*/ 281677 w 1448806"/>
                  <a:gd name="connsiteY7" fmla="*/ 220536 h 1141639"/>
                  <a:gd name="connsiteX8" fmla="*/ 357877 w 1448806"/>
                  <a:gd name="connsiteY8" fmla="*/ 306261 h 1141639"/>
                  <a:gd name="connsiteX9" fmla="*/ 462652 w 1448806"/>
                  <a:gd name="connsiteY9" fmla="*/ 477711 h 1141639"/>
                  <a:gd name="connsiteX10" fmla="*/ 648390 w 1448806"/>
                  <a:gd name="connsiteY10" fmla="*/ 544386 h 1141639"/>
                  <a:gd name="connsiteX11" fmla="*/ 729352 w 1448806"/>
                  <a:gd name="connsiteY11" fmla="*/ 539624 h 1141639"/>
                  <a:gd name="connsiteX12" fmla="*/ 762690 w 1448806"/>
                  <a:gd name="connsiteY12" fmla="*/ 425324 h 1141639"/>
                  <a:gd name="connsiteX13" fmla="*/ 734115 w 1448806"/>
                  <a:gd name="connsiteY13" fmla="*/ 244349 h 1141639"/>
                  <a:gd name="connsiteX14" fmla="*/ 662677 w 1448806"/>
                  <a:gd name="connsiteY14" fmla="*/ 106236 h 1141639"/>
                  <a:gd name="connsiteX15" fmla="*/ 591240 w 1448806"/>
                  <a:gd name="connsiteY15" fmla="*/ 39561 h 1141639"/>
                  <a:gd name="connsiteX16" fmla="*/ 619815 w 1448806"/>
                  <a:gd name="connsiteY16" fmla="*/ 15749 h 1141639"/>
                  <a:gd name="connsiteX17" fmla="*/ 691252 w 1448806"/>
                  <a:gd name="connsiteY17" fmla="*/ 110999 h 1141639"/>
                  <a:gd name="connsiteX18" fmla="*/ 743640 w 1448806"/>
                  <a:gd name="connsiteY18" fmla="*/ 211011 h 1141639"/>
                  <a:gd name="connsiteX19" fmla="*/ 786502 w 1448806"/>
                  <a:gd name="connsiteY19" fmla="*/ 125286 h 1141639"/>
                  <a:gd name="connsiteX20" fmla="*/ 848415 w 1448806"/>
                  <a:gd name="connsiteY20" fmla="*/ 68136 h 1141639"/>
                  <a:gd name="connsiteX21" fmla="*/ 857940 w 1448806"/>
                  <a:gd name="connsiteY21" fmla="*/ 87186 h 1141639"/>
                  <a:gd name="connsiteX22" fmla="*/ 815077 w 1448806"/>
                  <a:gd name="connsiteY22" fmla="*/ 130049 h 1141639"/>
                  <a:gd name="connsiteX23" fmla="*/ 757927 w 1448806"/>
                  <a:gd name="connsiteY23" fmla="*/ 239586 h 1141639"/>
                  <a:gd name="connsiteX24" fmla="*/ 781740 w 1448806"/>
                  <a:gd name="connsiteY24" fmla="*/ 363411 h 1141639"/>
                  <a:gd name="connsiteX25" fmla="*/ 767452 w 1448806"/>
                  <a:gd name="connsiteY25" fmla="*/ 506286 h 1141639"/>
                  <a:gd name="connsiteX26" fmla="*/ 745227 w 1448806"/>
                  <a:gd name="connsiteY26" fmla="*/ 587249 h 1141639"/>
                  <a:gd name="connsiteX27" fmla="*/ 819840 w 1448806"/>
                  <a:gd name="connsiteY27" fmla="*/ 706311 h 1141639"/>
                  <a:gd name="connsiteX28" fmla="*/ 876990 w 1448806"/>
                  <a:gd name="connsiteY28" fmla="*/ 792036 h 1141639"/>
                  <a:gd name="connsiteX29" fmla="*/ 1019865 w 1448806"/>
                  <a:gd name="connsiteY29" fmla="*/ 763461 h 1141639"/>
                  <a:gd name="connsiteX30" fmla="*/ 1148452 w 1448806"/>
                  <a:gd name="connsiteY30" fmla="*/ 668211 h 1141639"/>
                  <a:gd name="connsiteX31" fmla="*/ 1200840 w 1448806"/>
                  <a:gd name="connsiteY31" fmla="*/ 582486 h 1141639"/>
                  <a:gd name="connsiteX32" fmla="*/ 1238940 w 1448806"/>
                  <a:gd name="connsiteY32" fmla="*/ 477711 h 1141639"/>
                  <a:gd name="connsiteX33" fmla="*/ 1248465 w 1448806"/>
                  <a:gd name="connsiteY33" fmla="*/ 363411 h 1141639"/>
                  <a:gd name="connsiteX34" fmla="*/ 1257990 w 1448806"/>
                  <a:gd name="connsiteY34" fmla="*/ 311024 h 1141639"/>
                  <a:gd name="connsiteX35" fmla="*/ 1215127 w 1448806"/>
                  <a:gd name="connsiteY35" fmla="*/ 220536 h 1141639"/>
                  <a:gd name="connsiteX36" fmla="*/ 1224652 w 1448806"/>
                  <a:gd name="connsiteY36" fmla="*/ 211011 h 1141639"/>
                  <a:gd name="connsiteX37" fmla="*/ 1267515 w 1448806"/>
                  <a:gd name="connsiteY37" fmla="*/ 244349 h 1141639"/>
                  <a:gd name="connsiteX38" fmla="*/ 1286565 w 1448806"/>
                  <a:gd name="connsiteY38" fmla="*/ 372936 h 1141639"/>
                  <a:gd name="connsiteX39" fmla="*/ 1343715 w 1448806"/>
                  <a:gd name="connsiteY39" fmla="*/ 320549 h 1141639"/>
                  <a:gd name="connsiteX40" fmla="*/ 1400865 w 1448806"/>
                  <a:gd name="connsiteY40" fmla="*/ 282449 h 1141639"/>
                  <a:gd name="connsiteX41" fmla="*/ 1434202 w 1448806"/>
                  <a:gd name="connsiteY41" fmla="*/ 296736 h 1141639"/>
                  <a:gd name="connsiteX42" fmla="*/ 1372290 w 1448806"/>
                  <a:gd name="connsiteY42" fmla="*/ 344361 h 1141639"/>
                  <a:gd name="connsiteX43" fmla="*/ 1277040 w 1448806"/>
                  <a:gd name="connsiteY43" fmla="*/ 425324 h 1141639"/>
                  <a:gd name="connsiteX44" fmla="*/ 1248465 w 1448806"/>
                  <a:gd name="connsiteY44" fmla="*/ 520574 h 1141639"/>
                  <a:gd name="connsiteX45" fmla="*/ 1219890 w 1448806"/>
                  <a:gd name="connsiteY45" fmla="*/ 587249 h 1141639"/>
                  <a:gd name="connsiteX46" fmla="*/ 1315140 w 1448806"/>
                  <a:gd name="connsiteY46" fmla="*/ 563436 h 1141639"/>
                  <a:gd name="connsiteX47" fmla="*/ 1367527 w 1448806"/>
                  <a:gd name="connsiteY47" fmla="*/ 539624 h 1141639"/>
                  <a:gd name="connsiteX48" fmla="*/ 1305615 w 1448806"/>
                  <a:gd name="connsiteY48" fmla="*/ 587249 h 1141639"/>
                  <a:gd name="connsiteX49" fmla="*/ 1224652 w 1448806"/>
                  <a:gd name="connsiteY49" fmla="*/ 611061 h 1141639"/>
                  <a:gd name="connsiteX50" fmla="*/ 1157977 w 1448806"/>
                  <a:gd name="connsiteY50" fmla="*/ 677736 h 1141639"/>
                  <a:gd name="connsiteX51" fmla="*/ 1167502 w 1448806"/>
                  <a:gd name="connsiteY51" fmla="*/ 711074 h 1141639"/>
                  <a:gd name="connsiteX52" fmla="*/ 1257990 w 1448806"/>
                  <a:gd name="connsiteY52" fmla="*/ 753936 h 1141639"/>
                  <a:gd name="connsiteX53" fmla="*/ 1358002 w 1448806"/>
                  <a:gd name="connsiteY53" fmla="*/ 777749 h 1141639"/>
                  <a:gd name="connsiteX54" fmla="*/ 1415152 w 1448806"/>
                  <a:gd name="connsiteY54" fmla="*/ 711074 h 1141639"/>
                  <a:gd name="connsiteX55" fmla="*/ 1448490 w 1448806"/>
                  <a:gd name="connsiteY55" fmla="*/ 701549 h 1141639"/>
                  <a:gd name="connsiteX56" fmla="*/ 1396102 w 1448806"/>
                  <a:gd name="connsiteY56" fmla="*/ 758699 h 1141639"/>
                  <a:gd name="connsiteX57" fmla="*/ 1353240 w 1448806"/>
                  <a:gd name="connsiteY57" fmla="*/ 844424 h 1141639"/>
                  <a:gd name="connsiteX58" fmla="*/ 1319902 w 1448806"/>
                  <a:gd name="connsiteY58" fmla="*/ 939674 h 1141639"/>
                  <a:gd name="connsiteX59" fmla="*/ 1319902 w 1448806"/>
                  <a:gd name="connsiteY59" fmla="*/ 863474 h 1141639"/>
                  <a:gd name="connsiteX60" fmla="*/ 1319902 w 1448806"/>
                  <a:gd name="connsiteY60" fmla="*/ 801561 h 1141639"/>
                  <a:gd name="connsiteX61" fmla="*/ 1219890 w 1448806"/>
                  <a:gd name="connsiteY61" fmla="*/ 768224 h 1141639"/>
                  <a:gd name="connsiteX62" fmla="*/ 1138927 w 1448806"/>
                  <a:gd name="connsiteY62" fmla="*/ 715836 h 1141639"/>
                  <a:gd name="connsiteX63" fmla="*/ 1067490 w 1448806"/>
                  <a:gd name="connsiteY63" fmla="*/ 763461 h 1141639"/>
                  <a:gd name="connsiteX64" fmla="*/ 948427 w 1448806"/>
                  <a:gd name="connsiteY64" fmla="*/ 820611 h 1141639"/>
                  <a:gd name="connsiteX65" fmla="*/ 881752 w 1448806"/>
                  <a:gd name="connsiteY65" fmla="*/ 820611 h 1141639"/>
                  <a:gd name="connsiteX66" fmla="*/ 815077 w 1448806"/>
                  <a:gd name="connsiteY66" fmla="*/ 953961 h 1141639"/>
                  <a:gd name="connsiteX67" fmla="*/ 691252 w 1448806"/>
                  <a:gd name="connsiteY67" fmla="*/ 1063499 h 1141639"/>
                  <a:gd name="connsiteX68" fmla="*/ 500752 w 1448806"/>
                  <a:gd name="connsiteY68" fmla="*/ 1139699 h 1141639"/>
                  <a:gd name="connsiteX69" fmla="*/ 500752 w 1448806"/>
                  <a:gd name="connsiteY69" fmla="*/ 1115886 h 1141639"/>
                  <a:gd name="connsiteX70" fmla="*/ 610290 w 1448806"/>
                  <a:gd name="connsiteY70" fmla="*/ 1082549 h 1141639"/>
                  <a:gd name="connsiteX71" fmla="*/ 757927 w 1448806"/>
                  <a:gd name="connsiteY71" fmla="*/ 987299 h 1141639"/>
                  <a:gd name="connsiteX72" fmla="*/ 829365 w 1448806"/>
                  <a:gd name="connsiteY72" fmla="*/ 877761 h 1141639"/>
                  <a:gd name="connsiteX73" fmla="*/ 853177 w 1448806"/>
                  <a:gd name="connsiteY73" fmla="*/ 796799 h 1141639"/>
                  <a:gd name="connsiteX74" fmla="*/ 819840 w 1448806"/>
                  <a:gd name="connsiteY74" fmla="*/ 744411 h 1141639"/>
                  <a:gd name="connsiteX75" fmla="*/ 772215 w 1448806"/>
                  <a:gd name="connsiteY75" fmla="*/ 668211 h 1141639"/>
                  <a:gd name="connsiteX76" fmla="*/ 719827 w 1448806"/>
                  <a:gd name="connsiteY76" fmla="*/ 577724 h 1141639"/>
                  <a:gd name="connsiteX77" fmla="*/ 567427 w 1448806"/>
                  <a:gd name="connsiteY77" fmla="*/ 553911 h 1141639"/>
                  <a:gd name="connsiteX78" fmla="*/ 438840 w 1448806"/>
                  <a:gd name="connsiteY78" fmla="*/ 482474 h 1141639"/>
                  <a:gd name="connsiteX79" fmla="*/ 367402 w 1448806"/>
                  <a:gd name="connsiteY79" fmla="*/ 372936 h 1141639"/>
                  <a:gd name="connsiteX80" fmla="*/ 315015 w 1448806"/>
                  <a:gd name="connsiteY80" fmla="*/ 277686 h 1141639"/>
                  <a:gd name="connsiteX81" fmla="*/ 267390 w 1448806"/>
                  <a:gd name="connsiteY81" fmla="*/ 234824 h 1141639"/>
                  <a:gd name="connsiteX82" fmla="*/ 248340 w 1448806"/>
                  <a:gd name="connsiteY82" fmla="*/ 268161 h 1141639"/>
                  <a:gd name="connsiteX83" fmla="*/ 162615 w 1448806"/>
                  <a:gd name="connsiteY83" fmla="*/ 296736 h 1141639"/>
                  <a:gd name="connsiteX84" fmla="*/ 76890 w 1448806"/>
                  <a:gd name="connsiteY84" fmla="*/ 301499 h 1141639"/>
                  <a:gd name="connsiteX85" fmla="*/ 690 w 1448806"/>
                  <a:gd name="connsiteY85" fmla="*/ 272924 h 1141639"/>
                  <a:gd name="connsiteX0" fmla="*/ 690 w 1448806"/>
                  <a:gd name="connsiteY0" fmla="*/ 272924 h 1141639"/>
                  <a:gd name="connsiteX1" fmla="*/ 124515 w 1448806"/>
                  <a:gd name="connsiteY1" fmla="*/ 282449 h 1141639"/>
                  <a:gd name="connsiteX2" fmla="*/ 243577 w 1448806"/>
                  <a:gd name="connsiteY2" fmla="*/ 230061 h 1141639"/>
                  <a:gd name="connsiteX3" fmla="*/ 219765 w 1448806"/>
                  <a:gd name="connsiteY3" fmla="*/ 153861 h 1141639"/>
                  <a:gd name="connsiteX4" fmla="*/ 272152 w 1448806"/>
                  <a:gd name="connsiteY4" fmla="*/ 10986 h 1141639"/>
                  <a:gd name="connsiteX5" fmla="*/ 276915 w 1448806"/>
                  <a:gd name="connsiteY5" fmla="*/ 25274 h 1141639"/>
                  <a:gd name="connsiteX6" fmla="*/ 243577 w 1448806"/>
                  <a:gd name="connsiteY6" fmla="*/ 149099 h 1141639"/>
                  <a:gd name="connsiteX7" fmla="*/ 281677 w 1448806"/>
                  <a:gd name="connsiteY7" fmla="*/ 220536 h 1141639"/>
                  <a:gd name="connsiteX8" fmla="*/ 357877 w 1448806"/>
                  <a:gd name="connsiteY8" fmla="*/ 306261 h 1141639"/>
                  <a:gd name="connsiteX9" fmla="*/ 462652 w 1448806"/>
                  <a:gd name="connsiteY9" fmla="*/ 477711 h 1141639"/>
                  <a:gd name="connsiteX10" fmla="*/ 648390 w 1448806"/>
                  <a:gd name="connsiteY10" fmla="*/ 544386 h 1141639"/>
                  <a:gd name="connsiteX11" fmla="*/ 729352 w 1448806"/>
                  <a:gd name="connsiteY11" fmla="*/ 539624 h 1141639"/>
                  <a:gd name="connsiteX12" fmla="*/ 762690 w 1448806"/>
                  <a:gd name="connsiteY12" fmla="*/ 425324 h 1141639"/>
                  <a:gd name="connsiteX13" fmla="*/ 734115 w 1448806"/>
                  <a:gd name="connsiteY13" fmla="*/ 244349 h 1141639"/>
                  <a:gd name="connsiteX14" fmla="*/ 662677 w 1448806"/>
                  <a:gd name="connsiteY14" fmla="*/ 106236 h 1141639"/>
                  <a:gd name="connsiteX15" fmla="*/ 591240 w 1448806"/>
                  <a:gd name="connsiteY15" fmla="*/ 39561 h 1141639"/>
                  <a:gd name="connsiteX16" fmla="*/ 619815 w 1448806"/>
                  <a:gd name="connsiteY16" fmla="*/ 15749 h 1141639"/>
                  <a:gd name="connsiteX17" fmla="*/ 691252 w 1448806"/>
                  <a:gd name="connsiteY17" fmla="*/ 110999 h 1141639"/>
                  <a:gd name="connsiteX18" fmla="*/ 743640 w 1448806"/>
                  <a:gd name="connsiteY18" fmla="*/ 211011 h 1141639"/>
                  <a:gd name="connsiteX19" fmla="*/ 786502 w 1448806"/>
                  <a:gd name="connsiteY19" fmla="*/ 125286 h 1141639"/>
                  <a:gd name="connsiteX20" fmla="*/ 848415 w 1448806"/>
                  <a:gd name="connsiteY20" fmla="*/ 68136 h 1141639"/>
                  <a:gd name="connsiteX21" fmla="*/ 857940 w 1448806"/>
                  <a:gd name="connsiteY21" fmla="*/ 87186 h 1141639"/>
                  <a:gd name="connsiteX22" fmla="*/ 815077 w 1448806"/>
                  <a:gd name="connsiteY22" fmla="*/ 130049 h 1141639"/>
                  <a:gd name="connsiteX23" fmla="*/ 757927 w 1448806"/>
                  <a:gd name="connsiteY23" fmla="*/ 239586 h 1141639"/>
                  <a:gd name="connsiteX24" fmla="*/ 781740 w 1448806"/>
                  <a:gd name="connsiteY24" fmla="*/ 363411 h 1141639"/>
                  <a:gd name="connsiteX25" fmla="*/ 767452 w 1448806"/>
                  <a:gd name="connsiteY25" fmla="*/ 506286 h 1141639"/>
                  <a:gd name="connsiteX26" fmla="*/ 745227 w 1448806"/>
                  <a:gd name="connsiteY26" fmla="*/ 587249 h 1141639"/>
                  <a:gd name="connsiteX27" fmla="*/ 807140 w 1448806"/>
                  <a:gd name="connsiteY27" fmla="*/ 703136 h 1141639"/>
                  <a:gd name="connsiteX28" fmla="*/ 876990 w 1448806"/>
                  <a:gd name="connsiteY28" fmla="*/ 792036 h 1141639"/>
                  <a:gd name="connsiteX29" fmla="*/ 1019865 w 1448806"/>
                  <a:gd name="connsiteY29" fmla="*/ 763461 h 1141639"/>
                  <a:gd name="connsiteX30" fmla="*/ 1148452 w 1448806"/>
                  <a:gd name="connsiteY30" fmla="*/ 668211 h 1141639"/>
                  <a:gd name="connsiteX31" fmla="*/ 1200840 w 1448806"/>
                  <a:gd name="connsiteY31" fmla="*/ 582486 h 1141639"/>
                  <a:gd name="connsiteX32" fmla="*/ 1238940 w 1448806"/>
                  <a:gd name="connsiteY32" fmla="*/ 477711 h 1141639"/>
                  <a:gd name="connsiteX33" fmla="*/ 1248465 w 1448806"/>
                  <a:gd name="connsiteY33" fmla="*/ 363411 h 1141639"/>
                  <a:gd name="connsiteX34" fmla="*/ 1257990 w 1448806"/>
                  <a:gd name="connsiteY34" fmla="*/ 311024 h 1141639"/>
                  <a:gd name="connsiteX35" fmla="*/ 1215127 w 1448806"/>
                  <a:gd name="connsiteY35" fmla="*/ 220536 h 1141639"/>
                  <a:gd name="connsiteX36" fmla="*/ 1224652 w 1448806"/>
                  <a:gd name="connsiteY36" fmla="*/ 211011 h 1141639"/>
                  <a:gd name="connsiteX37" fmla="*/ 1267515 w 1448806"/>
                  <a:gd name="connsiteY37" fmla="*/ 244349 h 1141639"/>
                  <a:gd name="connsiteX38" fmla="*/ 1286565 w 1448806"/>
                  <a:gd name="connsiteY38" fmla="*/ 372936 h 1141639"/>
                  <a:gd name="connsiteX39" fmla="*/ 1343715 w 1448806"/>
                  <a:gd name="connsiteY39" fmla="*/ 320549 h 1141639"/>
                  <a:gd name="connsiteX40" fmla="*/ 1400865 w 1448806"/>
                  <a:gd name="connsiteY40" fmla="*/ 282449 h 1141639"/>
                  <a:gd name="connsiteX41" fmla="*/ 1434202 w 1448806"/>
                  <a:gd name="connsiteY41" fmla="*/ 296736 h 1141639"/>
                  <a:gd name="connsiteX42" fmla="*/ 1372290 w 1448806"/>
                  <a:gd name="connsiteY42" fmla="*/ 344361 h 1141639"/>
                  <a:gd name="connsiteX43" fmla="*/ 1277040 w 1448806"/>
                  <a:gd name="connsiteY43" fmla="*/ 425324 h 1141639"/>
                  <a:gd name="connsiteX44" fmla="*/ 1248465 w 1448806"/>
                  <a:gd name="connsiteY44" fmla="*/ 520574 h 1141639"/>
                  <a:gd name="connsiteX45" fmla="*/ 1219890 w 1448806"/>
                  <a:gd name="connsiteY45" fmla="*/ 587249 h 1141639"/>
                  <a:gd name="connsiteX46" fmla="*/ 1315140 w 1448806"/>
                  <a:gd name="connsiteY46" fmla="*/ 563436 h 1141639"/>
                  <a:gd name="connsiteX47" fmla="*/ 1367527 w 1448806"/>
                  <a:gd name="connsiteY47" fmla="*/ 539624 h 1141639"/>
                  <a:gd name="connsiteX48" fmla="*/ 1305615 w 1448806"/>
                  <a:gd name="connsiteY48" fmla="*/ 587249 h 1141639"/>
                  <a:gd name="connsiteX49" fmla="*/ 1224652 w 1448806"/>
                  <a:gd name="connsiteY49" fmla="*/ 611061 h 1141639"/>
                  <a:gd name="connsiteX50" fmla="*/ 1157977 w 1448806"/>
                  <a:gd name="connsiteY50" fmla="*/ 677736 h 1141639"/>
                  <a:gd name="connsiteX51" fmla="*/ 1167502 w 1448806"/>
                  <a:gd name="connsiteY51" fmla="*/ 711074 h 1141639"/>
                  <a:gd name="connsiteX52" fmla="*/ 1257990 w 1448806"/>
                  <a:gd name="connsiteY52" fmla="*/ 753936 h 1141639"/>
                  <a:gd name="connsiteX53" fmla="*/ 1358002 w 1448806"/>
                  <a:gd name="connsiteY53" fmla="*/ 777749 h 1141639"/>
                  <a:gd name="connsiteX54" fmla="*/ 1415152 w 1448806"/>
                  <a:gd name="connsiteY54" fmla="*/ 711074 h 1141639"/>
                  <a:gd name="connsiteX55" fmla="*/ 1448490 w 1448806"/>
                  <a:gd name="connsiteY55" fmla="*/ 701549 h 1141639"/>
                  <a:gd name="connsiteX56" fmla="*/ 1396102 w 1448806"/>
                  <a:gd name="connsiteY56" fmla="*/ 758699 h 1141639"/>
                  <a:gd name="connsiteX57" fmla="*/ 1353240 w 1448806"/>
                  <a:gd name="connsiteY57" fmla="*/ 844424 h 1141639"/>
                  <a:gd name="connsiteX58" fmla="*/ 1319902 w 1448806"/>
                  <a:gd name="connsiteY58" fmla="*/ 939674 h 1141639"/>
                  <a:gd name="connsiteX59" fmla="*/ 1319902 w 1448806"/>
                  <a:gd name="connsiteY59" fmla="*/ 863474 h 1141639"/>
                  <a:gd name="connsiteX60" fmla="*/ 1319902 w 1448806"/>
                  <a:gd name="connsiteY60" fmla="*/ 801561 h 1141639"/>
                  <a:gd name="connsiteX61" fmla="*/ 1219890 w 1448806"/>
                  <a:gd name="connsiteY61" fmla="*/ 768224 h 1141639"/>
                  <a:gd name="connsiteX62" fmla="*/ 1138927 w 1448806"/>
                  <a:gd name="connsiteY62" fmla="*/ 715836 h 1141639"/>
                  <a:gd name="connsiteX63" fmla="*/ 1067490 w 1448806"/>
                  <a:gd name="connsiteY63" fmla="*/ 763461 h 1141639"/>
                  <a:gd name="connsiteX64" fmla="*/ 948427 w 1448806"/>
                  <a:gd name="connsiteY64" fmla="*/ 820611 h 1141639"/>
                  <a:gd name="connsiteX65" fmla="*/ 881752 w 1448806"/>
                  <a:gd name="connsiteY65" fmla="*/ 820611 h 1141639"/>
                  <a:gd name="connsiteX66" fmla="*/ 815077 w 1448806"/>
                  <a:gd name="connsiteY66" fmla="*/ 953961 h 1141639"/>
                  <a:gd name="connsiteX67" fmla="*/ 691252 w 1448806"/>
                  <a:gd name="connsiteY67" fmla="*/ 1063499 h 1141639"/>
                  <a:gd name="connsiteX68" fmla="*/ 500752 w 1448806"/>
                  <a:gd name="connsiteY68" fmla="*/ 1139699 h 1141639"/>
                  <a:gd name="connsiteX69" fmla="*/ 500752 w 1448806"/>
                  <a:gd name="connsiteY69" fmla="*/ 1115886 h 1141639"/>
                  <a:gd name="connsiteX70" fmla="*/ 610290 w 1448806"/>
                  <a:gd name="connsiteY70" fmla="*/ 1082549 h 1141639"/>
                  <a:gd name="connsiteX71" fmla="*/ 757927 w 1448806"/>
                  <a:gd name="connsiteY71" fmla="*/ 987299 h 1141639"/>
                  <a:gd name="connsiteX72" fmla="*/ 829365 w 1448806"/>
                  <a:gd name="connsiteY72" fmla="*/ 877761 h 1141639"/>
                  <a:gd name="connsiteX73" fmla="*/ 853177 w 1448806"/>
                  <a:gd name="connsiteY73" fmla="*/ 796799 h 1141639"/>
                  <a:gd name="connsiteX74" fmla="*/ 819840 w 1448806"/>
                  <a:gd name="connsiteY74" fmla="*/ 744411 h 1141639"/>
                  <a:gd name="connsiteX75" fmla="*/ 772215 w 1448806"/>
                  <a:gd name="connsiteY75" fmla="*/ 668211 h 1141639"/>
                  <a:gd name="connsiteX76" fmla="*/ 719827 w 1448806"/>
                  <a:gd name="connsiteY76" fmla="*/ 577724 h 1141639"/>
                  <a:gd name="connsiteX77" fmla="*/ 567427 w 1448806"/>
                  <a:gd name="connsiteY77" fmla="*/ 553911 h 1141639"/>
                  <a:gd name="connsiteX78" fmla="*/ 438840 w 1448806"/>
                  <a:gd name="connsiteY78" fmla="*/ 482474 h 1141639"/>
                  <a:gd name="connsiteX79" fmla="*/ 367402 w 1448806"/>
                  <a:gd name="connsiteY79" fmla="*/ 372936 h 1141639"/>
                  <a:gd name="connsiteX80" fmla="*/ 315015 w 1448806"/>
                  <a:gd name="connsiteY80" fmla="*/ 277686 h 1141639"/>
                  <a:gd name="connsiteX81" fmla="*/ 267390 w 1448806"/>
                  <a:gd name="connsiteY81" fmla="*/ 234824 h 1141639"/>
                  <a:gd name="connsiteX82" fmla="*/ 248340 w 1448806"/>
                  <a:gd name="connsiteY82" fmla="*/ 268161 h 1141639"/>
                  <a:gd name="connsiteX83" fmla="*/ 162615 w 1448806"/>
                  <a:gd name="connsiteY83" fmla="*/ 296736 h 1141639"/>
                  <a:gd name="connsiteX84" fmla="*/ 76890 w 1448806"/>
                  <a:gd name="connsiteY84" fmla="*/ 301499 h 1141639"/>
                  <a:gd name="connsiteX85" fmla="*/ 690 w 1448806"/>
                  <a:gd name="connsiteY85" fmla="*/ 272924 h 1141639"/>
                  <a:gd name="connsiteX0" fmla="*/ 690 w 1448806"/>
                  <a:gd name="connsiteY0" fmla="*/ 272924 h 1141639"/>
                  <a:gd name="connsiteX1" fmla="*/ 124515 w 1448806"/>
                  <a:gd name="connsiteY1" fmla="*/ 282449 h 1141639"/>
                  <a:gd name="connsiteX2" fmla="*/ 243577 w 1448806"/>
                  <a:gd name="connsiteY2" fmla="*/ 230061 h 1141639"/>
                  <a:gd name="connsiteX3" fmla="*/ 219765 w 1448806"/>
                  <a:gd name="connsiteY3" fmla="*/ 153861 h 1141639"/>
                  <a:gd name="connsiteX4" fmla="*/ 272152 w 1448806"/>
                  <a:gd name="connsiteY4" fmla="*/ 10986 h 1141639"/>
                  <a:gd name="connsiteX5" fmla="*/ 276915 w 1448806"/>
                  <a:gd name="connsiteY5" fmla="*/ 25274 h 1141639"/>
                  <a:gd name="connsiteX6" fmla="*/ 243577 w 1448806"/>
                  <a:gd name="connsiteY6" fmla="*/ 149099 h 1141639"/>
                  <a:gd name="connsiteX7" fmla="*/ 281677 w 1448806"/>
                  <a:gd name="connsiteY7" fmla="*/ 220536 h 1141639"/>
                  <a:gd name="connsiteX8" fmla="*/ 357877 w 1448806"/>
                  <a:gd name="connsiteY8" fmla="*/ 306261 h 1141639"/>
                  <a:gd name="connsiteX9" fmla="*/ 462652 w 1448806"/>
                  <a:gd name="connsiteY9" fmla="*/ 477711 h 1141639"/>
                  <a:gd name="connsiteX10" fmla="*/ 648390 w 1448806"/>
                  <a:gd name="connsiteY10" fmla="*/ 544386 h 1141639"/>
                  <a:gd name="connsiteX11" fmla="*/ 729352 w 1448806"/>
                  <a:gd name="connsiteY11" fmla="*/ 539624 h 1141639"/>
                  <a:gd name="connsiteX12" fmla="*/ 762690 w 1448806"/>
                  <a:gd name="connsiteY12" fmla="*/ 425324 h 1141639"/>
                  <a:gd name="connsiteX13" fmla="*/ 734115 w 1448806"/>
                  <a:gd name="connsiteY13" fmla="*/ 244349 h 1141639"/>
                  <a:gd name="connsiteX14" fmla="*/ 662677 w 1448806"/>
                  <a:gd name="connsiteY14" fmla="*/ 106236 h 1141639"/>
                  <a:gd name="connsiteX15" fmla="*/ 588065 w 1448806"/>
                  <a:gd name="connsiteY15" fmla="*/ 14161 h 1141639"/>
                  <a:gd name="connsiteX16" fmla="*/ 619815 w 1448806"/>
                  <a:gd name="connsiteY16" fmla="*/ 15749 h 1141639"/>
                  <a:gd name="connsiteX17" fmla="*/ 691252 w 1448806"/>
                  <a:gd name="connsiteY17" fmla="*/ 110999 h 1141639"/>
                  <a:gd name="connsiteX18" fmla="*/ 743640 w 1448806"/>
                  <a:gd name="connsiteY18" fmla="*/ 211011 h 1141639"/>
                  <a:gd name="connsiteX19" fmla="*/ 786502 w 1448806"/>
                  <a:gd name="connsiteY19" fmla="*/ 125286 h 1141639"/>
                  <a:gd name="connsiteX20" fmla="*/ 848415 w 1448806"/>
                  <a:gd name="connsiteY20" fmla="*/ 68136 h 1141639"/>
                  <a:gd name="connsiteX21" fmla="*/ 857940 w 1448806"/>
                  <a:gd name="connsiteY21" fmla="*/ 87186 h 1141639"/>
                  <a:gd name="connsiteX22" fmla="*/ 815077 w 1448806"/>
                  <a:gd name="connsiteY22" fmla="*/ 130049 h 1141639"/>
                  <a:gd name="connsiteX23" fmla="*/ 757927 w 1448806"/>
                  <a:gd name="connsiteY23" fmla="*/ 239586 h 1141639"/>
                  <a:gd name="connsiteX24" fmla="*/ 781740 w 1448806"/>
                  <a:gd name="connsiteY24" fmla="*/ 363411 h 1141639"/>
                  <a:gd name="connsiteX25" fmla="*/ 767452 w 1448806"/>
                  <a:gd name="connsiteY25" fmla="*/ 506286 h 1141639"/>
                  <a:gd name="connsiteX26" fmla="*/ 745227 w 1448806"/>
                  <a:gd name="connsiteY26" fmla="*/ 587249 h 1141639"/>
                  <a:gd name="connsiteX27" fmla="*/ 807140 w 1448806"/>
                  <a:gd name="connsiteY27" fmla="*/ 703136 h 1141639"/>
                  <a:gd name="connsiteX28" fmla="*/ 876990 w 1448806"/>
                  <a:gd name="connsiteY28" fmla="*/ 792036 h 1141639"/>
                  <a:gd name="connsiteX29" fmla="*/ 1019865 w 1448806"/>
                  <a:gd name="connsiteY29" fmla="*/ 763461 h 1141639"/>
                  <a:gd name="connsiteX30" fmla="*/ 1148452 w 1448806"/>
                  <a:gd name="connsiteY30" fmla="*/ 668211 h 1141639"/>
                  <a:gd name="connsiteX31" fmla="*/ 1200840 w 1448806"/>
                  <a:gd name="connsiteY31" fmla="*/ 582486 h 1141639"/>
                  <a:gd name="connsiteX32" fmla="*/ 1238940 w 1448806"/>
                  <a:gd name="connsiteY32" fmla="*/ 477711 h 1141639"/>
                  <a:gd name="connsiteX33" fmla="*/ 1248465 w 1448806"/>
                  <a:gd name="connsiteY33" fmla="*/ 363411 h 1141639"/>
                  <a:gd name="connsiteX34" fmla="*/ 1257990 w 1448806"/>
                  <a:gd name="connsiteY34" fmla="*/ 311024 h 1141639"/>
                  <a:gd name="connsiteX35" fmla="*/ 1215127 w 1448806"/>
                  <a:gd name="connsiteY35" fmla="*/ 220536 h 1141639"/>
                  <a:gd name="connsiteX36" fmla="*/ 1224652 w 1448806"/>
                  <a:gd name="connsiteY36" fmla="*/ 211011 h 1141639"/>
                  <a:gd name="connsiteX37" fmla="*/ 1267515 w 1448806"/>
                  <a:gd name="connsiteY37" fmla="*/ 244349 h 1141639"/>
                  <a:gd name="connsiteX38" fmla="*/ 1286565 w 1448806"/>
                  <a:gd name="connsiteY38" fmla="*/ 372936 h 1141639"/>
                  <a:gd name="connsiteX39" fmla="*/ 1343715 w 1448806"/>
                  <a:gd name="connsiteY39" fmla="*/ 320549 h 1141639"/>
                  <a:gd name="connsiteX40" fmla="*/ 1400865 w 1448806"/>
                  <a:gd name="connsiteY40" fmla="*/ 282449 h 1141639"/>
                  <a:gd name="connsiteX41" fmla="*/ 1434202 w 1448806"/>
                  <a:gd name="connsiteY41" fmla="*/ 296736 h 1141639"/>
                  <a:gd name="connsiteX42" fmla="*/ 1372290 w 1448806"/>
                  <a:gd name="connsiteY42" fmla="*/ 344361 h 1141639"/>
                  <a:gd name="connsiteX43" fmla="*/ 1277040 w 1448806"/>
                  <a:gd name="connsiteY43" fmla="*/ 425324 h 1141639"/>
                  <a:gd name="connsiteX44" fmla="*/ 1248465 w 1448806"/>
                  <a:gd name="connsiteY44" fmla="*/ 520574 h 1141639"/>
                  <a:gd name="connsiteX45" fmla="*/ 1219890 w 1448806"/>
                  <a:gd name="connsiteY45" fmla="*/ 587249 h 1141639"/>
                  <a:gd name="connsiteX46" fmla="*/ 1315140 w 1448806"/>
                  <a:gd name="connsiteY46" fmla="*/ 563436 h 1141639"/>
                  <a:gd name="connsiteX47" fmla="*/ 1367527 w 1448806"/>
                  <a:gd name="connsiteY47" fmla="*/ 539624 h 1141639"/>
                  <a:gd name="connsiteX48" fmla="*/ 1305615 w 1448806"/>
                  <a:gd name="connsiteY48" fmla="*/ 587249 h 1141639"/>
                  <a:gd name="connsiteX49" fmla="*/ 1224652 w 1448806"/>
                  <a:gd name="connsiteY49" fmla="*/ 611061 h 1141639"/>
                  <a:gd name="connsiteX50" fmla="*/ 1157977 w 1448806"/>
                  <a:gd name="connsiteY50" fmla="*/ 677736 h 1141639"/>
                  <a:gd name="connsiteX51" fmla="*/ 1167502 w 1448806"/>
                  <a:gd name="connsiteY51" fmla="*/ 711074 h 1141639"/>
                  <a:gd name="connsiteX52" fmla="*/ 1257990 w 1448806"/>
                  <a:gd name="connsiteY52" fmla="*/ 753936 h 1141639"/>
                  <a:gd name="connsiteX53" fmla="*/ 1358002 w 1448806"/>
                  <a:gd name="connsiteY53" fmla="*/ 777749 h 1141639"/>
                  <a:gd name="connsiteX54" fmla="*/ 1415152 w 1448806"/>
                  <a:gd name="connsiteY54" fmla="*/ 711074 h 1141639"/>
                  <a:gd name="connsiteX55" fmla="*/ 1448490 w 1448806"/>
                  <a:gd name="connsiteY55" fmla="*/ 701549 h 1141639"/>
                  <a:gd name="connsiteX56" fmla="*/ 1396102 w 1448806"/>
                  <a:gd name="connsiteY56" fmla="*/ 758699 h 1141639"/>
                  <a:gd name="connsiteX57" fmla="*/ 1353240 w 1448806"/>
                  <a:gd name="connsiteY57" fmla="*/ 844424 h 1141639"/>
                  <a:gd name="connsiteX58" fmla="*/ 1319902 w 1448806"/>
                  <a:gd name="connsiteY58" fmla="*/ 939674 h 1141639"/>
                  <a:gd name="connsiteX59" fmla="*/ 1319902 w 1448806"/>
                  <a:gd name="connsiteY59" fmla="*/ 863474 h 1141639"/>
                  <a:gd name="connsiteX60" fmla="*/ 1319902 w 1448806"/>
                  <a:gd name="connsiteY60" fmla="*/ 801561 h 1141639"/>
                  <a:gd name="connsiteX61" fmla="*/ 1219890 w 1448806"/>
                  <a:gd name="connsiteY61" fmla="*/ 768224 h 1141639"/>
                  <a:gd name="connsiteX62" fmla="*/ 1138927 w 1448806"/>
                  <a:gd name="connsiteY62" fmla="*/ 715836 h 1141639"/>
                  <a:gd name="connsiteX63" fmla="*/ 1067490 w 1448806"/>
                  <a:gd name="connsiteY63" fmla="*/ 763461 h 1141639"/>
                  <a:gd name="connsiteX64" fmla="*/ 948427 w 1448806"/>
                  <a:gd name="connsiteY64" fmla="*/ 820611 h 1141639"/>
                  <a:gd name="connsiteX65" fmla="*/ 881752 w 1448806"/>
                  <a:gd name="connsiteY65" fmla="*/ 820611 h 1141639"/>
                  <a:gd name="connsiteX66" fmla="*/ 815077 w 1448806"/>
                  <a:gd name="connsiteY66" fmla="*/ 953961 h 1141639"/>
                  <a:gd name="connsiteX67" fmla="*/ 691252 w 1448806"/>
                  <a:gd name="connsiteY67" fmla="*/ 1063499 h 1141639"/>
                  <a:gd name="connsiteX68" fmla="*/ 500752 w 1448806"/>
                  <a:gd name="connsiteY68" fmla="*/ 1139699 h 1141639"/>
                  <a:gd name="connsiteX69" fmla="*/ 500752 w 1448806"/>
                  <a:gd name="connsiteY69" fmla="*/ 1115886 h 1141639"/>
                  <a:gd name="connsiteX70" fmla="*/ 610290 w 1448806"/>
                  <a:gd name="connsiteY70" fmla="*/ 1082549 h 1141639"/>
                  <a:gd name="connsiteX71" fmla="*/ 757927 w 1448806"/>
                  <a:gd name="connsiteY71" fmla="*/ 987299 h 1141639"/>
                  <a:gd name="connsiteX72" fmla="*/ 829365 w 1448806"/>
                  <a:gd name="connsiteY72" fmla="*/ 877761 h 1141639"/>
                  <a:gd name="connsiteX73" fmla="*/ 853177 w 1448806"/>
                  <a:gd name="connsiteY73" fmla="*/ 796799 h 1141639"/>
                  <a:gd name="connsiteX74" fmla="*/ 819840 w 1448806"/>
                  <a:gd name="connsiteY74" fmla="*/ 744411 h 1141639"/>
                  <a:gd name="connsiteX75" fmla="*/ 772215 w 1448806"/>
                  <a:gd name="connsiteY75" fmla="*/ 668211 h 1141639"/>
                  <a:gd name="connsiteX76" fmla="*/ 719827 w 1448806"/>
                  <a:gd name="connsiteY76" fmla="*/ 577724 h 1141639"/>
                  <a:gd name="connsiteX77" fmla="*/ 567427 w 1448806"/>
                  <a:gd name="connsiteY77" fmla="*/ 553911 h 1141639"/>
                  <a:gd name="connsiteX78" fmla="*/ 438840 w 1448806"/>
                  <a:gd name="connsiteY78" fmla="*/ 482474 h 1141639"/>
                  <a:gd name="connsiteX79" fmla="*/ 367402 w 1448806"/>
                  <a:gd name="connsiteY79" fmla="*/ 372936 h 1141639"/>
                  <a:gd name="connsiteX80" fmla="*/ 315015 w 1448806"/>
                  <a:gd name="connsiteY80" fmla="*/ 277686 h 1141639"/>
                  <a:gd name="connsiteX81" fmla="*/ 267390 w 1448806"/>
                  <a:gd name="connsiteY81" fmla="*/ 234824 h 1141639"/>
                  <a:gd name="connsiteX82" fmla="*/ 248340 w 1448806"/>
                  <a:gd name="connsiteY82" fmla="*/ 268161 h 1141639"/>
                  <a:gd name="connsiteX83" fmla="*/ 162615 w 1448806"/>
                  <a:gd name="connsiteY83" fmla="*/ 296736 h 1141639"/>
                  <a:gd name="connsiteX84" fmla="*/ 76890 w 1448806"/>
                  <a:gd name="connsiteY84" fmla="*/ 301499 h 1141639"/>
                  <a:gd name="connsiteX85" fmla="*/ 690 w 1448806"/>
                  <a:gd name="connsiteY85" fmla="*/ 272924 h 1141639"/>
                  <a:gd name="connsiteX0" fmla="*/ 690 w 1448806"/>
                  <a:gd name="connsiteY0" fmla="*/ 272924 h 1141639"/>
                  <a:gd name="connsiteX1" fmla="*/ 124515 w 1448806"/>
                  <a:gd name="connsiteY1" fmla="*/ 282449 h 1141639"/>
                  <a:gd name="connsiteX2" fmla="*/ 243577 w 1448806"/>
                  <a:gd name="connsiteY2" fmla="*/ 230061 h 1141639"/>
                  <a:gd name="connsiteX3" fmla="*/ 219765 w 1448806"/>
                  <a:gd name="connsiteY3" fmla="*/ 153861 h 1141639"/>
                  <a:gd name="connsiteX4" fmla="*/ 272152 w 1448806"/>
                  <a:gd name="connsiteY4" fmla="*/ 10986 h 1141639"/>
                  <a:gd name="connsiteX5" fmla="*/ 276915 w 1448806"/>
                  <a:gd name="connsiteY5" fmla="*/ 25274 h 1141639"/>
                  <a:gd name="connsiteX6" fmla="*/ 243577 w 1448806"/>
                  <a:gd name="connsiteY6" fmla="*/ 149099 h 1141639"/>
                  <a:gd name="connsiteX7" fmla="*/ 281677 w 1448806"/>
                  <a:gd name="connsiteY7" fmla="*/ 220536 h 1141639"/>
                  <a:gd name="connsiteX8" fmla="*/ 357877 w 1448806"/>
                  <a:gd name="connsiteY8" fmla="*/ 306261 h 1141639"/>
                  <a:gd name="connsiteX9" fmla="*/ 462652 w 1448806"/>
                  <a:gd name="connsiteY9" fmla="*/ 477711 h 1141639"/>
                  <a:gd name="connsiteX10" fmla="*/ 584890 w 1448806"/>
                  <a:gd name="connsiteY10" fmla="*/ 541211 h 1141639"/>
                  <a:gd name="connsiteX11" fmla="*/ 729352 w 1448806"/>
                  <a:gd name="connsiteY11" fmla="*/ 539624 h 1141639"/>
                  <a:gd name="connsiteX12" fmla="*/ 762690 w 1448806"/>
                  <a:gd name="connsiteY12" fmla="*/ 425324 h 1141639"/>
                  <a:gd name="connsiteX13" fmla="*/ 734115 w 1448806"/>
                  <a:gd name="connsiteY13" fmla="*/ 244349 h 1141639"/>
                  <a:gd name="connsiteX14" fmla="*/ 662677 w 1448806"/>
                  <a:gd name="connsiteY14" fmla="*/ 106236 h 1141639"/>
                  <a:gd name="connsiteX15" fmla="*/ 588065 w 1448806"/>
                  <a:gd name="connsiteY15" fmla="*/ 14161 h 1141639"/>
                  <a:gd name="connsiteX16" fmla="*/ 619815 w 1448806"/>
                  <a:gd name="connsiteY16" fmla="*/ 15749 h 1141639"/>
                  <a:gd name="connsiteX17" fmla="*/ 691252 w 1448806"/>
                  <a:gd name="connsiteY17" fmla="*/ 110999 h 1141639"/>
                  <a:gd name="connsiteX18" fmla="*/ 743640 w 1448806"/>
                  <a:gd name="connsiteY18" fmla="*/ 211011 h 1141639"/>
                  <a:gd name="connsiteX19" fmla="*/ 786502 w 1448806"/>
                  <a:gd name="connsiteY19" fmla="*/ 125286 h 1141639"/>
                  <a:gd name="connsiteX20" fmla="*/ 848415 w 1448806"/>
                  <a:gd name="connsiteY20" fmla="*/ 68136 h 1141639"/>
                  <a:gd name="connsiteX21" fmla="*/ 857940 w 1448806"/>
                  <a:gd name="connsiteY21" fmla="*/ 87186 h 1141639"/>
                  <a:gd name="connsiteX22" fmla="*/ 815077 w 1448806"/>
                  <a:gd name="connsiteY22" fmla="*/ 130049 h 1141639"/>
                  <a:gd name="connsiteX23" fmla="*/ 757927 w 1448806"/>
                  <a:gd name="connsiteY23" fmla="*/ 239586 h 1141639"/>
                  <a:gd name="connsiteX24" fmla="*/ 781740 w 1448806"/>
                  <a:gd name="connsiteY24" fmla="*/ 363411 h 1141639"/>
                  <a:gd name="connsiteX25" fmla="*/ 767452 w 1448806"/>
                  <a:gd name="connsiteY25" fmla="*/ 506286 h 1141639"/>
                  <a:gd name="connsiteX26" fmla="*/ 745227 w 1448806"/>
                  <a:gd name="connsiteY26" fmla="*/ 587249 h 1141639"/>
                  <a:gd name="connsiteX27" fmla="*/ 807140 w 1448806"/>
                  <a:gd name="connsiteY27" fmla="*/ 703136 h 1141639"/>
                  <a:gd name="connsiteX28" fmla="*/ 876990 w 1448806"/>
                  <a:gd name="connsiteY28" fmla="*/ 792036 h 1141639"/>
                  <a:gd name="connsiteX29" fmla="*/ 1019865 w 1448806"/>
                  <a:gd name="connsiteY29" fmla="*/ 763461 h 1141639"/>
                  <a:gd name="connsiteX30" fmla="*/ 1148452 w 1448806"/>
                  <a:gd name="connsiteY30" fmla="*/ 668211 h 1141639"/>
                  <a:gd name="connsiteX31" fmla="*/ 1200840 w 1448806"/>
                  <a:gd name="connsiteY31" fmla="*/ 582486 h 1141639"/>
                  <a:gd name="connsiteX32" fmla="*/ 1238940 w 1448806"/>
                  <a:gd name="connsiteY32" fmla="*/ 477711 h 1141639"/>
                  <a:gd name="connsiteX33" fmla="*/ 1248465 w 1448806"/>
                  <a:gd name="connsiteY33" fmla="*/ 363411 h 1141639"/>
                  <a:gd name="connsiteX34" fmla="*/ 1257990 w 1448806"/>
                  <a:gd name="connsiteY34" fmla="*/ 311024 h 1141639"/>
                  <a:gd name="connsiteX35" fmla="*/ 1215127 w 1448806"/>
                  <a:gd name="connsiteY35" fmla="*/ 220536 h 1141639"/>
                  <a:gd name="connsiteX36" fmla="*/ 1224652 w 1448806"/>
                  <a:gd name="connsiteY36" fmla="*/ 211011 h 1141639"/>
                  <a:gd name="connsiteX37" fmla="*/ 1267515 w 1448806"/>
                  <a:gd name="connsiteY37" fmla="*/ 244349 h 1141639"/>
                  <a:gd name="connsiteX38" fmla="*/ 1286565 w 1448806"/>
                  <a:gd name="connsiteY38" fmla="*/ 372936 h 1141639"/>
                  <a:gd name="connsiteX39" fmla="*/ 1343715 w 1448806"/>
                  <a:gd name="connsiteY39" fmla="*/ 320549 h 1141639"/>
                  <a:gd name="connsiteX40" fmla="*/ 1400865 w 1448806"/>
                  <a:gd name="connsiteY40" fmla="*/ 282449 h 1141639"/>
                  <a:gd name="connsiteX41" fmla="*/ 1434202 w 1448806"/>
                  <a:gd name="connsiteY41" fmla="*/ 296736 h 1141639"/>
                  <a:gd name="connsiteX42" fmla="*/ 1372290 w 1448806"/>
                  <a:gd name="connsiteY42" fmla="*/ 344361 h 1141639"/>
                  <a:gd name="connsiteX43" fmla="*/ 1277040 w 1448806"/>
                  <a:gd name="connsiteY43" fmla="*/ 425324 h 1141639"/>
                  <a:gd name="connsiteX44" fmla="*/ 1248465 w 1448806"/>
                  <a:gd name="connsiteY44" fmla="*/ 520574 h 1141639"/>
                  <a:gd name="connsiteX45" fmla="*/ 1219890 w 1448806"/>
                  <a:gd name="connsiteY45" fmla="*/ 587249 h 1141639"/>
                  <a:gd name="connsiteX46" fmla="*/ 1315140 w 1448806"/>
                  <a:gd name="connsiteY46" fmla="*/ 563436 h 1141639"/>
                  <a:gd name="connsiteX47" fmla="*/ 1367527 w 1448806"/>
                  <a:gd name="connsiteY47" fmla="*/ 539624 h 1141639"/>
                  <a:gd name="connsiteX48" fmla="*/ 1305615 w 1448806"/>
                  <a:gd name="connsiteY48" fmla="*/ 587249 h 1141639"/>
                  <a:gd name="connsiteX49" fmla="*/ 1224652 w 1448806"/>
                  <a:gd name="connsiteY49" fmla="*/ 611061 h 1141639"/>
                  <a:gd name="connsiteX50" fmla="*/ 1157977 w 1448806"/>
                  <a:gd name="connsiteY50" fmla="*/ 677736 h 1141639"/>
                  <a:gd name="connsiteX51" fmla="*/ 1167502 w 1448806"/>
                  <a:gd name="connsiteY51" fmla="*/ 711074 h 1141639"/>
                  <a:gd name="connsiteX52" fmla="*/ 1257990 w 1448806"/>
                  <a:gd name="connsiteY52" fmla="*/ 753936 h 1141639"/>
                  <a:gd name="connsiteX53" fmla="*/ 1358002 w 1448806"/>
                  <a:gd name="connsiteY53" fmla="*/ 777749 h 1141639"/>
                  <a:gd name="connsiteX54" fmla="*/ 1415152 w 1448806"/>
                  <a:gd name="connsiteY54" fmla="*/ 711074 h 1141639"/>
                  <a:gd name="connsiteX55" fmla="*/ 1448490 w 1448806"/>
                  <a:gd name="connsiteY55" fmla="*/ 701549 h 1141639"/>
                  <a:gd name="connsiteX56" fmla="*/ 1396102 w 1448806"/>
                  <a:gd name="connsiteY56" fmla="*/ 758699 h 1141639"/>
                  <a:gd name="connsiteX57" fmla="*/ 1353240 w 1448806"/>
                  <a:gd name="connsiteY57" fmla="*/ 844424 h 1141639"/>
                  <a:gd name="connsiteX58" fmla="*/ 1319902 w 1448806"/>
                  <a:gd name="connsiteY58" fmla="*/ 939674 h 1141639"/>
                  <a:gd name="connsiteX59" fmla="*/ 1319902 w 1448806"/>
                  <a:gd name="connsiteY59" fmla="*/ 863474 h 1141639"/>
                  <a:gd name="connsiteX60" fmla="*/ 1319902 w 1448806"/>
                  <a:gd name="connsiteY60" fmla="*/ 801561 h 1141639"/>
                  <a:gd name="connsiteX61" fmla="*/ 1219890 w 1448806"/>
                  <a:gd name="connsiteY61" fmla="*/ 768224 h 1141639"/>
                  <a:gd name="connsiteX62" fmla="*/ 1138927 w 1448806"/>
                  <a:gd name="connsiteY62" fmla="*/ 715836 h 1141639"/>
                  <a:gd name="connsiteX63" fmla="*/ 1067490 w 1448806"/>
                  <a:gd name="connsiteY63" fmla="*/ 763461 h 1141639"/>
                  <a:gd name="connsiteX64" fmla="*/ 948427 w 1448806"/>
                  <a:gd name="connsiteY64" fmla="*/ 820611 h 1141639"/>
                  <a:gd name="connsiteX65" fmla="*/ 881752 w 1448806"/>
                  <a:gd name="connsiteY65" fmla="*/ 820611 h 1141639"/>
                  <a:gd name="connsiteX66" fmla="*/ 815077 w 1448806"/>
                  <a:gd name="connsiteY66" fmla="*/ 953961 h 1141639"/>
                  <a:gd name="connsiteX67" fmla="*/ 691252 w 1448806"/>
                  <a:gd name="connsiteY67" fmla="*/ 1063499 h 1141639"/>
                  <a:gd name="connsiteX68" fmla="*/ 500752 w 1448806"/>
                  <a:gd name="connsiteY68" fmla="*/ 1139699 h 1141639"/>
                  <a:gd name="connsiteX69" fmla="*/ 500752 w 1448806"/>
                  <a:gd name="connsiteY69" fmla="*/ 1115886 h 1141639"/>
                  <a:gd name="connsiteX70" fmla="*/ 610290 w 1448806"/>
                  <a:gd name="connsiteY70" fmla="*/ 1082549 h 1141639"/>
                  <a:gd name="connsiteX71" fmla="*/ 757927 w 1448806"/>
                  <a:gd name="connsiteY71" fmla="*/ 987299 h 1141639"/>
                  <a:gd name="connsiteX72" fmla="*/ 829365 w 1448806"/>
                  <a:gd name="connsiteY72" fmla="*/ 877761 h 1141639"/>
                  <a:gd name="connsiteX73" fmla="*/ 853177 w 1448806"/>
                  <a:gd name="connsiteY73" fmla="*/ 796799 h 1141639"/>
                  <a:gd name="connsiteX74" fmla="*/ 819840 w 1448806"/>
                  <a:gd name="connsiteY74" fmla="*/ 744411 h 1141639"/>
                  <a:gd name="connsiteX75" fmla="*/ 772215 w 1448806"/>
                  <a:gd name="connsiteY75" fmla="*/ 668211 h 1141639"/>
                  <a:gd name="connsiteX76" fmla="*/ 719827 w 1448806"/>
                  <a:gd name="connsiteY76" fmla="*/ 577724 h 1141639"/>
                  <a:gd name="connsiteX77" fmla="*/ 567427 w 1448806"/>
                  <a:gd name="connsiteY77" fmla="*/ 553911 h 1141639"/>
                  <a:gd name="connsiteX78" fmla="*/ 438840 w 1448806"/>
                  <a:gd name="connsiteY78" fmla="*/ 482474 h 1141639"/>
                  <a:gd name="connsiteX79" fmla="*/ 367402 w 1448806"/>
                  <a:gd name="connsiteY79" fmla="*/ 372936 h 1141639"/>
                  <a:gd name="connsiteX80" fmla="*/ 315015 w 1448806"/>
                  <a:gd name="connsiteY80" fmla="*/ 277686 h 1141639"/>
                  <a:gd name="connsiteX81" fmla="*/ 267390 w 1448806"/>
                  <a:gd name="connsiteY81" fmla="*/ 234824 h 1141639"/>
                  <a:gd name="connsiteX82" fmla="*/ 248340 w 1448806"/>
                  <a:gd name="connsiteY82" fmla="*/ 268161 h 1141639"/>
                  <a:gd name="connsiteX83" fmla="*/ 162615 w 1448806"/>
                  <a:gd name="connsiteY83" fmla="*/ 296736 h 1141639"/>
                  <a:gd name="connsiteX84" fmla="*/ 76890 w 1448806"/>
                  <a:gd name="connsiteY84" fmla="*/ 301499 h 1141639"/>
                  <a:gd name="connsiteX85" fmla="*/ 690 w 1448806"/>
                  <a:gd name="connsiteY85" fmla="*/ 272924 h 1141639"/>
                  <a:gd name="connsiteX0" fmla="*/ 1809 w 1449925"/>
                  <a:gd name="connsiteY0" fmla="*/ 272924 h 1141639"/>
                  <a:gd name="connsiteX1" fmla="*/ 160559 w 1449925"/>
                  <a:gd name="connsiteY1" fmla="*/ 285624 h 1141639"/>
                  <a:gd name="connsiteX2" fmla="*/ 244696 w 1449925"/>
                  <a:gd name="connsiteY2" fmla="*/ 230061 h 1141639"/>
                  <a:gd name="connsiteX3" fmla="*/ 220884 w 1449925"/>
                  <a:gd name="connsiteY3" fmla="*/ 153861 h 1141639"/>
                  <a:gd name="connsiteX4" fmla="*/ 273271 w 1449925"/>
                  <a:gd name="connsiteY4" fmla="*/ 10986 h 1141639"/>
                  <a:gd name="connsiteX5" fmla="*/ 278034 w 1449925"/>
                  <a:gd name="connsiteY5" fmla="*/ 25274 h 1141639"/>
                  <a:gd name="connsiteX6" fmla="*/ 244696 w 1449925"/>
                  <a:gd name="connsiteY6" fmla="*/ 149099 h 1141639"/>
                  <a:gd name="connsiteX7" fmla="*/ 282796 w 1449925"/>
                  <a:gd name="connsiteY7" fmla="*/ 220536 h 1141639"/>
                  <a:gd name="connsiteX8" fmla="*/ 358996 w 1449925"/>
                  <a:gd name="connsiteY8" fmla="*/ 306261 h 1141639"/>
                  <a:gd name="connsiteX9" fmla="*/ 463771 w 1449925"/>
                  <a:gd name="connsiteY9" fmla="*/ 477711 h 1141639"/>
                  <a:gd name="connsiteX10" fmla="*/ 586009 w 1449925"/>
                  <a:gd name="connsiteY10" fmla="*/ 541211 h 1141639"/>
                  <a:gd name="connsiteX11" fmla="*/ 730471 w 1449925"/>
                  <a:gd name="connsiteY11" fmla="*/ 539624 h 1141639"/>
                  <a:gd name="connsiteX12" fmla="*/ 763809 w 1449925"/>
                  <a:gd name="connsiteY12" fmla="*/ 425324 h 1141639"/>
                  <a:gd name="connsiteX13" fmla="*/ 735234 w 1449925"/>
                  <a:gd name="connsiteY13" fmla="*/ 244349 h 1141639"/>
                  <a:gd name="connsiteX14" fmla="*/ 663796 w 1449925"/>
                  <a:gd name="connsiteY14" fmla="*/ 106236 h 1141639"/>
                  <a:gd name="connsiteX15" fmla="*/ 589184 w 1449925"/>
                  <a:gd name="connsiteY15" fmla="*/ 14161 h 1141639"/>
                  <a:gd name="connsiteX16" fmla="*/ 620934 w 1449925"/>
                  <a:gd name="connsiteY16" fmla="*/ 15749 h 1141639"/>
                  <a:gd name="connsiteX17" fmla="*/ 692371 w 1449925"/>
                  <a:gd name="connsiteY17" fmla="*/ 110999 h 1141639"/>
                  <a:gd name="connsiteX18" fmla="*/ 744759 w 1449925"/>
                  <a:gd name="connsiteY18" fmla="*/ 211011 h 1141639"/>
                  <a:gd name="connsiteX19" fmla="*/ 787621 w 1449925"/>
                  <a:gd name="connsiteY19" fmla="*/ 125286 h 1141639"/>
                  <a:gd name="connsiteX20" fmla="*/ 849534 w 1449925"/>
                  <a:gd name="connsiteY20" fmla="*/ 68136 h 1141639"/>
                  <a:gd name="connsiteX21" fmla="*/ 859059 w 1449925"/>
                  <a:gd name="connsiteY21" fmla="*/ 87186 h 1141639"/>
                  <a:gd name="connsiteX22" fmla="*/ 816196 w 1449925"/>
                  <a:gd name="connsiteY22" fmla="*/ 130049 h 1141639"/>
                  <a:gd name="connsiteX23" fmla="*/ 759046 w 1449925"/>
                  <a:gd name="connsiteY23" fmla="*/ 239586 h 1141639"/>
                  <a:gd name="connsiteX24" fmla="*/ 782859 w 1449925"/>
                  <a:gd name="connsiteY24" fmla="*/ 363411 h 1141639"/>
                  <a:gd name="connsiteX25" fmla="*/ 768571 w 1449925"/>
                  <a:gd name="connsiteY25" fmla="*/ 506286 h 1141639"/>
                  <a:gd name="connsiteX26" fmla="*/ 746346 w 1449925"/>
                  <a:gd name="connsiteY26" fmla="*/ 587249 h 1141639"/>
                  <a:gd name="connsiteX27" fmla="*/ 808259 w 1449925"/>
                  <a:gd name="connsiteY27" fmla="*/ 703136 h 1141639"/>
                  <a:gd name="connsiteX28" fmla="*/ 878109 w 1449925"/>
                  <a:gd name="connsiteY28" fmla="*/ 792036 h 1141639"/>
                  <a:gd name="connsiteX29" fmla="*/ 1020984 w 1449925"/>
                  <a:gd name="connsiteY29" fmla="*/ 763461 h 1141639"/>
                  <a:gd name="connsiteX30" fmla="*/ 1149571 w 1449925"/>
                  <a:gd name="connsiteY30" fmla="*/ 668211 h 1141639"/>
                  <a:gd name="connsiteX31" fmla="*/ 1201959 w 1449925"/>
                  <a:gd name="connsiteY31" fmla="*/ 582486 h 1141639"/>
                  <a:gd name="connsiteX32" fmla="*/ 1240059 w 1449925"/>
                  <a:gd name="connsiteY32" fmla="*/ 477711 h 1141639"/>
                  <a:gd name="connsiteX33" fmla="*/ 1249584 w 1449925"/>
                  <a:gd name="connsiteY33" fmla="*/ 363411 h 1141639"/>
                  <a:gd name="connsiteX34" fmla="*/ 1259109 w 1449925"/>
                  <a:gd name="connsiteY34" fmla="*/ 311024 h 1141639"/>
                  <a:gd name="connsiteX35" fmla="*/ 1216246 w 1449925"/>
                  <a:gd name="connsiteY35" fmla="*/ 220536 h 1141639"/>
                  <a:gd name="connsiteX36" fmla="*/ 1225771 w 1449925"/>
                  <a:gd name="connsiteY36" fmla="*/ 211011 h 1141639"/>
                  <a:gd name="connsiteX37" fmla="*/ 1268634 w 1449925"/>
                  <a:gd name="connsiteY37" fmla="*/ 244349 h 1141639"/>
                  <a:gd name="connsiteX38" fmla="*/ 1287684 w 1449925"/>
                  <a:gd name="connsiteY38" fmla="*/ 372936 h 1141639"/>
                  <a:gd name="connsiteX39" fmla="*/ 1344834 w 1449925"/>
                  <a:gd name="connsiteY39" fmla="*/ 320549 h 1141639"/>
                  <a:gd name="connsiteX40" fmla="*/ 1401984 w 1449925"/>
                  <a:gd name="connsiteY40" fmla="*/ 282449 h 1141639"/>
                  <a:gd name="connsiteX41" fmla="*/ 1435321 w 1449925"/>
                  <a:gd name="connsiteY41" fmla="*/ 296736 h 1141639"/>
                  <a:gd name="connsiteX42" fmla="*/ 1373409 w 1449925"/>
                  <a:gd name="connsiteY42" fmla="*/ 344361 h 1141639"/>
                  <a:gd name="connsiteX43" fmla="*/ 1278159 w 1449925"/>
                  <a:gd name="connsiteY43" fmla="*/ 425324 h 1141639"/>
                  <a:gd name="connsiteX44" fmla="*/ 1249584 w 1449925"/>
                  <a:gd name="connsiteY44" fmla="*/ 520574 h 1141639"/>
                  <a:gd name="connsiteX45" fmla="*/ 1221009 w 1449925"/>
                  <a:gd name="connsiteY45" fmla="*/ 587249 h 1141639"/>
                  <a:gd name="connsiteX46" fmla="*/ 1316259 w 1449925"/>
                  <a:gd name="connsiteY46" fmla="*/ 563436 h 1141639"/>
                  <a:gd name="connsiteX47" fmla="*/ 1368646 w 1449925"/>
                  <a:gd name="connsiteY47" fmla="*/ 539624 h 1141639"/>
                  <a:gd name="connsiteX48" fmla="*/ 1306734 w 1449925"/>
                  <a:gd name="connsiteY48" fmla="*/ 587249 h 1141639"/>
                  <a:gd name="connsiteX49" fmla="*/ 1225771 w 1449925"/>
                  <a:gd name="connsiteY49" fmla="*/ 611061 h 1141639"/>
                  <a:gd name="connsiteX50" fmla="*/ 1159096 w 1449925"/>
                  <a:gd name="connsiteY50" fmla="*/ 677736 h 1141639"/>
                  <a:gd name="connsiteX51" fmla="*/ 1168621 w 1449925"/>
                  <a:gd name="connsiteY51" fmla="*/ 711074 h 1141639"/>
                  <a:gd name="connsiteX52" fmla="*/ 1259109 w 1449925"/>
                  <a:gd name="connsiteY52" fmla="*/ 753936 h 1141639"/>
                  <a:gd name="connsiteX53" fmla="*/ 1359121 w 1449925"/>
                  <a:gd name="connsiteY53" fmla="*/ 777749 h 1141639"/>
                  <a:gd name="connsiteX54" fmla="*/ 1416271 w 1449925"/>
                  <a:gd name="connsiteY54" fmla="*/ 711074 h 1141639"/>
                  <a:gd name="connsiteX55" fmla="*/ 1449609 w 1449925"/>
                  <a:gd name="connsiteY55" fmla="*/ 701549 h 1141639"/>
                  <a:gd name="connsiteX56" fmla="*/ 1397221 w 1449925"/>
                  <a:gd name="connsiteY56" fmla="*/ 758699 h 1141639"/>
                  <a:gd name="connsiteX57" fmla="*/ 1354359 w 1449925"/>
                  <a:gd name="connsiteY57" fmla="*/ 844424 h 1141639"/>
                  <a:gd name="connsiteX58" fmla="*/ 1321021 w 1449925"/>
                  <a:gd name="connsiteY58" fmla="*/ 939674 h 1141639"/>
                  <a:gd name="connsiteX59" fmla="*/ 1321021 w 1449925"/>
                  <a:gd name="connsiteY59" fmla="*/ 863474 h 1141639"/>
                  <a:gd name="connsiteX60" fmla="*/ 1321021 w 1449925"/>
                  <a:gd name="connsiteY60" fmla="*/ 801561 h 1141639"/>
                  <a:gd name="connsiteX61" fmla="*/ 1221009 w 1449925"/>
                  <a:gd name="connsiteY61" fmla="*/ 768224 h 1141639"/>
                  <a:gd name="connsiteX62" fmla="*/ 1140046 w 1449925"/>
                  <a:gd name="connsiteY62" fmla="*/ 715836 h 1141639"/>
                  <a:gd name="connsiteX63" fmla="*/ 1068609 w 1449925"/>
                  <a:gd name="connsiteY63" fmla="*/ 763461 h 1141639"/>
                  <a:gd name="connsiteX64" fmla="*/ 949546 w 1449925"/>
                  <a:gd name="connsiteY64" fmla="*/ 820611 h 1141639"/>
                  <a:gd name="connsiteX65" fmla="*/ 882871 w 1449925"/>
                  <a:gd name="connsiteY65" fmla="*/ 820611 h 1141639"/>
                  <a:gd name="connsiteX66" fmla="*/ 816196 w 1449925"/>
                  <a:gd name="connsiteY66" fmla="*/ 953961 h 1141639"/>
                  <a:gd name="connsiteX67" fmla="*/ 692371 w 1449925"/>
                  <a:gd name="connsiteY67" fmla="*/ 1063499 h 1141639"/>
                  <a:gd name="connsiteX68" fmla="*/ 501871 w 1449925"/>
                  <a:gd name="connsiteY68" fmla="*/ 1139699 h 1141639"/>
                  <a:gd name="connsiteX69" fmla="*/ 501871 w 1449925"/>
                  <a:gd name="connsiteY69" fmla="*/ 1115886 h 1141639"/>
                  <a:gd name="connsiteX70" fmla="*/ 611409 w 1449925"/>
                  <a:gd name="connsiteY70" fmla="*/ 1082549 h 1141639"/>
                  <a:gd name="connsiteX71" fmla="*/ 759046 w 1449925"/>
                  <a:gd name="connsiteY71" fmla="*/ 987299 h 1141639"/>
                  <a:gd name="connsiteX72" fmla="*/ 830484 w 1449925"/>
                  <a:gd name="connsiteY72" fmla="*/ 877761 h 1141639"/>
                  <a:gd name="connsiteX73" fmla="*/ 854296 w 1449925"/>
                  <a:gd name="connsiteY73" fmla="*/ 796799 h 1141639"/>
                  <a:gd name="connsiteX74" fmla="*/ 820959 w 1449925"/>
                  <a:gd name="connsiteY74" fmla="*/ 744411 h 1141639"/>
                  <a:gd name="connsiteX75" fmla="*/ 773334 w 1449925"/>
                  <a:gd name="connsiteY75" fmla="*/ 668211 h 1141639"/>
                  <a:gd name="connsiteX76" fmla="*/ 720946 w 1449925"/>
                  <a:gd name="connsiteY76" fmla="*/ 577724 h 1141639"/>
                  <a:gd name="connsiteX77" fmla="*/ 568546 w 1449925"/>
                  <a:gd name="connsiteY77" fmla="*/ 553911 h 1141639"/>
                  <a:gd name="connsiteX78" fmla="*/ 439959 w 1449925"/>
                  <a:gd name="connsiteY78" fmla="*/ 482474 h 1141639"/>
                  <a:gd name="connsiteX79" fmla="*/ 368521 w 1449925"/>
                  <a:gd name="connsiteY79" fmla="*/ 372936 h 1141639"/>
                  <a:gd name="connsiteX80" fmla="*/ 316134 w 1449925"/>
                  <a:gd name="connsiteY80" fmla="*/ 277686 h 1141639"/>
                  <a:gd name="connsiteX81" fmla="*/ 268509 w 1449925"/>
                  <a:gd name="connsiteY81" fmla="*/ 234824 h 1141639"/>
                  <a:gd name="connsiteX82" fmla="*/ 249459 w 1449925"/>
                  <a:gd name="connsiteY82" fmla="*/ 268161 h 1141639"/>
                  <a:gd name="connsiteX83" fmla="*/ 163734 w 1449925"/>
                  <a:gd name="connsiteY83" fmla="*/ 296736 h 1141639"/>
                  <a:gd name="connsiteX84" fmla="*/ 78009 w 1449925"/>
                  <a:gd name="connsiteY84" fmla="*/ 301499 h 1141639"/>
                  <a:gd name="connsiteX85" fmla="*/ 1809 w 1449925"/>
                  <a:gd name="connsiteY85" fmla="*/ 272924 h 1141639"/>
                  <a:gd name="connsiteX0" fmla="*/ 1809 w 1449925"/>
                  <a:gd name="connsiteY0" fmla="*/ 272924 h 1141639"/>
                  <a:gd name="connsiteX1" fmla="*/ 160559 w 1449925"/>
                  <a:gd name="connsiteY1" fmla="*/ 285624 h 1141639"/>
                  <a:gd name="connsiteX2" fmla="*/ 244696 w 1449925"/>
                  <a:gd name="connsiteY2" fmla="*/ 230061 h 1141639"/>
                  <a:gd name="connsiteX3" fmla="*/ 220884 w 1449925"/>
                  <a:gd name="connsiteY3" fmla="*/ 153861 h 1141639"/>
                  <a:gd name="connsiteX4" fmla="*/ 273271 w 1449925"/>
                  <a:gd name="connsiteY4" fmla="*/ 10986 h 1141639"/>
                  <a:gd name="connsiteX5" fmla="*/ 278034 w 1449925"/>
                  <a:gd name="connsiteY5" fmla="*/ 25274 h 1141639"/>
                  <a:gd name="connsiteX6" fmla="*/ 244696 w 1449925"/>
                  <a:gd name="connsiteY6" fmla="*/ 149099 h 1141639"/>
                  <a:gd name="connsiteX7" fmla="*/ 282796 w 1449925"/>
                  <a:gd name="connsiteY7" fmla="*/ 220536 h 1141639"/>
                  <a:gd name="connsiteX8" fmla="*/ 358996 w 1449925"/>
                  <a:gd name="connsiteY8" fmla="*/ 306261 h 1141639"/>
                  <a:gd name="connsiteX9" fmla="*/ 463771 w 1449925"/>
                  <a:gd name="connsiteY9" fmla="*/ 477711 h 1141639"/>
                  <a:gd name="connsiteX10" fmla="*/ 586009 w 1449925"/>
                  <a:gd name="connsiteY10" fmla="*/ 541211 h 1141639"/>
                  <a:gd name="connsiteX11" fmla="*/ 730471 w 1449925"/>
                  <a:gd name="connsiteY11" fmla="*/ 539624 h 1141639"/>
                  <a:gd name="connsiteX12" fmla="*/ 763809 w 1449925"/>
                  <a:gd name="connsiteY12" fmla="*/ 425324 h 1141639"/>
                  <a:gd name="connsiteX13" fmla="*/ 735234 w 1449925"/>
                  <a:gd name="connsiteY13" fmla="*/ 244349 h 1141639"/>
                  <a:gd name="connsiteX14" fmla="*/ 663796 w 1449925"/>
                  <a:gd name="connsiteY14" fmla="*/ 106236 h 1141639"/>
                  <a:gd name="connsiteX15" fmla="*/ 589184 w 1449925"/>
                  <a:gd name="connsiteY15" fmla="*/ 14161 h 1141639"/>
                  <a:gd name="connsiteX16" fmla="*/ 620934 w 1449925"/>
                  <a:gd name="connsiteY16" fmla="*/ 15749 h 1141639"/>
                  <a:gd name="connsiteX17" fmla="*/ 692371 w 1449925"/>
                  <a:gd name="connsiteY17" fmla="*/ 110999 h 1141639"/>
                  <a:gd name="connsiteX18" fmla="*/ 744759 w 1449925"/>
                  <a:gd name="connsiteY18" fmla="*/ 211011 h 1141639"/>
                  <a:gd name="connsiteX19" fmla="*/ 787621 w 1449925"/>
                  <a:gd name="connsiteY19" fmla="*/ 125286 h 1141639"/>
                  <a:gd name="connsiteX20" fmla="*/ 849534 w 1449925"/>
                  <a:gd name="connsiteY20" fmla="*/ 68136 h 1141639"/>
                  <a:gd name="connsiteX21" fmla="*/ 859059 w 1449925"/>
                  <a:gd name="connsiteY21" fmla="*/ 87186 h 1141639"/>
                  <a:gd name="connsiteX22" fmla="*/ 816196 w 1449925"/>
                  <a:gd name="connsiteY22" fmla="*/ 130049 h 1141639"/>
                  <a:gd name="connsiteX23" fmla="*/ 759046 w 1449925"/>
                  <a:gd name="connsiteY23" fmla="*/ 239586 h 1141639"/>
                  <a:gd name="connsiteX24" fmla="*/ 782859 w 1449925"/>
                  <a:gd name="connsiteY24" fmla="*/ 363411 h 1141639"/>
                  <a:gd name="connsiteX25" fmla="*/ 768571 w 1449925"/>
                  <a:gd name="connsiteY25" fmla="*/ 506286 h 1141639"/>
                  <a:gd name="connsiteX26" fmla="*/ 746346 w 1449925"/>
                  <a:gd name="connsiteY26" fmla="*/ 587249 h 1141639"/>
                  <a:gd name="connsiteX27" fmla="*/ 808259 w 1449925"/>
                  <a:gd name="connsiteY27" fmla="*/ 703136 h 1141639"/>
                  <a:gd name="connsiteX28" fmla="*/ 878109 w 1449925"/>
                  <a:gd name="connsiteY28" fmla="*/ 792036 h 1141639"/>
                  <a:gd name="connsiteX29" fmla="*/ 1020984 w 1449925"/>
                  <a:gd name="connsiteY29" fmla="*/ 763461 h 1141639"/>
                  <a:gd name="connsiteX30" fmla="*/ 1149571 w 1449925"/>
                  <a:gd name="connsiteY30" fmla="*/ 668211 h 1141639"/>
                  <a:gd name="connsiteX31" fmla="*/ 1201959 w 1449925"/>
                  <a:gd name="connsiteY31" fmla="*/ 582486 h 1141639"/>
                  <a:gd name="connsiteX32" fmla="*/ 1240059 w 1449925"/>
                  <a:gd name="connsiteY32" fmla="*/ 477711 h 1141639"/>
                  <a:gd name="connsiteX33" fmla="*/ 1249584 w 1449925"/>
                  <a:gd name="connsiteY33" fmla="*/ 363411 h 1141639"/>
                  <a:gd name="connsiteX34" fmla="*/ 1259109 w 1449925"/>
                  <a:gd name="connsiteY34" fmla="*/ 311024 h 1141639"/>
                  <a:gd name="connsiteX35" fmla="*/ 1216246 w 1449925"/>
                  <a:gd name="connsiteY35" fmla="*/ 220536 h 1141639"/>
                  <a:gd name="connsiteX36" fmla="*/ 1225771 w 1449925"/>
                  <a:gd name="connsiteY36" fmla="*/ 211011 h 1141639"/>
                  <a:gd name="connsiteX37" fmla="*/ 1268634 w 1449925"/>
                  <a:gd name="connsiteY37" fmla="*/ 244349 h 1141639"/>
                  <a:gd name="connsiteX38" fmla="*/ 1287684 w 1449925"/>
                  <a:gd name="connsiteY38" fmla="*/ 372936 h 1141639"/>
                  <a:gd name="connsiteX39" fmla="*/ 1344834 w 1449925"/>
                  <a:gd name="connsiteY39" fmla="*/ 320549 h 1141639"/>
                  <a:gd name="connsiteX40" fmla="*/ 1401984 w 1449925"/>
                  <a:gd name="connsiteY40" fmla="*/ 282449 h 1141639"/>
                  <a:gd name="connsiteX41" fmla="*/ 1435321 w 1449925"/>
                  <a:gd name="connsiteY41" fmla="*/ 296736 h 1141639"/>
                  <a:gd name="connsiteX42" fmla="*/ 1373409 w 1449925"/>
                  <a:gd name="connsiteY42" fmla="*/ 344361 h 1141639"/>
                  <a:gd name="connsiteX43" fmla="*/ 1278159 w 1449925"/>
                  <a:gd name="connsiteY43" fmla="*/ 425324 h 1141639"/>
                  <a:gd name="connsiteX44" fmla="*/ 1249584 w 1449925"/>
                  <a:gd name="connsiteY44" fmla="*/ 520574 h 1141639"/>
                  <a:gd name="connsiteX45" fmla="*/ 1221009 w 1449925"/>
                  <a:gd name="connsiteY45" fmla="*/ 587249 h 1141639"/>
                  <a:gd name="connsiteX46" fmla="*/ 1316259 w 1449925"/>
                  <a:gd name="connsiteY46" fmla="*/ 563436 h 1141639"/>
                  <a:gd name="connsiteX47" fmla="*/ 1368646 w 1449925"/>
                  <a:gd name="connsiteY47" fmla="*/ 539624 h 1141639"/>
                  <a:gd name="connsiteX48" fmla="*/ 1306734 w 1449925"/>
                  <a:gd name="connsiteY48" fmla="*/ 587249 h 1141639"/>
                  <a:gd name="connsiteX49" fmla="*/ 1225771 w 1449925"/>
                  <a:gd name="connsiteY49" fmla="*/ 611061 h 1141639"/>
                  <a:gd name="connsiteX50" fmla="*/ 1159096 w 1449925"/>
                  <a:gd name="connsiteY50" fmla="*/ 677736 h 1141639"/>
                  <a:gd name="connsiteX51" fmla="*/ 1168621 w 1449925"/>
                  <a:gd name="connsiteY51" fmla="*/ 711074 h 1141639"/>
                  <a:gd name="connsiteX52" fmla="*/ 1259109 w 1449925"/>
                  <a:gd name="connsiteY52" fmla="*/ 753936 h 1141639"/>
                  <a:gd name="connsiteX53" fmla="*/ 1359121 w 1449925"/>
                  <a:gd name="connsiteY53" fmla="*/ 777749 h 1141639"/>
                  <a:gd name="connsiteX54" fmla="*/ 1416271 w 1449925"/>
                  <a:gd name="connsiteY54" fmla="*/ 711074 h 1141639"/>
                  <a:gd name="connsiteX55" fmla="*/ 1449609 w 1449925"/>
                  <a:gd name="connsiteY55" fmla="*/ 701549 h 1141639"/>
                  <a:gd name="connsiteX56" fmla="*/ 1397221 w 1449925"/>
                  <a:gd name="connsiteY56" fmla="*/ 758699 h 1141639"/>
                  <a:gd name="connsiteX57" fmla="*/ 1354359 w 1449925"/>
                  <a:gd name="connsiteY57" fmla="*/ 844424 h 1141639"/>
                  <a:gd name="connsiteX58" fmla="*/ 1321021 w 1449925"/>
                  <a:gd name="connsiteY58" fmla="*/ 939674 h 1141639"/>
                  <a:gd name="connsiteX59" fmla="*/ 1321021 w 1449925"/>
                  <a:gd name="connsiteY59" fmla="*/ 863474 h 1141639"/>
                  <a:gd name="connsiteX60" fmla="*/ 1321021 w 1449925"/>
                  <a:gd name="connsiteY60" fmla="*/ 801561 h 1141639"/>
                  <a:gd name="connsiteX61" fmla="*/ 1221009 w 1449925"/>
                  <a:gd name="connsiteY61" fmla="*/ 768224 h 1141639"/>
                  <a:gd name="connsiteX62" fmla="*/ 1140046 w 1449925"/>
                  <a:gd name="connsiteY62" fmla="*/ 715836 h 1141639"/>
                  <a:gd name="connsiteX63" fmla="*/ 1068609 w 1449925"/>
                  <a:gd name="connsiteY63" fmla="*/ 763461 h 1141639"/>
                  <a:gd name="connsiteX64" fmla="*/ 962246 w 1449925"/>
                  <a:gd name="connsiteY64" fmla="*/ 814261 h 1141639"/>
                  <a:gd name="connsiteX65" fmla="*/ 882871 w 1449925"/>
                  <a:gd name="connsiteY65" fmla="*/ 820611 h 1141639"/>
                  <a:gd name="connsiteX66" fmla="*/ 816196 w 1449925"/>
                  <a:gd name="connsiteY66" fmla="*/ 953961 h 1141639"/>
                  <a:gd name="connsiteX67" fmla="*/ 692371 w 1449925"/>
                  <a:gd name="connsiteY67" fmla="*/ 1063499 h 1141639"/>
                  <a:gd name="connsiteX68" fmla="*/ 501871 w 1449925"/>
                  <a:gd name="connsiteY68" fmla="*/ 1139699 h 1141639"/>
                  <a:gd name="connsiteX69" fmla="*/ 501871 w 1449925"/>
                  <a:gd name="connsiteY69" fmla="*/ 1115886 h 1141639"/>
                  <a:gd name="connsiteX70" fmla="*/ 611409 w 1449925"/>
                  <a:gd name="connsiteY70" fmla="*/ 1082549 h 1141639"/>
                  <a:gd name="connsiteX71" fmla="*/ 759046 w 1449925"/>
                  <a:gd name="connsiteY71" fmla="*/ 987299 h 1141639"/>
                  <a:gd name="connsiteX72" fmla="*/ 830484 w 1449925"/>
                  <a:gd name="connsiteY72" fmla="*/ 877761 h 1141639"/>
                  <a:gd name="connsiteX73" fmla="*/ 854296 w 1449925"/>
                  <a:gd name="connsiteY73" fmla="*/ 796799 h 1141639"/>
                  <a:gd name="connsiteX74" fmla="*/ 820959 w 1449925"/>
                  <a:gd name="connsiteY74" fmla="*/ 744411 h 1141639"/>
                  <a:gd name="connsiteX75" fmla="*/ 773334 w 1449925"/>
                  <a:gd name="connsiteY75" fmla="*/ 668211 h 1141639"/>
                  <a:gd name="connsiteX76" fmla="*/ 720946 w 1449925"/>
                  <a:gd name="connsiteY76" fmla="*/ 577724 h 1141639"/>
                  <a:gd name="connsiteX77" fmla="*/ 568546 w 1449925"/>
                  <a:gd name="connsiteY77" fmla="*/ 553911 h 1141639"/>
                  <a:gd name="connsiteX78" fmla="*/ 439959 w 1449925"/>
                  <a:gd name="connsiteY78" fmla="*/ 482474 h 1141639"/>
                  <a:gd name="connsiteX79" fmla="*/ 368521 w 1449925"/>
                  <a:gd name="connsiteY79" fmla="*/ 372936 h 1141639"/>
                  <a:gd name="connsiteX80" fmla="*/ 316134 w 1449925"/>
                  <a:gd name="connsiteY80" fmla="*/ 277686 h 1141639"/>
                  <a:gd name="connsiteX81" fmla="*/ 268509 w 1449925"/>
                  <a:gd name="connsiteY81" fmla="*/ 234824 h 1141639"/>
                  <a:gd name="connsiteX82" fmla="*/ 249459 w 1449925"/>
                  <a:gd name="connsiteY82" fmla="*/ 268161 h 1141639"/>
                  <a:gd name="connsiteX83" fmla="*/ 163734 w 1449925"/>
                  <a:gd name="connsiteY83" fmla="*/ 296736 h 1141639"/>
                  <a:gd name="connsiteX84" fmla="*/ 78009 w 1449925"/>
                  <a:gd name="connsiteY84" fmla="*/ 301499 h 1141639"/>
                  <a:gd name="connsiteX85" fmla="*/ 1809 w 1449925"/>
                  <a:gd name="connsiteY85" fmla="*/ 272924 h 1141639"/>
                  <a:gd name="connsiteX0" fmla="*/ 1809 w 1449925"/>
                  <a:gd name="connsiteY0" fmla="*/ 272924 h 1141639"/>
                  <a:gd name="connsiteX1" fmla="*/ 160559 w 1449925"/>
                  <a:gd name="connsiteY1" fmla="*/ 285624 h 1141639"/>
                  <a:gd name="connsiteX2" fmla="*/ 244696 w 1449925"/>
                  <a:gd name="connsiteY2" fmla="*/ 230061 h 1141639"/>
                  <a:gd name="connsiteX3" fmla="*/ 220884 w 1449925"/>
                  <a:gd name="connsiteY3" fmla="*/ 153861 h 1141639"/>
                  <a:gd name="connsiteX4" fmla="*/ 273271 w 1449925"/>
                  <a:gd name="connsiteY4" fmla="*/ 10986 h 1141639"/>
                  <a:gd name="connsiteX5" fmla="*/ 278034 w 1449925"/>
                  <a:gd name="connsiteY5" fmla="*/ 25274 h 1141639"/>
                  <a:gd name="connsiteX6" fmla="*/ 244696 w 1449925"/>
                  <a:gd name="connsiteY6" fmla="*/ 149099 h 1141639"/>
                  <a:gd name="connsiteX7" fmla="*/ 282796 w 1449925"/>
                  <a:gd name="connsiteY7" fmla="*/ 220536 h 1141639"/>
                  <a:gd name="connsiteX8" fmla="*/ 358996 w 1449925"/>
                  <a:gd name="connsiteY8" fmla="*/ 306261 h 1141639"/>
                  <a:gd name="connsiteX9" fmla="*/ 463771 w 1449925"/>
                  <a:gd name="connsiteY9" fmla="*/ 477711 h 1141639"/>
                  <a:gd name="connsiteX10" fmla="*/ 586009 w 1449925"/>
                  <a:gd name="connsiteY10" fmla="*/ 541211 h 1141639"/>
                  <a:gd name="connsiteX11" fmla="*/ 730471 w 1449925"/>
                  <a:gd name="connsiteY11" fmla="*/ 539624 h 1141639"/>
                  <a:gd name="connsiteX12" fmla="*/ 763809 w 1449925"/>
                  <a:gd name="connsiteY12" fmla="*/ 425324 h 1141639"/>
                  <a:gd name="connsiteX13" fmla="*/ 735234 w 1449925"/>
                  <a:gd name="connsiteY13" fmla="*/ 244349 h 1141639"/>
                  <a:gd name="connsiteX14" fmla="*/ 663796 w 1449925"/>
                  <a:gd name="connsiteY14" fmla="*/ 106236 h 1141639"/>
                  <a:gd name="connsiteX15" fmla="*/ 589184 w 1449925"/>
                  <a:gd name="connsiteY15" fmla="*/ 14161 h 1141639"/>
                  <a:gd name="connsiteX16" fmla="*/ 620934 w 1449925"/>
                  <a:gd name="connsiteY16" fmla="*/ 15749 h 1141639"/>
                  <a:gd name="connsiteX17" fmla="*/ 692371 w 1449925"/>
                  <a:gd name="connsiteY17" fmla="*/ 110999 h 1141639"/>
                  <a:gd name="connsiteX18" fmla="*/ 744759 w 1449925"/>
                  <a:gd name="connsiteY18" fmla="*/ 211011 h 1141639"/>
                  <a:gd name="connsiteX19" fmla="*/ 787621 w 1449925"/>
                  <a:gd name="connsiteY19" fmla="*/ 125286 h 1141639"/>
                  <a:gd name="connsiteX20" fmla="*/ 849534 w 1449925"/>
                  <a:gd name="connsiteY20" fmla="*/ 68136 h 1141639"/>
                  <a:gd name="connsiteX21" fmla="*/ 859059 w 1449925"/>
                  <a:gd name="connsiteY21" fmla="*/ 87186 h 1141639"/>
                  <a:gd name="connsiteX22" fmla="*/ 816196 w 1449925"/>
                  <a:gd name="connsiteY22" fmla="*/ 130049 h 1141639"/>
                  <a:gd name="connsiteX23" fmla="*/ 759046 w 1449925"/>
                  <a:gd name="connsiteY23" fmla="*/ 239586 h 1141639"/>
                  <a:gd name="connsiteX24" fmla="*/ 782859 w 1449925"/>
                  <a:gd name="connsiteY24" fmla="*/ 363411 h 1141639"/>
                  <a:gd name="connsiteX25" fmla="*/ 768571 w 1449925"/>
                  <a:gd name="connsiteY25" fmla="*/ 506286 h 1141639"/>
                  <a:gd name="connsiteX26" fmla="*/ 746346 w 1449925"/>
                  <a:gd name="connsiteY26" fmla="*/ 587249 h 1141639"/>
                  <a:gd name="connsiteX27" fmla="*/ 808259 w 1449925"/>
                  <a:gd name="connsiteY27" fmla="*/ 703136 h 1141639"/>
                  <a:gd name="connsiteX28" fmla="*/ 878109 w 1449925"/>
                  <a:gd name="connsiteY28" fmla="*/ 792036 h 1141639"/>
                  <a:gd name="connsiteX29" fmla="*/ 1020984 w 1449925"/>
                  <a:gd name="connsiteY29" fmla="*/ 763461 h 1141639"/>
                  <a:gd name="connsiteX30" fmla="*/ 1149571 w 1449925"/>
                  <a:gd name="connsiteY30" fmla="*/ 668211 h 1141639"/>
                  <a:gd name="connsiteX31" fmla="*/ 1201959 w 1449925"/>
                  <a:gd name="connsiteY31" fmla="*/ 582486 h 1141639"/>
                  <a:gd name="connsiteX32" fmla="*/ 1240059 w 1449925"/>
                  <a:gd name="connsiteY32" fmla="*/ 477711 h 1141639"/>
                  <a:gd name="connsiteX33" fmla="*/ 1249584 w 1449925"/>
                  <a:gd name="connsiteY33" fmla="*/ 363411 h 1141639"/>
                  <a:gd name="connsiteX34" fmla="*/ 1259109 w 1449925"/>
                  <a:gd name="connsiteY34" fmla="*/ 311024 h 1141639"/>
                  <a:gd name="connsiteX35" fmla="*/ 1216246 w 1449925"/>
                  <a:gd name="connsiteY35" fmla="*/ 220536 h 1141639"/>
                  <a:gd name="connsiteX36" fmla="*/ 1225771 w 1449925"/>
                  <a:gd name="connsiteY36" fmla="*/ 211011 h 1141639"/>
                  <a:gd name="connsiteX37" fmla="*/ 1268634 w 1449925"/>
                  <a:gd name="connsiteY37" fmla="*/ 244349 h 1141639"/>
                  <a:gd name="connsiteX38" fmla="*/ 1287684 w 1449925"/>
                  <a:gd name="connsiteY38" fmla="*/ 372936 h 1141639"/>
                  <a:gd name="connsiteX39" fmla="*/ 1344834 w 1449925"/>
                  <a:gd name="connsiteY39" fmla="*/ 320549 h 1141639"/>
                  <a:gd name="connsiteX40" fmla="*/ 1401984 w 1449925"/>
                  <a:gd name="connsiteY40" fmla="*/ 282449 h 1141639"/>
                  <a:gd name="connsiteX41" fmla="*/ 1435321 w 1449925"/>
                  <a:gd name="connsiteY41" fmla="*/ 296736 h 1141639"/>
                  <a:gd name="connsiteX42" fmla="*/ 1373409 w 1449925"/>
                  <a:gd name="connsiteY42" fmla="*/ 344361 h 1141639"/>
                  <a:gd name="connsiteX43" fmla="*/ 1278159 w 1449925"/>
                  <a:gd name="connsiteY43" fmla="*/ 425324 h 1141639"/>
                  <a:gd name="connsiteX44" fmla="*/ 1249584 w 1449925"/>
                  <a:gd name="connsiteY44" fmla="*/ 520574 h 1141639"/>
                  <a:gd name="connsiteX45" fmla="*/ 1221009 w 1449925"/>
                  <a:gd name="connsiteY45" fmla="*/ 587249 h 1141639"/>
                  <a:gd name="connsiteX46" fmla="*/ 1316259 w 1449925"/>
                  <a:gd name="connsiteY46" fmla="*/ 563436 h 1141639"/>
                  <a:gd name="connsiteX47" fmla="*/ 1368646 w 1449925"/>
                  <a:gd name="connsiteY47" fmla="*/ 539624 h 1141639"/>
                  <a:gd name="connsiteX48" fmla="*/ 1306734 w 1449925"/>
                  <a:gd name="connsiteY48" fmla="*/ 587249 h 1141639"/>
                  <a:gd name="connsiteX49" fmla="*/ 1225771 w 1449925"/>
                  <a:gd name="connsiteY49" fmla="*/ 611061 h 1141639"/>
                  <a:gd name="connsiteX50" fmla="*/ 1159096 w 1449925"/>
                  <a:gd name="connsiteY50" fmla="*/ 677736 h 1141639"/>
                  <a:gd name="connsiteX51" fmla="*/ 1168621 w 1449925"/>
                  <a:gd name="connsiteY51" fmla="*/ 711074 h 1141639"/>
                  <a:gd name="connsiteX52" fmla="*/ 1259109 w 1449925"/>
                  <a:gd name="connsiteY52" fmla="*/ 753936 h 1141639"/>
                  <a:gd name="connsiteX53" fmla="*/ 1359121 w 1449925"/>
                  <a:gd name="connsiteY53" fmla="*/ 777749 h 1141639"/>
                  <a:gd name="connsiteX54" fmla="*/ 1416271 w 1449925"/>
                  <a:gd name="connsiteY54" fmla="*/ 711074 h 1141639"/>
                  <a:gd name="connsiteX55" fmla="*/ 1449609 w 1449925"/>
                  <a:gd name="connsiteY55" fmla="*/ 701549 h 1141639"/>
                  <a:gd name="connsiteX56" fmla="*/ 1397221 w 1449925"/>
                  <a:gd name="connsiteY56" fmla="*/ 758699 h 1141639"/>
                  <a:gd name="connsiteX57" fmla="*/ 1354359 w 1449925"/>
                  <a:gd name="connsiteY57" fmla="*/ 844424 h 1141639"/>
                  <a:gd name="connsiteX58" fmla="*/ 1321021 w 1449925"/>
                  <a:gd name="connsiteY58" fmla="*/ 939674 h 1141639"/>
                  <a:gd name="connsiteX59" fmla="*/ 1321021 w 1449925"/>
                  <a:gd name="connsiteY59" fmla="*/ 863474 h 1141639"/>
                  <a:gd name="connsiteX60" fmla="*/ 1321021 w 1449925"/>
                  <a:gd name="connsiteY60" fmla="*/ 801561 h 1141639"/>
                  <a:gd name="connsiteX61" fmla="*/ 1221009 w 1449925"/>
                  <a:gd name="connsiteY61" fmla="*/ 768224 h 1141639"/>
                  <a:gd name="connsiteX62" fmla="*/ 1140046 w 1449925"/>
                  <a:gd name="connsiteY62" fmla="*/ 715836 h 1141639"/>
                  <a:gd name="connsiteX63" fmla="*/ 1068609 w 1449925"/>
                  <a:gd name="connsiteY63" fmla="*/ 763461 h 1141639"/>
                  <a:gd name="connsiteX64" fmla="*/ 882871 w 1449925"/>
                  <a:gd name="connsiteY64" fmla="*/ 820611 h 1141639"/>
                  <a:gd name="connsiteX65" fmla="*/ 816196 w 1449925"/>
                  <a:gd name="connsiteY65" fmla="*/ 953961 h 1141639"/>
                  <a:gd name="connsiteX66" fmla="*/ 692371 w 1449925"/>
                  <a:gd name="connsiteY66" fmla="*/ 1063499 h 1141639"/>
                  <a:gd name="connsiteX67" fmla="*/ 501871 w 1449925"/>
                  <a:gd name="connsiteY67" fmla="*/ 1139699 h 1141639"/>
                  <a:gd name="connsiteX68" fmla="*/ 501871 w 1449925"/>
                  <a:gd name="connsiteY68" fmla="*/ 1115886 h 1141639"/>
                  <a:gd name="connsiteX69" fmla="*/ 611409 w 1449925"/>
                  <a:gd name="connsiteY69" fmla="*/ 1082549 h 1141639"/>
                  <a:gd name="connsiteX70" fmla="*/ 759046 w 1449925"/>
                  <a:gd name="connsiteY70" fmla="*/ 987299 h 1141639"/>
                  <a:gd name="connsiteX71" fmla="*/ 830484 w 1449925"/>
                  <a:gd name="connsiteY71" fmla="*/ 877761 h 1141639"/>
                  <a:gd name="connsiteX72" fmla="*/ 854296 w 1449925"/>
                  <a:gd name="connsiteY72" fmla="*/ 796799 h 1141639"/>
                  <a:gd name="connsiteX73" fmla="*/ 820959 w 1449925"/>
                  <a:gd name="connsiteY73" fmla="*/ 744411 h 1141639"/>
                  <a:gd name="connsiteX74" fmla="*/ 773334 w 1449925"/>
                  <a:gd name="connsiteY74" fmla="*/ 668211 h 1141639"/>
                  <a:gd name="connsiteX75" fmla="*/ 720946 w 1449925"/>
                  <a:gd name="connsiteY75" fmla="*/ 577724 h 1141639"/>
                  <a:gd name="connsiteX76" fmla="*/ 568546 w 1449925"/>
                  <a:gd name="connsiteY76" fmla="*/ 553911 h 1141639"/>
                  <a:gd name="connsiteX77" fmla="*/ 439959 w 1449925"/>
                  <a:gd name="connsiteY77" fmla="*/ 482474 h 1141639"/>
                  <a:gd name="connsiteX78" fmla="*/ 368521 w 1449925"/>
                  <a:gd name="connsiteY78" fmla="*/ 372936 h 1141639"/>
                  <a:gd name="connsiteX79" fmla="*/ 316134 w 1449925"/>
                  <a:gd name="connsiteY79" fmla="*/ 277686 h 1141639"/>
                  <a:gd name="connsiteX80" fmla="*/ 268509 w 1449925"/>
                  <a:gd name="connsiteY80" fmla="*/ 234824 h 1141639"/>
                  <a:gd name="connsiteX81" fmla="*/ 249459 w 1449925"/>
                  <a:gd name="connsiteY81" fmla="*/ 268161 h 1141639"/>
                  <a:gd name="connsiteX82" fmla="*/ 163734 w 1449925"/>
                  <a:gd name="connsiteY82" fmla="*/ 296736 h 1141639"/>
                  <a:gd name="connsiteX83" fmla="*/ 78009 w 1449925"/>
                  <a:gd name="connsiteY83" fmla="*/ 301499 h 1141639"/>
                  <a:gd name="connsiteX84" fmla="*/ 1809 w 1449925"/>
                  <a:gd name="connsiteY84" fmla="*/ 272924 h 1141639"/>
                  <a:gd name="connsiteX0" fmla="*/ 1809 w 1449925"/>
                  <a:gd name="connsiteY0" fmla="*/ 272924 h 1141639"/>
                  <a:gd name="connsiteX1" fmla="*/ 160559 w 1449925"/>
                  <a:gd name="connsiteY1" fmla="*/ 285624 h 1141639"/>
                  <a:gd name="connsiteX2" fmla="*/ 244696 w 1449925"/>
                  <a:gd name="connsiteY2" fmla="*/ 230061 h 1141639"/>
                  <a:gd name="connsiteX3" fmla="*/ 220884 w 1449925"/>
                  <a:gd name="connsiteY3" fmla="*/ 153861 h 1141639"/>
                  <a:gd name="connsiteX4" fmla="*/ 273271 w 1449925"/>
                  <a:gd name="connsiteY4" fmla="*/ 10986 h 1141639"/>
                  <a:gd name="connsiteX5" fmla="*/ 278034 w 1449925"/>
                  <a:gd name="connsiteY5" fmla="*/ 25274 h 1141639"/>
                  <a:gd name="connsiteX6" fmla="*/ 244696 w 1449925"/>
                  <a:gd name="connsiteY6" fmla="*/ 149099 h 1141639"/>
                  <a:gd name="connsiteX7" fmla="*/ 282796 w 1449925"/>
                  <a:gd name="connsiteY7" fmla="*/ 220536 h 1141639"/>
                  <a:gd name="connsiteX8" fmla="*/ 358996 w 1449925"/>
                  <a:gd name="connsiteY8" fmla="*/ 306261 h 1141639"/>
                  <a:gd name="connsiteX9" fmla="*/ 463771 w 1449925"/>
                  <a:gd name="connsiteY9" fmla="*/ 477711 h 1141639"/>
                  <a:gd name="connsiteX10" fmla="*/ 586009 w 1449925"/>
                  <a:gd name="connsiteY10" fmla="*/ 541211 h 1141639"/>
                  <a:gd name="connsiteX11" fmla="*/ 730471 w 1449925"/>
                  <a:gd name="connsiteY11" fmla="*/ 539624 h 1141639"/>
                  <a:gd name="connsiteX12" fmla="*/ 763809 w 1449925"/>
                  <a:gd name="connsiteY12" fmla="*/ 425324 h 1141639"/>
                  <a:gd name="connsiteX13" fmla="*/ 735234 w 1449925"/>
                  <a:gd name="connsiteY13" fmla="*/ 244349 h 1141639"/>
                  <a:gd name="connsiteX14" fmla="*/ 663796 w 1449925"/>
                  <a:gd name="connsiteY14" fmla="*/ 106236 h 1141639"/>
                  <a:gd name="connsiteX15" fmla="*/ 589184 w 1449925"/>
                  <a:gd name="connsiteY15" fmla="*/ 14161 h 1141639"/>
                  <a:gd name="connsiteX16" fmla="*/ 620934 w 1449925"/>
                  <a:gd name="connsiteY16" fmla="*/ 15749 h 1141639"/>
                  <a:gd name="connsiteX17" fmla="*/ 692371 w 1449925"/>
                  <a:gd name="connsiteY17" fmla="*/ 110999 h 1141639"/>
                  <a:gd name="connsiteX18" fmla="*/ 744759 w 1449925"/>
                  <a:gd name="connsiteY18" fmla="*/ 211011 h 1141639"/>
                  <a:gd name="connsiteX19" fmla="*/ 787621 w 1449925"/>
                  <a:gd name="connsiteY19" fmla="*/ 125286 h 1141639"/>
                  <a:gd name="connsiteX20" fmla="*/ 849534 w 1449925"/>
                  <a:gd name="connsiteY20" fmla="*/ 68136 h 1141639"/>
                  <a:gd name="connsiteX21" fmla="*/ 859059 w 1449925"/>
                  <a:gd name="connsiteY21" fmla="*/ 87186 h 1141639"/>
                  <a:gd name="connsiteX22" fmla="*/ 816196 w 1449925"/>
                  <a:gd name="connsiteY22" fmla="*/ 130049 h 1141639"/>
                  <a:gd name="connsiteX23" fmla="*/ 759046 w 1449925"/>
                  <a:gd name="connsiteY23" fmla="*/ 239586 h 1141639"/>
                  <a:gd name="connsiteX24" fmla="*/ 782859 w 1449925"/>
                  <a:gd name="connsiteY24" fmla="*/ 363411 h 1141639"/>
                  <a:gd name="connsiteX25" fmla="*/ 768571 w 1449925"/>
                  <a:gd name="connsiteY25" fmla="*/ 506286 h 1141639"/>
                  <a:gd name="connsiteX26" fmla="*/ 746346 w 1449925"/>
                  <a:gd name="connsiteY26" fmla="*/ 587249 h 1141639"/>
                  <a:gd name="connsiteX27" fmla="*/ 808259 w 1449925"/>
                  <a:gd name="connsiteY27" fmla="*/ 703136 h 1141639"/>
                  <a:gd name="connsiteX28" fmla="*/ 878109 w 1449925"/>
                  <a:gd name="connsiteY28" fmla="*/ 792036 h 1141639"/>
                  <a:gd name="connsiteX29" fmla="*/ 1020984 w 1449925"/>
                  <a:gd name="connsiteY29" fmla="*/ 763461 h 1141639"/>
                  <a:gd name="connsiteX30" fmla="*/ 1149571 w 1449925"/>
                  <a:gd name="connsiteY30" fmla="*/ 668211 h 1141639"/>
                  <a:gd name="connsiteX31" fmla="*/ 1201959 w 1449925"/>
                  <a:gd name="connsiteY31" fmla="*/ 582486 h 1141639"/>
                  <a:gd name="connsiteX32" fmla="*/ 1240059 w 1449925"/>
                  <a:gd name="connsiteY32" fmla="*/ 477711 h 1141639"/>
                  <a:gd name="connsiteX33" fmla="*/ 1249584 w 1449925"/>
                  <a:gd name="connsiteY33" fmla="*/ 363411 h 1141639"/>
                  <a:gd name="connsiteX34" fmla="*/ 1259109 w 1449925"/>
                  <a:gd name="connsiteY34" fmla="*/ 311024 h 1141639"/>
                  <a:gd name="connsiteX35" fmla="*/ 1216246 w 1449925"/>
                  <a:gd name="connsiteY35" fmla="*/ 220536 h 1141639"/>
                  <a:gd name="connsiteX36" fmla="*/ 1225771 w 1449925"/>
                  <a:gd name="connsiteY36" fmla="*/ 211011 h 1141639"/>
                  <a:gd name="connsiteX37" fmla="*/ 1268634 w 1449925"/>
                  <a:gd name="connsiteY37" fmla="*/ 244349 h 1141639"/>
                  <a:gd name="connsiteX38" fmla="*/ 1287684 w 1449925"/>
                  <a:gd name="connsiteY38" fmla="*/ 372936 h 1141639"/>
                  <a:gd name="connsiteX39" fmla="*/ 1344834 w 1449925"/>
                  <a:gd name="connsiteY39" fmla="*/ 320549 h 1141639"/>
                  <a:gd name="connsiteX40" fmla="*/ 1401984 w 1449925"/>
                  <a:gd name="connsiteY40" fmla="*/ 282449 h 1141639"/>
                  <a:gd name="connsiteX41" fmla="*/ 1435321 w 1449925"/>
                  <a:gd name="connsiteY41" fmla="*/ 296736 h 1141639"/>
                  <a:gd name="connsiteX42" fmla="*/ 1373409 w 1449925"/>
                  <a:gd name="connsiteY42" fmla="*/ 344361 h 1141639"/>
                  <a:gd name="connsiteX43" fmla="*/ 1278159 w 1449925"/>
                  <a:gd name="connsiteY43" fmla="*/ 425324 h 1141639"/>
                  <a:gd name="connsiteX44" fmla="*/ 1249584 w 1449925"/>
                  <a:gd name="connsiteY44" fmla="*/ 520574 h 1141639"/>
                  <a:gd name="connsiteX45" fmla="*/ 1221009 w 1449925"/>
                  <a:gd name="connsiteY45" fmla="*/ 587249 h 1141639"/>
                  <a:gd name="connsiteX46" fmla="*/ 1316259 w 1449925"/>
                  <a:gd name="connsiteY46" fmla="*/ 563436 h 1141639"/>
                  <a:gd name="connsiteX47" fmla="*/ 1368646 w 1449925"/>
                  <a:gd name="connsiteY47" fmla="*/ 539624 h 1141639"/>
                  <a:gd name="connsiteX48" fmla="*/ 1306734 w 1449925"/>
                  <a:gd name="connsiteY48" fmla="*/ 587249 h 1141639"/>
                  <a:gd name="connsiteX49" fmla="*/ 1225771 w 1449925"/>
                  <a:gd name="connsiteY49" fmla="*/ 611061 h 1141639"/>
                  <a:gd name="connsiteX50" fmla="*/ 1159096 w 1449925"/>
                  <a:gd name="connsiteY50" fmla="*/ 677736 h 1141639"/>
                  <a:gd name="connsiteX51" fmla="*/ 1168621 w 1449925"/>
                  <a:gd name="connsiteY51" fmla="*/ 711074 h 1141639"/>
                  <a:gd name="connsiteX52" fmla="*/ 1259109 w 1449925"/>
                  <a:gd name="connsiteY52" fmla="*/ 753936 h 1141639"/>
                  <a:gd name="connsiteX53" fmla="*/ 1359121 w 1449925"/>
                  <a:gd name="connsiteY53" fmla="*/ 777749 h 1141639"/>
                  <a:gd name="connsiteX54" fmla="*/ 1416271 w 1449925"/>
                  <a:gd name="connsiteY54" fmla="*/ 711074 h 1141639"/>
                  <a:gd name="connsiteX55" fmla="*/ 1449609 w 1449925"/>
                  <a:gd name="connsiteY55" fmla="*/ 701549 h 1141639"/>
                  <a:gd name="connsiteX56" fmla="*/ 1397221 w 1449925"/>
                  <a:gd name="connsiteY56" fmla="*/ 758699 h 1141639"/>
                  <a:gd name="connsiteX57" fmla="*/ 1354359 w 1449925"/>
                  <a:gd name="connsiteY57" fmla="*/ 844424 h 1141639"/>
                  <a:gd name="connsiteX58" fmla="*/ 1321021 w 1449925"/>
                  <a:gd name="connsiteY58" fmla="*/ 939674 h 1141639"/>
                  <a:gd name="connsiteX59" fmla="*/ 1321021 w 1449925"/>
                  <a:gd name="connsiteY59" fmla="*/ 863474 h 1141639"/>
                  <a:gd name="connsiteX60" fmla="*/ 1321021 w 1449925"/>
                  <a:gd name="connsiteY60" fmla="*/ 801561 h 1141639"/>
                  <a:gd name="connsiteX61" fmla="*/ 1221009 w 1449925"/>
                  <a:gd name="connsiteY61" fmla="*/ 768224 h 1141639"/>
                  <a:gd name="connsiteX62" fmla="*/ 1140046 w 1449925"/>
                  <a:gd name="connsiteY62" fmla="*/ 715836 h 1141639"/>
                  <a:gd name="connsiteX63" fmla="*/ 1033684 w 1449925"/>
                  <a:gd name="connsiteY63" fmla="*/ 779336 h 1141639"/>
                  <a:gd name="connsiteX64" fmla="*/ 882871 w 1449925"/>
                  <a:gd name="connsiteY64" fmla="*/ 820611 h 1141639"/>
                  <a:gd name="connsiteX65" fmla="*/ 816196 w 1449925"/>
                  <a:gd name="connsiteY65" fmla="*/ 953961 h 1141639"/>
                  <a:gd name="connsiteX66" fmla="*/ 692371 w 1449925"/>
                  <a:gd name="connsiteY66" fmla="*/ 1063499 h 1141639"/>
                  <a:gd name="connsiteX67" fmla="*/ 501871 w 1449925"/>
                  <a:gd name="connsiteY67" fmla="*/ 1139699 h 1141639"/>
                  <a:gd name="connsiteX68" fmla="*/ 501871 w 1449925"/>
                  <a:gd name="connsiteY68" fmla="*/ 1115886 h 1141639"/>
                  <a:gd name="connsiteX69" fmla="*/ 611409 w 1449925"/>
                  <a:gd name="connsiteY69" fmla="*/ 1082549 h 1141639"/>
                  <a:gd name="connsiteX70" fmla="*/ 759046 w 1449925"/>
                  <a:gd name="connsiteY70" fmla="*/ 987299 h 1141639"/>
                  <a:gd name="connsiteX71" fmla="*/ 830484 w 1449925"/>
                  <a:gd name="connsiteY71" fmla="*/ 877761 h 1141639"/>
                  <a:gd name="connsiteX72" fmla="*/ 854296 w 1449925"/>
                  <a:gd name="connsiteY72" fmla="*/ 796799 h 1141639"/>
                  <a:gd name="connsiteX73" fmla="*/ 820959 w 1449925"/>
                  <a:gd name="connsiteY73" fmla="*/ 744411 h 1141639"/>
                  <a:gd name="connsiteX74" fmla="*/ 773334 w 1449925"/>
                  <a:gd name="connsiteY74" fmla="*/ 668211 h 1141639"/>
                  <a:gd name="connsiteX75" fmla="*/ 720946 w 1449925"/>
                  <a:gd name="connsiteY75" fmla="*/ 577724 h 1141639"/>
                  <a:gd name="connsiteX76" fmla="*/ 568546 w 1449925"/>
                  <a:gd name="connsiteY76" fmla="*/ 553911 h 1141639"/>
                  <a:gd name="connsiteX77" fmla="*/ 439959 w 1449925"/>
                  <a:gd name="connsiteY77" fmla="*/ 482474 h 1141639"/>
                  <a:gd name="connsiteX78" fmla="*/ 368521 w 1449925"/>
                  <a:gd name="connsiteY78" fmla="*/ 372936 h 1141639"/>
                  <a:gd name="connsiteX79" fmla="*/ 316134 w 1449925"/>
                  <a:gd name="connsiteY79" fmla="*/ 277686 h 1141639"/>
                  <a:gd name="connsiteX80" fmla="*/ 268509 w 1449925"/>
                  <a:gd name="connsiteY80" fmla="*/ 234824 h 1141639"/>
                  <a:gd name="connsiteX81" fmla="*/ 249459 w 1449925"/>
                  <a:gd name="connsiteY81" fmla="*/ 268161 h 1141639"/>
                  <a:gd name="connsiteX82" fmla="*/ 163734 w 1449925"/>
                  <a:gd name="connsiteY82" fmla="*/ 296736 h 1141639"/>
                  <a:gd name="connsiteX83" fmla="*/ 78009 w 1449925"/>
                  <a:gd name="connsiteY83" fmla="*/ 301499 h 1141639"/>
                  <a:gd name="connsiteX84" fmla="*/ 1809 w 1449925"/>
                  <a:gd name="connsiteY84" fmla="*/ 272924 h 1141639"/>
                  <a:gd name="connsiteX0" fmla="*/ 1809 w 1449925"/>
                  <a:gd name="connsiteY0" fmla="*/ 272924 h 1141639"/>
                  <a:gd name="connsiteX1" fmla="*/ 160559 w 1449925"/>
                  <a:gd name="connsiteY1" fmla="*/ 285624 h 1141639"/>
                  <a:gd name="connsiteX2" fmla="*/ 244696 w 1449925"/>
                  <a:gd name="connsiteY2" fmla="*/ 230061 h 1141639"/>
                  <a:gd name="connsiteX3" fmla="*/ 220884 w 1449925"/>
                  <a:gd name="connsiteY3" fmla="*/ 153861 h 1141639"/>
                  <a:gd name="connsiteX4" fmla="*/ 273271 w 1449925"/>
                  <a:gd name="connsiteY4" fmla="*/ 10986 h 1141639"/>
                  <a:gd name="connsiteX5" fmla="*/ 278034 w 1449925"/>
                  <a:gd name="connsiteY5" fmla="*/ 25274 h 1141639"/>
                  <a:gd name="connsiteX6" fmla="*/ 244696 w 1449925"/>
                  <a:gd name="connsiteY6" fmla="*/ 149099 h 1141639"/>
                  <a:gd name="connsiteX7" fmla="*/ 282796 w 1449925"/>
                  <a:gd name="connsiteY7" fmla="*/ 220536 h 1141639"/>
                  <a:gd name="connsiteX8" fmla="*/ 358996 w 1449925"/>
                  <a:gd name="connsiteY8" fmla="*/ 306261 h 1141639"/>
                  <a:gd name="connsiteX9" fmla="*/ 463771 w 1449925"/>
                  <a:gd name="connsiteY9" fmla="*/ 477711 h 1141639"/>
                  <a:gd name="connsiteX10" fmla="*/ 586009 w 1449925"/>
                  <a:gd name="connsiteY10" fmla="*/ 541211 h 1141639"/>
                  <a:gd name="connsiteX11" fmla="*/ 730471 w 1449925"/>
                  <a:gd name="connsiteY11" fmla="*/ 539624 h 1141639"/>
                  <a:gd name="connsiteX12" fmla="*/ 763809 w 1449925"/>
                  <a:gd name="connsiteY12" fmla="*/ 425324 h 1141639"/>
                  <a:gd name="connsiteX13" fmla="*/ 735234 w 1449925"/>
                  <a:gd name="connsiteY13" fmla="*/ 244349 h 1141639"/>
                  <a:gd name="connsiteX14" fmla="*/ 663796 w 1449925"/>
                  <a:gd name="connsiteY14" fmla="*/ 106236 h 1141639"/>
                  <a:gd name="connsiteX15" fmla="*/ 589184 w 1449925"/>
                  <a:gd name="connsiteY15" fmla="*/ 14161 h 1141639"/>
                  <a:gd name="connsiteX16" fmla="*/ 620934 w 1449925"/>
                  <a:gd name="connsiteY16" fmla="*/ 15749 h 1141639"/>
                  <a:gd name="connsiteX17" fmla="*/ 692371 w 1449925"/>
                  <a:gd name="connsiteY17" fmla="*/ 110999 h 1141639"/>
                  <a:gd name="connsiteX18" fmla="*/ 744759 w 1449925"/>
                  <a:gd name="connsiteY18" fmla="*/ 211011 h 1141639"/>
                  <a:gd name="connsiteX19" fmla="*/ 787621 w 1449925"/>
                  <a:gd name="connsiteY19" fmla="*/ 125286 h 1141639"/>
                  <a:gd name="connsiteX20" fmla="*/ 849534 w 1449925"/>
                  <a:gd name="connsiteY20" fmla="*/ 68136 h 1141639"/>
                  <a:gd name="connsiteX21" fmla="*/ 859059 w 1449925"/>
                  <a:gd name="connsiteY21" fmla="*/ 87186 h 1141639"/>
                  <a:gd name="connsiteX22" fmla="*/ 816196 w 1449925"/>
                  <a:gd name="connsiteY22" fmla="*/ 130049 h 1141639"/>
                  <a:gd name="connsiteX23" fmla="*/ 759046 w 1449925"/>
                  <a:gd name="connsiteY23" fmla="*/ 239586 h 1141639"/>
                  <a:gd name="connsiteX24" fmla="*/ 782859 w 1449925"/>
                  <a:gd name="connsiteY24" fmla="*/ 363411 h 1141639"/>
                  <a:gd name="connsiteX25" fmla="*/ 768571 w 1449925"/>
                  <a:gd name="connsiteY25" fmla="*/ 506286 h 1141639"/>
                  <a:gd name="connsiteX26" fmla="*/ 746346 w 1449925"/>
                  <a:gd name="connsiteY26" fmla="*/ 587249 h 1141639"/>
                  <a:gd name="connsiteX27" fmla="*/ 808259 w 1449925"/>
                  <a:gd name="connsiteY27" fmla="*/ 703136 h 1141639"/>
                  <a:gd name="connsiteX28" fmla="*/ 878109 w 1449925"/>
                  <a:gd name="connsiteY28" fmla="*/ 792036 h 1141639"/>
                  <a:gd name="connsiteX29" fmla="*/ 1020984 w 1449925"/>
                  <a:gd name="connsiteY29" fmla="*/ 763461 h 1141639"/>
                  <a:gd name="connsiteX30" fmla="*/ 1149571 w 1449925"/>
                  <a:gd name="connsiteY30" fmla="*/ 668211 h 1141639"/>
                  <a:gd name="connsiteX31" fmla="*/ 1201959 w 1449925"/>
                  <a:gd name="connsiteY31" fmla="*/ 582486 h 1141639"/>
                  <a:gd name="connsiteX32" fmla="*/ 1240059 w 1449925"/>
                  <a:gd name="connsiteY32" fmla="*/ 477711 h 1141639"/>
                  <a:gd name="connsiteX33" fmla="*/ 1249584 w 1449925"/>
                  <a:gd name="connsiteY33" fmla="*/ 363411 h 1141639"/>
                  <a:gd name="connsiteX34" fmla="*/ 1259109 w 1449925"/>
                  <a:gd name="connsiteY34" fmla="*/ 311024 h 1141639"/>
                  <a:gd name="connsiteX35" fmla="*/ 1216246 w 1449925"/>
                  <a:gd name="connsiteY35" fmla="*/ 220536 h 1141639"/>
                  <a:gd name="connsiteX36" fmla="*/ 1225771 w 1449925"/>
                  <a:gd name="connsiteY36" fmla="*/ 211011 h 1141639"/>
                  <a:gd name="connsiteX37" fmla="*/ 1268634 w 1449925"/>
                  <a:gd name="connsiteY37" fmla="*/ 244349 h 1141639"/>
                  <a:gd name="connsiteX38" fmla="*/ 1287684 w 1449925"/>
                  <a:gd name="connsiteY38" fmla="*/ 372936 h 1141639"/>
                  <a:gd name="connsiteX39" fmla="*/ 1344834 w 1449925"/>
                  <a:gd name="connsiteY39" fmla="*/ 320549 h 1141639"/>
                  <a:gd name="connsiteX40" fmla="*/ 1401984 w 1449925"/>
                  <a:gd name="connsiteY40" fmla="*/ 282449 h 1141639"/>
                  <a:gd name="connsiteX41" fmla="*/ 1435321 w 1449925"/>
                  <a:gd name="connsiteY41" fmla="*/ 296736 h 1141639"/>
                  <a:gd name="connsiteX42" fmla="*/ 1373409 w 1449925"/>
                  <a:gd name="connsiteY42" fmla="*/ 344361 h 1141639"/>
                  <a:gd name="connsiteX43" fmla="*/ 1278159 w 1449925"/>
                  <a:gd name="connsiteY43" fmla="*/ 425324 h 1141639"/>
                  <a:gd name="connsiteX44" fmla="*/ 1249584 w 1449925"/>
                  <a:gd name="connsiteY44" fmla="*/ 520574 h 1141639"/>
                  <a:gd name="connsiteX45" fmla="*/ 1221009 w 1449925"/>
                  <a:gd name="connsiteY45" fmla="*/ 587249 h 1141639"/>
                  <a:gd name="connsiteX46" fmla="*/ 1316259 w 1449925"/>
                  <a:gd name="connsiteY46" fmla="*/ 563436 h 1141639"/>
                  <a:gd name="connsiteX47" fmla="*/ 1368646 w 1449925"/>
                  <a:gd name="connsiteY47" fmla="*/ 539624 h 1141639"/>
                  <a:gd name="connsiteX48" fmla="*/ 1306734 w 1449925"/>
                  <a:gd name="connsiteY48" fmla="*/ 587249 h 1141639"/>
                  <a:gd name="connsiteX49" fmla="*/ 1225771 w 1449925"/>
                  <a:gd name="connsiteY49" fmla="*/ 611061 h 1141639"/>
                  <a:gd name="connsiteX50" fmla="*/ 1159096 w 1449925"/>
                  <a:gd name="connsiteY50" fmla="*/ 677736 h 1141639"/>
                  <a:gd name="connsiteX51" fmla="*/ 1168621 w 1449925"/>
                  <a:gd name="connsiteY51" fmla="*/ 711074 h 1141639"/>
                  <a:gd name="connsiteX52" fmla="*/ 1259109 w 1449925"/>
                  <a:gd name="connsiteY52" fmla="*/ 753936 h 1141639"/>
                  <a:gd name="connsiteX53" fmla="*/ 1359121 w 1449925"/>
                  <a:gd name="connsiteY53" fmla="*/ 777749 h 1141639"/>
                  <a:gd name="connsiteX54" fmla="*/ 1416271 w 1449925"/>
                  <a:gd name="connsiteY54" fmla="*/ 711074 h 1141639"/>
                  <a:gd name="connsiteX55" fmla="*/ 1449609 w 1449925"/>
                  <a:gd name="connsiteY55" fmla="*/ 701549 h 1141639"/>
                  <a:gd name="connsiteX56" fmla="*/ 1397221 w 1449925"/>
                  <a:gd name="connsiteY56" fmla="*/ 758699 h 1141639"/>
                  <a:gd name="connsiteX57" fmla="*/ 1354359 w 1449925"/>
                  <a:gd name="connsiteY57" fmla="*/ 844424 h 1141639"/>
                  <a:gd name="connsiteX58" fmla="*/ 1321021 w 1449925"/>
                  <a:gd name="connsiteY58" fmla="*/ 939674 h 1141639"/>
                  <a:gd name="connsiteX59" fmla="*/ 1321021 w 1449925"/>
                  <a:gd name="connsiteY59" fmla="*/ 863474 h 1141639"/>
                  <a:gd name="connsiteX60" fmla="*/ 1321021 w 1449925"/>
                  <a:gd name="connsiteY60" fmla="*/ 801561 h 1141639"/>
                  <a:gd name="connsiteX61" fmla="*/ 1221009 w 1449925"/>
                  <a:gd name="connsiteY61" fmla="*/ 768224 h 1141639"/>
                  <a:gd name="connsiteX62" fmla="*/ 1140046 w 1449925"/>
                  <a:gd name="connsiteY62" fmla="*/ 715836 h 1141639"/>
                  <a:gd name="connsiteX63" fmla="*/ 1033684 w 1449925"/>
                  <a:gd name="connsiteY63" fmla="*/ 779336 h 1141639"/>
                  <a:gd name="connsiteX64" fmla="*/ 882871 w 1449925"/>
                  <a:gd name="connsiteY64" fmla="*/ 820611 h 1141639"/>
                  <a:gd name="connsiteX65" fmla="*/ 816196 w 1449925"/>
                  <a:gd name="connsiteY65" fmla="*/ 953961 h 1141639"/>
                  <a:gd name="connsiteX66" fmla="*/ 692371 w 1449925"/>
                  <a:gd name="connsiteY66" fmla="*/ 1063499 h 1141639"/>
                  <a:gd name="connsiteX67" fmla="*/ 501871 w 1449925"/>
                  <a:gd name="connsiteY67" fmla="*/ 1139699 h 1141639"/>
                  <a:gd name="connsiteX68" fmla="*/ 501871 w 1449925"/>
                  <a:gd name="connsiteY68" fmla="*/ 1115886 h 1141639"/>
                  <a:gd name="connsiteX69" fmla="*/ 611409 w 1449925"/>
                  <a:gd name="connsiteY69" fmla="*/ 1082549 h 1141639"/>
                  <a:gd name="connsiteX70" fmla="*/ 793971 w 1449925"/>
                  <a:gd name="connsiteY70" fmla="*/ 942849 h 1141639"/>
                  <a:gd name="connsiteX71" fmla="*/ 830484 w 1449925"/>
                  <a:gd name="connsiteY71" fmla="*/ 877761 h 1141639"/>
                  <a:gd name="connsiteX72" fmla="*/ 854296 w 1449925"/>
                  <a:gd name="connsiteY72" fmla="*/ 796799 h 1141639"/>
                  <a:gd name="connsiteX73" fmla="*/ 820959 w 1449925"/>
                  <a:gd name="connsiteY73" fmla="*/ 744411 h 1141639"/>
                  <a:gd name="connsiteX74" fmla="*/ 773334 w 1449925"/>
                  <a:gd name="connsiteY74" fmla="*/ 668211 h 1141639"/>
                  <a:gd name="connsiteX75" fmla="*/ 720946 w 1449925"/>
                  <a:gd name="connsiteY75" fmla="*/ 577724 h 1141639"/>
                  <a:gd name="connsiteX76" fmla="*/ 568546 w 1449925"/>
                  <a:gd name="connsiteY76" fmla="*/ 553911 h 1141639"/>
                  <a:gd name="connsiteX77" fmla="*/ 439959 w 1449925"/>
                  <a:gd name="connsiteY77" fmla="*/ 482474 h 1141639"/>
                  <a:gd name="connsiteX78" fmla="*/ 368521 w 1449925"/>
                  <a:gd name="connsiteY78" fmla="*/ 372936 h 1141639"/>
                  <a:gd name="connsiteX79" fmla="*/ 316134 w 1449925"/>
                  <a:gd name="connsiteY79" fmla="*/ 277686 h 1141639"/>
                  <a:gd name="connsiteX80" fmla="*/ 268509 w 1449925"/>
                  <a:gd name="connsiteY80" fmla="*/ 234824 h 1141639"/>
                  <a:gd name="connsiteX81" fmla="*/ 249459 w 1449925"/>
                  <a:gd name="connsiteY81" fmla="*/ 268161 h 1141639"/>
                  <a:gd name="connsiteX82" fmla="*/ 163734 w 1449925"/>
                  <a:gd name="connsiteY82" fmla="*/ 296736 h 1141639"/>
                  <a:gd name="connsiteX83" fmla="*/ 78009 w 1449925"/>
                  <a:gd name="connsiteY83" fmla="*/ 301499 h 1141639"/>
                  <a:gd name="connsiteX84" fmla="*/ 1809 w 1449925"/>
                  <a:gd name="connsiteY84" fmla="*/ 272924 h 1141639"/>
                  <a:gd name="connsiteX0" fmla="*/ 1809 w 1449925"/>
                  <a:gd name="connsiteY0" fmla="*/ 272924 h 1141971"/>
                  <a:gd name="connsiteX1" fmla="*/ 160559 w 1449925"/>
                  <a:gd name="connsiteY1" fmla="*/ 285624 h 1141971"/>
                  <a:gd name="connsiteX2" fmla="*/ 244696 w 1449925"/>
                  <a:gd name="connsiteY2" fmla="*/ 230061 h 1141971"/>
                  <a:gd name="connsiteX3" fmla="*/ 220884 w 1449925"/>
                  <a:gd name="connsiteY3" fmla="*/ 153861 h 1141971"/>
                  <a:gd name="connsiteX4" fmla="*/ 273271 w 1449925"/>
                  <a:gd name="connsiteY4" fmla="*/ 10986 h 1141971"/>
                  <a:gd name="connsiteX5" fmla="*/ 278034 w 1449925"/>
                  <a:gd name="connsiteY5" fmla="*/ 25274 h 1141971"/>
                  <a:gd name="connsiteX6" fmla="*/ 244696 w 1449925"/>
                  <a:gd name="connsiteY6" fmla="*/ 149099 h 1141971"/>
                  <a:gd name="connsiteX7" fmla="*/ 282796 w 1449925"/>
                  <a:gd name="connsiteY7" fmla="*/ 220536 h 1141971"/>
                  <a:gd name="connsiteX8" fmla="*/ 358996 w 1449925"/>
                  <a:gd name="connsiteY8" fmla="*/ 306261 h 1141971"/>
                  <a:gd name="connsiteX9" fmla="*/ 463771 w 1449925"/>
                  <a:gd name="connsiteY9" fmla="*/ 477711 h 1141971"/>
                  <a:gd name="connsiteX10" fmla="*/ 586009 w 1449925"/>
                  <a:gd name="connsiteY10" fmla="*/ 541211 h 1141971"/>
                  <a:gd name="connsiteX11" fmla="*/ 730471 w 1449925"/>
                  <a:gd name="connsiteY11" fmla="*/ 539624 h 1141971"/>
                  <a:gd name="connsiteX12" fmla="*/ 763809 w 1449925"/>
                  <a:gd name="connsiteY12" fmla="*/ 425324 h 1141971"/>
                  <a:gd name="connsiteX13" fmla="*/ 735234 w 1449925"/>
                  <a:gd name="connsiteY13" fmla="*/ 244349 h 1141971"/>
                  <a:gd name="connsiteX14" fmla="*/ 663796 w 1449925"/>
                  <a:gd name="connsiteY14" fmla="*/ 106236 h 1141971"/>
                  <a:gd name="connsiteX15" fmla="*/ 589184 w 1449925"/>
                  <a:gd name="connsiteY15" fmla="*/ 14161 h 1141971"/>
                  <a:gd name="connsiteX16" fmla="*/ 620934 w 1449925"/>
                  <a:gd name="connsiteY16" fmla="*/ 15749 h 1141971"/>
                  <a:gd name="connsiteX17" fmla="*/ 692371 w 1449925"/>
                  <a:gd name="connsiteY17" fmla="*/ 110999 h 1141971"/>
                  <a:gd name="connsiteX18" fmla="*/ 744759 w 1449925"/>
                  <a:gd name="connsiteY18" fmla="*/ 211011 h 1141971"/>
                  <a:gd name="connsiteX19" fmla="*/ 787621 w 1449925"/>
                  <a:gd name="connsiteY19" fmla="*/ 125286 h 1141971"/>
                  <a:gd name="connsiteX20" fmla="*/ 849534 w 1449925"/>
                  <a:gd name="connsiteY20" fmla="*/ 68136 h 1141971"/>
                  <a:gd name="connsiteX21" fmla="*/ 859059 w 1449925"/>
                  <a:gd name="connsiteY21" fmla="*/ 87186 h 1141971"/>
                  <a:gd name="connsiteX22" fmla="*/ 816196 w 1449925"/>
                  <a:gd name="connsiteY22" fmla="*/ 130049 h 1141971"/>
                  <a:gd name="connsiteX23" fmla="*/ 759046 w 1449925"/>
                  <a:gd name="connsiteY23" fmla="*/ 239586 h 1141971"/>
                  <a:gd name="connsiteX24" fmla="*/ 782859 w 1449925"/>
                  <a:gd name="connsiteY24" fmla="*/ 363411 h 1141971"/>
                  <a:gd name="connsiteX25" fmla="*/ 768571 w 1449925"/>
                  <a:gd name="connsiteY25" fmla="*/ 506286 h 1141971"/>
                  <a:gd name="connsiteX26" fmla="*/ 746346 w 1449925"/>
                  <a:gd name="connsiteY26" fmla="*/ 587249 h 1141971"/>
                  <a:gd name="connsiteX27" fmla="*/ 808259 w 1449925"/>
                  <a:gd name="connsiteY27" fmla="*/ 703136 h 1141971"/>
                  <a:gd name="connsiteX28" fmla="*/ 878109 w 1449925"/>
                  <a:gd name="connsiteY28" fmla="*/ 792036 h 1141971"/>
                  <a:gd name="connsiteX29" fmla="*/ 1020984 w 1449925"/>
                  <a:gd name="connsiteY29" fmla="*/ 763461 h 1141971"/>
                  <a:gd name="connsiteX30" fmla="*/ 1149571 w 1449925"/>
                  <a:gd name="connsiteY30" fmla="*/ 668211 h 1141971"/>
                  <a:gd name="connsiteX31" fmla="*/ 1201959 w 1449925"/>
                  <a:gd name="connsiteY31" fmla="*/ 582486 h 1141971"/>
                  <a:gd name="connsiteX32" fmla="*/ 1240059 w 1449925"/>
                  <a:gd name="connsiteY32" fmla="*/ 477711 h 1141971"/>
                  <a:gd name="connsiteX33" fmla="*/ 1249584 w 1449925"/>
                  <a:gd name="connsiteY33" fmla="*/ 363411 h 1141971"/>
                  <a:gd name="connsiteX34" fmla="*/ 1259109 w 1449925"/>
                  <a:gd name="connsiteY34" fmla="*/ 311024 h 1141971"/>
                  <a:gd name="connsiteX35" fmla="*/ 1216246 w 1449925"/>
                  <a:gd name="connsiteY35" fmla="*/ 220536 h 1141971"/>
                  <a:gd name="connsiteX36" fmla="*/ 1225771 w 1449925"/>
                  <a:gd name="connsiteY36" fmla="*/ 211011 h 1141971"/>
                  <a:gd name="connsiteX37" fmla="*/ 1268634 w 1449925"/>
                  <a:gd name="connsiteY37" fmla="*/ 244349 h 1141971"/>
                  <a:gd name="connsiteX38" fmla="*/ 1287684 w 1449925"/>
                  <a:gd name="connsiteY38" fmla="*/ 372936 h 1141971"/>
                  <a:gd name="connsiteX39" fmla="*/ 1344834 w 1449925"/>
                  <a:gd name="connsiteY39" fmla="*/ 320549 h 1141971"/>
                  <a:gd name="connsiteX40" fmla="*/ 1401984 w 1449925"/>
                  <a:gd name="connsiteY40" fmla="*/ 282449 h 1141971"/>
                  <a:gd name="connsiteX41" fmla="*/ 1435321 w 1449925"/>
                  <a:gd name="connsiteY41" fmla="*/ 296736 h 1141971"/>
                  <a:gd name="connsiteX42" fmla="*/ 1373409 w 1449925"/>
                  <a:gd name="connsiteY42" fmla="*/ 344361 h 1141971"/>
                  <a:gd name="connsiteX43" fmla="*/ 1278159 w 1449925"/>
                  <a:gd name="connsiteY43" fmla="*/ 425324 h 1141971"/>
                  <a:gd name="connsiteX44" fmla="*/ 1249584 w 1449925"/>
                  <a:gd name="connsiteY44" fmla="*/ 520574 h 1141971"/>
                  <a:gd name="connsiteX45" fmla="*/ 1221009 w 1449925"/>
                  <a:gd name="connsiteY45" fmla="*/ 587249 h 1141971"/>
                  <a:gd name="connsiteX46" fmla="*/ 1316259 w 1449925"/>
                  <a:gd name="connsiteY46" fmla="*/ 563436 h 1141971"/>
                  <a:gd name="connsiteX47" fmla="*/ 1368646 w 1449925"/>
                  <a:gd name="connsiteY47" fmla="*/ 539624 h 1141971"/>
                  <a:gd name="connsiteX48" fmla="*/ 1306734 w 1449925"/>
                  <a:gd name="connsiteY48" fmla="*/ 587249 h 1141971"/>
                  <a:gd name="connsiteX49" fmla="*/ 1225771 w 1449925"/>
                  <a:gd name="connsiteY49" fmla="*/ 611061 h 1141971"/>
                  <a:gd name="connsiteX50" fmla="*/ 1159096 w 1449925"/>
                  <a:gd name="connsiteY50" fmla="*/ 677736 h 1141971"/>
                  <a:gd name="connsiteX51" fmla="*/ 1168621 w 1449925"/>
                  <a:gd name="connsiteY51" fmla="*/ 711074 h 1141971"/>
                  <a:gd name="connsiteX52" fmla="*/ 1259109 w 1449925"/>
                  <a:gd name="connsiteY52" fmla="*/ 753936 h 1141971"/>
                  <a:gd name="connsiteX53" fmla="*/ 1359121 w 1449925"/>
                  <a:gd name="connsiteY53" fmla="*/ 777749 h 1141971"/>
                  <a:gd name="connsiteX54" fmla="*/ 1416271 w 1449925"/>
                  <a:gd name="connsiteY54" fmla="*/ 711074 h 1141971"/>
                  <a:gd name="connsiteX55" fmla="*/ 1449609 w 1449925"/>
                  <a:gd name="connsiteY55" fmla="*/ 701549 h 1141971"/>
                  <a:gd name="connsiteX56" fmla="*/ 1397221 w 1449925"/>
                  <a:gd name="connsiteY56" fmla="*/ 758699 h 1141971"/>
                  <a:gd name="connsiteX57" fmla="*/ 1354359 w 1449925"/>
                  <a:gd name="connsiteY57" fmla="*/ 844424 h 1141971"/>
                  <a:gd name="connsiteX58" fmla="*/ 1321021 w 1449925"/>
                  <a:gd name="connsiteY58" fmla="*/ 939674 h 1141971"/>
                  <a:gd name="connsiteX59" fmla="*/ 1321021 w 1449925"/>
                  <a:gd name="connsiteY59" fmla="*/ 863474 h 1141971"/>
                  <a:gd name="connsiteX60" fmla="*/ 1321021 w 1449925"/>
                  <a:gd name="connsiteY60" fmla="*/ 801561 h 1141971"/>
                  <a:gd name="connsiteX61" fmla="*/ 1221009 w 1449925"/>
                  <a:gd name="connsiteY61" fmla="*/ 768224 h 1141971"/>
                  <a:gd name="connsiteX62" fmla="*/ 1140046 w 1449925"/>
                  <a:gd name="connsiteY62" fmla="*/ 715836 h 1141971"/>
                  <a:gd name="connsiteX63" fmla="*/ 1033684 w 1449925"/>
                  <a:gd name="connsiteY63" fmla="*/ 779336 h 1141971"/>
                  <a:gd name="connsiteX64" fmla="*/ 882871 w 1449925"/>
                  <a:gd name="connsiteY64" fmla="*/ 820611 h 1141971"/>
                  <a:gd name="connsiteX65" fmla="*/ 816196 w 1449925"/>
                  <a:gd name="connsiteY65" fmla="*/ 953961 h 1141971"/>
                  <a:gd name="connsiteX66" fmla="*/ 692371 w 1449925"/>
                  <a:gd name="connsiteY66" fmla="*/ 1063499 h 1141971"/>
                  <a:gd name="connsiteX67" fmla="*/ 501871 w 1449925"/>
                  <a:gd name="connsiteY67" fmla="*/ 1139699 h 1141971"/>
                  <a:gd name="connsiteX68" fmla="*/ 501871 w 1449925"/>
                  <a:gd name="connsiteY68" fmla="*/ 1115886 h 1141971"/>
                  <a:gd name="connsiteX69" fmla="*/ 681259 w 1449925"/>
                  <a:gd name="connsiteY69" fmla="*/ 1053974 h 1141971"/>
                  <a:gd name="connsiteX70" fmla="*/ 793971 w 1449925"/>
                  <a:gd name="connsiteY70" fmla="*/ 942849 h 1141971"/>
                  <a:gd name="connsiteX71" fmla="*/ 830484 w 1449925"/>
                  <a:gd name="connsiteY71" fmla="*/ 877761 h 1141971"/>
                  <a:gd name="connsiteX72" fmla="*/ 854296 w 1449925"/>
                  <a:gd name="connsiteY72" fmla="*/ 796799 h 1141971"/>
                  <a:gd name="connsiteX73" fmla="*/ 820959 w 1449925"/>
                  <a:gd name="connsiteY73" fmla="*/ 744411 h 1141971"/>
                  <a:gd name="connsiteX74" fmla="*/ 773334 w 1449925"/>
                  <a:gd name="connsiteY74" fmla="*/ 668211 h 1141971"/>
                  <a:gd name="connsiteX75" fmla="*/ 720946 w 1449925"/>
                  <a:gd name="connsiteY75" fmla="*/ 577724 h 1141971"/>
                  <a:gd name="connsiteX76" fmla="*/ 568546 w 1449925"/>
                  <a:gd name="connsiteY76" fmla="*/ 553911 h 1141971"/>
                  <a:gd name="connsiteX77" fmla="*/ 439959 w 1449925"/>
                  <a:gd name="connsiteY77" fmla="*/ 482474 h 1141971"/>
                  <a:gd name="connsiteX78" fmla="*/ 368521 w 1449925"/>
                  <a:gd name="connsiteY78" fmla="*/ 372936 h 1141971"/>
                  <a:gd name="connsiteX79" fmla="*/ 316134 w 1449925"/>
                  <a:gd name="connsiteY79" fmla="*/ 277686 h 1141971"/>
                  <a:gd name="connsiteX80" fmla="*/ 268509 w 1449925"/>
                  <a:gd name="connsiteY80" fmla="*/ 234824 h 1141971"/>
                  <a:gd name="connsiteX81" fmla="*/ 249459 w 1449925"/>
                  <a:gd name="connsiteY81" fmla="*/ 268161 h 1141971"/>
                  <a:gd name="connsiteX82" fmla="*/ 163734 w 1449925"/>
                  <a:gd name="connsiteY82" fmla="*/ 296736 h 1141971"/>
                  <a:gd name="connsiteX83" fmla="*/ 78009 w 1449925"/>
                  <a:gd name="connsiteY83" fmla="*/ 301499 h 1141971"/>
                  <a:gd name="connsiteX84" fmla="*/ 1809 w 1449925"/>
                  <a:gd name="connsiteY84" fmla="*/ 272924 h 1141971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78109 w 1449925"/>
                  <a:gd name="connsiteY28" fmla="*/ 79203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49584 w 1449925"/>
                  <a:gd name="connsiteY33" fmla="*/ 3634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68634 w 1449925"/>
                  <a:gd name="connsiteY37" fmla="*/ 244349 h 1142485"/>
                  <a:gd name="connsiteX38" fmla="*/ 1287684 w 1449925"/>
                  <a:gd name="connsiteY38" fmla="*/ 372936 h 1142485"/>
                  <a:gd name="connsiteX39" fmla="*/ 1344834 w 1449925"/>
                  <a:gd name="connsiteY39" fmla="*/ 320549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4359 w 1449925"/>
                  <a:gd name="connsiteY57" fmla="*/ 8444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78109 w 1449925"/>
                  <a:gd name="connsiteY28" fmla="*/ 79203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49584 w 1449925"/>
                  <a:gd name="connsiteY33" fmla="*/ 3634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68634 w 1449925"/>
                  <a:gd name="connsiteY37" fmla="*/ 244349 h 1142485"/>
                  <a:gd name="connsiteX38" fmla="*/ 1287684 w 1449925"/>
                  <a:gd name="connsiteY38" fmla="*/ 372936 h 1142485"/>
                  <a:gd name="connsiteX39" fmla="*/ 1344834 w 1449925"/>
                  <a:gd name="connsiteY39" fmla="*/ 320549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78109 w 1449925"/>
                  <a:gd name="connsiteY28" fmla="*/ 79203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49584 w 1449925"/>
                  <a:gd name="connsiteY33" fmla="*/ 3634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68634 w 1449925"/>
                  <a:gd name="connsiteY37" fmla="*/ 2443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78109 w 1449925"/>
                  <a:gd name="connsiteY28" fmla="*/ 79203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49584 w 1449925"/>
                  <a:gd name="connsiteY33" fmla="*/ 3634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78109 w 1449925"/>
                  <a:gd name="connsiteY28" fmla="*/ 79203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55934 w 1449925"/>
                  <a:gd name="connsiteY33" fmla="*/ 3888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81284 w 1449925"/>
                  <a:gd name="connsiteY28" fmla="*/ 78568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55934 w 1449925"/>
                  <a:gd name="connsiteY33" fmla="*/ 3888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52696 w 1449925"/>
                  <a:gd name="connsiteY26" fmla="*/ 580899 h 1142485"/>
                  <a:gd name="connsiteX27" fmla="*/ 808259 w 1449925"/>
                  <a:gd name="connsiteY27" fmla="*/ 703136 h 1142485"/>
                  <a:gd name="connsiteX28" fmla="*/ 881284 w 1449925"/>
                  <a:gd name="connsiteY28" fmla="*/ 78568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55934 w 1449925"/>
                  <a:gd name="connsiteY33" fmla="*/ 3888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52696 w 1449925"/>
                  <a:gd name="connsiteY26" fmla="*/ 580899 h 1142485"/>
                  <a:gd name="connsiteX27" fmla="*/ 808259 w 1449925"/>
                  <a:gd name="connsiteY27" fmla="*/ 703136 h 1142485"/>
                  <a:gd name="connsiteX28" fmla="*/ 881284 w 1449925"/>
                  <a:gd name="connsiteY28" fmla="*/ 78568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55934 w 1449925"/>
                  <a:gd name="connsiteY33" fmla="*/ 3888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14596 w 1449925"/>
                  <a:gd name="connsiteY75" fmla="*/ 574549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52696 w 1449925"/>
                  <a:gd name="connsiteY26" fmla="*/ 580899 h 1142485"/>
                  <a:gd name="connsiteX27" fmla="*/ 808259 w 1449925"/>
                  <a:gd name="connsiteY27" fmla="*/ 703136 h 1142485"/>
                  <a:gd name="connsiteX28" fmla="*/ 881284 w 1449925"/>
                  <a:gd name="connsiteY28" fmla="*/ 78568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55934 w 1449925"/>
                  <a:gd name="connsiteY33" fmla="*/ 3888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1121 w 1449925"/>
                  <a:gd name="connsiteY72" fmla="*/ 80314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14596 w 1449925"/>
                  <a:gd name="connsiteY75" fmla="*/ 574549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1449925" h="1142485">
                    <a:moveTo>
                      <a:pt x="1809" y="272924"/>
                    </a:moveTo>
                    <a:cubicBezTo>
                      <a:pt x="15567" y="270278"/>
                      <a:pt x="120078" y="292768"/>
                      <a:pt x="160559" y="285624"/>
                    </a:cubicBezTo>
                    <a:cubicBezTo>
                      <a:pt x="201040" y="278480"/>
                      <a:pt x="234642" y="252021"/>
                      <a:pt x="244696" y="230061"/>
                    </a:cubicBezTo>
                    <a:cubicBezTo>
                      <a:pt x="254750" y="208101"/>
                      <a:pt x="216122" y="190373"/>
                      <a:pt x="220884" y="153861"/>
                    </a:cubicBezTo>
                    <a:cubicBezTo>
                      <a:pt x="225647" y="117348"/>
                      <a:pt x="263746" y="32417"/>
                      <a:pt x="273271" y="10986"/>
                    </a:cubicBezTo>
                    <a:cubicBezTo>
                      <a:pt x="282796" y="-10445"/>
                      <a:pt x="282797" y="2255"/>
                      <a:pt x="278034" y="25274"/>
                    </a:cubicBezTo>
                    <a:cubicBezTo>
                      <a:pt x="273272" y="48293"/>
                      <a:pt x="243902" y="116555"/>
                      <a:pt x="244696" y="149099"/>
                    </a:cubicBezTo>
                    <a:cubicBezTo>
                      <a:pt x="245490" y="181643"/>
                      <a:pt x="263746" y="194342"/>
                      <a:pt x="282796" y="220536"/>
                    </a:cubicBezTo>
                    <a:cubicBezTo>
                      <a:pt x="301846" y="246730"/>
                      <a:pt x="328834" y="263399"/>
                      <a:pt x="358996" y="306261"/>
                    </a:cubicBezTo>
                    <a:cubicBezTo>
                      <a:pt x="389158" y="349123"/>
                      <a:pt x="425936" y="438553"/>
                      <a:pt x="463771" y="477711"/>
                    </a:cubicBezTo>
                    <a:cubicBezTo>
                      <a:pt x="501607" y="516869"/>
                      <a:pt x="541559" y="530892"/>
                      <a:pt x="586009" y="541211"/>
                    </a:cubicBezTo>
                    <a:cubicBezTo>
                      <a:pt x="630459" y="551530"/>
                      <a:pt x="700838" y="558939"/>
                      <a:pt x="730471" y="539624"/>
                    </a:cubicBezTo>
                    <a:cubicBezTo>
                      <a:pt x="760104" y="520310"/>
                      <a:pt x="763015" y="474536"/>
                      <a:pt x="763809" y="425324"/>
                    </a:cubicBezTo>
                    <a:cubicBezTo>
                      <a:pt x="764603" y="376112"/>
                      <a:pt x="751903" y="297530"/>
                      <a:pt x="735234" y="244349"/>
                    </a:cubicBezTo>
                    <a:cubicBezTo>
                      <a:pt x="718565" y="191168"/>
                      <a:pt x="688138" y="144601"/>
                      <a:pt x="663796" y="106236"/>
                    </a:cubicBezTo>
                    <a:cubicBezTo>
                      <a:pt x="639454" y="67871"/>
                      <a:pt x="596328" y="29242"/>
                      <a:pt x="589184" y="14161"/>
                    </a:cubicBezTo>
                    <a:cubicBezTo>
                      <a:pt x="582040" y="-920"/>
                      <a:pt x="603736" y="-391"/>
                      <a:pt x="620934" y="15749"/>
                    </a:cubicBezTo>
                    <a:cubicBezTo>
                      <a:pt x="638132" y="31889"/>
                      <a:pt x="671734" y="78455"/>
                      <a:pt x="692371" y="110999"/>
                    </a:cubicBezTo>
                    <a:cubicBezTo>
                      <a:pt x="713009" y="143543"/>
                      <a:pt x="728884" y="208630"/>
                      <a:pt x="744759" y="211011"/>
                    </a:cubicBezTo>
                    <a:cubicBezTo>
                      <a:pt x="760634" y="213392"/>
                      <a:pt x="770159" y="149098"/>
                      <a:pt x="787621" y="125286"/>
                    </a:cubicBezTo>
                    <a:cubicBezTo>
                      <a:pt x="805083" y="101474"/>
                      <a:pt x="837628" y="74486"/>
                      <a:pt x="849534" y="68136"/>
                    </a:cubicBezTo>
                    <a:cubicBezTo>
                      <a:pt x="861440" y="61786"/>
                      <a:pt x="864615" y="76867"/>
                      <a:pt x="859059" y="87186"/>
                    </a:cubicBezTo>
                    <a:cubicBezTo>
                      <a:pt x="853503" y="97505"/>
                      <a:pt x="832865" y="104649"/>
                      <a:pt x="816196" y="130049"/>
                    </a:cubicBezTo>
                    <a:cubicBezTo>
                      <a:pt x="799527" y="155449"/>
                      <a:pt x="764602" y="200692"/>
                      <a:pt x="759046" y="239586"/>
                    </a:cubicBezTo>
                    <a:cubicBezTo>
                      <a:pt x="753490" y="278480"/>
                      <a:pt x="781272" y="318961"/>
                      <a:pt x="782859" y="363411"/>
                    </a:cubicBezTo>
                    <a:cubicBezTo>
                      <a:pt x="784447" y="407861"/>
                      <a:pt x="773598" y="470038"/>
                      <a:pt x="768571" y="506286"/>
                    </a:cubicBezTo>
                    <a:cubicBezTo>
                      <a:pt x="763544" y="542534"/>
                      <a:pt x="746081" y="548091"/>
                      <a:pt x="752696" y="580899"/>
                    </a:cubicBezTo>
                    <a:cubicBezTo>
                      <a:pt x="759311" y="613707"/>
                      <a:pt x="786828" y="669005"/>
                      <a:pt x="808259" y="703136"/>
                    </a:cubicBezTo>
                    <a:cubicBezTo>
                      <a:pt x="829690" y="737267"/>
                      <a:pt x="845830" y="775632"/>
                      <a:pt x="881284" y="785686"/>
                    </a:cubicBezTo>
                    <a:cubicBezTo>
                      <a:pt x="916738" y="795740"/>
                      <a:pt x="976270" y="783040"/>
                      <a:pt x="1020984" y="763461"/>
                    </a:cubicBezTo>
                    <a:cubicBezTo>
                      <a:pt x="1065698" y="743882"/>
                      <a:pt x="1119409" y="698373"/>
                      <a:pt x="1149571" y="668211"/>
                    </a:cubicBezTo>
                    <a:cubicBezTo>
                      <a:pt x="1179733" y="638049"/>
                      <a:pt x="1186878" y="614236"/>
                      <a:pt x="1201959" y="582486"/>
                    </a:cubicBezTo>
                    <a:cubicBezTo>
                      <a:pt x="1217040" y="550736"/>
                      <a:pt x="1231063" y="509990"/>
                      <a:pt x="1240059" y="477711"/>
                    </a:cubicBezTo>
                    <a:cubicBezTo>
                      <a:pt x="1249055" y="445432"/>
                      <a:pt x="1252759" y="416592"/>
                      <a:pt x="1255934" y="388811"/>
                    </a:cubicBezTo>
                    <a:cubicBezTo>
                      <a:pt x="1259109" y="361030"/>
                      <a:pt x="1265724" y="339070"/>
                      <a:pt x="1259109" y="311024"/>
                    </a:cubicBezTo>
                    <a:cubicBezTo>
                      <a:pt x="1252494" y="282978"/>
                      <a:pt x="1221802" y="237205"/>
                      <a:pt x="1216246" y="220536"/>
                    </a:cubicBezTo>
                    <a:cubicBezTo>
                      <a:pt x="1210690" y="203867"/>
                      <a:pt x="1215981" y="196459"/>
                      <a:pt x="1225771" y="211011"/>
                    </a:cubicBezTo>
                    <a:cubicBezTo>
                      <a:pt x="1235561" y="225563"/>
                      <a:pt x="1264665" y="280861"/>
                      <a:pt x="1274984" y="307849"/>
                    </a:cubicBezTo>
                    <a:cubicBezTo>
                      <a:pt x="1285303" y="334836"/>
                      <a:pt x="1272867" y="369232"/>
                      <a:pt x="1287684" y="372936"/>
                    </a:cubicBezTo>
                    <a:cubicBezTo>
                      <a:pt x="1302501" y="376640"/>
                      <a:pt x="1344834" y="345155"/>
                      <a:pt x="1363884" y="330074"/>
                    </a:cubicBezTo>
                    <a:cubicBezTo>
                      <a:pt x="1382934" y="314993"/>
                      <a:pt x="1390078" y="288005"/>
                      <a:pt x="1401984" y="282449"/>
                    </a:cubicBezTo>
                    <a:cubicBezTo>
                      <a:pt x="1413890" y="276893"/>
                      <a:pt x="1440083" y="286417"/>
                      <a:pt x="1435321" y="296736"/>
                    </a:cubicBezTo>
                    <a:cubicBezTo>
                      <a:pt x="1430559" y="307055"/>
                      <a:pt x="1399603" y="322930"/>
                      <a:pt x="1373409" y="344361"/>
                    </a:cubicBezTo>
                    <a:cubicBezTo>
                      <a:pt x="1347215" y="365792"/>
                      <a:pt x="1298796" y="395955"/>
                      <a:pt x="1278159" y="425324"/>
                    </a:cubicBezTo>
                    <a:cubicBezTo>
                      <a:pt x="1257522" y="454693"/>
                      <a:pt x="1259109" y="493587"/>
                      <a:pt x="1249584" y="520574"/>
                    </a:cubicBezTo>
                    <a:cubicBezTo>
                      <a:pt x="1240059" y="547561"/>
                      <a:pt x="1209897" y="580105"/>
                      <a:pt x="1221009" y="587249"/>
                    </a:cubicBezTo>
                    <a:cubicBezTo>
                      <a:pt x="1232122" y="594393"/>
                      <a:pt x="1291653" y="571373"/>
                      <a:pt x="1316259" y="563436"/>
                    </a:cubicBezTo>
                    <a:cubicBezTo>
                      <a:pt x="1340865" y="555499"/>
                      <a:pt x="1370234" y="535655"/>
                      <a:pt x="1368646" y="539624"/>
                    </a:cubicBezTo>
                    <a:cubicBezTo>
                      <a:pt x="1367059" y="543593"/>
                      <a:pt x="1330546" y="575343"/>
                      <a:pt x="1306734" y="587249"/>
                    </a:cubicBezTo>
                    <a:cubicBezTo>
                      <a:pt x="1282922" y="599155"/>
                      <a:pt x="1250377" y="595980"/>
                      <a:pt x="1225771" y="611061"/>
                    </a:cubicBezTo>
                    <a:cubicBezTo>
                      <a:pt x="1201165" y="626142"/>
                      <a:pt x="1168621" y="661067"/>
                      <a:pt x="1159096" y="677736"/>
                    </a:cubicBezTo>
                    <a:cubicBezTo>
                      <a:pt x="1149571" y="694405"/>
                      <a:pt x="1151952" y="698374"/>
                      <a:pt x="1168621" y="711074"/>
                    </a:cubicBezTo>
                    <a:cubicBezTo>
                      <a:pt x="1185290" y="723774"/>
                      <a:pt x="1227359" y="742824"/>
                      <a:pt x="1259109" y="753936"/>
                    </a:cubicBezTo>
                    <a:cubicBezTo>
                      <a:pt x="1290859" y="765048"/>
                      <a:pt x="1332927" y="784893"/>
                      <a:pt x="1359121" y="777749"/>
                    </a:cubicBezTo>
                    <a:cubicBezTo>
                      <a:pt x="1385315" y="770605"/>
                      <a:pt x="1401190" y="723774"/>
                      <a:pt x="1416271" y="711074"/>
                    </a:cubicBezTo>
                    <a:cubicBezTo>
                      <a:pt x="1431352" y="698374"/>
                      <a:pt x="1452784" y="693611"/>
                      <a:pt x="1449609" y="701549"/>
                    </a:cubicBezTo>
                    <a:cubicBezTo>
                      <a:pt x="1446434" y="709487"/>
                      <a:pt x="1413625" y="737003"/>
                      <a:pt x="1397221" y="758699"/>
                    </a:cubicBezTo>
                    <a:cubicBezTo>
                      <a:pt x="1380817" y="780395"/>
                      <a:pt x="1363884" y="801562"/>
                      <a:pt x="1351184" y="831724"/>
                    </a:cubicBezTo>
                    <a:cubicBezTo>
                      <a:pt x="1338484" y="861887"/>
                      <a:pt x="1326048" y="934382"/>
                      <a:pt x="1321021" y="939674"/>
                    </a:cubicBezTo>
                    <a:cubicBezTo>
                      <a:pt x="1315994" y="944966"/>
                      <a:pt x="1321021" y="863474"/>
                      <a:pt x="1321021" y="863474"/>
                    </a:cubicBezTo>
                    <a:cubicBezTo>
                      <a:pt x="1321021" y="840455"/>
                      <a:pt x="1337690" y="817436"/>
                      <a:pt x="1321021" y="801561"/>
                    </a:cubicBezTo>
                    <a:cubicBezTo>
                      <a:pt x="1304352" y="785686"/>
                      <a:pt x="1251171" y="782511"/>
                      <a:pt x="1221009" y="768224"/>
                    </a:cubicBezTo>
                    <a:cubicBezTo>
                      <a:pt x="1190847" y="753937"/>
                      <a:pt x="1171267" y="713984"/>
                      <a:pt x="1140046" y="715836"/>
                    </a:cubicBezTo>
                    <a:cubicBezTo>
                      <a:pt x="1108825" y="717688"/>
                      <a:pt x="1076546" y="761874"/>
                      <a:pt x="1033684" y="779336"/>
                    </a:cubicBezTo>
                    <a:cubicBezTo>
                      <a:pt x="990822" y="796798"/>
                      <a:pt x="919119" y="791507"/>
                      <a:pt x="882871" y="820611"/>
                    </a:cubicBezTo>
                    <a:cubicBezTo>
                      <a:pt x="846623" y="849715"/>
                      <a:pt x="847946" y="913480"/>
                      <a:pt x="816196" y="953961"/>
                    </a:cubicBezTo>
                    <a:cubicBezTo>
                      <a:pt x="784446" y="994442"/>
                      <a:pt x="744758" y="1032543"/>
                      <a:pt x="692371" y="1063499"/>
                    </a:cubicBezTo>
                    <a:cubicBezTo>
                      <a:pt x="639984" y="1094455"/>
                      <a:pt x="532033" y="1130439"/>
                      <a:pt x="501871" y="1139699"/>
                    </a:cubicBezTo>
                    <a:cubicBezTo>
                      <a:pt x="471709" y="1148959"/>
                      <a:pt x="481498" y="1133349"/>
                      <a:pt x="511396" y="1119061"/>
                    </a:cubicBezTo>
                    <a:cubicBezTo>
                      <a:pt x="541294" y="1104774"/>
                      <a:pt x="634163" y="1083343"/>
                      <a:pt x="681259" y="1053974"/>
                    </a:cubicBezTo>
                    <a:cubicBezTo>
                      <a:pt x="728355" y="1024605"/>
                      <a:pt x="769100" y="972218"/>
                      <a:pt x="793971" y="942849"/>
                    </a:cubicBezTo>
                    <a:cubicBezTo>
                      <a:pt x="818842" y="913480"/>
                      <a:pt x="820959" y="901044"/>
                      <a:pt x="830484" y="877761"/>
                    </a:cubicBezTo>
                    <a:cubicBezTo>
                      <a:pt x="840009" y="854478"/>
                      <a:pt x="852708" y="825374"/>
                      <a:pt x="851121" y="803149"/>
                    </a:cubicBezTo>
                    <a:cubicBezTo>
                      <a:pt x="849534" y="780924"/>
                      <a:pt x="833924" y="766901"/>
                      <a:pt x="820959" y="744411"/>
                    </a:cubicBezTo>
                    <a:cubicBezTo>
                      <a:pt x="807995" y="721921"/>
                      <a:pt x="791061" y="696521"/>
                      <a:pt x="773334" y="668211"/>
                    </a:cubicBezTo>
                    <a:cubicBezTo>
                      <a:pt x="755607" y="639901"/>
                      <a:pt x="748727" y="593599"/>
                      <a:pt x="714596" y="574549"/>
                    </a:cubicBezTo>
                    <a:cubicBezTo>
                      <a:pt x="680465" y="555499"/>
                      <a:pt x="614319" y="569257"/>
                      <a:pt x="568546" y="553911"/>
                    </a:cubicBezTo>
                    <a:cubicBezTo>
                      <a:pt x="522773" y="538565"/>
                      <a:pt x="473296" y="512636"/>
                      <a:pt x="439959" y="482474"/>
                    </a:cubicBezTo>
                    <a:cubicBezTo>
                      <a:pt x="406622" y="452312"/>
                      <a:pt x="389159" y="407067"/>
                      <a:pt x="368521" y="372936"/>
                    </a:cubicBezTo>
                    <a:cubicBezTo>
                      <a:pt x="347884" y="338805"/>
                      <a:pt x="332803" y="300705"/>
                      <a:pt x="316134" y="277686"/>
                    </a:cubicBezTo>
                    <a:cubicBezTo>
                      <a:pt x="299465" y="254667"/>
                      <a:pt x="279621" y="236411"/>
                      <a:pt x="268509" y="234824"/>
                    </a:cubicBezTo>
                    <a:cubicBezTo>
                      <a:pt x="257397" y="233237"/>
                      <a:pt x="266921" y="257842"/>
                      <a:pt x="249459" y="268161"/>
                    </a:cubicBezTo>
                    <a:cubicBezTo>
                      <a:pt x="231997" y="278480"/>
                      <a:pt x="192309" y="291180"/>
                      <a:pt x="163734" y="296736"/>
                    </a:cubicBezTo>
                    <a:cubicBezTo>
                      <a:pt x="135159" y="302292"/>
                      <a:pt x="99440" y="299911"/>
                      <a:pt x="78009" y="301499"/>
                    </a:cubicBezTo>
                    <a:cubicBezTo>
                      <a:pt x="56578" y="303087"/>
                      <a:pt x="-11949" y="275570"/>
                      <a:pt x="1809" y="272924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47" name="Freeform 187">
                <a:extLst>
                  <a:ext uri="{FF2B5EF4-FFF2-40B4-BE49-F238E27FC236}">
                    <a16:creationId xmlns:a16="http://schemas.microsoft.com/office/drawing/2014/main" id="{E5C4594F-19D3-D340-B94F-BCEE7274CB4E}"/>
                  </a:ext>
                </a:extLst>
              </p:cNvPr>
              <p:cNvSpPr/>
              <p:nvPr/>
            </p:nvSpPr>
            <p:spPr>
              <a:xfrm>
                <a:off x="2822217" y="925065"/>
                <a:ext cx="2354469" cy="1209123"/>
              </a:xfrm>
              <a:custGeom>
                <a:avLst/>
                <a:gdLst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9954 w 2352047"/>
                  <a:gd name="connsiteY5" fmla="*/ 28461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89417 w 2352047"/>
                  <a:gd name="connsiteY18" fmla="*/ 584648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37004 w 2352047"/>
                  <a:gd name="connsiteY29" fmla="*/ 98873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9954 w 2352047"/>
                  <a:gd name="connsiteY5" fmla="*/ 28461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89417 w 2352047"/>
                  <a:gd name="connsiteY18" fmla="*/ 584648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37004 w 2352047"/>
                  <a:gd name="connsiteY29" fmla="*/ 98873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9954 w 2352047"/>
                  <a:gd name="connsiteY5" fmla="*/ 28461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89417 w 2352047"/>
                  <a:gd name="connsiteY18" fmla="*/ 584648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43354 w 2352047"/>
                  <a:gd name="connsiteY29" fmla="*/ 76648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89417 w 2352047"/>
                  <a:gd name="connsiteY18" fmla="*/ 584648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43354 w 2352047"/>
                  <a:gd name="connsiteY29" fmla="*/ 76648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89417 w 2352047"/>
                  <a:gd name="connsiteY18" fmla="*/ 584648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43354 w 2352047"/>
                  <a:gd name="connsiteY29" fmla="*/ 76648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43354 w 2352047"/>
                  <a:gd name="connsiteY29" fmla="*/ 76648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1046542 w 2352047"/>
                  <a:gd name="connsiteY19" fmla="*/ 6227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99029 w 2352047"/>
                  <a:gd name="connsiteY65" fmla="*/ 53702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99029 w 2352047"/>
                  <a:gd name="connsiteY65" fmla="*/ 53702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99029 w 2352047"/>
                  <a:gd name="connsiteY65" fmla="*/ 53702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99029 w 2352047"/>
                  <a:gd name="connsiteY65" fmla="*/ 53702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486223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0954 w 2352047"/>
                  <a:gd name="connsiteY22" fmla="*/ 2877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0954 w 2352047"/>
                  <a:gd name="connsiteY22" fmla="*/ 2877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52829 w 2352047"/>
                  <a:gd name="connsiteY38" fmla="*/ 792610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0954 w 2352047"/>
                  <a:gd name="connsiteY22" fmla="*/ 2877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52829 w 2352047"/>
                  <a:gd name="connsiteY38" fmla="*/ 792610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813179 w 2352047"/>
                  <a:gd name="connsiteY57" fmla="*/ 651323 h 1209068"/>
                  <a:gd name="connsiteX58" fmla="*/ 989392 w 2352047"/>
                  <a:gd name="connsiteY58" fmla="*/ 656085 h 1209068"/>
                  <a:gd name="connsiteX59" fmla="*/ 1165604 w 2352047"/>
                  <a:gd name="connsiteY59" fmla="*/ 622748 h 1209068"/>
                  <a:gd name="connsiteX60" fmla="*/ 1346579 w 2352047"/>
                  <a:gd name="connsiteY60" fmla="*/ 546548 h 1209068"/>
                  <a:gd name="connsiteX61" fmla="*/ 1460879 w 2352047"/>
                  <a:gd name="connsiteY61" fmla="*/ 541785 h 1209068"/>
                  <a:gd name="connsiteX62" fmla="*/ 1589467 w 2352047"/>
                  <a:gd name="connsiteY62" fmla="*/ 494160 h 1209068"/>
                  <a:gd name="connsiteX63" fmla="*/ 1637092 w 2352047"/>
                  <a:gd name="connsiteY63" fmla="*/ 532260 h 1209068"/>
                  <a:gd name="connsiteX64" fmla="*/ 1845054 w 2352047"/>
                  <a:gd name="connsiteY64" fmla="*/ 530673 h 1209068"/>
                  <a:gd name="connsiteX65" fmla="*/ 2132392 w 2352047"/>
                  <a:gd name="connsiteY65" fmla="*/ 513210 h 1209068"/>
                  <a:gd name="connsiteX66" fmla="*/ 2222879 w 2352047"/>
                  <a:gd name="connsiteY66" fmla="*/ 565598 h 1209068"/>
                  <a:gd name="connsiteX67" fmla="*/ 2270504 w 2352047"/>
                  <a:gd name="connsiteY67" fmla="*/ 656085 h 1209068"/>
                  <a:gd name="connsiteX68" fmla="*/ 2280029 w 2352047"/>
                  <a:gd name="connsiteY68" fmla="*/ 627510 h 1209068"/>
                  <a:gd name="connsiteX69" fmla="*/ 2232404 w 2352047"/>
                  <a:gd name="connsiteY69" fmla="*/ 546548 h 1209068"/>
                  <a:gd name="connsiteX70" fmla="*/ 2199067 w 2352047"/>
                  <a:gd name="connsiteY70" fmla="*/ 498923 h 1209068"/>
                  <a:gd name="connsiteX71" fmla="*/ 2289554 w 2352047"/>
                  <a:gd name="connsiteY71" fmla="*/ 441773 h 1209068"/>
                  <a:gd name="connsiteX72" fmla="*/ 2337179 w 2352047"/>
                  <a:gd name="connsiteY72" fmla="*/ 356048 h 1209068"/>
                  <a:gd name="connsiteX73" fmla="*/ 2346704 w 2352047"/>
                  <a:gd name="connsiteY73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0954 w 2352047"/>
                  <a:gd name="connsiteY22" fmla="*/ 2877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52829 w 2352047"/>
                  <a:gd name="connsiteY38" fmla="*/ 792610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813179 w 2352047"/>
                  <a:gd name="connsiteY57" fmla="*/ 651323 h 1209068"/>
                  <a:gd name="connsiteX58" fmla="*/ 989392 w 2352047"/>
                  <a:gd name="connsiteY58" fmla="*/ 656085 h 1209068"/>
                  <a:gd name="connsiteX59" fmla="*/ 1165604 w 2352047"/>
                  <a:gd name="connsiteY59" fmla="*/ 622748 h 1209068"/>
                  <a:gd name="connsiteX60" fmla="*/ 1346579 w 2352047"/>
                  <a:gd name="connsiteY60" fmla="*/ 546548 h 1209068"/>
                  <a:gd name="connsiteX61" fmla="*/ 1460879 w 2352047"/>
                  <a:gd name="connsiteY61" fmla="*/ 541785 h 1209068"/>
                  <a:gd name="connsiteX62" fmla="*/ 1589467 w 2352047"/>
                  <a:gd name="connsiteY62" fmla="*/ 494160 h 1209068"/>
                  <a:gd name="connsiteX63" fmla="*/ 1637092 w 2352047"/>
                  <a:gd name="connsiteY63" fmla="*/ 532260 h 1209068"/>
                  <a:gd name="connsiteX64" fmla="*/ 1845054 w 2352047"/>
                  <a:gd name="connsiteY64" fmla="*/ 530673 h 1209068"/>
                  <a:gd name="connsiteX65" fmla="*/ 2132392 w 2352047"/>
                  <a:gd name="connsiteY65" fmla="*/ 513210 h 1209068"/>
                  <a:gd name="connsiteX66" fmla="*/ 2222879 w 2352047"/>
                  <a:gd name="connsiteY66" fmla="*/ 565598 h 1209068"/>
                  <a:gd name="connsiteX67" fmla="*/ 2270504 w 2352047"/>
                  <a:gd name="connsiteY67" fmla="*/ 656085 h 1209068"/>
                  <a:gd name="connsiteX68" fmla="*/ 2280029 w 2352047"/>
                  <a:gd name="connsiteY68" fmla="*/ 627510 h 1209068"/>
                  <a:gd name="connsiteX69" fmla="*/ 2232404 w 2352047"/>
                  <a:gd name="connsiteY69" fmla="*/ 546548 h 1209068"/>
                  <a:gd name="connsiteX70" fmla="*/ 2199067 w 2352047"/>
                  <a:gd name="connsiteY70" fmla="*/ 498923 h 1209068"/>
                  <a:gd name="connsiteX71" fmla="*/ 2289554 w 2352047"/>
                  <a:gd name="connsiteY71" fmla="*/ 441773 h 1209068"/>
                  <a:gd name="connsiteX72" fmla="*/ 2337179 w 2352047"/>
                  <a:gd name="connsiteY72" fmla="*/ 356048 h 1209068"/>
                  <a:gd name="connsiteX73" fmla="*/ 2346704 w 2352047"/>
                  <a:gd name="connsiteY73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0954 w 2352047"/>
                  <a:gd name="connsiteY22" fmla="*/ 2877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52829 w 2352047"/>
                  <a:gd name="connsiteY38" fmla="*/ 792610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30617 w 2352047"/>
                  <a:gd name="connsiteY53" fmla="*/ 860873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813179 w 2352047"/>
                  <a:gd name="connsiteY57" fmla="*/ 651323 h 1209068"/>
                  <a:gd name="connsiteX58" fmla="*/ 989392 w 2352047"/>
                  <a:gd name="connsiteY58" fmla="*/ 656085 h 1209068"/>
                  <a:gd name="connsiteX59" fmla="*/ 1165604 w 2352047"/>
                  <a:gd name="connsiteY59" fmla="*/ 622748 h 1209068"/>
                  <a:gd name="connsiteX60" fmla="*/ 1346579 w 2352047"/>
                  <a:gd name="connsiteY60" fmla="*/ 546548 h 1209068"/>
                  <a:gd name="connsiteX61" fmla="*/ 1460879 w 2352047"/>
                  <a:gd name="connsiteY61" fmla="*/ 541785 h 1209068"/>
                  <a:gd name="connsiteX62" fmla="*/ 1589467 w 2352047"/>
                  <a:gd name="connsiteY62" fmla="*/ 494160 h 1209068"/>
                  <a:gd name="connsiteX63" fmla="*/ 1637092 w 2352047"/>
                  <a:gd name="connsiteY63" fmla="*/ 532260 h 1209068"/>
                  <a:gd name="connsiteX64" fmla="*/ 1845054 w 2352047"/>
                  <a:gd name="connsiteY64" fmla="*/ 530673 h 1209068"/>
                  <a:gd name="connsiteX65" fmla="*/ 2132392 w 2352047"/>
                  <a:gd name="connsiteY65" fmla="*/ 513210 h 1209068"/>
                  <a:gd name="connsiteX66" fmla="*/ 2222879 w 2352047"/>
                  <a:gd name="connsiteY66" fmla="*/ 565598 h 1209068"/>
                  <a:gd name="connsiteX67" fmla="*/ 2270504 w 2352047"/>
                  <a:gd name="connsiteY67" fmla="*/ 656085 h 1209068"/>
                  <a:gd name="connsiteX68" fmla="*/ 2280029 w 2352047"/>
                  <a:gd name="connsiteY68" fmla="*/ 627510 h 1209068"/>
                  <a:gd name="connsiteX69" fmla="*/ 2232404 w 2352047"/>
                  <a:gd name="connsiteY69" fmla="*/ 546548 h 1209068"/>
                  <a:gd name="connsiteX70" fmla="*/ 2199067 w 2352047"/>
                  <a:gd name="connsiteY70" fmla="*/ 498923 h 1209068"/>
                  <a:gd name="connsiteX71" fmla="*/ 2289554 w 2352047"/>
                  <a:gd name="connsiteY71" fmla="*/ 441773 h 1209068"/>
                  <a:gd name="connsiteX72" fmla="*/ 2337179 w 2352047"/>
                  <a:gd name="connsiteY72" fmla="*/ 356048 h 1209068"/>
                  <a:gd name="connsiteX73" fmla="*/ 2346704 w 2352047"/>
                  <a:gd name="connsiteY73" fmla="*/ 289373 h 1209068"/>
                  <a:gd name="connsiteX0" fmla="*/ 2349857 w 2355200"/>
                  <a:gd name="connsiteY0" fmla="*/ 289373 h 1209123"/>
                  <a:gd name="connsiteX1" fmla="*/ 2264132 w 2355200"/>
                  <a:gd name="connsiteY1" fmla="*/ 427485 h 1209123"/>
                  <a:gd name="connsiteX2" fmla="*/ 2127607 w 2355200"/>
                  <a:gd name="connsiteY2" fmla="*/ 489398 h 1209123"/>
                  <a:gd name="connsiteX3" fmla="*/ 1841857 w 2355200"/>
                  <a:gd name="connsiteY3" fmla="*/ 514798 h 1209123"/>
                  <a:gd name="connsiteX4" fmla="*/ 1611670 w 2355200"/>
                  <a:gd name="connsiteY4" fmla="*/ 484635 h 1209123"/>
                  <a:gd name="connsiteX5" fmla="*/ 1676757 w 2355200"/>
                  <a:gd name="connsiteY5" fmla="*/ 278260 h 1209123"/>
                  <a:gd name="connsiteX6" fmla="*/ 1625957 w 2355200"/>
                  <a:gd name="connsiteY6" fmla="*/ 151260 h 1209123"/>
                  <a:gd name="connsiteX7" fmla="*/ 1711682 w 2355200"/>
                  <a:gd name="connsiteY7" fmla="*/ 17910 h 1209123"/>
                  <a:gd name="connsiteX8" fmla="*/ 1697395 w 2355200"/>
                  <a:gd name="connsiteY8" fmla="*/ 13148 h 1209123"/>
                  <a:gd name="connsiteX9" fmla="*/ 1606907 w 2355200"/>
                  <a:gd name="connsiteY9" fmla="*/ 127448 h 1209123"/>
                  <a:gd name="connsiteX10" fmla="*/ 1540232 w 2355200"/>
                  <a:gd name="connsiteY10" fmla="*/ 94110 h 1209123"/>
                  <a:gd name="connsiteX11" fmla="*/ 1492607 w 2355200"/>
                  <a:gd name="connsiteY11" fmla="*/ 70298 h 1209123"/>
                  <a:gd name="connsiteX12" fmla="*/ 1492607 w 2355200"/>
                  <a:gd name="connsiteY12" fmla="*/ 84585 h 1209123"/>
                  <a:gd name="connsiteX13" fmla="*/ 1578332 w 2355200"/>
                  <a:gd name="connsiteY13" fmla="*/ 136973 h 1209123"/>
                  <a:gd name="connsiteX14" fmla="*/ 1659295 w 2355200"/>
                  <a:gd name="connsiteY14" fmla="*/ 284610 h 1209123"/>
                  <a:gd name="connsiteX15" fmla="*/ 1578332 w 2355200"/>
                  <a:gd name="connsiteY15" fmla="*/ 470348 h 1209123"/>
                  <a:gd name="connsiteX16" fmla="*/ 1464032 w 2355200"/>
                  <a:gd name="connsiteY16" fmla="*/ 517973 h 1209123"/>
                  <a:gd name="connsiteX17" fmla="*/ 1330682 w 2355200"/>
                  <a:gd name="connsiteY17" fmla="*/ 527498 h 1209123"/>
                  <a:gd name="connsiteX18" fmla="*/ 1173520 w 2355200"/>
                  <a:gd name="connsiteY18" fmla="*/ 600523 h 1209123"/>
                  <a:gd name="connsiteX19" fmla="*/ 998895 w 2355200"/>
                  <a:gd name="connsiteY19" fmla="*/ 635448 h 1209123"/>
                  <a:gd name="connsiteX20" fmla="*/ 851257 w 2355200"/>
                  <a:gd name="connsiteY20" fmla="*/ 603698 h 1209123"/>
                  <a:gd name="connsiteX21" fmla="*/ 825857 w 2355200"/>
                  <a:gd name="connsiteY21" fmla="*/ 486223 h 1209123"/>
                  <a:gd name="connsiteX22" fmla="*/ 794107 w 2355200"/>
                  <a:gd name="connsiteY22" fmla="*/ 287785 h 1209123"/>
                  <a:gd name="connsiteX23" fmla="*/ 830620 w 2355200"/>
                  <a:gd name="connsiteY23" fmla="*/ 246510 h 1209123"/>
                  <a:gd name="connsiteX24" fmla="*/ 925870 w 2355200"/>
                  <a:gd name="connsiteY24" fmla="*/ 194123 h 1209123"/>
                  <a:gd name="connsiteX25" fmla="*/ 978257 w 2355200"/>
                  <a:gd name="connsiteY25" fmla="*/ 217935 h 1209123"/>
                  <a:gd name="connsiteX26" fmla="*/ 949682 w 2355200"/>
                  <a:gd name="connsiteY26" fmla="*/ 165548 h 1209123"/>
                  <a:gd name="connsiteX27" fmla="*/ 959207 w 2355200"/>
                  <a:gd name="connsiteY27" fmla="*/ 94110 h 1209123"/>
                  <a:gd name="connsiteX28" fmla="*/ 946507 w 2355200"/>
                  <a:gd name="connsiteY28" fmla="*/ 76648 h 1209123"/>
                  <a:gd name="connsiteX29" fmla="*/ 930632 w 2355200"/>
                  <a:gd name="connsiteY29" fmla="*/ 170310 h 1209123"/>
                  <a:gd name="connsiteX30" fmla="*/ 773470 w 2355200"/>
                  <a:gd name="connsiteY30" fmla="*/ 251273 h 1209123"/>
                  <a:gd name="connsiteX31" fmla="*/ 682982 w 2355200"/>
                  <a:gd name="connsiteY31" fmla="*/ 213173 h 1209123"/>
                  <a:gd name="connsiteX32" fmla="*/ 644882 w 2355200"/>
                  <a:gd name="connsiteY32" fmla="*/ 189360 h 1209123"/>
                  <a:gd name="connsiteX33" fmla="*/ 644882 w 2355200"/>
                  <a:gd name="connsiteY33" fmla="*/ 198885 h 1209123"/>
                  <a:gd name="connsiteX34" fmla="*/ 711557 w 2355200"/>
                  <a:gd name="connsiteY34" fmla="*/ 265560 h 1209123"/>
                  <a:gd name="connsiteX35" fmla="*/ 763945 w 2355200"/>
                  <a:gd name="connsiteY35" fmla="*/ 294135 h 1209123"/>
                  <a:gd name="connsiteX36" fmla="*/ 802045 w 2355200"/>
                  <a:gd name="connsiteY36" fmla="*/ 494160 h 1209123"/>
                  <a:gd name="connsiteX37" fmla="*/ 802045 w 2355200"/>
                  <a:gd name="connsiteY37" fmla="*/ 608460 h 1209123"/>
                  <a:gd name="connsiteX38" fmla="*/ 555982 w 2355200"/>
                  <a:gd name="connsiteY38" fmla="*/ 792610 h 1209123"/>
                  <a:gd name="connsiteX39" fmla="*/ 321032 w 2355200"/>
                  <a:gd name="connsiteY39" fmla="*/ 851348 h 1209123"/>
                  <a:gd name="connsiteX40" fmla="*/ 201970 w 2355200"/>
                  <a:gd name="connsiteY40" fmla="*/ 846585 h 1209123"/>
                  <a:gd name="connsiteX41" fmla="*/ 101957 w 2355200"/>
                  <a:gd name="connsiteY41" fmla="*/ 889448 h 1209123"/>
                  <a:gd name="connsiteX42" fmla="*/ 130532 w 2355200"/>
                  <a:gd name="connsiteY42" fmla="*/ 889448 h 1209123"/>
                  <a:gd name="connsiteX43" fmla="*/ 201970 w 2355200"/>
                  <a:gd name="connsiteY43" fmla="*/ 865635 h 1209123"/>
                  <a:gd name="connsiteX44" fmla="*/ 268645 w 2355200"/>
                  <a:gd name="connsiteY44" fmla="*/ 884685 h 1209123"/>
                  <a:gd name="connsiteX45" fmla="*/ 194032 w 2355200"/>
                  <a:gd name="connsiteY45" fmla="*/ 983110 h 1209123"/>
                  <a:gd name="connsiteX46" fmla="*/ 16232 w 2355200"/>
                  <a:gd name="connsiteY46" fmla="*/ 1141860 h 1209123"/>
                  <a:gd name="connsiteX47" fmla="*/ 16232 w 2355200"/>
                  <a:gd name="connsiteY47" fmla="*/ 1208535 h 1209123"/>
                  <a:gd name="connsiteX48" fmla="*/ 87670 w 2355200"/>
                  <a:gd name="connsiteY48" fmla="*/ 1108523 h 1209123"/>
                  <a:gd name="connsiteX49" fmla="*/ 235307 w 2355200"/>
                  <a:gd name="connsiteY49" fmla="*/ 975173 h 1209123"/>
                  <a:gd name="connsiteX50" fmla="*/ 330557 w 2355200"/>
                  <a:gd name="connsiteY50" fmla="*/ 875160 h 1209123"/>
                  <a:gd name="connsiteX51" fmla="*/ 549632 w 2355200"/>
                  <a:gd name="connsiteY51" fmla="*/ 818010 h 1209123"/>
                  <a:gd name="connsiteX52" fmla="*/ 654407 w 2355200"/>
                  <a:gd name="connsiteY52" fmla="*/ 760860 h 1209123"/>
                  <a:gd name="connsiteX53" fmla="*/ 633770 w 2355200"/>
                  <a:gd name="connsiteY53" fmla="*/ 860873 h 1209123"/>
                  <a:gd name="connsiteX54" fmla="*/ 573445 w 2355200"/>
                  <a:gd name="connsiteY54" fmla="*/ 946598 h 1209123"/>
                  <a:gd name="connsiteX55" fmla="*/ 654407 w 2355200"/>
                  <a:gd name="connsiteY55" fmla="*/ 865635 h 1209123"/>
                  <a:gd name="connsiteX56" fmla="*/ 687745 w 2355200"/>
                  <a:gd name="connsiteY56" fmla="*/ 746573 h 1209123"/>
                  <a:gd name="connsiteX57" fmla="*/ 816332 w 2355200"/>
                  <a:gd name="connsiteY57" fmla="*/ 651323 h 1209123"/>
                  <a:gd name="connsiteX58" fmla="*/ 992545 w 2355200"/>
                  <a:gd name="connsiteY58" fmla="*/ 656085 h 1209123"/>
                  <a:gd name="connsiteX59" fmla="*/ 1168757 w 2355200"/>
                  <a:gd name="connsiteY59" fmla="*/ 622748 h 1209123"/>
                  <a:gd name="connsiteX60" fmla="*/ 1349732 w 2355200"/>
                  <a:gd name="connsiteY60" fmla="*/ 546548 h 1209123"/>
                  <a:gd name="connsiteX61" fmla="*/ 1464032 w 2355200"/>
                  <a:gd name="connsiteY61" fmla="*/ 541785 h 1209123"/>
                  <a:gd name="connsiteX62" fmla="*/ 1592620 w 2355200"/>
                  <a:gd name="connsiteY62" fmla="*/ 494160 h 1209123"/>
                  <a:gd name="connsiteX63" fmla="*/ 1640245 w 2355200"/>
                  <a:gd name="connsiteY63" fmla="*/ 532260 h 1209123"/>
                  <a:gd name="connsiteX64" fmla="*/ 1848207 w 2355200"/>
                  <a:gd name="connsiteY64" fmla="*/ 530673 h 1209123"/>
                  <a:gd name="connsiteX65" fmla="*/ 2135545 w 2355200"/>
                  <a:gd name="connsiteY65" fmla="*/ 513210 h 1209123"/>
                  <a:gd name="connsiteX66" fmla="*/ 2226032 w 2355200"/>
                  <a:gd name="connsiteY66" fmla="*/ 565598 h 1209123"/>
                  <a:gd name="connsiteX67" fmla="*/ 2273657 w 2355200"/>
                  <a:gd name="connsiteY67" fmla="*/ 656085 h 1209123"/>
                  <a:gd name="connsiteX68" fmla="*/ 2283182 w 2355200"/>
                  <a:gd name="connsiteY68" fmla="*/ 627510 h 1209123"/>
                  <a:gd name="connsiteX69" fmla="*/ 2235557 w 2355200"/>
                  <a:gd name="connsiteY69" fmla="*/ 546548 h 1209123"/>
                  <a:gd name="connsiteX70" fmla="*/ 2202220 w 2355200"/>
                  <a:gd name="connsiteY70" fmla="*/ 498923 h 1209123"/>
                  <a:gd name="connsiteX71" fmla="*/ 2292707 w 2355200"/>
                  <a:gd name="connsiteY71" fmla="*/ 441773 h 1209123"/>
                  <a:gd name="connsiteX72" fmla="*/ 2340332 w 2355200"/>
                  <a:gd name="connsiteY72" fmla="*/ 356048 h 1209123"/>
                  <a:gd name="connsiteX73" fmla="*/ 2349857 w 2355200"/>
                  <a:gd name="connsiteY73" fmla="*/ 289373 h 1209123"/>
                  <a:gd name="connsiteX0" fmla="*/ 2349857 w 2355200"/>
                  <a:gd name="connsiteY0" fmla="*/ 289373 h 1209123"/>
                  <a:gd name="connsiteX1" fmla="*/ 2264132 w 2355200"/>
                  <a:gd name="connsiteY1" fmla="*/ 427485 h 1209123"/>
                  <a:gd name="connsiteX2" fmla="*/ 2127607 w 2355200"/>
                  <a:gd name="connsiteY2" fmla="*/ 489398 h 1209123"/>
                  <a:gd name="connsiteX3" fmla="*/ 1841857 w 2355200"/>
                  <a:gd name="connsiteY3" fmla="*/ 514798 h 1209123"/>
                  <a:gd name="connsiteX4" fmla="*/ 1611670 w 2355200"/>
                  <a:gd name="connsiteY4" fmla="*/ 484635 h 1209123"/>
                  <a:gd name="connsiteX5" fmla="*/ 1676757 w 2355200"/>
                  <a:gd name="connsiteY5" fmla="*/ 278260 h 1209123"/>
                  <a:gd name="connsiteX6" fmla="*/ 1625957 w 2355200"/>
                  <a:gd name="connsiteY6" fmla="*/ 151260 h 1209123"/>
                  <a:gd name="connsiteX7" fmla="*/ 1711682 w 2355200"/>
                  <a:gd name="connsiteY7" fmla="*/ 17910 h 1209123"/>
                  <a:gd name="connsiteX8" fmla="*/ 1697395 w 2355200"/>
                  <a:gd name="connsiteY8" fmla="*/ 13148 h 1209123"/>
                  <a:gd name="connsiteX9" fmla="*/ 1606907 w 2355200"/>
                  <a:gd name="connsiteY9" fmla="*/ 127448 h 1209123"/>
                  <a:gd name="connsiteX10" fmla="*/ 1540232 w 2355200"/>
                  <a:gd name="connsiteY10" fmla="*/ 94110 h 1209123"/>
                  <a:gd name="connsiteX11" fmla="*/ 1492607 w 2355200"/>
                  <a:gd name="connsiteY11" fmla="*/ 70298 h 1209123"/>
                  <a:gd name="connsiteX12" fmla="*/ 1492607 w 2355200"/>
                  <a:gd name="connsiteY12" fmla="*/ 84585 h 1209123"/>
                  <a:gd name="connsiteX13" fmla="*/ 1578332 w 2355200"/>
                  <a:gd name="connsiteY13" fmla="*/ 136973 h 1209123"/>
                  <a:gd name="connsiteX14" fmla="*/ 1659295 w 2355200"/>
                  <a:gd name="connsiteY14" fmla="*/ 284610 h 1209123"/>
                  <a:gd name="connsiteX15" fmla="*/ 1578332 w 2355200"/>
                  <a:gd name="connsiteY15" fmla="*/ 470348 h 1209123"/>
                  <a:gd name="connsiteX16" fmla="*/ 1464032 w 2355200"/>
                  <a:gd name="connsiteY16" fmla="*/ 517973 h 1209123"/>
                  <a:gd name="connsiteX17" fmla="*/ 1330682 w 2355200"/>
                  <a:gd name="connsiteY17" fmla="*/ 527498 h 1209123"/>
                  <a:gd name="connsiteX18" fmla="*/ 1173520 w 2355200"/>
                  <a:gd name="connsiteY18" fmla="*/ 600523 h 1209123"/>
                  <a:gd name="connsiteX19" fmla="*/ 998895 w 2355200"/>
                  <a:gd name="connsiteY19" fmla="*/ 635448 h 1209123"/>
                  <a:gd name="connsiteX20" fmla="*/ 851257 w 2355200"/>
                  <a:gd name="connsiteY20" fmla="*/ 603698 h 1209123"/>
                  <a:gd name="connsiteX21" fmla="*/ 825857 w 2355200"/>
                  <a:gd name="connsiteY21" fmla="*/ 486223 h 1209123"/>
                  <a:gd name="connsiteX22" fmla="*/ 794107 w 2355200"/>
                  <a:gd name="connsiteY22" fmla="*/ 287785 h 1209123"/>
                  <a:gd name="connsiteX23" fmla="*/ 830620 w 2355200"/>
                  <a:gd name="connsiteY23" fmla="*/ 246510 h 1209123"/>
                  <a:gd name="connsiteX24" fmla="*/ 925870 w 2355200"/>
                  <a:gd name="connsiteY24" fmla="*/ 194123 h 1209123"/>
                  <a:gd name="connsiteX25" fmla="*/ 978257 w 2355200"/>
                  <a:gd name="connsiteY25" fmla="*/ 217935 h 1209123"/>
                  <a:gd name="connsiteX26" fmla="*/ 949682 w 2355200"/>
                  <a:gd name="connsiteY26" fmla="*/ 165548 h 1209123"/>
                  <a:gd name="connsiteX27" fmla="*/ 959207 w 2355200"/>
                  <a:gd name="connsiteY27" fmla="*/ 94110 h 1209123"/>
                  <a:gd name="connsiteX28" fmla="*/ 946507 w 2355200"/>
                  <a:gd name="connsiteY28" fmla="*/ 76648 h 1209123"/>
                  <a:gd name="connsiteX29" fmla="*/ 930632 w 2355200"/>
                  <a:gd name="connsiteY29" fmla="*/ 170310 h 1209123"/>
                  <a:gd name="connsiteX30" fmla="*/ 773470 w 2355200"/>
                  <a:gd name="connsiteY30" fmla="*/ 251273 h 1209123"/>
                  <a:gd name="connsiteX31" fmla="*/ 682982 w 2355200"/>
                  <a:gd name="connsiteY31" fmla="*/ 213173 h 1209123"/>
                  <a:gd name="connsiteX32" fmla="*/ 644882 w 2355200"/>
                  <a:gd name="connsiteY32" fmla="*/ 189360 h 1209123"/>
                  <a:gd name="connsiteX33" fmla="*/ 644882 w 2355200"/>
                  <a:gd name="connsiteY33" fmla="*/ 198885 h 1209123"/>
                  <a:gd name="connsiteX34" fmla="*/ 711557 w 2355200"/>
                  <a:gd name="connsiteY34" fmla="*/ 265560 h 1209123"/>
                  <a:gd name="connsiteX35" fmla="*/ 763945 w 2355200"/>
                  <a:gd name="connsiteY35" fmla="*/ 294135 h 1209123"/>
                  <a:gd name="connsiteX36" fmla="*/ 802045 w 2355200"/>
                  <a:gd name="connsiteY36" fmla="*/ 494160 h 1209123"/>
                  <a:gd name="connsiteX37" fmla="*/ 802045 w 2355200"/>
                  <a:gd name="connsiteY37" fmla="*/ 608460 h 1209123"/>
                  <a:gd name="connsiteX38" fmla="*/ 555982 w 2355200"/>
                  <a:gd name="connsiteY38" fmla="*/ 792610 h 1209123"/>
                  <a:gd name="connsiteX39" fmla="*/ 321032 w 2355200"/>
                  <a:gd name="connsiteY39" fmla="*/ 851348 h 1209123"/>
                  <a:gd name="connsiteX40" fmla="*/ 201970 w 2355200"/>
                  <a:gd name="connsiteY40" fmla="*/ 846585 h 1209123"/>
                  <a:gd name="connsiteX41" fmla="*/ 101957 w 2355200"/>
                  <a:gd name="connsiteY41" fmla="*/ 889448 h 1209123"/>
                  <a:gd name="connsiteX42" fmla="*/ 130532 w 2355200"/>
                  <a:gd name="connsiteY42" fmla="*/ 889448 h 1209123"/>
                  <a:gd name="connsiteX43" fmla="*/ 201970 w 2355200"/>
                  <a:gd name="connsiteY43" fmla="*/ 865635 h 1209123"/>
                  <a:gd name="connsiteX44" fmla="*/ 268645 w 2355200"/>
                  <a:gd name="connsiteY44" fmla="*/ 884685 h 1209123"/>
                  <a:gd name="connsiteX45" fmla="*/ 194032 w 2355200"/>
                  <a:gd name="connsiteY45" fmla="*/ 983110 h 1209123"/>
                  <a:gd name="connsiteX46" fmla="*/ 16232 w 2355200"/>
                  <a:gd name="connsiteY46" fmla="*/ 1141860 h 1209123"/>
                  <a:gd name="connsiteX47" fmla="*/ 16232 w 2355200"/>
                  <a:gd name="connsiteY47" fmla="*/ 1208535 h 1209123"/>
                  <a:gd name="connsiteX48" fmla="*/ 87670 w 2355200"/>
                  <a:gd name="connsiteY48" fmla="*/ 1108523 h 1209123"/>
                  <a:gd name="connsiteX49" fmla="*/ 213082 w 2355200"/>
                  <a:gd name="connsiteY49" fmla="*/ 997398 h 1209123"/>
                  <a:gd name="connsiteX50" fmla="*/ 330557 w 2355200"/>
                  <a:gd name="connsiteY50" fmla="*/ 875160 h 1209123"/>
                  <a:gd name="connsiteX51" fmla="*/ 549632 w 2355200"/>
                  <a:gd name="connsiteY51" fmla="*/ 818010 h 1209123"/>
                  <a:gd name="connsiteX52" fmla="*/ 654407 w 2355200"/>
                  <a:gd name="connsiteY52" fmla="*/ 760860 h 1209123"/>
                  <a:gd name="connsiteX53" fmla="*/ 633770 w 2355200"/>
                  <a:gd name="connsiteY53" fmla="*/ 860873 h 1209123"/>
                  <a:gd name="connsiteX54" fmla="*/ 573445 w 2355200"/>
                  <a:gd name="connsiteY54" fmla="*/ 946598 h 1209123"/>
                  <a:gd name="connsiteX55" fmla="*/ 654407 w 2355200"/>
                  <a:gd name="connsiteY55" fmla="*/ 865635 h 1209123"/>
                  <a:gd name="connsiteX56" fmla="*/ 687745 w 2355200"/>
                  <a:gd name="connsiteY56" fmla="*/ 746573 h 1209123"/>
                  <a:gd name="connsiteX57" fmla="*/ 816332 w 2355200"/>
                  <a:gd name="connsiteY57" fmla="*/ 651323 h 1209123"/>
                  <a:gd name="connsiteX58" fmla="*/ 992545 w 2355200"/>
                  <a:gd name="connsiteY58" fmla="*/ 656085 h 1209123"/>
                  <a:gd name="connsiteX59" fmla="*/ 1168757 w 2355200"/>
                  <a:gd name="connsiteY59" fmla="*/ 622748 h 1209123"/>
                  <a:gd name="connsiteX60" fmla="*/ 1349732 w 2355200"/>
                  <a:gd name="connsiteY60" fmla="*/ 546548 h 1209123"/>
                  <a:gd name="connsiteX61" fmla="*/ 1464032 w 2355200"/>
                  <a:gd name="connsiteY61" fmla="*/ 541785 h 1209123"/>
                  <a:gd name="connsiteX62" fmla="*/ 1592620 w 2355200"/>
                  <a:gd name="connsiteY62" fmla="*/ 494160 h 1209123"/>
                  <a:gd name="connsiteX63" fmla="*/ 1640245 w 2355200"/>
                  <a:gd name="connsiteY63" fmla="*/ 532260 h 1209123"/>
                  <a:gd name="connsiteX64" fmla="*/ 1848207 w 2355200"/>
                  <a:gd name="connsiteY64" fmla="*/ 530673 h 1209123"/>
                  <a:gd name="connsiteX65" fmla="*/ 2135545 w 2355200"/>
                  <a:gd name="connsiteY65" fmla="*/ 513210 h 1209123"/>
                  <a:gd name="connsiteX66" fmla="*/ 2226032 w 2355200"/>
                  <a:gd name="connsiteY66" fmla="*/ 565598 h 1209123"/>
                  <a:gd name="connsiteX67" fmla="*/ 2273657 w 2355200"/>
                  <a:gd name="connsiteY67" fmla="*/ 656085 h 1209123"/>
                  <a:gd name="connsiteX68" fmla="*/ 2283182 w 2355200"/>
                  <a:gd name="connsiteY68" fmla="*/ 627510 h 1209123"/>
                  <a:gd name="connsiteX69" fmla="*/ 2235557 w 2355200"/>
                  <a:gd name="connsiteY69" fmla="*/ 546548 h 1209123"/>
                  <a:gd name="connsiteX70" fmla="*/ 2202220 w 2355200"/>
                  <a:gd name="connsiteY70" fmla="*/ 498923 h 1209123"/>
                  <a:gd name="connsiteX71" fmla="*/ 2292707 w 2355200"/>
                  <a:gd name="connsiteY71" fmla="*/ 441773 h 1209123"/>
                  <a:gd name="connsiteX72" fmla="*/ 2340332 w 2355200"/>
                  <a:gd name="connsiteY72" fmla="*/ 356048 h 1209123"/>
                  <a:gd name="connsiteX73" fmla="*/ 2349857 w 2355200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64032 w 2354267"/>
                  <a:gd name="connsiteY16" fmla="*/ 517973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9732 w 2354267"/>
                  <a:gd name="connsiteY60" fmla="*/ 54654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0245 w 2354267"/>
                  <a:gd name="connsiteY63" fmla="*/ 53226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64032 w 2354267"/>
                  <a:gd name="connsiteY16" fmla="*/ 517973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0245 w 2354267"/>
                  <a:gd name="connsiteY63" fmla="*/ 53226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0245 w 2354267"/>
                  <a:gd name="connsiteY63" fmla="*/ 53226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24370 w 2354267"/>
                  <a:gd name="connsiteY4" fmla="*/ 49098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57732 w 2354267"/>
                  <a:gd name="connsiteY3" fmla="*/ 514798 h 1209123"/>
                  <a:gd name="connsiteX4" fmla="*/ 1624370 w 2354267"/>
                  <a:gd name="connsiteY4" fmla="*/ 49098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57732 w 2354267"/>
                  <a:gd name="connsiteY3" fmla="*/ 514798 h 1209123"/>
                  <a:gd name="connsiteX4" fmla="*/ 1624370 w 2354267"/>
                  <a:gd name="connsiteY4" fmla="*/ 49098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6557 w 2354267"/>
                  <a:gd name="connsiteY60" fmla="*/ 54654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57732 w 2354267"/>
                  <a:gd name="connsiteY3" fmla="*/ 514798 h 1209123"/>
                  <a:gd name="connsiteX4" fmla="*/ 1624370 w 2354267"/>
                  <a:gd name="connsiteY4" fmla="*/ 49098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81457 w 2354267"/>
                  <a:gd name="connsiteY59" fmla="*/ 619573 h 1209123"/>
                  <a:gd name="connsiteX60" fmla="*/ 1346557 w 2354267"/>
                  <a:gd name="connsiteY60" fmla="*/ 54654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5032 w 2354267"/>
                  <a:gd name="connsiteY3" fmla="*/ 514798 h 1209123"/>
                  <a:gd name="connsiteX4" fmla="*/ 1624370 w 2354267"/>
                  <a:gd name="connsiteY4" fmla="*/ 49098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81457 w 2354267"/>
                  <a:gd name="connsiteY59" fmla="*/ 619573 h 1209123"/>
                  <a:gd name="connsiteX60" fmla="*/ 1346557 w 2354267"/>
                  <a:gd name="connsiteY60" fmla="*/ 54654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4370 w 2354469"/>
                  <a:gd name="connsiteY4" fmla="*/ 490985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8461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5160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46595 w 2354469"/>
                  <a:gd name="connsiteY63" fmla="*/ 525910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4370 w 2354469"/>
                  <a:gd name="connsiteY4" fmla="*/ 490985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5160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46595 w 2354469"/>
                  <a:gd name="connsiteY63" fmla="*/ 525910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4370 w 2354469"/>
                  <a:gd name="connsiteY4" fmla="*/ 490985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46595 w 2354469"/>
                  <a:gd name="connsiteY63" fmla="*/ 525910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4370 w 2354469"/>
                  <a:gd name="connsiteY4" fmla="*/ 490985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46595 w 2354469"/>
                  <a:gd name="connsiteY63" fmla="*/ 525910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46595 w 2354469"/>
                  <a:gd name="connsiteY63" fmla="*/ 525910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32370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32370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8252 w 2354469"/>
                  <a:gd name="connsiteY24" fmla="*/ 196504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1188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8252 w 2354469"/>
                  <a:gd name="connsiteY24" fmla="*/ 196504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1195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1188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8252 w 2354469"/>
                  <a:gd name="connsiteY24" fmla="*/ 196504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1195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1188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8252 w 2354469"/>
                  <a:gd name="connsiteY24" fmla="*/ 196504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1195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1188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8252 w 2354469"/>
                  <a:gd name="connsiteY24" fmla="*/ 196504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354469" h="1209123">
                    <a:moveTo>
                      <a:pt x="2349857" y="289373"/>
                    </a:moveTo>
                    <a:cubicBezTo>
                      <a:pt x="2339274" y="301279"/>
                      <a:pt x="2314932" y="393089"/>
                      <a:pt x="2276832" y="427485"/>
                    </a:cubicBezTo>
                    <a:cubicBezTo>
                      <a:pt x="2238732" y="461881"/>
                      <a:pt x="2193224" y="481196"/>
                      <a:pt x="2121257" y="495748"/>
                    </a:cubicBezTo>
                    <a:cubicBezTo>
                      <a:pt x="2049290" y="510300"/>
                      <a:pt x="1927317" y="517179"/>
                      <a:pt x="1845032" y="514798"/>
                    </a:cubicBezTo>
                    <a:cubicBezTo>
                      <a:pt x="1762747" y="512417"/>
                      <a:pt x="1655591" y="520883"/>
                      <a:pt x="1627545" y="481460"/>
                    </a:cubicBezTo>
                    <a:cubicBezTo>
                      <a:pt x="1599499" y="442037"/>
                      <a:pt x="1677815" y="333293"/>
                      <a:pt x="1676757" y="278260"/>
                    </a:cubicBezTo>
                    <a:cubicBezTo>
                      <a:pt x="1675699" y="223227"/>
                      <a:pt x="1610611" y="177983"/>
                      <a:pt x="1621195" y="151260"/>
                    </a:cubicBezTo>
                    <a:cubicBezTo>
                      <a:pt x="1631779" y="124537"/>
                      <a:pt x="1698982" y="40929"/>
                      <a:pt x="1711682" y="17910"/>
                    </a:cubicBezTo>
                    <a:cubicBezTo>
                      <a:pt x="1724382" y="-5109"/>
                      <a:pt x="1714857" y="-5108"/>
                      <a:pt x="1697395" y="13148"/>
                    </a:cubicBezTo>
                    <a:cubicBezTo>
                      <a:pt x="1679933" y="31404"/>
                      <a:pt x="1633101" y="113954"/>
                      <a:pt x="1606907" y="127448"/>
                    </a:cubicBezTo>
                    <a:cubicBezTo>
                      <a:pt x="1580713" y="140942"/>
                      <a:pt x="1540232" y="94110"/>
                      <a:pt x="1540232" y="94110"/>
                    </a:cubicBezTo>
                    <a:cubicBezTo>
                      <a:pt x="1521182" y="84585"/>
                      <a:pt x="1500545" y="71886"/>
                      <a:pt x="1492607" y="70298"/>
                    </a:cubicBezTo>
                    <a:cubicBezTo>
                      <a:pt x="1484669" y="68710"/>
                      <a:pt x="1479510" y="73473"/>
                      <a:pt x="1492607" y="84585"/>
                    </a:cubicBezTo>
                    <a:cubicBezTo>
                      <a:pt x="1505704" y="95697"/>
                      <a:pt x="1543407" y="104694"/>
                      <a:pt x="1571188" y="136973"/>
                    </a:cubicBezTo>
                    <a:cubicBezTo>
                      <a:pt x="1598969" y="169252"/>
                      <a:pt x="1658104" y="222698"/>
                      <a:pt x="1659295" y="278260"/>
                    </a:cubicBezTo>
                    <a:cubicBezTo>
                      <a:pt x="1660486" y="333822"/>
                      <a:pt x="1611934" y="429867"/>
                      <a:pt x="1578332" y="470348"/>
                    </a:cubicBezTo>
                    <a:cubicBezTo>
                      <a:pt x="1544730" y="510829"/>
                      <a:pt x="1498957" y="511623"/>
                      <a:pt x="1457682" y="521148"/>
                    </a:cubicBezTo>
                    <a:cubicBezTo>
                      <a:pt x="1416407" y="530673"/>
                      <a:pt x="1378042" y="514269"/>
                      <a:pt x="1330682" y="527498"/>
                    </a:cubicBezTo>
                    <a:cubicBezTo>
                      <a:pt x="1283322" y="540727"/>
                      <a:pt x="1228818" y="582531"/>
                      <a:pt x="1173520" y="600523"/>
                    </a:cubicBezTo>
                    <a:cubicBezTo>
                      <a:pt x="1118222" y="618515"/>
                      <a:pt x="1052605" y="634919"/>
                      <a:pt x="998895" y="635448"/>
                    </a:cubicBezTo>
                    <a:cubicBezTo>
                      <a:pt x="945185" y="635977"/>
                      <a:pt x="880097" y="628569"/>
                      <a:pt x="851257" y="603698"/>
                    </a:cubicBezTo>
                    <a:cubicBezTo>
                      <a:pt x="822417" y="578827"/>
                      <a:pt x="835382" y="538875"/>
                      <a:pt x="825857" y="486223"/>
                    </a:cubicBezTo>
                    <a:cubicBezTo>
                      <a:pt x="816332" y="433571"/>
                      <a:pt x="793313" y="327737"/>
                      <a:pt x="794107" y="287785"/>
                    </a:cubicBezTo>
                    <a:cubicBezTo>
                      <a:pt x="794901" y="247833"/>
                      <a:pt x="808263" y="261723"/>
                      <a:pt x="830620" y="246510"/>
                    </a:cubicBezTo>
                    <a:cubicBezTo>
                      <a:pt x="852977" y="231297"/>
                      <a:pt x="903646" y="201266"/>
                      <a:pt x="928252" y="196504"/>
                    </a:cubicBezTo>
                    <a:cubicBezTo>
                      <a:pt x="952858" y="191742"/>
                      <a:pt x="974685" y="223094"/>
                      <a:pt x="978257" y="217935"/>
                    </a:cubicBezTo>
                    <a:cubicBezTo>
                      <a:pt x="981829" y="212776"/>
                      <a:pt x="952857" y="186185"/>
                      <a:pt x="949682" y="165548"/>
                    </a:cubicBezTo>
                    <a:cubicBezTo>
                      <a:pt x="946507" y="144910"/>
                      <a:pt x="959736" y="108927"/>
                      <a:pt x="959207" y="94110"/>
                    </a:cubicBezTo>
                    <a:cubicBezTo>
                      <a:pt x="958678" y="79293"/>
                      <a:pt x="951270" y="63948"/>
                      <a:pt x="946507" y="76648"/>
                    </a:cubicBezTo>
                    <a:cubicBezTo>
                      <a:pt x="941744" y="89348"/>
                      <a:pt x="945184" y="150731"/>
                      <a:pt x="930632" y="170310"/>
                    </a:cubicBezTo>
                    <a:cubicBezTo>
                      <a:pt x="916080" y="189889"/>
                      <a:pt x="814745" y="244129"/>
                      <a:pt x="773470" y="251273"/>
                    </a:cubicBezTo>
                    <a:cubicBezTo>
                      <a:pt x="732195" y="258417"/>
                      <a:pt x="704413" y="223492"/>
                      <a:pt x="682982" y="213173"/>
                    </a:cubicBezTo>
                    <a:cubicBezTo>
                      <a:pt x="661551" y="202854"/>
                      <a:pt x="651232" y="191741"/>
                      <a:pt x="644882" y="189360"/>
                    </a:cubicBezTo>
                    <a:cubicBezTo>
                      <a:pt x="638532" y="186979"/>
                      <a:pt x="633770" y="186185"/>
                      <a:pt x="644882" y="198885"/>
                    </a:cubicBezTo>
                    <a:cubicBezTo>
                      <a:pt x="655994" y="211585"/>
                      <a:pt x="691713" y="249685"/>
                      <a:pt x="711557" y="265560"/>
                    </a:cubicBezTo>
                    <a:cubicBezTo>
                      <a:pt x="731401" y="281435"/>
                      <a:pt x="748070" y="257226"/>
                      <a:pt x="763945" y="294135"/>
                    </a:cubicBezTo>
                    <a:cubicBezTo>
                      <a:pt x="779820" y="331044"/>
                      <a:pt x="802046" y="432247"/>
                      <a:pt x="806808" y="487016"/>
                    </a:cubicBezTo>
                    <a:cubicBezTo>
                      <a:pt x="811570" y="541785"/>
                      <a:pt x="831943" y="581340"/>
                      <a:pt x="792520" y="622747"/>
                    </a:cubicBezTo>
                    <a:cubicBezTo>
                      <a:pt x="753097" y="664154"/>
                      <a:pt x="634563" y="754510"/>
                      <a:pt x="555982" y="792610"/>
                    </a:cubicBezTo>
                    <a:cubicBezTo>
                      <a:pt x="477401" y="830710"/>
                      <a:pt x="380034" y="842352"/>
                      <a:pt x="321032" y="851348"/>
                    </a:cubicBezTo>
                    <a:cubicBezTo>
                      <a:pt x="262030" y="860344"/>
                      <a:pt x="238482" y="840235"/>
                      <a:pt x="201970" y="846585"/>
                    </a:cubicBezTo>
                    <a:cubicBezTo>
                      <a:pt x="165458" y="852935"/>
                      <a:pt x="113863" y="882304"/>
                      <a:pt x="101957" y="889448"/>
                    </a:cubicBezTo>
                    <a:cubicBezTo>
                      <a:pt x="90051" y="896592"/>
                      <a:pt x="113863" y="893417"/>
                      <a:pt x="130532" y="889448"/>
                    </a:cubicBezTo>
                    <a:cubicBezTo>
                      <a:pt x="147201" y="885479"/>
                      <a:pt x="178951" y="866429"/>
                      <a:pt x="201970" y="865635"/>
                    </a:cubicBezTo>
                    <a:cubicBezTo>
                      <a:pt x="224989" y="864841"/>
                      <a:pt x="269968" y="865106"/>
                      <a:pt x="268645" y="884685"/>
                    </a:cubicBezTo>
                    <a:cubicBezTo>
                      <a:pt x="267322" y="904264"/>
                      <a:pt x="236101" y="940248"/>
                      <a:pt x="194032" y="983110"/>
                    </a:cubicBezTo>
                    <a:cubicBezTo>
                      <a:pt x="151963" y="1025972"/>
                      <a:pt x="45865" y="1104289"/>
                      <a:pt x="16232" y="1141860"/>
                    </a:cubicBezTo>
                    <a:cubicBezTo>
                      <a:pt x="-13401" y="1179431"/>
                      <a:pt x="4326" y="1214091"/>
                      <a:pt x="16232" y="1208535"/>
                    </a:cubicBezTo>
                    <a:cubicBezTo>
                      <a:pt x="28138" y="1202979"/>
                      <a:pt x="54862" y="1143712"/>
                      <a:pt x="87670" y="1108523"/>
                    </a:cubicBezTo>
                    <a:cubicBezTo>
                      <a:pt x="120478" y="1073334"/>
                      <a:pt x="172601" y="1035763"/>
                      <a:pt x="213082" y="997398"/>
                    </a:cubicBezTo>
                    <a:cubicBezTo>
                      <a:pt x="253563" y="959033"/>
                      <a:pt x="268115" y="901883"/>
                      <a:pt x="330557" y="878335"/>
                    </a:cubicBezTo>
                    <a:cubicBezTo>
                      <a:pt x="392999" y="854787"/>
                      <a:pt x="495657" y="837589"/>
                      <a:pt x="549632" y="818010"/>
                    </a:cubicBezTo>
                    <a:cubicBezTo>
                      <a:pt x="603607" y="798431"/>
                      <a:pt x="640384" y="753716"/>
                      <a:pt x="654407" y="760860"/>
                    </a:cubicBezTo>
                    <a:cubicBezTo>
                      <a:pt x="668430" y="768004"/>
                      <a:pt x="647264" y="829917"/>
                      <a:pt x="633770" y="860873"/>
                    </a:cubicBezTo>
                    <a:cubicBezTo>
                      <a:pt x="620276" y="891829"/>
                      <a:pt x="570006" y="945804"/>
                      <a:pt x="573445" y="946598"/>
                    </a:cubicBezTo>
                    <a:cubicBezTo>
                      <a:pt x="576884" y="947392"/>
                      <a:pt x="635357" y="898973"/>
                      <a:pt x="654407" y="865635"/>
                    </a:cubicBezTo>
                    <a:cubicBezTo>
                      <a:pt x="673457" y="832298"/>
                      <a:pt x="661816" y="783350"/>
                      <a:pt x="687745" y="746573"/>
                    </a:cubicBezTo>
                    <a:cubicBezTo>
                      <a:pt x="713674" y="709796"/>
                      <a:pt x="768707" y="672754"/>
                      <a:pt x="809982" y="644973"/>
                    </a:cubicBezTo>
                    <a:cubicBezTo>
                      <a:pt x="851257" y="617192"/>
                      <a:pt x="930632" y="660318"/>
                      <a:pt x="992545" y="656085"/>
                    </a:cubicBezTo>
                    <a:cubicBezTo>
                      <a:pt x="1054458" y="651852"/>
                      <a:pt x="1122455" y="637829"/>
                      <a:pt x="1181457" y="619573"/>
                    </a:cubicBezTo>
                    <a:cubicBezTo>
                      <a:pt x="1240459" y="601317"/>
                      <a:pt x="1299461" y="559513"/>
                      <a:pt x="1346557" y="546548"/>
                    </a:cubicBezTo>
                    <a:cubicBezTo>
                      <a:pt x="1393653" y="533583"/>
                      <a:pt x="1423022" y="550516"/>
                      <a:pt x="1464032" y="541785"/>
                    </a:cubicBezTo>
                    <a:cubicBezTo>
                      <a:pt x="1505042" y="533054"/>
                      <a:pt x="1560605" y="497335"/>
                      <a:pt x="1592620" y="494160"/>
                    </a:cubicBezTo>
                    <a:cubicBezTo>
                      <a:pt x="1624635" y="490985"/>
                      <a:pt x="1613522" y="516649"/>
                      <a:pt x="1656120" y="522735"/>
                    </a:cubicBezTo>
                    <a:cubicBezTo>
                      <a:pt x="1698718" y="528821"/>
                      <a:pt x="1767245" y="532260"/>
                      <a:pt x="1848207" y="530673"/>
                    </a:cubicBezTo>
                    <a:cubicBezTo>
                      <a:pt x="1929169" y="529086"/>
                      <a:pt x="2078924" y="529614"/>
                      <a:pt x="2141895" y="513210"/>
                    </a:cubicBezTo>
                    <a:cubicBezTo>
                      <a:pt x="2204866" y="496806"/>
                      <a:pt x="2204072" y="541786"/>
                      <a:pt x="2226032" y="565598"/>
                    </a:cubicBezTo>
                    <a:cubicBezTo>
                      <a:pt x="2247992" y="589410"/>
                      <a:pt x="2264132" y="645766"/>
                      <a:pt x="2273657" y="656085"/>
                    </a:cubicBezTo>
                    <a:cubicBezTo>
                      <a:pt x="2283182" y="666404"/>
                      <a:pt x="2289532" y="645766"/>
                      <a:pt x="2283182" y="627510"/>
                    </a:cubicBezTo>
                    <a:cubicBezTo>
                      <a:pt x="2276832" y="609254"/>
                      <a:pt x="2249051" y="567979"/>
                      <a:pt x="2235557" y="546548"/>
                    </a:cubicBezTo>
                    <a:cubicBezTo>
                      <a:pt x="2222063" y="525117"/>
                      <a:pt x="2193753" y="516915"/>
                      <a:pt x="2202220" y="498923"/>
                    </a:cubicBezTo>
                    <a:cubicBezTo>
                      <a:pt x="2210687" y="480931"/>
                      <a:pt x="2263338" y="462411"/>
                      <a:pt x="2286357" y="438598"/>
                    </a:cubicBezTo>
                    <a:cubicBezTo>
                      <a:pt x="2309376" y="414786"/>
                      <a:pt x="2329749" y="380919"/>
                      <a:pt x="2340332" y="356048"/>
                    </a:cubicBezTo>
                    <a:cubicBezTo>
                      <a:pt x="2350915" y="331177"/>
                      <a:pt x="2360440" y="277467"/>
                      <a:pt x="2349857" y="289373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48" name="Freeform 188">
                <a:extLst>
                  <a:ext uri="{FF2B5EF4-FFF2-40B4-BE49-F238E27FC236}">
                    <a16:creationId xmlns:a16="http://schemas.microsoft.com/office/drawing/2014/main" id="{A86145DA-83F3-084F-8B93-E153D615E15C}"/>
                  </a:ext>
                </a:extLst>
              </p:cNvPr>
              <p:cNvSpPr/>
              <p:nvPr/>
            </p:nvSpPr>
            <p:spPr>
              <a:xfrm>
                <a:off x="2886520" y="3549982"/>
                <a:ext cx="751301" cy="347699"/>
              </a:xfrm>
              <a:custGeom>
                <a:avLst/>
                <a:gdLst>
                  <a:gd name="connsiteX0" fmla="*/ 190 w 751301"/>
                  <a:gd name="connsiteY0" fmla="*/ 199058 h 347699"/>
                  <a:gd name="connsiteX1" fmla="*/ 70040 w 751301"/>
                  <a:gd name="connsiteY1" fmla="*/ 135558 h 347699"/>
                  <a:gd name="connsiteX2" fmla="*/ 216090 w 751301"/>
                  <a:gd name="connsiteY2" fmla="*/ 180008 h 347699"/>
                  <a:gd name="connsiteX3" fmla="*/ 438340 w 751301"/>
                  <a:gd name="connsiteY3" fmla="*/ 180008 h 347699"/>
                  <a:gd name="connsiteX4" fmla="*/ 590740 w 751301"/>
                  <a:gd name="connsiteY4" fmla="*/ 91108 h 347699"/>
                  <a:gd name="connsiteX5" fmla="*/ 730440 w 751301"/>
                  <a:gd name="connsiteY5" fmla="*/ 2208 h 347699"/>
                  <a:gd name="connsiteX6" fmla="*/ 736790 w 751301"/>
                  <a:gd name="connsiteY6" fmla="*/ 33958 h 347699"/>
                  <a:gd name="connsiteX7" fmla="*/ 597090 w 751301"/>
                  <a:gd name="connsiteY7" fmla="*/ 110158 h 347699"/>
                  <a:gd name="connsiteX8" fmla="*/ 470090 w 751301"/>
                  <a:gd name="connsiteY8" fmla="*/ 199058 h 347699"/>
                  <a:gd name="connsiteX9" fmla="*/ 431990 w 751301"/>
                  <a:gd name="connsiteY9" fmla="*/ 281608 h 347699"/>
                  <a:gd name="connsiteX10" fmla="*/ 451040 w 751301"/>
                  <a:gd name="connsiteY10" fmla="*/ 332408 h 347699"/>
                  <a:gd name="connsiteX11" fmla="*/ 419290 w 751301"/>
                  <a:gd name="connsiteY11" fmla="*/ 338758 h 347699"/>
                  <a:gd name="connsiteX12" fmla="*/ 406590 w 751301"/>
                  <a:gd name="connsiteY12" fmla="*/ 218108 h 347699"/>
                  <a:gd name="connsiteX13" fmla="*/ 247840 w 751301"/>
                  <a:gd name="connsiteY13" fmla="*/ 205408 h 347699"/>
                  <a:gd name="connsiteX14" fmla="*/ 89090 w 751301"/>
                  <a:gd name="connsiteY14" fmla="*/ 173658 h 347699"/>
                  <a:gd name="connsiteX15" fmla="*/ 190 w 751301"/>
                  <a:gd name="connsiteY15" fmla="*/ 199058 h 347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301" h="347699">
                    <a:moveTo>
                      <a:pt x="190" y="199058"/>
                    </a:moveTo>
                    <a:cubicBezTo>
                      <a:pt x="-2985" y="192708"/>
                      <a:pt x="34057" y="138733"/>
                      <a:pt x="70040" y="135558"/>
                    </a:cubicBezTo>
                    <a:cubicBezTo>
                      <a:pt x="106023" y="132383"/>
                      <a:pt x="154707" y="172600"/>
                      <a:pt x="216090" y="180008"/>
                    </a:cubicBezTo>
                    <a:cubicBezTo>
                      <a:pt x="277473" y="187416"/>
                      <a:pt x="375898" y="194825"/>
                      <a:pt x="438340" y="180008"/>
                    </a:cubicBezTo>
                    <a:cubicBezTo>
                      <a:pt x="500782" y="165191"/>
                      <a:pt x="542057" y="120741"/>
                      <a:pt x="590740" y="91108"/>
                    </a:cubicBezTo>
                    <a:cubicBezTo>
                      <a:pt x="639423" y="61475"/>
                      <a:pt x="706098" y="11733"/>
                      <a:pt x="730440" y="2208"/>
                    </a:cubicBezTo>
                    <a:cubicBezTo>
                      <a:pt x="754782" y="-7317"/>
                      <a:pt x="759015" y="15966"/>
                      <a:pt x="736790" y="33958"/>
                    </a:cubicBezTo>
                    <a:cubicBezTo>
                      <a:pt x="714565" y="51950"/>
                      <a:pt x="641540" y="82641"/>
                      <a:pt x="597090" y="110158"/>
                    </a:cubicBezTo>
                    <a:cubicBezTo>
                      <a:pt x="552640" y="137675"/>
                      <a:pt x="497607" y="170483"/>
                      <a:pt x="470090" y="199058"/>
                    </a:cubicBezTo>
                    <a:cubicBezTo>
                      <a:pt x="442573" y="227633"/>
                      <a:pt x="435165" y="259383"/>
                      <a:pt x="431990" y="281608"/>
                    </a:cubicBezTo>
                    <a:cubicBezTo>
                      <a:pt x="428815" y="303833"/>
                      <a:pt x="453157" y="322883"/>
                      <a:pt x="451040" y="332408"/>
                    </a:cubicBezTo>
                    <a:cubicBezTo>
                      <a:pt x="448923" y="341933"/>
                      <a:pt x="426698" y="357808"/>
                      <a:pt x="419290" y="338758"/>
                    </a:cubicBezTo>
                    <a:cubicBezTo>
                      <a:pt x="411882" y="319708"/>
                      <a:pt x="435165" y="240333"/>
                      <a:pt x="406590" y="218108"/>
                    </a:cubicBezTo>
                    <a:cubicBezTo>
                      <a:pt x="378015" y="195883"/>
                      <a:pt x="300757" y="212816"/>
                      <a:pt x="247840" y="205408"/>
                    </a:cubicBezTo>
                    <a:cubicBezTo>
                      <a:pt x="194923" y="198000"/>
                      <a:pt x="126132" y="174716"/>
                      <a:pt x="89090" y="173658"/>
                    </a:cubicBezTo>
                    <a:cubicBezTo>
                      <a:pt x="52048" y="172600"/>
                      <a:pt x="3365" y="205408"/>
                      <a:pt x="190" y="199058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49" name="Freeform 189">
                <a:extLst>
                  <a:ext uri="{FF2B5EF4-FFF2-40B4-BE49-F238E27FC236}">
                    <a16:creationId xmlns:a16="http://schemas.microsoft.com/office/drawing/2014/main" id="{AA17D813-9E3C-5F45-9FA5-8DE56A3BDAC7}"/>
                  </a:ext>
                </a:extLst>
              </p:cNvPr>
              <p:cNvSpPr/>
              <p:nvPr/>
            </p:nvSpPr>
            <p:spPr>
              <a:xfrm>
                <a:off x="3158768" y="3183698"/>
                <a:ext cx="742908" cy="832265"/>
              </a:xfrm>
              <a:custGeom>
                <a:avLst/>
                <a:gdLst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297334 w 741834"/>
                  <a:gd name="connsiteY3" fmla="*/ 197413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449734 w 741834"/>
                  <a:gd name="connsiteY10" fmla="*/ 254563 h 832636"/>
                  <a:gd name="connsiteX11" fmla="*/ 576734 w 741834"/>
                  <a:gd name="connsiteY11" fmla="*/ 229163 h 832636"/>
                  <a:gd name="connsiteX12" fmla="*/ 659284 w 741834"/>
                  <a:gd name="connsiteY12" fmla="*/ 299013 h 832636"/>
                  <a:gd name="connsiteX13" fmla="*/ 710084 w 741834"/>
                  <a:gd name="connsiteY13" fmla="*/ 514913 h 832636"/>
                  <a:gd name="connsiteX14" fmla="*/ 621184 w 741834"/>
                  <a:gd name="connsiteY14" fmla="*/ 654613 h 832636"/>
                  <a:gd name="connsiteX15" fmla="*/ 500534 w 741834"/>
                  <a:gd name="connsiteY15" fmla="*/ 756213 h 832636"/>
                  <a:gd name="connsiteX16" fmla="*/ 246534 w 741834"/>
                  <a:gd name="connsiteY16" fmla="*/ 800663 h 832636"/>
                  <a:gd name="connsiteX17" fmla="*/ 144934 w 741834"/>
                  <a:gd name="connsiteY17" fmla="*/ 807013 h 832636"/>
                  <a:gd name="connsiteX18" fmla="*/ 151284 w 741834"/>
                  <a:gd name="connsiteY18" fmla="*/ 832413 h 832636"/>
                  <a:gd name="connsiteX19" fmla="*/ 386234 w 741834"/>
                  <a:gd name="connsiteY19" fmla="*/ 813363 h 832636"/>
                  <a:gd name="connsiteX20" fmla="*/ 583084 w 741834"/>
                  <a:gd name="connsiteY20" fmla="*/ 724463 h 832636"/>
                  <a:gd name="connsiteX21" fmla="*/ 716434 w 741834"/>
                  <a:gd name="connsiteY21" fmla="*/ 597463 h 832636"/>
                  <a:gd name="connsiteX22" fmla="*/ 735484 w 741834"/>
                  <a:gd name="connsiteY22" fmla="*/ 387913 h 832636"/>
                  <a:gd name="connsiteX23" fmla="*/ 640234 w 741834"/>
                  <a:gd name="connsiteY23" fmla="*/ 222813 h 832636"/>
                  <a:gd name="connsiteX24" fmla="*/ 589434 w 741834"/>
                  <a:gd name="connsiteY24" fmla="*/ 152963 h 832636"/>
                  <a:gd name="connsiteX25" fmla="*/ 640234 w 741834"/>
                  <a:gd name="connsiteY25" fmla="*/ 83113 h 832636"/>
                  <a:gd name="connsiteX26" fmla="*/ 671984 w 741834"/>
                  <a:gd name="connsiteY26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297334 w 741834"/>
                  <a:gd name="connsiteY3" fmla="*/ 197413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659284 w 741834"/>
                  <a:gd name="connsiteY11" fmla="*/ 299013 h 832636"/>
                  <a:gd name="connsiteX12" fmla="*/ 710084 w 741834"/>
                  <a:gd name="connsiteY12" fmla="*/ 514913 h 832636"/>
                  <a:gd name="connsiteX13" fmla="*/ 621184 w 741834"/>
                  <a:gd name="connsiteY13" fmla="*/ 654613 h 832636"/>
                  <a:gd name="connsiteX14" fmla="*/ 500534 w 741834"/>
                  <a:gd name="connsiteY14" fmla="*/ 756213 h 832636"/>
                  <a:gd name="connsiteX15" fmla="*/ 246534 w 741834"/>
                  <a:gd name="connsiteY15" fmla="*/ 800663 h 832636"/>
                  <a:gd name="connsiteX16" fmla="*/ 144934 w 741834"/>
                  <a:gd name="connsiteY16" fmla="*/ 807013 h 832636"/>
                  <a:gd name="connsiteX17" fmla="*/ 151284 w 741834"/>
                  <a:gd name="connsiteY17" fmla="*/ 832413 h 832636"/>
                  <a:gd name="connsiteX18" fmla="*/ 386234 w 741834"/>
                  <a:gd name="connsiteY18" fmla="*/ 813363 h 832636"/>
                  <a:gd name="connsiteX19" fmla="*/ 583084 w 741834"/>
                  <a:gd name="connsiteY19" fmla="*/ 724463 h 832636"/>
                  <a:gd name="connsiteX20" fmla="*/ 716434 w 741834"/>
                  <a:gd name="connsiteY20" fmla="*/ 597463 h 832636"/>
                  <a:gd name="connsiteX21" fmla="*/ 735484 w 741834"/>
                  <a:gd name="connsiteY21" fmla="*/ 387913 h 832636"/>
                  <a:gd name="connsiteX22" fmla="*/ 640234 w 741834"/>
                  <a:gd name="connsiteY22" fmla="*/ 222813 h 832636"/>
                  <a:gd name="connsiteX23" fmla="*/ 589434 w 741834"/>
                  <a:gd name="connsiteY23" fmla="*/ 152963 h 832636"/>
                  <a:gd name="connsiteX24" fmla="*/ 640234 w 741834"/>
                  <a:gd name="connsiteY24" fmla="*/ 83113 h 832636"/>
                  <a:gd name="connsiteX25" fmla="*/ 671984 w 741834"/>
                  <a:gd name="connsiteY25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659284 w 741834"/>
                  <a:gd name="connsiteY11" fmla="*/ 299013 h 832636"/>
                  <a:gd name="connsiteX12" fmla="*/ 710084 w 741834"/>
                  <a:gd name="connsiteY12" fmla="*/ 514913 h 832636"/>
                  <a:gd name="connsiteX13" fmla="*/ 621184 w 741834"/>
                  <a:gd name="connsiteY13" fmla="*/ 654613 h 832636"/>
                  <a:gd name="connsiteX14" fmla="*/ 500534 w 741834"/>
                  <a:gd name="connsiteY14" fmla="*/ 756213 h 832636"/>
                  <a:gd name="connsiteX15" fmla="*/ 246534 w 741834"/>
                  <a:gd name="connsiteY15" fmla="*/ 800663 h 832636"/>
                  <a:gd name="connsiteX16" fmla="*/ 144934 w 741834"/>
                  <a:gd name="connsiteY16" fmla="*/ 807013 h 832636"/>
                  <a:gd name="connsiteX17" fmla="*/ 151284 w 741834"/>
                  <a:gd name="connsiteY17" fmla="*/ 832413 h 832636"/>
                  <a:gd name="connsiteX18" fmla="*/ 386234 w 741834"/>
                  <a:gd name="connsiteY18" fmla="*/ 813363 h 832636"/>
                  <a:gd name="connsiteX19" fmla="*/ 583084 w 741834"/>
                  <a:gd name="connsiteY19" fmla="*/ 724463 h 832636"/>
                  <a:gd name="connsiteX20" fmla="*/ 716434 w 741834"/>
                  <a:gd name="connsiteY20" fmla="*/ 597463 h 832636"/>
                  <a:gd name="connsiteX21" fmla="*/ 735484 w 741834"/>
                  <a:gd name="connsiteY21" fmla="*/ 387913 h 832636"/>
                  <a:gd name="connsiteX22" fmla="*/ 640234 w 741834"/>
                  <a:gd name="connsiteY22" fmla="*/ 222813 h 832636"/>
                  <a:gd name="connsiteX23" fmla="*/ 589434 w 741834"/>
                  <a:gd name="connsiteY23" fmla="*/ 152963 h 832636"/>
                  <a:gd name="connsiteX24" fmla="*/ 640234 w 741834"/>
                  <a:gd name="connsiteY24" fmla="*/ 83113 h 832636"/>
                  <a:gd name="connsiteX25" fmla="*/ 671984 w 741834"/>
                  <a:gd name="connsiteY25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710084 w 741834"/>
                  <a:gd name="connsiteY12" fmla="*/ 514913 h 832636"/>
                  <a:gd name="connsiteX13" fmla="*/ 621184 w 741834"/>
                  <a:gd name="connsiteY13" fmla="*/ 654613 h 832636"/>
                  <a:gd name="connsiteX14" fmla="*/ 500534 w 741834"/>
                  <a:gd name="connsiteY14" fmla="*/ 756213 h 832636"/>
                  <a:gd name="connsiteX15" fmla="*/ 246534 w 741834"/>
                  <a:gd name="connsiteY15" fmla="*/ 800663 h 832636"/>
                  <a:gd name="connsiteX16" fmla="*/ 144934 w 741834"/>
                  <a:gd name="connsiteY16" fmla="*/ 807013 h 832636"/>
                  <a:gd name="connsiteX17" fmla="*/ 151284 w 741834"/>
                  <a:gd name="connsiteY17" fmla="*/ 832413 h 832636"/>
                  <a:gd name="connsiteX18" fmla="*/ 386234 w 741834"/>
                  <a:gd name="connsiteY18" fmla="*/ 813363 h 832636"/>
                  <a:gd name="connsiteX19" fmla="*/ 583084 w 741834"/>
                  <a:gd name="connsiteY19" fmla="*/ 724463 h 832636"/>
                  <a:gd name="connsiteX20" fmla="*/ 716434 w 741834"/>
                  <a:gd name="connsiteY20" fmla="*/ 597463 h 832636"/>
                  <a:gd name="connsiteX21" fmla="*/ 735484 w 741834"/>
                  <a:gd name="connsiteY21" fmla="*/ 387913 h 832636"/>
                  <a:gd name="connsiteX22" fmla="*/ 640234 w 741834"/>
                  <a:gd name="connsiteY22" fmla="*/ 222813 h 832636"/>
                  <a:gd name="connsiteX23" fmla="*/ 589434 w 741834"/>
                  <a:gd name="connsiteY23" fmla="*/ 152963 h 832636"/>
                  <a:gd name="connsiteX24" fmla="*/ 640234 w 741834"/>
                  <a:gd name="connsiteY24" fmla="*/ 83113 h 832636"/>
                  <a:gd name="connsiteX25" fmla="*/ 671984 w 741834"/>
                  <a:gd name="connsiteY25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687859 w 741834"/>
                  <a:gd name="connsiteY12" fmla="*/ 578413 h 832636"/>
                  <a:gd name="connsiteX13" fmla="*/ 621184 w 741834"/>
                  <a:gd name="connsiteY13" fmla="*/ 654613 h 832636"/>
                  <a:gd name="connsiteX14" fmla="*/ 500534 w 741834"/>
                  <a:gd name="connsiteY14" fmla="*/ 756213 h 832636"/>
                  <a:gd name="connsiteX15" fmla="*/ 246534 w 741834"/>
                  <a:gd name="connsiteY15" fmla="*/ 800663 h 832636"/>
                  <a:gd name="connsiteX16" fmla="*/ 144934 w 741834"/>
                  <a:gd name="connsiteY16" fmla="*/ 807013 h 832636"/>
                  <a:gd name="connsiteX17" fmla="*/ 151284 w 741834"/>
                  <a:gd name="connsiteY17" fmla="*/ 832413 h 832636"/>
                  <a:gd name="connsiteX18" fmla="*/ 386234 w 741834"/>
                  <a:gd name="connsiteY18" fmla="*/ 813363 h 832636"/>
                  <a:gd name="connsiteX19" fmla="*/ 583084 w 741834"/>
                  <a:gd name="connsiteY19" fmla="*/ 724463 h 832636"/>
                  <a:gd name="connsiteX20" fmla="*/ 716434 w 741834"/>
                  <a:gd name="connsiteY20" fmla="*/ 597463 h 832636"/>
                  <a:gd name="connsiteX21" fmla="*/ 735484 w 741834"/>
                  <a:gd name="connsiteY21" fmla="*/ 387913 h 832636"/>
                  <a:gd name="connsiteX22" fmla="*/ 640234 w 741834"/>
                  <a:gd name="connsiteY22" fmla="*/ 222813 h 832636"/>
                  <a:gd name="connsiteX23" fmla="*/ 589434 w 741834"/>
                  <a:gd name="connsiteY23" fmla="*/ 152963 h 832636"/>
                  <a:gd name="connsiteX24" fmla="*/ 640234 w 741834"/>
                  <a:gd name="connsiteY24" fmla="*/ 83113 h 832636"/>
                  <a:gd name="connsiteX25" fmla="*/ 671984 w 741834"/>
                  <a:gd name="connsiteY25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694209 w 741834"/>
                  <a:gd name="connsiteY12" fmla="*/ 587938 h 832636"/>
                  <a:gd name="connsiteX13" fmla="*/ 621184 w 741834"/>
                  <a:gd name="connsiteY13" fmla="*/ 654613 h 832636"/>
                  <a:gd name="connsiteX14" fmla="*/ 500534 w 741834"/>
                  <a:gd name="connsiteY14" fmla="*/ 756213 h 832636"/>
                  <a:gd name="connsiteX15" fmla="*/ 246534 w 741834"/>
                  <a:gd name="connsiteY15" fmla="*/ 800663 h 832636"/>
                  <a:gd name="connsiteX16" fmla="*/ 144934 w 741834"/>
                  <a:gd name="connsiteY16" fmla="*/ 807013 h 832636"/>
                  <a:gd name="connsiteX17" fmla="*/ 151284 w 741834"/>
                  <a:gd name="connsiteY17" fmla="*/ 832413 h 832636"/>
                  <a:gd name="connsiteX18" fmla="*/ 386234 w 741834"/>
                  <a:gd name="connsiteY18" fmla="*/ 813363 h 832636"/>
                  <a:gd name="connsiteX19" fmla="*/ 583084 w 741834"/>
                  <a:gd name="connsiteY19" fmla="*/ 724463 h 832636"/>
                  <a:gd name="connsiteX20" fmla="*/ 716434 w 741834"/>
                  <a:gd name="connsiteY20" fmla="*/ 597463 h 832636"/>
                  <a:gd name="connsiteX21" fmla="*/ 735484 w 741834"/>
                  <a:gd name="connsiteY21" fmla="*/ 387913 h 832636"/>
                  <a:gd name="connsiteX22" fmla="*/ 640234 w 741834"/>
                  <a:gd name="connsiteY22" fmla="*/ 222813 h 832636"/>
                  <a:gd name="connsiteX23" fmla="*/ 589434 w 741834"/>
                  <a:gd name="connsiteY23" fmla="*/ 152963 h 832636"/>
                  <a:gd name="connsiteX24" fmla="*/ 640234 w 741834"/>
                  <a:gd name="connsiteY24" fmla="*/ 83113 h 832636"/>
                  <a:gd name="connsiteX25" fmla="*/ 671984 w 741834"/>
                  <a:gd name="connsiteY25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694209 w 741834"/>
                  <a:gd name="connsiteY12" fmla="*/ 587938 h 832636"/>
                  <a:gd name="connsiteX13" fmla="*/ 621184 w 741834"/>
                  <a:gd name="connsiteY13" fmla="*/ 654613 h 832636"/>
                  <a:gd name="connsiteX14" fmla="*/ 246534 w 741834"/>
                  <a:gd name="connsiteY14" fmla="*/ 800663 h 832636"/>
                  <a:gd name="connsiteX15" fmla="*/ 144934 w 741834"/>
                  <a:gd name="connsiteY15" fmla="*/ 807013 h 832636"/>
                  <a:gd name="connsiteX16" fmla="*/ 151284 w 741834"/>
                  <a:gd name="connsiteY16" fmla="*/ 832413 h 832636"/>
                  <a:gd name="connsiteX17" fmla="*/ 386234 w 741834"/>
                  <a:gd name="connsiteY17" fmla="*/ 813363 h 832636"/>
                  <a:gd name="connsiteX18" fmla="*/ 583084 w 741834"/>
                  <a:gd name="connsiteY18" fmla="*/ 724463 h 832636"/>
                  <a:gd name="connsiteX19" fmla="*/ 716434 w 741834"/>
                  <a:gd name="connsiteY19" fmla="*/ 597463 h 832636"/>
                  <a:gd name="connsiteX20" fmla="*/ 735484 w 741834"/>
                  <a:gd name="connsiteY20" fmla="*/ 387913 h 832636"/>
                  <a:gd name="connsiteX21" fmla="*/ 640234 w 741834"/>
                  <a:gd name="connsiteY21" fmla="*/ 222813 h 832636"/>
                  <a:gd name="connsiteX22" fmla="*/ 589434 w 741834"/>
                  <a:gd name="connsiteY22" fmla="*/ 152963 h 832636"/>
                  <a:gd name="connsiteX23" fmla="*/ 640234 w 741834"/>
                  <a:gd name="connsiteY23" fmla="*/ 83113 h 832636"/>
                  <a:gd name="connsiteX24" fmla="*/ 671984 w 741834"/>
                  <a:gd name="connsiteY24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694209 w 741834"/>
                  <a:gd name="connsiteY12" fmla="*/ 587938 h 832636"/>
                  <a:gd name="connsiteX13" fmla="*/ 579909 w 741834"/>
                  <a:gd name="connsiteY13" fmla="*/ 705413 h 832636"/>
                  <a:gd name="connsiteX14" fmla="*/ 246534 w 741834"/>
                  <a:gd name="connsiteY14" fmla="*/ 800663 h 832636"/>
                  <a:gd name="connsiteX15" fmla="*/ 144934 w 741834"/>
                  <a:gd name="connsiteY15" fmla="*/ 807013 h 832636"/>
                  <a:gd name="connsiteX16" fmla="*/ 151284 w 741834"/>
                  <a:gd name="connsiteY16" fmla="*/ 832413 h 832636"/>
                  <a:gd name="connsiteX17" fmla="*/ 386234 w 741834"/>
                  <a:gd name="connsiteY17" fmla="*/ 813363 h 832636"/>
                  <a:gd name="connsiteX18" fmla="*/ 583084 w 741834"/>
                  <a:gd name="connsiteY18" fmla="*/ 724463 h 832636"/>
                  <a:gd name="connsiteX19" fmla="*/ 716434 w 741834"/>
                  <a:gd name="connsiteY19" fmla="*/ 597463 h 832636"/>
                  <a:gd name="connsiteX20" fmla="*/ 735484 w 741834"/>
                  <a:gd name="connsiteY20" fmla="*/ 387913 h 832636"/>
                  <a:gd name="connsiteX21" fmla="*/ 640234 w 741834"/>
                  <a:gd name="connsiteY21" fmla="*/ 222813 h 832636"/>
                  <a:gd name="connsiteX22" fmla="*/ 589434 w 741834"/>
                  <a:gd name="connsiteY22" fmla="*/ 152963 h 832636"/>
                  <a:gd name="connsiteX23" fmla="*/ 640234 w 741834"/>
                  <a:gd name="connsiteY23" fmla="*/ 83113 h 832636"/>
                  <a:gd name="connsiteX24" fmla="*/ 671984 w 741834"/>
                  <a:gd name="connsiteY24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694209 w 741834"/>
                  <a:gd name="connsiteY12" fmla="*/ 587938 h 832636"/>
                  <a:gd name="connsiteX13" fmla="*/ 579909 w 741834"/>
                  <a:gd name="connsiteY13" fmla="*/ 705413 h 832636"/>
                  <a:gd name="connsiteX14" fmla="*/ 379884 w 741834"/>
                  <a:gd name="connsiteY14" fmla="*/ 794313 h 832636"/>
                  <a:gd name="connsiteX15" fmla="*/ 144934 w 741834"/>
                  <a:gd name="connsiteY15" fmla="*/ 807013 h 832636"/>
                  <a:gd name="connsiteX16" fmla="*/ 151284 w 741834"/>
                  <a:gd name="connsiteY16" fmla="*/ 832413 h 832636"/>
                  <a:gd name="connsiteX17" fmla="*/ 386234 w 741834"/>
                  <a:gd name="connsiteY17" fmla="*/ 813363 h 832636"/>
                  <a:gd name="connsiteX18" fmla="*/ 583084 w 741834"/>
                  <a:gd name="connsiteY18" fmla="*/ 724463 h 832636"/>
                  <a:gd name="connsiteX19" fmla="*/ 716434 w 741834"/>
                  <a:gd name="connsiteY19" fmla="*/ 597463 h 832636"/>
                  <a:gd name="connsiteX20" fmla="*/ 735484 w 741834"/>
                  <a:gd name="connsiteY20" fmla="*/ 387913 h 832636"/>
                  <a:gd name="connsiteX21" fmla="*/ 640234 w 741834"/>
                  <a:gd name="connsiteY21" fmla="*/ 222813 h 832636"/>
                  <a:gd name="connsiteX22" fmla="*/ 589434 w 741834"/>
                  <a:gd name="connsiteY22" fmla="*/ 152963 h 832636"/>
                  <a:gd name="connsiteX23" fmla="*/ 640234 w 741834"/>
                  <a:gd name="connsiteY23" fmla="*/ 83113 h 832636"/>
                  <a:gd name="connsiteX24" fmla="*/ 671984 w 741834"/>
                  <a:gd name="connsiteY24" fmla="*/ 563 h 832636"/>
                  <a:gd name="connsiteX0" fmla="*/ 674248 w 744098"/>
                  <a:gd name="connsiteY0" fmla="*/ 563 h 832636"/>
                  <a:gd name="connsiteX1" fmla="*/ 566298 w 744098"/>
                  <a:gd name="connsiteY1" fmla="*/ 127563 h 832636"/>
                  <a:gd name="connsiteX2" fmla="*/ 515498 w 744098"/>
                  <a:gd name="connsiteY2" fmla="*/ 197413 h 832636"/>
                  <a:gd name="connsiteX3" fmla="*/ 328173 w 744098"/>
                  <a:gd name="connsiteY3" fmla="*/ 213288 h 832636"/>
                  <a:gd name="connsiteX4" fmla="*/ 147198 w 744098"/>
                  <a:gd name="connsiteY4" fmla="*/ 159313 h 832636"/>
                  <a:gd name="connsiteX5" fmla="*/ 7498 w 744098"/>
                  <a:gd name="connsiteY5" fmla="*/ 248213 h 832636"/>
                  <a:gd name="connsiteX6" fmla="*/ 39248 w 744098"/>
                  <a:gd name="connsiteY6" fmla="*/ 254563 h 832636"/>
                  <a:gd name="connsiteX7" fmla="*/ 210698 w 744098"/>
                  <a:gd name="connsiteY7" fmla="*/ 203763 h 832636"/>
                  <a:gd name="connsiteX8" fmla="*/ 331348 w 744098"/>
                  <a:gd name="connsiteY8" fmla="*/ 241863 h 832636"/>
                  <a:gd name="connsiteX9" fmla="*/ 578998 w 744098"/>
                  <a:gd name="connsiteY9" fmla="*/ 229163 h 832636"/>
                  <a:gd name="connsiteX10" fmla="*/ 712348 w 744098"/>
                  <a:gd name="connsiteY10" fmla="*/ 397438 h 832636"/>
                  <a:gd name="connsiteX11" fmla="*/ 696473 w 744098"/>
                  <a:gd name="connsiteY11" fmla="*/ 587938 h 832636"/>
                  <a:gd name="connsiteX12" fmla="*/ 582173 w 744098"/>
                  <a:gd name="connsiteY12" fmla="*/ 705413 h 832636"/>
                  <a:gd name="connsiteX13" fmla="*/ 382148 w 744098"/>
                  <a:gd name="connsiteY13" fmla="*/ 794313 h 832636"/>
                  <a:gd name="connsiteX14" fmla="*/ 147198 w 744098"/>
                  <a:gd name="connsiteY14" fmla="*/ 807013 h 832636"/>
                  <a:gd name="connsiteX15" fmla="*/ 153548 w 744098"/>
                  <a:gd name="connsiteY15" fmla="*/ 832413 h 832636"/>
                  <a:gd name="connsiteX16" fmla="*/ 388498 w 744098"/>
                  <a:gd name="connsiteY16" fmla="*/ 813363 h 832636"/>
                  <a:gd name="connsiteX17" fmla="*/ 585348 w 744098"/>
                  <a:gd name="connsiteY17" fmla="*/ 724463 h 832636"/>
                  <a:gd name="connsiteX18" fmla="*/ 718698 w 744098"/>
                  <a:gd name="connsiteY18" fmla="*/ 597463 h 832636"/>
                  <a:gd name="connsiteX19" fmla="*/ 737748 w 744098"/>
                  <a:gd name="connsiteY19" fmla="*/ 387913 h 832636"/>
                  <a:gd name="connsiteX20" fmla="*/ 642498 w 744098"/>
                  <a:gd name="connsiteY20" fmla="*/ 222813 h 832636"/>
                  <a:gd name="connsiteX21" fmla="*/ 591698 w 744098"/>
                  <a:gd name="connsiteY21" fmla="*/ 152963 h 832636"/>
                  <a:gd name="connsiteX22" fmla="*/ 642498 w 744098"/>
                  <a:gd name="connsiteY22" fmla="*/ 83113 h 832636"/>
                  <a:gd name="connsiteX23" fmla="*/ 674248 w 744098"/>
                  <a:gd name="connsiteY23" fmla="*/ 563 h 832636"/>
                  <a:gd name="connsiteX0" fmla="*/ 672823 w 742673"/>
                  <a:gd name="connsiteY0" fmla="*/ 563 h 832636"/>
                  <a:gd name="connsiteX1" fmla="*/ 564873 w 742673"/>
                  <a:gd name="connsiteY1" fmla="*/ 127563 h 832636"/>
                  <a:gd name="connsiteX2" fmla="*/ 514073 w 742673"/>
                  <a:gd name="connsiteY2" fmla="*/ 197413 h 832636"/>
                  <a:gd name="connsiteX3" fmla="*/ 326748 w 742673"/>
                  <a:gd name="connsiteY3" fmla="*/ 213288 h 832636"/>
                  <a:gd name="connsiteX4" fmla="*/ 145773 w 742673"/>
                  <a:gd name="connsiteY4" fmla="*/ 159313 h 832636"/>
                  <a:gd name="connsiteX5" fmla="*/ 6073 w 742673"/>
                  <a:gd name="connsiteY5" fmla="*/ 248213 h 832636"/>
                  <a:gd name="connsiteX6" fmla="*/ 37823 w 742673"/>
                  <a:gd name="connsiteY6" fmla="*/ 254563 h 832636"/>
                  <a:gd name="connsiteX7" fmla="*/ 152123 w 742673"/>
                  <a:gd name="connsiteY7" fmla="*/ 194238 h 832636"/>
                  <a:gd name="connsiteX8" fmla="*/ 329923 w 742673"/>
                  <a:gd name="connsiteY8" fmla="*/ 241863 h 832636"/>
                  <a:gd name="connsiteX9" fmla="*/ 577573 w 742673"/>
                  <a:gd name="connsiteY9" fmla="*/ 229163 h 832636"/>
                  <a:gd name="connsiteX10" fmla="*/ 710923 w 742673"/>
                  <a:gd name="connsiteY10" fmla="*/ 397438 h 832636"/>
                  <a:gd name="connsiteX11" fmla="*/ 695048 w 742673"/>
                  <a:gd name="connsiteY11" fmla="*/ 587938 h 832636"/>
                  <a:gd name="connsiteX12" fmla="*/ 580748 w 742673"/>
                  <a:gd name="connsiteY12" fmla="*/ 705413 h 832636"/>
                  <a:gd name="connsiteX13" fmla="*/ 380723 w 742673"/>
                  <a:gd name="connsiteY13" fmla="*/ 794313 h 832636"/>
                  <a:gd name="connsiteX14" fmla="*/ 145773 w 742673"/>
                  <a:gd name="connsiteY14" fmla="*/ 807013 h 832636"/>
                  <a:gd name="connsiteX15" fmla="*/ 152123 w 742673"/>
                  <a:gd name="connsiteY15" fmla="*/ 832413 h 832636"/>
                  <a:gd name="connsiteX16" fmla="*/ 387073 w 742673"/>
                  <a:gd name="connsiteY16" fmla="*/ 813363 h 832636"/>
                  <a:gd name="connsiteX17" fmla="*/ 583923 w 742673"/>
                  <a:gd name="connsiteY17" fmla="*/ 724463 h 832636"/>
                  <a:gd name="connsiteX18" fmla="*/ 717273 w 742673"/>
                  <a:gd name="connsiteY18" fmla="*/ 597463 h 832636"/>
                  <a:gd name="connsiteX19" fmla="*/ 736323 w 742673"/>
                  <a:gd name="connsiteY19" fmla="*/ 387913 h 832636"/>
                  <a:gd name="connsiteX20" fmla="*/ 641073 w 742673"/>
                  <a:gd name="connsiteY20" fmla="*/ 222813 h 832636"/>
                  <a:gd name="connsiteX21" fmla="*/ 590273 w 742673"/>
                  <a:gd name="connsiteY21" fmla="*/ 152963 h 832636"/>
                  <a:gd name="connsiteX22" fmla="*/ 641073 w 742673"/>
                  <a:gd name="connsiteY22" fmla="*/ 83113 h 832636"/>
                  <a:gd name="connsiteX23" fmla="*/ 672823 w 742673"/>
                  <a:gd name="connsiteY23" fmla="*/ 563 h 832636"/>
                  <a:gd name="connsiteX0" fmla="*/ 672823 w 742673"/>
                  <a:gd name="connsiteY0" fmla="*/ 563 h 832636"/>
                  <a:gd name="connsiteX1" fmla="*/ 564873 w 742673"/>
                  <a:gd name="connsiteY1" fmla="*/ 127563 h 832636"/>
                  <a:gd name="connsiteX2" fmla="*/ 514073 w 742673"/>
                  <a:gd name="connsiteY2" fmla="*/ 197413 h 832636"/>
                  <a:gd name="connsiteX3" fmla="*/ 326748 w 742673"/>
                  <a:gd name="connsiteY3" fmla="*/ 213288 h 832636"/>
                  <a:gd name="connsiteX4" fmla="*/ 145773 w 742673"/>
                  <a:gd name="connsiteY4" fmla="*/ 159313 h 832636"/>
                  <a:gd name="connsiteX5" fmla="*/ 6073 w 742673"/>
                  <a:gd name="connsiteY5" fmla="*/ 248213 h 832636"/>
                  <a:gd name="connsiteX6" fmla="*/ 37823 w 742673"/>
                  <a:gd name="connsiteY6" fmla="*/ 254563 h 832636"/>
                  <a:gd name="connsiteX7" fmla="*/ 152123 w 742673"/>
                  <a:gd name="connsiteY7" fmla="*/ 187888 h 832636"/>
                  <a:gd name="connsiteX8" fmla="*/ 329923 w 742673"/>
                  <a:gd name="connsiteY8" fmla="*/ 241863 h 832636"/>
                  <a:gd name="connsiteX9" fmla="*/ 577573 w 742673"/>
                  <a:gd name="connsiteY9" fmla="*/ 229163 h 832636"/>
                  <a:gd name="connsiteX10" fmla="*/ 710923 w 742673"/>
                  <a:gd name="connsiteY10" fmla="*/ 397438 h 832636"/>
                  <a:gd name="connsiteX11" fmla="*/ 695048 w 742673"/>
                  <a:gd name="connsiteY11" fmla="*/ 587938 h 832636"/>
                  <a:gd name="connsiteX12" fmla="*/ 580748 w 742673"/>
                  <a:gd name="connsiteY12" fmla="*/ 705413 h 832636"/>
                  <a:gd name="connsiteX13" fmla="*/ 380723 w 742673"/>
                  <a:gd name="connsiteY13" fmla="*/ 794313 h 832636"/>
                  <a:gd name="connsiteX14" fmla="*/ 145773 w 742673"/>
                  <a:gd name="connsiteY14" fmla="*/ 807013 h 832636"/>
                  <a:gd name="connsiteX15" fmla="*/ 152123 w 742673"/>
                  <a:gd name="connsiteY15" fmla="*/ 832413 h 832636"/>
                  <a:gd name="connsiteX16" fmla="*/ 387073 w 742673"/>
                  <a:gd name="connsiteY16" fmla="*/ 813363 h 832636"/>
                  <a:gd name="connsiteX17" fmla="*/ 583923 w 742673"/>
                  <a:gd name="connsiteY17" fmla="*/ 724463 h 832636"/>
                  <a:gd name="connsiteX18" fmla="*/ 717273 w 742673"/>
                  <a:gd name="connsiteY18" fmla="*/ 597463 h 832636"/>
                  <a:gd name="connsiteX19" fmla="*/ 736323 w 742673"/>
                  <a:gd name="connsiteY19" fmla="*/ 387913 h 832636"/>
                  <a:gd name="connsiteX20" fmla="*/ 641073 w 742673"/>
                  <a:gd name="connsiteY20" fmla="*/ 222813 h 832636"/>
                  <a:gd name="connsiteX21" fmla="*/ 590273 w 742673"/>
                  <a:gd name="connsiteY21" fmla="*/ 152963 h 832636"/>
                  <a:gd name="connsiteX22" fmla="*/ 641073 w 742673"/>
                  <a:gd name="connsiteY22" fmla="*/ 83113 h 832636"/>
                  <a:gd name="connsiteX23" fmla="*/ 672823 w 742673"/>
                  <a:gd name="connsiteY23" fmla="*/ 563 h 832636"/>
                  <a:gd name="connsiteX0" fmla="*/ 672823 w 742673"/>
                  <a:gd name="connsiteY0" fmla="*/ 619 h 832692"/>
                  <a:gd name="connsiteX1" fmla="*/ 564873 w 742673"/>
                  <a:gd name="connsiteY1" fmla="*/ 127619 h 832692"/>
                  <a:gd name="connsiteX2" fmla="*/ 514073 w 742673"/>
                  <a:gd name="connsiteY2" fmla="*/ 197469 h 832692"/>
                  <a:gd name="connsiteX3" fmla="*/ 326748 w 742673"/>
                  <a:gd name="connsiteY3" fmla="*/ 213344 h 832692"/>
                  <a:gd name="connsiteX4" fmla="*/ 145773 w 742673"/>
                  <a:gd name="connsiteY4" fmla="*/ 159369 h 832692"/>
                  <a:gd name="connsiteX5" fmla="*/ 6073 w 742673"/>
                  <a:gd name="connsiteY5" fmla="*/ 248269 h 832692"/>
                  <a:gd name="connsiteX6" fmla="*/ 37823 w 742673"/>
                  <a:gd name="connsiteY6" fmla="*/ 254619 h 832692"/>
                  <a:gd name="connsiteX7" fmla="*/ 152123 w 742673"/>
                  <a:gd name="connsiteY7" fmla="*/ 187944 h 832692"/>
                  <a:gd name="connsiteX8" fmla="*/ 329923 w 742673"/>
                  <a:gd name="connsiteY8" fmla="*/ 241919 h 832692"/>
                  <a:gd name="connsiteX9" fmla="*/ 577573 w 742673"/>
                  <a:gd name="connsiteY9" fmla="*/ 229219 h 832692"/>
                  <a:gd name="connsiteX10" fmla="*/ 710923 w 742673"/>
                  <a:gd name="connsiteY10" fmla="*/ 397494 h 832692"/>
                  <a:gd name="connsiteX11" fmla="*/ 695048 w 742673"/>
                  <a:gd name="connsiteY11" fmla="*/ 587994 h 832692"/>
                  <a:gd name="connsiteX12" fmla="*/ 580748 w 742673"/>
                  <a:gd name="connsiteY12" fmla="*/ 705469 h 832692"/>
                  <a:gd name="connsiteX13" fmla="*/ 380723 w 742673"/>
                  <a:gd name="connsiteY13" fmla="*/ 794369 h 832692"/>
                  <a:gd name="connsiteX14" fmla="*/ 145773 w 742673"/>
                  <a:gd name="connsiteY14" fmla="*/ 807069 h 832692"/>
                  <a:gd name="connsiteX15" fmla="*/ 152123 w 742673"/>
                  <a:gd name="connsiteY15" fmla="*/ 832469 h 832692"/>
                  <a:gd name="connsiteX16" fmla="*/ 387073 w 742673"/>
                  <a:gd name="connsiteY16" fmla="*/ 813419 h 832692"/>
                  <a:gd name="connsiteX17" fmla="*/ 583923 w 742673"/>
                  <a:gd name="connsiteY17" fmla="*/ 724519 h 832692"/>
                  <a:gd name="connsiteX18" fmla="*/ 717273 w 742673"/>
                  <a:gd name="connsiteY18" fmla="*/ 597519 h 832692"/>
                  <a:gd name="connsiteX19" fmla="*/ 736323 w 742673"/>
                  <a:gd name="connsiteY19" fmla="*/ 387969 h 832692"/>
                  <a:gd name="connsiteX20" fmla="*/ 641073 w 742673"/>
                  <a:gd name="connsiteY20" fmla="*/ 222869 h 832692"/>
                  <a:gd name="connsiteX21" fmla="*/ 580748 w 742673"/>
                  <a:gd name="connsiteY21" fmla="*/ 175244 h 832692"/>
                  <a:gd name="connsiteX22" fmla="*/ 641073 w 742673"/>
                  <a:gd name="connsiteY22" fmla="*/ 83169 h 832692"/>
                  <a:gd name="connsiteX23" fmla="*/ 672823 w 742673"/>
                  <a:gd name="connsiteY23" fmla="*/ 619 h 832692"/>
                  <a:gd name="connsiteX0" fmla="*/ 672823 w 742673"/>
                  <a:gd name="connsiteY0" fmla="*/ 348 h 832421"/>
                  <a:gd name="connsiteX1" fmla="*/ 564873 w 742673"/>
                  <a:gd name="connsiteY1" fmla="*/ 127348 h 832421"/>
                  <a:gd name="connsiteX2" fmla="*/ 514073 w 742673"/>
                  <a:gd name="connsiteY2" fmla="*/ 197198 h 832421"/>
                  <a:gd name="connsiteX3" fmla="*/ 326748 w 742673"/>
                  <a:gd name="connsiteY3" fmla="*/ 213073 h 832421"/>
                  <a:gd name="connsiteX4" fmla="*/ 145773 w 742673"/>
                  <a:gd name="connsiteY4" fmla="*/ 159098 h 832421"/>
                  <a:gd name="connsiteX5" fmla="*/ 6073 w 742673"/>
                  <a:gd name="connsiteY5" fmla="*/ 247998 h 832421"/>
                  <a:gd name="connsiteX6" fmla="*/ 37823 w 742673"/>
                  <a:gd name="connsiteY6" fmla="*/ 254348 h 832421"/>
                  <a:gd name="connsiteX7" fmla="*/ 152123 w 742673"/>
                  <a:gd name="connsiteY7" fmla="*/ 187673 h 832421"/>
                  <a:gd name="connsiteX8" fmla="*/ 329923 w 742673"/>
                  <a:gd name="connsiteY8" fmla="*/ 241648 h 832421"/>
                  <a:gd name="connsiteX9" fmla="*/ 577573 w 742673"/>
                  <a:gd name="connsiteY9" fmla="*/ 228948 h 832421"/>
                  <a:gd name="connsiteX10" fmla="*/ 710923 w 742673"/>
                  <a:gd name="connsiteY10" fmla="*/ 397223 h 832421"/>
                  <a:gd name="connsiteX11" fmla="*/ 695048 w 742673"/>
                  <a:gd name="connsiteY11" fmla="*/ 587723 h 832421"/>
                  <a:gd name="connsiteX12" fmla="*/ 580748 w 742673"/>
                  <a:gd name="connsiteY12" fmla="*/ 705198 h 832421"/>
                  <a:gd name="connsiteX13" fmla="*/ 380723 w 742673"/>
                  <a:gd name="connsiteY13" fmla="*/ 794098 h 832421"/>
                  <a:gd name="connsiteX14" fmla="*/ 145773 w 742673"/>
                  <a:gd name="connsiteY14" fmla="*/ 806798 h 832421"/>
                  <a:gd name="connsiteX15" fmla="*/ 152123 w 742673"/>
                  <a:gd name="connsiteY15" fmla="*/ 832198 h 832421"/>
                  <a:gd name="connsiteX16" fmla="*/ 387073 w 742673"/>
                  <a:gd name="connsiteY16" fmla="*/ 813148 h 832421"/>
                  <a:gd name="connsiteX17" fmla="*/ 583923 w 742673"/>
                  <a:gd name="connsiteY17" fmla="*/ 724248 h 832421"/>
                  <a:gd name="connsiteX18" fmla="*/ 717273 w 742673"/>
                  <a:gd name="connsiteY18" fmla="*/ 597248 h 832421"/>
                  <a:gd name="connsiteX19" fmla="*/ 736323 w 742673"/>
                  <a:gd name="connsiteY19" fmla="*/ 387698 h 832421"/>
                  <a:gd name="connsiteX20" fmla="*/ 641073 w 742673"/>
                  <a:gd name="connsiteY20" fmla="*/ 222598 h 832421"/>
                  <a:gd name="connsiteX21" fmla="*/ 580748 w 742673"/>
                  <a:gd name="connsiteY21" fmla="*/ 174973 h 832421"/>
                  <a:gd name="connsiteX22" fmla="*/ 625198 w 742673"/>
                  <a:gd name="connsiteY22" fmla="*/ 92423 h 832421"/>
                  <a:gd name="connsiteX23" fmla="*/ 672823 w 742673"/>
                  <a:gd name="connsiteY23" fmla="*/ 348 h 832421"/>
                  <a:gd name="connsiteX0" fmla="*/ 672823 w 742673"/>
                  <a:gd name="connsiteY0" fmla="*/ 192 h 832265"/>
                  <a:gd name="connsiteX1" fmla="*/ 577573 w 742673"/>
                  <a:gd name="connsiteY1" fmla="*/ 117667 h 832265"/>
                  <a:gd name="connsiteX2" fmla="*/ 514073 w 742673"/>
                  <a:gd name="connsiteY2" fmla="*/ 197042 h 832265"/>
                  <a:gd name="connsiteX3" fmla="*/ 326748 w 742673"/>
                  <a:gd name="connsiteY3" fmla="*/ 212917 h 832265"/>
                  <a:gd name="connsiteX4" fmla="*/ 145773 w 742673"/>
                  <a:gd name="connsiteY4" fmla="*/ 158942 h 832265"/>
                  <a:gd name="connsiteX5" fmla="*/ 6073 w 742673"/>
                  <a:gd name="connsiteY5" fmla="*/ 247842 h 832265"/>
                  <a:gd name="connsiteX6" fmla="*/ 37823 w 742673"/>
                  <a:gd name="connsiteY6" fmla="*/ 254192 h 832265"/>
                  <a:gd name="connsiteX7" fmla="*/ 152123 w 742673"/>
                  <a:gd name="connsiteY7" fmla="*/ 187517 h 832265"/>
                  <a:gd name="connsiteX8" fmla="*/ 329923 w 742673"/>
                  <a:gd name="connsiteY8" fmla="*/ 241492 h 832265"/>
                  <a:gd name="connsiteX9" fmla="*/ 577573 w 742673"/>
                  <a:gd name="connsiteY9" fmla="*/ 228792 h 832265"/>
                  <a:gd name="connsiteX10" fmla="*/ 710923 w 742673"/>
                  <a:gd name="connsiteY10" fmla="*/ 397067 h 832265"/>
                  <a:gd name="connsiteX11" fmla="*/ 695048 w 742673"/>
                  <a:gd name="connsiteY11" fmla="*/ 587567 h 832265"/>
                  <a:gd name="connsiteX12" fmla="*/ 580748 w 742673"/>
                  <a:gd name="connsiteY12" fmla="*/ 705042 h 832265"/>
                  <a:gd name="connsiteX13" fmla="*/ 380723 w 742673"/>
                  <a:gd name="connsiteY13" fmla="*/ 793942 h 832265"/>
                  <a:gd name="connsiteX14" fmla="*/ 145773 w 742673"/>
                  <a:gd name="connsiteY14" fmla="*/ 806642 h 832265"/>
                  <a:gd name="connsiteX15" fmla="*/ 152123 w 742673"/>
                  <a:gd name="connsiteY15" fmla="*/ 832042 h 832265"/>
                  <a:gd name="connsiteX16" fmla="*/ 387073 w 742673"/>
                  <a:gd name="connsiteY16" fmla="*/ 812992 h 832265"/>
                  <a:gd name="connsiteX17" fmla="*/ 583923 w 742673"/>
                  <a:gd name="connsiteY17" fmla="*/ 724092 h 832265"/>
                  <a:gd name="connsiteX18" fmla="*/ 717273 w 742673"/>
                  <a:gd name="connsiteY18" fmla="*/ 597092 h 832265"/>
                  <a:gd name="connsiteX19" fmla="*/ 736323 w 742673"/>
                  <a:gd name="connsiteY19" fmla="*/ 387542 h 832265"/>
                  <a:gd name="connsiteX20" fmla="*/ 641073 w 742673"/>
                  <a:gd name="connsiteY20" fmla="*/ 222442 h 832265"/>
                  <a:gd name="connsiteX21" fmla="*/ 580748 w 742673"/>
                  <a:gd name="connsiteY21" fmla="*/ 174817 h 832265"/>
                  <a:gd name="connsiteX22" fmla="*/ 625198 w 742673"/>
                  <a:gd name="connsiteY22" fmla="*/ 92267 h 832265"/>
                  <a:gd name="connsiteX23" fmla="*/ 672823 w 742673"/>
                  <a:gd name="connsiteY23" fmla="*/ 192 h 832265"/>
                  <a:gd name="connsiteX0" fmla="*/ 672823 w 742908"/>
                  <a:gd name="connsiteY0" fmla="*/ 192 h 832265"/>
                  <a:gd name="connsiteX1" fmla="*/ 577573 w 742908"/>
                  <a:gd name="connsiteY1" fmla="*/ 117667 h 832265"/>
                  <a:gd name="connsiteX2" fmla="*/ 514073 w 742908"/>
                  <a:gd name="connsiteY2" fmla="*/ 197042 h 832265"/>
                  <a:gd name="connsiteX3" fmla="*/ 326748 w 742908"/>
                  <a:gd name="connsiteY3" fmla="*/ 212917 h 832265"/>
                  <a:gd name="connsiteX4" fmla="*/ 145773 w 742908"/>
                  <a:gd name="connsiteY4" fmla="*/ 158942 h 832265"/>
                  <a:gd name="connsiteX5" fmla="*/ 6073 w 742908"/>
                  <a:gd name="connsiteY5" fmla="*/ 247842 h 832265"/>
                  <a:gd name="connsiteX6" fmla="*/ 37823 w 742908"/>
                  <a:gd name="connsiteY6" fmla="*/ 254192 h 832265"/>
                  <a:gd name="connsiteX7" fmla="*/ 152123 w 742908"/>
                  <a:gd name="connsiteY7" fmla="*/ 187517 h 832265"/>
                  <a:gd name="connsiteX8" fmla="*/ 329923 w 742908"/>
                  <a:gd name="connsiteY8" fmla="*/ 241492 h 832265"/>
                  <a:gd name="connsiteX9" fmla="*/ 577573 w 742908"/>
                  <a:gd name="connsiteY9" fmla="*/ 228792 h 832265"/>
                  <a:gd name="connsiteX10" fmla="*/ 710923 w 742908"/>
                  <a:gd name="connsiteY10" fmla="*/ 397067 h 832265"/>
                  <a:gd name="connsiteX11" fmla="*/ 695048 w 742908"/>
                  <a:gd name="connsiteY11" fmla="*/ 587567 h 832265"/>
                  <a:gd name="connsiteX12" fmla="*/ 580748 w 742908"/>
                  <a:gd name="connsiteY12" fmla="*/ 705042 h 832265"/>
                  <a:gd name="connsiteX13" fmla="*/ 380723 w 742908"/>
                  <a:gd name="connsiteY13" fmla="*/ 793942 h 832265"/>
                  <a:gd name="connsiteX14" fmla="*/ 145773 w 742908"/>
                  <a:gd name="connsiteY14" fmla="*/ 806642 h 832265"/>
                  <a:gd name="connsiteX15" fmla="*/ 152123 w 742908"/>
                  <a:gd name="connsiteY15" fmla="*/ 832042 h 832265"/>
                  <a:gd name="connsiteX16" fmla="*/ 387073 w 742908"/>
                  <a:gd name="connsiteY16" fmla="*/ 812992 h 832265"/>
                  <a:gd name="connsiteX17" fmla="*/ 583923 w 742908"/>
                  <a:gd name="connsiteY17" fmla="*/ 724092 h 832265"/>
                  <a:gd name="connsiteX18" fmla="*/ 717273 w 742908"/>
                  <a:gd name="connsiteY18" fmla="*/ 597092 h 832265"/>
                  <a:gd name="connsiteX19" fmla="*/ 736323 w 742908"/>
                  <a:gd name="connsiteY19" fmla="*/ 387542 h 832265"/>
                  <a:gd name="connsiteX20" fmla="*/ 637898 w 742908"/>
                  <a:gd name="connsiteY20" fmla="*/ 222442 h 832265"/>
                  <a:gd name="connsiteX21" fmla="*/ 580748 w 742908"/>
                  <a:gd name="connsiteY21" fmla="*/ 174817 h 832265"/>
                  <a:gd name="connsiteX22" fmla="*/ 625198 w 742908"/>
                  <a:gd name="connsiteY22" fmla="*/ 92267 h 832265"/>
                  <a:gd name="connsiteX23" fmla="*/ 672823 w 742908"/>
                  <a:gd name="connsiteY23" fmla="*/ 192 h 832265"/>
                  <a:gd name="connsiteX0" fmla="*/ 672823 w 742908"/>
                  <a:gd name="connsiteY0" fmla="*/ 192 h 832265"/>
                  <a:gd name="connsiteX1" fmla="*/ 577573 w 742908"/>
                  <a:gd name="connsiteY1" fmla="*/ 117667 h 832265"/>
                  <a:gd name="connsiteX2" fmla="*/ 514073 w 742908"/>
                  <a:gd name="connsiteY2" fmla="*/ 197042 h 832265"/>
                  <a:gd name="connsiteX3" fmla="*/ 326748 w 742908"/>
                  <a:gd name="connsiteY3" fmla="*/ 212917 h 832265"/>
                  <a:gd name="connsiteX4" fmla="*/ 145773 w 742908"/>
                  <a:gd name="connsiteY4" fmla="*/ 158942 h 832265"/>
                  <a:gd name="connsiteX5" fmla="*/ 6073 w 742908"/>
                  <a:gd name="connsiteY5" fmla="*/ 247842 h 832265"/>
                  <a:gd name="connsiteX6" fmla="*/ 37823 w 742908"/>
                  <a:gd name="connsiteY6" fmla="*/ 254192 h 832265"/>
                  <a:gd name="connsiteX7" fmla="*/ 152123 w 742908"/>
                  <a:gd name="connsiteY7" fmla="*/ 187517 h 832265"/>
                  <a:gd name="connsiteX8" fmla="*/ 329923 w 742908"/>
                  <a:gd name="connsiteY8" fmla="*/ 241492 h 832265"/>
                  <a:gd name="connsiteX9" fmla="*/ 590273 w 742908"/>
                  <a:gd name="connsiteY9" fmla="*/ 228792 h 832265"/>
                  <a:gd name="connsiteX10" fmla="*/ 710923 w 742908"/>
                  <a:gd name="connsiteY10" fmla="*/ 397067 h 832265"/>
                  <a:gd name="connsiteX11" fmla="*/ 695048 w 742908"/>
                  <a:gd name="connsiteY11" fmla="*/ 587567 h 832265"/>
                  <a:gd name="connsiteX12" fmla="*/ 580748 w 742908"/>
                  <a:gd name="connsiteY12" fmla="*/ 705042 h 832265"/>
                  <a:gd name="connsiteX13" fmla="*/ 380723 w 742908"/>
                  <a:gd name="connsiteY13" fmla="*/ 793942 h 832265"/>
                  <a:gd name="connsiteX14" fmla="*/ 145773 w 742908"/>
                  <a:gd name="connsiteY14" fmla="*/ 806642 h 832265"/>
                  <a:gd name="connsiteX15" fmla="*/ 152123 w 742908"/>
                  <a:gd name="connsiteY15" fmla="*/ 832042 h 832265"/>
                  <a:gd name="connsiteX16" fmla="*/ 387073 w 742908"/>
                  <a:gd name="connsiteY16" fmla="*/ 812992 h 832265"/>
                  <a:gd name="connsiteX17" fmla="*/ 583923 w 742908"/>
                  <a:gd name="connsiteY17" fmla="*/ 724092 h 832265"/>
                  <a:gd name="connsiteX18" fmla="*/ 717273 w 742908"/>
                  <a:gd name="connsiteY18" fmla="*/ 597092 h 832265"/>
                  <a:gd name="connsiteX19" fmla="*/ 736323 w 742908"/>
                  <a:gd name="connsiteY19" fmla="*/ 387542 h 832265"/>
                  <a:gd name="connsiteX20" fmla="*/ 637898 w 742908"/>
                  <a:gd name="connsiteY20" fmla="*/ 222442 h 832265"/>
                  <a:gd name="connsiteX21" fmla="*/ 580748 w 742908"/>
                  <a:gd name="connsiteY21" fmla="*/ 174817 h 832265"/>
                  <a:gd name="connsiteX22" fmla="*/ 625198 w 742908"/>
                  <a:gd name="connsiteY22" fmla="*/ 92267 h 832265"/>
                  <a:gd name="connsiteX23" fmla="*/ 672823 w 742908"/>
                  <a:gd name="connsiteY23" fmla="*/ 192 h 832265"/>
                  <a:gd name="connsiteX0" fmla="*/ 672823 w 742908"/>
                  <a:gd name="connsiteY0" fmla="*/ 192 h 832265"/>
                  <a:gd name="connsiteX1" fmla="*/ 577573 w 742908"/>
                  <a:gd name="connsiteY1" fmla="*/ 117667 h 832265"/>
                  <a:gd name="connsiteX2" fmla="*/ 514073 w 742908"/>
                  <a:gd name="connsiteY2" fmla="*/ 197042 h 832265"/>
                  <a:gd name="connsiteX3" fmla="*/ 326748 w 742908"/>
                  <a:gd name="connsiteY3" fmla="*/ 212917 h 832265"/>
                  <a:gd name="connsiteX4" fmla="*/ 145773 w 742908"/>
                  <a:gd name="connsiteY4" fmla="*/ 158942 h 832265"/>
                  <a:gd name="connsiteX5" fmla="*/ 6073 w 742908"/>
                  <a:gd name="connsiteY5" fmla="*/ 247842 h 832265"/>
                  <a:gd name="connsiteX6" fmla="*/ 37823 w 742908"/>
                  <a:gd name="connsiteY6" fmla="*/ 254192 h 832265"/>
                  <a:gd name="connsiteX7" fmla="*/ 152123 w 742908"/>
                  <a:gd name="connsiteY7" fmla="*/ 187517 h 832265"/>
                  <a:gd name="connsiteX8" fmla="*/ 329923 w 742908"/>
                  <a:gd name="connsiteY8" fmla="*/ 241492 h 832265"/>
                  <a:gd name="connsiteX9" fmla="*/ 590273 w 742908"/>
                  <a:gd name="connsiteY9" fmla="*/ 228792 h 832265"/>
                  <a:gd name="connsiteX10" fmla="*/ 710923 w 742908"/>
                  <a:gd name="connsiteY10" fmla="*/ 397067 h 832265"/>
                  <a:gd name="connsiteX11" fmla="*/ 695048 w 742908"/>
                  <a:gd name="connsiteY11" fmla="*/ 587567 h 832265"/>
                  <a:gd name="connsiteX12" fmla="*/ 580748 w 742908"/>
                  <a:gd name="connsiteY12" fmla="*/ 705042 h 832265"/>
                  <a:gd name="connsiteX13" fmla="*/ 380723 w 742908"/>
                  <a:gd name="connsiteY13" fmla="*/ 793942 h 832265"/>
                  <a:gd name="connsiteX14" fmla="*/ 145773 w 742908"/>
                  <a:gd name="connsiteY14" fmla="*/ 806642 h 832265"/>
                  <a:gd name="connsiteX15" fmla="*/ 152123 w 742908"/>
                  <a:gd name="connsiteY15" fmla="*/ 832042 h 832265"/>
                  <a:gd name="connsiteX16" fmla="*/ 387073 w 742908"/>
                  <a:gd name="connsiteY16" fmla="*/ 812992 h 832265"/>
                  <a:gd name="connsiteX17" fmla="*/ 583923 w 742908"/>
                  <a:gd name="connsiteY17" fmla="*/ 724092 h 832265"/>
                  <a:gd name="connsiteX18" fmla="*/ 717273 w 742908"/>
                  <a:gd name="connsiteY18" fmla="*/ 597092 h 832265"/>
                  <a:gd name="connsiteX19" fmla="*/ 736323 w 742908"/>
                  <a:gd name="connsiteY19" fmla="*/ 387542 h 832265"/>
                  <a:gd name="connsiteX20" fmla="*/ 637898 w 742908"/>
                  <a:gd name="connsiteY20" fmla="*/ 222442 h 832265"/>
                  <a:gd name="connsiteX21" fmla="*/ 580748 w 742908"/>
                  <a:gd name="connsiteY21" fmla="*/ 174817 h 832265"/>
                  <a:gd name="connsiteX22" fmla="*/ 625198 w 742908"/>
                  <a:gd name="connsiteY22" fmla="*/ 92267 h 832265"/>
                  <a:gd name="connsiteX23" fmla="*/ 672823 w 742908"/>
                  <a:gd name="connsiteY23" fmla="*/ 192 h 832265"/>
                  <a:gd name="connsiteX0" fmla="*/ 672823 w 742908"/>
                  <a:gd name="connsiteY0" fmla="*/ 192 h 832265"/>
                  <a:gd name="connsiteX1" fmla="*/ 577573 w 742908"/>
                  <a:gd name="connsiteY1" fmla="*/ 117667 h 832265"/>
                  <a:gd name="connsiteX2" fmla="*/ 514073 w 742908"/>
                  <a:gd name="connsiteY2" fmla="*/ 197042 h 832265"/>
                  <a:gd name="connsiteX3" fmla="*/ 326748 w 742908"/>
                  <a:gd name="connsiteY3" fmla="*/ 212917 h 832265"/>
                  <a:gd name="connsiteX4" fmla="*/ 145773 w 742908"/>
                  <a:gd name="connsiteY4" fmla="*/ 158942 h 832265"/>
                  <a:gd name="connsiteX5" fmla="*/ 6073 w 742908"/>
                  <a:gd name="connsiteY5" fmla="*/ 247842 h 832265"/>
                  <a:gd name="connsiteX6" fmla="*/ 37823 w 742908"/>
                  <a:gd name="connsiteY6" fmla="*/ 254192 h 832265"/>
                  <a:gd name="connsiteX7" fmla="*/ 152123 w 742908"/>
                  <a:gd name="connsiteY7" fmla="*/ 187517 h 832265"/>
                  <a:gd name="connsiteX8" fmla="*/ 329923 w 742908"/>
                  <a:gd name="connsiteY8" fmla="*/ 241492 h 832265"/>
                  <a:gd name="connsiteX9" fmla="*/ 590273 w 742908"/>
                  <a:gd name="connsiteY9" fmla="*/ 228792 h 832265"/>
                  <a:gd name="connsiteX10" fmla="*/ 710923 w 742908"/>
                  <a:gd name="connsiteY10" fmla="*/ 397067 h 832265"/>
                  <a:gd name="connsiteX11" fmla="*/ 695048 w 742908"/>
                  <a:gd name="connsiteY11" fmla="*/ 587567 h 832265"/>
                  <a:gd name="connsiteX12" fmla="*/ 580748 w 742908"/>
                  <a:gd name="connsiteY12" fmla="*/ 705042 h 832265"/>
                  <a:gd name="connsiteX13" fmla="*/ 380723 w 742908"/>
                  <a:gd name="connsiteY13" fmla="*/ 793942 h 832265"/>
                  <a:gd name="connsiteX14" fmla="*/ 145773 w 742908"/>
                  <a:gd name="connsiteY14" fmla="*/ 806642 h 832265"/>
                  <a:gd name="connsiteX15" fmla="*/ 152123 w 742908"/>
                  <a:gd name="connsiteY15" fmla="*/ 832042 h 832265"/>
                  <a:gd name="connsiteX16" fmla="*/ 387073 w 742908"/>
                  <a:gd name="connsiteY16" fmla="*/ 812992 h 832265"/>
                  <a:gd name="connsiteX17" fmla="*/ 583923 w 742908"/>
                  <a:gd name="connsiteY17" fmla="*/ 724092 h 832265"/>
                  <a:gd name="connsiteX18" fmla="*/ 717273 w 742908"/>
                  <a:gd name="connsiteY18" fmla="*/ 597092 h 832265"/>
                  <a:gd name="connsiteX19" fmla="*/ 736323 w 742908"/>
                  <a:gd name="connsiteY19" fmla="*/ 387542 h 832265"/>
                  <a:gd name="connsiteX20" fmla="*/ 637898 w 742908"/>
                  <a:gd name="connsiteY20" fmla="*/ 222442 h 832265"/>
                  <a:gd name="connsiteX21" fmla="*/ 580748 w 742908"/>
                  <a:gd name="connsiteY21" fmla="*/ 174817 h 832265"/>
                  <a:gd name="connsiteX22" fmla="*/ 625198 w 742908"/>
                  <a:gd name="connsiteY22" fmla="*/ 92267 h 832265"/>
                  <a:gd name="connsiteX23" fmla="*/ 672823 w 742908"/>
                  <a:gd name="connsiteY23" fmla="*/ 192 h 832265"/>
                  <a:gd name="connsiteX0" fmla="*/ 672823 w 742908"/>
                  <a:gd name="connsiteY0" fmla="*/ 192 h 832265"/>
                  <a:gd name="connsiteX1" fmla="*/ 577573 w 742908"/>
                  <a:gd name="connsiteY1" fmla="*/ 117667 h 832265"/>
                  <a:gd name="connsiteX2" fmla="*/ 514073 w 742908"/>
                  <a:gd name="connsiteY2" fmla="*/ 197042 h 832265"/>
                  <a:gd name="connsiteX3" fmla="*/ 326748 w 742908"/>
                  <a:gd name="connsiteY3" fmla="*/ 212917 h 832265"/>
                  <a:gd name="connsiteX4" fmla="*/ 145773 w 742908"/>
                  <a:gd name="connsiteY4" fmla="*/ 158942 h 832265"/>
                  <a:gd name="connsiteX5" fmla="*/ 6073 w 742908"/>
                  <a:gd name="connsiteY5" fmla="*/ 247842 h 832265"/>
                  <a:gd name="connsiteX6" fmla="*/ 37823 w 742908"/>
                  <a:gd name="connsiteY6" fmla="*/ 254192 h 832265"/>
                  <a:gd name="connsiteX7" fmla="*/ 152123 w 742908"/>
                  <a:gd name="connsiteY7" fmla="*/ 187517 h 832265"/>
                  <a:gd name="connsiteX8" fmla="*/ 329923 w 742908"/>
                  <a:gd name="connsiteY8" fmla="*/ 241492 h 832265"/>
                  <a:gd name="connsiteX9" fmla="*/ 590273 w 742908"/>
                  <a:gd name="connsiteY9" fmla="*/ 228792 h 832265"/>
                  <a:gd name="connsiteX10" fmla="*/ 717273 w 742908"/>
                  <a:gd name="connsiteY10" fmla="*/ 393892 h 832265"/>
                  <a:gd name="connsiteX11" fmla="*/ 695048 w 742908"/>
                  <a:gd name="connsiteY11" fmla="*/ 587567 h 832265"/>
                  <a:gd name="connsiteX12" fmla="*/ 580748 w 742908"/>
                  <a:gd name="connsiteY12" fmla="*/ 705042 h 832265"/>
                  <a:gd name="connsiteX13" fmla="*/ 380723 w 742908"/>
                  <a:gd name="connsiteY13" fmla="*/ 793942 h 832265"/>
                  <a:gd name="connsiteX14" fmla="*/ 145773 w 742908"/>
                  <a:gd name="connsiteY14" fmla="*/ 806642 h 832265"/>
                  <a:gd name="connsiteX15" fmla="*/ 152123 w 742908"/>
                  <a:gd name="connsiteY15" fmla="*/ 832042 h 832265"/>
                  <a:gd name="connsiteX16" fmla="*/ 387073 w 742908"/>
                  <a:gd name="connsiteY16" fmla="*/ 812992 h 832265"/>
                  <a:gd name="connsiteX17" fmla="*/ 583923 w 742908"/>
                  <a:gd name="connsiteY17" fmla="*/ 724092 h 832265"/>
                  <a:gd name="connsiteX18" fmla="*/ 717273 w 742908"/>
                  <a:gd name="connsiteY18" fmla="*/ 597092 h 832265"/>
                  <a:gd name="connsiteX19" fmla="*/ 736323 w 742908"/>
                  <a:gd name="connsiteY19" fmla="*/ 387542 h 832265"/>
                  <a:gd name="connsiteX20" fmla="*/ 637898 w 742908"/>
                  <a:gd name="connsiteY20" fmla="*/ 222442 h 832265"/>
                  <a:gd name="connsiteX21" fmla="*/ 580748 w 742908"/>
                  <a:gd name="connsiteY21" fmla="*/ 174817 h 832265"/>
                  <a:gd name="connsiteX22" fmla="*/ 625198 w 742908"/>
                  <a:gd name="connsiteY22" fmla="*/ 92267 h 832265"/>
                  <a:gd name="connsiteX23" fmla="*/ 672823 w 742908"/>
                  <a:gd name="connsiteY23" fmla="*/ 192 h 83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42908" h="832265">
                    <a:moveTo>
                      <a:pt x="672823" y="192"/>
                    </a:moveTo>
                    <a:cubicBezTo>
                      <a:pt x="664886" y="4425"/>
                      <a:pt x="604031" y="84859"/>
                      <a:pt x="577573" y="117667"/>
                    </a:cubicBezTo>
                    <a:cubicBezTo>
                      <a:pt x="551115" y="150475"/>
                      <a:pt x="555877" y="181167"/>
                      <a:pt x="514073" y="197042"/>
                    </a:cubicBezTo>
                    <a:cubicBezTo>
                      <a:pt x="472269" y="212917"/>
                      <a:pt x="388131" y="219267"/>
                      <a:pt x="326748" y="212917"/>
                    </a:cubicBezTo>
                    <a:cubicBezTo>
                      <a:pt x="265365" y="206567"/>
                      <a:pt x="199219" y="153121"/>
                      <a:pt x="145773" y="158942"/>
                    </a:cubicBezTo>
                    <a:cubicBezTo>
                      <a:pt x="92327" y="164763"/>
                      <a:pt x="24065" y="231967"/>
                      <a:pt x="6073" y="247842"/>
                    </a:cubicBezTo>
                    <a:cubicBezTo>
                      <a:pt x="-11919" y="263717"/>
                      <a:pt x="13481" y="264246"/>
                      <a:pt x="37823" y="254192"/>
                    </a:cubicBezTo>
                    <a:cubicBezTo>
                      <a:pt x="62165" y="244138"/>
                      <a:pt x="103440" y="189634"/>
                      <a:pt x="152123" y="187517"/>
                    </a:cubicBezTo>
                    <a:cubicBezTo>
                      <a:pt x="200806" y="185400"/>
                      <a:pt x="256898" y="234613"/>
                      <a:pt x="329923" y="241492"/>
                    </a:cubicBezTo>
                    <a:cubicBezTo>
                      <a:pt x="402948" y="248371"/>
                      <a:pt x="525715" y="203392"/>
                      <a:pt x="590273" y="228792"/>
                    </a:cubicBezTo>
                    <a:cubicBezTo>
                      <a:pt x="654831" y="254192"/>
                      <a:pt x="706161" y="334096"/>
                      <a:pt x="717273" y="393892"/>
                    </a:cubicBezTo>
                    <a:cubicBezTo>
                      <a:pt x="728385" y="453688"/>
                      <a:pt x="717802" y="535709"/>
                      <a:pt x="695048" y="587567"/>
                    </a:cubicBezTo>
                    <a:cubicBezTo>
                      <a:pt x="672294" y="639425"/>
                      <a:pt x="633135" y="670646"/>
                      <a:pt x="580748" y="705042"/>
                    </a:cubicBezTo>
                    <a:cubicBezTo>
                      <a:pt x="528361" y="739438"/>
                      <a:pt x="453219" y="777009"/>
                      <a:pt x="380723" y="793942"/>
                    </a:cubicBezTo>
                    <a:cubicBezTo>
                      <a:pt x="308227" y="810875"/>
                      <a:pt x="183873" y="800292"/>
                      <a:pt x="145773" y="806642"/>
                    </a:cubicBezTo>
                    <a:cubicBezTo>
                      <a:pt x="107673" y="812992"/>
                      <a:pt x="111906" y="830984"/>
                      <a:pt x="152123" y="832042"/>
                    </a:cubicBezTo>
                    <a:cubicBezTo>
                      <a:pt x="192340" y="833100"/>
                      <a:pt x="315106" y="830984"/>
                      <a:pt x="387073" y="812992"/>
                    </a:cubicBezTo>
                    <a:cubicBezTo>
                      <a:pt x="459040" y="795000"/>
                      <a:pt x="528890" y="760075"/>
                      <a:pt x="583923" y="724092"/>
                    </a:cubicBezTo>
                    <a:cubicBezTo>
                      <a:pt x="638956" y="688109"/>
                      <a:pt x="691873" y="653184"/>
                      <a:pt x="717273" y="597092"/>
                    </a:cubicBezTo>
                    <a:cubicBezTo>
                      <a:pt x="742673" y="541000"/>
                      <a:pt x="749552" y="449984"/>
                      <a:pt x="736323" y="387542"/>
                    </a:cubicBezTo>
                    <a:cubicBezTo>
                      <a:pt x="723094" y="325100"/>
                      <a:pt x="663827" y="257896"/>
                      <a:pt x="637898" y="222442"/>
                    </a:cubicBezTo>
                    <a:cubicBezTo>
                      <a:pt x="611969" y="186988"/>
                      <a:pt x="580748" y="198100"/>
                      <a:pt x="580748" y="174817"/>
                    </a:cubicBezTo>
                    <a:cubicBezTo>
                      <a:pt x="580748" y="151534"/>
                      <a:pt x="609852" y="121371"/>
                      <a:pt x="625198" y="92267"/>
                    </a:cubicBezTo>
                    <a:cubicBezTo>
                      <a:pt x="640544" y="63163"/>
                      <a:pt x="680760" y="-4041"/>
                      <a:pt x="672823" y="192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50" name="Freeform 190">
                <a:extLst>
                  <a:ext uri="{FF2B5EF4-FFF2-40B4-BE49-F238E27FC236}">
                    <a16:creationId xmlns:a16="http://schemas.microsoft.com/office/drawing/2014/main" id="{F886BF94-D8FB-EA4E-A7DE-508257ABEC3F}"/>
                  </a:ext>
                </a:extLst>
              </p:cNvPr>
              <p:cNvSpPr/>
              <p:nvPr/>
            </p:nvSpPr>
            <p:spPr>
              <a:xfrm>
                <a:off x="2972921" y="1671601"/>
                <a:ext cx="1592223" cy="1396511"/>
              </a:xfrm>
              <a:custGeom>
                <a:avLst/>
                <a:gdLst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205254 w 1592223"/>
                  <a:gd name="connsiteY18" fmla="*/ 489200 h 1395137"/>
                  <a:gd name="connsiteX19" fmla="*/ 300504 w 1592223"/>
                  <a:gd name="connsiteY19" fmla="*/ 422525 h 1395137"/>
                  <a:gd name="connsiteX20" fmla="*/ 395754 w 1592223"/>
                  <a:gd name="connsiteY20" fmla="*/ 381250 h 1395137"/>
                  <a:gd name="connsiteX21" fmla="*/ 500529 w 1592223"/>
                  <a:gd name="connsiteY21" fmla="*/ 362200 h 1395137"/>
                  <a:gd name="connsiteX22" fmla="*/ 576729 w 1592223"/>
                  <a:gd name="connsiteY22" fmla="*/ 311400 h 1395137"/>
                  <a:gd name="connsiteX23" fmla="*/ 624354 w 1592223"/>
                  <a:gd name="connsiteY23" fmla="*/ 276475 h 1395137"/>
                  <a:gd name="connsiteX24" fmla="*/ 646579 w 1592223"/>
                  <a:gd name="connsiteY24" fmla="*/ 203450 h 1395137"/>
                  <a:gd name="connsiteX25" fmla="*/ 659279 w 1592223"/>
                  <a:gd name="connsiteY25" fmla="*/ 219325 h 1395137"/>
                  <a:gd name="connsiteX26" fmla="*/ 649754 w 1592223"/>
                  <a:gd name="connsiteY26" fmla="*/ 270125 h 1395137"/>
                  <a:gd name="connsiteX27" fmla="*/ 700554 w 1592223"/>
                  <a:gd name="connsiteY27" fmla="*/ 273300 h 1395137"/>
                  <a:gd name="connsiteX28" fmla="*/ 633879 w 1592223"/>
                  <a:gd name="connsiteY28" fmla="*/ 314575 h 1395137"/>
                  <a:gd name="connsiteX29" fmla="*/ 510054 w 1592223"/>
                  <a:gd name="connsiteY29" fmla="*/ 397125 h 1395137"/>
                  <a:gd name="connsiteX30" fmla="*/ 329079 w 1592223"/>
                  <a:gd name="connsiteY30" fmla="*/ 444750 h 1395137"/>
                  <a:gd name="connsiteX31" fmla="*/ 205254 w 1592223"/>
                  <a:gd name="connsiteY31" fmla="*/ 543175 h 1395137"/>
                  <a:gd name="connsiteX32" fmla="*/ 157629 w 1592223"/>
                  <a:gd name="connsiteY32" fmla="*/ 600325 h 1395137"/>
                  <a:gd name="connsiteX33" fmla="*/ 125879 w 1592223"/>
                  <a:gd name="connsiteY33" fmla="*/ 755900 h 1395137"/>
                  <a:gd name="connsiteX34" fmla="*/ 119529 w 1592223"/>
                  <a:gd name="connsiteY34" fmla="*/ 867025 h 1395137"/>
                  <a:gd name="connsiteX35" fmla="*/ 129054 w 1592223"/>
                  <a:gd name="connsiteY35" fmla="*/ 892425 h 1395137"/>
                  <a:gd name="connsiteX36" fmla="*/ 240179 w 1592223"/>
                  <a:gd name="connsiteY36" fmla="*/ 949575 h 1395137"/>
                  <a:gd name="connsiteX37" fmla="*/ 341779 w 1592223"/>
                  <a:gd name="connsiteY37" fmla="*/ 978150 h 1395137"/>
                  <a:gd name="connsiteX38" fmla="*/ 357654 w 1592223"/>
                  <a:gd name="connsiteY38" fmla="*/ 936875 h 1395137"/>
                  <a:gd name="connsiteX39" fmla="*/ 379879 w 1592223"/>
                  <a:gd name="connsiteY39" fmla="*/ 765425 h 1395137"/>
                  <a:gd name="connsiteX40" fmla="*/ 487829 w 1592223"/>
                  <a:gd name="connsiteY40" fmla="*/ 565400 h 1395137"/>
                  <a:gd name="connsiteX41" fmla="*/ 665629 w 1592223"/>
                  <a:gd name="connsiteY41" fmla="*/ 435225 h 1395137"/>
                  <a:gd name="connsiteX42" fmla="*/ 868829 w 1592223"/>
                  <a:gd name="connsiteY42" fmla="*/ 317750 h 1395137"/>
                  <a:gd name="connsiteX43" fmla="*/ 1119654 w 1592223"/>
                  <a:gd name="connsiteY43" fmla="*/ 270125 h 1395137"/>
                  <a:gd name="connsiteX44" fmla="*/ 1380004 w 1592223"/>
                  <a:gd name="connsiteY44" fmla="*/ 276475 h 1395137"/>
                  <a:gd name="connsiteX45" fmla="*/ 1414929 w 1592223"/>
                  <a:gd name="connsiteY45" fmla="*/ 263775 h 1395137"/>
                  <a:gd name="connsiteX46" fmla="*/ 1414929 w 1592223"/>
                  <a:gd name="connsiteY46" fmla="*/ 168525 h 1395137"/>
                  <a:gd name="connsiteX47" fmla="*/ 1402229 w 1592223"/>
                  <a:gd name="connsiteY47" fmla="*/ 117725 h 1395137"/>
                  <a:gd name="connsiteX48" fmla="*/ 1326029 w 1592223"/>
                  <a:gd name="connsiteY48" fmla="*/ 76450 h 1395137"/>
                  <a:gd name="connsiteX49" fmla="*/ 1253004 w 1592223"/>
                  <a:gd name="connsiteY49" fmla="*/ 22475 h 1395137"/>
                  <a:gd name="connsiteX50" fmla="*/ 1272054 w 1592223"/>
                  <a:gd name="connsiteY50" fmla="*/ 250 h 1395137"/>
                  <a:gd name="connsiteX51" fmla="*/ 1332379 w 1592223"/>
                  <a:gd name="connsiteY51" fmla="*/ 35175 h 1395137"/>
                  <a:gd name="connsiteX52" fmla="*/ 1440329 w 1592223"/>
                  <a:gd name="connsiteY52" fmla="*/ 92325 h 1395137"/>
                  <a:gd name="connsiteX53" fmla="*/ 1522879 w 1592223"/>
                  <a:gd name="connsiteY53" fmla="*/ 98675 h 1395137"/>
                  <a:gd name="connsiteX54" fmla="*/ 1586379 w 1592223"/>
                  <a:gd name="connsiteY54" fmla="*/ 89150 h 1395137"/>
                  <a:gd name="connsiteX55" fmla="*/ 1580029 w 1592223"/>
                  <a:gd name="connsiteY55" fmla="*/ 101850 h 1395137"/>
                  <a:gd name="connsiteX56" fmla="*/ 1503829 w 1592223"/>
                  <a:gd name="connsiteY56" fmla="*/ 111375 h 1395137"/>
                  <a:gd name="connsiteX57" fmla="*/ 1440329 w 1592223"/>
                  <a:gd name="connsiteY57" fmla="*/ 120900 h 1395137"/>
                  <a:gd name="connsiteX58" fmla="*/ 1437154 w 1592223"/>
                  <a:gd name="connsiteY58" fmla="*/ 203450 h 1395137"/>
                  <a:gd name="connsiteX59" fmla="*/ 1430804 w 1592223"/>
                  <a:gd name="connsiteY59" fmla="*/ 289175 h 1395137"/>
                  <a:gd name="connsiteX60" fmla="*/ 1437154 w 1592223"/>
                  <a:gd name="connsiteY60" fmla="*/ 330450 h 1395137"/>
                  <a:gd name="connsiteX61" fmla="*/ 1392704 w 1592223"/>
                  <a:gd name="connsiteY61" fmla="*/ 295525 h 1395137"/>
                  <a:gd name="connsiteX62" fmla="*/ 1164104 w 1592223"/>
                  <a:gd name="connsiteY62" fmla="*/ 295525 h 1395137"/>
                  <a:gd name="connsiteX63" fmla="*/ 989479 w 1592223"/>
                  <a:gd name="connsiteY63" fmla="*/ 314575 h 1395137"/>
                  <a:gd name="connsiteX64" fmla="*/ 837079 w 1592223"/>
                  <a:gd name="connsiteY64" fmla="*/ 365375 h 1395137"/>
                  <a:gd name="connsiteX65" fmla="*/ 703729 w 1592223"/>
                  <a:gd name="connsiteY65" fmla="*/ 444750 h 1395137"/>
                  <a:gd name="connsiteX66" fmla="*/ 579904 w 1592223"/>
                  <a:gd name="connsiteY66" fmla="*/ 520950 h 1395137"/>
                  <a:gd name="connsiteX67" fmla="*/ 465604 w 1592223"/>
                  <a:gd name="connsiteY67" fmla="*/ 622550 h 1395137"/>
                  <a:gd name="connsiteX68" fmla="*/ 392579 w 1592223"/>
                  <a:gd name="connsiteY68" fmla="*/ 819400 h 1395137"/>
                  <a:gd name="connsiteX69" fmla="*/ 379879 w 1592223"/>
                  <a:gd name="connsiteY69" fmla="*/ 978150 h 1395137"/>
                  <a:gd name="connsiteX70" fmla="*/ 348129 w 1592223"/>
                  <a:gd name="connsiteY70" fmla="*/ 1060700 h 1395137"/>
                  <a:gd name="connsiteX71" fmla="*/ 364004 w 1592223"/>
                  <a:gd name="connsiteY71" fmla="*/ 1197225 h 1395137"/>
                  <a:gd name="connsiteX72" fmla="*/ 405279 w 1592223"/>
                  <a:gd name="connsiteY72" fmla="*/ 1292475 h 1395137"/>
                  <a:gd name="connsiteX73" fmla="*/ 525929 w 1592223"/>
                  <a:gd name="connsiteY73" fmla="*/ 1340100 h 1395137"/>
                  <a:gd name="connsiteX74" fmla="*/ 675154 w 1592223"/>
                  <a:gd name="connsiteY74" fmla="*/ 1371850 h 1395137"/>
                  <a:gd name="connsiteX75" fmla="*/ 754529 w 1592223"/>
                  <a:gd name="connsiteY75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395754 w 1592223"/>
                  <a:gd name="connsiteY20" fmla="*/ 381250 h 1395137"/>
                  <a:gd name="connsiteX21" fmla="*/ 500529 w 1592223"/>
                  <a:gd name="connsiteY21" fmla="*/ 362200 h 1395137"/>
                  <a:gd name="connsiteX22" fmla="*/ 576729 w 1592223"/>
                  <a:gd name="connsiteY22" fmla="*/ 311400 h 1395137"/>
                  <a:gd name="connsiteX23" fmla="*/ 624354 w 1592223"/>
                  <a:gd name="connsiteY23" fmla="*/ 276475 h 1395137"/>
                  <a:gd name="connsiteX24" fmla="*/ 646579 w 1592223"/>
                  <a:gd name="connsiteY24" fmla="*/ 203450 h 1395137"/>
                  <a:gd name="connsiteX25" fmla="*/ 659279 w 1592223"/>
                  <a:gd name="connsiteY25" fmla="*/ 219325 h 1395137"/>
                  <a:gd name="connsiteX26" fmla="*/ 649754 w 1592223"/>
                  <a:gd name="connsiteY26" fmla="*/ 270125 h 1395137"/>
                  <a:gd name="connsiteX27" fmla="*/ 700554 w 1592223"/>
                  <a:gd name="connsiteY27" fmla="*/ 273300 h 1395137"/>
                  <a:gd name="connsiteX28" fmla="*/ 633879 w 1592223"/>
                  <a:gd name="connsiteY28" fmla="*/ 314575 h 1395137"/>
                  <a:gd name="connsiteX29" fmla="*/ 510054 w 1592223"/>
                  <a:gd name="connsiteY29" fmla="*/ 397125 h 1395137"/>
                  <a:gd name="connsiteX30" fmla="*/ 329079 w 1592223"/>
                  <a:gd name="connsiteY30" fmla="*/ 444750 h 1395137"/>
                  <a:gd name="connsiteX31" fmla="*/ 205254 w 1592223"/>
                  <a:gd name="connsiteY31" fmla="*/ 543175 h 1395137"/>
                  <a:gd name="connsiteX32" fmla="*/ 157629 w 1592223"/>
                  <a:gd name="connsiteY32" fmla="*/ 600325 h 1395137"/>
                  <a:gd name="connsiteX33" fmla="*/ 125879 w 1592223"/>
                  <a:gd name="connsiteY33" fmla="*/ 755900 h 1395137"/>
                  <a:gd name="connsiteX34" fmla="*/ 119529 w 1592223"/>
                  <a:gd name="connsiteY34" fmla="*/ 867025 h 1395137"/>
                  <a:gd name="connsiteX35" fmla="*/ 129054 w 1592223"/>
                  <a:gd name="connsiteY35" fmla="*/ 892425 h 1395137"/>
                  <a:gd name="connsiteX36" fmla="*/ 240179 w 1592223"/>
                  <a:gd name="connsiteY36" fmla="*/ 949575 h 1395137"/>
                  <a:gd name="connsiteX37" fmla="*/ 341779 w 1592223"/>
                  <a:gd name="connsiteY37" fmla="*/ 978150 h 1395137"/>
                  <a:gd name="connsiteX38" fmla="*/ 357654 w 1592223"/>
                  <a:gd name="connsiteY38" fmla="*/ 936875 h 1395137"/>
                  <a:gd name="connsiteX39" fmla="*/ 379879 w 1592223"/>
                  <a:gd name="connsiteY39" fmla="*/ 765425 h 1395137"/>
                  <a:gd name="connsiteX40" fmla="*/ 487829 w 1592223"/>
                  <a:gd name="connsiteY40" fmla="*/ 565400 h 1395137"/>
                  <a:gd name="connsiteX41" fmla="*/ 665629 w 1592223"/>
                  <a:gd name="connsiteY41" fmla="*/ 435225 h 1395137"/>
                  <a:gd name="connsiteX42" fmla="*/ 868829 w 1592223"/>
                  <a:gd name="connsiteY42" fmla="*/ 317750 h 1395137"/>
                  <a:gd name="connsiteX43" fmla="*/ 1119654 w 1592223"/>
                  <a:gd name="connsiteY43" fmla="*/ 270125 h 1395137"/>
                  <a:gd name="connsiteX44" fmla="*/ 1380004 w 1592223"/>
                  <a:gd name="connsiteY44" fmla="*/ 276475 h 1395137"/>
                  <a:gd name="connsiteX45" fmla="*/ 1414929 w 1592223"/>
                  <a:gd name="connsiteY45" fmla="*/ 263775 h 1395137"/>
                  <a:gd name="connsiteX46" fmla="*/ 1414929 w 1592223"/>
                  <a:gd name="connsiteY46" fmla="*/ 168525 h 1395137"/>
                  <a:gd name="connsiteX47" fmla="*/ 1402229 w 1592223"/>
                  <a:gd name="connsiteY47" fmla="*/ 117725 h 1395137"/>
                  <a:gd name="connsiteX48" fmla="*/ 1326029 w 1592223"/>
                  <a:gd name="connsiteY48" fmla="*/ 76450 h 1395137"/>
                  <a:gd name="connsiteX49" fmla="*/ 1253004 w 1592223"/>
                  <a:gd name="connsiteY49" fmla="*/ 22475 h 1395137"/>
                  <a:gd name="connsiteX50" fmla="*/ 1272054 w 1592223"/>
                  <a:gd name="connsiteY50" fmla="*/ 250 h 1395137"/>
                  <a:gd name="connsiteX51" fmla="*/ 1332379 w 1592223"/>
                  <a:gd name="connsiteY51" fmla="*/ 35175 h 1395137"/>
                  <a:gd name="connsiteX52" fmla="*/ 1440329 w 1592223"/>
                  <a:gd name="connsiteY52" fmla="*/ 92325 h 1395137"/>
                  <a:gd name="connsiteX53" fmla="*/ 1522879 w 1592223"/>
                  <a:gd name="connsiteY53" fmla="*/ 98675 h 1395137"/>
                  <a:gd name="connsiteX54" fmla="*/ 1586379 w 1592223"/>
                  <a:gd name="connsiteY54" fmla="*/ 89150 h 1395137"/>
                  <a:gd name="connsiteX55" fmla="*/ 1580029 w 1592223"/>
                  <a:gd name="connsiteY55" fmla="*/ 101850 h 1395137"/>
                  <a:gd name="connsiteX56" fmla="*/ 1503829 w 1592223"/>
                  <a:gd name="connsiteY56" fmla="*/ 111375 h 1395137"/>
                  <a:gd name="connsiteX57" fmla="*/ 1440329 w 1592223"/>
                  <a:gd name="connsiteY57" fmla="*/ 120900 h 1395137"/>
                  <a:gd name="connsiteX58" fmla="*/ 1437154 w 1592223"/>
                  <a:gd name="connsiteY58" fmla="*/ 203450 h 1395137"/>
                  <a:gd name="connsiteX59" fmla="*/ 1430804 w 1592223"/>
                  <a:gd name="connsiteY59" fmla="*/ 289175 h 1395137"/>
                  <a:gd name="connsiteX60" fmla="*/ 1437154 w 1592223"/>
                  <a:gd name="connsiteY60" fmla="*/ 330450 h 1395137"/>
                  <a:gd name="connsiteX61" fmla="*/ 1392704 w 1592223"/>
                  <a:gd name="connsiteY61" fmla="*/ 295525 h 1395137"/>
                  <a:gd name="connsiteX62" fmla="*/ 1164104 w 1592223"/>
                  <a:gd name="connsiteY62" fmla="*/ 295525 h 1395137"/>
                  <a:gd name="connsiteX63" fmla="*/ 989479 w 1592223"/>
                  <a:gd name="connsiteY63" fmla="*/ 314575 h 1395137"/>
                  <a:gd name="connsiteX64" fmla="*/ 837079 w 1592223"/>
                  <a:gd name="connsiteY64" fmla="*/ 365375 h 1395137"/>
                  <a:gd name="connsiteX65" fmla="*/ 703729 w 1592223"/>
                  <a:gd name="connsiteY65" fmla="*/ 444750 h 1395137"/>
                  <a:gd name="connsiteX66" fmla="*/ 579904 w 1592223"/>
                  <a:gd name="connsiteY66" fmla="*/ 520950 h 1395137"/>
                  <a:gd name="connsiteX67" fmla="*/ 465604 w 1592223"/>
                  <a:gd name="connsiteY67" fmla="*/ 622550 h 1395137"/>
                  <a:gd name="connsiteX68" fmla="*/ 392579 w 1592223"/>
                  <a:gd name="connsiteY68" fmla="*/ 819400 h 1395137"/>
                  <a:gd name="connsiteX69" fmla="*/ 379879 w 1592223"/>
                  <a:gd name="connsiteY69" fmla="*/ 978150 h 1395137"/>
                  <a:gd name="connsiteX70" fmla="*/ 348129 w 1592223"/>
                  <a:gd name="connsiteY70" fmla="*/ 1060700 h 1395137"/>
                  <a:gd name="connsiteX71" fmla="*/ 364004 w 1592223"/>
                  <a:gd name="connsiteY71" fmla="*/ 1197225 h 1395137"/>
                  <a:gd name="connsiteX72" fmla="*/ 405279 w 1592223"/>
                  <a:gd name="connsiteY72" fmla="*/ 1292475 h 1395137"/>
                  <a:gd name="connsiteX73" fmla="*/ 525929 w 1592223"/>
                  <a:gd name="connsiteY73" fmla="*/ 1340100 h 1395137"/>
                  <a:gd name="connsiteX74" fmla="*/ 675154 w 1592223"/>
                  <a:gd name="connsiteY74" fmla="*/ 1371850 h 1395137"/>
                  <a:gd name="connsiteX75" fmla="*/ 754529 w 1592223"/>
                  <a:gd name="connsiteY75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0529 w 1592223"/>
                  <a:gd name="connsiteY20" fmla="*/ 362200 h 1395137"/>
                  <a:gd name="connsiteX21" fmla="*/ 576729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579904 w 1592223"/>
                  <a:gd name="connsiteY65" fmla="*/ 520950 h 1395137"/>
                  <a:gd name="connsiteX66" fmla="*/ 465604 w 1592223"/>
                  <a:gd name="connsiteY66" fmla="*/ 622550 h 1395137"/>
                  <a:gd name="connsiteX67" fmla="*/ 392579 w 1592223"/>
                  <a:gd name="connsiteY67" fmla="*/ 819400 h 1395137"/>
                  <a:gd name="connsiteX68" fmla="*/ 379879 w 1592223"/>
                  <a:gd name="connsiteY68" fmla="*/ 978150 h 1395137"/>
                  <a:gd name="connsiteX69" fmla="*/ 348129 w 1592223"/>
                  <a:gd name="connsiteY69" fmla="*/ 1060700 h 1395137"/>
                  <a:gd name="connsiteX70" fmla="*/ 364004 w 1592223"/>
                  <a:gd name="connsiteY70" fmla="*/ 1197225 h 1395137"/>
                  <a:gd name="connsiteX71" fmla="*/ 405279 w 1592223"/>
                  <a:gd name="connsiteY71" fmla="*/ 1292475 h 1395137"/>
                  <a:gd name="connsiteX72" fmla="*/ 525929 w 1592223"/>
                  <a:gd name="connsiteY72" fmla="*/ 1340100 h 1395137"/>
                  <a:gd name="connsiteX73" fmla="*/ 675154 w 1592223"/>
                  <a:gd name="connsiteY73" fmla="*/ 1371850 h 1395137"/>
                  <a:gd name="connsiteX74" fmla="*/ 754529 w 1592223"/>
                  <a:gd name="connsiteY74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76729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579904 w 1592223"/>
                  <a:gd name="connsiteY65" fmla="*/ 520950 h 1395137"/>
                  <a:gd name="connsiteX66" fmla="*/ 465604 w 1592223"/>
                  <a:gd name="connsiteY66" fmla="*/ 622550 h 1395137"/>
                  <a:gd name="connsiteX67" fmla="*/ 392579 w 1592223"/>
                  <a:gd name="connsiteY67" fmla="*/ 819400 h 1395137"/>
                  <a:gd name="connsiteX68" fmla="*/ 379879 w 1592223"/>
                  <a:gd name="connsiteY68" fmla="*/ 978150 h 1395137"/>
                  <a:gd name="connsiteX69" fmla="*/ 348129 w 1592223"/>
                  <a:gd name="connsiteY69" fmla="*/ 1060700 h 1395137"/>
                  <a:gd name="connsiteX70" fmla="*/ 364004 w 1592223"/>
                  <a:gd name="connsiteY70" fmla="*/ 1197225 h 1395137"/>
                  <a:gd name="connsiteX71" fmla="*/ 405279 w 1592223"/>
                  <a:gd name="connsiteY71" fmla="*/ 1292475 h 1395137"/>
                  <a:gd name="connsiteX72" fmla="*/ 525929 w 1592223"/>
                  <a:gd name="connsiteY72" fmla="*/ 1340100 h 1395137"/>
                  <a:gd name="connsiteX73" fmla="*/ 675154 w 1592223"/>
                  <a:gd name="connsiteY73" fmla="*/ 1371850 h 1395137"/>
                  <a:gd name="connsiteX74" fmla="*/ 754529 w 1592223"/>
                  <a:gd name="connsiteY74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579904 w 1592223"/>
                  <a:gd name="connsiteY65" fmla="*/ 520950 h 1395137"/>
                  <a:gd name="connsiteX66" fmla="*/ 465604 w 1592223"/>
                  <a:gd name="connsiteY66" fmla="*/ 622550 h 1395137"/>
                  <a:gd name="connsiteX67" fmla="*/ 392579 w 1592223"/>
                  <a:gd name="connsiteY67" fmla="*/ 819400 h 1395137"/>
                  <a:gd name="connsiteX68" fmla="*/ 379879 w 1592223"/>
                  <a:gd name="connsiteY68" fmla="*/ 978150 h 1395137"/>
                  <a:gd name="connsiteX69" fmla="*/ 348129 w 1592223"/>
                  <a:gd name="connsiteY69" fmla="*/ 1060700 h 1395137"/>
                  <a:gd name="connsiteX70" fmla="*/ 364004 w 1592223"/>
                  <a:gd name="connsiteY70" fmla="*/ 1197225 h 1395137"/>
                  <a:gd name="connsiteX71" fmla="*/ 405279 w 1592223"/>
                  <a:gd name="connsiteY71" fmla="*/ 1292475 h 1395137"/>
                  <a:gd name="connsiteX72" fmla="*/ 525929 w 1592223"/>
                  <a:gd name="connsiteY72" fmla="*/ 1340100 h 1395137"/>
                  <a:gd name="connsiteX73" fmla="*/ 675154 w 1592223"/>
                  <a:gd name="connsiteY73" fmla="*/ 1371850 h 1395137"/>
                  <a:gd name="connsiteX74" fmla="*/ 754529 w 1592223"/>
                  <a:gd name="connsiteY74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579904 w 1592223"/>
                  <a:gd name="connsiteY65" fmla="*/ 520950 h 1395137"/>
                  <a:gd name="connsiteX66" fmla="*/ 494179 w 1592223"/>
                  <a:gd name="connsiteY66" fmla="*/ 581275 h 1395137"/>
                  <a:gd name="connsiteX67" fmla="*/ 392579 w 1592223"/>
                  <a:gd name="connsiteY67" fmla="*/ 819400 h 1395137"/>
                  <a:gd name="connsiteX68" fmla="*/ 379879 w 1592223"/>
                  <a:gd name="connsiteY68" fmla="*/ 978150 h 1395137"/>
                  <a:gd name="connsiteX69" fmla="*/ 348129 w 1592223"/>
                  <a:gd name="connsiteY69" fmla="*/ 1060700 h 1395137"/>
                  <a:gd name="connsiteX70" fmla="*/ 364004 w 1592223"/>
                  <a:gd name="connsiteY70" fmla="*/ 1197225 h 1395137"/>
                  <a:gd name="connsiteX71" fmla="*/ 405279 w 1592223"/>
                  <a:gd name="connsiteY71" fmla="*/ 1292475 h 1395137"/>
                  <a:gd name="connsiteX72" fmla="*/ 525929 w 1592223"/>
                  <a:gd name="connsiteY72" fmla="*/ 1340100 h 1395137"/>
                  <a:gd name="connsiteX73" fmla="*/ 675154 w 1592223"/>
                  <a:gd name="connsiteY73" fmla="*/ 1371850 h 1395137"/>
                  <a:gd name="connsiteX74" fmla="*/ 754529 w 1592223"/>
                  <a:gd name="connsiteY74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579904 w 1592223"/>
                  <a:gd name="connsiteY65" fmla="*/ 520950 h 1395137"/>
                  <a:gd name="connsiteX66" fmla="*/ 494179 w 1592223"/>
                  <a:gd name="connsiteY66" fmla="*/ 581275 h 1395137"/>
                  <a:gd name="connsiteX67" fmla="*/ 392579 w 1592223"/>
                  <a:gd name="connsiteY67" fmla="*/ 778125 h 1395137"/>
                  <a:gd name="connsiteX68" fmla="*/ 379879 w 1592223"/>
                  <a:gd name="connsiteY68" fmla="*/ 978150 h 1395137"/>
                  <a:gd name="connsiteX69" fmla="*/ 348129 w 1592223"/>
                  <a:gd name="connsiteY69" fmla="*/ 1060700 h 1395137"/>
                  <a:gd name="connsiteX70" fmla="*/ 364004 w 1592223"/>
                  <a:gd name="connsiteY70" fmla="*/ 1197225 h 1395137"/>
                  <a:gd name="connsiteX71" fmla="*/ 405279 w 1592223"/>
                  <a:gd name="connsiteY71" fmla="*/ 1292475 h 1395137"/>
                  <a:gd name="connsiteX72" fmla="*/ 525929 w 1592223"/>
                  <a:gd name="connsiteY72" fmla="*/ 1340100 h 1395137"/>
                  <a:gd name="connsiteX73" fmla="*/ 675154 w 1592223"/>
                  <a:gd name="connsiteY73" fmla="*/ 1371850 h 1395137"/>
                  <a:gd name="connsiteX74" fmla="*/ 754529 w 1592223"/>
                  <a:gd name="connsiteY74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494179 w 1592223"/>
                  <a:gd name="connsiteY65" fmla="*/ 581275 h 1395137"/>
                  <a:gd name="connsiteX66" fmla="*/ 392579 w 1592223"/>
                  <a:gd name="connsiteY66" fmla="*/ 778125 h 1395137"/>
                  <a:gd name="connsiteX67" fmla="*/ 379879 w 1592223"/>
                  <a:gd name="connsiteY67" fmla="*/ 978150 h 1395137"/>
                  <a:gd name="connsiteX68" fmla="*/ 348129 w 1592223"/>
                  <a:gd name="connsiteY68" fmla="*/ 1060700 h 1395137"/>
                  <a:gd name="connsiteX69" fmla="*/ 364004 w 1592223"/>
                  <a:gd name="connsiteY69" fmla="*/ 1197225 h 1395137"/>
                  <a:gd name="connsiteX70" fmla="*/ 405279 w 1592223"/>
                  <a:gd name="connsiteY70" fmla="*/ 1292475 h 1395137"/>
                  <a:gd name="connsiteX71" fmla="*/ 525929 w 1592223"/>
                  <a:gd name="connsiteY71" fmla="*/ 1340100 h 1395137"/>
                  <a:gd name="connsiteX72" fmla="*/ 675154 w 1592223"/>
                  <a:gd name="connsiteY72" fmla="*/ 1371850 h 1395137"/>
                  <a:gd name="connsiteX73" fmla="*/ 754529 w 1592223"/>
                  <a:gd name="connsiteY73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687854 w 1592223"/>
                  <a:gd name="connsiteY64" fmla="*/ 451100 h 1395137"/>
                  <a:gd name="connsiteX65" fmla="*/ 494179 w 1592223"/>
                  <a:gd name="connsiteY65" fmla="*/ 581275 h 1395137"/>
                  <a:gd name="connsiteX66" fmla="*/ 392579 w 1592223"/>
                  <a:gd name="connsiteY66" fmla="*/ 778125 h 1395137"/>
                  <a:gd name="connsiteX67" fmla="*/ 379879 w 1592223"/>
                  <a:gd name="connsiteY67" fmla="*/ 978150 h 1395137"/>
                  <a:gd name="connsiteX68" fmla="*/ 348129 w 1592223"/>
                  <a:gd name="connsiteY68" fmla="*/ 1060700 h 1395137"/>
                  <a:gd name="connsiteX69" fmla="*/ 364004 w 1592223"/>
                  <a:gd name="connsiteY69" fmla="*/ 1197225 h 1395137"/>
                  <a:gd name="connsiteX70" fmla="*/ 405279 w 1592223"/>
                  <a:gd name="connsiteY70" fmla="*/ 1292475 h 1395137"/>
                  <a:gd name="connsiteX71" fmla="*/ 525929 w 1592223"/>
                  <a:gd name="connsiteY71" fmla="*/ 1340100 h 1395137"/>
                  <a:gd name="connsiteX72" fmla="*/ 675154 w 1592223"/>
                  <a:gd name="connsiteY72" fmla="*/ 1371850 h 1395137"/>
                  <a:gd name="connsiteX73" fmla="*/ 754529 w 1592223"/>
                  <a:gd name="connsiteY73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687854 w 1592223"/>
                  <a:gd name="connsiteY64" fmla="*/ 451100 h 1395137"/>
                  <a:gd name="connsiteX65" fmla="*/ 503704 w 1592223"/>
                  <a:gd name="connsiteY65" fmla="*/ 578100 h 1395137"/>
                  <a:gd name="connsiteX66" fmla="*/ 392579 w 1592223"/>
                  <a:gd name="connsiteY66" fmla="*/ 778125 h 1395137"/>
                  <a:gd name="connsiteX67" fmla="*/ 379879 w 1592223"/>
                  <a:gd name="connsiteY67" fmla="*/ 978150 h 1395137"/>
                  <a:gd name="connsiteX68" fmla="*/ 348129 w 1592223"/>
                  <a:gd name="connsiteY68" fmla="*/ 1060700 h 1395137"/>
                  <a:gd name="connsiteX69" fmla="*/ 364004 w 1592223"/>
                  <a:gd name="connsiteY69" fmla="*/ 1197225 h 1395137"/>
                  <a:gd name="connsiteX70" fmla="*/ 405279 w 1592223"/>
                  <a:gd name="connsiteY70" fmla="*/ 1292475 h 1395137"/>
                  <a:gd name="connsiteX71" fmla="*/ 525929 w 1592223"/>
                  <a:gd name="connsiteY71" fmla="*/ 1340100 h 1395137"/>
                  <a:gd name="connsiteX72" fmla="*/ 675154 w 1592223"/>
                  <a:gd name="connsiteY72" fmla="*/ 1371850 h 1395137"/>
                  <a:gd name="connsiteX73" fmla="*/ 754529 w 1592223"/>
                  <a:gd name="connsiteY73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75179 w 1592223"/>
                  <a:gd name="connsiteY63" fmla="*/ 339975 h 1395137"/>
                  <a:gd name="connsiteX64" fmla="*/ 687854 w 1592223"/>
                  <a:gd name="connsiteY64" fmla="*/ 451100 h 1395137"/>
                  <a:gd name="connsiteX65" fmla="*/ 503704 w 1592223"/>
                  <a:gd name="connsiteY65" fmla="*/ 578100 h 1395137"/>
                  <a:gd name="connsiteX66" fmla="*/ 392579 w 1592223"/>
                  <a:gd name="connsiteY66" fmla="*/ 778125 h 1395137"/>
                  <a:gd name="connsiteX67" fmla="*/ 379879 w 1592223"/>
                  <a:gd name="connsiteY67" fmla="*/ 978150 h 1395137"/>
                  <a:gd name="connsiteX68" fmla="*/ 348129 w 1592223"/>
                  <a:gd name="connsiteY68" fmla="*/ 1060700 h 1395137"/>
                  <a:gd name="connsiteX69" fmla="*/ 364004 w 1592223"/>
                  <a:gd name="connsiteY69" fmla="*/ 1197225 h 1395137"/>
                  <a:gd name="connsiteX70" fmla="*/ 405279 w 1592223"/>
                  <a:gd name="connsiteY70" fmla="*/ 1292475 h 1395137"/>
                  <a:gd name="connsiteX71" fmla="*/ 525929 w 1592223"/>
                  <a:gd name="connsiteY71" fmla="*/ 1340100 h 1395137"/>
                  <a:gd name="connsiteX72" fmla="*/ 675154 w 1592223"/>
                  <a:gd name="connsiteY72" fmla="*/ 1371850 h 1395137"/>
                  <a:gd name="connsiteX73" fmla="*/ 754529 w 1592223"/>
                  <a:gd name="connsiteY73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2579 w 1592223"/>
                  <a:gd name="connsiteY65" fmla="*/ 778125 h 1395137"/>
                  <a:gd name="connsiteX66" fmla="*/ 379879 w 1592223"/>
                  <a:gd name="connsiteY66" fmla="*/ 9781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405279 w 1592223"/>
                  <a:gd name="connsiteY69" fmla="*/ 1292475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22829 w 1592223"/>
                  <a:gd name="connsiteY61" fmla="*/ 286000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2579 w 1592223"/>
                  <a:gd name="connsiteY65" fmla="*/ 778125 h 1395137"/>
                  <a:gd name="connsiteX66" fmla="*/ 379879 w 1592223"/>
                  <a:gd name="connsiteY66" fmla="*/ 9781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405279 w 1592223"/>
                  <a:gd name="connsiteY69" fmla="*/ 1292475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22829 w 1592223"/>
                  <a:gd name="connsiteY61" fmla="*/ 286000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8929 w 1592223"/>
                  <a:gd name="connsiteY65" fmla="*/ 774950 h 1395137"/>
                  <a:gd name="connsiteX66" fmla="*/ 379879 w 1592223"/>
                  <a:gd name="connsiteY66" fmla="*/ 9781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405279 w 1592223"/>
                  <a:gd name="connsiteY69" fmla="*/ 1292475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22829 w 1592223"/>
                  <a:gd name="connsiteY61" fmla="*/ 286000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8929 w 1592223"/>
                  <a:gd name="connsiteY65" fmla="*/ 774950 h 1395137"/>
                  <a:gd name="connsiteX66" fmla="*/ 367179 w 1592223"/>
                  <a:gd name="connsiteY66" fmla="*/ 9908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405279 w 1592223"/>
                  <a:gd name="connsiteY69" fmla="*/ 1292475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22829 w 1592223"/>
                  <a:gd name="connsiteY61" fmla="*/ 286000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8929 w 1592223"/>
                  <a:gd name="connsiteY65" fmla="*/ 774950 h 1395137"/>
                  <a:gd name="connsiteX66" fmla="*/ 367179 w 1592223"/>
                  <a:gd name="connsiteY66" fmla="*/ 9908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395754 w 1592223"/>
                  <a:gd name="connsiteY69" fmla="*/ 1282950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24279 w 1592223"/>
                  <a:gd name="connsiteY7" fmla="*/ 102260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22829 w 1592223"/>
                  <a:gd name="connsiteY61" fmla="*/ 286000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8929 w 1592223"/>
                  <a:gd name="connsiteY65" fmla="*/ 774950 h 1395137"/>
                  <a:gd name="connsiteX66" fmla="*/ 367179 w 1592223"/>
                  <a:gd name="connsiteY66" fmla="*/ 9908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395754 w 1592223"/>
                  <a:gd name="connsiteY69" fmla="*/ 1282950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5449 h 1396511"/>
                  <a:gd name="connsiteX1" fmla="*/ 605304 w 1592223"/>
                  <a:gd name="connsiteY1" fmla="*/ 1382749 h 1396511"/>
                  <a:gd name="connsiteX2" fmla="*/ 379879 w 1592223"/>
                  <a:gd name="connsiteY2" fmla="*/ 1297024 h 1396511"/>
                  <a:gd name="connsiteX3" fmla="*/ 329079 w 1592223"/>
                  <a:gd name="connsiteY3" fmla="*/ 1141449 h 1396511"/>
                  <a:gd name="connsiteX4" fmla="*/ 310029 w 1592223"/>
                  <a:gd name="connsiteY4" fmla="*/ 1017624 h 1396511"/>
                  <a:gd name="connsiteX5" fmla="*/ 189379 w 1592223"/>
                  <a:gd name="connsiteY5" fmla="*/ 957299 h 1396511"/>
                  <a:gd name="connsiteX6" fmla="*/ 94129 w 1592223"/>
                  <a:gd name="connsiteY6" fmla="*/ 928724 h 1396511"/>
                  <a:gd name="connsiteX7" fmla="*/ 24279 w 1592223"/>
                  <a:gd name="connsiteY7" fmla="*/ 1023974 h 1396511"/>
                  <a:gd name="connsiteX8" fmla="*/ 36979 w 1592223"/>
                  <a:gd name="connsiteY8" fmla="*/ 1116049 h 1396511"/>
                  <a:gd name="connsiteX9" fmla="*/ 11579 w 1592223"/>
                  <a:gd name="connsiteY9" fmla="*/ 1106524 h 1396511"/>
                  <a:gd name="connsiteX10" fmla="*/ 5229 w 1592223"/>
                  <a:gd name="connsiteY10" fmla="*/ 1008099 h 1396511"/>
                  <a:gd name="connsiteX11" fmla="*/ 87779 w 1592223"/>
                  <a:gd name="connsiteY11" fmla="*/ 862049 h 1396511"/>
                  <a:gd name="connsiteX12" fmla="*/ 122704 w 1592223"/>
                  <a:gd name="connsiteY12" fmla="*/ 633449 h 1396511"/>
                  <a:gd name="connsiteX13" fmla="*/ 103654 w 1592223"/>
                  <a:gd name="connsiteY13" fmla="*/ 503274 h 1396511"/>
                  <a:gd name="connsiteX14" fmla="*/ 40154 w 1592223"/>
                  <a:gd name="connsiteY14" fmla="*/ 449299 h 1396511"/>
                  <a:gd name="connsiteX15" fmla="*/ 56029 w 1592223"/>
                  <a:gd name="connsiteY15" fmla="*/ 427074 h 1396511"/>
                  <a:gd name="connsiteX16" fmla="*/ 110004 w 1592223"/>
                  <a:gd name="connsiteY16" fmla="*/ 481049 h 1396511"/>
                  <a:gd name="connsiteX17" fmla="*/ 138579 w 1592223"/>
                  <a:gd name="connsiteY17" fmla="*/ 576299 h 1396511"/>
                  <a:gd name="connsiteX18" fmla="*/ 195729 w 1592223"/>
                  <a:gd name="connsiteY18" fmla="*/ 519149 h 1396511"/>
                  <a:gd name="connsiteX19" fmla="*/ 300504 w 1592223"/>
                  <a:gd name="connsiteY19" fmla="*/ 423899 h 1396511"/>
                  <a:gd name="connsiteX20" fmla="*/ 503704 w 1592223"/>
                  <a:gd name="connsiteY20" fmla="*/ 373099 h 1396511"/>
                  <a:gd name="connsiteX21" fmla="*/ 586254 w 1592223"/>
                  <a:gd name="connsiteY21" fmla="*/ 312774 h 1396511"/>
                  <a:gd name="connsiteX22" fmla="*/ 624354 w 1592223"/>
                  <a:gd name="connsiteY22" fmla="*/ 277849 h 1396511"/>
                  <a:gd name="connsiteX23" fmla="*/ 646579 w 1592223"/>
                  <a:gd name="connsiteY23" fmla="*/ 204824 h 1396511"/>
                  <a:gd name="connsiteX24" fmla="*/ 659279 w 1592223"/>
                  <a:gd name="connsiteY24" fmla="*/ 220699 h 1396511"/>
                  <a:gd name="connsiteX25" fmla="*/ 649754 w 1592223"/>
                  <a:gd name="connsiteY25" fmla="*/ 271499 h 1396511"/>
                  <a:gd name="connsiteX26" fmla="*/ 700554 w 1592223"/>
                  <a:gd name="connsiteY26" fmla="*/ 274674 h 1396511"/>
                  <a:gd name="connsiteX27" fmla="*/ 633879 w 1592223"/>
                  <a:gd name="connsiteY27" fmla="*/ 315949 h 1396511"/>
                  <a:gd name="connsiteX28" fmla="*/ 510054 w 1592223"/>
                  <a:gd name="connsiteY28" fmla="*/ 398499 h 1396511"/>
                  <a:gd name="connsiteX29" fmla="*/ 329079 w 1592223"/>
                  <a:gd name="connsiteY29" fmla="*/ 446124 h 1396511"/>
                  <a:gd name="connsiteX30" fmla="*/ 205254 w 1592223"/>
                  <a:gd name="connsiteY30" fmla="*/ 544549 h 1396511"/>
                  <a:gd name="connsiteX31" fmla="*/ 157629 w 1592223"/>
                  <a:gd name="connsiteY31" fmla="*/ 601699 h 1396511"/>
                  <a:gd name="connsiteX32" fmla="*/ 125879 w 1592223"/>
                  <a:gd name="connsiteY32" fmla="*/ 757274 h 1396511"/>
                  <a:gd name="connsiteX33" fmla="*/ 119529 w 1592223"/>
                  <a:gd name="connsiteY33" fmla="*/ 868399 h 1396511"/>
                  <a:gd name="connsiteX34" fmla="*/ 129054 w 1592223"/>
                  <a:gd name="connsiteY34" fmla="*/ 893799 h 1396511"/>
                  <a:gd name="connsiteX35" fmla="*/ 240179 w 1592223"/>
                  <a:gd name="connsiteY35" fmla="*/ 950949 h 1396511"/>
                  <a:gd name="connsiteX36" fmla="*/ 341779 w 1592223"/>
                  <a:gd name="connsiteY36" fmla="*/ 979524 h 1396511"/>
                  <a:gd name="connsiteX37" fmla="*/ 357654 w 1592223"/>
                  <a:gd name="connsiteY37" fmla="*/ 938249 h 1396511"/>
                  <a:gd name="connsiteX38" fmla="*/ 379879 w 1592223"/>
                  <a:gd name="connsiteY38" fmla="*/ 766799 h 1396511"/>
                  <a:gd name="connsiteX39" fmla="*/ 487829 w 1592223"/>
                  <a:gd name="connsiteY39" fmla="*/ 566774 h 1396511"/>
                  <a:gd name="connsiteX40" fmla="*/ 665629 w 1592223"/>
                  <a:gd name="connsiteY40" fmla="*/ 436599 h 1396511"/>
                  <a:gd name="connsiteX41" fmla="*/ 868829 w 1592223"/>
                  <a:gd name="connsiteY41" fmla="*/ 319124 h 1396511"/>
                  <a:gd name="connsiteX42" fmla="*/ 1119654 w 1592223"/>
                  <a:gd name="connsiteY42" fmla="*/ 271499 h 1396511"/>
                  <a:gd name="connsiteX43" fmla="*/ 1380004 w 1592223"/>
                  <a:gd name="connsiteY43" fmla="*/ 277849 h 1396511"/>
                  <a:gd name="connsiteX44" fmla="*/ 1414929 w 1592223"/>
                  <a:gd name="connsiteY44" fmla="*/ 265149 h 1396511"/>
                  <a:gd name="connsiteX45" fmla="*/ 1414929 w 1592223"/>
                  <a:gd name="connsiteY45" fmla="*/ 169899 h 1396511"/>
                  <a:gd name="connsiteX46" fmla="*/ 1402229 w 1592223"/>
                  <a:gd name="connsiteY46" fmla="*/ 119099 h 1396511"/>
                  <a:gd name="connsiteX47" fmla="*/ 1326029 w 1592223"/>
                  <a:gd name="connsiteY47" fmla="*/ 77824 h 1396511"/>
                  <a:gd name="connsiteX48" fmla="*/ 1253004 w 1592223"/>
                  <a:gd name="connsiteY48" fmla="*/ 23849 h 1396511"/>
                  <a:gd name="connsiteX49" fmla="*/ 1272054 w 1592223"/>
                  <a:gd name="connsiteY49" fmla="*/ 1624 h 1396511"/>
                  <a:gd name="connsiteX50" fmla="*/ 1345079 w 1592223"/>
                  <a:gd name="connsiteY50" fmla="*/ 65124 h 1396511"/>
                  <a:gd name="connsiteX51" fmla="*/ 1440329 w 1592223"/>
                  <a:gd name="connsiteY51" fmla="*/ 93699 h 1396511"/>
                  <a:gd name="connsiteX52" fmla="*/ 1522879 w 1592223"/>
                  <a:gd name="connsiteY52" fmla="*/ 100049 h 1396511"/>
                  <a:gd name="connsiteX53" fmla="*/ 1586379 w 1592223"/>
                  <a:gd name="connsiteY53" fmla="*/ 90524 h 1396511"/>
                  <a:gd name="connsiteX54" fmla="*/ 1580029 w 1592223"/>
                  <a:gd name="connsiteY54" fmla="*/ 103224 h 1396511"/>
                  <a:gd name="connsiteX55" fmla="*/ 1503829 w 1592223"/>
                  <a:gd name="connsiteY55" fmla="*/ 112749 h 1396511"/>
                  <a:gd name="connsiteX56" fmla="*/ 1440329 w 1592223"/>
                  <a:gd name="connsiteY56" fmla="*/ 122274 h 1396511"/>
                  <a:gd name="connsiteX57" fmla="*/ 1437154 w 1592223"/>
                  <a:gd name="connsiteY57" fmla="*/ 204824 h 1396511"/>
                  <a:gd name="connsiteX58" fmla="*/ 1430804 w 1592223"/>
                  <a:gd name="connsiteY58" fmla="*/ 290549 h 1396511"/>
                  <a:gd name="connsiteX59" fmla="*/ 1437154 w 1592223"/>
                  <a:gd name="connsiteY59" fmla="*/ 331824 h 1396511"/>
                  <a:gd name="connsiteX60" fmla="*/ 1392704 w 1592223"/>
                  <a:gd name="connsiteY60" fmla="*/ 296899 h 1396511"/>
                  <a:gd name="connsiteX61" fmla="*/ 1122829 w 1592223"/>
                  <a:gd name="connsiteY61" fmla="*/ 287374 h 1396511"/>
                  <a:gd name="connsiteX62" fmla="*/ 875179 w 1592223"/>
                  <a:gd name="connsiteY62" fmla="*/ 341349 h 1396511"/>
                  <a:gd name="connsiteX63" fmla="*/ 687854 w 1592223"/>
                  <a:gd name="connsiteY63" fmla="*/ 452474 h 1396511"/>
                  <a:gd name="connsiteX64" fmla="*/ 503704 w 1592223"/>
                  <a:gd name="connsiteY64" fmla="*/ 579474 h 1396511"/>
                  <a:gd name="connsiteX65" fmla="*/ 398929 w 1592223"/>
                  <a:gd name="connsiteY65" fmla="*/ 776324 h 1396511"/>
                  <a:gd name="connsiteX66" fmla="*/ 367179 w 1592223"/>
                  <a:gd name="connsiteY66" fmla="*/ 992224 h 1396511"/>
                  <a:gd name="connsiteX67" fmla="*/ 348129 w 1592223"/>
                  <a:gd name="connsiteY67" fmla="*/ 1062074 h 1396511"/>
                  <a:gd name="connsiteX68" fmla="*/ 364004 w 1592223"/>
                  <a:gd name="connsiteY68" fmla="*/ 1198599 h 1396511"/>
                  <a:gd name="connsiteX69" fmla="*/ 395754 w 1592223"/>
                  <a:gd name="connsiteY69" fmla="*/ 1284324 h 1396511"/>
                  <a:gd name="connsiteX70" fmla="*/ 525929 w 1592223"/>
                  <a:gd name="connsiteY70" fmla="*/ 1341474 h 1396511"/>
                  <a:gd name="connsiteX71" fmla="*/ 675154 w 1592223"/>
                  <a:gd name="connsiteY71" fmla="*/ 1373224 h 1396511"/>
                  <a:gd name="connsiteX72" fmla="*/ 754529 w 1592223"/>
                  <a:gd name="connsiteY72" fmla="*/ 1395449 h 1396511"/>
                  <a:gd name="connsiteX0" fmla="*/ 754529 w 1592223"/>
                  <a:gd name="connsiteY0" fmla="*/ 1395449 h 1396511"/>
                  <a:gd name="connsiteX1" fmla="*/ 605304 w 1592223"/>
                  <a:gd name="connsiteY1" fmla="*/ 1382749 h 1396511"/>
                  <a:gd name="connsiteX2" fmla="*/ 379879 w 1592223"/>
                  <a:gd name="connsiteY2" fmla="*/ 1297024 h 1396511"/>
                  <a:gd name="connsiteX3" fmla="*/ 329079 w 1592223"/>
                  <a:gd name="connsiteY3" fmla="*/ 1141449 h 1396511"/>
                  <a:gd name="connsiteX4" fmla="*/ 310029 w 1592223"/>
                  <a:gd name="connsiteY4" fmla="*/ 1017624 h 1396511"/>
                  <a:gd name="connsiteX5" fmla="*/ 189379 w 1592223"/>
                  <a:gd name="connsiteY5" fmla="*/ 957299 h 1396511"/>
                  <a:gd name="connsiteX6" fmla="*/ 94129 w 1592223"/>
                  <a:gd name="connsiteY6" fmla="*/ 928724 h 1396511"/>
                  <a:gd name="connsiteX7" fmla="*/ 24279 w 1592223"/>
                  <a:gd name="connsiteY7" fmla="*/ 1023974 h 1396511"/>
                  <a:gd name="connsiteX8" fmla="*/ 36979 w 1592223"/>
                  <a:gd name="connsiteY8" fmla="*/ 1116049 h 1396511"/>
                  <a:gd name="connsiteX9" fmla="*/ 11579 w 1592223"/>
                  <a:gd name="connsiteY9" fmla="*/ 1106524 h 1396511"/>
                  <a:gd name="connsiteX10" fmla="*/ 5229 w 1592223"/>
                  <a:gd name="connsiteY10" fmla="*/ 1008099 h 1396511"/>
                  <a:gd name="connsiteX11" fmla="*/ 87779 w 1592223"/>
                  <a:gd name="connsiteY11" fmla="*/ 862049 h 1396511"/>
                  <a:gd name="connsiteX12" fmla="*/ 122704 w 1592223"/>
                  <a:gd name="connsiteY12" fmla="*/ 633449 h 1396511"/>
                  <a:gd name="connsiteX13" fmla="*/ 103654 w 1592223"/>
                  <a:gd name="connsiteY13" fmla="*/ 503274 h 1396511"/>
                  <a:gd name="connsiteX14" fmla="*/ 40154 w 1592223"/>
                  <a:gd name="connsiteY14" fmla="*/ 449299 h 1396511"/>
                  <a:gd name="connsiteX15" fmla="*/ 56029 w 1592223"/>
                  <a:gd name="connsiteY15" fmla="*/ 427074 h 1396511"/>
                  <a:gd name="connsiteX16" fmla="*/ 110004 w 1592223"/>
                  <a:gd name="connsiteY16" fmla="*/ 481049 h 1396511"/>
                  <a:gd name="connsiteX17" fmla="*/ 138579 w 1592223"/>
                  <a:gd name="connsiteY17" fmla="*/ 576299 h 1396511"/>
                  <a:gd name="connsiteX18" fmla="*/ 195729 w 1592223"/>
                  <a:gd name="connsiteY18" fmla="*/ 519149 h 1396511"/>
                  <a:gd name="connsiteX19" fmla="*/ 300504 w 1592223"/>
                  <a:gd name="connsiteY19" fmla="*/ 423899 h 1396511"/>
                  <a:gd name="connsiteX20" fmla="*/ 503704 w 1592223"/>
                  <a:gd name="connsiteY20" fmla="*/ 373099 h 1396511"/>
                  <a:gd name="connsiteX21" fmla="*/ 586254 w 1592223"/>
                  <a:gd name="connsiteY21" fmla="*/ 312774 h 1396511"/>
                  <a:gd name="connsiteX22" fmla="*/ 624354 w 1592223"/>
                  <a:gd name="connsiteY22" fmla="*/ 277849 h 1396511"/>
                  <a:gd name="connsiteX23" fmla="*/ 646579 w 1592223"/>
                  <a:gd name="connsiteY23" fmla="*/ 204824 h 1396511"/>
                  <a:gd name="connsiteX24" fmla="*/ 659279 w 1592223"/>
                  <a:gd name="connsiteY24" fmla="*/ 220699 h 1396511"/>
                  <a:gd name="connsiteX25" fmla="*/ 649754 w 1592223"/>
                  <a:gd name="connsiteY25" fmla="*/ 271499 h 1396511"/>
                  <a:gd name="connsiteX26" fmla="*/ 700554 w 1592223"/>
                  <a:gd name="connsiteY26" fmla="*/ 274674 h 1396511"/>
                  <a:gd name="connsiteX27" fmla="*/ 633879 w 1592223"/>
                  <a:gd name="connsiteY27" fmla="*/ 315949 h 1396511"/>
                  <a:gd name="connsiteX28" fmla="*/ 510054 w 1592223"/>
                  <a:gd name="connsiteY28" fmla="*/ 398499 h 1396511"/>
                  <a:gd name="connsiteX29" fmla="*/ 313204 w 1592223"/>
                  <a:gd name="connsiteY29" fmla="*/ 446124 h 1396511"/>
                  <a:gd name="connsiteX30" fmla="*/ 205254 w 1592223"/>
                  <a:gd name="connsiteY30" fmla="*/ 544549 h 1396511"/>
                  <a:gd name="connsiteX31" fmla="*/ 157629 w 1592223"/>
                  <a:gd name="connsiteY31" fmla="*/ 601699 h 1396511"/>
                  <a:gd name="connsiteX32" fmla="*/ 125879 w 1592223"/>
                  <a:gd name="connsiteY32" fmla="*/ 757274 h 1396511"/>
                  <a:gd name="connsiteX33" fmla="*/ 119529 w 1592223"/>
                  <a:gd name="connsiteY33" fmla="*/ 868399 h 1396511"/>
                  <a:gd name="connsiteX34" fmla="*/ 129054 w 1592223"/>
                  <a:gd name="connsiteY34" fmla="*/ 893799 h 1396511"/>
                  <a:gd name="connsiteX35" fmla="*/ 240179 w 1592223"/>
                  <a:gd name="connsiteY35" fmla="*/ 950949 h 1396511"/>
                  <a:gd name="connsiteX36" fmla="*/ 341779 w 1592223"/>
                  <a:gd name="connsiteY36" fmla="*/ 979524 h 1396511"/>
                  <a:gd name="connsiteX37" fmla="*/ 357654 w 1592223"/>
                  <a:gd name="connsiteY37" fmla="*/ 938249 h 1396511"/>
                  <a:gd name="connsiteX38" fmla="*/ 379879 w 1592223"/>
                  <a:gd name="connsiteY38" fmla="*/ 766799 h 1396511"/>
                  <a:gd name="connsiteX39" fmla="*/ 487829 w 1592223"/>
                  <a:gd name="connsiteY39" fmla="*/ 566774 h 1396511"/>
                  <a:gd name="connsiteX40" fmla="*/ 665629 w 1592223"/>
                  <a:gd name="connsiteY40" fmla="*/ 436599 h 1396511"/>
                  <a:gd name="connsiteX41" fmla="*/ 868829 w 1592223"/>
                  <a:gd name="connsiteY41" fmla="*/ 319124 h 1396511"/>
                  <a:gd name="connsiteX42" fmla="*/ 1119654 w 1592223"/>
                  <a:gd name="connsiteY42" fmla="*/ 271499 h 1396511"/>
                  <a:gd name="connsiteX43" fmla="*/ 1380004 w 1592223"/>
                  <a:gd name="connsiteY43" fmla="*/ 277849 h 1396511"/>
                  <a:gd name="connsiteX44" fmla="*/ 1414929 w 1592223"/>
                  <a:gd name="connsiteY44" fmla="*/ 265149 h 1396511"/>
                  <a:gd name="connsiteX45" fmla="*/ 1414929 w 1592223"/>
                  <a:gd name="connsiteY45" fmla="*/ 169899 h 1396511"/>
                  <a:gd name="connsiteX46" fmla="*/ 1402229 w 1592223"/>
                  <a:gd name="connsiteY46" fmla="*/ 119099 h 1396511"/>
                  <a:gd name="connsiteX47" fmla="*/ 1326029 w 1592223"/>
                  <a:gd name="connsiteY47" fmla="*/ 77824 h 1396511"/>
                  <a:gd name="connsiteX48" fmla="*/ 1253004 w 1592223"/>
                  <a:gd name="connsiteY48" fmla="*/ 23849 h 1396511"/>
                  <a:gd name="connsiteX49" fmla="*/ 1272054 w 1592223"/>
                  <a:gd name="connsiteY49" fmla="*/ 1624 h 1396511"/>
                  <a:gd name="connsiteX50" fmla="*/ 1345079 w 1592223"/>
                  <a:gd name="connsiteY50" fmla="*/ 65124 h 1396511"/>
                  <a:gd name="connsiteX51" fmla="*/ 1440329 w 1592223"/>
                  <a:gd name="connsiteY51" fmla="*/ 93699 h 1396511"/>
                  <a:gd name="connsiteX52" fmla="*/ 1522879 w 1592223"/>
                  <a:gd name="connsiteY52" fmla="*/ 100049 h 1396511"/>
                  <a:gd name="connsiteX53" fmla="*/ 1586379 w 1592223"/>
                  <a:gd name="connsiteY53" fmla="*/ 90524 h 1396511"/>
                  <a:gd name="connsiteX54" fmla="*/ 1580029 w 1592223"/>
                  <a:gd name="connsiteY54" fmla="*/ 103224 h 1396511"/>
                  <a:gd name="connsiteX55" fmla="*/ 1503829 w 1592223"/>
                  <a:gd name="connsiteY55" fmla="*/ 112749 h 1396511"/>
                  <a:gd name="connsiteX56" fmla="*/ 1440329 w 1592223"/>
                  <a:gd name="connsiteY56" fmla="*/ 122274 h 1396511"/>
                  <a:gd name="connsiteX57" fmla="*/ 1437154 w 1592223"/>
                  <a:gd name="connsiteY57" fmla="*/ 204824 h 1396511"/>
                  <a:gd name="connsiteX58" fmla="*/ 1430804 w 1592223"/>
                  <a:gd name="connsiteY58" fmla="*/ 290549 h 1396511"/>
                  <a:gd name="connsiteX59" fmla="*/ 1437154 w 1592223"/>
                  <a:gd name="connsiteY59" fmla="*/ 331824 h 1396511"/>
                  <a:gd name="connsiteX60" fmla="*/ 1392704 w 1592223"/>
                  <a:gd name="connsiteY60" fmla="*/ 296899 h 1396511"/>
                  <a:gd name="connsiteX61" fmla="*/ 1122829 w 1592223"/>
                  <a:gd name="connsiteY61" fmla="*/ 287374 h 1396511"/>
                  <a:gd name="connsiteX62" fmla="*/ 875179 w 1592223"/>
                  <a:gd name="connsiteY62" fmla="*/ 341349 h 1396511"/>
                  <a:gd name="connsiteX63" fmla="*/ 687854 w 1592223"/>
                  <a:gd name="connsiteY63" fmla="*/ 452474 h 1396511"/>
                  <a:gd name="connsiteX64" fmla="*/ 503704 w 1592223"/>
                  <a:gd name="connsiteY64" fmla="*/ 579474 h 1396511"/>
                  <a:gd name="connsiteX65" fmla="*/ 398929 w 1592223"/>
                  <a:gd name="connsiteY65" fmla="*/ 776324 h 1396511"/>
                  <a:gd name="connsiteX66" fmla="*/ 367179 w 1592223"/>
                  <a:gd name="connsiteY66" fmla="*/ 992224 h 1396511"/>
                  <a:gd name="connsiteX67" fmla="*/ 348129 w 1592223"/>
                  <a:gd name="connsiteY67" fmla="*/ 1062074 h 1396511"/>
                  <a:gd name="connsiteX68" fmla="*/ 364004 w 1592223"/>
                  <a:gd name="connsiteY68" fmla="*/ 1198599 h 1396511"/>
                  <a:gd name="connsiteX69" fmla="*/ 395754 w 1592223"/>
                  <a:gd name="connsiteY69" fmla="*/ 1284324 h 1396511"/>
                  <a:gd name="connsiteX70" fmla="*/ 525929 w 1592223"/>
                  <a:gd name="connsiteY70" fmla="*/ 1341474 h 1396511"/>
                  <a:gd name="connsiteX71" fmla="*/ 675154 w 1592223"/>
                  <a:gd name="connsiteY71" fmla="*/ 1373224 h 1396511"/>
                  <a:gd name="connsiteX72" fmla="*/ 754529 w 1592223"/>
                  <a:gd name="connsiteY72" fmla="*/ 1395449 h 1396511"/>
                  <a:gd name="connsiteX0" fmla="*/ 754529 w 1592223"/>
                  <a:gd name="connsiteY0" fmla="*/ 1395449 h 1396511"/>
                  <a:gd name="connsiteX1" fmla="*/ 605304 w 1592223"/>
                  <a:gd name="connsiteY1" fmla="*/ 1382749 h 1396511"/>
                  <a:gd name="connsiteX2" fmla="*/ 379879 w 1592223"/>
                  <a:gd name="connsiteY2" fmla="*/ 1297024 h 1396511"/>
                  <a:gd name="connsiteX3" fmla="*/ 329079 w 1592223"/>
                  <a:gd name="connsiteY3" fmla="*/ 1141449 h 1396511"/>
                  <a:gd name="connsiteX4" fmla="*/ 310029 w 1592223"/>
                  <a:gd name="connsiteY4" fmla="*/ 1017624 h 1396511"/>
                  <a:gd name="connsiteX5" fmla="*/ 189379 w 1592223"/>
                  <a:gd name="connsiteY5" fmla="*/ 957299 h 1396511"/>
                  <a:gd name="connsiteX6" fmla="*/ 94129 w 1592223"/>
                  <a:gd name="connsiteY6" fmla="*/ 928724 h 1396511"/>
                  <a:gd name="connsiteX7" fmla="*/ 24279 w 1592223"/>
                  <a:gd name="connsiteY7" fmla="*/ 1023974 h 1396511"/>
                  <a:gd name="connsiteX8" fmla="*/ 36979 w 1592223"/>
                  <a:gd name="connsiteY8" fmla="*/ 1116049 h 1396511"/>
                  <a:gd name="connsiteX9" fmla="*/ 11579 w 1592223"/>
                  <a:gd name="connsiteY9" fmla="*/ 1106524 h 1396511"/>
                  <a:gd name="connsiteX10" fmla="*/ 5229 w 1592223"/>
                  <a:gd name="connsiteY10" fmla="*/ 1008099 h 1396511"/>
                  <a:gd name="connsiteX11" fmla="*/ 87779 w 1592223"/>
                  <a:gd name="connsiteY11" fmla="*/ 862049 h 1396511"/>
                  <a:gd name="connsiteX12" fmla="*/ 122704 w 1592223"/>
                  <a:gd name="connsiteY12" fmla="*/ 633449 h 1396511"/>
                  <a:gd name="connsiteX13" fmla="*/ 103654 w 1592223"/>
                  <a:gd name="connsiteY13" fmla="*/ 503274 h 1396511"/>
                  <a:gd name="connsiteX14" fmla="*/ 40154 w 1592223"/>
                  <a:gd name="connsiteY14" fmla="*/ 449299 h 1396511"/>
                  <a:gd name="connsiteX15" fmla="*/ 56029 w 1592223"/>
                  <a:gd name="connsiteY15" fmla="*/ 427074 h 1396511"/>
                  <a:gd name="connsiteX16" fmla="*/ 110004 w 1592223"/>
                  <a:gd name="connsiteY16" fmla="*/ 481049 h 1396511"/>
                  <a:gd name="connsiteX17" fmla="*/ 138579 w 1592223"/>
                  <a:gd name="connsiteY17" fmla="*/ 576299 h 1396511"/>
                  <a:gd name="connsiteX18" fmla="*/ 195729 w 1592223"/>
                  <a:gd name="connsiteY18" fmla="*/ 519149 h 1396511"/>
                  <a:gd name="connsiteX19" fmla="*/ 300504 w 1592223"/>
                  <a:gd name="connsiteY19" fmla="*/ 423899 h 1396511"/>
                  <a:gd name="connsiteX20" fmla="*/ 494179 w 1592223"/>
                  <a:gd name="connsiteY20" fmla="*/ 379449 h 1396511"/>
                  <a:gd name="connsiteX21" fmla="*/ 586254 w 1592223"/>
                  <a:gd name="connsiteY21" fmla="*/ 312774 h 1396511"/>
                  <a:gd name="connsiteX22" fmla="*/ 624354 w 1592223"/>
                  <a:gd name="connsiteY22" fmla="*/ 277849 h 1396511"/>
                  <a:gd name="connsiteX23" fmla="*/ 646579 w 1592223"/>
                  <a:gd name="connsiteY23" fmla="*/ 204824 h 1396511"/>
                  <a:gd name="connsiteX24" fmla="*/ 659279 w 1592223"/>
                  <a:gd name="connsiteY24" fmla="*/ 220699 h 1396511"/>
                  <a:gd name="connsiteX25" fmla="*/ 649754 w 1592223"/>
                  <a:gd name="connsiteY25" fmla="*/ 271499 h 1396511"/>
                  <a:gd name="connsiteX26" fmla="*/ 700554 w 1592223"/>
                  <a:gd name="connsiteY26" fmla="*/ 274674 h 1396511"/>
                  <a:gd name="connsiteX27" fmla="*/ 633879 w 1592223"/>
                  <a:gd name="connsiteY27" fmla="*/ 315949 h 1396511"/>
                  <a:gd name="connsiteX28" fmla="*/ 510054 w 1592223"/>
                  <a:gd name="connsiteY28" fmla="*/ 398499 h 1396511"/>
                  <a:gd name="connsiteX29" fmla="*/ 313204 w 1592223"/>
                  <a:gd name="connsiteY29" fmla="*/ 446124 h 1396511"/>
                  <a:gd name="connsiteX30" fmla="*/ 205254 w 1592223"/>
                  <a:gd name="connsiteY30" fmla="*/ 544549 h 1396511"/>
                  <a:gd name="connsiteX31" fmla="*/ 157629 w 1592223"/>
                  <a:gd name="connsiteY31" fmla="*/ 601699 h 1396511"/>
                  <a:gd name="connsiteX32" fmla="*/ 125879 w 1592223"/>
                  <a:gd name="connsiteY32" fmla="*/ 757274 h 1396511"/>
                  <a:gd name="connsiteX33" fmla="*/ 119529 w 1592223"/>
                  <a:gd name="connsiteY33" fmla="*/ 868399 h 1396511"/>
                  <a:gd name="connsiteX34" fmla="*/ 129054 w 1592223"/>
                  <a:gd name="connsiteY34" fmla="*/ 893799 h 1396511"/>
                  <a:gd name="connsiteX35" fmla="*/ 240179 w 1592223"/>
                  <a:gd name="connsiteY35" fmla="*/ 950949 h 1396511"/>
                  <a:gd name="connsiteX36" fmla="*/ 341779 w 1592223"/>
                  <a:gd name="connsiteY36" fmla="*/ 979524 h 1396511"/>
                  <a:gd name="connsiteX37" fmla="*/ 357654 w 1592223"/>
                  <a:gd name="connsiteY37" fmla="*/ 938249 h 1396511"/>
                  <a:gd name="connsiteX38" fmla="*/ 379879 w 1592223"/>
                  <a:gd name="connsiteY38" fmla="*/ 766799 h 1396511"/>
                  <a:gd name="connsiteX39" fmla="*/ 487829 w 1592223"/>
                  <a:gd name="connsiteY39" fmla="*/ 566774 h 1396511"/>
                  <a:gd name="connsiteX40" fmla="*/ 665629 w 1592223"/>
                  <a:gd name="connsiteY40" fmla="*/ 436599 h 1396511"/>
                  <a:gd name="connsiteX41" fmla="*/ 868829 w 1592223"/>
                  <a:gd name="connsiteY41" fmla="*/ 319124 h 1396511"/>
                  <a:gd name="connsiteX42" fmla="*/ 1119654 w 1592223"/>
                  <a:gd name="connsiteY42" fmla="*/ 271499 h 1396511"/>
                  <a:gd name="connsiteX43" fmla="*/ 1380004 w 1592223"/>
                  <a:gd name="connsiteY43" fmla="*/ 277849 h 1396511"/>
                  <a:gd name="connsiteX44" fmla="*/ 1414929 w 1592223"/>
                  <a:gd name="connsiteY44" fmla="*/ 265149 h 1396511"/>
                  <a:gd name="connsiteX45" fmla="*/ 1414929 w 1592223"/>
                  <a:gd name="connsiteY45" fmla="*/ 169899 h 1396511"/>
                  <a:gd name="connsiteX46" fmla="*/ 1402229 w 1592223"/>
                  <a:gd name="connsiteY46" fmla="*/ 119099 h 1396511"/>
                  <a:gd name="connsiteX47" fmla="*/ 1326029 w 1592223"/>
                  <a:gd name="connsiteY47" fmla="*/ 77824 h 1396511"/>
                  <a:gd name="connsiteX48" fmla="*/ 1253004 w 1592223"/>
                  <a:gd name="connsiteY48" fmla="*/ 23849 h 1396511"/>
                  <a:gd name="connsiteX49" fmla="*/ 1272054 w 1592223"/>
                  <a:gd name="connsiteY49" fmla="*/ 1624 h 1396511"/>
                  <a:gd name="connsiteX50" fmla="*/ 1345079 w 1592223"/>
                  <a:gd name="connsiteY50" fmla="*/ 65124 h 1396511"/>
                  <a:gd name="connsiteX51" fmla="*/ 1440329 w 1592223"/>
                  <a:gd name="connsiteY51" fmla="*/ 93699 h 1396511"/>
                  <a:gd name="connsiteX52" fmla="*/ 1522879 w 1592223"/>
                  <a:gd name="connsiteY52" fmla="*/ 100049 h 1396511"/>
                  <a:gd name="connsiteX53" fmla="*/ 1586379 w 1592223"/>
                  <a:gd name="connsiteY53" fmla="*/ 90524 h 1396511"/>
                  <a:gd name="connsiteX54" fmla="*/ 1580029 w 1592223"/>
                  <a:gd name="connsiteY54" fmla="*/ 103224 h 1396511"/>
                  <a:gd name="connsiteX55" fmla="*/ 1503829 w 1592223"/>
                  <a:gd name="connsiteY55" fmla="*/ 112749 h 1396511"/>
                  <a:gd name="connsiteX56" fmla="*/ 1440329 w 1592223"/>
                  <a:gd name="connsiteY56" fmla="*/ 122274 h 1396511"/>
                  <a:gd name="connsiteX57" fmla="*/ 1437154 w 1592223"/>
                  <a:gd name="connsiteY57" fmla="*/ 204824 h 1396511"/>
                  <a:gd name="connsiteX58" fmla="*/ 1430804 w 1592223"/>
                  <a:gd name="connsiteY58" fmla="*/ 290549 h 1396511"/>
                  <a:gd name="connsiteX59" fmla="*/ 1437154 w 1592223"/>
                  <a:gd name="connsiteY59" fmla="*/ 331824 h 1396511"/>
                  <a:gd name="connsiteX60" fmla="*/ 1392704 w 1592223"/>
                  <a:gd name="connsiteY60" fmla="*/ 296899 h 1396511"/>
                  <a:gd name="connsiteX61" fmla="*/ 1122829 w 1592223"/>
                  <a:gd name="connsiteY61" fmla="*/ 287374 h 1396511"/>
                  <a:gd name="connsiteX62" fmla="*/ 875179 w 1592223"/>
                  <a:gd name="connsiteY62" fmla="*/ 341349 h 1396511"/>
                  <a:gd name="connsiteX63" fmla="*/ 687854 w 1592223"/>
                  <a:gd name="connsiteY63" fmla="*/ 452474 h 1396511"/>
                  <a:gd name="connsiteX64" fmla="*/ 503704 w 1592223"/>
                  <a:gd name="connsiteY64" fmla="*/ 579474 h 1396511"/>
                  <a:gd name="connsiteX65" fmla="*/ 398929 w 1592223"/>
                  <a:gd name="connsiteY65" fmla="*/ 776324 h 1396511"/>
                  <a:gd name="connsiteX66" fmla="*/ 367179 w 1592223"/>
                  <a:gd name="connsiteY66" fmla="*/ 992224 h 1396511"/>
                  <a:gd name="connsiteX67" fmla="*/ 348129 w 1592223"/>
                  <a:gd name="connsiteY67" fmla="*/ 1062074 h 1396511"/>
                  <a:gd name="connsiteX68" fmla="*/ 364004 w 1592223"/>
                  <a:gd name="connsiteY68" fmla="*/ 1198599 h 1396511"/>
                  <a:gd name="connsiteX69" fmla="*/ 395754 w 1592223"/>
                  <a:gd name="connsiteY69" fmla="*/ 1284324 h 1396511"/>
                  <a:gd name="connsiteX70" fmla="*/ 525929 w 1592223"/>
                  <a:gd name="connsiteY70" fmla="*/ 1341474 h 1396511"/>
                  <a:gd name="connsiteX71" fmla="*/ 675154 w 1592223"/>
                  <a:gd name="connsiteY71" fmla="*/ 1373224 h 1396511"/>
                  <a:gd name="connsiteX72" fmla="*/ 754529 w 1592223"/>
                  <a:gd name="connsiteY72" fmla="*/ 1395449 h 139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592223" h="1396511">
                    <a:moveTo>
                      <a:pt x="754529" y="1395449"/>
                    </a:moveTo>
                    <a:cubicBezTo>
                      <a:pt x="742887" y="1397036"/>
                      <a:pt x="667746" y="1399153"/>
                      <a:pt x="605304" y="1382749"/>
                    </a:cubicBezTo>
                    <a:cubicBezTo>
                      <a:pt x="542862" y="1366345"/>
                      <a:pt x="425916" y="1337241"/>
                      <a:pt x="379879" y="1297024"/>
                    </a:cubicBezTo>
                    <a:cubicBezTo>
                      <a:pt x="333842" y="1256807"/>
                      <a:pt x="340721" y="1188016"/>
                      <a:pt x="329079" y="1141449"/>
                    </a:cubicBezTo>
                    <a:cubicBezTo>
                      <a:pt x="317437" y="1094882"/>
                      <a:pt x="333312" y="1048316"/>
                      <a:pt x="310029" y="1017624"/>
                    </a:cubicBezTo>
                    <a:cubicBezTo>
                      <a:pt x="286746" y="986932"/>
                      <a:pt x="225362" y="972116"/>
                      <a:pt x="189379" y="957299"/>
                    </a:cubicBezTo>
                    <a:cubicBezTo>
                      <a:pt x="153396" y="942482"/>
                      <a:pt x="121646" y="917612"/>
                      <a:pt x="94129" y="928724"/>
                    </a:cubicBezTo>
                    <a:cubicBezTo>
                      <a:pt x="66612" y="939836"/>
                      <a:pt x="33804" y="992753"/>
                      <a:pt x="24279" y="1023974"/>
                    </a:cubicBezTo>
                    <a:cubicBezTo>
                      <a:pt x="14754" y="1055195"/>
                      <a:pt x="39096" y="1102291"/>
                      <a:pt x="36979" y="1116049"/>
                    </a:cubicBezTo>
                    <a:cubicBezTo>
                      <a:pt x="34862" y="1129807"/>
                      <a:pt x="16871" y="1124516"/>
                      <a:pt x="11579" y="1106524"/>
                    </a:cubicBezTo>
                    <a:cubicBezTo>
                      <a:pt x="6287" y="1088532"/>
                      <a:pt x="-7471" y="1048845"/>
                      <a:pt x="5229" y="1008099"/>
                    </a:cubicBezTo>
                    <a:cubicBezTo>
                      <a:pt x="17929" y="967353"/>
                      <a:pt x="68200" y="924491"/>
                      <a:pt x="87779" y="862049"/>
                    </a:cubicBezTo>
                    <a:cubicBezTo>
                      <a:pt x="107358" y="799607"/>
                      <a:pt x="120058" y="693245"/>
                      <a:pt x="122704" y="633449"/>
                    </a:cubicBezTo>
                    <a:cubicBezTo>
                      <a:pt x="125350" y="573653"/>
                      <a:pt x="117412" y="533966"/>
                      <a:pt x="103654" y="503274"/>
                    </a:cubicBezTo>
                    <a:cubicBezTo>
                      <a:pt x="89896" y="472582"/>
                      <a:pt x="48091" y="461999"/>
                      <a:pt x="40154" y="449299"/>
                    </a:cubicBezTo>
                    <a:cubicBezTo>
                      <a:pt x="32217" y="436599"/>
                      <a:pt x="44387" y="421782"/>
                      <a:pt x="56029" y="427074"/>
                    </a:cubicBezTo>
                    <a:cubicBezTo>
                      <a:pt x="67671" y="432366"/>
                      <a:pt x="96246" y="456178"/>
                      <a:pt x="110004" y="481049"/>
                    </a:cubicBezTo>
                    <a:cubicBezTo>
                      <a:pt x="123762" y="505920"/>
                      <a:pt x="124291" y="569949"/>
                      <a:pt x="138579" y="576299"/>
                    </a:cubicBezTo>
                    <a:cubicBezTo>
                      <a:pt x="152867" y="582649"/>
                      <a:pt x="168741" y="544549"/>
                      <a:pt x="195729" y="519149"/>
                    </a:cubicBezTo>
                    <a:cubicBezTo>
                      <a:pt x="222716" y="493749"/>
                      <a:pt x="250762" y="447182"/>
                      <a:pt x="300504" y="423899"/>
                    </a:cubicBezTo>
                    <a:cubicBezTo>
                      <a:pt x="350246" y="400616"/>
                      <a:pt x="446554" y="397970"/>
                      <a:pt x="494179" y="379449"/>
                    </a:cubicBezTo>
                    <a:cubicBezTo>
                      <a:pt x="541804" y="360928"/>
                      <a:pt x="564558" y="329707"/>
                      <a:pt x="586254" y="312774"/>
                    </a:cubicBezTo>
                    <a:cubicBezTo>
                      <a:pt x="607950" y="295841"/>
                      <a:pt x="614300" y="295841"/>
                      <a:pt x="624354" y="277849"/>
                    </a:cubicBezTo>
                    <a:cubicBezTo>
                      <a:pt x="634408" y="259857"/>
                      <a:pt x="640758" y="214349"/>
                      <a:pt x="646579" y="204824"/>
                    </a:cubicBezTo>
                    <a:cubicBezTo>
                      <a:pt x="652400" y="195299"/>
                      <a:pt x="658750" y="209587"/>
                      <a:pt x="659279" y="220699"/>
                    </a:cubicBezTo>
                    <a:cubicBezTo>
                      <a:pt x="659808" y="231811"/>
                      <a:pt x="642875" y="262503"/>
                      <a:pt x="649754" y="271499"/>
                    </a:cubicBezTo>
                    <a:cubicBezTo>
                      <a:pt x="656633" y="280495"/>
                      <a:pt x="703200" y="267266"/>
                      <a:pt x="700554" y="274674"/>
                    </a:cubicBezTo>
                    <a:cubicBezTo>
                      <a:pt x="697908" y="282082"/>
                      <a:pt x="665629" y="295312"/>
                      <a:pt x="633879" y="315949"/>
                    </a:cubicBezTo>
                    <a:cubicBezTo>
                      <a:pt x="602129" y="336586"/>
                      <a:pt x="563500" y="376803"/>
                      <a:pt x="510054" y="398499"/>
                    </a:cubicBezTo>
                    <a:cubicBezTo>
                      <a:pt x="456608" y="420195"/>
                      <a:pt x="364004" y="421782"/>
                      <a:pt x="313204" y="446124"/>
                    </a:cubicBezTo>
                    <a:cubicBezTo>
                      <a:pt x="262404" y="470466"/>
                      <a:pt x="231183" y="518620"/>
                      <a:pt x="205254" y="544549"/>
                    </a:cubicBezTo>
                    <a:cubicBezTo>
                      <a:pt x="179325" y="570478"/>
                      <a:pt x="170858" y="566245"/>
                      <a:pt x="157629" y="601699"/>
                    </a:cubicBezTo>
                    <a:cubicBezTo>
                      <a:pt x="144400" y="637153"/>
                      <a:pt x="132229" y="712824"/>
                      <a:pt x="125879" y="757274"/>
                    </a:cubicBezTo>
                    <a:cubicBezTo>
                      <a:pt x="119529" y="801724"/>
                      <a:pt x="119000" y="845645"/>
                      <a:pt x="119529" y="868399"/>
                    </a:cubicBezTo>
                    <a:cubicBezTo>
                      <a:pt x="120058" y="891153"/>
                      <a:pt x="108946" y="880041"/>
                      <a:pt x="129054" y="893799"/>
                    </a:cubicBezTo>
                    <a:cubicBezTo>
                      <a:pt x="149162" y="907557"/>
                      <a:pt x="204725" y="936661"/>
                      <a:pt x="240179" y="950949"/>
                    </a:cubicBezTo>
                    <a:cubicBezTo>
                      <a:pt x="275633" y="965236"/>
                      <a:pt x="322200" y="981641"/>
                      <a:pt x="341779" y="979524"/>
                    </a:cubicBezTo>
                    <a:cubicBezTo>
                      <a:pt x="361358" y="977407"/>
                      <a:pt x="351304" y="973703"/>
                      <a:pt x="357654" y="938249"/>
                    </a:cubicBezTo>
                    <a:cubicBezTo>
                      <a:pt x="364004" y="902795"/>
                      <a:pt x="358183" y="828711"/>
                      <a:pt x="379879" y="766799"/>
                    </a:cubicBezTo>
                    <a:cubicBezTo>
                      <a:pt x="401575" y="704887"/>
                      <a:pt x="440204" y="621807"/>
                      <a:pt x="487829" y="566774"/>
                    </a:cubicBezTo>
                    <a:cubicBezTo>
                      <a:pt x="535454" y="511741"/>
                      <a:pt x="602129" y="477874"/>
                      <a:pt x="665629" y="436599"/>
                    </a:cubicBezTo>
                    <a:cubicBezTo>
                      <a:pt x="729129" y="395324"/>
                      <a:pt x="793158" y="346641"/>
                      <a:pt x="868829" y="319124"/>
                    </a:cubicBezTo>
                    <a:cubicBezTo>
                      <a:pt x="944500" y="291607"/>
                      <a:pt x="1034458" y="278378"/>
                      <a:pt x="1119654" y="271499"/>
                    </a:cubicBezTo>
                    <a:cubicBezTo>
                      <a:pt x="1204850" y="264620"/>
                      <a:pt x="1330792" y="278907"/>
                      <a:pt x="1380004" y="277849"/>
                    </a:cubicBezTo>
                    <a:cubicBezTo>
                      <a:pt x="1429216" y="276791"/>
                      <a:pt x="1409108" y="283141"/>
                      <a:pt x="1414929" y="265149"/>
                    </a:cubicBezTo>
                    <a:cubicBezTo>
                      <a:pt x="1420750" y="247157"/>
                      <a:pt x="1417046" y="194241"/>
                      <a:pt x="1414929" y="169899"/>
                    </a:cubicBezTo>
                    <a:cubicBezTo>
                      <a:pt x="1412812" y="145557"/>
                      <a:pt x="1417046" y="134445"/>
                      <a:pt x="1402229" y="119099"/>
                    </a:cubicBezTo>
                    <a:cubicBezTo>
                      <a:pt x="1387412" y="103753"/>
                      <a:pt x="1350900" y="93699"/>
                      <a:pt x="1326029" y="77824"/>
                    </a:cubicBezTo>
                    <a:cubicBezTo>
                      <a:pt x="1301158" y="61949"/>
                      <a:pt x="1262000" y="36549"/>
                      <a:pt x="1253004" y="23849"/>
                    </a:cubicBezTo>
                    <a:cubicBezTo>
                      <a:pt x="1244008" y="11149"/>
                      <a:pt x="1256708" y="-5255"/>
                      <a:pt x="1272054" y="1624"/>
                    </a:cubicBezTo>
                    <a:cubicBezTo>
                      <a:pt x="1287400" y="8503"/>
                      <a:pt x="1317033" y="49778"/>
                      <a:pt x="1345079" y="65124"/>
                    </a:cubicBezTo>
                    <a:cubicBezTo>
                      <a:pt x="1373125" y="80470"/>
                      <a:pt x="1410696" y="87878"/>
                      <a:pt x="1440329" y="93699"/>
                    </a:cubicBezTo>
                    <a:cubicBezTo>
                      <a:pt x="1469962" y="99520"/>
                      <a:pt x="1498537" y="100578"/>
                      <a:pt x="1522879" y="100049"/>
                    </a:cubicBezTo>
                    <a:cubicBezTo>
                      <a:pt x="1547221" y="99520"/>
                      <a:pt x="1576854" y="89995"/>
                      <a:pt x="1586379" y="90524"/>
                    </a:cubicBezTo>
                    <a:cubicBezTo>
                      <a:pt x="1595904" y="91053"/>
                      <a:pt x="1593787" y="99520"/>
                      <a:pt x="1580029" y="103224"/>
                    </a:cubicBezTo>
                    <a:cubicBezTo>
                      <a:pt x="1566271" y="106928"/>
                      <a:pt x="1527112" y="109574"/>
                      <a:pt x="1503829" y="112749"/>
                    </a:cubicBezTo>
                    <a:cubicBezTo>
                      <a:pt x="1480546" y="115924"/>
                      <a:pt x="1451441" y="106928"/>
                      <a:pt x="1440329" y="122274"/>
                    </a:cubicBezTo>
                    <a:cubicBezTo>
                      <a:pt x="1429217" y="137620"/>
                      <a:pt x="1438741" y="176778"/>
                      <a:pt x="1437154" y="204824"/>
                    </a:cubicBezTo>
                    <a:cubicBezTo>
                      <a:pt x="1435567" y="232870"/>
                      <a:pt x="1430804" y="269382"/>
                      <a:pt x="1430804" y="290549"/>
                    </a:cubicBezTo>
                    <a:cubicBezTo>
                      <a:pt x="1430804" y="311716"/>
                      <a:pt x="1443504" y="330766"/>
                      <a:pt x="1437154" y="331824"/>
                    </a:cubicBezTo>
                    <a:cubicBezTo>
                      <a:pt x="1430804" y="332882"/>
                      <a:pt x="1445092" y="304307"/>
                      <a:pt x="1392704" y="296899"/>
                    </a:cubicBezTo>
                    <a:cubicBezTo>
                      <a:pt x="1340317" y="289491"/>
                      <a:pt x="1209083" y="279966"/>
                      <a:pt x="1122829" y="287374"/>
                    </a:cubicBezTo>
                    <a:cubicBezTo>
                      <a:pt x="1036575" y="294782"/>
                      <a:pt x="947675" y="313832"/>
                      <a:pt x="875179" y="341349"/>
                    </a:cubicBezTo>
                    <a:cubicBezTo>
                      <a:pt x="802683" y="368866"/>
                      <a:pt x="749767" y="412786"/>
                      <a:pt x="687854" y="452474"/>
                    </a:cubicBezTo>
                    <a:cubicBezTo>
                      <a:pt x="625941" y="492162"/>
                      <a:pt x="551858" y="525499"/>
                      <a:pt x="503704" y="579474"/>
                    </a:cubicBezTo>
                    <a:cubicBezTo>
                      <a:pt x="455550" y="633449"/>
                      <a:pt x="421683" y="707532"/>
                      <a:pt x="398929" y="776324"/>
                    </a:cubicBezTo>
                    <a:cubicBezTo>
                      <a:pt x="376175" y="845116"/>
                      <a:pt x="375646" y="944599"/>
                      <a:pt x="367179" y="992224"/>
                    </a:cubicBezTo>
                    <a:cubicBezTo>
                      <a:pt x="358712" y="1039849"/>
                      <a:pt x="348658" y="1027678"/>
                      <a:pt x="348129" y="1062074"/>
                    </a:cubicBezTo>
                    <a:cubicBezTo>
                      <a:pt x="347600" y="1096470"/>
                      <a:pt x="356067" y="1161557"/>
                      <a:pt x="364004" y="1198599"/>
                    </a:cubicBezTo>
                    <a:cubicBezTo>
                      <a:pt x="371942" y="1235641"/>
                      <a:pt x="368767" y="1260512"/>
                      <a:pt x="395754" y="1284324"/>
                    </a:cubicBezTo>
                    <a:cubicBezTo>
                      <a:pt x="422741" y="1308136"/>
                      <a:pt x="480950" y="1328245"/>
                      <a:pt x="525929" y="1341474"/>
                    </a:cubicBezTo>
                    <a:cubicBezTo>
                      <a:pt x="570908" y="1354703"/>
                      <a:pt x="635996" y="1366345"/>
                      <a:pt x="675154" y="1373224"/>
                    </a:cubicBezTo>
                    <a:cubicBezTo>
                      <a:pt x="714312" y="1380103"/>
                      <a:pt x="766171" y="1393862"/>
                      <a:pt x="754529" y="1395449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51" name="Freeform 191">
                <a:extLst>
                  <a:ext uri="{FF2B5EF4-FFF2-40B4-BE49-F238E27FC236}">
                    <a16:creationId xmlns:a16="http://schemas.microsoft.com/office/drawing/2014/main" id="{29BE8486-5FF4-9D44-989E-4ECCC6989DED}"/>
                  </a:ext>
                </a:extLst>
              </p:cNvPr>
              <p:cNvSpPr/>
              <p:nvPr/>
            </p:nvSpPr>
            <p:spPr>
              <a:xfrm>
                <a:off x="7820015" y="2466596"/>
                <a:ext cx="148180" cy="231020"/>
              </a:xfrm>
              <a:custGeom>
                <a:avLst/>
                <a:gdLst>
                  <a:gd name="connsiteX0" fmla="*/ 142885 w 148180"/>
                  <a:gd name="connsiteY0" fmla="*/ 228979 h 231020"/>
                  <a:gd name="connsiteX1" fmla="*/ 66685 w 148180"/>
                  <a:gd name="connsiteY1" fmla="*/ 86104 h 231020"/>
                  <a:gd name="connsiteX2" fmla="*/ 10 w 148180"/>
                  <a:gd name="connsiteY2" fmla="*/ 379 h 231020"/>
                  <a:gd name="connsiteX3" fmla="*/ 61923 w 148180"/>
                  <a:gd name="connsiteY3" fmla="*/ 57529 h 231020"/>
                  <a:gd name="connsiteX4" fmla="*/ 109548 w 148180"/>
                  <a:gd name="connsiteY4" fmla="*/ 124204 h 231020"/>
                  <a:gd name="connsiteX5" fmla="*/ 138123 w 148180"/>
                  <a:gd name="connsiteY5" fmla="*/ 167067 h 231020"/>
                  <a:gd name="connsiteX6" fmla="*/ 142885 w 148180"/>
                  <a:gd name="connsiteY6" fmla="*/ 228979 h 231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8180" h="231020">
                    <a:moveTo>
                      <a:pt x="142885" y="228979"/>
                    </a:moveTo>
                    <a:cubicBezTo>
                      <a:pt x="130979" y="215485"/>
                      <a:pt x="90497" y="124204"/>
                      <a:pt x="66685" y="86104"/>
                    </a:cubicBezTo>
                    <a:cubicBezTo>
                      <a:pt x="42873" y="48004"/>
                      <a:pt x="804" y="5141"/>
                      <a:pt x="10" y="379"/>
                    </a:cubicBezTo>
                    <a:cubicBezTo>
                      <a:pt x="-784" y="-4383"/>
                      <a:pt x="43667" y="36892"/>
                      <a:pt x="61923" y="57529"/>
                    </a:cubicBezTo>
                    <a:cubicBezTo>
                      <a:pt x="80179" y="78166"/>
                      <a:pt x="96848" y="105948"/>
                      <a:pt x="109548" y="124204"/>
                    </a:cubicBezTo>
                    <a:cubicBezTo>
                      <a:pt x="122248" y="142460"/>
                      <a:pt x="132567" y="148811"/>
                      <a:pt x="138123" y="167067"/>
                    </a:cubicBezTo>
                    <a:cubicBezTo>
                      <a:pt x="143679" y="185323"/>
                      <a:pt x="154791" y="242473"/>
                      <a:pt x="142885" y="228979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52" name="Freeform 192">
                <a:extLst>
                  <a:ext uri="{FF2B5EF4-FFF2-40B4-BE49-F238E27FC236}">
                    <a16:creationId xmlns:a16="http://schemas.microsoft.com/office/drawing/2014/main" id="{A1F717FF-F631-B743-9D8B-3070F7B3A58E}"/>
                  </a:ext>
                </a:extLst>
              </p:cNvPr>
              <p:cNvSpPr/>
              <p:nvPr/>
            </p:nvSpPr>
            <p:spPr>
              <a:xfrm>
                <a:off x="6238550" y="2827246"/>
                <a:ext cx="1704418" cy="394625"/>
              </a:xfrm>
              <a:custGeom>
                <a:avLst/>
                <a:gdLst>
                  <a:gd name="connsiteX0" fmla="*/ 1695775 w 1704418"/>
                  <a:gd name="connsiteY0" fmla="*/ 87403 h 395966"/>
                  <a:gd name="connsiteX1" fmla="*/ 1510038 w 1704418"/>
                  <a:gd name="connsiteY1" fmla="*/ 177891 h 395966"/>
                  <a:gd name="connsiteX2" fmla="*/ 1324300 w 1704418"/>
                  <a:gd name="connsiteY2" fmla="*/ 211228 h 395966"/>
                  <a:gd name="connsiteX3" fmla="*/ 1257625 w 1704418"/>
                  <a:gd name="connsiteY3" fmla="*/ 182653 h 395966"/>
                  <a:gd name="connsiteX4" fmla="*/ 1038550 w 1704418"/>
                  <a:gd name="connsiteY4" fmla="*/ 177891 h 395966"/>
                  <a:gd name="connsiteX5" fmla="*/ 976638 w 1704418"/>
                  <a:gd name="connsiteY5" fmla="*/ 125503 h 395966"/>
                  <a:gd name="connsiteX6" fmla="*/ 976638 w 1704418"/>
                  <a:gd name="connsiteY6" fmla="*/ 77878 h 395966"/>
                  <a:gd name="connsiteX7" fmla="*/ 971875 w 1704418"/>
                  <a:gd name="connsiteY7" fmla="*/ 39778 h 395966"/>
                  <a:gd name="connsiteX8" fmla="*/ 948063 w 1704418"/>
                  <a:gd name="connsiteY8" fmla="*/ 77878 h 395966"/>
                  <a:gd name="connsiteX9" fmla="*/ 819475 w 1704418"/>
                  <a:gd name="connsiteY9" fmla="*/ 149316 h 395966"/>
                  <a:gd name="connsiteX10" fmla="*/ 681363 w 1704418"/>
                  <a:gd name="connsiteY10" fmla="*/ 163603 h 395966"/>
                  <a:gd name="connsiteX11" fmla="*/ 562300 w 1704418"/>
                  <a:gd name="connsiteY11" fmla="*/ 149316 h 395966"/>
                  <a:gd name="connsiteX12" fmla="*/ 490863 w 1704418"/>
                  <a:gd name="connsiteY12" fmla="*/ 44541 h 395966"/>
                  <a:gd name="connsiteX13" fmla="*/ 390850 w 1704418"/>
                  <a:gd name="connsiteY13" fmla="*/ 1678 h 395966"/>
                  <a:gd name="connsiteX14" fmla="*/ 305125 w 1704418"/>
                  <a:gd name="connsiteY14" fmla="*/ 96928 h 395966"/>
                  <a:gd name="connsiteX15" fmla="*/ 395613 w 1704418"/>
                  <a:gd name="connsiteY15" fmla="*/ 30253 h 395966"/>
                  <a:gd name="connsiteX16" fmla="*/ 467050 w 1704418"/>
                  <a:gd name="connsiteY16" fmla="*/ 63591 h 395966"/>
                  <a:gd name="connsiteX17" fmla="*/ 514675 w 1704418"/>
                  <a:gd name="connsiteY17" fmla="*/ 130266 h 395966"/>
                  <a:gd name="connsiteX18" fmla="*/ 486100 w 1704418"/>
                  <a:gd name="connsiteY18" fmla="*/ 192178 h 395966"/>
                  <a:gd name="connsiteX19" fmla="*/ 290838 w 1704418"/>
                  <a:gd name="connsiteY19" fmla="*/ 316003 h 395966"/>
                  <a:gd name="connsiteX20" fmla="*/ 28900 w 1704418"/>
                  <a:gd name="connsiteY20" fmla="*/ 320766 h 395966"/>
                  <a:gd name="connsiteX21" fmla="*/ 9850 w 1704418"/>
                  <a:gd name="connsiteY21" fmla="*/ 392203 h 395966"/>
                  <a:gd name="connsiteX22" fmla="*/ 57475 w 1704418"/>
                  <a:gd name="connsiteY22" fmla="*/ 382678 h 395966"/>
                  <a:gd name="connsiteX23" fmla="*/ 300363 w 1704418"/>
                  <a:gd name="connsiteY23" fmla="*/ 354103 h 395966"/>
                  <a:gd name="connsiteX24" fmla="*/ 438475 w 1704418"/>
                  <a:gd name="connsiteY24" fmla="*/ 292191 h 395966"/>
                  <a:gd name="connsiteX25" fmla="*/ 543250 w 1704418"/>
                  <a:gd name="connsiteY25" fmla="*/ 192178 h 395966"/>
                  <a:gd name="connsiteX26" fmla="*/ 728988 w 1704418"/>
                  <a:gd name="connsiteY26" fmla="*/ 201703 h 395966"/>
                  <a:gd name="connsiteX27" fmla="*/ 895675 w 1704418"/>
                  <a:gd name="connsiteY27" fmla="*/ 154078 h 395966"/>
                  <a:gd name="connsiteX28" fmla="*/ 933775 w 1704418"/>
                  <a:gd name="connsiteY28" fmla="*/ 139791 h 395966"/>
                  <a:gd name="connsiteX29" fmla="*/ 981400 w 1704418"/>
                  <a:gd name="connsiteY29" fmla="*/ 192178 h 395966"/>
                  <a:gd name="connsiteX30" fmla="*/ 1081413 w 1704418"/>
                  <a:gd name="connsiteY30" fmla="*/ 211228 h 395966"/>
                  <a:gd name="connsiteX31" fmla="*/ 1252863 w 1704418"/>
                  <a:gd name="connsiteY31" fmla="*/ 230278 h 395966"/>
                  <a:gd name="connsiteX32" fmla="*/ 1300488 w 1704418"/>
                  <a:gd name="connsiteY32" fmla="*/ 244566 h 395966"/>
                  <a:gd name="connsiteX33" fmla="*/ 1267150 w 1704418"/>
                  <a:gd name="connsiteY33" fmla="*/ 287428 h 395966"/>
                  <a:gd name="connsiteX34" fmla="*/ 1238575 w 1704418"/>
                  <a:gd name="connsiteY34" fmla="*/ 325528 h 395966"/>
                  <a:gd name="connsiteX35" fmla="*/ 1319538 w 1704418"/>
                  <a:gd name="connsiteY35" fmla="*/ 292191 h 395966"/>
                  <a:gd name="connsiteX36" fmla="*/ 1343350 w 1704418"/>
                  <a:gd name="connsiteY36" fmla="*/ 244566 h 395966"/>
                  <a:gd name="connsiteX37" fmla="*/ 1424313 w 1704418"/>
                  <a:gd name="connsiteY37" fmla="*/ 225516 h 395966"/>
                  <a:gd name="connsiteX38" fmla="*/ 1457650 w 1704418"/>
                  <a:gd name="connsiteY38" fmla="*/ 287428 h 395966"/>
                  <a:gd name="connsiteX39" fmla="*/ 1505275 w 1704418"/>
                  <a:gd name="connsiteY39" fmla="*/ 316003 h 395966"/>
                  <a:gd name="connsiteX40" fmla="*/ 1510038 w 1704418"/>
                  <a:gd name="connsiteY40" fmla="*/ 296953 h 395966"/>
                  <a:gd name="connsiteX41" fmla="*/ 1481463 w 1704418"/>
                  <a:gd name="connsiteY41" fmla="*/ 263616 h 395966"/>
                  <a:gd name="connsiteX42" fmla="*/ 1481463 w 1704418"/>
                  <a:gd name="connsiteY42" fmla="*/ 230278 h 395966"/>
                  <a:gd name="connsiteX43" fmla="*/ 1571950 w 1704418"/>
                  <a:gd name="connsiteY43" fmla="*/ 182653 h 395966"/>
                  <a:gd name="connsiteX44" fmla="*/ 1662438 w 1704418"/>
                  <a:gd name="connsiteY44" fmla="*/ 149316 h 395966"/>
                  <a:gd name="connsiteX45" fmla="*/ 1695775 w 1704418"/>
                  <a:gd name="connsiteY45" fmla="*/ 87403 h 395966"/>
                  <a:gd name="connsiteX0" fmla="*/ 1695775 w 1704418"/>
                  <a:gd name="connsiteY0" fmla="*/ 87403 h 394625"/>
                  <a:gd name="connsiteX1" fmla="*/ 1510038 w 1704418"/>
                  <a:gd name="connsiteY1" fmla="*/ 177891 h 394625"/>
                  <a:gd name="connsiteX2" fmla="*/ 1324300 w 1704418"/>
                  <a:gd name="connsiteY2" fmla="*/ 211228 h 394625"/>
                  <a:gd name="connsiteX3" fmla="*/ 1257625 w 1704418"/>
                  <a:gd name="connsiteY3" fmla="*/ 182653 h 394625"/>
                  <a:gd name="connsiteX4" fmla="*/ 1038550 w 1704418"/>
                  <a:gd name="connsiteY4" fmla="*/ 177891 h 394625"/>
                  <a:gd name="connsiteX5" fmla="*/ 976638 w 1704418"/>
                  <a:gd name="connsiteY5" fmla="*/ 125503 h 394625"/>
                  <a:gd name="connsiteX6" fmla="*/ 976638 w 1704418"/>
                  <a:gd name="connsiteY6" fmla="*/ 77878 h 394625"/>
                  <a:gd name="connsiteX7" fmla="*/ 971875 w 1704418"/>
                  <a:gd name="connsiteY7" fmla="*/ 39778 h 394625"/>
                  <a:gd name="connsiteX8" fmla="*/ 948063 w 1704418"/>
                  <a:gd name="connsiteY8" fmla="*/ 77878 h 394625"/>
                  <a:gd name="connsiteX9" fmla="*/ 819475 w 1704418"/>
                  <a:gd name="connsiteY9" fmla="*/ 149316 h 394625"/>
                  <a:gd name="connsiteX10" fmla="*/ 681363 w 1704418"/>
                  <a:gd name="connsiteY10" fmla="*/ 163603 h 394625"/>
                  <a:gd name="connsiteX11" fmla="*/ 562300 w 1704418"/>
                  <a:gd name="connsiteY11" fmla="*/ 149316 h 394625"/>
                  <a:gd name="connsiteX12" fmla="*/ 490863 w 1704418"/>
                  <a:gd name="connsiteY12" fmla="*/ 44541 h 394625"/>
                  <a:gd name="connsiteX13" fmla="*/ 390850 w 1704418"/>
                  <a:gd name="connsiteY13" fmla="*/ 1678 h 394625"/>
                  <a:gd name="connsiteX14" fmla="*/ 305125 w 1704418"/>
                  <a:gd name="connsiteY14" fmla="*/ 96928 h 394625"/>
                  <a:gd name="connsiteX15" fmla="*/ 395613 w 1704418"/>
                  <a:gd name="connsiteY15" fmla="*/ 30253 h 394625"/>
                  <a:gd name="connsiteX16" fmla="*/ 467050 w 1704418"/>
                  <a:gd name="connsiteY16" fmla="*/ 63591 h 394625"/>
                  <a:gd name="connsiteX17" fmla="*/ 514675 w 1704418"/>
                  <a:gd name="connsiteY17" fmla="*/ 130266 h 394625"/>
                  <a:gd name="connsiteX18" fmla="*/ 486100 w 1704418"/>
                  <a:gd name="connsiteY18" fmla="*/ 192178 h 394625"/>
                  <a:gd name="connsiteX19" fmla="*/ 290838 w 1704418"/>
                  <a:gd name="connsiteY19" fmla="*/ 316003 h 394625"/>
                  <a:gd name="connsiteX20" fmla="*/ 28900 w 1704418"/>
                  <a:gd name="connsiteY20" fmla="*/ 339816 h 394625"/>
                  <a:gd name="connsiteX21" fmla="*/ 9850 w 1704418"/>
                  <a:gd name="connsiteY21" fmla="*/ 392203 h 394625"/>
                  <a:gd name="connsiteX22" fmla="*/ 57475 w 1704418"/>
                  <a:gd name="connsiteY22" fmla="*/ 382678 h 394625"/>
                  <a:gd name="connsiteX23" fmla="*/ 300363 w 1704418"/>
                  <a:gd name="connsiteY23" fmla="*/ 354103 h 394625"/>
                  <a:gd name="connsiteX24" fmla="*/ 438475 w 1704418"/>
                  <a:gd name="connsiteY24" fmla="*/ 292191 h 394625"/>
                  <a:gd name="connsiteX25" fmla="*/ 543250 w 1704418"/>
                  <a:gd name="connsiteY25" fmla="*/ 192178 h 394625"/>
                  <a:gd name="connsiteX26" fmla="*/ 728988 w 1704418"/>
                  <a:gd name="connsiteY26" fmla="*/ 201703 h 394625"/>
                  <a:gd name="connsiteX27" fmla="*/ 895675 w 1704418"/>
                  <a:gd name="connsiteY27" fmla="*/ 154078 h 394625"/>
                  <a:gd name="connsiteX28" fmla="*/ 933775 w 1704418"/>
                  <a:gd name="connsiteY28" fmla="*/ 139791 h 394625"/>
                  <a:gd name="connsiteX29" fmla="*/ 981400 w 1704418"/>
                  <a:gd name="connsiteY29" fmla="*/ 192178 h 394625"/>
                  <a:gd name="connsiteX30" fmla="*/ 1081413 w 1704418"/>
                  <a:gd name="connsiteY30" fmla="*/ 211228 h 394625"/>
                  <a:gd name="connsiteX31" fmla="*/ 1252863 w 1704418"/>
                  <a:gd name="connsiteY31" fmla="*/ 230278 h 394625"/>
                  <a:gd name="connsiteX32" fmla="*/ 1300488 w 1704418"/>
                  <a:gd name="connsiteY32" fmla="*/ 244566 h 394625"/>
                  <a:gd name="connsiteX33" fmla="*/ 1267150 w 1704418"/>
                  <a:gd name="connsiteY33" fmla="*/ 287428 h 394625"/>
                  <a:gd name="connsiteX34" fmla="*/ 1238575 w 1704418"/>
                  <a:gd name="connsiteY34" fmla="*/ 325528 h 394625"/>
                  <a:gd name="connsiteX35" fmla="*/ 1319538 w 1704418"/>
                  <a:gd name="connsiteY35" fmla="*/ 292191 h 394625"/>
                  <a:gd name="connsiteX36" fmla="*/ 1343350 w 1704418"/>
                  <a:gd name="connsiteY36" fmla="*/ 244566 h 394625"/>
                  <a:gd name="connsiteX37" fmla="*/ 1424313 w 1704418"/>
                  <a:gd name="connsiteY37" fmla="*/ 225516 h 394625"/>
                  <a:gd name="connsiteX38" fmla="*/ 1457650 w 1704418"/>
                  <a:gd name="connsiteY38" fmla="*/ 287428 h 394625"/>
                  <a:gd name="connsiteX39" fmla="*/ 1505275 w 1704418"/>
                  <a:gd name="connsiteY39" fmla="*/ 316003 h 394625"/>
                  <a:gd name="connsiteX40" fmla="*/ 1510038 w 1704418"/>
                  <a:gd name="connsiteY40" fmla="*/ 296953 h 394625"/>
                  <a:gd name="connsiteX41" fmla="*/ 1481463 w 1704418"/>
                  <a:gd name="connsiteY41" fmla="*/ 263616 h 394625"/>
                  <a:gd name="connsiteX42" fmla="*/ 1481463 w 1704418"/>
                  <a:gd name="connsiteY42" fmla="*/ 230278 h 394625"/>
                  <a:gd name="connsiteX43" fmla="*/ 1571950 w 1704418"/>
                  <a:gd name="connsiteY43" fmla="*/ 182653 h 394625"/>
                  <a:gd name="connsiteX44" fmla="*/ 1662438 w 1704418"/>
                  <a:gd name="connsiteY44" fmla="*/ 149316 h 394625"/>
                  <a:gd name="connsiteX45" fmla="*/ 1695775 w 1704418"/>
                  <a:gd name="connsiteY45" fmla="*/ 87403 h 394625"/>
                  <a:gd name="connsiteX0" fmla="*/ 1695775 w 1704418"/>
                  <a:gd name="connsiteY0" fmla="*/ 87403 h 394625"/>
                  <a:gd name="connsiteX1" fmla="*/ 1510038 w 1704418"/>
                  <a:gd name="connsiteY1" fmla="*/ 177891 h 394625"/>
                  <a:gd name="connsiteX2" fmla="*/ 1324300 w 1704418"/>
                  <a:gd name="connsiteY2" fmla="*/ 211228 h 394625"/>
                  <a:gd name="connsiteX3" fmla="*/ 1257625 w 1704418"/>
                  <a:gd name="connsiteY3" fmla="*/ 182653 h 394625"/>
                  <a:gd name="connsiteX4" fmla="*/ 1038550 w 1704418"/>
                  <a:gd name="connsiteY4" fmla="*/ 177891 h 394625"/>
                  <a:gd name="connsiteX5" fmla="*/ 976638 w 1704418"/>
                  <a:gd name="connsiteY5" fmla="*/ 125503 h 394625"/>
                  <a:gd name="connsiteX6" fmla="*/ 976638 w 1704418"/>
                  <a:gd name="connsiteY6" fmla="*/ 77878 h 394625"/>
                  <a:gd name="connsiteX7" fmla="*/ 971875 w 1704418"/>
                  <a:gd name="connsiteY7" fmla="*/ 39778 h 394625"/>
                  <a:gd name="connsiteX8" fmla="*/ 948063 w 1704418"/>
                  <a:gd name="connsiteY8" fmla="*/ 77878 h 394625"/>
                  <a:gd name="connsiteX9" fmla="*/ 819475 w 1704418"/>
                  <a:gd name="connsiteY9" fmla="*/ 149316 h 394625"/>
                  <a:gd name="connsiteX10" fmla="*/ 681363 w 1704418"/>
                  <a:gd name="connsiteY10" fmla="*/ 163603 h 394625"/>
                  <a:gd name="connsiteX11" fmla="*/ 562300 w 1704418"/>
                  <a:gd name="connsiteY11" fmla="*/ 149316 h 394625"/>
                  <a:gd name="connsiteX12" fmla="*/ 490863 w 1704418"/>
                  <a:gd name="connsiteY12" fmla="*/ 44541 h 394625"/>
                  <a:gd name="connsiteX13" fmla="*/ 390850 w 1704418"/>
                  <a:gd name="connsiteY13" fmla="*/ 1678 h 394625"/>
                  <a:gd name="connsiteX14" fmla="*/ 305125 w 1704418"/>
                  <a:gd name="connsiteY14" fmla="*/ 96928 h 394625"/>
                  <a:gd name="connsiteX15" fmla="*/ 395613 w 1704418"/>
                  <a:gd name="connsiteY15" fmla="*/ 30253 h 394625"/>
                  <a:gd name="connsiteX16" fmla="*/ 467050 w 1704418"/>
                  <a:gd name="connsiteY16" fmla="*/ 63591 h 394625"/>
                  <a:gd name="connsiteX17" fmla="*/ 514675 w 1704418"/>
                  <a:gd name="connsiteY17" fmla="*/ 130266 h 394625"/>
                  <a:gd name="connsiteX18" fmla="*/ 486100 w 1704418"/>
                  <a:gd name="connsiteY18" fmla="*/ 192178 h 394625"/>
                  <a:gd name="connsiteX19" fmla="*/ 290838 w 1704418"/>
                  <a:gd name="connsiteY19" fmla="*/ 316003 h 394625"/>
                  <a:gd name="connsiteX20" fmla="*/ 28900 w 1704418"/>
                  <a:gd name="connsiteY20" fmla="*/ 339816 h 394625"/>
                  <a:gd name="connsiteX21" fmla="*/ 9850 w 1704418"/>
                  <a:gd name="connsiteY21" fmla="*/ 392203 h 394625"/>
                  <a:gd name="connsiteX22" fmla="*/ 57475 w 1704418"/>
                  <a:gd name="connsiteY22" fmla="*/ 382678 h 394625"/>
                  <a:gd name="connsiteX23" fmla="*/ 300363 w 1704418"/>
                  <a:gd name="connsiteY23" fmla="*/ 354103 h 394625"/>
                  <a:gd name="connsiteX24" fmla="*/ 438475 w 1704418"/>
                  <a:gd name="connsiteY24" fmla="*/ 292191 h 394625"/>
                  <a:gd name="connsiteX25" fmla="*/ 543250 w 1704418"/>
                  <a:gd name="connsiteY25" fmla="*/ 192178 h 394625"/>
                  <a:gd name="connsiteX26" fmla="*/ 728988 w 1704418"/>
                  <a:gd name="connsiteY26" fmla="*/ 201703 h 394625"/>
                  <a:gd name="connsiteX27" fmla="*/ 895675 w 1704418"/>
                  <a:gd name="connsiteY27" fmla="*/ 154078 h 394625"/>
                  <a:gd name="connsiteX28" fmla="*/ 933775 w 1704418"/>
                  <a:gd name="connsiteY28" fmla="*/ 139791 h 394625"/>
                  <a:gd name="connsiteX29" fmla="*/ 981400 w 1704418"/>
                  <a:gd name="connsiteY29" fmla="*/ 192178 h 394625"/>
                  <a:gd name="connsiteX30" fmla="*/ 1081413 w 1704418"/>
                  <a:gd name="connsiteY30" fmla="*/ 211228 h 394625"/>
                  <a:gd name="connsiteX31" fmla="*/ 1252863 w 1704418"/>
                  <a:gd name="connsiteY31" fmla="*/ 230278 h 394625"/>
                  <a:gd name="connsiteX32" fmla="*/ 1300488 w 1704418"/>
                  <a:gd name="connsiteY32" fmla="*/ 244566 h 394625"/>
                  <a:gd name="connsiteX33" fmla="*/ 1267150 w 1704418"/>
                  <a:gd name="connsiteY33" fmla="*/ 287428 h 394625"/>
                  <a:gd name="connsiteX34" fmla="*/ 1238575 w 1704418"/>
                  <a:gd name="connsiteY34" fmla="*/ 325528 h 394625"/>
                  <a:gd name="connsiteX35" fmla="*/ 1319538 w 1704418"/>
                  <a:gd name="connsiteY35" fmla="*/ 292191 h 394625"/>
                  <a:gd name="connsiteX36" fmla="*/ 1343350 w 1704418"/>
                  <a:gd name="connsiteY36" fmla="*/ 244566 h 394625"/>
                  <a:gd name="connsiteX37" fmla="*/ 1424313 w 1704418"/>
                  <a:gd name="connsiteY37" fmla="*/ 225516 h 394625"/>
                  <a:gd name="connsiteX38" fmla="*/ 1457650 w 1704418"/>
                  <a:gd name="connsiteY38" fmla="*/ 287428 h 394625"/>
                  <a:gd name="connsiteX39" fmla="*/ 1505275 w 1704418"/>
                  <a:gd name="connsiteY39" fmla="*/ 316003 h 394625"/>
                  <a:gd name="connsiteX40" fmla="*/ 1510038 w 1704418"/>
                  <a:gd name="connsiteY40" fmla="*/ 296953 h 394625"/>
                  <a:gd name="connsiteX41" fmla="*/ 1481463 w 1704418"/>
                  <a:gd name="connsiteY41" fmla="*/ 263616 h 394625"/>
                  <a:gd name="connsiteX42" fmla="*/ 1481463 w 1704418"/>
                  <a:gd name="connsiteY42" fmla="*/ 230278 h 394625"/>
                  <a:gd name="connsiteX43" fmla="*/ 1571950 w 1704418"/>
                  <a:gd name="connsiteY43" fmla="*/ 182653 h 394625"/>
                  <a:gd name="connsiteX44" fmla="*/ 1662438 w 1704418"/>
                  <a:gd name="connsiteY44" fmla="*/ 149316 h 394625"/>
                  <a:gd name="connsiteX45" fmla="*/ 1695775 w 1704418"/>
                  <a:gd name="connsiteY45" fmla="*/ 87403 h 394625"/>
                  <a:gd name="connsiteX0" fmla="*/ 1695775 w 1704418"/>
                  <a:gd name="connsiteY0" fmla="*/ 87403 h 394625"/>
                  <a:gd name="connsiteX1" fmla="*/ 1510038 w 1704418"/>
                  <a:gd name="connsiteY1" fmla="*/ 177891 h 394625"/>
                  <a:gd name="connsiteX2" fmla="*/ 1324300 w 1704418"/>
                  <a:gd name="connsiteY2" fmla="*/ 211228 h 394625"/>
                  <a:gd name="connsiteX3" fmla="*/ 1252863 w 1704418"/>
                  <a:gd name="connsiteY3" fmla="*/ 192178 h 394625"/>
                  <a:gd name="connsiteX4" fmla="*/ 1038550 w 1704418"/>
                  <a:gd name="connsiteY4" fmla="*/ 177891 h 394625"/>
                  <a:gd name="connsiteX5" fmla="*/ 976638 w 1704418"/>
                  <a:gd name="connsiteY5" fmla="*/ 125503 h 394625"/>
                  <a:gd name="connsiteX6" fmla="*/ 976638 w 1704418"/>
                  <a:gd name="connsiteY6" fmla="*/ 77878 h 394625"/>
                  <a:gd name="connsiteX7" fmla="*/ 971875 w 1704418"/>
                  <a:gd name="connsiteY7" fmla="*/ 39778 h 394625"/>
                  <a:gd name="connsiteX8" fmla="*/ 948063 w 1704418"/>
                  <a:gd name="connsiteY8" fmla="*/ 77878 h 394625"/>
                  <a:gd name="connsiteX9" fmla="*/ 819475 w 1704418"/>
                  <a:gd name="connsiteY9" fmla="*/ 149316 h 394625"/>
                  <a:gd name="connsiteX10" fmla="*/ 681363 w 1704418"/>
                  <a:gd name="connsiteY10" fmla="*/ 163603 h 394625"/>
                  <a:gd name="connsiteX11" fmla="*/ 562300 w 1704418"/>
                  <a:gd name="connsiteY11" fmla="*/ 149316 h 394625"/>
                  <a:gd name="connsiteX12" fmla="*/ 490863 w 1704418"/>
                  <a:gd name="connsiteY12" fmla="*/ 44541 h 394625"/>
                  <a:gd name="connsiteX13" fmla="*/ 390850 w 1704418"/>
                  <a:gd name="connsiteY13" fmla="*/ 1678 h 394625"/>
                  <a:gd name="connsiteX14" fmla="*/ 305125 w 1704418"/>
                  <a:gd name="connsiteY14" fmla="*/ 96928 h 394625"/>
                  <a:gd name="connsiteX15" fmla="*/ 395613 w 1704418"/>
                  <a:gd name="connsiteY15" fmla="*/ 30253 h 394625"/>
                  <a:gd name="connsiteX16" fmla="*/ 467050 w 1704418"/>
                  <a:gd name="connsiteY16" fmla="*/ 63591 h 394625"/>
                  <a:gd name="connsiteX17" fmla="*/ 514675 w 1704418"/>
                  <a:gd name="connsiteY17" fmla="*/ 130266 h 394625"/>
                  <a:gd name="connsiteX18" fmla="*/ 486100 w 1704418"/>
                  <a:gd name="connsiteY18" fmla="*/ 192178 h 394625"/>
                  <a:gd name="connsiteX19" fmla="*/ 290838 w 1704418"/>
                  <a:gd name="connsiteY19" fmla="*/ 316003 h 394625"/>
                  <a:gd name="connsiteX20" fmla="*/ 28900 w 1704418"/>
                  <a:gd name="connsiteY20" fmla="*/ 339816 h 394625"/>
                  <a:gd name="connsiteX21" fmla="*/ 9850 w 1704418"/>
                  <a:gd name="connsiteY21" fmla="*/ 392203 h 394625"/>
                  <a:gd name="connsiteX22" fmla="*/ 57475 w 1704418"/>
                  <a:gd name="connsiteY22" fmla="*/ 382678 h 394625"/>
                  <a:gd name="connsiteX23" fmla="*/ 300363 w 1704418"/>
                  <a:gd name="connsiteY23" fmla="*/ 354103 h 394625"/>
                  <a:gd name="connsiteX24" fmla="*/ 438475 w 1704418"/>
                  <a:gd name="connsiteY24" fmla="*/ 292191 h 394625"/>
                  <a:gd name="connsiteX25" fmla="*/ 543250 w 1704418"/>
                  <a:gd name="connsiteY25" fmla="*/ 192178 h 394625"/>
                  <a:gd name="connsiteX26" fmla="*/ 728988 w 1704418"/>
                  <a:gd name="connsiteY26" fmla="*/ 201703 h 394625"/>
                  <a:gd name="connsiteX27" fmla="*/ 895675 w 1704418"/>
                  <a:gd name="connsiteY27" fmla="*/ 154078 h 394625"/>
                  <a:gd name="connsiteX28" fmla="*/ 933775 w 1704418"/>
                  <a:gd name="connsiteY28" fmla="*/ 139791 h 394625"/>
                  <a:gd name="connsiteX29" fmla="*/ 981400 w 1704418"/>
                  <a:gd name="connsiteY29" fmla="*/ 192178 h 394625"/>
                  <a:gd name="connsiteX30" fmla="*/ 1081413 w 1704418"/>
                  <a:gd name="connsiteY30" fmla="*/ 211228 h 394625"/>
                  <a:gd name="connsiteX31" fmla="*/ 1252863 w 1704418"/>
                  <a:gd name="connsiteY31" fmla="*/ 230278 h 394625"/>
                  <a:gd name="connsiteX32" fmla="*/ 1300488 w 1704418"/>
                  <a:gd name="connsiteY32" fmla="*/ 244566 h 394625"/>
                  <a:gd name="connsiteX33" fmla="*/ 1267150 w 1704418"/>
                  <a:gd name="connsiteY33" fmla="*/ 287428 h 394625"/>
                  <a:gd name="connsiteX34" fmla="*/ 1238575 w 1704418"/>
                  <a:gd name="connsiteY34" fmla="*/ 325528 h 394625"/>
                  <a:gd name="connsiteX35" fmla="*/ 1319538 w 1704418"/>
                  <a:gd name="connsiteY35" fmla="*/ 292191 h 394625"/>
                  <a:gd name="connsiteX36" fmla="*/ 1343350 w 1704418"/>
                  <a:gd name="connsiteY36" fmla="*/ 244566 h 394625"/>
                  <a:gd name="connsiteX37" fmla="*/ 1424313 w 1704418"/>
                  <a:gd name="connsiteY37" fmla="*/ 225516 h 394625"/>
                  <a:gd name="connsiteX38" fmla="*/ 1457650 w 1704418"/>
                  <a:gd name="connsiteY38" fmla="*/ 287428 h 394625"/>
                  <a:gd name="connsiteX39" fmla="*/ 1505275 w 1704418"/>
                  <a:gd name="connsiteY39" fmla="*/ 316003 h 394625"/>
                  <a:gd name="connsiteX40" fmla="*/ 1510038 w 1704418"/>
                  <a:gd name="connsiteY40" fmla="*/ 296953 h 394625"/>
                  <a:gd name="connsiteX41" fmla="*/ 1481463 w 1704418"/>
                  <a:gd name="connsiteY41" fmla="*/ 263616 h 394625"/>
                  <a:gd name="connsiteX42" fmla="*/ 1481463 w 1704418"/>
                  <a:gd name="connsiteY42" fmla="*/ 230278 h 394625"/>
                  <a:gd name="connsiteX43" fmla="*/ 1571950 w 1704418"/>
                  <a:gd name="connsiteY43" fmla="*/ 182653 h 394625"/>
                  <a:gd name="connsiteX44" fmla="*/ 1662438 w 1704418"/>
                  <a:gd name="connsiteY44" fmla="*/ 149316 h 394625"/>
                  <a:gd name="connsiteX45" fmla="*/ 1695775 w 1704418"/>
                  <a:gd name="connsiteY45" fmla="*/ 87403 h 39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704418" h="394625">
                    <a:moveTo>
                      <a:pt x="1695775" y="87403"/>
                    </a:moveTo>
                    <a:cubicBezTo>
                      <a:pt x="1670375" y="92165"/>
                      <a:pt x="1571950" y="157254"/>
                      <a:pt x="1510038" y="177891"/>
                    </a:cubicBezTo>
                    <a:cubicBezTo>
                      <a:pt x="1448126" y="198528"/>
                      <a:pt x="1367163" y="208847"/>
                      <a:pt x="1324300" y="211228"/>
                    </a:cubicBezTo>
                    <a:cubicBezTo>
                      <a:pt x="1281438" y="213609"/>
                      <a:pt x="1300488" y="197734"/>
                      <a:pt x="1252863" y="192178"/>
                    </a:cubicBezTo>
                    <a:cubicBezTo>
                      <a:pt x="1205238" y="186622"/>
                      <a:pt x="1084587" y="189003"/>
                      <a:pt x="1038550" y="177891"/>
                    </a:cubicBezTo>
                    <a:cubicBezTo>
                      <a:pt x="992513" y="166779"/>
                      <a:pt x="986957" y="142172"/>
                      <a:pt x="976638" y="125503"/>
                    </a:cubicBezTo>
                    <a:cubicBezTo>
                      <a:pt x="966319" y="108834"/>
                      <a:pt x="977432" y="92165"/>
                      <a:pt x="976638" y="77878"/>
                    </a:cubicBezTo>
                    <a:cubicBezTo>
                      <a:pt x="975844" y="63591"/>
                      <a:pt x="976637" y="39778"/>
                      <a:pt x="971875" y="39778"/>
                    </a:cubicBezTo>
                    <a:cubicBezTo>
                      <a:pt x="967113" y="39778"/>
                      <a:pt x="973463" y="59622"/>
                      <a:pt x="948063" y="77878"/>
                    </a:cubicBezTo>
                    <a:cubicBezTo>
                      <a:pt x="922663" y="96134"/>
                      <a:pt x="863925" y="135029"/>
                      <a:pt x="819475" y="149316"/>
                    </a:cubicBezTo>
                    <a:cubicBezTo>
                      <a:pt x="775025" y="163603"/>
                      <a:pt x="724225" y="163603"/>
                      <a:pt x="681363" y="163603"/>
                    </a:cubicBezTo>
                    <a:cubicBezTo>
                      <a:pt x="638501" y="163603"/>
                      <a:pt x="594050" y="169160"/>
                      <a:pt x="562300" y="149316"/>
                    </a:cubicBezTo>
                    <a:cubicBezTo>
                      <a:pt x="530550" y="129472"/>
                      <a:pt x="519438" y="69147"/>
                      <a:pt x="490863" y="44541"/>
                    </a:cubicBezTo>
                    <a:cubicBezTo>
                      <a:pt x="462288" y="19935"/>
                      <a:pt x="421806" y="-7053"/>
                      <a:pt x="390850" y="1678"/>
                    </a:cubicBezTo>
                    <a:cubicBezTo>
                      <a:pt x="359894" y="10409"/>
                      <a:pt x="304331" y="92166"/>
                      <a:pt x="305125" y="96928"/>
                    </a:cubicBezTo>
                    <a:cubicBezTo>
                      <a:pt x="305919" y="101690"/>
                      <a:pt x="368626" y="35809"/>
                      <a:pt x="395613" y="30253"/>
                    </a:cubicBezTo>
                    <a:cubicBezTo>
                      <a:pt x="422600" y="24697"/>
                      <a:pt x="447206" y="46922"/>
                      <a:pt x="467050" y="63591"/>
                    </a:cubicBezTo>
                    <a:cubicBezTo>
                      <a:pt x="486894" y="80260"/>
                      <a:pt x="511500" y="108835"/>
                      <a:pt x="514675" y="130266"/>
                    </a:cubicBezTo>
                    <a:cubicBezTo>
                      <a:pt x="517850" y="151697"/>
                      <a:pt x="523406" y="161222"/>
                      <a:pt x="486100" y="192178"/>
                    </a:cubicBezTo>
                    <a:cubicBezTo>
                      <a:pt x="448794" y="223134"/>
                      <a:pt x="395613" y="286634"/>
                      <a:pt x="290838" y="316003"/>
                    </a:cubicBezTo>
                    <a:cubicBezTo>
                      <a:pt x="186063" y="345372"/>
                      <a:pt x="75731" y="327116"/>
                      <a:pt x="28900" y="339816"/>
                    </a:cubicBezTo>
                    <a:cubicBezTo>
                      <a:pt x="-17931" y="352516"/>
                      <a:pt x="5088" y="385059"/>
                      <a:pt x="9850" y="392203"/>
                    </a:cubicBezTo>
                    <a:cubicBezTo>
                      <a:pt x="14612" y="399347"/>
                      <a:pt x="9056" y="389028"/>
                      <a:pt x="57475" y="382678"/>
                    </a:cubicBezTo>
                    <a:cubicBezTo>
                      <a:pt x="105894" y="376328"/>
                      <a:pt x="236863" y="369184"/>
                      <a:pt x="300363" y="354103"/>
                    </a:cubicBezTo>
                    <a:cubicBezTo>
                      <a:pt x="363863" y="339022"/>
                      <a:pt x="397994" y="319178"/>
                      <a:pt x="438475" y="292191"/>
                    </a:cubicBezTo>
                    <a:cubicBezTo>
                      <a:pt x="478956" y="265204"/>
                      <a:pt x="494831" y="207259"/>
                      <a:pt x="543250" y="192178"/>
                    </a:cubicBezTo>
                    <a:cubicBezTo>
                      <a:pt x="591669" y="177097"/>
                      <a:pt x="670251" y="208053"/>
                      <a:pt x="728988" y="201703"/>
                    </a:cubicBezTo>
                    <a:cubicBezTo>
                      <a:pt x="787725" y="195353"/>
                      <a:pt x="861544" y="164397"/>
                      <a:pt x="895675" y="154078"/>
                    </a:cubicBezTo>
                    <a:cubicBezTo>
                      <a:pt x="929806" y="143759"/>
                      <a:pt x="919487" y="133441"/>
                      <a:pt x="933775" y="139791"/>
                    </a:cubicBezTo>
                    <a:cubicBezTo>
                      <a:pt x="948063" y="146141"/>
                      <a:pt x="956794" y="180272"/>
                      <a:pt x="981400" y="192178"/>
                    </a:cubicBezTo>
                    <a:cubicBezTo>
                      <a:pt x="1006006" y="204084"/>
                      <a:pt x="1036169" y="204878"/>
                      <a:pt x="1081413" y="211228"/>
                    </a:cubicBezTo>
                    <a:cubicBezTo>
                      <a:pt x="1126657" y="217578"/>
                      <a:pt x="1216351" y="224722"/>
                      <a:pt x="1252863" y="230278"/>
                    </a:cubicBezTo>
                    <a:cubicBezTo>
                      <a:pt x="1289375" y="235834"/>
                      <a:pt x="1298107" y="235041"/>
                      <a:pt x="1300488" y="244566"/>
                    </a:cubicBezTo>
                    <a:cubicBezTo>
                      <a:pt x="1302869" y="254091"/>
                      <a:pt x="1277469" y="273934"/>
                      <a:pt x="1267150" y="287428"/>
                    </a:cubicBezTo>
                    <a:cubicBezTo>
                      <a:pt x="1256831" y="300922"/>
                      <a:pt x="1229844" y="324734"/>
                      <a:pt x="1238575" y="325528"/>
                    </a:cubicBezTo>
                    <a:cubicBezTo>
                      <a:pt x="1247306" y="326322"/>
                      <a:pt x="1302075" y="305685"/>
                      <a:pt x="1319538" y="292191"/>
                    </a:cubicBezTo>
                    <a:cubicBezTo>
                      <a:pt x="1337000" y="278697"/>
                      <a:pt x="1325888" y="255678"/>
                      <a:pt x="1343350" y="244566"/>
                    </a:cubicBezTo>
                    <a:cubicBezTo>
                      <a:pt x="1360812" y="233454"/>
                      <a:pt x="1405263" y="218372"/>
                      <a:pt x="1424313" y="225516"/>
                    </a:cubicBezTo>
                    <a:cubicBezTo>
                      <a:pt x="1443363" y="232660"/>
                      <a:pt x="1444156" y="272347"/>
                      <a:pt x="1457650" y="287428"/>
                    </a:cubicBezTo>
                    <a:cubicBezTo>
                      <a:pt x="1471144" y="302509"/>
                      <a:pt x="1496544" y="314415"/>
                      <a:pt x="1505275" y="316003"/>
                    </a:cubicBezTo>
                    <a:cubicBezTo>
                      <a:pt x="1514006" y="317591"/>
                      <a:pt x="1514007" y="305684"/>
                      <a:pt x="1510038" y="296953"/>
                    </a:cubicBezTo>
                    <a:cubicBezTo>
                      <a:pt x="1506069" y="288222"/>
                      <a:pt x="1486225" y="274728"/>
                      <a:pt x="1481463" y="263616"/>
                    </a:cubicBezTo>
                    <a:cubicBezTo>
                      <a:pt x="1476701" y="252504"/>
                      <a:pt x="1466382" y="243772"/>
                      <a:pt x="1481463" y="230278"/>
                    </a:cubicBezTo>
                    <a:cubicBezTo>
                      <a:pt x="1496544" y="216784"/>
                      <a:pt x="1541788" y="196147"/>
                      <a:pt x="1571950" y="182653"/>
                    </a:cubicBezTo>
                    <a:cubicBezTo>
                      <a:pt x="1602112" y="169159"/>
                      <a:pt x="1640213" y="158841"/>
                      <a:pt x="1662438" y="149316"/>
                    </a:cubicBezTo>
                    <a:cubicBezTo>
                      <a:pt x="1684663" y="139791"/>
                      <a:pt x="1721175" y="82641"/>
                      <a:pt x="1695775" y="87403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53" name="Freeform 193">
                <a:extLst>
                  <a:ext uri="{FF2B5EF4-FFF2-40B4-BE49-F238E27FC236}">
                    <a16:creationId xmlns:a16="http://schemas.microsoft.com/office/drawing/2014/main" id="{2518CF3D-6970-5E48-8594-67A3691F1915}"/>
                  </a:ext>
                </a:extLst>
              </p:cNvPr>
              <p:cNvSpPr/>
              <p:nvPr/>
            </p:nvSpPr>
            <p:spPr>
              <a:xfrm>
                <a:off x="6827655" y="3156493"/>
                <a:ext cx="878216" cy="272805"/>
              </a:xfrm>
              <a:custGeom>
                <a:avLst/>
                <a:gdLst>
                  <a:gd name="connsiteX0" fmla="*/ 878070 w 878216"/>
                  <a:gd name="connsiteY0" fmla="*/ 272507 h 272805"/>
                  <a:gd name="connsiteX1" fmla="*/ 787583 w 878216"/>
                  <a:gd name="connsiteY1" fmla="*/ 120107 h 272805"/>
                  <a:gd name="connsiteX2" fmla="*/ 687570 w 878216"/>
                  <a:gd name="connsiteY2" fmla="*/ 77245 h 272805"/>
                  <a:gd name="connsiteX3" fmla="*/ 525645 w 878216"/>
                  <a:gd name="connsiteY3" fmla="*/ 77245 h 272805"/>
                  <a:gd name="connsiteX4" fmla="*/ 444683 w 878216"/>
                  <a:gd name="connsiteY4" fmla="*/ 58195 h 272805"/>
                  <a:gd name="connsiteX5" fmla="*/ 392295 w 878216"/>
                  <a:gd name="connsiteY5" fmla="*/ 1045 h 272805"/>
                  <a:gd name="connsiteX6" fmla="*/ 244658 w 878216"/>
                  <a:gd name="connsiteY6" fmla="*/ 20095 h 272805"/>
                  <a:gd name="connsiteX7" fmla="*/ 77970 w 878216"/>
                  <a:gd name="connsiteY7" fmla="*/ 5807 h 272805"/>
                  <a:gd name="connsiteX8" fmla="*/ 44633 w 878216"/>
                  <a:gd name="connsiteY8" fmla="*/ 29620 h 272805"/>
                  <a:gd name="connsiteX9" fmla="*/ 1770 w 878216"/>
                  <a:gd name="connsiteY9" fmla="*/ 177257 h 272805"/>
                  <a:gd name="connsiteX10" fmla="*/ 11295 w 878216"/>
                  <a:gd name="connsiteY10" fmla="*/ 205832 h 272805"/>
                  <a:gd name="connsiteX11" fmla="*/ 39870 w 878216"/>
                  <a:gd name="connsiteY11" fmla="*/ 120107 h 272805"/>
                  <a:gd name="connsiteX12" fmla="*/ 116070 w 878216"/>
                  <a:gd name="connsiteY12" fmla="*/ 53432 h 272805"/>
                  <a:gd name="connsiteX13" fmla="*/ 277995 w 878216"/>
                  <a:gd name="connsiteY13" fmla="*/ 62957 h 272805"/>
                  <a:gd name="connsiteX14" fmla="*/ 397058 w 878216"/>
                  <a:gd name="connsiteY14" fmla="*/ 39145 h 272805"/>
                  <a:gd name="connsiteX15" fmla="*/ 411345 w 878216"/>
                  <a:gd name="connsiteY15" fmla="*/ 72482 h 272805"/>
                  <a:gd name="connsiteX16" fmla="*/ 416108 w 878216"/>
                  <a:gd name="connsiteY16" fmla="*/ 134395 h 272805"/>
                  <a:gd name="connsiteX17" fmla="*/ 354195 w 878216"/>
                  <a:gd name="connsiteY17" fmla="*/ 201070 h 272805"/>
                  <a:gd name="connsiteX18" fmla="*/ 387533 w 878216"/>
                  <a:gd name="connsiteY18" fmla="*/ 186782 h 272805"/>
                  <a:gd name="connsiteX19" fmla="*/ 444683 w 878216"/>
                  <a:gd name="connsiteY19" fmla="*/ 120107 h 272805"/>
                  <a:gd name="connsiteX20" fmla="*/ 558983 w 878216"/>
                  <a:gd name="connsiteY20" fmla="*/ 105820 h 272805"/>
                  <a:gd name="connsiteX21" fmla="*/ 716145 w 878216"/>
                  <a:gd name="connsiteY21" fmla="*/ 101057 h 272805"/>
                  <a:gd name="connsiteX22" fmla="*/ 806633 w 878216"/>
                  <a:gd name="connsiteY22" fmla="*/ 158207 h 272805"/>
                  <a:gd name="connsiteX23" fmla="*/ 878070 w 878216"/>
                  <a:gd name="connsiteY23" fmla="*/ 272507 h 272805"/>
                  <a:gd name="connsiteX0" fmla="*/ 878070 w 878216"/>
                  <a:gd name="connsiteY0" fmla="*/ 272507 h 272805"/>
                  <a:gd name="connsiteX1" fmla="*/ 787583 w 878216"/>
                  <a:gd name="connsiteY1" fmla="*/ 120107 h 272805"/>
                  <a:gd name="connsiteX2" fmla="*/ 687570 w 878216"/>
                  <a:gd name="connsiteY2" fmla="*/ 77245 h 272805"/>
                  <a:gd name="connsiteX3" fmla="*/ 525645 w 878216"/>
                  <a:gd name="connsiteY3" fmla="*/ 77245 h 272805"/>
                  <a:gd name="connsiteX4" fmla="*/ 444683 w 878216"/>
                  <a:gd name="connsiteY4" fmla="*/ 58195 h 272805"/>
                  <a:gd name="connsiteX5" fmla="*/ 392295 w 878216"/>
                  <a:gd name="connsiteY5" fmla="*/ 1045 h 272805"/>
                  <a:gd name="connsiteX6" fmla="*/ 244658 w 878216"/>
                  <a:gd name="connsiteY6" fmla="*/ 20095 h 272805"/>
                  <a:gd name="connsiteX7" fmla="*/ 77970 w 878216"/>
                  <a:gd name="connsiteY7" fmla="*/ 5807 h 272805"/>
                  <a:gd name="connsiteX8" fmla="*/ 44633 w 878216"/>
                  <a:gd name="connsiteY8" fmla="*/ 29620 h 272805"/>
                  <a:gd name="connsiteX9" fmla="*/ 1770 w 878216"/>
                  <a:gd name="connsiteY9" fmla="*/ 177257 h 272805"/>
                  <a:gd name="connsiteX10" fmla="*/ 11295 w 878216"/>
                  <a:gd name="connsiteY10" fmla="*/ 205832 h 272805"/>
                  <a:gd name="connsiteX11" fmla="*/ 39870 w 878216"/>
                  <a:gd name="connsiteY11" fmla="*/ 120107 h 272805"/>
                  <a:gd name="connsiteX12" fmla="*/ 116070 w 878216"/>
                  <a:gd name="connsiteY12" fmla="*/ 53432 h 272805"/>
                  <a:gd name="connsiteX13" fmla="*/ 258945 w 878216"/>
                  <a:gd name="connsiteY13" fmla="*/ 43907 h 272805"/>
                  <a:gd name="connsiteX14" fmla="*/ 397058 w 878216"/>
                  <a:gd name="connsiteY14" fmla="*/ 39145 h 272805"/>
                  <a:gd name="connsiteX15" fmla="*/ 411345 w 878216"/>
                  <a:gd name="connsiteY15" fmla="*/ 72482 h 272805"/>
                  <a:gd name="connsiteX16" fmla="*/ 416108 w 878216"/>
                  <a:gd name="connsiteY16" fmla="*/ 134395 h 272805"/>
                  <a:gd name="connsiteX17" fmla="*/ 354195 w 878216"/>
                  <a:gd name="connsiteY17" fmla="*/ 201070 h 272805"/>
                  <a:gd name="connsiteX18" fmla="*/ 387533 w 878216"/>
                  <a:gd name="connsiteY18" fmla="*/ 186782 h 272805"/>
                  <a:gd name="connsiteX19" fmla="*/ 444683 w 878216"/>
                  <a:gd name="connsiteY19" fmla="*/ 120107 h 272805"/>
                  <a:gd name="connsiteX20" fmla="*/ 558983 w 878216"/>
                  <a:gd name="connsiteY20" fmla="*/ 105820 h 272805"/>
                  <a:gd name="connsiteX21" fmla="*/ 716145 w 878216"/>
                  <a:gd name="connsiteY21" fmla="*/ 101057 h 272805"/>
                  <a:gd name="connsiteX22" fmla="*/ 806633 w 878216"/>
                  <a:gd name="connsiteY22" fmla="*/ 158207 h 272805"/>
                  <a:gd name="connsiteX23" fmla="*/ 878070 w 878216"/>
                  <a:gd name="connsiteY23" fmla="*/ 272507 h 272805"/>
                  <a:gd name="connsiteX0" fmla="*/ 878070 w 878216"/>
                  <a:gd name="connsiteY0" fmla="*/ 272507 h 272805"/>
                  <a:gd name="connsiteX1" fmla="*/ 787583 w 878216"/>
                  <a:gd name="connsiteY1" fmla="*/ 120107 h 272805"/>
                  <a:gd name="connsiteX2" fmla="*/ 687570 w 878216"/>
                  <a:gd name="connsiteY2" fmla="*/ 77245 h 272805"/>
                  <a:gd name="connsiteX3" fmla="*/ 525645 w 878216"/>
                  <a:gd name="connsiteY3" fmla="*/ 77245 h 272805"/>
                  <a:gd name="connsiteX4" fmla="*/ 444683 w 878216"/>
                  <a:gd name="connsiteY4" fmla="*/ 58195 h 272805"/>
                  <a:gd name="connsiteX5" fmla="*/ 392295 w 878216"/>
                  <a:gd name="connsiteY5" fmla="*/ 1045 h 272805"/>
                  <a:gd name="connsiteX6" fmla="*/ 244658 w 878216"/>
                  <a:gd name="connsiteY6" fmla="*/ 20095 h 272805"/>
                  <a:gd name="connsiteX7" fmla="*/ 77970 w 878216"/>
                  <a:gd name="connsiteY7" fmla="*/ 5807 h 272805"/>
                  <a:gd name="connsiteX8" fmla="*/ 44633 w 878216"/>
                  <a:gd name="connsiteY8" fmla="*/ 29620 h 272805"/>
                  <a:gd name="connsiteX9" fmla="*/ 1770 w 878216"/>
                  <a:gd name="connsiteY9" fmla="*/ 177257 h 272805"/>
                  <a:gd name="connsiteX10" fmla="*/ 11295 w 878216"/>
                  <a:gd name="connsiteY10" fmla="*/ 205832 h 272805"/>
                  <a:gd name="connsiteX11" fmla="*/ 39870 w 878216"/>
                  <a:gd name="connsiteY11" fmla="*/ 120107 h 272805"/>
                  <a:gd name="connsiteX12" fmla="*/ 106545 w 878216"/>
                  <a:gd name="connsiteY12" fmla="*/ 48670 h 272805"/>
                  <a:gd name="connsiteX13" fmla="*/ 258945 w 878216"/>
                  <a:gd name="connsiteY13" fmla="*/ 43907 h 272805"/>
                  <a:gd name="connsiteX14" fmla="*/ 397058 w 878216"/>
                  <a:gd name="connsiteY14" fmla="*/ 39145 h 272805"/>
                  <a:gd name="connsiteX15" fmla="*/ 411345 w 878216"/>
                  <a:gd name="connsiteY15" fmla="*/ 72482 h 272805"/>
                  <a:gd name="connsiteX16" fmla="*/ 416108 w 878216"/>
                  <a:gd name="connsiteY16" fmla="*/ 134395 h 272805"/>
                  <a:gd name="connsiteX17" fmla="*/ 354195 w 878216"/>
                  <a:gd name="connsiteY17" fmla="*/ 201070 h 272805"/>
                  <a:gd name="connsiteX18" fmla="*/ 387533 w 878216"/>
                  <a:gd name="connsiteY18" fmla="*/ 186782 h 272805"/>
                  <a:gd name="connsiteX19" fmla="*/ 444683 w 878216"/>
                  <a:gd name="connsiteY19" fmla="*/ 120107 h 272805"/>
                  <a:gd name="connsiteX20" fmla="*/ 558983 w 878216"/>
                  <a:gd name="connsiteY20" fmla="*/ 105820 h 272805"/>
                  <a:gd name="connsiteX21" fmla="*/ 716145 w 878216"/>
                  <a:gd name="connsiteY21" fmla="*/ 101057 h 272805"/>
                  <a:gd name="connsiteX22" fmla="*/ 806633 w 878216"/>
                  <a:gd name="connsiteY22" fmla="*/ 158207 h 272805"/>
                  <a:gd name="connsiteX23" fmla="*/ 878070 w 878216"/>
                  <a:gd name="connsiteY23" fmla="*/ 272507 h 272805"/>
                  <a:gd name="connsiteX0" fmla="*/ 878070 w 878216"/>
                  <a:gd name="connsiteY0" fmla="*/ 272507 h 272805"/>
                  <a:gd name="connsiteX1" fmla="*/ 787583 w 878216"/>
                  <a:gd name="connsiteY1" fmla="*/ 120107 h 272805"/>
                  <a:gd name="connsiteX2" fmla="*/ 687570 w 878216"/>
                  <a:gd name="connsiteY2" fmla="*/ 77245 h 272805"/>
                  <a:gd name="connsiteX3" fmla="*/ 525645 w 878216"/>
                  <a:gd name="connsiteY3" fmla="*/ 77245 h 272805"/>
                  <a:gd name="connsiteX4" fmla="*/ 444683 w 878216"/>
                  <a:gd name="connsiteY4" fmla="*/ 58195 h 272805"/>
                  <a:gd name="connsiteX5" fmla="*/ 392295 w 878216"/>
                  <a:gd name="connsiteY5" fmla="*/ 1045 h 272805"/>
                  <a:gd name="connsiteX6" fmla="*/ 244658 w 878216"/>
                  <a:gd name="connsiteY6" fmla="*/ 20095 h 272805"/>
                  <a:gd name="connsiteX7" fmla="*/ 77970 w 878216"/>
                  <a:gd name="connsiteY7" fmla="*/ 5807 h 272805"/>
                  <a:gd name="connsiteX8" fmla="*/ 44633 w 878216"/>
                  <a:gd name="connsiteY8" fmla="*/ 29620 h 272805"/>
                  <a:gd name="connsiteX9" fmla="*/ 1770 w 878216"/>
                  <a:gd name="connsiteY9" fmla="*/ 177257 h 272805"/>
                  <a:gd name="connsiteX10" fmla="*/ 11295 w 878216"/>
                  <a:gd name="connsiteY10" fmla="*/ 205832 h 272805"/>
                  <a:gd name="connsiteX11" fmla="*/ 39870 w 878216"/>
                  <a:gd name="connsiteY11" fmla="*/ 120107 h 272805"/>
                  <a:gd name="connsiteX12" fmla="*/ 106545 w 878216"/>
                  <a:gd name="connsiteY12" fmla="*/ 48670 h 272805"/>
                  <a:gd name="connsiteX13" fmla="*/ 258945 w 878216"/>
                  <a:gd name="connsiteY13" fmla="*/ 43907 h 272805"/>
                  <a:gd name="connsiteX14" fmla="*/ 397058 w 878216"/>
                  <a:gd name="connsiteY14" fmla="*/ 39145 h 272805"/>
                  <a:gd name="connsiteX15" fmla="*/ 411345 w 878216"/>
                  <a:gd name="connsiteY15" fmla="*/ 72482 h 272805"/>
                  <a:gd name="connsiteX16" fmla="*/ 416108 w 878216"/>
                  <a:gd name="connsiteY16" fmla="*/ 134395 h 272805"/>
                  <a:gd name="connsiteX17" fmla="*/ 354195 w 878216"/>
                  <a:gd name="connsiteY17" fmla="*/ 201070 h 272805"/>
                  <a:gd name="connsiteX18" fmla="*/ 387533 w 878216"/>
                  <a:gd name="connsiteY18" fmla="*/ 186782 h 272805"/>
                  <a:gd name="connsiteX19" fmla="*/ 444683 w 878216"/>
                  <a:gd name="connsiteY19" fmla="*/ 120107 h 272805"/>
                  <a:gd name="connsiteX20" fmla="*/ 539933 w 878216"/>
                  <a:gd name="connsiteY20" fmla="*/ 91533 h 272805"/>
                  <a:gd name="connsiteX21" fmla="*/ 716145 w 878216"/>
                  <a:gd name="connsiteY21" fmla="*/ 101057 h 272805"/>
                  <a:gd name="connsiteX22" fmla="*/ 806633 w 878216"/>
                  <a:gd name="connsiteY22" fmla="*/ 158207 h 272805"/>
                  <a:gd name="connsiteX23" fmla="*/ 878070 w 878216"/>
                  <a:gd name="connsiteY23" fmla="*/ 272507 h 272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78216" h="272805">
                    <a:moveTo>
                      <a:pt x="878070" y="272507"/>
                    </a:moveTo>
                    <a:cubicBezTo>
                      <a:pt x="874895" y="266157"/>
                      <a:pt x="819333" y="152650"/>
                      <a:pt x="787583" y="120107"/>
                    </a:cubicBezTo>
                    <a:cubicBezTo>
                      <a:pt x="755833" y="87564"/>
                      <a:pt x="731226" y="84389"/>
                      <a:pt x="687570" y="77245"/>
                    </a:cubicBezTo>
                    <a:cubicBezTo>
                      <a:pt x="643914" y="70101"/>
                      <a:pt x="566126" y="80420"/>
                      <a:pt x="525645" y="77245"/>
                    </a:cubicBezTo>
                    <a:cubicBezTo>
                      <a:pt x="485164" y="74070"/>
                      <a:pt x="466908" y="70895"/>
                      <a:pt x="444683" y="58195"/>
                    </a:cubicBezTo>
                    <a:cubicBezTo>
                      <a:pt x="422458" y="45495"/>
                      <a:pt x="425632" y="7395"/>
                      <a:pt x="392295" y="1045"/>
                    </a:cubicBezTo>
                    <a:cubicBezTo>
                      <a:pt x="358957" y="-5305"/>
                      <a:pt x="297045" y="19301"/>
                      <a:pt x="244658" y="20095"/>
                    </a:cubicBezTo>
                    <a:cubicBezTo>
                      <a:pt x="192271" y="20889"/>
                      <a:pt x="111307" y="4220"/>
                      <a:pt x="77970" y="5807"/>
                    </a:cubicBezTo>
                    <a:cubicBezTo>
                      <a:pt x="44633" y="7394"/>
                      <a:pt x="57333" y="1045"/>
                      <a:pt x="44633" y="29620"/>
                    </a:cubicBezTo>
                    <a:cubicBezTo>
                      <a:pt x="31933" y="58195"/>
                      <a:pt x="7326" y="147888"/>
                      <a:pt x="1770" y="177257"/>
                    </a:cubicBezTo>
                    <a:cubicBezTo>
                      <a:pt x="-3786" y="206626"/>
                      <a:pt x="4945" y="215357"/>
                      <a:pt x="11295" y="205832"/>
                    </a:cubicBezTo>
                    <a:cubicBezTo>
                      <a:pt x="17645" y="196307"/>
                      <a:pt x="23995" y="146301"/>
                      <a:pt x="39870" y="120107"/>
                    </a:cubicBezTo>
                    <a:cubicBezTo>
                      <a:pt x="55745" y="93913"/>
                      <a:pt x="70033" y="61370"/>
                      <a:pt x="106545" y="48670"/>
                    </a:cubicBezTo>
                    <a:cubicBezTo>
                      <a:pt x="143058" y="35970"/>
                      <a:pt x="210526" y="45494"/>
                      <a:pt x="258945" y="43907"/>
                    </a:cubicBezTo>
                    <a:cubicBezTo>
                      <a:pt x="307364" y="42320"/>
                      <a:pt x="371658" y="34383"/>
                      <a:pt x="397058" y="39145"/>
                    </a:cubicBezTo>
                    <a:cubicBezTo>
                      <a:pt x="422458" y="43907"/>
                      <a:pt x="408170" y="56607"/>
                      <a:pt x="411345" y="72482"/>
                    </a:cubicBezTo>
                    <a:cubicBezTo>
                      <a:pt x="414520" y="88357"/>
                      <a:pt x="425633" y="112964"/>
                      <a:pt x="416108" y="134395"/>
                    </a:cubicBezTo>
                    <a:cubicBezTo>
                      <a:pt x="406583" y="155826"/>
                      <a:pt x="358957" y="192339"/>
                      <a:pt x="354195" y="201070"/>
                    </a:cubicBezTo>
                    <a:cubicBezTo>
                      <a:pt x="349433" y="209801"/>
                      <a:pt x="372452" y="200276"/>
                      <a:pt x="387533" y="186782"/>
                    </a:cubicBezTo>
                    <a:cubicBezTo>
                      <a:pt x="402614" y="173288"/>
                      <a:pt x="419283" y="135982"/>
                      <a:pt x="444683" y="120107"/>
                    </a:cubicBezTo>
                    <a:cubicBezTo>
                      <a:pt x="470083" y="104232"/>
                      <a:pt x="494689" y="94708"/>
                      <a:pt x="539933" y="91533"/>
                    </a:cubicBezTo>
                    <a:cubicBezTo>
                      <a:pt x="585177" y="88358"/>
                      <a:pt x="674870" y="92326"/>
                      <a:pt x="716145" y="101057"/>
                    </a:cubicBezTo>
                    <a:cubicBezTo>
                      <a:pt x="757420" y="109788"/>
                      <a:pt x="781233" y="134394"/>
                      <a:pt x="806633" y="158207"/>
                    </a:cubicBezTo>
                    <a:cubicBezTo>
                      <a:pt x="832033" y="182019"/>
                      <a:pt x="881245" y="278857"/>
                      <a:pt x="878070" y="272507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54" name="Freeform 194">
                <a:extLst>
                  <a:ext uri="{FF2B5EF4-FFF2-40B4-BE49-F238E27FC236}">
                    <a16:creationId xmlns:a16="http://schemas.microsoft.com/office/drawing/2014/main" id="{35D62708-2765-734F-950F-CB61A380D19C}"/>
                  </a:ext>
                </a:extLst>
              </p:cNvPr>
              <p:cNvSpPr/>
              <p:nvPr/>
            </p:nvSpPr>
            <p:spPr>
              <a:xfrm>
                <a:off x="7329299" y="3386080"/>
                <a:ext cx="470873" cy="381376"/>
              </a:xfrm>
              <a:custGeom>
                <a:avLst/>
                <a:gdLst>
                  <a:gd name="connsiteX0" fmla="*/ 189 w 470873"/>
                  <a:gd name="connsiteY0" fmla="*/ 58 h 381367"/>
                  <a:gd name="connsiteX1" fmla="*/ 128776 w 470873"/>
                  <a:gd name="connsiteY1" fmla="*/ 119120 h 381367"/>
                  <a:gd name="connsiteX2" fmla="*/ 162114 w 470873"/>
                  <a:gd name="connsiteY2" fmla="*/ 223895 h 381367"/>
                  <a:gd name="connsiteX3" fmla="*/ 290701 w 470873"/>
                  <a:gd name="connsiteY3" fmla="*/ 276283 h 381367"/>
                  <a:gd name="connsiteX4" fmla="*/ 362139 w 470873"/>
                  <a:gd name="connsiteY4" fmla="*/ 285808 h 381367"/>
                  <a:gd name="connsiteX5" fmla="*/ 428814 w 470873"/>
                  <a:gd name="connsiteY5" fmla="*/ 214370 h 381367"/>
                  <a:gd name="connsiteX6" fmla="*/ 466914 w 470873"/>
                  <a:gd name="connsiteY6" fmla="*/ 185795 h 381367"/>
                  <a:gd name="connsiteX7" fmla="*/ 462151 w 470873"/>
                  <a:gd name="connsiteY7" fmla="*/ 238183 h 381367"/>
                  <a:gd name="connsiteX8" fmla="*/ 400239 w 470873"/>
                  <a:gd name="connsiteY8" fmla="*/ 290570 h 381367"/>
                  <a:gd name="connsiteX9" fmla="*/ 357376 w 470873"/>
                  <a:gd name="connsiteY9" fmla="*/ 381058 h 381367"/>
                  <a:gd name="connsiteX10" fmla="*/ 338326 w 470873"/>
                  <a:gd name="connsiteY10" fmla="*/ 319145 h 381367"/>
                  <a:gd name="connsiteX11" fmla="*/ 281176 w 470873"/>
                  <a:gd name="connsiteY11" fmla="*/ 290570 h 381367"/>
                  <a:gd name="connsiteX12" fmla="*/ 157351 w 470873"/>
                  <a:gd name="connsiteY12" fmla="*/ 242945 h 381367"/>
                  <a:gd name="connsiteX13" fmla="*/ 90676 w 470873"/>
                  <a:gd name="connsiteY13" fmla="*/ 281045 h 381367"/>
                  <a:gd name="connsiteX14" fmla="*/ 114489 w 470873"/>
                  <a:gd name="connsiteY14" fmla="*/ 214370 h 381367"/>
                  <a:gd name="connsiteX15" fmla="*/ 100201 w 470873"/>
                  <a:gd name="connsiteY15" fmla="*/ 104833 h 381367"/>
                  <a:gd name="connsiteX16" fmla="*/ 189 w 470873"/>
                  <a:gd name="connsiteY16" fmla="*/ 58 h 381367"/>
                  <a:gd name="connsiteX0" fmla="*/ 189 w 470873"/>
                  <a:gd name="connsiteY0" fmla="*/ 58 h 381367"/>
                  <a:gd name="connsiteX1" fmla="*/ 128776 w 470873"/>
                  <a:gd name="connsiteY1" fmla="*/ 119120 h 381367"/>
                  <a:gd name="connsiteX2" fmla="*/ 162114 w 470873"/>
                  <a:gd name="connsiteY2" fmla="*/ 214370 h 381367"/>
                  <a:gd name="connsiteX3" fmla="*/ 290701 w 470873"/>
                  <a:gd name="connsiteY3" fmla="*/ 276283 h 381367"/>
                  <a:gd name="connsiteX4" fmla="*/ 362139 w 470873"/>
                  <a:gd name="connsiteY4" fmla="*/ 285808 h 381367"/>
                  <a:gd name="connsiteX5" fmla="*/ 428814 w 470873"/>
                  <a:gd name="connsiteY5" fmla="*/ 214370 h 381367"/>
                  <a:gd name="connsiteX6" fmla="*/ 466914 w 470873"/>
                  <a:gd name="connsiteY6" fmla="*/ 185795 h 381367"/>
                  <a:gd name="connsiteX7" fmla="*/ 462151 w 470873"/>
                  <a:gd name="connsiteY7" fmla="*/ 238183 h 381367"/>
                  <a:gd name="connsiteX8" fmla="*/ 400239 w 470873"/>
                  <a:gd name="connsiteY8" fmla="*/ 290570 h 381367"/>
                  <a:gd name="connsiteX9" fmla="*/ 357376 w 470873"/>
                  <a:gd name="connsiteY9" fmla="*/ 381058 h 381367"/>
                  <a:gd name="connsiteX10" fmla="*/ 338326 w 470873"/>
                  <a:gd name="connsiteY10" fmla="*/ 319145 h 381367"/>
                  <a:gd name="connsiteX11" fmla="*/ 281176 w 470873"/>
                  <a:gd name="connsiteY11" fmla="*/ 290570 h 381367"/>
                  <a:gd name="connsiteX12" fmla="*/ 157351 w 470873"/>
                  <a:gd name="connsiteY12" fmla="*/ 242945 h 381367"/>
                  <a:gd name="connsiteX13" fmla="*/ 90676 w 470873"/>
                  <a:gd name="connsiteY13" fmla="*/ 281045 h 381367"/>
                  <a:gd name="connsiteX14" fmla="*/ 114489 w 470873"/>
                  <a:gd name="connsiteY14" fmla="*/ 214370 h 381367"/>
                  <a:gd name="connsiteX15" fmla="*/ 100201 w 470873"/>
                  <a:gd name="connsiteY15" fmla="*/ 104833 h 381367"/>
                  <a:gd name="connsiteX16" fmla="*/ 189 w 470873"/>
                  <a:gd name="connsiteY16" fmla="*/ 58 h 381367"/>
                  <a:gd name="connsiteX0" fmla="*/ 189 w 470873"/>
                  <a:gd name="connsiteY0" fmla="*/ 58 h 381385"/>
                  <a:gd name="connsiteX1" fmla="*/ 128776 w 470873"/>
                  <a:gd name="connsiteY1" fmla="*/ 119120 h 381385"/>
                  <a:gd name="connsiteX2" fmla="*/ 162114 w 470873"/>
                  <a:gd name="connsiteY2" fmla="*/ 214370 h 381385"/>
                  <a:gd name="connsiteX3" fmla="*/ 290701 w 470873"/>
                  <a:gd name="connsiteY3" fmla="*/ 276283 h 381385"/>
                  <a:gd name="connsiteX4" fmla="*/ 362139 w 470873"/>
                  <a:gd name="connsiteY4" fmla="*/ 285808 h 381385"/>
                  <a:gd name="connsiteX5" fmla="*/ 428814 w 470873"/>
                  <a:gd name="connsiteY5" fmla="*/ 214370 h 381385"/>
                  <a:gd name="connsiteX6" fmla="*/ 466914 w 470873"/>
                  <a:gd name="connsiteY6" fmla="*/ 185795 h 381385"/>
                  <a:gd name="connsiteX7" fmla="*/ 462151 w 470873"/>
                  <a:gd name="connsiteY7" fmla="*/ 238183 h 381385"/>
                  <a:gd name="connsiteX8" fmla="*/ 400239 w 470873"/>
                  <a:gd name="connsiteY8" fmla="*/ 290570 h 381385"/>
                  <a:gd name="connsiteX9" fmla="*/ 357376 w 470873"/>
                  <a:gd name="connsiteY9" fmla="*/ 381058 h 381385"/>
                  <a:gd name="connsiteX10" fmla="*/ 338326 w 470873"/>
                  <a:gd name="connsiteY10" fmla="*/ 319145 h 381385"/>
                  <a:gd name="connsiteX11" fmla="*/ 271651 w 470873"/>
                  <a:gd name="connsiteY11" fmla="*/ 271520 h 381385"/>
                  <a:gd name="connsiteX12" fmla="*/ 157351 w 470873"/>
                  <a:gd name="connsiteY12" fmla="*/ 242945 h 381385"/>
                  <a:gd name="connsiteX13" fmla="*/ 90676 w 470873"/>
                  <a:gd name="connsiteY13" fmla="*/ 281045 h 381385"/>
                  <a:gd name="connsiteX14" fmla="*/ 114489 w 470873"/>
                  <a:gd name="connsiteY14" fmla="*/ 214370 h 381385"/>
                  <a:gd name="connsiteX15" fmla="*/ 100201 w 470873"/>
                  <a:gd name="connsiteY15" fmla="*/ 104833 h 381385"/>
                  <a:gd name="connsiteX16" fmla="*/ 189 w 470873"/>
                  <a:gd name="connsiteY16" fmla="*/ 58 h 381385"/>
                  <a:gd name="connsiteX0" fmla="*/ 189 w 470873"/>
                  <a:gd name="connsiteY0" fmla="*/ 58 h 381385"/>
                  <a:gd name="connsiteX1" fmla="*/ 128776 w 470873"/>
                  <a:gd name="connsiteY1" fmla="*/ 119120 h 381385"/>
                  <a:gd name="connsiteX2" fmla="*/ 166877 w 470873"/>
                  <a:gd name="connsiteY2" fmla="*/ 204845 h 381385"/>
                  <a:gd name="connsiteX3" fmla="*/ 290701 w 470873"/>
                  <a:gd name="connsiteY3" fmla="*/ 276283 h 381385"/>
                  <a:gd name="connsiteX4" fmla="*/ 362139 w 470873"/>
                  <a:gd name="connsiteY4" fmla="*/ 285808 h 381385"/>
                  <a:gd name="connsiteX5" fmla="*/ 428814 w 470873"/>
                  <a:gd name="connsiteY5" fmla="*/ 214370 h 381385"/>
                  <a:gd name="connsiteX6" fmla="*/ 466914 w 470873"/>
                  <a:gd name="connsiteY6" fmla="*/ 185795 h 381385"/>
                  <a:gd name="connsiteX7" fmla="*/ 462151 w 470873"/>
                  <a:gd name="connsiteY7" fmla="*/ 238183 h 381385"/>
                  <a:gd name="connsiteX8" fmla="*/ 400239 w 470873"/>
                  <a:gd name="connsiteY8" fmla="*/ 290570 h 381385"/>
                  <a:gd name="connsiteX9" fmla="*/ 357376 w 470873"/>
                  <a:gd name="connsiteY9" fmla="*/ 381058 h 381385"/>
                  <a:gd name="connsiteX10" fmla="*/ 338326 w 470873"/>
                  <a:gd name="connsiteY10" fmla="*/ 319145 h 381385"/>
                  <a:gd name="connsiteX11" fmla="*/ 271651 w 470873"/>
                  <a:gd name="connsiteY11" fmla="*/ 271520 h 381385"/>
                  <a:gd name="connsiteX12" fmla="*/ 157351 w 470873"/>
                  <a:gd name="connsiteY12" fmla="*/ 242945 h 381385"/>
                  <a:gd name="connsiteX13" fmla="*/ 90676 w 470873"/>
                  <a:gd name="connsiteY13" fmla="*/ 281045 h 381385"/>
                  <a:gd name="connsiteX14" fmla="*/ 114489 w 470873"/>
                  <a:gd name="connsiteY14" fmla="*/ 214370 h 381385"/>
                  <a:gd name="connsiteX15" fmla="*/ 100201 w 470873"/>
                  <a:gd name="connsiteY15" fmla="*/ 104833 h 381385"/>
                  <a:gd name="connsiteX16" fmla="*/ 189 w 470873"/>
                  <a:gd name="connsiteY16" fmla="*/ 58 h 381385"/>
                  <a:gd name="connsiteX0" fmla="*/ 189 w 470873"/>
                  <a:gd name="connsiteY0" fmla="*/ 58 h 381376"/>
                  <a:gd name="connsiteX1" fmla="*/ 128776 w 470873"/>
                  <a:gd name="connsiteY1" fmla="*/ 119120 h 381376"/>
                  <a:gd name="connsiteX2" fmla="*/ 166877 w 470873"/>
                  <a:gd name="connsiteY2" fmla="*/ 204845 h 381376"/>
                  <a:gd name="connsiteX3" fmla="*/ 290701 w 470873"/>
                  <a:gd name="connsiteY3" fmla="*/ 276283 h 381376"/>
                  <a:gd name="connsiteX4" fmla="*/ 362139 w 470873"/>
                  <a:gd name="connsiteY4" fmla="*/ 285808 h 381376"/>
                  <a:gd name="connsiteX5" fmla="*/ 428814 w 470873"/>
                  <a:gd name="connsiteY5" fmla="*/ 214370 h 381376"/>
                  <a:gd name="connsiteX6" fmla="*/ 466914 w 470873"/>
                  <a:gd name="connsiteY6" fmla="*/ 185795 h 381376"/>
                  <a:gd name="connsiteX7" fmla="*/ 462151 w 470873"/>
                  <a:gd name="connsiteY7" fmla="*/ 238183 h 381376"/>
                  <a:gd name="connsiteX8" fmla="*/ 400239 w 470873"/>
                  <a:gd name="connsiteY8" fmla="*/ 290570 h 381376"/>
                  <a:gd name="connsiteX9" fmla="*/ 357376 w 470873"/>
                  <a:gd name="connsiteY9" fmla="*/ 381058 h 381376"/>
                  <a:gd name="connsiteX10" fmla="*/ 338326 w 470873"/>
                  <a:gd name="connsiteY10" fmla="*/ 319145 h 381376"/>
                  <a:gd name="connsiteX11" fmla="*/ 276413 w 470873"/>
                  <a:gd name="connsiteY11" fmla="*/ 281045 h 381376"/>
                  <a:gd name="connsiteX12" fmla="*/ 157351 w 470873"/>
                  <a:gd name="connsiteY12" fmla="*/ 242945 h 381376"/>
                  <a:gd name="connsiteX13" fmla="*/ 90676 w 470873"/>
                  <a:gd name="connsiteY13" fmla="*/ 281045 h 381376"/>
                  <a:gd name="connsiteX14" fmla="*/ 114489 w 470873"/>
                  <a:gd name="connsiteY14" fmla="*/ 214370 h 381376"/>
                  <a:gd name="connsiteX15" fmla="*/ 100201 w 470873"/>
                  <a:gd name="connsiteY15" fmla="*/ 104833 h 381376"/>
                  <a:gd name="connsiteX16" fmla="*/ 189 w 470873"/>
                  <a:gd name="connsiteY16" fmla="*/ 58 h 381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70873" h="381376">
                    <a:moveTo>
                      <a:pt x="189" y="58"/>
                    </a:moveTo>
                    <a:cubicBezTo>
                      <a:pt x="4951" y="2439"/>
                      <a:pt x="100995" y="84989"/>
                      <a:pt x="128776" y="119120"/>
                    </a:cubicBezTo>
                    <a:cubicBezTo>
                      <a:pt x="156557" y="153251"/>
                      <a:pt x="139890" y="178651"/>
                      <a:pt x="166877" y="204845"/>
                    </a:cubicBezTo>
                    <a:cubicBezTo>
                      <a:pt x="193865" y="231039"/>
                      <a:pt x="258157" y="262789"/>
                      <a:pt x="290701" y="276283"/>
                    </a:cubicBezTo>
                    <a:cubicBezTo>
                      <a:pt x="323245" y="289777"/>
                      <a:pt x="339120" y="296127"/>
                      <a:pt x="362139" y="285808"/>
                    </a:cubicBezTo>
                    <a:cubicBezTo>
                      <a:pt x="385158" y="275489"/>
                      <a:pt x="411352" y="231039"/>
                      <a:pt x="428814" y="214370"/>
                    </a:cubicBezTo>
                    <a:cubicBezTo>
                      <a:pt x="446277" y="197701"/>
                      <a:pt x="461358" y="181826"/>
                      <a:pt x="466914" y="185795"/>
                    </a:cubicBezTo>
                    <a:cubicBezTo>
                      <a:pt x="472470" y="189764"/>
                      <a:pt x="473263" y="220721"/>
                      <a:pt x="462151" y="238183"/>
                    </a:cubicBezTo>
                    <a:cubicBezTo>
                      <a:pt x="451039" y="255645"/>
                      <a:pt x="417701" y="266758"/>
                      <a:pt x="400239" y="290570"/>
                    </a:cubicBezTo>
                    <a:cubicBezTo>
                      <a:pt x="382777" y="314382"/>
                      <a:pt x="367695" y="376296"/>
                      <a:pt x="357376" y="381058"/>
                    </a:cubicBezTo>
                    <a:cubicBezTo>
                      <a:pt x="347057" y="385820"/>
                      <a:pt x="351820" y="335814"/>
                      <a:pt x="338326" y="319145"/>
                    </a:cubicBezTo>
                    <a:cubicBezTo>
                      <a:pt x="324832" y="302476"/>
                      <a:pt x="306576" y="293745"/>
                      <a:pt x="276413" y="281045"/>
                    </a:cubicBezTo>
                    <a:cubicBezTo>
                      <a:pt x="246251" y="268345"/>
                      <a:pt x="188307" y="242945"/>
                      <a:pt x="157351" y="242945"/>
                    </a:cubicBezTo>
                    <a:cubicBezTo>
                      <a:pt x="126395" y="242945"/>
                      <a:pt x="97820" y="285807"/>
                      <a:pt x="90676" y="281045"/>
                    </a:cubicBezTo>
                    <a:cubicBezTo>
                      <a:pt x="83532" y="276283"/>
                      <a:pt x="112902" y="243739"/>
                      <a:pt x="114489" y="214370"/>
                    </a:cubicBezTo>
                    <a:cubicBezTo>
                      <a:pt x="116076" y="185001"/>
                      <a:pt x="118457" y="140552"/>
                      <a:pt x="100201" y="104833"/>
                    </a:cubicBezTo>
                    <a:cubicBezTo>
                      <a:pt x="81945" y="69114"/>
                      <a:pt x="-4573" y="-2323"/>
                      <a:pt x="189" y="58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55" name="Freeform 195">
                <a:extLst>
                  <a:ext uri="{FF2B5EF4-FFF2-40B4-BE49-F238E27FC236}">
                    <a16:creationId xmlns:a16="http://schemas.microsoft.com/office/drawing/2014/main" id="{97D6FF20-F91F-994D-8BBA-D7B920071810}"/>
                  </a:ext>
                </a:extLst>
              </p:cNvPr>
              <p:cNvSpPr/>
              <p:nvPr/>
            </p:nvSpPr>
            <p:spPr>
              <a:xfrm>
                <a:off x="5675643" y="1946665"/>
                <a:ext cx="306124" cy="377438"/>
              </a:xfrm>
              <a:custGeom>
                <a:avLst/>
                <a:gdLst>
                  <a:gd name="connsiteX0" fmla="*/ 15545 w 306124"/>
                  <a:gd name="connsiteY0" fmla="*/ 377435 h 377438"/>
                  <a:gd name="connsiteX1" fmla="*/ 39357 w 306124"/>
                  <a:gd name="connsiteY1" fmla="*/ 205985 h 377438"/>
                  <a:gd name="connsiteX2" fmla="*/ 210807 w 306124"/>
                  <a:gd name="connsiteY2" fmla="*/ 201223 h 377438"/>
                  <a:gd name="connsiteX3" fmla="*/ 296532 w 306124"/>
                  <a:gd name="connsiteY3" fmla="*/ 225035 h 377438"/>
                  <a:gd name="connsiteX4" fmla="*/ 291770 w 306124"/>
                  <a:gd name="connsiteY4" fmla="*/ 210748 h 377438"/>
                  <a:gd name="connsiteX5" fmla="*/ 186995 w 306124"/>
                  <a:gd name="connsiteY5" fmla="*/ 167885 h 377438"/>
                  <a:gd name="connsiteX6" fmla="*/ 53645 w 306124"/>
                  <a:gd name="connsiteY6" fmla="*/ 158360 h 377438"/>
                  <a:gd name="connsiteX7" fmla="*/ 15545 w 306124"/>
                  <a:gd name="connsiteY7" fmla="*/ 105973 h 377438"/>
                  <a:gd name="connsiteX8" fmla="*/ 20307 w 306124"/>
                  <a:gd name="connsiteY8" fmla="*/ 101210 h 377438"/>
                  <a:gd name="connsiteX9" fmla="*/ 25070 w 306124"/>
                  <a:gd name="connsiteY9" fmla="*/ 10723 h 377438"/>
                  <a:gd name="connsiteX10" fmla="*/ 6020 w 306124"/>
                  <a:gd name="connsiteY10" fmla="*/ 10723 h 377438"/>
                  <a:gd name="connsiteX11" fmla="*/ 1257 w 306124"/>
                  <a:gd name="connsiteY11" fmla="*/ 91685 h 377438"/>
                  <a:gd name="connsiteX12" fmla="*/ 1257 w 306124"/>
                  <a:gd name="connsiteY12" fmla="*/ 148835 h 377438"/>
                  <a:gd name="connsiteX13" fmla="*/ 15545 w 306124"/>
                  <a:gd name="connsiteY13" fmla="*/ 201223 h 377438"/>
                  <a:gd name="connsiteX14" fmla="*/ 15545 w 306124"/>
                  <a:gd name="connsiteY14" fmla="*/ 377435 h 3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6124" h="377438">
                    <a:moveTo>
                      <a:pt x="15545" y="377435"/>
                    </a:moveTo>
                    <a:cubicBezTo>
                      <a:pt x="19514" y="378229"/>
                      <a:pt x="6813" y="235354"/>
                      <a:pt x="39357" y="205985"/>
                    </a:cubicBezTo>
                    <a:cubicBezTo>
                      <a:pt x="71901" y="176616"/>
                      <a:pt x="167945" y="198048"/>
                      <a:pt x="210807" y="201223"/>
                    </a:cubicBezTo>
                    <a:cubicBezTo>
                      <a:pt x="253669" y="204398"/>
                      <a:pt x="283038" y="223448"/>
                      <a:pt x="296532" y="225035"/>
                    </a:cubicBezTo>
                    <a:cubicBezTo>
                      <a:pt x="310026" y="226622"/>
                      <a:pt x="310026" y="220273"/>
                      <a:pt x="291770" y="210748"/>
                    </a:cubicBezTo>
                    <a:cubicBezTo>
                      <a:pt x="273514" y="201223"/>
                      <a:pt x="226683" y="176616"/>
                      <a:pt x="186995" y="167885"/>
                    </a:cubicBezTo>
                    <a:cubicBezTo>
                      <a:pt x="147308" y="159154"/>
                      <a:pt x="82220" y="168679"/>
                      <a:pt x="53645" y="158360"/>
                    </a:cubicBezTo>
                    <a:cubicBezTo>
                      <a:pt x="25070" y="148041"/>
                      <a:pt x="21101" y="115498"/>
                      <a:pt x="15545" y="105973"/>
                    </a:cubicBezTo>
                    <a:cubicBezTo>
                      <a:pt x="9989" y="96448"/>
                      <a:pt x="18720" y="117085"/>
                      <a:pt x="20307" y="101210"/>
                    </a:cubicBezTo>
                    <a:cubicBezTo>
                      <a:pt x="21895" y="85335"/>
                      <a:pt x="27451" y="25804"/>
                      <a:pt x="25070" y="10723"/>
                    </a:cubicBezTo>
                    <a:cubicBezTo>
                      <a:pt x="22689" y="-4358"/>
                      <a:pt x="9989" y="-2771"/>
                      <a:pt x="6020" y="10723"/>
                    </a:cubicBezTo>
                    <a:cubicBezTo>
                      <a:pt x="2051" y="24217"/>
                      <a:pt x="2051" y="68666"/>
                      <a:pt x="1257" y="91685"/>
                    </a:cubicBezTo>
                    <a:cubicBezTo>
                      <a:pt x="463" y="114704"/>
                      <a:pt x="-1124" y="130579"/>
                      <a:pt x="1257" y="148835"/>
                    </a:cubicBezTo>
                    <a:cubicBezTo>
                      <a:pt x="3638" y="167091"/>
                      <a:pt x="17132" y="168679"/>
                      <a:pt x="15545" y="201223"/>
                    </a:cubicBezTo>
                    <a:cubicBezTo>
                      <a:pt x="13958" y="233767"/>
                      <a:pt x="11576" y="376641"/>
                      <a:pt x="15545" y="377435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56" name="Freeform 196">
                <a:extLst>
                  <a:ext uri="{FF2B5EF4-FFF2-40B4-BE49-F238E27FC236}">
                    <a16:creationId xmlns:a16="http://schemas.microsoft.com/office/drawing/2014/main" id="{991E3C81-D50F-B44C-8BB5-0C09035A0006}"/>
                  </a:ext>
                </a:extLst>
              </p:cNvPr>
              <p:cNvSpPr/>
              <p:nvPr/>
            </p:nvSpPr>
            <p:spPr>
              <a:xfrm>
                <a:off x="4736555" y="1690955"/>
                <a:ext cx="402308" cy="348198"/>
              </a:xfrm>
              <a:custGeom>
                <a:avLst/>
                <a:gdLst>
                  <a:gd name="connsiteX0" fmla="*/ 2133 w 402308"/>
                  <a:gd name="connsiteY0" fmla="*/ 347395 h 348198"/>
                  <a:gd name="connsiteX1" fmla="*/ 168820 w 402308"/>
                  <a:gd name="connsiteY1" fmla="*/ 280720 h 348198"/>
                  <a:gd name="connsiteX2" fmla="*/ 211683 w 402308"/>
                  <a:gd name="connsiteY2" fmla="*/ 114033 h 348198"/>
                  <a:gd name="connsiteX3" fmla="*/ 221208 w 402308"/>
                  <a:gd name="connsiteY3" fmla="*/ 9258 h 348198"/>
                  <a:gd name="connsiteX4" fmla="*/ 245020 w 402308"/>
                  <a:gd name="connsiteY4" fmla="*/ 23545 h 348198"/>
                  <a:gd name="connsiteX5" fmla="*/ 225970 w 402308"/>
                  <a:gd name="connsiteY5" fmla="*/ 171183 h 348198"/>
                  <a:gd name="connsiteX6" fmla="*/ 245020 w 402308"/>
                  <a:gd name="connsiteY6" fmla="*/ 233095 h 348198"/>
                  <a:gd name="connsiteX7" fmla="*/ 297408 w 402308"/>
                  <a:gd name="connsiteY7" fmla="*/ 285483 h 348198"/>
                  <a:gd name="connsiteX8" fmla="*/ 397420 w 402308"/>
                  <a:gd name="connsiteY8" fmla="*/ 323583 h 348198"/>
                  <a:gd name="connsiteX9" fmla="*/ 373608 w 402308"/>
                  <a:gd name="connsiteY9" fmla="*/ 328345 h 348198"/>
                  <a:gd name="connsiteX10" fmla="*/ 259308 w 402308"/>
                  <a:gd name="connsiteY10" fmla="*/ 299770 h 348198"/>
                  <a:gd name="connsiteX11" fmla="*/ 225970 w 402308"/>
                  <a:gd name="connsiteY11" fmla="*/ 247383 h 348198"/>
                  <a:gd name="connsiteX12" fmla="*/ 202158 w 402308"/>
                  <a:gd name="connsiteY12" fmla="*/ 299770 h 348198"/>
                  <a:gd name="connsiteX13" fmla="*/ 116433 w 402308"/>
                  <a:gd name="connsiteY13" fmla="*/ 323583 h 348198"/>
                  <a:gd name="connsiteX14" fmla="*/ 78333 w 402308"/>
                  <a:gd name="connsiteY14" fmla="*/ 318820 h 348198"/>
                  <a:gd name="connsiteX15" fmla="*/ 2133 w 402308"/>
                  <a:gd name="connsiteY15" fmla="*/ 347395 h 34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2308" h="348198">
                    <a:moveTo>
                      <a:pt x="2133" y="347395"/>
                    </a:moveTo>
                    <a:cubicBezTo>
                      <a:pt x="17214" y="341045"/>
                      <a:pt x="133895" y="319614"/>
                      <a:pt x="168820" y="280720"/>
                    </a:cubicBezTo>
                    <a:cubicBezTo>
                      <a:pt x="203745" y="241826"/>
                      <a:pt x="202952" y="159276"/>
                      <a:pt x="211683" y="114033"/>
                    </a:cubicBezTo>
                    <a:cubicBezTo>
                      <a:pt x="220414" y="68790"/>
                      <a:pt x="215652" y="24339"/>
                      <a:pt x="221208" y="9258"/>
                    </a:cubicBezTo>
                    <a:cubicBezTo>
                      <a:pt x="226764" y="-5823"/>
                      <a:pt x="244226" y="-3442"/>
                      <a:pt x="245020" y="23545"/>
                    </a:cubicBezTo>
                    <a:cubicBezTo>
                      <a:pt x="245814" y="50532"/>
                      <a:pt x="225970" y="136258"/>
                      <a:pt x="225970" y="171183"/>
                    </a:cubicBezTo>
                    <a:cubicBezTo>
                      <a:pt x="225970" y="206108"/>
                      <a:pt x="233114" y="214045"/>
                      <a:pt x="245020" y="233095"/>
                    </a:cubicBezTo>
                    <a:cubicBezTo>
                      <a:pt x="256926" y="252145"/>
                      <a:pt x="272008" y="270402"/>
                      <a:pt x="297408" y="285483"/>
                    </a:cubicBezTo>
                    <a:cubicBezTo>
                      <a:pt x="322808" y="300564"/>
                      <a:pt x="384720" y="316439"/>
                      <a:pt x="397420" y="323583"/>
                    </a:cubicBezTo>
                    <a:cubicBezTo>
                      <a:pt x="410120" y="330727"/>
                      <a:pt x="396627" y="332314"/>
                      <a:pt x="373608" y="328345"/>
                    </a:cubicBezTo>
                    <a:cubicBezTo>
                      <a:pt x="350589" y="324376"/>
                      <a:pt x="283914" y="313264"/>
                      <a:pt x="259308" y="299770"/>
                    </a:cubicBezTo>
                    <a:cubicBezTo>
                      <a:pt x="234702" y="286276"/>
                      <a:pt x="235495" y="247383"/>
                      <a:pt x="225970" y="247383"/>
                    </a:cubicBezTo>
                    <a:cubicBezTo>
                      <a:pt x="216445" y="247383"/>
                      <a:pt x="220414" y="287070"/>
                      <a:pt x="202158" y="299770"/>
                    </a:cubicBezTo>
                    <a:cubicBezTo>
                      <a:pt x="183902" y="312470"/>
                      <a:pt x="137071" y="320408"/>
                      <a:pt x="116433" y="323583"/>
                    </a:cubicBezTo>
                    <a:cubicBezTo>
                      <a:pt x="95796" y="326758"/>
                      <a:pt x="100558" y="317233"/>
                      <a:pt x="78333" y="318820"/>
                    </a:cubicBezTo>
                    <a:cubicBezTo>
                      <a:pt x="56108" y="320407"/>
                      <a:pt x="-12948" y="353745"/>
                      <a:pt x="2133" y="347395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26">
                  <a:defRPr/>
                </a:pPr>
                <a:endParaRPr lang="en-US" sz="1400" kern="0">
                  <a:solidFill>
                    <a:sysClr val="windowText" lastClr="000000"/>
                  </a:solidFill>
                  <a:latin typeface="Arial Narrow" panose="020B0606020202030204" pitchFamily="34" charset="0"/>
                </a:endParaRPr>
              </a:p>
            </p:txBody>
          </p:sp>
        </p:grpSp>
        <p:sp>
          <p:nvSpPr>
            <p:cNvPr id="11" name="Freeform 150">
              <a:extLst>
                <a:ext uri="{FF2B5EF4-FFF2-40B4-BE49-F238E27FC236}">
                  <a16:creationId xmlns:a16="http://schemas.microsoft.com/office/drawing/2014/main" id="{06270EDB-4858-074B-BE8D-F98AF3872B01}"/>
                </a:ext>
              </a:extLst>
            </p:cNvPr>
            <p:cNvSpPr/>
            <p:nvPr/>
          </p:nvSpPr>
          <p:spPr>
            <a:xfrm rot="1132554" flipH="1">
              <a:off x="6078257" y="2835261"/>
              <a:ext cx="807537" cy="657056"/>
            </a:xfrm>
            <a:custGeom>
              <a:avLst/>
              <a:gdLst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62972 w 1585362"/>
                <a:gd name="connsiteY2" fmla="*/ 848508 h 1289938"/>
                <a:gd name="connsiteX3" fmla="*/ 229647 w 1585362"/>
                <a:gd name="connsiteY3" fmla="*/ 943758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410622 w 1585362"/>
                <a:gd name="connsiteY6" fmla="*/ 1053295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44047 w 1585362"/>
                <a:gd name="connsiteY26" fmla="*/ 1091395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43922 w 1585362"/>
                <a:gd name="connsiteY2" fmla="*/ 872321 h 1289938"/>
                <a:gd name="connsiteX3" fmla="*/ 229647 w 1585362"/>
                <a:gd name="connsiteY3" fmla="*/ 943758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410622 w 1585362"/>
                <a:gd name="connsiteY6" fmla="*/ 1053295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44047 w 1585362"/>
                <a:gd name="connsiteY26" fmla="*/ 1091395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43922 w 1585362"/>
                <a:gd name="connsiteY2" fmla="*/ 872321 h 1289938"/>
                <a:gd name="connsiteX3" fmla="*/ 229647 w 1585362"/>
                <a:gd name="connsiteY3" fmla="*/ 943758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44047 w 1585362"/>
                <a:gd name="connsiteY26" fmla="*/ 1091395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43922 w 1585362"/>
                <a:gd name="connsiteY2" fmla="*/ 872321 h 1289938"/>
                <a:gd name="connsiteX3" fmla="*/ 229647 w 1585362"/>
                <a:gd name="connsiteY3" fmla="*/ 943758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9647 w 1585362"/>
                <a:gd name="connsiteY3" fmla="*/ 943758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24985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24985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57382 w 1585362"/>
                <a:gd name="connsiteY21" fmla="*/ 113997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24985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66907 w 1585362"/>
                <a:gd name="connsiteY21" fmla="*/ 113997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01085 w 1585362"/>
                <a:gd name="connsiteY4" fmla="*/ 915183 h 1289938"/>
                <a:gd name="connsiteX5" fmla="*/ 362997 w 1585362"/>
                <a:gd name="connsiteY5" fmla="*/ 1048532 h 1289938"/>
                <a:gd name="connsiteX6" fmla="*/ 434435 w 1585362"/>
                <a:gd name="connsiteY6" fmla="*/ 1100920 h 1289938"/>
                <a:gd name="connsiteX7" fmla="*/ 596360 w 1585362"/>
                <a:gd name="connsiteY7" fmla="*/ 1167595 h 1289938"/>
                <a:gd name="connsiteX8" fmla="*/ 729710 w 1585362"/>
                <a:gd name="connsiteY8" fmla="*/ 1196170 h 1289938"/>
                <a:gd name="connsiteX9" fmla="*/ 686847 w 1585362"/>
                <a:gd name="connsiteY9" fmla="*/ 1077108 h 1289938"/>
                <a:gd name="connsiteX10" fmla="*/ 753522 w 1585362"/>
                <a:gd name="connsiteY10" fmla="*/ 1210458 h 1289938"/>
                <a:gd name="connsiteX11" fmla="*/ 829722 w 1585362"/>
                <a:gd name="connsiteY11" fmla="*/ 1258083 h 1289938"/>
                <a:gd name="connsiteX12" fmla="*/ 1024985 w 1585362"/>
                <a:gd name="connsiteY12" fmla="*/ 1286658 h 1289938"/>
                <a:gd name="connsiteX13" fmla="*/ 1186910 w 1585362"/>
                <a:gd name="connsiteY13" fmla="*/ 1286658 h 1289938"/>
                <a:gd name="connsiteX14" fmla="*/ 1396460 w 1585362"/>
                <a:gd name="connsiteY14" fmla="*/ 1262845 h 1289938"/>
                <a:gd name="connsiteX15" fmla="*/ 1505997 w 1585362"/>
                <a:gd name="connsiteY15" fmla="*/ 1177120 h 1289938"/>
                <a:gd name="connsiteX16" fmla="*/ 1344072 w 1585362"/>
                <a:gd name="connsiteY16" fmla="*/ 1196170 h 1289938"/>
                <a:gd name="connsiteX17" fmla="*/ 1205960 w 1585362"/>
                <a:gd name="connsiteY17" fmla="*/ 1148545 h 1289938"/>
                <a:gd name="connsiteX18" fmla="*/ 1124997 w 1585362"/>
                <a:gd name="connsiteY18" fmla="*/ 1177120 h 1289938"/>
                <a:gd name="connsiteX19" fmla="*/ 1034510 w 1585362"/>
                <a:gd name="connsiteY19" fmla="*/ 1200933 h 1289938"/>
                <a:gd name="connsiteX20" fmla="*/ 1166907 w 1585362"/>
                <a:gd name="connsiteY20" fmla="*/ 1139973 h 1289938"/>
                <a:gd name="connsiteX21" fmla="*/ 1072610 w 1585362"/>
                <a:gd name="connsiteY21" fmla="*/ 1039008 h 1289938"/>
                <a:gd name="connsiteX22" fmla="*/ 996410 w 1585362"/>
                <a:gd name="connsiteY22" fmla="*/ 938995 h 1289938"/>
                <a:gd name="connsiteX23" fmla="*/ 929735 w 1585362"/>
                <a:gd name="connsiteY23" fmla="*/ 881845 h 1289938"/>
                <a:gd name="connsiteX24" fmla="*/ 1077372 w 1585362"/>
                <a:gd name="connsiteY24" fmla="*/ 1029483 h 1289938"/>
                <a:gd name="connsiteX25" fmla="*/ 1129759 w 1585362"/>
                <a:gd name="connsiteY25" fmla="*/ 1100920 h 1289938"/>
                <a:gd name="connsiteX26" fmla="*/ 1182147 w 1585362"/>
                <a:gd name="connsiteY26" fmla="*/ 1134258 h 1289938"/>
                <a:gd name="connsiteX27" fmla="*/ 1272635 w 1585362"/>
                <a:gd name="connsiteY27" fmla="*/ 1172358 h 1289938"/>
                <a:gd name="connsiteX28" fmla="*/ 1405985 w 1585362"/>
                <a:gd name="connsiteY28" fmla="*/ 1162833 h 1289938"/>
                <a:gd name="connsiteX29" fmla="*/ 1448847 w 1585362"/>
                <a:gd name="connsiteY29" fmla="*/ 772308 h 1289938"/>
                <a:gd name="connsiteX30" fmla="*/ 1582197 w 1585362"/>
                <a:gd name="connsiteY30" fmla="*/ 357970 h 1289938"/>
                <a:gd name="connsiteX31" fmla="*/ 1534572 w 1585362"/>
                <a:gd name="connsiteY31" fmla="*/ 243670 h 1289938"/>
                <a:gd name="connsiteX32" fmla="*/ 1434560 w 1585362"/>
                <a:gd name="connsiteY32" fmla="*/ 181758 h 1289938"/>
                <a:gd name="connsiteX33" fmla="*/ 1239297 w 1585362"/>
                <a:gd name="connsiteY33" fmla="*/ 257958 h 1289938"/>
                <a:gd name="connsiteX34" fmla="*/ 1063085 w 1585362"/>
                <a:gd name="connsiteY34" fmla="*/ 291295 h 1289938"/>
                <a:gd name="connsiteX35" fmla="*/ 1067847 w 1585362"/>
                <a:gd name="connsiteY35" fmla="*/ 148420 h 1289938"/>
                <a:gd name="connsiteX36" fmla="*/ 896397 w 1585362"/>
                <a:gd name="connsiteY36" fmla="*/ 134133 h 1289938"/>
                <a:gd name="connsiteX37" fmla="*/ 734472 w 1585362"/>
                <a:gd name="connsiteY37" fmla="*/ 783 h 1289938"/>
                <a:gd name="connsiteX38" fmla="*/ 67722 w 1585362"/>
                <a:gd name="connsiteY38" fmla="*/ 100795 h 1289938"/>
                <a:gd name="connsiteX39" fmla="*/ 24860 w 1585362"/>
                <a:gd name="connsiteY39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13785 w 1585362"/>
                <a:gd name="connsiteY4" fmla="*/ 978683 h 1289938"/>
                <a:gd name="connsiteX5" fmla="*/ 362997 w 1585362"/>
                <a:gd name="connsiteY5" fmla="*/ 1048532 h 1289938"/>
                <a:gd name="connsiteX6" fmla="*/ 434435 w 1585362"/>
                <a:gd name="connsiteY6" fmla="*/ 1100920 h 1289938"/>
                <a:gd name="connsiteX7" fmla="*/ 596360 w 1585362"/>
                <a:gd name="connsiteY7" fmla="*/ 1167595 h 1289938"/>
                <a:gd name="connsiteX8" fmla="*/ 729710 w 1585362"/>
                <a:gd name="connsiteY8" fmla="*/ 1196170 h 1289938"/>
                <a:gd name="connsiteX9" fmla="*/ 686847 w 1585362"/>
                <a:gd name="connsiteY9" fmla="*/ 1077108 h 1289938"/>
                <a:gd name="connsiteX10" fmla="*/ 753522 w 1585362"/>
                <a:gd name="connsiteY10" fmla="*/ 1210458 h 1289938"/>
                <a:gd name="connsiteX11" fmla="*/ 829722 w 1585362"/>
                <a:gd name="connsiteY11" fmla="*/ 1258083 h 1289938"/>
                <a:gd name="connsiteX12" fmla="*/ 1024985 w 1585362"/>
                <a:gd name="connsiteY12" fmla="*/ 1286658 h 1289938"/>
                <a:gd name="connsiteX13" fmla="*/ 1186910 w 1585362"/>
                <a:gd name="connsiteY13" fmla="*/ 1286658 h 1289938"/>
                <a:gd name="connsiteX14" fmla="*/ 1396460 w 1585362"/>
                <a:gd name="connsiteY14" fmla="*/ 1262845 h 1289938"/>
                <a:gd name="connsiteX15" fmla="*/ 1505997 w 1585362"/>
                <a:gd name="connsiteY15" fmla="*/ 1177120 h 1289938"/>
                <a:gd name="connsiteX16" fmla="*/ 1344072 w 1585362"/>
                <a:gd name="connsiteY16" fmla="*/ 1196170 h 1289938"/>
                <a:gd name="connsiteX17" fmla="*/ 1205960 w 1585362"/>
                <a:gd name="connsiteY17" fmla="*/ 1148545 h 1289938"/>
                <a:gd name="connsiteX18" fmla="*/ 1124997 w 1585362"/>
                <a:gd name="connsiteY18" fmla="*/ 1177120 h 1289938"/>
                <a:gd name="connsiteX19" fmla="*/ 1034510 w 1585362"/>
                <a:gd name="connsiteY19" fmla="*/ 1200933 h 1289938"/>
                <a:gd name="connsiteX20" fmla="*/ 1166907 w 1585362"/>
                <a:gd name="connsiteY20" fmla="*/ 1139973 h 1289938"/>
                <a:gd name="connsiteX21" fmla="*/ 1072610 w 1585362"/>
                <a:gd name="connsiteY21" fmla="*/ 1039008 h 1289938"/>
                <a:gd name="connsiteX22" fmla="*/ 996410 w 1585362"/>
                <a:gd name="connsiteY22" fmla="*/ 938995 h 1289938"/>
                <a:gd name="connsiteX23" fmla="*/ 929735 w 1585362"/>
                <a:gd name="connsiteY23" fmla="*/ 881845 h 1289938"/>
                <a:gd name="connsiteX24" fmla="*/ 1077372 w 1585362"/>
                <a:gd name="connsiteY24" fmla="*/ 1029483 h 1289938"/>
                <a:gd name="connsiteX25" fmla="*/ 1129759 w 1585362"/>
                <a:gd name="connsiteY25" fmla="*/ 1100920 h 1289938"/>
                <a:gd name="connsiteX26" fmla="*/ 1182147 w 1585362"/>
                <a:gd name="connsiteY26" fmla="*/ 1134258 h 1289938"/>
                <a:gd name="connsiteX27" fmla="*/ 1272635 w 1585362"/>
                <a:gd name="connsiteY27" fmla="*/ 1172358 h 1289938"/>
                <a:gd name="connsiteX28" fmla="*/ 1405985 w 1585362"/>
                <a:gd name="connsiteY28" fmla="*/ 1162833 h 1289938"/>
                <a:gd name="connsiteX29" fmla="*/ 1448847 w 1585362"/>
                <a:gd name="connsiteY29" fmla="*/ 772308 h 1289938"/>
                <a:gd name="connsiteX30" fmla="*/ 1582197 w 1585362"/>
                <a:gd name="connsiteY30" fmla="*/ 357970 h 1289938"/>
                <a:gd name="connsiteX31" fmla="*/ 1534572 w 1585362"/>
                <a:gd name="connsiteY31" fmla="*/ 243670 h 1289938"/>
                <a:gd name="connsiteX32" fmla="*/ 1434560 w 1585362"/>
                <a:gd name="connsiteY32" fmla="*/ 181758 h 1289938"/>
                <a:gd name="connsiteX33" fmla="*/ 1239297 w 1585362"/>
                <a:gd name="connsiteY33" fmla="*/ 257958 h 1289938"/>
                <a:gd name="connsiteX34" fmla="*/ 1063085 w 1585362"/>
                <a:gd name="connsiteY34" fmla="*/ 291295 h 1289938"/>
                <a:gd name="connsiteX35" fmla="*/ 1067847 w 1585362"/>
                <a:gd name="connsiteY35" fmla="*/ 148420 h 1289938"/>
                <a:gd name="connsiteX36" fmla="*/ 896397 w 1585362"/>
                <a:gd name="connsiteY36" fmla="*/ 134133 h 1289938"/>
                <a:gd name="connsiteX37" fmla="*/ 734472 w 1585362"/>
                <a:gd name="connsiteY37" fmla="*/ 783 h 1289938"/>
                <a:gd name="connsiteX38" fmla="*/ 67722 w 1585362"/>
                <a:gd name="connsiteY38" fmla="*/ 100795 h 1289938"/>
                <a:gd name="connsiteX39" fmla="*/ 24860 w 1585362"/>
                <a:gd name="connsiteY39" fmla="*/ 457983 h 128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85362" h="1289938">
                  <a:moveTo>
                    <a:pt x="24860" y="457983"/>
                  </a:moveTo>
                  <a:cubicBezTo>
                    <a:pt x="26447" y="550852"/>
                    <a:pt x="58991" y="590539"/>
                    <a:pt x="77247" y="658008"/>
                  </a:cubicBezTo>
                  <a:cubicBezTo>
                    <a:pt x="95503" y="725477"/>
                    <a:pt x="100266" y="809616"/>
                    <a:pt x="134397" y="862796"/>
                  </a:cubicBezTo>
                  <a:cubicBezTo>
                    <a:pt x="168528" y="915976"/>
                    <a:pt x="194987" y="929206"/>
                    <a:pt x="224885" y="948520"/>
                  </a:cubicBezTo>
                  <a:cubicBezTo>
                    <a:pt x="254783" y="967835"/>
                    <a:pt x="290766" y="962014"/>
                    <a:pt x="313785" y="978683"/>
                  </a:cubicBezTo>
                  <a:cubicBezTo>
                    <a:pt x="336804" y="995352"/>
                    <a:pt x="342889" y="1028159"/>
                    <a:pt x="362997" y="1048532"/>
                  </a:cubicBezTo>
                  <a:cubicBezTo>
                    <a:pt x="383105" y="1068905"/>
                    <a:pt x="395541" y="1081076"/>
                    <a:pt x="434435" y="1100920"/>
                  </a:cubicBezTo>
                  <a:cubicBezTo>
                    <a:pt x="473329" y="1120764"/>
                    <a:pt x="547148" y="1151720"/>
                    <a:pt x="596360" y="1167595"/>
                  </a:cubicBezTo>
                  <a:cubicBezTo>
                    <a:pt x="645572" y="1183470"/>
                    <a:pt x="714629" y="1211251"/>
                    <a:pt x="729710" y="1196170"/>
                  </a:cubicBezTo>
                  <a:cubicBezTo>
                    <a:pt x="744791" y="1181089"/>
                    <a:pt x="682878" y="1074727"/>
                    <a:pt x="686847" y="1077108"/>
                  </a:cubicBezTo>
                  <a:cubicBezTo>
                    <a:pt x="690816" y="1079489"/>
                    <a:pt x="729710" y="1180296"/>
                    <a:pt x="753522" y="1210458"/>
                  </a:cubicBezTo>
                  <a:cubicBezTo>
                    <a:pt x="777334" y="1240620"/>
                    <a:pt x="784478" y="1245383"/>
                    <a:pt x="829722" y="1258083"/>
                  </a:cubicBezTo>
                  <a:cubicBezTo>
                    <a:pt x="874966" y="1270783"/>
                    <a:pt x="965454" y="1281896"/>
                    <a:pt x="1024985" y="1286658"/>
                  </a:cubicBezTo>
                  <a:cubicBezTo>
                    <a:pt x="1084516" y="1291420"/>
                    <a:pt x="1124998" y="1290627"/>
                    <a:pt x="1186910" y="1286658"/>
                  </a:cubicBezTo>
                  <a:cubicBezTo>
                    <a:pt x="1248822" y="1282689"/>
                    <a:pt x="1343279" y="1281101"/>
                    <a:pt x="1396460" y="1262845"/>
                  </a:cubicBezTo>
                  <a:cubicBezTo>
                    <a:pt x="1449641" y="1244589"/>
                    <a:pt x="1514728" y="1188232"/>
                    <a:pt x="1505997" y="1177120"/>
                  </a:cubicBezTo>
                  <a:cubicBezTo>
                    <a:pt x="1497266" y="1166008"/>
                    <a:pt x="1394078" y="1200933"/>
                    <a:pt x="1344072" y="1196170"/>
                  </a:cubicBezTo>
                  <a:cubicBezTo>
                    <a:pt x="1294066" y="1191408"/>
                    <a:pt x="1242472" y="1151720"/>
                    <a:pt x="1205960" y="1148545"/>
                  </a:cubicBezTo>
                  <a:cubicBezTo>
                    <a:pt x="1169448" y="1145370"/>
                    <a:pt x="1153572" y="1168389"/>
                    <a:pt x="1124997" y="1177120"/>
                  </a:cubicBezTo>
                  <a:cubicBezTo>
                    <a:pt x="1096422" y="1185851"/>
                    <a:pt x="1027525" y="1207124"/>
                    <a:pt x="1034510" y="1200933"/>
                  </a:cubicBezTo>
                  <a:cubicBezTo>
                    <a:pt x="1041495" y="1194742"/>
                    <a:pt x="1160557" y="1166960"/>
                    <a:pt x="1166907" y="1139973"/>
                  </a:cubicBezTo>
                  <a:cubicBezTo>
                    <a:pt x="1173257" y="1112986"/>
                    <a:pt x="1101026" y="1072504"/>
                    <a:pt x="1072610" y="1039008"/>
                  </a:cubicBezTo>
                  <a:cubicBezTo>
                    <a:pt x="1044194" y="1005512"/>
                    <a:pt x="1020222" y="965189"/>
                    <a:pt x="996410" y="938995"/>
                  </a:cubicBezTo>
                  <a:cubicBezTo>
                    <a:pt x="972598" y="912801"/>
                    <a:pt x="916241" y="866764"/>
                    <a:pt x="929735" y="881845"/>
                  </a:cubicBezTo>
                  <a:cubicBezTo>
                    <a:pt x="943229" y="896926"/>
                    <a:pt x="1044035" y="992971"/>
                    <a:pt x="1077372" y="1029483"/>
                  </a:cubicBezTo>
                  <a:cubicBezTo>
                    <a:pt x="1110709" y="1065995"/>
                    <a:pt x="1112297" y="1083458"/>
                    <a:pt x="1129759" y="1100920"/>
                  </a:cubicBezTo>
                  <a:cubicBezTo>
                    <a:pt x="1147221" y="1118382"/>
                    <a:pt x="1158334" y="1122352"/>
                    <a:pt x="1182147" y="1134258"/>
                  </a:cubicBezTo>
                  <a:cubicBezTo>
                    <a:pt x="1205960" y="1146164"/>
                    <a:pt x="1235329" y="1167596"/>
                    <a:pt x="1272635" y="1172358"/>
                  </a:cubicBezTo>
                  <a:cubicBezTo>
                    <a:pt x="1309941" y="1177121"/>
                    <a:pt x="1376616" y="1229508"/>
                    <a:pt x="1405985" y="1162833"/>
                  </a:cubicBezTo>
                  <a:cubicBezTo>
                    <a:pt x="1435354" y="1096158"/>
                    <a:pt x="1419478" y="906452"/>
                    <a:pt x="1448847" y="772308"/>
                  </a:cubicBezTo>
                  <a:cubicBezTo>
                    <a:pt x="1478216" y="638164"/>
                    <a:pt x="1567910" y="446076"/>
                    <a:pt x="1582197" y="357970"/>
                  </a:cubicBezTo>
                  <a:cubicBezTo>
                    <a:pt x="1596485" y="269864"/>
                    <a:pt x="1559178" y="273039"/>
                    <a:pt x="1534572" y="243670"/>
                  </a:cubicBezTo>
                  <a:cubicBezTo>
                    <a:pt x="1509966" y="214301"/>
                    <a:pt x="1483772" y="179377"/>
                    <a:pt x="1434560" y="181758"/>
                  </a:cubicBezTo>
                  <a:cubicBezTo>
                    <a:pt x="1385348" y="184139"/>
                    <a:pt x="1301210" y="239702"/>
                    <a:pt x="1239297" y="257958"/>
                  </a:cubicBezTo>
                  <a:cubicBezTo>
                    <a:pt x="1177384" y="276214"/>
                    <a:pt x="1091660" y="309551"/>
                    <a:pt x="1063085" y="291295"/>
                  </a:cubicBezTo>
                  <a:cubicBezTo>
                    <a:pt x="1034510" y="273039"/>
                    <a:pt x="1095628" y="174614"/>
                    <a:pt x="1067847" y="148420"/>
                  </a:cubicBezTo>
                  <a:cubicBezTo>
                    <a:pt x="1040066" y="122226"/>
                    <a:pt x="951959" y="158739"/>
                    <a:pt x="896397" y="134133"/>
                  </a:cubicBezTo>
                  <a:cubicBezTo>
                    <a:pt x="840835" y="109527"/>
                    <a:pt x="872585" y="6339"/>
                    <a:pt x="734472" y="783"/>
                  </a:cubicBezTo>
                  <a:cubicBezTo>
                    <a:pt x="596360" y="-4773"/>
                    <a:pt x="187578" y="18245"/>
                    <a:pt x="67722" y="100795"/>
                  </a:cubicBezTo>
                  <a:cubicBezTo>
                    <a:pt x="-52134" y="183345"/>
                    <a:pt x="23273" y="365114"/>
                    <a:pt x="24860" y="457983"/>
                  </a:cubicBezTo>
                  <a:close/>
                </a:path>
              </a:pathLst>
            </a:custGeom>
            <a:solidFill>
              <a:srgbClr val="A545BA">
                <a:lumMod val="60000"/>
                <a:lumOff val="40000"/>
              </a:srgbClr>
            </a:solidFill>
            <a:ln w="6350" cap="flat" cmpd="sng" algn="ctr">
              <a:solidFill>
                <a:srgbClr val="AB640D"/>
              </a:solidFill>
              <a:prstDash val="solid"/>
              <a:miter lim="800000"/>
            </a:ln>
            <a:effectLst>
              <a:innerShdw blurRad="203200">
                <a:srgbClr val="A545BA">
                  <a:lumMod val="50000"/>
                  <a:alpha val="68000"/>
                </a:srgbClr>
              </a:innerShdw>
            </a:effectLst>
          </p:spPr>
          <p:txBody>
            <a:bodyPr rtlCol="0" anchor="ctr"/>
            <a:lstStyle/>
            <a:p>
              <a:pPr algn="ctr" defTabSz="514326">
                <a:defRPr/>
              </a:pPr>
              <a:endParaRPr lang="en-US" sz="1400" kern="0">
                <a:solidFill>
                  <a:sysClr val="windowText" lastClr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12" name="Freeform 151">
              <a:extLst>
                <a:ext uri="{FF2B5EF4-FFF2-40B4-BE49-F238E27FC236}">
                  <a16:creationId xmlns:a16="http://schemas.microsoft.com/office/drawing/2014/main" id="{B0A39DB3-1A70-9C4A-899B-B5721ED8169A}"/>
                </a:ext>
              </a:extLst>
            </p:cNvPr>
            <p:cNvSpPr/>
            <p:nvPr/>
          </p:nvSpPr>
          <p:spPr>
            <a:xfrm rot="20933071" flipH="1">
              <a:off x="5567247" y="2108658"/>
              <a:ext cx="1174109" cy="1002499"/>
            </a:xfrm>
            <a:custGeom>
              <a:avLst/>
              <a:gdLst>
                <a:gd name="connsiteX0" fmla="*/ 325629 w 2009696"/>
                <a:gd name="connsiteY0" fmla="*/ 310465 h 1715956"/>
                <a:gd name="connsiteX1" fmla="*/ 806642 w 2009696"/>
                <a:gd name="connsiteY1" fmla="*/ 19953 h 1715956"/>
                <a:gd name="connsiteX2" fmla="*/ 1554354 w 2009696"/>
                <a:gd name="connsiteY2" fmla="*/ 86628 h 1715956"/>
                <a:gd name="connsiteX3" fmla="*/ 1982979 w 2009696"/>
                <a:gd name="connsiteY3" fmla="*/ 577165 h 1715956"/>
                <a:gd name="connsiteX4" fmla="*/ 1935354 w 2009696"/>
                <a:gd name="connsiteY4" fmla="*/ 1010553 h 1715956"/>
                <a:gd name="connsiteX5" fmla="*/ 1697229 w 2009696"/>
                <a:gd name="connsiteY5" fmla="*/ 1258203 h 1715956"/>
                <a:gd name="connsiteX6" fmla="*/ 1040004 w 2009696"/>
                <a:gd name="connsiteY6" fmla="*/ 1577290 h 1715956"/>
                <a:gd name="connsiteX7" fmla="*/ 535179 w 2009696"/>
                <a:gd name="connsiteY7" fmla="*/ 1682065 h 1715956"/>
                <a:gd name="connsiteX8" fmla="*/ 397067 w 2009696"/>
                <a:gd name="connsiteY8" fmla="*/ 1686828 h 1715956"/>
                <a:gd name="connsiteX9" fmla="*/ 435167 w 2009696"/>
                <a:gd name="connsiteY9" fmla="*/ 1329640 h 1715956"/>
                <a:gd name="connsiteX10" fmla="*/ 311342 w 2009696"/>
                <a:gd name="connsiteY10" fmla="*/ 1324878 h 1715956"/>
                <a:gd name="connsiteX11" fmla="*/ 20829 w 2009696"/>
                <a:gd name="connsiteY11" fmla="*/ 1081990 h 1715956"/>
                <a:gd name="connsiteX12" fmla="*/ 58929 w 2009696"/>
                <a:gd name="connsiteY12" fmla="*/ 586690 h 1715956"/>
                <a:gd name="connsiteX13" fmla="*/ 325629 w 2009696"/>
                <a:gd name="connsiteY13" fmla="*/ 310465 h 1715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09696" h="1715956">
                  <a:moveTo>
                    <a:pt x="325629" y="310465"/>
                  </a:moveTo>
                  <a:cubicBezTo>
                    <a:pt x="450248" y="216009"/>
                    <a:pt x="601855" y="57259"/>
                    <a:pt x="806642" y="19953"/>
                  </a:cubicBezTo>
                  <a:cubicBezTo>
                    <a:pt x="1011429" y="-17353"/>
                    <a:pt x="1358298" y="-6241"/>
                    <a:pt x="1554354" y="86628"/>
                  </a:cubicBezTo>
                  <a:cubicBezTo>
                    <a:pt x="1750410" y="179497"/>
                    <a:pt x="1919479" y="423177"/>
                    <a:pt x="1982979" y="577165"/>
                  </a:cubicBezTo>
                  <a:cubicBezTo>
                    <a:pt x="2046479" y="731153"/>
                    <a:pt x="1982979" y="897047"/>
                    <a:pt x="1935354" y="1010553"/>
                  </a:cubicBezTo>
                  <a:cubicBezTo>
                    <a:pt x="1887729" y="1124059"/>
                    <a:pt x="1846454" y="1163747"/>
                    <a:pt x="1697229" y="1258203"/>
                  </a:cubicBezTo>
                  <a:cubicBezTo>
                    <a:pt x="1548004" y="1352659"/>
                    <a:pt x="1233679" y="1506646"/>
                    <a:pt x="1040004" y="1577290"/>
                  </a:cubicBezTo>
                  <a:cubicBezTo>
                    <a:pt x="846329" y="1647934"/>
                    <a:pt x="642335" y="1663809"/>
                    <a:pt x="535179" y="1682065"/>
                  </a:cubicBezTo>
                  <a:cubicBezTo>
                    <a:pt x="428023" y="1700321"/>
                    <a:pt x="413736" y="1745565"/>
                    <a:pt x="397067" y="1686828"/>
                  </a:cubicBezTo>
                  <a:cubicBezTo>
                    <a:pt x="380398" y="1628091"/>
                    <a:pt x="449454" y="1389965"/>
                    <a:pt x="435167" y="1329640"/>
                  </a:cubicBezTo>
                  <a:cubicBezTo>
                    <a:pt x="420880" y="1269315"/>
                    <a:pt x="380398" y="1366153"/>
                    <a:pt x="311342" y="1324878"/>
                  </a:cubicBezTo>
                  <a:cubicBezTo>
                    <a:pt x="242286" y="1283603"/>
                    <a:pt x="62898" y="1205021"/>
                    <a:pt x="20829" y="1081990"/>
                  </a:cubicBezTo>
                  <a:cubicBezTo>
                    <a:pt x="-21240" y="958959"/>
                    <a:pt x="4954" y="718453"/>
                    <a:pt x="58929" y="586690"/>
                  </a:cubicBezTo>
                  <a:cubicBezTo>
                    <a:pt x="112904" y="454928"/>
                    <a:pt x="201010" y="404921"/>
                    <a:pt x="325629" y="310465"/>
                  </a:cubicBezTo>
                  <a:close/>
                </a:path>
              </a:pathLst>
            </a:custGeom>
            <a:solidFill>
              <a:srgbClr val="A545BA">
                <a:lumMod val="60000"/>
                <a:lumOff val="4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514326">
                <a:defRPr/>
              </a:pPr>
              <a:endParaRPr lang="en-US" sz="1400" kern="0">
                <a:solidFill>
                  <a:sysClr val="windowText" lastClr="000000"/>
                </a:solidFill>
                <a:latin typeface="Arial Narrow" panose="020B0606020202030204" pitchFamily="34" charset="0"/>
              </a:endParaRPr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C22E8ABF-BAE7-0144-BC9B-EBE322C4FC16}"/>
                </a:ext>
              </a:extLst>
            </p:cNvPr>
            <p:cNvGrpSpPr/>
            <p:nvPr/>
          </p:nvGrpSpPr>
          <p:grpSpPr>
            <a:xfrm rot="703812">
              <a:off x="4609863" y="2750075"/>
              <a:ext cx="1191628" cy="1697262"/>
              <a:chOff x="0" y="4495815"/>
              <a:chExt cx="2339412" cy="3332082"/>
            </a:xfrm>
          </p:grpSpPr>
          <p:sp>
            <p:nvSpPr>
              <p:cNvPr id="23" name="Freeform 163">
                <a:extLst>
                  <a:ext uri="{FF2B5EF4-FFF2-40B4-BE49-F238E27FC236}">
                    <a16:creationId xmlns:a16="http://schemas.microsoft.com/office/drawing/2014/main" id="{D4E69608-CDAA-684D-B341-18054C7138E1}"/>
                  </a:ext>
                </a:extLst>
              </p:cNvPr>
              <p:cNvSpPr/>
              <p:nvPr/>
            </p:nvSpPr>
            <p:spPr>
              <a:xfrm flipH="1">
                <a:off x="0" y="4495815"/>
                <a:ext cx="2339412" cy="3332082"/>
              </a:xfrm>
              <a:custGeom>
                <a:avLst/>
                <a:gdLst>
                  <a:gd name="connsiteX0" fmla="*/ 766391 w 2322141"/>
                  <a:gd name="connsiteY0" fmla="*/ 88900 h 2797345"/>
                  <a:gd name="connsiteX1" fmla="*/ 1090241 w 2322141"/>
                  <a:gd name="connsiteY1" fmla="*/ 0 h 2797345"/>
                  <a:gd name="connsiteX2" fmla="*/ 1445841 w 2322141"/>
                  <a:gd name="connsiteY2" fmla="*/ 88900 h 2797345"/>
                  <a:gd name="connsiteX3" fmla="*/ 1668091 w 2322141"/>
                  <a:gd name="connsiteY3" fmla="*/ 247650 h 2797345"/>
                  <a:gd name="connsiteX4" fmla="*/ 2049091 w 2322141"/>
                  <a:gd name="connsiteY4" fmla="*/ 438150 h 2797345"/>
                  <a:gd name="connsiteX5" fmla="*/ 2233241 w 2322141"/>
                  <a:gd name="connsiteY5" fmla="*/ 641350 h 2797345"/>
                  <a:gd name="connsiteX6" fmla="*/ 2322141 w 2322141"/>
                  <a:gd name="connsiteY6" fmla="*/ 996950 h 2797345"/>
                  <a:gd name="connsiteX7" fmla="*/ 2233241 w 2322141"/>
                  <a:gd name="connsiteY7" fmla="*/ 1504950 h 2797345"/>
                  <a:gd name="connsiteX8" fmla="*/ 1820491 w 2322141"/>
                  <a:gd name="connsiteY8" fmla="*/ 1949450 h 2797345"/>
                  <a:gd name="connsiteX9" fmla="*/ 1407741 w 2322141"/>
                  <a:gd name="connsiteY9" fmla="*/ 2152650 h 2797345"/>
                  <a:gd name="connsiteX10" fmla="*/ 1014041 w 2322141"/>
                  <a:gd name="connsiteY10" fmla="*/ 2286000 h 2797345"/>
                  <a:gd name="connsiteX11" fmla="*/ 601291 w 2322141"/>
                  <a:gd name="connsiteY11" fmla="*/ 2152650 h 2797345"/>
                  <a:gd name="connsiteX12" fmla="*/ 518741 w 2322141"/>
                  <a:gd name="connsiteY12" fmla="*/ 1714500 h 2797345"/>
                  <a:gd name="connsiteX13" fmla="*/ 569541 w 2322141"/>
                  <a:gd name="connsiteY13" fmla="*/ 1504950 h 2797345"/>
                  <a:gd name="connsiteX14" fmla="*/ 525091 w 2322141"/>
                  <a:gd name="connsiteY14" fmla="*/ 1981200 h 2797345"/>
                  <a:gd name="connsiteX15" fmla="*/ 512391 w 2322141"/>
                  <a:gd name="connsiteY15" fmla="*/ 2794000 h 2797345"/>
                  <a:gd name="connsiteX16" fmla="*/ 398091 w 2322141"/>
                  <a:gd name="connsiteY16" fmla="*/ 2222500 h 2797345"/>
                  <a:gd name="connsiteX17" fmla="*/ 283791 w 2322141"/>
                  <a:gd name="connsiteY17" fmla="*/ 1104900 h 2797345"/>
                  <a:gd name="connsiteX18" fmla="*/ 86941 w 2322141"/>
                  <a:gd name="connsiteY18" fmla="*/ 508000 h 2797345"/>
                  <a:gd name="connsiteX19" fmla="*/ 23441 w 2322141"/>
                  <a:gd name="connsiteY19" fmla="*/ 336550 h 2797345"/>
                  <a:gd name="connsiteX20" fmla="*/ 474291 w 2322141"/>
                  <a:gd name="connsiteY20" fmla="*/ 158750 h 2797345"/>
                  <a:gd name="connsiteX21" fmla="*/ 766391 w 2322141"/>
                  <a:gd name="connsiteY21" fmla="*/ 88900 h 2797345"/>
                  <a:gd name="connsiteX0" fmla="*/ 766391 w 2322141"/>
                  <a:gd name="connsiteY0" fmla="*/ 88900 h 3333663"/>
                  <a:gd name="connsiteX1" fmla="*/ 1090241 w 2322141"/>
                  <a:gd name="connsiteY1" fmla="*/ 0 h 3333663"/>
                  <a:gd name="connsiteX2" fmla="*/ 1445841 w 2322141"/>
                  <a:gd name="connsiteY2" fmla="*/ 88900 h 3333663"/>
                  <a:gd name="connsiteX3" fmla="*/ 1668091 w 2322141"/>
                  <a:gd name="connsiteY3" fmla="*/ 247650 h 3333663"/>
                  <a:gd name="connsiteX4" fmla="*/ 2049091 w 2322141"/>
                  <a:gd name="connsiteY4" fmla="*/ 438150 h 3333663"/>
                  <a:gd name="connsiteX5" fmla="*/ 2233241 w 2322141"/>
                  <a:gd name="connsiteY5" fmla="*/ 641350 h 3333663"/>
                  <a:gd name="connsiteX6" fmla="*/ 2322141 w 2322141"/>
                  <a:gd name="connsiteY6" fmla="*/ 996950 h 3333663"/>
                  <a:gd name="connsiteX7" fmla="*/ 2233241 w 2322141"/>
                  <a:gd name="connsiteY7" fmla="*/ 1504950 h 3333663"/>
                  <a:gd name="connsiteX8" fmla="*/ 1820491 w 2322141"/>
                  <a:gd name="connsiteY8" fmla="*/ 1949450 h 3333663"/>
                  <a:gd name="connsiteX9" fmla="*/ 1407741 w 2322141"/>
                  <a:gd name="connsiteY9" fmla="*/ 2152650 h 3333663"/>
                  <a:gd name="connsiteX10" fmla="*/ 1014041 w 2322141"/>
                  <a:gd name="connsiteY10" fmla="*/ 2286000 h 3333663"/>
                  <a:gd name="connsiteX11" fmla="*/ 601291 w 2322141"/>
                  <a:gd name="connsiteY11" fmla="*/ 2152650 h 3333663"/>
                  <a:gd name="connsiteX12" fmla="*/ 518741 w 2322141"/>
                  <a:gd name="connsiteY12" fmla="*/ 1714500 h 3333663"/>
                  <a:gd name="connsiteX13" fmla="*/ 569541 w 2322141"/>
                  <a:gd name="connsiteY13" fmla="*/ 1504950 h 3333663"/>
                  <a:gd name="connsiteX14" fmla="*/ 525091 w 2322141"/>
                  <a:gd name="connsiteY14" fmla="*/ 1981200 h 3333663"/>
                  <a:gd name="connsiteX15" fmla="*/ 536204 w 2322141"/>
                  <a:gd name="connsiteY15" fmla="*/ 3332163 h 3333663"/>
                  <a:gd name="connsiteX16" fmla="*/ 398091 w 2322141"/>
                  <a:gd name="connsiteY16" fmla="*/ 2222500 h 3333663"/>
                  <a:gd name="connsiteX17" fmla="*/ 283791 w 2322141"/>
                  <a:gd name="connsiteY17" fmla="*/ 1104900 h 3333663"/>
                  <a:gd name="connsiteX18" fmla="*/ 86941 w 2322141"/>
                  <a:gd name="connsiteY18" fmla="*/ 508000 h 3333663"/>
                  <a:gd name="connsiteX19" fmla="*/ 23441 w 2322141"/>
                  <a:gd name="connsiteY19" fmla="*/ 336550 h 3333663"/>
                  <a:gd name="connsiteX20" fmla="*/ 474291 w 2322141"/>
                  <a:gd name="connsiteY20" fmla="*/ 158750 h 3333663"/>
                  <a:gd name="connsiteX21" fmla="*/ 766391 w 2322141"/>
                  <a:gd name="connsiteY21" fmla="*/ 88900 h 3333663"/>
                  <a:gd name="connsiteX0" fmla="*/ 766391 w 2322141"/>
                  <a:gd name="connsiteY0" fmla="*/ 88900 h 3336844"/>
                  <a:gd name="connsiteX1" fmla="*/ 1090241 w 2322141"/>
                  <a:gd name="connsiteY1" fmla="*/ 0 h 3336844"/>
                  <a:gd name="connsiteX2" fmla="*/ 1445841 w 2322141"/>
                  <a:gd name="connsiteY2" fmla="*/ 88900 h 3336844"/>
                  <a:gd name="connsiteX3" fmla="*/ 1668091 w 2322141"/>
                  <a:gd name="connsiteY3" fmla="*/ 247650 h 3336844"/>
                  <a:gd name="connsiteX4" fmla="*/ 2049091 w 2322141"/>
                  <a:gd name="connsiteY4" fmla="*/ 438150 h 3336844"/>
                  <a:gd name="connsiteX5" fmla="*/ 2233241 w 2322141"/>
                  <a:gd name="connsiteY5" fmla="*/ 641350 h 3336844"/>
                  <a:gd name="connsiteX6" fmla="*/ 2322141 w 2322141"/>
                  <a:gd name="connsiteY6" fmla="*/ 996950 h 3336844"/>
                  <a:gd name="connsiteX7" fmla="*/ 2233241 w 2322141"/>
                  <a:gd name="connsiteY7" fmla="*/ 1504950 h 3336844"/>
                  <a:gd name="connsiteX8" fmla="*/ 1820491 w 2322141"/>
                  <a:gd name="connsiteY8" fmla="*/ 1949450 h 3336844"/>
                  <a:gd name="connsiteX9" fmla="*/ 1407741 w 2322141"/>
                  <a:gd name="connsiteY9" fmla="*/ 2152650 h 3336844"/>
                  <a:gd name="connsiteX10" fmla="*/ 1014041 w 2322141"/>
                  <a:gd name="connsiteY10" fmla="*/ 2286000 h 3336844"/>
                  <a:gd name="connsiteX11" fmla="*/ 601291 w 2322141"/>
                  <a:gd name="connsiteY11" fmla="*/ 2152650 h 3336844"/>
                  <a:gd name="connsiteX12" fmla="*/ 518741 w 2322141"/>
                  <a:gd name="connsiteY12" fmla="*/ 1714500 h 3336844"/>
                  <a:gd name="connsiteX13" fmla="*/ 569541 w 2322141"/>
                  <a:gd name="connsiteY13" fmla="*/ 1504950 h 3336844"/>
                  <a:gd name="connsiteX14" fmla="*/ 525091 w 2322141"/>
                  <a:gd name="connsiteY14" fmla="*/ 1981200 h 3336844"/>
                  <a:gd name="connsiteX15" fmla="*/ 536204 w 2322141"/>
                  <a:gd name="connsiteY15" fmla="*/ 3332163 h 3336844"/>
                  <a:gd name="connsiteX16" fmla="*/ 398091 w 2322141"/>
                  <a:gd name="connsiteY16" fmla="*/ 2222500 h 3336844"/>
                  <a:gd name="connsiteX17" fmla="*/ 283791 w 2322141"/>
                  <a:gd name="connsiteY17" fmla="*/ 1104900 h 3336844"/>
                  <a:gd name="connsiteX18" fmla="*/ 86941 w 2322141"/>
                  <a:gd name="connsiteY18" fmla="*/ 508000 h 3336844"/>
                  <a:gd name="connsiteX19" fmla="*/ 23441 w 2322141"/>
                  <a:gd name="connsiteY19" fmla="*/ 336550 h 3336844"/>
                  <a:gd name="connsiteX20" fmla="*/ 474291 w 2322141"/>
                  <a:gd name="connsiteY20" fmla="*/ 158750 h 3336844"/>
                  <a:gd name="connsiteX21" fmla="*/ 766391 w 2322141"/>
                  <a:gd name="connsiteY21" fmla="*/ 88900 h 3336844"/>
                  <a:gd name="connsiteX0" fmla="*/ 766391 w 2322141"/>
                  <a:gd name="connsiteY0" fmla="*/ 88900 h 3336844"/>
                  <a:gd name="connsiteX1" fmla="*/ 1090241 w 2322141"/>
                  <a:gd name="connsiteY1" fmla="*/ 0 h 3336844"/>
                  <a:gd name="connsiteX2" fmla="*/ 1445841 w 2322141"/>
                  <a:gd name="connsiteY2" fmla="*/ 88900 h 3336844"/>
                  <a:gd name="connsiteX3" fmla="*/ 1668091 w 2322141"/>
                  <a:gd name="connsiteY3" fmla="*/ 247650 h 3336844"/>
                  <a:gd name="connsiteX4" fmla="*/ 2049091 w 2322141"/>
                  <a:gd name="connsiteY4" fmla="*/ 438150 h 3336844"/>
                  <a:gd name="connsiteX5" fmla="*/ 2233241 w 2322141"/>
                  <a:gd name="connsiteY5" fmla="*/ 641350 h 3336844"/>
                  <a:gd name="connsiteX6" fmla="*/ 2322141 w 2322141"/>
                  <a:gd name="connsiteY6" fmla="*/ 996950 h 3336844"/>
                  <a:gd name="connsiteX7" fmla="*/ 2233241 w 2322141"/>
                  <a:gd name="connsiteY7" fmla="*/ 1504950 h 3336844"/>
                  <a:gd name="connsiteX8" fmla="*/ 1820491 w 2322141"/>
                  <a:gd name="connsiteY8" fmla="*/ 1949450 h 3336844"/>
                  <a:gd name="connsiteX9" fmla="*/ 1407741 w 2322141"/>
                  <a:gd name="connsiteY9" fmla="*/ 2152650 h 3336844"/>
                  <a:gd name="connsiteX10" fmla="*/ 1014041 w 2322141"/>
                  <a:gd name="connsiteY10" fmla="*/ 2286000 h 3336844"/>
                  <a:gd name="connsiteX11" fmla="*/ 601291 w 2322141"/>
                  <a:gd name="connsiteY11" fmla="*/ 2152650 h 3336844"/>
                  <a:gd name="connsiteX12" fmla="*/ 518741 w 2322141"/>
                  <a:gd name="connsiteY12" fmla="*/ 1714500 h 3336844"/>
                  <a:gd name="connsiteX13" fmla="*/ 569541 w 2322141"/>
                  <a:gd name="connsiteY13" fmla="*/ 1504950 h 3336844"/>
                  <a:gd name="connsiteX14" fmla="*/ 525091 w 2322141"/>
                  <a:gd name="connsiteY14" fmla="*/ 1981200 h 3336844"/>
                  <a:gd name="connsiteX15" fmla="*/ 536204 w 2322141"/>
                  <a:gd name="connsiteY15" fmla="*/ 3332163 h 3336844"/>
                  <a:gd name="connsiteX16" fmla="*/ 398091 w 2322141"/>
                  <a:gd name="connsiteY16" fmla="*/ 2222500 h 3336844"/>
                  <a:gd name="connsiteX17" fmla="*/ 283791 w 2322141"/>
                  <a:gd name="connsiteY17" fmla="*/ 1104900 h 3336844"/>
                  <a:gd name="connsiteX18" fmla="*/ 86941 w 2322141"/>
                  <a:gd name="connsiteY18" fmla="*/ 508000 h 3336844"/>
                  <a:gd name="connsiteX19" fmla="*/ 23441 w 2322141"/>
                  <a:gd name="connsiteY19" fmla="*/ 336550 h 3336844"/>
                  <a:gd name="connsiteX20" fmla="*/ 474291 w 2322141"/>
                  <a:gd name="connsiteY20" fmla="*/ 158750 h 3336844"/>
                  <a:gd name="connsiteX21" fmla="*/ 766391 w 2322141"/>
                  <a:gd name="connsiteY21" fmla="*/ 88900 h 3336844"/>
                  <a:gd name="connsiteX0" fmla="*/ 766391 w 2322141"/>
                  <a:gd name="connsiteY0" fmla="*/ 88900 h 3336844"/>
                  <a:gd name="connsiteX1" fmla="*/ 1090241 w 2322141"/>
                  <a:gd name="connsiteY1" fmla="*/ 0 h 3336844"/>
                  <a:gd name="connsiteX2" fmla="*/ 1445841 w 2322141"/>
                  <a:gd name="connsiteY2" fmla="*/ 88900 h 3336844"/>
                  <a:gd name="connsiteX3" fmla="*/ 1668091 w 2322141"/>
                  <a:gd name="connsiteY3" fmla="*/ 247650 h 3336844"/>
                  <a:gd name="connsiteX4" fmla="*/ 2049091 w 2322141"/>
                  <a:gd name="connsiteY4" fmla="*/ 438150 h 3336844"/>
                  <a:gd name="connsiteX5" fmla="*/ 2233241 w 2322141"/>
                  <a:gd name="connsiteY5" fmla="*/ 641350 h 3336844"/>
                  <a:gd name="connsiteX6" fmla="*/ 2322141 w 2322141"/>
                  <a:gd name="connsiteY6" fmla="*/ 996950 h 3336844"/>
                  <a:gd name="connsiteX7" fmla="*/ 2233241 w 2322141"/>
                  <a:gd name="connsiteY7" fmla="*/ 1504950 h 3336844"/>
                  <a:gd name="connsiteX8" fmla="*/ 1820491 w 2322141"/>
                  <a:gd name="connsiteY8" fmla="*/ 1949450 h 3336844"/>
                  <a:gd name="connsiteX9" fmla="*/ 1407741 w 2322141"/>
                  <a:gd name="connsiteY9" fmla="*/ 2152650 h 3336844"/>
                  <a:gd name="connsiteX10" fmla="*/ 1014041 w 2322141"/>
                  <a:gd name="connsiteY10" fmla="*/ 2286000 h 3336844"/>
                  <a:gd name="connsiteX11" fmla="*/ 601291 w 2322141"/>
                  <a:gd name="connsiteY11" fmla="*/ 2152650 h 3336844"/>
                  <a:gd name="connsiteX12" fmla="*/ 518741 w 2322141"/>
                  <a:gd name="connsiteY12" fmla="*/ 1714500 h 3336844"/>
                  <a:gd name="connsiteX13" fmla="*/ 569541 w 2322141"/>
                  <a:gd name="connsiteY13" fmla="*/ 1504950 h 3336844"/>
                  <a:gd name="connsiteX14" fmla="*/ 525091 w 2322141"/>
                  <a:gd name="connsiteY14" fmla="*/ 1981200 h 3336844"/>
                  <a:gd name="connsiteX15" fmla="*/ 536204 w 2322141"/>
                  <a:gd name="connsiteY15" fmla="*/ 3332163 h 3336844"/>
                  <a:gd name="connsiteX16" fmla="*/ 398091 w 2322141"/>
                  <a:gd name="connsiteY16" fmla="*/ 2222500 h 3336844"/>
                  <a:gd name="connsiteX17" fmla="*/ 283791 w 2322141"/>
                  <a:gd name="connsiteY17" fmla="*/ 1104900 h 3336844"/>
                  <a:gd name="connsiteX18" fmla="*/ 86941 w 2322141"/>
                  <a:gd name="connsiteY18" fmla="*/ 508000 h 3336844"/>
                  <a:gd name="connsiteX19" fmla="*/ 23441 w 2322141"/>
                  <a:gd name="connsiteY19" fmla="*/ 336550 h 3336844"/>
                  <a:gd name="connsiteX20" fmla="*/ 474291 w 2322141"/>
                  <a:gd name="connsiteY20" fmla="*/ 158750 h 3336844"/>
                  <a:gd name="connsiteX21" fmla="*/ 766391 w 2322141"/>
                  <a:gd name="connsiteY21" fmla="*/ 88900 h 3336844"/>
                  <a:gd name="connsiteX0" fmla="*/ 766391 w 2322141"/>
                  <a:gd name="connsiteY0" fmla="*/ 88900 h 3336844"/>
                  <a:gd name="connsiteX1" fmla="*/ 1090241 w 2322141"/>
                  <a:gd name="connsiteY1" fmla="*/ 0 h 3336844"/>
                  <a:gd name="connsiteX2" fmla="*/ 1445841 w 2322141"/>
                  <a:gd name="connsiteY2" fmla="*/ 88900 h 3336844"/>
                  <a:gd name="connsiteX3" fmla="*/ 1668091 w 2322141"/>
                  <a:gd name="connsiteY3" fmla="*/ 247650 h 3336844"/>
                  <a:gd name="connsiteX4" fmla="*/ 1991941 w 2322141"/>
                  <a:gd name="connsiteY4" fmla="*/ 423862 h 3336844"/>
                  <a:gd name="connsiteX5" fmla="*/ 2233241 w 2322141"/>
                  <a:gd name="connsiteY5" fmla="*/ 641350 h 3336844"/>
                  <a:gd name="connsiteX6" fmla="*/ 2322141 w 2322141"/>
                  <a:gd name="connsiteY6" fmla="*/ 996950 h 3336844"/>
                  <a:gd name="connsiteX7" fmla="*/ 2233241 w 2322141"/>
                  <a:gd name="connsiteY7" fmla="*/ 1504950 h 3336844"/>
                  <a:gd name="connsiteX8" fmla="*/ 1820491 w 2322141"/>
                  <a:gd name="connsiteY8" fmla="*/ 1949450 h 3336844"/>
                  <a:gd name="connsiteX9" fmla="*/ 1407741 w 2322141"/>
                  <a:gd name="connsiteY9" fmla="*/ 2152650 h 3336844"/>
                  <a:gd name="connsiteX10" fmla="*/ 1014041 w 2322141"/>
                  <a:gd name="connsiteY10" fmla="*/ 2286000 h 3336844"/>
                  <a:gd name="connsiteX11" fmla="*/ 601291 w 2322141"/>
                  <a:gd name="connsiteY11" fmla="*/ 2152650 h 3336844"/>
                  <a:gd name="connsiteX12" fmla="*/ 518741 w 2322141"/>
                  <a:gd name="connsiteY12" fmla="*/ 1714500 h 3336844"/>
                  <a:gd name="connsiteX13" fmla="*/ 569541 w 2322141"/>
                  <a:gd name="connsiteY13" fmla="*/ 1504950 h 3336844"/>
                  <a:gd name="connsiteX14" fmla="*/ 525091 w 2322141"/>
                  <a:gd name="connsiteY14" fmla="*/ 1981200 h 3336844"/>
                  <a:gd name="connsiteX15" fmla="*/ 536204 w 2322141"/>
                  <a:gd name="connsiteY15" fmla="*/ 3332163 h 3336844"/>
                  <a:gd name="connsiteX16" fmla="*/ 398091 w 2322141"/>
                  <a:gd name="connsiteY16" fmla="*/ 2222500 h 3336844"/>
                  <a:gd name="connsiteX17" fmla="*/ 283791 w 2322141"/>
                  <a:gd name="connsiteY17" fmla="*/ 1104900 h 3336844"/>
                  <a:gd name="connsiteX18" fmla="*/ 86941 w 2322141"/>
                  <a:gd name="connsiteY18" fmla="*/ 508000 h 3336844"/>
                  <a:gd name="connsiteX19" fmla="*/ 23441 w 2322141"/>
                  <a:gd name="connsiteY19" fmla="*/ 336550 h 3336844"/>
                  <a:gd name="connsiteX20" fmla="*/ 474291 w 2322141"/>
                  <a:gd name="connsiteY20" fmla="*/ 158750 h 3336844"/>
                  <a:gd name="connsiteX21" fmla="*/ 766391 w 2322141"/>
                  <a:gd name="connsiteY21" fmla="*/ 88900 h 3336844"/>
                  <a:gd name="connsiteX0" fmla="*/ 766391 w 2322141"/>
                  <a:gd name="connsiteY0" fmla="*/ 84138 h 3332082"/>
                  <a:gd name="connsiteX1" fmla="*/ 1047379 w 2322141"/>
                  <a:gd name="connsiteY1" fmla="*/ 0 h 3332082"/>
                  <a:gd name="connsiteX2" fmla="*/ 1445841 w 2322141"/>
                  <a:gd name="connsiteY2" fmla="*/ 84138 h 3332082"/>
                  <a:gd name="connsiteX3" fmla="*/ 1668091 w 2322141"/>
                  <a:gd name="connsiteY3" fmla="*/ 242888 h 3332082"/>
                  <a:gd name="connsiteX4" fmla="*/ 1991941 w 2322141"/>
                  <a:gd name="connsiteY4" fmla="*/ 419100 h 3332082"/>
                  <a:gd name="connsiteX5" fmla="*/ 2233241 w 2322141"/>
                  <a:gd name="connsiteY5" fmla="*/ 636588 h 3332082"/>
                  <a:gd name="connsiteX6" fmla="*/ 2322141 w 2322141"/>
                  <a:gd name="connsiteY6" fmla="*/ 992188 h 3332082"/>
                  <a:gd name="connsiteX7" fmla="*/ 2233241 w 2322141"/>
                  <a:gd name="connsiteY7" fmla="*/ 1500188 h 3332082"/>
                  <a:gd name="connsiteX8" fmla="*/ 1820491 w 2322141"/>
                  <a:gd name="connsiteY8" fmla="*/ 1944688 h 3332082"/>
                  <a:gd name="connsiteX9" fmla="*/ 1407741 w 2322141"/>
                  <a:gd name="connsiteY9" fmla="*/ 2147888 h 3332082"/>
                  <a:gd name="connsiteX10" fmla="*/ 1014041 w 2322141"/>
                  <a:gd name="connsiteY10" fmla="*/ 2281238 h 3332082"/>
                  <a:gd name="connsiteX11" fmla="*/ 601291 w 2322141"/>
                  <a:gd name="connsiteY11" fmla="*/ 2147888 h 3332082"/>
                  <a:gd name="connsiteX12" fmla="*/ 518741 w 2322141"/>
                  <a:gd name="connsiteY12" fmla="*/ 1709738 h 3332082"/>
                  <a:gd name="connsiteX13" fmla="*/ 569541 w 2322141"/>
                  <a:gd name="connsiteY13" fmla="*/ 1500188 h 3332082"/>
                  <a:gd name="connsiteX14" fmla="*/ 525091 w 2322141"/>
                  <a:gd name="connsiteY14" fmla="*/ 1976438 h 3332082"/>
                  <a:gd name="connsiteX15" fmla="*/ 536204 w 2322141"/>
                  <a:gd name="connsiteY15" fmla="*/ 3327401 h 3332082"/>
                  <a:gd name="connsiteX16" fmla="*/ 398091 w 2322141"/>
                  <a:gd name="connsiteY16" fmla="*/ 2217738 h 3332082"/>
                  <a:gd name="connsiteX17" fmla="*/ 283791 w 2322141"/>
                  <a:gd name="connsiteY17" fmla="*/ 1100138 h 3332082"/>
                  <a:gd name="connsiteX18" fmla="*/ 86941 w 2322141"/>
                  <a:gd name="connsiteY18" fmla="*/ 503238 h 3332082"/>
                  <a:gd name="connsiteX19" fmla="*/ 23441 w 2322141"/>
                  <a:gd name="connsiteY19" fmla="*/ 331788 h 3332082"/>
                  <a:gd name="connsiteX20" fmla="*/ 474291 w 2322141"/>
                  <a:gd name="connsiteY20" fmla="*/ 153988 h 3332082"/>
                  <a:gd name="connsiteX21" fmla="*/ 766391 w 2322141"/>
                  <a:gd name="connsiteY21" fmla="*/ 84138 h 3332082"/>
                  <a:gd name="connsiteX0" fmla="*/ 766391 w 2322141"/>
                  <a:gd name="connsiteY0" fmla="*/ 84138 h 3332082"/>
                  <a:gd name="connsiteX1" fmla="*/ 1047379 w 2322141"/>
                  <a:gd name="connsiteY1" fmla="*/ 0 h 3332082"/>
                  <a:gd name="connsiteX2" fmla="*/ 1445841 w 2322141"/>
                  <a:gd name="connsiteY2" fmla="*/ 84138 h 3332082"/>
                  <a:gd name="connsiteX3" fmla="*/ 1668091 w 2322141"/>
                  <a:gd name="connsiteY3" fmla="*/ 242888 h 3332082"/>
                  <a:gd name="connsiteX4" fmla="*/ 1991941 w 2322141"/>
                  <a:gd name="connsiteY4" fmla="*/ 419100 h 3332082"/>
                  <a:gd name="connsiteX5" fmla="*/ 2233241 w 2322141"/>
                  <a:gd name="connsiteY5" fmla="*/ 636588 h 3332082"/>
                  <a:gd name="connsiteX6" fmla="*/ 2322141 w 2322141"/>
                  <a:gd name="connsiteY6" fmla="*/ 992188 h 3332082"/>
                  <a:gd name="connsiteX7" fmla="*/ 2233241 w 2322141"/>
                  <a:gd name="connsiteY7" fmla="*/ 1500188 h 3332082"/>
                  <a:gd name="connsiteX8" fmla="*/ 1820491 w 2322141"/>
                  <a:gd name="connsiteY8" fmla="*/ 1944688 h 3332082"/>
                  <a:gd name="connsiteX9" fmla="*/ 1407741 w 2322141"/>
                  <a:gd name="connsiteY9" fmla="*/ 2147888 h 3332082"/>
                  <a:gd name="connsiteX10" fmla="*/ 1014041 w 2322141"/>
                  <a:gd name="connsiteY10" fmla="*/ 2281238 h 3332082"/>
                  <a:gd name="connsiteX11" fmla="*/ 601291 w 2322141"/>
                  <a:gd name="connsiteY11" fmla="*/ 2147888 h 3332082"/>
                  <a:gd name="connsiteX12" fmla="*/ 518741 w 2322141"/>
                  <a:gd name="connsiteY12" fmla="*/ 1709738 h 3332082"/>
                  <a:gd name="connsiteX13" fmla="*/ 569541 w 2322141"/>
                  <a:gd name="connsiteY13" fmla="*/ 1500188 h 3332082"/>
                  <a:gd name="connsiteX14" fmla="*/ 525091 w 2322141"/>
                  <a:gd name="connsiteY14" fmla="*/ 1976438 h 3332082"/>
                  <a:gd name="connsiteX15" fmla="*/ 536204 w 2322141"/>
                  <a:gd name="connsiteY15" fmla="*/ 3327401 h 3332082"/>
                  <a:gd name="connsiteX16" fmla="*/ 398091 w 2322141"/>
                  <a:gd name="connsiteY16" fmla="*/ 2217738 h 3332082"/>
                  <a:gd name="connsiteX17" fmla="*/ 283791 w 2322141"/>
                  <a:gd name="connsiteY17" fmla="*/ 1100138 h 3332082"/>
                  <a:gd name="connsiteX18" fmla="*/ 86941 w 2322141"/>
                  <a:gd name="connsiteY18" fmla="*/ 503238 h 3332082"/>
                  <a:gd name="connsiteX19" fmla="*/ 23441 w 2322141"/>
                  <a:gd name="connsiteY19" fmla="*/ 331788 h 3332082"/>
                  <a:gd name="connsiteX20" fmla="*/ 474291 w 2322141"/>
                  <a:gd name="connsiteY20" fmla="*/ 153988 h 3332082"/>
                  <a:gd name="connsiteX21" fmla="*/ 766391 w 2322141"/>
                  <a:gd name="connsiteY21" fmla="*/ 84138 h 3332082"/>
                  <a:gd name="connsiteX0" fmla="*/ 766391 w 2322357"/>
                  <a:gd name="connsiteY0" fmla="*/ 84138 h 3332082"/>
                  <a:gd name="connsiteX1" fmla="*/ 1047379 w 2322357"/>
                  <a:gd name="connsiteY1" fmla="*/ 0 h 3332082"/>
                  <a:gd name="connsiteX2" fmla="*/ 1445841 w 2322357"/>
                  <a:gd name="connsiteY2" fmla="*/ 84138 h 3332082"/>
                  <a:gd name="connsiteX3" fmla="*/ 1668091 w 2322357"/>
                  <a:gd name="connsiteY3" fmla="*/ 242888 h 3332082"/>
                  <a:gd name="connsiteX4" fmla="*/ 1991941 w 2322357"/>
                  <a:gd name="connsiteY4" fmla="*/ 419100 h 3332082"/>
                  <a:gd name="connsiteX5" fmla="*/ 2233241 w 2322357"/>
                  <a:gd name="connsiteY5" fmla="*/ 636588 h 3332082"/>
                  <a:gd name="connsiteX6" fmla="*/ 2322141 w 2322357"/>
                  <a:gd name="connsiteY6" fmla="*/ 992188 h 3332082"/>
                  <a:gd name="connsiteX7" fmla="*/ 2233241 w 2322357"/>
                  <a:gd name="connsiteY7" fmla="*/ 1500188 h 3332082"/>
                  <a:gd name="connsiteX8" fmla="*/ 1820491 w 2322357"/>
                  <a:gd name="connsiteY8" fmla="*/ 1944688 h 3332082"/>
                  <a:gd name="connsiteX9" fmla="*/ 1407741 w 2322357"/>
                  <a:gd name="connsiteY9" fmla="*/ 2147888 h 3332082"/>
                  <a:gd name="connsiteX10" fmla="*/ 1014041 w 2322357"/>
                  <a:gd name="connsiteY10" fmla="*/ 2281238 h 3332082"/>
                  <a:gd name="connsiteX11" fmla="*/ 601291 w 2322357"/>
                  <a:gd name="connsiteY11" fmla="*/ 2147888 h 3332082"/>
                  <a:gd name="connsiteX12" fmla="*/ 518741 w 2322357"/>
                  <a:gd name="connsiteY12" fmla="*/ 1709738 h 3332082"/>
                  <a:gd name="connsiteX13" fmla="*/ 569541 w 2322357"/>
                  <a:gd name="connsiteY13" fmla="*/ 1500188 h 3332082"/>
                  <a:gd name="connsiteX14" fmla="*/ 525091 w 2322357"/>
                  <a:gd name="connsiteY14" fmla="*/ 1976438 h 3332082"/>
                  <a:gd name="connsiteX15" fmla="*/ 536204 w 2322357"/>
                  <a:gd name="connsiteY15" fmla="*/ 3327401 h 3332082"/>
                  <a:gd name="connsiteX16" fmla="*/ 398091 w 2322357"/>
                  <a:gd name="connsiteY16" fmla="*/ 2217738 h 3332082"/>
                  <a:gd name="connsiteX17" fmla="*/ 283791 w 2322357"/>
                  <a:gd name="connsiteY17" fmla="*/ 1100138 h 3332082"/>
                  <a:gd name="connsiteX18" fmla="*/ 86941 w 2322357"/>
                  <a:gd name="connsiteY18" fmla="*/ 503238 h 3332082"/>
                  <a:gd name="connsiteX19" fmla="*/ 23441 w 2322357"/>
                  <a:gd name="connsiteY19" fmla="*/ 331788 h 3332082"/>
                  <a:gd name="connsiteX20" fmla="*/ 474291 w 2322357"/>
                  <a:gd name="connsiteY20" fmla="*/ 153988 h 3332082"/>
                  <a:gd name="connsiteX21" fmla="*/ 766391 w 2322357"/>
                  <a:gd name="connsiteY21" fmla="*/ 84138 h 3332082"/>
                  <a:gd name="connsiteX0" fmla="*/ 766391 w 2322755"/>
                  <a:gd name="connsiteY0" fmla="*/ 84138 h 3332082"/>
                  <a:gd name="connsiteX1" fmla="*/ 1047379 w 2322755"/>
                  <a:gd name="connsiteY1" fmla="*/ 0 h 3332082"/>
                  <a:gd name="connsiteX2" fmla="*/ 1445841 w 2322755"/>
                  <a:gd name="connsiteY2" fmla="*/ 84138 h 3332082"/>
                  <a:gd name="connsiteX3" fmla="*/ 1668091 w 2322755"/>
                  <a:gd name="connsiteY3" fmla="*/ 242888 h 3332082"/>
                  <a:gd name="connsiteX4" fmla="*/ 1991941 w 2322755"/>
                  <a:gd name="connsiteY4" fmla="*/ 419100 h 3332082"/>
                  <a:gd name="connsiteX5" fmla="*/ 2233241 w 2322755"/>
                  <a:gd name="connsiteY5" fmla="*/ 636588 h 3332082"/>
                  <a:gd name="connsiteX6" fmla="*/ 2322141 w 2322755"/>
                  <a:gd name="connsiteY6" fmla="*/ 992188 h 3332082"/>
                  <a:gd name="connsiteX7" fmla="*/ 2233241 w 2322755"/>
                  <a:gd name="connsiteY7" fmla="*/ 1500188 h 3332082"/>
                  <a:gd name="connsiteX8" fmla="*/ 1820491 w 2322755"/>
                  <a:gd name="connsiteY8" fmla="*/ 1944688 h 3332082"/>
                  <a:gd name="connsiteX9" fmla="*/ 1407741 w 2322755"/>
                  <a:gd name="connsiteY9" fmla="*/ 2147888 h 3332082"/>
                  <a:gd name="connsiteX10" fmla="*/ 1014041 w 2322755"/>
                  <a:gd name="connsiteY10" fmla="*/ 2281238 h 3332082"/>
                  <a:gd name="connsiteX11" fmla="*/ 601291 w 2322755"/>
                  <a:gd name="connsiteY11" fmla="*/ 2147888 h 3332082"/>
                  <a:gd name="connsiteX12" fmla="*/ 518741 w 2322755"/>
                  <a:gd name="connsiteY12" fmla="*/ 1709738 h 3332082"/>
                  <a:gd name="connsiteX13" fmla="*/ 569541 w 2322755"/>
                  <a:gd name="connsiteY13" fmla="*/ 1500188 h 3332082"/>
                  <a:gd name="connsiteX14" fmla="*/ 525091 w 2322755"/>
                  <a:gd name="connsiteY14" fmla="*/ 1976438 h 3332082"/>
                  <a:gd name="connsiteX15" fmla="*/ 536204 w 2322755"/>
                  <a:gd name="connsiteY15" fmla="*/ 3327401 h 3332082"/>
                  <a:gd name="connsiteX16" fmla="*/ 398091 w 2322755"/>
                  <a:gd name="connsiteY16" fmla="*/ 2217738 h 3332082"/>
                  <a:gd name="connsiteX17" fmla="*/ 283791 w 2322755"/>
                  <a:gd name="connsiteY17" fmla="*/ 1100138 h 3332082"/>
                  <a:gd name="connsiteX18" fmla="*/ 86941 w 2322755"/>
                  <a:gd name="connsiteY18" fmla="*/ 503238 h 3332082"/>
                  <a:gd name="connsiteX19" fmla="*/ 23441 w 2322755"/>
                  <a:gd name="connsiteY19" fmla="*/ 331788 h 3332082"/>
                  <a:gd name="connsiteX20" fmla="*/ 474291 w 2322755"/>
                  <a:gd name="connsiteY20" fmla="*/ 153988 h 3332082"/>
                  <a:gd name="connsiteX21" fmla="*/ 766391 w 2322755"/>
                  <a:gd name="connsiteY21" fmla="*/ 84138 h 3332082"/>
                  <a:gd name="connsiteX0" fmla="*/ 766391 w 2341191"/>
                  <a:gd name="connsiteY0" fmla="*/ 84138 h 3332082"/>
                  <a:gd name="connsiteX1" fmla="*/ 1047379 w 2341191"/>
                  <a:gd name="connsiteY1" fmla="*/ 0 h 3332082"/>
                  <a:gd name="connsiteX2" fmla="*/ 1445841 w 2341191"/>
                  <a:gd name="connsiteY2" fmla="*/ 84138 h 3332082"/>
                  <a:gd name="connsiteX3" fmla="*/ 1668091 w 2341191"/>
                  <a:gd name="connsiteY3" fmla="*/ 242888 h 3332082"/>
                  <a:gd name="connsiteX4" fmla="*/ 1991941 w 2341191"/>
                  <a:gd name="connsiteY4" fmla="*/ 419100 h 3332082"/>
                  <a:gd name="connsiteX5" fmla="*/ 2233241 w 2341191"/>
                  <a:gd name="connsiteY5" fmla="*/ 636588 h 3332082"/>
                  <a:gd name="connsiteX6" fmla="*/ 2341191 w 2341191"/>
                  <a:gd name="connsiteY6" fmla="*/ 992188 h 3332082"/>
                  <a:gd name="connsiteX7" fmla="*/ 2233241 w 2341191"/>
                  <a:gd name="connsiteY7" fmla="*/ 1500188 h 3332082"/>
                  <a:gd name="connsiteX8" fmla="*/ 1820491 w 2341191"/>
                  <a:gd name="connsiteY8" fmla="*/ 1944688 h 3332082"/>
                  <a:gd name="connsiteX9" fmla="*/ 1407741 w 2341191"/>
                  <a:gd name="connsiteY9" fmla="*/ 2147888 h 3332082"/>
                  <a:gd name="connsiteX10" fmla="*/ 1014041 w 2341191"/>
                  <a:gd name="connsiteY10" fmla="*/ 2281238 h 3332082"/>
                  <a:gd name="connsiteX11" fmla="*/ 601291 w 2341191"/>
                  <a:gd name="connsiteY11" fmla="*/ 2147888 h 3332082"/>
                  <a:gd name="connsiteX12" fmla="*/ 518741 w 2341191"/>
                  <a:gd name="connsiteY12" fmla="*/ 1709738 h 3332082"/>
                  <a:gd name="connsiteX13" fmla="*/ 569541 w 2341191"/>
                  <a:gd name="connsiteY13" fmla="*/ 1500188 h 3332082"/>
                  <a:gd name="connsiteX14" fmla="*/ 525091 w 2341191"/>
                  <a:gd name="connsiteY14" fmla="*/ 1976438 h 3332082"/>
                  <a:gd name="connsiteX15" fmla="*/ 536204 w 2341191"/>
                  <a:gd name="connsiteY15" fmla="*/ 3327401 h 3332082"/>
                  <a:gd name="connsiteX16" fmla="*/ 398091 w 2341191"/>
                  <a:gd name="connsiteY16" fmla="*/ 2217738 h 3332082"/>
                  <a:gd name="connsiteX17" fmla="*/ 283791 w 2341191"/>
                  <a:gd name="connsiteY17" fmla="*/ 1100138 h 3332082"/>
                  <a:gd name="connsiteX18" fmla="*/ 86941 w 2341191"/>
                  <a:gd name="connsiteY18" fmla="*/ 503238 h 3332082"/>
                  <a:gd name="connsiteX19" fmla="*/ 23441 w 2341191"/>
                  <a:gd name="connsiteY19" fmla="*/ 331788 h 3332082"/>
                  <a:gd name="connsiteX20" fmla="*/ 474291 w 2341191"/>
                  <a:gd name="connsiteY20" fmla="*/ 153988 h 3332082"/>
                  <a:gd name="connsiteX21" fmla="*/ 766391 w 2341191"/>
                  <a:gd name="connsiteY21" fmla="*/ 84138 h 3332082"/>
                  <a:gd name="connsiteX0" fmla="*/ 766391 w 2341191"/>
                  <a:gd name="connsiteY0" fmla="*/ 84138 h 3332082"/>
                  <a:gd name="connsiteX1" fmla="*/ 1047379 w 2341191"/>
                  <a:gd name="connsiteY1" fmla="*/ 0 h 3332082"/>
                  <a:gd name="connsiteX2" fmla="*/ 1445841 w 2341191"/>
                  <a:gd name="connsiteY2" fmla="*/ 84138 h 3332082"/>
                  <a:gd name="connsiteX3" fmla="*/ 1668091 w 2341191"/>
                  <a:gd name="connsiteY3" fmla="*/ 242888 h 3332082"/>
                  <a:gd name="connsiteX4" fmla="*/ 1991941 w 2341191"/>
                  <a:gd name="connsiteY4" fmla="*/ 419100 h 3332082"/>
                  <a:gd name="connsiteX5" fmla="*/ 2233241 w 2341191"/>
                  <a:gd name="connsiteY5" fmla="*/ 636588 h 3332082"/>
                  <a:gd name="connsiteX6" fmla="*/ 2341191 w 2341191"/>
                  <a:gd name="connsiteY6" fmla="*/ 992188 h 3332082"/>
                  <a:gd name="connsiteX7" fmla="*/ 2233241 w 2341191"/>
                  <a:gd name="connsiteY7" fmla="*/ 1500188 h 3332082"/>
                  <a:gd name="connsiteX8" fmla="*/ 1820491 w 2341191"/>
                  <a:gd name="connsiteY8" fmla="*/ 1944688 h 3332082"/>
                  <a:gd name="connsiteX9" fmla="*/ 1407741 w 2341191"/>
                  <a:gd name="connsiteY9" fmla="*/ 2147888 h 3332082"/>
                  <a:gd name="connsiteX10" fmla="*/ 1014041 w 2341191"/>
                  <a:gd name="connsiteY10" fmla="*/ 2281238 h 3332082"/>
                  <a:gd name="connsiteX11" fmla="*/ 601291 w 2341191"/>
                  <a:gd name="connsiteY11" fmla="*/ 2147888 h 3332082"/>
                  <a:gd name="connsiteX12" fmla="*/ 518741 w 2341191"/>
                  <a:gd name="connsiteY12" fmla="*/ 1709738 h 3332082"/>
                  <a:gd name="connsiteX13" fmla="*/ 569541 w 2341191"/>
                  <a:gd name="connsiteY13" fmla="*/ 1500188 h 3332082"/>
                  <a:gd name="connsiteX14" fmla="*/ 525091 w 2341191"/>
                  <a:gd name="connsiteY14" fmla="*/ 1976438 h 3332082"/>
                  <a:gd name="connsiteX15" fmla="*/ 536204 w 2341191"/>
                  <a:gd name="connsiteY15" fmla="*/ 3327401 h 3332082"/>
                  <a:gd name="connsiteX16" fmla="*/ 398091 w 2341191"/>
                  <a:gd name="connsiteY16" fmla="*/ 2217738 h 3332082"/>
                  <a:gd name="connsiteX17" fmla="*/ 283791 w 2341191"/>
                  <a:gd name="connsiteY17" fmla="*/ 1100138 h 3332082"/>
                  <a:gd name="connsiteX18" fmla="*/ 86941 w 2341191"/>
                  <a:gd name="connsiteY18" fmla="*/ 503238 h 3332082"/>
                  <a:gd name="connsiteX19" fmla="*/ 23441 w 2341191"/>
                  <a:gd name="connsiteY19" fmla="*/ 331788 h 3332082"/>
                  <a:gd name="connsiteX20" fmla="*/ 474291 w 2341191"/>
                  <a:gd name="connsiteY20" fmla="*/ 153988 h 3332082"/>
                  <a:gd name="connsiteX21" fmla="*/ 766391 w 2341191"/>
                  <a:gd name="connsiteY21" fmla="*/ 84138 h 3332082"/>
                  <a:gd name="connsiteX0" fmla="*/ 764612 w 2339412"/>
                  <a:gd name="connsiteY0" fmla="*/ 84138 h 3332082"/>
                  <a:gd name="connsiteX1" fmla="*/ 1045600 w 2339412"/>
                  <a:gd name="connsiteY1" fmla="*/ 0 h 3332082"/>
                  <a:gd name="connsiteX2" fmla="*/ 1444062 w 2339412"/>
                  <a:gd name="connsiteY2" fmla="*/ 84138 h 3332082"/>
                  <a:gd name="connsiteX3" fmla="*/ 1666312 w 2339412"/>
                  <a:gd name="connsiteY3" fmla="*/ 242888 h 3332082"/>
                  <a:gd name="connsiteX4" fmla="*/ 1990162 w 2339412"/>
                  <a:gd name="connsiteY4" fmla="*/ 419100 h 3332082"/>
                  <a:gd name="connsiteX5" fmla="*/ 2231462 w 2339412"/>
                  <a:gd name="connsiteY5" fmla="*/ 636588 h 3332082"/>
                  <a:gd name="connsiteX6" fmla="*/ 2339412 w 2339412"/>
                  <a:gd name="connsiteY6" fmla="*/ 992188 h 3332082"/>
                  <a:gd name="connsiteX7" fmla="*/ 2231462 w 2339412"/>
                  <a:gd name="connsiteY7" fmla="*/ 1500188 h 3332082"/>
                  <a:gd name="connsiteX8" fmla="*/ 1818712 w 2339412"/>
                  <a:gd name="connsiteY8" fmla="*/ 1944688 h 3332082"/>
                  <a:gd name="connsiteX9" fmla="*/ 1405962 w 2339412"/>
                  <a:gd name="connsiteY9" fmla="*/ 2147888 h 3332082"/>
                  <a:gd name="connsiteX10" fmla="*/ 1012262 w 2339412"/>
                  <a:gd name="connsiteY10" fmla="*/ 2281238 h 3332082"/>
                  <a:gd name="connsiteX11" fmla="*/ 599512 w 2339412"/>
                  <a:gd name="connsiteY11" fmla="*/ 2147888 h 3332082"/>
                  <a:gd name="connsiteX12" fmla="*/ 516962 w 2339412"/>
                  <a:gd name="connsiteY12" fmla="*/ 1709738 h 3332082"/>
                  <a:gd name="connsiteX13" fmla="*/ 567762 w 2339412"/>
                  <a:gd name="connsiteY13" fmla="*/ 1500188 h 3332082"/>
                  <a:gd name="connsiteX14" fmla="*/ 523312 w 2339412"/>
                  <a:gd name="connsiteY14" fmla="*/ 1976438 h 3332082"/>
                  <a:gd name="connsiteX15" fmla="*/ 534425 w 2339412"/>
                  <a:gd name="connsiteY15" fmla="*/ 3327401 h 3332082"/>
                  <a:gd name="connsiteX16" fmla="*/ 396312 w 2339412"/>
                  <a:gd name="connsiteY16" fmla="*/ 2217738 h 3332082"/>
                  <a:gd name="connsiteX17" fmla="*/ 205812 w 2339412"/>
                  <a:gd name="connsiteY17" fmla="*/ 1100138 h 3332082"/>
                  <a:gd name="connsiteX18" fmla="*/ 85162 w 2339412"/>
                  <a:gd name="connsiteY18" fmla="*/ 503238 h 3332082"/>
                  <a:gd name="connsiteX19" fmla="*/ 21662 w 2339412"/>
                  <a:gd name="connsiteY19" fmla="*/ 331788 h 3332082"/>
                  <a:gd name="connsiteX20" fmla="*/ 472512 w 2339412"/>
                  <a:gd name="connsiteY20" fmla="*/ 153988 h 3332082"/>
                  <a:gd name="connsiteX21" fmla="*/ 764612 w 2339412"/>
                  <a:gd name="connsiteY21" fmla="*/ 84138 h 3332082"/>
                  <a:gd name="connsiteX0" fmla="*/ 764612 w 2339412"/>
                  <a:gd name="connsiteY0" fmla="*/ 84138 h 3332082"/>
                  <a:gd name="connsiteX1" fmla="*/ 1045600 w 2339412"/>
                  <a:gd name="connsiteY1" fmla="*/ 0 h 3332082"/>
                  <a:gd name="connsiteX2" fmla="*/ 1444062 w 2339412"/>
                  <a:gd name="connsiteY2" fmla="*/ 84138 h 3332082"/>
                  <a:gd name="connsiteX3" fmla="*/ 1666312 w 2339412"/>
                  <a:gd name="connsiteY3" fmla="*/ 242888 h 3332082"/>
                  <a:gd name="connsiteX4" fmla="*/ 1990162 w 2339412"/>
                  <a:gd name="connsiteY4" fmla="*/ 419100 h 3332082"/>
                  <a:gd name="connsiteX5" fmla="*/ 2231462 w 2339412"/>
                  <a:gd name="connsiteY5" fmla="*/ 636588 h 3332082"/>
                  <a:gd name="connsiteX6" fmla="*/ 2339412 w 2339412"/>
                  <a:gd name="connsiteY6" fmla="*/ 992188 h 3332082"/>
                  <a:gd name="connsiteX7" fmla="*/ 2231462 w 2339412"/>
                  <a:gd name="connsiteY7" fmla="*/ 1500188 h 3332082"/>
                  <a:gd name="connsiteX8" fmla="*/ 1818712 w 2339412"/>
                  <a:gd name="connsiteY8" fmla="*/ 1944688 h 3332082"/>
                  <a:gd name="connsiteX9" fmla="*/ 1405962 w 2339412"/>
                  <a:gd name="connsiteY9" fmla="*/ 2147888 h 3332082"/>
                  <a:gd name="connsiteX10" fmla="*/ 1012262 w 2339412"/>
                  <a:gd name="connsiteY10" fmla="*/ 2281238 h 3332082"/>
                  <a:gd name="connsiteX11" fmla="*/ 599512 w 2339412"/>
                  <a:gd name="connsiteY11" fmla="*/ 2147888 h 3332082"/>
                  <a:gd name="connsiteX12" fmla="*/ 516962 w 2339412"/>
                  <a:gd name="connsiteY12" fmla="*/ 1709738 h 3332082"/>
                  <a:gd name="connsiteX13" fmla="*/ 567762 w 2339412"/>
                  <a:gd name="connsiteY13" fmla="*/ 1500188 h 3332082"/>
                  <a:gd name="connsiteX14" fmla="*/ 523312 w 2339412"/>
                  <a:gd name="connsiteY14" fmla="*/ 1976438 h 3332082"/>
                  <a:gd name="connsiteX15" fmla="*/ 483625 w 2339412"/>
                  <a:gd name="connsiteY15" fmla="*/ 3327401 h 3332082"/>
                  <a:gd name="connsiteX16" fmla="*/ 396312 w 2339412"/>
                  <a:gd name="connsiteY16" fmla="*/ 2217738 h 3332082"/>
                  <a:gd name="connsiteX17" fmla="*/ 205812 w 2339412"/>
                  <a:gd name="connsiteY17" fmla="*/ 1100138 h 3332082"/>
                  <a:gd name="connsiteX18" fmla="*/ 85162 w 2339412"/>
                  <a:gd name="connsiteY18" fmla="*/ 503238 h 3332082"/>
                  <a:gd name="connsiteX19" fmla="*/ 21662 w 2339412"/>
                  <a:gd name="connsiteY19" fmla="*/ 331788 h 3332082"/>
                  <a:gd name="connsiteX20" fmla="*/ 472512 w 2339412"/>
                  <a:gd name="connsiteY20" fmla="*/ 153988 h 3332082"/>
                  <a:gd name="connsiteX21" fmla="*/ 764612 w 2339412"/>
                  <a:gd name="connsiteY21" fmla="*/ 84138 h 3332082"/>
                  <a:gd name="connsiteX0" fmla="*/ 764612 w 2339412"/>
                  <a:gd name="connsiteY0" fmla="*/ 84138 h 3332082"/>
                  <a:gd name="connsiteX1" fmla="*/ 1045600 w 2339412"/>
                  <a:gd name="connsiteY1" fmla="*/ 0 h 3332082"/>
                  <a:gd name="connsiteX2" fmla="*/ 1444062 w 2339412"/>
                  <a:gd name="connsiteY2" fmla="*/ 84138 h 3332082"/>
                  <a:gd name="connsiteX3" fmla="*/ 1666312 w 2339412"/>
                  <a:gd name="connsiteY3" fmla="*/ 242888 h 3332082"/>
                  <a:gd name="connsiteX4" fmla="*/ 1990162 w 2339412"/>
                  <a:gd name="connsiteY4" fmla="*/ 419100 h 3332082"/>
                  <a:gd name="connsiteX5" fmla="*/ 2231462 w 2339412"/>
                  <a:gd name="connsiteY5" fmla="*/ 636588 h 3332082"/>
                  <a:gd name="connsiteX6" fmla="*/ 2339412 w 2339412"/>
                  <a:gd name="connsiteY6" fmla="*/ 992188 h 3332082"/>
                  <a:gd name="connsiteX7" fmla="*/ 2231462 w 2339412"/>
                  <a:gd name="connsiteY7" fmla="*/ 1500188 h 3332082"/>
                  <a:gd name="connsiteX8" fmla="*/ 1818712 w 2339412"/>
                  <a:gd name="connsiteY8" fmla="*/ 1944688 h 3332082"/>
                  <a:gd name="connsiteX9" fmla="*/ 1405962 w 2339412"/>
                  <a:gd name="connsiteY9" fmla="*/ 2147888 h 3332082"/>
                  <a:gd name="connsiteX10" fmla="*/ 1012262 w 2339412"/>
                  <a:gd name="connsiteY10" fmla="*/ 2281238 h 3332082"/>
                  <a:gd name="connsiteX11" fmla="*/ 599512 w 2339412"/>
                  <a:gd name="connsiteY11" fmla="*/ 2147888 h 3332082"/>
                  <a:gd name="connsiteX12" fmla="*/ 516962 w 2339412"/>
                  <a:gd name="connsiteY12" fmla="*/ 1709738 h 3332082"/>
                  <a:gd name="connsiteX13" fmla="*/ 567762 w 2339412"/>
                  <a:gd name="connsiteY13" fmla="*/ 1500188 h 3332082"/>
                  <a:gd name="connsiteX14" fmla="*/ 515374 w 2339412"/>
                  <a:gd name="connsiteY14" fmla="*/ 1752600 h 3332082"/>
                  <a:gd name="connsiteX15" fmla="*/ 523312 w 2339412"/>
                  <a:gd name="connsiteY15" fmla="*/ 1976438 h 3332082"/>
                  <a:gd name="connsiteX16" fmla="*/ 483625 w 2339412"/>
                  <a:gd name="connsiteY16" fmla="*/ 3327401 h 3332082"/>
                  <a:gd name="connsiteX17" fmla="*/ 396312 w 2339412"/>
                  <a:gd name="connsiteY17" fmla="*/ 2217738 h 3332082"/>
                  <a:gd name="connsiteX18" fmla="*/ 205812 w 2339412"/>
                  <a:gd name="connsiteY18" fmla="*/ 1100138 h 3332082"/>
                  <a:gd name="connsiteX19" fmla="*/ 85162 w 2339412"/>
                  <a:gd name="connsiteY19" fmla="*/ 503238 h 3332082"/>
                  <a:gd name="connsiteX20" fmla="*/ 21662 w 2339412"/>
                  <a:gd name="connsiteY20" fmla="*/ 331788 h 3332082"/>
                  <a:gd name="connsiteX21" fmla="*/ 472512 w 2339412"/>
                  <a:gd name="connsiteY21" fmla="*/ 153988 h 3332082"/>
                  <a:gd name="connsiteX22" fmla="*/ 764612 w 2339412"/>
                  <a:gd name="connsiteY22" fmla="*/ 84138 h 3332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339412" h="3332082">
                    <a:moveTo>
                      <a:pt x="764612" y="84138"/>
                    </a:moveTo>
                    <a:cubicBezTo>
                      <a:pt x="860127" y="58473"/>
                      <a:pt x="932358" y="0"/>
                      <a:pt x="1045600" y="0"/>
                    </a:cubicBezTo>
                    <a:cubicBezTo>
                      <a:pt x="1158842" y="0"/>
                      <a:pt x="1340610" y="43657"/>
                      <a:pt x="1444062" y="84138"/>
                    </a:cubicBezTo>
                    <a:cubicBezTo>
                      <a:pt x="1547514" y="124619"/>
                      <a:pt x="1575295" y="187061"/>
                      <a:pt x="1666312" y="242888"/>
                    </a:cubicBezTo>
                    <a:cubicBezTo>
                      <a:pt x="1757329" y="298715"/>
                      <a:pt x="1895970" y="353483"/>
                      <a:pt x="1990162" y="419100"/>
                    </a:cubicBezTo>
                    <a:cubicBezTo>
                      <a:pt x="2084354" y="484717"/>
                      <a:pt x="2173254" y="541073"/>
                      <a:pt x="2231462" y="636588"/>
                    </a:cubicBezTo>
                    <a:cubicBezTo>
                      <a:pt x="2289670" y="732103"/>
                      <a:pt x="2339412" y="848255"/>
                      <a:pt x="2339412" y="992188"/>
                    </a:cubicBezTo>
                    <a:cubicBezTo>
                      <a:pt x="2339412" y="1136121"/>
                      <a:pt x="2318245" y="1341438"/>
                      <a:pt x="2231462" y="1500188"/>
                    </a:cubicBezTo>
                    <a:cubicBezTo>
                      <a:pt x="2144679" y="1658938"/>
                      <a:pt x="1942007" y="1817688"/>
                      <a:pt x="1818712" y="1944688"/>
                    </a:cubicBezTo>
                    <a:cubicBezTo>
                      <a:pt x="1695417" y="2071688"/>
                      <a:pt x="1540370" y="2091796"/>
                      <a:pt x="1405962" y="2147888"/>
                    </a:cubicBezTo>
                    <a:cubicBezTo>
                      <a:pt x="1271554" y="2203980"/>
                      <a:pt x="1203820" y="2266951"/>
                      <a:pt x="1012262" y="2281238"/>
                    </a:cubicBezTo>
                    <a:cubicBezTo>
                      <a:pt x="820704" y="2295525"/>
                      <a:pt x="682062" y="2243138"/>
                      <a:pt x="599512" y="2147888"/>
                    </a:cubicBezTo>
                    <a:cubicBezTo>
                      <a:pt x="516962" y="2052638"/>
                      <a:pt x="498442" y="1831975"/>
                      <a:pt x="516962" y="1709738"/>
                    </a:cubicBezTo>
                    <a:cubicBezTo>
                      <a:pt x="535482" y="1587501"/>
                      <a:pt x="568027" y="1493044"/>
                      <a:pt x="567762" y="1500188"/>
                    </a:cubicBezTo>
                    <a:cubicBezTo>
                      <a:pt x="567497" y="1507332"/>
                      <a:pt x="522782" y="1673225"/>
                      <a:pt x="515374" y="1752600"/>
                    </a:cubicBezTo>
                    <a:cubicBezTo>
                      <a:pt x="507966" y="1831975"/>
                      <a:pt x="528603" y="1713971"/>
                      <a:pt x="523312" y="1976438"/>
                    </a:cubicBezTo>
                    <a:cubicBezTo>
                      <a:pt x="518021" y="2238905"/>
                      <a:pt x="480979" y="3253846"/>
                      <a:pt x="483625" y="3327401"/>
                    </a:cubicBezTo>
                    <a:cubicBezTo>
                      <a:pt x="486271" y="3400956"/>
                      <a:pt x="442614" y="2588949"/>
                      <a:pt x="396312" y="2217738"/>
                    </a:cubicBezTo>
                    <a:cubicBezTo>
                      <a:pt x="350010" y="1846528"/>
                      <a:pt x="257670" y="1385888"/>
                      <a:pt x="205812" y="1100138"/>
                    </a:cubicBezTo>
                    <a:cubicBezTo>
                      <a:pt x="153954" y="814388"/>
                      <a:pt x="115854" y="631296"/>
                      <a:pt x="85162" y="503238"/>
                    </a:cubicBezTo>
                    <a:cubicBezTo>
                      <a:pt x="54470" y="375180"/>
                      <a:pt x="-42896" y="389996"/>
                      <a:pt x="21662" y="331788"/>
                    </a:cubicBezTo>
                    <a:cubicBezTo>
                      <a:pt x="86220" y="273580"/>
                      <a:pt x="350804" y="197380"/>
                      <a:pt x="472512" y="153988"/>
                    </a:cubicBezTo>
                    <a:cubicBezTo>
                      <a:pt x="594220" y="110596"/>
                      <a:pt x="669097" y="109803"/>
                      <a:pt x="764612" y="84138"/>
                    </a:cubicBezTo>
                    <a:close/>
                  </a:path>
                </a:pathLst>
              </a:custGeom>
              <a:solidFill>
                <a:srgbClr val="FFC72C">
                  <a:lumMod val="60000"/>
                  <a:lumOff val="40000"/>
                </a:srgbClr>
              </a:solidFill>
              <a:ln w="6350" cap="flat" cmpd="sng" algn="ctr">
                <a:solidFill>
                  <a:srgbClr val="FFC72C">
                    <a:lumMod val="50000"/>
                  </a:srgbClr>
                </a:solidFill>
                <a:prstDash val="solid"/>
                <a:miter lim="800000"/>
              </a:ln>
              <a:effectLst>
                <a:innerShdw blurRad="76200">
                  <a:prstClr val="black">
                    <a:alpha val="65000"/>
                  </a:prstClr>
                </a:innerShdw>
              </a:effectLst>
            </p:spPr>
            <p:txBody>
              <a:bodyPr rtlCol="0" anchor="ctr"/>
              <a:lstStyle/>
              <a:p>
                <a:pPr algn="ctr" defTabSz="685966">
                  <a:defRPr/>
                </a:pPr>
                <a:endParaRPr lang="en-US" sz="1400" kern="0">
                  <a:solidFill>
                    <a:srgbClr val="FFFFFF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24" name="Freeform 164">
                <a:extLst>
                  <a:ext uri="{FF2B5EF4-FFF2-40B4-BE49-F238E27FC236}">
                    <a16:creationId xmlns:a16="http://schemas.microsoft.com/office/drawing/2014/main" id="{499BB24A-AF78-494A-AAAE-D763BEC2EA62}"/>
                  </a:ext>
                </a:extLst>
              </p:cNvPr>
              <p:cNvSpPr/>
              <p:nvPr/>
            </p:nvSpPr>
            <p:spPr>
              <a:xfrm flipH="1">
                <a:off x="222152" y="4636164"/>
                <a:ext cx="1866528" cy="1915122"/>
              </a:xfrm>
              <a:custGeom>
                <a:avLst/>
                <a:gdLst>
                  <a:gd name="connsiteX0" fmla="*/ 817092 w 1866528"/>
                  <a:gd name="connsiteY0" fmla="*/ 662132 h 1915122"/>
                  <a:gd name="connsiteX1" fmla="*/ 828998 w 1866528"/>
                  <a:gd name="connsiteY1" fmla="*/ 533544 h 1915122"/>
                  <a:gd name="connsiteX2" fmla="*/ 786135 w 1866528"/>
                  <a:gd name="connsiteY2" fmla="*/ 426388 h 1915122"/>
                  <a:gd name="connsiteX3" fmla="*/ 781373 w 1866528"/>
                  <a:gd name="connsiteY3" fmla="*/ 309707 h 1915122"/>
                  <a:gd name="connsiteX4" fmla="*/ 748035 w 1866528"/>
                  <a:gd name="connsiteY4" fmla="*/ 228744 h 1915122"/>
                  <a:gd name="connsiteX5" fmla="*/ 709935 w 1866528"/>
                  <a:gd name="connsiteY5" fmla="*/ 119207 h 1915122"/>
                  <a:gd name="connsiteX6" fmla="*/ 688504 w 1866528"/>
                  <a:gd name="connsiteY6" fmla="*/ 50151 h 1915122"/>
                  <a:gd name="connsiteX7" fmla="*/ 648023 w 1866528"/>
                  <a:gd name="connsiteY7" fmla="*/ 144 h 1915122"/>
                  <a:gd name="connsiteX8" fmla="*/ 583729 w 1866528"/>
                  <a:gd name="connsiteY8" fmla="*/ 35863 h 1915122"/>
                  <a:gd name="connsiteX9" fmla="*/ 552773 w 1866528"/>
                  <a:gd name="connsiteY9" fmla="*/ 62057 h 1915122"/>
                  <a:gd name="connsiteX10" fmla="*/ 500385 w 1866528"/>
                  <a:gd name="connsiteY10" fmla="*/ 81107 h 1915122"/>
                  <a:gd name="connsiteX11" fmla="*/ 498004 w 1866528"/>
                  <a:gd name="connsiteY11" fmla="*/ 166832 h 1915122"/>
                  <a:gd name="connsiteX12" fmla="*/ 564679 w 1866528"/>
                  <a:gd name="connsiteY12" fmla="*/ 297801 h 1915122"/>
                  <a:gd name="connsiteX13" fmla="*/ 578967 w 1866528"/>
                  <a:gd name="connsiteY13" fmla="*/ 393051 h 1915122"/>
                  <a:gd name="connsiteX14" fmla="*/ 636117 w 1866528"/>
                  <a:gd name="connsiteY14" fmla="*/ 440676 h 1915122"/>
                  <a:gd name="connsiteX15" fmla="*/ 662310 w 1866528"/>
                  <a:gd name="connsiteY15" fmla="*/ 524019 h 1915122"/>
                  <a:gd name="connsiteX16" fmla="*/ 676598 w 1866528"/>
                  <a:gd name="connsiteY16" fmla="*/ 614507 h 1915122"/>
                  <a:gd name="connsiteX17" fmla="*/ 728985 w 1866528"/>
                  <a:gd name="connsiteY17" fmla="*/ 702613 h 1915122"/>
                  <a:gd name="connsiteX18" fmla="*/ 724223 w 1866528"/>
                  <a:gd name="connsiteY18" fmla="*/ 719282 h 1915122"/>
                  <a:gd name="connsiteX19" fmla="*/ 724223 w 1866528"/>
                  <a:gd name="connsiteY19" fmla="*/ 707376 h 1915122"/>
                  <a:gd name="connsiteX20" fmla="*/ 678979 w 1866528"/>
                  <a:gd name="connsiteY20" fmla="*/ 624032 h 1915122"/>
                  <a:gd name="connsiteX21" fmla="*/ 638498 w 1866528"/>
                  <a:gd name="connsiteY21" fmla="*/ 457344 h 1915122"/>
                  <a:gd name="connsiteX22" fmla="*/ 593254 w 1866528"/>
                  <a:gd name="connsiteY22" fmla="*/ 404957 h 1915122"/>
                  <a:gd name="connsiteX23" fmla="*/ 564679 w 1866528"/>
                  <a:gd name="connsiteY23" fmla="*/ 314469 h 1915122"/>
                  <a:gd name="connsiteX24" fmla="*/ 512292 w 1866528"/>
                  <a:gd name="connsiteY24" fmla="*/ 204932 h 1915122"/>
                  <a:gd name="connsiteX25" fmla="*/ 424185 w 1866528"/>
                  <a:gd name="connsiteY25" fmla="*/ 166832 h 1915122"/>
                  <a:gd name="connsiteX26" fmla="*/ 383704 w 1866528"/>
                  <a:gd name="connsiteY26" fmla="*/ 257319 h 1915122"/>
                  <a:gd name="connsiteX27" fmla="*/ 369417 w 1866528"/>
                  <a:gd name="connsiteY27" fmla="*/ 378763 h 1915122"/>
                  <a:gd name="connsiteX28" fmla="*/ 409898 w 1866528"/>
                  <a:gd name="connsiteY28" fmla="*/ 431151 h 1915122"/>
                  <a:gd name="connsiteX29" fmla="*/ 469429 w 1866528"/>
                  <a:gd name="connsiteY29" fmla="*/ 490682 h 1915122"/>
                  <a:gd name="connsiteX30" fmla="*/ 498004 w 1866528"/>
                  <a:gd name="connsiteY30" fmla="*/ 581169 h 1915122"/>
                  <a:gd name="connsiteX31" fmla="*/ 521817 w 1866528"/>
                  <a:gd name="connsiteY31" fmla="*/ 674038 h 1915122"/>
                  <a:gd name="connsiteX32" fmla="*/ 574204 w 1866528"/>
                  <a:gd name="connsiteY32" fmla="*/ 728807 h 1915122"/>
                  <a:gd name="connsiteX33" fmla="*/ 588492 w 1866528"/>
                  <a:gd name="connsiteY33" fmla="*/ 759763 h 1915122"/>
                  <a:gd name="connsiteX34" fmla="*/ 552773 w 1866528"/>
                  <a:gd name="connsiteY34" fmla="*/ 728807 h 1915122"/>
                  <a:gd name="connsiteX35" fmla="*/ 502767 w 1866528"/>
                  <a:gd name="connsiteY35" fmla="*/ 657369 h 1915122"/>
                  <a:gd name="connsiteX36" fmla="*/ 483717 w 1866528"/>
                  <a:gd name="connsiteY36" fmla="*/ 538307 h 1915122"/>
                  <a:gd name="connsiteX37" fmla="*/ 417042 w 1866528"/>
                  <a:gd name="connsiteY37" fmla="*/ 443057 h 1915122"/>
                  <a:gd name="connsiteX38" fmla="*/ 328935 w 1866528"/>
                  <a:gd name="connsiteY38" fmla="*/ 381144 h 1915122"/>
                  <a:gd name="connsiteX39" fmla="*/ 181298 w 1866528"/>
                  <a:gd name="connsiteY39" fmla="*/ 285894 h 1915122"/>
                  <a:gd name="connsiteX40" fmla="*/ 126529 w 1866528"/>
                  <a:gd name="connsiteY40" fmla="*/ 359713 h 1915122"/>
                  <a:gd name="connsiteX41" fmla="*/ 212254 w 1866528"/>
                  <a:gd name="connsiteY41" fmla="*/ 490682 h 1915122"/>
                  <a:gd name="connsiteX42" fmla="*/ 286073 w 1866528"/>
                  <a:gd name="connsiteY42" fmla="*/ 597838 h 1915122"/>
                  <a:gd name="connsiteX43" fmla="*/ 376560 w 1866528"/>
                  <a:gd name="connsiteY43" fmla="*/ 678801 h 1915122"/>
                  <a:gd name="connsiteX44" fmla="*/ 393229 w 1866528"/>
                  <a:gd name="connsiteY44" fmla="*/ 719282 h 1915122"/>
                  <a:gd name="connsiteX45" fmla="*/ 452760 w 1866528"/>
                  <a:gd name="connsiteY45" fmla="*/ 745476 h 1915122"/>
                  <a:gd name="connsiteX46" fmla="*/ 438473 w 1866528"/>
                  <a:gd name="connsiteY46" fmla="*/ 783576 h 1915122"/>
                  <a:gd name="connsiteX47" fmla="*/ 364654 w 1866528"/>
                  <a:gd name="connsiteY47" fmla="*/ 721663 h 1915122"/>
                  <a:gd name="connsiteX48" fmla="*/ 338460 w 1866528"/>
                  <a:gd name="connsiteY48" fmla="*/ 676419 h 1915122"/>
                  <a:gd name="connsiteX49" fmla="*/ 300360 w 1866528"/>
                  <a:gd name="connsiteY49" fmla="*/ 657369 h 1915122"/>
                  <a:gd name="connsiteX50" fmla="*/ 283692 w 1866528"/>
                  <a:gd name="connsiteY50" fmla="*/ 721663 h 1915122"/>
                  <a:gd name="connsiteX51" fmla="*/ 297979 w 1866528"/>
                  <a:gd name="connsiteY51" fmla="*/ 766907 h 1915122"/>
                  <a:gd name="connsiteX52" fmla="*/ 255117 w 1866528"/>
                  <a:gd name="connsiteY52" fmla="*/ 674038 h 1915122"/>
                  <a:gd name="connsiteX53" fmla="*/ 224160 w 1866528"/>
                  <a:gd name="connsiteY53" fmla="*/ 576407 h 1915122"/>
                  <a:gd name="connsiteX54" fmla="*/ 164629 w 1866528"/>
                  <a:gd name="connsiteY54" fmla="*/ 464488 h 1915122"/>
                  <a:gd name="connsiteX55" fmla="*/ 114623 w 1866528"/>
                  <a:gd name="connsiteY55" fmla="*/ 381144 h 1915122"/>
                  <a:gd name="connsiteX56" fmla="*/ 69379 w 1866528"/>
                  <a:gd name="connsiteY56" fmla="*/ 404957 h 1915122"/>
                  <a:gd name="connsiteX57" fmla="*/ 124148 w 1866528"/>
                  <a:gd name="connsiteY57" fmla="*/ 547832 h 1915122"/>
                  <a:gd name="connsiteX58" fmla="*/ 157485 w 1866528"/>
                  <a:gd name="connsiteY58" fmla="*/ 664513 h 1915122"/>
                  <a:gd name="connsiteX59" fmla="*/ 190823 w 1866528"/>
                  <a:gd name="connsiteY59" fmla="*/ 762144 h 1915122"/>
                  <a:gd name="connsiteX60" fmla="*/ 236067 w 1866528"/>
                  <a:gd name="connsiteY60" fmla="*/ 802626 h 1915122"/>
                  <a:gd name="connsiteX61" fmla="*/ 319410 w 1866528"/>
                  <a:gd name="connsiteY61" fmla="*/ 831201 h 1915122"/>
                  <a:gd name="connsiteX62" fmla="*/ 262260 w 1866528"/>
                  <a:gd name="connsiteY62" fmla="*/ 835963 h 1915122"/>
                  <a:gd name="connsiteX63" fmla="*/ 257498 w 1866528"/>
                  <a:gd name="connsiteY63" fmla="*/ 876444 h 1915122"/>
                  <a:gd name="connsiteX64" fmla="*/ 347985 w 1866528"/>
                  <a:gd name="connsiteY64" fmla="*/ 912163 h 1915122"/>
                  <a:gd name="connsiteX65" fmla="*/ 436092 w 1866528"/>
                  <a:gd name="connsiteY65" fmla="*/ 943119 h 1915122"/>
                  <a:gd name="connsiteX66" fmla="*/ 469429 w 1866528"/>
                  <a:gd name="connsiteY66" fmla="*/ 993126 h 1915122"/>
                  <a:gd name="connsiteX67" fmla="*/ 426567 w 1866528"/>
                  <a:gd name="connsiteY67" fmla="*/ 962169 h 1915122"/>
                  <a:gd name="connsiteX68" fmla="*/ 352748 w 1866528"/>
                  <a:gd name="connsiteY68" fmla="*/ 940738 h 1915122"/>
                  <a:gd name="connsiteX69" fmla="*/ 321792 w 1866528"/>
                  <a:gd name="connsiteY69" fmla="*/ 950263 h 1915122"/>
                  <a:gd name="connsiteX70" fmla="*/ 343223 w 1866528"/>
                  <a:gd name="connsiteY70" fmla="*/ 988363 h 1915122"/>
                  <a:gd name="connsiteX71" fmla="*/ 383704 w 1866528"/>
                  <a:gd name="connsiteY71" fmla="*/ 1033607 h 1915122"/>
                  <a:gd name="connsiteX72" fmla="*/ 307504 w 1866528"/>
                  <a:gd name="connsiteY72" fmla="*/ 978838 h 1915122"/>
                  <a:gd name="connsiteX73" fmla="*/ 274167 w 1866528"/>
                  <a:gd name="connsiteY73" fmla="*/ 928832 h 1915122"/>
                  <a:gd name="connsiteX74" fmla="*/ 231304 w 1866528"/>
                  <a:gd name="connsiteY74" fmla="*/ 888351 h 1915122"/>
                  <a:gd name="connsiteX75" fmla="*/ 219398 w 1866528"/>
                  <a:gd name="connsiteY75" fmla="*/ 838344 h 1915122"/>
                  <a:gd name="connsiteX76" fmla="*/ 190823 w 1866528"/>
                  <a:gd name="connsiteY76" fmla="*/ 793101 h 1915122"/>
                  <a:gd name="connsiteX77" fmla="*/ 174154 w 1866528"/>
                  <a:gd name="connsiteY77" fmla="*/ 766907 h 1915122"/>
                  <a:gd name="connsiteX78" fmla="*/ 114623 w 1866528"/>
                  <a:gd name="connsiteY78" fmla="*/ 840726 h 1915122"/>
                  <a:gd name="connsiteX79" fmla="*/ 162248 w 1866528"/>
                  <a:gd name="connsiteY79" fmla="*/ 750238 h 1915122"/>
                  <a:gd name="connsiteX80" fmla="*/ 124148 w 1866528"/>
                  <a:gd name="connsiteY80" fmla="*/ 612126 h 1915122"/>
                  <a:gd name="connsiteX81" fmla="*/ 57473 w 1866528"/>
                  <a:gd name="connsiteY81" fmla="*/ 433532 h 1915122"/>
                  <a:gd name="connsiteX82" fmla="*/ 323 w 1866528"/>
                  <a:gd name="connsiteY82" fmla="*/ 431151 h 1915122"/>
                  <a:gd name="connsiteX83" fmla="*/ 83667 w 1866528"/>
                  <a:gd name="connsiteY83" fmla="*/ 743094 h 1915122"/>
                  <a:gd name="connsiteX84" fmla="*/ 157485 w 1866528"/>
                  <a:gd name="connsiteY84" fmla="*/ 947882 h 1915122"/>
                  <a:gd name="connsiteX85" fmla="*/ 362273 w 1866528"/>
                  <a:gd name="connsiteY85" fmla="*/ 1114569 h 1915122"/>
                  <a:gd name="connsiteX86" fmla="*/ 550392 w 1866528"/>
                  <a:gd name="connsiteY86" fmla="*/ 1116951 h 1915122"/>
                  <a:gd name="connsiteX87" fmla="*/ 445617 w 1866528"/>
                  <a:gd name="connsiteY87" fmla="*/ 1140763 h 1915122"/>
                  <a:gd name="connsiteX88" fmla="*/ 331317 w 1866528"/>
                  <a:gd name="connsiteY88" fmla="*/ 1219344 h 1915122"/>
                  <a:gd name="connsiteX89" fmla="*/ 212254 w 1866528"/>
                  <a:gd name="connsiteY89" fmla="*/ 1528907 h 1915122"/>
                  <a:gd name="connsiteX90" fmla="*/ 212254 w 1866528"/>
                  <a:gd name="connsiteY90" fmla="*/ 1852757 h 1915122"/>
                  <a:gd name="connsiteX91" fmla="*/ 262260 w 1866528"/>
                  <a:gd name="connsiteY91" fmla="*/ 1814657 h 1915122"/>
                  <a:gd name="connsiteX92" fmla="*/ 255117 w 1866528"/>
                  <a:gd name="connsiteY92" fmla="*/ 1590819 h 1915122"/>
                  <a:gd name="connsiteX93" fmla="*/ 307504 w 1866528"/>
                  <a:gd name="connsiteY93" fmla="*/ 1355076 h 1915122"/>
                  <a:gd name="connsiteX94" fmla="*/ 386085 w 1866528"/>
                  <a:gd name="connsiteY94" fmla="*/ 1269351 h 1915122"/>
                  <a:gd name="connsiteX95" fmla="*/ 500385 w 1866528"/>
                  <a:gd name="connsiteY95" fmla="*/ 1190769 h 1915122"/>
                  <a:gd name="connsiteX96" fmla="*/ 590873 w 1866528"/>
                  <a:gd name="connsiteY96" fmla="*/ 1171719 h 1915122"/>
                  <a:gd name="connsiteX97" fmla="*/ 476573 w 1866528"/>
                  <a:gd name="connsiteY97" fmla="*/ 1216963 h 1915122"/>
                  <a:gd name="connsiteX98" fmla="*/ 450379 w 1866528"/>
                  <a:gd name="connsiteY98" fmla="*/ 1316976 h 1915122"/>
                  <a:gd name="connsiteX99" fmla="*/ 447998 w 1866528"/>
                  <a:gd name="connsiteY99" fmla="*/ 1264588 h 1915122"/>
                  <a:gd name="connsiteX100" fmla="*/ 407517 w 1866528"/>
                  <a:gd name="connsiteY100" fmla="*/ 1262207 h 1915122"/>
                  <a:gd name="connsiteX101" fmla="*/ 317029 w 1866528"/>
                  <a:gd name="connsiteY101" fmla="*/ 1381269 h 1915122"/>
                  <a:gd name="connsiteX102" fmla="*/ 305123 w 1866528"/>
                  <a:gd name="connsiteY102" fmla="*/ 1597963 h 1915122"/>
                  <a:gd name="connsiteX103" fmla="*/ 376560 w 1866528"/>
                  <a:gd name="connsiteY103" fmla="*/ 1645588 h 1915122"/>
                  <a:gd name="connsiteX104" fmla="*/ 428948 w 1866528"/>
                  <a:gd name="connsiteY104" fmla="*/ 1621776 h 1915122"/>
                  <a:gd name="connsiteX105" fmla="*/ 400373 w 1866528"/>
                  <a:gd name="connsiteY105" fmla="*/ 1557482 h 1915122"/>
                  <a:gd name="connsiteX106" fmla="*/ 467048 w 1866528"/>
                  <a:gd name="connsiteY106" fmla="*/ 1502713 h 1915122"/>
                  <a:gd name="connsiteX107" fmla="*/ 498004 w 1866528"/>
                  <a:gd name="connsiteY107" fmla="*/ 1436038 h 1915122"/>
                  <a:gd name="connsiteX108" fmla="*/ 528960 w 1866528"/>
                  <a:gd name="connsiteY108" fmla="*/ 1405082 h 1915122"/>
                  <a:gd name="connsiteX109" fmla="*/ 555154 w 1866528"/>
                  <a:gd name="connsiteY109" fmla="*/ 1355076 h 1915122"/>
                  <a:gd name="connsiteX110" fmla="*/ 583729 w 1866528"/>
                  <a:gd name="connsiteY110" fmla="*/ 1307451 h 1915122"/>
                  <a:gd name="connsiteX111" fmla="*/ 617067 w 1866528"/>
                  <a:gd name="connsiteY111" fmla="*/ 1309832 h 1915122"/>
                  <a:gd name="connsiteX112" fmla="*/ 588492 w 1866528"/>
                  <a:gd name="connsiteY112" fmla="*/ 1374126 h 1915122"/>
                  <a:gd name="connsiteX113" fmla="*/ 564679 w 1866528"/>
                  <a:gd name="connsiteY113" fmla="*/ 1428894 h 1915122"/>
                  <a:gd name="connsiteX114" fmla="*/ 559917 w 1866528"/>
                  <a:gd name="connsiteY114" fmla="*/ 1481282 h 1915122"/>
                  <a:gd name="connsiteX115" fmla="*/ 519435 w 1866528"/>
                  <a:gd name="connsiteY115" fmla="*/ 1528907 h 1915122"/>
                  <a:gd name="connsiteX116" fmla="*/ 490860 w 1866528"/>
                  <a:gd name="connsiteY116" fmla="*/ 1576532 h 1915122"/>
                  <a:gd name="connsiteX117" fmla="*/ 455142 w 1866528"/>
                  <a:gd name="connsiteY117" fmla="*/ 1597963 h 1915122"/>
                  <a:gd name="connsiteX118" fmla="*/ 459904 w 1866528"/>
                  <a:gd name="connsiteY118" fmla="*/ 1655113 h 1915122"/>
                  <a:gd name="connsiteX119" fmla="*/ 476573 w 1866528"/>
                  <a:gd name="connsiteY119" fmla="*/ 1809894 h 1915122"/>
                  <a:gd name="connsiteX120" fmla="*/ 536104 w 1866528"/>
                  <a:gd name="connsiteY120" fmla="*/ 1783701 h 1915122"/>
                  <a:gd name="connsiteX121" fmla="*/ 586110 w 1866528"/>
                  <a:gd name="connsiteY121" fmla="*/ 1688451 h 1915122"/>
                  <a:gd name="connsiteX122" fmla="*/ 595635 w 1866528"/>
                  <a:gd name="connsiteY122" fmla="*/ 1543194 h 1915122"/>
                  <a:gd name="connsiteX123" fmla="*/ 614685 w 1866528"/>
                  <a:gd name="connsiteY123" fmla="*/ 1690832 h 1915122"/>
                  <a:gd name="connsiteX124" fmla="*/ 564679 w 1866528"/>
                  <a:gd name="connsiteY124" fmla="*/ 1788463 h 1915122"/>
                  <a:gd name="connsiteX125" fmla="*/ 562298 w 1866528"/>
                  <a:gd name="connsiteY125" fmla="*/ 1859901 h 1915122"/>
                  <a:gd name="connsiteX126" fmla="*/ 657548 w 1866528"/>
                  <a:gd name="connsiteY126" fmla="*/ 1886094 h 1915122"/>
                  <a:gd name="connsiteX127" fmla="*/ 688504 w 1866528"/>
                  <a:gd name="connsiteY127" fmla="*/ 1909907 h 1915122"/>
                  <a:gd name="connsiteX128" fmla="*/ 712317 w 1866528"/>
                  <a:gd name="connsiteY128" fmla="*/ 1843232 h 1915122"/>
                  <a:gd name="connsiteX129" fmla="*/ 728985 w 1866528"/>
                  <a:gd name="connsiteY129" fmla="*/ 1745601 h 1915122"/>
                  <a:gd name="connsiteX130" fmla="*/ 731367 w 1866528"/>
                  <a:gd name="connsiteY130" fmla="*/ 1843232 h 1915122"/>
                  <a:gd name="connsiteX131" fmla="*/ 781373 w 1866528"/>
                  <a:gd name="connsiteY131" fmla="*/ 1907526 h 1915122"/>
                  <a:gd name="connsiteX132" fmla="*/ 845667 w 1866528"/>
                  <a:gd name="connsiteY132" fmla="*/ 1907526 h 1915122"/>
                  <a:gd name="connsiteX133" fmla="*/ 888529 w 1866528"/>
                  <a:gd name="connsiteY133" fmla="*/ 1850376 h 1915122"/>
                  <a:gd name="connsiteX134" fmla="*/ 881385 w 1866528"/>
                  <a:gd name="connsiteY134" fmla="*/ 1721788 h 1915122"/>
                  <a:gd name="connsiteX135" fmla="*/ 871860 w 1866528"/>
                  <a:gd name="connsiteY135" fmla="*/ 1636063 h 1915122"/>
                  <a:gd name="connsiteX136" fmla="*/ 809948 w 1866528"/>
                  <a:gd name="connsiteY136" fmla="*/ 1567007 h 1915122"/>
                  <a:gd name="connsiteX137" fmla="*/ 886148 w 1866528"/>
                  <a:gd name="connsiteY137" fmla="*/ 1643207 h 1915122"/>
                  <a:gd name="connsiteX138" fmla="*/ 895673 w 1866528"/>
                  <a:gd name="connsiteY138" fmla="*/ 1757507 h 1915122"/>
                  <a:gd name="connsiteX139" fmla="*/ 902817 w 1866528"/>
                  <a:gd name="connsiteY139" fmla="*/ 1847994 h 1915122"/>
                  <a:gd name="connsiteX140" fmla="*/ 971873 w 1866528"/>
                  <a:gd name="connsiteY140" fmla="*/ 1883713 h 1915122"/>
                  <a:gd name="connsiteX141" fmla="*/ 1038548 w 1866528"/>
                  <a:gd name="connsiteY141" fmla="*/ 1807513 h 1915122"/>
                  <a:gd name="connsiteX142" fmla="*/ 1038548 w 1866528"/>
                  <a:gd name="connsiteY142" fmla="*/ 1707501 h 1915122"/>
                  <a:gd name="connsiteX143" fmla="*/ 1083792 w 1866528"/>
                  <a:gd name="connsiteY143" fmla="*/ 1636063 h 1915122"/>
                  <a:gd name="connsiteX144" fmla="*/ 1007592 w 1866528"/>
                  <a:gd name="connsiteY144" fmla="*/ 1569388 h 1915122"/>
                  <a:gd name="connsiteX145" fmla="*/ 1024260 w 1866528"/>
                  <a:gd name="connsiteY145" fmla="*/ 1486044 h 1915122"/>
                  <a:gd name="connsiteX146" fmla="*/ 957585 w 1866528"/>
                  <a:gd name="connsiteY146" fmla="*/ 1393176 h 1915122"/>
                  <a:gd name="connsiteX147" fmla="*/ 993304 w 1866528"/>
                  <a:gd name="connsiteY147" fmla="*/ 1314594 h 1915122"/>
                  <a:gd name="connsiteX148" fmla="*/ 979017 w 1866528"/>
                  <a:gd name="connsiteY148" fmla="*/ 1393176 h 1915122"/>
                  <a:gd name="connsiteX149" fmla="*/ 1040929 w 1866528"/>
                  <a:gd name="connsiteY149" fmla="*/ 1455088 h 1915122"/>
                  <a:gd name="connsiteX150" fmla="*/ 1038548 w 1866528"/>
                  <a:gd name="connsiteY150" fmla="*/ 1547957 h 1915122"/>
                  <a:gd name="connsiteX151" fmla="*/ 1093317 w 1866528"/>
                  <a:gd name="connsiteY151" fmla="*/ 1624157 h 1915122"/>
                  <a:gd name="connsiteX152" fmla="*/ 1069504 w 1866528"/>
                  <a:gd name="connsiteY152" fmla="*/ 1724169 h 1915122"/>
                  <a:gd name="connsiteX153" fmla="*/ 1067123 w 1866528"/>
                  <a:gd name="connsiteY153" fmla="*/ 1774176 h 1915122"/>
                  <a:gd name="connsiteX154" fmla="*/ 1131417 w 1866528"/>
                  <a:gd name="connsiteY154" fmla="*/ 1831326 h 1915122"/>
                  <a:gd name="connsiteX155" fmla="*/ 1202854 w 1866528"/>
                  <a:gd name="connsiteY155" fmla="*/ 1797988 h 1915122"/>
                  <a:gd name="connsiteX156" fmla="*/ 1219523 w 1866528"/>
                  <a:gd name="connsiteY156" fmla="*/ 1688451 h 1915122"/>
                  <a:gd name="connsiteX157" fmla="*/ 1205235 w 1866528"/>
                  <a:gd name="connsiteY157" fmla="*/ 1576532 h 1915122"/>
                  <a:gd name="connsiteX158" fmla="*/ 1164754 w 1866528"/>
                  <a:gd name="connsiteY158" fmla="*/ 1509857 h 1915122"/>
                  <a:gd name="connsiteX159" fmla="*/ 1159992 w 1866528"/>
                  <a:gd name="connsiteY159" fmla="*/ 1421751 h 1915122"/>
                  <a:gd name="connsiteX160" fmla="*/ 1138560 w 1866528"/>
                  <a:gd name="connsiteY160" fmla="*/ 1362219 h 1915122"/>
                  <a:gd name="connsiteX161" fmla="*/ 1157610 w 1866528"/>
                  <a:gd name="connsiteY161" fmla="*/ 1314594 h 1915122"/>
                  <a:gd name="connsiteX162" fmla="*/ 1167135 w 1866528"/>
                  <a:gd name="connsiteY162" fmla="*/ 1388413 h 1915122"/>
                  <a:gd name="connsiteX163" fmla="*/ 1176660 w 1866528"/>
                  <a:gd name="connsiteY163" fmla="*/ 1524144 h 1915122"/>
                  <a:gd name="connsiteX164" fmla="*/ 1209998 w 1866528"/>
                  <a:gd name="connsiteY164" fmla="*/ 1586057 h 1915122"/>
                  <a:gd name="connsiteX165" fmla="*/ 1221904 w 1866528"/>
                  <a:gd name="connsiteY165" fmla="*/ 1707501 h 1915122"/>
                  <a:gd name="connsiteX166" fmla="*/ 1252860 w 1866528"/>
                  <a:gd name="connsiteY166" fmla="*/ 1755126 h 1915122"/>
                  <a:gd name="connsiteX167" fmla="*/ 1310010 w 1866528"/>
                  <a:gd name="connsiteY167" fmla="*/ 1736076 h 1915122"/>
                  <a:gd name="connsiteX168" fmla="*/ 1417167 w 1866528"/>
                  <a:gd name="connsiteY168" fmla="*/ 1674163 h 1915122"/>
                  <a:gd name="connsiteX169" fmla="*/ 1421929 w 1866528"/>
                  <a:gd name="connsiteY169" fmla="*/ 1626538 h 1915122"/>
                  <a:gd name="connsiteX170" fmla="*/ 1348110 w 1866528"/>
                  <a:gd name="connsiteY170" fmla="*/ 1543194 h 1915122"/>
                  <a:gd name="connsiteX171" fmla="*/ 1260004 w 1866528"/>
                  <a:gd name="connsiteY171" fmla="*/ 1459851 h 1915122"/>
                  <a:gd name="connsiteX172" fmla="*/ 1250479 w 1866528"/>
                  <a:gd name="connsiteY172" fmla="*/ 1376507 h 1915122"/>
                  <a:gd name="connsiteX173" fmla="*/ 1274292 w 1866528"/>
                  <a:gd name="connsiteY173" fmla="*/ 1438419 h 1915122"/>
                  <a:gd name="connsiteX174" fmla="*/ 1386210 w 1866528"/>
                  <a:gd name="connsiteY174" fmla="*/ 1557482 h 1915122"/>
                  <a:gd name="connsiteX175" fmla="*/ 1479079 w 1866528"/>
                  <a:gd name="connsiteY175" fmla="*/ 1638444 h 1915122"/>
                  <a:gd name="connsiteX176" fmla="*/ 1531467 w 1866528"/>
                  <a:gd name="connsiteY176" fmla="*/ 1559863 h 1915122"/>
                  <a:gd name="connsiteX177" fmla="*/ 1612429 w 1866528"/>
                  <a:gd name="connsiteY177" fmla="*/ 1540813 h 1915122"/>
                  <a:gd name="connsiteX178" fmla="*/ 1655292 w 1866528"/>
                  <a:gd name="connsiteY178" fmla="*/ 1381269 h 1915122"/>
                  <a:gd name="connsiteX179" fmla="*/ 1691010 w 1866528"/>
                  <a:gd name="connsiteY179" fmla="*/ 1288401 h 1915122"/>
                  <a:gd name="connsiteX180" fmla="*/ 1514798 w 1866528"/>
                  <a:gd name="connsiteY180" fmla="*/ 1212201 h 1915122"/>
                  <a:gd name="connsiteX181" fmla="*/ 1476698 w 1866528"/>
                  <a:gd name="connsiteY181" fmla="*/ 1150288 h 1915122"/>
                  <a:gd name="connsiteX182" fmla="*/ 1729110 w 1866528"/>
                  <a:gd name="connsiteY182" fmla="*/ 1250301 h 1915122"/>
                  <a:gd name="connsiteX183" fmla="*/ 1838648 w 1866528"/>
                  <a:gd name="connsiteY183" fmla="*/ 1150288 h 1915122"/>
                  <a:gd name="connsiteX184" fmla="*/ 1864842 w 1866528"/>
                  <a:gd name="connsiteY184" fmla="*/ 1059801 h 1915122"/>
                  <a:gd name="connsiteX185" fmla="*/ 1862460 w 1866528"/>
                  <a:gd name="connsiteY185" fmla="*/ 940738 h 1915122"/>
                  <a:gd name="connsiteX186" fmla="*/ 1850554 w 1866528"/>
                  <a:gd name="connsiteY186" fmla="*/ 893113 h 1915122"/>
                  <a:gd name="connsiteX187" fmla="*/ 1743398 w 1866528"/>
                  <a:gd name="connsiteY187" fmla="*/ 950263 h 1915122"/>
                  <a:gd name="connsiteX188" fmla="*/ 1614810 w 1866528"/>
                  <a:gd name="connsiteY188" fmla="*/ 1007413 h 1915122"/>
                  <a:gd name="connsiteX189" fmla="*/ 1688629 w 1866528"/>
                  <a:gd name="connsiteY189" fmla="*/ 978838 h 1915122"/>
                  <a:gd name="connsiteX190" fmla="*/ 1748160 w 1866528"/>
                  <a:gd name="connsiteY190" fmla="*/ 926451 h 1915122"/>
                  <a:gd name="connsiteX191" fmla="*/ 1829123 w 1866528"/>
                  <a:gd name="connsiteY191" fmla="*/ 845488 h 1915122"/>
                  <a:gd name="connsiteX192" fmla="*/ 1760067 w 1866528"/>
                  <a:gd name="connsiteY192" fmla="*/ 781194 h 1915122"/>
                  <a:gd name="connsiteX193" fmla="*/ 1710060 w 1866528"/>
                  <a:gd name="connsiteY193" fmla="*/ 859776 h 1915122"/>
                  <a:gd name="connsiteX194" fmla="*/ 1607667 w 1866528"/>
                  <a:gd name="connsiteY194" fmla="*/ 888351 h 1915122"/>
                  <a:gd name="connsiteX195" fmla="*/ 1588617 w 1866528"/>
                  <a:gd name="connsiteY195" fmla="*/ 978838 h 1915122"/>
                  <a:gd name="connsiteX196" fmla="*/ 1581473 w 1866528"/>
                  <a:gd name="connsiteY196" fmla="*/ 902638 h 1915122"/>
                  <a:gd name="connsiteX197" fmla="*/ 1498129 w 1866528"/>
                  <a:gd name="connsiteY197" fmla="*/ 871682 h 1915122"/>
                  <a:gd name="connsiteX198" fmla="*/ 1633860 w 1866528"/>
                  <a:gd name="connsiteY198" fmla="*/ 876444 h 1915122"/>
                  <a:gd name="connsiteX199" fmla="*/ 1719585 w 1866528"/>
                  <a:gd name="connsiteY199" fmla="*/ 826438 h 1915122"/>
                  <a:gd name="connsiteX200" fmla="*/ 1769592 w 1866528"/>
                  <a:gd name="connsiteY200" fmla="*/ 759763 h 1915122"/>
                  <a:gd name="connsiteX201" fmla="*/ 1824360 w 1866528"/>
                  <a:gd name="connsiteY201" fmla="*/ 712138 h 1915122"/>
                  <a:gd name="connsiteX202" fmla="*/ 1762448 w 1866528"/>
                  <a:gd name="connsiteY202" fmla="*/ 650226 h 1915122"/>
                  <a:gd name="connsiteX203" fmla="*/ 1626717 w 1866528"/>
                  <a:gd name="connsiteY203" fmla="*/ 693088 h 1915122"/>
                  <a:gd name="connsiteX204" fmla="*/ 1757685 w 1866528"/>
                  <a:gd name="connsiteY204" fmla="*/ 628794 h 1915122"/>
                  <a:gd name="connsiteX205" fmla="*/ 1752923 w 1866528"/>
                  <a:gd name="connsiteY205" fmla="*/ 528782 h 1915122"/>
                  <a:gd name="connsiteX206" fmla="*/ 1681485 w 1866528"/>
                  <a:gd name="connsiteY206" fmla="*/ 495444 h 1915122"/>
                  <a:gd name="connsiteX207" fmla="*/ 1664817 w 1866528"/>
                  <a:gd name="connsiteY207" fmla="*/ 443057 h 1915122"/>
                  <a:gd name="connsiteX208" fmla="*/ 1643385 w 1866528"/>
                  <a:gd name="connsiteY208" fmla="*/ 362094 h 1915122"/>
                  <a:gd name="connsiteX209" fmla="*/ 1569567 w 1866528"/>
                  <a:gd name="connsiteY209" fmla="*/ 388288 h 1915122"/>
                  <a:gd name="connsiteX210" fmla="*/ 1564804 w 1866528"/>
                  <a:gd name="connsiteY210" fmla="*/ 459726 h 1915122"/>
                  <a:gd name="connsiteX211" fmla="*/ 1598142 w 1866528"/>
                  <a:gd name="connsiteY211" fmla="*/ 509732 h 1915122"/>
                  <a:gd name="connsiteX212" fmla="*/ 1581473 w 1866528"/>
                  <a:gd name="connsiteY212" fmla="*/ 624032 h 1915122"/>
                  <a:gd name="connsiteX213" fmla="*/ 1574329 w 1866528"/>
                  <a:gd name="connsiteY213" fmla="*/ 621651 h 1915122"/>
                  <a:gd name="connsiteX214" fmla="*/ 1576710 w 1866528"/>
                  <a:gd name="connsiteY214" fmla="*/ 547832 h 1915122"/>
                  <a:gd name="connsiteX215" fmla="*/ 1540992 w 1866528"/>
                  <a:gd name="connsiteY215" fmla="*/ 462107 h 1915122"/>
                  <a:gd name="connsiteX216" fmla="*/ 1507654 w 1866528"/>
                  <a:gd name="connsiteY216" fmla="*/ 378763 h 1915122"/>
                  <a:gd name="connsiteX217" fmla="*/ 1450504 w 1866528"/>
                  <a:gd name="connsiteY217" fmla="*/ 366857 h 1915122"/>
                  <a:gd name="connsiteX218" fmla="*/ 1438598 w 1866528"/>
                  <a:gd name="connsiteY218" fmla="*/ 438294 h 1915122"/>
                  <a:gd name="connsiteX219" fmla="*/ 1438598 w 1866528"/>
                  <a:gd name="connsiteY219" fmla="*/ 490682 h 1915122"/>
                  <a:gd name="connsiteX220" fmla="*/ 1364779 w 1866528"/>
                  <a:gd name="connsiteY220" fmla="*/ 471632 h 1915122"/>
                  <a:gd name="connsiteX221" fmla="*/ 1343348 w 1866528"/>
                  <a:gd name="connsiteY221" fmla="*/ 543069 h 1915122"/>
                  <a:gd name="connsiteX222" fmla="*/ 1360017 w 1866528"/>
                  <a:gd name="connsiteY222" fmla="*/ 647844 h 1915122"/>
                  <a:gd name="connsiteX223" fmla="*/ 1355254 w 1866528"/>
                  <a:gd name="connsiteY223" fmla="*/ 704994 h 1915122"/>
                  <a:gd name="connsiteX224" fmla="*/ 1324298 w 1866528"/>
                  <a:gd name="connsiteY224" fmla="*/ 595457 h 1915122"/>
                  <a:gd name="connsiteX225" fmla="*/ 1290960 w 1866528"/>
                  <a:gd name="connsiteY225" fmla="*/ 683563 h 1915122"/>
                  <a:gd name="connsiteX226" fmla="*/ 1221904 w 1866528"/>
                  <a:gd name="connsiteY226" fmla="*/ 724044 h 1915122"/>
                  <a:gd name="connsiteX227" fmla="*/ 1202854 w 1866528"/>
                  <a:gd name="connsiteY227" fmla="*/ 793101 h 1915122"/>
                  <a:gd name="connsiteX228" fmla="*/ 1188567 w 1866528"/>
                  <a:gd name="connsiteY228" fmla="*/ 843107 h 1915122"/>
                  <a:gd name="connsiteX229" fmla="*/ 1171898 w 1866528"/>
                  <a:gd name="connsiteY229" fmla="*/ 762144 h 1915122"/>
                  <a:gd name="connsiteX230" fmla="*/ 1095698 w 1866528"/>
                  <a:gd name="connsiteY230" fmla="*/ 733569 h 1915122"/>
                  <a:gd name="connsiteX231" fmla="*/ 1224285 w 1866528"/>
                  <a:gd name="connsiteY231" fmla="*/ 697851 h 1915122"/>
                  <a:gd name="connsiteX232" fmla="*/ 1226667 w 1866528"/>
                  <a:gd name="connsiteY232" fmla="*/ 626413 h 1915122"/>
                  <a:gd name="connsiteX233" fmla="*/ 1143323 w 1866528"/>
                  <a:gd name="connsiteY233" fmla="*/ 647844 h 1915122"/>
                  <a:gd name="connsiteX234" fmla="*/ 1243335 w 1866528"/>
                  <a:gd name="connsiteY234" fmla="*/ 597838 h 1915122"/>
                  <a:gd name="connsiteX235" fmla="*/ 1286198 w 1866528"/>
                  <a:gd name="connsiteY235" fmla="*/ 512113 h 1915122"/>
                  <a:gd name="connsiteX236" fmla="*/ 1198092 w 1866528"/>
                  <a:gd name="connsiteY236" fmla="*/ 545451 h 1915122"/>
                  <a:gd name="connsiteX237" fmla="*/ 1152848 w 1866528"/>
                  <a:gd name="connsiteY237" fmla="*/ 576407 h 1915122"/>
                  <a:gd name="connsiteX238" fmla="*/ 1131417 w 1866528"/>
                  <a:gd name="connsiteY238" fmla="*/ 616888 h 1915122"/>
                  <a:gd name="connsiteX239" fmla="*/ 1164754 w 1866528"/>
                  <a:gd name="connsiteY239" fmla="*/ 526401 h 1915122"/>
                  <a:gd name="connsiteX240" fmla="*/ 1276673 w 1866528"/>
                  <a:gd name="connsiteY240" fmla="*/ 483538 h 1915122"/>
                  <a:gd name="connsiteX241" fmla="*/ 1352873 w 1866528"/>
                  <a:gd name="connsiteY241" fmla="*/ 435913 h 1915122"/>
                  <a:gd name="connsiteX242" fmla="*/ 1398117 w 1866528"/>
                  <a:gd name="connsiteY242" fmla="*/ 364476 h 1915122"/>
                  <a:gd name="connsiteX243" fmla="*/ 1357635 w 1866528"/>
                  <a:gd name="connsiteY243" fmla="*/ 288276 h 1915122"/>
                  <a:gd name="connsiteX244" fmla="*/ 1248098 w 1866528"/>
                  <a:gd name="connsiteY244" fmla="*/ 376382 h 1915122"/>
                  <a:gd name="connsiteX245" fmla="*/ 1138560 w 1866528"/>
                  <a:gd name="connsiteY245" fmla="*/ 409719 h 1915122"/>
                  <a:gd name="connsiteX246" fmla="*/ 1260004 w 1866528"/>
                  <a:gd name="connsiteY246" fmla="*/ 340663 h 1915122"/>
                  <a:gd name="connsiteX247" fmla="*/ 1279054 w 1866528"/>
                  <a:gd name="connsiteY247" fmla="*/ 197788 h 1915122"/>
                  <a:gd name="connsiteX248" fmla="*/ 1193329 w 1866528"/>
                  <a:gd name="connsiteY248" fmla="*/ 171594 h 1915122"/>
                  <a:gd name="connsiteX249" fmla="*/ 1102842 w 1866528"/>
                  <a:gd name="connsiteY249" fmla="*/ 300182 h 1915122"/>
                  <a:gd name="connsiteX250" fmla="*/ 1121892 w 1866528"/>
                  <a:gd name="connsiteY250" fmla="*/ 276369 h 1915122"/>
                  <a:gd name="connsiteX251" fmla="*/ 1081410 w 1866528"/>
                  <a:gd name="connsiteY251" fmla="*/ 78726 h 1915122"/>
                  <a:gd name="connsiteX252" fmla="*/ 995685 w 1866528"/>
                  <a:gd name="connsiteY252" fmla="*/ 59676 h 1915122"/>
                  <a:gd name="connsiteX253" fmla="*/ 983779 w 1866528"/>
                  <a:gd name="connsiteY253" fmla="*/ 259701 h 1915122"/>
                  <a:gd name="connsiteX254" fmla="*/ 983779 w 1866528"/>
                  <a:gd name="connsiteY254" fmla="*/ 469251 h 1915122"/>
                  <a:gd name="connsiteX255" fmla="*/ 986160 w 1866528"/>
                  <a:gd name="connsiteY255" fmla="*/ 554976 h 1915122"/>
                  <a:gd name="connsiteX256" fmla="*/ 967110 w 1866528"/>
                  <a:gd name="connsiteY256" fmla="*/ 381144 h 1915122"/>
                  <a:gd name="connsiteX257" fmla="*/ 945679 w 1866528"/>
                  <a:gd name="connsiteY257" fmla="*/ 195407 h 1915122"/>
                  <a:gd name="connsiteX258" fmla="*/ 926629 w 1866528"/>
                  <a:gd name="connsiteY258" fmla="*/ 95394 h 1915122"/>
                  <a:gd name="connsiteX259" fmla="*/ 852810 w 1866528"/>
                  <a:gd name="connsiteY259" fmla="*/ 43007 h 1915122"/>
                  <a:gd name="connsiteX260" fmla="*/ 786135 w 1866528"/>
                  <a:gd name="connsiteY260" fmla="*/ 28719 h 1915122"/>
                  <a:gd name="connsiteX261" fmla="*/ 721842 w 1866528"/>
                  <a:gd name="connsiteY261" fmla="*/ 9669 h 1915122"/>
                  <a:gd name="connsiteX262" fmla="*/ 693267 w 1866528"/>
                  <a:gd name="connsiteY262" fmla="*/ 26338 h 1915122"/>
                  <a:gd name="connsiteX263" fmla="*/ 717079 w 1866528"/>
                  <a:gd name="connsiteY263" fmla="*/ 123969 h 1915122"/>
                  <a:gd name="connsiteX264" fmla="*/ 759942 w 1866528"/>
                  <a:gd name="connsiteY264" fmla="*/ 223982 h 1915122"/>
                  <a:gd name="connsiteX265" fmla="*/ 783754 w 1866528"/>
                  <a:gd name="connsiteY265" fmla="*/ 359713 h 1915122"/>
                  <a:gd name="connsiteX266" fmla="*/ 802804 w 1866528"/>
                  <a:gd name="connsiteY266" fmla="*/ 471632 h 1915122"/>
                  <a:gd name="connsiteX267" fmla="*/ 831379 w 1866528"/>
                  <a:gd name="connsiteY267" fmla="*/ 574026 h 1915122"/>
                  <a:gd name="connsiteX268" fmla="*/ 817092 w 1866528"/>
                  <a:gd name="connsiteY268" fmla="*/ 662132 h 1915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</a:cxnLst>
                <a:rect l="l" t="t" r="r" b="b"/>
                <a:pathLst>
                  <a:path w="1866528" h="1915122">
                    <a:moveTo>
                      <a:pt x="817092" y="662132"/>
                    </a:moveTo>
                    <a:cubicBezTo>
                      <a:pt x="816695" y="655385"/>
                      <a:pt x="834157" y="572835"/>
                      <a:pt x="828998" y="533544"/>
                    </a:cubicBezTo>
                    <a:cubicBezTo>
                      <a:pt x="823839" y="494253"/>
                      <a:pt x="794073" y="463694"/>
                      <a:pt x="786135" y="426388"/>
                    </a:cubicBezTo>
                    <a:cubicBezTo>
                      <a:pt x="778197" y="389082"/>
                      <a:pt x="787723" y="342648"/>
                      <a:pt x="781373" y="309707"/>
                    </a:cubicBezTo>
                    <a:cubicBezTo>
                      <a:pt x="775023" y="276766"/>
                      <a:pt x="759941" y="260494"/>
                      <a:pt x="748035" y="228744"/>
                    </a:cubicBezTo>
                    <a:cubicBezTo>
                      <a:pt x="736129" y="196994"/>
                      <a:pt x="719857" y="148972"/>
                      <a:pt x="709935" y="119207"/>
                    </a:cubicBezTo>
                    <a:cubicBezTo>
                      <a:pt x="700013" y="89441"/>
                      <a:pt x="698823" y="69995"/>
                      <a:pt x="688504" y="50151"/>
                    </a:cubicBezTo>
                    <a:cubicBezTo>
                      <a:pt x="678185" y="30307"/>
                      <a:pt x="665485" y="2525"/>
                      <a:pt x="648023" y="144"/>
                    </a:cubicBezTo>
                    <a:cubicBezTo>
                      <a:pt x="630561" y="-2237"/>
                      <a:pt x="599604" y="25544"/>
                      <a:pt x="583729" y="35863"/>
                    </a:cubicBezTo>
                    <a:cubicBezTo>
                      <a:pt x="567854" y="46182"/>
                      <a:pt x="566664" y="54516"/>
                      <a:pt x="552773" y="62057"/>
                    </a:cubicBezTo>
                    <a:cubicBezTo>
                      <a:pt x="538882" y="69598"/>
                      <a:pt x="509513" y="63644"/>
                      <a:pt x="500385" y="81107"/>
                    </a:cubicBezTo>
                    <a:cubicBezTo>
                      <a:pt x="491257" y="98569"/>
                      <a:pt x="487288" y="130716"/>
                      <a:pt x="498004" y="166832"/>
                    </a:cubicBezTo>
                    <a:cubicBezTo>
                      <a:pt x="508720" y="202948"/>
                      <a:pt x="551185" y="260098"/>
                      <a:pt x="564679" y="297801"/>
                    </a:cubicBezTo>
                    <a:cubicBezTo>
                      <a:pt x="578173" y="335504"/>
                      <a:pt x="567061" y="369239"/>
                      <a:pt x="578967" y="393051"/>
                    </a:cubicBezTo>
                    <a:cubicBezTo>
                      <a:pt x="590873" y="416863"/>
                      <a:pt x="622227" y="418848"/>
                      <a:pt x="636117" y="440676"/>
                    </a:cubicBezTo>
                    <a:cubicBezTo>
                      <a:pt x="650007" y="462504"/>
                      <a:pt x="655563" y="495047"/>
                      <a:pt x="662310" y="524019"/>
                    </a:cubicBezTo>
                    <a:cubicBezTo>
                      <a:pt x="669057" y="552991"/>
                      <a:pt x="665486" y="584741"/>
                      <a:pt x="676598" y="614507"/>
                    </a:cubicBezTo>
                    <a:cubicBezTo>
                      <a:pt x="687710" y="644273"/>
                      <a:pt x="721048" y="685151"/>
                      <a:pt x="728985" y="702613"/>
                    </a:cubicBezTo>
                    <a:cubicBezTo>
                      <a:pt x="736922" y="720075"/>
                      <a:pt x="727398" y="719282"/>
                      <a:pt x="724223" y="719282"/>
                    </a:cubicBezTo>
                    <a:cubicBezTo>
                      <a:pt x="724223" y="715313"/>
                      <a:pt x="731764" y="723251"/>
                      <a:pt x="724223" y="707376"/>
                    </a:cubicBezTo>
                    <a:cubicBezTo>
                      <a:pt x="716682" y="691501"/>
                      <a:pt x="693266" y="665704"/>
                      <a:pt x="678979" y="624032"/>
                    </a:cubicBezTo>
                    <a:cubicBezTo>
                      <a:pt x="664692" y="582360"/>
                      <a:pt x="652785" y="493856"/>
                      <a:pt x="638498" y="457344"/>
                    </a:cubicBezTo>
                    <a:cubicBezTo>
                      <a:pt x="624211" y="420832"/>
                      <a:pt x="605557" y="428769"/>
                      <a:pt x="593254" y="404957"/>
                    </a:cubicBezTo>
                    <a:cubicBezTo>
                      <a:pt x="580951" y="381145"/>
                      <a:pt x="578173" y="347806"/>
                      <a:pt x="564679" y="314469"/>
                    </a:cubicBezTo>
                    <a:cubicBezTo>
                      <a:pt x="551185" y="281132"/>
                      <a:pt x="535708" y="229538"/>
                      <a:pt x="512292" y="204932"/>
                    </a:cubicBezTo>
                    <a:cubicBezTo>
                      <a:pt x="488876" y="180326"/>
                      <a:pt x="445616" y="158101"/>
                      <a:pt x="424185" y="166832"/>
                    </a:cubicBezTo>
                    <a:cubicBezTo>
                      <a:pt x="402754" y="175563"/>
                      <a:pt x="392832" y="221997"/>
                      <a:pt x="383704" y="257319"/>
                    </a:cubicBezTo>
                    <a:cubicBezTo>
                      <a:pt x="374576" y="292641"/>
                      <a:pt x="365051" y="349791"/>
                      <a:pt x="369417" y="378763"/>
                    </a:cubicBezTo>
                    <a:cubicBezTo>
                      <a:pt x="373783" y="407735"/>
                      <a:pt x="393229" y="412498"/>
                      <a:pt x="409898" y="431151"/>
                    </a:cubicBezTo>
                    <a:cubicBezTo>
                      <a:pt x="426567" y="449804"/>
                      <a:pt x="454745" y="465679"/>
                      <a:pt x="469429" y="490682"/>
                    </a:cubicBezTo>
                    <a:cubicBezTo>
                      <a:pt x="484113" y="515685"/>
                      <a:pt x="489273" y="550610"/>
                      <a:pt x="498004" y="581169"/>
                    </a:cubicBezTo>
                    <a:cubicBezTo>
                      <a:pt x="506735" y="611728"/>
                      <a:pt x="509117" y="649432"/>
                      <a:pt x="521817" y="674038"/>
                    </a:cubicBezTo>
                    <a:cubicBezTo>
                      <a:pt x="534517" y="698644"/>
                      <a:pt x="563091" y="714520"/>
                      <a:pt x="574204" y="728807"/>
                    </a:cubicBezTo>
                    <a:cubicBezTo>
                      <a:pt x="585316" y="743095"/>
                      <a:pt x="592064" y="759763"/>
                      <a:pt x="588492" y="759763"/>
                    </a:cubicBezTo>
                    <a:cubicBezTo>
                      <a:pt x="584920" y="759763"/>
                      <a:pt x="567060" y="745873"/>
                      <a:pt x="552773" y="728807"/>
                    </a:cubicBezTo>
                    <a:cubicBezTo>
                      <a:pt x="538485" y="711741"/>
                      <a:pt x="514276" y="689119"/>
                      <a:pt x="502767" y="657369"/>
                    </a:cubicBezTo>
                    <a:cubicBezTo>
                      <a:pt x="491258" y="625619"/>
                      <a:pt x="498004" y="574026"/>
                      <a:pt x="483717" y="538307"/>
                    </a:cubicBezTo>
                    <a:cubicBezTo>
                      <a:pt x="469430" y="502588"/>
                      <a:pt x="442839" y="469251"/>
                      <a:pt x="417042" y="443057"/>
                    </a:cubicBezTo>
                    <a:cubicBezTo>
                      <a:pt x="391245" y="416863"/>
                      <a:pt x="368226" y="407338"/>
                      <a:pt x="328935" y="381144"/>
                    </a:cubicBezTo>
                    <a:cubicBezTo>
                      <a:pt x="289644" y="354950"/>
                      <a:pt x="215032" y="289466"/>
                      <a:pt x="181298" y="285894"/>
                    </a:cubicBezTo>
                    <a:cubicBezTo>
                      <a:pt x="147564" y="282322"/>
                      <a:pt x="121370" y="325582"/>
                      <a:pt x="126529" y="359713"/>
                    </a:cubicBezTo>
                    <a:cubicBezTo>
                      <a:pt x="131688" y="393844"/>
                      <a:pt x="185663" y="450995"/>
                      <a:pt x="212254" y="490682"/>
                    </a:cubicBezTo>
                    <a:cubicBezTo>
                      <a:pt x="238845" y="530369"/>
                      <a:pt x="258689" y="566485"/>
                      <a:pt x="286073" y="597838"/>
                    </a:cubicBezTo>
                    <a:cubicBezTo>
                      <a:pt x="313457" y="629191"/>
                      <a:pt x="358701" y="658560"/>
                      <a:pt x="376560" y="678801"/>
                    </a:cubicBezTo>
                    <a:cubicBezTo>
                      <a:pt x="394419" y="699042"/>
                      <a:pt x="380529" y="708170"/>
                      <a:pt x="393229" y="719282"/>
                    </a:cubicBezTo>
                    <a:cubicBezTo>
                      <a:pt x="405929" y="730394"/>
                      <a:pt x="445219" y="734760"/>
                      <a:pt x="452760" y="745476"/>
                    </a:cubicBezTo>
                    <a:cubicBezTo>
                      <a:pt x="460301" y="756192"/>
                      <a:pt x="453157" y="787545"/>
                      <a:pt x="438473" y="783576"/>
                    </a:cubicBezTo>
                    <a:cubicBezTo>
                      <a:pt x="423789" y="779607"/>
                      <a:pt x="381323" y="739523"/>
                      <a:pt x="364654" y="721663"/>
                    </a:cubicBezTo>
                    <a:cubicBezTo>
                      <a:pt x="347985" y="703804"/>
                      <a:pt x="349176" y="687135"/>
                      <a:pt x="338460" y="676419"/>
                    </a:cubicBezTo>
                    <a:cubicBezTo>
                      <a:pt x="327744" y="665703"/>
                      <a:pt x="309488" y="649828"/>
                      <a:pt x="300360" y="657369"/>
                    </a:cubicBezTo>
                    <a:cubicBezTo>
                      <a:pt x="291232" y="664910"/>
                      <a:pt x="284089" y="703407"/>
                      <a:pt x="283692" y="721663"/>
                    </a:cubicBezTo>
                    <a:cubicBezTo>
                      <a:pt x="283295" y="739919"/>
                      <a:pt x="302741" y="774845"/>
                      <a:pt x="297979" y="766907"/>
                    </a:cubicBezTo>
                    <a:cubicBezTo>
                      <a:pt x="293216" y="758970"/>
                      <a:pt x="267420" y="705788"/>
                      <a:pt x="255117" y="674038"/>
                    </a:cubicBezTo>
                    <a:cubicBezTo>
                      <a:pt x="242814" y="642288"/>
                      <a:pt x="239241" y="611332"/>
                      <a:pt x="224160" y="576407"/>
                    </a:cubicBezTo>
                    <a:cubicBezTo>
                      <a:pt x="209079" y="541482"/>
                      <a:pt x="182885" y="497032"/>
                      <a:pt x="164629" y="464488"/>
                    </a:cubicBezTo>
                    <a:cubicBezTo>
                      <a:pt x="146373" y="431944"/>
                      <a:pt x="130498" y="391066"/>
                      <a:pt x="114623" y="381144"/>
                    </a:cubicBezTo>
                    <a:cubicBezTo>
                      <a:pt x="98748" y="371222"/>
                      <a:pt x="67792" y="377176"/>
                      <a:pt x="69379" y="404957"/>
                    </a:cubicBezTo>
                    <a:cubicBezTo>
                      <a:pt x="70966" y="432738"/>
                      <a:pt x="109464" y="504573"/>
                      <a:pt x="124148" y="547832"/>
                    </a:cubicBezTo>
                    <a:cubicBezTo>
                      <a:pt x="138832" y="591091"/>
                      <a:pt x="146372" y="628794"/>
                      <a:pt x="157485" y="664513"/>
                    </a:cubicBezTo>
                    <a:cubicBezTo>
                      <a:pt x="168597" y="700232"/>
                      <a:pt x="177726" y="739125"/>
                      <a:pt x="190823" y="762144"/>
                    </a:cubicBezTo>
                    <a:cubicBezTo>
                      <a:pt x="203920" y="785163"/>
                      <a:pt x="214636" y="791117"/>
                      <a:pt x="236067" y="802626"/>
                    </a:cubicBezTo>
                    <a:cubicBezTo>
                      <a:pt x="257498" y="814135"/>
                      <a:pt x="315045" y="825645"/>
                      <a:pt x="319410" y="831201"/>
                    </a:cubicBezTo>
                    <a:cubicBezTo>
                      <a:pt x="323775" y="836757"/>
                      <a:pt x="272579" y="828423"/>
                      <a:pt x="262260" y="835963"/>
                    </a:cubicBezTo>
                    <a:cubicBezTo>
                      <a:pt x="251941" y="843503"/>
                      <a:pt x="243210" y="863744"/>
                      <a:pt x="257498" y="876444"/>
                    </a:cubicBezTo>
                    <a:cubicBezTo>
                      <a:pt x="271785" y="889144"/>
                      <a:pt x="318219" y="901051"/>
                      <a:pt x="347985" y="912163"/>
                    </a:cubicBezTo>
                    <a:cubicBezTo>
                      <a:pt x="377751" y="923275"/>
                      <a:pt x="415851" y="929625"/>
                      <a:pt x="436092" y="943119"/>
                    </a:cubicBezTo>
                    <a:cubicBezTo>
                      <a:pt x="456333" y="956613"/>
                      <a:pt x="471016" y="989951"/>
                      <a:pt x="469429" y="993126"/>
                    </a:cubicBezTo>
                    <a:cubicBezTo>
                      <a:pt x="467842" y="996301"/>
                      <a:pt x="446014" y="970900"/>
                      <a:pt x="426567" y="962169"/>
                    </a:cubicBezTo>
                    <a:cubicBezTo>
                      <a:pt x="407120" y="953438"/>
                      <a:pt x="370210" y="942722"/>
                      <a:pt x="352748" y="940738"/>
                    </a:cubicBezTo>
                    <a:cubicBezTo>
                      <a:pt x="335285" y="938754"/>
                      <a:pt x="323380" y="942325"/>
                      <a:pt x="321792" y="950263"/>
                    </a:cubicBezTo>
                    <a:cubicBezTo>
                      <a:pt x="320204" y="958201"/>
                      <a:pt x="332904" y="974472"/>
                      <a:pt x="343223" y="988363"/>
                    </a:cubicBezTo>
                    <a:cubicBezTo>
                      <a:pt x="353542" y="1002254"/>
                      <a:pt x="389657" y="1035195"/>
                      <a:pt x="383704" y="1033607"/>
                    </a:cubicBezTo>
                    <a:cubicBezTo>
                      <a:pt x="377751" y="1032020"/>
                      <a:pt x="325760" y="996300"/>
                      <a:pt x="307504" y="978838"/>
                    </a:cubicBezTo>
                    <a:cubicBezTo>
                      <a:pt x="289248" y="961376"/>
                      <a:pt x="286867" y="943913"/>
                      <a:pt x="274167" y="928832"/>
                    </a:cubicBezTo>
                    <a:cubicBezTo>
                      <a:pt x="261467" y="913751"/>
                      <a:pt x="240432" y="903432"/>
                      <a:pt x="231304" y="888351"/>
                    </a:cubicBezTo>
                    <a:cubicBezTo>
                      <a:pt x="222176" y="873270"/>
                      <a:pt x="226145" y="854219"/>
                      <a:pt x="219398" y="838344"/>
                    </a:cubicBezTo>
                    <a:cubicBezTo>
                      <a:pt x="212651" y="822469"/>
                      <a:pt x="190823" y="793101"/>
                      <a:pt x="190823" y="793101"/>
                    </a:cubicBezTo>
                    <a:cubicBezTo>
                      <a:pt x="183282" y="781195"/>
                      <a:pt x="186854" y="758970"/>
                      <a:pt x="174154" y="766907"/>
                    </a:cubicBezTo>
                    <a:cubicBezTo>
                      <a:pt x="161454" y="774844"/>
                      <a:pt x="116607" y="843504"/>
                      <a:pt x="114623" y="840726"/>
                    </a:cubicBezTo>
                    <a:cubicBezTo>
                      <a:pt x="112639" y="837948"/>
                      <a:pt x="160660" y="788338"/>
                      <a:pt x="162248" y="750238"/>
                    </a:cubicBezTo>
                    <a:cubicBezTo>
                      <a:pt x="163836" y="712138"/>
                      <a:pt x="141610" y="664910"/>
                      <a:pt x="124148" y="612126"/>
                    </a:cubicBezTo>
                    <a:cubicBezTo>
                      <a:pt x="106686" y="559342"/>
                      <a:pt x="78110" y="463694"/>
                      <a:pt x="57473" y="433532"/>
                    </a:cubicBezTo>
                    <a:cubicBezTo>
                      <a:pt x="36836" y="403370"/>
                      <a:pt x="-4043" y="379557"/>
                      <a:pt x="323" y="431151"/>
                    </a:cubicBezTo>
                    <a:cubicBezTo>
                      <a:pt x="4689" y="482745"/>
                      <a:pt x="57473" y="656972"/>
                      <a:pt x="83667" y="743094"/>
                    </a:cubicBezTo>
                    <a:cubicBezTo>
                      <a:pt x="109861" y="829216"/>
                      <a:pt x="111051" y="885970"/>
                      <a:pt x="157485" y="947882"/>
                    </a:cubicBezTo>
                    <a:cubicBezTo>
                      <a:pt x="203919" y="1009794"/>
                      <a:pt x="296789" y="1086391"/>
                      <a:pt x="362273" y="1114569"/>
                    </a:cubicBezTo>
                    <a:cubicBezTo>
                      <a:pt x="427757" y="1142747"/>
                      <a:pt x="536501" y="1112585"/>
                      <a:pt x="550392" y="1116951"/>
                    </a:cubicBezTo>
                    <a:cubicBezTo>
                      <a:pt x="564283" y="1121317"/>
                      <a:pt x="482129" y="1123698"/>
                      <a:pt x="445617" y="1140763"/>
                    </a:cubicBezTo>
                    <a:cubicBezTo>
                      <a:pt x="409104" y="1157829"/>
                      <a:pt x="370211" y="1154653"/>
                      <a:pt x="331317" y="1219344"/>
                    </a:cubicBezTo>
                    <a:cubicBezTo>
                      <a:pt x="292423" y="1284035"/>
                      <a:pt x="232098" y="1423338"/>
                      <a:pt x="212254" y="1528907"/>
                    </a:cubicBezTo>
                    <a:cubicBezTo>
                      <a:pt x="192410" y="1634476"/>
                      <a:pt x="203920" y="1805132"/>
                      <a:pt x="212254" y="1852757"/>
                    </a:cubicBezTo>
                    <a:cubicBezTo>
                      <a:pt x="220588" y="1900382"/>
                      <a:pt x="255116" y="1858313"/>
                      <a:pt x="262260" y="1814657"/>
                    </a:cubicBezTo>
                    <a:cubicBezTo>
                      <a:pt x="269404" y="1771001"/>
                      <a:pt x="247576" y="1667416"/>
                      <a:pt x="255117" y="1590819"/>
                    </a:cubicBezTo>
                    <a:cubicBezTo>
                      <a:pt x="262658" y="1514222"/>
                      <a:pt x="285676" y="1408654"/>
                      <a:pt x="307504" y="1355076"/>
                    </a:cubicBezTo>
                    <a:cubicBezTo>
                      <a:pt x="329332" y="1301498"/>
                      <a:pt x="353938" y="1296735"/>
                      <a:pt x="386085" y="1269351"/>
                    </a:cubicBezTo>
                    <a:cubicBezTo>
                      <a:pt x="418232" y="1241967"/>
                      <a:pt x="466254" y="1207041"/>
                      <a:pt x="500385" y="1190769"/>
                    </a:cubicBezTo>
                    <a:cubicBezTo>
                      <a:pt x="534516" y="1174497"/>
                      <a:pt x="594842" y="1167353"/>
                      <a:pt x="590873" y="1171719"/>
                    </a:cubicBezTo>
                    <a:cubicBezTo>
                      <a:pt x="586904" y="1176085"/>
                      <a:pt x="499989" y="1192754"/>
                      <a:pt x="476573" y="1216963"/>
                    </a:cubicBezTo>
                    <a:cubicBezTo>
                      <a:pt x="453157" y="1241172"/>
                      <a:pt x="455141" y="1309039"/>
                      <a:pt x="450379" y="1316976"/>
                    </a:cubicBezTo>
                    <a:cubicBezTo>
                      <a:pt x="445616" y="1324914"/>
                      <a:pt x="455142" y="1273716"/>
                      <a:pt x="447998" y="1264588"/>
                    </a:cubicBezTo>
                    <a:cubicBezTo>
                      <a:pt x="440854" y="1255460"/>
                      <a:pt x="429345" y="1242760"/>
                      <a:pt x="407517" y="1262207"/>
                    </a:cubicBezTo>
                    <a:cubicBezTo>
                      <a:pt x="385689" y="1281654"/>
                      <a:pt x="334095" y="1325310"/>
                      <a:pt x="317029" y="1381269"/>
                    </a:cubicBezTo>
                    <a:cubicBezTo>
                      <a:pt x="299963" y="1437228"/>
                      <a:pt x="295201" y="1553910"/>
                      <a:pt x="305123" y="1597963"/>
                    </a:cubicBezTo>
                    <a:cubicBezTo>
                      <a:pt x="315045" y="1642016"/>
                      <a:pt x="355922" y="1641619"/>
                      <a:pt x="376560" y="1645588"/>
                    </a:cubicBezTo>
                    <a:cubicBezTo>
                      <a:pt x="397198" y="1649557"/>
                      <a:pt x="424979" y="1636460"/>
                      <a:pt x="428948" y="1621776"/>
                    </a:cubicBezTo>
                    <a:cubicBezTo>
                      <a:pt x="432917" y="1607092"/>
                      <a:pt x="394023" y="1577326"/>
                      <a:pt x="400373" y="1557482"/>
                    </a:cubicBezTo>
                    <a:cubicBezTo>
                      <a:pt x="406723" y="1537638"/>
                      <a:pt x="450776" y="1522954"/>
                      <a:pt x="467048" y="1502713"/>
                    </a:cubicBezTo>
                    <a:cubicBezTo>
                      <a:pt x="483320" y="1482472"/>
                      <a:pt x="487685" y="1452310"/>
                      <a:pt x="498004" y="1436038"/>
                    </a:cubicBezTo>
                    <a:cubicBezTo>
                      <a:pt x="508323" y="1419766"/>
                      <a:pt x="519435" y="1418576"/>
                      <a:pt x="528960" y="1405082"/>
                    </a:cubicBezTo>
                    <a:cubicBezTo>
                      <a:pt x="538485" y="1391588"/>
                      <a:pt x="546026" y="1371348"/>
                      <a:pt x="555154" y="1355076"/>
                    </a:cubicBezTo>
                    <a:cubicBezTo>
                      <a:pt x="564282" y="1338804"/>
                      <a:pt x="573410" y="1314992"/>
                      <a:pt x="583729" y="1307451"/>
                    </a:cubicBezTo>
                    <a:cubicBezTo>
                      <a:pt x="594048" y="1299910"/>
                      <a:pt x="616273" y="1298720"/>
                      <a:pt x="617067" y="1309832"/>
                    </a:cubicBezTo>
                    <a:cubicBezTo>
                      <a:pt x="617861" y="1320944"/>
                      <a:pt x="597223" y="1354282"/>
                      <a:pt x="588492" y="1374126"/>
                    </a:cubicBezTo>
                    <a:cubicBezTo>
                      <a:pt x="579761" y="1393970"/>
                      <a:pt x="569441" y="1411035"/>
                      <a:pt x="564679" y="1428894"/>
                    </a:cubicBezTo>
                    <a:cubicBezTo>
                      <a:pt x="559917" y="1446753"/>
                      <a:pt x="567458" y="1464613"/>
                      <a:pt x="559917" y="1481282"/>
                    </a:cubicBezTo>
                    <a:cubicBezTo>
                      <a:pt x="552376" y="1497951"/>
                      <a:pt x="530944" y="1513032"/>
                      <a:pt x="519435" y="1528907"/>
                    </a:cubicBezTo>
                    <a:cubicBezTo>
                      <a:pt x="507926" y="1544782"/>
                      <a:pt x="501575" y="1565023"/>
                      <a:pt x="490860" y="1576532"/>
                    </a:cubicBezTo>
                    <a:cubicBezTo>
                      <a:pt x="480145" y="1588041"/>
                      <a:pt x="460301" y="1584866"/>
                      <a:pt x="455142" y="1597963"/>
                    </a:cubicBezTo>
                    <a:cubicBezTo>
                      <a:pt x="449983" y="1611060"/>
                      <a:pt x="456332" y="1619791"/>
                      <a:pt x="459904" y="1655113"/>
                    </a:cubicBezTo>
                    <a:cubicBezTo>
                      <a:pt x="463476" y="1690435"/>
                      <a:pt x="463873" y="1788463"/>
                      <a:pt x="476573" y="1809894"/>
                    </a:cubicBezTo>
                    <a:cubicBezTo>
                      <a:pt x="489273" y="1831325"/>
                      <a:pt x="517848" y="1803941"/>
                      <a:pt x="536104" y="1783701"/>
                    </a:cubicBezTo>
                    <a:cubicBezTo>
                      <a:pt x="554360" y="1763461"/>
                      <a:pt x="576188" y="1728535"/>
                      <a:pt x="586110" y="1688451"/>
                    </a:cubicBezTo>
                    <a:cubicBezTo>
                      <a:pt x="596032" y="1648367"/>
                      <a:pt x="590873" y="1542797"/>
                      <a:pt x="595635" y="1543194"/>
                    </a:cubicBezTo>
                    <a:cubicBezTo>
                      <a:pt x="600397" y="1543591"/>
                      <a:pt x="619844" y="1649954"/>
                      <a:pt x="614685" y="1690832"/>
                    </a:cubicBezTo>
                    <a:cubicBezTo>
                      <a:pt x="609526" y="1731710"/>
                      <a:pt x="573410" y="1760285"/>
                      <a:pt x="564679" y="1788463"/>
                    </a:cubicBezTo>
                    <a:cubicBezTo>
                      <a:pt x="555948" y="1816641"/>
                      <a:pt x="546820" y="1843629"/>
                      <a:pt x="562298" y="1859901"/>
                    </a:cubicBezTo>
                    <a:cubicBezTo>
                      <a:pt x="577776" y="1876173"/>
                      <a:pt x="636514" y="1877760"/>
                      <a:pt x="657548" y="1886094"/>
                    </a:cubicBezTo>
                    <a:cubicBezTo>
                      <a:pt x="678582" y="1894428"/>
                      <a:pt x="679376" y="1917051"/>
                      <a:pt x="688504" y="1909907"/>
                    </a:cubicBezTo>
                    <a:cubicBezTo>
                      <a:pt x="697632" y="1902763"/>
                      <a:pt x="705570" y="1870616"/>
                      <a:pt x="712317" y="1843232"/>
                    </a:cubicBezTo>
                    <a:cubicBezTo>
                      <a:pt x="719064" y="1815848"/>
                      <a:pt x="725810" y="1745601"/>
                      <a:pt x="728985" y="1745601"/>
                    </a:cubicBezTo>
                    <a:cubicBezTo>
                      <a:pt x="732160" y="1745601"/>
                      <a:pt x="722636" y="1816245"/>
                      <a:pt x="731367" y="1843232"/>
                    </a:cubicBezTo>
                    <a:cubicBezTo>
                      <a:pt x="740098" y="1870219"/>
                      <a:pt x="762323" y="1896810"/>
                      <a:pt x="781373" y="1907526"/>
                    </a:cubicBezTo>
                    <a:cubicBezTo>
                      <a:pt x="800423" y="1918242"/>
                      <a:pt x="827808" y="1917051"/>
                      <a:pt x="845667" y="1907526"/>
                    </a:cubicBezTo>
                    <a:cubicBezTo>
                      <a:pt x="863526" y="1898001"/>
                      <a:pt x="882576" y="1881332"/>
                      <a:pt x="888529" y="1850376"/>
                    </a:cubicBezTo>
                    <a:cubicBezTo>
                      <a:pt x="894482" y="1819420"/>
                      <a:pt x="884163" y="1757507"/>
                      <a:pt x="881385" y="1721788"/>
                    </a:cubicBezTo>
                    <a:cubicBezTo>
                      <a:pt x="878607" y="1686069"/>
                      <a:pt x="883766" y="1661860"/>
                      <a:pt x="871860" y="1636063"/>
                    </a:cubicBezTo>
                    <a:cubicBezTo>
                      <a:pt x="859954" y="1610266"/>
                      <a:pt x="807567" y="1565816"/>
                      <a:pt x="809948" y="1567007"/>
                    </a:cubicBezTo>
                    <a:cubicBezTo>
                      <a:pt x="812329" y="1568198"/>
                      <a:pt x="871861" y="1611457"/>
                      <a:pt x="886148" y="1643207"/>
                    </a:cubicBezTo>
                    <a:cubicBezTo>
                      <a:pt x="900436" y="1674957"/>
                      <a:pt x="892895" y="1723376"/>
                      <a:pt x="895673" y="1757507"/>
                    </a:cubicBezTo>
                    <a:cubicBezTo>
                      <a:pt x="898451" y="1791638"/>
                      <a:pt x="890117" y="1826960"/>
                      <a:pt x="902817" y="1847994"/>
                    </a:cubicBezTo>
                    <a:cubicBezTo>
                      <a:pt x="915517" y="1869028"/>
                      <a:pt x="949251" y="1890460"/>
                      <a:pt x="971873" y="1883713"/>
                    </a:cubicBezTo>
                    <a:cubicBezTo>
                      <a:pt x="994495" y="1876966"/>
                      <a:pt x="1027436" y="1836882"/>
                      <a:pt x="1038548" y="1807513"/>
                    </a:cubicBezTo>
                    <a:cubicBezTo>
                      <a:pt x="1049660" y="1778144"/>
                      <a:pt x="1031007" y="1736076"/>
                      <a:pt x="1038548" y="1707501"/>
                    </a:cubicBezTo>
                    <a:cubicBezTo>
                      <a:pt x="1046089" y="1678926"/>
                      <a:pt x="1088951" y="1659082"/>
                      <a:pt x="1083792" y="1636063"/>
                    </a:cubicBezTo>
                    <a:cubicBezTo>
                      <a:pt x="1078633" y="1613044"/>
                      <a:pt x="1017514" y="1594391"/>
                      <a:pt x="1007592" y="1569388"/>
                    </a:cubicBezTo>
                    <a:cubicBezTo>
                      <a:pt x="997670" y="1544385"/>
                      <a:pt x="1032595" y="1515413"/>
                      <a:pt x="1024260" y="1486044"/>
                    </a:cubicBezTo>
                    <a:cubicBezTo>
                      <a:pt x="1015926" y="1456675"/>
                      <a:pt x="962744" y="1421751"/>
                      <a:pt x="957585" y="1393176"/>
                    </a:cubicBezTo>
                    <a:cubicBezTo>
                      <a:pt x="952426" y="1364601"/>
                      <a:pt x="989732" y="1314594"/>
                      <a:pt x="993304" y="1314594"/>
                    </a:cubicBezTo>
                    <a:cubicBezTo>
                      <a:pt x="996876" y="1314594"/>
                      <a:pt x="971080" y="1369760"/>
                      <a:pt x="979017" y="1393176"/>
                    </a:cubicBezTo>
                    <a:cubicBezTo>
                      <a:pt x="986954" y="1416592"/>
                      <a:pt x="1031007" y="1429291"/>
                      <a:pt x="1040929" y="1455088"/>
                    </a:cubicBezTo>
                    <a:cubicBezTo>
                      <a:pt x="1050851" y="1480885"/>
                      <a:pt x="1029817" y="1519779"/>
                      <a:pt x="1038548" y="1547957"/>
                    </a:cubicBezTo>
                    <a:cubicBezTo>
                      <a:pt x="1047279" y="1576135"/>
                      <a:pt x="1088158" y="1594788"/>
                      <a:pt x="1093317" y="1624157"/>
                    </a:cubicBezTo>
                    <a:cubicBezTo>
                      <a:pt x="1098476" y="1653526"/>
                      <a:pt x="1073870" y="1699166"/>
                      <a:pt x="1069504" y="1724169"/>
                    </a:cubicBezTo>
                    <a:cubicBezTo>
                      <a:pt x="1065138" y="1749172"/>
                      <a:pt x="1056804" y="1756317"/>
                      <a:pt x="1067123" y="1774176"/>
                    </a:cubicBezTo>
                    <a:cubicBezTo>
                      <a:pt x="1077442" y="1792035"/>
                      <a:pt x="1108795" y="1827357"/>
                      <a:pt x="1131417" y="1831326"/>
                    </a:cubicBezTo>
                    <a:cubicBezTo>
                      <a:pt x="1154039" y="1835295"/>
                      <a:pt x="1188170" y="1821801"/>
                      <a:pt x="1202854" y="1797988"/>
                    </a:cubicBezTo>
                    <a:cubicBezTo>
                      <a:pt x="1217538" y="1774175"/>
                      <a:pt x="1219126" y="1725360"/>
                      <a:pt x="1219523" y="1688451"/>
                    </a:cubicBezTo>
                    <a:cubicBezTo>
                      <a:pt x="1219920" y="1651542"/>
                      <a:pt x="1214363" y="1606298"/>
                      <a:pt x="1205235" y="1576532"/>
                    </a:cubicBezTo>
                    <a:cubicBezTo>
                      <a:pt x="1196107" y="1546766"/>
                      <a:pt x="1172294" y="1535654"/>
                      <a:pt x="1164754" y="1509857"/>
                    </a:cubicBezTo>
                    <a:cubicBezTo>
                      <a:pt x="1157214" y="1484060"/>
                      <a:pt x="1164358" y="1446357"/>
                      <a:pt x="1159992" y="1421751"/>
                    </a:cubicBezTo>
                    <a:cubicBezTo>
                      <a:pt x="1155626" y="1397145"/>
                      <a:pt x="1138957" y="1380078"/>
                      <a:pt x="1138560" y="1362219"/>
                    </a:cubicBezTo>
                    <a:cubicBezTo>
                      <a:pt x="1138163" y="1344360"/>
                      <a:pt x="1152848" y="1310228"/>
                      <a:pt x="1157610" y="1314594"/>
                    </a:cubicBezTo>
                    <a:cubicBezTo>
                      <a:pt x="1162372" y="1318960"/>
                      <a:pt x="1163960" y="1353488"/>
                      <a:pt x="1167135" y="1388413"/>
                    </a:cubicBezTo>
                    <a:cubicBezTo>
                      <a:pt x="1170310" y="1423338"/>
                      <a:pt x="1169516" y="1491203"/>
                      <a:pt x="1176660" y="1524144"/>
                    </a:cubicBezTo>
                    <a:cubicBezTo>
                      <a:pt x="1183804" y="1557085"/>
                      <a:pt x="1202457" y="1555498"/>
                      <a:pt x="1209998" y="1586057"/>
                    </a:cubicBezTo>
                    <a:cubicBezTo>
                      <a:pt x="1217539" y="1616616"/>
                      <a:pt x="1214760" y="1679323"/>
                      <a:pt x="1221904" y="1707501"/>
                    </a:cubicBezTo>
                    <a:cubicBezTo>
                      <a:pt x="1229048" y="1735679"/>
                      <a:pt x="1238176" y="1750363"/>
                      <a:pt x="1252860" y="1755126"/>
                    </a:cubicBezTo>
                    <a:cubicBezTo>
                      <a:pt x="1267544" y="1759889"/>
                      <a:pt x="1282626" y="1749570"/>
                      <a:pt x="1310010" y="1736076"/>
                    </a:cubicBezTo>
                    <a:cubicBezTo>
                      <a:pt x="1337394" y="1722582"/>
                      <a:pt x="1398514" y="1692419"/>
                      <a:pt x="1417167" y="1674163"/>
                    </a:cubicBezTo>
                    <a:cubicBezTo>
                      <a:pt x="1435820" y="1655907"/>
                      <a:pt x="1433439" y="1648366"/>
                      <a:pt x="1421929" y="1626538"/>
                    </a:cubicBezTo>
                    <a:cubicBezTo>
                      <a:pt x="1410420" y="1604710"/>
                      <a:pt x="1375097" y="1570975"/>
                      <a:pt x="1348110" y="1543194"/>
                    </a:cubicBezTo>
                    <a:cubicBezTo>
                      <a:pt x="1321123" y="1515413"/>
                      <a:pt x="1276276" y="1487632"/>
                      <a:pt x="1260004" y="1459851"/>
                    </a:cubicBezTo>
                    <a:cubicBezTo>
                      <a:pt x="1243732" y="1432070"/>
                      <a:pt x="1248098" y="1380079"/>
                      <a:pt x="1250479" y="1376507"/>
                    </a:cubicBezTo>
                    <a:cubicBezTo>
                      <a:pt x="1252860" y="1372935"/>
                      <a:pt x="1251670" y="1408257"/>
                      <a:pt x="1274292" y="1438419"/>
                    </a:cubicBezTo>
                    <a:cubicBezTo>
                      <a:pt x="1296914" y="1468581"/>
                      <a:pt x="1352079" y="1524145"/>
                      <a:pt x="1386210" y="1557482"/>
                    </a:cubicBezTo>
                    <a:cubicBezTo>
                      <a:pt x="1420341" y="1590819"/>
                      <a:pt x="1454870" y="1638047"/>
                      <a:pt x="1479079" y="1638444"/>
                    </a:cubicBezTo>
                    <a:cubicBezTo>
                      <a:pt x="1503288" y="1638841"/>
                      <a:pt x="1509242" y="1576135"/>
                      <a:pt x="1531467" y="1559863"/>
                    </a:cubicBezTo>
                    <a:cubicBezTo>
                      <a:pt x="1553692" y="1543591"/>
                      <a:pt x="1591791" y="1570579"/>
                      <a:pt x="1612429" y="1540813"/>
                    </a:cubicBezTo>
                    <a:cubicBezTo>
                      <a:pt x="1633067" y="1511047"/>
                      <a:pt x="1642195" y="1423338"/>
                      <a:pt x="1655292" y="1381269"/>
                    </a:cubicBezTo>
                    <a:cubicBezTo>
                      <a:pt x="1668389" y="1339200"/>
                      <a:pt x="1714426" y="1316579"/>
                      <a:pt x="1691010" y="1288401"/>
                    </a:cubicBezTo>
                    <a:cubicBezTo>
                      <a:pt x="1667594" y="1260223"/>
                      <a:pt x="1550517" y="1235220"/>
                      <a:pt x="1514798" y="1212201"/>
                    </a:cubicBezTo>
                    <a:cubicBezTo>
                      <a:pt x="1479079" y="1189182"/>
                      <a:pt x="1440979" y="1143938"/>
                      <a:pt x="1476698" y="1150288"/>
                    </a:cubicBezTo>
                    <a:cubicBezTo>
                      <a:pt x="1512417" y="1156638"/>
                      <a:pt x="1668785" y="1250301"/>
                      <a:pt x="1729110" y="1250301"/>
                    </a:cubicBezTo>
                    <a:cubicBezTo>
                      <a:pt x="1789435" y="1250301"/>
                      <a:pt x="1816026" y="1182038"/>
                      <a:pt x="1838648" y="1150288"/>
                    </a:cubicBezTo>
                    <a:cubicBezTo>
                      <a:pt x="1861270" y="1118538"/>
                      <a:pt x="1860873" y="1094726"/>
                      <a:pt x="1864842" y="1059801"/>
                    </a:cubicBezTo>
                    <a:cubicBezTo>
                      <a:pt x="1868811" y="1024876"/>
                      <a:pt x="1864841" y="968519"/>
                      <a:pt x="1862460" y="940738"/>
                    </a:cubicBezTo>
                    <a:cubicBezTo>
                      <a:pt x="1860079" y="912957"/>
                      <a:pt x="1870398" y="891526"/>
                      <a:pt x="1850554" y="893113"/>
                    </a:cubicBezTo>
                    <a:cubicBezTo>
                      <a:pt x="1830710" y="894701"/>
                      <a:pt x="1782688" y="931213"/>
                      <a:pt x="1743398" y="950263"/>
                    </a:cubicBezTo>
                    <a:cubicBezTo>
                      <a:pt x="1704108" y="969313"/>
                      <a:pt x="1623938" y="1002651"/>
                      <a:pt x="1614810" y="1007413"/>
                    </a:cubicBezTo>
                    <a:cubicBezTo>
                      <a:pt x="1605682" y="1012175"/>
                      <a:pt x="1666404" y="992332"/>
                      <a:pt x="1688629" y="978838"/>
                    </a:cubicBezTo>
                    <a:cubicBezTo>
                      <a:pt x="1710854" y="965344"/>
                      <a:pt x="1724744" y="948676"/>
                      <a:pt x="1748160" y="926451"/>
                    </a:cubicBezTo>
                    <a:cubicBezTo>
                      <a:pt x="1771576" y="904226"/>
                      <a:pt x="1827139" y="869698"/>
                      <a:pt x="1829123" y="845488"/>
                    </a:cubicBezTo>
                    <a:cubicBezTo>
                      <a:pt x="1831108" y="821279"/>
                      <a:pt x="1779911" y="778813"/>
                      <a:pt x="1760067" y="781194"/>
                    </a:cubicBezTo>
                    <a:cubicBezTo>
                      <a:pt x="1740223" y="783575"/>
                      <a:pt x="1735460" y="841917"/>
                      <a:pt x="1710060" y="859776"/>
                    </a:cubicBezTo>
                    <a:cubicBezTo>
                      <a:pt x="1684660" y="877636"/>
                      <a:pt x="1627908" y="868507"/>
                      <a:pt x="1607667" y="888351"/>
                    </a:cubicBezTo>
                    <a:cubicBezTo>
                      <a:pt x="1587427" y="908195"/>
                      <a:pt x="1592983" y="976457"/>
                      <a:pt x="1588617" y="978838"/>
                    </a:cubicBezTo>
                    <a:cubicBezTo>
                      <a:pt x="1584251" y="981219"/>
                      <a:pt x="1596554" y="920497"/>
                      <a:pt x="1581473" y="902638"/>
                    </a:cubicBezTo>
                    <a:cubicBezTo>
                      <a:pt x="1566392" y="884779"/>
                      <a:pt x="1489398" y="876048"/>
                      <a:pt x="1498129" y="871682"/>
                    </a:cubicBezTo>
                    <a:cubicBezTo>
                      <a:pt x="1506860" y="867316"/>
                      <a:pt x="1596951" y="883985"/>
                      <a:pt x="1633860" y="876444"/>
                    </a:cubicBezTo>
                    <a:cubicBezTo>
                      <a:pt x="1670769" y="868903"/>
                      <a:pt x="1696963" y="845885"/>
                      <a:pt x="1719585" y="826438"/>
                    </a:cubicBezTo>
                    <a:cubicBezTo>
                      <a:pt x="1742207" y="806991"/>
                      <a:pt x="1752130" y="778813"/>
                      <a:pt x="1769592" y="759763"/>
                    </a:cubicBezTo>
                    <a:cubicBezTo>
                      <a:pt x="1787054" y="740713"/>
                      <a:pt x="1825551" y="730394"/>
                      <a:pt x="1824360" y="712138"/>
                    </a:cubicBezTo>
                    <a:cubicBezTo>
                      <a:pt x="1823169" y="693882"/>
                      <a:pt x="1795389" y="653401"/>
                      <a:pt x="1762448" y="650226"/>
                    </a:cubicBezTo>
                    <a:cubicBezTo>
                      <a:pt x="1729507" y="647051"/>
                      <a:pt x="1627511" y="696660"/>
                      <a:pt x="1626717" y="693088"/>
                    </a:cubicBezTo>
                    <a:cubicBezTo>
                      <a:pt x="1625923" y="689516"/>
                      <a:pt x="1736651" y="656178"/>
                      <a:pt x="1757685" y="628794"/>
                    </a:cubicBezTo>
                    <a:cubicBezTo>
                      <a:pt x="1778719" y="601410"/>
                      <a:pt x="1765623" y="551007"/>
                      <a:pt x="1752923" y="528782"/>
                    </a:cubicBezTo>
                    <a:cubicBezTo>
                      <a:pt x="1740223" y="506557"/>
                      <a:pt x="1696169" y="509731"/>
                      <a:pt x="1681485" y="495444"/>
                    </a:cubicBezTo>
                    <a:cubicBezTo>
                      <a:pt x="1666801" y="481156"/>
                      <a:pt x="1671167" y="465282"/>
                      <a:pt x="1664817" y="443057"/>
                    </a:cubicBezTo>
                    <a:cubicBezTo>
                      <a:pt x="1658467" y="420832"/>
                      <a:pt x="1659260" y="371222"/>
                      <a:pt x="1643385" y="362094"/>
                    </a:cubicBezTo>
                    <a:cubicBezTo>
                      <a:pt x="1627510" y="352966"/>
                      <a:pt x="1582664" y="372016"/>
                      <a:pt x="1569567" y="388288"/>
                    </a:cubicBezTo>
                    <a:cubicBezTo>
                      <a:pt x="1556470" y="404560"/>
                      <a:pt x="1560042" y="439485"/>
                      <a:pt x="1564804" y="459726"/>
                    </a:cubicBezTo>
                    <a:cubicBezTo>
                      <a:pt x="1569567" y="479967"/>
                      <a:pt x="1595364" y="482348"/>
                      <a:pt x="1598142" y="509732"/>
                    </a:cubicBezTo>
                    <a:cubicBezTo>
                      <a:pt x="1600920" y="537116"/>
                      <a:pt x="1585442" y="605379"/>
                      <a:pt x="1581473" y="624032"/>
                    </a:cubicBezTo>
                    <a:cubicBezTo>
                      <a:pt x="1577504" y="642685"/>
                      <a:pt x="1575123" y="634351"/>
                      <a:pt x="1574329" y="621651"/>
                    </a:cubicBezTo>
                    <a:cubicBezTo>
                      <a:pt x="1573535" y="608951"/>
                      <a:pt x="1582266" y="574422"/>
                      <a:pt x="1576710" y="547832"/>
                    </a:cubicBezTo>
                    <a:cubicBezTo>
                      <a:pt x="1571154" y="521242"/>
                      <a:pt x="1552501" y="490285"/>
                      <a:pt x="1540992" y="462107"/>
                    </a:cubicBezTo>
                    <a:cubicBezTo>
                      <a:pt x="1529483" y="433929"/>
                      <a:pt x="1522735" y="394638"/>
                      <a:pt x="1507654" y="378763"/>
                    </a:cubicBezTo>
                    <a:cubicBezTo>
                      <a:pt x="1492573" y="362888"/>
                      <a:pt x="1462013" y="356935"/>
                      <a:pt x="1450504" y="366857"/>
                    </a:cubicBezTo>
                    <a:cubicBezTo>
                      <a:pt x="1438995" y="376779"/>
                      <a:pt x="1440582" y="417656"/>
                      <a:pt x="1438598" y="438294"/>
                    </a:cubicBezTo>
                    <a:cubicBezTo>
                      <a:pt x="1436614" y="458932"/>
                      <a:pt x="1450901" y="485126"/>
                      <a:pt x="1438598" y="490682"/>
                    </a:cubicBezTo>
                    <a:cubicBezTo>
                      <a:pt x="1426295" y="496238"/>
                      <a:pt x="1380654" y="462901"/>
                      <a:pt x="1364779" y="471632"/>
                    </a:cubicBezTo>
                    <a:cubicBezTo>
                      <a:pt x="1348904" y="480363"/>
                      <a:pt x="1344142" y="513700"/>
                      <a:pt x="1343348" y="543069"/>
                    </a:cubicBezTo>
                    <a:cubicBezTo>
                      <a:pt x="1342554" y="572438"/>
                      <a:pt x="1358033" y="620857"/>
                      <a:pt x="1360017" y="647844"/>
                    </a:cubicBezTo>
                    <a:cubicBezTo>
                      <a:pt x="1362001" y="674831"/>
                      <a:pt x="1361207" y="713725"/>
                      <a:pt x="1355254" y="704994"/>
                    </a:cubicBezTo>
                    <a:cubicBezTo>
                      <a:pt x="1349301" y="696263"/>
                      <a:pt x="1335014" y="599029"/>
                      <a:pt x="1324298" y="595457"/>
                    </a:cubicBezTo>
                    <a:cubicBezTo>
                      <a:pt x="1313582" y="591885"/>
                      <a:pt x="1308026" y="662132"/>
                      <a:pt x="1290960" y="683563"/>
                    </a:cubicBezTo>
                    <a:cubicBezTo>
                      <a:pt x="1273894" y="704994"/>
                      <a:pt x="1236588" y="705788"/>
                      <a:pt x="1221904" y="724044"/>
                    </a:cubicBezTo>
                    <a:cubicBezTo>
                      <a:pt x="1207220" y="742300"/>
                      <a:pt x="1208410" y="773257"/>
                      <a:pt x="1202854" y="793101"/>
                    </a:cubicBezTo>
                    <a:cubicBezTo>
                      <a:pt x="1197298" y="812945"/>
                      <a:pt x="1193726" y="848266"/>
                      <a:pt x="1188567" y="843107"/>
                    </a:cubicBezTo>
                    <a:cubicBezTo>
                      <a:pt x="1183408" y="837948"/>
                      <a:pt x="1187376" y="780400"/>
                      <a:pt x="1171898" y="762144"/>
                    </a:cubicBezTo>
                    <a:cubicBezTo>
                      <a:pt x="1156420" y="743888"/>
                      <a:pt x="1086967" y="744285"/>
                      <a:pt x="1095698" y="733569"/>
                    </a:cubicBezTo>
                    <a:cubicBezTo>
                      <a:pt x="1104429" y="722854"/>
                      <a:pt x="1202457" y="715710"/>
                      <a:pt x="1224285" y="697851"/>
                    </a:cubicBezTo>
                    <a:cubicBezTo>
                      <a:pt x="1246113" y="679992"/>
                      <a:pt x="1240161" y="634747"/>
                      <a:pt x="1226667" y="626413"/>
                    </a:cubicBezTo>
                    <a:cubicBezTo>
                      <a:pt x="1213173" y="618078"/>
                      <a:pt x="1140545" y="652606"/>
                      <a:pt x="1143323" y="647844"/>
                    </a:cubicBezTo>
                    <a:cubicBezTo>
                      <a:pt x="1146101" y="643082"/>
                      <a:pt x="1219523" y="620460"/>
                      <a:pt x="1243335" y="597838"/>
                    </a:cubicBezTo>
                    <a:cubicBezTo>
                      <a:pt x="1267147" y="575216"/>
                      <a:pt x="1293739" y="520844"/>
                      <a:pt x="1286198" y="512113"/>
                    </a:cubicBezTo>
                    <a:cubicBezTo>
                      <a:pt x="1278658" y="503382"/>
                      <a:pt x="1220317" y="534735"/>
                      <a:pt x="1198092" y="545451"/>
                    </a:cubicBezTo>
                    <a:cubicBezTo>
                      <a:pt x="1175867" y="556167"/>
                      <a:pt x="1163960" y="564501"/>
                      <a:pt x="1152848" y="576407"/>
                    </a:cubicBezTo>
                    <a:cubicBezTo>
                      <a:pt x="1141736" y="588313"/>
                      <a:pt x="1129433" y="625222"/>
                      <a:pt x="1131417" y="616888"/>
                    </a:cubicBezTo>
                    <a:cubicBezTo>
                      <a:pt x="1133401" y="608554"/>
                      <a:pt x="1140545" y="548626"/>
                      <a:pt x="1164754" y="526401"/>
                    </a:cubicBezTo>
                    <a:cubicBezTo>
                      <a:pt x="1188963" y="504176"/>
                      <a:pt x="1245320" y="498619"/>
                      <a:pt x="1276673" y="483538"/>
                    </a:cubicBezTo>
                    <a:cubicBezTo>
                      <a:pt x="1308026" y="468457"/>
                      <a:pt x="1332633" y="455756"/>
                      <a:pt x="1352873" y="435913"/>
                    </a:cubicBezTo>
                    <a:cubicBezTo>
                      <a:pt x="1373113" y="416070"/>
                      <a:pt x="1397323" y="389082"/>
                      <a:pt x="1398117" y="364476"/>
                    </a:cubicBezTo>
                    <a:cubicBezTo>
                      <a:pt x="1398911" y="339870"/>
                      <a:pt x="1382638" y="286292"/>
                      <a:pt x="1357635" y="288276"/>
                    </a:cubicBezTo>
                    <a:cubicBezTo>
                      <a:pt x="1332632" y="290260"/>
                      <a:pt x="1284610" y="356142"/>
                      <a:pt x="1248098" y="376382"/>
                    </a:cubicBezTo>
                    <a:cubicBezTo>
                      <a:pt x="1211586" y="396622"/>
                      <a:pt x="1136576" y="415672"/>
                      <a:pt x="1138560" y="409719"/>
                    </a:cubicBezTo>
                    <a:cubicBezTo>
                      <a:pt x="1140544" y="403766"/>
                      <a:pt x="1236588" y="375985"/>
                      <a:pt x="1260004" y="340663"/>
                    </a:cubicBezTo>
                    <a:cubicBezTo>
                      <a:pt x="1283420" y="305341"/>
                      <a:pt x="1290166" y="225966"/>
                      <a:pt x="1279054" y="197788"/>
                    </a:cubicBezTo>
                    <a:cubicBezTo>
                      <a:pt x="1267942" y="169610"/>
                      <a:pt x="1222698" y="154528"/>
                      <a:pt x="1193329" y="171594"/>
                    </a:cubicBezTo>
                    <a:cubicBezTo>
                      <a:pt x="1163960" y="188660"/>
                      <a:pt x="1114748" y="282720"/>
                      <a:pt x="1102842" y="300182"/>
                    </a:cubicBezTo>
                    <a:cubicBezTo>
                      <a:pt x="1090936" y="317644"/>
                      <a:pt x="1125464" y="313278"/>
                      <a:pt x="1121892" y="276369"/>
                    </a:cubicBezTo>
                    <a:cubicBezTo>
                      <a:pt x="1118320" y="239460"/>
                      <a:pt x="1102444" y="114841"/>
                      <a:pt x="1081410" y="78726"/>
                    </a:cubicBezTo>
                    <a:cubicBezTo>
                      <a:pt x="1060376" y="42611"/>
                      <a:pt x="1011957" y="29514"/>
                      <a:pt x="995685" y="59676"/>
                    </a:cubicBezTo>
                    <a:cubicBezTo>
                      <a:pt x="979413" y="89838"/>
                      <a:pt x="985763" y="191439"/>
                      <a:pt x="983779" y="259701"/>
                    </a:cubicBezTo>
                    <a:cubicBezTo>
                      <a:pt x="981795" y="327963"/>
                      <a:pt x="983382" y="420039"/>
                      <a:pt x="983779" y="469251"/>
                    </a:cubicBezTo>
                    <a:cubicBezTo>
                      <a:pt x="984176" y="518463"/>
                      <a:pt x="988938" y="569660"/>
                      <a:pt x="986160" y="554976"/>
                    </a:cubicBezTo>
                    <a:cubicBezTo>
                      <a:pt x="983382" y="540292"/>
                      <a:pt x="973857" y="441072"/>
                      <a:pt x="967110" y="381144"/>
                    </a:cubicBezTo>
                    <a:cubicBezTo>
                      <a:pt x="960363" y="321216"/>
                      <a:pt x="952426" y="243032"/>
                      <a:pt x="945679" y="195407"/>
                    </a:cubicBezTo>
                    <a:cubicBezTo>
                      <a:pt x="938932" y="147782"/>
                      <a:pt x="942107" y="120794"/>
                      <a:pt x="926629" y="95394"/>
                    </a:cubicBezTo>
                    <a:cubicBezTo>
                      <a:pt x="911151" y="69994"/>
                      <a:pt x="876226" y="54119"/>
                      <a:pt x="852810" y="43007"/>
                    </a:cubicBezTo>
                    <a:cubicBezTo>
                      <a:pt x="829394" y="31894"/>
                      <a:pt x="807963" y="34275"/>
                      <a:pt x="786135" y="28719"/>
                    </a:cubicBezTo>
                    <a:cubicBezTo>
                      <a:pt x="764307" y="23163"/>
                      <a:pt x="737320" y="10066"/>
                      <a:pt x="721842" y="9669"/>
                    </a:cubicBezTo>
                    <a:cubicBezTo>
                      <a:pt x="706364" y="9272"/>
                      <a:pt x="694061" y="7288"/>
                      <a:pt x="693267" y="26338"/>
                    </a:cubicBezTo>
                    <a:cubicBezTo>
                      <a:pt x="692473" y="45388"/>
                      <a:pt x="705967" y="91028"/>
                      <a:pt x="717079" y="123969"/>
                    </a:cubicBezTo>
                    <a:cubicBezTo>
                      <a:pt x="728191" y="156910"/>
                      <a:pt x="748829" y="184691"/>
                      <a:pt x="759942" y="223982"/>
                    </a:cubicBezTo>
                    <a:cubicBezTo>
                      <a:pt x="771054" y="263273"/>
                      <a:pt x="776610" y="318438"/>
                      <a:pt x="783754" y="359713"/>
                    </a:cubicBezTo>
                    <a:cubicBezTo>
                      <a:pt x="790898" y="400988"/>
                      <a:pt x="794867" y="435913"/>
                      <a:pt x="802804" y="471632"/>
                    </a:cubicBezTo>
                    <a:cubicBezTo>
                      <a:pt x="810741" y="507351"/>
                      <a:pt x="827410" y="543070"/>
                      <a:pt x="831379" y="574026"/>
                    </a:cubicBezTo>
                    <a:cubicBezTo>
                      <a:pt x="835348" y="604982"/>
                      <a:pt x="817489" y="668879"/>
                      <a:pt x="817092" y="662132"/>
                    </a:cubicBezTo>
                    <a:close/>
                  </a:path>
                </a:pathLst>
              </a:custGeom>
              <a:solidFill>
                <a:srgbClr val="FFC72C">
                  <a:lumMod val="20000"/>
                  <a:lumOff val="80000"/>
                </a:srgbClr>
              </a:solidFill>
              <a:ln w="6350" cap="flat" cmpd="sng" algn="ctr">
                <a:solidFill>
                  <a:srgbClr val="FFC72C">
                    <a:lumMod val="50000"/>
                  </a:srgbClr>
                </a:solidFill>
                <a:prstDash val="solid"/>
                <a:miter lim="800000"/>
              </a:ln>
              <a:effectLst>
                <a:innerShdw blurRad="317500">
                  <a:prstClr val="black">
                    <a:alpha val="31000"/>
                  </a:prstClr>
                </a:innerShdw>
              </a:effectLst>
            </p:spPr>
            <p:txBody>
              <a:bodyPr rtlCol="0" anchor="ctr"/>
              <a:lstStyle/>
              <a:p>
                <a:pPr algn="ctr" defTabSz="685966">
                  <a:defRPr/>
                </a:pPr>
                <a:endParaRPr lang="en-US" sz="1400" kern="0">
                  <a:solidFill>
                    <a:srgbClr val="FFFFFF"/>
                  </a:solidFill>
                  <a:latin typeface="Arial Narrow" panose="020B0606020202030204" pitchFamily="34" charset="0"/>
                </a:endParaRPr>
              </a:p>
            </p:txBody>
          </p:sp>
        </p:grpSp>
        <p:sp>
          <p:nvSpPr>
            <p:cNvPr id="14" name="Freeform 153">
              <a:extLst>
                <a:ext uri="{FF2B5EF4-FFF2-40B4-BE49-F238E27FC236}">
                  <a16:creationId xmlns:a16="http://schemas.microsoft.com/office/drawing/2014/main" id="{787CD512-A3C7-3B41-ACCC-B2CC1F0FD033}"/>
                </a:ext>
              </a:extLst>
            </p:cNvPr>
            <p:cNvSpPr/>
            <p:nvPr/>
          </p:nvSpPr>
          <p:spPr>
            <a:xfrm rot="492214" flipH="1">
              <a:off x="5491223" y="2750444"/>
              <a:ext cx="682643" cy="1931530"/>
            </a:xfrm>
            <a:custGeom>
              <a:avLst/>
              <a:gdLst>
                <a:gd name="connsiteX0" fmla="*/ 237498 w 1340170"/>
                <a:gd name="connsiteY0" fmla="*/ 1760 h 3791998"/>
                <a:gd name="connsiteX1" fmla="*/ 88277 w 1340170"/>
                <a:gd name="connsiteY1" fmla="*/ 49810 h 3791998"/>
                <a:gd name="connsiteX2" fmla="*/ 260306 w 1340170"/>
                <a:gd name="connsiteY2" fmla="*/ 379541 h 3791998"/>
                <a:gd name="connsiteX3" fmla="*/ 263476 w 1340170"/>
                <a:gd name="connsiteY3" fmla="*/ 381240 h 3791998"/>
                <a:gd name="connsiteX4" fmla="*/ 154837 w 1340170"/>
                <a:gd name="connsiteY4" fmla="*/ 481240 h 3791998"/>
                <a:gd name="connsiteX5" fmla="*/ 572623 w 1340170"/>
                <a:gd name="connsiteY5" fmla="*/ 2168150 h 3791998"/>
                <a:gd name="connsiteX6" fmla="*/ 619132 w 1340170"/>
                <a:gd name="connsiteY6" fmla="*/ 2394911 h 3791998"/>
                <a:gd name="connsiteX7" fmla="*/ 974644 w 1340170"/>
                <a:gd name="connsiteY7" fmla="*/ 3082550 h 3791998"/>
                <a:gd name="connsiteX8" fmla="*/ 1124417 w 1340170"/>
                <a:gd name="connsiteY8" fmla="*/ 3768350 h 3791998"/>
                <a:gd name="connsiteX9" fmla="*/ 1329368 w 1340170"/>
                <a:gd name="connsiteY9" fmla="*/ 3791998 h 3791998"/>
                <a:gd name="connsiteX10" fmla="*/ 1321486 w 1340170"/>
                <a:gd name="connsiteY10" fmla="*/ 3610695 h 3791998"/>
                <a:gd name="connsiteX11" fmla="*/ 1266306 w 1340170"/>
                <a:gd name="connsiteY11" fmla="*/ 2601702 h 3791998"/>
                <a:gd name="connsiteX12" fmla="*/ 1148065 w 1340170"/>
                <a:gd name="connsiteY12" fmla="*/ 1703067 h 3791998"/>
                <a:gd name="connsiteX13" fmla="*/ 943113 w 1340170"/>
                <a:gd name="connsiteY13" fmla="*/ 835964 h 3791998"/>
                <a:gd name="connsiteX14" fmla="*/ 679287 w 1340170"/>
                <a:gd name="connsiteY14" fmla="*/ 389419 h 3791998"/>
                <a:gd name="connsiteX15" fmla="*/ 646063 w 1340170"/>
                <a:gd name="connsiteY15" fmla="*/ 364625 h 3791998"/>
                <a:gd name="connsiteX16" fmla="*/ 647190 w 1340170"/>
                <a:gd name="connsiteY16" fmla="*/ 349179 h 3791998"/>
                <a:gd name="connsiteX17" fmla="*/ 457976 w 1340170"/>
                <a:gd name="connsiteY17" fmla="*/ 90289 h 3791998"/>
                <a:gd name="connsiteX18" fmla="*/ 237498 w 1340170"/>
                <a:gd name="connsiteY18" fmla="*/ 1760 h 3791998"/>
                <a:gd name="connsiteX0" fmla="*/ 237498 w 1340170"/>
                <a:gd name="connsiteY0" fmla="*/ 1760 h 3791998"/>
                <a:gd name="connsiteX1" fmla="*/ 88277 w 1340170"/>
                <a:gd name="connsiteY1" fmla="*/ 49810 h 3791998"/>
                <a:gd name="connsiteX2" fmla="*/ 260306 w 1340170"/>
                <a:gd name="connsiteY2" fmla="*/ 379541 h 3791998"/>
                <a:gd name="connsiteX3" fmla="*/ 263476 w 1340170"/>
                <a:gd name="connsiteY3" fmla="*/ 381240 h 3791998"/>
                <a:gd name="connsiteX4" fmla="*/ 154837 w 1340170"/>
                <a:gd name="connsiteY4" fmla="*/ 481240 h 3791998"/>
                <a:gd name="connsiteX5" fmla="*/ 572623 w 1340170"/>
                <a:gd name="connsiteY5" fmla="*/ 2168150 h 3791998"/>
                <a:gd name="connsiteX6" fmla="*/ 619132 w 1340170"/>
                <a:gd name="connsiteY6" fmla="*/ 2394911 h 3791998"/>
                <a:gd name="connsiteX7" fmla="*/ 974644 w 1340170"/>
                <a:gd name="connsiteY7" fmla="*/ 3082550 h 3791998"/>
                <a:gd name="connsiteX8" fmla="*/ 1124417 w 1340170"/>
                <a:gd name="connsiteY8" fmla="*/ 3768350 h 3791998"/>
                <a:gd name="connsiteX9" fmla="*/ 1329368 w 1340170"/>
                <a:gd name="connsiteY9" fmla="*/ 3791998 h 3791998"/>
                <a:gd name="connsiteX10" fmla="*/ 1321486 w 1340170"/>
                <a:gd name="connsiteY10" fmla="*/ 3610695 h 3791998"/>
                <a:gd name="connsiteX11" fmla="*/ 1266306 w 1340170"/>
                <a:gd name="connsiteY11" fmla="*/ 2601702 h 3791998"/>
                <a:gd name="connsiteX12" fmla="*/ 1148065 w 1340170"/>
                <a:gd name="connsiteY12" fmla="*/ 1703067 h 3791998"/>
                <a:gd name="connsiteX13" fmla="*/ 943113 w 1340170"/>
                <a:gd name="connsiteY13" fmla="*/ 835964 h 3791998"/>
                <a:gd name="connsiteX14" fmla="*/ 679287 w 1340170"/>
                <a:gd name="connsiteY14" fmla="*/ 389419 h 3791998"/>
                <a:gd name="connsiteX15" fmla="*/ 646063 w 1340170"/>
                <a:gd name="connsiteY15" fmla="*/ 364625 h 3791998"/>
                <a:gd name="connsiteX16" fmla="*/ 457976 w 1340170"/>
                <a:gd name="connsiteY16" fmla="*/ 90289 h 3791998"/>
                <a:gd name="connsiteX17" fmla="*/ 237498 w 1340170"/>
                <a:gd name="connsiteY17" fmla="*/ 1760 h 3791998"/>
                <a:gd name="connsiteX0" fmla="*/ 237498 w 1340170"/>
                <a:gd name="connsiteY0" fmla="*/ 1760 h 3791998"/>
                <a:gd name="connsiteX1" fmla="*/ 88277 w 1340170"/>
                <a:gd name="connsiteY1" fmla="*/ 49810 h 3791998"/>
                <a:gd name="connsiteX2" fmla="*/ 260306 w 1340170"/>
                <a:gd name="connsiteY2" fmla="*/ 379541 h 3791998"/>
                <a:gd name="connsiteX3" fmla="*/ 263476 w 1340170"/>
                <a:gd name="connsiteY3" fmla="*/ 381240 h 3791998"/>
                <a:gd name="connsiteX4" fmla="*/ 154837 w 1340170"/>
                <a:gd name="connsiteY4" fmla="*/ 481240 h 3791998"/>
                <a:gd name="connsiteX5" fmla="*/ 572623 w 1340170"/>
                <a:gd name="connsiteY5" fmla="*/ 2168150 h 3791998"/>
                <a:gd name="connsiteX6" fmla="*/ 619132 w 1340170"/>
                <a:gd name="connsiteY6" fmla="*/ 2394911 h 3791998"/>
                <a:gd name="connsiteX7" fmla="*/ 974644 w 1340170"/>
                <a:gd name="connsiteY7" fmla="*/ 3082550 h 3791998"/>
                <a:gd name="connsiteX8" fmla="*/ 1124417 w 1340170"/>
                <a:gd name="connsiteY8" fmla="*/ 3768350 h 3791998"/>
                <a:gd name="connsiteX9" fmla="*/ 1329368 w 1340170"/>
                <a:gd name="connsiteY9" fmla="*/ 3791998 h 3791998"/>
                <a:gd name="connsiteX10" fmla="*/ 1321486 w 1340170"/>
                <a:gd name="connsiteY10" fmla="*/ 3610695 h 3791998"/>
                <a:gd name="connsiteX11" fmla="*/ 1266306 w 1340170"/>
                <a:gd name="connsiteY11" fmla="*/ 2601702 h 3791998"/>
                <a:gd name="connsiteX12" fmla="*/ 1148065 w 1340170"/>
                <a:gd name="connsiteY12" fmla="*/ 1703067 h 3791998"/>
                <a:gd name="connsiteX13" fmla="*/ 943113 w 1340170"/>
                <a:gd name="connsiteY13" fmla="*/ 835964 h 3791998"/>
                <a:gd name="connsiteX14" fmla="*/ 679287 w 1340170"/>
                <a:gd name="connsiteY14" fmla="*/ 389419 h 3791998"/>
                <a:gd name="connsiteX15" fmla="*/ 457976 w 1340170"/>
                <a:gd name="connsiteY15" fmla="*/ 90289 h 3791998"/>
                <a:gd name="connsiteX16" fmla="*/ 237498 w 1340170"/>
                <a:gd name="connsiteY16" fmla="*/ 1760 h 3791998"/>
                <a:gd name="connsiteX0" fmla="*/ 237498 w 1340170"/>
                <a:gd name="connsiteY0" fmla="*/ 5860 h 3796098"/>
                <a:gd name="connsiteX1" fmla="*/ 88277 w 1340170"/>
                <a:gd name="connsiteY1" fmla="*/ 53910 h 3796098"/>
                <a:gd name="connsiteX2" fmla="*/ 260306 w 1340170"/>
                <a:gd name="connsiteY2" fmla="*/ 383641 h 3796098"/>
                <a:gd name="connsiteX3" fmla="*/ 263476 w 1340170"/>
                <a:gd name="connsiteY3" fmla="*/ 385340 h 3796098"/>
                <a:gd name="connsiteX4" fmla="*/ 154837 w 1340170"/>
                <a:gd name="connsiteY4" fmla="*/ 485340 h 3796098"/>
                <a:gd name="connsiteX5" fmla="*/ 572623 w 1340170"/>
                <a:gd name="connsiteY5" fmla="*/ 2172250 h 3796098"/>
                <a:gd name="connsiteX6" fmla="*/ 619132 w 1340170"/>
                <a:gd name="connsiteY6" fmla="*/ 2399011 h 3796098"/>
                <a:gd name="connsiteX7" fmla="*/ 974644 w 1340170"/>
                <a:gd name="connsiteY7" fmla="*/ 3086650 h 3796098"/>
                <a:gd name="connsiteX8" fmla="*/ 1124417 w 1340170"/>
                <a:gd name="connsiteY8" fmla="*/ 3772450 h 3796098"/>
                <a:gd name="connsiteX9" fmla="*/ 1329368 w 1340170"/>
                <a:gd name="connsiteY9" fmla="*/ 3796098 h 3796098"/>
                <a:gd name="connsiteX10" fmla="*/ 1321486 w 1340170"/>
                <a:gd name="connsiteY10" fmla="*/ 3614795 h 3796098"/>
                <a:gd name="connsiteX11" fmla="*/ 1266306 w 1340170"/>
                <a:gd name="connsiteY11" fmla="*/ 2605802 h 3796098"/>
                <a:gd name="connsiteX12" fmla="*/ 1148065 w 1340170"/>
                <a:gd name="connsiteY12" fmla="*/ 1707167 h 3796098"/>
                <a:gd name="connsiteX13" fmla="*/ 943113 w 1340170"/>
                <a:gd name="connsiteY13" fmla="*/ 840064 h 3796098"/>
                <a:gd name="connsiteX14" fmla="*/ 457976 w 1340170"/>
                <a:gd name="connsiteY14" fmla="*/ 94389 h 3796098"/>
                <a:gd name="connsiteX15" fmla="*/ 237498 w 1340170"/>
                <a:gd name="connsiteY15" fmla="*/ 5860 h 3796098"/>
                <a:gd name="connsiteX0" fmla="*/ 237498 w 1340170"/>
                <a:gd name="connsiteY0" fmla="*/ 5860 h 3796098"/>
                <a:gd name="connsiteX1" fmla="*/ 88277 w 1340170"/>
                <a:gd name="connsiteY1" fmla="*/ 53910 h 3796098"/>
                <a:gd name="connsiteX2" fmla="*/ 260306 w 1340170"/>
                <a:gd name="connsiteY2" fmla="*/ 383641 h 3796098"/>
                <a:gd name="connsiteX3" fmla="*/ 263476 w 1340170"/>
                <a:gd name="connsiteY3" fmla="*/ 385340 h 3796098"/>
                <a:gd name="connsiteX4" fmla="*/ 154837 w 1340170"/>
                <a:gd name="connsiteY4" fmla="*/ 485340 h 3796098"/>
                <a:gd name="connsiteX5" fmla="*/ 572623 w 1340170"/>
                <a:gd name="connsiteY5" fmla="*/ 2172250 h 3796098"/>
                <a:gd name="connsiteX6" fmla="*/ 619132 w 1340170"/>
                <a:gd name="connsiteY6" fmla="*/ 2399011 h 3796098"/>
                <a:gd name="connsiteX7" fmla="*/ 974644 w 1340170"/>
                <a:gd name="connsiteY7" fmla="*/ 3086650 h 3796098"/>
                <a:gd name="connsiteX8" fmla="*/ 1124417 w 1340170"/>
                <a:gd name="connsiteY8" fmla="*/ 3772450 h 3796098"/>
                <a:gd name="connsiteX9" fmla="*/ 1329368 w 1340170"/>
                <a:gd name="connsiteY9" fmla="*/ 3796098 h 3796098"/>
                <a:gd name="connsiteX10" fmla="*/ 1321486 w 1340170"/>
                <a:gd name="connsiteY10" fmla="*/ 3614795 h 3796098"/>
                <a:gd name="connsiteX11" fmla="*/ 1266306 w 1340170"/>
                <a:gd name="connsiteY11" fmla="*/ 2605802 h 3796098"/>
                <a:gd name="connsiteX12" fmla="*/ 1148065 w 1340170"/>
                <a:gd name="connsiteY12" fmla="*/ 1707167 h 3796098"/>
                <a:gd name="connsiteX13" fmla="*/ 943113 w 1340170"/>
                <a:gd name="connsiteY13" fmla="*/ 840064 h 3796098"/>
                <a:gd name="connsiteX14" fmla="*/ 457976 w 1340170"/>
                <a:gd name="connsiteY14" fmla="*/ 94389 h 3796098"/>
                <a:gd name="connsiteX15" fmla="*/ 237498 w 1340170"/>
                <a:gd name="connsiteY15" fmla="*/ 5860 h 3796098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40170" h="3791999">
                  <a:moveTo>
                    <a:pt x="237498" y="1761"/>
                  </a:moveTo>
                  <a:cubicBezTo>
                    <a:pt x="170595" y="-5564"/>
                    <a:pt x="115569" y="9874"/>
                    <a:pt x="88277" y="49811"/>
                  </a:cubicBezTo>
                  <a:cubicBezTo>
                    <a:pt x="33692" y="129685"/>
                    <a:pt x="110712" y="277311"/>
                    <a:pt x="260306" y="379542"/>
                  </a:cubicBezTo>
                  <a:lnTo>
                    <a:pt x="263476" y="381241"/>
                  </a:lnTo>
                  <a:lnTo>
                    <a:pt x="154837" y="481241"/>
                  </a:lnTo>
                  <a:cubicBezTo>
                    <a:pt x="63022" y="579943"/>
                    <a:pt x="-304859" y="1817456"/>
                    <a:pt x="572623" y="2168151"/>
                  </a:cubicBezTo>
                  <a:cubicBezTo>
                    <a:pt x="564390" y="2229374"/>
                    <a:pt x="574988" y="2272992"/>
                    <a:pt x="619132" y="2394912"/>
                  </a:cubicBezTo>
                  <a:cubicBezTo>
                    <a:pt x="663276" y="2516832"/>
                    <a:pt x="890430" y="2853645"/>
                    <a:pt x="974644" y="3082551"/>
                  </a:cubicBezTo>
                  <a:cubicBezTo>
                    <a:pt x="1058858" y="3311457"/>
                    <a:pt x="1093542" y="3544349"/>
                    <a:pt x="1124417" y="3768351"/>
                  </a:cubicBezTo>
                  <a:lnTo>
                    <a:pt x="1329368" y="3791999"/>
                  </a:lnTo>
                  <a:cubicBezTo>
                    <a:pt x="1353016" y="3767037"/>
                    <a:pt x="1331996" y="3809079"/>
                    <a:pt x="1321486" y="3610696"/>
                  </a:cubicBezTo>
                  <a:cubicBezTo>
                    <a:pt x="1310976" y="3412313"/>
                    <a:pt x="1295209" y="2919641"/>
                    <a:pt x="1266306" y="2601703"/>
                  </a:cubicBezTo>
                  <a:cubicBezTo>
                    <a:pt x="1237403" y="2283765"/>
                    <a:pt x="1201930" y="1997358"/>
                    <a:pt x="1148065" y="1703068"/>
                  </a:cubicBezTo>
                  <a:cubicBezTo>
                    <a:pt x="1094200" y="1408778"/>
                    <a:pt x="1019777" y="1108680"/>
                    <a:pt x="943113" y="835965"/>
                  </a:cubicBezTo>
                  <a:cubicBezTo>
                    <a:pt x="866449" y="563250"/>
                    <a:pt x="983119" y="7106"/>
                    <a:pt x="457976" y="90290"/>
                  </a:cubicBezTo>
                  <a:cubicBezTo>
                    <a:pt x="290182" y="116869"/>
                    <a:pt x="304400" y="9087"/>
                    <a:pt x="237498" y="1761"/>
                  </a:cubicBezTo>
                  <a:close/>
                </a:path>
              </a:pathLst>
            </a:custGeom>
            <a:solidFill>
              <a:srgbClr val="A545BA">
                <a:lumMod val="20000"/>
                <a:lumOff val="80000"/>
              </a:srgbClr>
            </a:solidFill>
            <a:ln w="6350" cap="flat" cmpd="sng" algn="ctr">
              <a:solidFill>
                <a:srgbClr val="AB640D"/>
              </a:solidFill>
              <a:prstDash val="solid"/>
              <a:miter lim="800000"/>
            </a:ln>
            <a:effectLst>
              <a:innerShdw blurRad="444500">
                <a:srgbClr val="A545BA">
                  <a:lumMod val="50000"/>
                  <a:alpha val="60000"/>
                </a:srgbClr>
              </a:innerShdw>
            </a:effectLst>
          </p:spPr>
          <p:txBody>
            <a:bodyPr wrap="square" rtlCol="0" anchor="ctr">
              <a:noAutofit/>
            </a:bodyPr>
            <a:lstStyle/>
            <a:p>
              <a:pPr algn="ctr" defTabSz="514326">
                <a:defRPr/>
              </a:pPr>
              <a:endParaRPr lang="en-US" sz="1400" kern="0">
                <a:solidFill>
                  <a:sysClr val="windowText" lastClr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15" name="Freeform 154">
              <a:extLst>
                <a:ext uri="{FF2B5EF4-FFF2-40B4-BE49-F238E27FC236}">
                  <a16:creationId xmlns:a16="http://schemas.microsoft.com/office/drawing/2014/main" id="{1E4D9C8A-0866-9941-BB7A-553FB9F8131F}"/>
                </a:ext>
              </a:extLst>
            </p:cNvPr>
            <p:cNvSpPr/>
            <p:nvPr/>
          </p:nvSpPr>
          <p:spPr>
            <a:xfrm rot="596902" flipH="1">
              <a:off x="5482254" y="2530687"/>
              <a:ext cx="734130" cy="574771"/>
            </a:xfrm>
            <a:custGeom>
              <a:avLst/>
              <a:gdLst>
                <a:gd name="connsiteX0" fmla="*/ 128718 w 1519617"/>
                <a:gd name="connsiteY0" fmla="*/ 696321 h 1172643"/>
                <a:gd name="connsiteX1" fmla="*/ 371605 w 1519617"/>
                <a:gd name="connsiteY1" fmla="*/ 662984 h 1172643"/>
                <a:gd name="connsiteX2" fmla="*/ 428755 w 1519617"/>
                <a:gd name="connsiteY2" fmla="*/ 672509 h 1172643"/>
                <a:gd name="connsiteX3" fmla="*/ 447805 w 1519617"/>
                <a:gd name="connsiteY3" fmla="*/ 624884 h 1172643"/>
                <a:gd name="connsiteX4" fmla="*/ 509718 w 1519617"/>
                <a:gd name="connsiteY4" fmla="*/ 620121 h 1172643"/>
                <a:gd name="connsiteX5" fmla="*/ 633543 w 1519617"/>
                <a:gd name="connsiteY5" fmla="*/ 586784 h 1172643"/>
                <a:gd name="connsiteX6" fmla="*/ 814518 w 1519617"/>
                <a:gd name="connsiteY6" fmla="*/ 553446 h 1172643"/>
                <a:gd name="connsiteX7" fmla="*/ 1062168 w 1519617"/>
                <a:gd name="connsiteY7" fmla="*/ 472484 h 1172643"/>
                <a:gd name="connsiteX8" fmla="*/ 1224093 w 1519617"/>
                <a:gd name="connsiteY8" fmla="*/ 358184 h 1172643"/>
                <a:gd name="connsiteX9" fmla="*/ 1343155 w 1519617"/>
                <a:gd name="connsiteY9" fmla="*/ 210546 h 1172643"/>
                <a:gd name="connsiteX10" fmla="*/ 1405068 w 1519617"/>
                <a:gd name="connsiteY10" fmla="*/ 58146 h 1172643"/>
                <a:gd name="connsiteX11" fmla="*/ 1409830 w 1519617"/>
                <a:gd name="connsiteY11" fmla="*/ 5759 h 1172643"/>
                <a:gd name="connsiteX12" fmla="*/ 1476505 w 1519617"/>
                <a:gd name="connsiteY12" fmla="*/ 181971 h 1172643"/>
                <a:gd name="connsiteX13" fmla="*/ 1519368 w 1519617"/>
                <a:gd name="connsiteY13" fmla="*/ 343896 h 1172643"/>
                <a:gd name="connsiteX14" fmla="*/ 1457455 w 1519617"/>
                <a:gd name="connsiteY14" fmla="*/ 458196 h 1172643"/>
                <a:gd name="connsiteX15" fmla="*/ 1386018 w 1519617"/>
                <a:gd name="connsiteY15" fmla="*/ 496296 h 1172643"/>
                <a:gd name="connsiteX16" fmla="*/ 1400305 w 1519617"/>
                <a:gd name="connsiteY16" fmla="*/ 577259 h 1172643"/>
                <a:gd name="connsiteX17" fmla="*/ 1343155 w 1519617"/>
                <a:gd name="connsiteY17" fmla="*/ 658221 h 1172643"/>
                <a:gd name="connsiteX18" fmla="*/ 1286005 w 1519617"/>
                <a:gd name="connsiteY18" fmla="*/ 767759 h 1172643"/>
                <a:gd name="connsiteX19" fmla="*/ 1209805 w 1519617"/>
                <a:gd name="connsiteY19" fmla="*/ 839196 h 1172643"/>
                <a:gd name="connsiteX20" fmla="*/ 1076455 w 1519617"/>
                <a:gd name="connsiteY20" fmla="*/ 839196 h 1172643"/>
                <a:gd name="connsiteX21" fmla="*/ 1005018 w 1519617"/>
                <a:gd name="connsiteY21" fmla="*/ 915396 h 1172643"/>
                <a:gd name="connsiteX22" fmla="*/ 876430 w 1519617"/>
                <a:gd name="connsiteY22" fmla="*/ 939209 h 1172643"/>
                <a:gd name="connsiteX23" fmla="*/ 800230 w 1519617"/>
                <a:gd name="connsiteY23" fmla="*/ 934446 h 1172643"/>
                <a:gd name="connsiteX24" fmla="*/ 671643 w 1519617"/>
                <a:gd name="connsiteY24" fmla="*/ 1005884 h 1172643"/>
                <a:gd name="connsiteX25" fmla="*/ 509718 w 1519617"/>
                <a:gd name="connsiteY25" fmla="*/ 1005884 h 1172643"/>
                <a:gd name="connsiteX26" fmla="*/ 452568 w 1519617"/>
                <a:gd name="connsiteY26" fmla="*/ 1058271 h 1172643"/>
                <a:gd name="connsiteX27" fmla="*/ 314455 w 1519617"/>
                <a:gd name="connsiteY27" fmla="*/ 1148759 h 1172643"/>
                <a:gd name="connsiteX28" fmla="*/ 204918 w 1519617"/>
                <a:gd name="connsiteY28" fmla="*/ 1172571 h 1172643"/>
                <a:gd name="connsiteX29" fmla="*/ 52518 w 1519617"/>
                <a:gd name="connsiteY29" fmla="*/ 1143996 h 1172643"/>
                <a:gd name="connsiteX30" fmla="*/ 130 w 1519617"/>
                <a:gd name="connsiteY30" fmla="*/ 1029696 h 1172643"/>
                <a:gd name="connsiteX31" fmla="*/ 38230 w 1519617"/>
                <a:gd name="connsiteY31" fmla="*/ 915396 h 1172643"/>
                <a:gd name="connsiteX32" fmla="*/ 57280 w 1519617"/>
                <a:gd name="connsiteY32" fmla="*/ 753471 h 1172643"/>
                <a:gd name="connsiteX33" fmla="*/ 128718 w 1519617"/>
                <a:gd name="connsiteY33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28755 w 1497766"/>
                <a:gd name="connsiteY2" fmla="*/ 672509 h 1172643"/>
                <a:gd name="connsiteX3" fmla="*/ 447805 w 1497766"/>
                <a:gd name="connsiteY3" fmla="*/ 624884 h 1172643"/>
                <a:gd name="connsiteX4" fmla="*/ 509718 w 1497766"/>
                <a:gd name="connsiteY4" fmla="*/ 620121 h 1172643"/>
                <a:gd name="connsiteX5" fmla="*/ 633543 w 1497766"/>
                <a:gd name="connsiteY5" fmla="*/ 586784 h 1172643"/>
                <a:gd name="connsiteX6" fmla="*/ 814518 w 1497766"/>
                <a:gd name="connsiteY6" fmla="*/ 553446 h 1172643"/>
                <a:gd name="connsiteX7" fmla="*/ 1062168 w 1497766"/>
                <a:gd name="connsiteY7" fmla="*/ 472484 h 1172643"/>
                <a:gd name="connsiteX8" fmla="*/ 1224093 w 1497766"/>
                <a:gd name="connsiteY8" fmla="*/ 358184 h 1172643"/>
                <a:gd name="connsiteX9" fmla="*/ 1343155 w 1497766"/>
                <a:gd name="connsiteY9" fmla="*/ 210546 h 1172643"/>
                <a:gd name="connsiteX10" fmla="*/ 1405068 w 1497766"/>
                <a:gd name="connsiteY10" fmla="*/ 58146 h 1172643"/>
                <a:gd name="connsiteX11" fmla="*/ 1409830 w 1497766"/>
                <a:gd name="connsiteY11" fmla="*/ 5759 h 1172643"/>
                <a:gd name="connsiteX12" fmla="*/ 1476505 w 1497766"/>
                <a:gd name="connsiteY12" fmla="*/ 181971 h 1172643"/>
                <a:gd name="connsiteX13" fmla="*/ 1497143 w 1497766"/>
                <a:gd name="connsiteY13" fmla="*/ 343896 h 1172643"/>
                <a:gd name="connsiteX14" fmla="*/ 1457455 w 1497766"/>
                <a:gd name="connsiteY14" fmla="*/ 458196 h 1172643"/>
                <a:gd name="connsiteX15" fmla="*/ 1386018 w 1497766"/>
                <a:gd name="connsiteY15" fmla="*/ 496296 h 1172643"/>
                <a:gd name="connsiteX16" fmla="*/ 1400305 w 1497766"/>
                <a:gd name="connsiteY16" fmla="*/ 577259 h 1172643"/>
                <a:gd name="connsiteX17" fmla="*/ 1343155 w 1497766"/>
                <a:gd name="connsiteY17" fmla="*/ 658221 h 1172643"/>
                <a:gd name="connsiteX18" fmla="*/ 1286005 w 1497766"/>
                <a:gd name="connsiteY18" fmla="*/ 767759 h 1172643"/>
                <a:gd name="connsiteX19" fmla="*/ 1209805 w 1497766"/>
                <a:gd name="connsiteY19" fmla="*/ 839196 h 1172643"/>
                <a:gd name="connsiteX20" fmla="*/ 1076455 w 1497766"/>
                <a:gd name="connsiteY20" fmla="*/ 839196 h 1172643"/>
                <a:gd name="connsiteX21" fmla="*/ 1005018 w 1497766"/>
                <a:gd name="connsiteY21" fmla="*/ 915396 h 1172643"/>
                <a:gd name="connsiteX22" fmla="*/ 876430 w 1497766"/>
                <a:gd name="connsiteY22" fmla="*/ 939209 h 1172643"/>
                <a:gd name="connsiteX23" fmla="*/ 800230 w 1497766"/>
                <a:gd name="connsiteY23" fmla="*/ 934446 h 1172643"/>
                <a:gd name="connsiteX24" fmla="*/ 671643 w 1497766"/>
                <a:gd name="connsiteY24" fmla="*/ 1005884 h 1172643"/>
                <a:gd name="connsiteX25" fmla="*/ 509718 w 1497766"/>
                <a:gd name="connsiteY25" fmla="*/ 1005884 h 1172643"/>
                <a:gd name="connsiteX26" fmla="*/ 452568 w 1497766"/>
                <a:gd name="connsiteY26" fmla="*/ 1058271 h 1172643"/>
                <a:gd name="connsiteX27" fmla="*/ 314455 w 1497766"/>
                <a:gd name="connsiteY27" fmla="*/ 1148759 h 1172643"/>
                <a:gd name="connsiteX28" fmla="*/ 204918 w 1497766"/>
                <a:gd name="connsiteY28" fmla="*/ 1172571 h 1172643"/>
                <a:gd name="connsiteX29" fmla="*/ 52518 w 1497766"/>
                <a:gd name="connsiteY29" fmla="*/ 1143996 h 1172643"/>
                <a:gd name="connsiteX30" fmla="*/ 130 w 1497766"/>
                <a:gd name="connsiteY30" fmla="*/ 1029696 h 1172643"/>
                <a:gd name="connsiteX31" fmla="*/ 38230 w 1497766"/>
                <a:gd name="connsiteY31" fmla="*/ 915396 h 1172643"/>
                <a:gd name="connsiteX32" fmla="*/ 57280 w 1497766"/>
                <a:gd name="connsiteY32" fmla="*/ 753471 h 1172643"/>
                <a:gd name="connsiteX33" fmla="*/ 128718 w 1497766"/>
                <a:gd name="connsiteY33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28755 w 1497766"/>
                <a:gd name="connsiteY2" fmla="*/ 672509 h 1172643"/>
                <a:gd name="connsiteX3" fmla="*/ 447805 w 1497766"/>
                <a:gd name="connsiteY3" fmla="*/ 624884 h 1172643"/>
                <a:gd name="connsiteX4" fmla="*/ 509718 w 1497766"/>
                <a:gd name="connsiteY4" fmla="*/ 620121 h 1172643"/>
                <a:gd name="connsiteX5" fmla="*/ 633543 w 1497766"/>
                <a:gd name="connsiteY5" fmla="*/ 586784 h 1172643"/>
                <a:gd name="connsiteX6" fmla="*/ 839918 w 1497766"/>
                <a:gd name="connsiteY6" fmla="*/ 556621 h 1172643"/>
                <a:gd name="connsiteX7" fmla="*/ 1062168 w 1497766"/>
                <a:gd name="connsiteY7" fmla="*/ 472484 h 1172643"/>
                <a:gd name="connsiteX8" fmla="*/ 1224093 w 1497766"/>
                <a:gd name="connsiteY8" fmla="*/ 358184 h 1172643"/>
                <a:gd name="connsiteX9" fmla="*/ 1343155 w 1497766"/>
                <a:gd name="connsiteY9" fmla="*/ 210546 h 1172643"/>
                <a:gd name="connsiteX10" fmla="*/ 1405068 w 1497766"/>
                <a:gd name="connsiteY10" fmla="*/ 58146 h 1172643"/>
                <a:gd name="connsiteX11" fmla="*/ 1409830 w 1497766"/>
                <a:gd name="connsiteY11" fmla="*/ 5759 h 1172643"/>
                <a:gd name="connsiteX12" fmla="*/ 1476505 w 1497766"/>
                <a:gd name="connsiteY12" fmla="*/ 181971 h 1172643"/>
                <a:gd name="connsiteX13" fmla="*/ 1497143 w 1497766"/>
                <a:gd name="connsiteY13" fmla="*/ 343896 h 1172643"/>
                <a:gd name="connsiteX14" fmla="*/ 1457455 w 1497766"/>
                <a:gd name="connsiteY14" fmla="*/ 458196 h 1172643"/>
                <a:gd name="connsiteX15" fmla="*/ 1386018 w 1497766"/>
                <a:gd name="connsiteY15" fmla="*/ 496296 h 1172643"/>
                <a:gd name="connsiteX16" fmla="*/ 1400305 w 1497766"/>
                <a:gd name="connsiteY16" fmla="*/ 577259 h 1172643"/>
                <a:gd name="connsiteX17" fmla="*/ 1343155 w 1497766"/>
                <a:gd name="connsiteY17" fmla="*/ 658221 h 1172643"/>
                <a:gd name="connsiteX18" fmla="*/ 1286005 w 1497766"/>
                <a:gd name="connsiteY18" fmla="*/ 767759 h 1172643"/>
                <a:gd name="connsiteX19" fmla="*/ 1209805 w 1497766"/>
                <a:gd name="connsiteY19" fmla="*/ 839196 h 1172643"/>
                <a:gd name="connsiteX20" fmla="*/ 1076455 w 1497766"/>
                <a:gd name="connsiteY20" fmla="*/ 839196 h 1172643"/>
                <a:gd name="connsiteX21" fmla="*/ 1005018 w 1497766"/>
                <a:gd name="connsiteY21" fmla="*/ 915396 h 1172643"/>
                <a:gd name="connsiteX22" fmla="*/ 876430 w 1497766"/>
                <a:gd name="connsiteY22" fmla="*/ 939209 h 1172643"/>
                <a:gd name="connsiteX23" fmla="*/ 800230 w 1497766"/>
                <a:gd name="connsiteY23" fmla="*/ 934446 h 1172643"/>
                <a:gd name="connsiteX24" fmla="*/ 671643 w 1497766"/>
                <a:gd name="connsiteY24" fmla="*/ 1005884 h 1172643"/>
                <a:gd name="connsiteX25" fmla="*/ 509718 w 1497766"/>
                <a:gd name="connsiteY25" fmla="*/ 1005884 h 1172643"/>
                <a:gd name="connsiteX26" fmla="*/ 452568 w 1497766"/>
                <a:gd name="connsiteY26" fmla="*/ 1058271 h 1172643"/>
                <a:gd name="connsiteX27" fmla="*/ 314455 w 1497766"/>
                <a:gd name="connsiteY27" fmla="*/ 1148759 h 1172643"/>
                <a:gd name="connsiteX28" fmla="*/ 204918 w 1497766"/>
                <a:gd name="connsiteY28" fmla="*/ 1172571 h 1172643"/>
                <a:gd name="connsiteX29" fmla="*/ 52518 w 1497766"/>
                <a:gd name="connsiteY29" fmla="*/ 1143996 h 1172643"/>
                <a:gd name="connsiteX30" fmla="*/ 130 w 1497766"/>
                <a:gd name="connsiteY30" fmla="*/ 1029696 h 1172643"/>
                <a:gd name="connsiteX31" fmla="*/ 38230 w 1497766"/>
                <a:gd name="connsiteY31" fmla="*/ 915396 h 1172643"/>
                <a:gd name="connsiteX32" fmla="*/ 57280 w 1497766"/>
                <a:gd name="connsiteY32" fmla="*/ 753471 h 1172643"/>
                <a:gd name="connsiteX33" fmla="*/ 128718 w 1497766"/>
                <a:gd name="connsiteY33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28755 w 1497766"/>
                <a:gd name="connsiteY2" fmla="*/ 672509 h 1172643"/>
                <a:gd name="connsiteX3" fmla="*/ 447805 w 1497766"/>
                <a:gd name="connsiteY3" fmla="*/ 624884 h 1172643"/>
                <a:gd name="connsiteX4" fmla="*/ 509718 w 1497766"/>
                <a:gd name="connsiteY4" fmla="*/ 620121 h 1172643"/>
                <a:gd name="connsiteX5" fmla="*/ 658943 w 1497766"/>
                <a:gd name="connsiteY5" fmla="*/ 599484 h 1172643"/>
                <a:gd name="connsiteX6" fmla="*/ 839918 w 1497766"/>
                <a:gd name="connsiteY6" fmla="*/ 556621 h 1172643"/>
                <a:gd name="connsiteX7" fmla="*/ 1062168 w 1497766"/>
                <a:gd name="connsiteY7" fmla="*/ 472484 h 1172643"/>
                <a:gd name="connsiteX8" fmla="*/ 1224093 w 1497766"/>
                <a:gd name="connsiteY8" fmla="*/ 358184 h 1172643"/>
                <a:gd name="connsiteX9" fmla="*/ 1343155 w 1497766"/>
                <a:gd name="connsiteY9" fmla="*/ 210546 h 1172643"/>
                <a:gd name="connsiteX10" fmla="*/ 1405068 w 1497766"/>
                <a:gd name="connsiteY10" fmla="*/ 58146 h 1172643"/>
                <a:gd name="connsiteX11" fmla="*/ 1409830 w 1497766"/>
                <a:gd name="connsiteY11" fmla="*/ 5759 h 1172643"/>
                <a:gd name="connsiteX12" fmla="*/ 1476505 w 1497766"/>
                <a:gd name="connsiteY12" fmla="*/ 181971 h 1172643"/>
                <a:gd name="connsiteX13" fmla="*/ 1497143 w 1497766"/>
                <a:gd name="connsiteY13" fmla="*/ 343896 h 1172643"/>
                <a:gd name="connsiteX14" fmla="*/ 1457455 w 1497766"/>
                <a:gd name="connsiteY14" fmla="*/ 458196 h 1172643"/>
                <a:gd name="connsiteX15" fmla="*/ 1386018 w 1497766"/>
                <a:gd name="connsiteY15" fmla="*/ 496296 h 1172643"/>
                <a:gd name="connsiteX16" fmla="*/ 1400305 w 1497766"/>
                <a:gd name="connsiteY16" fmla="*/ 577259 h 1172643"/>
                <a:gd name="connsiteX17" fmla="*/ 1343155 w 1497766"/>
                <a:gd name="connsiteY17" fmla="*/ 658221 h 1172643"/>
                <a:gd name="connsiteX18" fmla="*/ 1286005 w 1497766"/>
                <a:gd name="connsiteY18" fmla="*/ 767759 h 1172643"/>
                <a:gd name="connsiteX19" fmla="*/ 1209805 w 1497766"/>
                <a:gd name="connsiteY19" fmla="*/ 839196 h 1172643"/>
                <a:gd name="connsiteX20" fmla="*/ 1076455 w 1497766"/>
                <a:gd name="connsiteY20" fmla="*/ 839196 h 1172643"/>
                <a:gd name="connsiteX21" fmla="*/ 1005018 w 1497766"/>
                <a:gd name="connsiteY21" fmla="*/ 915396 h 1172643"/>
                <a:gd name="connsiteX22" fmla="*/ 876430 w 1497766"/>
                <a:gd name="connsiteY22" fmla="*/ 939209 h 1172643"/>
                <a:gd name="connsiteX23" fmla="*/ 800230 w 1497766"/>
                <a:gd name="connsiteY23" fmla="*/ 934446 h 1172643"/>
                <a:gd name="connsiteX24" fmla="*/ 671643 w 1497766"/>
                <a:gd name="connsiteY24" fmla="*/ 1005884 h 1172643"/>
                <a:gd name="connsiteX25" fmla="*/ 509718 w 1497766"/>
                <a:gd name="connsiteY25" fmla="*/ 1005884 h 1172643"/>
                <a:gd name="connsiteX26" fmla="*/ 452568 w 1497766"/>
                <a:gd name="connsiteY26" fmla="*/ 1058271 h 1172643"/>
                <a:gd name="connsiteX27" fmla="*/ 314455 w 1497766"/>
                <a:gd name="connsiteY27" fmla="*/ 1148759 h 1172643"/>
                <a:gd name="connsiteX28" fmla="*/ 204918 w 1497766"/>
                <a:gd name="connsiteY28" fmla="*/ 1172571 h 1172643"/>
                <a:gd name="connsiteX29" fmla="*/ 52518 w 1497766"/>
                <a:gd name="connsiteY29" fmla="*/ 1143996 h 1172643"/>
                <a:gd name="connsiteX30" fmla="*/ 130 w 1497766"/>
                <a:gd name="connsiteY30" fmla="*/ 1029696 h 1172643"/>
                <a:gd name="connsiteX31" fmla="*/ 38230 w 1497766"/>
                <a:gd name="connsiteY31" fmla="*/ 915396 h 1172643"/>
                <a:gd name="connsiteX32" fmla="*/ 57280 w 1497766"/>
                <a:gd name="connsiteY32" fmla="*/ 753471 h 1172643"/>
                <a:gd name="connsiteX33" fmla="*/ 128718 w 1497766"/>
                <a:gd name="connsiteY33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28755 w 1497766"/>
                <a:gd name="connsiteY2" fmla="*/ 672509 h 1172643"/>
                <a:gd name="connsiteX3" fmla="*/ 447805 w 1497766"/>
                <a:gd name="connsiteY3" fmla="*/ 624884 h 1172643"/>
                <a:gd name="connsiteX4" fmla="*/ 527180 w 1497766"/>
                <a:gd name="connsiteY4" fmla="*/ 597896 h 1172643"/>
                <a:gd name="connsiteX5" fmla="*/ 509718 w 1497766"/>
                <a:gd name="connsiteY5" fmla="*/ 620121 h 1172643"/>
                <a:gd name="connsiteX6" fmla="*/ 658943 w 1497766"/>
                <a:gd name="connsiteY6" fmla="*/ 599484 h 1172643"/>
                <a:gd name="connsiteX7" fmla="*/ 839918 w 1497766"/>
                <a:gd name="connsiteY7" fmla="*/ 556621 h 1172643"/>
                <a:gd name="connsiteX8" fmla="*/ 1062168 w 1497766"/>
                <a:gd name="connsiteY8" fmla="*/ 472484 h 1172643"/>
                <a:gd name="connsiteX9" fmla="*/ 1224093 w 1497766"/>
                <a:gd name="connsiteY9" fmla="*/ 358184 h 1172643"/>
                <a:gd name="connsiteX10" fmla="*/ 1343155 w 1497766"/>
                <a:gd name="connsiteY10" fmla="*/ 210546 h 1172643"/>
                <a:gd name="connsiteX11" fmla="*/ 1405068 w 1497766"/>
                <a:gd name="connsiteY11" fmla="*/ 58146 h 1172643"/>
                <a:gd name="connsiteX12" fmla="*/ 1409830 w 1497766"/>
                <a:gd name="connsiteY12" fmla="*/ 5759 h 1172643"/>
                <a:gd name="connsiteX13" fmla="*/ 1476505 w 1497766"/>
                <a:gd name="connsiteY13" fmla="*/ 181971 h 1172643"/>
                <a:gd name="connsiteX14" fmla="*/ 1497143 w 1497766"/>
                <a:gd name="connsiteY14" fmla="*/ 343896 h 1172643"/>
                <a:gd name="connsiteX15" fmla="*/ 1457455 w 1497766"/>
                <a:gd name="connsiteY15" fmla="*/ 458196 h 1172643"/>
                <a:gd name="connsiteX16" fmla="*/ 1386018 w 1497766"/>
                <a:gd name="connsiteY16" fmla="*/ 496296 h 1172643"/>
                <a:gd name="connsiteX17" fmla="*/ 1400305 w 1497766"/>
                <a:gd name="connsiteY17" fmla="*/ 577259 h 1172643"/>
                <a:gd name="connsiteX18" fmla="*/ 1343155 w 1497766"/>
                <a:gd name="connsiteY18" fmla="*/ 658221 h 1172643"/>
                <a:gd name="connsiteX19" fmla="*/ 1286005 w 1497766"/>
                <a:gd name="connsiteY19" fmla="*/ 767759 h 1172643"/>
                <a:gd name="connsiteX20" fmla="*/ 1209805 w 1497766"/>
                <a:gd name="connsiteY20" fmla="*/ 839196 h 1172643"/>
                <a:gd name="connsiteX21" fmla="*/ 1076455 w 1497766"/>
                <a:gd name="connsiteY21" fmla="*/ 839196 h 1172643"/>
                <a:gd name="connsiteX22" fmla="*/ 1005018 w 1497766"/>
                <a:gd name="connsiteY22" fmla="*/ 915396 h 1172643"/>
                <a:gd name="connsiteX23" fmla="*/ 876430 w 1497766"/>
                <a:gd name="connsiteY23" fmla="*/ 939209 h 1172643"/>
                <a:gd name="connsiteX24" fmla="*/ 800230 w 1497766"/>
                <a:gd name="connsiteY24" fmla="*/ 934446 h 1172643"/>
                <a:gd name="connsiteX25" fmla="*/ 671643 w 1497766"/>
                <a:gd name="connsiteY25" fmla="*/ 1005884 h 1172643"/>
                <a:gd name="connsiteX26" fmla="*/ 509718 w 1497766"/>
                <a:gd name="connsiteY26" fmla="*/ 1005884 h 1172643"/>
                <a:gd name="connsiteX27" fmla="*/ 452568 w 1497766"/>
                <a:gd name="connsiteY27" fmla="*/ 1058271 h 1172643"/>
                <a:gd name="connsiteX28" fmla="*/ 314455 w 1497766"/>
                <a:gd name="connsiteY28" fmla="*/ 1148759 h 1172643"/>
                <a:gd name="connsiteX29" fmla="*/ 204918 w 1497766"/>
                <a:gd name="connsiteY29" fmla="*/ 1172571 h 1172643"/>
                <a:gd name="connsiteX30" fmla="*/ 52518 w 1497766"/>
                <a:gd name="connsiteY30" fmla="*/ 1143996 h 1172643"/>
                <a:gd name="connsiteX31" fmla="*/ 130 w 1497766"/>
                <a:gd name="connsiteY31" fmla="*/ 1029696 h 1172643"/>
                <a:gd name="connsiteX32" fmla="*/ 38230 w 1497766"/>
                <a:gd name="connsiteY32" fmla="*/ 915396 h 1172643"/>
                <a:gd name="connsiteX33" fmla="*/ 57280 w 1497766"/>
                <a:gd name="connsiteY33" fmla="*/ 753471 h 1172643"/>
                <a:gd name="connsiteX34" fmla="*/ 128718 w 1497766"/>
                <a:gd name="connsiteY34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527180 w 1497766"/>
                <a:gd name="connsiteY4" fmla="*/ 597896 h 1172643"/>
                <a:gd name="connsiteX5" fmla="*/ 509718 w 1497766"/>
                <a:gd name="connsiteY5" fmla="*/ 620121 h 1172643"/>
                <a:gd name="connsiteX6" fmla="*/ 658943 w 1497766"/>
                <a:gd name="connsiteY6" fmla="*/ 599484 h 1172643"/>
                <a:gd name="connsiteX7" fmla="*/ 839918 w 1497766"/>
                <a:gd name="connsiteY7" fmla="*/ 556621 h 1172643"/>
                <a:gd name="connsiteX8" fmla="*/ 1062168 w 1497766"/>
                <a:gd name="connsiteY8" fmla="*/ 472484 h 1172643"/>
                <a:gd name="connsiteX9" fmla="*/ 1224093 w 1497766"/>
                <a:gd name="connsiteY9" fmla="*/ 358184 h 1172643"/>
                <a:gd name="connsiteX10" fmla="*/ 1343155 w 1497766"/>
                <a:gd name="connsiteY10" fmla="*/ 210546 h 1172643"/>
                <a:gd name="connsiteX11" fmla="*/ 1405068 w 1497766"/>
                <a:gd name="connsiteY11" fmla="*/ 58146 h 1172643"/>
                <a:gd name="connsiteX12" fmla="*/ 1409830 w 1497766"/>
                <a:gd name="connsiteY12" fmla="*/ 5759 h 1172643"/>
                <a:gd name="connsiteX13" fmla="*/ 1476505 w 1497766"/>
                <a:gd name="connsiteY13" fmla="*/ 181971 h 1172643"/>
                <a:gd name="connsiteX14" fmla="*/ 1497143 w 1497766"/>
                <a:gd name="connsiteY14" fmla="*/ 343896 h 1172643"/>
                <a:gd name="connsiteX15" fmla="*/ 1457455 w 1497766"/>
                <a:gd name="connsiteY15" fmla="*/ 458196 h 1172643"/>
                <a:gd name="connsiteX16" fmla="*/ 1386018 w 1497766"/>
                <a:gd name="connsiteY16" fmla="*/ 496296 h 1172643"/>
                <a:gd name="connsiteX17" fmla="*/ 1400305 w 1497766"/>
                <a:gd name="connsiteY17" fmla="*/ 577259 h 1172643"/>
                <a:gd name="connsiteX18" fmla="*/ 1343155 w 1497766"/>
                <a:gd name="connsiteY18" fmla="*/ 658221 h 1172643"/>
                <a:gd name="connsiteX19" fmla="*/ 1286005 w 1497766"/>
                <a:gd name="connsiteY19" fmla="*/ 767759 h 1172643"/>
                <a:gd name="connsiteX20" fmla="*/ 1209805 w 1497766"/>
                <a:gd name="connsiteY20" fmla="*/ 839196 h 1172643"/>
                <a:gd name="connsiteX21" fmla="*/ 1076455 w 1497766"/>
                <a:gd name="connsiteY21" fmla="*/ 839196 h 1172643"/>
                <a:gd name="connsiteX22" fmla="*/ 1005018 w 1497766"/>
                <a:gd name="connsiteY22" fmla="*/ 915396 h 1172643"/>
                <a:gd name="connsiteX23" fmla="*/ 876430 w 1497766"/>
                <a:gd name="connsiteY23" fmla="*/ 939209 h 1172643"/>
                <a:gd name="connsiteX24" fmla="*/ 800230 w 1497766"/>
                <a:gd name="connsiteY24" fmla="*/ 934446 h 1172643"/>
                <a:gd name="connsiteX25" fmla="*/ 671643 w 1497766"/>
                <a:gd name="connsiteY25" fmla="*/ 1005884 h 1172643"/>
                <a:gd name="connsiteX26" fmla="*/ 509718 w 1497766"/>
                <a:gd name="connsiteY26" fmla="*/ 1005884 h 1172643"/>
                <a:gd name="connsiteX27" fmla="*/ 452568 w 1497766"/>
                <a:gd name="connsiteY27" fmla="*/ 1058271 h 1172643"/>
                <a:gd name="connsiteX28" fmla="*/ 314455 w 1497766"/>
                <a:gd name="connsiteY28" fmla="*/ 1148759 h 1172643"/>
                <a:gd name="connsiteX29" fmla="*/ 204918 w 1497766"/>
                <a:gd name="connsiteY29" fmla="*/ 1172571 h 1172643"/>
                <a:gd name="connsiteX30" fmla="*/ 52518 w 1497766"/>
                <a:gd name="connsiteY30" fmla="*/ 1143996 h 1172643"/>
                <a:gd name="connsiteX31" fmla="*/ 130 w 1497766"/>
                <a:gd name="connsiteY31" fmla="*/ 1029696 h 1172643"/>
                <a:gd name="connsiteX32" fmla="*/ 38230 w 1497766"/>
                <a:gd name="connsiteY32" fmla="*/ 915396 h 1172643"/>
                <a:gd name="connsiteX33" fmla="*/ 57280 w 1497766"/>
                <a:gd name="connsiteY33" fmla="*/ 753471 h 1172643"/>
                <a:gd name="connsiteX34" fmla="*/ 128718 w 1497766"/>
                <a:gd name="connsiteY34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527180 w 1497766"/>
                <a:gd name="connsiteY4" fmla="*/ 597896 h 1172643"/>
                <a:gd name="connsiteX5" fmla="*/ 509718 w 1497766"/>
                <a:gd name="connsiteY5" fmla="*/ 620121 h 1172643"/>
                <a:gd name="connsiteX6" fmla="*/ 658943 w 1497766"/>
                <a:gd name="connsiteY6" fmla="*/ 599484 h 1172643"/>
                <a:gd name="connsiteX7" fmla="*/ 839918 w 1497766"/>
                <a:gd name="connsiteY7" fmla="*/ 556621 h 1172643"/>
                <a:gd name="connsiteX8" fmla="*/ 1062168 w 1497766"/>
                <a:gd name="connsiteY8" fmla="*/ 472484 h 1172643"/>
                <a:gd name="connsiteX9" fmla="*/ 1224093 w 1497766"/>
                <a:gd name="connsiteY9" fmla="*/ 358184 h 1172643"/>
                <a:gd name="connsiteX10" fmla="*/ 1343155 w 1497766"/>
                <a:gd name="connsiteY10" fmla="*/ 210546 h 1172643"/>
                <a:gd name="connsiteX11" fmla="*/ 1405068 w 1497766"/>
                <a:gd name="connsiteY11" fmla="*/ 58146 h 1172643"/>
                <a:gd name="connsiteX12" fmla="*/ 1409830 w 1497766"/>
                <a:gd name="connsiteY12" fmla="*/ 5759 h 1172643"/>
                <a:gd name="connsiteX13" fmla="*/ 1476505 w 1497766"/>
                <a:gd name="connsiteY13" fmla="*/ 181971 h 1172643"/>
                <a:gd name="connsiteX14" fmla="*/ 1497143 w 1497766"/>
                <a:gd name="connsiteY14" fmla="*/ 343896 h 1172643"/>
                <a:gd name="connsiteX15" fmla="*/ 1457455 w 1497766"/>
                <a:gd name="connsiteY15" fmla="*/ 458196 h 1172643"/>
                <a:gd name="connsiteX16" fmla="*/ 1386018 w 1497766"/>
                <a:gd name="connsiteY16" fmla="*/ 496296 h 1172643"/>
                <a:gd name="connsiteX17" fmla="*/ 1400305 w 1497766"/>
                <a:gd name="connsiteY17" fmla="*/ 577259 h 1172643"/>
                <a:gd name="connsiteX18" fmla="*/ 1343155 w 1497766"/>
                <a:gd name="connsiteY18" fmla="*/ 658221 h 1172643"/>
                <a:gd name="connsiteX19" fmla="*/ 1286005 w 1497766"/>
                <a:gd name="connsiteY19" fmla="*/ 767759 h 1172643"/>
                <a:gd name="connsiteX20" fmla="*/ 1209805 w 1497766"/>
                <a:gd name="connsiteY20" fmla="*/ 839196 h 1172643"/>
                <a:gd name="connsiteX21" fmla="*/ 1076455 w 1497766"/>
                <a:gd name="connsiteY21" fmla="*/ 839196 h 1172643"/>
                <a:gd name="connsiteX22" fmla="*/ 1005018 w 1497766"/>
                <a:gd name="connsiteY22" fmla="*/ 915396 h 1172643"/>
                <a:gd name="connsiteX23" fmla="*/ 876430 w 1497766"/>
                <a:gd name="connsiteY23" fmla="*/ 939209 h 1172643"/>
                <a:gd name="connsiteX24" fmla="*/ 800230 w 1497766"/>
                <a:gd name="connsiteY24" fmla="*/ 934446 h 1172643"/>
                <a:gd name="connsiteX25" fmla="*/ 671643 w 1497766"/>
                <a:gd name="connsiteY25" fmla="*/ 1005884 h 1172643"/>
                <a:gd name="connsiteX26" fmla="*/ 509718 w 1497766"/>
                <a:gd name="connsiteY26" fmla="*/ 1005884 h 1172643"/>
                <a:gd name="connsiteX27" fmla="*/ 452568 w 1497766"/>
                <a:gd name="connsiteY27" fmla="*/ 1058271 h 1172643"/>
                <a:gd name="connsiteX28" fmla="*/ 314455 w 1497766"/>
                <a:gd name="connsiteY28" fmla="*/ 1148759 h 1172643"/>
                <a:gd name="connsiteX29" fmla="*/ 204918 w 1497766"/>
                <a:gd name="connsiteY29" fmla="*/ 1172571 h 1172643"/>
                <a:gd name="connsiteX30" fmla="*/ 52518 w 1497766"/>
                <a:gd name="connsiteY30" fmla="*/ 1143996 h 1172643"/>
                <a:gd name="connsiteX31" fmla="*/ 130 w 1497766"/>
                <a:gd name="connsiteY31" fmla="*/ 1029696 h 1172643"/>
                <a:gd name="connsiteX32" fmla="*/ 38230 w 1497766"/>
                <a:gd name="connsiteY32" fmla="*/ 915396 h 1172643"/>
                <a:gd name="connsiteX33" fmla="*/ 57280 w 1497766"/>
                <a:gd name="connsiteY33" fmla="*/ 753471 h 1172643"/>
                <a:gd name="connsiteX34" fmla="*/ 128718 w 1497766"/>
                <a:gd name="connsiteY34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527180 w 1497766"/>
                <a:gd name="connsiteY4" fmla="*/ 597896 h 1172643"/>
                <a:gd name="connsiteX5" fmla="*/ 509718 w 1497766"/>
                <a:gd name="connsiteY5" fmla="*/ 620121 h 1172643"/>
                <a:gd name="connsiteX6" fmla="*/ 658943 w 1497766"/>
                <a:gd name="connsiteY6" fmla="*/ 599484 h 1172643"/>
                <a:gd name="connsiteX7" fmla="*/ 839918 w 1497766"/>
                <a:gd name="connsiteY7" fmla="*/ 556621 h 1172643"/>
                <a:gd name="connsiteX8" fmla="*/ 1062168 w 1497766"/>
                <a:gd name="connsiteY8" fmla="*/ 472484 h 1172643"/>
                <a:gd name="connsiteX9" fmla="*/ 1224093 w 1497766"/>
                <a:gd name="connsiteY9" fmla="*/ 358184 h 1172643"/>
                <a:gd name="connsiteX10" fmla="*/ 1343155 w 1497766"/>
                <a:gd name="connsiteY10" fmla="*/ 210546 h 1172643"/>
                <a:gd name="connsiteX11" fmla="*/ 1405068 w 1497766"/>
                <a:gd name="connsiteY11" fmla="*/ 58146 h 1172643"/>
                <a:gd name="connsiteX12" fmla="*/ 1409830 w 1497766"/>
                <a:gd name="connsiteY12" fmla="*/ 5759 h 1172643"/>
                <a:gd name="connsiteX13" fmla="*/ 1476505 w 1497766"/>
                <a:gd name="connsiteY13" fmla="*/ 181971 h 1172643"/>
                <a:gd name="connsiteX14" fmla="*/ 1497143 w 1497766"/>
                <a:gd name="connsiteY14" fmla="*/ 343896 h 1172643"/>
                <a:gd name="connsiteX15" fmla="*/ 1457455 w 1497766"/>
                <a:gd name="connsiteY15" fmla="*/ 458196 h 1172643"/>
                <a:gd name="connsiteX16" fmla="*/ 1386018 w 1497766"/>
                <a:gd name="connsiteY16" fmla="*/ 496296 h 1172643"/>
                <a:gd name="connsiteX17" fmla="*/ 1400305 w 1497766"/>
                <a:gd name="connsiteY17" fmla="*/ 577259 h 1172643"/>
                <a:gd name="connsiteX18" fmla="*/ 1343155 w 1497766"/>
                <a:gd name="connsiteY18" fmla="*/ 658221 h 1172643"/>
                <a:gd name="connsiteX19" fmla="*/ 1286005 w 1497766"/>
                <a:gd name="connsiteY19" fmla="*/ 767759 h 1172643"/>
                <a:gd name="connsiteX20" fmla="*/ 1187580 w 1497766"/>
                <a:gd name="connsiteY20" fmla="*/ 836021 h 1172643"/>
                <a:gd name="connsiteX21" fmla="*/ 1076455 w 1497766"/>
                <a:gd name="connsiteY21" fmla="*/ 839196 h 1172643"/>
                <a:gd name="connsiteX22" fmla="*/ 1005018 w 1497766"/>
                <a:gd name="connsiteY22" fmla="*/ 915396 h 1172643"/>
                <a:gd name="connsiteX23" fmla="*/ 876430 w 1497766"/>
                <a:gd name="connsiteY23" fmla="*/ 939209 h 1172643"/>
                <a:gd name="connsiteX24" fmla="*/ 800230 w 1497766"/>
                <a:gd name="connsiteY24" fmla="*/ 934446 h 1172643"/>
                <a:gd name="connsiteX25" fmla="*/ 671643 w 1497766"/>
                <a:gd name="connsiteY25" fmla="*/ 1005884 h 1172643"/>
                <a:gd name="connsiteX26" fmla="*/ 509718 w 1497766"/>
                <a:gd name="connsiteY26" fmla="*/ 1005884 h 1172643"/>
                <a:gd name="connsiteX27" fmla="*/ 452568 w 1497766"/>
                <a:gd name="connsiteY27" fmla="*/ 1058271 h 1172643"/>
                <a:gd name="connsiteX28" fmla="*/ 314455 w 1497766"/>
                <a:gd name="connsiteY28" fmla="*/ 1148759 h 1172643"/>
                <a:gd name="connsiteX29" fmla="*/ 204918 w 1497766"/>
                <a:gd name="connsiteY29" fmla="*/ 1172571 h 1172643"/>
                <a:gd name="connsiteX30" fmla="*/ 52518 w 1497766"/>
                <a:gd name="connsiteY30" fmla="*/ 1143996 h 1172643"/>
                <a:gd name="connsiteX31" fmla="*/ 130 w 1497766"/>
                <a:gd name="connsiteY31" fmla="*/ 1029696 h 1172643"/>
                <a:gd name="connsiteX32" fmla="*/ 38230 w 1497766"/>
                <a:gd name="connsiteY32" fmla="*/ 915396 h 1172643"/>
                <a:gd name="connsiteX33" fmla="*/ 57280 w 1497766"/>
                <a:gd name="connsiteY33" fmla="*/ 753471 h 1172643"/>
                <a:gd name="connsiteX34" fmla="*/ 128718 w 1497766"/>
                <a:gd name="connsiteY34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527180 w 1497766"/>
                <a:gd name="connsiteY4" fmla="*/ 597896 h 1172643"/>
                <a:gd name="connsiteX5" fmla="*/ 509718 w 1497766"/>
                <a:gd name="connsiteY5" fmla="*/ 620121 h 1172643"/>
                <a:gd name="connsiteX6" fmla="*/ 658943 w 1497766"/>
                <a:gd name="connsiteY6" fmla="*/ 599484 h 1172643"/>
                <a:gd name="connsiteX7" fmla="*/ 839918 w 1497766"/>
                <a:gd name="connsiteY7" fmla="*/ 556621 h 1172643"/>
                <a:gd name="connsiteX8" fmla="*/ 1062168 w 1497766"/>
                <a:gd name="connsiteY8" fmla="*/ 472484 h 1172643"/>
                <a:gd name="connsiteX9" fmla="*/ 1224093 w 1497766"/>
                <a:gd name="connsiteY9" fmla="*/ 358184 h 1172643"/>
                <a:gd name="connsiteX10" fmla="*/ 1343155 w 1497766"/>
                <a:gd name="connsiteY10" fmla="*/ 210546 h 1172643"/>
                <a:gd name="connsiteX11" fmla="*/ 1405068 w 1497766"/>
                <a:gd name="connsiteY11" fmla="*/ 58146 h 1172643"/>
                <a:gd name="connsiteX12" fmla="*/ 1409830 w 1497766"/>
                <a:gd name="connsiteY12" fmla="*/ 5759 h 1172643"/>
                <a:gd name="connsiteX13" fmla="*/ 1476505 w 1497766"/>
                <a:gd name="connsiteY13" fmla="*/ 181971 h 1172643"/>
                <a:gd name="connsiteX14" fmla="*/ 1497143 w 1497766"/>
                <a:gd name="connsiteY14" fmla="*/ 343896 h 1172643"/>
                <a:gd name="connsiteX15" fmla="*/ 1457455 w 1497766"/>
                <a:gd name="connsiteY15" fmla="*/ 458196 h 1172643"/>
                <a:gd name="connsiteX16" fmla="*/ 1386018 w 1497766"/>
                <a:gd name="connsiteY16" fmla="*/ 496296 h 1172643"/>
                <a:gd name="connsiteX17" fmla="*/ 1400305 w 1497766"/>
                <a:gd name="connsiteY17" fmla="*/ 577259 h 1172643"/>
                <a:gd name="connsiteX18" fmla="*/ 1343155 w 1497766"/>
                <a:gd name="connsiteY18" fmla="*/ 658221 h 1172643"/>
                <a:gd name="connsiteX19" fmla="*/ 1276480 w 1497766"/>
                <a:gd name="connsiteY19" fmla="*/ 748709 h 1172643"/>
                <a:gd name="connsiteX20" fmla="*/ 1187580 w 1497766"/>
                <a:gd name="connsiteY20" fmla="*/ 836021 h 1172643"/>
                <a:gd name="connsiteX21" fmla="*/ 1076455 w 1497766"/>
                <a:gd name="connsiteY21" fmla="*/ 839196 h 1172643"/>
                <a:gd name="connsiteX22" fmla="*/ 1005018 w 1497766"/>
                <a:gd name="connsiteY22" fmla="*/ 915396 h 1172643"/>
                <a:gd name="connsiteX23" fmla="*/ 876430 w 1497766"/>
                <a:gd name="connsiteY23" fmla="*/ 939209 h 1172643"/>
                <a:gd name="connsiteX24" fmla="*/ 800230 w 1497766"/>
                <a:gd name="connsiteY24" fmla="*/ 934446 h 1172643"/>
                <a:gd name="connsiteX25" fmla="*/ 671643 w 1497766"/>
                <a:gd name="connsiteY25" fmla="*/ 1005884 h 1172643"/>
                <a:gd name="connsiteX26" fmla="*/ 509718 w 1497766"/>
                <a:gd name="connsiteY26" fmla="*/ 1005884 h 1172643"/>
                <a:gd name="connsiteX27" fmla="*/ 452568 w 1497766"/>
                <a:gd name="connsiteY27" fmla="*/ 1058271 h 1172643"/>
                <a:gd name="connsiteX28" fmla="*/ 314455 w 1497766"/>
                <a:gd name="connsiteY28" fmla="*/ 1148759 h 1172643"/>
                <a:gd name="connsiteX29" fmla="*/ 204918 w 1497766"/>
                <a:gd name="connsiteY29" fmla="*/ 1172571 h 1172643"/>
                <a:gd name="connsiteX30" fmla="*/ 52518 w 1497766"/>
                <a:gd name="connsiteY30" fmla="*/ 1143996 h 1172643"/>
                <a:gd name="connsiteX31" fmla="*/ 130 w 1497766"/>
                <a:gd name="connsiteY31" fmla="*/ 1029696 h 1172643"/>
                <a:gd name="connsiteX32" fmla="*/ 38230 w 1497766"/>
                <a:gd name="connsiteY32" fmla="*/ 915396 h 1172643"/>
                <a:gd name="connsiteX33" fmla="*/ 57280 w 1497766"/>
                <a:gd name="connsiteY33" fmla="*/ 753471 h 1172643"/>
                <a:gd name="connsiteX34" fmla="*/ 128718 w 1497766"/>
                <a:gd name="connsiteY34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509718 w 1497766"/>
                <a:gd name="connsiteY4" fmla="*/ 620121 h 1172643"/>
                <a:gd name="connsiteX5" fmla="*/ 658943 w 1497766"/>
                <a:gd name="connsiteY5" fmla="*/ 599484 h 1172643"/>
                <a:gd name="connsiteX6" fmla="*/ 839918 w 1497766"/>
                <a:gd name="connsiteY6" fmla="*/ 556621 h 1172643"/>
                <a:gd name="connsiteX7" fmla="*/ 1062168 w 1497766"/>
                <a:gd name="connsiteY7" fmla="*/ 472484 h 1172643"/>
                <a:gd name="connsiteX8" fmla="*/ 1224093 w 1497766"/>
                <a:gd name="connsiteY8" fmla="*/ 358184 h 1172643"/>
                <a:gd name="connsiteX9" fmla="*/ 1343155 w 1497766"/>
                <a:gd name="connsiteY9" fmla="*/ 210546 h 1172643"/>
                <a:gd name="connsiteX10" fmla="*/ 1405068 w 1497766"/>
                <a:gd name="connsiteY10" fmla="*/ 58146 h 1172643"/>
                <a:gd name="connsiteX11" fmla="*/ 1409830 w 1497766"/>
                <a:gd name="connsiteY11" fmla="*/ 5759 h 1172643"/>
                <a:gd name="connsiteX12" fmla="*/ 1476505 w 1497766"/>
                <a:gd name="connsiteY12" fmla="*/ 181971 h 1172643"/>
                <a:gd name="connsiteX13" fmla="*/ 1497143 w 1497766"/>
                <a:gd name="connsiteY13" fmla="*/ 343896 h 1172643"/>
                <a:gd name="connsiteX14" fmla="*/ 1457455 w 1497766"/>
                <a:gd name="connsiteY14" fmla="*/ 458196 h 1172643"/>
                <a:gd name="connsiteX15" fmla="*/ 1386018 w 1497766"/>
                <a:gd name="connsiteY15" fmla="*/ 496296 h 1172643"/>
                <a:gd name="connsiteX16" fmla="*/ 1400305 w 1497766"/>
                <a:gd name="connsiteY16" fmla="*/ 577259 h 1172643"/>
                <a:gd name="connsiteX17" fmla="*/ 1343155 w 1497766"/>
                <a:gd name="connsiteY17" fmla="*/ 658221 h 1172643"/>
                <a:gd name="connsiteX18" fmla="*/ 1276480 w 1497766"/>
                <a:gd name="connsiteY18" fmla="*/ 748709 h 1172643"/>
                <a:gd name="connsiteX19" fmla="*/ 1187580 w 1497766"/>
                <a:gd name="connsiteY19" fmla="*/ 836021 h 1172643"/>
                <a:gd name="connsiteX20" fmla="*/ 1076455 w 1497766"/>
                <a:gd name="connsiteY20" fmla="*/ 839196 h 1172643"/>
                <a:gd name="connsiteX21" fmla="*/ 1005018 w 1497766"/>
                <a:gd name="connsiteY21" fmla="*/ 915396 h 1172643"/>
                <a:gd name="connsiteX22" fmla="*/ 876430 w 1497766"/>
                <a:gd name="connsiteY22" fmla="*/ 939209 h 1172643"/>
                <a:gd name="connsiteX23" fmla="*/ 800230 w 1497766"/>
                <a:gd name="connsiteY23" fmla="*/ 934446 h 1172643"/>
                <a:gd name="connsiteX24" fmla="*/ 671643 w 1497766"/>
                <a:gd name="connsiteY24" fmla="*/ 1005884 h 1172643"/>
                <a:gd name="connsiteX25" fmla="*/ 509718 w 1497766"/>
                <a:gd name="connsiteY25" fmla="*/ 1005884 h 1172643"/>
                <a:gd name="connsiteX26" fmla="*/ 452568 w 1497766"/>
                <a:gd name="connsiteY26" fmla="*/ 1058271 h 1172643"/>
                <a:gd name="connsiteX27" fmla="*/ 314455 w 1497766"/>
                <a:gd name="connsiteY27" fmla="*/ 1148759 h 1172643"/>
                <a:gd name="connsiteX28" fmla="*/ 204918 w 1497766"/>
                <a:gd name="connsiteY28" fmla="*/ 1172571 h 1172643"/>
                <a:gd name="connsiteX29" fmla="*/ 52518 w 1497766"/>
                <a:gd name="connsiteY29" fmla="*/ 1143996 h 1172643"/>
                <a:gd name="connsiteX30" fmla="*/ 130 w 1497766"/>
                <a:gd name="connsiteY30" fmla="*/ 1029696 h 1172643"/>
                <a:gd name="connsiteX31" fmla="*/ 38230 w 1497766"/>
                <a:gd name="connsiteY31" fmla="*/ 915396 h 1172643"/>
                <a:gd name="connsiteX32" fmla="*/ 57280 w 1497766"/>
                <a:gd name="connsiteY32" fmla="*/ 753471 h 1172643"/>
                <a:gd name="connsiteX33" fmla="*/ 128718 w 1497766"/>
                <a:gd name="connsiteY33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658943 w 1497766"/>
                <a:gd name="connsiteY4" fmla="*/ 599484 h 1172643"/>
                <a:gd name="connsiteX5" fmla="*/ 839918 w 1497766"/>
                <a:gd name="connsiteY5" fmla="*/ 556621 h 1172643"/>
                <a:gd name="connsiteX6" fmla="*/ 1062168 w 1497766"/>
                <a:gd name="connsiteY6" fmla="*/ 472484 h 1172643"/>
                <a:gd name="connsiteX7" fmla="*/ 1224093 w 1497766"/>
                <a:gd name="connsiteY7" fmla="*/ 358184 h 1172643"/>
                <a:gd name="connsiteX8" fmla="*/ 1343155 w 1497766"/>
                <a:gd name="connsiteY8" fmla="*/ 210546 h 1172643"/>
                <a:gd name="connsiteX9" fmla="*/ 1405068 w 1497766"/>
                <a:gd name="connsiteY9" fmla="*/ 58146 h 1172643"/>
                <a:gd name="connsiteX10" fmla="*/ 1409830 w 1497766"/>
                <a:gd name="connsiteY10" fmla="*/ 5759 h 1172643"/>
                <a:gd name="connsiteX11" fmla="*/ 1476505 w 1497766"/>
                <a:gd name="connsiteY11" fmla="*/ 181971 h 1172643"/>
                <a:gd name="connsiteX12" fmla="*/ 1497143 w 1497766"/>
                <a:gd name="connsiteY12" fmla="*/ 343896 h 1172643"/>
                <a:gd name="connsiteX13" fmla="*/ 1457455 w 1497766"/>
                <a:gd name="connsiteY13" fmla="*/ 458196 h 1172643"/>
                <a:gd name="connsiteX14" fmla="*/ 1386018 w 1497766"/>
                <a:gd name="connsiteY14" fmla="*/ 496296 h 1172643"/>
                <a:gd name="connsiteX15" fmla="*/ 1400305 w 1497766"/>
                <a:gd name="connsiteY15" fmla="*/ 577259 h 1172643"/>
                <a:gd name="connsiteX16" fmla="*/ 1343155 w 1497766"/>
                <a:gd name="connsiteY16" fmla="*/ 658221 h 1172643"/>
                <a:gd name="connsiteX17" fmla="*/ 1276480 w 1497766"/>
                <a:gd name="connsiteY17" fmla="*/ 748709 h 1172643"/>
                <a:gd name="connsiteX18" fmla="*/ 1187580 w 1497766"/>
                <a:gd name="connsiteY18" fmla="*/ 836021 h 1172643"/>
                <a:gd name="connsiteX19" fmla="*/ 1076455 w 1497766"/>
                <a:gd name="connsiteY19" fmla="*/ 839196 h 1172643"/>
                <a:gd name="connsiteX20" fmla="*/ 1005018 w 1497766"/>
                <a:gd name="connsiteY20" fmla="*/ 915396 h 1172643"/>
                <a:gd name="connsiteX21" fmla="*/ 876430 w 1497766"/>
                <a:gd name="connsiteY21" fmla="*/ 939209 h 1172643"/>
                <a:gd name="connsiteX22" fmla="*/ 800230 w 1497766"/>
                <a:gd name="connsiteY22" fmla="*/ 934446 h 1172643"/>
                <a:gd name="connsiteX23" fmla="*/ 671643 w 1497766"/>
                <a:gd name="connsiteY23" fmla="*/ 1005884 h 1172643"/>
                <a:gd name="connsiteX24" fmla="*/ 509718 w 1497766"/>
                <a:gd name="connsiteY24" fmla="*/ 1005884 h 1172643"/>
                <a:gd name="connsiteX25" fmla="*/ 452568 w 1497766"/>
                <a:gd name="connsiteY25" fmla="*/ 1058271 h 1172643"/>
                <a:gd name="connsiteX26" fmla="*/ 314455 w 1497766"/>
                <a:gd name="connsiteY26" fmla="*/ 1148759 h 1172643"/>
                <a:gd name="connsiteX27" fmla="*/ 204918 w 1497766"/>
                <a:gd name="connsiteY27" fmla="*/ 1172571 h 1172643"/>
                <a:gd name="connsiteX28" fmla="*/ 52518 w 1497766"/>
                <a:gd name="connsiteY28" fmla="*/ 1143996 h 1172643"/>
                <a:gd name="connsiteX29" fmla="*/ 130 w 1497766"/>
                <a:gd name="connsiteY29" fmla="*/ 1029696 h 1172643"/>
                <a:gd name="connsiteX30" fmla="*/ 38230 w 1497766"/>
                <a:gd name="connsiteY30" fmla="*/ 915396 h 1172643"/>
                <a:gd name="connsiteX31" fmla="*/ 57280 w 1497766"/>
                <a:gd name="connsiteY31" fmla="*/ 753471 h 1172643"/>
                <a:gd name="connsiteX32" fmla="*/ 128718 w 1497766"/>
                <a:gd name="connsiteY32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658943 w 1497766"/>
                <a:gd name="connsiteY3" fmla="*/ 599484 h 1172643"/>
                <a:gd name="connsiteX4" fmla="*/ 839918 w 1497766"/>
                <a:gd name="connsiteY4" fmla="*/ 556621 h 1172643"/>
                <a:gd name="connsiteX5" fmla="*/ 1062168 w 1497766"/>
                <a:gd name="connsiteY5" fmla="*/ 472484 h 1172643"/>
                <a:gd name="connsiteX6" fmla="*/ 1224093 w 1497766"/>
                <a:gd name="connsiteY6" fmla="*/ 358184 h 1172643"/>
                <a:gd name="connsiteX7" fmla="*/ 1343155 w 1497766"/>
                <a:gd name="connsiteY7" fmla="*/ 210546 h 1172643"/>
                <a:gd name="connsiteX8" fmla="*/ 1405068 w 1497766"/>
                <a:gd name="connsiteY8" fmla="*/ 58146 h 1172643"/>
                <a:gd name="connsiteX9" fmla="*/ 1409830 w 1497766"/>
                <a:gd name="connsiteY9" fmla="*/ 5759 h 1172643"/>
                <a:gd name="connsiteX10" fmla="*/ 1476505 w 1497766"/>
                <a:gd name="connsiteY10" fmla="*/ 181971 h 1172643"/>
                <a:gd name="connsiteX11" fmla="*/ 1497143 w 1497766"/>
                <a:gd name="connsiteY11" fmla="*/ 343896 h 1172643"/>
                <a:gd name="connsiteX12" fmla="*/ 1457455 w 1497766"/>
                <a:gd name="connsiteY12" fmla="*/ 458196 h 1172643"/>
                <a:gd name="connsiteX13" fmla="*/ 1386018 w 1497766"/>
                <a:gd name="connsiteY13" fmla="*/ 496296 h 1172643"/>
                <a:gd name="connsiteX14" fmla="*/ 1400305 w 1497766"/>
                <a:gd name="connsiteY14" fmla="*/ 577259 h 1172643"/>
                <a:gd name="connsiteX15" fmla="*/ 1343155 w 1497766"/>
                <a:gd name="connsiteY15" fmla="*/ 658221 h 1172643"/>
                <a:gd name="connsiteX16" fmla="*/ 1276480 w 1497766"/>
                <a:gd name="connsiteY16" fmla="*/ 748709 h 1172643"/>
                <a:gd name="connsiteX17" fmla="*/ 1187580 w 1497766"/>
                <a:gd name="connsiteY17" fmla="*/ 836021 h 1172643"/>
                <a:gd name="connsiteX18" fmla="*/ 1076455 w 1497766"/>
                <a:gd name="connsiteY18" fmla="*/ 839196 h 1172643"/>
                <a:gd name="connsiteX19" fmla="*/ 1005018 w 1497766"/>
                <a:gd name="connsiteY19" fmla="*/ 915396 h 1172643"/>
                <a:gd name="connsiteX20" fmla="*/ 876430 w 1497766"/>
                <a:gd name="connsiteY20" fmla="*/ 939209 h 1172643"/>
                <a:gd name="connsiteX21" fmla="*/ 800230 w 1497766"/>
                <a:gd name="connsiteY21" fmla="*/ 934446 h 1172643"/>
                <a:gd name="connsiteX22" fmla="*/ 671643 w 1497766"/>
                <a:gd name="connsiteY22" fmla="*/ 1005884 h 1172643"/>
                <a:gd name="connsiteX23" fmla="*/ 509718 w 1497766"/>
                <a:gd name="connsiteY23" fmla="*/ 1005884 h 1172643"/>
                <a:gd name="connsiteX24" fmla="*/ 452568 w 1497766"/>
                <a:gd name="connsiteY24" fmla="*/ 1058271 h 1172643"/>
                <a:gd name="connsiteX25" fmla="*/ 314455 w 1497766"/>
                <a:gd name="connsiteY25" fmla="*/ 1148759 h 1172643"/>
                <a:gd name="connsiteX26" fmla="*/ 204918 w 1497766"/>
                <a:gd name="connsiteY26" fmla="*/ 1172571 h 1172643"/>
                <a:gd name="connsiteX27" fmla="*/ 52518 w 1497766"/>
                <a:gd name="connsiteY27" fmla="*/ 1143996 h 1172643"/>
                <a:gd name="connsiteX28" fmla="*/ 130 w 1497766"/>
                <a:gd name="connsiteY28" fmla="*/ 1029696 h 1172643"/>
                <a:gd name="connsiteX29" fmla="*/ 38230 w 1497766"/>
                <a:gd name="connsiteY29" fmla="*/ 915396 h 1172643"/>
                <a:gd name="connsiteX30" fmla="*/ 57280 w 1497766"/>
                <a:gd name="connsiteY30" fmla="*/ 753471 h 1172643"/>
                <a:gd name="connsiteX31" fmla="*/ 128718 w 1497766"/>
                <a:gd name="connsiteY31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658943 w 1497766"/>
                <a:gd name="connsiteY2" fmla="*/ 599484 h 1172643"/>
                <a:gd name="connsiteX3" fmla="*/ 839918 w 1497766"/>
                <a:gd name="connsiteY3" fmla="*/ 556621 h 1172643"/>
                <a:gd name="connsiteX4" fmla="*/ 1062168 w 1497766"/>
                <a:gd name="connsiteY4" fmla="*/ 472484 h 1172643"/>
                <a:gd name="connsiteX5" fmla="*/ 1224093 w 1497766"/>
                <a:gd name="connsiteY5" fmla="*/ 358184 h 1172643"/>
                <a:gd name="connsiteX6" fmla="*/ 1343155 w 1497766"/>
                <a:gd name="connsiteY6" fmla="*/ 210546 h 1172643"/>
                <a:gd name="connsiteX7" fmla="*/ 1405068 w 1497766"/>
                <a:gd name="connsiteY7" fmla="*/ 58146 h 1172643"/>
                <a:gd name="connsiteX8" fmla="*/ 1409830 w 1497766"/>
                <a:gd name="connsiteY8" fmla="*/ 5759 h 1172643"/>
                <a:gd name="connsiteX9" fmla="*/ 1476505 w 1497766"/>
                <a:gd name="connsiteY9" fmla="*/ 181971 h 1172643"/>
                <a:gd name="connsiteX10" fmla="*/ 1497143 w 1497766"/>
                <a:gd name="connsiteY10" fmla="*/ 343896 h 1172643"/>
                <a:gd name="connsiteX11" fmla="*/ 1457455 w 1497766"/>
                <a:gd name="connsiteY11" fmla="*/ 458196 h 1172643"/>
                <a:gd name="connsiteX12" fmla="*/ 1386018 w 1497766"/>
                <a:gd name="connsiteY12" fmla="*/ 496296 h 1172643"/>
                <a:gd name="connsiteX13" fmla="*/ 1400305 w 1497766"/>
                <a:gd name="connsiteY13" fmla="*/ 577259 h 1172643"/>
                <a:gd name="connsiteX14" fmla="*/ 1343155 w 1497766"/>
                <a:gd name="connsiteY14" fmla="*/ 658221 h 1172643"/>
                <a:gd name="connsiteX15" fmla="*/ 1276480 w 1497766"/>
                <a:gd name="connsiteY15" fmla="*/ 748709 h 1172643"/>
                <a:gd name="connsiteX16" fmla="*/ 1187580 w 1497766"/>
                <a:gd name="connsiteY16" fmla="*/ 836021 h 1172643"/>
                <a:gd name="connsiteX17" fmla="*/ 1076455 w 1497766"/>
                <a:gd name="connsiteY17" fmla="*/ 839196 h 1172643"/>
                <a:gd name="connsiteX18" fmla="*/ 1005018 w 1497766"/>
                <a:gd name="connsiteY18" fmla="*/ 915396 h 1172643"/>
                <a:gd name="connsiteX19" fmla="*/ 876430 w 1497766"/>
                <a:gd name="connsiteY19" fmla="*/ 939209 h 1172643"/>
                <a:gd name="connsiteX20" fmla="*/ 800230 w 1497766"/>
                <a:gd name="connsiteY20" fmla="*/ 934446 h 1172643"/>
                <a:gd name="connsiteX21" fmla="*/ 671643 w 1497766"/>
                <a:gd name="connsiteY21" fmla="*/ 1005884 h 1172643"/>
                <a:gd name="connsiteX22" fmla="*/ 509718 w 1497766"/>
                <a:gd name="connsiteY22" fmla="*/ 1005884 h 1172643"/>
                <a:gd name="connsiteX23" fmla="*/ 452568 w 1497766"/>
                <a:gd name="connsiteY23" fmla="*/ 1058271 h 1172643"/>
                <a:gd name="connsiteX24" fmla="*/ 314455 w 1497766"/>
                <a:gd name="connsiteY24" fmla="*/ 1148759 h 1172643"/>
                <a:gd name="connsiteX25" fmla="*/ 204918 w 1497766"/>
                <a:gd name="connsiteY25" fmla="*/ 1172571 h 1172643"/>
                <a:gd name="connsiteX26" fmla="*/ 52518 w 1497766"/>
                <a:gd name="connsiteY26" fmla="*/ 1143996 h 1172643"/>
                <a:gd name="connsiteX27" fmla="*/ 130 w 1497766"/>
                <a:gd name="connsiteY27" fmla="*/ 1029696 h 1172643"/>
                <a:gd name="connsiteX28" fmla="*/ 38230 w 1497766"/>
                <a:gd name="connsiteY28" fmla="*/ 915396 h 1172643"/>
                <a:gd name="connsiteX29" fmla="*/ 57280 w 1497766"/>
                <a:gd name="connsiteY29" fmla="*/ 753471 h 1172643"/>
                <a:gd name="connsiteX30" fmla="*/ 128718 w 1497766"/>
                <a:gd name="connsiteY30" fmla="*/ 696321 h 1172643"/>
                <a:gd name="connsiteX0" fmla="*/ 128718 w 1497766"/>
                <a:gd name="connsiteY0" fmla="*/ 696321 h 1172643"/>
                <a:gd name="connsiteX1" fmla="*/ 384436 w 1497766"/>
                <a:gd name="connsiteY1" fmla="*/ 748973 h 1172643"/>
                <a:gd name="connsiteX2" fmla="*/ 658943 w 1497766"/>
                <a:gd name="connsiteY2" fmla="*/ 599484 h 1172643"/>
                <a:gd name="connsiteX3" fmla="*/ 839918 w 1497766"/>
                <a:gd name="connsiteY3" fmla="*/ 556621 h 1172643"/>
                <a:gd name="connsiteX4" fmla="*/ 1062168 w 1497766"/>
                <a:gd name="connsiteY4" fmla="*/ 472484 h 1172643"/>
                <a:gd name="connsiteX5" fmla="*/ 1224093 w 1497766"/>
                <a:gd name="connsiteY5" fmla="*/ 358184 h 1172643"/>
                <a:gd name="connsiteX6" fmla="*/ 1343155 w 1497766"/>
                <a:gd name="connsiteY6" fmla="*/ 210546 h 1172643"/>
                <a:gd name="connsiteX7" fmla="*/ 1405068 w 1497766"/>
                <a:gd name="connsiteY7" fmla="*/ 58146 h 1172643"/>
                <a:gd name="connsiteX8" fmla="*/ 1409830 w 1497766"/>
                <a:gd name="connsiteY8" fmla="*/ 5759 h 1172643"/>
                <a:gd name="connsiteX9" fmla="*/ 1476505 w 1497766"/>
                <a:gd name="connsiteY9" fmla="*/ 181971 h 1172643"/>
                <a:gd name="connsiteX10" fmla="*/ 1497143 w 1497766"/>
                <a:gd name="connsiteY10" fmla="*/ 343896 h 1172643"/>
                <a:gd name="connsiteX11" fmla="*/ 1457455 w 1497766"/>
                <a:gd name="connsiteY11" fmla="*/ 458196 h 1172643"/>
                <a:gd name="connsiteX12" fmla="*/ 1386018 w 1497766"/>
                <a:gd name="connsiteY12" fmla="*/ 496296 h 1172643"/>
                <a:gd name="connsiteX13" fmla="*/ 1400305 w 1497766"/>
                <a:gd name="connsiteY13" fmla="*/ 577259 h 1172643"/>
                <a:gd name="connsiteX14" fmla="*/ 1343155 w 1497766"/>
                <a:gd name="connsiteY14" fmla="*/ 658221 h 1172643"/>
                <a:gd name="connsiteX15" fmla="*/ 1276480 w 1497766"/>
                <a:gd name="connsiteY15" fmla="*/ 748709 h 1172643"/>
                <a:gd name="connsiteX16" fmla="*/ 1187580 w 1497766"/>
                <a:gd name="connsiteY16" fmla="*/ 836021 h 1172643"/>
                <a:gd name="connsiteX17" fmla="*/ 1076455 w 1497766"/>
                <a:gd name="connsiteY17" fmla="*/ 839196 h 1172643"/>
                <a:gd name="connsiteX18" fmla="*/ 1005018 w 1497766"/>
                <a:gd name="connsiteY18" fmla="*/ 915396 h 1172643"/>
                <a:gd name="connsiteX19" fmla="*/ 876430 w 1497766"/>
                <a:gd name="connsiteY19" fmla="*/ 939209 h 1172643"/>
                <a:gd name="connsiteX20" fmla="*/ 800230 w 1497766"/>
                <a:gd name="connsiteY20" fmla="*/ 934446 h 1172643"/>
                <a:gd name="connsiteX21" fmla="*/ 671643 w 1497766"/>
                <a:gd name="connsiteY21" fmla="*/ 1005884 h 1172643"/>
                <a:gd name="connsiteX22" fmla="*/ 509718 w 1497766"/>
                <a:gd name="connsiteY22" fmla="*/ 1005884 h 1172643"/>
                <a:gd name="connsiteX23" fmla="*/ 452568 w 1497766"/>
                <a:gd name="connsiteY23" fmla="*/ 1058271 h 1172643"/>
                <a:gd name="connsiteX24" fmla="*/ 314455 w 1497766"/>
                <a:gd name="connsiteY24" fmla="*/ 1148759 h 1172643"/>
                <a:gd name="connsiteX25" fmla="*/ 204918 w 1497766"/>
                <a:gd name="connsiteY25" fmla="*/ 1172571 h 1172643"/>
                <a:gd name="connsiteX26" fmla="*/ 52518 w 1497766"/>
                <a:gd name="connsiteY26" fmla="*/ 1143996 h 1172643"/>
                <a:gd name="connsiteX27" fmla="*/ 130 w 1497766"/>
                <a:gd name="connsiteY27" fmla="*/ 1029696 h 1172643"/>
                <a:gd name="connsiteX28" fmla="*/ 38230 w 1497766"/>
                <a:gd name="connsiteY28" fmla="*/ 915396 h 1172643"/>
                <a:gd name="connsiteX29" fmla="*/ 57280 w 1497766"/>
                <a:gd name="connsiteY29" fmla="*/ 753471 h 1172643"/>
                <a:gd name="connsiteX30" fmla="*/ 128718 w 1497766"/>
                <a:gd name="connsiteY30" fmla="*/ 696321 h 1172643"/>
                <a:gd name="connsiteX0" fmla="*/ 128718 w 1497766"/>
                <a:gd name="connsiteY0" fmla="*/ 696321 h 1172643"/>
                <a:gd name="connsiteX1" fmla="*/ 384436 w 1497766"/>
                <a:gd name="connsiteY1" fmla="*/ 748973 h 1172643"/>
                <a:gd name="connsiteX2" fmla="*/ 677711 w 1497766"/>
                <a:gd name="connsiteY2" fmla="*/ 651624 h 1172643"/>
                <a:gd name="connsiteX3" fmla="*/ 839918 w 1497766"/>
                <a:gd name="connsiteY3" fmla="*/ 556621 h 1172643"/>
                <a:gd name="connsiteX4" fmla="*/ 1062168 w 1497766"/>
                <a:gd name="connsiteY4" fmla="*/ 472484 h 1172643"/>
                <a:gd name="connsiteX5" fmla="*/ 1224093 w 1497766"/>
                <a:gd name="connsiteY5" fmla="*/ 358184 h 1172643"/>
                <a:gd name="connsiteX6" fmla="*/ 1343155 w 1497766"/>
                <a:gd name="connsiteY6" fmla="*/ 210546 h 1172643"/>
                <a:gd name="connsiteX7" fmla="*/ 1405068 w 1497766"/>
                <a:gd name="connsiteY7" fmla="*/ 58146 h 1172643"/>
                <a:gd name="connsiteX8" fmla="*/ 1409830 w 1497766"/>
                <a:gd name="connsiteY8" fmla="*/ 5759 h 1172643"/>
                <a:gd name="connsiteX9" fmla="*/ 1476505 w 1497766"/>
                <a:gd name="connsiteY9" fmla="*/ 181971 h 1172643"/>
                <a:gd name="connsiteX10" fmla="*/ 1497143 w 1497766"/>
                <a:gd name="connsiteY10" fmla="*/ 343896 h 1172643"/>
                <a:gd name="connsiteX11" fmla="*/ 1457455 w 1497766"/>
                <a:gd name="connsiteY11" fmla="*/ 458196 h 1172643"/>
                <a:gd name="connsiteX12" fmla="*/ 1386018 w 1497766"/>
                <a:gd name="connsiteY12" fmla="*/ 496296 h 1172643"/>
                <a:gd name="connsiteX13" fmla="*/ 1400305 w 1497766"/>
                <a:gd name="connsiteY13" fmla="*/ 577259 h 1172643"/>
                <a:gd name="connsiteX14" fmla="*/ 1343155 w 1497766"/>
                <a:gd name="connsiteY14" fmla="*/ 658221 h 1172643"/>
                <a:gd name="connsiteX15" fmla="*/ 1276480 w 1497766"/>
                <a:gd name="connsiteY15" fmla="*/ 748709 h 1172643"/>
                <a:gd name="connsiteX16" fmla="*/ 1187580 w 1497766"/>
                <a:gd name="connsiteY16" fmla="*/ 836021 h 1172643"/>
                <a:gd name="connsiteX17" fmla="*/ 1076455 w 1497766"/>
                <a:gd name="connsiteY17" fmla="*/ 839196 h 1172643"/>
                <a:gd name="connsiteX18" fmla="*/ 1005018 w 1497766"/>
                <a:gd name="connsiteY18" fmla="*/ 915396 h 1172643"/>
                <a:gd name="connsiteX19" fmla="*/ 876430 w 1497766"/>
                <a:gd name="connsiteY19" fmla="*/ 939209 h 1172643"/>
                <a:gd name="connsiteX20" fmla="*/ 800230 w 1497766"/>
                <a:gd name="connsiteY20" fmla="*/ 934446 h 1172643"/>
                <a:gd name="connsiteX21" fmla="*/ 671643 w 1497766"/>
                <a:gd name="connsiteY21" fmla="*/ 1005884 h 1172643"/>
                <a:gd name="connsiteX22" fmla="*/ 509718 w 1497766"/>
                <a:gd name="connsiteY22" fmla="*/ 1005884 h 1172643"/>
                <a:gd name="connsiteX23" fmla="*/ 452568 w 1497766"/>
                <a:gd name="connsiteY23" fmla="*/ 1058271 h 1172643"/>
                <a:gd name="connsiteX24" fmla="*/ 314455 w 1497766"/>
                <a:gd name="connsiteY24" fmla="*/ 1148759 h 1172643"/>
                <a:gd name="connsiteX25" fmla="*/ 204918 w 1497766"/>
                <a:gd name="connsiteY25" fmla="*/ 1172571 h 1172643"/>
                <a:gd name="connsiteX26" fmla="*/ 52518 w 1497766"/>
                <a:gd name="connsiteY26" fmla="*/ 1143996 h 1172643"/>
                <a:gd name="connsiteX27" fmla="*/ 130 w 1497766"/>
                <a:gd name="connsiteY27" fmla="*/ 1029696 h 1172643"/>
                <a:gd name="connsiteX28" fmla="*/ 38230 w 1497766"/>
                <a:gd name="connsiteY28" fmla="*/ 915396 h 1172643"/>
                <a:gd name="connsiteX29" fmla="*/ 57280 w 1497766"/>
                <a:gd name="connsiteY29" fmla="*/ 753471 h 1172643"/>
                <a:gd name="connsiteX30" fmla="*/ 128718 w 1497766"/>
                <a:gd name="connsiteY30" fmla="*/ 696321 h 1172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97766" h="1172643">
                  <a:moveTo>
                    <a:pt x="128718" y="696321"/>
                  </a:moveTo>
                  <a:cubicBezTo>
                    <a:pt x="183244" y="695571"/>
                    <a:pt x="292937" y="756422"/>
                    <a:pt x="384436" y="748973"/>
                  </a:cubicBezTo>
                  <a:cubicBezTo>
                    <a:pt x="475935" y="741524"/>
                    <a:pt x="601797" y="683683"/>
                    <a:pt x="677711" y="651624"/>
                  </a:cubicBezTo>
                  <a:cubicBezTo>
                    <a:pt x="753625" y="619565"/>
                    <a:pt x="775842" y="586478"/>
                    <a:pt x="839918" y="556621"/>
                  </a:cubicBezTo>
                  <a:cubicBezTo>
                    <a:pt x="903994" y="526764"/>
                    <a:pt x="998139" y="505557"/>
                    <a:pt x="1062168" y="472484"/>
                  </a:cubicBezTo>
                  <a:cubicBezTo>
                    <a:pt x="1126197" y="439411"/>
                    <a:pt x="1177262" y="401840"/>
                    <a:pt x="1224093" y="358184"/>
                  </a:cubicBezTo>
                  <a:cubicBezTo>
                    <a:pt x="1270924" y="314528"/>
                    <a:pt x="1312993" y="260552"/>
                    <a:pt x="1343155" y="210546"/>
                  </a:cubicBezTo>
                  <a:cubicBezTo>
                    <a:pt x="1373317" y="160540"/>
                    <a:pt x="1393955" y="92277"/>
                    <a:pt x="1405068" y="58146"/>
                  </a:cubicBezTo>
                  <a:cubicBezTo>
                    <a:pt x="1416181" y="24015"/>
                    <a:pt x="1397924" y="-14879"/>
                    <a:pt x="1409830" y="5759"/>
                  </a:cubicBezTo>
                  <a:cubicBezTo>
                    <a:pt x="1421736" y="26397"/>
                    <a:pt x="1461953" y="125615"/>
                    <a:pt x="1476505" y="181971"/>
                  </a:cubicBezTo>
                  <a:cubicBezTo>
                    <a:pt x="1491057" y="238327"/>
                    <a:pt x="1500318" y="297859"/>
                    <a:pt x="1497143" y="343896"/>
                  </a:cubicBezTo>
                  <a:cubicBezTo>
                    <a:pt x="1493968" y="389933"/>
                    <a:pt x="1475976" y="432796"/>
                    <a:pt x="1457455" y="458196"/>
                  </a:cubicBezTo>
                  <a:cubicBezTo>
                    <a:pt x="1438934" y="483596"/>
                    <a:pt x="1395543" y="476452"/>
                    <a:pt x="1386018" y="496296"/>
                  </a:cubicBezTo>
                  <a:cubicBezTo>
                    <a:pt x="1376493" y="516140"/>
                    <a:pt x="1407449" y="550272"/>
                    <a:pt x="1400305" y="577259"/>
                  </a:cubicBezTo>
                  <a:cubicBezTo>
                    <a:pt x="1393161" y="604246"/>
                    <a:pt x="1363792" y="629646"/>
                    <a:pt x="1343155" y="658221"/>
                  </a:cubicBezTo>
                  <a:cubicBezTo>
                    <a:pt x="1322518" y="686796"/>
                    <a:pt x="1302409" y="719076"/>
                    <a:pt x="1276480" y="748709"/>
                  </a:cubicBezTo>
                  <a:cubicBezTo>
                    <a:pt x="1250551" y="778342"/>
                    <a:pt x="1220917" y="820940"/>
                    <a:pt x="1187580" y="836021"/>
                  </a:cubicBezTo>
                  <a:cubicBezTo>
                    <a:pt x="1154243" y="851102"/>
                    <a:pt x="1106882" y="825967"/>
                    <a:pt x="1076455" y="839196"/>
                  </a:cubicBezTo>
                  <a:cubicBezTo>
                    <a:pt x="1046028" y="852425"/>
                    <a:pt x="1038355" y="898727"/>
                    <a:pt x="1005018" y="915396"/>
                  </a:cubicBezTo>
                  <a:cubicBezTo>
                    <a:pt x="971681" y="932065"/>
                    <a:pt x="910561" y="936034"/>
                    <a:pt x="876430" y="939209"/>
                  </a:cubicBezTo>
                  <a:cubicBezTo>
                    <a:pt x="842299" y="942384"/>
                    <a:pt x="834361" y="923333"/>
                    <a:pt x="800230" y="934446"/>
                  </a:cubicBezTo>
                  <a:cubicBezTo>
                    <a:pt x="766099" y="945559"/>
                    <a:pt x="770862" y="984453"/>
                    <a:pt x="671643" y="1005884"/>
                  </a:cubicBezTo>
                  <a:cubicBezTo>
                    <a:pt x="572424" y="1027315"/>
                    <a:pt x="546230" y="997153"/>
                    <a:pt x="509718" y="1005884"/>
                  </a:cubicBezTo>
                  <a:cubicBezTo>
                    <a:pt x="473206" y="1014615"/>
                    <a:pt x="485112" y="1034459"/>
                    <a:pt x="452568" y="1058271"/>
                  </a:cubicBezTo>
                  <a:cubicBezTo>
                    <a:pt x="420024" y="1082083"/>
                    <a:pt x="355730" y="1129709"/>
                    <a:pt x="314455" y="1148759"/>
                  </a:cubicBezTo>
                  <a:cubicBezTo>
                    <a:pt x="273180" y="1167809"/>
                    <a:pt x="248574" y="1173365"/>
                    <a:pt x="204918" y="1172571"/>
                  </a:cubicBezTo>
                  <a:cubicBezTo>
                    <a:pt x="161262" y="1171777"/>
                    <a:pt x="86649" y="1167809"/>
                    <a:pt x="52518" y="1143996"/>
                  </a:cubicBezTo>
                  <a:cubicBezTo>
                    <a:pt x="18387" y="1120184"/>
                    <a:pt x="2511" y="1067796"/>
                    <a:pt x="130" y="1029696"/>
                  </a:cubicBezTo>
                  <a:cubicBezTo>
                    <a:pt x="-2251" y="991596"/>
                    <a:pt x="28705" y="961434"/>
                    <a:pt x="38230" y="915396"/>
                  </a:cubicBezTo>
                  <a:cubicBezTo>
                    <a:pt x="47755" y="869359"/>
                    <a:pt x="43786" y="789984"/>
                    <a:pt x="57280" y="753471"/>
                  </a:cubicBezTo>
                  <a:cubicBezTo>
                    <a:pt x="70774" y="716959"/>
                    <a:pt x="74192" y="697071"/>
                    <a:pt x="128718" y="696321"/>
                  </a:cubicBezTo>
                  <a:close/>
                </a:path>
              </a:pathLst>
            </a:custGeom>
            <a:solidFill>
              <a:srgbClr val="F9D8B0"/>
            </a:solidFill>
            <a:ln w="6350" cap="flat" cmpd="sng" algn="ctr">
              <a:solidFill>
                <a:srgbClr val="AB640D"/>
              </a:solidFill>
              <a:prstDash val="solid"/>
              <a:miter lim="800000"/>
            </a:ln>
            <a:effectLst>
              <a:innerShdw blurRad="152400">
                <a:srgbClr val="713504">
                  <a:alpha val="84000"/>
                </a:srgbClr>
              </a:innerShdw>
            </a:effectLst>
          </p:spPr>
          <p:txBody>
            <a:bodyPr rtlCol="0" anchor="ctr"/>
            <a:lstStyle/>
            <a:p>
              <a:pPr algn="ctr" defTabSz="685966">
                <a:defRPr/>
              </a:pPr>
              <a:endParaRPr lang="en-US" sz="1400" kern="0">
                <a:solidFill>
                  <a:prstClr val="white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16" name="Freeform 155">
              <a:extLst>
                <a:ext uri="{FF2B5EF4-FFF2-40B4-BE49-F238E27FC236}">
                  <a16:creationId xmlns:a16="http://schemas.microsoft.com/office/drawing/2014/main" id="{F0FFDEFC-9DA6-3147-9F45-C151FE97E11D}"/>
                </a:ext>
              </a:extLst>
            </p:cNvPr>
            <p:cNvSpPr/>
            <p:nvPr/>
          </p:nvSpPr>
          <p:spPr>
            <a:xfrm rot="760072">
              <a:off x="6194516" y="2907011"/>
              <a:ext cx="375384" cy="236728"/>
            </a:xfrm>
            <a:custGeom>
              <a:avLst/>
              <a:gdLst>
                <a:gd name="connsiteX0" fmla="*/ 2652 w 637744"/>
                <a:gd name="connsiteY0" fmla="*/ 289512 h 363704"/>
                <a:gd name="connsiteX1" fmla="*/ 234427 w 637744"/>
                <a:gd name="connsiteY1" fmla="*/ 356187 h 363704"/>
                <a:gd name="connsiteX2" fmla="*/ 532877 w 637744"/>
                <a:gd name="connsiteY2" fmla="*/ 337137 h 363704"/>
                <a:gd name="connsiteX3" fmla="*/ 637652 w 637744"/>
                <a:gd name="connsiteY3" fmla="*/ 133937 h 363704"/>
                <a:gd name="connsiteX4" fmla="*/ 548752 w 637744"/>
                <a:gd name="connsiteY4" fmla="*/ 22812 h 363704"/>
                <a:gd name="connsiteX5" fmla="*/ 415402 w 637744"/>
                <a:gd name="connsiteY5" fmla="*/ 6937 h 363704"/>
                <a:gd name="connsiteX6" fmla="*/ 367777 w 637744"/>
                <a:gd name="connsiteY6" fmla="*/ 108537 h 363704"/>
                <a:gd name="connsiteX7" fmla="*/ 297927 w 637744"/>
                <a:gd name="connsiteY7" fmla="*/ 105362 h 363704"/>
                <a:gd name="connsiteX8" fmla="*/ 266177 w 637744"/>
                <a:gd name="connsiteY8" fmla="*/ 168862 h 363704"/>
                <a:gd name="connsiteX9" fmla="*/ 218552 w 637744"/>
                <a:gd name="connsiteY9" fmla="*/ 168862 h 363704"/>
                <a:gd name="connsiteX10" fmla="*/ 183627 w 637744"/>
                <a:gd name="connsiteY10" fmla="*/ 238712 h 363704"/>
                <a:gd name="connsiteX11" fmla="*/ 110602 w 637744"/>
                <a:gd name="connsiteY11" fmla="*/ 241887 h 363704"/>
                <a:gd name="connsiteX12" fmla="*/ 2652 w 637744"/>
                <a:gd name="connsiteY12" fmla="*/ 289512 h 36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7744" h="363704">
                  <a:moveTo>
                    <a:pt x="2652" y="289512"/>
                  </a:moveTo>
                  <a:cubicBezTo>
                    <a:pt x="23289" y="308562"/>
                    <a:pt x="146056" y="348250"/>
                    <a:pt x="234427" y="356187"/>
                  </a:cubicBezTo>
                  <a:cubicBezTo>
                    <a:pt x="322798" y="364125"/>
                    <a:pt x="465673" y="374179"/>
                    <a:pt x="532877" y="337137"/>
                  </a:cubicBezTo>
                  <a:cubicBezTo>
                    <a:pt x="600081" y="300095"/>
                    <a:pt x="635006" y="186324"/>
                    <a:pt x="637652" y="133937"/>
                  </a:cubicBezTo>
                  <a:cubicBezTo>
                    <a:pt x="640298" y="81549"/>
                    <a:pt x="585794" y="43979"/>
                    <a:pt x="548752" y="22812"/>
                  </a:cubicBezTo>
                  <a:cubicBezTo>
                    <a:pt x="511710" y="1645"/>
                    <a:pt x="445564" y="-7350"/>
                    <a:pt x="415402" y="6937"/>
                  </a:cubicBezTo>
                  <a:cubicBezTo>
                    <a:pt x="385240" y="21224"/>
                    <a:pt x="387356" y="92133"/>
                    <a:pt x="367777" y="108537"/>
                  </a:cubicBezTo>
                  <a:cubicBezTo>
                    <a:pt x="348198" y="124941"/>
                    <a:pt x="314860" y="95308"/>
                    <a:pt x="297927" y="105362"/>
                  </a:cubicBezTo>
                  <a:cubicBezTo>
                    <a:pt x="280994" y="115416"/>
                    <a:pt x="279406" y="158279"/>
                    <a:pt x="266177" y="168862"/>
                  </a:cubicBezTo>
                  <a:cubicBezTo>
                    <a:pt x="252948" y="179445"/>
                    <a:pt x="232310" y="157220"/>
                    <a:pt x="218552" y="168862"/>
                  </a:cubicBezTo>
                  <a:cubicBezTo>
                    <a:pt x="204794" y="180504"/>
                    <a:pt x="201619" y="226541"/>
                    <a:pt x="183627" y="238712"/>
                  </a:cubicBezTo>
                  <a:cubicBezTo>
                    <a:pt x="165635" y="250883"/>
                    <a:pt x="133356" y="237124"/>
                    <a:pt x="110602" y="241887"/>
                  </a:cubicBezTo>
                  <a:cubicBezTo>
                    <a:pt x="87848" y="246650"/>
                    <a:pt x="-17985" y="270462"/>
                    <a:pt x="2652" y="289512"/>
                  </a:cubicBezTo>
                  <a:close/>
                </a:path>
              </a:pathLst>
            </a:custGeom>
            <a:solidFill>
              <a:srgbClr val="F9D8B0"/>
            </a:solidFill>
            <a:ln w="6350" cap="flat" cmpd="sng" algn="ctr">
              <a:solidFill>
                <a:srgbClr val="AB640D"/>
              </a:solidFill>
              <a:prstDash val="solid"/>
              <a:miter lim="800000"/>
            </a:ln>
            <a:effectLst>
              <a:innerShdw blurRad="152400">
                <a:srgbClr val="713504">
                  <a:alpha val="84000"/>
                </a:srgbClr>
              </a:innerShdw>
            </a:effectLst>
          </p:spPr>
          <p:txBody>
            <a:bodyPr rtlCol="0" anchor="ctr"/>
            <a:lstStyle/>
            <a:p>
              <a:pPr algn="ctr" defTabSz="685966">
                <a:defRPr/>
              </a:pPr>
              <a:endParaRPr lang="en-US" sz="1400" kern="0">
                <a:solidFill>
                  <a:prstClr val="white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17" name="Freeform 156">
              <a:extLst>
                <a:ext uri="{FF2B5EF4-FFF2-40B4-BE49-F238E27FC236}">
                  <a16:creationId xmlns:a16="http://schemas.microsoft.com/office/drawing/2014/main" id="{4A01C22A-5B11-864C-A445-575EBA106B07}"/>
                </a:ext>
              </a:extLst>
            </p:cNvPr>
            <p:cNvSpPr/>
            <p:nvPr/>
          </p:nvSpPr>
          <p:spPr>
            <a:xfrm>
              <a:off x="5464579" y="2008430"/>
              <a:ext cx="1483414" cy="642517"/>
            </a:xfrm>
            <a:custGeom>
              <a:avLst/>
              <a:gdLst>
                <a:gd name="connsiteX0" fmla="*/ 1573042 w 2301601"/>
                <a:gd name="connsiteY0" fmla="*/ 981014 h 985489"/>
                <a:gd name="connsiteX1" fmla="*/ 1787354 w 2301601"/>
                <a:gd name="connsiteY1" fmla="*/ 952439 h 985489"/>
                <a:gd name="connsiteX2" fmla="*/ 2296942 w 2301601"/>
                <a:gd name="connsiteY2" fmla="*/ 666689 h 985489"/>
                <a:gd name="connsiteX3" fmla="*/ 1458742 w 2301601"/>
                <a:gd name="connsiteY3" fmla="*/ 18989 h 985489"/>
                <a:gd name="connsiteX4" fmla="*/ 572917 w 2301601"/>
                <a:gd name="connsiteY4" fmla="*/ 209489 h 985489"/>
                <a:gd name="connsiteX5" fmla="*/ 39517 w 2301601"/>
                <a:gd name="connsiteY5" fmla="*/ 590489 h 985489"/>
                <a:gd name="connsiteX6" fmla="*/ 182392 w 2301601"/>
                <a:gd name="connsiteY6" fmla="*/ 785751 h 985489"/>
                <a:gd name="connsiteX7" fmla="*/ 1315867 w 2301601"/>
                <a:gd name="connsiteY7" fmla="*/ 252351 h 985489"/>
                <a:gd name="connsiteX8" fmla="*/ 2015954 w 2301601"/>
                <a:gd name="connsiteY8" fmla="*/ 633351 h 985489"/>
                <a:gd name="connsiteX9" fmla="*/ 1649242 w 2301601"/>
                <a:gd name="connsiteY9" fmla="*/ 861951 h 985489"/>
                <a:gd name="connsiteX10" fmla="*/ 1634954 w 2301601"/>
                <a:gd name="connsiteY10" fmla="*/ 928626 h 985489"/>
                <a:gd name="connsiteX11" fmla="*/ 1639717 w 2301601"/>
                <a:gd name="connsiteY11" fmla="*/ 966726 h 985489"/>
                <a:gd name="connsiteX12" fmla="*/ 1573042 w 2301601"/>
                <a:gd name="connsiteY12" fmla="*/ 981014 h 985489"/>
                <a:gd name="connsiteX0" fmla="*/ 1573042 w 2297527"/>
                <a:gd name="connsiteY0" fmla="*/ 981014 h 985489"/>
                <a:gd name="connsiteX1" fmla="*/ 1787354 w 2297527"/>
                <a:gd name="connsiteY1" fmla="*/ 952439 h 985489"/>
                <a:gd name="connsiteX2" fmla="*/ 2296942 w 2297527"/>
                <a:gd name="connsiteY2" fmla="*/ 666689 h 985489"/>
                <a:gd name="connsiteX3" fmla="*/ 1458742 w 2297527"/>
                <a:gd name="connsiteY3" fmla="*/ 18989 h 985489"/>
                <a:gd name="connsiteX4" fmla="*/ 572917 w 2297527"/>
                <a:gd name="connsiteY4" fmla="*/ 209489 h 985489"/>
                <a:gd name="connsiteX5" fmla="*/ 39517 w 2297527"/>
                <a:gd name="connsiteY5" fmla="*/ 590489 h 985489"/>
                <a:gd name="connsiteX6" fmla="*/ 182392 w 2297527"/>
                <a:gd name="connsiteY6" fmla="*/ 785751 h 985489"/>
                <a:gd name="connsiteX7" fmla="*/ 1315867 w 2297527"/>
                <a:gd name="connsiteY7" fmla="*/ 252351 h 985489"/>
                <a:gd name="connsiteX8" fmla="*/ 2015954 w 2297527"/>
                <a:gd name="connsiteY8" fmla="*/ 633351 h 985489"/>
                <a:gd name="connsiteX9" fmla="*/ 1649242 w 2297527"/>
                <a:gd name="connsiteY9" fmla="*/ 861951 h 985489"/>
                <a:gd name="connsiteX10" fmla="*/ 1634954 w 2297527"/>
                <a:gd name="connsiteY10" fmla="*/ 928626 h 985489"/>
                <a:gd name="connsiteX11" fmla="*/ 1639717 w 2297527"/>
                <a:gd name="connsiteY11" fmla="*/ 966726 h 985489"/>
                <a:gd name="connsiteX12" fmla="*/ 1573042 w 2297527"/>
                <a:gd name="connsiteY12" fmla="*/ 981014 h 985489"/>
                <a:gd name="connsiteX0" fmla="*/ 1573042 w 2297527"/>
                <a:gd name="connsiteY0" fmla="*/ 981014 h 985489"/>
                <a:gd name="connsiteX1" fmla="*/ 1787354 w 2297527"/>
                <a:gd name="connsiteY1" fmla="*/ 952439 h 985489"/>
                <a:gd name="connsiteX2" fmla="*/ 2296942 w 2297527"/>
                <a:gd name="connsiteY2" fmla="*/ 666689 h 985489"/>
                <a:gd name="connsiteX3" fmla="*/ 1458742 w 2297527"/>
                <a:gd name="connsiteY3" fmla="*/ 18989 h 985489"/>
                <a:gd name="connsiteX4" fmla="*/ 572917 w 2297527"/>
                <a:gd name="connsiteY4" fmla="*/ 209489 h 985489"/>
                <a:gd name="connsiteX5" fmla="*/ 39517 w 2297527"/>
                <a:gd name="connsiteY5" fmla="*/ 590489 h 985489"/>
                <a:gd name="connsiteX6" fmla="*/ 182392 w 2297527"/>
                <a:gd name="connsiteY6" fmla="*/ 785751 h 985489"/>
                <a:gd name="connsiteX7" fmla="*/ 1315867 w 2297527"/>
                <a:gd name="connsiteY7" fmla="*/ 252351 h 985489"/>
                <a:gd name="connsiteX8" fmla="*/ 2015954 w 2297527"/>
                <a:gd name="connsiteY8" fmla="*/ 633351 h 985489"/>
                <a:gd name="connsiteX9" fmla="*/ 1649242 w 2297527"/>
                <a:gd name="connsiteY9" fmla="*/ 861951 h 985489"/>
                <a:gd name="connsiteX10" fmla="*/ 1634954 w 2297527"/>
                <a:gd name="connsiteY10" fmla="*/ 928626 h 985489"/>
                <a:gd name="connsiteX11" fmla="*/ 1639717 w 2297527"/>
                <a:gd name="connsiteY11" fmla="*/ 966726 h 985489"/>
                <a:gd name="connsiteX12" fmla="*/ 1573042 w 2297527"/>
                <a:gd name="connsiteY12" fmla="*/ 981014 h 985489"/>
                <a:gd name="connsiteX0" fmla="*/ 1573042 w 2297745"/>
                <a:gd name="connsiteY0" fmla="*/ 963290 h 967765"/>
                <a:gd name="connsiteX1" fmla="*/ 1787354 w 2297745"/>
                <a:gd name="connsiteY1" fmla="*/ 934715 h 967765"/>
                <a:gd name="connsiteX2" fmla="*/ 2296942 w 2297745"/>
                <a:gd name="connsiteY2" fmla="*/ 648965 h 967765"/>
                <a:gd name="connsiteX3" fmla="*/ 1458742 w 2297745"/>
                <a:gd name="connsiteY3" fmla="*/ 1265 h 967765"/>
                <a:gd name="connsiteX4" fmla="*/ 572917 w 2297745"/>
                <a:gd name="connsiteY4" fmla="*/ 191765 h 967765"/>
                <a:gd name="connsiteX5" fmla="*/ 39517 w 2297745"/>
                <a:gd name="connsiteY5" fmla="*/ 572765 h 967765"/>
                <a:gd name="connsiteX6" fmla="*/ 182392 w 2297745"/>
                <a:gd name="connsiteY6" fmla="*/ 768027 h 967765"/>
                <a:gd name="connsiteX7" fmla="*/ 1315867 w 2297745"/>
                <a:gd name="connsiteY7" fmla="*/ 234627 h 967765"/>
                <a:gd name="connsiteX8" fmla="*/ 2015954 w 2297745"/>
                <a:gd name="connsiteY8" fmla="*/ 615627 h 967765"/>
                <a:gd name="connsiteX9" fmla="*/ 1649242 w 2297745"/>
                <a:gd name="connsiteY9" fmla="*/ 844227 h 967765"/>
                <a:gd name="connsiteX10" fmla="*/ 1634954 w 2297745"/>
                <a:gd name="connsiteY10" fmla="*/ 910902 h 967765"/>
                <a:gd name="connsiteX11" fmla="*/ 1639717 w 2297745"/>
                <a:gd name="connsiteY11" fmla="*/ 949002 h 967765"/>
                <a:gd name="connsiteX12" fmla="*/ 1573042 w 2297745"/>
                <a:gd name="connsiteY12" fmla="*/ 963290 h 967765"/>
                <a:gd name="connsiteX0" fmla="*/ 1638458 w 2363046"/>
                <a:gd name="connsiteY0" fmla="*/ 962285 h 966760"/>
                <a:gd name="connsiteX1" fmla="*/ 1852770 w 2363046"/>
                <a:gd name="connsiteY1" fmla="*/ 933710 h 966760"/>
                <a:gd name="connsiteX2" fmla="*/ 2362358 w 2363046"/>
                <a:gd name="connsiteY2" fmla="*/ 647960 h 966760"/>
                <a:gd name="connsiteX3" fmla="*/ 1524158 w 2363046"/>
                <a:gd name="connsiteY3" fmla="*/ 260 h 966760"/>
                <a:gd name="connsiteX4" fmla="*/ 104933 w 2363046"/>
                <a:gd name="connsiteY4" fmla="*/ 571760 h 966760"/>
                <a:gd name="connsiteX5" fmla="*/ 247808 w 2363046"/>
                <a:gd name="connsiteY5" fmla="*/ 767022 h 966760"/>
                <a:gd name="connsiteX6" fmla="*/ 1381283 w 2363046"/>
                <a:gd name="connsiteY6" fmla="*/ 233622 h 966760"/>
                <a:gd name="connsiteX7" fmla="*/ 2081370 w 2363046"/>
                <a:gd name="connsiteY7" fmla="*/ 614622 h 966760"/>
                <a:gd name="connsiteX8" fmla="*/ 1714658 w 2363046"/>
                <a:gd name="connsiteY8" fmla="*/ 843222 h 966760"/>
                <a:gd name="connsiteX9" fmla="*/ 1700370 w 2363046"/>
                <a:gd name="connsiteY9" fmla="*/ 909897 h 966760"/>
                <a:gd name="connsiteX10" fmla="*/ 1705133 w 2363046"/>
                <a:gd name="connsiteY10" fmla="*/ 947997 h 966760"/>
                <a:gd name="connsiteX11" fmla="*/ 1638458 w 2363046"/>
                <a:gd name="connsiteY11" fmla="*/ 962285 h 966760"/>
                <a:gd name="connsiteX0" fmla="*/ 1672289 w 2396877"/>
                <a:gd name="connsiteY0" fmla="*/ 962421 h 966896"/>
                <a:gd name="connsiteX1" fmla="*/ 1886601 w 2396877"/>
                <a:gd name="connsiteY1" fmla="*/ 933846 h 966896"/>
                <a:gd name="connsiteX2" fmla="*/ 2396189 w 2396877"/>
                <a:gd name="connsiteY2" fmla="*/ 648096 h 966896"/>
                <a:gd name="connsiteX3" fmla="*/ 1557989 w 2396877"/>
                <a:gd name="connsiteY3" fmla="*/ 396 h 966896"/>
                <a:gd name="connsiteX4" fmla="*/ 138764 w 2396877"/>
                <a:gd name="connsiteY4" fmla="*/ 571896 h 966896"/>
                <a:gd name="connsiteX5" fmla="*/ 281639 w 2396877"/>
                <a:gd name="connsiteY5" fmla="*/ 767158 h 966896"/>
                <a:gd name="connsiteX6" fmla="*/ 1415114 w 2396877"/>
                <a:gd name="connsiteY6" fmla="*/ 233758 h 966896"/>
                <a:gd name="connsiteX7" fmla="*/ 2115201 w 2396877"/>
                <a:gd name="connsiteY7" fmla="*/ 614758 h 966896"/>
                <a:gd name="connsiteX8" fmla="*/ 1748489 w 2396877"/>
                <a:gd name="connsiteY8" fmla="*/ 843358 h 966896"/>
                <a:gd name="connsiteX9" fmla="*/ 1734201 w 2396877"/>
                <a:gd name="connsiteY9" fmla="*/ 910033 h 966896"/>
                <a:gd name="connsiteX10" fmla="*/ 1738964 w 2396877"/>
                <a:gd name="connsiteY10" fmla="*/ 948133 h 966896"/>
                <a:gd name="connsiteX11" fmla="*/ 1672289 w 2396877"/>
                <a:gd name="connsiteY11" fmla="*/ 962421 h 966896"/>
                <a:gd name="connsiteX0" fmla="*/ 1672289 w 2397354"/>
                <a:gd name="connsiteY0" fmla="*/ 962754 h 967229"/>
                <a:gd name="connsiteX1" fmla="*/ 1886601 w 2397354"/>
                <a:gd name="connsiteY1" fmla="*/ 934179 h 967229"/>
                <a:gd name="connsiteX2" fmla="*/ 2396189 w 2397354"/>
                <a:gd name="connsiteY2" fmla="*/ 648429 h 967229"/>
                <a:gd name="connsiteX3" fmla="*/ 1557989 w 2397354"/>
                <a:gd name="connsiteY3" fmla="*/ 729 h 967229"/>
                <a:gd name="connsiteX4" fmla="*/ 138764 w 2397354"/>
                <a:gd name="connsiteY4" fmla="*/ 572229 h 967229"/>
                <a:gd name="connsiteX5" fmla="*/ 281639 w 2397354"/>
                <a:gd name="connsiteY5" fmla="*/ 767491 h 967229"/>
                <a:gd name="connsiteX6" fmla="*/ 1415114 w 2397354"/>
                <a:gd name="connsiteY6" fmla="*/ 234091 h 967229"/>
                <a:gd name="connsiteX7" fmla="*/ 2115201 w 2397354"/>
                <a:gd name="connsiteY7" fmla="*/ 615091 h 967229"/>
                <a:gd name="connsiteX8" fmla="*/ 1748489 w 2397354"/>
                <a:gd name="connsiteY8" fmla="*/ 843691 h 967229"/>
                <a:gd name="connsiteX9" fmla="*/ 1734201 w 2397354"/>
                <a:gd name="connsiteY9" fmla="*/ 910366 h 967229"/>
                <a:gd name="connsiteX10" fmla="*/ 1738964 w 2397354"/>
                <a:gd name="connsiteY10" fmla="*/ 948466 h 967229"/>
                <a:gd name="connsiteX11" fmla="*/ 1672289 w 2397354"/>
                <a:gd name="connsiteY11" fmla="*/ 962754 h 967229"/>
                <a:gd name="connsiteX0" fmla="*/ 1626131 w 2359668"/>
                <a:gd name="connsiteY0" fmla="*/ 972024 h 976499"/>
                <a:gd name="connsiteX1" fmla="*/ 1840443 w 2359668"/>
                <a:gd name="connsiteY1" fmla="*/ 943449 h 976499"/>
                <a:gd name="connsiteX2" fmla="*/ 2350031 w 2359668"/>
                <a:gd name="connsiteY2" fmla="*/ 657699 h 976499"/>
                <a:gd name="connsiteX3" fmla="*/ 1345143 w 2359668"/>
                <a:gd name="connsiteY3" fmla="*/ 474 h 976499"/>
                <a:gd name="connsiteX4" fmla="*/ 92606 w 2359668"/>
                <a:gd name="connsiteY4" fmla="*/ 581499 h 976499"/>
                <a:gd name="connsiteX5" fmla="*/ 235481 w 2359668"/>
                <a:gd name="connsiteY5" fmla="*/ 776761 h 976499"/>
                <a:gd name="connsiteX6" fmla="*/ 1368956 w 2359668"/>
                <a:gd name="connsiteY6" fmla="*/ 243361 h 976499"/>
                <a:gd name="connsiteX7" fmla="*/ 2069043 w 2359668"/>
                <a:gd name="connsiteY7" fmla="*/ 624361 h 976499"/>
                <a:gd name="connsiteX8" fmla="*/ 1702331 w 2359668"/>
                <a:gd name="connsiteY8" fmla="*/ 852961 h 976499"/>
                <a:gd name="connsiteX9" fmla="*/ 1688043 w 2359668"/>
                <a:gd name="connsiteY9" fmla="*/ 919636 h 976499"/>
                <a:gd name="connsiteX10" fmla="*/ 1692806 w 2359668"/>
                <a:gd name="connsiteY10" fmla="*/ 957736 h 976499"/>
                <a:gd name="connsiteX11" fmla="*/ 1626131 w 2359668"/>
                <a:gd name="connsiteY11" fmla="*/ 972024 h 976499"/>
                <a:gd name="connsiteX0" fmla="*/ 1628243 w 2360834"/>
                <a:gd name="connsiteY0" fmla="*/ 976783 h 981258"/>
                <a:gd name="connsiteX1" fmla="*/ 1842555 w 2360834"/>
                <a:gd name="connsiteY1" fmla="*/ 948208 h 981258"/>
                <a:gd name="connsiteX2" fmla="*/ 2352143 w 2360834"/>
                <a:gd name="connsiteY2" fmla="*/ 662458 h 981258"/>
                <a:gd name="connsiteX3" fmla="*/ 1375830 w 2360834"/>
                <a:gd name="connsiteY3" fmla="*/ 471 h 981258"/>
                <a:gd name="connsiteX4" fmla="*/ 94718 w 2360834"/>
                <a:gd name="connsiteY4" fmla="*/ 586258 h 981258"/>
                <a:gd name="connsiteX5" fmla="*/ 237593 w 2360834"/>
                <a:gd name="connsiteY5" fmla="*/ 781520 h 981258"/>
                <a:gd name="connsiteX6" fmla="*/ 1371068 w 2360834"/>
                <a:gd name="connsiteY6" fmla="*/ 248120 h 981258"/>
                <a:gd name="connsiteX7" fmla="*/ 2071155 w 2360834"/>
                <a:gd name="connsiteY7" fmla="*/ 629120 h 981258"/>
                <a:gd name="connsiteX8" fmla="*/ 1704443 w 2360834"/>
                <a:gd name="connsiteY8" fmla="*/ 857720 h 981258"/>
                <a:gd name="connsiteX9" fmla="*/ 1690155 w 2360834"/>
                <a:gd name="connsiteY9" fmla="*/ 924395 h 981258"/>
                <a:gd name="connsiteX10" fmla="*/ 1694918 w 2360834"/>
                <a:gd name="connsiteY10" fmla="*/ 962495 h 981258"/>
                <a:gd name="connsiteX11" fmla="*/ 1628243 w 2360834"/>
                <a:gd name="connsiteY11" fmla="*/ 976783 h 981258"/>
                <a:gd name="connsiteX0" fmla="*/ 1628243 w 2360834"/>
                <a:gd name="connsiteY0" fmla="*/ 976490 h 980965"/>
                <a:gd name="connsiteX1" fmla="*/ 1842555 w 2360834"/>
                <a:gd name="connsiteY1" fmla="*/ 947915 h 980965"/>
                <a:gd name="connsiteX2" fmla="*/ 2352143 w 2360834"/>
                <a:gd name="connsiteY2" fmla="*/ 662165 h 980965"/>
                <a:gd name="connsiteX3" fmla="*/ 1375830 w 2360834"/>
                <a:gd name="connsiteY3" fmla="*/ 178 h 980965"/>
                <a:gd name="connsiteX4" fmla="*/ 94718 w 2360834"/>
                <a:gd name="connsiteY4" fmla="*/ 585965 h 980965"/>
                <a:gd name="connsiteX5" fmla="*/ 237593 w 2360834"/>
                <a:gd name="connsiteY5" fmla="*/ 781227 h 980965"/>
                <a:gd name="connsiteX6" fmla="*/ 1371068 w 2360834"/>
                <a:gd name="connsiteY6" fmla="*/ 247827 h 980965"/>
                <a:gd name="connsiteX7" fmla="*/ 2071155 w 2360834"/>
                <a:gd name="connsiteY7" fmla="*/ 628827 h 980965"/>
                <a:gd name="connsiteX8" fmla="*/ 1704443 w 2360834"/>
                <a:gd name="connsiteY8" fmla="*/ 857427 h 980965"/>
                <a:gd name="connsiteX9" fmla="*/ 1690155 w 2360834"/>
                <a:gd name="connsiteY9" fmla="*/ 924102 h 980965"/>
                <a:gd name="connsiteX10" fmla="*/ 1694918 w 2360834"/>
                <a:gd name="connsiteY10" fmla="*/ 962202 h 980965"/>
                <a:gd name="connsiteX11" fmla="*/ 1628243 w 2360834"/>
                <a:gd name="connsiteY11" fmla="*/ 976490 h 980965"/>
                <a:gd name="connsiteX0" fmla="*/ 1628243 w 2352480"/>
                <a:gd name="connsiteY0" fmla="*/ 976535 h 981010"/>
                <a:gd name="connsiteX1" fmla="*/ 1842555 w 2352480"/>
                <a:gd name="connsiteY1" fmla="*/ 947960 h 981010"/>
                <a:gd name="connsiteX2" fmla="*/ 2352143 w 2352480"/>
                <a:gd name="connsiteY2" fmla="*/ 662210 h 981010"/>
                <a:gd name="connsiteX3" fmla="*/ 1375830 w 2352480"/>
                <a:gd name="connsiteY3" fmla="*/ 223 h 981010"/>
                <a:gd name="connsiteX4" fmla="*/ 94718 w 2352480"/>
                <a:gd name="connsiteY4" fmla="*/ 586010 h 981010"/>
                <a:gd name="connsiteX5" fmla="*/ 237593 w 2352480"/>
                <a:gd name="connsiteY5" fmla="*/ 781272 h 981010"/>
                <a:gd name="connsiteX6" fmla="*/ 1371068 w 2352480"/>
                <a:gd name="connsiteY6" fmla="*/ 247872 h 981010"/>
                <a:gd name="connsiteX7" fmla="*/ 2071155 w 2352480"/>
                <a:gd name="connsiteY7" fmla="*/ 628872 h 981010"/>
                <a:gd name="connsiteX8" fmla="*/ 1704443 w 2352480"/>
                <a:gd name="connsiteY8" fmla="*/ 857472 h 981010"/>
                <a:gd name="connsiteX9" fmla="*/ 1690155 w 2352480"/>
                <a:gd name="connsiteY9" fmla="*/ 924147 h 981010"/>
                <a:gd name="connsiteX10" fmla="*/ 1694918 w 2352480"/>
                <a:gd name="connsiteY10" fmla="*/ 962247 h 981010"/>
                <a:gd name="connsiteX11" fmla="*/ 1628243 w 2352480"/>
                <a:gd name="connsiteY11" fmla="*/ 976535 h 981010"/>
                <a:gd name="connsiteX0" fmla="*/ 1628243 w 2353125"/>
                <a:gd name="connsiteY0" fmla="*/ 976543 h 981018"/>
                <a:gd name="connsiteX1" fmla="*/ 1842555 w 2353125"/>
                <a:gd name="connsiteY1" fmla="*/ 947968 h 981018"/>
                <a:gd name="connsiteX2" fmla="*/ 2352143 w 2353125"/>
                <a:gd name="connsiteY2" fmla="*/ 662218 h 981018"/>
                <a:gd name="connsiteX3" fmla="*/ 1375830 w 2353125"/>
                <a:gd name="connsiteY3" fmla="*/ 231 h 981018"/>
                <a:gd name="connsiteX4" fmla="*/ 94718 w 2353125"/>
                <a:gd name="connsiteY4" fmla="*/ 586018 h 981018"/>
                <a:gd name="connsiteX5" fmla="*/ 237593 w 2353125"/>
                <a:gd name="connsiteY5" fmla="*/ 781280 h 981018"/>
                <a:gd name="connsiteX6" fmla="*/ 1371068 w 2353125"/>
                <a:gd name="connsiteY6" fmla="*/ 247880 h 981018"/>
                <a:gd name="connsiteX7" fmla="*/ 2071155 w 2353125"/>
                <a:gd name="connsiteY7" fmla="*/ 628880 h 981018"/>
                <a:gd name="connsiteX8" fmla="*/ 1704443 w 2353125"/>
                <a:gd name="connsiteY8" fmla="*/ 857480 h 981018"/>
                <a:gd name="connsiteX9" fmla="*/ 1690155 w 2353125"/>
                <a:gd name="connsiteY9" fmla="*/ 924155 h 981018"/>
                <a:gd name="connsiteX10" fmla="*/ 1694918 w 2353125"/>
                <a:gd name="connsiteY10" fmla="*/ 962255 h 981018"/>
                <a:gd name="connsiteX11" fmla="*/ 1628243 w 2353125"/>
                <a:gd name="connsiteY11" fmla="*/ 976543 h 981018"/>
                <a:gd name="connsiteX0" fmla="*/ 1617711 w 2342593"/>
                <a:gd name="connsiteY0" fmla="*/ 976543 h 981018"/>
                <a:gd name="connsiteX1" fmla="*/ 1832023 w 2342593"/>
                <a:gd name="connsiteY1" fmla="*/ 947968 h 981018"/>
                <a:gd name="connsiteX2" fmla="*/ 2341611 w 2342593"/>
                <a:gd name="connsiteY2" fmla="*/ 662218 h 981018"/>
                <a:gd name="connsiteX3" fmla="*/ 1365298 w 2342593"/>
                <a:gd name="connsiteY3" fmla="*/ 231 h 981018"/>
                <a:gd name="connsiteX4" fmla="*/ 84186 w 2342593"/>
                <a:gd name="connsiteY4" fmla="*/ 586018 h 981018"/>
                <a:gd name="connsiteX5" fmla="*/ 227061 w 2342593"/>
                <a:gd name="connsiteY5" fmla="*/ 781280 h 981018"/>
                <a:gd name="connsiteX6" fmla="*/ 1360536 w 2342593"/>
                <a:gd name="connsiteY6" fmla="*/ 247880 h 981018"/>
                <a:gd name="connsiteX7" fmla="*/ 2060623 w 2342593"/>
                <a:gd name="connsiteY7" fmla="*/ 628880 h 981018"/>
                <a:gd name="connsiteX8" fmla="*/ 1693911 w 2342593"/>
                <a:gd name="connsiteY8" fmla="*/ 857480 h 981018"/>
                <a:gd name="connsiteX9" fmla="*/ 1679623 w 2342593"/>
                <a:gd name="connsiteY9" fmla="*/ 924155 h 981018"/>
                <a:gd name="connsiteX10" fmla="*/ 1684386 w 2342593"/>
                <a:gd name="connsiteY10" fmla="*/ 962255 h 981018"/>
                <a:gd name="connsiteX11" fmla="*/ 1617711 w 2342593"/>
                <a:gd name="connsiteY11" fmla="*/ 976543 h 981018"/>
                <a:gd name="connsiteX0" fmla="*/ 1628243 w 2353125"/>
                <a:gd name="connsiteY0" fmla="*/ 976543 h 981018"/>
                <a:gd name="connsiteX1" fmla="*/ 1842555 w 2353125"/>
                <a:gd name="connsiteY1" fmla="*/ 947968 h 981018"/>
                <a:gd name="connsiteX2" fmla="*/ 2352143 w 2353125"/>
                <a:gd name="connsiteY2" fmla="*/ 662218 h 981018"/>
                <a:gd name="connsiteX3" fmla="*/ 1375830 w 2353125"/>
                <a:gd name="connsiteY3" fmla="*/ 231 h 981018"/>
                <a:gd name="connsiteX4" fmla="*/ 94718 w 2353125"/>
                <a:gd name="connsiteY4" fmla="*/ 586018 h 981018"/>
                <a:gd name="connsiteX5" fmla="*/ 237593 w 2353125"/>
                <a:gd name="connsiteY5" fmla="*/ 781280 h 981018"/>
                <a:gd name="connsiteX6" fmla="*/ 1371068 w 2353125"/>
                <a:gd name="connsiteY6" fmla="*/ 266930 h 981018"/>
                <a:gd name="connsiteX7" fmla="*/ 2071155 w 2353125"/>
                <a:gd name="connsiteY7" fmla="*/ 628880 h 981018"/>
                <a:gd name="connsiteX8" fmla="*/ 1704443 w 2353125"/>
                <a:gd name="connsiteY8" fmla="*/ 857480 h 981018"/>
                <a:gd name="connsiteX9" fmla="*/ 1690155 w 2353125"/>
                <a:gd name="connsiteY9" fmla="*/ 924155 h 981018"/>
                <a:gd name="connsiteX10" fmla="*/ 1694918 w 2353125"/>
                <a:gd name="connsiteY10" fmla="*/ 962255 h 981018"/>
                <a:gd name="connsiteX11" fmla="*/ 1628243 w 2353125"/>
                <a:gd name="connsiteY11" fmla="*/ 976543 h 981018"/>
                <a:gd name="connsiteX0" fmla="*/ 1628243 w 2353125"/>
                <a:gd name="connsiteY0" fmla="*/ 976543 h 981018"/>
                <a:gd name="connsiteX1" fmla="*/ 1842555 w 2353125"/>
                <a:gd name="connsiteY1" fmla="*/ 947968 h 981018"/>
                <a:gd name="connsiteX2" fmla="*/ 2352143 w 2353125"/>
                <a:gd name="connsiteY2" fmla="*/ 662218 h 981018"/>
                <a:gd name="connsiteX3" fmla="*/ 1375830 w 2353125"/>
                <a:gd name="connsiteY3" fmla="*/ 231 h 981018"/>
                <a:gd name="connsiteX4" fmla="*/ 94718 w 2353125"/>
                <a:gd name="connsiteY4" fmla="*/ 586018 h 981018"/>
                <a:gd name="connsiteX5" fmla="*/ 237593 w 2353125"/>
                <a:gd name="connsiteY5" fmla="*/ 781280 h 981018"/>
                <a:gd name="connsiteX6" fmla="*/ 1371068 w 2353125"/>
                <a:gd name="connsiteY6" fmla="*/ 266930 h 981018"/>
                <a:gd name="connsiteX7" fmla="*/ 2071155 w 2353125"/>
                <a:gd name="connsiteY7" fmla="*/ 628880 h 981018"/>
                <a:gd name="connsiteX8" fmla="*/ 1704443 w 2353125"/>
                <a:gd name="connsiteY8" fmla="*/ 857480 h 981018"/>
                <a:gd name="connsiteX9" fmla="*/ 1690155 w 2353125"/>
                <a:gd name="connsiteY9" fmla="*/ 924155 h 981018"/>
                <a:gd name="connsiteX10" fmla="*/ 1694918 w 2353125"/>
                <a:gd name="connsiteY10" fmla="*/ 962255 h 981018"/>
                <a:gd name="connsiteX11" fmla="*/ 1628243 w 2353125"/>
                <a:gd name="connsiteY11" fmla="*/ 976543 h 981018"/>
                <a:gd name="connsiteX0" fmla="*/ 1628243 w 2353125"/>
                <a:gd name="connsiteY0" fmla="*/ 976543 h 981018"/>
                <a:gd name="connsiteX1" fmla="*/ 1842555 w 2353125"/>
                <a:gd name="connsiteY1" fmla="*/ 947968 h 981018"/>
                <a:gd name="connsiteX2" fmla="*/ 2352143 w 2353125"/>
                <a:gd name="connsiteY2" fmla="*/ 662218 h 981018"/>
                <a:gd name="connsiteX3" fmla="*/ 1375830 w 2353125"/>
                <a:gd name="connsiteY3" fmla="*/ 231 h 981018"/>
                <a:gd name="connsiteX4" fmla="*/ 94718 w 2353125"/>
                <a:gd name="connsiteY4" fmla="*/ 586018 h 981018"/>
                <a:gd name="connsiteX5" fmla="*/ 237593 w 2353125"/>
                <a:gd name="connsiteY5" fmla="*/ 781280 h 981018"/>
                <a:gd name="connsiteX6" fmla="*/ 1371068 w 2353125"/>
                <a:gd name="connsiteY6" fmla="*/ 266930 h 981018"/>
                <a:gd name="connsiteX7" fmla="*/ 2071155 w 2353125"/>
                <a:gd name="connsiteY7" fmla="*/ 628880 h 981018"/>
                <a:gd name="connsiteX8" fmla="*/ 1704443 w 2353125"/>
                <a:gd name="connsiteY8" fmla="*/ 857480 h 981018"/>
                <a:gd name="connsiteX9" fmla="*/ 1690155 w 2353125"/>
                <a:gd name="connsiteY9" fmla="*/ 924155 h 981018"/>
                <a:gd name="connsiteX10" fmla="*/ 1694918 w 2353125"/>
                <a:gd name="connsiteY10" fmla="*/ 962255 h 981018"/>
                <a:gd name="connsiteX11" fmla="*/ 1628243 w 2353125"/>
                <a:gd name="connsiteY11" fmla="*/ 976543 h 981018"/>
                <a:gd name="connsiteX0" fmla="*/ 1616744 w 2341626"/>
                <a:gd name="connsiteY0" fmla="*/ 976543 h 981018"/>
                <a:gd name="connsiteX1" fmla="*/ 1831056 w 2341626"/>
                <a:gd name="connsiteY1" fmla="*/ 947968 h 981018"/>
                <a:gd name="connsiteX2" fmla="*/ 2340644 w 2341626"/>
                <a:gd name="connsiteY2" fmla="*/ 662218 h 981018"/>
                <a:gd name="connsiteX3" fmla="*/ 1364331 w 2341626"/>
                <a:gd name="connsiteY3" fmla="*/ 231 h 981018"/>
                <a:gd name="connsiteX4" fmla="*/ 83219 w 2341626"/>
                <a:gd name="connsiteY4" fmla="*/ 586018 h 981018"/>
                <a:gd name="connsiteX5" fmla="*/ 226094 w 2341626"/>
                <a:gd name="connsiteY5" fmla="*/ 781280 h 981018"/>
                <a:gd name="connsiteX6" fmla="*/ 1359569 w 2341626"/>
                <a:gd name="connsiteY6" fmla="*/ 266930 h 981018"/>
                <a:gd name="connsiteX7" fmla="*/ 2059656 w 2341626"/>
                <a:gd name="connsiteY7" fmla="*/ 628880 h 981018"/>
                <a:gd name="connsiteX8" fmla="*/ 1692944 w 2341626"/>
                <a:gd name="connsiteY8" fmla="*/ 857480 h 981018"/>
                <a:gd name="connsiteX9" fmla="*/ 1678656 w 2341626"/>
                <a:gd name="connsiteY9" fmla="*/ 924155 h 981018"/>
                <a:gd name="connsiteX10" fmla="*/ 1683419 w 2341626"/>
                <a:gd name="connsiteY10" fmla="*/ 962255 h 981018"/>
                <a:gd name="connsiteX11" fmla="*/ 1616744 w 2341626"/>
                <a:gd name="connsiteY11" fmla="*/ 976543 h 981018"/>
                <a:gd name="connsiteX0" fmla="*/ 1634110 w 2358992"/>
                <a:gd name="connsiteY0" fmla="*/ 976543 h 981018"/>
                <a:gd name="connsiteX1" fmla="*/ 1848422 w 2358992"/>
                <a:gd name="connsiteY1" fmla="*/ 947968 h 981018"/>
                <a:gd name="connsiteX2" fmla="*/ 2358010 w 2358992"/>
                <a:gd name="connsiteY2" fmla="*/ 662218 h 981018"/>
                <a:gd name="connsiteX3" fmla="*/ 1381697 w 2358992"/>
                <a:gd name="connsiteY3" fmla="*/ 231 h 981018"/>
                <a:gd name="connsiteX4" fmla="*/ 100585 w 2358992"/>
                <a:gd name="connsiteY4" fmla="*/ 586018 h 981018"/>
                <a:gd name="connsiteX5" fmla="*/ 243460 w 2358992"/>
                <a:gd name="connsiteY5" fmla="*/ 781280 h 981018"/>
                <a:gd name="connsiteX6" fmla="*/ 1376935 w 2358992"/>
                <a:gd name="connsiteY6" fmla="*/ 266930 h 981018"/>
                <a:gd name="connsiteX7" fmla="*/ 2077022 w 2358992"/>
                <a:gd name="connsiteY7" fmla="*/ 628880 h 981018"/>
                <a:gd name="connsiteX8" fmla="*/ 1710310 w 2358992"/>
                <a:gd name="connsiteY8" fmla="*/ 857480 h 981018"/>
                <a:gd name="connsiteX9" fmla="*/ 1696022 w 2358992"/>
                <a:gd name="connsiteY9" fmla="*/ 924155 h 981018"/>
                <a:gd name="connsiteX10" fmla="*/ 1700785 w 2358992"/>
                <a:gd name="connsiteY10" fmla="*/ 962255 h 981018"/>
                <a:gd name="connsiteX11" fmla="*/ 1634110 w 2358992"/>
                <a:gd name="connsiteY11" fmla="*/ 976543 h 981018"/>
                <a:gd name="connsiteX0" fmla="*/ 1634110 w 2358992"/>
                <a:gd name="connsiteY0" fmla="*/ 976543 h 981018"/>
                <a:gd name="connsiteX1" fmla="*/ 1848422 w 2358992"/>
                <a:gd name="connsiteY1" fmla="*/ 947968 h 981018"/>
                <a:gd name="connsiteX2" fmla="*/ 2358010 w 2358992"/>
                <a:gd name="connsiteY2" fmla="*/ 662218 h 981018"/>
                <a:gd name="connsiteX3" fmla="*/ 1381697 w 2358992"/>
                <a:gd name="connsiteY3" fmla="*/ 231 h 981018"/>
                <a:gd name="connsiteX4" fmla="*/ 100585 w 2358992"/>
                <a:gd name="connsiteY4" fmla="*/ 586018 h 981018"/>
                <a:gd name="connsiteX5" fmla="*/ 243460 w 2358992"/>
                <a:gd name="connsiteY5" fmla="*/ 781280 h 981018"/>
                <a:gd name="connsiteX6" fmla="*/ 1376935 w 2358992"/>
                <a:gd name="connsiteY6" fmla="*/ 266930 h 981018"/>
                <a:gd name="connsiteX7" fmla="*/ 2077022 w 2358992"/>
                <a:gd name="connsiteY7" fmla="*/ 628880 h 981018"/>
                <a:gd name="connsiteX8" fmla="*/ 1710310 w 2358992"/>
                <a:gd name="connsiteY8" fmla="*/ 857480 h 981018"/>
                <a:gd name="connsiteX9" fmla="*/ 1696022 w 2358992"/>
                <a:gd name="connsiteY9" fmla="*/ 924155 h 981018"/>
                <a:gd name="connsiteX10" fmla="*/ 1700785 w 2358992"/>
                <a:gd name="connsiteY10" fmla="*/ 962255 h 981018"/>
                <a:gd name="connsiteX11" fmla="*/ 1634110 w 2358992"/>
                <a:gd name="connsiteY11" fmla="*/ 976543 h 981018"/>
                <a:gd name="connsiteX0" fmla="*/ 1579821 w 2304703"/>
                <a:gd name="connsiteY0" fmla="*/ 976543 h 981018"/>
                <a:gd name="connsiteX1" fmla="*/ 1794133 w 2304703"/>
                <a:gd name="connsiteY1" fmla="*/ 947968 h 981018"/>
                <a:gd name="connsiteX2" fmla="*/ 2303721 w 2304703"/>
                <a:gd name="connsiteY2" fmla="*/ 662218 h 981018"/>
                <a:gd name="connsiteX3" fmla="*/ 1327408 w 2304703"/>
                <a:gd name="connsiteY3" fmla="*/ 231 h 981018"/>
                <a:gd name="connsiteX4" fmla="*/ 46296 w 2304703"/>
                <a:gd name="connsiteY4" fmla="*/ 586018 h 981018"/>
                <a:gd name="connsiteX5" fmla="*/ 189171 w 2304703"/>
                <a:gd name="connsiteY5" fmla="*/ 781280 h 981018"/>
                <a:gd name="connsiteX6" fmla="*/ 1322646 w 2304703"/>
                <a:gd name="connsiteY6" fmla="*/ 266930 h 981018"/>
                <a:gd name="connsiteX7" fmla="*/ 2022733 w 2304703"/>
                <a:gd name="connsiteY7" fmla="*/ 628880 h 981018"/>
                <a:gd name="connsiteX8" fmla="*/ 1656021 w 2304703"/>
                <a:gd name="connsiteY8" fmla="*/ 857480 h 981018"/>
                <a:gd name="connsiteX9" fmla="*/ 1641733 w 2304703"/>
                <a:gd name="connsiteY9" fmla="*/ 924155 h 981018"/>
                <a:gd name="connsiteX10" fmla="*/ 1646496 w 2304703"/>
                <a:gd name="connsiteY10" fmla="*/ 962255 h 981018"/>
                <a:gd name="connsiteX11" fmla="*/ 1579821 w 2304703"/>
                <a:gd name="connsiteY11" fmla="*/ 976543 h 981018"/>
                <a:gd name="connsiteX0" fmla="*/ 1555058 w 2279940"/>
                <a:gd name="connsiteY0" fmla="*/ 976543 h 981018"/>
                <a:gd name="connsiteX1" fmla="*/ 1769370 w 2279940"/>
                <a:gd name="connsiteY1" fmla="*/ 947968 h 981018"/>
                <a:gd name="connsiteX2" fmla="*/ 2278958 w 2279940"/>
                <a:gd name="connsiteY2" fmla="*/ 662218 h 981018"/>
                <a:gd name="connsiteX3" fmla="*/ 1302645 w 2279940"/>
                <a:gd name="connsiteY3" fmla="*/ 231 h 981018"/>
                <a:gd name="connsiteX4" fmla="*/ 21533 w 2279940"/>
                <a:gd name="connsiteY4" fmla="*/ 586018 h 981018"/>
                <a:gd name="connsiteX5" fmla="*/ 164408 w 2279940"/>
                <a:gd name="connsiteY5" fmla="*/ 781280 h 981018"/>
                <a:gd name="connsiteX6" fmla="*/ 1297883 w 2279940"/>
                <a:gd name="connsiteY6" fmla="*/ 266930 h 981018"/>
                <a:gd name="connsiteX7" fmla="*/ 1997970 w 2279940"/>
                <a:gd name="connsiteY7" fmla="*/ 628880 h 981018"/>
                <a:gd name="connsiteX8" fmla="*/ 1631258 w 2279940"/>
                <a:gd name="connsiteY8" fmla="*/ 857480 h 981018"/>
                <a:gd name="connsiteX9" fmla="*/ 1616970 w 2279940"/>
                <a:gd name="connsiteY9" fmla="*/ 924155 h 981018"/>
                <a:gd name="connsiteX10" fmla="*/ 1621733 w 2279940"/>
                <a:gd name="connsiteY10" fmla="*/ 962255 h 981018"/>
                <a:gd name="connsiteX11" fmla="*/ 1555058 w 2279940"/>
                <a:gd name="connsiteY11" fmla="*/ 976543 h 981018"/>
                <a:gd name="connsiteX0" fmla="*/ 1554187 w 2279069"/>
                <a:gd name="connsiteY0" fmla="*/ 976543 h 981018"/>
                <a:gd name="connsiteX1" fmla="*/ 1768499 w 2279069"/>
                <a:gd name="connsiteY1" fmla="*/ 947968 h 981018"/>
                <a:gd name="connsiteX2" fmla="*/ 2278087 w 2279069"/>
                <a:gd name="connsiteY2" fmla="*/ 662218 h 981018"/>
                <a:gd name="connsiteX3" fmla="*/ 1301774 w 2279069"/>
                <a:gd name="connsiteY3" fmla="*/ 231 h 981018"/>
                <a:gd name="connsiteX4" fmla="*/ 20662 w 2279069"/>
                <a:gd name="connsiteY4" fmla="*/ 586018 h 981018"/>
                <a:gd name="connsiteX5" fmla="*/ 163537 w 2279069"/>
                <a:gd name="connsiteY5" fmla="*/ 781280 h 981018"/>
                <a:gd name="connsiteX6" fmla="*/ 1297012 w 2279069"/>
                <a:gd name="connsiteY6" fmla="*/ 266930 h 981018"/>
                <a:gd name="connsiteX7" fmla="*/ 1997099 w 2279069"/>
                <a:gd name="connsiteY7" fmla="*/ 628880 h 981018"/>
                <a:gd name="connsiteX8" fmla="*/ 1630387 w 2279069"/>
                <a:gd name="connsiteY8" fmla="*/ 857480 h 981018"/>
                <a:gd name="connsiteX9" fmla="*/ 1616099 w 2279069"/>
                <a:gd name="connsiteY9" fmla="*/ 924155 h 981018"/>
                <a:gd name="connsiteX10" fmla="*/ 1620862 w 2279069"/>
                <a:gd name="connsiteY10" fmla="*/ 962255 h 981018"/>
                <a:gd name="connsiteX11" fmla="*/ 1554187 w 2279069"/>
                <a:gd name="connsiteY11" fmla="*/ 976543 h 981018"/>
                <a:gd name="connsiteX0" fmla="*/ 1553319 w 2278201"/>
                <a:gd name="connsiteY0" fmla="*/ 976543 h 981018"/>
                <a:gd name="connsiteX1" fmla="*/ 1767631 w 2278201"/>
                <a:gd name="connsiteY1" fmla="*/ 947968 h 981018"/>
                <a:gd name="connsiteX2" fmla="*/ 2277219 w 2278201"/>
                <a:gd name="connsiteY2" fmla="*/ 662218 h 981018"/>
                <a:gd name="connsiteX3" fmla="*/ 1300906 w 2278201"/>
                <a:gd name="connsiteY3" fmla="*/ 231 h 981018"/>
                <a:gd name="connsiteX4" fmla="*/ 19794 w 2278201"/>
                <a:gd name="connsiteY4" fmla="*/ 586018 h 981018"/>
                <a:gd name="connsiteX5" fmla="*/ 162669 w 2278201"/>
                <a:gd name="connsiteY5" fmla="*/ 781280 h 981018"/>
                <a:gd name="connsiteX6" fmla="*/ 1296144 w 2278201"/>
                <a:gd name="connsiteY6" fmla="*/ 266930 h 981018"/>
                <a:gd name="connsiteX7" fmla="*/ 1996231 w 2278201"/>
                <a:gd name="connsiteY7" fmla="*/ 628880 h 981018"/>
                <a:gd name="connsiteX8" fmla="*/ 1629519 w 2278201"/>
                <a:gd name="connsiteY8" fmla="*/ 857480 h 981018"/>
                <a:gd name="connsiteX9" fmla="*/ 1615231 w 2278201"/>
                <a:gd name="connsiteY9" fmla="*/ 924155 h 981018"/>
                <a:gd name="connsiteX10" fmla="*/ 1619994 w 2278201"/>
                <a:gd name="connsiteY10" fmla="*/ 962255 h 981018"/>
                <a:gd name="connsiteX11" fmla="*/ 1553319 w 2278201"/>
                <a:gd name="connsiteY11" fmla="*/ 976543 h 981018"/>
                <a:gd name="connsiteX0" fmla="*/ 1553319 w 2278201"/>
                <a:gd name="connsiteY0" fmla="*/ 976543 h 981018"/>
                <a:gd name="connsiteX1" fmla="*/ 1767631 w 2278201"/>
                <a:gd name="connsiteY1" fmla="*/ 947968 h 981018"/>
                <a:gd name="connsiteX2" fmla="*/ 2277219 w 2278201"/>
                <a:gd name="connsiteY2" fmla="*/ 662218 h 981018"/>
                <a:gd name="connsiteX3" fmla="*/ 1300906 w 2278201"/>
                <a:gd name="connsiteY3" fmla="*/ 231 h 981018"/>
                <a:gd name="connsiteX4" fmla="*/ 19794 w 2278201"/>
                <a:gd name="connsiteY4" fmla="*/ 586018 h 981018"/>
                <a:gd name="connsiteX5" fmla="*/ 162669 w 2278201"/>
                <a:gd name="connsiteY5" fmla="*/ 781280 h 981018"/>
                <a:gd name="connsiteX6" fmla="*/ 1296144 w 2278201"/>
                <a:gd name="connsiteY6" fmla="*/ 266930 h 981018"/>
                <a:gd name="connsiteX7" fmla="*/ 1996231 w 2278201"/>
                <a:gd name="connsiteY7" fmla="*/ 628880 h 981018"/>
                <a:gd name="connsiteX8" fmla="*/ 1629519 w 2278201"/>
                <a:gd name="connsiteY8" fmla="*/ 857480 h 981018"/>
                <a:gd name="connsiteX9" fmla="*/ 1615231 w 2278201"/>
                <a:gd name="connsiteY9" fmla="*/ 924155 h 981018"/>
                <a:gd name="connsiteX10" fmla="*/ 1619994 w 2278201"/>
                <a:gd name="connsiteY10" fmla="*/ 962255 h 981018"/>
                <a:gd name="connsiteX11" fmla="*/ 1553319 w 2278201"/>
                <a:gd name="connsiteY11" fmla="*/ 976543 h 981018"/>
                <a:gd name="connsiteX0" fmla="*/ 1619994 w 2278201"/>
                <a:gd name="connsiteY0" fmla="*/ 962255 h 975834"/>
                <a:gd name="connsiteX1" fmla="*/ 1767631 w 2278201"/>
                <a:gd name="connsiteY1" fmla="*/ 947968 h 975834"/>
                <a:gd name="connsiteX2" fmla="*/ 2277219 w 2278201"/>
                <a:gd name="connsiteY2" fmla="*/ 662218 h 975834"/>
                <a:gd name="connsiteX3" fmla="*/ 1300906 w 2278201"/>
                <a:gd name="connsiteY3" fmla="*/ 231 h 975834"/>
                <a:gd name="connsiteX4" fmla="*/ 19794 w 2278201"/>
                <a:gd name="connsiteY4" fmla="*/ 586018 h 975834"/>
                <a:gd name="connsiteX5" fmla="*/ 162669 w 2278201"/>
                <a:gd name="connsiteY5" fmla="*/ 781280 h 975834"/>
                <a:gd name="connsiteX6" fmla="*/ 1296144 w 2278201"/>
                <a:gd name="connsiteY6" fmla="*/ 266930 h 975834"/>
                <a:gd name="connsiteX7" fmla="*/ 1996231 w 2278201"/>
                <a:gd name="connsiteY7" fmla="*/ 628880 h 975834"/>
                <a:gd name="connsiteX8" fmla="*/ 1629519 w 2278201"/>
                <a:gd name="connsiteY8" fmla="*/ 857480 h 975834"/>
                <a:gd name="connsiteX9" fmla="*/ 1615231 w 2278201"/>
                <a:gd name="connsiteY9" fmla="*/ 924155 h 975834"/>
                <a:gd name="connsiteX10" fmla="*/ 1619994 w 2278201"/>
                <a:gd name="connsiteY10" fmla="*/ 962255 h 975834"/>
                <a:gd name="connsiteX0" fmla="*/ 1619994 w 2278201"/>
                <a:gd name="connsiteY0" fmla="*/ 962255 h 979576"/>
                <a:gd name="connsiteX1" fmla="*/ 1767631 w 2278201"/>
                <a:gd name="connsiteY1" fmla="*/ 947968 h 979576"/>
                <a:gd name="connsiteX2" fmla="*/ 2277219 w 2278201"/>
                <a:gd name="connsiteY2" fmla="*/ 662218 h 979576"/>
                <a:gd name="connsiteX3" fmla="*/ 1300906 w 2278201"/>
                <a:gd name="connsiteY3" fmla="*/ 231 h 979576"/>
                <a:gd name="connsiteX4" fmla="*/ 19794 w 2278201"/>
                <a:gd name="connsiteY4" fmla="*/ 586018 h 979576"/>
                <a:gd name="connsiteX5" fmla="*/ 162669 w 2278201"/>
                <a:gd name="connsiteY5" fmla="*/ 781280 h 979576"/>
                <a:gd name="connsiteX6" fmla="*/ 1296144 w 2278201"/>
                <a:gd name="connsiteY6" fmla="*/ 266930 h 979576"/>
                <a:gd name="connsiteX7" fmla="*/ 1996231 w 2278201"/>
                <a:gd name="connsiteY7" fmla="*/ 628880 h 979576"/>
                <a:gd name="connsiteX8" fmla="*/ 1629519 w 2278201"/>
                <a:gd name="connsiteY8" fmla="*/ 857480 h 979576"/>
                <a:gd name="connsiteX9" fmla="*/ 1619994 w 2278201"/>
                <a:gd name="connsiteY9" fmla="*/ 962255 h 979576"/>
                <a:gd name="connsiteX0" fmla="*/ 1619994 w 2278201"/>
                <a:gd name="connsiteY0" fmla="*/ 962041 h 979362"/>
                <a:gd name="connsiteX1" fmla="*/ 1767631 w 2278201"/>
                <a:gd name="connsiteY1" fmla="*/ 947754 h 979362"/>
                <a:gd name="connsiteX2" fmla="*/ 2277219 w 2278201"/>
                <a:gd name="connsiteY2" fmla="*/ 662004 h 979362"/>
                <a:gd name="connsiteX3" fmla="*/ 1300906 w 2278201"/>
                <a:gd name="connsiteY3" fmla="*/ 17 h 979362"/>
                <a:gd name="connsiteX4" fmla="*/ 19794 w 2278201"/>
                <a:gd name="connsiteY4" fmla="*/ 585804 h 979362"/>
                <a:gd name="connsiteX5" fmla="*/ 162669 w 2278201"/>
                <a:gd name="connsiteY5" fmla="*/ 781066 h 979362"/>
                <a:gd name="connsiteX6" fmla="*/ 1296144 w 2278201"/>
                <a:gd name="connsiteY6" fmla="*/ 266716 h 979362"/>
                <a:gd name="connsiteX7" fmla="*/ 1996231 w 2278201"/>
                <a:gd name="connsiteY7" fmla="*/ 628666 h 979362"/>
                <a:gd name="connsiteX8" fmla="*/ 1629519 w 2278201"/>
                <a:gd name="connsiteY8" fmla="*/ 857266 h 979362"/>
                <a:gd name="connsiteX9" fmla="*/ 1619994 w 2278201"/>
                <a:gd name="connsiteY9" fmla="*/ 962041 h 979362"/>
                <a:gd name="connsiteX0" fmla="*/ 1619994 w 2278166"/>
                <a:gd name="connsiteY0" fmla="*/ 963948 h 981269"/>
                <a:gd name="connsiteX1" fmla="*/ 1767631 w 2278166"/>
                <a:gd name="connsiteY1" fmla="*/ 949661 h 981269"/>
                <a:gd name="connsiteX2" fmla="*/ 2277219 w 2278166"/>
                <a:gd name="connsiteY2" fmla="*/ 663911 h 981269"/>
                <a:gd name="connsiteX3" fmla="*/ 1300906 w 2278166"/>
                <a:gd name="connsiteY3" fmla="*/ 1924 h 981269"/>
                <a:gd name="connsiteX4" fmla="*/ 19794 w 2278166"/>
                <a:gd name="connsiteY4" fmla="*/ 587711 h 981269"/>
                <a:gd name="connsiteX5" fmla="*/ 162669 w 2278166"/>
                <a:gd name="connsiteY5" fmla="*/ 782973 h 981269"/>
                <a:gd name="connsiteX6" fmla="*/ 1296144 w 2278166"/>
                <a:gd name="connsiteY6" fmla="*/ 268623 h 981269"/>
                <a:gd name="connsiteX7" fmla="*/ 1996231 w 2278166"/>
                <a:gd name="connsiteY7" fmla="*/ 630573 h 981269"/>
                <a:gd name="connsiteX8" fmla="*/ 1629519 w 2278166"/>
                <a:gd name="connsiteY8" fmla="*/ 859173 h 981269"/>
                <a:gd name="connsiteX9" fmla="*/ 1619994 w 2278166"/>
                <a:gd name="connsiteY9" fmla="*/ 963948 h 981269"/>
                <a:gd name="connsiteX0" fmla="*/ 1619994 w 2278266"/>
                <a:gd name="connsiteY0" fmla="*/ 962773 h 980094"/>
                <a:gd name="connsiteX1" fmla="*/ 1767631 w 2278266"/>
                <a:gd name="connsiteY1" fmla="*/ 948486 h 980094"/>
                <a:gd name="connsiteX2" fmla="*/ 2277219 w 2278266"/>
                <a:gd name="connsiteY2" fmla="*/ 662736 h 980094"/>
                <a:gd name="connsiteX3" fmla="*/ 1300906 w 2278266"/>
                <a:gd name="connsiteY3" fmla="*/ 749 h 980094"/>
                <a:gd name="connsiteX4" fmla="*/ 19794 w 2278266"/>
                <a:gd name="connsiteY4" fmla="*/ 586536 h 980094"/>
                <a:gd name="connsiteX5" fmla="*/ 162669 w 2278266"/>
                <a:gd name="connsiteY5" fmla="*/ 781798 h 980094"/>
                <a:gd name="connsiteX6" fmla="*/ 1296144 w 2278266"/>
                <a:gd name="connsiteY6" fmla="*/ 267448 h 980094"/>
                <a:gd name="connsiteX7" fmla="*/ 1996231 w 2278266"/>
                <a:gd name="connsiteY7" fmla="*/ 629398 h 980094"/>
                <a:gd name="connsiteX8" fmla="*/ 1629519 w 2278266"/>
                <a:gd name="connsiteY8" fmla="*/ 857998 h 980094"/>
                <a:gd name="connsiteX9" fmla="*/ 1619994 w 2278266"/>
                <a:gd name="connsiteY9" fmla="*/ 962773 h 980094"/>
                <a:gd name="connsiteX0" fmla="*/ 1619994 w 2278266"/>
                <a:gd name="connsiteY0" fmla="*/ 962773 h 980094"/>
                <a:gd name="connsiteX1" fmla="*/ 1767631 w 2278266"/>
                <a:gd name="connsiteY1" fmla="*/ 948486 h 980094"/>
                <a:gd name="connsiteX2" fmla="*/ 2277219 w 2278266"/>
                <a:gd name="connsiteY2" fmla="*/ 662736 h 980094"/>
                <a:gd name="connsiteX3" fmla="*/ 1300906 w 2278266"/>
                <a:gd name="connsiteY3" fmla="*/ 749 h 980094"/>
                <a:gd name="connsiteX4" fmla="*/ 19794 w 2278266"/>
                <a:gd name="connsiteY4" fmla="*/ 586536 h 980094"/>
                <a:gd name="connsiteX5" fmla="*/ 162669 w 2278266"/>
                <a:gd name="connsiteY5" fmla="*/ 781798 h 980094"/>
                <a:gd name="connsiteX6" fmla="*/ 1296144 w 2278266"/>
                <a:gd name="connsiteY6" fmla="*/ 267448 h 980094"/>
                <a:gd name="connsiteX7" fmla="*/ 1996231 w 2278266"/>
                <a:gd name="connsiteY7" fmla="*/ 629398 h 980094"/>
                <a:gd name="connsiteX8" fmla="*/ 1629519 w 2278266"/>
                <a:gd name="connsiteY8" fmla="*/ 857998 h 980094"/>
                <a:gd name="connsiteX9" fmla="*/ 1619994 w 2278266"/>
                <a:gd name="connsiteY9" fmla="*/ 962773 h 980094"/>
                <a:gd name="connsiteX0" fmla="*/ 1619994 w 2278266"/>
                <a:gd name="connsiteY0" fmla="*/ 962773 h 980094"/>
                <a:gd name="connsiteX1" fmla="*/ 1767631 w 2278266"/>
                <a:gd name="connsiteY1" fmla="*/ 948486 h 980094"/>
                <a:gd name="connsiteX2" fmla="*/ 2277219 w 2278266"/>
                <a:gd name="connsiteY2" fmla="*/ 662736 h 980094"/>
                <a:gd name="connsiteX3" fmla="*/ 1300906 w 2278266"/>
                <a:gd name="connsiteY3" fmla="*/ 749 h 980094"/>
                <a:gd name="connsiteX4" fmla="*/ 19794 w 2278266"/>
                <a:gd name="connsiteY4" fmla="*/ 586536 h 980094"/>
                <a:gd name="connsiteX5" fmla="*/ 162669 w 2278266"/>
                <a:gd name="connsiteY5" fmla="*/ 781798 h 980094"/>
                <a:gd name="connsiteX6" fmla="*/ 1296144 w 2278266"/>
                <a:gd name="connsiteY6" fmla="*/ 267448 h 980094"/>
                <a:gd name="connsiteX7" fmla="*/ 1996231 w 2278266"/>
                <a:gd name="connsiteY7" fmla="*/ 629398 h 980094"/>
                <a:gd name="connsiteX8" fmla="*/ 1629519 w 2278266"/>
                <a:gd name="connsiteY8" fmla="*/ 857998 h 980094"/>
                <a:gd name="connsiteX9" fmla="*/ 1619994 w 2278266"/>
                <a:gd name="connsiteY9" fmla="*/ 962773 h 980094"/>
                <a:gd name="connsiteX0" fmla="*/ 1619994 w 2278266"/>
                <a:gd name="connsiteY0" fmla="*/ 962773 h 980094"/>
                <a:gd name="connsiteX1" fmla="*/ 1767631 w 2278266"/>
                <a:gd name="connsiteY1" fmla="*/ 948486 h 980094"/>
                <a:gd name="connsiteX2" fmla="*/ 2277219 w 2278266"/>
                <a:gd name="connsiteY2" fmla="*/ 662736 h 980094"/>
                <a:gd name="connsiteX3" fmla="*/ 1300906 w 2278266"/>
                <a:gd name="connsiteY3" fmla="*/ 749 h 980094"/>
                <a:gd name="connsiteX4" fmla="*/ 19794 w 2278266"/>
                <a:gd name="connsiteY4" fmla="*/ 586536 h 980094"/>
                <a:gd name="connsiteX5" fmla="*/ 162669 w 2278266"/>
                <a:gd name="connsiteY5" fmla="*/ 781798 h 980094"/>
                <a:gd name="connsiteX6" fmla="*/ 1296144 w 2278266"/>
                <a:gd name="connsiteY6" fmla="*/ 267448 h 980094"/>
                <a:gd name="connsiteX7" fmla="*/ 1996231 w 2278266"/>
                <a:gd name="connsiteY7" fmla="*/ 629398 h 980094"/>
                <a:gd name="connsiteX8" fmla="*/ 1629519 w 2278266"/>
                <a:gd name="connsiteY8" fmla="*/ 857998 h 980094"/>
                <a:gd name="connsiteX9" fmla="*/ 1619994 w 2278266"/>
                <a:gd name="connsiteY9" fmla="*/ 962773 h 980094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9965"/>
                <a:gd name="connsiteX1" fmla="*/ 1767631 w 2278266"/>
                <a:gd name="connsiteY1" fmla="*/ 948486 h 979965"/>
                <a:gd name="connsiteX2" fmla="*/ 2277219 w 2278266"/>
                <a:gd name="connsiteY2" fmla="*/ 662736 h 979965"/>
                <a:gd name="connsiteX3" fmla="*/ 1300906 w 2278266"/>
                <a:gd name="connsiteY3" fmla="*/ 749 h 979965"/>
                <a:gd name="connsiteX4" fmla="*/ 19794 w 2278266"/>
                <a:gd name="connsiteY4" fmla="*/ 586536 h 979965"/>
                <a:gd name="connsiteX5" fmla="*/ 162669 w 2278266"/>
                <a:gd name="connsiteY5" fmla="*/ 781798 h 979965"/>
                <a:gd name="connsiteX6" fmla="*/ 1296144 w 2278266"/>
                <a:gd name="connsiteY6" fmla="*/ 267448 h 979965"/>
                <a:gd name="connsiteX7" fmla="*/ 1996231 w 2278266"/>
                <a:gd name="connsiteY7" fmla="*/ 629398 h 979965"/>
                <a:gd name="connsiteX8" fmla="*/ 1643496 w 2278266"/>
                <a:gd name="connsiteY8" fmla="*/ 860173 h 979965"/>
                <a:gd name="connsiteX9" fmla="*/ 1619994 w 2278266"/>
                <a:gd name="connsiteY9" fmla="*/ 962773 h 979965"/>
                <a:gd name="connsiteX0" fmla="*/ 1619994 w 2285734"/>
                <a:gd name="connsiteY0" fmla="*/ 962773 h 987149"/>
                <a:gd name="connsiteX1" fmla="*/ 1767631 w 2285734"/>
                <a:gd name="connsiteY1" fmla="*/ 959667 h 987149"/>
                <a:gd name="connsiteX2" fmla="*/ 2277219 w 2285734"/>
                <a:gd name="connsiteY2" fmla="*/ 662736 h 987149"/>
                <a:gd name="connsiteX3" fmla="*/ 1300906 w 2285734"/>
                <a:gd name="connsiteY3" fmla="*/ 749 h 987149"/>
                <a:gd name="connsiteX4" fmla="*/ 19794 w 2285734"/>
                <a:gd name="connsiteY4" fmla="*/ 586536 h 987149"/>
                <a:gd name="connsiteX5" fmla="*/ 162669 w 2285734"/>
                <a:gd name="connsiteY5" fmla="*/ 781798 h 987149"/>
                <a:gd name="connsiteX6" fmla="*/ 1296144 w 2285734"/>
                <a:gd name="connsiteY6" fmla="*/ 267448 h 987149"/>
                <a:gd name="connsiteX7" fmla="*/ 1996231 w 2285734"/>
                <a:gd name="connsiteY7" fmla="*/ 629398 h 987149"/>
                <a:gd name="connsiteX8" fmla="*/ 1643496 w 2285734"/>
                <a:gd name="connsiteY8" fmla="*/ 860173 h 987149"/>
                <a:gd name="connsiteX9" fmla="*/ 1619994 w 2285734"/>
                <a:gd name="connsiteY9" fmla="*/ 962773 h 987149"/>
                <a:gd name="connsiteX0" fmla="*/ 1619994 w 2280002"/>
                <a:gd name="connsiteY0" fmla="*/ 962773 h 987149"/>
                <a:gd name="connsiteX1" fmla="*/ 1767631 w 2280002"/>
                <a:gd name="connsiteY1" fmla="*/ 959667 h 987149"/>
                <a:gd name="connsiteX2" fmla="*/ 2277219 w 2280002"/>
                <a:gd name="connsiteY2" fmla="*/ 662736 h 987149"/>
                <a:gd name="connsiteX3" fmla="*/ 1300906 w 2280002"/>
                <a:gd name="connsiteY3" fmla="*/ 749 h 987149"/>
                <a:gd name="connsiteX4" fmla="*/ 19794 w 2280002"/>
                <a:gd name="connsiteY4" fmla="*/ 586536 h 987149"/>
                <a:gd name="connsiteX5" fmla="*/ 162669 w 2280002"/>
                <a:gd name="connsiteY5" fmla="*/ 781798 h 987149"/>
                <a:gd name="connsiteX6" fmla="*/ 1296144 w 2280002"/>
                <a:gd name="connsiteY6" fmla="*/ 267448 h 987149"/>
                <a:gd name="connsiteX7" fmla="*/ 1996231 w 2280002"/>
                <a:gd name="connsiteY7" fmla="*/ 629398 h 987149"/>
                <a:gd name="connsiteX8" fmla="*/ 1643496 w 2280002"/>
                <a:gd name="connsiteY8" fmla="*/ 860173 h 987149"/>
                <a:gd name="connsiteX9" fmla="*/ 1619994 w 2280002"/>
                <a:gd name="connsiteY9" fmla="*/ 962773 h 987149"/>
                <a:gd name="connsiteX0" fmla="*/ 1619994 w 2277525"/>
                <a:gd name="connsiteY0" fmla="*/ 962773 h 987149"/>
                <a:gd name="connsiteX1" fmla="*/ 1767631 w 2277525"/>
                <a:gd name="connsiteY1" fmla="*/ 959667 h 987149"/>
                <a:gd name="connsiteX2" fmla="*/ 2277219 w 2277525"/>
                <a:gd name="connsiteY2" fmla="*/ 662736 h 987149"/>
                <a:gd name="connsiteX3" fmla="*/ 1300906 w 2277525"/>
                <a:gd name="connsiteY3" fmla="*/ 749 h 987149"/>
                <a:gd name="connsiteX4" fmla="*/ 19794 w 2277525"/>
                <a:gd name="connsiteY4" fmla="*/ 586536 h 987149"/>
                <a:gd name="connsiteX5" fmla="*/ 162669 w 2277525"/>
                <a:gd name="connsiteY5" fmla="*/ 781798 h 987149"/>
                <a:gd name="connsiteX6" fmla="*/ 1296144 w 2277525"/>
                <a:gd name="connsiteY6" fmla="*/ 267448 h 987149"/>
                <a:gd name="connsiteX7" fmla="*/ 1996231 w 2277525"/>
                <a:gd name="connsiteY7" fmla="*/ 629398 h 987149"/>
                <a:gd name="connsiteX8" fmla="*/ 1643496 w 2277525"/>
                <a:gd name="connsiteY8" fmla="*/ 860173 h 987149"/>
                <a:gd name="connsiteX9" fmla="*/ 1619994 w 2277525"/>
                <a:gd name="connsiteY9" fmla="*/ 962773 h 987149"/>
                <a:gd name="connsiteX0" fmla="*/ 1619994 w 2279081"/>
                <a:gd name="connsiteY0" fmla="*/ 962773 h 987149"/>
                <a:gd name="connsiteX1" fmla="*/ 1767631 w 2279081"/>
                <a:gd name="connsiteY1" fmla="*/ 959667 h 987149"/>
                <a:gd name="connsiteX2" fmla="*/ 2277219 w 2279081"/>
                <a:gd name="connsiteY2" fmla="*/ 662736 h 987149"/>
                <a:gd name="connsiteX3" fmla="*/ 1300906 w 2279081"/>
                <a:gd name="connsiteY3" fmla="*/ 749 h 987149"/>
                <a:gd name="connsiteX4" fmla="*/ 19794 w 2279081"/>
                <a:gd name="connsiteY4" fmla="*/ 586536 h 987149"/>
                <a:gd name="connsiteX5" fmla="*/ 162669 w 2279081"/>
                <a:gd name="connsiteY5" fmla="*/ 781798 h 987149"/>
                <a:gd name="connsiteX6" fmla="*/ 1296144 w 2279081"/>
                <a:gd name="connsiteY6" fmla="*/ 267448 h 987149"/>
                <a:gd name="connsiteX7" fmla="*/ 1996231 w 2279081"/>
                <a:gd name="connsiteY7" fmla="*/ 629398 h 987149"/>
                <a:gd name="connsiteX8" fmla="*/ 1643496 w 2279081"/>
                <a:gd name="connsiteY8" fmla="*/ 860173 h 987149"/>
                <a:gd name="connsiteX9" fmla="*/ 1619994 w 2279081"/>
                <a:gd name="connsiteY9" fmla="*/ 962773 h 98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9081" h="987149">
                  <a:moveTo>
                    <a:pt x="1619994" y="962773"/>
                  </a:moveTo>
                  <a:cubicBezTo>
                    <a:pt x="1640683" y="979355"/>
                    <a:pt x="1658094" y="1009673"/>
                    <a:pt x="1767631" y="959667"/>
                  </a:cubicBezTo>
                  <a:cubicBezTo>
                    <a:pt x="1877168" y="909661"/>
                    <a:pt x="2246921" y="938094"/>
                    <a:pt x="2277219" y="662736"/>
                  </a:cubicBezTo>
                  <a:cubicBezTo>
                    <a:pt x="2307517" y="387378"/>
                    <a:pt x="1967656" y="22973"/>
                    <a:pt x="1300906" y="749"/>
                  </a:cubicBezTo>
                  <a:cubicBezTo>
                    <a:pt x="634156" y="-21475"/>
                    <a:pt x="210517" y="457855"/>
                    <a:pt x="19794" y="586536"/>
                  </a:cubicBezTo>
                  <a:cubicBezTo>
                    <a:pt x="-46087" y="630986"/>
                    <a:pt x="65597" y="897743"/>
                    <a:pt x="162669" y="781798"/>
                  </a:cubicBezTo>
                  <a:cubicBezTo>
                    <a:pt x="374810" y="528412"/>
                    <a:pt x="781000" y="249986"/>
                    <a:pt x="1296144" y="267448"/>
                  </a:cubicBezTo>
                  <a:cubicBezTo>
                    <a:pt x="1811288" y="284910"/>
                    <a:pt x="1999009" y="505971"/>
                    <a:pt x="1996231" y="629398"/>
                  </a:cubicBezTo>
                  <a:cubicBezTo>
                    <a:pt x="1993453" y="752825"/>
                    <a:pt x="1845109" y="810961"/>
                    <a:pt x="1643496" y="860173"/>
                  </a:cubicBezTo>
                  <a:cubicBezTo>
                    <a:pt x="1562104" y="880040"/>
                    <a:pt x="1599305" y="946191"/>
                    <a:pt x="1619994" y="962773"/>
                  </a:cubicBezTo>
                  <a:close/>
                </a:path>
              </a:pathLst>
            </a:custGeom>
            <a:solidFill>
              <a:srgbClr val="A545BA">
                <a:lumMod val="40000"/>
                <a:lumOff val="60000"/>
              </a:srgbClr>
            </a:solidFill>
            <a:ln w="6350" cap="flat" cmpd="sng" algn="ctr">
              <a:solidFill>
                <a:srgbClr val="AB640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685966">
                <a:defRPr/>
              </a:pPr>
              <a:endParaRPr lang="en-US" sz="1400" kern="0">
                <a:solidFill>
                  <a:prstClr val="white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18" name="Freeform 157">
              <a:extLst>
                <a:ext uri="{FF2B5EF4-FFF2-40B4-BE49-F238E27FC236}">
                  <a16:creationId xmlns:a16="http://schemas.microsoft.com/office/drawing/2014/main" id="{542543AC-ACCB-DE47-838E-ED5E6EEE7B13}"/>
                </a:ext>
              </a:extLst>
            </p:cNvPr>
            <p:cNvSpPr/>
            <p:nvPr/>
          </p:nvSpPr>
          <p:spPr>
            <a:xfrm>
              <a:off x="5509050" y="2174828"/>
              <a:ext cx="1257530" cy="881600"/>
            </a:xfrm>
            <a:custGeom>
              <a:avLst/>
              <a:gdLst>
                <a:gd name="connsiteX0" fmla="*/ 43444 w 2078083"/>
                <a:gd name="connsiteY0" fmla="*/ 633681 h 1354803"/>
                <a:gd name="connsiteX1" fmla="*/ 305381 w 2078083"/>
                <a:gd name="connsiteY1" fmla="*/ 490806 h 1354803"/>
                <a:gd name="connsiteX2" fmla="*/ 1310269 w 2078083"/>
                <a:gd name="connsiteY2" fmla="*/ 268 h 1354803"/>
                <a:gd name="connsiteX3" fmla="*/ 2077031 w 2078083"/>
                <a:gd name="connsiteY3" fmla="*/ 419368 h 1354803"/>
                <a:gd name="connsiteX4" fmla="*/ 1148344 w 2078083"/>
                <a:gd name="connsiteY4" fmla="*/ 257443 h 1354803"/>
                <a:gd name="connsiteX5" fmla="*/ 581606 w 2078083"/>
                <a:gd name="connsiteY5" fmla="*/ 671781 h 1354803"/>
                <a:gd name="connsiteX6" fmla="*/ 800681 w 2078083"/>
                <a:gd name="connsiteY6" fmla="*/ 1081356 h 1354803"/>
                <a:gd name="connsiteX7" fmla="*/ 1234069 w 2078083"/>
                <a:gd name="connsiteY7" fmla="*/ 1133743 h 1354803"/>
                <a:gd name="connsiteX8" fmla="*/ 1343606 w 2078083"/>
                <a:gd name="connsiteY8" fmla="*/ 1324243 h 1354803"/>
                <a:gd name="connsiteX9" fmla="*/ 976894 w 2078083"/>
                <a:gd name="connsiteY9" fmla="*/ 1314718 h 1354803"/>
                <a:gd name="connsiteX10" fmla="*/ 457781 w 2078083"/>
                <a:gd name="connsiteY10" fmla="*/ 943243 h 1354803"/>
                <a:gd name="connsiteX11" fmla="*/ 43444 w 2078083"/>
                <a:gd name="connsiteY11" fmla="*/ 705118 h 1354803"/>
                <a:gd name="connsiteX12" fmla="*/ 43444 w 2078083"/>
                <a:gd name="connsiteY12" fmla="*/ 633681 h 1354803"/>
                <a:gd name="connsiteX0" fmla="*/ 43444 w 2083188"/>
                <a:gd name="connsiteY0" fmla="*/ 633854 h 1354976"/>
                <a:gd name="connsiteX1" fmla="*/ 305381 w 2083188"/>
                <a:gd name="connsiteY1" fmla="*/ 490979 h 1354976"/>
                <a:gd name="connsiteX2" fmla="*/ 1310269 w 2083188"/>
                <a:gd name="connsiteY2" fmla="*/ 441 h 1354976"/>
                <a:gd name="connsiteX3" fmla="*/ 2077031 w 2083188"/>
                <a:gd name="connsiteY3" fmla="*/ 419541 h 1354976"/>
                <a:gd name="connsiteX4" fmla="*/ 1148344 w 2083188"/>
                <a:gd name="connsiteY4" fmla="*/ 257616 h 1354976"/>
                <a:gd name="connsiteX5" fmla="*/ 581606 w 2083188"/>
                <a:gd name="connsiteY5" fmla="*/ 671954 h 1354976"/>
                <a:gd name="connsiteX6" fmla="*/ 800681 w 2083188"/>
                <a:gd name="connsiteY6" fmla="*/ 1081529 h 1354976"/>
                <a:gd name="connsiteX7" fmla="*/ 1234069 w 2083188"/>
                <a:gd name="connsiteY7" fmla="*/ 1133916 h 1354976"/>
                <a:gd name="connsiteX8" fmla="*/ 1343606 w 2083188"/>
                <a:gd name="connsiteY8" fmla="*/ 1324416 h 1354976"/>
                <a:gd name="connsiteX9" fmla="*/ 976894 w 2083188"/>
                <a:gd name="connsiteY9" fmla="*/ 1314891 h 1354976"/>
                <a:gd name="connsiteX10" fmla="*/ 457781 w 2083188"/>
                <a:gd name="connsiteY10" fmla="*/ 943416 h 1354976"/>
                <a:gd name="connsiteX11" fmla="*/ 43444 w 2083188"/>
                <a:gd name="connsiteY11" fmla="*/ 705291 h 1354976"/>
                <a:gd name="connsiteX12" fmla="*/ 43444 w 2083188"/>
                <a:gd name="connsiteY12" fmla="*/ 633854 h 1354976"/>
                <a:gd name="connsiteX0" fmla="*/ 43444 w 2087379"/>
                <a:gd name="connsiteY0" fmla="*/ 633854 h 1354976"/>
                <a:gd name="connsiteX1" fmla="*/ 305381 w 2087379"/>
                <a:gd name="connsiteY1" fmla="*/ 490979 h 1354976"/>
                <a:gd name="connsiteX2" fmla="*/ 1310269 w 2087379"/>
                <a:gd name="connsiteY2" fmla="*/ 441 h 1354976"/>
                <a:gd name="connsiteX3" fmla="*/ 2077031 w 2087379"/>
                <a:gd name="connsiteY3" fmla="*/ 419541 h 1354976"/>
                <a:gd name="connsiteX4" fmla="*/ 1148344 w 2087379"/>
                <a:gd name="connsiteY4" fmla="*/ 257616 h 1354976"/>
                <a:gd name="connsiteX5" fmla="*/ 581606 w 2087379"/>
                <a:gd name="connsiteY5" fmla="*/ 671954 h 1354976"/>
                <a:gd name="connsiteX6" fmla="*/ 800681 w 2087379"/>
                <a:gd name="connsiteY6" fmla="*/ 1081529 h 1354976"/>
                <a:gd name="connsiteX7" fmla="*/ 1234069 w 2087379"/>
                <a:gd name="connsiteY7" fmla="*/ 1133916 h 1354976"/>
                <a:gd name="connsiteX8" fmla="*/ 1343606 w 2087379"/>
                <a:gd name="connsiteY8" fmla="*/ 1324416 h 1354976"/>
                <a:gd name="connsiteX9" fmla="*/ 976894 w 2087379"/>
                <a:gd name="connsiteY9" fmla="*/ 1314891 h 1354976"/>
                <a:gd name="connsiteX10" fmla="*/ 457781 w 2087379"/>
                <a:gd name="connsiteY10" fmla="*/ 943416 h 1354976"/>
                <a:gd name="connsiteX11" fmla="*/ 43444 w 2087379"/>
                <a:gd name="connsiteY11" fmla="*/ 705291 h 1354976"/>
                <a:gd name="connsiteX12" fmla="*/ 43444 w 2087379"/>
                <a:gd name="connsiteY12" fmla="*/ 633854 h 1354976"/>
                <a:gd name="connsiteX0" fmla="*/ 43444 w 2091555"/>
                <a:gd name="connsiteY0" fmla="*/ 633837 h 1354959"/>
                <a:gd name="connsiteX1" fmla="*/ 305381 w 2091555"/>
                <a:gd name="connsiteY1" fmla="*/ 490962 h 1354959"/>
                <a:gd name="connsiteX2" fmla="*/ 1310269 w 2091555"/>
                <a:gd name="connsiteY2" fmla="*/ 424 h 1354959"/>
                <a:gd name="connsiteX3" fmla="*/ 2077031 w 2091555"/>
                <a:gd name="connsiteY3" fmla="*/ 419524 h 1354959"/>
                <a:gd name="connsiteX4" fmla="*/ 1148344 w 2091555"/>
                <a:gd name="connsiteY4" fmla="*/ 257599 h 1354959"/>
                <a:gd name="connsiteX5" fmla="*/ 581606 w 2091555"/>
                <a:gd name="connsiteY5" fmla="*/ 671937 h 1354959"/>
                <a:gd name="connsiteX6" fmla="*/ 800681 w 2091555"/>
                <a:gd name="connsiteY6" fmla="*/ 1081512 h 1354959"/>
                <a:gd name="connsiteX7" fmla="*/ 1234069 w 2091555"/>
                <a:gd name="connsiteY7" fmla="*/ 1133899 h 1354959"/>
                <a:gd name="connsiteX8" fmla="*/ 1343606 w 2091555"/>
                <a:gd name="connsiteY8" fmla="*/ 1324399 h 1354959"/>
                <a:gd name="connsiteX9" fmla="*/ 976894 w 2091555"/>
                <a:gd name="connsiteY9" fmla="*/ 1314874 h 1354959"/>
                <a:gd name="connsiteX10" fmla="*/ 457781 w 2091555"/>
                <a:gd name="connsiteY10" fmla="*/ 943399 h 1354959"/>
                <a:gd name="connsiteX11" fmla="*/ 43444 w 2091555"/>
                <a:gd name="connsiteY11" fmla="*/ 705274 h 1354959"/>
                <a:gd name="connsiteX12" fmla="*/ 43444 w 2091555"/>
                <a:gd name="connsiteY12" fmla="*/ 633837 h 1354959"/>
                <a:gd name="connsiteX0" fmla="*/ 43444 w 2093187"/>
                <a:gd name="connsiteY0" fmla="*/ 634214 h 1355336"/>
                <a:gd name="connsiteX1" fmla="*/ 305381 w 2093187"/>
                <a:gd name="connsiteY1" fmla="*/ 491339 h 1355336"/>
                <a:gd name="connsiteX2" fmla="*/ 1310269 w 2093187"/>
                <a:gd name="connsiteY2" fmla="*/ 801 h 1355336"/>
                <a:gd name="connsiteX3" fmla="*/ 2077031 w 2093187"/>
                <a:gd name="connsiteY3" fmla="*/ 419901 h 1355336"/>
                <a:gd name="connsiteX4" fmla="*/ 1148344 w 2093187"/>
                <a:gd name="connsiteY4" fmla="*/ 257976 h 1355336"/>
                <a:gd name="connsiteX5" fmla="*/ 581606 w 2093187"/>
                <a:gd name="connsiteY5" fmla="*/ 672314 h 1355336"/>
                <a:gd name="connsiteX6" fmla="*/ 800681 w 2093187"/>
                <a:gd name="connsiteY6" fmla="*/ 1081889 h 1355336"/>
                <a:gd name="connsiteX7" fmla="*/ 1234069 w 2093187"/>
                <a:gd name="connsiteY7" fmla="*/ 1134276 h 1355336"/>
                <a:gd name="connsiteX8" fmla="*/ 1343606 w 2093187"/>
                <a:gd name="connsiteY8" fmla="*/ 1324776 h 1355336"/>
                <a:gd name="connsiteX9" fmla="*/ 976894 w 2093187"/>
                <a:gd name="connsiteY9" fmla="*/ 1315251 h 1355336"/>
                <a:gd name="connsiteX10" fmla="*/ 457781 w 2093187"/>
                <a:gd name="connsiteY10" fmla="*/ 943776 h 1355336"/>
                <a:gd name="connsiteX11" fmla="*/ 43444 w 2093187"/>
                <a:gd name="connsiteY11" fmla="*/ 705651 h 1355336"/>
                <a:gd name="connsiteX12" fmla="*/ 43444 w 2093187"/>
                <a:gd name="connsiteY12" fmla="*/ 634214 h 1355336"/>
                <a:gd name="connsiteX0" fmla="*/ 43444 w 2093187"/>
                <a:gd name="connsiteY0" fmla="*/ 634214 h 1355336"/>
                <a:gd name="connsiteX1" fmla="*/ 305381 w 2093187"/>
                <a:gd name="connsiteY1" fmla="*/ 491339 h 1355336"/>
                <a:gd name="connsiteX2" fmla="*/ 1310269 w 2093187"/>
                <a:gd name="connsiteY2" fmla="*/ 801 h 1355336"/>
                <a:gd name="connsiteX3" fmla="*/ 2077031 w 2093187"/>
                <a:gd name="connsiteY3" fmla="*/ 419901 h 1355336"/>
                <a:gd name="connsiteX4" fmla="*/ 1148344 w 2093187"/>
                <a:gd name="connsiteY4" fmla="*/ 257976 h 1355336"/>
                <a:gd name="connsiteX5" fmla="*/ 581606 w 2093187"/>
                <a:gd name="connsiteY5" fmla="*/ 672314 h 1355336"/>
                <a:gd name="connsiteX6" fmla="*/ 800681 w 2093187"/>
                <a:gd name="connsiteY6" fmla="*/ 1081889 h 1355336"/>
                <a:gd name="connsiteX7" fmla="*/ 1234069 w 2093187"/>
                <a:gd name="connsiteY7" fmla="*/ 1134276 h 1355336"/>
                <a:gd name="connsiteX8" fmla="*/ 1343606 w 2093187"/>
                <a:gd name="connsiteY8" fmla="*/ 1324776 h 1355336"/>
                <a:gd name="connsiteX9" fmla="*/ 976894 w 2093187"/>
                <a:gd name="connsiteY9" fmla="*/ 1315251 h 1355336"/>
                <a:gd name="connsiteX10" fmla="*/ 457781 w 2093187"/>
                <a:gd name="connsiteY10" fmla="*/ 943776 h 1355336"/>
                <a:gd name="connsiteX11" fmla="*/ 43444 w 2093187"/>
                <a:gd name="connsiteY11" fmla="*/ 705651 h 1355336"/>
                <a:gd name="connsiteX12" fmla="*/ 43444 w 2093187"/>
                <a:gd name="connsiteY12" fmla="*/ 634214 h 1355336"/>
                <a:gd name="connsiteX0" fmla="*/ 43444 w 2093187"/>
                <a:gd name="connsiteY0" fmla="*/ 634214 h 1355336"/>
                <a:gd name="connsiteX1" fmla="*/ 305381 w 2093187"/>
                <a:gd name="connsiteY1" fmla="*/ 491339 h 1355336"/>
                <a:gd name="connsiteX2" fmla="*/ 1310269 w 2093187"/>
                <a:gd name="connsiteY2" fmla="*/ 801 h 1355336"/>
                <a:gd name="connsiteX3" fmla="*/ 2077031 w 2093187"/>
                <a:gd name="connsiteY3" fmla="*/ 419901 h 1355336"/>
                <a:gd name="connsiteX4" fmla="*/ 1148344 w 2093187"/>
                <a:gd name="connsiteY4" fmla="*/ 257976 h 1355336"/>
                <a:gd name="connsiteX5" fmla="*/ 581606 w 2093187"/>
                <a:gd name="connsiteY5" fmla="*/ 672314 h 1355336"/>
                <a:gd name="connsiteX6" fmla="*/ 800681 w 2093187"/>
                <a:gd name="connsiteY6" fmla="*/ 1081889 h 1355336"/>
                <a:gd name="connsiteX7" fmla="*/ 1234069 w 2093187"/>
                <a:gd name="connsiteY7" fmla="*/ 1134276 h 1355336"/>
                <a:gd name="connsiteX8" fmla="*/ 1343606 w 2093187"/>
                <a:gd name="connsiteY8" fmla="*/ 1324776 h 1355336"/>
                <a:gd name="connsiteX9" fmla="*/ 976894 w 2093187"/>
                <a:gd name="connsiteY9" fmla="*/ 1315251 h 1355336"/>
                <a:gd name="connsiteX10" fmla="*/ 457781 w 2093187"/>
                <a:gd name="connsiteY10" fmla="*/ 943776 h 1355336"/>
                <a:gd name="connsiteX11" fmla="*/ 43444 w 2093187"/>
                <a:gd name="connsiteY11" fmla="*/ 705651 h 1355336"/>
                <a:gd name="connsiteX12" fmla="*/ 43444 w 2093187"/>
                <a:gd name="connsiteY12" fmla="*/ 634214 h 1355336"/>
                <a:gd name="connsiteX0" fmla="*/ 43444 w 2094479"/>
                <a:gd name="connsiteY0" fmla="*/ 633571 h 1354693"/>
                <a:gd name="connsiteX1" fmla="*/ 305381 w 2094479"/>
                <a:gd name="connsiteY1" fmla="*/ 490696 h 1354693"/>
                <a:gd name="connsiteX2" fmla="*/ 1310269 w 2094479"/>
                <a:gd name="connsiteY2" fmla="*/ 158 h 1354693"/>
                <a:gd name="connsiteX3" fmla="*/ 2077031 w 2094479"/>
                <a:gd name="connsiteY3" fmla="*/ 419258 h 1354693"/>
                <a:gd name="connsiteX4" fmla="*/ 1148344 w 2094479"/>
                <a:gd name="connsiteY4" fmla="*/ 257333 h 1354693"/>
                <a:gd name="connsiteX5" fmla="*/ 581606 w 2094479"/>
                <a:gd name="connsiteY5" fmla="*/ 671671 h 1354693"/>
                <a:gd name="connsiteX6" fmla="*/ 800681 w 2094479"/>
                <a:gd name="connsiteY6" fmla="*/ 1081246 h 1354693"/>
                <a:gd name="connsiteX7" fmla="*/ 1234069 w 2094479"/>
                <a:gd name="connsiteY7" fmla="*/ 1133633 h 1354693"/>
                <a:gd name="connsiteX8" fmla="*/ 1343606 w 2094479"/>
                <a:gd name="connsiteY8" fmla="*/ 1324133 h 1354693"/>
                <a:gd name="connsiteX9" fmla="*/ 976894 w 2094479"/>
                <a:gd name="connsiteY9" fmla="*/ 1314608 h 1354693"/>
                <a:gd name="connsiteX10" fmla="*/ 457781 w 2094479"/>
                <a:gd name="connsiteY10" fmla="*/ 943133 h 1354693"/>
                <a:gd name="connsiteX11" fmla="*/ 43444 w 2094479"/>
                <a:gd name="connsiteY11" fmla="*/ 705008 h 1354693"/>
                <a:gd name="connsiteX12" fmla="*/ 43444 w 2094479"/>
                <a:gd name="connsiteY12" fmla="*/ 633571 h 1354693"/>
                <a:gd name="connsiteX0" fmla="*/ 43444 w 2094479"/>
                <a:gd name="connsiteY0" fmla="*/ 633571 h 1354693"/>
                <a:gd name="connsiteX1" fmla="*/ 305381 w 2094479"/>
                <a:gd name="connsiteY1" fmla="*/ 490696 h 1354693"/>
                <a:gd name="connsiteX2" fmla="*/ 1310269 w 2094479"/>
                <a:gd name="connsiteY2" fmla="*/ 158 h 1354693"/>
                <a:gd name="connsiteX3" fmla="*/ 2077031 w 2094479"/>
                <a:gd name="connsiteY3" fmla="*/ 419258 h 1354693"/>
                <a:gd name="connsiteX4" fmla="*/ 1148344 w 2094479"/>
                <a:gd name="connsiteY4" fmla="*/ 257333 h 1354693"/>
                <a:gd name="connsiteX5" fmla="*/ 581606 w 2094479"/>
                <a:gd name="connsiteY5" fmla="*/ 671671 h 1354693"/>
                <a:gd name="connsiteX6" fmla="*/ 800681 w 2094479"/>
                <a:gd name="connsiteY6" fmla="*/ 1081246 h 1354693"/>
                <a:gd name="connsiteX7" fmla="*/ 1234069 w 2094479"/>
                <a:gd name="connsiteY7" fmla="*/ 1133633 h 1354693"/>
                <a:gd name="connsiteX8" fmla="*/ 1343606 w 2094479"/>
                <a:gd name="connsiteY8" fmla="*/ 1324133 h 1354693"/>
                <a:gd name="connsiteX9" fmla="*/ 976894 w 2094479"/>
                <a:gd name="connsiteY9" fmla="*/ 1314608 h 1354693"/>
                <a:gd name="connsiteX10" fmla="*/ 457781 w 2094479"/>
                <a:gd name="connsiteY10" fmla="*/ 943133 h 1354693"/>
                <a:gd name="connsiteX11" fmla="*/ 43444 w 2094479"/>
                <a:gd name="connsiteY11" fmla="*/ 705008 h 1354693"/>
                <a:gd name="connsiteX12" fmla="*/ 43444 w 2094479"/>
                <a:gd name="connsiteY12" fmla="*/ 633571 h 1354693"/>
                <a:gd name="connsiteX0" fmla="*/ 43444 w 2094479"/>
                <a:gd name="connsiteY0" fmla="*/ 633571 h 1349135"/>
                <a:gd name="connsiteX1" fmla="*/ 305381 w 2094479"/>
                <a:gd name="connsiteY1" fmla="*/ 490696 h 1349135"/>
                <a:gd name="connsiteX2" fmla="*/ 1310269 w 2094479"/>
                <a:gd name="connsiteY2" fmla="*/ 158 h 1349135"/>
                <a:gd name="connsiteX3" fmla="*/ 2077031 w 2094479"/>
                <a:gd name="connsiteY3" fmla="*/ 419258 h 1349135"/>
                <a:gd name="connsiteX4" fmla="*/ 1148344 w 2094479"/>
                <a:gd name="connsiteY4" fmla="*/ 257333 h 1349135"/>
                <a:gd name="connsiteX5" fmla="*/ 581606 w 2094479"/>
                <a:gd name="connsiteY5" fmla="*/ 671671 h 1349135"/>
                <a:gd name="connsiteX6" fmla="*/ 800681 w 2094479"/>
                <a:gd name="connsiteY6" fmla="*/ 1081246 h 1349135"/>
                <a:gd name="connsiteX7" fmla="*/ 1234069 w 2094479"/>
                <a:gd name="connsiteY7" fmla="*/ 1133633 h 1349135"/>
                <a:gd name="connsiteX8" fmla="*/ 1343606 w 2094479"/>
                <a:gd name="connsiteY8" fmla="*/ 1324133 h 1349135"/>
                <a:gd name="connsiteX9" fmla="*/ 976894 w 2094479"/>
                <a:gd name="connsiteY9" fmla="*/ 1314608 h 1349135"/>
                <a:gd name="connsiteX10" fmla="*/ 457781 w 2094479"/>
                <a:gd name="connsiteY10" fmla="*/ 943133 h 1349135"/>
                <a:gd name="connsiteX11" fmla="*/ 43444 w 2094479"/>
                <a:gd name="connsiteY11" fmla="*/ 705008 h 1349135"/>
                <a:gd name="connsiteX12" fmla="*/ 43444 w 2094479"/>
                <a:gd name="connsiteY12" fmla="*/ 633571 h 1349135"/>
                <a:gd name="connsiteX0" fmla="*/ 43444 w 2094479"/>
                <a:gd name="connsiteY0" fmla="*/ 633571 h 1349135"/>
                <a:gd name="connsiteX1" fmla="*/ 305381 w 2094479"/>
                <a:gd name="connsiteY1" fmla="*/ 490696 h 1349135"/>
                <a:gd name="connsiteX2" fmla="*/ 1310269 w 2094479"/>
                <a:gd name="connsiteY2" fmla="*/ 158 h 1349135"/>
                <a:gd name="connsiteX3" fmla="*/ 2077031 w 2094479"/>
                <a:gd name="connsiteY3" fmla="*/ 419258 h 1349135"/>
                <a:gd name="connsiteX4" fmla="*/ 1148344 w 2094479"/>
                <a:gd name="connsiteY4" fmla="*/ 257333 h 1349135"/>
                <a:gd name="connsiteX5" fmla="*/ 581606 w 2094479"/>
                <a:gd name="connsiteY5" fmla="*/ 671671 h 1349135"/>
                <a:gd name="connsiteX6" fmla="*/ 800681 w 2094479"/>
                <a:gd name="connsiteY6" fmla="*/ 1081246 h 1349135"/>
                <a:gd name="connsiteX7" fmla="*/ 1234069 w 2094479"/>
                <a:gd name="connsiteY7" fmla="*/ 1133633 h 1349135"/>
                <a:gd name="connsiteX8" fmla="*/ 1343606 w 2094479"/>
                <a:gd name="connsiteY8" fmla="*/ 1324133 h 1349135"/>
                <a:gd name="connsiteX9" fmla="*/ 976894 w 2094479"/>
                <a:gd name="connsiteY9" fmla="*/ 1314608 h 1349135"/>
                <a:gd name="connsiteX10" fmla="*/ 457781 w 2094479"/>
                <a:gd name="connsiteY10" fmla="*/ 943133 h 1349135"/>
                <a:gd name="connsiteX11" fmla="*/ 43444 w 2094479"/>
                <a:gd name="connsiteY11" fmla="*/ 705008 h 1349135"/>
                <a:gd name="connsiteX12" fmla="*/ 43444 w 2094479"/>
                <a:gd name="connsiteY12" fmla="*/ 633571 h 1349135"/>
                <a:gd name="connsiteX0" fmla="*/ 43444 w 2094479"/>
                <a:gd name="connsiteY0" fmla="*/ 633571 h 1349135"/>
                <a:gd name="connsiteX1" fmla="*/ 305381 w 2094479"/>
                <a:gd name="connsiteY1" fmla="*/ 490696 h 1349135"/>
                <a:gd name="connsiteX2" fmla="*/ 1310269 w 2094479"/>
                <a:gd name="connsiteY2" fmla="*/ 158 h 1349135"/>
                <a:gd name="connsiteX3" fmla="*/ 2077031 w 2094479"/>
                <a:gd name="connsiteY3" fmla="*/ 419258 h 1349135"/>
                <a:gd name="connsiteX4" fmla="*/ 1148344 w 2094479"/>
                <a:gd name="connsiteY4" fmla="*/ 257333 h 1349135"/>
                <a:gd name="connsiteX5" fmla="*/ 581606 w 2094479"/>
                <a:gd name="connsiteY5" fmla="*/ 671671 h 1349135"/>
                <a:gd name="connsiteX6" fmla="*/ 800681 w 2094479"/>
                <a:gd name="connsiteY6" fmla="*/ 1081246 h 1349135"/>
                <a:gd name="connsiteX7" fmla="*/ 1234069 w 2094479"/>
                <a:gd name="connsiteY7" fmla="*/ 1133633 h 1349135"/>
                <a:gd name="connsiteX8" fmla="*/ 1343606 w 2094479"/>
                <a:gd name="connsiteY8" fmla="*/ 1324133 h 1349135"/>
                <a:gd name="connsiteX9" fmla="*/ 976894 w 2094479"/>
                <a:gd name="connsiteY9" fmla="*/ 1314608 h 1349135"/>
                <a:gd name="connsiteX10" fmla="*/ 457781 w 2094479"/>
                <a:gd name="connsiteY10" fmla="*/ 943133 h 1349135"/>
                <a:gd name="connsiteX11" fmla="*/ 43444 w 2094479"/>
                <a:gd name="connsiteY11" fmla="*/ 705008 h 1349135"/>
                <a:gd name="connsiteX12" fmla="*/ 43444 w 2094479"/>
                <a:gd name="connsiteY12" fmla="*/ 633571 h 1349135"/>
                <a:gd name="connsiteX0" fmla="*/ 43444 w 2094479"/>
                <a:gd name="connsiteY0" fmla="*/ 633571 h 1349135"/>
                <a:gd name="connsiteX1" fmla="*/ 305381 w 2094479"/>
                <a:gd name="connsiteY1" fmla="*/ 490696 h 1349135"/>
                <a:gd name="connsiteX2" fmla="*/ 1310269 w 2094479"/>
                <a:gd name="connsiteY2" fmla="*/ 158 h 1349135"/>
                <a:gd name="connsiteX3" fmla="*/ 2077031 w 2094479"/>
                <a:gd name="connsiteY3" fmla="*/ 419258 h 1349135"/>
                <a:gd name="connsiteX4" fmla="*/ 1148344 w 2094479"/>
                <a:gd name="connsiteY4" fmla="*/ 257333 h 1349135"/>
                <a:gd name="connsiteX5" fmla="*/ 581606 w 2094479"/>
                <a:gd name="connsiteY5" fmla="*/ 671671 h 1349135"/>
                <a:gd name="connsiteX6" fmla="*/ 800681 w 2094479"/>
                <a:gd name="connsiteY6" fmla="*/ 1081246 h 1349135"/>
                <a:gd name="connsiteX7" fmla="*/ 1234069 w 2094479"/>
                <a:gd name="connsiteY7" fmla="*/ 1133633 h 1349135"/>
                <a:gd name="connsiteX8" fmla="*/ 1343606 w 2094479"/>
                <a:gd name="connsiteY8" fmla="*/ 1324133 h 1349135"/>
                <a:gd name="connsiteX9" fmla="*/ 976894 w 2094479"/>
                <a:gd name="connsiteY9" fmla="*/ 1314608 h 1349135"/>
                <a:gd name="connsiteX10" fmla="*/ 457781 w 2094479"/>
                <a:gd name="connsiteY10" fmla="*/ 943133 h 1349135"/>
                <a:gd name="connsiteX11" fmla="*/ 43444 w 2094479"/>
                <a:gd name="connsiteY11" fmla="*/ 705008 h 1349135"/>
                <a:gd name="connsiteX12" fmla="*/ 43444 w 2094479"/>
                <a:gd name="connsiteY12" fmla="*/ 633571 h 1349135"/>
                <a:gd name="connsiteX0" fmla="*/ 43444 w 2096304"/>
                <a:gd name="connsiteY0" fmla="*/ 633574 h 1349138"/>
                <a:gd name="connsiteX1" fmla="*/ 305381 w 2096304"/>
                <a:gd name="connsiteY1" fmla="*/ 490699 h 1349138"/>
                <a:gd name="connsiteX2" fmla="*/ 1310269 w 2096304"/>
                <a:gd name="connsiteY2" fmla="*/ 161 h 1349138"/>
                <a:gd name="connsiteX3" fmla="*/ 2077031 w 2096304"/>
                <a:gd name="connsiteY3" fmla="*/ 419261 h 1349138"/>
                <a:gd name="connsiteX4" fmla="*/ 1148344 w 2096304"/>
                <a:gd name="connsiteY4" fmla="*/ 257336 h 1349138"/>
                <a:gd name="connsiteX5" fmla="*/ 581606 w 2096304"/>
                <a:gd name="connsiteY5" fmla="*/ 671674 h 1349138"/>
                <a:gd name="connsiteX6" fmla="*/ 800681 w 2096304"/>
                <a:gd name="connsiteY6" fmla="*/ 1081249 h 1349138"/>
                <a:gd name="connsiteX7" fmla="*/ 1234069 w 2096304"/>
                <a:gd name="connsiteY7" fmla="*/ 1133636 h 1349138"/>
                <a:gd name="connsiteX8" fmla="*/ 1343606 w 2096304"/>
                <a:gd name="connsiteY8" fmla="*/ 1324136 h 1349138"/>
                <a:gd name="connsiteX9" fmla="*/ 976894 w 2096304"/>
                <a:gd name="connsiteY9" fmla="*/ 1314611 h 1349138"/>
                <a:gd name="connsiteX10" fmla="*/ 457781 w 2096304"/>
                <a:gd name="connsiteY10" fmla="*/ 943136 h 1349138"/>
                <a:gd name="connsiteX11" fmla="*/ 43444 w 2096304"/>
                <a:gd name="connsiteY11" fmla="*/ 705011 h 1349138"/>
                <a:gd name="connsiteX12" fmla="*/ 43444 w 2096304"/>
                <a:gd name="connsiteY12" fmla="*/ 633574 h 1349138"/>
                <a:gd name="connsiteX0" fmla="*/ 43444 w 2094888"/>
                <a:gd name="connsiteY0" fmla="*/ 633574 h 1349138"/>
                <a:gd name="connsiteX1" fmla="*/ 305381 w 2094888"/>
                <a:gd name="connsiteY1" fmla="*/ 490699 h 1349138"/>
                <a:gd name="connsiteX2" fmla="*/ 1310269 w 2094888"/>
                <a:gd name="connsiteY2" fmla="*/ 161 h 1349138"/>
                <a:gd name="connsiteX3" fmla="*/ 2077031 w 2094888"/>
                <a:gd name="connsiteY3" fmla="*/ 419261 h 1349138"/>
                <a:gd name="connsiteX4" fmla="*/ 1148344 w 2094888"/>
                <a:gd name="connsiteY4" fmla="*/ 257336 h 1349138"/>
                <a:gd name="connsiteX5" fmla="*/ 581606 w 2094888"/>
                <a:gd name="connsiteY5" fmla="*/ 671674 h 1349138"/>
                <a:gd name="connsiteX6" fmla="*/ 800681 w 2094888"/>
                <a:gd name="connsiteY6" fmla="*/ 1081249 h 1349138"/>
                <a:gd name="connsiteX7" fmla="*/ 1234069 w 2094888"/>
                <a:gd name="connsiteY7" fmla="*/ 1133636 h 1349138"/>
                <a:gd name="connsiteX8" fmla="*/ 1343606 w 2094888"/>
                <a:gd name="connsiteY8" fmla="*/ 1324136 h 1349138"/>
                <a:gd name="connsiteX9" fmla="*/ 976894 w 2094888"/>
                <a:gd name="connsiteY9" fmla="*/ 1314611 h 1349138"/>
                <a:gd name="connsiteX10" fmla="*/ 457781 w 2094888"/>
                <a:gd name="connsiteY10" fmla="*/ 943136 h 1349138"/>
                <a:gd name="connsiteX11" fmla="*/ 43444 w 2094888"/>
                <a:gd name="connsiteY11" fmla="*/ 705011 h 1349138"/>
                <a:gd name="connsiteX12" fmla="*/ 43444 w 2094888"/>
                <a:gd name="connsiteY12" fmla="*/ 633574 h 1349138"/>
                <a:gd name="connsiteX0" fmla="*/ 43444 w 2094732"/>
                <a:gd name="connsiteY0" fmla="*/ 633573 h 1349137"/>
                <a:gd name="connsiteX1" fmla="*/ 305381 w 2094732"/>
                <a:gd name="connsiteY1" fmla="*/ 490698 h 1349137"/>
                <a:gd name="connsiteX2" fmla="*/ 1310269 w 2094732"/>
                <a:gd name="connsiteY2" fmla="*/ 160 h 1349137"/>
                <a:gd name="connsiteX3" fmla="*/ 2077031 w 2094732"/>
                <a:gd name="connsiteY3" fmla="*/ 419260 h 1349137"/>
                <a:gd name="connsiteX4" fmla="*/ 1148344 w 2094732"/>
                <a:gd name="connsiteY4" fmla="*/ 257335 h 1349137"/>
                <a:gd name="connsiteX5" fmla="*/ 581606 w 2094732"/>
                <a:gd name="connsiteY5" fmla="*/ 671673 h 1349137"/>
                <a:gd name="connsiteX6" fmla="*/ 800681 w 2094732"/>
                <a:gd name="connsiteY6" fmla="*/ 1081248 h 1349137"/>
                <a:gd name="connsiteX7" fmla="*/ 1234069 w 2094732"/>
                <a:gd name="connsiteY7" fmla="*/ 1133635 h 1349137"/>
                <a:gd name="connsiteX8" fmla="*/ 1343606 w 2094732"/>
                <a:gd name="connsiteY8" fmla="*/ 1324135 h 1349137"/>
                <a:gd name="connsiteX9" fmla="*/ 976894 w 2094732"/>
                <a:gd name="connsiteY9" fmla="*/ 1314610 h 1349137"/>
                <a:gd name="connsiteX10" fmla="*/ 457781 w 2094732"/>
                <a:gd name="connsiteY10" fmla="*/ 943135 h 1349137"/>
                <a:gd name="connsiteX11" fmla="*/ 43444 w 2094732"/>
                <a:gd name="connsiteY11" fmla="*/ 705010 h 1349137"/>
                <a:gd name="connsiteX12" fmla="*/ 43444 w 2094732"/>
                <a:gd name="connsiteY12" fmla="*/ 633573 h 1349137"/>
                <a:gd name="connsiteX0" fmla="*/ 43444 w 2094732"/>
                <a:gd name="connsiteY0" fmla="*/ 633573 h 1349137"/>
                <a:gd name="connsiteX1" fmla="*/ 305381 w 2094732"/>
                <a:gd name="connsiteY1" fmla="*/ 490698 h 1349137"/>
                <a:gd name="connsiteX2" fmla="*/ 1310269 w 2094732"/>
                <a:gd name="connsiteY2" fmla="*/ 160 h 1349137"/>
                <a:gd name="connsiteX3" fmla="*/ 2077031 w 2094732"/>
                <a:gd name="connsiteY3" fmla="*/ 419260 h 1349137"/>
                <a:gd name="connsiteX4" fmla="*/ 1148344 w 2094732"/>
                <a:gd name="connsiteY4" fmla="*/ 257335 h 1349137"/>
                <a:gd name="connsiteX5" fmla="*/ 581606 w 2094732"/>
                <a:gd name="connsiteY5" fmla="*/ 671673 h 1349137"/>
                <a:gd name="connsiteX6" fmla="*/ 800681 w 2094732"/>
                <a:gd name="connsiteY6" fmla="*/ 1081248 h 1349137"/>
                <a:gd name="connsiteX7" fmla="*/ 1234069 w 2094732"/>
                <a:gd name="connsiteY7" fmla="*/ 1133635 h 1349137"/>
                <a:gd name="connsiteX8" fmla="*/ 1343606 w 2094732"/>
                <a:gd name="connsiteY8" fmla="*/ 1324135 h 1349137"/>
                <a:gd name="connsiteX9" fmla="*/ 976894 w 2094732"/>
                <a:gd name="connsiteY9" fmla="*/ 1314610 h 1349137"/>
                <a:gd name="connsiteX10" fmla="*/ 457781 w 2094732"/>
                <a:gd name="connsiteY10" fmla="*/ 943135 h 1349137"/>
                <a:gd name="connsiteX11" fmla="*/ 43444 w 2094732"/>
                <a:gd name="connsiteY11" fmla="*/ 705010 h 1349137"/>
                <a:gd name="connsiteX12" fmla="*/ 43444 w 2094732"/>
                <a:gd name="connsiteY12" fmla="*/ 633573 h 1349137"/>
                <a:gd name="connsiteX0" fmla="*/ 43444 w 2078113"/>
                <a:gd name="connsiteY0" fmla="*/ 633514 h 1349078"/>
                <a:gd name="connsiteX1" fmla="*/ 305381 w 2078113"/>
                <a:gd name="connsiteY1" fmla="*/ 490639 h 1349078"/>
                <a:gd name="connsiteX2" fmla="*/ 1310269 w 2078113"/>
                <a:gd name="connsiteY2" fmla="*/ 101 h 1349078"/>
                <a:gd name="connsiteX3" fmla="*/ 2077031 w 2078113"/>
                <a:gd name="connsiteY3" fmla="*/ 419201 h 1349078"/>
                <a:gd name="connsiteX4" fmla="*/ 1176919 w 2078113"/>
                <a:gd name="connsiteY4" fmla="*/ 307282 h 1349078"/>
                <a:gd name="connsiteX5" fmla="*/ 581606 w 2078113"/>
                <a:gd name="connsiteY5" fmla="*/ 671614 h 1349078"/>
                <a:gd name="connsiteX6" fmla="*/ 800681 w 2078113"/>
                <a:gd name="connsiteY6" fmla="*/ 1081189 h 1349078"/>
                <a:gd name="connsiteX7" fmla="*/ 1234069 w 2078113"/>
                <a:gd name="connsiteY7" fmla="*/ 1133576 h 1349078"/>
                <a:gd name="connsiteX8" fmla="*/ 1343606 w 2078113"/>
                <a:gd name="connsiteY8" fmla="*/ 1324076 h 1349078"/>
                <a:gd name="connsiteX9" fmla="*/ 976894 w 2078113"/>
                <a:gd name="connsiteY9" fmla="*/ 1314551 h 1349078"/>
                <a:gd name="connsiteX10" fmla="*/ 457781 w 2078113"/>
                <a:gd name="connsiteY10" fmla="*/ 943076 h 1349078"/>
                <a:gd name="connsiteX11" fmla="*/ 43444 w 2078113"/>
                <a:gd name="connsiteY11" fmla="*/ 704951 h 1349078"/>
                <a:gd name="connsiteX12" fmla="*/ 43444 w 2078113"/>
                <a:gd name="connsiteY12" fmla="*/ 633514 h 1349078"/>
                <a:gd name="connsiteX0" fmla="*/ 43444 w 2103122"/>
                <a:gd name="connsiteY0" fmla="*/ 633562 h 1349126"/>
                <a:gd name="connsiteX1" fmla="*/ 305381 w 2103122"/>
                <a:gd name="connsiteY1" fmla="*/ 490687 h 1349126"/>
                <a:gd name="connsiteX2" fmla="*/ 1310269 w 2103122"/>
                <a:gd name="connsiteY2" fmla="*/ 149 h 1349126"/>
                <a:gd name="connsiteX3" fmla="*/ 2077031 w 2103122"/>
                <a:gd name="connsiteY3" fmla="*/ 419249 h 1349126"/>
                <a:gd name="connsiteX4" fmla="*/ 1176919 w 2103122"/>
                <a:gd name="connsiteY4" fmla="*/ 307330 h 1349126"/>
                <a:gd name="connsiteX5" fmla="*/ 581606 w 2103122"/>
                <a:gd name="connsiteY5" fmla="*/ 671662 h 1349126"/>
                <a:gd name="connsiteX6" fmla="*/ 800681 w 2103122"/>
                <a:gd name="connsiteY6" fmla="*/ 1081237 h 1349126"/>
                <a:gd name="connsiteX7" fmla="*/ 1234069 w 2103122"/>
                <a:gd name="connsiteY7" fmla="*/ 1133624 h 1349126"/>
                <a:gd name="connsiteX8" fmla="*/ 1343606 w 2103122"/>
                <a:gd name="connsiteY8" fmla="*/ 1324124 h 1349126"/>
                <a:gd name="connsiteX9" fmla="*/ 976894 w 2103122"/>
                <a:gd name="connsiteY9" fmla="*/ 1314599 h 1349126"/>
                <a:gd name="connsiteX10" fmla="*/ 457781 w 2103122"/>
                <a:gd name="connsiteY10" fmla="*/ 943124 h 1349126"/>
                <a:gd name="connsiteX11" fmla="*/ 43444 w 2103122"/>
                <a:gd name="connsiteY11" fmla="*/ 704999 h 1349126"/>
                <a:gd name="connsiteX12" fmla="*/ 43444 w 2103122"/>
                <a:gd name="connsiteY12" fmla="*/ 633562 h 1349126"/>
                <a:gd name="connsiteX0" fmla="*/ 43444 w 2101986"/>
                <a:gd name="connsiteY0" fmla="*/ 633563 h 1349127"/>
                <a:gd name="connsiteX1" fmla="*/ 305381 w 2101986"/>
                <a:gd name="connsiteY1" fmla="*/ 490688 h 1349127"/>
                <a:gd name="connsiteX2" fmla="*/ 1310269 w 2101986"/>
                <a:gd name="connsiteY2" fmla="*/ 150 h 1349127"/>
                <a:gd name="connsiteX3" fmla="*/ 2077031 w 2101986"/>
                <a:gd name="connsiteY3" fmla="*/ 419250 h 1349127"/>
                <a:gd name="connsiteX4" fmla="*/ 1176919 w 2101986"/>
                <a:gd name="connsiteY4" fmla="*/ 307331 h 1349127"/>
                <a:gd name="connsiteX5" fmla="*/ 581606 w 2101986"/>
                <a:gd name="connsiteY5" fmla="*/ 671663 h 1349127"/>
                <a:gd name="connsiteX6" fmla="*/ 800681 w 2101986"/>
                <a:gd name="connsiteY6" fmla="*/ 1081238 h 1349127"/>
                <a:gd name="connsiteX7" fmla="*/ 1234069 w 2101986"/>
                <a:gd name="connsiteY7" fmla="*/ 1133625 h 1349127"/>
                <a:gd name="connsiteX8" fmla="*/ 1343606 w 2101986"/>
                <a:gd name="connsiteY8" fmla="*/ 1324125 h 1349127"/>
                <a:gd name="connsiteX9" fmla="*/ 976894 w 2101986"/>
                <a:gd name="connsiteY9" fmla="*/ 1314600 h 1349127"/>
                <a:gd name="connsiteX10" fmla="*/ 457781 w 2101986"/>
                <a:gd name="connsiteY10" fmla="*/ 943125 h 1349127"/>
                <a:gd name="connsiteX11" fmla="*/ 43444 w 2101986"/>
                <a:gd name="connsiteY11" fmla="*/ 705000 h 1349127"/>
                <a:gd name="connsiteX12" fmla="*/ 43444 w 2101986"/>
                <a:gd name="connsiteY12" fmla="*/ 633563 h 1349127"/>
                <a:gd name="connsiteX0" fmla="*/ 43444 w 2104078"/>
                <a:gd name="connsiteY0" fmla="*/ 633561 h 1349125"/>
                <a:gd name="connsiteX1" fmla="*/ 305381 w 2104078"/>
                <a:gd name="connsiteY1" fmla="*/ 490686 h 1349125"/>
                <a:gd name="connsiteX2" fmla="*/ 1310269 w 2104078"/>
                <a:gd name="connsiteY2" fmla="*/ 148 h 1349125"/>
                <a:gd name="connsiteX3" fmla="*/ 2077031 w 2104078"/>
                <a:gd name="connsiteY3" fmla="*/ 419248 h 1349125"/>
                <a:gd name="connsiteX4" fmla="*/ 1176919 w 2104078"/>
                <a:gd name="connsiteY4" fmla="*/ 307329 h 1349125"/>
                <a:gd name="connsiteX5" fmla="*/ 581606 w 2104078"/>
                <a:gd name="connsiteY5" fmla="*/ 671661 h 1349125"/>
                <a:gd name="connsiteX6" fmla="*/ 800681 w 2104078"/>
                <a:gd name="connsiteY6" fmla="*/ 1081236 h 1349125"/>
                <a:gd name="connsiteX7" fmla="*/ 1234069 w 2104078"/>
                <a:gd name="connsiteY7" fmla="*/ 1133623 h 1349125"/>
                <a:gd name="connsiteX8" fmla="*/ 1343606 w 2104078"/>
                <a:gd name="connsiteY8" fmla="*/ 1324123 h 1349125"/>
                <a:gd name="connsiteX9" fmla="*/ 976894 w 2104078"/>
                <a:gd name="connsiteY9" fmla="*/ 1314598 h 1349125"/>
                <a:gd name="connsiteX10" fmla="*/ 457781 w 2104078"/>
                <a:gd name="connsiteY10" fmla="*/ 943123 h 1349125"/>
                <a:gd name="connsiteX11" fmla="*/ 43444 w 2104078"/>
                <a:gd name="connsiteY11" fmla="*/ 704998 h 1349125"/>
                <a:gd name="connsiteX12" fmla="*/ 43444 w 2104078"/>
                <a:gd name="connsiteY12" fmla="*/ 633561 h 1349125"/>
                <a:gd name="connsiteX0" fmla="*/ 43444 w 2098623"/>
                <a:gd name="connsiteY0" fmla="*/ 633555 h 1349119"/>
                <a:gd name="connsiteX1" fmla="*/ 305381 w 2098623"/>
                <a:gd name="connsiteY1" fmla="*/ 490680 h 1349119"/>
                <a:gd name="connsiteX2" fmla="*/ 1310269 w 2098623"/>
                <a:gd name="connsiteY2" fmla="*/ 142 h 1349119"/>
                <a:gd name="connsiteX3" fmla="*/ 2077031 w 2098623"/>
                <a:gd name="connsiteY3" fmla="*/ 419242 h 1349119"/>
                <a:gd name="connsiteX4" fmla="*/ 1176919 w 2098623"/>
                <a:gd name="connsiteY4" fmla="*/ 307323 h 1349119"/>
                <a:gd name="connsiteX5" fmla="*/ 581606 w 2098623"/>
                <a:gd name="connsiteY5" fmla="*/ 671655 h 1349119"/>
                <a:gd name="connsiteX6" fmla="*/ 800681 w 2098623"/>
                <a:gd name="connsiteY6" fmla="*/ 1081230 h 1349119"/>
                <a:gd name="connsiteX7" fmla="*/ 1234069 w 2098623"/>
                <a:gd name="connsiteY7" fmla="*/ 1133617 h 1349119"/>
                <a:gd name="connsiteX8" fmla="*/ 1343606 w 2098623"/>
                <a:gd name="connsiteY8" fmla="*/ 1324117 h 1349119"/>
                <a:gd name="connsiteX9" fmla="*/ 976894 w 2098623"/>
                <a:gd name="connsiteY9" fmla="*/ 1314592 h 1349119"/>
                <a:gd name="connsiteX10" fmla="*/ 457781 w 2098623"/>
                <a:gd name="connsiteY10" fmla="*/ 943117 h 1349119"/>
                <a:gd name="connsiteX11" fmla="*/ 43444 w 2098623"/>
                <a:gd name="connsiteY11" fmla="*/ 704992 h 1349119"/>
                <a:gd name="connsiteX12" fmla="*/ 43444 w 2098623"/>
                <a:gd name="connsiteY12" fmla="*/ 633555 h 1349119"/>
                <a:gd name="connsiteX0" fmla="*/ 43444 w 2104078"/>
                <a:gd name="connsiteY0" fmla="*/ 633570 h 1349134"/>
                <a:gd name="connsiteX1" fmla="*/ 305381 w 2104078"/>
                <a:gd name="connsiteY1" fmla="*/ 490695 h 1349134"/>
                <a:gd name="connsiteX2" fmla="*/ 1310269 w 2104078"/>
                <a:gd name="connsiteY2" fmla="*/ 157 h 1349134"/>
                <a:gd name="connsiteX3" fmla="*/ 2077031 w 2104078"/>
                <a:gd name="connsiteY3" fmla="*/ 419257 h 1349134"/>
                <a:gd name="connsiteX4" fmla="*/ 1176919 w 2104078"/>
                <a:gd name="connsiteY4" fmla="*/ 307338 h 1349134"/>
                <a:gd name="connsiteX5" fmla="*/ 581606 w 2104078"/>
                <a:gd name="connsiteY5" fmla="*/ 671670 h 1349134"/>
                <a:gd name="connsiteX6" fmla="*/ 800681 w 2104078"/>
                <a:gd name="connsiteY6" fmla="*/ 1081245 h 1349134"/>
                <a:gd name="connsiteX7" fmla="*/ 1234069 w 2104078"/>
                <a:gd name="connsiteY7" fmla="*/ 1133632 h 1349134"/>
                <a:gd name="connsiteX8" fmla="*/ 1343606 w 2104078"/>
                <a:gd name="connsiteY8" fmla="*/ 1324132 h 1349134"/>
                <a:gd name="connsiteX9" fmla="*/ 976894 w 2104078"/>
                <a:gd name="connsiteY9" fmla="*/ 1314607 h 1349134"/>
                <a:gd name="connsiteX10" fmla="*/ 457781 w 2104078"/>
                <a:gd name="connsiteY10" fmla="*/ 943132 h 1349134"/>
                <a:gd name="connsiteX11" fmla="*/ 43444 w 2104078"/>
                <a:gd name="connsiteY11" fmla="*/ 705007 h 1349134"/>
                <a:gd name="connsiteX12" fmla="*/ 43444 w 2104078"/>
                <a:gd name="connsiteY12" fmla="*/ 633570 h 1349134"/>
                <a:gd name="connsiteX0" fmla="*/ 43444 w 2100630"/>
                <a:gd name="connsiteY0" fmla="*/ 633576 h 1349140"/>
                <a:gd name="connsiteX1" fmla="*/ 305381 w 2100630"/>
                <a:gd name="connsiteY1" fmla="*/ 490701 h 1349140"/>
                <a:gd name="connsiteX2" fmla="*/ 1310269 w 2100630"/>
                <a:gd name="connsiteY2" fmla="*/ 163 h 1349140"/>
                <a:gd name="connsiteX3" fmla="*/ 2077031 w 2100630"/>
                <a:gd name="connsiteY3" fmla="*/ 419263 h 1349140"/>
                <a:gd name="connsiteX4" fmla="*/ 1176919 w 2100630"/>
                <a:gd name="connsiteY4" fmla="*/ 307344 h 1349140"/>
                <a:gd name="connsiteX5" fmla="*/ 581606 w 2100630"/>
                <a:gd name="connsiteY5" fmla="*/ 671676 h 1349140"/>
                <a:gd name="connsiteX6" fmla="*/ 800681 w 2100630"/>
                <a:gd name="connsiteY6" fmla="*/ 1081251 h 1349140"/>
                <a:gd name="connsiteX7" fmla="*/ 1234069 w 2100630"/>
                <a:gd name="connsiteY7" fmla="*/ 1133638 h 1349140"/>
                <a:gd name="connsiteX8" fmla="*/ 1343606 w 2100630"/>
                <a:gd name="connsiteY8" fmla="*/ 1324138 h 1349140"/>
                <a:gd name="connsiteX9" fmla="*/ 976894 w 2100630"/>
                <a:gd name="connsiteY9" fmla="*/ 1314613 h 1349140"/>
                <a:gd name="connsiteX10" fmla="*/ 457781 w 2100630"/>
                <a:gd name="connsiteY10" fmla="*/ 943138 h 1349140"/>
                <a:gd name="connsiteX11" fmla="*/ 43444 w 2100630"/>
                <a:gd name="connsiteY11" fmla="*/ 705013 h 1349140"/>
                <a:gd name="connsiteX12" fmla="*/ 43444 w 2100630"/>
                <a:gd name="connsiteY12" fmla="*/ 633576 h 1349140"/>
                <a:gd name="connsiteX0" fmla="*/ 43444 w 2100630"/>
                <a:gd name="connsiteY0" fmla="*/ 635027 h 1350591"/>
                <a:gd name="connsiteX1" fmla="*/ 305381 w 2100630"/>
                <a:gd name="connsiteY1" fmla="*/ 492152 h 1350591"/>
                <a:gd name="connsiteX2" fmla="*/ 1310269 w 2100630"/>
                <a:gd name="connsiteY2" fmla="*/ 1614 h 1350591"/>
                <a:gd name="connsiteX3" fmla="*/ 2077031 w 2100630"/>
                <a:gd name="connsiteY3" fmla="*/ 420714 h 1350591"/>
                <a:gd name="connsiteX4" fmla="*/ 1176919 w 2100630"/>
                <a:gd name="connsiteY4" fmla="*/ 308795 h 1350591"/>
                <a:gd name="connsiteX5" fmla="*/ 581606 w 2100630"/>
                <a:gd name="connsiteY5" fmla="*/ 673127 h 1350591"/>
                <a:gd name="connsiteX6" fmla="*/ 800681 w 2100630"/>
                <a:gd name="connsiteY6" fmla="*/ 1082702 h 1350591"/>
                <a:gd name="connsiteX7" fmla="*/ 1234069 w 2100630"/>
                <a:gd name="connsiteY7" fmla="*/ 1135089 h 1350591"/>
                <a:gd name="connsiteX8" fmla="*/ 1343606 w 2100630"/>
                <a:gd name="connsiteY8" fmla="*/ 1325589 h 1350591"/>
                <a:gd name="connsiteX9" fmla="*/ 976894 w 2100630"/>
                <a:gd name="connsiteY9" fmla="*/ 1316064 h 1350591"/>
                <a:gd name="connsiteX10" fmla="*/ 457781 w 2100630"/>
                <a:gd name="connsiteY10" fmla="*/ 944589 h 1350591"/>
                <a:gd name="connsiteX11" fmla="*/ 43444 w 2100630"/>
                <a:gd name="connsiteY11" fmla="*/ 706464 h 1350591"/>
                <a:gd name="connsiteX12" fmla="*/ 43444 w 2100630"/>
                <a:gd name="connsiteY12" fmla="*/ 635027 h 1350591"/>
                <a:gd name="connsiteX0" fmla="*/ 43444 w 2100630"/>
                <a:gd name="connsiteY0" fmla="*/ 635027 h 1350591"/>
                <a:gd name="connsiteX1" fmla="*/ 305381 w 2100630"/>
                <a:gd name="connsiteY1" fmla="*/ 492152 h 1350591"/>
                <a:gd name="connsiteX2" fmla="*/ 1310269 w 2100630"/>
                <a:gd name="connsiteY2" fmla="*/ 1614 h 1350591"/>
                <a:gd name="connsiteX3" fmla="*/ 2077031 w 2100630"/>
                <a:gd name="connsiteY3" fmla="*/ 420714 h 1350591"/>
                <a:gd name="connsiteX4" fmla="*/ 1176919 w 2100630"/>
                <a:gd name="connsiteY4" fmla="*/ 308795 h 1350591"/>
                <a:gd name="connsiteX5" fmla="*/ 581606 w 2100630"/>
                <a:gd name="connsiteY5" fmla="*/ 673127 h 1350591"/>
                <a:gd name="connsiteX6" fmla="*/ 800681 w 2100630"/>
                <a:gd name="connsiteY6" fmla="*/ 1082702 h 1350591"/>
                <a:gd name="connsiteX7" fmla="*/ 1234069 w 2100630"/>
                <a:gd name="connsiteY7" fmla="*/ 1135089 h 1350591"/>
                <a:gd name="connsiteX8" fmla="*/ 1343606 w 2100630"/>
                <a:gd name="connsiteY8" fmla="*/ 1325589 h 1350591"/>
                <a:gd name="connsiteX9" fmla="*/ 976894 w 2100630"/>
                <a:gd name="connsiteY9" fmla="*/ 1316064 h 1350591"/>
                <a:gd name="connsiteX10" fmla="*/ 457781 w 2100630"/>
                <a:gd name="connsiteY10" fmla="*/ 944589 h 1350591"/>
                <a:gd name="connsiteX11" fmla="*/ 43444 w 2100630"/>
                <a:gd name="connsiteY11" fmla="*/ 706464 h 1350591"/>
                <a:gd name="connsiteX12" fmla="*/ 43444 w 2100630"/>
                <a:gd name="connsiteY12" fmla="*/ 635027 h 1350591"/>
                <a:gd name="connsiteX0" fmla="*/ 43444 w 2100630"/>
                <a:gd name="connsiteY0" fmla="*/ 635027 h 1350591"/>
                <a:gd name="connsiteX1" fmla="*/ 305381 w 2100630"/>
                <a:gd name="connsiteY1" fmla="*/ 492152 h 1350591"/>
                <a:gd name="connsiteX2" fmla="*/ 1310269 w 2100630"/>
                <a:gd name="connsiteY2" fmla="*/ 1614 h 1350591"/>
                <a:gd name="connsiteX3" fmla="*/ 2077031 w 2100630"/>
                <a:gd name="connsiteY3" fmla="*/ 420714 h 1350591"/>
                <a:gd name="connsiteX4" fmla="*/ 1176919 w 2100630"/>
                <a:gd name="connsiteY4" fmla="*/ 308795 h 1350591"/>
                <a:gd name="connsiteX5" fmla="*/ 581606 w 2100630"/>
                <a:gd name="connsiteY5" fmla="*/ 673127 h 1350591"/>
                <a:gd name="connsiteX6" fmla="*/ 800681 w 2100630"/>
                <a:gd name="connsiteY6" fmla="*/ 1082702 h 1350591"/>
                <a:gd name="connsiteX7" fmla="*/ 1234069 w 2100630"/>
                <a:gd name="connsiteY7" fmla="*/ 1135089 h 1350591"/>
                <a:gd name="connsiteX8" fmla="*/ 1343606 w 2100630"/>
                <a:gd name="connsiteY8" fmla="*/ 1325589 h 1350591"/>
                <a:gd name="connsiteX9" fmla="*/ 976894 w 2100630"/>
                <a:gd name="connsiteY9" fmla="*/ 1316064 h 1350591"/>
                <a:gd name="connsiteX10" fmla="*/ 457781 w 2100630"/>
                <a:gd name="connsiteY10" fmla="*/ 944589 h 1350591"/>
                <a:gd name="connsiteX11" fmla="*/ 43444 w 2100630"/>
                <a:gd name="connsiteY11" fmla="*/ 706464 h 1350591"/>
                <a:gd name="connsiteX12" fmla="*/ 43444 w 2100630"/>
                <a:gd name="connsiteY12" fmla="*/ 635027 h 1350591"/>
                <a:gd name="connsiteX0" fmla="*/ 43444 w 2078041"/>
                <a:gd name="connsiteY0" fmla="*/ 634439 h 1350003"/>
                <a:gd name="connsiteX1" fmla="*/ 305381 w 2078041"/>
                <a:gd name="connsiteY1" fmla="*/ 491564 h 1350003"/>
                <a:gd name="connsiteX2" fmla="*/ 1310269 w 2078041"/>
                <a:gd name="connsiteY2" fmla="*/ 1026 h 1350003"/>
                <a:gd name="connsiteX3" fmla="*/ 2077031 w 2078041"/>
                <a:gd name="connsiteY3" fmla="*/ 420126 h 1350003"/>
                <a:gd name="connsiteX4" fmla="*/ 1181681 w 2078041"/>
                <a:gd name="connsiteY4" fmla="*/ 267726 h 1350003"/>
                <a:gd name="connsiteX5" fmla="*/ 581606 w 2078041"/>
                <a:gd name="connsiteY5" fmla="*/ 672539 h 1350003"/>
                <a:gd name="connsiteX6" fmla="*/ 800681 w 2078041"/>
                <a:gd name="connsiteY6" fmla="*/ 1082114 h 1350003"/>
                <a:gd name="connsiteX7" fmla="*/ 1234069 w 2078041"/>
                <a:gd name="connsiteY7" fmla="*/ 1134501 h 1350003"/>
                <a:gd name="connsiteX8" fmla="*/ 1343606 w 2078041"/>
                <a:gd name="connsiteY8" fmla="*/ 1325001 h 1350003"/>
                <a:gd name="connsiteX9" fmla="*/ 976894 w 2078041"/>
                <a:gd name="connsiteY9" fmla="*/ 1315476 h 1350003"/>
                <a:gd name="connsiteX10" fmla="*/ 457781 w 2078041"/>
                <a:gd name="connsiteY10" fmla="*/ 944001 h 1350003"/>
                <a:gd name="connsiteX11" fmla="*/ 43444 w 2078041"/>
                <a:gd name="connsiteY11" fmla="*/ 705876 h 1350003"/>
                <a:gd name="connsiteX12" fmla="*/ 43444 w 2078041"/>
                <a:gd name="connsiteY12" fmla="*/ 634439 h 1350003"/>
                <a:gd name="connsiteX0" fmla="*/ 43444 w 2078041"/>
                <a:gd name="connsiteY0" fmla="*/ 634439 h 1350003"/>
                <a:gd name="connsiteX1" fmla="*/ 305381 w 2078041"/>
                <a:gd name="connsiteY1" fmla="*/ 491564 h 1350003"/>
                <a:gd name="connsiteX2" fmla="*/ 1310269 w 2078041"/>
                <a:gd name="connsiteY2" fmla="*/ 1026 h 1350003"/>
                <a:gd name="connsiteX3" fmla="*/ 2077031 w 2078041"/>
                <a:gd name="connsiteY3" fmla="*/ 420126 h 1350003"/>
                <a:gd name="connsiteX4" fmla="*/ 1181681 w 2078041"/>
                <a:gd name="connsiteY4" fmla="*/ 267726 h 1350003"/>
                <a:gd name="connsiteX5" fmla="*/ 581606 w 2078041"/>
                <a:gd name="connsiteY5" fmla="*/ 672539 h 1350003"/>
                <a:gd name="connsiteX6" fmla="*/ 800681 w 2078041"/>
                <a:gd name="connsiteY6" fmla="*/ 1082114 h 1350003"/>
                <a:gd name="connsiteX7" fmla="*/ 1234069 w 2078041"/>
                <a:gd name="connsiteY7" fmla="*/ 1134501 h 1350003"/>
                <a:gd name="connsiteX8" fmla="*/ 1343606 w 2078041"/>
                <a:gd name="connsiteY8" fmla="*/ 1325001 h 1350003"/>
                <a:gd name="connsiteX9" fmla="*/ 976894 w 2078041"/>
                <a:gd name="connsiteY9" fmla="*/ 1315476 h 1350003"/>
                <a:gd name="connsiteX10" fmla="*/ 457781 w 2078041"/>
                <a:gd name="connsiteY10" fmla="*/ 944001 h 1350003"/>
                <a:gd name="connsiteX11" fmla="*/ 43444 w 2078041"/>
                <a:gd name="connsiteY11" fmla="*/ 705876 h 1350003"/>
                <a:gd name="connsiteX12" fmla="*/ 43444 w 2078041"/>
                <a:gd name="connsiteY12" fmla="*/ 634439 h 1350003"/>
                <a:gd name="connsiteX0" fmla="*/ 43444 w 2078041"/>
                <a:gd name="connsiteY0" fmla="*/ 634439 h 1350003"/>
                <a:gd name="connsiteX1" fmla="*/ 305381 w 2078041"/>
                <a:gd name="connsiteY1" fmla="*/ 491564 h 1350003"/>
                <a:gd name="connsiteX2" fmla="*/ 1310269 w 2078041"/>
                <a:gd name="connsiteY2" fmla="*/ 1026 h 1350003"/>
                <a:gd name="connsiteX3" fmla="*/ 2077031 w 2078041"/>
                <a:gd name="connsiteY3" fmla="*/ 420126 h 1350003"/>
                <a:gd name="connsiteX4" fmla="*/ 1181681 w 2078041"/>
                <a:gd name="connsiteY4" fmla="*/ 267726 h 1350003"/>
                <a:gd name="connsiteX5" fmla="*/ 593512 w 2078041"/>
                <a:gd name="connsiteY5" fmla="*/ 665395 h 1350003"/>
                <a:gd name="connsiteX6" fmla="*/ 800681 w 2078041"/>
                <a:gd name="connsiteY6" fmla="*/ 1082114 h 1350003"/>
                <a:gd name="connsiteX7" fmla="*/ 1234069 w 2078041"/>
                <a:gd name="connsiteY7" fmla="*/ 1134501 h 1350003"/>
                <a:gd name="connsiteX8" fmla="*/ 1343606 w 2078041"/>
                <a:gd name="connsiteY8" fmla="*/ 1325001 h 1350003"/>
                <a:gd name="connsiteX9" fmla="*/ 976894 w 2078041"/>
                <a:gd name="connsiteY9" fmla="*/ 1315476 h 1350003"/>
                <a:gd name="connsiteX10" fmla="*/ 457781 w 2078041"/>
                <a:gd name="connsiteY10" fmla="*/ 944001 h 1350003"/>
                <a:gd name="connsiteX11" fmla="*/ 43444 w 2078041"/>
                <a:gd name="connsiteY11" fmla="*/ 705876 h 1350003"/>
                <a:gd name="connsiteX12" fmla="*/ 43444 w 2078041"/>
                <a:gd name="connsiteY12" fmla="*/ 634439 h 1350003"/>
                <a:gd name="connsiteX0" fmla="*/ 43444 w 2078041"/>
                <a:gd name="connsiteY0" fmla="*/ 634439 h 1350003"/>
                <a:gd name="connsiteX1" fmla="*/ 305381 w 2078041"/>
                <a:gd name="connsiteY1" fmla="*/ 491564 h 1350003"/>
                <a:gd name="connsiteX2" fmla="*/ 1310269 w 2078041"/>
                <a:gd name="connsiteY2" fmla="*/ 1026 h 1350003"/>
                <a:gd name="connsiteX3" fmla="*/ 2077031 w 2078041"/>
                <a:gd name="connsiteY3" fmla="*/ 420126 h 1350003"/>
                <a:gd name="connsiteX4" fmla="*/ 1181681 w 2078041"/>
                <a:gd name="connsiteY4" fmla="*/ 267726 h 1350003"/>
                <a:gd name="connsiteX5" fmla="*/ 593512 w 2078041"/>
                <a:gd name="connsiteY5" fmla="*/ 665395 h 1350003"/>
                <a:gd name="connsiteX6" fmla="*/ 800681 w 2078041"/>
                <a:gd name="connsiteY6" fmla="*/ 1082114 h 1350003"/>
                <a:gd name="connsiteX7" fmla="*/ 1234069 w 2078041"/>
                <a:gd name="connsiteY7" fmla="*/ 1134501 h 1350003"/>
                <a:gd name="connsiteX8" fmla="*/ 1343606 w 2078041"/>
                <a:gd name="connsiteY8" fmla="*/ 1325001 h 1350003"/>
                <a:gd name="connsiteX9" fmla="*/ 976894 w 2078041"/>
                <a:gd name="connsiteY9" fmla="*/ 1315476 h 1350003"/>
                <a:gd name="connsiteX10" fmla="*/ 457781 w 2078041"/>
                <a:gd name="connsiteY10" fmla="*/ 944001 h 1350003"/>
                <a:gd name="connsiteX11" fmla="*/ 43444 w 2078041"/>
                <a:gd name="connsiteY11" fmla="*/ 705876 h 1350003"/>
                <a:gd name="connsiteX12" fmla="*/ 43444 w 2078041"/>
                <a:gd name="connsiteY12" fmla="*/ 634439 h 1350003"/>
                <a:gd name="connsiteX0" fmla="*/ 43444 w 2095580"/>
                <a:gd name="connsiteY0" fmla="*/ 635045 h 1350609"/>
                <a:gd name="connsiteX1" fmla="*/ 305381 w 2095580"/>
                <a:gd name="connsiteY1" fmla="*/ 492170 h 1350609"/>
                <a:gd name="connsiteX2" fmla="*/ 1310269 w 2095580"/>
                <a:gd name="connsiteY2" fmla="*/ 1632 h 1350609"/>
                <a:gd name="connsiteX3" fmla="*/ 2077031 w 2095580"/>
                <a:gd name="connsiteY3" fmla="*/ 420732 h 1350609"/>
                <a:gd name="connsiteX4" fmla="*/ 1181681 w 2095580"/>
                <a:gd name="connsiteY4" fmla="*/ 268332 h 1350609"/>
                <a:gd name="connsiteX5" fmla="*/ 593512 w 2095580"/>
                <a:gd name="connsiteY5" fmla="*/ 666001 h 1350609"/>
                <a:gd name="connsiteX6" fmla="*/ 800681 w 2095580"/>
                <a:gd name="connsiteY6" fmla="*/ 1082720 h 1350609"/>
                <a:gd name="connsiteX7" fmla="*/ 1234069 w 2095580"/>
                <a:gd name="connsiteY7" fmla="*/ 1135107 h 1350609"/>
                <a:gd name="connsiteX8" fmla="*/ 1343606 w 2095580"/>
                <a:gd name="connsiteY8" fmla="*/ 1325607 h 1350609"/>
                <a:gd name="connsiteX9" fmla="*/ 976894 w 2095580"/>
                <a:gd name="connsiteY9" fmla="*/ 1316082 h 1350609"/>
                <a:gd name="connsiteX10" fmla="*/ 457781 w 2095580"/>
                <a:gd name="connsiteY10" fmla="*/ 944607 h 1350609"/>
                <a:gd name="connsiteX11" fmla="*/ 43444 w 2095580"/>
                <a:gd name="connsiteY11" fmla="*/ 706482 h 1350609"/>
                <a:gd name="connsiteX12" fmla="*/ 43444 w 2095580"/>
                <a:gd name="connsiteY12" fmla="*/ 635045 h 1350609"/>
                <a:gd name="connsiteX0" fmla="*/ 43444 w 2104669"/>
                <a:gd name="connsiteY0" fmla="*/ 634924 h 1350488"/>
                <a:gd name="connsiteX1" fmla="*/ 305381 w 2104669"/>
                <a:gd name="connsiteY1" fmla="*/ 492049 h 1350488"/>
                <a:gd name="connsiteX2" fmla="*/ 1310269 w 2104669"/>
                <a:gd name="connsiteY2" fmla="*/ 1511 h 1350488"/>
                <a:gd name="connsiteX3" fmla="*/ 2077031 w 2104669"/>
                <a:gd name="connsiteY3" fmla="*/ 420611 h 1350488"/>
                <a:gd name="connsiteX4" fmla="*/ 1181681 w 2104669"/>
                <a:gd name="connsiteY4" fmla="*/ 268211 h 1350488"/>
                <a:gd name="connsiteX5" fmla="*/ 593512 w 2104669"/>
                <a:gd name="connsiteY5" fmla="*/ 665880 h 1350488"/>
                <a:gd name="connsiteX6" fmla="*/ 800681 w 2104669"/>
                <a:gd name="connsiteY6" fmla="*/ 1082599 h 1350488"/>
                <a:gd name="connsiteX7" fmla="*/ 1234069 w 2104669"/>
                <a:gd name="connsiteY7" fmla="*/ 1134986 h 1350488"/>
                <a:gd name="connsiteX8" fmla="*/ 1343606 w 2104669"/>
                <a:gd name="connsiteY8" fmla="*/ 1325486 h 1350488"/>
                <a:gd name="connsiteX9" fmla="*/ 976894 w 2104669"/>
                <a:gd name="connsiteY9" fmla="*/ 1315961 h 1350488"/>
                <a:gd name="connsiteX10" fmla="*/ 457781 w 2104669"/>
                <a:gd name="connsiteY10" fmla="*/ 944486 h 1350488"/>
                <a:gd name="connsiteX11" fmla="*/ 43444 w 2104669"/>
                <a:gd name="connsiteY11" fmla="*/ 706361 h 1350488"/>
                <a:gd name="connsiteX12" fmla="*/ 43444 w 2104669"/>
                <a:gd name="connsiteY12" fmla="*/ 634924 h 1350488"/>
                <a:gd name="connsiteX0" fmla="*/ 43444 w 2082422"/>
                <a:gd name="connsiteY0" fmla="*/ 634700 h 1350264"/>
                <a:gd name="connsiteX1" fmla="*/ 305381 w 2082422"/>
                <a:gd name="connsiteY1" fmla="*/ 491825 h 1350264"/>
                <a:gd name="connsiteX2" fmla="*/ 1310269 w 2082422"/>
                <a:gd name="connsiteY2" fmla="*/ 1287 h 1350264"/>
                <a:gd name="connsiteX3" fmla="*/ 2077031 w 2082422"/>
                <a:gd name="connsiteY3" fmla="*/ 420387 h 1350264"/>
                <a:gd name="connsiteX4" fmla="*/ 1181681 w 2082422"/>
                <a:gd name="connsiteY4" fmla="*/ 267987 h 1350264"/>
                <a:gd name="connsiteX5" fmla="*/ 593512 w 2082422"/>
                <a:gd name="connsiteY5" fmla="*/ 665656 h 1350264"/>
                <a:gd name="connsiteX6" fmla="*/ 800681 w 2082422"/>
                <a:gd name="connsiteY6" fmla="*/ 1082375 h 1350264"/>
                <a:gd name="connsiteX7" fmla="*/ 1234069 w 2082422"/>
                <a:gd name="connsiteY7" fmla="*/ 1134762 h 1350264"/>
                <a:gd name="connsiteX8" fmla="*/ 1343606 w 2082422"/>
                <a:gd name="connsiteY8" fmla="*/ 1325262 h 1350264"/>
                <a:gd name="connsiteX9" fmla="*/ 976894 w 2082422"/>
                <a:gd name="connsiteY9" fmla="*/ 1315737 h 1350264"/>
                <a:gd name="connsiteX10" fmla="*/ 457781 w 2082422"/>
                <a:gd name="connsiteY10" fmla="*/ 944262 h 1350264"/>
                <a:gd name="connsiteX11" fmla="*/ 43444 w 2082422"/>
                <a:gd name="connsiteY11" fmla="*/ 706137 h 1350264"/>
                <a:gd name="connsiteX12" fmla="*/ 43444 w 2082422"/>
                <a:gd name="connsiteY12" fmla="*/ 634700 h 1350264"/>
                <a:gd name="connsiteX0" fmla="*/ 43444 w 2082848"/>
                <a:gd name="connsiteY0" fmla="*/ 634656 h 1350220"/>
                <a:gd name="connsiteX1" fmla="*/ 305381 w 2082848"/>
                <a:gd name="connsiteY1" fmla="*/ 491781 h 1350220"/>
                <a:gd name="connsiteX2" fmla="*/ 1310269 w 2082848"/>
                <a:gd name="connsiteY2" fmla="*/ 1243 h 1350220"/>
                <a:gd name="connsiteX3" fmla="*/ 2077031 w 2082848"/>
                <a:gd name="connsiteY3" fmla="*/ 420343 h 1350220"/>
                <a:gd name="connsiteX4" fmla="*/ 1181681 w 2082848"/>
                <a:gd name="connsiteY4" fmla="*/ 267943 h 1350220"/>
                <a:gd name="connsiteX5" fmla="*/ 593512 w 2082848"/>
                <a:gd name="connsiteY5" fmla="*/ 665612 h 1350220"/>
                <a:gd name="connsiteX6" fmla="*/ 800681 w 2082848"/>
                <a:gd name="connsiteY6" fmla="*/ 1082331 h 1350220"/>
                <a:gd name="connsiteX7" fmla="*/ 1234069 w 2082848"/>
                <a:gd name="connsiteY7" fmla="*/ 1134718 h 1350220"/>
                <a:gd name="connsiteX8" fmla="*/ 1343606 w 2082848"/>
                <a:gd name="connsiteY8" fmla="*/ 1325218 h 1350220"/>
                <a:gd name="connsiteX9" fmla="*/ 976894 w 2082848"/>
                <a:gd name="connsiteY9" fmla="*/ 1315693 h 1350220"/>
                <a:gd name="connsiteX10" fmla="*/ 457781 w 2082848"/>
                <a:gd name="connsiteY10" fmla="*/ 944218 h 1350220"/>
                <a:gd name="connsiteX11" fmla="*/ 43444 w 2082848"/>
                <a:gd name="connsiteY11" fmla="*/ 706093 h 1350220"/>
                <a:gd name="connsiteX12" fmla="*/ 43444 w 2082848"/>
                <a:gd name="connsiteY12" fmla="*/ 634656 h 1350220"/>
                <a:gd name="connsiteX0" fmla="*/ 43444 w 2078390"/>
                <a:gd name="connsiteY0" fmla="*/ 634615 h 1350179"/>
                <a:gd name="connsiteX1" fmla="*/ 305381 w 2078390"/>
                <a:gd name="connsiteY1" fmla="*/ 491740 h 1350179"/>
                <a:gd name="connsiteX2" fmla="*/ 1310269 w 2078390"/>
                <a:gd name="connsiteY2" fmla="*/ 1202 h 1350179"/>
                <a:gd name="connsiteX3" fmla="*/ 2077031 w 2078390"/>
                <a:gd name="connsiteY3" fmla="*/ 420302 h 1350179"/>
                <a:gd name="connsiteX4" fmla="*/ 1181681 w 2078390"/>
                <a:gd name="connsiteY4" fmla="*/ 267902 h 1350179"/>
                <a:gd name="connsiteX5" fmla="*/ 593512 w 2078390"/>
                <a:gd name="connsiteY5" fmla="*/ 665571 h 1350179"/>
                <a:gd name="connsiteX6" fmla="*/ 800681 w 2078390"/>
                <a:gd name="connsiteY6" fmla="*/ 1082290 h 1350179"/>
                <a:gd name="connsiteX7" fmla="*/ 1234069 w 2078390"/>
                <a:gd name="connsiteY7" fmla="*/ 1134677 h 1350179"/>
                <a:gd name="connsiteX8" fmla="*/ 1343606 w 2078390"/>
                <a:gd name="connsiteY8" fmla="*/ 1325177 h 1350179"/>
                <a:gd name="connsiteX9" fmla="*/ 976894 w 2078390"/>
                <a:gd name="connsiteY9" fmla="*/ 1315652 h 1350179"/>
                <a:gd name="connsiteX10" fmla="*/ 457781 w 2078390"/>
                <a:gd name="connsiteY10" fmla="*/ 944177 h 1350179"/>
                <a:gd name="connsiteX11" fmla="*/ 43444 w 2078390"/>
                <a:gd name="connsiteY11" fmla="*/ 706052 h 1350179"/>
                <a:gd name="connsiteX12" fmla="*/ 43444 w 2078390"/>
                <a:gd name="connsiteY12" fmla="*/ 634615 h 1350179"/>
                <a:gd name="connsiteX0" fmla="*/ 43444 w 2066059"/>
                <a:gd name="connsiteY0" fmla="*/ 634190 h 1349754"/>
                <a:gd name="connsiteX1" fmla="*/ 305381 w 2066059"/>
                <a:gd name="connsiteY1" fmla="*/ 491315 h 1349754"/>
                <a:gd name="connsiteX2" fmla="*/ 1310269 w 2066059"/>
                <a:gd name="connsiteY2" fmla="*/ 777 h 1349754"/>
                <a:gd name="connsiteX3" fmla="*/ 2065125 w 2066059"/>
                <a:gd name="connsiteY3" fmla="*/ 384159 h 1349754"/>
                <a:gd name="connsiteX4" fmla="*/ 1181681 w 2066059"/>
                <a:gd name="connsiteY4" fmla="*/ 267477 h 1349754"/>
                <a:gd name="connsiteX5" fmla="*/ 593512 w 2066059"/>
                <a:gd name="connsiteY5" fmla="*/ 665146 h 1349754"/>
                <a:gd name="connsiteX6" fmla="*/ 800681 w 2066059"/>
                <a:gd name="connsiteY6" fmla="*/ 1081865 h 1349754"/>
                <a:gd name="connsiteX7" fmla="*/ 1234069 w 2066059"/>
                <a:gd name="connsiteY7" fmla="*/ 1134252 h 1349754"/>
                <a:gd name="connsiteX8" fmla="*/ 1343606 w 2066059"/>
                <a:gd name="connsiteY8" fmla="*/ 1324752 h 1349754"/>
                <a:gd name="connsiteX9" fmla="*/ 976894 w 2066059"/>
                <a:gd name="connsiteY9" fmla="*/ 1315227 h 1349754"/>
                <a:gd name="connsiteX10" fmla="*/ 457781 w 2066059"/>
                <a:gd name="connsiteY10" fmla="*/ 943752 h 1349754"/>
                <a:gd name="connsiteX11" fmla="*/ 43444 w 2066059"/>
                <a:gd name="connsiteY11" fmla="*/ 705627 h 1349754"/>
                <a:gd name="connsiteX12" fmla="*/ 43444 w 2066059"/>
                <a:gd name="connsiteY12" fmla="*/ 634190 h 1349754"/>
                <a:gd name="connsiteX0" fmla="*/ 43444 w 2068112"/>
                <a:gd name="connsiteY0" fmla="*/ 634459 h 1350023"/>
                <a:gd name="connsiteX1" fmla="*/ 305381 w 2068112"/>
                <a:gd name="connsiteY1" fmla="*/ 491584 h 1350023"/>
                <a:gd name="connsiteX2" fmla="*/ 1310269 w 2068112"/>
                <a:gd name="connsiteY2" fmla="*/ 1046 h 1350023"/>
                <a:gd name="connsiteX3" fmla="*/ 2065125 w 2068112"/>
                <a:gd name="connsiteY3" fmla="*/ 384428 h 1350023"/>
                <a:gd name="connsiteX4" fmla="*/ 1181681 w 2068112"/>
                <a:gd name="connsiteY4" fmla="*/ 267746 h 1350023"/>
                <a:gd name="connsiteX5" fmla="*/ 593512 w 2068112"/>
                <a:gd name="connsiteY5" fmla="*/ 665415 h 1350023"/>
                <a:gd name="connsiteX6" fmla="*/ 800681 w 2068112"/>
                <a:gd name="connsiteY6" fmla="*/ 1082134 h 1350023"/>
                <a:gd name="connsiteX7" fmla="*/ 1234069 w 2068112"/>
                <a:gd name="connsiteY7" fmla="*/ 1134521 h 1350023"/>
                <a:gd name="connsiteX8" fmla="*/ 1343606 w 2068112"/>
                <a:gd name="connsiteY8" fmla="*/ 1325021 h 1350023"/>
                <a:gd name="connsiteX9" fmla="*/ 976894 w 2068112"/>
                <a:gd name="connsiteY9" fmla="*/ 1315496 h 1350023"/>
                <a:gd name="connsiteX10" fmla="*/ 457781 w 2068112"/>
                <a:gd name="connsiteY10" fmla="*/ 944021 h 1350023"/>
                <a:gd name="connsiteX11" fmla="*/ 43444 w 2068112"/>
                <a:gd name="connsiteY11" fmla="*/ 705896 h 1350023"/>
                <a:gd name="connsiteX12" fmla="*/ 43444 w 2068112"/>
                <a:gd name="connsiteY12" fmla="*/ 634459 h 1350023"/>
                <a:gd name="connsiteX0" fmla="*/ 43444 w 2065635"/>
                <a:gd name="connsiteY0" fmla="*/ 610285 h 1325849"/>
                <a:gd name="connsiteX1" fmla="*/ 305381 w 2065635"/>
                <a:gd name="connsiteY1" fmla="*/ 467410 h 1325849"/>
                <a:gd name="connsiteX2" fmla="*/ 1293601 w 2065635"/>
                <a:gd name="connsiteY2" fmla="*/ 685 h 1325849"/>
                <a:gd name="connsiteX3" fmla="*/ 2065125 w 2065635"/>
                <a:gd name="connsiteY3" fmla="*/ 360254 h 1325849"/>
                <a:gd name="connsiteX4" fmla="*/ 1181681 w 2065635"/>
                <a:gd name="connsiteY4" fmla="*/ 243572 h 1325849"/>
                <a:gd name="connsiteX5" fmla="*/ 593512 w 2065635"/>
                <a:gd name="connsiteY5" fmla="*/ 641241 h 1325849"/>
                <a:gd name="connsiteX6" fmla="*/ 800681 w 2065635"/>
                <a:gd name="connsiteY6" fmla="*/ 1057960 h 1325849"/>
                <a:gd name="connsiteX7" fmla="*/ 1234069 w 2065635"/>
                <a:gd name="connsiteY7" fmla="*/ 1110347 h 1325849"/>
                <a:gd name="connsiteX8" fmla="*/ 1343606 w 2065635"/>
                <a:gd name="connsiteY8" fmla="*/ 1300847 h 1325849"/>
                <a:gd name="connsiteX9" fmla="*/ 976894 w 2065635"/>
                <a:gd name="connsiteY9" fmla="*/ 1291322 h 1325849"/>
                <a:gd name="connsiteX10" fmla="*/ 457781 w 2065635"/>
                <a:gd name="connsiteY10" fmla="*/ 919847 h 1325849"/>
                <a:gd name="connsiteX11" fmla="*/ 43444 w 2065635"/>
                <a:gd name="connsiteY11" fmla="*/ 681722 h 1325849"/>
                <a:gd name="connsiteX12" fmla="*/ 43444 w 2065635"/>
                <a:gd name="connsiteY12" fmla="*/ 610285 h 1325849"/>
                <a:gd name="connsiteX0" fmla="*/ 43444 w 2065795"/>
                <a:gd name="connsiteY0" fmla="*/ 609626 h 1325190"/>
                <a:gd name="connsiteX1" fmla="*/ 305381 w 2065795"/>
                <a:gd name="connsiteY1" fmla="*/ 466751 h 1325190"/>
                <a:gd name="connsiteX2" fmla="*/ 1293601 w 2065795"/>
                <a:gd name="connsiteY2" fmla="*/ 26 h 1325190"/>
                <a:gd name="connsiteX3" fmla="*/ 2065125 w 2065795"/>
                <a:gd name="connsiteY3" fmla="*/ 359595 h 1325190"/>
                <a:gd name="connsiteX4" fmla="*/ 1181681 w 2065795"/>
                <a:gd name="connsiteY4" fmla="*/ 242913 h 1325190"/>
                <a:gd name="connsiteX5" fmla="*/ 593512 w 2065795"/>
                <a:gd name="connsiteY5" fmla="*/ 640582 h 1325190"/>
                <a:gd name="connsiteX6" fmla="*/ 800681 w 2065795"/>
                <a:gd name="connsiteY6" fmla="*/ 1057301 h 1325190"/>
                <a:gd name="connsiteX7" fmla="*/ 1234069 w 2065795"/>
                <a:gd name="connsiteY7" fmla="*/ 1109688 h 1325190"/>
                <a:gd name="connsiteX8" fmla="*/ 1343606 w 2065795"/>
                <a:gd name="connsiteY8" fmla="*/ 1300188 h 1325190"/>
                <a:gd name="connsiteX9" fmla="*/ 976894 w 2065795"/>
                <a:gd name="connsiteY9" fmla="*/ 1290663 h 1325190"/>
                <a:gd name="connsiteX10" fmla="*/ 457781 w 2065795"/>
                <a:gd name="connsiteY10" fmla="*/ 919188 h 1325190"/>
                <a:gd name="connsiteX11" fmla="*/ 43444 w 2065795"/>
                <a:gd name="connsiteY11" fmla="*/ 681063 h 1325190"/>
                <a:gd name="connsiteX12" fmla="*/ 43444 w 2065795"/>
                <a:gd name="connsiteY12" fmla="*/ 609626 h 1325190"/>
                <a:gd name="connsiteX0" fmla="*/ 43444 w 2069269"/>
                <a:gd name="connsiteY0" fmla="*/ 609626 h 1325190"/>
                <a:gd name="connsiteX1" fmla="*/ 305381 w 2069269"/>
                <a:gd name="connsiteY1" fmla="*/ 466751 h 1325190"/>
                <a:gd name="connsiteX2" fmla="*/ 1293601 w 2069269"/>
                <a:gd name="connsiteY2" fmla="*/ 26 h 1325190"/>
                <a:gd name="connsiteX3" fmla="*/ 2065125 w 2069269"/>
                <a:gd name="connsiteY3" fmla="*/ 359595 h 1325190"/>
                <a:gd name="connsiteX4" fmla="*/ 1181681 w 2069269"/>
                <a:gd name="connsiteY4" fmla="*/ 242913 h 1325190"/>
                <a:gd name="connsiteX5" fmla="*/ 593512 w 2069269"/>
                <a:gd name="connsiteY5" fmla="*/ 640582 h 1325190"/>
                <a:gd name="connsiteX6" fmla="*/ 800681 w 2069269"/>
                <a:gd name="connsiteY6" fmla="*/ 1057301 h 1325190"/>
                <a:gd name="connsiteX7" fmla="*/ 1234069 w 2069269"/>
                <a:gd name="connsiteY7" fmla="*/ 1109688 h 1325190"/>
                <a:gd name="connsiteX8" fmla="*/ 1343606 w 2069269"/>
                <a:gd name="connsiteY8" fmla="*/ 1300188 h 1325190"/>
                <a:gd name="connsiteX9" fmla="*/ 976894 w 2069269"/>
                <a:gd name="connsiteY9" fmla="*/ 1290663 h 1325190"/>
                <a:gd name="connsiteX10" fmla="*/ 457781 w 2069269"/>
                <a:gd name="connsiteY10" fmla="*/ 919188 h 1325190"/>
                <a:gd name="connsiteX11" fmla="*/ 43444 w 2069269"/>
                <a:gd name="connsiteY11" fmla="*/ 681063 h 1325190"/>
                <a:gd name="connsiteX12" fmla="*/ 43444 w 2069269"/>
                <a:gd name="connsiteY12" fmla="*/ 609626 h 1325190"/>
                <a:gd name="connsiteX0" fmla="*/ 43444 w 2072895"/>
                <a:gd name="connsiteY0" fmla="*/ 609626 h 1325190"/>
                <a:gd name="connsiteX1" fmla="*/ 305381 w 2072895"/>
                <a:gd name="connsiteY1" fmla="*/ 466751 h 1325190"/>
                <a:gd name="connsiteX2" fmla="*/ 1293601 w 2072895"/>
                <a:gd name="connsiteY2" fmla="*/ 26 h 1325190"/>
                <a:gd name="connsiteX3" fmla="*/ 2065125 w 2072895"/>
                <a:gd name="connsiteY3" fmla="*/ 359595 h 1325190"/>
                <a:gd name="connsiteX4" fmla="*/ 1181681 w 2072895"/>
                <a:gd name="connsiteY4" fmla="*/ 242913 h 1325190"/>
                <a:gd name="connsiteX5" fmla="*/ 593512 w 2072895"/>
                <a:gd name="connsiteY5" fmla="*/ 640582 h 1325190"/>
                <a:gd name="connsiteX6" fmla="*/ 800681 w 2072895"/>
                <a:gd name="connsiteY6" fmla="*/ 1057301 h 1325190"/>
                <a:gd name="connsiteX7" fmla="*/ 1234069 w 2072895"/>
                <a:gd name="connsiteY7" fmla="*/ 1109688 h 1325190"/>
                <a:gd name="connsiteX8" fmla="*/ 1343606 w 2072895"/>
                <a:gd name="connsiteY8" fmla="*/ 1300188 h 1325190"/>
                <a:gd name="connsiteX9" fmla="*/ 976894 w 2072895"/>
                <a:gd name="connsiteY9" fmla="*/ 1290663 h 1325190"/>
                <a:gd name="connsiteX10" fmla="*/ 457781 w 2072895"/>
                <a:gd name="connsiteY10" fmla="*/ 919188 h 1325190"/>
                <a:gd name="connsiteX11" fmla="*/ 43444 w 2072895"/>
                <a:gd name="connsiteY11" fmla="*/ 681063 h 1325190"/>
                <a:gd name="connsiteX12" fmla="*/ 43444 w 2072895"/>
                <a:gd name="connsiteY12" fmla="*/ 609626 h 1325190"/>
                <a:gd name="connsiteX0" fmla="*/ 43444 w 2072969"/>
                <a:gd name="connsiteY0" fmla="*/ 610186 h 1325750"/>
                <a:gd name="connsiteX1" fmla="*/ 305381 w 2072969"/>
                <a:gd name="connsiteY1" fmla="*/ 467311 h 1325750"/>
                <a:gd name="connsiteX2" fmla="*/ 1293601 w 2072969"/>
                <a:gd name="connsiteY2" fmla="*/ 586 h 1325750"/>
                <a:gd name="connsiteX3" fmla="*/ 2065125 w 2072969"/>
                <a:gd name="connsiteY3" fmla="*/ 360155 h 1325750"/>
                <a:gd name="connsiteX4" fmla="*/ 1181681 w 2072969"/>
                <a:gd name="connsiteY4" fmla="*/ 243473 h 1325750"/>
                <a:gd name="connsiteX5" fmla="*/ 593512 w 2072969"/>
                <a:gd name="connsiteY5" fmla="*/ 641142 h 1325750"/>
                <a:gd name="connsiteX6" fmla="*/ 800681 w 2072969"/>
                <a:gd name="connsiteY6" fmla="*/ 1057861 h 1325750"/>
                <a:gd name="connsiteX7" fmla="*/ 1234069 w 2072969"/>
                <a:gd name="connsiteY7" fmla="*/ 1110248 h 1325750"/>
                <a:gd name="connsiteX8" fmla="*/ 1343606 w 2072969"/>
                <a:gd name="connsiteY8" fmla="*/ 1300748 h 1325750"/>
                <a:gd name="connsiteX9" fmla="*/ 976894 w 2072969"/>
                <a:gd name="connsiteY9" fmla="*/ 1291223 h 1325750"/>
                <a:gd name="connsiteX10" fmla="*/ 457781 w 2072969"/>
                <a:gd name="connsiteY10" fmla="*/ 919748 h 1325750"/>
                <a:gd name="connsiteX11" fmla="*/ 43444 w 2072969"/>
                <a:gd name="connsiteY11" fmla="*/ 681623 h 1325750"/>
                <a:gd name="connsiteX12" fmla="*/ 43444 w 2072969"/>
                <a:gd name="connsiteY12" fmla="*/ 610186 h 1325750"/>
                <a:gd name="connsiteX0" fmla="*/ 43444 w 2072969"/>
                <a:gd name="connsiteY0" fmla="*/ 610186 h 1325750"/>
                <a:gd name="connsiteX1" fmla="*/ 305381 w 2072969"/>
                <a:gd name="connsiteY1" fmla="*/ 467311 h 1325750"/>
                <a:gd name="connsiteX2" fmla="*/ 1293601 w 2072969"/>
                <a:gd name="connsiteY2" fmla="*/ 586 h 1325750"/>
                <a:gd name="connsiteX3" fmla="*/ 2065125 w 2072969"/>
                <a:gd name="connsiteY3" fmla="*/ 360155 h 1325750"/>
                <a:gd name="connsiteX4" fmla="*/ 1181681 w 2072969"/>
                <a:gd name="connsiteY4" fmla="*/ 243473 h 1325750"/>
                <a:gd name="connsiteX5" fmla="*/ 593512 w 2072969"/>
                <a:gd name="connsiteY5" fmla="*/ 641142 h 1325750"/>
                <a:gd name="connsiteX6" fmla="*/ 800681 w 2072969"/>
                <a:gd name="connsiteY6" fmla="*/ 1057861 h 1325750"/>
                <a:gd name="connsiteX7" fmla="*/ 1234069 w 2072969"/>
                <a:gd name="connsiteY7" fmla="*/ 1110248 h 1325750"/>
                <a:gd name="connsiteX8" fmla="*/ 1343606 w 2072969"/>
                <a:gd name="connsiteY8" fmla="*/ 1300748 h 1325750"/>
                <a:gd name="connsiteX9" fmla="*/ 976894 w 2072969"/>
                <a:gd name="connsiteY9" fmla="*/ 1291223 h 1325750"/>
                <a:gd name="connsiteX10" fmla="*/ 457781 w 2072969"/>
                <a:gd name="connsiteY10" fmla="*/ 919748 h 1325750"/>
                <a:gd name="connsiteX11" fmla="*/ 43444 w 2072969"/>
                <a:gd name="connsiteY11" fmla="*/ 681623 h 1325750"/>
                <a:gd name="connsiteX12" fmla="*/ 43444 w 2072969"/>
                <a:gd name="connsiteY12" fmla="*/ 610186 h 1325750"/>
                <a:gd name="connsiteX0" fmla="*/ 43444 w 2072969"/>
                <a:gd name="connsiteY0" fmla="*/ 610186 h 1325750"/>
                <a:gd name="connsiteX1" fmla="*/ 305381 w 2072969"/>
                <a:gd name="connsiteY1" fmla="*/ 467311 h 1325750"/>
                <a:gd name="connsiteX2" fmla="*/ 1293601 w 2072969"/>
                <a:gd name="connsiteY2" fmla="*/ 586 h 1325750"/>
                <a:gd name="connsiteX3" fmla="*/ 2065125 w 2072969"/>
                <a:gd name="connsiteY3" fmla="*/ 360155 h 1325750"/>
                <a:gd name="connsiteX4" fmla="*/ 1181681 w 2072969"/>
                <a:gd name="connsiteY4" fmla="*/ 243473 h 1325750"/>
                <a:gd name="connsiteX5" fmla="*/ 593512 w 2072969"/>
                <a:gd name="connsiteY5" fmla="*/ 641142 h 1325750"/>
                <a:gd name="connsiteX6" fmla="*/ 800681 w 2072969"/>
                <a:gd name="connsiteY6" fmla="*/ 1057861 h 1325750"/>
                <a:gd name="connsiteX7" fmla="*/ 1234069 w 2072969"/>
                <a:gd name="connsiteY7" fmla="*/ 1110248 h 1325750"/>
                <a:gd name="connsiteX8" fmla="*/ 1343606 w 2072969"/>
                <a:gd name="connsiteY8" fmla="*/ 1300748 h 1325750"/>
                <a:gd name="connsiteX9" fmla="*/ 976894 w 2072969"/>
                <a:gd name="connsiteY9" fmla="*/ 1291223 h 1325750"/>
                <a:gd name="connsiteX10" fmla="*/ 457781 w 2072969"/>
                <a:gd name="connsiteY10" fmla="*/ 919748 h 1325750"/>
                <a:gd name="connsiteX11" fmla="*/ 43444 w 2072969"/>
                <a:gd name="connsiteY11" fmla="*/ 681623 h 1325750"/>
                <a:gd name="connsiteX12" fmla="*/ 43444 w 2072969"/>
                <a:gd name="connsiteY12" fmla="*/ 610186 h 1325750"/>
                <a:gd name="connsiteX0" fmla="*/ 36714 w 2066239"/>
                <a:gd name="connsiteY0" fmla="*/ 610186 h 1325750"/>
                <a:gd name="connsiteX1" fmla="*/ 298651 w 2066239"/>
                <a:gd name="connsiteY1" fmla="*/ 467311 h 1325750"/>
                <a:gd name="connsiteX2" fmla="*/ 1286871 w 2066239"/>
                <a:gd name="connsiteY2" fmla="*/ 586 h 1325750"/>
                <a:gd name="connsiteX3" fmla="*/ 2058395 w 2066239"/>
                <a:gd name="connsiteY3" fmla="*/ 360155 h 1325750"/>
                <a:gd name="connsiteX4" fmla="*/ 1174951 w 2066239"/>
                <a:gd name="connsiteY4" fmla="*/ 243473 h 1325750"/>
                <a:gd name="connsiteX5" fmla="*/ 586782 w 2066239"/>
                <a:gd name="connsiteY5" fmla="*/ 641142 h 1325750"/>
                <a:gd name="connsiteX6" fmla="*/ 793951 w 2066239"/>
                <a:gd name="connsiteY6" fmla="*/ 1057861 h 1325750"/>
                <a:gd name="connsiteX7" fmla="*/ 1227339 w 2066239"/>
                <a:gd name="connsiteY7" fmla="*/ 1110248 h 1325750"/>
                <a:gd name="connsiteX8" fmla="*/ 1336876 w 2066239"/>
                <a:gd name="connsiteY8" fmla="*/ 1300748 h 1325750"/>
                <a:gd name="connsiteX9" fmla="*/ 970164 w 2066239"/>
                <a:gd name="connsiteY9" fmla="*/ 1291223 h 1325750"/>
                <a:gd name="connsiteX10" fmla="*/ 451051 w 2066239"/>
                <a:gd name="connsiteY10" fmla="*/ 919748 h 1325750"/>
                <a:gd name="connsiteX11" fmla="*/ 36714 w 2066239"/>
                <a:gd name="connsiteY11" fmla="*/ 681623 h 1325750"/>
                <a:gd name="connsiteX12" fmla="*/ 36714 w 2066239"/>
                <a:gd name="connsiteY12" fmla="*/ 610186 h 1325750"/>
                <a:gd name="connsiteX0" fmla="*/ 31272 w 2060797"/>
                <a:gd name="connsiteY0" fmla="*/ 610186 h 1325750"/>
                <a:gd name="connsiteX1" fmla="*/ 293209 w 2060797"/>
                <a:gd name="connsiteY1" fmla="*/ 467311 h 1325750"/>
                <a:gd name="connsiteX2" fmla="*/ 1281429 w 2060797"/>
                <a:gd name="connsiteY2" fmla="*/ 586 h 1325750"/>
                <a:gd name="connsiteX3" fmla="*/ 2052953 w 2060797"/>
                <a:gd name="connsiteY3" fmla="*/ 360155 h 1325750"/>
                <a:gd name="connsiteX4" fmla="*/ 1169509 w 2060797"/>
                <a:gd name="connsiteY4" fmla="*/ 243473 h 1325750"/>
                <a:gd name="connsiteX5" fmla="*/ 581340 w 2060797"/>
                <a:gd name="connsiteY5" fmla="*/ 641142 h 1325750"/>
                <a:gd name="connsiteX6" fmla="*/ 788509 w 2060797"/>
                <a:gd name="connsiteY6" fmla="*/ 1057861 h 1325750"/>
                <a:gd name="connsiteX7" fmla="*/ 1221897 w 2060797"/>
                <a:gd name="connsiteY7" fmla="*/ 1110248 h 1325750"/>
                <a:gd name="connsiteX8" fmla="*/ 1331434 w 2060797"/>
                <a:gd name="connsiteY8" fmla="*/ 1300748 h 1325750"/>
                <a:gd name="connsiteX9" fmla="*/ 964722 w 2060797"/>
                <a:gd name="connsiteY9" fmla="*/ 1291223 h 1325750"/>
                <a:gd name="connsiteX10" fmla="*/ 445609 w 2060797"/>
                <a:gd name="connsiteY10" fmla="*/ 919748 h 1325750"/>
                <a:gd name="connsiteX11" fmla="*/ 31272 w 2060797"/>
                <a:gd name="connsiteY11" fmla="*/ 681623 h 1325750"/>
                <a:gd name="connsiteX12" fmla="*/ 31272 w 2060797"/>
                <a:gd name="connsiteY12" fmla="*/ 610186 h 1325750"/>
                <a:gd name="connsiteX0" fmla="*/ 31272 w 2060797"/>
                <a:gd name="connsiteY0" fmla="*/ 610186 h 1325750"/>
                <a:gd name="connsiteX1" fmla="*/ 293209 w 2060797"/>
                <a:gd name="connsiteY1" fmla="*/ 467311 h 1325750"/>
                <a:gd name="connsiteX2" fmla="*/ 1281429 w 2060797"/>
                <a:gd name="connsiteY2" fmla="*/ 586 h 1325750"/>
                <a:gd name="connsiteX3" fmla="*/ 2052953 w 2060797"/>
                <a:gd name="connsiteY3" fmla="*/ 360155 h 1325750"/>
                <a:gd name="connsiteX4" fmla="*/ 1169509 w 2060797"/>
                <a:gd name="connsiteY4" fmla="*/ 243473 h 1325750"/>
                <a:gd name="connsiteX5" fmla="*/ 581340 w 2060797"/>
                <a:gd name="connsiteY5" fmla="*/ 641142 h 1325750"/>
                <a:gd name="connsiteX6" fmla="*/ 788509 w 2060797"/>
                <a:gd name="connsiteY6" fmla="*/ 1057861 h 1325750"/>
                <a:gd name="connsiteX7" fmla="*/ 1221897 w 2060797"/>
                <a:gd name="connsiteY7" fmla="*/ 1110248 h 1325750"/>
                <a:gd name="connsiteX8" fmla="*/ 1331434 w 2060797"/>
                <a:gd name="connsiteY8" fmla="*/ 1300748 h 1325750"/>
                <a:gd name="connsiteX9" fmla="*/ 964722 w 2060797"/>
                <a:gd name="connsiteY9" fmla="*/ 1291223 h 1325750"/>
                <a:gd name="connsiteX10" fmla="*/ 445609 w 2060797"/>
                <a:gd name="connsiteY10" fmla="*/ 919748 h 1325750"/>
                <a:gd name="connsiteX11" fmla="*/ 31272 w 2060797"/>
                <a:gd name="connsiteY11" fmla="*/ 681623 h 1325750"/>
                <a:gd name="connsiteX12" fmla="*/ 31272 w 2060797"/>
                <a:gd name="connsiteY12" fmla="*/ 610186 h 1325750"/>
                <a:gd name="connsiteX0" fmla="*/ 31272 w 2060797"/>
                <a:gd name="connsiteY0" fmla="*/ 610186 h 1325750"/>
                <a:gd name="connsiteX1" fmla="*/ 293209 w 2060797"/>
                <a:gd name="connsiteY1" fmla="*/ 467311 h 1325750"/>
                <a:gd name="connsiteX2" fmla="*/ 1281429 w 2060797"/>
                <a:gd name="connsiteY2" fmla="*/ 586 h 1325750"/>
                <a:gd name="connsiteX3" fmla="*/ 2052953 w 2060797"/>
                <a:gd name="connsiteY3" fmla="*/ 360155 h 1325750"/>
                <a:gd name="connsiteX4" fmla="*/ 1169509 w 2060797"/>
                <a:gd name="connsiteY4" fmla="*/ 243473 h 1325750"/>
                <a:gd name="connsiteX5" fmla="*/ 581340 w 2060797"/>
                <a:gd name="connsiteY5" fmla="*/ 641142 h 1325750"/>
                <a:gd name="connsiteX6" fmla="*/ 788509 w 2060797"/>
                <a:gd name="connsiteY6" fmla="*/ 1057861 h 1325750"/>
                <a:gd name="connsiteX7" fmla="*/ 1221897 w 2060797"/>
                <a:gd name="connsiteY7" fmla="*/ 1110248 h 1325750"/>
                <a:gd name="connsiteX8" fmla="*/ 1331434 w 2060797"/>
                <a:gd name="connsiteY8" fmla="*/ 1300748 h 1325750"/>
                <a:gd name="connsiteX9" fmla="*/ 964722 w 2060797"/>
                <a:gd name="connsiteY9" fmla="*/ 1291223 h 1325750"/>
                <a:gd name="connsiteX10" fmla="*/ 445609 w 2060797"/>
                <a:gd name="connsiteY10" fmla="*/ 919748 h 1325750"/>
                <a:gd name="connsiteX11" fmla="*/ 31272 w 2060797"/>
                <a:gd name="connsiteY11" fmla="*/ 681623 h 1325750"/>
                <a:gd name="connsiteX12" fmla="*/ 31272 w 2060797"/>
                <a:gd name="connsiteY12" fmla="*/ 610186 h 1325750"/>
                <a:gd name="connsiteX0" fmla="*/ 31272 w 2060797"/>
                <a:gd name="connsiteY0" fmla="*/ 610186 h 1325750"/>
                <a:gd name="connsiteX1" fmla="*/ 293209 w 2060797"/>
                <a:gd name="connsiteY1" fmla="*/ 467311 h 1325750"/>
                <a:gd name="connsiteX2" fmla="*/ 1281429 w 2060797"/>
                <a:gd name="connsiteY2" fmla="*/ 586 h 1325750"/>
                <a:gd name="connsiteX3" fmla="*/ 2052953 w 2060797"/>
                <a:gd name="connsiteY3" fmla="*/ 360155 h 1325750"/>
                <a:gd name="connsiteX4" fmla="*/ 1169509 w 2060797"/>
                <a:gd name="connsiteY4" fmla="*/ 243473 h 1325750"/>
                <a:gd name="connsiteX5" fmla="*/ 581340 w 2060797"/>
                <a:gd name="connsiteY5" fmla="*/ 641142 h 1325750"/>
                <a:gd name="connsiteX6" fmla="*/ 788509 w 2060797"/>
                <a:gd name="connsiteY6" fmla="*/ 1057861 h 1325750"/>
                <a:gd name="connsiteX7" fmla="*/ 1221897 w 2060797"/>
                <a:gd name="connsiteY7" fmla="*/ 1110248 h 1325750"/>
                <a:gd name="connsiteX8" fmla="*/ 1331434 w 2060797"/>
                <a:gd name="connsiteY8" fmla="*/ 1300748 h 1325750"/>
                <a:gd name="connsiteX9" fmla="*/ 964722 w 2060797"/>
                <a:gd name="connsiteY9" fmla="*/ 1291223 h 1325750"/>
                <a:gd name="connsiteX10" fmla="*/ 445609 w 2060797"/>
                <a:gd name="connsiteY10" fmla="*/ 919748 h 1325750"/>
                <a:gd name="connsiteX11" fmla="*/ 31272 w 2060797"/>
                <a:gd name="connsiteY11" fmla="*/ 681623 h 1325750"/>
                <a:gd name="connsiteX12" fmla="*/ 31272 w 2060797"/>
                <a:gd name="connsiteY12" fmla="*/ 610186 h 1325750"/>
                <a:gd name="connsiteX0" fmla="*/ 25576 w 2055101"/>
                <a:gd name="connsiteY0" fmla="*/ 610186 h 1325750"/>
                <a:gd name="connsiteX1" fmla="*/ 287513 w 2055101"/>
                <a:gd name="connsiteY1" fmla="*/ 467311 h 1325750"/>
                <a:gd name="connsiteX2" fmla="*/ 1275733 w 2055101"/>
                <a:gd name="connsiteY2" fmla="*/ 586 h 1325750"/>
                <a:gd name="connsiteX3" fmla="*/ 2047257 w 2055101"/>
                <a:gd name="connsiteY3" fmla="*/ 360155 h 1325750"/>
                <a:gd name="connsiteX4" fmla="*/ 1163813 w 2055101"/>
                <a:gd name="connsiteY4" fmla="*/ 243473 h 1325750"/>
                <a:gd name="connsiteX5" fmla="*/ 575644 w 2055101"/>
                <a:gd name="connsiteY5" fmla="*/ 641142 h 1325750"/>
                <a:gd name="connsiteX6" fmla="*/ 782813 w 2055101"/>
                <a:gd name="connsiteY6" fmla="*/ 1057861 h 1325750"/>
                <a:gd name="connsiteX7" fmla="*/ 1216201 w 2055101"/>
                <a:gd name="connsiteY7" fmla="*/ 1110248 h 1325750"/>
                <a:gd name="connsiteX8" fmla="*/ 1325738 w 2055101"/>
                <a:gd name="connsiteY8" fmla="*/ 1300748 h 1325750"/>
                <a:gd name="connsiteX9" fmla="*/ 959026 w 2055101"/>
                <a:gd name="connsiteY9" fmla="*/ 1291223 h 1325750"/>
                <a:gd name="connsiteX10" fmla="*/ 439913 w 2055101"/>
                <a:gd name="connsiteY10" fmla="*/ 919748 h 1325750"/>
                <a:gd name="connsiteX11" fmla="*/ 25576 w 2055101"/>
                <a:gd name="connsiteY11" fmla="*/ 681623 h 1325750"/>
                <a:gd name="connsiteX12" fmla="*/ 25576 w 2055101"/>
                <a:gd name="connsiteY12" fmla="*/ 610186 h 1325750"/>
                <a:gd name="connsiteX0" fmla="*/ 25576 w 2055101"/>
                <a:gd name="connsiteY0" fmla="*/ 610186 h 1325750"/>
                <a:gd name="connsiteX1" fmla="*/ 287513 w 2055101"/>
                <a:gd name="connsiteY1" fmla="*/ 467311 h 1325750"/>
                <a:gd name="connsiteX2" fmla="*/ 1275733 w 2055101"/>
                <a:gd name="connsiteY2" fmla="*/ 586 h 1325750"/>
                <a:gd name="connsiteX3" fmla="*/ 2047257 w 2055101"/>
                <a:gd name="connsiteY3" fmla="*/ 360155 h 1325750"/>
                <a:gd name="connsiteX4" fmla="*/ 1163813 w 2055101"/>
                <a:gd name="connsiteY4" fmla="*/ 243473 h 1325750"/>
                <a:gd name="connsiteX5" fmla="*/ 575644 w 2055101"/>
                <a:gd name="connsiteY5" fmla="*/ 641142 h 1325750"/>
                <a:gd name="connsiteX6" fmla="*/ 782813 w 2055101"/>
                <a:gd name="connsiteY6" fmla="*/ 1057861 h 1325750"/>
                <a:gd name="connsiteX7" fmla="*/ 1216201 w 2055101"/>
                <a:gd name="connsiteY7" fmla="*/ 1110248 h 1325750"/>
                <a:gd name="connsiteX8" fmla="*/ 1325738 w 2055101"/>
                <a:gd name="connsiteY8" fmla="*/ 1300748 h 1325750"/>
                <a:gd name="connsiteX9" fmla="*/ 959026 w 2055101"/>
                <a:gd name="connsiteY9" fmla="*/ 1291223 h 1325750"/>
                <a:gd name="connsiteX10" fmla="*/ 439913 w 2055101"/>
                <a:gd name="connsiteY10" fmla="*/ 919748 h 1325750"/>
                <a:gd name="connsiteX11" fmla="*/ 25576 w 2055101"/>
                <a:gd name="connsiteY11" fmla="*/ 681623 h 1325750"/>
                <a:gd name="connsiteX12" fmla="*/ 25576 w 2055101"/>
                <a:gd name="connsiteY12" fmla="*/ 610186 h 1325750"/>
                <a:gd name="connsiteX0" fmla="*/ 25576 w 2055101"/>
                <a:gd name="connsiteY0" fmla="*/ 610186 h 1332981"/>
                <a:gd name="connsiteX1" fmla="*/ 287513 w 2055101"/>
                <a:gd name="connsiteY1" fmla="*/ 467311 h 1332981"/>
                <a:gd name="connsiteX2" fmla="*/ 1275733 w 2055101"/>
                <a:gd name="connsiteY2" fmla="*/ 586 h 1332981"/>
                <a:gd name="connsiteX3" fmla="*/ 2047257 w 2055101"/>
                <a:gd name="connsiteY3" fmla="*/ 360155 h 1332981"/>
                <a:gd name="connsiteX4" fmla="*/ 1163813 w 2055101"/>
                <a:gd name="connsiteY4" fmla="*/ 243473 h 1332981"/>
                <a:gd name="connsiteX5" fmla="*/ 575644 w 2055101"/>
                <a:gd name="connsiteY5" fmla="*/ 641142 h 1332981"/>
                <a:gd name="connsiteX6" fmla="*/ 782813 w 2055101"/>
                <a:gd name="connsiteY6" fmla="*/ 1057861 h 1332981"/>
                <a:gd name="connsiteX7" fmla="*/ 1216201 w 2055101"/>
                <a:gd name="connsiteY7" fmla="*/ 1110248 h 1332981"/>
                <a:gd name="connsiteX8" fmla="*/ 1325738 w 2055101"/>
                <a:gd name="connsiteY8" fmla="*/ 1300748 h 1332981"/>
                <a:gd name="connsiteX9" fmla="*/ 947120 w 2055101"/>
                <a:gd name="connsiteY9" fmla="*/ 1303129 h 1332981"/>
                <a:gd name="connsiteX10" fmla="*/ 439913 w 2055101"/>
                <a:gd name="connsiteY10" fmla="*/ 919748 h 1332981"/>
                <a:gd name="connsiteX11" fmla="*/ 25576 w 2055101"/>
                <a:gd name="connsiteY11" fmla="*/ 681623 h 1332981"/>
                <a:gd name="connsiteX12" fmla="*/ 25576 w 2055101"/>
                <a:gd name="connsiteY12" fmla="*/ 610186 h 1332981"/>
                <a:gd name="connsiteX0" fmla="*/ 42790 w 2072315"/>
                <a:gd name="connsiteY0" fmla="*/ 610186 h 1339011"/>
                <a:gd name="connsiteX1" fmla="*/ 304727 w 2072315"/>
                <a:gd name="connsiteY1" fmla="*/ 467311 h 1339011"/>
                <a:gd name="connsiteX2" fmla="*/ 1292947 w 2072315"/>
                <a:gd name="connsiteY2" fmla="*/ 586 h 1339011"/>
                <a:gd name="connsiteX3" fmla="*/ 2064471 w 2072315"/>
                <a:gd name="connsiteY3" fmla="*/ 360155 h 1339011"/>
                <a:gd name="connsiteX4" fmla="*/ 1181027 w 2072315"/>
                <a:gd name="connsiteY4" fmla="*/ 243473 h 1339011"/>
                <a:gd name="connsiteX5" fmla="*/ 592858 w 2072315"/>
                <a:gd name="connsiteY5" fmla="*/ 641142 h 1339011"/>
                <a:gd name="connsiteX6" fmla="*/ 800027 w 2072315"/>
                <a:gd name="connsiteY6" fmla="*/ 1057861 h 1339011"/>
                <a:gd name="connsiteX7" fmla="*/ 1233415 w 2072315"/>
                <a:gd name="connsiteY7" fmla="*/ 1110248 h 1339011"/>
                <a:gd name="connsiteX8" fmla="*/ 1342952 w 2072315"/>
                <a:gd name="connsiteY8" fmla="*/ 1300748 h 1339011"/>
                <a:gd name="connsiteX9" fmla="*/ 964334 w 2072315"/>
                <a:gd name="connsiteY9" fmla="*/ 1303129 h 1339011"/>
                <a:gd name="connsiteX10" fmla="*/ 457127 w 2072315"/>
                <a:gd name="connsiteY10" fmla="*/ 919748 h 1339011"/>
                <a:gd name="connsiteX11" fmla="*/ 42790 w 2072315"/>
                <a:gd name="connsiteY11" fmla="*/ 681623 h 1339011"/>
                <a:gd name="connsiteX12" fmla="*/ 42790 w 2072315"/>
                <a:gd name="connsiteY12" fmla="*/ 610186 h 1339011"/>
                <a:gd name="connsiteX0" fmla="*/ 42790 w 2072315"/>
                <a:gd name="connsiteY0" fmla="*/ 610186 h 1339011"/>
                <a:gd name="connsiteX1" fmla="*/ 304727 w 2072315"/>
                <a:gd name="connsiteY1" fmla="*/ 467311 h 1339011"/>
                <a:gd name="connsiteX2" fmla="*/ 1292947 w 2072315"/>
                <a:gd name="connsiteY2" fmla="*/ 586 h 1339011"/>
                <a:gd name="connsiteX3" fmla="*/ 2064471 w 2072315"/>
                <a:gd name="connsiteY3" fmla="*/ 360155 h 1339011"/>
                <a:gd name="connsiteX4" fmla="*/ 1181027 w 2072315"/>
                <a:gd name="connsiteY4" fmla="*/ 243473 h 1339011"/>
                <a:gd name="connsiteX5" fmla="*/ 592858 w 2072315"/>
                <a:gd name="connsiteY5" fmla="*/ 641142 h 1339011"/>
                <a:gd name="connsiteX6" fmla="*/ 800027 w 2072315"/>
                <a:gd name="connsiteY6" fmla="*/ 1057861 h 1339011"/>
                <a:gd name="connsiteX7" fmla="*/ 1233415 w 2072315"/>
                <a:gd name="connsiteY7" fmla="*/ 1110248 h 1339011"/>
                <a:gd name="connsiteX8" fmla="*/ 1342952 w 2072315"/>
                <a:gd name="connsiteY8" fmla="*/ 1300748 h 1339011"/>
                <a:gd name="connsiteX9" fmla="*/ 964334 w 2072315"/>
                <a:gd name="connsiteY9" fmla="*/ 1303129 h 1339011"/>
                <a:gd name="connsiteX10" fmla="*/ 457127 w 2072315"/>
                <a:gd name="connsiteY10" fmla="*/ 919748 h 1339011"/>
                <a:gd name="connsiteX11" fmla="*/ 42790 w 2072315"/>
                <a:gd name="connsiteY11" fmla="*/ 681623 h 1339011"/>
                <a:gd name="connsiteX12" fmla="*/ 42790 w 2072315"/>
                <a:gd name="connsiteY12" fmla="*/ 610186 h 1339011"/>
                <a:gd name="connsiteX0" fmla="*/ 42790 w 2072315"/>
                <a:gd name="connsiteY0" fmla="*/ 610186 h 1345154"/>
                <a:gd name="connsiteX1" fmla="*/ 304727 w 2072315"/>
                <a:gd name="connsiteY1" fmla="*/ 467311 h 1345154"/>
                <a:gd name="connsiteX2" fmla="*/ 1292947 w 2072315"/>
                <a:gd name="connsiteY2" fmla="*/ 586 h 1345154"/>
                <a:gd name="connsiteX3" fmla="*/ 2064471 w 2072315"/>
                <a:gd name="connsiteY3" fmla="*/ 360155 h 1345154"/>
                <a:gd name="connsiteX4" fmla="*/ 1181027 w 2072315"/>
                <a:gd name="connsiteY4" fmla="*/ 243473 h 1345154"/>
                <a:gd name="connsiteX5" fmla="*/ 592858 w 2072315"/>
                <a:gd name="connsiteY5" fmla="*/ 641142 h 1345154"/>
                <a:gd name="connsiteX6" fmla="*/ 800027 w 2072315"/>
                <a:gd name="connsiteY6" fmla="*/ 1057861 h 1345154"/>
                <a:gd name="connsiteX7" fmla="*/ 1233415 w 2072315"/>
                <a:gd name="connsiteY7" fmla="*/ 1110248 h 1345154"/>
                <a:gd name="connsiteX8" fmla="*/ 1342952 w 2072315"/>
                <a:gd name="connsiteY8" fmla="*/ 1300748 h 1345154"/>
                <a:gd name="connsiteX9" fmla="*/ 964334 w 2072315"/>
                <a:gd name="connsiteY9" fmla="*/ 1303129 h 1345154"/>
                <a:gd name="connsiteX10" fmla="*/ 457127 w 2072315"/>
                <a:gd name="connsiteY10" fmla="*/ 919748 h 1345154"/>
                <a:gd name="connsiteX11" fmla="*/ 42790 w 2072315"/>
                <a:gd name="connsiteY11" fmla="*/ 681623 h 1345154"/>
                <a:gd name="connsiteX12" fmla="*/ 42790 w 2072315"/>
                <a:gd name="connsiteY12" fmla="*/ 610186 h 1345154"/>
                <a:gd name="connsiteX0" fmla="*/ 42790 w 2072315"/>
                <a:gd name="connsiteY0" fmla="*/ 610186 h 1345154"/>
                <a:gd name="connsiteX1" fmla="*/ 304727 w 2072315"/>
                <a:gd name="connsiteY1" fmla="*/ 467311 h 1345154"/>
                <a:gd name="connsiteX2" fmla="*/ 1292947 w 2072315"/>
                <a:gd name="connsiteY2" fmla="*/ 586 h 1345154"/>
                <a:gd name="connsiteX3" fmla="*/ 2064471 w 2072315"/>
                <a:gd name="connsiteY3" fmla="*/ 360155 h 1345154"/>
                <a:gd name="connsiteX4" fmla="*/ 1181027 w 2072315"/>
                <a:gd name="connsiteY4" fmla="*/ 243473 h 1345154"/>
                <a:gd name="connsiteX5" fmla="*/ 592858 w 2072315"/>
                <a:gd name="connsiteY5" fmla="*/ 641142 h 1345154"/>
                <a:gd name="connsiteX6" fmla="*/ 800027 w 2072315"/>
                <a:gd name="connsiteY6" fmla="*/ 1057861 h 1345154"/>
                <a:gd name="connsiteX7" fmla="*/ 1233415 w 2072315"/>
                <a:gd name="connsiteY7" fmla="*/ 1110248 h 1345154"/>
                <a:gd name="connsiteX8" fmla="*/ 1342952 w 2072315"/>
                <a:gd name="connsiteY8" fmla="*/ 1300748 h 1345154"/>
                <a:gd name="connsiteX9" fmla="*/ 964334 w 2072315"/>
                <a:gd name="connsiteY9" fmla="*/ 1303129 h 1345154"/>
                <a:gd name="connsiteX10" fmla="*/ 457127 w 2072315"/>
                <a:gd name="connsiteY10" fmla="*/ 919748 h 1345154"/>
                <a:gd name="connsiteX11" fmla="*/ 42790 w 2072315"/>
                <a:gd name="connsiteY11" fmla="*/ 681623 h 1345154"/>
                <a:gd name="connsiteX12" fmla="*/ 42790 w 2072315"/>
                <a:gd name="connsiteY12" fmla="*/ 610186 h 1345154"/>
                <a:gd name="connsiteX0" fmla="*/ 42790 w 2072315"/>
                <a:gd name="connsiteY0" fmla="*/ 610186 h 1345154"/>
                <a:gd name="connsiteX1" fmla="*/ 304727 w 2072315"/>
                <a:gd name="connsiteY1" fmla="*/ 467311 h 1345154"/>
                <a:gd name="connsiteX2" fmla="*/ 1292947 w 2072315"/>
                <a:gd name="connsiteY2" fmla="*/ 586 h 1345154"/>
                <a:gd name="connsiteX3" fmla="*/ 2064471 w 2072315"/>
                <a:gd name="connsiteY3" fmla="*/ 360155 h 1345154"/>
                <a:gd name="connsiteX4" fmla="*/ 1181027 w 2072315"/>
                <a:gd name="connsiteY4" fmla="*/ 243473 h 1345154"/>
                <a:gd name="connsiteX5" fmla="*/ 592858 w 2072315"/>
                <a:gd name="connsiteY5" fmla="*/ 641142 h 1345154"/>
                <a:gd name="connsiteX6" fmla="*/ 800027 w 2072315"/>
                <a:gd name="connsiteY6" fmla="*/ 1057861 h 1345154"/>
                <a:gd name="connsiteX7" fmla="*/ 1233415 w 2072315"/>
                <a:gd name="connsiteY7" fmla="*/ 1110248 h 1345154"/>
                <a:gd name="connsiteX8" fmla="*/ 1342952 w 2072315"/>
                <a:gd name="connsiteY8" fmla="*/ 1300748 h 1345154"/>
                <a:gd name="connsiteX9" fmla="*/ 964334 w 2072315"/>
                <a:gd name="connsiteY9" fmla="*/ 1303129 h 1345154"/>
                <a:gd name="connsiteX10" fmla="*/ 457127 w 2072315"/>
                <a:gd name="connsiteY10" fmla="*/ 919748 h 1345154"/>
                <a:gd name="connsiteX11" fmla="*/ 42790 w 2072315"/>
                <a:gd name="connsiteY11" fmla="*/ 681623 h 1345154"/>
                <a:gd name="connsiteX12" fmla="*/ 42790 w 2072315"/>
                <a:gd name="connsiteY12" fmla="*/ 610186 h 1345154"/>
                <a:gd name="connsiteX0" fmla="*/ 36853 w 2066378"/>
                <a:gd name="connsiteY0" fmla="*/ 610186 h 1345154"/>
                <a:gd name="connsiteX1" fmla="*/ 298790 w 2066378"/>
                <a:gd name="connsiteY1" fmla="*/ 467311 h 1345154"/>
                <a:gd name="connsiteX2" fmla="*/ 1287010 w 2066378"/>
                <a:gd name="connsiteY2" fmla="*/ 586 h 1345154"/>
                <a:gd name="connsiteX3" fmla="*/ 2058534 w 2066378"/>
                <a:gd name="connsiteY3" fmla="*/ 360155 h 1345154"/>
                <a:gd name="connsiteX4" fmla="*/ 1175090 w 2066378"/>
                <a:gd name="connsiteY4" fmla="*/ 243473 h 1345154"/>
                <a:gd name="connsiteX5" fmla="*/ 586921 w 2066378"/>
                <a:gd name="connsiteY5" fmla="*/ 641142 h 1345154"/>
                <a:gd name="connsiteX6" fmla="*/ 794090 w 2066378"/>
                <a:gd name="connsiteY6" fmla="*/ 1057861 h 1345154"/>
                <a:gd name="connsiteX7" fmla="*/ 1227478 w 2066378"/>
                <a:gd name="connsiteY7" fmla="*/ 1110248 h 1345154"/>
                <a:gd name="connsiteX8" fmla="*/ 1337015 w 2066378"/>
                <a:gd name="connsiteY8" fmla="*/ 1300748 h 1345154"/>
                <a:gd name="connsiteX9" fmla="*/ 958397 w 2066378"/>
                <a:gd name="connsiteY9" fmla="*/ 1303129 h 1345154"/>
                <a:gd name="connsiteX10" fmla="*/ 451190 w 2066378"/>
                <a:gd name="connsiteY10" fmla="*/ 919748 h 1345154"/>
                <a:gd name="connsiteX11" fmla="*/ 36853 w 2066378"/>
                <a:gd name="connsiteY11" fmla="*/ 681623 h 1345154"/>
                <a:gd name="connsiteX12" fmla="*/ 36853 w 2066378"/>
                <a:gd name="connsiteY12" fmla="*/ 610186 h 1345154"/>
                <a:gd name="connsiteX0" fmla="*/ 36853 w 2066378"/>
                <a:gd name="connsiteY0" fmla="*/ 610186 h 1345154"/>
                <a:gd name="connsiteX1" fmla="*/ 298790 w 2066378"/>
                <a:gd name="connsiteY1" fmla="*/ 467311 h 1345154"/>
                <a:gd name="connsiteX2" fmla="*/ 1287010 w 2066378"/>
                <a:gd name="connsiteY2" fmla="*/ 586 h 1345154"/>
                <a:gd name="connsiteX3" fmla="*/ 2058534 w 2066378"/>
                <a:gd name="connsiteY3" fmla="*/ 360155 h 1345154"/>
                <a:gd name="connsiteX4" fmla="*/ 1175090 w 2066378"/>
                <a:gd name="connsiteY4" fmla="*/ 243473 h 1345154"/>
                <a:gd name="connsiteX5" fmla="*/ 586921 w 2066378"/>
                <a:gd name="connsiteY5" fmla="*/ 641142 h 1345154"/>
                <a:gd name="connsiteX6" fmla="*/ 794090 w 2066378"/>
                <a:gd name="connsiteY6" fmla="*/ 1057861 h 1345154"/>
                <a:gd name="connsiteX7" fmla="*/ 1227478 w 2066378"/>
                <a:gd name="connsiteY7" fmla="*/ 1110248 h 1345154"/>
                <a:gd name="connsiteX8" fmla="*/ 1337015 w 2066378"/>
                <a:gd name="connsiteY8" fmla="*/ 1300748 h 1345154"/>
                <a:gd name="connsiteX9" fmla="*/ 958397 w 2066378"/>
                <a:gd name="connsiteY9" fmla="*/ 1303129 h 1345154"/>
                <a:gd name="connsiteX10" fmla="*/ 451190 w 2066378"/>
                <a:gd name="connsiteY10" fmla="*/ 919748 h 1345154"/>
                <a:gd name="connsiteX11" fmla="*/ 36853 w 2066378"/>
                <a:gd name="connsiteY11" fmla="*/ 681623 h 1345154"/>
                <a:gd name="connsiteX12" fmla="*/ 36853 w 2066378"/>
                <a:gd name="connsiteY12" fmla="*/ 610186 h 1345154"/>
                <a:gd name="connsiteX0" fmla="*/ 36853 w 2066378"/>
                <a:gd name="connsiteY0" fmla="*/ 610186 h 1345154"/>
                <a:gd name="connsiteX1" fmla="*/ 298790 w 2066378"/>
                <a:gd name="connsiteY1" fmla="*/ 467311 h 1345154"/>
                <a:gd name="connsiteX2" fmla="*/ 1287010 w 2066378"/>
                <a:gd name="connsiteY2" fmla="*/ 586 h 1345154"/>
                <a:gd name="connsiteX3" fmla="*/ 2058534 w 2066378"/>
                <a:gd name="connsiteY3" fmla="*/ 360155 h 1345154"/>
                <a:gd name="connsiteX4" fmla="*/ 1175090 w 2066378"/>
                <a:gd name="connsiteY4" fmla="*/ 243473 h 1345154"/>
                <a:gd name="connsiteX5" fmla="*/ 586921 w 2066378"/>
                <a:gd name="connsiteY5" fmla="*/ 641142 h 1345154"/>
                <a:gd name="connsiteX6" fmla="*/ 794090 w 2066378"/>
                <a:gd name="connsiteY6" fmla="*/ 1057861 h 1345154"/>
                <a:gd name="connsiteX7" fmla="*/ 1227478 w 2066378"/>
                <a:gd name="connsiteY7" fmla="*/ 1110248 h 1345154"/>
                <a:gd name="connsiteX8" fmla="*/ 1337015 w 2066378"/>
                <a:gd name="connsiteY8" fmla="*/ 1300748 h 1345154"/>
                <a:gd name="connsiteX9" fmla="*/ 958397 w 2066378"/>
                <a:gd name="connsiteY9" fmla="*/ 1303129 h 1345154"/>
                <a:gd name="connsiteX10" fmla="*/ 451190 w 2066378"/>
                <a:gd name="connsiteY10" fmla="*/ 919748 h 1345154"/>
                <a:gd name="connsiteX11" fmla="*/ 36853 w 2066378"/>
                <a:gd name="connsiteY11" fmla="*/ 681623 h 1345154"/>
                <a:gd name="connsiteX12" fmla="*/ 36853 w 2066378"/>
                <a:gd name="connsiteY12" fmla="*/ 610186 h 1345154"/>
                <a:gd name="connsiteX0" fmla="*/ 36853 w 2066378"/>
                <a:gd name="connsiteY0" fmla="*/ 610186 h 1345154"/>
                <a:gd name="connsiteX1" fmla="*/ 298790 w 2066378"/>
                <a:gd name="connsiteY1" fmla="*/ 467311 h 1345154"/>
                <a:gd name="connsiteX2" fmla="*/ 1287010 w 2066378"/>
                <a:gd name="connsiteY2" fmla="*/ 586 h 1345154"/>
                <a:gd name="connsiteX3" fmla="*/ 2058534 w 2066378"/>
                <a:gd name="connsiteY3" fmla="*/ 360155 h 1345154"/>
                <a:gd name="connsiteX4" fmla="*/ 1175090 w 2066378"/>
                <a:gd name="connsiteY4" fmla="*/ 243473 h 1345154"/>
                <a:gd name="connsiteX5" fmla="*/ 586921 w 2066378"/>
                <a:gd name="connsiteY5" fmla="*/ 641142 h 1345154"/>
                <a:gd name="connsiteX6" fmla="*/ 794090 w 2066378"/>
                <a:gd name="connsiteY6" fmla="*/ 1057861 h 1345154"/>
                <a:gd name="connsiteX7" fmla="*/ 1227478 w 2066378"/>
                <a:gd name="connsiteY7" fmla="*/ 1110248 h 1345154"/>
                <a:gd name="connsiteX8" fmla="*/ 1337015 w 2066378"/>
                <a:gd name="connsiteY8" fmla="*/ 1300748 h 1345154"/>
                <a:gd name="connsiteX9" fmla="*/ 958397 w 2066378"/>
                <a:gd name="connsiteY9" fmla="*/ 1303129 h 1345154"/>
                <a:gd name="connsiteX10" fmla="*/ 451190 w 2066378"/>
                <a:gd name="connsiteY10" fmla="*/ 919748 h 1345154"/>
                <a:gd name="connsiteX11" fmla="*/ 36853 w 2066378"/>
                <a:gd name="connsiteY11" fmla="*/ 681623 h 1345154"/>
                <a:gd name="connsiteX12" fmla="*/ 36853 w 2066378"/>
                <a:gd name="connsiteY12" fmla="*/ 610186 h 1345154"/>
                <a:gd name="connsiteX0" fmla="*/ 36853 w 2077802"/>
                <a:gd name="connsiteY0" fmla="*/ 610046 h 1345014"/>
                <a:gd name="connsiteX1" fmla="*/ 298790 w 2077802"/>
                <a:gd name="connsiteY1" fmla="*/ 467171 h 1345014"/>
                <a:gd name="connsiteX2" fmla="*/ 1287010 w 2077802"/>
                <a:gd name="connsiteY2" fmla="*/ 446 h 1345014"/>
                <a:gd name="connsiteX3" fmla="*/ 2058534 w 2077802"/>
                <a:gd name="connsiteY3" fmla="*/ 360015 h 1345014"/>
                <a:gd name="connsiteX4" fmla="*/ 1788404 w 2077802"/>
                <a:gd name="connsiteY4" fmla="*/ 561657 h 1345014"/>
                <a:gd name="connsiteX5" fmla="*/ 1175090 w 2077802"/>
                <a:gd name="connsiteY5" fmla="*/ 243333 h 1345014"/>
                <a:gd name="connsiteX6" fmla="*/ 586921 w 2077802"/>
                <a:gd name="connsiteY6" fmla="*/ 641002 h 1345014"/>
                <a:gd name="connsiteX7" fmla="*/ 794090 w 2077802"/>
                <a:gd name="connsiteY7" fmla="*/ 1057721 h 1345014"/>
                <a:gd name="connsiteX8" fmla="*/ 1227478 w 2077802"/>
                <a:gd name="connsiteY8" fmla="*/ 1110108 h 1345014"/>
                <a:gd name="connsiteX9" fmla="*/ 1337015 w 2077802"/>
                <a:gd name="connsiteY9" fmla="*/ 1300608 h 1345014"/>
                <a:gd name="connsiteX10" fmla="*/ 958397 w 2077802"/>
                <a:gd name="connsiteY10" fmla="*/ 1302989 h 1345014"/>
                <a:gd name="connsiteX11" fmla="*/ 451190 w 2077802"/>
                <a:gd name="connsiteY11" fmla="*/ 919608 h 1345014"/>
                <a:gd name="connsiteX12" fmla="*/ 36853 w 2077802"/>
                <a:gd name="connsiteY12" fmla="*/ 681483 h 1345014"/>
                <a:gd name="connsiteX13" fmla="*/ 36853 w 2077802"/>
                <a:gd name="connsiteY13" fmla="*/ 610046 h 1345014"/>
                <a:gd name="connsiteX0" fmla="*/ 36853 w 2058616"/>
                <a:gd name="connsiteY0" fmla="*/ 610189 h 1345157"/>
                <a:gd name="connsiteX1" fmla="*/ 298790 w 2058616"/>
                <a:gd name="connsiteY1" fmla="*/ 467314 h 1345157"/>
                <a:gd name="connsiteX2" fmla="*/ 1287010 w 2058616"/>
                <a:gd name="connsiteY2" fmla="*/ 589 h 1345157"/>
                <a:gd name="connsiteX3" fmla="*/ 2058534 w 2058616"/>
                <a:gd name="connsiteY3" fmla="*/ 360158 h 1345157"/>
                <a:gd name="connsiteX4" fmla="*/ 1788404 w 2058616"/>
                <a:gd name="connsiteY4" fmla="*/ 561800 h 1345157"/>
                <a:gd name="connsiteX5" fmla="*/ 1175090 w 2058616"/>
                <a:gd name="connsiteY5" fmla="*/ 243476 h 1345157"/>
                <a:gd name="connsiteX6" fmla="*/ 586921 w 2058616"/>
                <a:gd name="connsiteY6" fmla="*/ 641145 h 1345157"/>
                <a:gd name="connsiteX7" fmla="*/ 794090 w 2058616"/>
                <a:gd name="connsiteY7" fmla="*/ 1057864 h 1345157"/>
                <a:gd name="connsiteX8" fmla="*/ 1227478 w 2058616"/>
                <a:gd name="connsiteY8" fmla="*/ 1110251 h 1345157"/>
                <a:gd name="connsiteX9" fmla="*/ 1337015 w 2058616"/>
                <a:gd name="connsiteY9" fmla="*/ 1300751 h 1345157"/>
                <a:gd name="connsiteX10" fmla="*/ 958397 w 2058616"/>
                <a:gd name="connsiteY10" fmla="*/ 1303132 h 1345157"/>
                <a:gd name="connsiteX11" fmla="*/ 451190 w 2058616"/>
                <a:gd name="connsiteY11" fmla="*/ 919751 h 1345157"/>
                <a:gd name="connsiteX12" fmla="*/ 36853 w 2058616"/>
                <a:gd name="connsiteY12" fmla="*/ 681626 h 1345157"/>
                <a:gd name="connsiteX13" fmla="*/ 36853 w 2058616"/>
                <a:gd name="connsiteY13" fmla="*/ 610189 h 1345157"/>
                <a:gd name="connsiteX0" fmla="*/ 36853 w 2059401"/>
                <a:gd name="connsiteY0" fmla="*/ 610216 h 1345184"/>
                <a:gd name="connsiteX1" fmla="*/ 298790 w 2059401"/>
                <a:gd name="connsiteY1" fmla="*/ 467341 h 1345184"/>
                <a:gd name="connsiteX2" fmla="*/ 1287010 w 2059401"/>
                <a:gd name="connsiteY2" fmla="*/ 616 h 1345184"/>
                <a:gd name="connsiteX3" fmla="*/ 2058534 w 2059401"/>
                <a:gd name="connsiteY3" fmla="*/ 360185 h 1345184"/>
                <a:gd name="connsiteX4" fmla="*/ 1788404 w 2059401"/>
                <a:gd name="connsiteY4" fmla="*/ 561827 h 1345184"/>
                <a:gd name="connsiteX5" fmla="*/ 1175090 w 2059401"/>
                <a:gd name="connsiteY5" fmla="*/ 243503 h 1345184"/>
                <a:gd name="connsiteX6" fmla="*/ 586921 w 2059401"/>
                <a:gd name="connsiteY6" fmla="*/ 641172 h 1345184"/>
                <a:gd name="connsiteX7" fmla="*/ 794090 w 2059401"/>
                <a:gd name="connsiteY7" fmla="*/ 1057891 h 1345184"/>
                <a:gd name="connsiteX8" fmla="*/ 1227478 w 2059401"/>
                <a:gd name="connsiteY8" fmla="*/ 1110278 h 1345184"/>
                <a:gd name="connsiteX9" fmla="*/ 1337015 w 2059401"/>
                <a:gd name="connsiteY9" fmla="*/ 1300778 h 1345184"/>
                <a:gd name="connsiteX10" fmla="*/ 958397 w 2059401"/>
                <a:gd name="connsiteY10" fmla="*/ 1303159 h 1345184"/>
                <a:gd name="connsiteX11" fmla="*/ 451190 w 2059401"/>
                <a:gd name="connsiteY11" fmla="*/ 919778 h 1345184"/>
                <a:gd name="connsiteX12" fmla="*/ 36853 w 2059401"/>
                <a:gd name="connsiteY12" fmla="*/ 681653 h 1345184"/>
                <a:gd name="connsiteX13" fmla="*/ 36853 w 2059401"/>
                <a:gd name="connsiteY13" fmla="*/ 610216 h 1345184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398"/>
                <a:gd name="connsiteY0" fmla="*/ 610762 h 1345730"/>
                <a:gd name="connsiteX1" fmla="*/ 298790 w 2059398"/>
                <a:gd name="connsiteY1" fmla="*/ 467887 h 1345730"/>
                <a:gd name="connsiteX2" fmla="*/ 1287010 w 2059398"/>
                <a:gd name="connsiteY2" fmla="*/ 1162 h 1345730"/>
                <a:gd name="connsiteX3" fmla="*/ 2058534 w 2059398"/>
                <a:gd name="connsiteY3" fmla="*/ 360731 h 1345730"/>
                <a:gd name="connsiteX4" fmla="*/ 1788404 w 2059398"/>
                <a:gd name="connsiteY4" fmla="*/ 562373 h 1345730"/>
                <a:gd name="connsiteX5" fmla="*/ 1175090 w 2059398"/>
                <a:gd name="connsiteY5" fmla="*/ 244049 h 1345730"/>
                <a:gd name="connsiteX6" fmla="*/ 586921 w 2059398"/>
                <a:gd name="connsiteY6" fmla="*/ 641718 h 1345730"/>
                <a:gd name="connsiteX7" fmla="*/ 794090 w 2059398"/>
                <a:gd name="connsiteY7" fmla="*/ 1058437 h 1345730"/>
                <a:gd name="connsiteX8" fmla="*/ 1227478 w 2059398"/>
                <a:gd name="connsiteY8" fmla="*/ 1110824 h 1345730"/>
                <a:gd name="connsiteX9" fmla="*/ 1337015 w 2059398"/>
                <a:gd name="connsiteY9" fmla="*/ 1301324 h 1345730"/>
                <a:gd name="connsiteX10" fmla="*/ 958397 w 2059398"/>
                <a:gd name="connsiteY10" fmla="*/ 1303705 h 1345730"/>
                <a:gd name="connsiteX11" fmla="*/ 451190 w 2059398"/>
                <a:gd name="connsiteY11" fmla="*/ 920324 h 1345730"/>
                <a:gd name="connsiteX12" fmla="*/ 36853 w 2059398"/>
                <a:gd name="connsiteY12" fmla="*/ 682199 h 1345730"/>
                <a:gd name="connsiteX13" fmla="*/ 36853 w 2059398"/>
                <a:gd name="connsiteY13" fmla="*/ 610762 h 1345730"/>
                <a:gd name="connsiteX0" fmla="*/ 36853 w 2075709"/>
                <a:gd name="connsiteY0" fmla="*/ 610762 h 1345730"/>
                <a:gd name="connsiteX1" fmla="*/ 298790 w 2075709"/>
                <a:gd name="connsiteY1" fmla="*/ 467887 h 1345730"/>
                <a:gd name="connsiteX2" fmla="*/ 1287010 w 2075709"/>
                <a:gd name="connsiteY2" fmla="*/ 1162 h 1345730"/>
                <a:gd name="connsiteX3" fmla="*/ 2075203 w 2075709"/>
                <a:gd name="connsiteY3" fmla="*/ 360731 h 1345730"/>
                <a:gd name="connsiteX4" fmla="*/ 1788404 w 2075709"/>
                <a:gd name="connsiteY4" fmla="*/ 562373 h 1345730"/>
                <a:gd name="connsiteX5" fmla="*/ 1175090 w 2075709"/>
                <a:gd name="connsiteY5" fmla="*/ 244049 h 1345730"/>
                <a:gd name="connsiteX6" fmla="*/ 586921 w 2075709"/>
                <a:gd name="connsiteY6" fmla="*/ 641718 h 1345730"/>
                <a:gd name="connsiteX7" fmla="*/ 794090 w 2075709"/>
                <a:gd name="connsiteY7" fmla="*/ 1058437 h 1345730"/>
                <a:gd name="connsiteX8" fmla="*/ 1227478 w 2075709"/>
                <a:gd name="connsiteY8" fmla="*/ 1110824 h 1345730"/>
                <a:gd name="connsiteX9" fmla="*/ 1337015 w 2075709"/>
                <a:gd name="connsiteY9" fmla="*/ 1301324 h 1345730"/>
                <a:gd name="connsiteX10" fmla="*/ 958397 w 2075709"/>
                <a:gd name="connsiteY10" fmla="*/ 1303705 h 1345730"/>
                <a:gd name="connsiteX11" fmla="*/ 451190 w 2075709"/>
                <a:gd name="connsiteY11" fmla="*/ 920324 h 1345730"/>
                <a:gd name="connsiteX12" fmla="*/ 36853 w 2075709"/>
                <a:gd name="connsiteY12" fmla="*/ 682199 h 1345730"/>
                <a:gd name="connsiteX13" fmla="*/ 36853 w 2075709"/>
                <a:gd name="connsiteY13" fmla="*/ 610762 h 1345730"/>
                <a:gd name="connsiteX0" fmla="*/ 36853 w 2076061"/>
                <a:gd name="connsiteY0" fmla="*/ 610253 h 1345221"/>
                <a:gd name="connsiteX1" fmla="*/ 298790 w 2076061"/>
                <a:gd name="connsiteY1" fmla="*/ 467378 h 1345221"/>
                <a:gd name="connsiteX2" fmla="*/ 1287010 w 2076061"/>
                <a:gd name="connsiteY2" fmla="*/ 653 h 1345221"/>
                <a:gd name="connsiteX3" fmla="*/ 2075203 w 2076061"/>
                <a:gd name="connsiteY3" fmla="*/ 360222 h 1345221"/>
                <a:gd name="connsiteX4" fmla="*/ 1788404 w 2076061"/>
                <a:gd name="connsiteY4" fmla="*/ 561864 h 1345221"/>
                <a:gd name="connsiteX5" fmla="*/ 1175090 w 2076061"/>
                <a:gd name="connsiteY5" fmla="*/ 243540 h 1345221"/>
                <a:gd name="connsiteX6" fmla="*/ 586921 w 2076061"/>
                <a:gd name="connsiteY6" fmla="*/ 641209 h 1345221"/>
                <a:gd name="connsiteX7" fmla="*/ 794090 w 2076061"/>
                <a:gd name="connsiteY7" fmla="*/ 1057928 h 1345221"/>
                <a:gd name="connsiteX8" fmla="*/ 1227478 w 2076061"/>
                <a:gd name="connsiteY8" fmla="*/ 1110315 h 1345221"/>
                <a:gd name="connsiteX9" fmla="*/ 1337015 w 2076061"/>
                <a:gd name="connsiteY9" fmla="*/ 1300815 h 1345221"/>
                <a:gd name="connsiteX10" fmla="*/ 958397 w 2076061"/>
                <a:gd name="connsiteY10" fmla="*/ 1303196 h 1345221"/>
                <a:gd name="connsiteX11" fmla="*/ 451190 w 2076061"/>
                <a:gd name="connsiteY11" fmla="*/ 919815 h 1345221"/>
                <a:gd name="connsiteX12" fmla="*/ 36853 w 2076061"/>
                <a:gd name="connsiteY12" fmla="*/ 681690 h 1345221"/>
                <a:gd name="connsiteX13" fmla="*/ 36853 w 2076061"/>
                <a:gd name="connsiteY13" fmla="*/ 610253 h 1345221"/>
                <a:gd name="connsiteX0" fmla="*/ 36853 w 2076094"/>
                <a:gd name="connsiteY0" fmla="*/ 609604 h 1344572"/>
                <a:gd name="connsiteX1" fmla="*/ 298790 w 2076094"/>
                <a:gd name="connsiteY1" fmla="*/ 466729 h 1344572"/>
                <a:gd name="connsiteX2" fmla="*/ 1287010 w 2076094"/>
                <a:gd name="connsiteY2" fmla="*/ 4 h 1344572"/>
                <a:gd name="connsiteX3" fmla="*/ 2075203 w 2076094"/>
                <a:gd name="connsiteY3" fmla="*/ 359573 h 1344572"/>
                <a:gd name="connsiteX4" fmla="*/ 1788404 w 2076094"/>
                <a:gd name="connsiteY4" fmla="*/ 561215 h 1344572"/>
                <a:gd name="connsiteX5" fmla="*/ 1175090 w 2076094"/>
                <a:gd name="connsiteY5" fmla="*/ 242891 h 1344572"/>
                <a:gd name="connsiteX6" fmla="*/ 586921 w 2076094"/>
                <a:gd name="connsiteY6" fmla="*/ 640560 h 1344572"/>
                <a:gd name="connsiteX7" fmla="*/ 794090 w 2076094"/>
                <a:gd name="connsiteY7" fmla="*/ 1057279 h 1344572"/>
                <a:gd name="connsiteX8" fmla="*/ 1227478 w 2076094"/>
                <a:gd name="connsiteY8" fmla="*/ 1109666 h 1344572"/>
                <a:gd name="connsiteX9" fmla="*/ 1337015 w 2076094"/>
                <a:gd name="connsiteY9" fmla="*/ 1300166 h 1344572"/>
                <a:gd name="connsiteX10" fmla="*/ 958397 w 2076094"/>
                <a:gd name="connsiteY10" fmla="*/ 1302547 h 1344572"/>
                <a:gd name="connsiteX11" fmla="*/ 451190 w 2076094"/>
                <a:gd name="connsiteY11" fmla="*/ 919166 h 1344572"/>
                <a:gd name="connsiteX12" fmla="*/ 36853 w 2076094"/>
                <a:gd name="connsiteY12" fmla="*/ 681041 h 1344572"/>
                <a:gd name="connsiteX13" fmla="*/ 36853 w 2076094"/>
                <a:gd name="connsiteY13" fmla="*/ 609604 h 1344572"/>
                <a:gd name="connsiteX0" fmla="*/ 36853 w 2076012"/>
                <a:gd name="connsiteY0" fmla="*/ 609744 h 1344712"/>
                <a:gd name="connsiteX1" fmla="*/ 298790 w 2076012"/>
                <a:gd name="connsiteY1" fmla="*/ 466869 h 1344712"/>
                <a:gd name="connsiteX2" fmla="*/ 1287010 w 2076012"/>
                <a:gd name="connsiteY2" fmla="*/ 144 h 1344712"/>
                <a:gd name="connsiteX3" fmla="*/ 2075203 w 2076012"/>
                <a:gd name="connsiteY3" fmla="*/ 359713 h 1344712"/>
                <a:gd name="connsiteX4" fmla="*/ 1788404 w 2076012"/>
                <a:gd name="connsiteY4" fmla="*/ 561355 h 1344712"/>
                <a:gd name="connsiteX5" fmla="*/ 1175090 w 2076012"/>
                <a:gd name="connsiteY5" fmla="*/ 243031 h 1344712"/>
                <a:gd name="connsiteX6" fmla="*/ 586921 w 2076012"/>
                <a:gd name="connsiteY6" fmla="*/ 640700 h 1344712"/>
                <a:gd name="connsiteX7" fmla="*/ 794090 w 2076012"/>
                <a:gd name="connsiteY7" fmla="*/ 1057419 h 1344712"/>
                <a:gd name="connsiteX8" fmla="*/ 1227478 w 2076012"/>
                <a:gd name="connsiteY8" fmla="*/ 1109806 h 1344712"/>
                <a:gd name="connsiteX9" fmla="*/ 1337015 w 2076012"/>
                <a:gd name="connsiteY9" fmla="*/ 1300306 h 1344712"/>
                <a:gd name="connsiteX10" fmla="*/ 958397 w 2076012"/>
                <a:gd name="connsiteY10" fmla="*/ 1302687 h 1344712"/>
                <a:gd name="connsiteX11" fmla="*/ 451190 w 2076012"/>
                <a:gd name="connsiteY11" fmla="*/ 919306 h 1344712"/>
                <a:gd name="connsiteX12" fmla="*/ 36853 w 2076012"/>
                <a:gd name="connsiteY12" fmla="*/ 681181 h 1344712"/>
                <a:gd name="connsiteX13" fmla="*/ 36853 w 2076012"/>
                <a:gd name="connsiteY13" fmla="*/ 609744 h 1344712"/>
                <a:gd name="connsiteX0" fmla="*/ 36853 w 2075829"/>
                <a:gd name="connsiteY0" fmla="*/ 609727 h 1344695"/>
                <a:gd name="connsiteX1" fmla="*/ 298790 w 2075829"/>
                <a:gd name="connsiteY1" fmla="*/ 466852 h 1344695"/>
                <a:gd name="connsiteX2" fmla="*/ 1287010 w 2075829"/>
                <a:gd name="connsiteY2" fmla="*/ 127 h 1344695"/>
                <a:gd name="connsiteX3" fmla="*/ 2075203 w 2075829"/>
                <a:gd name="connsiteY3" fmla="*/ 359696 h 1344695"/>
                <a:gd name="connsiteX4" fmla="*/ 1788404 w 2075829"/>
                <a:gd name="connsiteY4" fmla="*/ 561338 h 1344695"/>
                <a:gd name="connsiteX5" fmla="*/ 1175090 w 2075829"/>
                <a:gd name="connsiteY5" fmla="*/ 243014 h 1344695"/>
                <a:gd name="connsiteX6" fmla="*/ 586921 w 2075829"/>
                <a:gd name="connsiteY6" fmla="*/ 640683 h 1344695"/>
                <a:gd name="connsiteX7" fmla="*/ 794090 w 2075829"/>
                <a:gd name="connsiteY7" fmla="*/ 1057402 h 1344695"/>
                <a:gd name="connsiteX8" fmla="*/ 1227478 w 2075829"/>
                <a:gd name="connsiteY8" fmla="*/ 1109789 h 1344695"/>
                <a:gd name="connsiteX9" fmla="*/ 1337015 w 2075829"/>
                <a:gd name="connsiteY9" fmla="*/ 1300289 h 1344695"/>
                <a:gd name="connsiteX10" fmla="*/ 958397 w 2075829"/>
                <a:gd name="connsiteY10" fmla="*/ 1302670 h 1344695"/>
                <a:gd name="connsiteX11" fmla="*/ 451190 w 2075829"/>
                <a:gd name="connsiteY11" fmla="*/ 919289 h 1344695"/>
                <a:gd name="connsiteX12" fmla="*/ 36853 w 2075829"/>
                <a:gd name="connsiteY12" fmla="*/ 681164 h 1344695"/>
                <a:gd name="connsiteX13" fmla="*/ 36853 w 2075829"/>
                <a:gd name="connsiteY13" fmla="*/ 609727 h 1344695"/>
                <a:gd name="connsiteX0" fmla="*/ 36853 w 2075829"/>
                <a:gd name="connsiteY0" fmla="*/ 609740 h 1344708"/>
                <a:gd name="connsiteX1" fmla="*/ 298790 w 2075829"/>
                <a:gd name="connsiteY1" fmla="*/ 466865 h 1344708"/>
                <a:gd name="connsiteX2" fmla="*/ 1287010 w 2075829"/>
                <a:gd name="connsiteY2" fmla="*/ 140 h 1344708"/>
                <a:gd name="connsiteX3" fmla="*/ 2075203 w 2075829"/>
                <a:gd name="connsiteY3" fmla="*/ 359709 h 1344708"/>
                <a:gd name="connsiteX4" fmla="*/ 1788404 w 2075829"/>
                <a:gd name="connsiteY4" fmla="*/ 561351 h 1344708"/>
                <a:gd name="connsiteX5" fmla="*/ 1175090 w 2075829"/>
                <a:gd name="connsiteY5" fmla="*/ 243027 h 1344708"/>
                <a:gd name="connsiteX6" fmla="*/ 586921 w 2075829"/>
                <a:gd name="connsiteY6" fmla="*/ 640696 h 1344708"/>
                <a:gd name="connsiteX7" fmla="*/ 794090 w 2075829"/>
                <a:gd name="connsiteY7" fmla="*/ 1057415 h 1344708"/>
                <a:gd name="connsiteX8" fmla="*/ 1227478 w 2075829"/>
                <a:gd name="connsiteY8" fmla="*/ 1109802 h 1344708"/>
                <a:gd name="connsiteX9" fmla="*/ 1337015 w 2075829"/>
                <a:gd name="connsiteY9" fmla="*/ 1300302 h 1344708"/>
                <a:gd name="connsiteX10" fmla="*/ 958397 w 2075829"/>
                <a:gd name="connsiteY10" fmla="*/ 1302683 h 1344708"/>
                <a:gd name="connsiteX11" fmla="*/ 451190 w 2075829"/>
                <a:gd name="connsiteY11" fmla="*/ 919302 h 1344708"/>
                <a:gd name="connsiteX12" fmla="*/ 36853 w 2075829"/>
                <a:gd name="connsiteY12" fmla="*/ 681177 h 1344708"/>
                <a:gd name="connsiteX13" fmla="*/ 36853 w 2075829"/>
                <a:gd name="connsiteY13" fmla="*/ 609740 h 1344708"/>
                <a:gd name="connsiteX0" fmla="*/ 36853 w 2075320"/>
                <a:gd name="connsiteY0" fmla="*/ 609728 h 1344696"/>
                <a:gd name="connsiteX1" fmla="*/ 298790 w 2075320"/>
                <a:gd name="connsiteY1" fmla="*/ 466853 h 1344696"/>
                <a:gd name="connsiteX2" fmla="*/ 1287010 w 2075320"/>
                <a:gd name="connsiteY2" fmla="*/ 128 h 1344696"/>
                <a:gd name="connsiteX3" fmla="*/ 2075203 w 2075320"/>
                <a:gd name="connsiteY3" fmla="*/ 359697 h 1344696"/>
                <a:gd name="connsiteX4" fmla="*/ 1788404 w 2075320"/>
                <a:gd name="connsiteY4" fmla="*/ 561339 h 1344696"/>
                <a:gd name="connsiteX5" fmla="*/ 1175090 w 2075320"/>
                <a:gd name="connsiteY5" fmla="*/ 243015 h 1344696"/>
                <a:gd name="connsiteX6" fmla="*/ 586921 w 2075320"/>
                <a:gd name="connsiteY6" fmla="*/ 640684 h 1344696"/>
                <a:gd name="connsiteX7" fmla="*/ 794090 w 2075320"/>
                <a:gd name="connsiteY7" fmla="*/ 1057403 h 1344696"/>
                <a:gd name="connsiteX8" fmla="*/ 1227478 w 2075320"/>
                <a:gd name="connsiteY8" fmla="*/ 1109790 h 1344696"/>
                <a:gd name="connsiteX9" fmla="*/ 1337015 w 2075320"/>
                <a:gd name="connsiteY9" fmla="*/ 1300290 h 1344696"/>
                <a:gd name="connsiteX10" fmla="*/ 958397 w 2075320"/>
                <a:gd name="connsiteY10" fmla="*/ 1302671 h 1344696"/>
                <a:gd name="connsiteX11" fmla="*/ 451190 w 2075320"/>
                <a:gd name="connsiteY11" fmla="*/ 919290 h 1344696"/>
                <a:gd name="connsiteX12" fmla="*/ 36853 w 2075320"/>
                <a:gd name="connsiteY12" fmla="*/ 681165 h 1344696"/>
                <a:gd name="connsiteX13" fmla="*/ 36853 w 2075320"/>
                <a:gd name="connsiteY13" fmla="*/ 609728 h 1344696"/>
                <a:gd name="connsiteX0" fmla="*/ 36853 w 2075328"/>
                <a:gd name="connsiteY0" fmla="*/ 611216 h 1346184"/>
                <a:gd name="connsiteX1" fmla="*/ 298790 w 2075328"/>
                <a:gd name="connsiteY1" fmla="*/ 468341 h 1346184"/>
                <a:gd name="connsiteX2" fmla="*/ 1287010 w 2075328"/>
                <a:gd name="connsiteY2" fmla="*/ 1616 h 1346184"/>
                <a:gd name="connsiteX3" fmla="*/ 2075203 w 2075328"/>
                <a:gd name="connsiteY3" fmla="*/ 361185 h 1346184"/>
                <a:gd name="connsiteX4" fmla="*/ 1788404 w 2075328"/>
                <a:gd name="connsiteY4" fmla="*/ 562827 h 1346184"/>
                <a:gd name="connsiteX5" fmla="*/ 1175090 w 2075328"/>
                <a:gd name="connsiteY5" fmla="*/ 244503 h 1346184"/>
                <a:gd name="connsiteX6" fmla="*/ 586921 w 2075328"/>
                <a:gd name="connsiteY6" fmla="*/ 642172 h 1346184"/>
                <a:gd name="connsiteX7" fmla="*/ 794090 w 2075328"/>
                <a:gd name="connsiteY7" fmla="*/ 1058891 h 1346184"/>
                <a:gd name="connsiteX8" fmla="*/ 1227478 w 2075328"/>
                <a:gd name="connsiteY8" fmla="*/ 1111278 h 1346184"/>
                <a:gd name="connsiteX9" fmla="*/ 1337015 w 2075328"/>
                <a:gd name="connsiteY9" fmla="*/ 1301778 h 1346184"/>
                <a:gd name="connsiteX10" fmla="*/ 958397 w 2075328"/>
                <a:gd name="connsiteY10" fmla="*/ 1304159 h 1346184"/>
                <a:gd name="connsiteX11" fmla="*/ 451190 w 2075328"/>
                <a:gd name="connsiteY11" fmla="*/ 920778 h 1346184"/>
                <a:gd name="connsiteX12" fmla="*/ 36853 w 2075328"/>
                <a:gd name="connsiteY12" fmla="*/ 682653 h 1346184"/>
                <a:gd name="connsiteX13" fmla="*/ 36853 w 2075328"/>
                <a:gd name="connsiteY13" fmla="*/ 611216 h 1346184"/>
                <a:gd name="connsiteX0" fmla="*/ 36853 w 2075328"/>
                <a:gd name="connsiteY0" fmla="*/ 611216 h 1346184"/>
                <a:gd name="connsiteX1" fmla="*/ 298790 w 2075328"/>
                <a:gd name="connsiteY1" fmla="*/ 468341 h 1346184"/>
                <a:gd name="connsiteX2" fmla="*/ 1287010 w 2075328"/>
                <a:gd name="connsiteY2" fmla="*/ 1616 h 1346184"/>
                <a:gd name="connsiteX3" fmla="*/ 2075203 w 2075328"/>
                <a:gd name="connsiteY3" fmla="*/ 361185 h 1346184"/>
                <a:gd name="connsiteX4" fmla="*/ 1788404 w 2075328"/>
                <a:gd name="connsiteY4" fmla="*/ 562827 h 1346184"/>
                <a:gd name="connsiteX5" fmla="*/ 1175090 w 2075328"/>
                <a:gd name="connsiteY5" fmla="*/ 244503 h 1346184"/>
                <a:gd name="connsiteX6" fmla="*/ 586921 w 2075328"/>
                <a:gd name="connsiteY6" fmla="*/ 642172 h 1346184"/>
                <a:gd name="connsiteX7" fmla="*/ 794090 w 2075328"/>
                <a:gd name="connsiteY7" fmla="*/ 1058891 h 1346184"/>
                <a:gd name="connsiteX8" fmla="*/ 1227478 w 2075328"/>
                <a:gd name="connsiteY8" fmla="*/ 1111278 h 1346184"/>
                <a:gd name="connsiteX9" fmla="*/ 1337015 w 2075328"/>
                <a:gd name="connsiteY9" fmla="*/ 1301778 h 1346184"/>
                <a:gd name="connsiteX10" fmla="*/ 958397 w 2075328"/>
                <a:gd name="connsiteY10" fmla="*/ 1304159 h 1346184"/>
                <a:gd name="connsiteX11" fmla="*/ 451190 w 2075328"/>
                <a:gd name="connsiteY11" fmla="*/ 920778 h 1346184"/>
                <a:gd name="connsiteX12" fmla="*/ 36853 w 2075328"/>
                <a:gd name="connsiteY12" fmla="*/ 682653 h 1346184"/>
                <a:gd name="connsiteX13" fmla="*/ 36853 w 2075328"/>
                <a:gd name="connsiteY13" fmla="*/ 611216 h 1346184"/>
                <a:gd name="connsiteX0" fmla="*/ 36853 w 2093397"/>
                <a:gd name="connsiteY0" fmla="*/ 617978 h 1352946"/>
                <a:gd name="connsiteX1" fmla="*/ 298790 w 2093397"/>
                <a:gd name="connsiteY1" fmla="*/ 475103 h 1352946"/>
                <a:gd name="connsiteX2" fmla="*/ 1287010 w 2093397"/>
                <a:gd name="connsiteY2" fmla="*/ 1234 h 1352946"/>
                <a:gd name="connsiteX3" fmla="*/ 2075203 w 2093397"/>
                <a:gd name="connsiteY3" fmla="*/ 367947 h 1352946"/>
                <a:gd name="connsiteX4" fmla="*/ 1788404 w 2093397"/>
                <a:gd name="connsiteY4" fmla="*/ 569589 h 1352946"/>
                <a:gd name="connsiteX5" fmla="*/ 1175090 w 2093397"/>
                <a:gd name="connsiteY5" fmla="*/ 251265 h 1352946"/>
                <a:gd name="connsiteX6" fmla="*/ 586921 w 2093397"/>
                <a:gd name="connsiteY6" fmla="*/ 648934 h 1352946"/>
                <a:gd name="connsiteX7" fmla="*/ 794090 w 2093397"/>
                <a:gd name="connsiteY7" fmla="*/ 1065653 h 1352946"/>
                <a:gd name="connsiteX8" fmla="*/ 1227478 w 2093397"/>
                <a:gd name="connsiteY8" fmla="*/ 1118040 h 1352946"/>
                <a:gd name="connsiteX9" fmla="*/ 1337015 w 2093397"/>
                <a:gd name="connsiteY9" fmla="*/ 1308540 h 1352946"/>
                <a:gd name="connsiteX10" fmla="*/ 958397 w 2093397"/>
                <a:gd name="connsiteY10" fmla="*/ 1310921 h 1352946"/>
                <a:gd name="connsiteX11" fmla="*/ 451190 w 2093397"/>
                <a:gd name="connsiteY11" fmla="*/ 927540 h 1352946"/>
                <a:gd name="connsiteX12" fmla="*/ 36853 w 2093397"/>
                <a:gd name="connsiteY12" fmla="*/ 689415 h 1352946"/>
                <a:gd name="connsiteX13" fmla="*/ 36853 w 2093397"/>
                <a:gd name="connsiteY13" fmla="*/ 617978 h 1352946"/>
                <a:gd name="connsiteX0" fmla="*/ 36853 w 2093397"/>
                <a:gd name="connsiteY0" fmla="*/ 618800 h 1353768"/>
                <a:gd name="connsiteX1" fmla="*/ 298790 w 2093397"/>
                <a:gd name="connsiteY1" fmla="*/ 475925 h 1353768"/>
                <a:gd name="connsiteX2" fmla="*/ 1287010 w 2093397"/>
                <a:gd name="connsiteY2" fmla="*/ 2056 h 1353768"/>
                <a:gd name="connsiteX3" fmla="*/ 2075203 w 2093397"/>
                <a:gd name="connsiteY3" fmla="*/ 368769 h 1353768"/>
                <a:gd name="connsiteX4" fmla="*/ 1788404 w 2093397"/>
                <a:gd name="connsiteY4" fmla="*/ 570411 h 1353768"/>
                <a:gd name="connsiteX5" fmla="*/ 1175090 w 2093397"/>
                <a:gd name="connsiteY5" fmla="*/ 252087 h 1353768"/>
                <a:gd name="connsiteX6" fmla="*/ 586921 w 2093397"/>
                <a:gd name="connsiteY6" fmla="*/ 649756 h 1353768"/>
                <a:gd name="connsiteX7" fmla="*/ 794090 w 2093397"/>
                <a:gd name="connsiteY7" fmla="*/ 1066475 h 1353768"/>
                <a:gd name="connsiteX8" fmla="*/ 1227478 w 2093397"/>
                <a:gd name="connsiteY8" fmla="*/ 1118862 h 1353768"/>
                <a:gd name="connsiteX9" fmla="*/ 1337015 w 2093397"/>
                <a:gd name="connsiteY9" fmla="*/ 1309362 h 1353768"/>
                <a:gd name="connsiteX10" fmla="*/ 958397 w 2093397"/>
                <a:gd name="connsiteY10" fmla="*/ 1311743 h 1353768"/>
                <a:gd name="connsiteX11" fmla="*/ 451190 w 2093397"/>
                <a:gd name="connsiteY11" fmla="*/ 928362 h 1353768"/>
                <a:gd name="connsiteX12" fmla="*/ 36853 w 2093397"/>
                <a:gd name="connsiteY12" fmla="*/ 690237 h 1353768"/>
                <a:gd name="connsiteX13" fmla="*/ 36853 w 2093397"/>
                <a:gd name="connsiteY13" fmla="*/ 618800 h 1353768"/>
                <a:gd name="connsiteX0" fmla="*/ 36853 w 2093397"/>
                <a:gd name="connsiteY0" fmla="*/ 618233 h 1353201"/>
                <a:gd name="connsiteX1" fmla="*/ 298790 w 2093397"/>
                <a:gd name="connsiteY1" fmla="*/ 475358 h 1353201"/>
                <a:gd name="connsiteX2" fmla="*/ 1287010 w 2093397"/>
                <a:gd name="connsiteY2" fmla="*/ 1489 h 1353201"/>
                <a:gd name="connsiteX3" fmla="*/ 2075203 w 2093397"/>
                <a:gd name="connsiteY3" fmla="*/ 368202 h 1353201"/>
                <a:gd name="connsiteX4" fmla="*/ 1788404 w 2093397"/>
                <a:gd name="connsiteY4" fmla="*/ 569844 h 1353201"/>
                <a:gd name="connsiteX5" fmla="*/ 1175090 w 2093397"/>
                <a:gd name="connsiteY5" fmla="*/ 251520 h 1353201"/>
                <a:gd name="connsiteX6" fmla="*/ 586921 w 2093397"/>
                <a:gd name="connsiteY6" fmla="*/ 649189 h 1353201"/>
                <a:gd name="connsiteX7" fmla="*/ 794090 w 2093397"/>
                <a:gd name="connsiteY7" fmla="*/ 1065908 h 1353201"/>
                <a:gd name="connsiteX8" fmla="*/ 1227478 w 2093397"/>
                <a:gd name="connsiteY8" fmla="*/ 1118295 h 1353201"/>
                <a:gd name="connsiteX9" fmla="*/ 1337015 w 2093397"/>
                <a:gd name="connsiteY9" fmla="*/ 1308795 h 1353201"/>
                <a:gd name="connsiteX10" fmla="*/ 958397 w 2093397"/>
                <a:gd name="connsiteY10" fmla="*/ 1311176 h 1353201"/>
                <a:gd name="connsiteX11" fmla="*/ 451190 w 2093397"/>
                <a:gd name="connsiteY11" fmla="*/ 927795 h 1353201"/>
                <a:gd name="connsiteX12" fmla="*/ 36853 w 2093397"/>
                <a:gd name="connsiteY12" fmla="*/ 689670 h 1353201"/>
                <a:gd name="connsiteX13" fmla="*/ 36853 w 2093397"/>
                <a:gd name="connsiteY13" fmla="*/ 618233 h 1353201"/>
                <a:gd name="connsiteX0" fmla="*/ 36853 w 2093397"/>
                <a:gd name="connsiteY0" fmla="*/ 618233 h 1353201"/>
                <a:gd name="connsiteX1" fmla="*/ 298790 w 2093397"/>
                <a:gd name="connsiteY1" fmla="*/ 475358 h 1353201"/>
                <a:gd name="connsiteX2" fmla="*/ 1287010 w 2093397"/>
                <a:gd name="connsiteY2" fmla="*/ 1489 h 1353201"/>
                <a:gd name="connsiteX3" fmla="*/ 2075203 w 2093397"/>
                <a:gd name="connsiteY3" fmla="*/ 368202 h 1353201"/>
                <a:gd name="connsiteX4" fmla="*/ 1788404 w 2093397"/>
                <a:gd name="connsiteY4" fmla="*/ 569844 h 1353201"/>
                <a:gd name="connsiteX5" fmla="*/ 1175090 w 2093397"/>
                <a:gd name="connsiteY5" fmla="*/ 251520 h 1353201"/>
                <a:gd name="connsiteX6" fmla="*/ 586921 w 2093397"/>
                <a:gd name="connsiteY6" fmla="*/ 649189 h 1353201"/>
                <a:gd name="connsiteX7" fmla="*/ 794090 w 2093397"/>
                <a:gd name="connsiteY7" fmla="*/ 1065908 h 1353201"/>
                <a:gd name="connsiteX8" fmla="*/ 1227478 w 2093397"/>
                <a:gd name="connsiteY8" fmla="*/ 1118295 h 1353201"/>
                <a:gd name="connsiteX9" fmla="*/ 1337015 w 2093397"/>
                <a:gd name="connsiteY9" fmla="*/ 1308795 h 1353201"/>
                <a:gd name="connsiteX10" fmla="*/ 958397 w 2093397"/>
                <a:gd name="connsiteY10" fmla="*/ 1311176 h 1353201"/>
                <a:gd name="connsiteX11" fmla="*/ 451190 w 2093397"/>
                <a:gd name="connsiteY11" fmla="*/ 927795 h 1353201"/>
                <a:gd name="connsiteX12" fmla="*/ 36853 w 2093397"/>
                <a:gd name="connsiteY12" fmla="*/ 689670 h 1353201"/>
                <a:gd name="connsiteX13" fmla="*/ 36853 w 2093397"/>
                <a:gd name="connsiteY13" fmla="*/ 618233 h 1353201"/>
                <a:gd name="connsiteX0" fmla="*/ 36853 w 2076587"/>
                <a:gd name="connsiteY0" fmla="*/ 618351 h 1353319"/>
                <a:gd name="connsiteX1" fmla="*/ 298790 w 2076587"/>
                <a:gd name="connsiteY1" fmla="*/ 475476 h 1353319"/>
                <a:gd name="connsiteX2" fmla="*/ 1287010 w 2076587"/>
                <a:gd name="connsiteY2" fmla="*/ 1607 h 1353319"/>
                <a:gd name="connsiteX3" fmla="*/ 2075203 w 2076587"/>
                <a:gd name="connsiteY3" fmla="*/ 368320 h 1353319"/>
                <a:gd name="connsiteX4" fmla="*/ 1788404 w 2076587"/>
                <a:gd name="connsiteY4" fmla="*/ 569962 h 1353319"/>
                <a:gd name="connsiteX5" fmla="*/ 1175090 w 2076587"/>
                <a:gd name="connsiteY5" fmla="*/ 251638 h 1353319"/>
                <a:gd name="connsiteX6" fmla="*/ 586921 w 2076587"/>
                <a:gd name="connsiteY6" fmla="*/ 649307 h 1353319"/>
                <a:gd name="connsiteX7" fmla="*/ 794090 w 2076587"/>
                <a:gd name="connsiteY7" fmla="*/ 1066026 h 1353319"/>
                <a:gd name="connsiteX8" fmla="*/ 1227478 w 2076587"/>
                <a:gd name="connsiteY8" fmla="*/ 1118413 h 1353319"/>
                <a:gd name="connsiteX9" fmla="*/ 1337015 w 2076587"/>
                <a:gd name="connsiteY9" fmla="*/ 1308913 h 1353319"/>
                <a:gd name="connsiteX10" fmla="*/ 958397 w 2076587"/>
                <a:gd name="connsiteY10" fmla="*/ 1311294 h 1353319"/>
                <a:gd name="connsiteX11" fmla="*/ 451190 w 2076587"/>
                <a:gd name="connsiteY11" fmla="*/ 927913 h 1353319"/>
                <a:gd name="connsiteX12" fmla="*/ 36853 w 2076587"/>
                <a:gd name="connsiteY12" fmla="*/ 689788 h 1353319"/>
                <a:gd name="connsiteX13" fmla="*/ 36853 w 2076587"/>
                <a:gd name="connsiteY13" fmla="*/ 618351 h 1353319"/>
                <a:gd name="connsiteX0" fmla="*/ 36853 w 2077167"/>
                <a:gd name="connsiteY0" fmla="*/ 618244 h 1353212"/>
                <a:gd name="connsiteX1" fmla="*/ 298790 w 2077167"/>
                <a:gd name="connsiteY1" fmla="*/ 475369 h 1353212"/>
                <a:gd name="connsiteX2" fmla="*/ 1287010 w 2077167"/>
                <a:gd name="connsiteY2" fmla="*/ 1500 h 1353212"/>
                <a:gd name="connsiteX3" fmla="*/ 2075203 w 2077167"/>
                <a:gd name="connsiteY3" fmla="*/ 368213 h 1353212"/>
                <a:gd name="connsiteX4" fmla="*/ 1788404 w 2077167"/>
                <a:gd name="connsiteY4" fmla="*/ 569855 h 1353212"/>
                <a:gd name="connsiteX5" fmla="*/ 1175090 w 2077167"/>
                <a:gd name="connsiteY5" fmla="*/ 251531 h 1353212"/>
                <a:gd name="connsiteX6" fmla="*/ 586921 w 2077167"/>
                <a:gd name="connsiteY6" fmla="*/ 649200 h 1353212"/>
                <a:gd name="connsiteX7" fmla="*/ 794090 w 2077167"/>
                <a:gd name="connsiteY7" fmla="*/ 1065919 h 1353212"/>
                <a:gd name="connsiteX8" fmla="*/ 1227478 w 2077167"/>
                <a:gd name="connsiteY8" fmla="*/ 1118306 h 1353212"/>
                <a:gd name="connsiteX9" fmla="*/ 1337015 w 2077167"/>
                <a:gd name="connsiteY9" fmla="*/ 1308806 h 1353212"/>
                <a:gd name="connsiteX10" fmla="*/ 958397 w 2077167"/>
                <a:gd name="connsiteY10" fmla="*/ 1311187 h 1353212"/>
                <a:gd name="connsiteX11" fmla="*/ 451190 w 2077167"/>
                <a:gd name="connsiteY11" fmla="*/ 927806 h 1353212"/>
                <a:gd name="connsiteX12" fmla="*/ 36853 w 2077167"/>
                <a:gd name="connsiteY12" fmla="*/ 689681 h 1353212"/>
                <a:gd name="connsiteX13" fmla="*/ 36853 w 2077167"/>
                <a:gd name="connsiteY13" fmla="*/ 618244 h 1353212"/>
                <a:gd name="connsiteX0" fmla="*/ 36853 w 2076153"/>
                <a:gd name="connsiteY0" fmla="*/ 618245 h 1353213"/>
                <a:gd name="connsiteX1" fmla="*/ 298790 w 2076153"/>
                <a:gd name="connsiteY1" fmla="*/ 475370 h 1353213"/>
                <a:gd name="connsiteX2" fmla="*/ 1287010 w 2076153"/>
                <a:gd name="connsiteY2" fmla="*/ 1501 h 1353213"/>
                <a:gd name="connsiteX3" fmla="*/ 2075203 w 2076153"/>
                <a:gd name="connsiteY3" fmla="*/ 368214 h 1353213"/>
                <a:gd name="connsiteX4" fmla="*/ 1788404 w 2076153"/>
                <a:gd name="connsiteY4" fmla="*/ 569856 h 1353213"/>
                <a:gd name="connsiteX5" fmla="*/ 1175090 w 2076153"/>
                <a:gd name="connsiteY5" fmla="*/ 251532 h 1353213"/>
                <a:gd name="connsiteX6" fmla="*/ 586921 w 2076153"/>
                <a:gd name="connsiteY6" fmla="*/ 649201 h 1353213"/>
                <a:gd name="connsiteX7" fmla="*/ 794090 w 2076153"/>
                <a:gd name="connsiteY7" fmla="*/ 1065920 h 1353213"/>
                <a:gd name="connsiteX8" fmla="*/ 1227478 w 2076153"/>
                <a:gd name="connsiteY8" fmla="*/ 1118307 h 1353213"/>
                <a:gd name="connsiteX9" fmla="*/ 1337015 w 2076153"/>
                <a:gd name="connsiteY9" fmla="*/ 1308807 h 1353213"/>
                <a:gd name="connsiteX10" fmla="*/ 958397 w 2076153"/>
                <a:gd name="connsiteY10" fmla="*/ 1311188 h 1353213"/>
                <a:gd name="connsiteX11" fmla="*/ 451190 w 2076153"/>
                <a:gd name="connsiteY11" fmla="*/ 927807 h 1353213"/>
                <a:gd name="connsiteX12" fmla="*/ 36853 w 2076153"/>
                <a:gd name="connsiteY12" fmla="*/ 689682 h 1353213"/>
                <a:gd name="connsiteX13" fmla="*/ 36853 w 2076153"/>
                <a:gd name="connsiteY13" fmla="*/ 618245 h 1353213"/>
                <a:gd name="connsiteX0" fmla="*/ 36853 w 2075884"/>
                <a:gd name="connsiteY0" fmla="*/ 618245 h 1353213"/>
                <a:gd name="connsiteX1" fmla="*/ 298790 w 2075884"/>
                <a:gd name="connsiteY1" fmla="*/ 475370 h 1353213"/>
                <a:gd name="connsiteX2" fmla="*/ 1287010 w 2075884"/>
                <a:gd name="connsiteY2" fmla="*/ 1501 h 1353213"/>
                <a:gd name="connsiteX3" fmla="*/ 2075203 w 2075884"/>
                <a:gd name="connsiteY3" fmla="*/ 368214 h 1353213"/>
                <a:gd name="connsiteX4" fmla="*/ 1788404 w 2075884"/>
                <a:gd name="connsiteY4" fmla="*/ 569856 h 1353213"/>
                <a:gd name="connsiteX5" fmla="*/ 1175090 w 2075884"/>
                <a:gd name="connsiteY5" fmla="*/ 251532 h 1353213"/>
                <a:gd name="connsiteX6" fmla="*/ 586921 w 2075884"/>
                <a:gd name="connsiteY6" fmla="*/ 649201 h 1353213"/>
                <a:gd name="connsiteX7" fmla="*/ 794090 w 2075884"/>
                <a:gd name="connsiteY7" fmla="*/ 1065920 h 1353213"/>
                <a:gd name="connsiteX8" fmla="*/ 1227478 w 2075884"/>
                <a:gd name="connsiteY8" fmla="*/ 1118307 h 1353213"/>
                <a:gd name="connsiteX9" fmla="*/ 1337015 w 2075884"/>
                <a:gd name="connsiteY9" fmla="*/ 1308807 h 1353213"/>
                <a:gd name="connsiteX10" fmla="*/ 958397 w 2075884"/>
                <a:gd name="connsiteY10" fmla="*/ 1311188 h 1353213"/>
                <a:gd name="connsiteX11" fmla="*/ 451190 w 2075884"/>
                <a:gd name="connsiteY11" fmla="*/ 927807 h 1353213"/>
                <a:gd name="connsiteX12" fmla="*/ 36853 w 2075884"/>
                <a:gd name="connsiteY12" fmla="*/ 689682 h 1353213"/>
                <a:gd name="connsiteX13" fmla="*/ 36853 w 2075884"/>
                <a:gd name="connsiteY13" fmla="*/ 618245 h 1353213"/>
                <a:gd name="connsiteX0" fmla="*/ 36853 w 2075884"/>
                <a:gd name="connsiteY0" fmla="*/ 617044 h 1352012"/>
                <a:gd name="connsiteX1" fmla="*/ 298790 w 2075884"/>
                <a:gd name="connsiteY1" fmla="*/ 474169 h 1352012"/>
                <a:gd name="connsiteX2" fmla="*/ 1287010 w 2075884"/>
                <a:gd name="connsiteY2" fmla="*/ 300 h 1352012"/>
                <a:gd name="connsiteX3" fmla="*/ 2075203 w 2075884"/>
                <a:gd name="connsiteY3" fmla="*/ 367013 h 1352012"/>
                <a:gd name="connsiteX4" fmla="*/ 1788404 w 2075884"/>
                <a:gd name="connsiteY4" fmla="*/ 568655 h 1352012"/>
                <a:gd name="connsiteX5" fmla="*/ 1175090 w 2075884"/>
                <a:gd name="connsiteY5" fmla="*/ 250331 h 1352012"/>
                <a:gd name="connsiteX6" fmla="*/ 586921 w 2075884"/>
                <a:gd name="connsiteY6" fmla="*/ 648000 h 1352012"/>
                <a:gd name="connsiteX7" fmla="*/ 794090 w 2075884"/>
                <a:gd name="connsiteY7" fmla="*/ 1064719 h 1352012"/>
                <a:gd name="connsiteX8" fmla="*/ 1227478 w 2075884"/>
                <a:gd name="connsiteY8" fmla="*/ 1117106 h 1352012"/>
                <a:gd name="connsiteX9" fmla="*/ 1337015 w 2075884"/>
                <a:gd name="connsiteY9" fmla="*/ 1307606 h 1352012"/>
                <a:gd name="connsiteX10" fmla="*/ 958397 w 2075884"/>
                <a:gd name="connsiteY10" fmla="*/ 1309987 h 1352012"/>
                <a:gd name="connsiteX11" fmla="*/ 451190 w 2075884"/>
                <a:gd name="connsiteY11" fmla="*/ 926606 h 1352012"/>
                <a:gd name="connsiteX12" fmla="*/ 36853 w 2075884"/>
                <a:gd name="connsiteY12" fmla="*/ 688481 h 1352012"/>
                <a:gd name="connsiteX13" fmla="*/ 36853 w 2075884"/>
                <a:gd name="connsiteY13" fmla="*/ 617044 h 1352012"/>
                <a:gd name="connsiteX0" fmla="*/ 36853 w 2075884"/>
                <a:gd name="connsiteY0" fmla="*/ 617044 h 1352012"/>
                <a:gd name="connsiteX1" fmla="*/ 298790 w 2075884"/>
                <a:gd name="connsiteY1" fmla="*/ 474169 h 1352012"/>
                <a:gd name="connsiteX2" fmla="*/ 1287010 w 2075884"/>
                <a:gd name="connsiteY2" fmla="*/ 300 h 1352012"/>
                <a:gd name="connsiteX3" fmla="*/ 2075203 w 2075884"/>
                <a:gd name="connsiteY3" fmla="*/ 367013 h 1352012"/>
                <a:gd name="connsiteX4" fmla="*/ 1788404 w 2075884"/>
                <a:gd name="connsiteY4" fmla="*/ 568655 h 1352012"/>
                <a:gd name="connsiteX5" fmla="*/ 1175090 w 2075884"/>
                <a:gd name="connsiteY5" fmla="*/ 250331 h 1352012"/>
                <a:gd name="connsiteX6" fmla="*/ 586921 w 2075884"/>
                <a:gd name="connsiteY6" fmla="*/ 648000 h 1352012"/>
                <a:gd name="connsiteX7" fmla="*/ 794090 w 2075884"/>
                <a:gd name="connsiteY7" fmla="*/ 1064719 h 1352012"/>
                <a:gd name="connsiteX8" fmla="*/ 1227478 w 2075884"/>
                <a:gd name="connsiteY8" fmla="*/ 1117106 h 1352012"/>
                <a:gd name="connsiteX9" fmla="*/ 1337015 w 2075884"/>
                <a:gd name="connsiteY9" fmla="*/ 1307606 h 1352012"/>
                <a:gd name="connsiteX10" fmla="*/ 958397 w 2075884"/>
                <a:gd name="connsiteY10" fmla="*/ 1309987 h 1352012"/>
                <a:gd name="connsiteX11" fmla="*/ 451190 w 2075884"/>
                <a:gd name="connsiteY11" fmla="*/ 926606 h 1352012"/>
                <a:gd name="connsiteX12" fmla="*/ 36853 w 2075884"/>
                <a:gd name="connsiteY12" fmla="*/ 688481 h 1352012"/>
                <a:gd name="connsiteX13" fmla="*/ 36853 w 2075884"/>
                <a:gd name="connsiteY13" fmla="*/ 617044 h 1352012"/>
                <a:gd name="connsiteX0" fmla="*/ 36853 w 2075245"/>
                <a:gd name="connsiteY0" fmla="*/ 617034 h 1352002"/>
                <a:gd name="connsiteX1" fmla="*/ 298790 w 2075245"/>
                <a:gd name="connsiteY1" fmla="*/ 474159 h 1352002"/>
                <a:gd name="connsiteX2" fmla="*/ 1287010 w 2075245"/>
                <a:gd name="connsiteY2" fmla="*/ 290 h 1352002"/>
                <a:gd name="connsiteX3" fmla="*/ 2075203 w 2075245"/>
                <a:gd name="connsiteY3" fmla="*/ 367003 h 1352002"/>
                <a:gd name="connsiteX4" fmla="*/ 1788404 w 2075245"/>
                <a:gd name="connsiteY4" fmla="*/ 568645 h 1352002"/>
                <a:gd name="connsiteX5" fmla="*/ 1175090 w 2075245"/>
                <a:gd name="connsiteY5" fmla="*/ 250321 h 1352002"/>
                <a:gd name="connsiteX6" fmla="*/ 586921 w 2075245"/>
                <a:gd name="connsiteY6" fmla="*/ 647990 h 1352002"/>
                <a:gd name="connsiteX7" fmla="*/ 794090 w 2075245"/>
                <a:gd name="connsiteY7" fmla="*/ 1064709 h 1352002"/>
                <a:gd name="connsiteX8" fmla="*/ 1227478 w 2075245"/>
                <a:gd name="connsiteY8" fmla="*/ 1117096 h 1352002"/>
                <a:gd name="connsiteX9" fmla="*/ 1337015 w 2075245"/>
                <a:gd name="connsiteY9" fmla="*/ 1307596 h 1352002"/>
                <a:gd name="connsiteX10" fmla="*/ 958397 w 2075245"/>
                <a:gd name="connsiteY10" fmla="*/ 1309977 h 1352002"/>
                <a:gd name="connsiteX11" fmla="*/ 451190 w 2075245"/>
                <a:gd name="connsiteY11" fmla="*/ 926596 h 1352002"/>
                <a:gd name="connsiteX12" fmla="*/ 36853 w 2075245"/>
                <a:gd name="connsiteY12" fmla="*/ 688471 h 1352002"/>
                <a:gd name="connsiteX13" fmla="*/ 36853 w 2075245"/>
                <a:gd name="connsiteY13" fmla="*/ 617034 h 1352002"/>
                <a:gd name="connsiteX0" fmla="*/ 36853 w 2075245"/>
                <a:gd name="connsiteY0" fmla="*/ 617034 h 1352002"/>
                <a:gd name="connsiteX1" fmla="*/ 298790 w 2075245"/>
                <a:gd name="connsiteY1" fmla="*/ 474159 h 1352002"/>
                <a:gd name="connsiteX2" fmla="*/ 1287010 w 2075245"/>
                <a:gd name="connsiteY2" fmla="*/ 290 h 1352002"/>
                <a:gd name="connsiteX3" fmla="*/ 2075203 w 2075245"/>
                <a:gd name="connsiteY3" fmla="*/ 367003 h 1352002"/>
                <a:gd name="connsiteX4" fmla="*/ 1788404 w 2075245"/>
                <a:gd name="connsiteY4" fmla="*/ 568645 h 1352002"/>
                <a:gd name="connsiteX5" fmla="*/ 1175090 w 2075245"/>
                <a:gd name="connsiteY5" fmla="*/ 250321 h 1352002"/>
                <a:gd name="connsiteX6" fmla="*/ 586921 w 2075245"/>
                <a:gd name="connsiteY6" fmla="*/ 647990 h 1352002"/>
                <a:gd name="connsiteX7" fmla="*/ 794090 w 2075245"/>
                <a:gd name="connsiteY7" fmla="*/ 1064709 h 1352002"/>
                <a:gd name="connsiteX8" fmla="*/ 1227478 w 2075245"/>
                <a:gd name="connsiteY8" fmla="*/ 1117096 h 1352002"/>
                <a:gd name="connsiteX9" fmla="*/ 1337015 w 2075245"/>
                <a:gd name="connsiteY9" fmla="*/ 1307596 h 1352002"/>
                <a:gd name="connsiteX10" fmla="*/ 958397 w 2075245"/>
                <a:gd name="connsiteY10" fmla="*/ 1309977 h 1352002"/>
                <a:gd name="connsiteX11" fmla="*/ 451190 w 2075245"/>
                <a:gd name="connsiteY11" fmla="*/ 926596 h 1352002"/>
                <a:gd name="connsiteX12" fmla="*/ 36853 w 2075245"/>
                <a:gd name="connsiteY12" fmla="*/ 688471 h 1352002"/>
                <a:gd name="connsiteX13" fmla="*/ 36853 w 2075245"/>
                <a:gd name="connsiteY13" fmla="*/ 617034 h 1352002"/>
                <a:gd name="connsiteX0" fmla="*/ 36853 w 2075245"/>
                <a:gd name="connsiteY0" fmla="*/ 617034 h 1352002"/>
                <a:gd name="connsiteX1" fmla="*/ 298790 w 2075245"/>
                <a:gd name="connsiteY1" fmla="*/ 474159 h 1352002"/>
                <a:gd name="connsiteX2" fmla="*/ 1287010 w 2075245"/>
                <a:gd name="connsiteY2" fmla="*/ 290 h 1352002"/>
                <a:gd name="connsiteX3" fmla="*/ 2075203 w 2075245"/>
                <a:gd name="connsiteY3" fmla="*/ 367003 h 1352002"/>
                <a:gd name="connsiteX4" fmla="*/ 1788404 w 2075245"/>
                <a:gd name="connsiteY4" fmla="*/ 568645 h 1352002"/>
                <a:gd name="connsiteX5" fmla="*/ 1175090 w 2075245"/>
                <a:gd name="connsiteY5" fmla="*/ 250321 h 1352002"/>
                <a:gd name="connsiteX6" fmla="*/ 586921 w 2075245"/>
                <a:gd name="connsiteY6" fmla="*/ 647990 h 1352002"/>
                <a:gd name="connsiteX7" fmla="*/ 794090 w 2075245"/>
                <a:gd name="connsiteY7" fmla="*/ 1064709 h 1352002"/>
                <a:gd name="connsiteX8" fmla="*/ 1227478 w 2075245"/>
                <a:gd name="connsiteY8" fmla="*/ 1117096 h 1352002"/>
                <a:gd name="connsiteX9" fmla="*/ 1337015 w 2075245"/>
                <a:gd name="connsiteY9" fmla="*/ 1307596 h 1352002"/>
                <a:gd name="connsiteX10" fmla="*/ 958397 w 2075245"/>
                <a:gd name="connsiteY10" fmla="*/ 1309977 h 1352002"/>
                <a:gd name="connsiteX11" fmla="*/ 451190 w 2075245"/>
                <a:gd name="connsiteY11" fmla="*/ 926596 h 1352002"/>
                <a:gd name="connsiteX12" fmla="*/ 36853 w 2075245"/>
                <a:gd name="connsiteY12" fmla="*/ 688471 h 1352002"/>
                <a:gd name="connsiteX13" fmla="*/ 36853 w 2075245"/>
                <a:gd name="connsiteY13" fmla="*/ 617034 h 1352002"/>
                <a:gd name="connsiteX0" fmla="*/ 36853 w 2075245"/>
                <a:gd name="connsiteY0" fmla="*/ 617034 h 1352002"/>
                <a:gd name="connsiteX1" fmla="*/ 298790 w 2075245"/>
                <a:gd name="connsiteY1" fmla="*/ 474159 h 1352002"/>
                <a:gd name="connsiteX2" fmla="*/ 1287010 w 2075245"/>
                <a:gd name="connsiteY2" fmla="*/ 290 h 1352002"/>
                <a:gd name="connsiteX3" fmla="*/ 2075203 w 2075245"/>
                <a:gd name="connsiteY3" fmla="*/ 367003 h 1352002"/>
                <a:gd name="connsiteX4" fmla="*/ 1788404 w 2075245"/>
                <a:gd name="connsiteY4" fmla="*/ 568645 h 1352002"/>
                <a:gd name="connsiteX5" fmla="*/ 1175090 w 2075245"/>
                <a:gd name="connsiteY5" fmla="*/ 250321 h 1352002"/>
                <a:gd name="connsiteX6" fmla="*/ 586921 w 2075245"/>
                <a:gd name="connsiteY6" fmla="*/ 647990 h 1352002"/>
                <a:gd name="connsiteX7" fmla="*/ 794090 w 2075245"/>
                <a:gd name="connsiteY7" fmla="*/ 1064709 h 1352002"/>
                <a:gd name="connsiteX8" fmla="*/ 1227478 w 2075245"/>
                <a:gd name="connsiteY8" fmla="*/ 1117096 h 1352002"/>
                <a:gd name="connsiteX9" fmla="*/ 1337015 w 2075245"/>
                <a:gd name="connsiteY9" fmla="*/ 1307596 h 1352002"/>
                <a:gd name="connsiteX10" fmla="*/ 958397 w 2075245"/>
                <a:gd name="connsiteY10" fmla="*/ 1309977 h 1352002"/>
                <a:gd name="connsiteX11" fmla="*/ 451190 w 2075245"/>
                <a:gd name="connsiteY11" fmla="*/ 926596 h 1352002"/>
                <a:gd name="connsiteX12" fmla="*/ 36853 w 2075245"/>
                <a:gd name="connsiteY12" fmla="*/ 688471 h 1352002"/>
                <a:gd name="connsiteX13" fmla="*/ 36853 w 2075245"/>
                <a:gd name="connsiteY13" fmla="*/ 617034 h 1352002"/>
                <a:gd name="connsiteX0" fmla="*/ 36853 w 2075231"/>
                <a:gd name="connsiteY0" fmla="*/ 617034 h 1352002"/>
                <a:gd name="connsiteX1" fmla="*/ 298790 w 2075231"/>
                <a:gd name="connsiteY1" fmla="*/ 474159 h 1352002"/>
                <a:gd name="connsiteX2" fmla="*/ 1287010 w 2075231"/>
                <a:gd name="connsiteY2" fmla="*/ 290 h 1352002"/>
                <a:gd name="connsiteX3" fmla="*/ 2075203 w 2075231"/>
                <a:gd name="connsiteY3" fmla="*/ 367003 h 1352002"/>
                <a:gd name="connsiteX4" fmla="*/ 1788404 w 2075231"/>
                <a:gd name="connsiteY4" fmla="*/ 568645 h 1352002"/>
                <a:gd name="connsiteX5" fmla="*/ 1175090 w 2075231"/>
                <a:gd name="connsiteY5" fmla="*/ 250321 h 1352002"/>
                <a:gd name="connsiteX6" fmla="*/ 586921 w 2075231"/>
                <a:gd name="connsiteY6" fmla="*/ 647990 h 1352002"/>
                <a:gd name="connsiteX7" fmla="*/ 794090 w 2075231"/>
                <a:gd name="connsiteY7" fmla="*/ 1064709 h 1352002"/>
                <a:gd name="connsiteX8" fmla="*/ 1227478 w 2075231"/>
                <a:gd name="connsiteY8" fmla="*/ 1117096 h 1352002"/>
                <a:gd name="connsiteX9" fmla="*/ 1337015 w 2075231"/>
                <a:gd name="connsiteY9" fmla="*/ 1307596 h 1352002"/>
                <a:gd name="connsiteX10" fmla="*/ 958397 w 2075231"/>
                <a:gd name="connsiteY10" fmla="*/ 1309977 h 1352002"/>
                <a:gd name="connsiteX11" fmla="*/ 451190 w 2075231"/>
                <a:gd name="connsiteY11" fmla="*/ 926596 h 1352002"/>
                <a:gd name="connsiteX12" fmla="*/ 36853 w 2075231"/>
                <a:gd name="connsiteY12" fmla="*/ 688471 h 1352002"/>
                <a:gd name="connsiteX13" fmla="*/ 36853 w 2075231"/>
                <a:gd name="connsiteY13" fmla="*/ 617034 h 1352002"/>
                <a:gd name="connsiteX0" fmla="*/ 36853 w 2075233"/>
                <a:gd name="connsiteY0" fmla="*/ 616922 h 1351890"/>
                <a:gd name="connsiteX1" fmla="*/ 298790 w 2075233"/>
                <a:gd name="connsiteY1" fmla="*/ 474047 h 1351890"/>
                <a:gd name="connsiteX2" fmla="*/ 1287010 w 2075233"/>
                <a:gd name="connsiteY2" fmla="*/ 178 h 1351890"/>
                <a:gd name="connsiteX3" fmla="*/ 2075203 w 2075233"/>
                <a:gd name="connsiteY3" fmla="*/ 366891 h 1351890"/>
                <a:gd name="connsiteX4" fmla="*/ 1788404 w 2075233"/>
                <a:gd name="connsiteY4" fmla="*/ 568533 h 1351890"/>
                <a:gd name="connsiteX5" fmla="*/ 1175090 w 2075233"/>
                <a:gd name="connsiteY5" fmla="*/ 250209 h 1351890"/>
                <a:gd name="connsiteX6" fmla="*/ 586921 w 2075233"/>
                <a:gd name="connsiteY6" fmla="*/ 647878 h 1351890"/>
                <a:gd name="connsiteX7" fmla="*/ 794090 w 2075233"/>
                <a:gd name="connsiteY7" fmla="*/ 1064597 h 1351890"/>
                <a:gd name="connsiteX8" fmla="*/ 1227478 w 2075233"/>
                <a:gd name="connsiteY8" fmla="*/ 1116984 h 1351890"/>
                <a:gd name="connsiteX9" fmla="*/ 1337015 w 2075233"/>
                <a:gd name="connsiteY9" fmla="*/ 1307484 h 1351890"/>
                <a:gd name="connsiteX10" fmla="*/ 958397 w 2075233"/>
                <a:gd name="connsiteY10" fmla="*/ 1309865 h 1351890"/>
                <a:gd name="connsiteX11" fmla="*/ 451190 w 2075233"/>
                <a:gd name="connsiteY11" fmla="*/ 926484 h 1351890"/>
                <a:gd name="connsiteX12" fmla="*/ 36853 w 2075233"/>
                <a:gd name="connsiteY12" fmla="*/ 688359 h 1351890"/>
                <a:gd name="connsiteX13" fmla="*/ 36853 w 2075233"/>
                <a:gd name="connsiteY13" fmla="*/ 616922 h 1351890"/>
                <a:gd name="connsiteX0" fmla="*/ 36853 w 2075233"/>
                <a:gd name="connsiteY0" fmla="*/ 616922 h 1351890"/>
                <a:gd name="connsiteX1" fmla="*/ 298790 w 2075233"/>
                <a:gd name="connsiteY1" fmla="*/ 474047 h 1351890"/>
                <a:gd name="connsiteX2" fmla="*/ 1287010 w 2075233"/>
                <a:gd name="connsiteY2" fmla="*/ 178 h 1351890"/>
                <a:gd name="connsiteX3" fmla="*/ 2075203 w 2075233"/>
                <a:gd name="connsiteY3" fmla="*/ 366891 h 1351890"/>
                <a:gd name="connsiteX4" fmla="*/ 1788404 w 2075233"/>
                <a:gd name="connsiteY4" fmla="*/ 568533 h 1351890"/>
                <a:gd name="connsiteX5" fmla="*/ 1175090 w 2075233"/>
                <a:gd name="connsiteY5" fmla="*/ 250209 h 1351890"/>
                <a:gd name="connsiteX6" fmla="*/ 586921 w 2075233"/>
                <a:gd name="connsiteY6" fmla="*/ 647878 h 1351890"/>
                <a:gd name="connsiteX7" fmla="*/ 794090 w 2075233"/>
                <a:gd name="connsiteY7" fmla="*/ 1064597 h 1351890"/>
                <a:gd name="connsiteX8" fmla="*/ 1227478 w 2075233"/>
                <a:gd name="connsiteY8" fmla="*/ 1116984 h 1351890"/>
                <a:gd name="connsiteX9" fmla="*/ 1337015 w 2075233"/>
                <a:gd name="connsiteY9" fmla="*/ 1307484 h 1351890"/>
                <a:gd name="connsiteX10" fmla="*/ 958397 w 2075233"/>
                <a:gd name="connsiteY10" fmla="*/ 1309865 h 1351890"/>
                <a:gd name="connsiteX11" fmla="*/ 451190 w 2075233"/>
                <a:gd name="connsiteY11" fmla="*/ 926484 h 1351890"/>
                <a:gd name="connsiteX12" fmla="*/ 36853 w 2075233"/>
                <a:gd name="connsiteY12" fmla="*/ 688359 h 1351890"/>
                <a:gd name="connsiteX13" fmla="*/ 36853 w 2075233"/>
                <a:gd name="connsiteY13" fmla="*/ 616922 h 1351890"/>
                <a:gd name="connsiteX0" fmla="*/ 36853 w 2075233"/>
                <a:gd name="connsiteY0" fmla="*/ 616922 h 1351890"/>
                <a:gd name="connsiteX1" fmla="*/ 298790 w 2075233"/>
                <a:gd name="connsiteY1" fmla="*/ 474047 h 1351890"/>
                <a:gd name="connsiteX2" fmla="*/ 1287010 w 2075233"/>
                <a:gd name="connsiteY2" fmla="*/ 178 h 1351890"/>
                <a:gd name="connsiteX3" fmla="*/ 2075203 w 2075233"/>
                <a:gd name="connsiteY3" fmla="*/ 366891 h 1351890"/>
                <a:gd name="connsiteX4" fmla="*/ 1788404 w 2075233"/>
                <a:gd name="connsiteY4" fmla="*/ 568533 h 1351890"/>
                <a:gd name="connsiteX5" fmla="*/ 1175090 w 2075233"/>
                <a:gd name="connsiteY5" fmla="*/ 250209 h 1351890"/>
                <a:gd name="connsiteX6" fmla="*/ 586921 w 2075233"/>
                <a:gd name="connsiteY6" fmla="*/ 647878 h 1351890"/>
                <a:gd name="connsiteX7" fmla="*/ 794090 w 2075233"/>
                <a:gd name="connsiteY7" fmla="*/ 1064597 h 1351890"/>
                <a:gd name="connsiteX8" fmla="*/ 1227478 w 2075233"/>
                <a:gd name="connsiteY8" fmla="*/ 1116984 h 1351890"/>
                <a:gd name="connsiteX9" fmla="*/ 1337015 w 2075233"/>
                <a:gd name="connsiteY9" fmla="*/ 1307484 h 1351890"/>
                <a:gd name="connsiteX10" fmla="*/ 958397 w 2075233"/>
                <a:gd name="connsiteY10" fmla="*/ 1309865 h 1351890"/>
                <a:gd name="connsiteX11" fmla="*/ 451190 w 2075233"/>
                <a:gd name="connsiteY11" fmla="*/ 926484 h 1351890"/>
                <a:gd name="connsiteX12" fmla="*/ 36853 w 2075233"/>
                <a:gd name="connsiteY12" fmla="*/ 688359 h 1351890"/>
                <a:gd name="connsiteX13" fmla="*/ 36853 w 2075233"/>
                <a:gd name="connsiteY13" fmla="*/ 616922 h 1351890"/>
                <a:gd name="connsiteX0" fmla="*/ 36853 w 2075233"/>
                <a:gd name="connsiteY0" fmla="*/ 616922 h 1351890"/>
                <a:gd name="connsiteX1" fmla="*/ 298790 w 2075233"/>
                <a:gd name="connsiteY1" fmla="*/ 474047 h 1351890"/>
                <a:gd name="connsiteX2" fmla="*/ 1287010 w 2075233"/>
                <a:gd name="connsiteY2" fmla="*/ 178 h 1351890"/>
                <a:gd name="connsiteX3" fmla="*/ 2075203 w 2075233"/>
                <a:gd name="connsiteY3" fmla="*/ 366891 h 1351890"/>
                <a:gd name="connsiteX4" fmla="*/ 1788404 w 2075233"/>
                <a:gd name="connsiteY4" fmla="*/ 568533 h 1351890"/>
                <a:gd name="connsiteX5" fmla="*/ 1175090 w 2075233"/>
                <a:gd name="connsiteY5" fmla="*/ 250209 h 1351890"/>
                <a:gd name="connsiteX6" fmla="*/ 586921 w 2075233"/>
                <a:gd name="connsiteY6" fmla="*/ 647878 h 1351890"/>
                <a:gd name="connsiteX7" fmla="*/ 794090 w 2075233"/>
                <a:gd name="connsiteY7" fmla="*/ 1064597 h 1351890"/>
                <a:gd name="connsiteX8" fmla="*/ 1227478 w 2075233"/>
                <a:gd name="connsiteY8" fmla="*/ 1116984 h 1351890"/>
                <a:gd name="connsiteX9" fmla="*/ 1337015 w 2075233"/>
                <a:gd name="connsiteY9" fmla="*/ 1307484 h 1351890"/>
                <a:gd name="connsiteX10" fmla="*/ 958397 w 2075233"/>
                <a:gd name="connsiteY10" fmla="*/ 1309865 h 1351890"/>
                <a:gd name="connsiteX11" fmla="*/ 451190 w 2075233"/>
                <a:gd name="connsiteY11" fmla="*/ 926484 h 1351890"/>
                <a:gd name="connsiteX12" fmla="*/ 36853 w 2075233"/>
                <a:gd name="connsiteY12" fmla="*/ 688359 h 1351890"/>
                <a:gd name="connsiteX13" fmla="*/ 36853 w 2075233"/>
                <a:gd name="connsiteY13" fmla="*/ 616922 h 1351890"/>
                <a:gd name="connsiteX0" fmla="*/ 35604 w 2073964"/>
                <a:gd name="connsiteY0" fmla="*/ 617517 h 1352485"/>
                <a:gd name="connsiteX1" fmla="*/ 276110 w 2073964"/>
                <a:gd name="connsiteY1" fmla="*/ 474642 h 1352485"/>
                <a:gd name="connsiteX2" fmla="*/ 1285761 w 2073964"/>
                <a:gd name="connsiteY2" fmla="*/ 773 h 1352485"/>
                <a:gd name="connsiteX3" fmla="*/ 2073954 w 2073964"/>
                <a:gd name="connsiteY3" fmla="*/ 367486 h 1352485"/>
                <a:gd name="connsiteX4" fmla="*/ 1787155 w 2073964"/>
                <a:gd name="connsiteY4" fmla="*/ 569128 h 1352485"/>
                <a:gd name="connsiteX5" fmla="*/ 1173841 w 2073964"/>
                <a:gd name="connsiteY5" fmla="*/ 250804 h 1352485"/>
                <a:gd name="connsiteX6" fmla="*/ 585672 w 2073964"/>
                <a:gd name="connsiteY6" fmla="*/ 648473 h 1352485"/>
                <a:gd name="connsiteX7" fmla="*/ 792841 w 2073964"/>
                <a:gd name="connsiteY7" fmla="*/ 1065192 h 1352485"/>
                <a:gd name="connsiteX8" fmla="*/ 1226229 w 2073964"/>
                <a:gd name="connsiteY8" fmla="*/ 1117579 h 1352485"/>
                <a:gd name="connsiteX9" fmla="*/ 1335766 w 2073964"/>
                <a:gd name="connsiteY9" fmla="*/ 1308079 h 1352485"/>
                <a:gd name="connsiteX10" fmla="*/ 957148 w 2073964"/>
                <a:gd name="connsiteY10" fmla="*/ 1310460 h 1352485"/>
                <a:gd name="connsiteX11" fmla="*/ 449941 w 2073964"/>
                <a:gd name="connsiteY11" fmla="*/ 927079 h 1352485"/>
                <a:gd name="connsiteX12" fmla="*/ 35604 w 2073964"/>
                <a:gd name="connsiteY12" fmla="*/ 688954 h 1352485"/>
                <a:gd name="connsiteX13" fmla="*/ 35604 w 2073964"/>
                <a:gd name="connsiteY13" fmla="*/ 617517 h 1352485"/>
                <a:gd name="connsiteX0" fmla="*/ 35604 w 2073978"/>
                <a:gd name="connsiteY0" fmla="*/ 618201 h 1353169"/>
                <a:gd name="connsiteX1" fmla="*/ 276110 w 2073978"/>
                <a:gd name="connsiteY1" fmla="*/ 475326 h 1353169"/>
                <a:gd name="connsiteX2" fmla="*/ 1285761 w 2073978"/>
                <a:gd name="connsiteY2" fmla="*/ 1457 h 1353169"/>
                <a:gd name="connsiteX3" fmla="*/ 2073954 w 2073978"/>
                <a:gd name="connsiteY3" fmla="*/ 368170 h 1353169"/>
                <a:gd name="connsiteX4" fmla="*/ 1787155 w 2073978"/>
                <a:gd name="connsiteY4" fmla="*/ 569812 h 1353169"/>
                <a:gd name="connsiteX5" fmla="*/ 1173841 w 2073978"/>
                <a:gd name="connsiteY5" fmla="*/ 251488 h 1353169"/>
                <a:gd name="connsiteX6" fmla="*/ 585672 w 2073978"/>
                <a:gd name="connsiteY6" fmla="*/ 649157 h 1353169"/>
                <a:gd name="connsiteX7" fmla="*/ 792841 w 2073978"/>
                <a:gd name="connsiteY7" fmla="*/ 1065876 h 1353169"/>
                <a:gd name="connsiteX8" fmla="*/ 1226229 w 2073978"/>
                <a:gd name="connsiteY8" fmla="*/ 1118263 h 1353169"/>
                <a:gd name="connsiteX9" fmla="*/ 1335766 w 2073978"/>
                <a:gd name="connsiteY9" fmla="*/ 1308763 h 1353169"/>
                <a:gd name="connsiteX10" fmla="*/ 957148 w 2073978"/>
                <a:gd name="connsiteY10" fmla="*/ 1311144 h 1353169"/>
                <a:gd name="connsiteX11" fmla="*/ 449941 w 2073978"/>
                <a:gd name="connsiteY11" fmla="*/ 927763 h 1353169"/>
                <a:gd name="connsiteX12" fmla="*/ 35604 w 2073978"/>
                <a:gd name="connsiteY12" fmla="*/ 689638 h 1353169"/>
                <a:gd name="connsiteX13" fmla="*/ 35604 w 2073978"/>
                <a:gd name="connsiteY13" fmla="*/ 618201 h 1353169"/>
                <a:gd name="connsiteX0" fmla="*/ 35604 w 2073983"/>
                <a:gd name="connsiteY0" fmla="*/ 618759 h 1353727"/>
                <a:gd name="connsiteX1" fmla="*/ 276110 w 2073983"/>
                <a:gd name="connsiteY1" fmla="*/ 475884 h 1353727"/>
                <a:gd name="connsiteX2" fmla="*/ 1285761 w 2073983"/>
                <a:gd name="connsiteY2" fmla="*/ 2015 h 1353727"/>
                <a:gd name="connsiteX3" fmla="*/ 2073954 w 2073983"/>
                <a:gd name="connsiteY3" fmla="*/ 368728 h 1353727"/>
                <a:gd name="connsiteX4" fmla="*/ 1787155 w 2073983"/>
                <a:gd name="connsiteY4" fmla="*/ 570370 h 1353727"/>
                <a:gd name="connsiteX5" fmla="*/ 1173841 w 2073983"/>
                <a:gd name="connsiteY5" fmla="*/ 252046 h 1353727"/>
                <a:gd name="connsiteX6" fmla="*/ 585672 w 2073983"/>
                <a:gd name="connsiteY6" fmla="*/ 649715 h 1353727"/>
                <a:gd name="connsiteX7" fmla="*/ 792841 w 2073983"/>
                <a:gd name="connsiteY7" fmla="*/ 1066434 h 1353727"/>
                <a:gd name="connsiteX8" fmla="*/ 1226229 w 2073983"/>
                <a:gd name="connsiteY8" fmla="*/ 1118821 h 1353727"/>
                <a:gd name="connsiteX9" fmla="*/ 1335766 w 2073983"/>
                <a:gd name="connsiteY9" fmla="*/ 1309321 h 1353727"/>
                <a:gd name="connsiteX10" fmla="*/ 957148 w 2073983"/>
                <a:gd name="connsiteY10" fmla="*/ 1311702 h 1353727"/>
                <a:gd name="connsiteX11" fmla="*/ 449941 w 2073983"/>
                <a:gd name="connsiteY11" fmla="*/ 928321 h 1353727"/>
                <a:gd name="connsiteX12" fmla="*/ 35604 w 2073983"/>
                <a:gd name="connsiteY12" fmla="*/ 690196 h 1353727"/>
                <a:gd name="connsiteX13" fmla="*/ 35604 w 2073983"/>
                <a:gd name="connsiteY13" fmla="*/ 618759 h 1353727"/>
                <a:gd name="connsiteX0" fmla="*/ 35604 w 2073983"/>
                <a:gd name="connsiteY0" fmla="*/ 619731 h 1354699"/>
                <a:gd name="connsiteX1" fmla="*/ 276110 w 2073983"/>
                <a:gd name="connsiteY1" fmla="*/ 476856 h 1354699"/>
                <a:gd name="connsiteX2" fmla="*/ 1285761 w 2073983"/>
                <a:gd name="connsiteY2" fmla="*/ 2987 h 1354699"/>
                <a:gd name="connsiteX3" fmla="*/ 2073954 w 2073983"/>
                <a:gd name="connsiteY3" fmla="*/ 369700 h 1354699"/>
                <a:gd name="connsiteX4" fmla="*/ 1787155 w 2073983"/>
                <a:gd name="connsiteY4" fmla="*/ 571342 h 1354699"/>
                <a:gd name="connsiteX5" fmla="*/ 1173841 w 2073983"/>
                <a:gd name="connsiteY5" fmla="*/ 253018 h 1354699"/>
                <a:gd name="connsiteX6" fmla="*/ 585672 w 2073983"/>
                <a:gd name="connsiteY6" fmla="*/ 650687 h 1354699"/>
                <a:gd name="connsiteX7" fmla="*/ 792841 w 2073983"/>
                <a:gd name="connsiteY7" fmla="*/ 1067406 h 1354699"/>
                <a:gd name="connsiteX8" fmla="*/ 1226229 w 2073983"/>
                <a:gd name="connsiteY8" fmla="*/ 1119793 h 1354699"/>
                <a:gd name="connsiteX9" fmla="*/ 1335766 w 2073983"/>
                <a:gd name="connsiteY9" fmla="*/ 1310293 h 1354699"/>
                <a:gd name="connsiteX10" fmla="*/ 957148 w 2073983"/>
                <a:gd name="connsiteY10" fmla="*/ 1312674 h 1354699"/>
                <a:gd name="connsiteX11" fmla="*/ 449941 w 2073983"/>
                <a:gd name="connsiteY11" fmla="*/ 929293 h 1354699"/>
                <a:gd name="connsiteX12" fmla="*/ 35604 w 2073983"/>
                <a:gd name="connsiteY12" fmla="*/ 691168 h 1354699"/>
                <a:gd name="connsiteX13" fmla="*/ 35604 w 2073983"/>
                <a:gd name="connsiteY13" fmla="*/ 619731 h 1354699"/>
                <a:gd name="connsiteX0" fmla="*/ 35604 w 2073983"/>
                <a:gd name="connsiteY0" fmla="*/ 619391 h 1354359"/>
                <a:gd name="connsiteX1" fmla="*/ 276110 w 2073983"/>
                <a:gd name="connsiteY1" fmla="*/ 476516 h 1354359"/>
                <a:gd name="connsiteX2" fmla="*/ 1285761 w 2073983"/>
                <a:gd name="connsiteY2" fmla="*/ 2647 h 1354359"/>
                <a:gd name="connsiteX3" fmla="*/ 2073954 w 2073983"/>
                <a:gd name="connsiteY3" fmla="*/ 369360 h 1354359"/>
                <a:gd name="connsiteX4" fmla="*/ 1787155 w 2073983"/>
                <a:gd name="connsiteY4" fmla="*/ 571002 h 1354359"/>
                <a:gd name="connsiteX5" fmla="*/ 1173841 w 2073983"/>
                <a:gd name="connsiteY5" fmla="*/ 252678 h 1354359"/>
                <a:gd name="connsiteX6" fmla="*/ 585672 w 2073983"/>
                <a:gd name="connsiteY6" fmla="*/ 650347 h 1354359"/>
                <a:gd name="connsiteX7" fmla="*/ 792841 w 2073983"/>
                <a:gd name="connsiteY7" fmla="*/ 1067066 h 1354359"/>
                <a:gd name="connsiteX8" fmla="*/ 1226229 w 2073983"/>
                <a:gd name="connsiteY8" fmla="*/ 1119453 h 1354359"/>
                <a:gd name="connsiteX9" fmla="*/ 1335766 w 2073983"/>
                <a:gd name="connsiteY9" fmla="*/ 1309953 h 1354359"/>
                <a:gd name="connsiteX10" fmla="*/ 957148 w 2073983"/>
                <a:gd name="connsiteY10" fmla="*/ 1312334 h 1354359"/>
                <a:gd name="connsiteX11" fmla="*/ 449941 w 2073983"/>
                <a:gd name="connsiteY11" fmla="*/ 928953 h 1354359"/>
                <a:gd name="connsiteX12" fmla="*/ 35604 w 2073983"/>
                <a:gd name="connsiteY12" fmla="*/ 690828 h 1354359"/>
                <a:gd name="connsiteX13" fmla="*/ 35604 w 2073983"/>
                <a:gd name="connsiteY13" fmla="*/ 619391 h 1354359"/>
                <a:gd name="connsiteX0" fmla="*/ 35604 w 2074528"/>
                <a:gd name="connsiteY0" fmla="*/ 619503 h 1354471"/>
                <a:gd name="connsiteX1" fmla="*/ 276110 w 2074528"/>
                <a:gd name="connsiteY1" fmla="*/ 476628 h 1354471"/>
                <a:gd name="connsiteX2" fmla="*/ 1285761 w 2074528"/>
                <a:gd name="connsiteY2" fmla="*/ 2759 h 1354471"/>
                <a:gd name="connsiteX3" fmla="*/ 2073954 w 2074528"/>
                <a:gd name="connsiteY3" fmla="*/ 369472 h 1354471"/>
                <a:gd name="connsiteX4" fmla="*/ 1787155 w 2074528"/>
                <a:gd name="connsiteY4" fmla="*/ 571114 h 1354471"/>
                <a:gd name="connsiteX5" fmla="*/ 1173841 w 2074528"/>
                <a:gd name="connsiteY5" fmla="*/ 252790 h 1354471"/>
                <a:gd name="connsiteX6" fmla="*/ 585672 w 2074528"/>
                <a:gd name="connsiteY6" fmla="*/ 650459 h 1354471"/>
                <a:gd name="connsiteX7" fmla="*/ 792841 w 2074528"/>
                <a:gd name="connsiteY7" fmla="*/ 1067178 h 1354471"/>
                <a:gd name="connsiteX8" fmla="*/ 1226229 w 2074528"/>
                <a:gd name="connsiteY8" fmla="*/ 1119565 h 1354471"/>
                <a:gd name="connsiteX9" fmla="*/ 1335766 w 2074528"/>
                <a:gd name="connsiteY9" fmla="*/ 1310065 h 1354471"/>
                <a:gd name="connsiteX10" fmla="*/ 957148 w 2074528"/>
                <a:gd name="connsiteY10" fmla="*/ 1312446 h 1354471"/>
                <a:gd name="connsiteX11" fmla="*/ 449941 w 2074528"/>
                <a:gd name="connsiteY11" fmla="*/ 929065 h 1354471"/>
                <a:gd name="connsiteX12" fmla="*/ 35604 w 2074528"/>
                <a:gd name="connsiteY12" fmla="*/ 690940 h 1354471"/>
                <a:gd name="connsiteX13" fmla="*/ 35604 w 2074528"/>
                <a:gd name="connsiteY13" fmla="*/ 619503 h 1354471"/>
                <a:gd name="connsiteX0" fmla="*/ 35604 w 2074478"/>
                <a:gd name="connsiteY0" fmla="*/ 619503 h 1354471"/>
                <a:gd name="connsiteX1" fmla="*/ 276110 w 2074478"/>
                <a:gd name="connsiteY1" fmla="*/ 476628 h 1354471"/>
                <a:gd name="connsiteX2" fmla="*/ 1285761 w 2074478"/>
                <a:gd name="connsiteY2" fmla="*/ 2759 h 1354471"/>
                <a:gd name="connsiteX3" fmla="*/ 2073954 w 2074478"/>
                <a:gd name="connsiteY3" fmla="*/ 369472 h 1354471"/>
                <a:gd name="connsiteX4" fmla="*/ 1787155 w 2074478"/>
                <a:gd name="connsiteY4" fmla="*/ 571114 h 1354471"/>
                <a:gd name="connsiteX5" fmla="*/ 1173841 w 2074478"/>
                <a:gd name="connsiteY5" fmla="*/ 252790 h 1354471"/>
                <a:gd name="connsiteX6" fmla="*/ 585672 w 2074478"/>
                <a:gd name="connsiteY6" fmla="*/ 650459 h 1354471"/>
                <a:gd name="connsiteX7" fmla="*/ 792841 w 2074478"/>
                <a:gd name="connsiteY7" fmla="*/ 1067178 h 1354471"/>
                <a:gd name="connsiteX8" fmla="*/ 1226229 w 2074478"/>
                <a:gd name="connsiteY8" fmla="*/ 1119565 h 1354471"/>
                <a:gd name="connsiteX9" fmla="*/ 1335766 w 2074478"/>
                <a:gd name="connsiteY9" fmla="*/ 1310065 h 1354471"/>
                <a:gd name="connsiteX10" fmla="*/ 957148 w 2074478"/>
                <a:gd name="connsiteY10" fmla="*/ 1312446 h 1354471"/>
                <a:gd name="connsiteX11" fmla="*/ 449941 w 2074478"/>
                <a:gd name="connsiteY11" fmla="*/ 929065 h 1354471"/>
                <a:gd name="connsiteX12" fmla="*/ 35604 w 2074478"/>
                <a:gd name="connsiteY12" fmla="*/ 690940 h 1354471"/>
                <a:gd name="connsiteX13" fmla="*/ 35604 w 2074478"/>
                <a:gd name="connsiteY13" fmla="*/ 619503 h 1354471"/>
                <a:gd name="connsiteX0" fmla="*/ 89069 w 2056384"/>
                <a:gd name="connsiteY0" fmla="*/ 619503 h 1354471"/>
                <a:gd name="connsiteX1" fmla="*/ 258016 w 2056384"/>
                <a:gd name="connsiteY1" fmla="*/ 476628 h 1354471"/>
                <a:gd name="connsiteX2" fmla="*/ 1267667 w 2056384"/>
                <a:gd name="connsiteY2" fmla="*/ 2759 h 1354471"/>
                <a:gd name="connsiteX3" fmla="*/ 2055860 w 2056384"/>
                <a:gd name="connsiteY3" fmla="*/ 369472 h 1354471"/>
                <a:gd name="connsiteX4" fmla="*/ 1769061 w 2056384"/>
                <a:gd name="connsiteY4" fmla="*/ 571114 h 1354471"/>
                <a:gd name="connsiteX5" fmla="*/ 1155747 w 2056384"/>
                <a:gd name="connsiteY5" fmla="*/ 252790 h 1354471"/>
                <a:gd name="connsiteX6" fmla="*/ 567578 w 2056384"/>
                <a:gd name="connsiteY6" fmla="*/ 650459 h 1354471"/>
                <a:gd name="connsiteX7" fmla="*/ 774747 w 2056384"/>
                <a:gd name="connsiteY7" fmla="*/ 1067178 h 1354471"/>
                <a:gd name="connsiteX8" fmla="*/ 1208135 w 2056384"/>
                <a:gd name="connsiteY8" fmla="*/ 1119565 h 1354471"/>
                <a:gd name="connsiteX9" fmla="*/ 1317672 w 2056384"/>
                <a:gd name="connsiteY9" fmla="*/ 1310065 h 1354471"/>
                <a:gd name="connsiteX10" fmla="*/ 939054 w 2056384"/>
                <a:gd name="connsiteY10" fmla="*/ 1312446 h 1354471"/>
                <a:gd name="connsiteX11" fmla="*/ 431847 w 2056384"/>
                <a:gd name="connsiteY11" fmla="*/ 929065 h 1354471"/>
                <a:gd name="connsiteX12" fmla="*/ 17510 w 2056384"/>
                <a:gd name="connsiteY12" fmla="*/ 690940 h 1354471"/>
                <a:gd name="connsiteX13" fmla="*/ 89069 w 2056384"/>
                <a:gd name="connsiteY13" fmla="*/ 619503 h 1354471"/>
                <a:gd name="connsiteX0" fmla="*/ 12767 w 1980082"/>
                <a:gd name="connsiteY0" fmla="*/ 619503 h 1354471"/>
                <a:gd name="connsiteX1" fmla="*/ 181714 w 1980082"/>
                <a:gd name="connsiteY1" fmla="*/ 476628 h 1354471"/>
                <a:gd name="connsiteX2" fmla="*/ 1191365 w 1980082"/>
                <a:gd name="connsiteY2" fmla="*/ 2759 h 1354471"/>
                <a:gd name="connsiteX3" fmla="*/ 1979558 w 1980082"/>
                <a:gd name="connsiteY3" fmla="*/ 369472 h 1354471"/>
                <a:gd name="connsiteX4" fmla="*/ 1692759 w 1980082"/>
                <a:gd name="connsiteY4" fmla="*/ 571114 h 1354471"/>
                <a:gd name="connsiteX5" fmla="*/ 1079445 w 1980082"/>
                <a:gd name="connsiteY5" fmla="*/ 252790 h 1354471"/>
                <a:gd name="connsiteX6" fmla="*/ 491276 w 1980082"/>
                <a:gd name="connsiteY6" fmla="*/ 650459 h 1354471"/>
                <a:gd name="connsiteX7" fmla="*/ 698445 w 1980082"/>
                <a:gd name="connsiteY7" fmla="*/ 1067178 h 1354471"/>
                <a:gd name="connsiteX8" fmla="*/ 1131833 w 1980082"/>
                <a:gd name="connsiteY8" fmla="*/ 1119565 h 1354471"/>
                <a:gd name="connsiteX9" fmla="*/ 1241370 w 1980082"/>
                <a:gd name="connsiteY9" fmla="*/ 1310065 h 1354471"/>
                <a:gd name="connsiteX10" fmla="*/ 862752 w 1980082"/>
                <a:gd name="connsiteY10" fmla="*/ 1312446 h 1354471"/>
                <a:gd name="connsiteX11" fmla="*/ 355545 w 1980082"/>
                <a:gd name="connsiteY11" fmla="*/ 929065 h 1354471"/>
                <a:gd name="connsiteX12" fmla="*/ 48548 w 1980082"/>
                <a:gd name="connsiteY12" fmla="*/ 698096 h 1354471"/>
                <a:gd name="connsiteX13" fmla="*/ 12767 w 1980082"/>
                <a:gd name="connsiteY13" fmla="*/ 619503 h 1354471"/>
                <a:gd name="connsiteX0" fmla="*/ 20863 w 1952397"/>
                <a:gd name="connsiteY0" fmla="*/ 698096 h 1354471"/>
                <a:gd name="connsiteX1" fmla="*/ 154029 w 1952397"/>
                <a:gd name="connsiteY1" fmla="*/ 476628 h 1354471"/>
                <a:gd name="connsiteX2" fmla="*/ 1163680 w 1952397"/>
                <a:gd name="connsiteY2" fmla="*/ 2759 h 1354471"/>
                <a:gd name="connsiteX3" fmla="*/ 1951873 w 1952397"/>
                <a:gd name="connsiteY3" fmla="*/ 369472 h 1354471"/>
                <a:gd name="connsiteX4" fmla="*/ 1665074 w 1952397"/>
                <a:gd name="connsiteY4" fmla="*/ 571114 h 1354471"/>
                <a:gd name="connsiteX5" fmla="*/ 1051760 w 1952397"/>
                <a:gd name="connsiteY5" fmla="*/ 252790 h 1354471"/>
                <a:gd name="connsiteX6" fmla="*/ 463591 w 1952397"/>
                <a:gd name="connsiteY6" fmla="*/ 650459 h 1354471"/>
                <a:gd name="connsiteX7" fmla="*/ 670760 w 1952397"/>
                <a:gd name="connsiteY7" fmla="*/ 1067178 h 1354471"/>
                <a:gd name="connsiteX8" fmla="*/ 1104148 w 1952397"/>
                <a:gd name="connsiteY8" fmla="*/ 1119565 h 1354471"/>
                <a:gd name="connsiteX9" fmla="*/ 1213685 w 1952397"/>
                <a:gd name="connsiteY9" fmla="*/ 1310065 h 1354471"/>
                <a:gd name="connsiteX10" fmla="*/ 835067 w 1952397"/>
                <a:gd name="connsiteY10" fmla="*/ 1312446 h 1354471"/>
                <a:gd name="connsiteX11" fmla="*/ 327860 w 1952397"/>
                <a:gd name="connsiteY11" fmla="*/ 929065 h 1354471"/>
                <a:gd name="connsiteX12" fmla="*/ 20863 w 1952397"/>
                <a:gd name="connsiteY12" fmla="*/ 698096 h 1354471"/>
                <a:gd name="connsiteX0" fmla="*/ 20863 w 1952397"/>
                <a:gd name="connsiteY0" fmla="*/ 698096 h 1354471"/>
                <a:gd name="connsiteX1" fmla="*/ 154029 w 1952397"/>
                <a:gd name="connsiteY1" fmla="*/ 476628 h 1354471"/>
                <a:gd name="connsiteX2" fmla="*/ 1163680 w 1952397"/>
                <a:gd name="connsiteY2" fmla="*/ 2759 h 1354471"/>
                <a:gd name="connsiteX3" fmla="*/ 1951873 w 1952397"/>
                <a:gd name="connsiteY3" fmla="*/ 369472 h 1354471"/>
                <a:gd name="connsiteX4" fmla="*/ 1665074 w 1952397"/>
                <a:gd name="connsiteY4" fmla="*/ 571114 h 1354471"/>
                <a:gd name="connsiteX5" fmla="*/ 1051760 w 1952397"/>
                <a:gd name="connsiteY5" fmla="*/ 252790 h 1354471"/>
                <a:gd name="connsiteX6" fmla="*/ 463591 w 1952397"/>
                <a:gd name="connsiteY6" fmla="*/ 650459 h 1354471"/>
                <a:gd name="connsiteX7" fmla="*/ 670760 w 1952397"/>
                <a:gd name="connsiteY7" fmla="*/ 1067178 h 1354471"/>
                <a:gd name="connsiteX8" fmla="*/ 1104148 w 1952397"/>
                <a:gd name="connsiteY8" fmla="*/ 1119565 h 1354471"/>
                <a:gd name="connsiteX9" fmla="*/ 1213685 w 1952397"/>
                <a:gd name="connsiteY9" fmla="*/ 1310065 h 1354471"/>
                <a:gd name="connsiteX10" fmla="*/ 835067 w 1952397"/>
                <a:gd name="connsiteY10" fmla="*/ 1312446 h 1354471"/>
                <a:gd name="connsiteX11" fmla="*/ 327860 w 1952397"/>
                <a:gd name="connsiteY11" fmla="*/ 929065 h 1354471"/>
                <a:gd name="connsiteX12" fmla="*/ 20863 w 1952397"/>
                <a:gd name="connsiteY12" fmla="*/ 698096 h 1354471"/>
                <a:gd name="connsiteX0" fmla="*/ 8240 w 1939774"/>
                <a:gd name="connsiteY0" fmla="*/ 698096 h 1354471"/>
                <a:gd name="connsiteX1" fmla="*/ 141406 w 1939774"/>
                <a:gd name="connsiteY1" fmla="*/ 476628 h 1354471"/>
                <a:gd name="connsiteX2" fmla="*/ 1151057 w 1939774"/>
                <a:gd name="connsiteY2" fmla="*/ 2759 h 1354471"/>
                <a:gd name="connsiteX3" fmla="*/ 1939250 w 1939774"/>
                <a:gd name="connsiteY3" fmla="*/ 369472 h 1354471"/>
                <a:gd name="connsiteX4" fmla="*/ 1652451 w 1939774"/>
                <a:gd name="connsiteY4" fmla="*/ 571114 h 1354471"/>
                <a:gd name="connsiteX5" fmla="*/ 1039137 w 1939774"/>
                <a:gd name="connsiteY5" fmla="*/ 252790 h 1354471"/>
                <a:gd name="connsiteX6" fmla="*/ 450968 w 1939774"/>
                <a:gd name="connsiteY6" fmla="*/ 650459 h 1354471"/>
                <a:gd name="connsiteX7" fmla="*/ 658137 w 1939774"/>
                <a:gd name="connsiteY7" fmla="*/ 1067178 h 1354471"/>
                <a:gd name="connsiteX8" fmla="*/ 1091525 w 1939774"/>
                <a:gd name="connsiteY8" fmla="*/ 1119565 h 1354471"/>
                <a:gd name="connsiteX9" fmla="*/ 1201062 w 1939774"/>
                <a:gd name="connsiteY9" fmla="*/ 1310065 h 1354471"/>
                <a:gd name="connsiteX10" fmla="*/ 822444 w 1939774"/>
                <a:gd name="connsiteY10" fmla="*/ 1312446 h 1354471"/>
                <a:gd name="connsiteX11" fmla="*/ 315237 w 1939774"/>
                <a:gd name="connsiteY11" fmla="*/ 929065 h 1354471"/>
                <a:gd name="connsiteX12" fmla="*/ 8240 w 1939774"/>
                <a:gd name="connsiteY12" fmla="*/ 698096 h 1354471"/>
                <a:gd name="connsiteX0" fmla="*/ 503 w 1932037"/>
                <a:gd name="connsiteY0" fmla="*/ 698096 h 1354471"/>
                <a:gd name="connsiteX1" fmla="*/ 133669 w 1932037"/>
                <a:gd name="connsiteY1" fmla="*/ 476628 h 1354471"/>
                <a:gd name="connsiteX2" fmla="*/ 1143320 w 1932037"/>
                <a:gd name="connsiteY2" fmla="*/ 2759 h 1354471"/>
                <a:gd name="connsiteX3" fmla="*/ 1931513 w 1932037"/>
                <a:gd name="connsiteY3" fmla="*/ 369472 h 1354471"/>
                <a:gd name="connsiteX4" fmla="*/ 1644714 w 1932037"/>
                <a:gd name="connsiteY4" fmla="*/ 571114 h 1354471"/>
                <a:gd name="connsiteX5" fmla="*/ 1031400 w 1932037"/>
                <a:gd name="connsiteY5" fmla="*/ 252790 h 1354471"/>
                <a:gd name="connsiteX6" fmla="*/ 443231 w 1932037"/>
                <a:gd name="connsiteY6" fmla="*/ 650459 h 1354471"/>
                <a:gd name="connsiteX7" fmla="*/ 650400 w 1932037"/>
                <a:gd name="connsiteY7" fmla="*/ 1067178 h 1354471"/>
                <a:gd name="connsiteX8" fmla="*/ 1083788 w 1932037"/>
                <a:gd name="connsiteY8" fmla="*/ 1119565 h 1354471"/>
                <a:gd name="connsiteX9" fmla="*/ 1193325 w 1932037"/>
                <a:gd name="connsiteY9" fmla="*/ 1310065 h 1354471"/>
                <a:gd name="connsiteX10" fmla="*/ 814707 w 1932037"/>
                <a:gd name="connsiteY10" fmla="*/ 1312446 h 1354471"/>
                <a:gd name="connsiteX11" fmla="*/ 307500 w 1932037"/>
                <a:gd name="connsiteY11" fmla="*/ 929065 h 1354471"/>
                <a:gd name="connsiteX12" fmla="*/ 503 w 1932037"/>
                <a:gd name="connsiteY12" fmla="*/ 698096 h 135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2037" h="1354471">
                  <a:moveTo>
                    <a:pt x="503" y="698096"/>
                  </a:moveTo>
                  <a:cubicBezTo>
                    <a:pt x="155" y="637002"/>
                    <a:pt x="-13865" y="571049"/>
                    <a:pt x="133669" y="476628"/>
                  </a:cubicBezTo>
                  <a:cubicBezTo>
                    <a:pt x="288359" y="332115"/>
                    <a:pt x="538878" y="37287"/>
                    <a:pt x="1143320" y="2759"/>
                  </a:cubicBezTo>
                  <a:cubicBezTo>
                    <a:pt x="1747762" y="-31769"/>
                    <a:pt x="1943625" y="267155"/>
                    <a:pt x="1931513" y="369472"/>
                  </a:cubicBezTo>
                  <a:cubicBezTo>
                    <a:pt x="1921540" y="453722"/>
                    <a:pt x="1791955" y="590561"/>
                    <a:pt x="1644714" y="571114"/>
                  </a:cubicBezTo>
                  <a:cubicBezTo>
                    <a:pt x="1599868" y="520710"/>
                    <a:pt x="1469644" y="244939"/>
                    <a:pt x="1031400" y="252790"/>
                  </a:cubicBezTo>
                  <a:cubicBezTo>
                    <a:pt x="735014" y="258100"/>
                    <a:pt x="463868" y="448054"/>
                    <a:pt x="443231" y="650459"/>
                  </a:cubicBezTo>
                  <a:cubicBezTo>
                    <a:pt x="422594" y="852864"/>
                    <a:pt x="488872" y="984231"/>
                    <a:pt x="650400" y="1067178"/>
                  </a:cubicBezTo>
                  <a:cubicBezTo>
                    <a:pt x="811928" y="1150125"/>
                    <a:pt x="993300" y="1079084"/>
                    <a:pt x="1083788" y="1119565"/>
                  </a:cubicBezTo>
                  <a:cubicBezTo>
                    <a:pt x="1174276" y="1160046"/>
                    <a:pt x="1238172" y="1277918"/>
                    <a:pt x="1193325" y="1310065"/>
                  </a:cubicBezTo>
                  <a:cubicBezTo>
                    <a:pt x="1148478" y="1342212"/>
                    <a:pt x="1052832" y="1390234"/>
                    <a:pt x="814707" y="1312446"/>
                  </a:cubicBezTo>
                  <a:cubicBezTo>
                    <a:pt x="576582" y="1234658"/>
                    <a:pt x="362269" y="963200"/>
                    <a:pt x="307500" y="929065"/>
                  </a:cubicBezTo>
                  <a:cubicBezTo>
                    <a:pt x="191490" y="856760"/>
                    <a:pt x="851" y="759190"/>
                    <a:pt x="503" y="698096"/>
                  </a:cubicBezTo>
                  <a:close/>
                </a:path>
              </a:pathLst>
            </a:custGeom>
            <a:solidFill>
              <a:srgbClr val="A545BA">
                <a:lumMod val="20000"/>
                <a:lumOff val="80000"/>
              </a:srgbClr>
            </a:solidFill>
            <a:ln w="6350" cap="flat" cmpd="sng" algn="ctr">
              <a:solidFill>
                <a:srgbClr val="CB760F"/>
              </a:solidFill>
              <a:prstDash val="solid"/>
              <a:miter lim="800000"/>
            </a:ln>
            <a:effectLst>
              <a:innerShdw blurRad="101600">
                <a:srgbClr val="A545BA">
                  <a:lumMod val="50000"/>
                </a:srgbClr>
              </a:innerShdw>
            </a:effectLst>
          </p:spPr>
          <p:txBody>
            <a:bodyPr rtlCol="0" anchor="ctr"/>
            <a:lstStyle/>
            <a:p>
              <a:pPr algn="ctr" defTabSz="685966">
                <a:defRPr/>
              </a:pPr>
              <a:endParaRPr lang="en-US" sz="1400" kern="0">
                <a:solidFill>
                  <a:prstClr val="white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19" name="Oval 33">
              <a:extLst>
                <a:ext uri="{FF2B5EF4-FFF2-40B4-BE49-F238E27FC236}">
                  <a16:creationId xmlns:a16="http://schemas.microsoft.com/office/drawing/2014/main" id="{2FF5C74B-78A6-D341-BDBC-4F7399F68722}"/>
                </a:ext>
              </a:extLst>
            </p:cNvPr>
            <p:cNvSpPr/>
            <p:nvPr/>
          </p:nvSpPr>
          <p:spPr>
            <a:xfrm rot="21257304">
              <a:off x="5858426" y="2436159"/>
              <a:ext cx="581347" cy="338018"/>
            </a:xfrm>
            <a:custGeom>
              <a:avLst/>
              <a:gdLst>
                <a:gd name="connsiteX0" fmla="*/ 0 w 853687"/>
                <a:gd name="connsiteY0" fmla="*/ 242912 h 485824"/>
                <a:gd name="connsiteX1" fmla="*/ 426844 w 853687"/>
                <a:gd name="connsiteY1" fmla="*/ 0 h 485824"/>
                <a:gd name="connsiteX2" fmla="*/ 853688 w 853687"/>
                <a:gd name="connsiteY2" fmla="*/ 242912 h 485824"/>
                <a:gd name="connsiteX3" fmla="*/ 426844 w 853687"/>
                <a:gd name="connsiteY3" fmla="*/ 485824 h 485824"/>
                <a:gd name="connsiteX4" fmla="*/ 0 w 853687"/>
                <a:gd name="connsiteY4" fmla="*/ 242912 h 485824"/>
                <a:gd name="connsiteX0" fmla="*/ 0 w 853688"/>
                <a:gd name="connsiteY0" fmla="*/ 242912 h 489759"/>
                <a:gd name="connsiteX1" fmla="*/ 426844 w 853688"/>
                <a:gd name="connsiteY1" fmla="*/ 0 h 489759"/>
                <a:gd name="connsiteX2" fmla="*/ 853688 w 853688"/>
                <a:gd name="connsiteY2" fmla="*/ 242912 h 489759"/>
                <a:gd name="connsiteX3" fmla="*/ 426844 w 853688"/>
                <a:gd name="connsiteY3" fmla="*/ 485824 h 489759"/>
                <a:gd name="connsiteX4" fmla="*/ 0 w 853688"/>
                <a:gd name="connsiteY4" fmla="*/ 242912 h 489759"/>
                <a:gd name="connsiteX0" fmla="*/ 0 w 855916"/>
                <a:gd name="connsiteY0" fmla="*/ 242912 h 490817"/>
                <a:gd name="connsiteX1" fmla="*/ 426844 w 855916"/>
                <a:gd name="connsiteY1" fmla="*/ 0 h 490817"/>
                <a:gd name="connsiteX2" fmla="*/ 853688 w 855916"/>
                <a:gd name="connsiteY2" fmla="*/ 242912 h 490817"/>
                <a:gd name="connsiteX3" fmla="*/ 426844 w 855916"/>
                <a:gd name="connsiteY3" fmla="*/ 485824 h 490817"/>
                <a:gd name="connsiteX4" fmla="*/ 0 w 855916"/>
                <a:gd name="connsiteY4" fmla="*/ 242912 h 490817"/>
                <a:gd name="connsiteX0" fmla="*/ 20 w 853727"/>
                <a:gd name="connsiteY0" fmla="*/ 242912 h 504051"/>
                <a:gd name="connsiteX1" fmla="*/ 426864 w 853727"/>
                <a:gd name="connsiteY1" fmla="*/ 0 h 504051"/>
                <a:gd name="connsiteX2" fmla="*/ 853708 w 853727"/>
                <a:gd name="connsiteY2" fmla="*/ 242912 h 504051"/>
                <a:gd name="connsiteX3" fmla="*/ 413358 w 853727"/>
                <a:gd name="connsiteY3" fmla="*/ 501225 h 504051"/>
                <a:gd name="connsiteX4" fmla="*/ 20 w 853727"/>
                <a:gd name="connsiteY4" fmla="*/ 242912 h 504051"/>
                <a:gd name="connsiteX0" fmla="*/ 20 w 854086"/>
                <a:gd name="connsiteY0" fmla="*/ 242912 h 504049"/>
                <a:gd name="connsiteX1" fmla="*/ 426864 w 854086"/>
                <a:gd name="connsiteY1" fmla="*/ 0 h 504049"/>
                <a:gd name="connsiteX2" fmla="*/ 853708 w 854086"/>
                <a:gd name="connsiteY2" fmla="*/ 242912 h 504049"/>
                <a:gd name="connsiteX3" fmla="*/ 413358 w 854086"/>
                <a:gd name="connsiteY3" fmla="*/ 501225 h 504049"/>
                <a:gd name="connsiteX4" fmla="*/ 20 w 854086"/>
                <a:gd name="connsiteY4" fmla="*/ 242912 h 504049"/>
                <a:gd name="connsiteX0" fmla="*/ 20 w 854535"/>
                <a:gd name="connsiteY0" fmla="*/ 242912 h 505094"/>
                <a:gd name="connsiteX1" fmla="*/ 426864 w 854535"/>
                <a:gd name="connsiteY1" fmla="*/ 0 h 505094"/>
                <a:gd name="connsiteX2" fmla="*/ 853708 w 854535"/>
                <a:gd name="connsiteY2" fmla="*/ 242912 h 505094"/>
                <a:gd name="connsiteX3" fmla="*/ 413358 w 854535"/>
                <a:gd name="connsiteY3" fmla="*/ 501225 h 505094"/>
                <a:gd name="connsiteX4" fmla="*/ 20 w 854535"/>
                <a:gd name="connsiteY4" fmla="*/ 242912 h 505094"/>
                <a:gd name="connsiteX0" fmla="*/ 346 w 854861"/>
                <a:gd name="connsiteY0" fmla="*/ 242912 h 505094"/>
                <a:gd name="connsiteX1" fmla="*/ 427190 w 854861"/>
                <a:gd name="connsiteY1" fmla="*/ 0 h 505094"/>
                <a:gd name="connsiteX2" fmla="*/ 854034 w 854861"/>
                <a:gd name="connsiteY2" fmla="*/ 242912 h 505094"/>
                <a:gd name="connsiteX3" fmla="*/ 413684 w 854861"/>
                <a:gd name="connsiteY3" fmla="*/ 501225 h 505094"/>
                <a:gd name="connsiteX4" fmla="*/ 346 w 854861"/>
                <a:gd name="connsiteY4" fmla="*/ 242912 h 505094"/>
                <a:gd name="connsiteX0" fmla="*/ 50 w 854565"/>
                <a:gd name="connsiteY0" fmla="*/ 242912 h 505094"/>
                <a:gd name="connsiteX1" fmla="*/ 426894 w 854565"/>
                <a:gd name="connsiteY1" fmla="*/ 0 h 505094"/>
                <a:gd name="connsiteX2" fmla="*/ 853738 w 854565"/>
                <a:gd name="connsiteY2" fmla="*/ 242912 h 505094"/>
                <a:gd name="connsiteX3" fmla="*/ 413388 w 854565"/>
                <a:gd name="connsiteY3" fmla="*/ 501225 h 505094"/>
                <a:gd name="connsiteX4" fmla="*/ 50 w 854565"/>
                <a:gd name="connsiteY4" fmla="*/ 242912 h 505094"/>
                <a:gd name="connsiteX0" fmla="*/ 50 w 854565"/>
                <a:gd name="connsiteY0" fmla="*/ 242912 h 502980"/>
                <a:gd name="connsiteX1" fmla="*/ 426894 w 854565"/>
                <a:gd name="connsiteY1" fmla="*/ 0 h 502980"/>
                <a:gd name="connsiteX2" fmla="*/ 853738 w 854565"/>
                <a:gd name="connsiteY2" fmla="*/ 242912 h 502980"/>
                <a:gd name="connsiteX3" fmla="*/ 413388 w 854565"/>
                <a:gd name="connsiteY3" fmla="*/ 501225 h 502980"/>
                <a:gd name="connsiteX4" fmla="*/ 50 w 854565"/>
                <a:gd name="connsiteY4" fmla="*/ 242912 h 502980"/>
                <a:gd name="connsiteX0" fmla="*/ 26 w 853734"/>
                <a:gd name="connsiteY0" fmla="*/ 247651 h 507201"/>
                <a:gd name="connsiteX1" fmla="*/ 427344 w 853734"/>
                <a:gd name="connsiteY1" fmla="*/ 0 h 507201"/>
                <a:gd name="connsiteX2" fmla="*/ 853714 w 853734"/>
                <a:gd name="connsiteY2" fmla="*/ 247651 h 507201"/>
                <a:gd name="connsiteX3" fmla="*/ 413364 w 853734"/>
                <a:gd name="connsiteY3" fmla="*/ 505964 h 507201"/>
                <a:gd name="connsiteX4" fmla="*/ 26 w 853734"/>
                <a:gd name="connsiteY4" fmla="*/ 247651 h 507201"/>
                <a:gd name="connsiteX0" fmla="*/ 26 w 853836"/>
                <a:gd name="connsiteY0" fmla="*/ 247651 h 507200"/>
                <a:gd name="connsiteX1" fmla="*/ 427344 w 853836"/>
                <a:gd name="connsiteY1" fmla="*/ 0 h 507200"/>
                <a:gd name="connsiteX2" fmla="*/ 853714 w 853836"/>
                <a:gd name="connsiteY2" fmla="*/ 247651 h 507200"/>
                <a:gd name="connsiteX3" fmla="*/ 413364 w 853836"/>
                <a:gd name="connsiteY3" fmla="*/ 505964 h 507200"/>
                <a:gd name="connsiteX4" fmla="*/ 26 w 853836"/>
                <a:gd name="connsiteY4" fmla="*/ 247651 h 507200"/>
                <a:gd name="connsiteX0" fmla="*/ 36 w 853846"/>
                <a:gd name="connsiteY0" fmla="*/ 247651 h 507200"/>
                <a:gd name="connsiteX1" fmla="*/ 427354 w 853846"/>
                <a:gd name="connsiteY1" fmla="*/ 0 h 507200"/>
                <a:gd name="connsiteX2" fmla="*/ 853724 w 853846"/>
                <a:gd name="connsiteY2" fmla="*/ 247651 h 507200"/>
                <a:gd name="connsiteX3" fmla="*/ 413374 w 853846"/>
                <a:gd name="connsiteY3" fmla="*/ 505964 h 507200"/>
                <a:gd name="connsiteX4" fmla="*/ 36 w 853846"/>
                <a:gd name="connsiteY4" fmla="*/ 247651 h 507200"/>
                <a:gd name="connsiteX0" fmla="*/ 192 w 854002"/>
                <a:gd name="connsiteY0" fmla="*/ 247651 h 507200"/>
                <a:gd name="connsiteX1" fmla="*/ 427510 w 854002"/>
                <a:gd name="connsiteY1" fmla="*/ 0 h 507200"/>
                <a:gd name="connsiteX2" fmla="*/ 853880 w 854002"/>
                <a:gd name="connsiteY2" fmla="*/ 247651 h 507200"/>
                <a:gd name="connsiteX3" fmla="*/ 413530 w 854002"/>
                <a:gd name="connsiteY3" fmla="*/ 505964 h 507200"/>
                <a:gd name="connsiteX4" fmla="*/ 192 w 854002"/>
                <a:gd name="connsiteY4" fmla="*/ 247651 h 507200"/>
                <a:gd name="connsiteX0" fmla="*/ 191 w 854057"/>
                <a:gd name="connsiteY0" fmla="*/ 247651 h 512583"/>
                <a:gd name="connsiteX1" fmla="*/ 427509 w 854057"/>
                <a:gd name="connsiteY1" fmla="*/ 0 h 512583"/>
                <a:gd name="connsiteX2" fmla="*/ 853879 w 854057"/>
                <a:gd name="connsiteY2" fmla="*/ 247651 h 512583"/>
                <a:gd name="connsiteX3" fmla="*/ 413529 w 854057"/>
                <a:gd name="connsiteY3" fmla="*/ 505964 h 512583"/>
                <a:gd name="connsiteX4" fmla="*/ 191 w 854057"/>
                <a:gd name="connsiteY4" fmla="*/ 247651 h 512583"/>
                <a:gd name="connsiteX0" fmla="*/ 233 w 854102"/>
                <a:gd name="connsiteY0" fmla="*/ 247651 h 508808"/>
                <a:gd name="connsiteX1" fmla="*/ 427551 w 854102"/>
                <a:gd name="connsiteY1" fmla="*/ 0 h 508808"/>
                <a:gd name="connsiteX2" fmla="*/ 853921 w 854102"/>
                <a:gd name="connsiteY2" fmla="*/ 247651 h 508808"/>
                <a:gd name="connsiteX3" fmla="*/ 413571 w 854102"/>
                <a:gd name="connsiteY3" fmla="*/ 505964 h 508808"/>
                <a:gd name="connsiteX4" fmla="*/ 233 w 854102"/>
                <a:gd name="connsiteY4" fmla="*/ 247651 h 508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4102" h="508808">
                  <a:moveTo>
                    <a:pt x="233" y="247651"/>
                  </a:moveTo>
                  <a:cubicBezTo>
                    <a:pt x="7089" y="120552"/>
                    <a:pt x="191812" y="0"/>
                    <a:pt x="427551" y="0"/>
                  </a:cubicBezTo>
                  <a:cubicBezTo>
                    <a:pt x="663290" y="0"/>
                    <a:pt x="843458" y="75892"/>
                    <a:pt x="853921" y="247651"/>
                  </a:cubicBezTo>
                  <a:cubicBezTo>
                    <a:pt x="859050" y="331854"/>
                    <a:pt x="756513" y="535164"/>
                    <a:pt x="413571" y="505964"/>
                  </a:cubicBezTo>
                  <a:cubicBezTo>
                    <a:pt x="126482" y="481520"/>
                    <a:pt x="-6360" y="369875"/>
                    <a:pt x="233" y="247651"/>
                  </a:cubicBezTo>
                  <a:close/>
                </a:path>
              </a:pathLst>
            </a:custGeom>
            <a:solidFill>
              <a:srgbClr val="A545BA">
                <a:lumMod val="20000"/>
                <a:lumOff val="80000"/>
              </a:srgbClr>
            </a:solidFill>
            <a:ln w="12700" cap="flat" cmpd="sng" algn="ctr">
              <a:solidFill>
                <a:srgbClr val="AB640D"/>
              </a:solidFill>
              <a:prstDash val="solid"/>
              <a:miter lim="800000"/>
            </a:ln>
            <a:effectLst>
              <a:innerShdw blurRad="165100">
                <a:prstClr val="black">
                  <a:alpha val="60000"/>
                </a:prstClr>
              </a:innerShdw>
            </a:effectLst>
          </p:spPr>
          <p:txBody>
            <a:bodyPr wrap="square" rtlCol="0" anchor="ctr">
              <a:noAutofit/>
            </a:bodyPr>
            <a:lstStyle/>
            <a:p>
              <a:pPr algn="ctr" defTabSz="685966">
                <a:defRPr/>
              </a:pPr>
              <a:endParaRPr lang="en-US" sz="1400" kern="0">
                <a:solidFill>
                  <a:sysClr val="windowText" lastClr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20" name="Freeform 159">
              <a:extLst>
                <a:ext uri="{FF2B5EF4-FFF2-40B4-BE49-F238E27FC236}">
                  <a16:creationId xmlns:a16="http://schemas.microsoft.com/office/drawing/2014/main" id="{C2414ACF-DDEA-ED4E-B632-52D45B62F383}"/>
                </a:ext>
              </a:extLst>
            </p:cNvPr>
            <p:cNvSpPr/>
            <p:nvPr/>
          </p:nvSpPr>
          <p:spPr>
            <a:xfrm>
              <a:off x="6221670" y="2781220"/>
              <a:ext cx="401174" cy="367022"/>
            </a:xfrm>
            <a:custGeom>
              <a:avLst/>
              <a:gdLst>
                <a:gd name="connsiteX0" fmla="*/ 530 w 703881"/>
                <a:gd name="connsiteY0" fmla="*/ 99941 h 654772"/>
                <a:gd name="connsiteX1" fmla="*/ 79111 w 703881"/>
                <a:gd name="connsiteY1" fmla="*/ 95178 h 654772"/>
                <a:gd name="connsiteX2" fmla="*/ 188648 w 703881"/>
                <a:gd name="connsiteY2" fmla="*/ 133278 h 654772"/>
                <a:gd name="connsiteX3" fmla="*/ 269611 w 703881"/>
                <a:gd name="connsiteY3" fmla="*/ 33266 h 654772"/>
                <a:gd name="connsiteX4" fmla="*/ 367242 w 703881"/>
                <a:gd name="connsiteY4" fmla="*/ 7072 h 654772"/>
                <a:gd name="connsiteX5" fmla="*/ 376767 w 703881"/>
                <a:gd name="connsiteY5" fmla="*/ 149947 h 654772"/>
                <a:gd name="connsiteX6" fmla="*/ 298186 w 703881"/>
                <a:gd name="connsiteY6" fmla="*/ 176141 h 654772"/>
                <a:gd name="connsiteX7" fmla="*/ 262467 w 703881"/>
                <a:gd name="connsiteY7" fmla="*/ 166616 h 654772"/>
                <a:gd name="connsiteX8" fmla="*/ 221986 w 703881"/>
                <a:gd name="connsiteY8" fmla="*/ 247578 h 654772"/>
                <a:gd name="connsiteX9" fmla="*/ 136261 w 703881"/>
                <a:gd name="connsiteY9" fmla="*/ 242816 h 654772"/>
                <a:gd name="connsiteX10" fmla="*/ 219605 w 703881"/>
                <a:gd name="connsiteY10" fmla="*/ 299966 h 654772"/>
                <a:gd name="connsiteX11" fmla="*/ 295805 w 703881"/>
                <a:gd name="connsiteY11" fmla="*/ 411885 h 654772"/>
                <a:gd name="connsiteX12" fmla="*/ 269611 w 703881"/>
                <a:gd name="connsiteY12" fmla="*/ 259485 h 654772"/>
                <a:gd name="connsiteX13" fmla="*/ 274373 w 703881"/>
                <a:gd name="connsiteY13" fmla="*/ 176141 h 654772"/>
                <a:gd name="connsiteX14" fmla="*/ 383911 w 703881"/>
                <a:gd name="connsiteY14" fmla="*/ 266628 h 654772"/>
                <a:gd name="connsiteX15" fmla="*/ 433917 w 703881"/>
                <a:gd name="connsiteY15" fmla="*/ 319016 h 654772"/>
                <a:gd name="connsiteX16" fmla="*/ 379148 w 703881"/>
                <a:gd name="connsiteY16" fmla="*/ 183285 h 654772"/>
                <a:gd name="connsiteX17" fmla="*/ 393436 w 703881"/>
                <a:gd name="connsiteY17" fmla="*/ 133278 h 654772"/>
                <a:gd name="connsiteX18" fmla="*/ 460111 w 703881"/>
                <a:gd name="connsiteY18" fmla="*/ 97560 h 654772"/>
                <a:gd name="connsiteX19" fmla="*/ 462492 w 703881"/>
                <a:gd name="connsiteY19" fmla="*/ 135660 h 654772"/>
                <a:gd name="connsiteX20" fmla="*/ 505355 w 703881"/>
                <a:gd name="connsiteY20" fmla="*/ 314253 h 654772"/>
                <a:gd name="connsiteX21" fmla="*/ 691092 w 703881"/>
                <a:gd name="connsiteY21" fmla="*/ 523803 h 654772"/>
                <a:gd name="connsiteX22" fmla="*/ 660136 w 703881"/>
                <a:gd name="connsiteY22" fmla="*/ 557141 h 654772"/>
                <a:gd name="connsiteX23" fmla="*/ 438680 w 703881"/>
                <a:gd name="connsiteY23" fmla="*/ 390453 h 654772"/>
                <a:gd name="connsiteX24" fmla="*/ 333905 w 703881"/>
                <a:gd name="connsiteY24" fmla="*/ 302347 h 654772"/>
                <a:gd name="connsiteX25" fmla="*/ 331523 w 703881"/>
                <a:gd name="connsiteY25" fmla="*/ 416647 h 654772"/>
                <a:gd name="connsiteX26" fmla="*/ 383911 w 703881"/>
                <a:gd name="connsiteY26" fmla="*/ 514278 h 654772"/>
                <a:gd name="connsiteX27" fmla="*/ 483923 w 703881"/>
                <a:gd name="connsiteY27" fmla="*/ 583335 h 654772"/>
                <a:gd name="connsiteX28" fmla="*/ 376767 w 703881"/>
                <a:gd name="connsiteY28" fmla="*/ 654772 h 654772"/>
                <a:gd name="connsiteX29" fmla="*/ 262467 w 703881"/>
                <a:gd name="connsiteY29" fmla="*/ 583335 h 654772"/>
                <a:gd name="connsiteX30" fmla="*/ 307711 w 703881"/>
                <a:gd name="connsiteY30" fmla="*/ 495228 h 654772"/>
                <a:gd name="connsiteX31" fmla="*/ 81492 w 703881"/>
                <a:gd name="connsiteY31" fmla="*/ 245197 h 654772"/>
                <a:gd name="connsiteX32" fmla="*/ 45773 w 703881"/>
                <a:gd name="connsiteY32" fmla="*/ 159472 h 654772"/>
                <a:gd name="connsiteX33" fmla="*/ 530 w 703881"/>
                <a:gd name="connsiteY33" fmla="*/ 99941 h 654772"/>
                <a:gd name="connsiteX0" fmla="*/ 530 w 703881"/>
                <a:gd name="connsiteY0" fmla="*/ 99544 h 654375"/>
                <a:gd name="connsiteX1" fmla="*/ 79111 w 703881"/>
                <a:gd name="connsiteY1" fmla="*/ 94781 h 654375"/>
                <a:gd name="connsiteX2" fmla="*/ 188648 w 703881"/>
                <a:gd name="connsiteY2" fmla="*/ 132881 h 654375"/>
                <a:gd name="connsiteX3" fmla="*/ 269611 w 703881"/>
                <a:gd name="connsiteY3" fmla="*/ 32869 h 654375"/>
                <a:gd name="connsiteX4" fmla="*/ 367242 w 703881"/>
                <a:gd name="connsiteY4" fmla="*/ 6675 h 654375"/>
                <a:gd name="connsiteX5" fmla="*/ 376767 w 703881"/>
                <a:gd name="connsiteY5" fmla="*/ 149550 h 654375"/>
                <a:gd name="connsiteX6" fmla="*/ 298186 w 703881"/>
                <a:gd name="connsiteY6" fmla="*/ 175744 h 654375"/>
                <a:gd name="connsiteX7" fmla="*/ 262467 w 703881"/>
                <a:gd name="connsiteY7" fmla="*/ 166219 h 654375"/>
                <a:gd name="connsiteX8" fmla="*/ 221986 w 703881"/>
                <a:gd name="connsiteY8" fmla="*/ 247181 h 654375"/>
                <a:gd name="connsiteX9" fmla="*/ 136261 w 703881"/>
                <a:gd name="connsiteY9" fmla="*/ 242419 h 654375"/>
                <a:gd name="connsiteX10" fmla="*/ 219605 w 703881"/>
                <a:gd name="connsiteY10" fmla="*/ 299569 h 654375"/>
                <a:gd name="connsiteX11" fmla="*/ 295805 w 703881"/>
                <a:gd name="connsiteY11" fmla="*/ 411488 h 654375"/>
                <a:gd name="connsiteX12" fmla="*/ 269611 w 703881"/>
                <a:gd name="connsiteY12" fmla="*/ 259088 h 654375"/>
                <a:gd name="connsiteX13" fmla="*/ 274373 w 703881"/>
                <a:gd name="connsiteY13" fmla="*/ 175744 h 654375"/>
                <a:gd name="connsiteX14" fmla="*/ 383911 w 703881"/>
                <a:gd name="connsiteY14" fmla="*/ 266231 h 654375"/>
                <a:gd name="connsiteX15" fmla="*/ 433917 w 703881"/>
                <a:gd name="connsiteY15" fmla="*/ 318619 h 654375"/>
                <a:gd name="connsiteX16" fmla="*/ 379148 w 703881"/>
                <a:gd name="connsiteY16" fmla="*/ 182888 h 654375"/>
                <a:gd name="connsiteX17" fmla="*/ 393436 w 703881"/>
                <a:gd name="connsiteY17" fmla="*/ 132881 h 654375"/>
                <a:gd name="connsiteX18" fmla="*/ 460111 w 703881"/>
                <a:gd name="connsiteY18" fmla="*/ 97163 h 654375"/>
                <a:gd name="connsiteX19" fmla="*/ 462492 w 703881"/>
                <a:gd name="connsiteY19" fmla="*/ 135263 h 654375"/>
                <a:gd name="connsiteX20" fmla="*/ 505355 w 703881"/>
                <a:gd name="connsiteY20" fmla="*/ 313856 h 654375"/>
                <a:gd name="connsiteX21" fmla="*/ 691092 w 703881"/>
                <a:gd name="connsiteY21" fmla="*/ 523406 h 654375"/>
                <a:gd name="connsiteX22" fmla="*/ 660136 w 703881"/>
                <a:gd name="connsiteY22" fmla="*/ 556744 h 654375"/>
                <a:gd name="connsiteX23" fmla="*/ 438680 w 703881"/>
                <a:gd name="connsiteY23" fmla="*/ 390056 h 654375"/>
                <a:gd name="connsiteX24" fmla="*/ 333905 w 703881"/>
                <a:gd name="connsiteY24" fmla="*/ 301950 h 654375"/>
                <a:gd name="connsiteX25" fmla="*/ 331523 w 703881"/>
                <a:gd name="connsiteY25" fmla="*/ 416250 h 654375"/>
                <a:gd name="connsiteX26" fmla="*/ 383911 w 703881"/>
                <a:gd name="connsiteY26" fmla="*/ 513881 h 654375"/>
                <a:gd name="connsiteX27" fmla="*/ 483923 w 703881"/>
                <a:gd name="connsiteY27" fmla="*/ 582938 h 654375"/>
                <a:gd name="connsiteX28" fmla="*/ 376767 w 703881"/>
                <a:gd name="connsiteY28" fmla="*/ 654375 h 654375"/>
                <a:gd name="connsiteX29" fmla="*/ 262467 w 703881"/>
                <a:gd name="connsiteY29" fmla="*/ 582938 h 654375"/>
                <a:gd name="connsiteX30" fmla="*/ 307711 w 703881"/>
                <a:gd name="connsiteY30" fmla="*/ 494831 h 654375"/>
                <a:gd name="connsiteX31" fmla="*/ 81492 w 703881"/>
                <a:gd name="connsiteY31" fmla="*/ 244800 h 654375"/>
                <a:gd name="connsiteX32" fmla="*/ 45773 w 703881"/>
                <a:gd name="connsiteY32" fmla="*/ 159075 h 654375"/>
                <a:gd name="connsiteX33" fmla="*/ 530 w 703881"/>
                <a:gd name="connsiteY33" fmla="*/ 99544 h 654375"/>
                <a:gd name="connsiteX0" fmla="*/ 530 w 700378"/>
                <a:gd name="connsiteY0" fmla="*/ 99544 h 654375"/>
                <a:gd name="connsiteX1" fmla="*/ 79111 w 700378"/>
                <a:gd name="connsiteY1" fmla="*/ 94781 h 654375"/>
                <a:gd name="connsiteX2" fmla="*/ 188648 w 700378"/>
                <a:gd name="connsiteY2" fmla="*/ 132881 h 654375"/>
                <a:gd name="connsiteX3" fmla="*/ 269611 w 700378"/>
                <a:gd name="connsiteY3" fmla="*/ 32869 h 654375"/>
                <a:gd name="connsiteX4" fmla="*/ 367242 w 700378"/>
                <a:gd name="connsiteY4" fmla="*/ 6675 h 654375"/>
                <a:gd name="connsiteX5" fmla="*/ 376767 w 700378"/>
                <a:gd name="connsiteY5" fmla="*/ 149550 h 654375"/>
                <a:gd name="connsiteX6" fmla="*/ 298186 w 700378"/>
                <a:gd name="connsiteY6" fmla="*/ 175744 h 654375"/>
                <a:gd name="connsiteX7" fmla="*/ 262467 w 700378"/>
                <a:gd name="connsiteY7" fmla="*/ 166219 h 654375"/>
                <a:gd name="connsiteX8" fmla="*/ 221986 w 700378"/>
                <a:gd name="connsiteY8" fmla="*/ 247181 h 654375"/>
                <a:gd name="connsiteX9" fmla="*/ 136261 w 700378"/>
                <a:gd name="connsiteY9" fmla="*/ 242419 h 654375"/>
                <a:gd name="connsiteX10" fmla="*/ 219605 w 700378"/>
                <a:gd name="connsiteY10" fmla="*/ 299569 h 654375"/>
                <a:gd name="connsiteX11" fmla="*/ 295805 w 700378"/>
                <a:gd name="connsiteY11" fmla="*/ 411488 h 654375"/>
                <a:gd name="connsiteX12" fmla="*/ 269611 w 700378"/>
                <a:gd name="connsiteY12" fmla="*/ 259088 h 654375"/>
                <a:gd name="connsiteX13" fmla="*/ 274373 w 700378"/>
                <a:gd name="connsiteY13" fmla="*/ 175744 h 654375"/>
                <a:gd name="connsiteX14" fmla="*/ 383911 w 700378"/>
                <a:gd name="connsiteY14" fmla="*/ 266231 h 654375"/>
                <a:gd name="connsiteX15" fmla="*/ 433917 w 700378"/>
                <a:gd name="connsiteY15" fmla="*/ 318619 h 654375"/>
                <a:gd name="connsiteX16" fmla="*/ 379148 w 700378"/>
                <a:gd name="connsiteY16" fmla="*/ 182888 h 654375"/>
                <a:gd name="connsiteX17" fmla="*/ 393436 w 700378"/>
                <a:gd name="connsiteY17" fmla="*/ 132881 h 654375"/>
                <a:gd name="connsiteX18" fmla="*/ 460111 w 700378"/>
                <a:gd name="connsiteY18" fmla="*/ 97163 h 654375"/>
                <a:gd name="connsiteX19" fmla="*/ 462492 w 700378"/>
                <a:gd name="connsiteY19" fmla="*/ 135263 h 654375"/>
                <a:gd name="connsiteX20" fmla="*/ 505355 w 700378"/>
                <a:gd name="connsiteY20" fmla="*/ 313856 h 654375"/>
                <a:gd name="connsiteX21" fmla="*/ 691092 w 700378"/>
                <a:gd name="connsiteY21" fmla="*/ 523406 h 654375"/>
                <a:gd name="connsiteX22" fmla="*/ 660136 w 700378"/>
                <a:gd name="connsiteY22" fmla="*/ 556744 h 654375"/>
                <a:gd name="connsiteX23" fmla="*/ 438680 w 700378"/>
                <a:gd name="connsiteY23" fmla="*/ 390056 h 654375"/>
                <a:gd name="connsiteX24" fmla="*/ 333905 w 700378"/>
                <a:gd name="connsiteY24" fmla="*/ 301950 h 654375"/>
                <a:gd name="connsiteX25" fmla="*/ 331523 w 700378"/>
                <a:gd name="connsiteY25" fmla="*/ 416250 h 654375"/>
                <a:gd name="connsiteX26" fmla="*/ 383911 w 700378"/>
                <a:gd name="connsiteY26" fmla="*/ 513881 h 654375"/>
                <a:gd name="connsiteX27" fmla="*/ 483923 w 700378"/>
                <a:gd name="connsiteY27" fmla="*/ 582938 h 654375"/>
                <a:gd name="connsiteX28" fmla="*/ 376767 w 700378"/>
                <a:gd name="connsiteY28" fmla="*/ 654375 h 654375"/>
                <a:gd name="connsiteX29" fmla="*/ 262467 w 700378"/>
                <a:gd name="connsiteY29" fmla="*/ 582938 h 654375"/>
                <a:gd name="connsiteX30" fmla="*/ 307711 w 700378"/>
                <a:gd name="connsiteY30" fmla="*/ 494831 h 654375"/>
                <a:gd name="connsiteX31" fmla="*/ 81492 w 700378"/>
                <a:gd name="connsiteY31" fmla="*/ 244800 h 654375"/>
                <a:gd name="connsiteX32" fmla="*/ 45773 w 700378"/>
                <a:gd name="connsiteY32" fmla="*/ 159075 h 654375"/>
                <a:gd name="connsiteX33" fmla="*/ 530 w 700378"/>
                <a:gd name="connsiteY33" fmla="*/ 99544 h 654375"/>
                <a:gd name="connsiteX0" fmla="*/ 530 w 697380"/>
                <a:gd name="connsiteY0" fmla="*/ 99544 h 654375"/>
                <a:gd name="connsiteX1" fmla="*/ 79111 w 697380"/>
                <a:gd name="connsiteY1" fmla="*/ 94781 h 654375"/>
                <a:gd name="connsiteX2" fmla="*/ 188648 w 697380"/>
                <a:gd name="connsiteY2" fmla="*/ 132881 h 654375"/>
                <a:gd name="connsiteX3" fmla="*/ 269611 w 697380"/>
                <a:gd name="connsiteY3" fmla="*/ 32869 h 654375"/>
                <a:gd name="connsiteX4" fmla="*/ 367242 w 697380"/>
                <a:gd name="connsiteY4" fmla="*/ 6675 h 654375"/>
                <a:gd name="connsiteX5" fmla="*/ 376767 w 697380"/>
                <a:gd name="connsiteY5" fmla="*/ 149550 h 654375"/>
                <a:gd name="connsiteX6" fmla="*/ 298186 w 697380"/>
                <a:gd name="connsiteY6" fmla="*/ 175744 h 654375"/>
                <a:gd name="connsiteX7" fmla="*/ 262467 w 697380"/>
                <a:gd name="connsiteY7" fmla="*/ 166219 h 654375"/>
                <a:gd name="connsiteX8" fmla="*/ 221986 w 697380"/>
                <a:gd name="connsiteY8" fmla="*/ 247181 h 654375"/>
                <a:gd name="connsiteX9" fmla="*/ 136261 w 697380"/>
                <a:gd name="connsiteY9" fmla="*/ 242419 h 654375"/>
                <a:gd name="connsiteX10" fmla="*/ 219605 w 697380"/>
                <a:gd name="connsiteY10" fmla="*/ 299569 h 654375"/>
                <a:gd name="connsiteX11" fmla="*/ 295805 w 697380"/>
                <a:gd name="connsiteY11" fmla="*/ 411488 h 654375"/>
                <a:gd name="connsiteX12" fmla="*/ 269611 w 697380"/>
                <a:gd name="connsiteY12" fmla="*/ 259088 h 654375"/>
                <a:gd name="connsiteX13" fmla="*/ 274373 w 697380"/>
                <a:gd name="connsiteY13" fmla="*/ 175744 h 654375"/>
                <a:gd name="connsiteX14" fmla="*/ 383911 w 697380"/>
                <a:gd name="connsiteY14" fmla="*/ 266231 h 654375"/>
                <a:gd name="connsiteX15" fmla="*/ 433917 w 697380"/>
                <a:gd name="connsiteY15" fmla="*/ 318619 h 654375"/>
                <a:gd name="connsiteX16" fmla="*/ 379148 w 697380"/>
                <a:gd name="connsiteY16" fmla="*/ 182888 h 654375"/>
                <a:gd name="connsiteX17" fmla="*/ 393436 w 697380"/>
                <a:gd name="connsiteY17" fmla="*/ 132881 h 654375"/>
                <a:gd name="connsiteX18" fmla="*/ 460111 w 697380"/>
                <a:gd name="connsiteY18" fmla="*/ 97163 h 654375"/>
                <a:gd name="connsiteX19" fmla="*/ 462492 w 697380"/>
                <a:gd name="connsiteY19" fmla="*/ 135263 h 654375"/>
                <a:gd name="connsiteX20" fmla="*/ 505355 w 697380"/>
                <a:gd name="connsiteY20" fmla="*/ 313856 h 654375"/>
                <a:gd name="connsiteX21" fmla="*/ 691092 w 697380"/>
                <a:gd name="connsiteY21" fmla="*/ 523406 h 654375"/>
                <a:gd name="connsiteX22" fmla="*/ 660136 w 697380"/>
                <a:gd name="connsiteY22" fmla="*/ 556744 h 654375"/>
                <a:gd name="connsiteX23" fmla="*/ 438680 w 697380"/>
                <a:gd name="connsiteY23" fmla="*/ 390056 h 654375"/>
                <a:gd name="connsiteX24" fmla="*/ 333905 w 697380"/>
                <a:gd name="connsiteY24" fmla="*/ 301950 h 654375"/>
                <a:gd name="connsiteX25" fmla="*/ 331523 w 697380"/>
                <a:gd name="connsiteY25" fmla="*/ 416250 h 654375"/>
                <a:gd name="connsiteX26" fmla="*/ 383911 w 697380"/>
                <a:gd name="connsiteY26" fmla="*/ 513881 h 654375"/>
                <a:gd name="connsiteX27" fmla="*/ 483923 w 697380"/>
                <a:gd name="connsiteY27" fmla="*/ 582938 h 654375"/>
                <a:gd name="connsiteX28" fmla="*/ 376767 w 697380"/>
                <a:gd name="connsiteY28" fmla="*/ 654375 h 654375"/>
                <a:gd name="connsiteX29" fmla="*/ 262467 w 697380"/>
                <a:gd name="connsiteY29" fmla="*/ 582938 h 654375"/>
                <a:gd name="connsiteX30" fmla="*/ 307711 w 697380"/>
                <a:gd name="connsiteY30" fmla="*/ 494831 h 654375"/>
                <a:gd name="connsiteX31" fmla="*/ 81492 w 697380"/>
                <a:gd name="connsiteY31" fmla="*/ 244800 h 654375"/>
                <a:gd name="connsiteX32" fmla="*/ 45773 w 697380"/>
                <a:gd name="connsiteY32" fmla="*/ 159075 h 654375"/>
                <a:gd name="connsiteX33" fmla="*/ 530 w 697380"/>
                <a:gd name="connsiteY33" fmla="*/ 99544 h 654375"/>
                <a:gd name="connsiteX0" fmla="*/ 530 w 697380"/>
                <a:gd name="connsiteY0" fmla="*/ 99544 h 654375"/>
                <a:gd name="connsiteX1" fmla="*/ 79111 w 697380"/>
                <a:gd name="connsiteY1" fmla="*/ 94781 h 654375"/>
                <a:gd name="connsiteX2" fmla="*/ 188648 w 697380"/>
                <a:gd name="connsiteY2" fmla="*/ 132881 h 654375"/>
                <a:gd name="connsiteX3" fmla="*/ 269611 w 697380"/>
                <a:gd name="connsiteY3" fmla="*/ 32869 h 654375"/>
                <a:gd name="connsiteX4" fmla="*/ 367242 w 697380"/>
                <a:gd name="connsiteY4" fmla="*/ 6675 h 654375"/>
                <a:gd name="connsiteX5" fmla="*/ 376767 w 697380"/>
                <a:gd name="connsiteY5" fmla="*/ 149550 h 654375"/>
                <a:gd name="connsiteX6" fmla="*/ 298186 w 697380"/>
                <a:gd name="connsiteY6" fmla="*/ 175744 h 654375"/>
                <a:gd name="connsiteX7" fmla="*/ 262467 w 697380"/>
                <a:gd name="connsiteY7" fmla="*/ 166219 h 654375"/>
                <a:gd name="connsiteX8" fmla="*/ 221986 w 697380"/>
                <a:gd name="connsiteY8" fmla="*/ 247181 h 654375"/>
                <a:gd name="connsiteX9" fmla="*/ 136261 w 697380"/>
                <a:gd name="connsiteY9" fmla="*/ 242419 h 654375"/>
                <a:gd name="connsiteX10" fmla="*/ 219605 w 697380"/>
                <a:gd name="connsiteY10" fmla="*/ 299569 h 654375"/>
                <a:gd name="connsiteX11" fmla="*/ 295805 w 697380"/>
                <a:gd name="connsiteY11" fmla="*/ 411488 h 654375"/>
                <a:gd name="connsiteX12" fmla="*/ 269611 w 697380"/>
                <a:gd name="connsiteY12" fmla="*/ 259088 h 654375"/>
                <a:gd name="connsiteX13" fmla="*/ 274373 w 697380"/>
                <a:gd name="connsiteY13" fmla="*/ 175744 h 654375"/>
                <a:gd name="connsiteX14" fmla="*/ 383911 w 697380"/>
                <a:gd name="connsiteY14" fmla="*/ 266231 h 654375"/>
                <a:gd name="connsiteX15" fmla="*/ 433917 w 697380"/>
                <a:gd name="connsiteY15" fmla="*/ 318619 h 654375"/>
                <a:gd name="connsiteX16" fmla="*/ 379148 w 697380"/>
                <a:gd name="connsiteY16" fmla="*/ 182888 h 654375"/>
                <a:gd name="connsiteX17" fmla="*/ 393436 w 697380"/>
                <a:gd name="connsiteY17" fmla="*/ 132881 h 654375"/>
                <a:gd name="connsiteX18" fmla="*/ 460111 w 697380"/>
                <a:gd name="connsiteY18" fmla="*/ 97163 h 654375"/>
                <a:gd name="connsiteX19" fmla="*/ 462492 w 697380"/>
                <a:gd name="connsiteY19" fmla="*/ 135263 h 654375"/>
                <a:gd name="connsiteX20" fmla="*/ 505355 w 697380"/>
                <a:gd name="connsiteY20" fmla="*/ 313856 h 654375"/>
                <a:gd name="connsiteX21" fmla="*/ 691092 w 697380"/>
                <a:gd name="connsiteY21" fmla="*/ 523406 h 654375"/>
                <a:gd name="connsiteX22" fmla="*/ 660136 w 697380"/>
                <a:gd name="connsiteY22" fmla="*/ 556744 h 654375"/>
                <a:gd name="connsiteX23" fmla="*/ 438680 w 697380"/>
                <a:gd name="connsiteY23" fmla="*/ 390056 h 654375"/>
                <a:gd name="connsiteX24" fmla="*/ 333905 w 697380"/>
                <a:gd name="connsiteY24" fmla="*/ 301950 h 654375"/>
                <a:gd name="connsiteX25" fmla="*/ 331523 w 697380"/>
                <a:gd name="connsiteY25" fmla="*/ 416250 h 654375"/>
                <a:gd name="connsiteX26" fmla="*/ 383911 w 697380"/>
                <a:gd name="connsiteY26" fmla="*/ 513881 h 654375"/>
                <a:gd name="connsiteX27" fmla="*/ 483923 w 697380"/>
                <a:gd name="connsiteY27" fmla="*/ 582938 h 654375"/>
                <a:gd name="connsiteX28" fmla="*/ 376767 w 697380"/>
                <a:gd name="connsiteY28" fmla="*/ 654375 h 654375"/>
                <a:gd name="connsiteX29" fmla="*/ 262467 w 697380"/>
                <a:gd name="connsiteY29" fmla="*/ 582938 h 654375"/>
                <a:gd name="connsiteX30" fmla="*/ 307711 w 697380"/>
                <a:gd name="connsiteY30" fmla="*/ 494831 h 654375"/>
                <a:gd name="connsiteX31" fmla="*/ 81492 w 697380"/>
                <a:gd name="connsiteY31" fmla="*/ 244800 h 654375"/>
                <a:gd name="connsiteX32" fmla="*/ 45773 w 697380"/>
                <a:gd name="connsiteY32" fmla="*/ 159075 h 654375"/>
                <a:gd name="connsiteX33" fmla="*/ 530 w 697380"/>
                <a:gd name="connsiteY33" fmla="*/ 99544 h 654375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9458"/>
                <a:gd name="connsiteX1" fmla="*/ 79111 w 697380"/>
                <a:gd name="connsiteY1" fmla="*/ 94781 h 659458"/>
                <a:gd name="connsiteX2" fmla="*/ 188648 w 697380"/>
                <a:gd name="connsiteY2" fmla="*/ 132881 h 659458"/>
                <a:gd name="connsiteX3" fmla="*/ 269611 w 697380"/>
                <a:gd name="connsiteY3" fmla="*/ 32869 h 659458"/>
                <a:gd name="connsiteX4" fmla="*/ 367242 w 697380"/>
                <a:gd name="connsiteY4" fmla="*/ 6675 h 659458"/>
                <a:gd name="connsiteX5" fmla="*/ 376767 w 697380"/>
                <a:gd name="connsiteY5" fmla="*/ 149550 h 659458"/>
                <a:gd name="connsiteX6" fmla="*/ 298186 w 697380"/>
                <a:gd name="connsiteY6" fmla="*/ 175744 h 659458"/>
                <a:gd name="connsiteX7" fmla="*/ 262467 w 697380"/>
                <a:gd name="connsiteY7" fmla="*/ 166219 h 659458"/>
                <a:gd name="connsiteX8" fmla="*/ 221986 w 697380"/>
                <a:gd name="connsiteY8" fmla="*/ 247181 h 659458"/>
                <a:gd name="connsiteX9" fmla="*/ 136261 w 697380"/>
                <a:gd name="connsiteY9" fmla="*/ 242419 h 659458"/>
                <a:gd name="connsiteX10" fmla="*/ 219605 w 697380"/>
                <a:gd name="connsiteY10" fmla="*/ 299569 h 659458"/>
                <a:gd name="connsiteX11" fmla="*/ 295805 w 697380"/>
                <a:gd name="connsiteY11" fmla="*/ 411488 h 659458"/>
                <a:gd name="connsiteX12" fmla="*/ 269611 w 697380"/>
                <a:gd name="connsiteY12" fmla="*/ 259088 h 659458"/>
                <a:gd name="connsiteX13" fmla="*/ 274373 w 697380"/>
                <a:gd name="connsiteY13" fmla="*/ 175744 h 659458"/>
                <a:gd name="connsiteX14" fmla="*/ 383911 w 697380"/>
                <a:gd name="connsiteY14" fmla="*/ 266231 h 659458"/>
                <a:gd name="connsiteX15" fmla="*/ 433917 w 697380"/>
                <a:gd name="connsiteY15" fmla="*/ 318619 h 659458"/>
                <a:gd name="connsiteX16" fmla="*/ 379148 w 697380"/>
                <a:gd name="connsiteY16" fmla="*/ 182888 h 659458"/>
                <a:gd name="connsiteX17" fmla="*/ 393436 w 697380"/>
                <a:gd name="connsiteY17" fmla="*/ 132881 h 659458"/>
                <a:gd name="connsiteX18" fmla="*/ 460111 w 697380"/>
                <a:gd name="connsiteY18" fmla="*/ 97163 h 659458"/>
                <a:gd name="connsiteX19" fmla="*/ 462492 w 697380"/>
                <a:gd name="connsiteY19" fmla="*/ 135263 h 659458"/>
                <a:gd name="connsiteX20" fmla="*/ 505355 w 697380"/>
                <a:gd name="connsiteY20" fmla="*/ 313856 h 659458"/>
                <a:gd name="connsiteX21" fmla="*/ 691092 w 697380"/>
                <a:gd name="connsiteY21" fmla="*/ 523406 h 659458"/>
                <a:gd name="connsiteX22" fmla="*/ 660136 w 697380"/>
                <a:gd name="connsiteY22" fmla="*/ 556744 h 659458"/>
                <a:gd name="connsiteX23" fmla="*/ 438680 w 697380"/>
                <a:gd name="connsiteY23" fmla="*/ 390056 h 659458"/>
                <a:gd name="connsiteX24" fmla="*/ 333905 w 697380"/>
                <a:gd name="connsiteY24" fmla="*/ 301950 h 659458"/>
                <a:gd name="connsiteX25" fmla="*/ 331523 w 697380"/>
                <a:gd name="connsiteY25" fmla="*/ 416250 h 659458"/>
                <a:gd name="connsiteX26" fmla="*/ 383911 w 697380"/>
                <a:gd name="connsiteY26" fmla="*/ 513881 h 659458"/>
                <a:gd name="connsiteX27" fmla="*/ 483923 w 697380"/>
                <a:gd name="connsiteY27" fmla="*/ 582938 h 659458"/>
                <a:gd name="connsiteX28" fmla="*/ 376767 w 697380"/>
                <a:gd name="connsiteY28" fmla="*/ 654375 h 659458"/>
                <a:gd name="connsiteX29" fmla="*/ 262467 w 697380"/>
                <a:gd name="connsiteY29" fmla="*/ 582938 h 659458"/>
                <a:gd name="connsiteX30" fmla="*/ 307711 w 697380"/>
                <a:gd name="connsiteY30" fmla="*/ 494831 h 659458"/>
                <a:gd name="connsiteX31" fmla="*/ 81492 w 697380"/>
                <a:gd name="connsiteY31" fmla="*/ 244800 h 659458"/>
                <a:gd name="connsiteX32" fmla="*/ 45773 w 697380"/>
                <a:gd name="connsiteY32" fmla="*/ 159075 h 659458"/>
                <a:gd name="connsiteX33" fmla="*/ 530 w 697380"/>
                <a:gd name="connsiteY33" fmla="*/ 99544 h 659458"/>
                <a:gd name="connsiteX0" fmla="*/ 530 w 697380"/>
                <a:gd name="connsiteY0" fmla="*/ 99544 h 668322"/>
                <a:gd name="connsiteX1" fmla="*/ 79111 w 697380"/>
                <a:gd name="connsiteY1" fmla="*/ 94781 h 668322"/>
                <a:gd name="connsiteX2" fmla="*/ 188648 w 697380"/>
                <a:gd name="connsiteY2" fmla="*/ 132881 h 668322"/>
                <a:gd name="connsiteX3" fmla="*/ 269611 w 697380"/>
                <a:gd name="connsiteY3" fmla="*/ 32869 h 668322"/>
                <a:gd name="connsiteX4" fmla="*/ 367242 w 697380"/>
                <a:gd name="connsiteY4" fmla="*/ 6675 h 668322"/>
                <a:gd name="connsiteX5" fmla="*/ 376767 w 697380"/>
                <a:gd name="connsiteY5" fmla="*/ 149550 h 668322"/>
                <a:gd name="connsiteX6" fmla="*/ 298186 w 697380"/>
                <a:gd name="connsiteY6" fmla="*/ 175744 h 668322"/>
                <a:gd name="connsiteX7" fmla="*/ 262467 w 697380"/>
                <a:gd name="connsiteY7" fmla="*/ 166219 h 668322"/>
                <a:gd name="connsiteX8" fmla="*/ 221986 w 697380"/>
                <a:gd name="connsiteY8" fmla="*/ 247181 h 668322"/>
                <a:gd name="connsiteX9" fmla="*/ 136261 w 697380"/>
                <a:gd name="connsiteY9" fmla="*/ 242419 h 668322"/>
                <a:gd name="connsiteX10" fmla="*/ 219605 w 697380"/>
                <a:gd name="connsiteY10" fmla="*/ 299569 h 668322"/>
                <a:gd name="connsiteX11" fmla="*/ 295805 w 697380"/>
                <a:gd name="connsiteY11" fmla="*/ 411488 h 668322"/>
                <a:gd name="connsiteX12" fmla="*/ 269611 w 697380"/>
                <a:gd name="connsiteY12" fmla="*/ 259088 h 668322"/>
                <a:gd name="connsiteX13" fmla="*/ 274373 w 697380"/>
                <a:gd name="connsiteY13" fmla="*/ 175744 h 668322"/>
                <a:gd name="connsiteX14" fmla="*/ 383911 w 697380"/>
                <a:gd name="connsiteY14" fmla="*/ 266231 h 668322"/>
                <a:gd name="connsiteX15" fmla="*/ 433917 w 697380"/>
                <a:gd name="connsiteY15" fmla="*/ 318619 h 668322"/>
                <a:gd name="connsiteX16" fmla="*/ 379148 w 697380"/>
                <a:gd name="connsiteY16" fmla="*/ 182888 h 668322"/>
                <a:gd name="connsiteX17" fmla="*/ 393436 w 697380"/>
                <a:gd name="connsiteY17" fmla="*/ 132881 h 668322"/>
                <a:gd name="connsiteX18" fmla="*/ 460111 w 697380"/>
                <a:gd name="connsiteY18" fmla="*/ 97163 h 668322"/>
                <a:gd name="connsiteX19" fmla="*/ 462492 w 697380"/>
                <a:gd name="connsiteY19" fmla="*/ 135263 h 668322"/>
                <a:gd name="connsiteX20" fmla="*/ 505355 w 697380"/>
                <a:gd name="connsiteY20" fmla="*/ 313856 h 668322"/>
                <a:gd name="connsiteX21" fmla="*/ 691092 w 697380"/>
                <a:gd name="connsiteY21" fmla="*/ 523406 h 668322"/>
                <a:gd name="connsiteX22" fmla="*/ 660136 w 697380"/>
                <a:gd name="connsiteY22" fmla="*/ 556744 h 668322"/>
                <a:gd name="connsiteX23" fmla="*/ 438680 w 697380"/>
                <a:gd name="connsiteY23" fmla="*/ 390056 h 668322"/>
                <a:gd name="connsiteX24" fmla="*/ 333905 w 697380"/>
                <a:gd name="connsiteY24" fmla="*/ 301950 h 668322"/>
                <a:gd name="connsiteX25" fmla="*/ 331523 w 697380"/>
                <a:gd name="connsiteY25" fmla="*/ 416250 h 668322"/>
                <a:gd name="connsiteX26" fmla="*/ 383911 w 697380"/>
                <a:gd name="connsiteY26" fmla="*/ 513881 h 668322"/>
                <a:gd name="connsiteX27" fmla="*/ 483923 w 697380"/>
                <a:gd name="connsiteY27" fmla="*/ 582938 h 668322"/>
                <a:gd name="connsiteX28" fmla="*/ 376767 w 697380"/>
                <a:gd name="connsiteY28" fmla="*/ 654375 h 668322"/>
                <a:gd name="connsiteX29" fmla="*/ 262467 w 697380"/>
                <a:gd name="connsiteY29" fmla="*/ 582938 h 668322"/>
                <a:gd name="connsiteX30" fmla="*/ 307711 w 697380"/>
                <a:gd name="connsiteY30" fmla="*/ 494831 h 668322"/>
                <a:gd name="connsiteX31" fmla="*/ 81492 w 697380"/>
                <a:gd name="connsiteY31" fmla="*/ 244800 h 668322"/>
                <a:gd name="connsiteX32" fmla="*/ 45773 w 697380"/>
                <a:gd name="connsiteY32" fmla="*/ 159075 h 668322"/>
                <a:gd name="connsiteX33" fmla="*/ 530 w 697380"/>
                <a:gd name="connsiteY33" fmla="*/ 99544 h 668322"/>
                <a:gd name="connsiteX0" fmla="*/ 530 w 697380"/>
                <a:gd name="connsiteY0" fmla="*/ 99544 h 668322"/>
                <a:gd name="connsiteX1" fmla="*/ 79111 w 697380"/>
                <a:gd name="connsiteY1" fmla="*/ 94781 h 668322"/>
                <a:gd name="connsiteX2" fmla="*/ 188648 w 697380"/>
                <a:gd name="connsiteY2" fmla="*/ 132881 h 668322"/>
                <a:gd name="connsiteX3" fmla="*/ 269611 w 697380"/>
                <a:gd name="connsiteY3" fmla="*/ 32869 h 668322"/>
                <a:gd name="connsiteX4" fmla="*/ 367242 w 697380"/>
                <a:gd name="connsiteY4" fmla="*/ 6675 h 668322"/>
                <a:gd name="connsiteX5" fmla="*/ 376767 w 697380"/>
                <a:gd name="connsiteY5" fmla="*/ 149550 h 668322"/>
                <a:gd name="connsiteX6" fmla="*/ 298186 w 697380"/>
                <a:gd name="connsiteY6" fmla="*/ 175744 h 668322"/>
                <a:gd name="connsiteX7" fmla="*/ 262467 w 697380"/>
                <a:gd name="connsiteY7" fmla="*/ 166219 h 668322"/>
                <a:gd name="connsiteX8" fmla="*/ 221986 w 697380"/>
                <a:gd name="connsiteY8" fmla="*/ 247181 h 668322"/>
                <a:gd name="connsiteX9" fmla="*/ 136261 w 697380"/>
                <a:gd name="connsiteY9" fmla="*/ 242419 h 668322"/>
                <a:gd name="connsiteX10" fmla="*/ 219605 w 697380"/>
                <a:gd name="connsiteY10" fmla="*/ 299569 h 668322"/>
                <a:gd name="connsiteX11" fmla="*/ 295805 w 697380"/>
                <a:gd name="connsiteY11" fmla="*/ 411488 h 668322"/>
                <a:gd name="connsiteX12" fmla="*/ 269611 w 697380"/>
                <a:gd name="connsiteY12" fmla="*/ 259088 h 668322"/>
                <a:gd name="connsiteX13" fmla="*/ 274373 w 697380"/>
                <a:gd name="connsiteY13" fmla="*/ 175744 h 668322"/>
                <a:gd name="connsiteX14" fmla="*/ 383911 w 697380"/>
                <a:gd name="connsiteY14" fmla="*/ 266231 h 668322"/>
                <a:gd name="connsiteX15" fmla="*/ 433917 w 697380"/>
                <a:gd name="connsiteY15" fmla="*/ 318619 h 668322"/>
                <a:gd name="connsiteX16" fmla="*/ 379148 w 697380"/>
                <a:gd name="connsiteY16" fmla="*/ 182888 h 668322"/>
                <a:gd name="connsiteX17" fmla="*/ 393436 w 697380"/>
                <a:gd name="connsiteY17" fmla="*/ 132881 h 668322"/>
                <a:gd name="connsiteX18" fmla="*/ 460111 w 697380"/>
                <a:gd name="connsiteY18" fmla="*/ 97163 h 668322"/>
                <a:gd name="connsiteX19" fmla="*/ 462492 w 697380"/>
                <a:gd name="connsiteY19" fmla="*/ 135263 h 668322"/>
                <a:gd name="connsiteX20" fmla="*/ 505355 w 697380"/>
                <a:gd name="connsiteY20" fmla="*/ 313856 h 668322"/>
                <a:gd name="connsiteX21" fmla="*/ 691092 w 697380"/>
                <a:gd name="connsiteY21" fmla="*/ 523406 h 668322"/>
                <a:gd name="connsiteX22" fmla="*/ 660136 w 697380"/>
                <a:gd name="connsiteY22" fmla="*/ 556744 h 668322"/>
                <a:gd name="connsiteX23" fmla="*/ 438680 w 697380"/>
                <a:gd name="connsiteY23" fmla="*/ 390056 h 668322"/>
                <a:gd name="connsiteX24" fmla="*/ 333905 w 697380"/>
                <a:gd name="connsiteY24" fmla="*/ 301950 h 668322"/>
                <a:gd name="connsiteX25" fmla="*/ 331523 w 697380"/>
                <a:gd name="connsiteY25" fmla="*/ 416250 h 668322"/>
                <a:gd name="connsiteX26" fmla="*/ 383911 w 697380"/>
                <a:gd name="connsiteY26" fmla="*/ 513881 h 668322"/>
                <a:gd name="connsiteX27" fmla="*/ 483923 w 697380"/>
                <a:gd name="connsiteY27" fmla="*/ 582938 h 668322"/>
                <a:gd name="connsiteX28" fmla="*/ 376767 w 697380"/>
                <a:gd name="connsiteY28" fmla="*/ 654375 h 668322"/>
                <a:gd name="connsiteX29" fmla="*/ 262467 w 697380"/>
                <a:gd name="connsiteY29" fmla="*/ 582938 h 668322"/>
                <a:gd name="connsiteX30" fmla="*/ 307711 w 697380"/>
                <a:gd name="connsiteY30" fmla="*/ 494831 h 668322"/>
                <a:gd name="connsiteX31" fmla="*/ 81492 w 697380"/>
                <a:gd name="connsiteY31" fmla="*/ 244800 h 668322"/>
                <a:gd name="connsiteX32" fmla="*/ 45773 w 697380"/>
                <a:gd name="connsiteY32" fmla="*/ 159075 h 668322"/>
                <a:gd name="connsiteX33" fmla="*/ 530 w 697380"/>
                <a:gd name="connsiteY33" fmla="*/ 99544 h 668322"/>
                <a:gd name="connsiteX0" fmla="*/ 530 w 697380"/>
                <a:gd name="connsiteY0" fmla="*/ 99544 h 673343"/>
                <a:gd name="connsiteX1" fmla="*/ 79111 w 697380"/>
                <a:gd name="connsiteY1" fmla="*/ 94781 h 673343"/>
                <a:gd name="connsiteX2" fmla="*/ 188648 w 697380"/>
                <a:gd name="connsiteY2" fmla="*/ 132881 h 673343"/>
                <a:gd name="connsiteX3" fmla="*/ 269611 w 697380"/>
                <a:gd name="connsiteY3" fmla="*/ 32869 h 673343"/>
                <a:gd name="connsiteX4" fmla="*/ 367242 w 697380"/>
                <a:gd name="connsiteY4" fmla="*/ 6675 h 673343"/>
                <a:gd name="connsiteX5" fmla="*/ 376767 w 697380"/>
                <a:gd name="connsiteY5" fmla="*/ 149550 h 673343"/>
                <a:gd name="connsiteX6" fmla="*/ 298186 w 697380"/>
                <a:gd name="connsiteY6" fmla="*/ 175744 h 673343"/>
                <a:gd name="connsiteX7" fmla="*/ 262467 w 697380"/>
                <a:gd name="connsiteY7" fmla="*/ 166219 h 673343"/>
                <a:gd name="connsiteX8" fmla="*/ 221986 w 697380"/>
                <a:gd name="connsiteY8" fmla="*/ 247181 h 673343"/>
                <a:gd name="connsiteX9" fmla="*/ 136261 w 697380"/>
                <a:gd name="connsiteY9" fmla="*/ 242419 h 673343"/>
                <a:gd name="connsiteX10" fmla="*/ 219605 w 697380"/>
                <a:gd name="connsiteY10" fmla="*/ 299569 h 673343"/>
                <a:gd name="connsiteX11" fmla="*/ 295805 w 697380"/>
                <a:gd name="connsiteY11" fmla="*/ 411488 h 673343"/>
                <a:gd name="connsiteX12" fmla="*/ 269611 w 697380"/>
                <a:gd name="connsiteY12" fmla="*/ 259088 h 673343"/>
                <a:gd name="connsiteX13" fmla="*/ 274373 w 697380"/>
                <a:gd name="connsiteY13" fmla="*/ 175744 h 673343"/>
                <a:gd name="connsiteX14" fmla="*/ 383911 w 697380"/>
                <a:gd name="connsiteY14" fmla="*/ 266231 h 673343"/>
                <a:gd name="connsiteX15" fmla="*/ 433917 w 697380"/>
                <a:gd name="connsiteY15" fmla="*/ 318619 h 673343"/>
                <a:gd name="connsiteX16" fmla="*/ 379148 w 697380"/>
                <a:gd name="connsiteY16" fmla="*/ 182888 h 673343"/>
                <a:gd name="connsiteX17" fmla="*/ 393436 w 697380"/>
                <a:gd name="connsiteY17" fmla="*/ 132881 h 673343"/>
                <a:gd name="connsiteX18" fmla="*/ 460111 w 697380"/>
                <a:gd name="connsiteY18" fmla="*/ 97163 h 673343"/>
                <a:gd name="connsiteX19" fmla="*/ 462492 w 697380"/>
                <a:gd name="connsiteY19" fmla="*/ 135263 h 673343"/>
                <a:gd name="connsiteX20" fmla="*/ 505355 w 697380"/>
                <a:gd name="connsiteY20" fmla="*/ 313856 h 673343"/>
                <a:gd name="connsiteX21" fmla="*/ 691092 w 697380"/>
                <a:gd name="connsiteY21" fmla="*/ 523406 h 673343"/>
                <a:gd name="connsiteX22" fmla="*/ 660136 w 697380"/>
                <a:gd name="connsiteY22" fmla="*/ 556744 h 673343"/>
                <a:gd name="connsiteX23" fmla="*/ 438680 w 697380"/>
                <a:gd name="connsiteY23" fmla="*/ 390056 h 673343"/>
                <a:gd name="connsiteX24" fmla="*/ 333905 w 697380"/>
                <a:gd name="connsiteY24" fmla="*/ 301950 h 673343"/>
                <a:gd name="connsiteX25" fmla="*/ 331523 w 697380"/>
                <a:gd name="connsiteY25" fmla="*/ 416250 h 673343"/>
                <a:gd name="connsiteX26" fmla="*/ 383911 w 697380"/>
                <a:gd name="connsiteY26" fmla="*/ 513881 h 673343"/>
                <a:gd name="connsiteX27" fmla="*/ 483923 w 697380"/>
                <a:gd name="connsiteY27" fmla="*/ 582938 h 673343"/>
                <a:gd name="connsiteX28" fmla="*/ 376767 w 697380"/>
                <a:gd name="connsiteY28" fmla="*/ 654375 h 673343"/>
                <a:gd name="connsiteX29" fmla="*/ 262467 w 697380"/>
                <a:gd name="connsiteY29" fmla="*/ 582938 h 673343"/>
                <a:gd name="connsiteX30" fmla="*/ 307711 w 697380"/>
                <a:gd name="connsiteY30" fmla="*/ 494831 h 673343"/>
                <a:gd name="connsiteX31" fmla="*/ 81492 w 697380"/>
                <a:gd name="connsiteY31" fmla="*/ 244800 h 673343"/>
                <a:gd name="connsiteX32" fmla="*/ 45773 w 697380"/>
                <a:gd name="connsiteY32" fmla="*/ 159075 h 673343"/>
                <a:gd name="connsiteX33" fmla="*/ 530 w 697380"/>
                <a:gd name="connsiteY33" fmla="*/ 99544 h 673343"/>
                <a:gd name="connsiteX0" fmla="*/ 530 w 697380"/>
                <a:gd name="connsiteY0" fmla="*/ 99544 h 663471"/>
                <a:gd name="connsiteX1" fmla="*/ 79111 w 697380"/>
                <a:gd name="connsiteY1" fmla="*/ 94781 h 663471"/>
                <a:gd name="connsiteX2" fmla="*/ 188648 w 697380"/>
                <a:gd name="connsiteY2" fmla="*/ 132881 h 663471"/>
                <a:gd name="connsiteX3" fmla="*/ 269611 w 697380"/>
                <a:gd name="connsiteY3" fmla="*/ 32869 h 663471"/>
                <a:gd name="connsiteX4" fmla="*/ 367242 w 697380"/>
                <a:gd name="connsiteY4" fmla="*/ 6675 h 663471"/>
                <a:gd name="connsiteX5" fmla="*/ 376767 w 697380"/>
                <a:gd name="connsiteY5" fmla="*/ 149550 h 663471"/>
                <a:gd name="connsiteX6" fmla="*/ 298186 w 697380"/>
                <a:gd name="connsiteY6" fmla="*/ 175744 h 663471"/>
                <a:gd name="connsiteX7" fmla="*/ 262467 w 697380"/>
                <a:gd name="connsiteY7" fmla="*/ 166219 h 663471"/>
                <a:gd name="connsiteX8" fmla="*/ 221986 w 697380"/>
                <a:gd name="connsiteY8" fmla="*/ 247181 h 663471"/>
                <a:gd name="connsiteX9" fmla="*/ 136261 w 697380"/>
                <a:gd name="connsiteY9" fmla="*/ 242419 h 663471"/>
                <a:gd name="connsiteX10" fmla="*/ 219605 w 697380"/>
                <a:gd name="connsiteY10" fmla="*/ 299569 h 663471"/>
                <a:gd name="connsiteX11" fmla="*/ 295805 w 697380"/>
                <a:gd name="connsiteY11" fmla="*/ 411488 h 663471"/>
                <a:gd name="connsiteX12" fmla="*/ 269611 w 697380"/>
                <a:gd name="connsiteY12" fmla="*/ 259088 h 663471"/>
                <a:gd name="connsiteX13" fmla="*/ 274373 w 697380"/>
                <a:gd name="connsiteY13" fmla="*/ 175744 h 663471"/>
                <a:gd name="connsiteX14" fmla="*/ 383911 w 697380"/>
                <a:gd name="connsiteY14" fmla="*/ 266231 h 663471"/>
                <a:gd name="connsiteX15" fmla="*/ 433917 w 697380"/>
                <a:gd name="connsiteY15" fmla="*/ 318619 h 663471"/>
                <a:gd name="connsiteX16" fmla="*/ 379148 w 697380"/>
                <a:gd name="connsiteY16" fmla="*/ 182888 h 663471"/>
                <a:gd name="connsiteX17" fmla="*/ 393436 w 697380"/>
                <a:gd name="connsiteY17" fmla="*/ 132881 h 663471"/>
                <a:gd name="connsiteX18" fmla="*/ 460111 w 697380"/>
                <a:gd name="connsiteY18" fmla="*/ 97163 h 663471"/>
                <a:gd name="connsiteX19" fmla="*/ 462492 w 697380"/>
                <a:gd name="connsiteY19" fmla="*/ 135263 h 663471"/>
                <a:gd name="connsiteX20" fmla="*/ 505355 w 697380"/>
                <a:gd name="connsiteY20" fmla="*/ 313856 h 663471"/>
                <a:gd name="connsiteX21" fmla="*/ 691092 w 697380"/>
                <a:gd name="connsiteY21" fmla="*/ 523406 h 663471"/>
                <a:gd name="connsiteX22" fmla="*/ 660136 w 697380"/>
                <a:gd name="connsiteY22" fmla="*/ 556744 h 663471"/>
                <a:gd name="connsiteX23" fmla="*/ 438680 w 697380"/>
                <a:gd name="connsiteY23" fmla="*/ 390056 h 663471"/>
                <a:gd name="connsiteX24" fmla="*/ 333905 w 697380"/>
                <a:gd name="connsiteY24" fmla="*/ 301950 h 663471"/>
                <a:gd name="connsiteX25" fmla="*/ 331523 w 697380"/>
                <a:gd name="connsiteY25" fmla="*/ 416250 h 663471"/>
                <a:gd name="connsiteX26" fmla="*/ 383911 w 697380"/>
                <a:gd name="connsiteY26" fmla="*/ 513881 h 663471"/>
                <a:gd name="connsiteX27" fmla="*/ 483923 w 697380"/>
                <a:gd name="connsiteY27" fmla="*/ 582938 h 663471"/>
                <a:gd name="connsiteX28" fmla="*/ 376767 w 697380"/>
                <a:gd name="connsiteY28" fmla="*/ 650647 h 663471"/>
                <a:gd name="connsiteX29" fmla="*/ 262467 w 697380"/>
                <a:gd name="connsiteY29" fmla="*/ 582938 h 663471"/>
                <a:gd name="connsiteX30" fmla="*/ 307711 w 697380"/>
                <a:gd name="connsiteY30" fmla="*/ 494831 h 663471"/>
                <a:gd name="connsiteX31" fmla="*/ 81492 w 697380"/>
                <a:gd name="connsiteY31" fmla="*/ 244800 h 663471"/>
                <a:gd name="connsiteX32" fmla="*/ 45773 w 697380"/>
                <a:gd name="connsiteY32" fmla="*/ 159075 h 663471"/>
                <a:gd name="connsiteX33" fmla="*/ 530 w 697380"/>
                <a:gd name="connsiteY33" fmla="*/ 99544 h 663471"/>
                <a:gd name="connsiteX0" fmla="*/ 530 w 697380"/>
                <a:gd name="connsiteY0" fmla="*/ 99544 h 664190"/>
                <a:gd name="connsiteX1" fmla="*/ 79111 w 697380"/>
                <a:gd name="connsiteY1" fmla="*/ 94781 h 664190"/>
                <a:gd name="connsiteX2" fmla="*/ 188648 w 697380"/>
                <a:gd name="connsiteY2" fmla="*/ 132881 h 664190"/>
                <a:gd name="connsiteX3" fmla="*/ 269611 w 697380"/>
                <a:gd name="connsiteY3" fmla="*/ 32869 h 664190"/>
                <a:gd name="connsiteX4" fmla="*/ 367242 w 697380"/>
                <a:gd name="connsiteY4" fmla="*/ 6675 h 664190"/>
                <a:gd name="connsiteX5" fmla="*/ 376767 w 697380"/>
                <a:gd name="connsiteY5" fmla="*/ 149550 h 664190"/>
                <a:gd name="connsiteX6" fmla="*/ 298186 w 697380"/>
                <a:gd name="connsiteY6" fmla="*/ 175744 h 664190"/>
                <a:gd name="connsiteX7" fmla="*/ 262467 w 697380"/>
                <a:gd name="connsiteY7" fmla="*/ 166219 h 664190"/>
                <a:gd name="connsiteX8" fmla="*/ 221986 w 697380"/>
                <a:gd name="connsiteY8" fmla="*/ 247181 h 664190"/>
                <a:gd name="connsiteX9" fmla="*/ 136261 w 697380"/>
                <a:gd name="connsiteY9" fmla="*/ 242419 h 664190"/>
                <a:gd name="connsiteX10" fmla="*/ 219605 w 697380"/>
                <a:gd name="connsiteY10" fmla="*/ 299569 h 664190"/>
                <a:gd name="connsiteX11" fmla="*/ 295805 w 697380"/>
                <a:gd name="connsiteY11" fmla="*/ 411488 h 664190"/>
                <a:gd name="connsiteX12" fmla="*/ 269611 w 697380"/>
                <a:gd name="connsiteY12" fmla="*/ 259088 h 664190"/>
                <a:gd name="connsiteX13" fmla="*/ 274373 w 697380"/>
                <a:gd name="connsiteY13" fmla="*/ 175744 h 664190"/>
                <a:gd name="connsiteX14" fmla="*/ 383911 w 697380"/>
                <a:gd name="connsiteY14" fmla="*/ 266231 h 664190"/>
                <a:gd name="connsiteX15" fmla="*/ 433917 w 697380"/>
                <a:gd name="connsiteY15" fmla="*/ 318619 h 664190"/>
                <a:gd name="connsiteX16" fmla="*/ 379148 w 697380"/>
                <a:gd name="connsiteY16" fmla="*/ 182888 h 664190"/>
                <a:gd name="connsiteX17" fmla="*/ 393436 w 697380"/>
                <a:gd name="connsiteY17" fmla="*/ 132881 h 664190"/>
                <a:gd name="connsiteX18" fmla="*/ 460111 w 697380"/>
                <a:gd name="connsiteY18" fmla="*/ 97163 h 664190"/>
                <a:gd name="connsiteX19" fmla="*/ 462492 w 697380"/>
                <a:gd name="connsiteY19" fmla="*/ 135263 h 664190"/>
                <a:gd name="connsiteX20" fmla="*/ 505355 w 697380"/>
                <a:gd name="connsiteY20" fmla="*/ 313856 h 664190"/>
                <a:gd name="connsiteX21" fmla="*/ 691092 w 697380"/>
                <a:gd name="connsiteY21" fmla="*/ 523406 h 664190"/>
                <a:gd name="connsiteX22" fmla="*/ 660136 w 697380"/>
                <a:gd name="connsiteY22" fmla="*/ 556744 h 664190"/>
                <a:gd name="connsiteX23" fmla="*/ 438680 w 697380"/>
                <a:gd name="connsiteY23" fmla="*/ 390056 h 664190"/>
                <a:gd name="connsiteX24" fmla="*/ 333905 w 697380"/>
                <a:gd name="connsiteY24" fmla="*/ 301950 h 664190"/>
                <a:gd name="connsiteX25" fmla="*/ 331523 w 697380"/>
                <a:gd name="connsiteY25" fmla="*/ 416250 h 664190"/>
                <a:gd name="connsiteX26" fmla="*/ 383911 w 697380"/>
                <a:gd name="connsiteY26" fmla="*/ 513881 h 664190"/>
                <a:gd name="connsiteX27" fmla="*/ 483923 w 697380"/>
                <a:gd name="connsiteY27" fmla="*/ 582938 h 664190"/>
                <a:gd name="connsiteX28" fmla="*/ 376767 w 697380"/>
                <a:gd name="connsiteY28" fmla="*/ 650647 h 664190"/>
                <a:gd name="connsiteX29" fmla="*/ 262467 w 697380"/>
                <a:gd name="connsiteY29" fmla="*/ 582938 h 664190"/>
                <a:gd name="connsiteX30" fmla="*/ 307711 w 697380"/>
                <a:gd name="connsiteY30" fmla="*/ 494831 h 664190"/>
                <a:gd name="connsiteX31" fmla="*/ 81492 w 697380"/>
                <a:gd name="connsiteY31" fmla="*/ 244800 h 664190"/>
                <a:gd name="connsiteX32" fmla="*/ 45773 w 697380"/>
                <a:gd name="connsiteY32" fmla="*/ 159075 h 664190"/>
                <a:gd name="connsiteX33" fmla="*/ 530 w 697380"/>
                <a:gd name="connsiteY33" fmla="*/ 99544 h 664190"/>
                <a:gd name="connsiteX0" fmla="*/ 530 w 697380"/>
                <a:gd name="connsiteY0" fmla="*/ 99544 h 664190"/>
                <a:gd name="connsiteX1" fmla="*/ 79111 w 697380"/>
                <a:gd name="connsiteY1" fmla="*/ 94781 h 664190"/>
                <a:gd name="connsiteX2" fmla="*/ 188648 w 697380"/>
                <a:gd name="connsiteY2" fmla="*/ 132881 h 664190"/>
                <a:gd name="connsiteX3" fmla="*/ 269611 w 697380"/>
                <a:gd name="connsiteY3" fmla="*/ 32869 h 664190"/>
                <a:gd name="connsiteX4" fmla="*/ 367242 w 697380"/>
                <a:gd name="connsiteY4" fmla="*/ 6675 h 664190"/>
                <a:gd name="connsiteX5" fmla="*/ 376767 w 697380"/>
                <a:gd name="connsiteY5" fmla="*/ 149550 h 664190"/>
                <a:gd name="connsiteX6" fmla="*/ 298186 w 697380"/>
                <a:gd name="connsiteY6" fmla="*/ 175744 h 664190"/>
                <a:gd name="connsiteX7" fmla="*/ 262467 w 697380"/>
                <a:gd name="connsiteY7" fmla="*/ 166219 h 664190"/>
                <a:gd name="connsiteX8" fmla="*/ 221986 w 697380"/>
                <a:gd name="connsiteY8" fmla="*/ 247181 h 664190"/>
                <a:gd name="connsiteX9" fmla="*/ 136261 w 697380"/>
                <a:gd name="connsiteY9" fmla="*/ 242419 h 664190"/>
                <a:gd name="connsiteX10" fmla="*/ 219605 w 697380"/>
                <a:gd name="connsiteY10" fmla="*/ 299569 h 664190"/>
                <a:gd name="connsiteX11" fmla="*/ 295805 w 697380"/>
                <a:gd name="connsiteY11" fmla="*/ 411488 h 664190"/>
                <a:gd name="connsiteX12" fmla="*/ 269611 w 697380"/>
                <a:gd name="connsiteY12" fmla="*/ 259088 h 664190"/>
                <a:gd name="connsiteX13" fmla="*/ 274373 w 697380"/>
                <a:gd name="connsiteY13" fmla="*/ 175744 h 664190"/>
                <a:gd name="connsiteX14" fmla="*/ 383911 w 697380"/>
                <a:gd name="connsiteY14" fmla="*/ 266231 h 664190"/>
                <a:gd name="connsiteX15" fmla="*/ 433917 w 697380"/>
                <a:gd name="connsiteY15" fmla="*/ 318619 h 664190"/>
                <a:gd name="connsiteX16" fmla="*/ 379148 w 697380"/>
                <a:gd name="connsiteY16" fmla="*/ 182888 h 664190"/>
                <a:gd name="connsiteX17" fmla="*/ 393436 w 697380"/>
                <a:gd name="connsiteY17" fmla="*/ 132881 h 664190"/>
                <a:gd name="connsiteX18" fmla="*/ 460111 w 697380"/>
                <a:gd name="connsiteY18" fmla="*/ 97163 h 664190"/>
                <a:gd name="connsiteX19" fmla="*/ 462492 w 697380"/>
                <a:gd name="connsiteY19" fmla="*/ 135263 h 664190"/>
                <a:gd name="connsiteX20" fmla="*/ 505355 w 697380"/>
                <a:gd name="connsiteY20" fmla="*/ 313856 h 664190"/>
                <a:gd name="connsiteX21" fmla="*/ 691092 w 697380"/>
                <a:gd name="connsiteY21" fmla="*/ 523406 h 664190"/>
                <a:gd name="connsiteX22" fmla="*/ 660136 w 697380"/>
                <a:gd name="connsiteY22" fmla="*/ 556744 h 664190"/>
                <a:gd name="connsiteX23" fmla="*/ 438680 w 697380"/>
                <a:gd name="connsiteY23" fmla="*/ 390056 h 664190"/>
                <a:gd name="connsiteX24" fmla="*/ 333905 w 697380"/>
                <a:gd name="connsiteY24" fmla="*/ 301950 h 664190"/>
                <a:gd name="connsiteX25" fmla="*/ 331523 w 697380"/>
                <a:gd name="connsiteY25" fmla="*/ 416250 h 664190"/>
                <a:gd name="connsiteX26" fmla="*/ 383911 w 697380"/>
                <a:gd name="connsiteY26" fmla="*/ 513881 h 664190"/>
                <a:gd name="connsiteX27" fmla="*/ 483923 w 697380"/>
                <a:gd name="connsiteY27" fmla="*/ 582938 h 664190"/>
                <a:gd name="connsiteX28" fmla="*/ 376767 w 697380"/>
                <a:gd name="connsiteY28" fmla="*/ 650647 h 664190"/>
                <a:gd name="connsiteX29" fmla="*/ 262467 w 697380"/>
                <a:gd name="connsiteY29" fmla="*/ 582938 h 664190"/>
                <a:gd name="connsiteX30" fmla="*/ 307711 w 697380"/>
                <a:gd name="connsiteY30" fmla="*/ 494831 h 664190"/>
                <a:gd name="connsiteX31" fmla="*/ 81492 w 697380"/>
                <a:gd name="connsiteY31" fmla="*/ 244800 h 664190"/>
                <a:gd name="connsiteX32" fmla="*/ 45773 w 697380"/>
                <a:gd name="connsiteY32" fmla="*/ 159075 h 664190"/>
                <a:gd name="connsiteX33" fmla="*/ 530 w 697380"/>
                <a:gd name="connsiteY33" fmla="*/ 99544 h 664190"/>
                <a:gd name="connsiteX0" fmla="*/ 530 w 697380"/>
                <a:gd name="connsiteY0" fmla="*/ 99544 h 666800"/>
                <a:gd name="connsiteX1" fmla="*/ 79111 w 697380"/>
                <a:gd name="connsiteY1" fmla="*/ 94781 h 666800"/>
                <a:gd name="connsiteX2" fmla="*/ 188648 w 697380"/>
                <a:gd name="connsiteY2" fmla="*/ 132881 h 666800"/>
                <a:gd name="connsiteX3" fmla="*/ 269611 w 697380"/>
                <a:gd name="connsiteY3" fmla="*/ 32869 h 666800"/>
                <a:gd name="connsiteX4" fmla="*/ 367242 w 697380"/>
                <a:gd name="connsiteY4" fmla="*/ 6675 h 666800"/>
                <a:gd name="connsiteX5" fmla="*/ 376767 w 697380"/>
                <a:gd name="connsiteY5" fmla="*/ 149550 h 666800"/>
                <a:gd name="connsiteX6" fmla="*/ 298186 w 697380"/>
                <a:gd name="connsiteY6" fmla="*/ 175744 h 666800"/>
                <a:gd name="connsiteX7" fmla="*/ 262467 w 697380"/>
                <a:gd name="connsiteY7" fmla="*/ 166219 h 666800"/>
                <a:gd name="connsiteX8" fmla="*/ 221986 w 697380"/>
                <a:gd name="connsiteY8" fmla="*/ 247181 h 666800"/>
                <a:gd name="connsiteX9" fmla="*/ 136261 w 697380"/>
                <a:gd name="connsiteY9" fmla="*/ 242419 h 666800"/>
                <a:gd name="connsiteX10" fmla="*/ 219605 w 697380"/>
                <a:gd name="connsiteY10" fmla="*/ 299569 h 666800"/>
                <a:gd name="connsiteX11" fmla="*/ 295805 w 697380"/>
                <a:gd name="connsiteY11" fmla="*/ 411488 h 666800"/>
                <a:gd name="connsiteX12" fmla="*/ 269611 w 697380"/>
                <a:gd name="connsiteY12" fmla="*/ 259088 h 666800"/>
                <a:gd name="connsiteX13" fmla="*/ 274373 w 697380"/>
                <a:gd name="connsiteY13" fmla="*/ 175744 h 666800"/>
                <a:gd name="connsiteX14" fmla="*/ 383911 w 697380"/>
                <a:gd name="connsiteY14" fmla="*/ 266231 h 666800"/>
                <a:gd name="connsiteX15" fmla="*/ 433917 w 697380"/>
                <a:gd name="connsiteY15" fmla="*/ 318619 h 666800"/>
                <a:gd name="connsiteX16" fmla="*/ 379148 w 697380"/>
                <a:gd name="connsiteY16" fmla="*/ 182888 h 666800"/>
                <a:gd name="connsiteX17" fmla="*/ 393436 w 697380"/>
                <a:gd name="connsiteY17" fmla="*/ 132881 h 666800"/>
                <a:gd name="connsiteX18" fmla="*/ 460111 w 697380"/>
                <a:gd name="connsiteY18" fmla="*/ 97163 h 666800"/>
                <a:gd name="connsiteX19" fmla="*/ 462492 w 697380"/>
                <a:gd name="connsiteY19" fmla="*/ 135263 h 666800"/>
                <a:gd name="connsiteX20" fmla="*/ 505355 w 697380"/>
                <a:gd name="connsiteY20" fmla="*/ 313856 h 666800"/>
                <a:gd name="connsiteX21" fmla="*/ 691092 w 697380"/>
                <a:gd name="connsiteY21" fmla="*/ 523406 h 666800"/>
                <a:gd name="connsiteX22" fmla="*/ 660136 w 697380"/>
                <a:gd name="connsiteY22" fmla="*/ 556744 h 666800"/>
                <a:gd name="connsiteX23" fmla="*/ 438680 w 697380"/>
                <a:gd name="connsiteY23" fmla="*/ 390056 h 666800"/>
                <a:gd name="connsiteX24" fmla="*/ 333905 w 697380"/>
                <a:gd name="connsiteY24" fmla="*/ 301950 h 666800"/>
                <a:gd name="connsiteX25" fmla="*/ 331523 w 697380"/>
                <a:gd name="connsiteY25" fmla="*/ 416250 h 666800"/>
                <a:gd name="connsiteX26" fmla="*/ 383911 w 697380"/>
                <a:gd name="connsiteY26" fmla="*/ 513881 h 666800"/>
                <a:gd name="connsiteX27" fmla="*/ 483923 w 697380"/>
                <a:gd name="connsiteY27" fmla="*/ 582938 h 666800"/>
                <a:gd name="connsiteX28" fmla="*/ 376767 w 697380"/>
                <a:gd name="connsiteY28" fmla="*/ 650647 h 666800"/>
                <a:gd name="connsiteX29" fmla="*/ 268058 w 697380"/>
                <a:gd name="connsiteY29" fmla="*/ 603436 h 666800"/>
                <a:gd name="connsiteX30" fmla="*/ 307711 w 697380"/>
                <a:gd name="connsiteY30" fmla="*/ 494831 h 666800"/>
                <a:gd name="connsiteX31" fmla="*/ 81492 w 697380"/>
                <a:gd name="connsiteY31" fmla="*/ 244800 h 666800"/>
                <a:gd name="connsiteX32" fmla="*/ 45773 w 697380"/>
                <a:gd name="connsiteY32" fmla="*/ 159075 h 666800"/>
                <a:gd name="connsiteX33" fmla="*/ 530 w 697380"/>
                <a:gd name="connsiteY33" fmla="*/ 99544 h 666800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83923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69015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69015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69015 w 697380"/>
                <a:gd name="connsiteY27" fmla="*/ 582938 h 670710"/>
                <a:gd name="connsiteX28" fmla="*/ 376767 w 697380"/>
                <a:gd name="connsiteY28" fmla="*/ 650647 h 670710"/>
                <a:gd name="connsiteX29" fmla="*/ 268058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69015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54107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54107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2191"/>
                <a:gd name="connsiteX1" fmla="*/ 79111 w 697380"/>
                <a:gd name="connsiteY1" fmla="*/ 94781 h 672191"/>
                <a:gd name="connsiteX2" fmla="*/ 188648 w 697380"/>
                <a:gd name="connsiteY2" fmla="*/ 132881 h 672191"/>
                <a:gd name="connsiteX3" fmla="*/ 269611 w 697380"/>
                <a:gd name="connsiteY3" fmla="*/ 32869 h 672191"/>
                <a:gd name="connsiteX4" fmla="*/ 367242 w 697380"/>
                <a:gd name="connsiteY4" fmla="*/ 6675 h 672191"/>
                <a:gd name="connsiteX5" fmla="*/ 376767 w 697380"/>
                <a:gd name="connsiteY5" fmla="*/ 149550 h 672191"/>
                <a:gd name="connsiteX6" fmla="*/ 298186 w 697380"/>
                <a:gd name="connsiteY6" fmla="*/ 175744 h 672191"/>
                <a:gd name="connsiteX7" fmla="*/ 262467 w 697380"/>
                <a:gd name="connsiteY7" fmla="*/ 166219 h 672191"/>
                <a:gd name="connsiteX8" fmla="*/ 221986 w 697380"/>
                <a:gd name="connsiteY8" fmla="*/ 247181 h 672191"/>
                <a:gd name="connsiteX9" fmla="*/ 136261 w 697380"/>
                <a:gd name="connsiteY9" fmla="*/ 242419 h 672191"/>
                <a:gd name="connsiteX10" fmla="*/ 219605 w 697380"/>
                <a:gd name="connsiteY10" fmla="*/ 299569 h 672191"/>
                <a:gd name="connsiteX11" fmla="*/ 295805 w 697380"/>
                <a:gd name="connsiteY11" fmla="*/ 411488 h 672191"/>
                <a:gd name="connsiteX12" fmla="*/ 269611 w 697380"/>
                <a:gd name="connsiteY12" fmla="*/ 259088 h 672191"/>
                <a:gd name="connsiteX13" fmla="*/ 274373 w 697380"/>
                <a:gd name="connsiteY13" fmla="*/ 175744 h 672191"/>
                <a:gd name="connsiteX14" fmla="*/ 383911 w 697380"/>
                <a:gd name="connsiteY14" fmla="*/ 266231 h 672191"/>
                <a:gd name="connsiteX15" fmla="*/ 433917 w 697380"/>
                <a:gd name="connsiteY15" fmla="*/ 318619 h 672191"/>
                <a:gd name="connsiteX16" fmla="*/ 379148 w 697380"/>
                <a:gd name="connsiteY16" fmla="*/ 182888 h 672191"/>
                <a:gd name="connsiteX17" fmla="*/ 393436 w 697380"/>
                <a:gd name="connsiteY17" fmla="*/ 132881 h 672191"/>
                <a:gd name="connsiteX18" fmla="*/ 460111 w 697380"/>
                <a:gd name="connsiteY18" fmla="*/ 97163 h 672191"/>
                <a:gd name="connsiteX19" fmla="*/ 462492 w 697380"/>
                <a:gd name="connsiteY19" fmla="*/ 135263 h 672191"/>
                <a:gd name="connsiteX20" fmla="*/ 505355 w 697380"/>
                <a:gd name="connsiteY20" fmla="*/ 313856 h 672191"/>
                <a:gd name="connsiteX21" fmla="*/ 691092 w 697380"/>
                <a:gd name="connsiteY21" fmla="*/ 523406 h 672191"/>
                <a:gd name="connsiteX22" fmla="*/ 660136 w 697380"/>
                <a:gd name="connsiteY22" fmla="*/ 556744 h 672191"/>
                <a:gd name="connsiteX23" fmla="*/ 438680 w 697380"/>
                <a:gd name="connsiteY23" fmla="*/ 390056 h 672191"/>
                <a:gd name="connsiteX24" fmla="*/ 333905 w 697380"/>
                <a:gd name="connsiteY24" fmla="*/ 301950 h 672191"/>
                <a:gd name="connsiteX25" fmla="*/ 331523 w 697380"/>
                <a:gd name="connsiteY25" fmla="*/ 416250 h 672191"/>
                <a:gd name="connsiteX26" fmla="*/ 383911 w 697380"/>
                <a:gd name="connsiteY26" fmla="*/ 513881 h 672191"/>
                <a:gd name="connsiteX27" fmla="*/ 454107 w 697380"/>
                <a:gd name="connsiteY27" fmla="*/ 582938 h 672191"/>
                <a:gd name="connsiteX28" fmla="*/ 376767 w 697380"/>
                <a:gd name="connsiteY28" fmla="*/ 650647 h 672191"/>
                <a:gd name="connsiteX29" fmla="*/ 277375 w 697380"/>
                <a:gd name="connsiteY29" fmla="*/ 603436 h 672191"/>
                <a:gd name="connsiteX30" fmla="*/ 307711 w 697380"/>
                <a:gd name="connsiteY30" fmla="*/ 494831 h 672191"/>
                <a:gd name="connsiteX31" fmla="*/ 81492 w 697380"/>
                <a:gd name="connsiteY31" fmla="*/ 244800 h 672191"/>
                <a:gd name="connsiteX32" fmla="*/ 45773 w 697380"/>
                <a:gd name="connsiteY32" fmla="*/ 159075 h 672191"/>
                <a:gd name="connsiteX33" fmla="*/ 530 w 697380"/>
                <a:gd name="connsiteY33" fmla="*/ 99544 h 672191"/>
                <a:gd name="connsiteX0" fmla="*/ 530 w 697380"/>
                <a:gd name="connsiteY0" fmla="*/ 99544 h 673352"/>
                <a:gd name="connsiteX1" fmla="*/ 79111 w 697380"/>
                <a:gd name="connsiteY1" fmla="*/ 94781 h 673352"/>
                <a:gd name="connsiteX2" fmla="*/ 188648 w 697380"/>
                <a:gd name="connsiteY2" fmla="*/ 132881 h 673352"/>
                <a:gd name="connsiteX3" fmla="*/ 269611 w 697380"/>
                <a:gd name="connsiteY3" fmla="*/ 32869 h 673352"/>
                <a:gd name="connsiteX4" fmla="*/ 367242 w 697380"/>
                <a:gd name="connsiteY4" fmla="*/ 6675 h 673352"/>
                <a:gd name="connsiteX5" fmla="*/ 376767 w 697380"/>
                <a:gd name="connsiteY5" fmla="*/ 149550 h 673352"/>
                <a:gd name="connsiteX6" fmla="*/ 298186 w 697380"/>
                <a:gd name="connsiteY6" fmla="*/ 175744 h 673352"/>
                <a:gd name="connsiteX7" fmla="*/ 262467 w 697380"/>
                <a:gd name="connsiteY7" fmla="*/ 166219 h 673352"/>
                <a:gd name="connsiteX8" fmla="*/ 221986 w 697380"/>
                <a:gd name="connsiteY8" fmla="*/ 247181 h 673352"/>
                <a:gd name="connsiteX9" fmla="*/ 136261 w 697380"/>
                <a:gd name="connsiteY9" fmla="*/ 242419 h 673352"/>
                <a:gd name="connsiteX10" fmla="*/ 219605 w 697380"/>
                <a:gd name="connsiteY10" fmla="*/ 299569 h 673352"/>
                <a:gd name="connsiteX11" fmla="*/ 295805 w 697380"/>
                <a:gd name="connsiteY11" fmla="*/ 411488 h 673352"/>
                <a:gd name="connsiteX12" fmla="*/ 269611 w 697380"/>
                <a:gd name="connsiteY12" fmla="*/ 259088 h 673352"/>
                <a:gd name="connsiteX13" fmla="*/ 274373 w 697380"/>
                <a:gd name="connsiteY13" fmla="*/ 175744 h 673352"/>
                <a:gd name="connsiteX14" fmla="*/ 383911 w 697380"/>
                <a:gd name="connsiteY14" fmla="*/ 266231 h 673352"/>
                <a:gd name="connsiteX15" fmla="*/ 433917 w 697380"/>
                <a:gd name="connsiteY15" fmla="*/ 318619 h 673352"/>
                <a:gd name="connsiteX16" fmla="*/ 379148 w 697380"/>
                <a:gd name="connsiteY16" fmla="*/ 182888 h 673352"/>
                <a:gd name="connsiteX17" fmla="*/ 393436 w 697380"/>
                <a:gd name="connsiteY17" fmla="*/ 132881 h 673352"/>
                <a:gd name="connsiteX18" fmla="*/ 460111 w 697380"/>
                <a:gd name="connsiteY18" fmla="*/ 97163 h 673352"/>
                <a:gd name="connsiteX19" fmla="*/ 462492 w 697380"/>
                <a:gd name="connsiteY19" fmla="*/ 135263 h 673352"/>
                <a:gd name="connsiteX20" fmla="*/ 505355 w 697380"/>
                <a:gd name="connsiteY20" fmla="*/ 313856 h 673352"/>
                <a:gd name="connsiteX21" fmla="*/ 691092 w 697380"/>
                <a:gd name="connsiteY21" fmla="*/ 523406 h 673352"/>
                <a:gd name="connsiteX22" fmla="*/ 660136 w 697380"/>
                <a:gd name="connsiteY22" fmla="*/ 556744 h 673352"/>
                <a:gd name="connsiteX23" fmla="*/ 438680 w 697380"/>
                <a:gd name="connsiteY23" fmla="*/ 390056 h 673352"/>
                <a:gd name="connsiteX24" fmla="*/ 333905 w 697380"/>
                <a:gd name="connsiteY24" fmla="*/ 301950 h 673352"/>
                <a:gd name="connsiteX25" fmla="*/ 331523 w 697380"/>
                <a:gd name="connsiteY25" fmla="*/ 416250 h 673352"/>
                <a:gd name="connsiteX26" fmla="*/ 383911 w 697380"/>
                <a:gd name="connsiteY26" fmla="*/ 513881 h 673352"/>
                <a:gd name="connsiteX27" fmla="*/ 454107 w 697380"/>
                <a:gd name="connsiteY27" fmla="*/ 582938 h 673352"/>
                <a:gd name="connsiteX28" fmla="*/ 378631 w 697380"/>
                <a:gd name="connsiteY28" fmla="*/ 658101 h 673352"/>
                <a:gd name="connsiteX29" fmla="*/ 277375 w 697380"/>
                <a:gd name="connsiteY29" fmla="*/ 603436 h 673352"/>
                <a:gd name="connsiteX30" fmla="*/ 307711 w 697380"/>
                <a:gd name="connsiteY30" fmla="*/ 494831 h 673352"/>
                <a:gd name="connsiteX31" fmla="*/ 81492 w 697380"/>
                <a:gd name="connsiteY31" fmla="*/ 244800 h 673352"/>
                <a:gd name="connsiteX32" fmla="*/ 45773 w 697380"/>
                <a:gd name="connsiteY32" fmla="*/ 159075 h 673352"/>
                <a:gd name="connsiteX33" fmla="*/ 530 w 697380"/>
                <a:gd name="connsiteY33" fmla="*/ 99544 h 673352"/>
                <a:gd name="connsiteX0" fmla="*/ 530 w 697380"/>
                <a:gd name="connsiteY0" fmla="*/ 99544 h 666318"/>
                <a:gd name="connsiteX1" fmla="*/ 79111 w 697380"/>
                <a:gd name="connsiteY1" fmla="*/ 94781 h 666318"/>
                <a:gd name="connsiteX2" fmla="*/ 188648 w 697380"/>
                <a:gd name="connsiteY2" fmla="*/ 132881 h 666318"/>
                <a:gd name="connsiteX3" fmla="*/ 269611 w 697380"/>
                <a:gd name="connsiteY3" fmla="*/ 32869 h 666318"/>
                <a:gd name="connsiteX4" fmla="*/ 367242 w 697380"/>
                <a:gd name="connsiteY4" fmla="*/ 6675 h 666318"/>
                <a:gd name="connsiteX5" fmla="*/ 376767 w 697380"/>
                <a:gd name="connsiteY5" fmla="*/ 149550 h 666318"/>
                <a:gd name="connsiteX6" fmla="*/ 298186 w 697380"/>
                <a:gd name="connsiteY6" fmla="*/ 175744 h 666318"/>
                <a:gd name="connsiteX7" fmla="*/ 262467 w 697380"/>
                <a:gd name="connsiteY7" fmla="*/ 166219 h 666318"/>
                <a:gd name="connsiteX8" fmla="*/ 221986 w 697380"/>
                <a:gd name="connsiteY8" fmla="*/ 247181 h 666318"/>
                <a:gd name="connsiteX9" fmla="*/ 136261 w 697380"/>
                <a:gd name="connsiteY9" fmla="*/ 242419 h 666318"/>
                <a:gd name="connsiteX10" fmla="*/ 219605 w 697380"/>
                <a:gd name="connsiteY10" fmla="*/ 299569 h 666318"/>
                <a:gd name="connsiteX11" fmla="*/ 295805 w 697380"/>
                <a:gd name="connsiteY11" fmla="*/ 411488 h 666318"/>
                <a:gd name="connsiteX12" fmla="*/ 269611 w 697380"/>
                <a:gd name="connsiteY12" fmla="*/ 259088 h 666318"/>
                <a:gd name="connsiteX13" fmla="*/ 274373 w 697380"/>
                <a:gd name="connsiteY13" fmla="*/ 175744 h 666318"/>
                <a:gd name="connsiteX14" fmla="*/ 383911 w 697380"/>
                <a:gd name="connsiteY14" fmla="*/ 266231 h 666318"/>
                <a:gd name="connsiteX15" fmla="*/ 433917 w 697380"/>
                <a:gd name="connsiteY15" fmla="*/ 318619 h 666318"/>
                <a:gd name="connsiteX16" fmla="*/ 379148 w 697380"/>
                <a:gd name="connsiteY16" fmla="*/ 182888 h 666318"/>
                <a:gd name="connsiteX17" fmla="*/ 393436 w 697380"/>
                <a:gd name="connsiteY17" fmla="*/ 132881 h 666318"/>
                <a:gd name="connsiteX18" fmla="*/ 460111 w 697380"/>
                <a:gd name="connsiteY18" fmla="*/ 97163 h 666318"/>
                <a:gd name="connsiteX19" fmla="*/ 462492 w 697380"/>
                <a:gd name="connsiteY19" fmla="*/ 135263 h 666318"/>
                <a:gd name="connsiteX20" fmla="*/ 505355 w 697380"/>
                <a:gd name="connsiteY20" fmla="*/ 313856 h 666318"/>
                <a:gd name="connsiteX21" fmla="*/ 691092 w 697380"/>
                <a:gd name="connsiteY21" fmla="*/ 523406 h 666318"/>
                <a:gd name="connsiteX22" fmla="*/ 660136 w 697380"/>
                <a:gd name="connsiteY22" fmla="*/ 556744 h 666318"/>
                <a:gd name="connsiteX23" fmla="*/ 438680 w 697380"/>
                <a:gd name="connsiteY23" fmla="*/ 390056 h 666318"/>
                <a:gd name="connsiteX24" fmla="*/ 333905 w 697380"/>
                <a:gd name="connsiteY24" fmla="*/ 301950 h 666318"/>
                <a:gd name="connsiteX25" fmla="*/ 331523 w 697380"/>
                <a:gd name="connsiteY25" fmla="*/ 416250 h 666318"/>
                <a:gd name="connsiteX26" fmla="*/ 383911 w 697380"/>
                <a:gd name="connsiteY26" fmla="*/ 513881 h 666318"/>
                <a:gd name="connsiteX27" fmla="*/ 454107 w 697380"/>
                <a:gd name="connsiteY27" fmla="*/ 582938 h 666318"/>
                <a:gd name="connsiteX28" fmla="*/ 378631 w 697380"/>
                <a:gd name="connsiteY28" fmla="*/ 658101 h 666318"/>
                <a:gd name="connsiteX29" fmla="*/ 277375 w 697380"/>
                <a:gd name="connsiteY29" fmla="*/ 603436 h 666318"/>
                <a:gd name="connsiteX30" fmla="*/ 307711 w 697380"/>
                <a:gd name="connsiteY30" fmla="*/ 494831 h 666318"/>
                <a:gd name="connsiteX31" fmla="*/ 81492 w 697380"/>
                <a:gd name="connsiteY31" fmla="*/ 244800 h 666318"/>
                <a:gd name="connsiteX32" fmla="*/ 45773 w 697380"/>
                <a:gd name="connsiteY32" fmla="*/ 159075 h 666318"/>
                <a:gd name="connsiteX33" fmla="*/ 530 w 697380"/>
                <a:gd name="connsiteY33" fmla="*/ 99544 h 666318"/>
                <a:gd name="connsiteX0" fmla="*/ 530 w 697380"/>
                <a:gd name="connsiteY0" fmla="*/ 99544 h 660227"/>
                <a:gd name="connsiteX1" fmla="*/ 79111 w 697380"/>
                <a:gd name="connsiteY1" fmla="*/ 94781 h 660227"/>
                <a:gd name="connsiteX2" fmla="*/ 188648 w 697380"/>
                <a:gd name="connsiteY2" fmla="*/ 132881 h 660227"/>
                <a:gd name="connsiteX3" fmla="*/ 269611 w 697380"/>
                <a:gd name="connsiteY3" fmla="*/ 32869 h 660227"/>
                <a:gd name="connsiteX4" fmla="*/ 367242 w 697380"/>
                <a:gd name="connsiteY4" fmla="*/ 6675 h 660227"/>
                <a:gd name="connsiteX5" fmla="*/ 376767 w 697380"/>
                <a:gd name="connsiteY5" fmla="*/ 149550 h 660227"/>
                <a:gd name="connsiteX6" fmla="*/ 298186 w 697380"/>
                <a:gd name="connsiteY6" fmla="*/ 175744 h 660227"/>
                <a:gd name="connsiteX7" fmla="*/ 262467 w 697380"/>
                <a:gd name="connsiteY7" fmla="*/ 166219 h 660227"/>
                <a:gd name="connsiteX8" fmla="*/ 221986 w 697380"/>
                <a:gd name="connsiteY8" fmla="*/ 247181 h 660227"/>
                <a:gd name="connsiteX9" fmla="*/ 136261 w 697380"/>
                <a:gd name="connsiteY9" fmla="*/ 242419 h 660227"/>
                <a:gd name="connsiteX10" fmla="*/ 219605 w 697380"/>
                <a:gd name="connsiteY10" fmla="*/ 299569 h 660227"/>
                <a:gd name="connsiteX11" fmla="*/ 295805 w 697380"/>
                <a:gd name="connsiteY11" fmla="*/ 411488 h 660227"/>
                <a:gd name="connsiteX12" fmla="*/ 269611 w 697380"/>
                <a:gd name="connsiteY12" fmla="*/ 259088 h 660227"/>
                <a:gd name="connsiteX13" fmla="*/ 274373 w 697380"/>
                <a:gd name="connsiteY13" fmla="*/ 175744 h 660227"/>
                <a:gd name="connsiteX14" fmla="*/ 383911 w 697380"/>
                <a:gd name="connsiteY14" fmla="*/ 266231 h 660227"/>
                <a:gd name="connsiteX15" fmla="*/ 433917 w 697380"/>
                <a:gd name="connsiteY15" fmla="*/ 318619 h 660227"/>
                <a:gd name="connsiteX16" fmla="*/ 379148 w 697380"/>
                <a:gd name="connsiteY16" fmla="*/ 182888 h 660227"/>
                <a:gd name="connsiteX17" fmla="*/ 393436 w 697380"/>
                <a:gd name="connsiteY17" fmla="*/ 132881 h 660227"/>
                <a:gd name="connsiteX18" fmla="*/ 460111 w 697380"/>
                <a:gd name="connsiteY18" fmla="*/ 97163 h 660227"/>
                <a:gd name="connsiteX19" fmla="*/ 462492 w 697380"/>
                <a:gd name="connsiteY19" fmla="*/ 135263 h 660227"/>
                <a:gd name="connsiteX20" fmla="*/ 505355 w 697380"/>
                <a:gd name="connsiteY20" fmla="*/ 313856 h 660227"/>
                <a:gd name="connsiteX21" fmla="*/ 691092 w 697380"/>
                <a:gd name="connsiteY21" fmla="*/ 523406 h 660227"/>
                <a:gd name="connsiteX22" fmla="*/ 660136 w 697380"/>
                <a:gd name="connsiteY22" fmla="*/ 556744 h 660227"/>
                <a:gd name="connsiteX23" fmla="*/ 438680 w 697380"/>
                <a:gd name="connsiteY23" fmla="*/ 390056 h 660227"/>
                <a:gd name="connsiteX24" fmla="*/ 333905 w 697380"/>
                <a:gd name="connsiteY24" fmla="*/ 301950 h 660227"/>
                <a:gd name="connsiteX25" fmla="*/ 331523 w 697380"/>
                <a:gd name="connsiteY25" fmla="*/ 416250 h 660227"/>
                <a:gd name="connsiteX26" fmla="*/ 383911 w 697380"/>
                <a:gd name="connsiteY26" fmla="*/ 513881 h 660227"/>
                <a:gd name="connsiteX27" fmla="*/ 454107 w 697380"/>
                <a:gd name="connsiteY27" fmla="*/ 582938 h 660227"/>
                <a:gd name="connsiteX28" fmla="*/ 378631 w 697380"/>
                <a:gd name="connsiteY28" fmla="*/ 658101 h 660227"/>
                <a:gd name="connsiteX29" fmla="*/ 277375 w 697380"/>
                <a:gd name="connsiteY29" fmla="*/ 603436 h 660227"/>
                <a:gd name="connsiteX30" fmla="*/ 307711 w 697380"/>
                <a:gd name="connsiteY30" fmla="*/ 494831 h 660227"/>
                <a:gd name="connsiteX31" fmla="*/ 81492 w 697380"/>
                <a:gd name="connsiteY31" fmla="*/ 244800 h 660227"/>
                <a:gd name="connsiteX32" fmla="*/ 45773 w 697380"/>
                <a:gd name="connsiteY32" fmla="*/ 159075 h 660227"/>
                <a:gd name="connsiteX33" fmla="*/ 530 w 697380"/>
                <a:gd name="connsiteY33" fmla="*/ 99544 h 660227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104898 h 666394"/>
                <a:gd name="connsiteX1" fmla="*/ 79111 w 697380"/>
                <a:gd name="connsiteY1" fmla="*/ 100135 h 666394"/>
                <a:gd name="connsiteX2" fmla="*/ 188648 w 697380"/>
                <a:gd name="connsiteY2" fmla="*/ 138235 h 666394"/>
                <a:gd name="connsiteX3" fmla="*/ 269611 w 697380"/>
                <a:gd name="connsiteY3" fmla="*/ 38223 h 666394"/>
                <a:gd name="connsiteX4" fmla="*/ 350776 w 697380"/>
                <a:gd name="connsiteY4" fmla="*/ 10967 h 666394"/>
                <a:gd name="connsiteX5" fmla="*/ 367242 w 697380"/>
                <a:gd name="connsiteY5" fmla="*/ 12029 h 666394"/>
                <a:gd name="connsiteX6" fmla="*/ 376767 w 697380"/>
                <a:gd name="connsiteY6" fmla="*/ 154904 h 666394"/>
                <a:gd name="connsiteX7" fmla="*/ 298186 w 697380"/>
                <a:gd name="connsiteY7" fmla="*/ 181098 h 666394"/>
                <a:gd name="connsiteX8" fmla="*/ 262467 w 697380"/>
                <a:gd name="connsiteY8" fmla="*/ 171573 h 666394"/>
                <a:gd name="connsiteX9" fmla="*/ 221986 w 697380"/>
                <a:gd name="connsiteY9" fmla="*/ 252535 h 666394"/>
                <a:gd name="connsiteX10" fmla="*/ 136261 w 697380"/>
                <a:gd name="connsiteY10" fmla="*/ 247773 h 666394"/>
                <a:gd name="connsiteX11" fmla="*/ 219605 w 697380"/>
                <a:gd name="connsiteY11" fmla="*/ 304923 h 666394"/>
                <a:gd name="connsiteX12" fmla="*/ 295805 w 697380"/>
                <a:gd name="connsiteY12" fmla="*/ 416842 h 666394"/>
                <a:gd name="connsiteX13" fmla="*/ 269611 w 697380"/>
                <a:gd name="connsiteY13" fmla="*/ 264442 h 666394"/>
                <a:gd name="connsiteX14" fmla="*/ 274373 w 697380"/>
                <a:gd name="connsiteY14" fmla="*/ 181098 h 666394"/>
                <a:gd name="connsiteX15" fmla="*/ 383911 w 697380"/>
                <a:gd name="connsiteY15" fmla="*/ 271585 h 666394"/>
                <a:gd name="connsiteX16" fmla="*/ 433917 w 697380"/>
                <a:gd name="connsiteY16" fmla="*/ 323973 h 666394"/>
                <a:gd name="connsiteX17" fmla="*/ 379148 w 697380"/>
                <a:gd name="connsiteY17" fmla="*/ 188242 h 666394"/>
                <a:gd name="connsiteX18" fmla="*/ 393436 w 697380"/>
                <a:gd name="connsiteY18" fmla="*/ 138235 h 666394"/>
                <a:gd name="connsiteX19" fmla="*/ 460111 w 697380"/>
                <a:gd name="connsiteY19" fmla="*/ 102517 h 666394"/>
                <a:gd name="connsiteX20" fmla="*/ 462492 w 697380"/>
                <a:gd name="connsiteY20" fmla="*/ 140617 h 666394"/>
                <a:gd name="connsiteX21" fmla="*/ 505355 w 697380"/>
                <a:gd name="connsiteY21" fmla="*/ 319210 h 666394"/>
                <a:gd name="connsiteX22" fmla="*/ 691092 w 697380"/>
                <a:gd name="connsiteY22" fmla="*/ 528760 h 666394"/>
                <a:gd name="connsiteX23" fmla="*/ 660136 w 697380"/>
                <a:gd name="connsiteY23" fmla="*/ 562098 h 666394"/>
                <a:gd name="connsiteX24" fmla="*/ 438680 w 697380"/>
                <a:gd name="connsiteY24" fmla="*/ 395410 h 666394"/>
                <a:gd name="connsiteX25" fmla="*/ 333905 w 697380"/>
                <a:gd name="connsiteY25" fmla="*/ 307304 h 666394"/>
                <a:gd name="connsiteX26" fmla="*/ 331523 w 697380"/>
                <a:gd name="connsiteY26" fmla="*/ 421604 h 666394"/>
                <a:gd name="connsiteX27" fmla="*/ 383911 w 697380"/>
                <a:gd name="connsiteY27" fmla="*/ 519235 h 666394"/>
                <a:gd name="connsiteX28" fmla="*/ 454107 w 697380"/>
                <a:gd name="connsiteY28" fmla="*/ 588292 h 666394"/>
                <a:gd name="connsiteX29" fmla="*/ 378631 w 697380"/>
                <a:gd name="connsiteY29" fmla="*/ 663455 h 666394"/>
                <a:gd name="connsiteX30" fmla="*/ 277375 w 697380"/>
                <a:gd name="connsiteY30" fmla="*/ 608790 h 666394"/>
                <a:gd name="connsiteX31" fmla="*/ 307711 w 697380"/>
                <a:gd name="connsiteY31" fmla="*/ 500185 h 666394"/>
                <a:gd name="connsiteX32" fmla="*/ 81492 w 697380"/>
                <a:gd name="connsiteY32" fmla="*/ 250154 h 666394"/>
                <a:gd name="connsiteX33" fmla="*/ 45773 w 697380"/>
                <a:gd name="connsiteY33" fmla="*/ 164429 h 666394"/>
                <a:gd name="connsiteX34" fmla="*/ 530 w 697380"/>
                <a:gd name="connsiteY34" fmla="*/ 104898 h 666394"/>
                <a:gd name="connsiteX0" fmla="*/ 530 w 697380"/>
                <a:gd name="connsiteY0" fmla="*/ 110285 h 671781"/>
                <a:gd name="connsiteX1" fmla="*/ 79111 w 697380"/>
                <a:gd name="connsiteY1" fmla="*/ 105522 h 671781"/>
                <a:gd name="connsiteX2" fmla="*/ 188648 w 697380"/>
                <a:gd name="connsiteY2" fmla="*/ 143622 h 671781"/>
                <a:gd name="connsiteX3" fmla="*/ 350776 w 697380"/>
                <a:gd name="connsiteY3" fmla="*/ 16354 h 671781"/>
                <a:gd name="connsiteX4" fmla="*/ 367242 w 697380"/>
                <a:gd name="connsiteY4" fmla="*/ 17416 h 671781"/>
                <a:gd name="connsiteX5" fmla="*/ 376767 w 697380"/>
                <a:gd name="connsiteY5" fmla="*/ 160291 h 671781"/>
                <a:gd name="connsiteX6" fmla="*/ 298186 w 697380"/>
                <a:gd name="connsiteY6" fmla="*/ 186485 h 671781"/>
                <a:gd name="connsiteX7" fmla="*/ 262467 w 697380"/>
                <a:gd name="connsiteY7" fmla="*/ 176960 h 671781"/>
                <a:gd name="connsiteX8" fmla="*/ 221986 w 697380"/>
                <a:gd name="connsiteY8" fmla="*/ 257922 h 671781"/>
                <a:gd name="connsiteX9" fmla="*/ 136261 w 697380"/>
                <a:gd name="connsiteY9" fmla="*/ 253160 h 671781"/>
                <a:gd name="connsiteX10" fmla="*/ 219605 w 697380"/>
                <a:gd name="connsiteY10" fmla="*/ 310310 h 671781"/>
                <a:gd name="connsiteX11" fmla="*/ 295805 w 697380"/>
                <a:gd name="connsiteY11" fmla="*/ 422229 h 671781"/>
                <a:gd name="connsiteX12" fmla="*/ 269611 w 697380"/>
                <a:gd name="connsiteY12" fmla="*/ 269829 h 671781"/>
                <a:gd name="connsiteX13" fmla="*/ 274373 w 697380"/>
                <a:gd name="connsiteY13" fmla="*/ 186485 h 671781"/>
                <a:gd name="connsiteX14" fmla="*/ 383911 w 697380"/>
                <a:gd name="connsiteY14" fmla="*/ 276972 h 671781"/>
                <a:gd name="connsiteX15" fmla="*/ 433917 w 697380"/>
                <a:gd name="connsiteY15" fmla="*/ 329360 h 671781"/>
                <a:gd name="connsiteX16" fmla="*/ 379148 w 697380"/>
                <a:gd name="connsiteY16" fmla="*/ 193629 h 671781"/>
                <a:gd name="connsiteX17" fmla="*/ 393436 w 697380"/>
                <a:gd name="connsiteY17" fmla="*/ 143622 h 671781"/>
                <a:gd name="connsiteX18" fmla="*/ 460111 w 697380"/>
                <a:gd name="connsiteY18" fmla="*/ 107904 h 671781"/>
                <a:gd name="connsiteX19" fmla="*/ 462492 w 697380"/>
                <a:gd name="connsiteY19" fmla="*/ 146004 h 671781"/>
                <a:gd name="connsiteX20" fmla="*/ 505355 w 697380"/>
                <a:gd name="connsiteY20" fmla="*/ 324597 h 671781"/>
                <a:gd name="connsiteX21" fmla="*/ 691092 w 697380"/>
                <a:gd name="connsiteY21" fmla="*/ 534147 h 671781"/>
                <a:gd name="connsiteX22" fmla="*/ 660136 w 697380"/>
                <a:gd name="connsiteY22" fmla="*/ 567485 h 671781"/>
                <a:gd name="connsiteX23" fmla="*/ 438680 w 697380"/>
                <a:gd name="connsiteY23" fmla="*/ 400797 h 671781"/>
                <a:gd name="connsiteX24" fmla="*/ 333905 w 697380"/>
                <a:gd name="connsiteY24" fmla="*/ 312691 h 671781"/>
                <a:gd name="connsiteX25" fmla="*/ 331523 w 697380"/>
                <a:gd name="connsiteY25" fmla="*/ 426991 h 671781"/>
                <a:gd name="connsiteX26" fmla="*/ 383911 w 697380"/>
                <a:gd name="connsiteY26" fmla="*/ 524622 h 671781"/>
                <a:gd name="connsiteX27" fmla="*/ 454107 w 697380"/>
                <a:gd name="connsiteY27" fmla="*/ 593679 h 671781"/>
                <a:gd name="connsiteX28" fmla="*/ 378631 w 697380"/>
                <a:gd name="connsiteY28" fmla="*/ 668842 h 671781"/>
                <a:gd name="connsiteX29" fmla="*/ 277375 w 697380"/>
                <a:gd name="connsiteY29" fmla="*/ 614177 h 671781"/>
                <a:gd name="connsiteX30" fmla="*/ 307711 w 697380"/>
                <a:gd name="connsiteY30" fmla="*/ 505572 h 671781"/>
                <a:gd name="connsiteX31" fmla="*/ 81492 w 697380"/>
                <a:gd name="connsiteY31" fmla="*/ 255541 h 671781"/>
                <a:gd name="connsiteX32" fmla="*/ 45773 w 697380"/>
                <a:gd name="connsiteY32" fmla="*/ 169816 h 671781"/>
                <a:gd name="connsiteX33" fmla="*/ 530 w 697380"/>
                <a:gd name="connsiteY33" fmla="*/ 110285 h 671781"/>
                <a:gd name="connsiteX0" fmla="*/ 530 w 697380"/>
                <a:gd name="connsiteY0" fmla="*/ 93981 h 655477"/>
                <a:gd name="connsiteX1" fmla="*/ 79111 w 697380"/>
                <a:gd name="connsiteY1" fmla="*/ 89218 h 655477"/>
                <a:gd name="connsiteX2" fmla="*/ 188648 w 697380"/>
                <a:gd name="connsiteY2" fmla="*/ 127318 h 655477"/>
                <a:gd name="connsiteX3" fmla="*/ 350776 w 697380"/>
                <a:gd name="connsiteY3" fmla="*/ 50 h 655477"/>
                <a:gd name="connsiteX4" fmla="*/ 376767 w 697380"/>
                <a:gd name="connsiteY4" fmla="*/ 143987 h 655477"/>
                <a:gd name="connsiteX5" fmla="*/ 298186 w 697380"/>
                <a:gd name="connsiteY5" fmla="*/ 170181 h 655477"/>
                <a:gd name="connsiteX6" fmla="*/ 262467 w 697380"/>
                <a:gd name="connsiteY6" fmla="*/ 160656 h 655477"/>
                <a:gd name="connsiteX7" fmla="*/ 221986 w 697380"/>
                <a:gd name="connsiteY7" fmla="*/ 241618 h 655477"/>
                <a:gd name="connsiteX8" fmla="*/ 136261 w 697380"/>
                <a:gd name="connsiteY8" fmla="*/ 236856 h 655477"/>
                <a:gd name="connsiteX9" fmla="*/ 219605 w 697380"/>
                <a:gd name="connsiteY9" fmla="*/ 294006 h 655477"/>
                <a:gd name="connsiteX10" fmla="*/ 295805 w 697380"/>
                <a:gd name="connsiteY10" fmla="*/ 405925 h 655477"/>
                <a:gd name="connsiteX11" fmla="*/ 269611 w 697380"/>
                <a:gd name="connsiteY11" fmla="*/ 253525 h 655477"/>
                <a:gd name="connsiteX12" fmla="*/ 274373 w 697380"/>
                <a:gd name="connsiteY12" fmla="*/ 170181 h 655477"/>
                <a:gd name="connsiteX13" fmla="*/ 383911 w 697380"/>
                <a:gd name="connsiteY13" fmla="*/ 260668 h 655477"/>
                <a:gd name="connsiteX14" fmla="*/ 433917 w 697380"/>
                <a:gd name="connsiteY14" fmla="*/ 313056 h 655477"/>
                <a:gd name="connsiteX15" fmla="*/ 379148 w 697380"/>
                <a:gd name="connsiteY15" fmla="*/ 177325 h 655477"/>
                <a:gd name="connsiteX16" fmla="*/ 393436 w 697380"/>
                <a:gd name="connsiteY16" fmla="*/ 127318 h 655477"/>
                <a:gd name="connsiteX17" fmla="*/ 460111 w 697380"/>
                <a:gd name="connsiteY17" fmla="*/ 91600 h 655477"/>
                <a:gd name="connsiteX18" fmla="*/ 462492 w 697380"/>
                <a:gd name="connsiteY18" fmla="*/ 129700 h 655477"/>
                <a:gd name="connsiteX19" fmla="*/ 505355 w 697380"/>
                <a:gd name="connsiteY19" fmla="*/ 308293 h 655477"/>
                <a:gd name="connsiteX20" fmla="*/ 691092 w 697380"/>
                <a:gd name="connsiteY20" fmla="*/ 517843 h 655477"/>
                <a:gd name="connsiteX21" fmla="*/ 660136 w 697380"/>
                <a:gd name="connsiteY21" fmla="*/ 551181 h 655477"/>
                <a:gd name="connsiteX22" fmla="*/ 438680 w 697380"/>
                <a:gd name="connsiteY22" fmla="*/ 384493 h 655477"/>
                <a:gd name="connsiteX23" fmla="*/ 333905 w 697380"/>
                <a:gd name="connsiteY23" fmla="*/ 296387 h 655477"/>
                <a:gd name="connsiteX24" fmla="*/ 331523 w 697380"/>
                <a:gd name="connsiteY24" fmla="*/ 410687 h 655477"/>
                <a:gd name="connsiteX25" fmla="*/ 383911 w 697380"/>
                <a:gd name="connsiteY25" fmla="*/ 508318 h 655477"/>
                <a:gd name="connsiteX26" fmla="*/ 454107 w 697380"/>
                <a:gd name="connsiteY26" fmla="*/ 577375 h 655477"/>
                <a:gd name="connsiteX27" fmla="*/ 378631 w 697380"/>
                <a:gd name="connsiteY27" fmla="*/ 652538 h 655477"/>
                <a:gd name="connsiteX28" fmla="*/ 277375 w 697380"/>
                <a:gd name="connsiteY28" fmla="*/ 597873 h 655477"/>
                <a:gd name="connsiteX29" fmla="*/ 307711 w 697380"/>
                <a:gd name="connsiteY29" fmla="*/ 489268 h 655477"/>
                <a:gd name="connsiteX30" fmla="*/ 81492 w 697380"/>
                <a:gd name="connsiteY30" fmla="*/ 239237 h 655477"/>
                <a:gd name="connsiteX31" fmla="*/ 45773 w 697380"/>
                <a:gd name="connsiteY31" fmla="*/ 153512 h 655477"/>
                <a:gd name="connsiteX32" fmla="*/ 530 w 697380"/>
                <a:gd name="connsiteY32" fmla="*/ 93981 h 655477"/>
                <a:gd name="connsiteX0" fmla="*/ 530 w 697380"/>
                <a:gd name="connsiteY0" fmla="*/ 8596 h 570092"/>
                <a:gd name="connsiteX1" fmla="*/ 79111 w 697380"/>
                <a:gd name="connsiteY1" fmla="*/ 3833 h 570092"/>
                <a:gd name="connsiteX2" fmla="*/ 188648 w 697380"/>
                <a:gd name="connsiteY2" fmla="*/ 41933 h 570092"/>
                <a:gd name="connsiteX3" fmla="*/ 376767 w 697380"/>
                <a:gd name="connsiteY3" fmla="*/ 58602 h 570092"/>
                <a:gd name="connsiteX4" fmla="*/ 298186 w 697380"/>
                <a:gd name="connsiteY4" fmla="*/ 84796 h 570092"/>
                <a:gd name="connsiteX5" fmla="*/ 262467 w 697380"/>
                <a:gd name="connsiteY5" fmla="*/ 75271 h 570092"/>
                <a:gd name="connsiteX6" fmla="*/ 221986 w 697380"/>
                <a:gd name="connsiteY6" fmla="*/ 156233 h 570092"/>
                <a:gd name="connsiteX7" fmla="*/ 136261 w 697380"/>
                <a:gd name="connsiteY7" fmla="*/ 151471 h 570092"/>
                <a:gd name="connsiteX8" fmla="*/ 219605 w 697380"/>
                <a:gd name="connsiteY8" fmla="*/ 208621 h 570092"/>
                <a:gd name="connsiteX9" fmla="*/ 295805 w 697380"/>
                <a:gd name="connsiteY9" fmla="*/ 320540 h 570092"/>
                <a:gd name="connsiteX10" fmla="*/ 269611 w 697380"/>
                <a:gd name="connsiteY10" fmla="*/ 168140 h 570092"/>
                <a:gd name="connsiteX11" fmla="*/ 274373 w 697380"/>
                <a:gd name="connsiteY11" fmla="*/ 84796 h 570092"/>
                <a:gd name="connsiteX12" fmla="*/ 383911 w 697380"/>
                <a:gd name="connsiteY12" fmla="*/ 175283 h 570092"/>
                <a:gd name="connsiteX13" fmla="*/ 433917 w 697380"/>
                <a:gd name="connsiteY13" fmla="*/ 227671 h 570092"/>
                <a:gd name="connsiteX14" fmla="*/ 379148 w 697380"/>
                <a:gd name="connsiteY14" fmla="*/ 91940 h 570092"/>
                <a:gd name="connsiteX15" fmla="*/ 393436 w 697380"/>
                <a:gd name="connsiteY15" fmla="*/ 41933 h 570092"/>
                <a:gd name="connsiteX16" fmla="*/ 460111 w 697380"/>
                <a:gd name="connsiteY16" fmla="*/ 6215 h 570092"/>
                <a:gd name="connsiteX17" fmla="*/ 462492 w 697380"/>
                <a:gd name="connsiteY17" fmla="*/ 44315 h 570092"/>
                <a:gd name="connsiteX18" fmla="*/ 505355 w 697380"/>
                <a:gd name="connsiteY18" fmla="*/ 222908 h 570092"/>
                <a:gd name="connsiteX19" fmla="*/ 691092 w 697380"/>
                <a:gd name="connsiteY19" fmla="*/ 432458 h 570092"/>
                <a:gd name="connsiteX20" fmla="*/ 660136 w 697380"/>
                <a:gd name="connsiteY20" fmla="*/ 465796 h 570092"/>
                <a:gd name="connsiteX21" fmla="*/ 438680 w 697380"/>
                <a:gd name="connsiteY21" fmla="*/ 299108 h 570092"/>
                <a:gd name="connsiteX22" fmla="*/ 333905 w 697380"/>
                <a:gd name="connsiteY22" fmla="*/ 211002 h 570092"/>
                <a:gd name="connsiteX23" fmla="*/ 331523 w 697380"/>
                <a:gd name="connsiteY23" fmla="*/ 325302 h 570092"/>
                <a:gd name="connsiteX24" fmla="*/ 383911 w 697380"/>
                <a:gd name="connsiteY24" fmla="*/ 422933 h 570092"/>
                <a:gd name="connsiteX25" fmla="*/ 454107 w 697380"/>
                <a:gd name="connsiteY25" fmla="*/ 491990 h 570092"/>
                <a:gd name="connsiteX26" fmla="*/ 378631 w 697380"/>
                <a:gd name="connsiteY26" fmla="*/ 567153 h 570092"/>
                <a:gd name="connsiteX27" fmla="*/ 277375 w 697380"/>
                <a:gd name="connsiteY27" fmla="*/ 512488 h 570092"/>
                <a:gd name="connsiteX28" fmla="*/ 307711 w 697380"/>
                <a:gd name="connsiteY28" fmla="*/ 403883 h 570092"/>
                <a:gd name="connsiteX29" fmla="*/ 81492 w 697380"/>
                <a:gd name="connsiteY29" fmla="*/ 153852 h 570092"/>
                <a:gd name="connsiteX30" fmla="*/ 45773 w 697380"/>
                <a:gd name="connsiteY30" fmla="*/ 68127 h 570092"/>
                <a:gd name="connsiteX31" fmla="*/ 530 w 697380"/>
                <a:gd name="connsiteY31" fmla="*/ 8596 h 570092"/>
                <a:gd name="connsiteX0" fmla="*/ 394 w 652001"/>
                <a:gd name="connsiteY0" fmla="*/ 64687 h 566652"/>
                <a:gd name="connsiteX1" fmla="*/ 33732 w 652001"/>
                <a:gd name="connsiteY1" fmla="*/ 393 h 566652"/>
                <a:gd name="connsiteX2" fmla="*/ 143269 w 652001"/>
                <a:gd name="connsiteY2" fmla="*/ 38493 h 566652"/>
                <a:gd name="connsiteX3" fmla="*/ 331388 w 652001"/>
                <a:gd name="connsiteY3" fmla="*/ 55162 h 566652"/>
                <a:gd name="connsiteX4" fmla="*/ 252807 w 652001"/>
                <a:gd name="connsiteY4" fmla="*/ 81356 h 566652"/>
                <a:gd name="connsiteX5" fmla="*/ 217088 w 652001"/>
                <a:gd name="connsiteY5" fmla="*/ 71831 h 566652"/>
                <a:gd name="connsiteX6" fmla="*/ 176607 w 652001"/>
                <a:gd name="connsiteY6" fmla="*/ 152793 h 566652"/>
                <a:gd name="connsiteX7" fmla="*/ 90882 w 652001"/>
                <a:gd name="connsiteY7" fmla="*/ 148031 h 566652"/>
                <a:gd name="connsiteX8" fmla="*/ 174226 w 652001"/>
                <a:gd name="connsiteY8" fmla="*/ 205181 h 566652"/>
                <a:gd name="connsiteX9" fmla="*/ 250426 w 652001"/>
                <a:gd name="connsiteY9" fmla="*/ 317100 h 566652"/>
                <a:gd name="connsiteX10" fmla="*/ 224232 w 652001"/>
                <a:gd name="connsiteY10" fmla="*/ 164700 h 566652"/>
                <a:gd name="connsiteX11" fmla="*/ 228994 w 652001"/>
                <a:gd name="connsiteY11" fmla="*/ 81356 h 566652"/>
                <a:gd name="connsiteX12" fmla="*/ 338532 w 652001"/>
                <a:gd name="connsiteY12" fmla="*/ 171843 h 566652"/>
                <a:gd name="connsiteX13" fmla="*/ 388538 w 652001"/>
                <a:gd name="connsiteY13" fmla="*/ 224231 h 566652"/>
                <a:gd name="connsiteX14" fmla="*/ 333769 w 652001"/>
                <a:gd name="connsiteY14" fmla="*/ 88500 h 566652"/>
                <a:gd name="connsiteX15" fmla="*/ 348057 w 652001"/>
                <a:gd name="connsiteY15" fmla="*/ 38493 h 566652"/>
                <a:gd name="connsiteX16" fmla="*/ 414732 w 652001"/>
                <a:gd name="connsiteY16" fmla="*/ 2775 h 566652"/>
                <a:gd name="connsiteX17" fmla="*/ 417113 w 652001"/>
                <a:gd name="connsiteY17" fmla="*/ 40875 h 566652"/>
                <a:gd name="connsiteX18" fmla="*/ 459976 w 652001"/>
                <a:gd name="connsiteY18" fmla="*/ 219468 h 566652"/>
                <a:gd name="connsiteX19" fmla="*/ 645713 w 652001"/>
                <a:gd name="connsiteY19" fmla="*/ 429018 h 566652"/>
                <a:gd name="connsiteX20" fmla="*/ 614757 w 652001"/>
                <a:gd name="connsiteY20" fmla="*/ 462356 h 566652"/>
                <a:gd name="connsiteX21" fmla="*/ 393301 w 652001"/>
                <a:gd name="connsiteY21" fmla="*/ 295668 h 566652"/>
                <a:gd name="connsiteX22" fmla="*/ 288526 w 652001"/>
                <a:gd name="connsiteY22" fmla="*/ 207562 h 566652"/>
                <a:gd name="connsiteX23" fmla="*/ 286144 w 652001"/>
                <a:gd name="connsiteY23" fmla="*/ 321862 h 566652"/>
                <a:gd name="connsiteX24" fmla="*/ 338532 w 652001"/>
                <a:gd name="connsiteY24" fmla="*/ 419493 h 566652"/>
                <a:gd name="connsiteX25" fmla="*/ 408728 w 652001"/>
                <a:gd name="connsiteY25" fmla="*/ 488550 h 566652"/>
                <a:gd name="connsiteX26" fmla="*/ 333252 w 652001"/>
                <a:gd name="connsiteY26" fmla="*/ 563713 h 566652"/>
                <a:gd name="connsiteX27" fmla="*/ 231996 w 652001"/>
                <a:gd name="connsiteY27" fmla="*/ 509048 h 566652"/>
                <a:gd name="connsiteX28" fmla="*/ 262332 w 652001"/>
                <a:gd name="connsiteY28" fmla="*/ 400443 h 566652"/>
                <a:gd name="connsiteX29" fmla="*/ 36113 w 652001"/>
                <a:gd name="connsiteY29" fmla="*/ 150412 h 566652"/>
                <a:gd name="connsiteX30" fmla="*/ 394 w 652001"/>
                <a:gd name="connsiteY30" fmla="*/ 64687 h 566652"/>
                <a:gd name="connsiteX0" fmla="*/ 394 w 652001"/>
                <a:gd name="connsiteY0" fmla="*/ 61918 h 563883"/>
                <a:gd name="connsiteX1" fmla="*/ 143269 w 652001"/>
                <a:gd name="connsiteY1" fmla="*/ 35724 h 563883"/>
                <a:gd name="connsiteX2" fmla="*/ 331388 w 652001"/>
                <a:gd name="connsiteY2" fmla="*/ 52393 h 563883"/>
                <a:gd name="connsiteX3" fmla="*/ 252807 w 652001"/>
                <a:gd name="connsiteY3" fmla="*/ 78587 h 563883"/>
                <a:gd name="connsiteX4" fmla="*/ 217088 w 652001"/>
                <a:gd name="connsiteY4" fmla="*/ 69062 h 563883"/>
                <a:gd name="connsiteX5" fmla="*/ 176607 w 652001"/>
                <a:gd name="connsiteY5" fmla="*/ 150024 h 563883"/>
                <a:gd name="connsiteX6" fmla="*/ 90882 w 652001"/>
                <a:gd name="connsiteY6" fmla="*/ 145262 h 563883"/>
                <a:gd name="connsiteX7" fmla="*/ 174226 w 652001"/>
                <a:gd name="connsiteY7" fmla="*/ 202412 h 563883"/>
                <a:gd name="connsiteX8" fmla="*/ 250426 w 652001"/>
                <a:gd name="connsiteY8" fmla="*/ 314331 h 563883"/>
                <a:gd name="connsiteX9" fmla="*/ 224232 w 652001"/>
                <a:gd name="connsiteY9" fmla="*/ 161931 h 563883"/>
                <a:gd name="connsiteX10" fmla="*/ 228994 w 652001"/>
                <a:gd name="connsiteY10" fmla="*/ 78587 h 563883"/>
                <a:gd name="connsiteX11" fmla="*/ 338532 w 652001"/>
                <a:gd name="connsiteY11" fmla="*/ 169074 h 563883"/>
                <a:gd name="connsiteX12" fmla="*/ 388538 w 652001"/>
                <a:gd name="connsiteY12" fmla="*/ 221462 h 563883"/>
                <a:gd name="connsiteX13" fmla="*/ 333769 w 652001"/>
                <a:gd name="connsiteY13" fmla="*/ 85731 h 563883"/>
                <a:gd name="connsiteX14" fmla="*/ 348057 w 652001"/>
                <a:gd name="connsiteY14" fmla="*/ 35724 h 563883"/>
                <a:gd name="connsiteX15" fmla="*/ 414732 w 652001"/>
                <a:gd name="connsiteY15" fmla="*/ 6 h 563883"/>
                <a:gd name="connsiteX16" fmla="*/ 417113 w 652001"/>
                <a:gd name="connsiteY16" fmla="*/ 38106 h 563883"/>
                <a:gd name="connsiteX17" fmla="*/ 459976 w 652001"/>
                <a:gd name="connsiteY17" fmla="*/ 216699 h 563883"/>
                <a:gd name="connsiteX18" fmla="*/ 645713 w 652001"/>
                <a:gd name="connsiteY18" fmla="*/ 426249 h 563883"/>
                <a:gd name="connsiteX19" fmla="*/ 614757 w 652001"/>
                <a:gd name="connsiteY19" fmla="*/ 459587 h 563883"/>
                <a:gd name="connsiteX20" fmla="*/ 393301 w 652001"/>
                <a:gd name="connsiteY20" fmla="*/ 292899 h 563883"/>
                <a:gd name="connsiteX21" fmla="*/ 288526 w 652001"/>
                <a:gd name="connsiteY21" fmla="*/ 204793 h 563883"/>
                <a:gd name="connsiteX22" fmla="*/ 286144 w 652001"/>
                <a:gd name="connsiteY22" fmla="*/ 319093 h 563883"/>
                <a:gd name="connsiteX23" fmla="*/ 338532 w 652001"/>
                <a:gd name="connsiteY23" fmla="*/ 416724 h 563883"/>
                <a:gd name="connsiteX24" fmla="*/ 408728 w 652001"/>
                <a:gd name="connsiteY24" fmla="*/ 485781 h 563883"/>
                <a:gd name="connsiteX25" fmla="*/ 333252 w 652001"/>
                <a:gd name="connsiteY25" fmla="*/ 560944 h 563883"/>
                <a:gd name="connsiteX26" fmla="*/ 231996 w 652001"/>
                <a:gd name="connsiteY26" fmla="*/ 506279 h 563883"/>
                <a:gd name="connsiteX27" fmla="*/ 262332 w 652001"/>
                <a:gd name="connsiteY27" fmla="*/ 397674 h 563883"/>
                <a:gd name="connsiteX28" fmla="*/ 36113 w 652001"/>
                <a:gd name="connsiteY28" fmla="*/ 147643 h 563883"/>
                <a:gd name="connsiteX29" fmla="*/ 394 w 652001"/>
                <a:gd name="connsiteY29" fmla="*/ 61918 h 563883"/>
                <a:gd name="connsiteX0" fmla="*/ 394 w 652001"/>
                <a:gd name="connsiteY0" fmla="*/ 61918 h 563883"/>
                <a:gd name="connsiteX1" fmla="*/ 331388 w 652001"/>
                <a:gd name="connsiteY1" fmla="*/ 52393 h 563883"/>
                <a:gd name="connsiteX2" fmla="*/ 252807 w 652001"/>
                <a:gd name="connsiteY2" fmla="*/ 78587 h 563883"/>
                <a:gd name="connsiteX3" fmla="*/ 217088 w 652001"/>
                <a:gd name="connsiteY3" fmla="*/ 69062 h 563883"/>
                <a:gd name="connsiteX4" fmla="*/ 176607 w 652001"/>
                <a:gd name="connsiteY4" fmla="*/ 150024 h 563883"/>
                <a:gd name="connsiteX5" fmla="*/ 90882 w 652001"/>
                <a:gd name="connsiteY5" fmla="*/ 145262 h 563883"/>
                <a:gd name="connsiteX6" fmla="*/ 174226 w 652001"/>
                <a:gd name="connsiteY6" fmla="*/ 202412 h 563883"/>
                <a:gd name="connsiteX7" fmla="*/ 250426 w 652001"/>
                <a:gd name="connsiteY7" fmla="*/ 314331 h 563883"/>
                <a:gd name="connsiteX8" fmla="*/ 224232 w 652001"/>
                <a:gd name="connsiteY8" fmla="*/ 161931 h 563883"/>
                <a:gd name="connsiteX9" fmla="*/ 228994 w 652001"/>
                <a:gd name="connsiteY9" fmla="*/ 78587 h 563883"/>
                <a:gd name="connsiteX10" fmla="*/ 338532 w 652001"/>
                <a:gd name="connsiteY10" fmla="*/ 169074 h 563883"/>
                <a:gd name="connsiteX11" fmla="*/ 388538 w 652001"/>
                <a:gd name="connsiteY11" fmla="*/ 221462 h 563883"/>
                <a:gd name="connsiteX12" fmla="*/ 333769 w 652001"/>
                <a:gd name="connsiteY12" fmla="*/ 85731 h 563883"/>
                <a:gd name="connsiteX13" fmla="*/ 348057 w 652001"/>
                <a:gd name="connsiteY13" fmla="*/ 35724 h 563883"/>
                <a:gd name="connsiteX14" fmla="*/ 414732 w 652001"/>
                <a:gd name="connsiteY14" fmla="*/ 6 h 563883"/>
                <a:gd name="connsiteX15" fmla="*/ 417113 w 652001"/>
                <a:gd name="connsiteY15" fmla="*/ 38106 h 563883"/>
                <a:gd name="connsiteX16" fmla="*/ 459976 w 652001"/>
                <a:gd name="connsiteY16" fmla="*/ 216699 h 563883"/>
                <a:gd name="connsiteX17" fmla="*/ 645713 w 652001"/>
                <a:gd name="connsiteY17" fmla="*/ 426249 h 563883"/>
                <a:gd name="connsiteX18" fmla="*/ 614757 w 652001"/>
                <a:gd name="connsiteY18" fmla="*/ 459587 h 563883"/>
                <a:gd name="connsiteX19" fmla="*/ 393301 w 652001"/>
                <a:gd name="connsiteY19" fmla="*/ 292899 h 563883"/>
                <a:gd name="connsiteX20" fmla="*/ 288526 w 652001"/>
                <a:gd name="connsiteY20" fmla="*/ 204793 h 563883"/>
                <a:gd name="connsiteX21" fmla="*/ 286144 w 652001"/>
                <a:gd name="connsiteY21" fmla="*/ 319093 h 563883"/>
                <a:gd name="connsiteX22" fmla="*/ 338532 w 652001"/>
                <a:gd name="connsiteY22" fmla="*/ 416724 h 563883"/>
                <a:gd name="connsiteX23" fmla="*/ 408728 w 652001"/>
                <a:gd name="connsiteY23" fmla="*/ 485781 h 563883"/>
                <a:gd name="connsiteX24" fmla="*/ 333252 w 652001"/>
                <a:gd name="connsiteY24" fmla="*/ 560944 h 563883"/>
                <a:gd name="connsiteX25" fmla="*/ 231996 w 652001"/>
                <a:gd name="connsiteY25" fmla="*/ 506279 h 563883"/>
                <a:gd name="connsiteX26" fmla="*/ 262332 w 652001"/>
                <a:gd name="connsiteY26" fmla="*/ 397674 h 563883"/>
                <a:gd name="connsiteX27" fmla="*/ 36113 w 652001"/>
                <a:gd name="connsiteY27" fmla="*/ 147643 h 563883"/>
                <a:gd name="connsiteX28" fmla="*/ 394 w 652001"/>
                <a:gd name="connsiteY28" fmla="*/ 61918 h 563883"/>
                <a:gd name="connsiteX0" fmla="*/ 12376 w 663983"/>
                <a:gd name="connsiteY0" fmla="*/ 61918 h 563883"/>
                <a:gd name="connsiteX1" fmla="*/ 31637 w 663983"/>
                <a:gd name="connsiteY1" fmla="*/ 60023 h 563883"/>
                <a:gd name="connsiteX2" fmla="*/ 343370 w 663983"/>
                <a:gd name="connsiteY2" fmla="*/ 52393 h 563883"/>
                <a:gd name="connsiteX3" fmla="*/ 264789 w 663983"/>
                <a:gd name="connsiteY3" fmla="*/ 78587 h 563883"/>
                <a:gd name="connsiteX4" fmla="*/ 229070 w 663983"/>
                <a:gd name="connsiteY4" fmla="*/ 69062 h 563883"/>
                <a:gd name="connsiteX5" fmla="*/ 188589 w 663983"/>
                <a:gd name="connsiteY5" fmla="*/ 150024 h 563883"/>
                <a:gd name="connsiteX6" fmla="*/ 102864 w 663983"/>
                <a:gd name="connsiteY6" fmla="*/ 145262 h 563883"/>
                <a:gd name="connsiteX7" fmla="*/ 186208 w 663983"/>
                <a:gd name="connsiteY7" fmla="*/ 202412 h 563883"/>
                <a:gd name="connsiteX8" fmla="*/ 262408 w 663983"/>
                <a:gd name="connsiteY8" fmla="*/ 314331 h 563883"/>
                <a:gd name="connsiteX9" fmla="*/ 236214 w 663983"/>
                <a:gd name="connsiteY9" fmla="*/ 161931 h 563883"/>
                <a:gd name="connsiteX10" fmla="*/ 240976 w 663983"/>
                <a:gd name="connsiteY10" fmla="*/ 78587 h 563883"/>
                <a:gd name="connsiteX11" fmla="*/ 350514 w 663983"/>
                <a:gd name="connsiteY11" fmla="*/ 169074 h 563883"/>
                <a:gd name="connsiteX12" fmla="*/ 400520 w 663983"/>
                <a:gd name="connsiteY12" fmla="*/ 221462 h 563883"/>
                <a:gd name="connsiteX13" fmla="*/ 345751 w 663983"/>
                <a:gd name="connsiteY13" fmla="*/ 85731 h 563883"/>
                <a:gd name="connsiteX14" fmla="*/ 360039 w 663983"/>
                <a:gd name="connsiteY14" fmla="*/ 35724 h 563883"/>
                <a:gd name="connsiteX15" fmla="*/ 426714 w 663983"/>
                <a:gd name="connsiteY15" fmla="*/ 6 h 563883"/>
                <a:gd name="connsiteX16" fmla="*/ 429095 w 663983"/>
                <a:gd name="connsiteY16" fmla="*/ 38106 h 563883"/>
                <a:gd name="connsiteX17" fmla="*/ 471958 w 663983"/>
                <a:gd name="connsiteY17" fmla="*/ 216699 h 563883"/>
                <a:gd name="connsiteX18" fmla="*/ 657695 w 663983"/>
                <a:gd name="connsiteY18" fmla="*/ 426249 h 563883"/>
                <a:gd name="connsiteX19" fmla="*/ 626739 w 663983"/>
                <a:gd name="connsiteY19" fmla="*/ 459587 h 563883"/>
                <a:gd name="connsiteX20" fmla="*/ 405283 w 663983"/>
                <a:gd name="connsiteY20" fmla="*/ 292899 h 563883"/>
                <a:gd name="connsiteX21" fmla="*/ 300508 w 663983"/>
                <a:gd name="connsiteY21" fmla="*/ 204793 h 563883"/>
                <a:gd name="connsiteX22" fmla="*/ 298126 w 663983"/>
                <a:gd name="connsiteY22" fmla="*/ 319093 h 563883"/>
                <a:gd name="connsiteX23" fmla="*/ 350514 w 663983"/>
                <a:gd name="connsiteY23" fmla="*/ 416724 h 563883"/>
                <a:gd name="connsiteX24" fmla="*/ 420710 w 663983"/>
                <a:gd name="connsiteY24" fmla="*/ 485781 h 563883"/>
                <a:gd name="connsiteX25" fmla="*/ 345234 w 663983"/>
                <a:gd name="connsiteY25" fmla="*/ 560944 h 563883"/>
                <a:gd name="connsiteX26" fmla="*/ 243978 w 663983"/>
                <a:gd name="connsiteY26" fmla="*/ 506279 h 563883"/>
                <a:gd name="connsiteX27" fmla="*/ 274314 w 663983"/>
                <a:gd name="connsiteY27" fmla="*/ 397674 h 563883"/>
                <a:gd name="connsiteX28" fmla="*/ 48095 w 663983"/>
                <a:gd name="connsiteY28" fmla="*/ 147643 h 563883"/>
                <a:gd name="connsiteX29" fmla="*/ 12376 w 663983"/>
                <a:gd name="connsiteY29" fmla="*/ 61918 h 563883"/>
                <a:gd name="connsiteX0" fmla="*/ 394 w 652001"/>
                <a:gd name="connsiteY0" fmla="*/ 61918 h 563883"/>
                <a:gd name="connsiteX1" fmla="*/ 331388 w 652001"/>
                <a:gd name="connsiteY1" fmla="*/ 52393 h 563883"/>
                <a:gd name="connsiteX2" fmla="*/ 252807 w 652001"/>
                <a:gd name="connsiteY2" fmla="*/ 78587 h 563883"/>
                <a:gd name="connsiteX3" fmla="*/ 217088 w 652001"/>
                <a:gd name="connsiteY3" fmla="*/ 69062 h 563883"/>
                <a:gd name="connsiteX4" fmla="*/ 176607 w 652001"/>
                <a:gd name="connsiteY4" fmla="*/ 150024 h 563883"/>
                <a:gd name="connsiteX5" fmla="*/ 90882 w 652001"/>
                <a:gd name="connsiteY5" fmla="*/ 145262 h 563883"/>
                <a:gd name="connsiteX6" fmla="*/ 174226 w 652001"/>
                <a:gd name="connsiteY6" fmla="*/ 202412 h 563883"/>
                <a:gd name="connsiteX7" fmla="*/ 250426 w 652001"/>
                <a:gd name="connsiteY7" fmla="*/ 314331 h 563883"/>
                <a:gd name="connsiteX8" fmla="*/ 224232 w 652001"/>
                <a:gd name="connsiteY8" fmla="*/ 161931 h 563883"/>
                <a:gd name="connsiteX9" fmla="*/ 228994 w 652001"/>
                <a:gd name="connsiteY9" fmla="*/ 78587 h 563883"/>
                <a:gd name="connsiteX10" fmla="*/ 338532 w 652001"/>
                <a:gd name="connsiteY10" fmla="*/ 169074 h 563883"/>
                <a:gd name="connsiteX11" fmla="*/ 388538 w 652001"/>
                <a:gd name="connsiteY11" fmla="*/ 221462 h 563883"/>
                <a:gd name="connsiteX12" fmla="*/ 333769 w 652001"/>
                <a:gd name="connsiteY12" fmla="*/ 85731 h 563883"/>
                <a:gd name="connsiteX13" fmla="*/ 348057 w 652001"/>
                <a:gd name="connsiteY13" fmla="*/ 35724 h 563883"/>
                <a:gd name="connsiteX14" fmla="*/ 414732 w 652001"/>
                <a:gd name="connsiteY14" fmla="*/ 6 h 563883"/>
                <a:gd name="connsiteX15" fmla="*/ 417113 w 652001"/>
                <a:gd name="connsiteY15" fmla="*/ 38106 h 563883"/>
                <a:gd name="connsiteX16" fmla="*/ 459976 w 652001"/>
                <a:gd name="connsiteY16" fmla="*/ 216699 h 563883"/>
                <a:gd name="connsiteX17" fmla="*/ 645713 w 652001"/>
                <a:gd name="connsiteY17" fmla="*/ 426249 h 563883"/>
                <a:gd name="connsiteX18" fmla="*/ 614757 w 652001"/>
                <a:gd name="connsiteY18" fmla="*/ 459587 h 563883"/>
                <a:gd name="connsiteX19" fmla="*/ 393301 w 652001"/>
                <a:gd name="connsiteY19" fmla="*/ 292899 h 563883"/>
                <a:gd name="connsiteX20" fmla="*/ 288526 w 652001"/>
                <a:gd name="connsiteY20" fmla="*/ 204793 h 563883"/>
                <a:gd name="connsiteX21" fmla="*/ 286144 w 652001"/>
                <a:gd name="connsiteY21" fmla="*/ 319093 h 563883"/>
                <a:gd name="connsiteX22" fmla="*/ 338532 w 652001"/>
                <a:gd name="connsiteY22" fmla="*/ 416724 h 563883"/>
                <a:gd name="connsiteX23" fmla="*/ 408728 w 652001"/>
                <a:gd name="connsiteY23" fmla="*/ 485781 h 563883"/>
                <a:gd name="connsiteX24" fmla="*/ 333252 w 652001"/>
                <a:gd name="connsiteY24" fmla="*/ 560944 h 563883"/>
                <a:gd name="connsiteX25" fmla="*/ 231996 w 652001"/>
                <a:gd name="connsiteY25" fmla="*/ 506279 h 563883"/>
                <a:gd name="connsiteX26" fmla="*/ 262332 w 652001"/>
                <a:gd name="connsiteY26" fmla="*/ 397674 h 563883"/>
                <a:gd name="connsiteX27" fmla="*/ 36113 w 652001"/>
                <a:gd name="connsiteY27" fmla="*/ 147643 h 563883"/>
                <a:gd name="connsiteX28" fmla="*/ 394 w 652001"/>
                <a:gd name="connsiteY28" fmla="*/ 61918 h 563883"/>
                <a:gd name="connsiteX0" fmla="*/ 467 w 616355"/>
                <a:gd name="connsiteY0" fmla="*/ 147643 h 563883"/>
                <a:gd name="connsiteX1" fmla="*/ 295742 w 616355"/>
                <a:gd name="connsiteY1" fmla="*/ 52393 h 563883"/>
                <a:gd name="connsiteX2" fmla="*/ 217161 w 616355"/>
                <a:gd name="connsiteY2" fmla="*/ 78587 h 563883"/>
                <a:gd name="connsiteX3" fmla="*/ 181442 w 616355"/>
                <a:gd name="connsiteY3" fmla="*/ 69062 h 563883"/>
                <a:gd name="connsiteX4" fmla="*/ 140961 w 616355"/>
                <a:gd name="connsiteY4" fmla="*/ 150024 h 563883"/>
                <a:gd name="connsiteX5" fmla="*/ 55236 w 616355"/>
                <a:gd name="connsiteY5" fmla="*/ 145262 h 563883"/>
                <a:gd name="connsiteX6" fmla="*/ 138580 w 616355"/>
                <a:gd name="connsiteY6" fmla="*/ 202412 h 563883"/>
                <a:gd name="connsiteX7" fmla="*/ 214780 w 616355"/>
                <a:gd name="connsiteY7" fmla="*/ 314331 h 563883"/>
                <a:gd name="connsiteX8" fmla="*/ 188586 w 616355"/>
                <a:gd name="connsiteY8" fmla="*/ 161931 h 563883"/>
                <a:gd name="connsiteX9" fmla="*/ 193348 w 616355"/>
                <a:gd name="connsiteY9" fmla="*/ 78587 h 563883"/>
                <a:gd name="connsiteX10" fmla="*/ 302886 w 616355"/>
                <a:gd name="connsiteY10" fmla="*/ 169074 h 563883"/>
                <a:gd name="connsiteX11" fmla="*/ 352892 w 616355"/>
                <a:gd name="connsiteY11" fmla="*/ 221462 h 563883"/>
                <a:gd name="connsiteX12" fmla="*/ 298123 w 616355"/>
                <a:gd name="connsiteY12" fmla="*/ 85731 h 563883"/>
                <a:gd name="connsiteX13" fmla="*/ 312411 w 616355"/>
                <a:gd name="connsiteY13" fmla="*/ 35724 h 563883"/>
                <a:gd name="connsiteX14" fmla="*/ 379086 w 616355"/>
                <a:gd name="connsiteY14" fmla="*/ 6 h 563883"/>
                <a:gd name="connsiteX15" fmla="*/ 381467 w 616355"/>
                <a:gd name="connsiteY15" fmla="*/ 38106 h 563883"/>
                <a:gd name="connsiteX16" fmla="*/ 424330 w 616355"/>
                <a:gd name="connsiteY16" fmla="*/ 216699 h 563883"/>
                <a:gd name="connsiteX17" fmla="*/ 610067 w 616355"/>
                <a:gd name="connsiteY17" fmla="*/ 426249 h 563883"/>
                <a:gd name="connsiteX18" fmla="*/ 579111 w 616355"/>
                <a:gd name="connsiteY18" fmla="*/ 459587 h 563883"/>
                <a:gd name="connsiteX19" fmla="*/ 357655 w 616355"/>
                <a:gd name="connsiteY19" fmla="*/ 292899 h 563883"/>
                <a:gd name="connsiteX20" fmla="*/ 252880 w 616355"/>
                <a:gd name="connsiteY20" fmla="*/ 204793 h 563883"/>
                <a:gd name="connsiteX21" fmla="*/ 250498 w 616355"/>
                <a:gd name="connsiteY21" fmla="*/ 319093 h 563883"/>
                <a:gd name="connsiteX22" fmla="*/ 302886 w 616355"/>
                <a:gd name="connsiteY22" fmla="*/ 416724 h 563883"/>
                <a:gd name="connsiteX23" fmla="*/ 373082 w 616355"/>
                <a:gd name="connsiteY23" fmla="*/ 485781 h 563883"/>
                <a:gd name="connsiteX24" fmla="*/ 297606 w 616355"/>
                <a:gd name="connsiteY24" fmla="*/ 560944 h 563883"/>
                <a:gd name="connsiteX25" fmla="*/ 196350 w 616355"/>
                <a:gd name="connsiteY25" fmla="*/ 506279 h 563883"/>
                <a:gd name="connsiteX26" fmla="*/ 226686 w 616355"/>
                <a:gd name="connsiteY26" fmla="*/ 397674 h 563883"/>
                <a:gd name="connsiteX27" fmla="*/ 467 w 616355"/>
                <a:gd name="connsiteY27" fmla="*/ 147643 h 563883"/>
                <a:gd name="connsiteX0" fmla="*/ 467 w 616355"/>
                <a:gd name="connsiteY0" fmla="*/ 147643 h 563883"/>
                <a:gd name="connsiteX1" fmla="*/ 295742 w 616355"/>
                <a:gd name="connsiteY1" fmla="*/ 52393 h 563883"/>
                <a:gd name="connsiteX2" fmla="*/ 217161 w 616355"/>
                <a:gd name="connsiteY2" fmla="*/ 78587 h 563883"/>
                <a:gd name="connsiteX3" fmla="*/ 140961 w 616355"/>
                <a:gd name="connsiteY3" fmla="*/ 150024 h 563883"/>
                <a:gd name="connsiteX4" fmla="*/ 55236 w 616355"/>
                <a:gd name="connsiteY4" fmla="*/ 145262 h 563883"/>
                <a:gd name="connsiteX5" fmla="*/ 138580 w 616355"/>
                <a:gd name="connsiteY5" fmla="*/ 202412 h 563883"/>
                <a:gd name="connsiteX6" fmla="*/ 214780 w 616355"/>
                <a:gd name="connsiteY6" fmla="*/ 314331 h 563883"/>
                <a:gd name="connsiteX7" fmla="*/ 188586 w 616355"/>
                <a:gd name="connsiteY7" fmla="*/ 161931 h 563883"/>
                <a:gd name="connsiteX8" fmla="*/ 193348 w 616355"/>
                <a:gd name="connsiteY8" fmla="*/ 78587 h 563883"/>
                <a:gd name="connsiteX9" fmla="*/ 302886 w 616355"/>
                <a:gd name="connsiteY9" fmla="*/ 169074 h 563883"/>
                <a:gd name="connsiteX10" fmla="*/ 352892 w 616355"/>
                <a:gd name="connsiteY10" fmla="*/ 221462 h 563883"/>
                <a:gd name="connsiteX11" fmla="*/ 298123 w 616355"/>
                <a:gd name="connsiteY11" fmla="*/ 85731 h 563883"/>
                <a:gd name="connsiteX12" fmla="*/ 312411 w 616355"/>
                <a:gd name="connsiteY12" fmla="*/ 35724 h 563883"/>
                <a:gd name="connsiteX13" fmla="*/ 379086 w 616355"/>
                <a:gd name="connsiteY13" fmla="*/ 6 h 563883"/>
                <a:gd name="connsiteX14" fmla="*/ 381467 w 616355"/>
                <a:gd name="connsiteY14" fmla="*/ 38106 h 563883"/>
                <a:gd name="connsiteX15" fmla="*/ 424330 w 616355"/>
                <a:gd name="connsiteY15" fmla="*/ 216699 h 563883"/>
                <a:gd name="connsiteX16" fmla="*/ 610067 w 616355"/>
                <a:gd name="connsiteY16" fmla="*/ 426249 h 563883"/>
                <a:gd name="connsiteX17" fmla="*/ 579111 w 616355"/>
                <a:gd name="connsiteY17" fmla="*/ 459587 h 563883"/>
                <a:gd name="connsiteX18" fmla="*/ 357655 w 616355"/>
                <a:gd name="connsiteY18" fmla="*/ 292899 h 563883"/>
                <a:gd name="connsiteX19" fmla="*/ 252880 w 616355"/>
                <a:gd name="connsiteY19" fmla="*/ 204793 h 563883"/>
                <a:gd name="connsiteX20" fmla="*/ 250498 w 616355"/>
                <a:gd name="connsiteY20" fmla="*/ 319093 h 563883"/>
                <a:gd name="connsiteX21" fmla="*/ 302886 w 616355"/>
                <a:gd name="connsiteY21" fmla="*/ 416724 h 563883"/>
                <a:gd name="connsiteX22" fmla="*/ 373082 w 616355"/>
                <a:gd name="connsiteY22" fmla="*/ 485781 h 563883"/>
                <a:gd name="connsiteX23" fmla="*/ 297606 w 616355"/>
                <a:gd name="connsiteY23" fmla="*/ 560944 h 563883"/>
                <a:gd name="connsiteX24" fmla="*/ 196350 w 616355"/>
                <a:gd name="connsiteY24" fmla="*/ 506279 h 563883"/>
                <a:gd name="connsiteX25" fmla="*/ 226686 w 616355"/>
                <a:gd name="connsiteY25" fmla="*/ 397674 h 563883"/>
                <a:gd name="connsiteX26" fmla="*/ 467 w 616355"/>
                <a:gd name="connsiteY26" fmla="*/ 147643 h 56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6355" h="563883">
                  <a:moveTo>
                    <a:pt x="467" y="147643"/>
                  </a:moveTo>
                  <a:cubicBezTo>
                    <a:pt x="11976" y="90096"/>
                    <a:pt x="259626" y="63902"/>
                    <a:pt x="295742" y="52393"/>
                  </a:cubicBezTo>
                  <a:cubicBezTo>
                    <a:pt x="331858" y="40884"/>
                    <a:pt x="242958" y="62315"/>
                    <a:pt x="217161" y="78587"/>
                  </a:cubicBezTo>
                  <a:cubicBezTo>
                    <a:pt x="191364" y="94859"/>
                    <a:pt x="167948" y="138912"/>
                    <a:pt x="140961" y="150024"/>
                  </a:cubicBezTo>
                  <a:cubicBezTo>
                    <a:pt x="113974" y="161136"/>
                    <a:pt x="55633" y="136531"/>
                    <a:pt x="55236" y="145262"/>
                  </a:cubicBezTo>
                  <a:cubicBezTo>
                    <a:pt x="54839" y="153993"/>
                    <a:pt x="111989" y="174234"/>
                    <a:pt x="138580" y="202412"/>
                  </a:cubicBezTo>
                  <a:cubicBezTo>
                    <a:pt x="165171" y="230590"/>
                    <a:pt x="206446" y="321078"/>
                    <a:pt x="214780" y="314331"/>
                  </a:cubicBezTo>
                  <a:cubicBezTo>
                    <a:pt x="223114" y="307584"/>
                    <a:pt x="192158" y="201222"/>
                    <a:pt x="188586" y="161931"/>
                  </a:cubicBezTo>
                  <a:cubicBezTo>
                    <a:pt x="185014" y="122640"/>
                    <a:pt x="174298" y="77397"/>
                    <a:pt x="193348" y="78587"/>
                  </a:cubicBezTo>
                  <a:cubicBezTo>
                    <a:pt x="212398" y="79777"/>
                    <a:pt x="276295" y="145262"/>
                    <a:pt x="302886" y="169074"/>
                  </a:cubicBezTo>
                  <a:cubicBezTo>
                    <a:pt x="329477" y="192887"/>
                    <a:pt x="353686" y="235352"/>
                    <a:pt x="352892" y="221462"/>
                  </a:cubicBezTo>
                  <a:cubicBezTo>
                    <a:pt x="352098" y="207572"/>
                    <a:pt x="304870" y="116687"/>
                    <a:pt x="298123" y="85731"/>
                  </a:cubicBezTo>
                  <a:cubicBezTo>
                    <a:pt x="291376" y="54775"/>
                    <a:pt x="298917" y="50011"/>
                    <a:pt x="312411" y="35724"/>
                  </a:cubicBezTo>
                  <a:cubicBezTo>
                    <a:pt x="325905" y="21437"/>
                    <a:pt x="367577" y="-391"/>
                    <a:pt x="379086" y="6"/>
                  </a:cubicBezTo>
                  <a:cubicBezTo>
                    <a:pt x="390595" y="403"/>
                    <a:pt x="373926" y="1991"/>
                    <a:pt x="381467" y="38106"/>
                  </a:cubicBezTo>
                  <a:cubicBezTo>
                    <a:pt x="389008" y="74221"/>
                    <a:pt x="386230" y="152009"/>
                    <a:pt x="424330" y="216699"/>
                  </a:cubicBezTo>
                  <a:cubicBezTo>
                    <a:pt x="462430" y="281389"/>
                    <a:pt x="580465" y="388461"/>
                    <a:pt x="610067" y="426249"/>
                  </a:cubicBezTo>
                  <a:cubicBezTo>
                    <a:pt x="628721" y="450061"/>
                    <a:pt x="602130" y="474668"/>
                    <a:pt x="579111" y="459587"/>
                  </a:cubicBezTo>
                  <a:cubicBezTo>
                    <a:pt x="539313" y="433513"/>
                    <a:pt x="412027" y="335365"/>
                    <a:pt x="357655" y="292899"/>
                  </a:cubicBezTo>
                  <a:cubicBezTo>
                    <a:pt x="303283" y="250433"/>
                    <a:pt x="270739" y="200427"/>
                    <a:pt x="252880" y="204793"/>
                  </a:cubicBezTo>
                  <a:cubicBezTo>
                    <a:pt x="235021" y="209159"/>
                    <a:pt x="242164" y="283771"/>
                    <a:pt x="250498" y="319093"/>
                  </a:cubicBezTo>
                  <a:cubicBezTo>
                    <a:pt x="250498" y="319093"/>
                    <a:pt x="282455" y="388943"/>
                    <a:pt x="302886" y="416724"/>
                  </a:cubicBezTo>
                  <a:cubicBezTo>
                    <a:pt x="323317" y="444505"/>
                    <a:pt x="368372" y="446836"/>
                    <a:pt x="373082" y="485781"/>
                  </a:cubicBezTo>
                  <a:cubicBezTo>
                    <a:pt x="377792" y="524726"/>
                    <a:pt x="338864" y="558565"/>
                    <a:pt x="297606" y="560944"/>
                  </a:cubicBezTo>
                  <a:cubicBezTo>
                    <a:pt x="284302" y="572643"/>
                    <a:pt x="210033" y="548400"/>
                    <a:pt x="196350" y="506279"/>
                  </a:cubicBezTo>
                  <a:cubicBezTo>
                    <a:pt x="182667" y="464158"/>
                    <a:pt x="259333" y="457447"/>
                    <a:pt x="226686" y="397674"/>
                  </a:cubicBezTo>
                  <a:cubicBezTo>
                    <a:pt x="194039" y="337901"/>
                    <a:pt x="-11042" y="205190"/>
                    <a:pt x="467" y="147643"/>
                  </a:cubicBezTo>
                  <a:close/>
                </a:path>
              </a:pathLst>
            </a:custGeom>
            <a:solidFill>
              <a:srgbClr val="A545BA">
                <a:lumMod val="20000"/>
                <a:lumOff val="80000"/>
              </a:srgbClr>
            </a:solidFill>
            <a:ln w="6350" cap="flat" cmpd="sng" algn="ctr">
              <a:solidFill>
                <a:srgbClr val="CB760F"/>
              </a:solidFill>
              <a:prstDash val="solid"/>
              <a:miter lim="800000"/>
            </a:ln>
            <a:effectLst>
              <a:innerShdw blurRad="101600">
                <a:srgbClr val="A545BA">
                  <a:lumMod val="50000"/>
                </a:srgbClr>
              </a:innerShdw>
            </a:effectLst>
          </p:spPr>
          <p:txBody>
            <a:bodyPr rtlCol="0" anchor="ctr"/>
            <a:lstStyle/>
            <a:p>
              <a:pPr algn="ctr" defTabSz="685966">
                <a:defRPr/>
              </a:pPr>
              <a:endParaRPr lang="en-US" sz="1400" kern="0">
                <a:solidFill>
                  <a:prstClr val="white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21" name="Freeform 160">
              <a:extLst>
                <a:ext uri="{FF2B5EF4-FFF2-40B4-BE49-F238E27FC236}">
                  <a16:creationId xmlns:a16="http://schemas.microsoft.com/office/drawing/2014/main" id="{70CFCBB1-9042-A74D-B043-47E2B73F5840}"/>
                </a:ext>
              </a:extLst>
            </p:cNvPr>
            <p:cNvSpPr/>
            <p:nvPr/>
          </p:nvSpPr>
          <p:spPr>
            <a:xfrm>
              <a:off x="5797235" y="2326193"/>
              <a:ext cx="780648" cy="596792"/>
            </a:xfrm>
            <a:custGeom>
              <a:avLst/>
              <a:gdLst>
                <a:gd name="connsiteX0" fmla="*/ 434290 w 1235824"/>
                <a:gd name="connsiteY0" fmla="*/ 766764 h 950826"/>
                <a:gd name="connsiteX1" fmla="*/ 902 w 1235824"/>
                <a:gd name="connsiteY1" fmla="*/ 381001 h 950826"/>
                <a:gd name="connsiteX2" fmla="*/ 562877 w 1235824"/>
                <a:gd name="connsiteY2" fmla="*/ 1 h 950826"/>
                <a:gd name="connsiteX3" fmla="*/ 1215340 w 1235824"/>
                <a:gd name="connsiteY3" fmla="*/ 385764 h 950826"/>
                <a:gd name="connsiteX4" fmla="*/ 1062940 w 1235824"/>
                <a:gd name="connsiteY4" fmla="*/ 661989 h 950826"/>
                <a:gd name="connsiteX5" fmla="*/ 972452 w 1235824"/>
                <a:gd name="connsiteY5" fmla="*/ 661989 h 950826"/>
                <a:gd name="connsiteX6" fmla="*/ 948640 w 1235824"/>
                <a:gd name="connsiteY6" fmla="*/ 590551 h 950826"/>
                <a:gd name="connsiteX7" fmla="*/ 967690 w 1235824"/>
                <a:gd name="connsiteY7" fmla="*/ 309564 h 950826"/>
                <a:gd name="connsiteX8" fmla="*/ 491440 w 1235824"/>
                <a:gd name="connsiteY8" fmla="*/ 171451 h 950826"/>
                <a:gd name="connsiteX9" fmla="*/ 119965 w 1235824"/>
                <a:gd name="connsiteY9" fmla="*/ 457201 h 950826"/>
                <a:gd name="connsiteX10" fmla="*/ 272365 w 1235824"/>
                <a:gd name="connsiteY10" fmla="*/ 657226 h 950826"/>
                <a:gd name="connsiteX11" fmla="*/ 624790 w 1235824"/>
                <a:gd name="connsiteY11" fmla="*/ 738189 h 950826"/>
                <a:gd name="connsiteX12" fmla="*/ 672415 w 1235824"/>
                <a:gd name="connsiteY12" fmla="*/ 938214 h 950826"/>
                <a:gd name="connsiteX13" fmla="*/ 529540 w 1235824"/>
                <a:gd name="connsiteY13" fmla="*/ 914401 h 950826"/>
                <a:gd name="connsiteX14" fmla="*/ 434290 w 1235824"/>
                <a:gd name="connsiteY14" fmla="*/ 766764 h 950826"/>
                <a:gd name="connsiteX0" fmla="*/ 434669 w 1234666"/>
                <a:gd name="connsiteY0" fmla="*/ 752478 h 936540"/>
                <a:gd name="connsiteX1" fmla="*/ 1281 w 1234666"/>
                <a:gd name="connsiteY1" fmla="*/ 366715 h 936540"/>
                <a:gd name="connsiteX2" fmla="*/ 589450 w 1234666"/>
                <a:gd name="connsiteY2" fmla="*/ 2 h 936540"/>
                <a:gd name="connsiteX3" fmla="*/ 1215719 w 1234666"/>
                <a:gd name="connsiteY3" fmla="*/ 371478 h 936540"/>
                <a:gd name="connsiteX4" fmla="*/ 1063319 w 1234666"/>
                <a:gd name="connsiteY4" fmla="*/ 647703 h 936540"/>
                <a:gd name="connsiteX5" fmla="*/ 972831 w 1234666"/>
                <a:gd name="connsiteY5" fmla="*/ 647703 h 936540"/>
                <a:gd name="connsiteX6" fmla="*/ 949019 w 1234666"/>
                <a:gd name="connsiteY6" fmla="*/ 576265 h 936540"/>
                <a:gd name="connsiteX7" fmla="*/ 968069 w 1234666"/>
                <a:gd name="connsiteY7" fmla="*/ 295278 h 936540"/>
                <a:gd name="connsiteX8" fmla="*/ 491819 w 1234666"/>
                <a:gd name="connsiteY8" fmla="*/ 157165 h 936540"/>
                <a:gd name="connsiteX9" fmla="*/ 120344 w 1234666"/>
                <a:gd name="connsiteY9" fmla="*/ 442915 h 936540"/>
                <a:gd name="connsiteX10" fmla="*/ 272744 w 1234666"/>
                <a:gd name="connsiteY10" fmla="*/ 642940 h 936540"/>
                <a:gd name="connsiteX11" fmla="*/ 625169 w 1234666"/>
                <a:gd name="connsiteY11" fmla="*/ 723903 h 936540"/>
                <a:gd name="connsiteX12" fmla="*/ 672794 w 1234666"/>
                <a:gd name="connsiteY12" fmla="*/ 923928 h 936540"/>
                <a:gd name="connsiteX13" fmla="*/ 529919 w 1234666"/>
                <a:gd name="connsiteY13" fmla="*/ 900115 h 936540"/>
                <a:gd name="connsiteX14" fmla="*/ 434669 w 1234666"/>
                <a:gd name="connsiteY14" fmla="*/ 752478 h 936540"/>
                <a:gd name="connsiteX0" fmla="*/ 434669 w 1234666"/>
                <a:gd name="connsiteY0" fmla="*/ 753125 h 937187"/>
                <a:gd name="connsiteX1" fmla="*/ 1281 w 1234666"/>
                <a:gd name="connsiteY1" fmla="*/ 367362 h 937187"/>
                <a:gd name="connsiteX2" fmla="*/ 589450 w 1234666"/>
                <a:gd name="connsiteY2" fmla="*/ 649 h 937187"/>
                <a:gd name="connsiteX3" fmla="*/ 1215719 w 1234666"/>
                <a:gd name="connsiteY3" fmla="*/ 372125 h 937187"/>
                <a:gd name="connsiteX4" fmla="*/ 1063319 w 1234666"/>
                <a:gd name="connsiteY4" fmla="*/ 648350 h 937187"/>
                <a:gd name="connsiteX5" fmla="*/ 972831 w 1234666"/>
                <a:gd name="connsiteY5" fmla="*/ 648350 h 937187"/>
                <a:gd name="connsiteX6" fmla="*/ 949019 w 1234666"/>
                <a:gd name="connsiteY6" fmla="*/ 576912 h 937187"/>
                <a:gd name="connsiteX7" fmla="*/ 968069 w 1234666"/>
                <a:gd name="connsiteY7" fmla="*/ 295925 h 937187"/>
                <a:gd name="connsiteX8" fmla="*/ 491819 w 1234666"/>
                <a:gd name="connsiteY8" fmla="*/ 157812 h 937187"/>
                <a:gd name="connsiteX9" fmla="*/ 120344 w 1234666"/>
                <a:gd name="connsiteY9" fmla="*/ 443562 h 937187"/>
                <a:gd name="connsiteX10" fmla="*/ 272744 w 1234666"/>
                <a:gd name="connsiteY10" fmla="*/ 643587 h 937187"/>
                <a:gd name="connsiteX11" fmla="*/ 625169 w 1234666"/>
                <a:gd name="connsiteY11" fmla="*/ 724550 h 937187"/>
                <a:gd name="connsiteX12" fmla="*/ 672794 w 1234666"/>
                <a:gd name="connsiteY12" fmla="*/ 924575 h 937187"/>
                <a:gd name="connsiteX13" fmla="*/ 529919 w 1234666"/>
                <a:gd name="connsiteY13" fmla="*/ 900762 h 937187"/>
                <a:gd name="connsiteX14" fmla="*/ 434669 w 1234666"/>
                <a:gd name="connsiteY14" fmla="*/ 753125 h 937187"/>
                <a:gd name="connsiteX0" fmla="*/ 434669 w 1215884"/>
                <a:gd name="connsiteY0" fmla="*/ 753182 h 937244"/>
                <a:gd name="connsiteX1" fmla="*/ 1281 w 1215884"/>
                <a:gd name="connsiteY1" fmla="*/ 367419 h 937244"/>
                <a:gd name="connsiteX2" fmla="*/ 589450 w 1215884"/>
                <a:gd name="connsiteY2" fmla="*/ 706 h 937244"/>
                <a:gd name="connsiteX3" fmla="*/ 1215719 w 1215884"/>
                <a:gd name="connsiteY3" fmla="*/ 372182 h 937244"/>
                <a:gd name="connsiteX4" fmla="*/ 1063319 w 1215884"/>
                <a:gd name="connsiteY4" fmla="*/ 648407 h 937244"/>
                <a:gd name="connsiteX5" fmla="*/ 972831 w 1215884"/>
                <a:gd name="connsiteY5" fmla="*/ 648407 h 937244"/>
                <a:gd name="connsiteX6" fmla="*/ 949019 w 1215884"/>
                <a:gd name="connsiteY6" fmla="*/ 576969 h 937244"/>
                <a:gd name="connsiteX7" fmla="*/ 968069 w 1215884"/>
                <a:gd name="connsiteY7" fmla="*/ 295982 h 937244"/>
                <a:gd name="connsiteX8" fmla="*/ 491819 w 1215884"/>
                <a:gd name="connsiteY8" fmla="*/ 157869 h 937244"/>
                <a:gd name="connsiteX9" fmla="*/ 120344 w 1215884"/>
                <a:gd name="connsiteY9" fmla="*/ 443619 h 937244"/>
                <a:gd name="connsiteX10" fmla="*/ 272744 w 1215884"/>
                <a:gd name="connsiteY10" fmla="*/ 643644 h 937244"/>
                <a:gd name="connsiteX11" fmla="*/ 625169 w 1215884"/>
                <a:gd name="connsiteY11" fmla="*/ 724607 h 937244"/>
                <a:gd name="connsiteX12" fmla="*/ 672794 w 1215884"/>
                <a:gd name="connsiteY12" fmla="*/ 924632 h 937244"/>
                <a:gd name="connsiteX13" fmla="*/ 529919 w 1215884"/>
                <a:gd name="connsiteY13" fmla="*/ 900819 h 937244"/>
                <a:gd name="connsiteX14" fmla="*/ 434669 w 1215884"/>
                <a:gd name="connsiteY14" fmla="*/ 753182 h 937244"/>
                <a:gd name="connsiteX0" fmla="*/ 434669 w 1196859"/>
                <a:gd name="connsiteY0" fmla="*/ 752545 h 936607"/>
                <a:gd name="connsiteX1" fmla="*/ 1281 w 1196859"/>
                <a:gd name="connsiteY1" fmla="*/ 366782 h 936607"/>
                <a:gd name="connsiteX2" fmla="*/ 589450 w 1196859"/>
                <a:gd name="connsiteY2" fmla="*/ 69 h 936607"/>
                <a:gd name="connsiteX3" fmla="*/ 1196669 w 1196859"/>
                <a:gd name="connsiteY3" fmla="*/ 395357 h 936607"/>
                <a:gd name="connsiteX4" fmla="*/ 1063319 w 1196859"/>
                <a:gd name="connsiteY4" fmla="*/ 647770 h 936607"/>
                <a:gd name="connsiteX5" fmla="*/ 972831 w 1196859"/>
                <a:gd name="connsiteY5" fmla="*/ 647770 h 936607"/>
                <a:gd name="connsiteX6" fmla="*/ 949019 w 1196859"/>
                <a:gd name="connsiteY6" fmla="*/ 576332 h 936607"/>
                <a:gd name="connsiteX7" fmla="*/ 968069 w 1196859"/>
                <a:gd name="connsiteY7" fmla="*/ 295345 h 936607"/>
                <a:gd name="connsiteX8" fmla="*/ 491819 w 1196859"/>
                <a:gd name="connsiteY8" fmla="*/ 157232 h 936607"/>
                <a:gd name="connsiteX9" fmla="*/ 120344 w 1196859"/>
                <a:gd name="connsiteY9" fmla="*/ 442982 h 936607"/>
                <a:gd name="connsiteX10" fmla="*/ 272744 w 1196859"/>
                <a:gd name="connsiteY10" fmla="*/ 643007 h 936607"/>
                <a:gd name="connsiteX11" fmla="*/ 625169 w 1196859"/>
                <a:gd name="connsiteY11" fmla="*/ 723970 h 936607"/>
                <a:gd name="connsiteX12" fmla="*/ 672794 w 1196859"/>
                <a:gd name="connsiteY12" fmla="*/ 923995 h 936607"/>
                <a:gd name="connsiteX13" fmla="*/ 529919 w 1196859"/>
                <a:gd name="connsiteY13" fmla="*/ 900182 h 936607"/>
                <a:gd name="connsiteX14" fmla="*/ 434669 w 1196859"/>
                <a:gd name="connsiteY14" fmla="*/ 752545 h 936607"/>
                <a:gd name="connsiteX0" fmla="*/ 434669 w 1197321"/>
                <a:gd name="connsiteY0" fmla="*/ 752545 h 936607"/>
                <a:gd name="connsiteX1" fmla="*/ 1281 w 1197321"/>
                <a:gd name="connsiteY1" fmla="*/ 366782 h 936607"/>
                <a:gd name="connsiteX2" fmla="*/ 589450 w 1197321"/>
                <a:gd name="connsiteY2" fmla="*/ 69 h 936607"/>
                <a:gd name="connsiteX3" fmla="*/ 1196669 w 1197321"/>
                <a:gd name="connsiteY3" fmla="*/ 395357 h 936607"/>
                <a:gd name="connsiteX4" fmla="*/ 1063319 w 1197321"/>
                <a:gd name="connsiteY4" fmla="*/ 647770 h 936607"/>
                <a:gd name="connsiteX5" fmla="*/ 972831 w 1197321"/>
                <a:gd name="connsiteY5" fmla="*/ 647770 h 936607"/>
                <a:gd name="connsiteX6" fmla="*/ 949019 w 1197321"/>
                <a:gd name="connsiteY6" fmla="*/ 576332 h 936607"/>
                <a:gd name="connsiteX7" fmla="*/ 968069 w 1197321"/>
                <a:gd name="connsiteY7" fmla="*/ 295345 h 936607"/>
                <a:gd name="connsiteX8" fmla="*/ 491819 w 1197321"/>
                <a:gd name="connsiteY8" fmla="*/ 157232 h 936607"/>
                <a:gd name="connsiteX9" fmla="*/ 120344 w 1197321"/>
                <a:gd name="connsiteY9" fmla="*/ 442982 h 936607"/>
                <a:gd name="connsiteX10" fmla="*/ 272744 w 1197321"/>
                <a:gd name="connsiteY10" fmla="*/ 643007 h 936607"/>
                <a:gd name="connsiteX11" fmla="*/ 625169 w 1197321"/>
                <a:gd name="connsiteY11" fmla="*/ 723970 h 936607"/>
                <a:gd name="connsiteX12" fmla="*/ 672794 w 1197321"/>
                <a:gd name="connsiteY12" fmla="*/ 923995 h 936607"/>
                <a:gd name="connsiteX13" fmla="*/ 529919 w 1197321"/>
                <a:gd name="connsiteY13" fmla="*/ 900182 h 936607"/>
                <a:gd name="connsiteX14" fmla="*/ 434669 w 1197321"/>
                <a:gd name="connsiteY14" fmla="*/ 752545 h 936607"/>
                <a:gd name="connsiteX0" fmla="*/ 434669 w 1197321"/>
                <a:gd name="connsiteY0" fmla="*/ 752717 h 936779"/>
                <a:gd name="connsiteX1" fmla="*/ 1281 w 1197321"/>
                <a:gd name="connsiteY1" fmla="*/ 366954 h 936779"/>
                <a:gd name="connsiteX2" fmla="*/ 589450 w 1197321"/>
                <a:gd name="connsiteY2" fmla="*/ 241 h 936779"/>
                <a:gd name="connsiteX3" fmla="*/ 1196669 w 1197321"/>
                <a:gd name="connsiteY3" fmla="*/ 395529 h 936779"/>
                <a:gd name="connsiteX4" fmla="*/ 1063319 w 1197321"/>
                <a:gd name="connsiteY4" fmla="*/ 647942 h 936779"/>
                <a:gd name="connsiteX5" fmla="*/ 972831 w 1197321"/>
                <a:gd name="connsiteY5" fmla="*/ 647942 h 936779"/>
                <a:gd name="connsiteX6" fmla="*/ 949019 w 1197321"/>
                <a:gd name="connsiteY6" fmla="*/ 576504 h 936779"/>
                <a:gd name="connsiteX7" fmla="*/ 968069 w 1197321"/>
                <a:gd name="connsiteY7" fmla="*/ 295517 h 936779"/>
                <a:gd name="connsiteX8" fmla="*/ 491819 w 1197321"/>
                <a:gd name="connsiteY8" fmla="*/ 157404 h 936779"/>
                <a:gd name="connsiteX9" fmla="*/ 120344 w 1197321"/>
                <a:gd name="connsiteY9" fmla="*/ 443154 h 936779"/>
                <a:gd name="connsiteX10" fmla="*/ 272744 w 1197321"/>
                <a:gd name="connsiteY10" fmla="*/ 643179 h 936779"/>
                <a:gd name="connsiteX11" fmla="*/ 625169 w 1197321"/>
                <a:gd name="connsiteY11" fmla="*/ 724142 h 936779"/>
                <a:gd name="connsiteX12" fmla="*/ 672794 w 1197321"/>
                <a:gd name="connsiteY12" fmla="*/ 924167 h 936779"/>
                <a:gd name="connsiteX13" fmla="*/ 529919 w 1197321"/>
                <a:gd name="connsiteY13" fmla="*/ 900354 h 936779"/>
                <a:gd name="connsiteX14" fmla="*/ 434669 w 1197321"/>
                <a:gd name="connsiteY14" fmla="*/ 752717 h 936779"/>
                <a:gd name="connsiteX0" fmla="*/ 433921 w 1196573"/>
                <a:gd name="connsiteY0" fmla="*/ 752717 h 936779"/>
                <a:gd name="connsiteX1" fmla="*/ 533 w 1196573"/>
                <a:gd name="connsiteY1" fmla="*/ 366954 h 936779"/>
                <a:gd name="connsiteX2" fmla="*/ 588702 w 1196573"/>
                <a:gd name="connsiteY2" fmla="*/ 241 h 936779"/>
                <a:gd name="connsiteX3" fmla="*/ 1195921 w 1196573"/>
                <a:gd name="connsiteY3" fmla="*/ 395529 h 936779"/>
                <a:gd name="connsiteX4" fmla="*/ 1062571 w 1196573"/>
                <a:gd name="connsiteY4" fmla="*/ 647942 h 936779"/>
                <a:gd name="connsiteX5" fmla="*/ 972083 w 1196573"/>
                <a:gd name="connsiteY5" fmla="*/ 647942 h 936779"/>
                <a:gd name="connsiteX6" fmla="*/ 948271 w 1196573"/>
                <a:gd name="connsiteY6" fmla="*/ 576504 h 936779"/>
                <a:gd name="connsiteX7" fmla="*/ 967321 w 1196573"/>
                <a:gd name="connsiteY7" fmla="*/ 295517 h 936779"/>
                <a:gd name="connsiteX8" fmla="*/ 491071 w 1196573"/>
                <a:gd name="connsiteY8" fmla="*/ 157404 h 936779"/>
                <a:gd name="connsiteX9" fmla="*/ 119596 w 1196573"/>
                <a:gd name="connsiteY9" fmla="*/ 443154 h 936779"/>
                <a:gd name="connsiteX10" fmla="*/ 271996 w 1196573"/>
                <a:gd name="connsiteY10" fmla="*/ 643179 h 936779"/>
                <a:gd name="connsiteX11" fmla="*/ 624421 w 1196573"/>
                <a:gd name="connsiteY11" fmla="*/ 724142 h 936779"/>
                <a:gd name="connsiteX12" fmla="*/ 672046 w 1196573"/>
                <a:gd name="connsiteY12" fmla="*/ 924167 h 936779"/>
                <a:gd name="connsiteX13" fmla="*/ 529171 w 1196573"/>
                <a:gd name="connsiteY13" fmla="*/ 900354 h 936779"/>
                <a:gd name="connsiteX14" fmla="*/ 433921 w 1196573"/>
                <a:gd name="connsiteY14" fmla="*/ 752717 h 936779"/>
                <a:gd name="connsiteX0" fmla="*/ 433984 w 1196636"/>
                <a:gd name="connsiteY0" fmla="*/ 752717 h 936779"/>
                <a:gd name="connsiteX1" fmla="*/ 596 w 1196636"/>
                <a:gd name="connsiteY1" fmla="*/ 366954 h 936779"/>
                <a:gd name="connsiteX2" fmla="*/ 588765 w 1196636"/>
                <a:gd name="connsiteY2" fmla="*/ 241 h 936779"/>
                <a:gd name="connsiteX3" fmla="*/ 1195984 w 1196636"/>
                <a:gd name="connsiteY3" fmla="*/ 395529 h 936779"/>
                <a:gd name="connsiteX4" fmla="*/ 1062634 w 1196636"/>
                <a:gd name="connsiteY4" fmla="*/ 647942 h 936779"/>
                <a:gd name="connsiteX5" fmla="*/ 972146 w 1196636"/>
                <a:gd name="connsiteY5" fmla="*/ 647942 h 936779"/>
                <a:gd name="connsiteX6" fmla="*/ 948334 w 1196636"/>
                <a:gd name="connsiteY6" fmla="*/ 576504 h 936779"/>
                <a:gd name="connsiteX7" fmla="*/ 967384 w 1196636"/>
                <a:gd name="connsiteY7" fmla="*/ 295517 h 936779"/>
                <a:gd name="connsiteX8" fmla="*/ 491134 w 1196636"/>
                <a:gd name="connsiteY8" fmla="*/ 157404 h 936779"/>
                <a:gd name="connsiteX9" fmla="*/ 119659 w 1196636"/>
                <a:gd name="connsiteY9" fmla="*/ 443154 h 936779"/>
                <a:gd name="connsiteX10" fmla="*/ 272059 w 1196636"/>
                <a:gd name="connsiteY10" fmla="*/ 643179 h 936779"/>
                <a:gd name="connsiteX11" fmla="*/ 624484 w 1196636"/>
                <a:gd name="connsiteY11" fmla="*/ 724142 h 936779"/>
                <a:gd name="connsiteX12" fmla="*/ 672109 w 1196636"/>
                <a:gd name="connsiteY12" fmla="*/ 924167 h 936779"/>
                <a:gd name="connsiteX13" fmla="*/ 529234 w 1196636"/>
                <a:gd name="connsiteY13" fmla="*/ 900354 h 936779"/>
                <a:gd name="connsiteX14" fmla="*/ 433984 w 1196636"/>
                <a:gd name="connsiteY14" fmla="*/ 752717 h 936779"/>
                <a:gd name="connsiteX0" fmla="*/ 437333 w 1199985"/>
                <a:gd name="connsiteY0" fmla="*/ 752717 h 936779"/>
                <a:gd name="connsiteX1" fmla="*/ 3945 w 1199985"/>
                <a:gd name="connsiteY1" fmla="*/ 366954 h 936779"/>
                <a:gd name="connsiteX2" fmla="*/ 592114 w 1199985"/>
                <a:gd name="connsiteY2" fmla="*/ 241 h 936779"/>
                <a:gd name="connsiteX3" fmla="*/ 1199333 w 1199985"/>
                <a:gd name="connsiteY3" fmla="*/ 395529 h 936779"/>
                <a:gd name="connsiteX4" fmla="*/ 1065983 w 1199985"/>
                <a:gd name="connsiteY4" fmla="*/ 647942 h 936779"/>
                <a:gd name="connsiteX5" fmla="*/ 975495 w 1199985"/>
                <a:gd name="connsiteY5" fmla="*/ 647942 h 936779"/>
                <a:gd name="connsiteX6" fmla="*/ 951683 w 1199985"/>
                <a:gd name="connsiteY6" fmla="*/ 576504 h 936779"/>
                <a:gd name="connsiteX7" fmla="*/ 970733 w 1199985"/>
                <a:gd name="connsiteY7" fmla="*/ 295517 h 936779"/>
                <a:gd name="connsiteX8" fmla="*/ 494483 w 1199985"/>
                <a:gd name="connsiteY8" fmla="*/ 157404 h 936779"/>
                <a:gd name="connsiteX9" fmla="*/ 123008 w 1199985"/>
                <a:gd name="connsiteY9" fmla="*/ 443154 h 936779"/>
                <a:gd name="connsiteX10" fmla="*/ 275408 w 1199985"/>
                <a:gd name="connsiteY10" fmla="*/ 643179 h 936779"/>
                <a:gd name="connsiteX11" fmla="*/ 627833 w 1199985"/>
                <a:gd name="connsiteY11" fmla="*/ 724142 h 936779"/>
                <a:gd name="connsiteX12" fmla="*/ 675458 w 1199985"/>
                <a:gd name="connsiteY12" fmla="*/ 924167 h 936779"/>
                <a:gd name="connsiteX13" fmla="*/ 532583 w 1199985"/>
                <a:gd name="connsiteY13" fmla="*/ 900354 h 936779"/>
                <a:gd name="connsiteX14" fmla="*/ 437333 w 1199985"/>
                <a:gd name="connsiteY14" fmla="*/ 752717 h 936779"/>
                <a:gd name="connsiteX0" fmla="*/ 437333 w 1199985"/>
                <a:gd name="connsiteY0" fmla="*/ 752717 h 936779"/>
                <a:gd name="connsiteX1" fmla="*/ 3945 w 1199985"/>
                <a:gd name="connsiteY1" fmla="*/ 366954 h 936779"/>
                <a:gd name="connsiteX2" fmla="*/ 592114 w 1199985"/>
                <a:gd name="connsiteY2" fmla="*/ 241 h 936779"/>
                <a:gd name="connsiteX3" fmla="*/ 1199333 w 1199985"/>
                <a:gd name="connsiteY3" fmla="*/ 395529 h 936779"/>
                <a:gd name="connsiteX4" fmla="*/ 1065983 w 1199985"/>
                <a:gd name="connsiteY4" fmla="*/ 647942 h 936779"/>
                <a:gd name="connsiteX5" fmla="*/ 975495 w 1199985"/>
                <a:gd name="connsiteY5" fmla="*/ 647942 h 936779"/>
                <a:gd name="connsiteX6" fmla="*/ 951683 w 1199985"/>
                <a:gd name="connsiteY6" fmla="*/ 576504 h 936779"/>
                <a:gd name="connsiteX7" fmla="*/ 970733 w 1199985"/>
                <a:gd name="connsiteY7" fmla="*/ 295517 h 936779"/>
                <a:gd name="connsiteX8" fmla="*/ 494483 w 1199985"/>
                <a:gd name="connsiteY8" fmla="*/ 157404 h 936779"/>
                <a:gd name="connsiteX9" fmla="*/ 123008 w 1199985"/>
                <a:gd name="connsiteY9" fmla="*/ 443154 h 936779"/>
                <a:gd name="connsiteX10" fmla="*/ 275408 w 1199985"/>
                <a:gd name="connsiteY10" fmla="*/ 643179 h 936779"/>
                <a:gd name="connsiteX11" fmla="*/ 627833 w 1199985"/>
                <a:gd name="connsiteY11" fmla="*/ 724142 h 936779"/>
                <a:gd name="connsiteX12" fmla="*/ 675458 w 1199985"/>
                <a:gd name="connsiteY12" fmla="*/ 924167 h 936779"/>
                <a:gd name="connsiteX13" fmla="*/ 532583 w 1199985"/>
                <a:gd name="connsiteY13" fmla="*/ 900354 h 936779"/>
                <a:gd name="connsiteX14" fmla="*/ 437333 w 1199985"/>
                <a:gd name="connsiteY14" fmla="*/ 752717 h 936779"/>
                <a:gd name="connsiteX0" fmla="*/ 437333 w 1199985"/>
                <a:gd name="connsiteY0" fmla="*/ 752717 h 937832"/>
                <a:gd name="connsiteX1" fmla="*/ 3945 w 1199985"/>
                <a:gd name="connsiteY1" fmla="*/ 366954 h 937832"/>
                <a:gd name="connsiteX2" fmla="*/ 592114 w 1199985"/>
                <a:gd name="connsiteY2" fmla="*/ 241 h 937832"/>
                <a:gd name="connsiteX3" fmla="*/ 1199333 w 1199985"/>
                <a:gd name="connsiteY3" fmla="*/ 395529 h 937832"/>
                <a:gd name="connsiteX4" fmla="*/ 1065983 w 1199985"/>
                <a:gd name="connsiteY4" fmla="*/ 647942 h 937832"/>
                <a:gd name="connsiteX5" fmla="*/ 975495 w 1199985"/>
                <a:gd name="connsiteY5" fmla="*/ 647942 h 937832"/>
                <a:gd name="connsiteX6" fmla="*/ 951683 w 1199985"/>
                <a:gd name="connsiteY6" fmla="*/ 576504 h 937832"/>
                <a:gd name="connsiteX7" fmla="*/ 970733 w 1199985"/>
                <a:gd name="connsiteY7" fmla="*/ 295517 h 937832"/>
                <a:gd name="connsiteX8" fmla="*/ 494483 w 1199985"/>
                <a:gd name="connsiteY8" fmla="*/ 157404 h 937832"/>
                <a:gd name="connsiteX9" fmla="*/ 123008 w 1199985"/>
                <a:gd name="connsiteY9" fmla="*/ 443154 h 937832"/>
                <a:gd name="connsiteX10" fmla="*/ 275408 w 1199985"/>
                <a:gd name="connsiteY10" fmla="*/ 643179 h 937832"/>
                <a:gd name="connsiteX11" fmla="*/ 627833 w 1199985"/>
                <a:gd name="connsiteY11" fmla="*/ 724142 h 937832"/>
                <a:gd name="connsiteX12" fmla="*/ 675458 w 1199985"/>
                <a:gd name="connsiteY12" fmla="*/ 924167 h 937832"/>
                <a:gd name="connsiteX13" fmla="*/ 532583 w 1199985"/>
                <a:gd name="connsiteY13" fmla="*/ 900354 h 937832"/>
                <a:gd name="connsiteX14" fmla="*/ 437333 w 1199985"/>
                <a:gd name="connsiteY14" fmla="*/ 752717 h 937832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0733 w 1199985"/>
                <a:gd name="connsiteY7" fmla="*/ 295517 h 938310"/>
                <a:gd name="connsiteX8" fmla="*/ 494483 w 1199985"/>
                <a:gd name="connsiteY8" fmla="*/ 157404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0733 w 1199985"/>
                <a:gd name="connsiteY7" fmla="*/ 295517 h 938310"/>
                <a:gd name="connsiteX8" fmla="*/ 494483 w 1199985"/>
                <a:gd name="connsiteY8" fmla="*/ 157404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0733 w 1199985"/>
                <a:gd name="connsiteY7" fmla="*/ 295517 h 938310"/>
                <a:gd name="connsiteX8" fmla="*/ 494483 w 1199985"/>
                <a:gd name="connsiteY8" fmla="*/ 157404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0733 w 1199985"/>
                <a:gd name="connsiteY7" fmla="*/ 295517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0733 w 1199985"/>
                <a:gd name="connsiteY7" fmla="*/ 295517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41677"/>
                <a:gd name="connsiteX1" fmla="*/ 3945 w 1199985"/>
                <a:gd name="connsiteY1" fmla="*/ 366954 h 941677"/>
                <a:gd name="connsiteX2" fmla="*/ 592114 w 1199985"/>
                <a:gd name="connsiteY2" fmla="*/ 241 h 941677"/>
                <a:gd name="connsiteX3" fmla="*/ 1199333 w 1199985"/>
                <a:gd name="connsiteY3" fmla="*/ 395529 h 941677"/>
                <a:gd name="connsiteX4" fmla="*/ 1065983 w 1199985"/>
                <a:gd name="connsiteY4" fmla="*/ 647942 h 941677"/>
                <a:gd name="connsiteX5" fmla="*/ 975495 w 1199985"/>
                <a:gd name="connsiteY5" fmla="*/ 647942 h 941677"/>
                <a:gd name="connsiteX6" fmla="*/ 951683 w 1199985"/>
                <a:gd name="connsiteY6" fmla="*/ 576504 h 941677"/>
                <a:gd name="connsiteX7" fmla="*/ 973114 w 1199985"/>
                <a:gd name="connsiteY7" fmla="*/ 324092 h 941677"/>
                <a:gd name="connsiteX8" fmla="*/ 577826 w 1199985"/>
                <a:gd name="connsiteY8" fmla="*/ 169310 h 941677"/>
                <a:gd name="connsiteX9" fmla="*/ 123008 w 1199985"/>
                <a:gd name="connsiteY9" fmla="*/ 443154 h 941677"/>
                <a:gd name="connsiteX10" fmla="*/ 275408 w 1199985"/>
                <a:gd name="connsiteY10" fmla="*/ 643179 h 941677"/>
                <a:gd name="connsiteX11" fmla="*/ 627833 w 1199985"/>
                <a:gd name="connsiteY11" fmla="*/ 724142 h 941677"/>
                <a:gd name="connsiteX12" fmla="*/ 675458 w 1199985"/>
                <a:gd name="connsiteY12" fmla="*/ 924167 h 941677"/>
                <a:gd name="connsiteX13" fmla="*/ 532583 w 1199985"/>
                <a:gd name="connsiteY13" fmla="*/ 900354 h 941677"/>
                <a:gd name="connsiteX14" fmla="*/ 437333 w 1199985"/>
                <a:gd name="connsiteY14" fmla="*/ 752717 h 941677"/>
                <a:gd name="connsiteX0" fmla="*/ 437347 w 1199999"/>
                <a:gd name="connsiteY0" fmla="*/ 752717 h 941677"/>
                <a:gd name="connsiteX1" fmla="*/ 3959 w 1199999"/>
                <a:gd name="connsiteY1" fmla="*/ 366954 h 941677"/>
                <a:gd name="connsiteX2" fmla="*/ 592128 w 1199999"/>
                <a:gd name="connsiteY2" fmla="*/ 241 h 941677"/>
                <a:gd name="connsiteX3" fmla="*/ 1199347 w 1199999"/>
                <a:gd name="connsiteY3" fmla="*/ 395529 h 941677"/>
                <a:gd name="connsiteX4" fmla="*/ 1065997 w 1199999"/>
                <a:gd name="connsiteY4" fmla="*/ 647942 h 941677"/>
                <a:gd name="connsiteX5" fmla="*/ 975509 w 1199999"/>
                <a:gd name="connsiteY5" fmla="*/ 647942 h 941677"/>
                <a:gd name="connsiteX6" fmla="*/ 951697 w 1199999"/>
                <a:gd name="connsiteY6" fmla="*/ 576504 h 941677"/>
                <a:gd name="connsiteX7" fmla="*/ 973128 w 1199999"/>
                <a:gd name="connsiteY7" fmla="*/ 324092 h 941677"/>
                <a:gd name="connsiteX8" fmla="*/ 577840 w 1199999"/>
                <a:gd name="connsiteY8" fmla="*/ 169310 h 941677"/>
                <a:gd name="connsiteX9" fmla="*/ 123022 w 1199999"/>
                <a:gd name="connsiteY9" fmla="*/ 443154 h 941677"/>
                <a:gd name="connsiteX10" fmla="*/ 275422 w 1199999"/>
                <a:gd name="connsiteY10" fmla="*/ 643179 h 941677"/>
                <a:gd name="connsiteX11" fmla="*/ 627847 w 1199999"/>
                <a:gd name="connsiteY11" fmla="*/ 724142 h 941677"/>
                <a:gd name="connsiteX12" fmla="*/ 675472 w 1199999"/>
                <a:gd name="connsiteY12" fmla="*/ 924167 h 941677"/>
                <a:gd name="connsiteX13" fmla="*/ 532597 w 1199999"/>
                <a:gd name="connsiteY13" fmla="*/ 900354 h 941677"/>
                <a:gd name="connsiteX14" fmla="*/ 437347 w 1199999"/>
                <a:gd name="connsiteY14" fmla="*/ 752717 h 941677"/>
                <a:gd name="connsiteX0" fmla="*/ 437347 w 1199949"/>
                <a:gd name="connsiteY0" fmla="*/ 752717 h 941677"/>
                <a:gd name="connsiteX1" fmla="*/ 3959 w 1199949"/>
                <a:gd name="connsiteY1" fmla="*/ 366954 h 941677"/>
                <a:gd name="connsiteX2" fmla="*/ 592128 w 1199949"/>
                <a:gd name="connsiteY2" fmla="*/ 241 h 941677"/>
                <a:gd name="connsiteX3" fmla="*/ 1199347 w 1199949"/>
                <a:gd name="connsiteY3" fmla="*/ 395529 h 941677"/>
                <a:gd name="connsiteX4" fmla="*/ 1065997 w 1199949"/>
                <a:gd name="connsiteY4" fmla="*/ 647942 h 941677"/>
                <a:gd name="connsiteX5" fmla="*/ 975509 w 1199949"/>
                <a:gd name="connsiteY5" fmla="*/ 647942 h 941677"/>
                <a:gd name="connsiteX6" fmla="*/ 951697 w 1199949"/>
                <a:gd name="connsiteY6" fmla="*/ 576504 h 941677"/>
                <a:gd name="connsiteX7" fmla="*/ 973128 w 1199949"/>
                <a:gd name="connsiteY7" fmla="*/ 324092 h 941677"/>
                <a:gd name="connsiteX8" fmla="*/ 577840 w 1199949"/>
                <a:gd name="connsiteY8" fmla="*/ 169310 h 941677"/>
                <a:gd name="connsiteX9" fmla="*/ 123022 w 1199949"/>
                <a:gd name="connsiteY9" fmla="*/ 443154 h 941677"/>
                <a:gd name="connsiteX10" fmla="*/ 275422 w 1199949"/>
                <a:gd name="connsiteY10" fmla="*/ 643179 h 941677"/>
                <a:gd name="connsiteX11" fmla="*/ 627847 w 1199949"/>
                <a:gd name="connsiteY11" fmla="*/ 724142 h 941677"/>
                <a:gd name="connsiteX12" fmla="*/ 675472 w 1199949"/>
                <a:gd name="connsiteY12" fmla="*/ 924167 h 941677"/>
                <a:gd name="connsiteX13" fmla="*/ 532597 w 1199949"/>
                <a:gd name="connsiteY13" fmla="*/ 900354 h 941677"/>
                <a:gd name="connsiteX14" fmla="*/ 437347 w 1199949"/>
                <a:gd name="connsiteY14" fmla="*/ 752717 h 941677"/>
                <a:gd name="connsiteX0" fmla="*/ 437347 w 1209863"/>
                <a:gd name="connsiteY0" fmla="*/ 752604 h 941564"/>
                <a:gd name="connsiteX1" fmla="*/ 3959 w 1209863"/>
                <a:gd name="connsiteY1" fmla="*/ 366841 h 941564"/>
                <a:gd name="connsiteX2" fmla="*/ 592128 w 1209863"/>
                <a:gd name="connsiteY2" fmla="*/ 128 h 941564"/>
                <a:gd name="connsiteX3" fmla="*/ 1199347 w 1209863"/>
                <a:gd name="connsiteY3" fmla="*/ 395416 h 941564"/>
                <a:gd name="connsiteX4" fmla="*/ 975509 w 1209863"/>
                <a:gd name="connsiteY4" fmla="*/ 647829 h 941564"/>
                <a:gd name="connsiteX5" fmla="*/ 951697 w 1209863"/>
                <a:gd name="connsiteY5" fmla="*/ 576391 h 941564"/>
                <a:gd name="connsiteX6" fmla="*/ 973128 w 1209863"/>
                <a:gd name="connsiteY6" fmla="*/ 323979 h 941564"/>
                <a:gd name="connsiteX7" fmla="*/ 577840 w 1209863"/>
                <a:gd name="connsiteY7" fmla="*/ 169197 h 941564"/>
                <a:gd name="connsiteX8" fmla="*/ 123022 w 1209863"/>
                <a:gd name="connsiteY8" fmla="*/ 443041 h 941564"/>
                <a:gd name="connsiteX9" fmla="*/ 275422 w 1209863"/>
                <a:gd name="connsiteY9" fmla="*/ 643066 h 941564"/>
                <a:gd name="connsiteX10" fmla="*/ 627847 w 1209863"/>
                <a:gd name="connsiteY10" fmla="*/ 724029 h 941564"/>
                <a:gd name="connsiteX11" fmla="*/ 675472 w 1209863"/>
                <a:gd name="connsiteY11" fmla="*/ 924054 h 941564"/>
                <a:gd name="connsiteX12" fmla="*/ 532597 w 1209863"/>
                <a:gd name="connsiteY12" fmla="*/ 900241 h 941564"/>
                <a:gd name="connsiteX13" fmla="*/ 437347 w 1209863"/>
                <a:gd name="connsiteY13" fmla="*/ 752604 h 941564"/>
                <a:gd name="connsiteX0" fmla="*/ 437347 w 1209742"/>
                <a:gd name="connsiteY0" fmla="*/ 752604 h 941564"/>
                <a:gd name="connsiteX1" fmla="*/ 3959 w 1209742"/>
                <a:gd name="connsiteY1" fmla="*/ 366841 h 941564"/>
                <a:gd name="connsiteX2" fmla="*/ 592128 w 1209742"/>
                <a:gd name="connsiteY2" fmla="*/ 128 h 941564"/>
                <a:gd name="connsiteX3" fmla="*/ 1199347 w 1209742"/>
                <a:gd name="connsiteY3" fmla="*/ 395416 h 941564"/>
                <a:gd name="connsiteX4" fmla="*/ 975509 w 1209742"/>
                <a:gd name="connsiteY4" fmla="*/ 647829 h 941564"/>
                <a:gd name="connsiteX5" fmla="*/ 973128 w 1209742"/>
                <a:gd name="connsiteY5" fmla="*/ 323979 h 941564"/>
                <a:gd name="connsiteX6" fmla="*/ 577840 w 1209742"/>
                <a:gd name="connsiteY6" fmla="*/ 169197 h 941564"/>
                <a:gd name="connsiteX7" fmla="*/ 123022 w 1209742"/>
                <a:gd name="connsiteY7" fmla="*/ 443041 h 941564"/>
                <a:gd name="connsiteX8" fmla="*/ 275422 w 1209742"/>
                <a:gd name="connsiteY8" fmla="*/ 643066 h 941564"/>
                <a:gd name="connsiteX9" fmla="*/ 627847 w 1209742"/>
                <a:gd name="connsiteY9" fmla="*/ 724029 h 941564"/>
                <a:gd name="connsiteX10" fmla="*/ 675472 w 1209742"/>
                <a:gd name="connsiteY10" fmla="*/ 924054 h 941564"/>
                <a:gd name="connsiteX11" fmla="*/ 532597 w 1209742"/>
                <a:gd name="connsiteY11" fmla="*/ 900241 h 941564"/>
                <a:gd name="connsiteX12" fmla="*/ 437347 w 1209742"/>
                <a:gd name="connsiteY12" fmla="*/ 752604 h 941564"/>
                <a:gd name="connsiteX0" fmla="*/ 437347 w 1211503"/>
                <a:gd name="connsiteY0" fmla="*/ 752604 h 941564"/>
                <a:gd name="connsiteX1" fmla="*/ 3959 w 1211503"/>
                <a:gd name="connsiteY1" fmla="*/ 366841 h 941564"/>
                <a:gd name="connsiteX2" fmla="*/ 592128 w 1211503"/>
                <a:gd name="connsiteY2" fmla="*/ 128 h 941564"/>
                <a:gd name="connsiteX3" fmla="*/ 1199347 w 1211503"/>
                <a:gd name="connsiteY3" fmla="*/ 395416 h 941564"/>
                <a:gd name="connsiteX4" fmla="*/ 975509 w 1211503"/>
                <a:gd name="connsiteY4" fmla="*/ 647829 h 941564"/>
                <a:gd name="connsiteX5" fmla="*/ 973128 w 1211503"/>
                <a:gd name="connsiteY5" fmla="*/ 323979 h 941564"/>
                <a:gd name="connsiteX6" fmla="*/ 577840 w 1211503"/>
                <a:gd name="connsiteY6" fmla="*/ 169197 h 941564"/>
                <a:gd name="connsiteX7" fmla="*/ 123022 w 1211503"/>
                <a:gd name="connsiteY7" fmla="*/ 443041 h 941564"/>
                <a:gd name="connsiteX8" fmla="*/ 275422 w 1211503"/>
                <a:gd name="connsiteY8" fmla="*/ 643066 h 941564"/>
                <a:gd name="connsiteX9" fmla="*/ 627847 w 1211503"/>
                <a:gd name="connsiteY9" fmla="*/ 724029 h 941564"/>
                <a:gd name="connsiteX10" fmla="*/ 675472 w 1211503"/>
                <a:gd name="connsiteY10" fmla="*/ 924054 h 941564"/>
                <a:gd name="connsiteX11" fmla="*/ 532597 w 1211503"/>
                <a:gd name="connsiteY11" fmla="*/ 900241 h 941564"/>
                <a:gd name="connsiteX12" fmla="*/ 437347 w 1211503"/>
                <a:gd name="connsiteY12" fmla="*/ 752604 h 941564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99368" h="941622">
                  <a:moveTo>
                    <a:pt x="437347" y="752662"/>
                  </a:moveTo>
                  <a:cubicBezTo>
                    <a:pt x="307343" y="718806"/>
                    <a:pt x="-40888" y="651855"/>
                    <a:pt x="3959" y="366899"/>
                  </a:cubicBezTo>
                  <a:cubicBezTo>
                    <a:pt x="25090" y="232636"/>
                    <a:pt x="254784" y="7330"/>
                    <a:pt x="592128" y="186"/>
                  </a:cubicBezTo>
                  <a:cubicBezTo>
                    <a:pt x="929472" y="-6958"/>
                    <a:pt x="1202125" y="192274"/>
                    <a:pt x="1199347" y="395474"/>
                  </a:cubicBezTo>
                  <a:cubicBezTo>
                    <a:pt x="1196569" y="598674"/>
                    <a:pt x="1045640" y="742269"/>
                    <a:pt x="975509" y="647887"/>
                  </a:cubicBezTo>
                  <a:cubicBezTo>
                    <a:pt x="933044" y="590738"/>
                    <a:pt x="1029880" y="453816"/>
                    <a:pt x="973128" y="324037"/>
                  </a:cubicBezTo>
                  <a:cubicBezTo>
                    <a:pt x="916376" y="194258"/>
                    <a:pt x="738574" y="166080"/>
                    <a:pt x="577840" y="169255"/>
                  </a:cubicBezTo>
                  <a:cubicBezTo>
                    <a:pt x="417106" y="172430"/>
                    <a:pt x="125801" y="302209"/>
                    <a:pt x="123022" y="443099"/>
                  </a:cubicBezTo>
                  <a:cubicBezTo>
                    <a:pt x="120243" y="583989"/>
                    <a:pt x="191285" y="596293"/>
                    <a:pt x="275422" y="643124"/>
                  </a:cubicBezTo>
                  <a:cubicBezTo>
                    <a:pt x="359559" y="689955"/>
                    <a:pt x="575460" y="684400"/>
                    <a:pt x="627847" y="724087"/>
                  </a:cubicBezTo>
                  <a:cubicBezTo>
                    <a:pt x="680234" y="763774"/>
                    <a:pt x="717541" y="892361"/>
                    <a:pt x="675472" y="924112"/>
                  </a:cubicBezTo>
                  <a:cubicBezTo>
                    <a:pt x="626259" y="955862"/>
                    <a:pt x="569109" y="942367"/>
                    <a:pt x="532597" y="900299"/>
                  </a:cubicBezTo>
                  <a:cubicBezTo>
                    <a:pt x="496085" y="858231"/>
                    <a:pt x="513546" y="772506"/>
                    <a:pt x="437347" y="752662"/>
                  </a:cubicBezTo>
                  <a:close/>
                </a:path>
              </a:pathLst>
            </a:custGeom>
            <a:solidFill>
              <a:srgbClr val="A545BA">
                <a:lumMod val="40000"/>
                <a:lumOff val="60000"/>
              </a:srgbClr>
            </a:solidFill>
            <a:ln w="6350" cap="flat" cmpd="sng" algn="ctr">
              <a:solidFill>
                <a:srgbClr val="AB640D"/>
              </a:solidFill>
              <a:prstDash val="solid"/>
              <a:miter lim="800000"/>
            </a:ln>
            <a:effectLst>
              <a:innerShdw blurRad="76200">
                <a:prstClr val="black">
                  <a:alpha val="60000"/>
                </a:prstClr>
              </a:innerShdw>
            </a:effectLst>
          </p:spPr>
          <p:txBody>
            <a:bodyPr wrap="square" rtlCol="0" anchor="ctr">
              <a:noAutofit/>
            </a:bodyPr>
            <a:lstStyle/>
            <a:p>
              <a:pPr algn="ctr" defTabSz="685966">
                <a:defRPr/>
              </a:pPr>
              <a:endParaRPr lang="en-US" sz="1400" kern="0" dirty="0">
                <a:solidFill>
                  <a:sysClr val="windowText" lastClr="000000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22" name="Freeform 162">
              <a:extLst>
                <a:ext uri="{FF2B5EF4-FFF2-40B4-BE49-F238E27FC236}">
                  <a16:creationId xmlns:a16="http://schemas.microsoft.com/office/drawing/2014/main" id="{741146EB-93D3-F84C-A9E2-F55957055B9C}"/>
                </a:ext>
              </a:extLst>
            </p:cNvPr>
            <p:cNvSpPr/>
            <p:nvPr/>
          </p:nvSpPr>
          <p:spPr>
            <a:xfrm rot="412581">
              <a:off x="6235911" y="2728266"/>
              <a:ext cx="217554" cy="189491"/>
            </a:xfrm>
            <a:custGeom>
              <a:avLst/>
              <a:gdLst>
                <a:gd name="connsiteX0" fmla="*/ 530 w 703881"/>
                <a:gd name="connsiteY0" fmla="*/ 99941 h 654772"/>
                <a:gd name="connsiteX1" fmla="*/ 79111 w 703881"/>
                <a:gd name="connsiteY1" fmla="*/ 95178 h 654772"/>
                <a:gd name="connsiteX2" fmla="*/ 188648 w 703881"/>
                <a:gd name="connsiteY2" fmla="*/ 133278 h 654772"/>
                <a:gd name="connsiteX3" fmla="*/ 269611 w 703881"/>
                <a:gd name="connsiteY3" fmla="*/ 33266 h 654772"/>
                <a:gd name="connsiteX4" fmla="*/ 367242 w 703881"/>
                <a:gd name="connsiteY4" fmla="*/ 7072 h 654772"/>
                <a:gd name="connsiteX5" fmla="*/ 376767 w 703881"/>
                <a:gd name="connsiteY5" fmla="*/ 149947 h 654772"/>
                <a:gd name="connsiteX6" fmla="*/ 298186 w 703881"/>
                <a:gd name="connsiteY6" fmla="*/ 176141 h 654772"/>
                <a:gd name="connsiteX7" fmla="*/ 262467 w 703881"/>
                <a:gd name="connsiteY7" fmla="*/ 166616 h 654772"/>
                <a:gd name="connsiteX8" fmla="*/ 221986 w 703881"/>
                <a:gd name="connsiteY8" fmla="*/ 247578 h 654772"/>
                <a:gd name="connsiteX9" fmla="*/ 136261 w 703881"/>
                <a:gd name="connsiteY9" fmla="*/ 242816 h 654772"/>
                <a:gd name="connsiteX10" fmla="*/ 219605 w 703881"/>
                <a:gd name="connsiteY10" fmla="*/ 299966 h 654772"/>
                <a:gd name="connsiteX11" fmla="*/ 295805 w 703881"/>
                <a:gd name="connsiteY11" fmla="*/ 411885 h 654772"/>
                <a:gd name="connsiteX12" fmla="*/ 269611 w 703881"/>
                <a:gd name="connsiteY12" fmla="*/ 259485 h 654772"/>
                <a:gd name="connsiteX13" fmla="*/ 274373 w 703881"/>
                <a:gd name="connsiteY13" fmla="*/ 176141 h 654772"/>
                <a:gd name="connsiteX14" fmla="*/ 383911 w 703881"/>
                <a:gd name="connsiteY14" fmla="*/ 266628 h 654772"/>
                <a:gd name="connsiteX15" fmla="*/ 433917 w 703881"/>
                <a:gd name="connsiteY15" fmla="*/ 319016 h 654772"/>
                <a:gd name="connsiteX16" fmla="*/ 379148 w 703881"/>
                <a:gd name="connsiteY16" fmla="*/ 183285 h 654772"/>
                <a:gd name="connsiteX17" fmla="*/ 393436 w 703881"/>
                <a:gd name="connsiteY17" fmla="*/ 133278 h 654772"/>
                <a:gd name="connsiteX18" fmla="*/ 460111 w 703881"/>
                <a:gd name="connsiteY18" fmla="*/ 97560 h 654772"/>
                <a:gd name="connsiteX19" fmla="*/ 462492 w 703881"/>
                <a:gd name="connsiteY19" fmla="*/ 135660 h 654772"/>
                <a:gd name="connsiteX20" fmla="*/ 505355 w 703881"/>
                <a:gd name="connsiteY20" fmla="*/ 314253 h 654772"/>
                <a:gd name="connsiteX21" fmla="*/ 691092 w 703881"/>
                <a:gd name="connsiteY21" fmla="*/ 523803 h 654772"/>
                <a:gd name="connsiteX22" fmla="*/ 660136 w 703881"/>
                <a:gd name="connsiteY22" fmla="*/ 557141 h 654772"/>
                <a:gd name="connsiteX23" fmla="*/ 438680 w 703881"/>
                <a:gd name="connsiteY23" fmla="*/ 390453 h 654772"/>
                <a:gd name="connsiteX24" fmla="*/ 333905 w 703881"/>
                <a:gd name="connsiteY24" fmla="*/ 302347 h 654772"/>
                <a:gd name="connsiteX25" fmla="*/ 331523 w 703881"/>
                <a:gd name="connsiteY25" fmla="*/ 416647 h 654772"/>
                <a:gd name="connsiteX26" fmla="*/ 383911 w 703881"/>
                <a:gd name="connsiteY26" fmla="*/ 514278 h 654772"/>
                <a:gd name="connsiteX27" fmla="*/ 483923 w 703881"/>
                <a:gd name="connsiteY27" fmla="*/ 583335 h 654772"/>
                <a:gd name="connsiteX28" fmla="*/ 376767 w 703881"/>
                <a:gd name="connsiteY28" fmla="*/ 654772 h 654772"/>
                <a:gd name="connsiteX29" fmla="*/ 262467 w 703881"/>
                <a:gd name="connsiteY29" fmla="*/ 583335 h 654772"/>
                <a:gd name="connsiteX30" fmla="*/ 307711 w 703881"/>
                <a:gd name="connsiteY30" fmla="*/ 495228 h 654772"/>
                <a:gd name="connsiteX31" fmla="*/ 81492 w 703881"/>
                <a:gd name="connsiteY31" fmla="*/ 245197 h 654772"/>
                <a:gd name="connsiteX32" fmla="*/ 45773 w 703881"/>
                <a:gd name="connsiteY32" fmla="*/ 159472 h 654772"/>
                <a:gd name="connsiteX33" fmla="*/ 530 w 703881"/>
                <a:gd name="connsiteY33" fmla="*/ 99941 h 654772"/>
                <a:gd name="connsiteX0" fmla="*/ 530 w 703881"/>
                <a:gd name="connsiteY0" fmla="*/ 99544 h 654375"/>
                <a:gd name="connsiteX1" fmla="*/ 79111 w 703881"/>
                <a:gd name="connsiteY1" fmla="*/ 94781 h 654375"/>
                <a:gd name="connsiteX2" fmla="*/ 188648 w 703881"/>
                <a:gd name="connsiteY2" fmla="*/ 132881 h 654375"/>
                <a:gd name="connsiteX3" fmla="*/ 269611 w 703881"/>
                <a:gd name="connsiteY3" fmla="*/ 32869 h 654375"/>
                <a:gd name="connsiteX4" fmla="*/ 367242 w 703881"/>
                <a:gd name="connsiteY4" fmla="*/ 6675 h 654375"/>
                <a:gd name="connsiteX5" fmla="*/ 376767 w 703881"/>
                <a:gd name="connsiteY5" fmla="*/ 149550 h 654375"/>
                <a:gd name="connsiteX6" fmla="*/ 298186 w 703881"/>
                <a:gd name="connsiteY6" fmla="*/ 175744 h 654375"/>
                <a:gd name="connsiteX7" fmla="*/ 262467 w 703881"/>
                <a:gd name="connsiteY7" fmla="*/ 166219 h 654375"/>
                <a:gd name="connsiteX8" fmla="*/ 221986 w 703881"/>
                <a:gd name="connsiteY8" fmla="*/ 247181 h 654375"/>
                <a:gd name="connsiteX9" fmla="*/ 136261 w 703881"/>
                <a:gd name="connsiteY9" fmla="*/ 242419 h 654375"/>
                <a:gd name="connsiteX10" fmla="*/ 219605 w 703881"/>
                <a:gd name="connsiteY10" fmla="*/ 299569 h 654375"/>
                <a:gd name="connsiteX11" fmla="*/ 295805 w 703881"/>
                <a:gd name="connsiteY11" fmla="*/ 411488 h 654375"/>
                <a:gd name="connsiteX12" fmla="*/ 269611 w 703881"/>
                <a:gd name="connsiteY12" fmla="*/ 259088 h 654375"/>
                <a:gd name="connsiteX13" fmla="*/ 274373 w 703881"/>
                <a:gd name="connsiteY13" fmla="*/ 175744 h 654375"/>
                <a:gd name="connsiteX14" fmla="*/ 383911 w 703881"/>
                <a:gd name="connsiteY14" fmla="*/ 266231 h 654375"/>
                <a:gd name="connsiteX15" fmla="*/ 433917 w 703881"/>
                <a:gd name="connsiteY15" fmla="*/ 318619 h 654375"/>
                <a:gd name="connsiteX16" fmla="*/ 379148 w 703881"/>
                <a:gd name="connsiteY16" fmla="*/ 182888 h 654375"/>
                <a:gd name="connsiteX17" fmla="*/ 393436 w 703881"/>
                <a:gd name="connsiteY17" fmla="*/ 132881 h 654375"/>
                <a:gd name="connsiteX18" fmla="*/ 460111 w 703881"/>
                <a:gd name="connsiteY18" fmla="*/ 97163 h 654375"/>
                <a:gd name="connsiteX19" fmla="*/ 462492 w 703881"/>
                <a:gd name="connsiteY19" fmla="*/ 135263 h 654375"/>
                <a:gd name="connsiteX20" fmla="*/ 505355 w 703881"/>
                <a:gd name="connsiteY20" fmla="*/ 313856 h 654375"/>
                <a:gd name="connsiteX21" fmla="*/ 691092 w 703881"/>
                <a:gd name="connsiteY21" fmla="*/ 523406 h 654375"/>
                <a:gd name="connsiteX22" fmla="*/ 660136 w 703881"/>
                <a:gd name="connsiteY22" fmla="*/ 556744 h 654375"/>
                <a:gd name="connsiteX23" fmla="*/ 438680 w 703881"/>
                <a:gd name="connsiteY23" fmla="*/ 390056 h 654375"/>
                <a:gd name="connsiteX24" fmla="*/ 333905 w 703881"/>
                <a:gd name="connsiteY24" fmla="*/ 301950 h 654375"/>
                <a:gd name="connsiteX25" fmla="*/ 331523 w 703881"/>
                <a:gd name="connsiteY25" fmla="*/ 416250 h 654375"/>
                <a:gd name="connsiteX26" fmla="*/ 383911 w 703881"/>
                <a:gd name="connsiteY26" fmla="*/ 513881 h 654375"/>
                <a:gd name="connsiteX27" fmla="*/ 483923 w 703881"/>
                <a:gd name="connsiteY27" fmla="*/ 582938 h 654375"/>
                <a:gd name="connsiteX28" fmla="*/ 376767 w 703881"/>
                <a:gd name="connsiteY28" fmla="*/ 654375 h 654375"/>
                <a:gd name="connsiteX29" fmla="*/ 262467 w 703881"/>
                <a:gd name="connsiteY29" fmla="*/ 582938 h 654375"/>
                <a:gd name="connsiteX30" fmla="*/ 307711 w 703881"/>
                <a:gd name="connsiteY30" fmla="*/ 494831 h 654375"/>
                <a:gd name="connsiteX31" fmla="*/ 81492 w 703881"/>
                <a:gd name="connsiteY31" fmla="*/ 244800 h 654375"/>
                <a:gd name="connsiteX32" fmla="*/ 45773 w 703881"/>
                <a:gd name="connsiteY32" fmla="*/ 159075 h 654375"/>
                <a:gd name="connsiteX33" fmla="*/ 530 w 703881"/>
                <a:gd name="connsiteY33" fmla="*/ 99544 h 654375"/>
                <a:gd name="connsiteX0" fmla="*/ 530 w 700378"/>
                <a:gd name="connsiteY0" fmla="*/ 99544 h 654375"/>
                <a:gd name="connsiteX1" fmla="*/ 79111 w 700378"/>
                <a:gd name="connsiteY1" fmla="*/ 94781 h 654375"/>
                <a:gd name="connsiteX2" fmla="*/ 188648 w 700378"/>
                <a:gd name="connsiteY2" fmla="*/ 132881 h 654375"/>
                <a:gd name="connsiteX3" fmla="*/ 269611 w 700378"/>
                <a:gd name="connsiteY3" fmla="*/ 32869 h 654375"/>
                <a:gd name="connsiteX4" fmla="*/ 367242 w 700378"/>
                <a:gd name="connsiteY4" fmla="*/ 6675 h 654375"/>
                <a:gd name="connsiteX5" fmla="*/ 376767 w 700378"/>
                <a:gd name="connsiteY5" fmla="*/ 149550 h 654375"/>
                <a:gd name="connsiteX6" fmla="*/ 298186 w 700378"/>
                <a:gd name="connsiteY6" fmla="*/ 175744 h 654375"/>
                <a:gd name="connsiteX7" fmla="*/ 262467 w 700378"/>
                <a:gd name="connsiteY7" fmla="*/ 166219 h 654375"/>
                <a:gd name="connsiteX8" fmla="*/ 221986 w 700378"/>
                <a:gd name="connsiteY8" fmla="*/ 247181 h 654375"/>
                <a:gd name="connsiteX9" fmla="*/ 136261 w 700378"/>
                <a:gd name="connsiteY9" fmla="*/ 242419 h 654375"/>
                <a:gd name="connsiteX10" fmla="*/ 219605 w 700378"/>
                <a:gd name="connsiteY10" fmla="*/ 299569 h 654375"/>
                <a:gd name="connsiteX11" fmla="*/ 295805 w 700378"/>
                <a:gd name="connsiteY11" fmla="*/ 411488 h 654375"/>
                <a:gd name="connsiteX12" fmla="*/ 269611 w 700378"/>
                <a:gd name="connsiteY12" fmla="*/ 259088 h 654375"/>
                <a:gd name="connsiteX13" fmla="*/ 274373 w 700378"/>
                <a:gd name="connsiteY13" fmla="*/ 175744 h 654375"/>
                <a:gd name="connsiteX14" fmla="*/ 383911 w 700378"/>
                <a:gd name="connsiteY14" fmla="*/ 266231 h 654375"/>
                <a:gd name="connsiteX15" fmla="*/ 433917 w 700378"/>
                <a:gd name="connsiteY15" fmla="*/ 318619 h 654375"/>
                <a:gd name="connsiteX16" fmla="*/ 379148 w 700378"/>
                <a:gd name="connsiteY16" fmla="*/ 182888 h 654375"/>
                <a:gd name="connsiteX17" fmla="*/ 393436 w 700378"/>
                <a:gd name="connsiteY17" fmla="*/ 132881 h 654375"/>
                <a:gd name="connsiteX18" fmla="*/ 460111 w 700378"/>
                <a:gd name="connsiteY18" fmla="*/ 97163 h 654375"/>
                <a:gd name="connsiteX19" fmla="*/ 462492 w 700378"/>
                <a:gd name="connsiteY19" fmla="*/ 135263 h 654375"/>
                <a:gd name="connsiteX20" fmla="*/ 505355 w 700378"/>
                <a:gd name="connsiteY20" fmla="*/ 313856 h 654375"/>
                <a:gd name="connsiteX21" fmla="*/ 691092 w 700378"/>
                <a:gd name="connsiteY21" fmla="*/ 523406 h 654375"/>
                <a:gd name="connsiteX22" fmla="*/ 660136 w 700378"/>
                <a:gd name="connsiteY22" fmla="*/ 556744 h 654375"/>
                <a:gd name="connsiteX23" fmla="*/ 438680 w 700378"/>
                <a:gd name="connsiteY23" fmla="*/ 390056 h 654375"/>
                <a:gd name="connsiteX24" fmla="*/ 333905 w 700378"/>
                <a:gd name="connsiteY24" fmla="*/ 301950 h 654375"/>
                <a:gd name="connsiteX25" fmla="*/ 331523 w 700378"/>
                <a:gd name="connsiteY25" fmla="*/ 416250 h 654375"/>
                <a:gd name="connsiteX26" fmla="*/ 383911 w 700378"/>
                <a:gd name="connsiteY26" fmla="*/ 513881 h 654375"/>
                <a:gd name="connsiteX27" fmla="*/ 483923 w 700378"/>
                <a:gd name="connsiteY27" fmla="*/ 582938 h 654375"/>
                <a:gd name="connsiteX28" fmla="*/ 376767 w 700378"/>
                <a:gd name="connsiteY28" fmla="*/ 654375 h 654375"/>
                <a:gd name="connsiteX29" fmla="*/ 262467 w 700378"/>
                <a:gd name="connsiteY29" fmla="*/ 582938 h 654375"/>
                <a:gd name="connsiteX30" fmla="*/ 307711 w 700378"/>
                <a:gd name="connsiteY30" fmla="*/ 494831 h 654375"/>
                <a:gd name="connsiteX31" fmla="*/ 81492 w 700378"/>
                <a:gd name="connsiteY31" fmla="*/ 244800 h 654375"/>
                <a:gd name="connsiteX32" fmla="*/ 45773 w 700378"/>
                <a:gd name="connsiteY32" fmla="*/ 159075 h 654375"/>
                <a:gd name="connsiteX33" fmla="*/ 530 w 700378"/>
                <a:gd name="connsiteY33" fmla="*/ 99544 h 654375"/>
                <a:gd name="connsiteX0" fmla="*/ 530 w 697380"/>
                <a:gd name="connsiteY0" fmla="*/ 99544 h 654375"/>
                <a:gd name="connsiteX1" fmla="*/ 79111 w 697380"/>
                <a:gd name="connsiteY1" fmla="*/ 94781 h 654375"/>
                <a:gd name="connsiteX2" fmla="*/ 188648 w 697380"/>
                <a:gd name="connsiteY2" fmla="*/ 132881 h 654375"/>
                <a:gd name="connsiteX3" fmla="*/ 269611 w 697380"/>
                <a:gd name="connsiteY3" fmla="*/ 32869 h 654375"/>
                <a:gd name="connsiteX4" fmla="*/ 367242 w 697380"/>
                <a:gd name="connsiteY4" fmla="*/ 6675 h 654375"/>
                <a:gd name="connsiteX5" fmla="*/ 376767 w 697380"/>
                <a:gd name="connsiteY5" fmla="*/ 149550 h 654375"/>
                <a:gd name="connsiteX6" fmla="*/ 298186 w 697380"/>
                <a:gd name="connsiteY6" fmla="*/ 175744 h 654375"/>
                <a:gd name="connsiteX7" fmla="*/ 262467 w 697380"/>
                <a:gd name="connsiteY7" fmla="*/ 166219 h 654375"/>
                <a:gd name="connsiteX8" fmla="*/ 221986 w 697380"/>
                <a:gd name="connsiteY8" fmla="*/ 247181 h 654375"/>
                <a:gd name="connsiteX9" fmla="*/ 136261 w 697380"/>
                <a:gd name="connsiteY9" fmla="*/ 242419 h 654375"/>
                <a:gd name="connsiteX10" fmla="*/ 219605 w 697380"/>
                <a:gd name="connsiteY10" fmla="*/ 299569 h 654375"/>
                <a:gd name="connsiteX11" fmla="*/ 295805 w 697380"/>
                <a:gd name="connsiteY11" fmla="*/ 411488 h 654375"/>
                <a:gd name="connsiteX12" fmla="*/ 269611 w 697380"/>
                <a:gd name="connsiteY12" fmla="*/ 259088 h 654375"/>
                <a:gd name="connsiteX13" fmla="*/ 274373 w 697380"/>
                <a:gd name="connsiteY13" fmla="*/ 175744 h 654375"/>
                <a:gd name="connsiteX14" fmla="*/ 383911 w 697380"/>
                <a:gd name="connsiteY14" fmla="*/ 266231 h 654375"/>
                <a:gd name="connsiteX15" fmla="*/ 433917 w 697380"/>
                <a:gd name="connsiteY15" fmla="*/ 318619 h 654375"/>
                <a:gd name="connsiteX16" fmla="*/ 379148 w 697380"/>
                <a:gd name="connsiteY16" fmla="*/ 182888 h 654375"/>
                <a:gd name="connsiteX17" fmla="*/ 393436 w 697380"/>
                <a:gd name="connsiteY17" fmla="*/ 132881 h 654375"/>
                <a:gd name="connsiteX18" fmla="*/ 460111 w 697380"/>
                <a:gd name="connsiteY18" fmla="*/ 97163 h 654375"/>
                <a:gd name="connsiteX19" fmla="*/ 462492 w 697380"/>
                <a:gd name="connsiteY19" fmla="*/ 135263 h 654375"/>
                <a:gd name="connsiteX20" fmla="*/ 505355 w 697380"/>
                <a:gd name="connsiteY20" fmla="*/ 313856 h 654375"/>
                <a:gd name="connsiteX21" fmla="*/ 691092 w 697380"/>
                <a:gd name="connsiteY21" fmla="*/ 523406 h 654375"/>
                <a:gd name="connsiteX22" fmla="*/ 660136 w 697380"/>
                <a:gd name="connsiteY22" fmla="*/ 556744 h 654375"/>
                <a:gd name="connsiteX23" fmla="*/ 438680 w 697380"/>
                <a:gd name="connsiteY23" fmla="*/ 390056 h 654375"/>
                <a:gd name="connsiteX24" fmla="*/ 333905 w 697380"/>
                <a:gd name="connsiteY24" fmla="*/ 301950 h 654375"/>
                <a:gd name="connsiteX25" fmla="*/ 331523 w 697380"/>
                <a:gd name="connsiteY25" fmla="*/ 416250 h 654375"/>
                <a:gd name="connsiteX26" fmla="*/ 383911 w 697380"/>
                <a:gd name="connsiteY26" fmla="*/ 513881 h 654375"/>
                <a:gd name="connsiteX27" fmla="*/ 483923 w 697380"/>
                <a:gd name="connsiteY27" fmla="*/ 582938 h 654375"/>
                <a:gd name="connsiteX28" fmla="*/ 376767 w 697380"/>
                <a:gd name="connsiteY28" fmla="*/ 654375 h 654375"/>
                <a:gd name="connsiteX29" fmla="*/ 262467 w 697380"/>
                <a:gd name="connsiteY29" fmla="*/ 582938 h 654375"/>
                <a:gd name="connsiteX30" fmla="*/ 307711 w 697380"/>
                <a:gd name="connsiteY30" fmla="*/ 494831 h 654375"/>
                <a:gd name="connsiteX31" fmla="*/ 81492 w 697380"/>
                <a:gd name="connsiteY31" fmla="*/ 244800 h 654375"/>
                <a:gd name="connsiteX32" fmla="*/ 45773 w 697380"/>
                <a:gd name="connsiteY32" fmla="*/ 159075 h 654375"/>
                <a:gd name="connsiteX33" fmla="*/ 530 w 697380"/>
                <a:gd name="connsiteY33" fmla="*/ 99544 h 654375"/>
                <a:gd name="connsiteX0" fmla="*/ 530 w 697380"/>
                <a:gd name="connsiteY0" fmla="*/ 99544 h 654375"/>
                <a:gd name="connsiteX1" fmla="*/ 79111 w 697380"/>
                <a:gd name="connsiteY1" fmla="*/ 94781 h 654375"/>
                <a:gd name="connsiteX2" fmla="*/ 188648 w 697380"/>
                <a:gd name="connsiteY2" fmla="*/ 132881 h 654375"/>
                <a:gd name="connsiteX3" fmla="*/ 269611 w 697380"/>
                <a:gd name="connsiteY3" fmla="*/ 32869 h 654375"/>
                <a:gd name="connsiteX4" fmla="*/ 367242 w 697380"/>
                <a:gd name="connsiteY4" fmla="*/ 6675 h 654375"/>
                <a:gd name="connsiteX5" fmla="*/ 376767 w 697380"/>
                <a:gd name="connsiteY5" fmla="*/ 149550 h 654375"/>
                <a:gd name="connsiteX6" fmla="*/ 298186 w 697380"/>
                <a:gd name="connsiteY6" fmla="*/ 175744 h 654375"/>
                <a:gd name="connsiteX7" fmla="*/ 262467 w 697380"/>
                <a:gd name="connsiteY7" fmla="*/ 166219 h 654375"/>
                <a:gd name="connsiteX8" fmla="*/ 221986 w 697380"/>
                <a:gd name="connsiteY8" fmla="*/ 247181 h 654375"/>
                <a:gd name="connsiteX9" fmla="*/ 136261 w 697380"/>
                <a:gd name="connsiteY9" fmla="*/ 242419 h 654375"/>
                <a:gd name="connsiteX10" fmla="*/ 219605 w 697380"/>
                <a:gd name="connsiteY10" fmla="*/ 299569 h 654375"/>
                <a:gd name="connsiteX11" fmla="*/ 295805 w 697380"/>
                <a:gd name="connsiteY11" fmla="*/ 411488 h 654375"/>
                <a:gd name="connsiteX12" fmla="*/ 269611 w 697380"/>
                <a:gd name="connsiteY12" fmla="*/ 259088 h 654375"/>
                <a:gd name="connsiteX13" fmla="*/ 274373 w 697380"/>
                <a:gd name="connsiteY13" fmla="*/ 175744 h 654375"/>
                <a:gd name="connsiteX14" fmla="*/ 383911 w 697380"/>
                <a:gd name="connsiteY14" fmla="*/ 266231 h 654375"/>
                <a:gd name="connsiteX15" fmla="*/ 433917 w 697380"/>
                <a:gd name="connsiteY15" fmla="*/ 318619 h 654375"/>
                <a:gd name="connsiteX16" fmla="*/ 379148 w 697380"/>
                <a:gd name="connsiteY16" fmla="*/ 182888 h 654375"/>
                <a:gd name="connsiteX17" fmla="*/ 393436 w 697380"/>
                <a:gd name="connsiteY17" fmla="*/ 132881 h 654375"/>
                <a:gd name="connsiteX18" fmla="*/ 460111 w 697380"/>
                <a:gd name="connsiteY18" fmla="*/ 97163 h 654375"/>
                <a:gd name="connsiteX19" fmla="*/ 462492 w 697380"/>
                <a:gd name="connsiteY19" fmla="*/ 135263 h 654375"/>
                <a:gd name="connsiteX20" fmla="*/ 505355 w 697380"/>
                <a:gd name="connsiteY20" fmla="*/ 313856 h 654375"/>
                <a:gd name="connsiteX21" fmla="*/ 691092 w 697380"/>
                <a:gd name="connsiteY21" fmla="*/ 523406 h 654375"/>
                <a:gd name="connsiteX22" fmla="*/ 660136 w 697380"/>
                <a:gd name="connsiteY22" fmla="*/ 556744 h 654375"/>
                <a:gd name="connsiteX23" fmla="*/ 438680 w 697380"/>
                <a:gd name="connsiteY23" fmla="*/ 390056 h 654375"/>
                <a:gd name="connsiteX24" fmla="*/ 333905 w 697380"/>
                <a:gd name="connsiteY24" fmla="*/ 301950 h 654375"/>
                <a:gd name="connsiteX25" fmla="*/ 331523 w 697380"/>
                <a:gd name="connsiteY25" fmla="*/ 416250 h 654375"/>
                <a:gd name="connsiteX26" fmla="*/ 383911 w 697380"/>
                <a:gd name="connsiteY26" fmla="*/ 513881 h 654375"/>
                <a:gd name="connsiteX27" fmla="*/ 483923 w 697380"/>
                <a:gd name="connsiteY27" fmla="*/ 582938 h 654375"/>
                <a:gd name="connsiteX28" fmla="*/ 376767 w 697380"/>
                <a:gd name="connsiteY28" fmla="*/ 654375 h 654375"/>
                <a:gd name="connsiteX29" fmla="*/ 262467 w 697380"/>
                <a:gd name="connsiteY29" fmla="*/ 582938 h 654375"/>
                <a:gd name="connsiteX30" fmla="*/ 307711 w 697380"/>
                <a:gd name="connsiteY30" fmla="*/ 494831 h 654375"/>
                <a:gd name="connsiteX31" fmla="*/ 81492 w 697380"/>
                <a:gd name="connsiteY31" fmla="*/ 244800 h 654375"/>
                <a:gd name="connsiteX32" fmla="*/ 45773 w 697380"/>
                <a:gd name="connsiteY32" fmla="*/ 159075 h 654375"/>
                <a:gd name="connsiteX33" fmla="*/ 530 w 697380"/>
                <a:gd name="connsiteY33" fmla="*/ 99544 h 654375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9458"/>
                <a:gd name="connsiteX1" fmla="*/ 79111 w 697380"/>
                <a:gd name="connsiteY1" fmla="*/ 94781 h 659458"/>
                <a:gd name="connsiteX2" fmla="*/ 188648 w 697380"/>
                <a:gd name="connsiteY2" fmla="*/ 132881 h 659458"/>
                <a:gd name="connsiteX3" fmla="*/ 269611 w 697380"/>
                <a:gd name="connsiteY3" fmla="*/ 32869 h 659458"/>
                <a:gd name="connsiteX4" fmla="*/ 367242 w 697380"/>
                <a:gd name="connsiteY4" fmla="*/ 6675 h 659458"/>
                <a:gd name="connsiteX5" fmla="*/ 376767 w 697380"/>
                <a:gd name="connsiteY5" fmla="*/ 149550 h 659458"/>
                <a:gd name="connsiteX6" fmla="*/ 298186 w 697380"/>
                <a:gd name="connsiteY6" fmla="*/ 175744 h 659458"/>
                <a:gd name="connsiteX7" fmla="*/ 262467 w 697380"/>
                <a:gd name="connsiteY7" fmla="*/ 166219 h 659458"/>
                <a:gd name="connsiteX8" fmla="*/ 221986 w 697380"/>
                <a:gd name="connsiteY8" fmla="*/ 247181 h 659458"/>
                <a:gd name="connsiteX9" fmla="*/ 136261 w 697380"/>
                <a:gd name="connsiteY9" fmla="*/ 242419 h 659458"/>
                <a:gd name="connsiteX10" fmla="*/ 219605 w 697380"/>
                <a:gd name="connsiteY10" fmla="*/ 299569 h 659458"/>
                <a:gd name="connsiteX11" fmla="*/ 295805 w 697380"/>
                <a:gd name="connsiteY11" fmla="*/ 411488 h 659458"/>
                <a:gd name="connsiteX12" fmla="*/ 269611 w 697380"/>
                <a:gd name="connsiteY12" fmla="*/ 259088 h 659458"/>
                <a:gd name="connsiteX13" fmla="*/ 274373 w 697380"/>
                <a:gd name="connsiteY13" fmla="*/ 175744 h 659458"/>
                <a:gd name="connsiteX14" fmla="*/ 383911 w 697380"/>
                <a:gd name="connsiteY14" fmla="*/ 266231 h 659458"/>
                <a:gd name="connsiteX15" fmla="*/ 433917 w 697380"/>
                <a:gd name="connsiteY15" fmla="*/ 318619 h 659458"/>
                <a:gd name="connsiteX16" fmla="*/ 379148 w 697380"/>
                <a:gd name="connsiteY16" fmla="*/ 182888 h 659458"/>
                <a:gd name="connsiteX17" fmla="*/ 393436 w 697380"/>
                <a:gd name="connsiteY17" fmla="*/ 132881 h 659458"/>
                <a:gd name="connsiteX18" fmla="*/ 460111 w 697380"/>
                <a:gd name="connsiteY18" fmla="*/ 97163 h 659458"/>
                <a:gd name="connsiteX19" fmla="*/ 462492 w 697380"/>
                <a:gd name="connsiteY19" fmla="*/ 135263 h 659458"/>
                <a:gd name="connsiteX20" fmla="*/ 505355 w 697380"/>
                <a:gd name="connsiteY20" fmla="*/ 313856 h 659458"/>
                <a:gd name="connsiteX21" fmla="*/ 691092 w 697380"/>
                <a:gd name="connsiteY21" fmla="*/ 523406 h 659458"/>
                <a:gd name="connsiteX22" fmla="*/ 660136 w 697380"/>
                <a:gd name="connsiteY22" fmla="*/ 556744 h 659458"/>
                <a:gd name="connsiteX23" fmla="*/ 438680 w 697380"/>
                <a:gd name="connsiteY23" fmla="*/ 390056 h 659458"/>
                <a:gd name="connsiteX24" fmla="*/ 333905 w 697380"/>
                <a:gd name="connsiteY24" fmla="*/ 301950 h 659458"/>
                <a:gd name="connsiteX25" fmla="*/ 331523 w 697380"/>
                <a:gd name="connsiteY25" fmla="*/ 416250 h 659458"/>
                <a:gd name="connsiteX26" fmla="*/ 383911 w 697380"/>
                <a:gd name="connsiteY26" fmla="*/ 513881 h 659458"/>
                <a:gd name="connsiteX27" fmla="*/ 483923 w 697380"/>
                <a:gd name="connsiteY27" fmla="*/ 582938 h 659458"/>
                <a:gd name="connsiteX28" fmla="*/ 376767 w 697380"/>
                <a:gd name="connsiteY28" fmla="*/ 654375 h 659458"/>
                <a:gd name="connsiteX29" fmla="*/ 262467 w 697380"/>
                <a:gd name="connsiteY29" fmla="*/ 582938 h 659458"/>
                <a:gd name="connsiteX30" fmla="*/ 307711 w 697380"/>
                <a:gd name="connsiteY30" fmla="*/ 494831 h 659458"/>
                <a:gd name="connsiteX31" fmla="*/ 81492 w 697380"/>
                <a:gd name="connsiteY31" fmla="*/ 244800 h 659458"/>
                <a:gd name="connsiteX32" fmla="*/ 45773 w 697380"/>
                <a:gd name="connsiteY32" fmla="*/ 159075 h 659458"/>
                <a:gd name="connsiteX33" fmla="*/ 530 w 697380"/>
                <a:gd name="connsiteY33" fmla="*/ 99544 h 659458"/>
                <a:gd name="connsiteX0" fmla="*/ 530 w 697380"/>
                <a:gd name="connsiteY0" fmla="*/ 99544 h 668322"/>
                <a:gd name="connsiteX1" fmla="*/ 79111 w 697380"/>
                <a:gd name="connsiteY1" fmla="*/ 94781 h 668322"/>
                <a:gd name="connsiteX2" fmla="*/ 188648 w 697380"/>
                <a:gd name="connsiteY2" fmla="*/ 132881 h 668322"/>
                <a:gd name="connsiteX3" fmla="*/ 269611 w 697380"/>
                <a:gd name="connsiteY3" fmla="*/ 32869 h 668322"/>
                <a:gd name="connsiteX4" fmla="*/ 367242 w 697380"/>
                <a:gd name="connsiteY4" fmla="*/ 6675 h 668322"/>
                <a:gd name="connsiteX5" fmla="*/ 376767 w 697380"/>
                <a:gd name="connsiteY5" fmla="*/ 149550 h 668322"/>
                <a:gd name="connsiteX6" fmla="*/ 298186 w 697380"/>
                <a:gd name="connsiteY6" fmla="*/ 175744 h 668322"/>
                <a:gd name="connsiteX7" fmla="*/ 262467 w 697380"/>
                <a:gd name="connsiteY7" fmla="*/ 166219 h 668322"/>
                <a:gd name="connsiteX8" fmla="*/ 221986 w 697380"/>
                <a:gd name="connsiteY8" fmla="*/ 247181 h 668322"/>
                <a:gd name="connsiteX9" fmla="*/ 136261 w 697380"/>
                <a:gd name="connsiteY9" fmla="*/ 242419 h 668322"/>
                <a:gd name="connsiteX10" fmla="*/ 219605 w 697380"/>
                <a:gd name="connsiteY10" fmla="*/ 299569 h 668322"/>
                <a:gd name="connsiteX11" fmla="*/ 295805 w 697380"/>
                <a:gd name="connsiteY11" fmla="*/ 411488 h 668322"/>
                <a:gd name="connsiteX12" fmla="*/ 269611 w 697380"/>
                <a:gd name="connsiteY12" fmla="*/ 259088 h 668322"/>
                <a:gd name="connsiteX13" fmla="*/ 274373 w 697380"/>
                <a:gd name="connsiteY13" fmla="*/ 175744 h 668322"/>
                <a:gd name="connsiteX14" fmla="*/ 383911 w 697380"/>
                <a:gd name="connsiteY14" fmla="*/ 266231 h 668322"/>
                <a:gd name="connsiteX15" fmla="*/ 433917 w 697380"/>
                <a:gd name="connsiteY15" fmla="*/ 318619 h 668322"/>
                <a:gd name="connsiteX16" fmla="*/ 379148 w 697380"/>
                <a:gd name="connsiteY16" fmla="*/ 182888 h 668322"/>
                <a:gd name="connsiteX17" fmla="*/ 393436 w 697380"/>
                <a:gd name="connsiteY17" fmla="*/ 132881 h 668322"/>
                <a:gd name="connsiteX18" fmla="*/ 460111 w 697380"/>
                <a:gd name="connsiteY18" fmla="*/ 97163 h 668322"/>
                <a:gd name="connsiteX19" fmla="*/ 462492 w 697380"/>
                <a:gd name="connsiteY19" fmla="*/ 135263 h 668322"/>
                <a:gd name="connsiteX20" fmla="*/ 505355 w 697380"/>
                <a:gd name="connsiteY20" fmla="*/ 313856 h 668322"/>
                <a:gd name="connsiteX21" fmla="*/ 691092 w 697380"/>
                <a:gd name="connsiteY21" fmla="*/ 523406 h 668322"/>
                <a:gd name="connsiteX22" fmla="*/ 660136 w 697380"/>
                <a:gd name="connsiteY22" fmla="*/ 556744 h 668322"/>
                <a:gd name="connsiteX23" fmla="*/ 438680 w 697380"/>
                <a:gd name="connsiteY23" fmla="*/ 390056 h 668322"/>
                <a:gd name="connsiteX24" fmla="*/ 333905 w 697380"/>
                <a:gd name="connsiteY24" fmla="*/ 301950 h 668322"/>
                <a:gd name="connsiteX25" fmla="*/ 331523 w 697380"/>
                <a:gd name="connsiteY25" fmla="*/ 416250 h 668322"/>
                <a:gd name="connsiteX26" fmla="*/ 383911 w 697380"/>
                <a:gd name="connsiteY26" fmla="*/ 513881 h 668322"/>
                <a:gd name="connsiteX27" fmla="*/ 483923 w 697380"/>
                <a:gd name="connsiteY27" fmla="*/ 582938 h 668322"/>
                <a:gd name="connsiteX28" fmla="*/ 376767 w 697380"/>
                <a:gd name="connsiteY28" fmla="*/ 654375 h 668322"/>
                <a:gd name="connsiteX29" fmla="*/ 262467 w 697380"/>
                <a:gd name="connsiteY29" fmla="*/ 582938 h 668322"/>
                <a:gd name="connsiteX30" fmla="*/ 307711 w 697380"/>
                <a:gd name="connsiteY30" fmla="*/ 494831 h 668322"/>
                <a:gd name="connsiteX31" fmla="*/ 81492 w 697380"/>
                <a:gd name="connsiteY31" fmla="*/ 244800 h 668322"/>
                <a:gd name="connsiteX32" fmla="*/ 45773 w 697380"/>
                <a:gd name="connsiteY32" fmla="*/ 159075 h 668322"/>
                <a:gd name="connsiteX33" fmla="*/ 530 w 697380"/>
                <a:gd name="connsiteY33" fmla="*/ 99544 h 668322"/>
                <a:gd name="connsiteX0" fmla="*/ 530 w 697380"/>
                <a:gd name="connsiteY0" fmla="*/ 99544 h 668322"/>
                <a:gd name="connsiteX1" fmla="*/ 79111 w 697380"/>
                <a:gd name="connsiteY1" fmla="*/ 94781 h 668322"/>
                <a:gd name="connsiteX2" fmla="*/ 188648 w 697380"/>
                <a:gd name="connsiteY2" fmla="*/ 132881 h 668322"/>
                <a:gd name="connsiteX3" fmla="*/ 269611 w 697380"/>
                <a:gd name="connsiteY3" fmla="*/ 32869 h 668322"/>
                <a:gd name="connsiteX4" fmla="*/ 367242 w 697380"/>
                <a:gd name="connsiteY4" fmla="*/ 6675 h 668322"/>
                <a:gd name="connsiteX5" fmla="*/ 376767 w 697380"/>
                <a:gd name="connsiteY5" fmla="*/ 149550 h 668322"/>
                <a:gd name="connsiteX6" fmla="*/ 298186 w 697380"/>
                <a:gd name="connsiteY6" fmla="*/ 175744 h 668322"/>
                <a:gd name="connsiteX7" fmla="*/ 262467 w 697380"/>
                <a:gd name="connsiteY7" fmla="*/ 166219 h 668322"/>
                <a:gd name="connsiteX8" fmla="*/ 221986 w 697380"/>
                <a:gd name="connsiteY8" fmla="*/ 247181 h 668322"/>
                <a:gd name="connsiteX9" fmla="*/ 136261 w 697380"/>
                <a:gd name="connsiteY9" fmla="*/ 242419 h 668322"/>
                <a:gd name="connsiteX10" fmla="*/ 219605 w 697380"/>
                <a:gd name="connsiteY10" fmla="*/ 299569 h 668322"/>
                <a:gd name="connsiteX11" fmla="*/ 295805 w 697380"/>
                <a:gd name="connsiteY11" fmla="*/ 411488 h 668322"/>
                <a:gd name="connsiteX12" fmla="*/ 269611 w 697380"/>
                <a:gd name="connsiteY12" fmla="*/ 259088 h 668322"/>
                <a:gd name="connsiteX13" fmla="*/ 274373 w 697380"/>
                <a:gd name="connsiteY13" fmla="*/ 175744 h 668322"/>
                <a:gd name="connsiteX14" fmla="*/ 383911 w 697380"/>
                <a:gd name="connsiteY14" fmla="*/ 266231 h 668322"/>
                <a:gd name="connsiteX15" fmla="*/ 433917 w 697380"/>
                <a:gd name="connsiteY15" fmla="*/ 318619 h 668322"/>
                <a:gd name="connsiteX16" fmla="*/ 379148 w 697380"/>
                <a:gd name="connsiteY16" fmla="*/ 182888 h 668322"/>
                <a:gd name="connsiteX17" fmla="*/ 393436 w 697380"/>
                <a:gd name="connsiteY17" fmla="*/ 132881 h 668322"/>
                <a:gd name="connsiteX18" fmla="*/ 460111 w 697380"/>
                <a:gd name="connsiteY18" fmla="*/ 97163 h 668322"/>
                <a:gd name="connsiteX19" fmla="*/ 462492 w 697380"/>
                <a:gd name="connsiteY19" fmla="*/ 135263 h 668322"/>
                <a:gd name="connsiteX20" fmla="*/ 505355 w 697380"/>
                <a:gd name="connsiteY20" fmla="*/ 313856 h 668322"/>
                <a:gd name="connsiteX21" fmla="*/ 691092 w 697380"/>
                <a:gd name="connsiteY21" fmla="*/ 523406 h 668322"/>
                <a:gd name="connsiteX22" fmla="*/ 660136 w 697380"/>
                <a:gd name="connsiteY22" fmla="*/ 556744 h 668322"/>
                <a:gd name="connsiteX23" fmla="*/ 438680 w 697380"/>
                <a:gd name="connsiteY23" fmla="*/ 390056 h 668322"/>
                <a:gd name="connsiteX24" fmla="*/ 333905 w 697380"/>
                <a:gd name="connsiteY24" fmla="*/ 301950 h 668322"/>
                <a:gd name="connsiteX25" fmla="*/ 331523 w 697380"/>
                <a:gd name="connsiteY25" fmla="*/ 416250 h 668322"/>
                <a:gd name="connsiteX26" fmla="*/ 383911 w 697380"/>
                <a:gd name="connsiteY26" fmla="*/ 513881 h 668322"/>
                <a:gd name="connsiteX27" fmla="*/ 483923 w 697380"/>
                <a:gd name="connsiteY27" fmla="*/ 582938 h 668322"/>
                <a:gd name="connsiteX28" fmla="*/ 376767 w 697380"/>
                <a:gd name="connsiteY28" fmla="*/ 654375 h 668322"/>
                <a:gd name="connsiteX29" fmla="*/ 262467 w 697380"/>
                <a:gd name="connsiteY29" fmla="*/ 582938 h 668322"/>
                <a:gd name="connsiteX30" fmla="*/ 307711 w 697380"/>
                <a:gd name="connsiteY30" fmla="*/ 494831 h 668322"/>
                <a:gd name="connsiteX31" fmla="*/ 81492 w 697380"/>
                <a:gd name="connsiteY31" fmla="*/ 244800 h 668322"/>
                <a:gd name="connsiteX32" fmla="*/ 45773 w 697380"/>
                <a:gd name="connsiteY32" fmla="*/ 159075 h 668322"/>
                <a:gd name="connsiteX33" fmla="*/ 530 w 697380"/>
                <a:gd name="connsiteY33" fmla="*/ 99544 h 668322"/>
                <a:gd name="connsiteX0" fmla="*/ 530 w 697380"/>
                <a:gd name="connsiteY0" fmla="*/ 99544 h 673343"/>
                <a:gd name="connsiteX1" fmla="*/ 79111 w 697380"/>
                <a:gd name="connsiteY1" fmla="*/ 94781 h 673343"/>
                <a:gd name="connsiteX2" fmla="*/ 188648 w 697380"/>
                <a:gd name="connsiteY2" fmla="*/ 132881 h 673343"/>
                <a:gd name="connsiteX3" fmla="*/ 269611 w 697380"/>
                <a:gd name="connsiteY3" fmla="*/ 32869 h 673343"/>
                <a:gd name="connsiteX4" fmla="*/ 367242 w 697380"/>
                <a:gd name="connsiteY4" fmla="*/ 6675 h 673343"/>
                <a:gd name="connsiteX5" fmla="*/ 376767 w 697380"/>
                <a:gd name="connsiteY5" fmla="*/ 149550 h 673343"/>
                <a:gd name="connsiteX6" fmla="*/ 298186 w 697380"/>
                <a:gd name="connsiteY6" fmla="*/ 175744 h 673343"/>
                <a:gd name="connsiteX7" fmla="*/ 262467 w 697380"/>
                <a:gd name="connsiteY7" fmla="*/ 166219 h 673343"/>
                <a:gd name="connsiteX8" fmla="*/ 221986 w 697380"/>
                <a:gd name="connsiteY8" fmla="*/ 247181 h 673343"/>
                <a:gd name="connsiteX9" fmla="*/ 136261 w 697380"/>
                <a:gd name="connsiteY9" fmla="*/ 242419 h 673343"/>
                <a:gd name="connsiteX10" fmla="*/ 219605 w 697380"/>
                <a:gd name="connsiteY10" fmla="*/ 299569 h 673343"/>
                <a:gd name="connsiteX11" fmla="*/ 295805 w 697380"/>
                <a:gd name="connsiteY11" fmla="*/ 411488 h 673343"/>
                <a:gd name="connsiteX12" fmla="*/ 269611 w 697380"/>
                <a:gd name="connsiteY12" fmla="*/ 259088 h 673343"/>
                <a:gd name="connsiteX13" fmla="*/ 274373 w 697380"/>
                <a:gd name="connsiteY13" fmla="*/ 175744 h 673343"/>
                <a:gd name="connsiteX14" fmla="*/ 383911 w 697380"/>
                <a:gd name="connsiteY14" fmla="*/ 266231 h 673343"/>
                <a:gd name="connsiteX15" fmla="*/ 433917 w 697380"/>
                <a:gd name="connsiteY15" fmla="*/ 318619 h 673343"/>
                <a:gd name="connsiteX16" fmla="*/ 379148 w 697380"/>
                <a:gd name="connsiteY16" fmla="*/ 182888 h 673343"/>
                <a:gd name="connsiteX17" fmla="*/ 393436 w 697380"/>
                <a:gd name="connsiteY17" fmla="*/ 132881 h 673343"/>
                <a:gd name="connsiteX18" fmla="*/ 460111 w 697380"/>
                <a:gd name="connsiteY18" fmla="*/ 97163 h 673343"/>
                <a:gd name="connsiteX19" fmla="*/ 462492 w 697380"/>
                <a:gd name="connsiteY19" fmla="*/ 135263 h 673343"/>
                <a:gd name="connsiteX20" fmla="*/ 505355 w 697380"/>
                <a:gd name="connsiteY20" fmla="*/ 313856 h 673343"/>
                <a:gd name="connsiteX21" fmla="*/ 691092 w 697380"/>
                <a:gd name="connsiteY21" fmla="*/ 523406 h 673343"/>
                <a:gd name="connsiteX22" fmla="*/ 660136 w 697380"/>
                <a:gd name="connsiteY22" fmla="*/ 556744 h 673343"/>
                <a:gd name="connsiteX23" fmla="*/ 438680 w 697380"/>
                <a:gd name="connsiteY23" fmla="*/ 390056 h 673343"/>
                <a:gd name="connsiteX24" fmla="*/ 333905 w 697380"/>
                <a:gd name="connsiteY24" fmla="*/ 301950 h 673343"/>
                <a:gd name="connsiteX25" fmla="*/ 331523 w 697380"/>
                <a:gd name="connsiteY25" fmla="*/ 416250 h 673343"/>
                <a:gd name="connsiteX26" fmla="*/ 383911 w 697380"/>
                <a:gd name="connsiteY26" fmla="*/ 513881 h 673343"/>
                <a:gd name="connsiteX27" fmla="*/ 483923 w 697380"/>
                <a:gd name="connsiteY27" fmla="*/ 582938 h 673343"/>
                <a:gd name="connsiteX28" fmla="*/ 376767 w 697380"/>
                <a:gd name="connsiteY28" fmla="*/ 654375 h 673343"/>
                <a:gd name="connsiteX29" fmla="*/ 262467 w 697380"/>
                <a:gd name="connsiteY29" fmla="*/ 582938 h 673343"/>
                <a:gd name="connsiteX30" fmla="*/ 307711 w 697380"/>
                <a:gd name="connsiteY30" fmla="*/ 494831 h 673343"/>
                <a:gd name="connsiteX31" fmla="*/ 81492 w 697380"/>
                <a:gd name="connsiteY31" fmla="*/ 244800 h 673343"/>
                <a:gd name="connsiteX32" fmla="*/ 45773 w 697380"/>
                <a:gd name="connsiteY32" fmla="*/ 159075 h 673343"/>
                <a:gd name="connsiteX33" fmla="*/ 530 w 697380"/>
                <a:gd name="connsiteY33" fmla="*/ 99544 h 673343"/>
                <a:gd name="connsiteX0" fmla="*/ 530 w 697380"/>
                <a:gd name="connsiteY0" fmla="*/ 99544 h 663471"/>
                <a:gd name="connsiteX1" fmla="*/ 79111 w 697380"/>
                <a:gd name="connsiteY1" fmla="*/ 94781 h 663471"/>
                <a:gd name="connsiteX2" fmla="*/ 188648 w 697380"/>
                <a:gd name="connsiteY2" fmla="*/ 132881 h 663471"/>
                <a:gd name="connsiteX3" fmla="*/ 269611 w 697380"/>
                <a:gd name="connsiteY3" fmla="*/ 32869 h 663471"/>
                <a:gd name="connsiteX4" fmla="*/ 367242 w 697380"/>
                <a:gd name="connsiteY4" fmla="*/ 6675 h 663471"/>
                <a:gd name="connsiteX5" fmla="*/ 376767 w 697380"/>
                <a:gd name="connsiteY5" fmla="*/ 149550 h 663471"/>
                <a:gd name="connsiteX6" fmla="*/ 298186 w 697380"/>
                <a:gd name="connsiteY6" fmla="*/ 175744 h 663471"/>
                <a:gd name="connsiteX7" fmla="*/ 262467 w 697380"/>
                <a:gd name="connsiteY7" fmla="*/ 166219 h 663471"/>
                <a:gd name="connsiteX8" fmla="*/ 221986 w 697380"/>
                <a:gd name="connsiteY8" fmla="*/ 247181 h 663471"/>
                <a:gd name="connsiteX9" fmla="*/ 136261 w 697380"/>
                <a:gd name="connsiteY9" fmla="*/ 242419 h 663471"/>
                <a:gd name="connsiteX10" fmla="*/ 219605 w 697380"/>
                <a:gd name="connsiteY10" fmla="*/ 299569 h 663471"/>
                <a:gd name="connsiteX11" fmla="*/ 295805 w 697380"/>
                <a:gd name="connsiteY11" fmla="*/ 411488 h 663471"/>
                <a:gd name="connsiteX12" fmla="*/ 269611 w 697380"/>
                <a:gd name="connsiteY12" fmla="*/ 259088 h 663471"/>
                <a:gd name="connsiteX13" fmla="*/ 274373 w 697380"/>
                <a:gd name="connsiteY13" fmla="*/ 175744 h 663471"/>
                <a:gd name="connsiteX14" fmla="*/ 383911 w 697380"/>
                <a:gd name="connsiteY14" fmla="*/ 266231 h 663471"/>
                <a:gd name="connsiteX15" fmla="*/ 433917 w 697380"/>
                <a:gd name="connsiteY15" fmla="*/ 318619 h 663471"/>
                <a:gd name="connsiteX16" fmla="*/ 379148 w 697380"/>
                <a:gd name="connsiteY16" fmla="*/ 182888 h 663471"/>
                <a:gd name="connsiteX17" fmla="*/ 393436 w 697380"/>
                <a:gd name="connsiteY17" fmla="*/ 132881 h 663471"/>
                <a:gd name="connsiteX18" fmla="*/ 460111 w 697380"/>
                <a:gd name="connsiteY18" fmla="*/ 97163 h 663471"/>
                <a:gd name="connsiteX19" fmla="*/ 462492 w 697380"/>
                <a:gd name="connsiteY19" fmla="*/ 135263 h 663471"/>
                <a:gd name="connsiteX20" fmla="*/ 505355 w 697380"/>
                <a:gd name="connsiteY20" fmla="*/ 313856 h 663471"/>
                <a:gd name="connsiteX21" fmla="*/ 691092 w 697380"/>
                <a:gd name="connsiteY21" fmla="*/ 523406 h 663471"/>
                <a:gd name="connsiteX22" fmla="*/ 660136 w 697380"/>
                <a:gd name="connsiteY22" fmla="*/ 556744 h 663471"/>
                <a:gd name="connsiteX23" fmla="*/ 438680 w 697380"/>
                <a:gd name="connsiteY23" fmla="*/ 390056 h 663471"/>
                <a:gd name="connsiteX24" fmla="*/ 333905 w 697380"/>
                <a:gd name="connsiteY24" fmla="*/ 301950 h 663471"/>
                <a:gd name="connsiteX25" fmla="*/ 331523 w 697380"/>
                <a:gd name="connsiteY25" fmla="*/ 416250 h 663471"/>
                <a:gd name="connsiteX26" fmla="*/ 383911 w 697380"/>
                <a:gd name="connsiteY26" fmla="*/ 513881 h 663471"/>
                <a:gd name="connsiteX27" fmla="*/ 483923 w 697380"/>
                <a:gd name="connsiteY27" fmla="*/ 582938 h 663471"/>
                <a:gd name="connsiteX28" fmla="*/ 376767 w 697380"/>
                <a:gd name="connsiteY28" fmla="*/ 650647 h 663471"/>
                <a:gd name="connsiteX29" fmla="*/ 262467 w 697380"/>
                <a:gd name="connsiteY29" fmla="*/ 582938 h 663471"/>
                <a:gd name="connsiteX30" fmla="*/ 307711 w 697380"/>
                <a:gd name="connsiteY30" fmla="*/ 494831 h 663471"/>
                <a:gd name="connsiteX31" fmla="*/ 81492 w 697380"/>
                <a:gd name="connsiteY31" fmla="*/ 244800 h 663471"/>
                <a:gd name="connsiteX32" fmla="*/ 45773 w 697380"/>
                <a:gd name="connsiteY32" fmla="*/ 159075 h 663471"/>
                <a:gd name="connsiteX33" fmla="*/ 530 w 697380"/>
                <a:gd name="connsiteY33" fmla="*/ 99544 h 663471"/>
                <a:gd name="connsiteX0" fmla="*/ 530 w 697380"/>
                <a:gd name="connsiteY0" fmla="*/ 99544 h 664190"/>
                <a:gd name="connsiteX1" fmla="*/ 79111 w 697380"/>
                <a:gd name="connsiteY1" fmla="*/ 94781 h 664190"/>
                <a:gd name="connsiteX2" fmla="*/ 188648 w 697380"/>
                <a:gd name="connsiteY2" fmla="*/ 132881 h 664190"/>
                <a:gd name="connsiteX3" fmla="*/ 269611 w 697380"/>
                <a:gd name="connsiteY3" fmla="*/ 32869 h 664190"/>
                <a:gd name="connsiteX4" fmla="*/ 367242 w 697380"/>
                <a:gd name="connsiteY4" fmla="*/ 6675 h 664190"/>
                <a:gd name="connsiteX5" fmla="*/ 376767 w 697380"/>
                <a:gd name="connsiteY5" fmla="*/ 149550 h 664190"/>
                <a:gd name="connsiteX6" fmla="*/ 298186 w 697380"/>
                <a:gd name="connsiteY6" fmla="*/ 175744 h 664190"/>
                <a:gd name="connsiteX7" fmla="*/ 262467 w 697380"/>
                <a:gd name="connsiteY7" fmla="*/ 166219 h 664190"/>
                <a:gd name="connsiteX8" fmla="*/ 221986 w 697380"/>
                <a:gd name="connsiteY8" fmla="*/ 247181 h 664190"/>
                <a:gd name="connsiteX9" fmla="*/ 136261 w 697380"/>
                <a:gd name="connsiteY9" fmla="*/ 242419 h 664190"/>
                <a:gd name="connsiteX10" fmla="*/ 219605 w 697380"/>
                <a:gd name="connsiteY10" fmla="*/ 299569 h 664190"/>
                <a:gd name="connsiteX11" fmla="*/ 295805 w 697380"/>
                <a:gd name="connsiteY11" fmla="*/ 411488 h 664190"/>
                <a:gd name="connsiteX12" fmla="*/ 269611 w 697380"/>
                <a:gd name="connsiteY12" fmla="*/ 259088 h 664190"/>
                <a:gd name="connsiteX13" fmla="*/ 274373 w 697380"/>
                <a:gd name="connsiteY13" fmla="*/ 175744 h 664190"/>
                <a:gd name="connsiteX14" fmla="*/ 383911 w 697380"/>
                <a:gd name="connsiteY14" fmla="*/ 266231 h 664190"/>
                <a:gd name="connsiteX15" fmla="*/ 433917 w 697380"/>
                <a:gd name="connsiteY15" fmla="*/ 318619 h 664190"/>
                <a:gd name="connsiteX16" fmla="*/ 379148 w 697380"/>
                <a:gd name="connsiteY16" fmla="*/ 182888 h 664190"/>
                <a:gd name="connsiteX17" fmla="*/ 393436 w 697380"/>
                <a:gd name="connsiteY17" fmla="*/ 132881 h 664190"/>
                <a:gd name="connsiteX18" fmla="*/ 460111 w 697380"/>
                <a:gd name="connsiteY18" fmla="*/ 97163 h 664190"/>
                <a:gd name="connsiteX19" fmla="*/ 462492 w 697380"/>
                <a:gd name="connsiteY19" fmla="*/ 135263 h 664190"/>
                <a:gd name="connsiteX20" fmla="*/ 505355 w 697380"/>
                <a:gd name="connsiteY20" fmla="*/ 313856 h 664190"/>
                <a:gd name="connsiteX21" fmla="*/ 691092 w 697380"/>
                <a:gd name="connsiteY21" fmla="*/ 523406 h 664190"/>
                <a:gd name="connsiteX22" fmla="*/ 660136 w 697380"/>
                <a:gd name="connsiteY22" fmla="*/ 556744 h 664190"/>
                <a:gd name="connsiteX23" fmla="*/ 438680 w 697380"/>
                <a:gd name="connsiteY23" fmla="*/ 390056 h 664190"/>
                <a:gd name="connsiteX24" fmla="*/ 333905 w 697380"/>
                <a:gd name="connsiteY24" fmla="*/ 301950 h 664190"/>
                <a:gd name="connsiteX25" fmla="*/ 331523 w 697380"/>
                <a:gd name="connsiteY25" fmla="*/ 416250 h 664190"/>
                <a:gd name="connsiteX26" fmla="*/ 383911 w 697380"/>
                <a:gd name="connsiteY26" fmla="*/ 513881 h 664190"/>
                <a:gd name="connsiteX27" fmla="*/ 483923 w 697380"/>
                <a:gd name="connsiteY27" fmla="*/ 582938 h 664190"/>
                <a:gd name="connsiteX28" fmla="*/ 376767 w 697380"/>
                <a:gd name="connsiteY28" fmla="*/ 650647 h 664190"/>
                <a:gd name="connsiteX29" fmla="*/ 262467 w 697380"/>
                <a:gd name="connsiteY29" fmla="*/ 582938 h 664190"/>
                <a:gd name="connsiteX30" fmla="*/ 307711 w 697380"/>
                <a:gd name="connsiteY30" fmla="*/ 494831 h 664190"/>
                <a:gd name="connsiteX31" fmla="*/ 81492 w 697380"/>
                <a:gd name="connsiteY31" fmla="*/ 244800 h 664190"/>
                <a:gd name="connsiteX32" fmla="*/ 45773 w 697380"/>
                <a:gd name="connsiteY32" fmla="*/ 159075 h 664190"/>
                <a:gd name="connsiteX33" fmla="*/ 530 w 697380"/>
                <a:gd name="connsiteY33" fmla="*/ 99544 h 664190"/>
                <a:gd name="connsiteX0" fmla="*/ 530 w 697380"/>
                <a:gd name="connsiteY0" fmla="*/ 99544 h 664190"/>
                <a:gd name="connsiteX1" fmla="*/ 79111 w 697380"/>
                <a:gd name="connsiteY1" fmla="*/ 94781 h 664190"/>
                <a:gd name="connsiteX2" fmla="*/ 188648 w 697380"/>
                <a:gd name="connsiteY2" fmla="*/ 132881 h 664190"/>
                <a:gd name="connsiteX3" fmla="*/ 269611 w 697380"/>
                <a:gd name="connsiteY3" fmla="*/ 32869 h 664190"/>
                <a:gd name="connsiteX4" fmla="*/ 367242 w 697380"/>
                <a:gd name="connsiteY4" fmla="*/ 6675 h 664190"/>
                <a:gd name="connsiteX5" fmla="*/ 376767 w 697380"/>
                <a:gd name="connsiteY5" fmla="*/ 149550 h 664190"/>
                <a:gd name="connsiteX6" fmla="*/ 298186 w 697380"/>
                <a:gd name="connsiteY6" fmla="*/ 175744 h 664190"/>
                <a:gd name="connsiteX7" fmla="*/ 262467 w 697380"/>
                <a:gd name="connsiteY7" fmla="*/ 166219 h 664190"/>
                <a:gd name="connsiteX8" fmla="*/ 221986 w 697380"/>
                <a:gd name="connsiteY8" fmla="*/ 247181 h 664190"/>
                <a:gd name="connsiteX9" fmla="*/ 136261 w 697380"/>
                <a:gd name="connsiteY9" fmla="*/ 242419 h 664190"/>
                <a:gd name="connsiteX10" fmla="*/ 219605 w 697380"/>
                <a:gd name="connsiteY10" fmla="*/ 299569 h 664190"/>
                <a:gd name="connsiteX11" fmla="*/ 295805 w 697380"/>
                <a:gd name="connsiteY11" fmla="*/ 411488 h 664190"/>
                <a:gd name="connsiteX12" fmla="*/ 269611 w 697380"/>
                <a:gd name="connsiteY12" fmla="*/ 259088 h 664190"/>
                <a:gd name="connsiteX13" fmla="*/ 274373 w 697380"/>
                <a:gd name="connsiteY13" fmla="*/ 175744 h 664190"/>
                <a:gd name="connsiteX14" fmla="*/ 383911 w 697380"/>
                <a:gd name="connsiteY14" fmla="*/ 266231 h 664190"/>
                <a:gd name="connsiteX15" fmla="*/ 433917 w 697380"/>
                <a:gd name="connsiteY15" fmla="*/ 318619 h 664190"/>
                <a:gd name="connsiteX16" fmla="*/ 379148 w 697380"/>
                <a:gd name="connsiteY16" fmla="*/ 182888 h 664190"/>
                <a:gd name="connsiteX17" fmla="*/ 393436 w 697380"/>
                <a:gd name="connsiteY17" fmla="*/ 132881 h 664190"/>
                <a:gd name="connsiteX18" fmla="*/ 460111 w 697380"/>
                <a:gd name="connsiteY18" fmla="*/ 97163 h 664190"/>
                <a:gd name="connsiteX19" fmla="*/ 462492 w 697380"/>
                <a:gd name="connsiteY19" fmla="*/ 135263 h 664190"/>
                <a:gd name="connsiteX20" fmla="*/ 505355 w 697380"/>
                <a:gd name="connsiteY20" fmla="*/ 313856 h 664190"/>
                <a:gd name="connsiteX21" fmla="*/ 691092 w 697380"/>
                <a:gd name="connsiteY21" fmla="*/ 523406 h 664190"/>
                <a:gd name="connsiteX22" fmla="*/ 660136 w 697380"/>
                <a:gd name="connsiteY22" fmla="*/ 556744 h 664190"/>
                <a:gd name="connsiteX23" fmla="*/ 438680 w 697380"/>
                <a:gd name="connsiteY23" fmla="*/ 390056 h 664190"/>
                <a:gd name="connsiteX24" fmla="*/ 333905 w 697380"/>
                <a:gd name="connsiteY24" fmla="*/ 301950 h 664190"/>
                <a:gd name="connsiteX25" fmla="*/ 331523 w 697380"/>
                <a:gd name="connsiteY25" fmla="*/ 416250 h 664190"/>
                <a:gd name="connsiteX26" fmla="*/ 383911 w 697380"/>
                <a:gd name="connsiteY26" fmla="*/ 513881 h 664190"/>
                <a:gd name="connsiteX27" fmla="*/ 483923 w 697380"/>
                <a:gd name="connsiteY27" fmla="*/ 582938 h 664190"/>
                <a:gd name="connsiteX28" fmla="*/ 376767 w 697380"/>
                <a:gd name="connsiteY28" fmla="*/ 650647 h 664190"/>
                <a:gd name="connsiteX29" fmla="*/ 262467 w 697380"/>
                <a:gd name="connsiteY29" fmla="*/ 582938 h 664190"/>
                <a:gd name="connsiteX30" fmla="*/ 307711 w 697380"/>
                <a:gd name="connsiteY30" fmla="*/ 494831 h 664190"/>
                <a:gd name="connsiteX31" fmla="*/ 81492 w 697380"/>
                <a:gd name="connsiteY31" fmla="*/ 244800 h 664190"/>
                <a:gd name="connsiteX32" fmla="*/ 45773 w 697380"/>
                <a:gd name="connsiteY32" fmla="*/ 159075 h 664190"/>
                <a:gd name="connsiteX33" fmla="*/ 530 w 697380"/>
                <a:gd name="connsiteY33" fmla="*/ 99544 h 664190"/>
                <a:gd name="connsiteX0" fmla="*/ 530 w 697380"/>
                <a:gd name="connsiteY0" fmla="*/ 99544 h 666800"/>
                <a:gd name="connsiteX1" fmla="*/ 79111 w 697380"/>
                <a:gd name="connsiteY1" fmla="*/ 94781 h 666800"/>
                <a:gd name="connsiteX2" fmla="*/ 188648 w 697380"/>
                <a:gd name="connsiteY2" fmla="*/ 132881 h 666800"/>
                <a:gd name="connsiteX3" fmla="*/ 269611 w 697380"/>
                <a:gd name="connsiteY3" fmla="*/ 32869 h 666800"/>
                <a:gd name="connsiteX4" fmla="*/ 367242 w 697380"/>
                <a:gd name="connsiteY4" fmla="*/ 6675 h 666800"/>
                <a:gd name="connsiteX5" fmla="*/ 376767 w 697380"/>
                <a:gd name="connsiteY5" fmla="*/ 149550 h 666800"/>
                <a:gd name="connsiteX6" fmla="*/ 298186 w 697380"/>
                <a:gd name="connsiteY6" fmla="*/ 175744 h 666800"/>
                <a:gd name="connsiteX7" fmla="*/ 262467 w 697380"/>
                <a:gd name="connsiteY7" fmla="*/ 166219 h 666800"/>
                <a:gd name="connsiteX8" fmla="*/ 221986 w 697380"/>
                <a:gd name="connsiteY8" fmla="*/ 247181 h 666800"/>
                <a:gd name="connsiteX9" fmla="*/ 136261 w 697380"/>
                <a:gd name="connsiteY9" fmla="*/ 242419 h 666800"/>
                <a:gd name="connsiteX10" fmla="*/ 219605 w 697380"/>
                <a:gd name="connsiteY10" fmla="*/ 299569 h 666800"/>
                <a:gd name="connsiteX11" fmla="*/ 295805 w 697380"/>
                <a:gd name="connsiteY11" fmla="*/ 411488 h 666800"/>
                <a:gd name="connsiteX12" fmla="*/ 269611 w 697380"/>
                <a:gd name="connsiteY12" fmla="*/ 259088 h 666800"/>
                <a:gd name="connsiteX13" fmla="*/ 274373 w 697380"/>
                <a:gd name="connsiteY13" fmla="*/ 175744 h 666800"/>
                <a:gd name="connsiteX14" fmla="*/ 383911 w 697380"/>
                <a:gd name="connsiteY14" fmla="*/ 266231 h 666800"/>
                <a:gd name="connsiteX15" fmla="*/ 433917 w 697380"/>
                <a:gd name="connsiteY15" fmla="*/ 318619 h 666800"/>
                <a:gd name="connsiteX16" fmla="*/ 379148 w 697380"/>
                <a:gd name="connsiteY16" fmla="*/ 182888 h 666800"/>
                <a:gd name="connsiteX17" fmla="*/ 393436 w 697380"/>
                <a:gd name="connsiteY17" fmla="*/ 132881 h 666800"/>
                <a:gd name="connsiteX18" fmla="*/ 460111 w 697380"/>
                <a:gd name="connsiteY18" fmla="*/ 97163 h 666800"/>
                <a:gd name="connsiteX19" fmla="*/ 462492 w 697380"/>
                <a:gd name="connsiteY19" fmla="*/ 135263 h 666800"/>
                <a:gd name="connsiteX20" fmla="*/ 505355 w 697380"/>
                <a:gd name="connsiteY20" fmla="*/ 313856 h 666800"/>
                <a:gd name="connsiteX21" fmla="*/ 691092 w 697380"/>
                <a:gd name="connsiteY21" fmla="*/ 523406 h 666800"/>
                <a:gd name="connsiteX22" fmla="*/ 660136 w 697380"/>
                <a:gd name="connsiteY22" fmla="*/ 556744 h 666800"/>
                <a:gd name="connsiteX23" fmla="*/ 438680 w 697380"/>
                <a:gd name="connsiteY23" fmla="*/ 390056 h 666800"/>
                <a:gd name="connsiteX24" fmla="*/ 333905 w 697380"/>
                <a:gd name="connsiteY24" fmla="*/ 301950 h 666800"/>
                <a:gd name="connsiteX25" fmla="*/ 331523 w 697380"/>
                <a:gd name="connsiteY25" fmla="*/ 416250 h 666800"/>
                <a:gd name="connsiteX26" fmla="*/ 383911 w 697380"/>
                <a:gd name="connsiteY26" fmla="*/ 513881 h 666800"/>
                <a:gd name="connsiteX27" fmla="*/ 483923 w 697380"/>
                <a:gd name="connsiteY27" fmla="*/ 582938 h 666800"/>
                <a:gd name="connsiteX28" fmla="*/ 376767 w 697380"/>
                <a:gd name="connsiteY28" fmla="*/ 650647 h 666800"/>
                <a:gd name="connsiteX29" fmla="*/ 268058 w 697380"/>
                <a:gd name="connsiteY29" fmla="*/ 603436 h 666800"/>
                <a:gd name="connsiteX30" fmla="*/ 307711 w 697380"/>
                <a:gd name="connsiteY30" fmla="*/ 494831 h 666800"/>
                <a:gd name="connsiteX31" fmla="*/ 81492 w 697380"/>
                <a:gd name="connsiteY31" fmla="*/ 244800 h 666800"/>
                <a:gd name="connsiteX32" fmla="*/ 45773 w 697380"/>
                <a:gd name="connsiteY32" fmla="*/ 159075 h 666800"/>
                <a:gd name="connsiteX33" fmla="*/ 530 w 697380"/>
                <a:gd name="connsiteY33" fmla="*/ 99544 h 666800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83923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69015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69015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69015 w 697380"/>
                <a:gd name="connsiteY27" fmla="*/ 582938 h 670710"/>
                <a:gd name="connsiteX28" fmla="*/ 376767 w 697380"/>
                <a:gd name="connsiteY28" fmla="*/ 650647 h 670710"/>
                <a:gd name="connsiteX29" fmla="*/ 268058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69015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54107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54107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2191"/>
                <a:gd name="connsiteX1" fmla="*/ 79111 w 697380"/>
                <a:gd name="connsiteY1" fmla="*/ 94781 h 672191"/>
                <a:gd name="connsiteX2" fmla="*/ 188648 w 697380"/>
                <a:gd name="connsiteY2" fmla="*/ 132881 h 672191"/>
                <a:gd name="connsiteX3" fmla="*/ 269611 w 697380"/>
                <a:gd name="connsiteY3" fmla="*/ 32869 h 672191"/>
                <a:gd name="connsiteX4" fmla="*/ 367242 w 697380"/>
                <a:gd name="connsiteY4" fmla="*/ 6675 h 672191"/>
                <a:gd name="connsiteX5" fmla="*/ 376767 w 697380"/>
                <a:gd name="connsiteY5" fmla="*/ 149550 h 672191"/>
                <a:gd name="connsiteX6" fmla="*/ 298186 w 697380"/>
                <a:gd name="connsiteY6" fmla="*/ 175744 h 672191"/>
                <a:gd name="connsiteX7" fmla="*/ 262467 w 697380"/>
                <a:gd name="connsiteY7" fmla="*/ 166219 h 672191"/>
                <a:gd name="connsiteX8" fmla="*/ 221986 w 697380"/>
                <a:gd name="connsiteY8" fmla="*/ 247181 h 672191"/>
                <a:gd name="connsiteX9" fmla="*/ 136261 w 697380"/>
                <a:gd name="connsiteY9" fmla="*/ 242419 h 672191"/>
                <a:gd name="connsiteX10" fmla="*/ 219605 w 697380"/>
                <a:gd name="connsiteY10" fmla="*/ 299569 h 672191"/>
                <a:gd name="connsiteX11" fmla="*/ 295805 w 697380"/>
                <a:gd name="connsiteY11" fmla="*/ 411488 h 672191"/>
                <a:gd name="connsiteX12" fmla="*/ 269611 w 697380"/>
                <a:gd name="connsiteY12" fmla="*/ 259088 h 672191"/>
                <a:gd name="connsiteX13" fmla="*/ 274373 w 697380"/>
                <a:gd name="connsiteY13" fmla="*/ 175744 h 672191"/>
                <a:gd name="connsiteX14" fmla="*/ 383911 w 697380"/>
                <a:gd name="connsiteY14" fmla="*/ 266231 h 672191"/>
                <a:gd name="connsiteX15" fmla="*/ 433917 w 697380"/>
                <a:gd name="connsiteY15" fmla="*/ 318619 h 672191"/>
                <a:gd name="connsiteX16" fmla="*/ 379148 w 697380"/>
                <a:gd name="connsiteY16" fmla="*/ 182888 h 672191"/>
                <a:gd name="connsiteX17" fmla="*/ 393436 w 697380"/>
                <a:gd name="connsiteY17" fmla="*/ 132881 h 672191"/>
                <a:gd name="connsiteX18" fmla="*/ 460111 w 697380"/>
                <a:gd name="connsiteY18" fmla="*/ 97163 h 672191"/>
                <a:gd name="connsiteX19" fmla="*/ 462492 w 697380"/>
                <a:gd name="connsiteY19" fmla="*/ 135263 h 672191"/>
                <a:gd name="connsiteX20" fmla="*/ 505355 w 697380"/>
                <a:gd name="connsiteY20" fmla="*/ 313856 h 672191"/>
                <a:gd name="connsiteX21" fmla="*/ 691092 w 697380"/>
                <a:gd name="connsiteY21" fmla="*/ 523406 h 672191"/>
                <a:gd name="connsiteX22" fmla="*/ 660136 w 697380"/>
                <a:gd name="connsiteY22" fmla="*/ 556744 h 672191"/>
                <a:gd name="connsiteX23" fmla="*/ 438680 w 697380"/>
                <a:gd name="connsiteY23" fmla="*/ 390056 h 672191"/>
                <a:gd name="connsiteX24" fmla="*/ 333905 w 697380"/>
                <a:gd name="connsiteY24" fmla="*/ 301950 h 672191"/>
                <a:gd name="connsiteX25" fmla="*/ 331523 w 697380"/>
                <a:gd name="connsiteY25" fmla="*/ 416250 h 672191"/>
                <a:gd name="connsiteX26" fmla="*/ 383911 w 697380"/>
                <a:gd name="connsiteY26" fmla="*/ 513881 h 672191"/>
                <a:gd name="connsiteX27" fmla="*/ 454107 w 697380"/>
                <a:gd name="connsiteY27" fmla="*/ 582938 h 672191"/>
                <a:gd name="connsiteX28" fmla="*/ 376767 w 697380"/>
                <a:gd name="connsiteY28" fmla="*/ 650647 h 672191"/>
                <a:gd name="connsiteX29" fmla="*/ 277375 w 697380"/>
                <a:gd name="connsiteY29" fmla="*/ 603436 h 672191"/>
                <a:gd name="connsiteX30" fmla="*/ 307711 w 697380"/>
                <a:gd name="connsiteY30" fmla="*/ 494831 h 672191"/>
                <a:gd name="connsiteX31" fmla="*/ 81492 w 697380"/>
                <a:gd name="connsiteY31" fmla="*/ 244800 h 672191"/>
                <a:gd name="connsiteX32" fmla="*/ 45773 w 697380"/>
                <a:gd name="connsiteY32" fmla="*/ 159075 h 672191"/>
                <a:gd name="connsiteX33" fmla="*/ 530 w 697380"/>
                <a:gd name="connsiteY33" fmla="*/ 99544 h 672191"/>
                <a:gd name="connsiteX0" fmla="*/ 530 w 697380"/>
                <a:gd name="connsiteY0" fmla="*/ 99544 h 673352"/>
                <a:gd name="connsiteX1" fmla="*/ 79111 w 697380"/>
                <a:gd name="connsiteY1" fmla="*/ 94781 h 673352"/>
                <a:gd name="connsiteX2" fmla="*/ 188648 w 697380"/>
                <a:gd name="connsiteY2" fmla="*/ 132881 h 673352"/>
                <a:gd name="connsiteX3" fmla="*/ 269611 w 697380"/>
                <a:gd name="connsiteY3" fmla="*/ 32869 h 673352"/>
                <a:gd name="connsiteX4" fmla="*/ 367242 w 697380"/>
                <a:gd name="connsiteY4" fmla="*/ 6675 h 673352"/>
                <a:gd name="connsiteX5" fmla="*/ 376767 w 697380"/>
                <a:gd name="connsiteY5" fmla="*/ 149550 h 673352"/>
                <a:gd name="connsiteX6" fmla="*/ 298186 w 697380"/>
                <a:gd name="connsiteY6" fmla="*/ 175744 h 673352"/>
                <a:gd name="connsiteX7" fmla="*/ 262467 w 697380"/>
                <a:gd name="connsiteY7" fmla="*/ 166219 h 673352"/>
                <a:gd name="connsiteX8" fmla="*/ 221986 w 697380"/>
                <a:gd name="connsiteY8" fmla="*/ 247181 h 673352"/>
                <a:gd name="connsiteX9" fmla="*/ 136261 w 697380"/>
                <a:gd name="connsiteY9" fmla="*/ 242419 h 673352"/>
                <a:gd name="connsiteX10" fmla="*/ 219605 w 697380"/>
                <a:gd name="connsiteY10" fmla="*/ 299569 h 673352"/>
                <a:gd name="connsiteX11" fmla="*/ 295805 w 697380"/>
                <a:gd name="connsiteY11" fmla="*/ 411488 h 673352"/>
                <a:gd name="connsiteX12" fmla="*/ 269611 w 697380"/>
                <a:gd name="connsiteY12" fmla="*/ 259088 h 673352"/>
                <a:gd name="connsiteX13" fmla="*/ 274373 w 697380"/>
                <a:gd name="connsiteY13" fmla="*/ 175744 h 673352"/>
                <a:gd name="connsiteX14" fmla="*/ 383911 w 697380"/>
                <a:gd name="connsiteY14" fmla="*/ 266231 h 673352"/>
                <a:gd name="connsiteX15" fmla="*/ 433917 w 697380"/>
                <a:gd name="connsiteY15" fmla="*/ 318619 h 673352"/>
                <a:gd name="connsiteX16" fmla="*/ 379148 w 697380"/>
                <a:gd name="connsiteY16" fmla="*/ 182888 h 673352"/>
                <a:gd name="connsiteX17" fmla="*/ 393436 w 697380"/>
                <a:gd name="connsiteY17" fmla="*/ 132881 h 673352"/>
                <a:gd name="connsiteX18" fmla="*/ 460111 w 697380"/>
                <a:gd name="connsiteY18" fmla="*/ 97163 h 673352"/>
                <a:gd name="connsiteX19" fmla="*/ 462492 w 697380"/>
                <a:gd name="connsiteY19" fmla="*/ 135263 h 673352"/>
                <a:gd name="connsiteX20" fmla="*/ 505355 w 697380"/>
                <a:gd name="connsiteY20" fmla="*/ 313856 h 673352"/>
                <a:gd name="connsiteX21" fmla="*/ 691092 w 697380"/>
                <a:gd name="connsiteY21" fmla="*/ 523406 h 673352"/>
                <a:gd name="connsiteX22" fmla="*/ 660136 w 697380"/>
                <a:gd name="connsiteY22" fmla="*/ 556744 h 673352"/>
                <a:gd name="connsiteX23" fmla="*/ 438680 w 697380"/>
                <a:gd name="connsiteY23" fmla="*/ 390056 h 673352"/>
                <a:gd name="connsiteX24" fmla="*/ 333905 w 697380"/>
                <a:gd name="connsiteY24" fmla="*/ 301950 h 673352"/>
                <a:gd name="connsiteX25" fmla="*/ 331523 w 697380"/>
                <a:gd name="connsiteY25" fmla="*/ 416250 h 673352"/>
                <a:gd name="connsiteX26" fmla="*/ 383911 w 697380"/>
                <a:gd name="connsiteY26" fmla="*/ 513881 h 673352"/>
                <a:gd name="connsiteX27" fmla="*/ 454107 w 697380"/>
                <a:gd name="connsiteY27" fmla="*/ 582938 h 673352"/>
                <a:gd name="connsiteX28" fmla="*/ 378631 w 697380"/>
                <a:gd name="connsiteY28" fmla="*/ 658101 h 673352"/>
                <a:gd name="connsiteX29" fmla="*/ 277375 w 697380"/>
                <a:gd name="connsiteY29" fmla="*/ 603436 h 673352"/>
                <a:gd name="connsiteX30" fmla="*/ 307711 w 697380"/>
                <a:gd name="connsiteY30" fmla="*/ 494831 h 673352"/>
                <a:gd name="connsiteX31" fmla="*/ 81492 w 697380"/>
                <a:gd name="connsiteY31" fmla="*/ 244800 h 673352"/>
                <a:gd name="connsiteX32" fmla="*/ 45773 w 697380"/>
                <a:gd name="connsiteY32" fmla="*/ 159075 h 673352"/>
                <a:gd name="connsiteX33" fmla="*/ 530 w 697380"/>
                <a:gd name="connsiteY33" fmla="*/ 99544 h 673352"/>
                <a:gd name="connsiteX0" fmla="*/ 530 w 697380"/>
                <a:gd name="connsiteY0" fmla="*/ 99544 h 666318"/>
                <a:gd name="connsiteX1" fmla="*/ 79111 w 697380"/>
                <a:gd name="connsiteY1" fmla="*/ 94781 h 666318"/>
                <a:gd name="connsiteX2" fmla="*/ 188648 w 697380"/>
                <a:gd name="connsiteY2" fmla="*/ 132881 h 666318"/>
                <a:gd name="connsiteX3" fmla="*/ 269611 w 697380"/>
                <a:gd name="connsiteY3" fmla="*/ 32869 h 666318"/>
                <a:gd name="connsiteX4" fmla="*/ 367242 w 697380"/>
                <a:gd name="connsiteY4" fmla="*/ 6675 h 666318"/>
                <a:gd name="connsiteX5" fmla="*/ 376767 w 697380"/>
                <a:gd name="connsiteY5" fmla="*/ 149550 h 666318"/>
                <a:gd name="connsiteX6" fmla="*/ 298186 w 697380"/>
                <a:gd name="connsiteY6" fmla="*/ 175744 h 666318"/>
                <a:gd name="connsiteX7" fmla="*/ 262467 w 697380"/>
                <a:gd name="connsiteY7" fmla="*/ 166219 h 666318"/>
                <a:gd name="connsiteX8" fmla="*/ 221986 w 697380"/>
                <a:gd name="connsiteY8" fmla="*/ 247181 h 666318"/>
                <a:gd name="connsiteX9" fmla="*/ 136261 w 697380"/>
                <a:gd name="connsiteY9" fmla="*/ 242419 h 666318"/>
                <a:gd name="connsiteX10" fmla="*/ 219605 w 697380"/>
                <a:gd name="connsiteY10" fmla="*/ 299569 h 666318"/>
                <a:gd name="connsiteX11" fmla="*/ 295805 w 697380"/>
                <a:gd name="connsiteY11" fmla="*/ 411488 h 666318"/>
                <a:gd name="connsiteX12" fmla="*/ 269611 w 697380"/>
                <a:gd name="connsiteY12" fmla="*/ 259088 h 666318"/>
                <a:gd name="connsiteX13" fmla="*/ 274373 w 697380"/>
                <a:gd name="connsiteY13" fmla="*/ 175744 h 666318"/>
                <a:gd name="connsiteX14" fmla="*/ 383911 w 697380"/>
                <a:gd name="connsiteY14" fmla="*/ 266231 h 666318"/>
                <a:gd name="connsiteX15" fmla="*/ 433917 w 697380"/>
                <a:gd name="connsiteY15" fmla="*/ 318619 h 666318"/>
                <a:gd name="connsiteX16" fmla="*/ 379148 w 697380"/>
                <a:gd name="connsiteY16" fmla="*/ 182888 h 666318"/>
                <a:gd name="connsiteX17" fmla="*/ 393436 w 697380"/>
                <a:gd name="connsiteY17" fmla="*/ 132881 h 666318"/>
                <a:gd name="connsiteX18" fmla="*/ 460111 w 697380"/>
                <a:gd name="connsiteY18" fmla="*/ 97163 h 666318"/>
                <a:gd name="connsiteX19" fmla="*/ 462492 w 697380"/>
                <a:gd name="connsiteY19" fmla="*/ 135263 h 666318"/>
                <a:gd name="connsiteX20" fmla="*/ 505355 w 697380"/>
                <a:gd name="connsiteY20" fmla="*/ 313856 h 666318"/>
                <a:gd name="connsiteX21" fmla="*/ 691092 w 697380"/>
                <a:gd name="connsiteY21" fmla="*/ 523406 h 666318"/>
                <a:gd name="connsiteX22" fmla="*/ 660136 w 697380"/>
                <a:gd name="connsiteY22" fmla="*/ 556744 h 666318"/>
                <a:gd name="connsiteX23" fmla="*/ 438680 w 697380"/>
                <a:gd name="connsiteY23" fmla="*/ 390056 h 666318"/>
                <a:gd name="connsiteX24" fmla="*/ 333905 w 697380"/>
                <a:gd name="connsiteY24" fmla="*/ 301950 h 666318"/>
                <a:gd name="connsiteX25" fmla="*/ 331523 w 697380"/>
                <a:gd name="connsiteY25" fmla="*/ 416250 h 666318"/>
                <a:gd name="connsiteX26" fmla="*/ 383911 w 697380"/>
                <a:gd name="connsiteY26" fmla="*/ 513881 h 666318"/>
                <a:gd name="connsiteX27" fmla="*/ 454107 w 697380"/>
                <a:gd name="connsiteY27" fmla="*/ 582938 h 666318"/>
                <a:gd name="connsiteX28" fmla="*/ 378631 w 697380"/>
                <a:gd name="connsiteY28" fmla="*/ 658101 h 666318"/>
                <a:gd name="connsiteX29" fmla="*/ 277375 w 697380"/>
                <a:gd name="connsiteY29" fmla="*/ 603436 h 666318"/>
                <a:gd name="connsiteX30" fmla="*/ 307711 w 697380"/>
                <a:gd name="connsiteY30" fmla="*/ 494831 h 666318"/>
                <a:gd name="connsiteX31" fmla="*/ 81492 w 697380"/>
                <a:gd name="connsiteY31" fmla="*/ 244800 h 666318"/>
                <a:gd name="connsiteX32" fmla="*/ 45773 w 697380"/>
                <a:gd name="connsiteY32" fmla="*/ 159075 h 666318"/>
                <a:gd name="connsiteX33" fmla="*/ 530 w 697380"/>
                <a:gd name="connsiteY33" fmla="*/ 99544 h 666318"/>
                <a:gd name="connsiteX0" fmla="*/ 530 w 697380"/>
                <a:gd name="connsiteY0" fmla="*/ 99544 h 660227"/>
                <a:gd name="connsiteX1" fmla="*/ 79111 w 697380"/>
                <a:gd name="connsiteY1" fmla="*/ 94781 h 660227"/>
                <a:gd name="connsiteX2" fmla="*/ 188648 w 697380"/>
                <a:gd name="connsiteY2" fmla="*/ 132881 h 660227"/>
                <a:gd name="connsiteX3" fmla="*/ 269611 w 697380"/>
                <a:gd name="connsiteY3" fmla="*/ 32869 h 660227"/>
                <a:gd name="connsiteX4" fmla="*/ 367242 w 697380"/>
                <a:gd name="connsiteY4" fmla="*/ 6675 h 660227"/>
                <a:gd name="connsiteX5" fmla="*/ 376767 w 697380"/>
                <a:gd name="connsiteY5" fmla="*/ 149550 h 660227"/>
                <a:gd name="connsiteX6" fmla="*/ 298186 w 697380"/>
                <a:gd name="connsiteY6" fmla="*/ 175744 h 660227"/>
                <a:gd name="connsiteX7" fmla="*/ 262467 w 697380"/>
                <a:gd name="connsiteY7" fmla="*/ 166219 h 660227"/>
                <a:gd name="connsiteX8" fmla="*/ 221986 w 697380"/>
                <a:gd name="connsiteY8" fmla="*/ 247181 h 660227"/>
                <a:gd name="connsiteX9" fmla="*/ 136261 w 697380"/>
                <a:gd name="connsiteY9" fmla="*/ 242419 h 660227"/>
                <a:gd name="connsiteX10" fmla="*/ 219605 w 697380"/>
                <a:gd name="connsiteY10" fmla="*/ 299569 h 660227"/>
                <a:gd name="connsiteX11" fmla="*/ 295805 w 697380"/>
                <a:gd name="connsiteY11" fmla="*/ 411488 h 660227"/>
                <a:gd name="connsiteX12" fmla="*/ 269611 w 697380"/>
                <a:gd name="connsiteY12" fmla="*/ 259088 h 660227"/>
                <a:gd name="connsiteX13" fmla="*/ 274373 w 697380"/>
                <a:gd name="connsiteY13" fmla="*/ 175744 h 660227"/>
                <a:gd name="connsiteX14" fmla="*/ 383911 w 697380"/>
                <a:gd name="connsiteY14" fmla="*/ 266231 h 660227"/>
                <a:gd name="connsiteX15" fmla="*/ 433917 w 697380"/>
                <a:gd name="connsiteY15" fmla="*/ 318619 h 660227"/>
                <a:gd name="connsiteX16" fmla="*/ 379148 w 697380"/>
                <a:gd name="connsiteY16" fmla="*/ 182888 h 660227"/>
                <a:gd name="connsiteX17" fmla="*/ 393436 w 697380"/>
                <a:gd name="connsiteY17" fmla="*/ 132881 h 660227"/>
                <a:gd name="connsiteX18" fmla="*/ 460111 w 697380"/>
                <a:gd name="connsiteY18" fmla="*/ 97163 h 660227"/>
                <a:gd name="connsiteX19" fmla="*/ 462492 w 697380"/>
                <a:gd name="connsiteY19" fmla="*/ 135263 h 660227"/>
                <a:gd name="connsiteX20" fmla="*/ 505355 w 697380"/>
                <a:gd name="connsiteY20" fmla="*/ 313856 h 660227"/>
                <a:gd name="connsiteX21" fmla="*/ 691092 w 697380"/>
                <a:gd name="connsiteY21" fmla="*/ 523406 h 660227"/>
                <a:gd name="connsiteX22" fmla="*/ 660136 w 697380"/>
                <a:gd name="connsiteY22" fmla="*/ 556744 h 660227"/>
                <a:gd name="connsiteX23" fmla="*/ 438680 w 697380"/>
                <a:gd name="connsiteY23" fmla="*/ 390056 h 660227"/>
                <a:gd name="connsiteX24" fmla="*/ 333905 w 697380"/>
                <a:gd name="connsiteY24" fmla="*/ 301950 h 660227"/>
                <a:gd name="connsiteX25" fmla="*/ 331523 w 697380"/>
                <a:gd name="connsiteY25" fmla="*/ 416250 h 660227"/>
                <a:gd name="connsiteX26" fmla="*/ 383911 w 697380"/>
                <a:gd name="connsiteY26" fmla="*/ 513881 h 660227"/>
                <a:gd name="connsiteX27" fmla="*/ 454107 w 697380"/>
                <a:gd name="connsiteY27" fmla="*/ 582938 h 660227"/>
                <a:gd name="connsiteX28" fmla="*/ 378631 w 697380"/>
                <a:gd name="connsiteY28" fmla="*/ 658101 h 660227"/>
                <a:gd name="connsiteX29" fmla="*/ 277375 w 697380"/>
                <a:gd name="connsiteY29" fmla="*/ 603436 h 660227"/>
                <a:gd name="connsiteX30" fmla="*/ 307711 w 697380"/>
                <a:gd name="connsiteY30" fmla="*/ 494831 h 660227"/>
                <a:gd name="connsiteX31" fmla="*/ 81492 w 697380"/>
                <a:gd name="connsiteY31" fmla="*/ 244800 h 660227"/>
                <a:gd name="connsiteX32" fmla="*/ 45773 w 697380"/>
                <a:gd name="connsiteY32" fmla="*/ 159075 h 660227"/>
                <a:gd name="connsiteX33" fmla="*/ 530 w 697380"/>
                <a:gd name="connsiteY33" fmla="*/ 99544 h 660227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2492 w 697380"/>
                <a:gd name="connsiteY18" fmla="*/ 135263 h 661040"/>
                <a:gd name="connsiteX19" fmla="*/ 505355 w 697380"/>
                <a:gd name="connsiteY19" fmla="*/ 313856 h 661040"/>
                <a:gd name="connsiteX20" fmla="*/ 691092 w 697380"/>
                <a:gd name="connsiteY20" fmla="*/ 523406 h 661040"/>
                <a:gd name="connsiteX21" fmla="*/ 660136 w 697380"/>
                <a:gd name="connsiteY21" fmla="*/ 556744 h 661040"/>
                <a:gd name="connsiteX22" fmla="*/ 438680 w 697380"/>
                <a:gd name="connsiteY22" fmla="*/ 390056 h 661040"/>
                <a:gd name="connsiteX23" fmla="*/ 333905 w 697380"/>
                <a:gd name="connsiteY23" fmla="*/ 301950 h 661040"/>
                <a:gd name="connsiteX24" fmla="*/ 331523 w 697380"/>
                <a:gd name="connsiteY24" fmla="*/ 416250 h 661040"/>
                <a:gd name="connsiteX25" fmla="*/ 383911 w 697380"/>
                <a:gd name="connsiteY25" fmla="*/ 513881 h 661040"/>
                <a:gd name="connsiteX26" fmla="*/ 454107 w 697380"/>
                <a:gd name="connsiteY26" fmla="*/ 582938 h 661040"/>
                <a:gd name="connsiteX27" fmla="*/ 378631 w 697380"/>
                <a:gd name="connsiteY27" fmla="*/ 658101 h 661040"/>
                <a:gd name="connsiteX28" fmla="*/ 277375 w 697380"/>
                <a:gd name="connsiteY28" fmla="*/ 603436 h 661040"/>
                <a:gd name="connsiteX29" fmla="*/ 307711 w 697380"/>
                <a:gd name="connsiteY29" fmla="*/ 494831 h 661040"/>
                <a:gd name="connsiteX30" fmla="*/ 81492 w 697380"/>
                <a:gd name="connsiteY30" fmla="*/ 244800 h 661040"/>
                <a:gd name="connsiteX31" fmla="*/ 45773 w 697380"/>
                <a:gd name="connsiteY31" fmla="*/ 159075 h 661040"/>
                <a:gd name="connsiteX32" fmla="*/ 530 w 697380"/>
                <a:gd name="connsiteY32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505355 w 697380"/>
                <a:gd name="connsiteY18" fmla="*/ 313856 h 661040"/>
                <a:gd name="connsiteX19" fmla="*/ 691092 w 697380"/>
                <a:gd name="connsiteY19" fmla="*/ 523406 h 661040"/>
                <a:gd name="connsiteX20" fmla="*/ 660136 w 697380"/>
                <a:gd name="connsiteY20" fmla="*/ 556744 h 661040"/>
                <a:gd name="connsiteX21" fmla="*/ 438680 w 697380"/>
                <a:gd name="connsiteY21" fmla="*/ 390056 h 661040"/>
                <a:gd name="connsiteX22" fmla="*/ 333905 w 697380"/>
                <a:gd name="connsiteY22" fmla="*/ 301950 h 661040"/>
                <a:gd name="connsiteX23" fmla="*/ 331523 w 697380"/>
                <a:gd name="connsiteY23" fmla="*/ 416250 h 661040"/>
                <a:gd name="connsiteX24" fmla="*/ 383911 w 697380"/>
                <a:gd name="connsiteY24" fmla="*/ 513881 h 661040"/>
                <a:gd name="connsiteX25" fmla="*/ 454107 w 697380"/>
                <a:gd name="connsiteY25" fmla="*/ 582938 h 661040"/>
                <a:gd name="connsiteX26" fmla="*/ 378631 w 697380"/>
                <a:gd name="connsiteY26" fmla="*/ 658101 h 661040"/>
                <a:gd name="connsiteX27" fmla="*/ 277375 w 697380"/>
                <a:gd name="connsiteY27" fmla="*/ 603436 h 661040"/>
                <a:gd name="connsiteX28" fmla="*/ 307711 w 697380"/>
                <a:gd name="connsiteY28" fmla="*/ 494831 h 661040"/>
                <a:gd name="connsiteX29" fmla="*/ 81492 w 697380"/>
                <a:gd name="connsiteY29" fmla="*/ 244800 h 661040"/>
                <a:gd name="connsiteX30" fmla="*/ 45773 w 697380"/>
                <a:gd name="connsiteY30" fmla="*/ 159075 h 661040"/>
                <a:gd name="connsiteX31" fmla="*/ 530 w 697380"/>
                <a:gd name="connsiteY31" fmla="*/ 99544 h 661040"/>
                <a:gd name="connsiteX0" fmla="*/ 530 w 708424"/>
                <a:gd name="connsiteY0" fmla="*/ 99544 h 661040"/>
                <a:gd name="connsiteX1" fmla="*/ 79111 w 708424"/>
                <a:gd name="connsiteY1" fmla="*/ 94781 h 661040"/>
                <a:gd name="connsiteX2" fmla="*/ 188648 w 708424"/>
                <a:gd name="connsiteY2" fmla="*/ 132881 h 661040"/>
                <a:gd name="connsiteX3" fmla="*/ 269611 w 708424"/>
                <a:gd name="connsiteY3" fmla="*/ 32869 h 661040"/>
                <a:gd name="connsiteX4" fmla="*/ 367242 w 708424"/>
                <a:gd name="connsiteY4" fmla="*/ 6675 h 661040"/>
                <a:gd name="connsiteX5" fmla="*/ 376767 w 708424"/>
                <a:gd name="connsiteY5" fmla="*/ 149550 h 661040"/>
                <a:gd name="connsiteX6" fmla="*/ 298186 w 708424"/>
                <a:gd name="connsiteY6" fmla="*/ 175744 h 661040"/>
                <a:gd name="connsiteX7" fmla="*/ 262467 w 708424"/>
                <a:gd name="connsiteY7" fmla="*/ 166219 h 661040"/>
                <a:gd name="connsiteX8" fmla="*/ 221986 w 708424"/>
                <a:gd name="connsiteY8" fmla="*/ 247181 h 661040"/>
                <a:gd name="connsiteX9" fmla="*/ 136261 w 708424"/>
                <a:gd name="connsiteY9" fmla="*/ 242419 h 661040"/>
                <a:gd name="connsiteX10" fmla="*/ 219605 w 708424"/>
                <a:gd name="connsiteY10" fmla="*/ 299569 h 661040"/>
                <a:gd name="connsiteX11" fmla="*/ 295805 w 708424"/>
                <a:gd name="connsiteY11" fmla="*/ 411488 h 661040"/>
                <a:gd name="connsiteX12" fmla="*/ 269611 w 708424"/>
                <a:gd name="connsiteY12" fmla="*/ 259088 h 661040"/>
                <a:gd name="connsiteX13" fmla="*/ 274373 w 708424"/>
                <a:gd name="connsiteY13" fmla="*/ 175744 h 661040"/>
                <a:gd name="connsiteX14" fmla="*/ 383911 w 708424"/>
                <a:gd name="connsiteY14" fmla="*/ 266231 h 661040"/>
                <a:gd name="connsiteX15" fmla="*/ 433917 w 708424"/>
                <a:gd name="connsiteY15" fmla="*/ 318619 h 661040"/>
                <a:gd name="connsiteX16" fmla="*/ 379148 w 708424"/>
                <a:gd name="connsiteY16" fmla="*/ 182888 h 661040"/>
                <a:gd name="connsiteX17" fmla="*/ 393436 w 708424"/>
                <a:gd name="connsiteY17" fmla="*/ 132881 h 661040"/>
                <a:gd name="connsiteX18" fmla="*/ 691092 w 708424"/>
                <a:gd name="connsiteY18" fmla="*/ 523406 h 661040"/>
                <a:gd name="connsiteX19" fmla="*/ 660136 w 708424"/>
                <a:gd name="connsiteY19" fmla="*/ 556744 h 661040"/>
                <a:gd name="connsiteX20" fmla="*/ 438680 w 708424"/>
                <a:gd name="connsiteY20" fmla="*/ 390056 h 661040"/>
                <a:gd name="connsiteX21" fmla="*/ 333905 w 708424"/>
                <a:gd name="connsiteY21" fmla="*/ 301950 h 661040"/>
                <a:gd name="connsiteX22" fmla="*/ 331523 w 708424"/>
                <a:gd name="connsiteY22" fmla="*/ 416250 h 661040"/>
                <a:gd name="connsiteX23" fmla="*/ 383911 w 708424"/>
                <a:gd name="connsiteY23" fmla="*/ 513881 h 661040"/>
                <a:gd name="connsiteX24" fmla="*/ 454107 w 708424"/>
                <a:gd name="connsiteY24" fmla="*/ 582938 h 661040"/>
                <a:gd name="connsiteX25" fmla="*/ 378631 w 708424"/>
                <a:gd name="connsiteY25" fmla="*/ 658101 h 661040"/>
                <a:gd name="connsiteX26" fmla="*/ 277375 w 708424"/>
                <a:gd name="connsiteY26" fmla="*/ 603436 h 661040"/>
                <a:gd name="connsiteX27" fmla="*/ 307711 w 708424"/>
                <a:gd name="connsiteY27" fmla="*/ 494831 h 661040"/>
                <a:gd name="connsiteX28" fmla="*/ 81492 w 708424"/>
                <a:gd name="connsiteY28" fmla="*/ 244800 h 661040"/>
                <a:gd name="connsiteX29" fmla="*/ 45773 w 708424"/>
                <a:gd name="connsiteY29" fmla="*/ 159075 h 661040"/>
                <a:gd name="connsiteX30" fmla="*/ 530 w 708424"/>
                <a:gd name="connsiteY30" fmla="*/ 99544 h 661040"/>
                <a:gd name="connsiteX0" fmla="*/ 530 w 660372"/>
                <a:gd name="connsiteY0" fmla="*/ 99544 h 661040"/>
                <a:gd name="connsiteX1" fmla="*/ 79111 w 660372"/>
                <a:gd name="connsiteY1" fmla="*/ 94781 h 661040"/>
                <a:gd name="connsiteX2" fmla="*/ 188648 w 660372"/>
                <a:gd name="connsiteY2" fmla="*/ 132881 h 661040"/>
                <a:gd name="connsiteX3" fmla="*/ 269611 w 660372"/>
                <a:gd name="connsiteY3" fmla="*/ 32869 h 661040"/>
                <a:gd name="connsiteX4" fmla="*/ 367242 w 660372"/>
                <a:gd name="connsiteY4" fmla="*/ 6675 h 661040"/>
                <a:gd name="connsiteX5" fmla="*/ 376767 w 660372"/>
                <a:gd name="connsiteY5" fmla="*/ 149550 h 661040"/>
                <a:gd name="connsiteX6" fmla="*/ 298186 w 660372"/>
                <a:gd name="connsiteY6" fmla="*/ 175744 h 661040"/>
                <a:gd name="connsiteX7" fmla="*/ 262467 w 660372"/>
                <a:gd name="connsiteY7" fmla="*/ 166219 h 661040"/>
                <a:gd name="connsiteX8" fmla="*/ 221986 w 660372"/>
                <a:gd name="connsiteY8" fmla="*/ 247181 h 661040"/>
                <a:gd name="connsiteX9" fmla="*/ 136261 w 660372"/>
                <a:gd name="connsiteY9" fmla="*/ 242419 h 661040"/>
                <a:gd name="connsiteX10" fmla="*/ 219605 w 660372"/>
                <a:gd name="connsiteY10" fmla="*/ 299569 h 661040"/>
                <a:gd name="connsiteX11" fmla="*/ 295805 w 660372"/>
                <a:gd name="connsiteY11" fmla="*/ 411488 h 661040"/>
                <a:gd name="connsiteX12" fmla="*/ 269611 w 660372"/>
                <a:gd name="connsiteY12" fmla="*/ 259088 h 661040"/>
                <a:gd name="connsiteX13" fmla="*/ 274373 w 660372"/>
                <a:gd name="connsiteY13" fmla="*/ 175744 h 661040"/>
                <a:gd name="connsiteX14" fmla="*/ 383911 w 660372"/>
                <a:gd name="connsiteY14" fmla="*/ 266231 h 661040"/>
                <a:gd name="connsiteX15" fmla="*/ 433917 w 660372"/>
                <a:gd name="connsiteY15" fmla="*/ 318619 h 661040"/>
                <a:gd name="connsiteX16" fmla="*/ 379148 w 660372"/>
                <a:gd name="connsiteY16" fmla="*/ 182888 h 661040"/>
                <a:gd name="connsiteX17" fmla="*/ 393436 w 660372"/>
                <a:gd name="connsiteY17" fmla="*/ 132881 h 661040"/>
                <a:gd name="connsiteX18" fmla="*/ 660136 w 660372"/>
                <a:gd name="connsiteY18" fmla="*/ 556744 h 661040"/>
                <a:gd name="connsiteX19" fmla="*/ 438680 w 660372"/>
                <a:gd name="connsiteY19" fmla="*/ 390056 h 661040"/>
                <a:gd name="connsiteX20" fmla="*/ 333905 w 660372"/>
                <a:gd name="connsiteY20" fmla="*/ 301950 h 661040"/>
                <a:gd name="connsiteX21" fmla="*/ 331523 w 660372"/>
                <a:gd name="connsiteY21" fmla="*/ 416250 h 661040"/>
                <a:gd name="connsiteX22" fmla="*/ 383911 w 660372"/>
                <a:gd name="connsiteY22" fmla="*/ 513881 h 661040"/>
                <a:gd name="connsiteX23" fmla="*/ 454107 w 660372"/>
                <a:gd name="connsiteY23" fmla="*/ 582938 h 661040"/>
                <a:gd name="connsiteX24" fmla="*/ 378631 w 660372"/>
                <a:gd name="connsiteY24" fmla="*/ 658101 h 661040"/>
                <a:gd name="connsiteX25" fmla="*/ 277375 w 660372"/>
                <a:gd name="connsiteY25" fmla="*/ 603436 h 661040"/>
                <a:gd name="connsiteX26" fmla="*/ 307711 w 660372"/>
                <a:gd name="connsiteY26" fmla="*/ 494831 h 661040"/>
                <a:gd name="connsiteX27" fmla="*/ 81492 w 660372"/>
                <a:gd name="connsiteY27" fmla="*/ 244800 h 661040"/>
                <a:gd name="connsiteX28" fmla="*/ 45773 w 660372"/>
                <a:gd name="connsiteY28" fmla="*/ 159075 h 661040"/>
                <a:gd name="connsiteX29" fmla="*/ 530 w 660372"/>
                <a:gd name="connsiteY29" fmla="*/ 99544 h 661040"/>
                <a:gd name="connsiteX0" fmla="*/ 530 w 660536"/>
                <a:gd name="connsiteY0" fmla="*/ 99544 h 661040"/>
                <a:gd name="connsiteX1" fmla="*/ 79111 w 660536"/>
                <a:gd name="connsiteY1" fmla="*/ 94781 h 661040"/>
                <a:gd name="connsiteX2" fmla="*/ 188648 w 660536"/>
                <a:gd name="connsiteY2" fmla="*/ 132881 h 661040"/>
                <a:gd name="connsiteX3" fmla="*/ 269611 w 660536"/>
                <a:gd name="connsiteY3" fmla="*/ 32869 h 661040"/>
                <a:gd name="connsiteX4" fmla="*/ 367242 w 660536"/>
                <a:gd name="connsiteY4" fmla="*/ 6675 h 661040"/>
                <a:gd name="connsiteX5" fmla="*/ 376767 w 660536"/>
                <a:gd name="connsiteY5" fmla="*/ 149550 h 661040"/>
                <a:gd name="connsiteX6" fmla="*/ 298186 w 660536"/>
                <a:gd name="connsiteY6" fmla="*/ 175744 h 661040"/>
                <a:gd name="connsiteX7" fmla="*/ 262467 w 660536"/>
                <a:gd name="connsiteY7" fmla="*/ 166219 h 661040"/>
                <a:gd name="connsiteX8" fmla="*/ 221986 w 660536"/>
                <a:gd name="connsiteY8" fmla="*/ 247181 h 661040"/>
                <a:gd name="connsiteX9" fmla="*/ 136261 w 660536"/>
                <a:gd name="connsiteY9" fmla="*/ 242419 h 661040"/>
                <a:gd name="connsiteX10" fmla="*/ 219605 w 660536"/>
                <a:gd name="connsiteY10" fmla="*/ 299569 h 661040"/>
                <a:gd name="connsiteX11" fmla="*/ 295805 w 660536"/>
                <a:gd name="connsiteY11" fmla="*/ 411488 h 661040"/>
                <a:gd name="connsiteX12" fmla="*/ 269611 w 660536"/>
                <a:gd name="connsiteY12" fmla="*/ 259088 h 661040"/>
                <a:gd name="connsiteX13" fmla="*/ 274373 w 660536"/>
                <a:gd name="connsiteY13" fmla="*/ 175744 h 661040"/>
                <a:gd name="connsiteX14" fmla="*/ 383911 w 660536"/>
                <a:gd name="connsiteY14" fmla="*/ 266231 h 661040"/>
                <a:gd name="connsiteX15" fmla="*/ 433917 w 660536"/>
                <a:gd name="connsiteY15" fmla="*/ 318619 h 661040"/>
                <a:gd name="connsiteX16" fmla="*/ 379148 w 660536"/>
                <a:gd name="connsiteY16" fmla="*/ 182888 h 661040"/>
                <a:gd name="connsiteX17" fmla="*/ 660136 w 660536"/>
                <a:gd name="connsiteY17" fmla="*/ 556744 h 661040"/>
                <a:gd name="connsiteX18" fmla="*/ 438680 w 660536"/>
                <a:gd name="connsiteY18" fmla="*/ 390056 h 661040"/>
                <a:gd name="connsiteX19" fmla="*/ 333905 w 660536"/>
                <a:gd name="connsiteY19" fmla="*/ 301950 h 661040"/>
                <a:gd name="connsiteX20" fmla="*/ 331523 w 660536"/>
                <a:gd name="connsiteY20" fmla="*/ 416250 h 661040"/>
                <a:gd name="connsiteX21" fmla="*/ 383911 w 660536"/>
                <a:gd name="connsiteY21" fmla="*/ 513881 h 661040"/>
                <a:gd name="connsiteX22" fmla="*/ 454107 w 660536"/>
                <a:gd name="connsiteY22" fmla="*/ 582938 h 661040"/>
                <a:gd name="connsiteX23" fmla="*/ 378631 w 660536"/>
                <a:gd name="connsiteY23" fmla="*/ 658101 h 661040"/>
                <a:gd name="connsiteX24" fmla="*/ 277375 w 660536"/>
                <a:gd name="connsiteY24" fmla="*/ 603436 h 661040"/>
                <a:gd name="connsiteX25" fmla="*/ 307711 w 660536"/>
                <a:gd name="connsiteY25" fmla="*/ 494831 h 661040"/>
                <a:gd name="connsiteX26" fmla="*/ 81492 w 660536"/>
                <a:gd name="connsiteY26" fmla="*/ 244800 h 661040"/>
                <a:gd name="connsiteX27" fmla="*/ 45773 w 660536"/>
                <a:gd name="connsiteY27" fmla="*/ 159075 h 661040"/>
                <a:gd name="connsiteX28" fmla="*/ 530 w 660536"/>
                <a:gd name="connsiteY28" fmla="*/ 99544 h 661040"/>
                <a:gd name="connsiteX0" fmla="*/ 530 w 660138"/>
                <a:gd name="connsiteY0" fmla="*/ 99544 h 661040"/>
                <a:gd name="connsiteX1" fmla="*/ 79111 w 660138"/>
                <a:gd name="connsiteY1" fmla="*/ 94781 h 661040"/>
                <a:gd name="connsiteX2" fmla="*/ 188648 w 660138"/>
                <a:gd name="connsiteY2" fmla="*/ 132881 h 661040"/>
                <a:gd name="connsiteX3" fmla="*/ 269611 w 660138"/>
                <a:gd name="connsiteY3" fmla="*/ 32869 h 661040"/>
                <a:gd name="connsiteX4" fmla="*/ 367242 w 660138"/>
                <a:gd name="connsiteY4" fmla="*/ 6675 h 661040"/>
                <a:gd name="connsiteX5" fmla="*/ 376767 w 660138"/>
                <a:gd name="connsiteY5" fmla="*/ 149550 h 661040"/>
                <a:gd name="connsiteX6" fmla="*/ 298186 w 660138"/>
                <a:gd name="connsiteY6" fmla="*/ 175744 h 661040"/>
                <a:gd name="connsiteX7" fmla="*/ 262467 w 660138"/>
                <a:gd name="connsiteY7" fmla="*/ 166219 h 661040"/>
                <a:gd name="connsiteX8" fmla="*/ 221986 w 660138"/>
                <a:gd name="connsiteY8" fmla="*/ 247181 h 661040"/>
                <a:gd name="connsiteX9" fmla="*/ 136261 w 660138"/>
                <a:gd name="connsiteY9" fmla="*/ 242419 h 661040"/>
                <a:gd name="connsiteX10" fmla="*/ 219605 w 660138"/>
                <a:gd name="connsiteY10" fmla="*/ 299569 h 661040"/>
                <a:gd name="connsiteX11" fmla="*/ 295805 w 660138"/>
                <a:gd name="connsiteY11" fmla="*/ 411488 h 661040"/>
                <a:gd name="connsiteX12" fmla="*/ 269611 w 660138"/>
                <a:gd name="connsiteY12" fmla="*/ 259088 h 661040"/>
                <a:gd name="connsiteX13" fmla="*/ 274373 w 660138"/>
                <a:gd name="connsiteY13" fmla="*/ 175744 h 661040"/>
                <a:gd name="connsiteX14" fmla="*/ 383911 w 660138"/>
                <a:gd name="connsiteY14" fmla="*/ 266231 h 661040"/>
                <a:gd name="connsiteX15" fmla="*/ 433917 w 660138"/>
                <a:gd name="connsiteY15" fmla="*/ 318619 h 661040"/>
                <a:gd name="connsiteX16" fmla="*/ 660136 w 660138"/>
                <a:gd name="connsiteY16" fmla="*/ 556744 h 661040"/>
                <a:gd name="connsiteX17" fmla="*/ 438680 w 660138"/>
                <a:gd name="connsiteY17" fmla="*/ 390056 h 661040"/>
                <a:gd name="connsiteX18" fmla="*/ 333905 w 660138"/>
                <a:gd name="connsiteY18" fmla="*/ 301950 h 661040"/>
                <a:gd name="connsiteX19" fmla="*/ 331523 w 660138"/>
                <a:gd name="connsiteY19" fmla="*/ 416250 h 661040"/>
                <a:gd name="connsiteX20" fmla="*/ 383911 w 660138"/>
                <a:gd name="connsiteY20" fmla="*/ 513881 h 661040"/>
                <a:gd name="connsiteX21" fmla="*/ 454107 w 660138"/>
                <a:gd name="connsiteY21" fmla="*/ 582938 h 661040"/>
                <a:gd name="connsiteX22" fmla="*/ 378631 w 660138"/>
                <a:gd name="connsiteY22" fmla="*/ 658101 h 661040"/>
                <a:gd name="connsiteX23" fmla="*/ 277375 w 660138"/>
                <a:gd name="connsiteY23" fmla="*/ 603436 h 661040"/>
                <a:gd name="connsiteX24" fmla="*/ 307711 w 660138"/>
                <a:gd name="connsiteY24" fmla="*/ 494831 h 661040"/>
                <a:gd name="connsiteX25" fmla="*/ 81492 w 660138"/>
                <a:gd name="connsiteY25" fmla="*/ 244800 h 661040"/>
                <a:gd name="connsiteX26" fmla="*/ 45773 w 660138"/>
                <a:gd name="connsiteY26" fmla="*/ 159075 h 661040"/>
                <a:gd name="connsiteX27" fmla="*/ 530 w 660138"/>
                <a:gd name="connsiteY27" fmla="*/ 99544 h 661040"/>
                <a:gd name="connsiteX0" fmla="*/ 530 w 660138"/>
                <a:gd name="connsiteY0" fmla="*/ 99544 h 661040"/>
                <a:gd name="connsiteX1" fmla="*/ 79111 w 660138"/>
                <a:gd name="connsiteY1" fmla="*/ 94781 h 661040"/>
                <a:gd name="connsiteX2" fmla="*/ 188648 w 660138"/>
                <a:gd name="connsiteY2" fmla="*/ 132881 h 661040"/>
                <a:gd name="connsiteX3" fmla="*/ 269611 w 660138"/>
                <a:gd name="connsiteY3" fmla="*/ 32869 h 661040"/>
                <a:gd name="connsiteX4" fmla="*/ 367242 w 660138"/>
                <a:gd name="connsiteY4" fmla="*/ 6675 h 661040"/>
                <a:gd name="connsiteX5" fmla="*/ 376767 w 660138"/>
                <a:gd name="connsiteY5" fmla="*/ 149550 h 661040"/>
                <a:gd name="connsiteX6" fmla="*/ 298186 w 660138"/>
                <a:gd name="connsiteY6" fmla="*/ 175744 h 661040"/>
                <a:gd name="connsiteX7" fmla="*/ 262467 w 660138"/>
                <a:gd name="connsiteY7" fmla="*/ 166219 h 661040"/>
                <a:gd name="connsiteX8" fmla="*/ 221986 w 660138"/>
                <a:gd name="connsiteY8" fmla="*/ 247181 h 661040"/>
                <a:gd name="connsiteX9" fmla="*/ 136261 w 660138"/>
                <a:gd name="connsiteY9" fmla="*/ 242419 h 661040"/>
                <a:gd name="connsiteX10" fmla="*/ 219605 w 660138"/>
                <a:gd name="connsiteY10" fmla="*/ 299569 h 661040"/>
                <a:gd name="connsiteX11" fmla="*/ 295805 w 660138"/>
                <a:gd name="connsiteY11" fmla="*/ 411488 h 661040"/>
                <a:gd name="connsiteX12" fmla="*/ 269611 w 660138"/>
                <a:gd name="connsiteY12" fmla="*/ 259088 h 661040"/>
                <a:gd name="connsiteX13" fmla="*/ 274373 w 660138"/>
                <a:gd name="connsiteY13" fmla="*/ 175744 h 661040"/>
                <a:gd name="connsiteX14" fmla="*/ 433917 w 660138"/>
                <a:gd name="connsiteY14" fmla="*/ 318619 h 661040"/>
                <a:gd name="connsiteX15" fmla="*/ 660136 w 660138"/>
                <a:gd name="connsiteY15" fmla="*/ 556744 h 661040"/>
                <a:gd name="connsiteX16" fmla="*/ 438680 w 660138"/>
                <a:gd name="connsiteY16" fmla="*/ 390056 h 661040"/>
                <a:gd name="connsiteX17" fmla="*/ 333905 w 660138"/>
                <a:gd name="connsiteY17" fmla="*/ 301950 h 661040"/>
                <a:gd name="connsiteX18" fmla="*/ 331523 w 660138"/>
                <a:gd name="connsiteY18" fmla="*/ 416250 h 661040"/>
                <a:gd name="connsiteX19" fmla="*/ 383911 w 660138"/>
                <a:gd name="connsiteY19" fmla="*/ 513881 h 661040"/>
                <a:gd name="connsiteX20" fmla="*/ 454107 w 660138"/>
                <a:gd name="connsiteY20" fmla="*/ 582938 h 661040"/>
                <a:gd name="connsiteX21" fmla="*/ 378631 w 660138"/>
                <a:gd name="connsiteY21" fmla="*/ 658101 h 661040"/>
                <a:gd name="connsiteX22" fmla="*/ 277375 w 660138"/>
                <a:gd name="connsiteY22" fmla="*/ 603436 h 661040"/>
                <a:gd name="connsiteX23" fmla="*/ 307711 w 660138"/>
                <a:gd name="connsiteY23" fmla="*/ 494831 h 661040"/>
                <a:gd name="connsiteX24" fmla="*/ 81492 w 660138"/>
                <a:gd name="connsiteY24" fmla="*/ 244800 h 661040"/>
                <a:gd name="connsiteX25" fmla="*/ 45773 w 660138"/>
                <a:gd name="connsiteY25" fmla="*/ 159075 h 661040"/>
                <a:gd name="connsiteX26" fmla="*/ 530 w 660138"/>
                <a:gd name="connsiteY26" fmla="*/ 99544 h 661040"/>
                <a:gd name="connsiteX0" fmla="*/ 530 w 662763"/>
                <a:gd name="connsiteY0" fmla="*/ 99544 h 661040"/>
                <a:gd name="connsiteX1" fmla="*/ 79111 w 662763"/>
                <a:gd name="connsiteY1" fmla="*/ 94781 h 661040"/>
                <a:gd name="connsiteX2" fmla="*/ 188648 w 662763"/>
                <a:gd name="connsiteY2" fmla="*/ 132881 h 661040"/>
                <a:gd name="connsiteX3" fmla="*/ 269611 w 662763"/>
                <a:gd name="connsiteY3" fmla="*/ 32869 h 661040"/>
                <a:gd name="connsiteX4" fmla="*/ 367242 w 662763"/>
                <a:gd name="connsiteY4" fmla="*/ 6675 h 661040"/>
                <a:gd name="connsiteX5" fmla="*/ 376767 w 662763"/>
                <a:gd name="connsiteY5" fmla="*/ 149550 h 661040"/>
                <a:gd name="connsiteX6" fmla="*/ 298186 w 662763"/>
                <a:gd name="connsiteY6" fmla="*/ 175744 h 661040"/>
                <a:gd name="connsiteX7" fmla="*/ 262467 w 662763"/>
                <a:gd name="connsiteY7" fmla="*/ 166219 h 661040"/>
                <a:gd name="connsiteX8" fmla="*/ 221986 w 662763"/>
                <a:gd name="connsiteY8" fmla="*/ 247181 h 661040"/>
                <a:gd name="connsiteX9" fmla="*/ 136261 w 662763"/>
                <a:gd name="connsiteY9" fmla="*/ 242419 h 661040"/>
                <a:gd name="connsiteX10" fmla="*/ 219605 w 662763"/>
                <a:gd name="connsiteY10" fmla="*/ 299569 h 661040"/>
                <a:gd name="connsiteX11" fmla="*/ 295805 w 662763"/>
                <a:gd name="connsiteY11" fmla="*/ 411488 h 661040"/>
                <a:gd name="connsiteX12" fmla="*/ 269611 w 662763"/>
                <a:gd name="connsiteY12" fmla="*/ 259088 h 661040"/>
                <a:gd name="connsiteX13" fmla="*/ 274373 w 662763"/>
                <a:gd name="connsiteY13" fmla="*/ 175744 h 661040"/>
                <a:gd name="connsiteX14" fmla="*/ 660136 w 662763"/>
                <a:gd name="connsiteY14" fmla="*/ 556744 h 661040"/>
                <a:gd name="connsiteX15" fmla="*/ 438680 w 662763"/>
                <a:gd name="connsiteY15" fmla="*/ 390056 h 661040"/>
                <a:gd name="connsiteX16" fmla="*/ 333905 w 662763"/>
                <a:gd name="connsiteY16" fmla="*/ 301950 h 661040"/>
                <a:gd name="connsiteX17" fmla="*/ 331523 w 662763"/>
                <a:gd name="connsiteY17" fmla="*/ 416250 h 661040"/>
                <a:gd name="connsiteX18" fmla="*/ 383911 w 662763"/>
                <a:gd name="connsiteY18" fmla="*/ 513881 h 661040"/>
                <a:gd name="connsiteX19" fmla="*/ 454107 w 662763"/>
                <a:gd name="connsiteY19" fmla="*/ 582938 h 661040"/>
                <a:gd name="connsiteX20" fmla="*/ 378631 w 662763"/>
                <a:gd name="connsiteY20" fmla="*/ 658101 h 661040"/>
                <a:gd name="connsiteX21" fmla="*/ 277375 w 662763"/>
                <a:gd name="connsiteY21" fmla="*/ 603436 h 661040"/>
                <a:gd name="connsiteX22" fmla="*/ 307711 w 662763"/>
                <a:gd name="connsiteY22" fmla="*/ 494831 h 661040"/>
                <a:gd name="connsiteX23" fmla="*/ 81492 w 662763"/>
                <a:gd name="connsiteY23" fmla="*/ 244800 h 661040"/>
                <a:gd name="connsiteX24" fmla="*/ 45773 w 662763"/>
                <a:gd name="connsiteY24" fmla="*/ 159075 h 661040"/>
                <a:gd name="connsiteX25" fmla="*/ 530 w 662763"/>
                <a:gd name="connsiteY25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269611 w 454495"/>
                <a:gd name="connsiteY12" fmla="*/ 259088 h 661040"/>
                <a:gd name="connsiteX13" fmla="*/ 274373 w 454495"/>
                <a:gd name="connsiteY13" fmla="*/ 175744 h 661040"/>
                <a:gd name="connsiteX14" fmla="*/ 438680 w 454495"/>
                <a:gd name="connsiteY14" fmla="*/ 390056 h 661040"/>
                <a:gd name="connsiteX15" fmla="*/ 333905 w 454495"/>
                <a:gd name="connsiteY15" fmla="*/ 301950 h 661040"/>
                <a:gd name="connsiteX16" fmla="*/ 331523 w 454495"/>
                <a:gd name="connsiteY16" fmla="*/ 416250 h 661040"/>
                <a:gd name="connsiteX17" fmla="*/ 383911 w 454495"/>
                <a:gd name="connsiteY17" fmla="*/ 513881 h 661040"/>
                <a:gd name="connsiteX18" fmla="*/ 454107 w 454495"/>
                <a:gd name="connsiteY18" fmla="*/ 582938 h 661040"/>
                <a:gd name="connsiteX19" fmla="*/ 378631 w 454495"/>
                <a:gd name="connsiteY19" fmla="*/ 658101 h 661040"/>
                <a:gd name="connsiteX20" fmla="*/ 277375 w 454495"/>
                <a:gd name="connsiteY20" fmla="*/ 603436 h 661040"/>
                <a:gd name="connsiteX21" fmla="*/ 307711 w 454495"/>
                <a:gd name="connsiteY21" fmla="*/ 494831 h 661040"/>
                <a:gd name="connsiteX22" fmla="*/ 81492 w 454495"/>
                <a:gd name="connsiteY22" fmla="*/ 244800 h 661040"/>
                <a:gd name="connsiteX23" fmla="*/ 45773 w 454495"/>
                <a:gd name="connsiteY23" fmla="*/ 159075 h 661040"/>
                <a:gd name="connsiteX24" fmla="*/ 530 w 454495"/>
                <a:gd name="connsiteY24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269611 w 454495"/>
                <a:gd name="connsiteY12" fmla="*/ 259088 h 661040"/>
                <a:gd name="connsiteX13" fmla="*/ 274373 w 454495"/>
                <a:gd name="connsiteY13" fmla="*/ 175744 h 661040"/>
                <a:gd name="connsiteX14" fmla="*/ 333905 w 454495"/>
                <a:gd name="connsiteY14" fmla="*/ 301950 h 661040"/>
                <a:gd name="connsiteX15" fmla="*/ 331523 w 454495"/>
                <a:gd name="connsiteY15" fmla="*/ 416250 h 661040"/>
                <a:gd name="connsiteX16" fmla="*/ 383911 w 454495"/>
                <a:gd name="connsiteY16" fmla="*/ 513881 h 661040"/>
                <a:gd name="connsiteX17" fmla="*/ 454107 w 454495"/>
                <a:gd name="connsiteY17" fmla="*/ 582938 h 661040"/>
                <a:gd name="connsiteX18" fmla="*/ 378631 w 454495"/>
                <a:gd name="connsiteY18" fmla="*/ 658101 h 661040"/>
                <a:gd name="connsiteX19" fmla="*/ 277375 w 454495"/>
                <a:gd name="connsiteY19" fmla="*/ 603436 h 661040"/>
                <a:gd name="connsiteX20" fmla="*/ 307711 w 454495"/>
                <a:gd name="connsiteY20" fmla="*/ 494831 h 661040"/>
                <a:gd name="connsiteX21" fmla="*/ 81492 w 454495"/>
                <a:gd name="connsiteY21" fmla="*/ 244800 h 661040"/>
                <a:gd name="connsiteX22" fmla="*/ 45773 w 454495"/>
                <a:gd name="connsiteY22" fmla="*/ 159075 h 661040"/>
                <a:gd name="connsiteX23" fmla="*/ 530 w 454495"/>
                <a:gd name="connsiteY23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269611 w 454495"/>
                <a:gd name="connsiteY12" fmla="*/ 259088 h 661040"/>
                <a:gd name="connsiteX13" fmla="*/ 274373 w 454495"/>
                <a:gd name="connsiteY13" fmla="*/ 175744 h 661040"/>
                <a:gd name="connsiteX14" fmla="*/ 331523 w 454495"/>
                <a:gd name="connsiteY14" fmla="*/ 416250 h 661040"/>
                <a:gd name="connsiteX15" fmla="*/ 383911 w 454495"/>
                <a:gd name="connsiteY15" fmla="*/ 513881 h 661040"/>
                <a:gd name="connsiteX16" fmla="*/ 454107 w 454495"/>
                <a:gd name="connsiteY16" fmla="*/ 582938 h 661040"/>
                <a:gd name="connsiteX17" fmla="*/ 378631 w 454495"/>
                <a:gd name="connsiteY17" fmla="*/ 658101 h 661040"/>
                <a:gd name="connsiteX18" fmla="*/ 277375 w 454495"/>
                <a:gd name="connsiteY18" fmla="*/ 603436 h 661040"/>
                <a:gd name="connsiteX19" fmla="*/ 307711 w 454495"/>
                <a:gd name="connsiteY19" fmla="*/ 494831 h 661040"/>
                <a:gd name="connsiteX20" fmla="*/ 81492 w 454495"/>
                <a:gd name="connsiteY20" fmla="*/ 244800 h 661040"/>
                <a:gd name="connsiteX21" fmla="*/ 45773 w 454495"/>
                <a:gd name="connsiteY21" fmla="*/ 159075 h 661040"/>
                <a:gd name="connsiteX22" fmla="*/ 530 w 454495"/>
                <a:gd name="connsiteY22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269611 w 454495"/>
                <a:gd name="connsiteY12" fmla="*/ 259088 h 661040"/>
                <a:gd name="connsiteX13" fmla="*/ 331523 w 454495"/>
                <a:gd name="connsiteY13" fmla="*/ 416250 h 661040"/>
                <a:gd name="connsiteX14" fmla="*/ 383911 w 454495"/>
                <a:gd name="connsiteY14" fmla="*/ 513881 h 661040"/>
                <a:gd name="connsiteX15" fmla="*/ 454107 w 454495"/>
                <a:gd name="connsiteY15" fmla="*/ 582938 h 661040"/>
                <a:gd name="connsiteX16" fmla="*/ 378631 w 454495"/>
                <a:gd name="connsiteY16" fmla="*/ 658101 h 661040"/>
                <a:gd name="connsiteX17" fmla="*/ 277375 w 454495"/>
                <a:gd name="connsiteY17" fmla="*/ 603436 h 661040"/>
                <a:gd name="connsiteX18" fmla="*/ 307711 w 454495"/>
                <a:gd name="connsiteY18" fmla="*/ 494831 h 661040"/>
                <a:gd name="connsiteX19" fmla="*/ 81492 w 454495"/>
                <a:gd name="connsiteY19" fmla="*/ 244800 h 661040"/>
                <a:gd name="connsiteX20" fmla="*/ 45773 w 454495"/>
                <a:gd name="connsiteY20" fmla="*/ 159075 h 661040"/>
                <a:gd name="connsiteX21" fmla="*/ 530 w 454495"/>
                <a:gd name="connsiteY21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331523 w 454495"/>
                <a:gd name="connsiteY12" fmla="*/ 416250 h 661040"/>
                <a:gd name="connsiteX13" fmla="*/ 383911 w 454495"/>
                <a:gd name="connsiteY13" fmla="*/ 513881 h 661040"/>
                <a:gd name="connsiteX14" fmla="*/ 454107 w 454495"/>
                <a:gd name="connsiteY14" fmla="*/ 582938 h 661040"/>
                <a:gd name="connsiteX15" fmla="*/ 378631 w 454495"/>
                <a:gd name="connsiteY15" fmla="*/ 658101 h 661040"/>
                <a:gd name="connsiteX16" fmla="*/ 277375 w 454495"/>
                <a:gd name="connsiteY16" fmla="*/ 603436 h 661040"/>
                <a:gd name="connsiteX17" fmla="*/ 307711 w 454495"/>
                <a:gd name="connsiteY17" fmla="*/ 494831 h 661040"/>
                <a:gd name="connsiteX18" fmla="*/ 81492 w 454495"/>
                <a:gd name="connsiteY18" fmla="*/ 244800 h 661040"/>
                <a:gd name="connsiteX19" fmla="*/ 45773 w 454495"/>
                <a:gd name="connsiteY19" fmla="*/ 159075 h 661040"/>
                <a:gd name="connsiteX20" fmla="*/ 530 w 454495"/>
                <a:gd name="connsiteY20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383911 w 454495"/>
                <a:gd name="connsiteY12" fmla="*/ 513881 h 661040"/>
                <a:gd name="connsiteX13" fmla="*/ 454107 w 454495"/>
                <a:gd name="connsiteY13" fmla="*/ 582938 h 661040"/>
                <a:gd name="connsiteX14" fmla="*/ 378631 w 454495"/>
                <a:gd name="connsiteY14" fmla="*/ 658101 h 661040"/>
                <a:gd name="connsiteX15" fmla="*/ 277375 w 454495"/>
                <a:gd name="connsiteY15" fmla="*/ 603436 h 661040"/>
                <a:gd name="connsiteX16" fmla="*/ 307711 w 454495"/>
                <a:gd name="connsiteY16" fmla="*/ 494831 h 661040"/>
                <a:gd name="connsiteX17" fmla="*/ 81492 w 454495"/>
                <a:gd name="connsiteY17" fmla="*/ 244800 h 661040"/>
                <a:gd name="connsiteX18" fmla="*/ 45773 w 454495"/>
                <a:gd name="connsiteY18" fmla="*/ 159075 h 661040"/>
                <a:gd name="connsiteX19" fmla="*/ 530 w 454495"/>
                <a:gd name="connsiteY19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313505 w 454495"/>
                <a:gd name="connsiteY12" fmla="*/ 420559 h 661040"/>
                <a:gd name="connsiteX13" fmla="*/ 383911 w 454495"/>
                <a:gd name="connsiteY13" fmla="*/ 513881 h 661040"/>
                <a:gd name="connsiteX14" fmla="*/ 454107 w 454495"/>
                <a:gd name="connsiteY14" fmla="*/ 582938 h 661040"/>
                <a:gd name="connsiteX15" fmla="*/ 378631 w 454495"/>
                <a:gd name="connsiteY15" fmla="*/ 658101 h 661040"/>
                <a:gd name="connsiteX16" fmla="*/ 277375 w 454495"/>
                <a:gd name="connsiteY16" fmla="*/ 603436 h 661040"/>
                <a:gd name="connsiteX17" fmla="*/ 307711 w 454495"/>
                <a:gd name="connsiteY17" fmla="*/ 494831 h 661040"/>
                <a:gd name="connsiteX18" fmla="*/ 81492 w 454495"/>
                <a:gd name="connsiteY18" fmla="*/ 244800 h 661040"/>
                <a:gd name="connsiteX19" fmla="*/ 45773 w 454495"/>
                <a:gd name="connsiteY19" fmla="*/ 159075 h 661040"/>
                <a:gd name="connsiteX20" fmla="*/ 530 w 454495"/>
                <a:gd name="connsiteY20" fmla="*/ 99544 h 661040"/>
                <a:gd name="connsiteX0" fmla="*/ 530 w 392043"/>
                <a:gd name="connsiteY0" fmla="*/ 99544 h 662208"/>
                <a:gd name="connsiteX1" fmla="*/ 79111 w 392043"/>
                <a:gd name="connsiteY1" fmla="*/ 94781 h 662208"/>
                <a:gd name="connsiteX2" fmla="*/ 188648 w 392043"/>
                <a:gd name="connsiteY2" fmla="*/ 132881 h 662208"/>
                <a:gd name="connsiteX3" fmla="*/ 269611 w 392043"/>
                <a:gd name="connsiteY3" fmla="*/ 32869 h 662208"/>
                <a:gd name="connsiteX4" fmla="*/ 367242 w 392043"/>
                <a:gd name="connsiteY4" fmla="*/ 6675 h 662208"/>
                <a:gd name="connsiteX5" fmla="*/ 376767 w 392043"/>
                <a:gd name="connsiteY5" fmla="*/ 149550 h 662208"/>
                <a:gd name="connsiteX6" fmla="*/ 298186 w 392043"/>
                <a:gd name="connsiteY6" fmla="*/ 175744 h 662208"/>
                <a:gd name="connsiteX7" fmla="*/ 262467 w 392043"/>
                <a:gd name="connsiteY7" fmla="*/ 166219 h 662208"/>
                <a:gd name="connsiteX8" fmla="*/ 221986 w 392043"/>
                <a:gd name="connsiteY8" fmla="*/ 247181 h 662208"/>
                <a:gd name="connsiteX9" fmla="*/ 136261 w 392043"/>
                <a:gd name="connsiteY9" fmla="*/ 242419 h 662208"/>
                <a:gd name="connsiteX10" fmla="*/ 219605 w 392043"/>
                <a:gd name="connsiteY10" fmla="*/ 299569 h 662208"/>
                <a:gd name="connsiteX11" fmla="*/ 295805 w 392043"/>
                <a:gd name="connsiteY11" fmla="*/ 411488 h 662208"/>
                <a:gd name="connsiteX12" fmla="*/ 313505 w 392043"/>
                <a:gd name="connsiteY12" fmla="*/ 420559 h 662208"/>
                <a:gd name="connsiteX13" fmla="*/ 383911 w 392043"/>
                <a:gd name="connsiteY13" fmla="*/ 513881 h 662208"/>
                <a:gd name="connsiteX14" fmla="*/ 378631 w 392043"/>
                <a:gd name="connsiteY14" fmla="*/ 658101 h 662208"/>
                <a:gd name="connsiteX15" fmla="*/ 277375 w 392043"/>
                <a:gd name="connsiteY15" fmla="*/ 603436 h 662208"/>
                <a:gd name="connsiteX16" fmla="*/ 307711 w 392043"/>
                <a:gd name="connsiteY16" fmla="*/ 494831 h 662208"/>
                <a:gd name="connsiteX17" fmla="*/ 81492 w 392043"/>
                <a:gd name="connsiteY17" fmla="*/ 244800 h 662208"/>
                <a:gd name="connsiteX18" fmla="*/ 45773 w 392043"/>
                <a:gd name="connsiteY18" fmla="*/ 159075 h 662208"/>
                <a:gd name="connsiteX19" fmla="*/ 530 w 392043"/>
                <a:gd name="connsiteY19" fmla="*/ 99544 h 662208"/>
                <a:gd name="connsiteX0" fmla="*/ 530 w 383532"/>
                <a:gd name="connsiteY0" fmla="*/ 99544 h 668376"/>
                <a:gd name="connsiteX1" fmla="*/ 79111 w 383532"/>
                <a:gd name="connsiteY1" fmla="*/ 94781 h 668376"/>
                <a:gd name="connsiteX2" fmla="*/ 188648 w 383532"/>
                <a:gd name="connsiteY2" fmla="*/ 132881 h 668376"/>
                <a:gd name="connsiteX3" fmla="*/ 269611 w 383532"/>
                <a:gd name="connsiteY3" fmla="*/ 32869 h 668376"/>
                <a:gd name="connsiteX4" fmla="*/ 367242 w 383532"/>
                <a:gd name="connsiteY4" fmla="*/ 6675 h 668376"/>
                <a:gd name="connsiteX5" fmla="*/ 376767 w 383532"/>
                <a:gd name="connsiteY5" fmla="*/ 149550 h 668376"/>
                <a:gd name="connsiteX6" fmla="*/ 298186 w 383532"/>
                <a:gd name="connsiteY6" fmla="*/ 175744 h 668376"/>
                <a:gd name="connsiteX7" fmla="*/ 262467 w 383532"/>
                <a:gd name="connsiteY7" fmla="*/ 166219 h 668376"/>
                <a:gd name="connsiteX8" fmla="*/ 221986 w 383532"/>
                <a:gd name="connsiteY8" fmla="*/ 247181 h 668376"/>
                <a:gd name="connsiteX9" fmla="*/ 136261 w 383532"/>
                <a:gd name="connsiteY9" fmla="*/ 242419 h 668376"/>
                <a:gd name="connsiteX10" fmla="*/ 219605 w 383532"/>
                <a:gd name="connsiteY10" fmla="*/ 299569 h 668376"/>
                <a:gd name="connsiteX11" fmla="*/ 295805 w 383532"/>
                <a:gd name="connsiteY11" fmla="*/ 411488 h 668376"/>
                <a:gd name="connsiteX12" fmla="*/ 313505 w 383532"/>
                <a:gd name="connsiteY12" fmla="*/ 420559 h 668376"/>
                <a:gd name="connsiteX13" fmla="*/ 378631 w 383532"/>
                <a:gd name="connsiteY13" fmla="*/ 658101 h 668376"/>
                <a:gd name="connsiteX14" fmla="*/ 277375 w 383532"/>
                <a:gd name="connsiteY14" fmla="*/ 603436 h 668376"/>
                <a:gd name="connsiteX15" fmla="*/ 307711 w 383532"/>
                <a:gd name="connsiteY15" fmla="*/ 494831 h 668376"/>
                <a:gd name="connsiteX16" fmla="*/ 81492 w 383532"/>
                <a:gd name="connsiteY16" fmla="*/ 244800 h 668376"/>
                <a:gd name="connsiteX17" fmla="*/ 45773 w 383532"/>
                <a:gd name="connsiteY17" fmla="*/ 159075 h 668376"/>
                <a:gd name="connsiteX18" fmla="*/ 530 w 383532"/>
                <a:gd name="connsiteY18" fmla="*/ 99544 h 668376"/>
                <a:gd name="connsiteX0" fmla="*/ 530 w 383532"/>
                <a:gd name="connsiteY0" fmla="*/ 99544 h 605045"/>
                <a:gd name="connsiteX1" fmla="*/ 79111 w 383532"/>
                <a:gd name="connsiteY1" fmla="*/ 94781 h 605045"/>
                <a:gd name="connsiteX2" fmla="*/ 188648 w 383532"/>
                <a:gd name="connsiteY2" fmla="*/ 132881 h 605045"/>
                <a:gd name="connsiteX3" fmla="*/ 269611 w 383532"/>
                <a:gd name="connsiteY3" fmla="*/ 32869 h 605045"/>
                <a:gd name="connsiteX4" fmla="*/ 367242 w 383532"/>
                <a:gd name="connsiteY4" fmla="*/ 6675 h 605045"/>
                <a:gd name="connsiteX5" fmla="*/ 376767 w 383532"/>
                <a:gd name="connsiteY5" fmla="*/ 149550 h 605045"/>
                <a:gd name="connsiteX6" fmla="*/ 298186 w 383532"/>
                <a:gd name="connsiteY6" fmla="*/ 175744 h 605045"/>
                <a:gd name="connsiteX7" fmla="*/ 262467 w 383532"/>
                <a:gd name="connsiteY7" fmla="*/ 166219 h 605045"/>
                <a:gd name="connsiteX8" fmla="*/ 221986 w 383532"/>
                <a:gd name="connsiteY8" fmla="*/ 247181 h 605045"/>
                <a:gd name="connsiteX9" fmla="*/ 136261 w 383532"/>
                <a:gd name="connsiteY9" fmla="*/ 242419 h 605045"/>
                <a:gd name="connsiteX10" fmla="*/ 219605 w 383532"/>
                <a:gd name="connsiteY10" fmla="*/ 299569 h 605045"/>
                <a:gd name="connsiteX11" fmla="*/ 295805 w 383532"/>
                <a:gd name="connsiteY11" fmla="*/ 411488 h 605045"/>
                <a:gd name="connsiteX12" fmla="*/ 313505 w 383532"/>
                <a:gd name="connsiteY12" fmla="*/ 420559 h 605045"/>
                <a:gd name="connsiteX13" fmla="*/ 277375 w 383532"/>
                <a:gd name="connsiteY13" fmla="*/ 603436 h 605045"/>
                <a:gd name="connsiteX14" fmla="*/ 307711 w 383532"/>
                <a:gd name="connsiteY14" fmla="*/ 494831 h 605045"/>
                <a:gd name="connsiteX15" fmla="*/ 81492 w 383532"/>
                <a:gd name="connsiteY15" fmla="*/ 244800 h 605045"/>
                <a:gd name="connsiteX16" fmla="*/ 45773 w 383532"/>
                <a:gd name="connsiteY16" fmla="*/ 159075 h 605045"/>
                <a:gd name="connsiteX17" fmla="*/ 530 w 383532"/>
                <a:gd name="connsiteY17" fmla="*/ 99544 h 605045"/>
                <a:gd name="connsiteX0" fmla="*/ 530 w 383532"/>
                <a:gd name="connsiteY0" fmla="*/ 99544 h 500673"/>
                <a:gd name="connsiteX1" fmla="*/ 79111 w 383532"/>
                <a:gd name="connsiteY1" fmla="*/ 94781 h 500673"/>
                <a:gd name="connsiteX2" fmla="*/ 188648 w 383532"/>
                <a:gd name="connsiteY2" fmla="*/ 132881 h 500673"/>
                <a:gd name="connsiteX3" fmla="*/ 269611 w 383532"/>
                <a:gd name="connsiteY3" fmla="*/ 32869 h 500673"/>
                <a:gd name="connsiteX4" fmla="*/ 367242 w 383532"/>
                <a:gd name="connsiteY4" fmla="*/ 6675 h 500673"/>
                <a:gd name="connsiteX5" fmla="*/ 376767 w 383532"/>
                <a:gd name="connsiteY5" fmla="*/ 149550 h 500673"/>
                <a:gd name="connsiteX6" fmla="*/ 298186 w 383532"/>
                <a:gd name="connsiteY6" fmla="*/ 175744 h 500673"/>
                <a:gd name="connsiteX7" fmla="*/ 262467 w 383532"/>
                <a:gd name="connsiteY7" fmla="*/ 166219 h 500673"/>
                <a:gd name="connsiteX8" fmla="*/ 221986 w 383532"/>
                <a:gd name="connsiteY8" fmla="*/ 247181 h 500673"/>
                <a:gd name="connsiteX9" fmla="*/ 136261 w 383532"/>
                <a:gd name="connsiteY9" fmla="*/ 242419 h 500673"/>
                <a:gd name="connsiteX10" fmla="*/ 219605 w 383532"/>
                <a:gd name="connsiteY10" fmla="*/ 299569 h 500673"/>
                <a:gd name="connsiteX11" fmla="*/ 295805 w 383532"/>
                <a:gd name="connsiteY11" fmla="*/ 411488 h 500673"/>
                <a:gd name="connsiteX12" fmla="*/ 313505 w 383532"/>
                <a:gd name="connsiteY12" fmla="*/ 420559 h 500673"/>
                <a:gd name="connsiteX13" fmla="*/ 307711 w 383532"/>
                <a:gd name="connsiteY13" fmla="*/ 494831 h 500673"/>
                <a:gd name="connsiteX14" fmla="*/ 81492 w 383532"/>
                <a:gd name="connsiteY14" fmla="*/ 244800 h 500673"/>
                <a:gd name="connsiteX15" fmla="*/ 45773 w 383532"/>
                <a:gd name="connsiteY15" fmla="*/ 159075 h 500673"/>
                <a:gd name="connsiteX16" fmla="*/ 530 w 383532"/>
                <a:gd name="connsiteY16" fmla="*/ 99544 h 500673"/>
                <a:gd name="connsiteX0" fmla="*/ 530 w 383532"/>
                <a:gd name="connsiteY0" fmla="*/ 99544 h 435215"/>
                <a:gd name="connsiteX1" fmla="*/ 79111 w 383532"/>
                <a:gd name="connsiteY1" fmla="*/ 94781 h 435215"/>
                <a:gd name="connsiteX2" fmla="*/ 188648 w 383532"/>
                <a:gd name="connsiteY2" fmla="*/ 132881 h 435215"/>
                <a:gd name="connsiteX3" fmla="*/ 269611 w 383532"/>
                <a:gd name="connsiteY3" fmla="*/ 32869 h 435215"/>
                <a:gd name="connsiteX4" fmla="*/ 367242 w 383532"/>
                <a:gd name="connsiteY4" fmla="*/ 6675 h 435215"/>
                <a:gd name="connsiteX5" fmla="*/ 376767 w 383532"/>
                <a:gd name="connsiteY5" fmla="*/ 149550 h 435215"/>
                <a:gd name="connsiteX6" fmla="*/ 298186 w 383532"/>
                <a:gd name="connsiteY6" fmla="*/ 175744 h 435215"/>
                <a:gd name="connsiteX7" fmla="*/ 262467 w 383532"/>
                <a:gd name="connsiteY7" fmla="*/ 166219 h 435215"/>
                <a:gd name="connsiteX8" fmla="*/ 221986 w 383532"/>
                <a:gd name="connsiteY8" fmla="*/ 247181 h 435215"/>
                <a:gd name="connsiteX9" fmla="*/ 136261 w 383532"/>
                <a:gd name="connsiteY9" fmla="*/ 242419 h 435215"/>
                <a:gd name="connsiteX10" fmla="*/ 219605 w 383532"/>
                <a:gd name="connsiteY10" fmla="*/ 299569 h 435215"/>
                <a:gd name="connsiteX11" fmla="*/ 295805 w 383532"/>
                <a:gd name="connsiteY11" fmla="*/ 411488 h 435215"/>
                <a:gd name="connsiteX12" fmla="*/ 313505 w 383532"/>
                <a:gd name="connsiteY12" fmla="*/ 420559 h 435215"/>
                <a:gd name="connsiteX13" fmla="*/ 81492 w 383532"/>
                <a:gd name="connsiteY13" fmla="*/ 244800 h 435215"/>
                <a:gd name="connsiteX14" fmla="*/ 45773 w 383532"/>
                <a:gd name="connsiteY14" fmla="*/ 159075 h 435215"/>
                <a:gd name="connsiteX15" fmla="*/ 530 w 383532"/>
                <a:gd name="connsiteY15" fmla="*/ 99544 h 435215"/>
                <a:gd name="connsiteX0" fmla="*/ 530 w 383532"/>
                <a:gd name="connsiteY0" fmla="*/ 99544 h 412116"/>
                <a:gd name="connsiteX1" fmla="*/ 79111 w 383532"/>
                <a:gd name="connsiteY1" fmla="*/ 94781 h 412116"/>
                <a:gd name="connsiteX2" fmla="*/ 188648 w 383532"/>
                <a:gd name="connsiteY2" fmla="*/ 132881 h 412116"/>
                <a:gd name="connsiteX3" fmla="*/ 269611 w 383532"/>
                <a:gd name="connsiteY3" fmla="*/ 32869 h 412116"/>
                <a:gd name="connsiteX4" fmla="*/ 367242 w 383532"/>
                <a:gd name="connsiteY4" fmla="*/ 6675 h 412116"/>
                <a:gd name="connsiteX5" fmla="*/ 376767 w 383532"/>
                <a:gd name="connsiteY5" fmla="*/ 149550 h 412116"/>
                <a:gd name="connsiteX6" fmla="*/ 298186 w 383532"/>
                <a:gd name="connsiteY6" fmla="*/ 175744 h 412116"/>
                <a:gd name="connsiteX7" fmla="*/ 262467 w 383532"/>
                <a:gd name="connsiteY7" fmla="*/ 166219 h 412116"/>
                <a:gd name="connsiteX8" fmla="*/ 221986 w 383532"/>
                <a:gd name="connsiteY8" fmla="*/ 247181 h 412116"/>
                <a:gd name="connsiteX9" fmla="*/ 136261 w 383532"/>
                <a:gd name="connsiteY9" fmla="*/ 242419 h 412116"/>
                <a:gd name="connsiteX10" fmla="*/ 219605 w 383532"/>
                <a:gd name="connsiteY10" fmla="*/ 299569 h 412116"/>
                <a:gd name="connsiteX11" fmla="*/ 295805 w 383532"/>
                <a:gd name="connsiteY11" fmla="*/ 411488 h 412116"/>
                <a:gd name="connsiteX12" fmla="*/ 81492 w 383532"/>
                <a:gd name="connsiteY12" fmla="*/ 244800 h 412116"/>
                <a:gd name="connsiteX13" fmla="*/ 45773 w 383532"/>
                <a:gd name="connsiteY13" fmla="*/ 159075 h 412116"/>
                <a:gd name="connsiteX14" fmla="*/ 530 w 383532"/>
                <a:gd name="connsiteY14" fmla="*/ 99544 h 412116"/>
                <a:gd name="connsiteX0" fmla="*/ 530 w 383532"/>
                <a:gd name="connsiteY0" fmla="*/ 99544 h 299572"/>
                <a:gd name="connsiteX1" fmla="*/ 79111 w 383532"/>
                <a:gd name="connsiteY1" fmla="*/ 94781 h 299572"/>
                <a:gd name="connsiteX2" fmla="*/ 188648 w 383532"/>
                <a:gd name="connsiteY2" fmla="*/ 132881 h 299572"/>
                <a:gd name="connsiteX3" fmla="*/ 269611 w 383532"/>
                <a:gd name="connsiteY3" fmla="*/ 32869 h 299572"/>
                <a:gd name="connsiteX4" fmla="*/ 367242 w 383532"/>
                <a:gd name="connsiteY4" fmla="*/ 6675 h 299572"/>
                <a:gd name="connsiteX5" fmla="*/ 376767 w 383532"/>
                <a:gd name="connsiteY5" fmla="*/ 149550 h 299572"/>
                <a:gd name="connsiteX6" fmla="*/ 298186 w 383532"/>
                <a:gd name="connsiteY6" fmla="*/ 175744 h 299572"/>
                <a:gd name="connsiteX7" fmla="*/ 262467 w 383532"/>
                <a:gd name="connsiteY7" fmla="*/ 166219 h 299572"/>
                <a:gd name="connsiteX8" fmla="*/ 221986 w 383532"/>
                <a:gd name="connsiteY8" fmla="*/ 247181 h 299572"/>
                <a:gd name="connsiteX9" fmla="*/ 136261 w 383532"/>
                <a:gd name="connsiteY9" fmla="*/ 242419 h 299572"/>
                <a:gd name="connsiteX10" fmla="*/ 219605 w 383532"/>
                <a:gd name="connsiteY10" fmla="*/ 299569 h 299572"/>
                <a:gd name="connsiteX11" fmla="*/ 81492 w 383532"/>
                <a:gd name="connsiteY11" fmla="*/ 244800 h 299572"/>
                <a:gd name="connsiteX12" fmla="*/ 45773 w 383532"/>
                <a:gd name="connsiteY12" fmla="*/ 159075 h 299572"/>
                <a:gd name="connsiteX13" fmla="*/ 530 w 383532"/>
                <a:gd name="connsiteY13" fmla="*/ 99544 h 299572"/>
                <a:gd name="connsiteX0" fmla="*/ 530 w 383532"/>
                <a:gd name="connsiteY0" fmla="*/ 99544 h 251872"/>
                <a:gd name="connsiteX1" fmla="*/ 79111 w 383532"/>
                <a:gd name="connsiteY1" fmla="*/ 94781 h 251872"/>
                <a:gd name="connsiteX2" fmla="*/ 188648 w 383532"/>
                <a:gd name="connsiteY2" fmla="*/ 132881 h 251872"/>
                <a:gd name="connsiteX3" fmla="*/ 269611 w 383532"/>
                <a:gd name="connsiteY3" fmla="*/ 32869 h 251872"/>
                <a:gd name="connsiteX4" fmla="*/ 367242 w 383532"/>
                <a:gd name="connsiteY4" fmla="*/ 6675 h 251872"/>
                <a:gd name="connsiteX5" fmla="*/ 376767 w 383532"/>
                <a:gd name="connsiteY5" fmla="*/ 149550 h 251872"/>
                <a:gd name="connsiteX6" fmla="*/ 298186 w 383532"/>
                <a:gd name="connsiteY6" fmla="*/ 175744 h 251872"/>
                <a:gd name="connsiteX7" fmla="*/ 262467 w 383532"/>
                <a:gd name="connsiteY7" fmla="*/ 166219 h 251872"/>
                <a:gd name="connsiteX8" fmla="*/ 221986 w 383532"/>
                <a:gd name="connsiteY8" fmla="*/ 247181 h 251872"/>
                <a:gd name="connsiteX9" fmla="*/ 136261 w 383532"/>
                <a:gd name="connsiteY9" fmla="*/ 242419 h 251872"/>
                <a:gd name="connsiteX10" fmla="*/ 81492 w 383532"/>
                <a:gd name="connsiteY10" fmla="*/ 244800 h 251872"/>
                <a:gd name="connsiteX11" fmla="*/ 45773 w 383532"/>
                <a:gd name="connsiteY11" fmla="*/ 159075 h 251872"/>
                <a:gd name="connsiteX12" fmla="*/ 530 w 383532"/>
                <a:gd name="connsiteY12" fmla="*/ 99544 h 251872"/>
                <a:gd name="connsiteX0" fmla="*/ 2394 w 385396"/>
                <a:gd name="connsiteY0" fmla="*/ 99544 h 251872"/>
                <a:gd name="connsiteX1" fmla="*/ 80975 w 385396"/>
                <a:gd name="connsiteY1" fmla="*/ 94781 h 251872"/>
                <a:gd name="connsiteX2" fmla="*/ 190512 w 385396"/>
                <a:gd name="connsiteY2" fmla="*/ 132881 h 251872"/>
                <a:gd name="connsiteX3" fmla="*/ 271475 w 385396"/>
                <a:gd name="connsiteY3" fmla="*/ 32869 h 251872"/>
                <a:gd name="connsiteX4" fmla="*/ 369106 w 385396"/>
                <a:gd name="connsiteY4" fmla="*/ 6675 h 251872"/>
                <a:gd name="connsiteX5" fmla="*/ 378631 w 385396"/>
                <a:gd name="connsiteY5" fmla="*/ 149550 h 251872"/>
                <a:gd name="connsiteX6" fmla="*/ 300050 w 385396"/>
                <a:gd name="connsiteY6" fmla="*/ 175744 h 251872"/>
                <a:gd name="connsiteX7" fmla="*/ 264331 w 385396"/>
                <a:gd name="connsiteY7" fmla="*/ 166219 h 251872"/>
                <a:gd name="connsiteX8" fmla="*/ 223850 w 385396"/>
                <a:gd name="connsiteY8" fmla="*/ 247181 h 251872"/>
                <a:gd name="connsiteX9" fmla="*/ 138125 w 385396"/>
                <a:gd name="connsiteY9" fmla="*/ 242419 h 251872"/>
                <a:gd name="connsiteX10" fmla="*/ 83356 w 385396"/>
                <a:gd name="connsiteY10" fmla="*/ 244800 h 251872"/>
                <a:gd name="connsiteX11" fmla="*/ 24627 w 385396"/>
                <a:gd name="connsiteY11" fmla="*/ 174268 h 251872"/>
                <a:gd name="connsiteX12" fmla="*/ 2394 w 385396"/>
                <a:gd name="connsiteY12" fmla="*/ 99544 h 251872"/>
                <a:gd name="connsiteX0" fmla="*/ 2394 w 394495"/>
                <a:gd name="connsiteY0" fmla="*/ 100015 h 252343"/>
                <a:gd name="connsiteX1" fmla="*/ 80975 w 394495"/>
                <a:gd name="connsiteY1" fmla="*/ 95252 h 252343"/>
                <a:gd name="connsiteX2" fmla="*/ 190512 w 394495"/>
                <a:gd name="connsiteY2" fmla="*/ 133352 h 252343"/>
                <a:gd name="connsiteX3" fmla="*/ 271475 w 394495"/>
                <a:gd name="connsiteY3" fmla="*/ 33340 h 252343"/>
                <a:gd name="connsiteX4" fmla="*/ 369106 w 394495"/>
                <a:gd name="connsiteY4" fmla="*/ 7146 h 252343"/>
                <a:gd name="connsiteX5" fmla="*/ 378631 w 394495"/>
                <a:gd name="connsiteY5" fmla="*/ 150021 h 252343"/>
                <a:gd name="connsiteX6" fmla="*/ 300050 w 394495"/>
                <a:gd name="connsiteY6" fmla="*/ 176215 h 252343"/>
                <a:gd name="connsiteX7" fmla="*/ 264331 w 394495"/>
                <a:gd name="connsiteY7" fmla="*/ 166690 h 252343"/>
                <a:gd name="connsiteX8" fmla="*/ 223850 w 394495"/>
                <a:gd name="connsiteY8" fmla="*/ 247652 h 252343"/>
                <a:gd name="connsiteX9" fmla="*/ 138125 w 394495"/>
                <a:gd name="connsiteY9" fmla="*/ 242890 h 252343"/>
                <a:gd name="connsiteX10" fmla="*/ 83356 w 394495"/>
                <a:gd name="connsiteY10" fmla="*/ 245271 h 252343"/>
                <a:gd name="connsiteX11" fmla="*/ 24627 w 394495"/>
                <a:gd name="connsiteY11" fmla="*/ 174739 h 252343"/>
                <a:gd name="connsiteX12" fmla="*/ 2394 w 394495"/>
                <a:gd name="connsiteY12" fmla="*/ 100015 h 252343"/>
                <a:gd name="connsiteX0" fmla="*/ 7902 w 400001"/>
                <a:gd name="connsiteY0" fmla="*/ 100017 h 252345"/>
                <a:gd name="connsiteX1" fmla="*/ 86483 w 400001"/>
                <a:gd name="connsiteY1" fmla="*/ 95254 h 252345"/>
                <a:gd name="connsiteX2" fmla="*/ 196020 w 400001"/>
                <a:gd name="connsiteY2" fmla="*/ 133354 h 252345"/>
                <a:gd name="connsiteX3" fmla="*/ 276983 w 400001"/>
                <a:gd name="connsiteY3" fmla="*/ 33342 h 252345"/>
                <a:gd name="connsiteX4" fmla="*/ 374614 w 400001"/>
                <a:gd name="connsiteY4" fmla="*/ 7148 h 252345"/>
                <a:gd name="connsiteX5" fmla="*/ 384139 w 400001"/>
                <a:gd name="connsiteY5" fmla="*/ 150023 h 252345"/>
                <a:gd name="connsiteX6" fmla="*/ 305558 w 400001"/>
                <a:gd name="connsiteY6" fmla="*/ 176217 h 252345"/>
                <a:gd name="connsiteX7" fmla="*/ 269839 w 400001"/>
                <a:gd name="connsiteY7" fmla="*/ 166692 h 252345"/>
                <a:gd name="connsiteX8" fmla="*/ 229358 w 400001"/>
                <a:gd name="connsiteY8" fmla="*/ 247654 h 252345"/>
                <a:gd name="connsiteX9" fmla="*/ 143633 w 400001"/>
                <a:gd name="connsiteY9" fmla="*/ 242892 h 252345"/>
                <a:gd name="connsiteX10" fmla="*/ 88864 w 400001"/>
                <a:gd name="connsiteY10" fmla="*/ 245273 h 252345"/>
                <a:gd name="connsiteX11" fmla="*/ 30135 w 400001"/>
                <a:gd name="connsiteY11" fmla="*/ 174741 h 252345"/>
                <a:gd name="connsiteX12" fmla="*/ 7902 w 400001"/>
                <a:gd name="connsiteY12" fmla="*/ 100017 h 252345"/>
                <a:gd name="connsiteX0" fmla="*/ 7904 w 400004"/>
                <a:gd name="connsiteY0" fmla="*/ 99687 h 252015"/>
                <a:gd name="connsiteX1" fmla="*/ 86485 w 400004"/>
                <a:gd name="connsiteY1" fmla="*/ 94924 h 252015"/>
                <a:gd name="connsiteX2" fmla="*/ 188005 w 400004"/>
                <a:gd name="connsiteY2" fmla="*/ 100870 h 252015"/>
                <a:gd name="connsiteX3" fmla="*/ 276985 w 400004"/>
                <a:gd name="connsiteY3" fmla="*/ 33012 h 252015"/>
                <a:gd name="connsiteX4" fmla="*/ 374616 w 400004"/>
                <a:gd name="connsiteY4" fmla="*/ 6818 h 252015"/>
                <a:gd name="connsiteX5" fmla="*/ 384141 w 400004"/>
                <a:gd name="connsiteY5" fmla="*/ 149693 h 252015"/>
                <a:gd name="connsiteX6" fmla="*/ 305560 w 400004"/>
                <a:gd name="connsiteY6" fmla="*/ 175887 h 252015"/>
                <a:gd name="connsiteX7" fmla="*/ 269841 w 400004"/>
                <a:gd name="connsiteY7" fmla="*/ 166362 h 252015"/>
                <a:gd name="connsiteX8" fmla="*/ 229360 w 400004"/>
                <a:gd name="connsiteY8" fmla="*/ 247324 h 252015"/>
                <a:gd name="connsiteX9" fmla="*/ 143635 w 400004"/>
                <a:gd name="connsiteY9" fmla="*/ 242562 h 252015"/>
                <a:gd name="connsiteX10" fmla="*/ 88866 w 400004"/>
                <a:gd name="connsiteY10" fmla="*/ 244943 h 252015"/>
                <a:gd name="connsiteX11" fmla="*/ 30137 w 400004"/>
                <a:gd name="connsiteY11" fmla="*/ 174411 h 252015"/>
                <a:gd name="connsiteX12" fmla="*/ 7904 w 400004"/>
                <a:gd name="connsiteY12" fmla="*/ 99687 h 25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004" h="252015">
                  <a:moveTo>
                    <a:pt x="7904" y="99687"/>
                  </a:moveTo>
                  <a:cubicBezTo>
                    <a:pt x="31157" y="64066"/>
                    <a:pt x="56468" y="94727"/>
                    <a:pt x="86485" y="94924"/>
                  </a:cubicBezTo>
                  <a:cubicBezTo>
                    <a:pt x="116502" y="95121"/>
                    <a:pt x="156255" y="111189"/>
                    <a:pt x="188005" y="100870"/>
                  </a:cubicBezTo>
                  <a:cubicBezTo>
                    <a:pt x="219755" y="90551"/>
                    <a:pt x="245883" y="48687"/>
                    <a:pt x="276985" y="33012"/>
                  </a:cubicBezTo>
                  <a:cubicBezTo>
                    <a:pt x="308087" y="17337"/>
                    <a:pt x="331782" y="-13760"/>
                    <a:pt x="374616" y="6818"/>
                  </a:cubicBezTo>
                  <a:cubicBezTo>
                    <a:pt x="417450" y="27396"/>
                    <a:pt x="395650" y="121515"/>
                    <a:pt x="384141" y="149693"/>
                  </a:cubicBezTo>
                  <a:cubicBezTo>
                    <a:pt x="372632" y="177871"/>
                    <a:pt x="324610" y="173109"/>
                    <a:pt x="305560" y="175887"/>
                  </a:cubicBezTo>
                  <a:cubicBezTo>
                    <a:pt x="286510" y="178665"/>
                    <a:pt x="282541" y="154456"/>
                    <a:pt x="269841" y="166362"/>
                  </a:cubicBezTo>
                  <a:cubicBezTo>
                    <a:pt x="257141" y="178268"/>
                    <a:pt x="250394" y="234624"/>
                    <a:pt x="229360" y="247324"/>
                  </a:cubicBezTo>
                  <a:cubicBezTo>
                    <a:pt x="208326" y="260024"/>
                    <a:pt x="167051" y="242959"/>
                    <a:pt x="143635" y="242562"/>
                  </a:cubicBezTo>
                  <a:cubicBezTo>
                    <a:pt x="120219" y="242165"/>
                    <a:pt x="103947" y="258834"/>
                    <a:pt x="88866" y="244943"/>
                  </a:cubicBezTo>
                  <a:cubicBezTo>
                    <a:pt x="73785" y="231052"/>
                    <a:pt x="41250" y="197430"/>
                    <a:pt x="30137" y="174411"/>
                  </a:cubicBezTo>
                  <a:cubicBezTo>
                    <a:pt x="19024" y="151392"/>
                    <a:pt x="-15349" y="135308"/>
                    <a:pt x="7904" y="99687"/>
                  </a:cubicBezTo>
                  <a:close/>
                </a:path>
              </a:pathLst>
            </a:custGeom>
            <a:solidFill>
              <a:srgbClr val="137397"/>
            </a:solidFill>
            <a:ln w="6350" cap="flat" cmpd="sng" algn="ctr">
              <a:solidFill>
                <a:srgbClr val="137397">
                  <a:lumMod val="75000"/>
                </a:srgbClr>
              </a:solidFill>
              <a:prstDash val="solid"/>
              <a:miter lim="800000"/>
            </a:ln>
            <a:effectLst>
              <a:innerShdw blurRad="25400">
                <a:prstClr val="black">
                  <a:alpha val="60000"/>
                </a:prstClr>
              </a:innerShdw>
            </a:effectLst>
          </p:spPr>
          <p:txBody>
            <a:bodyPr wrap="square" rtlCol="0" anchor="ctr">
              <a:noAutofit/>
            </a:bodyPr>
            <a:lstStyle/>
            <a:p>
              <a:pPr algn="ctr" defTabSz="685966">
                <a:defRPr/>
              </a:pPr>
              <a:endParaRPr lang="en-US" sz="1400" kern="0">
                <a:solidFill>
                  <a:sysClr val="windowText" lastClr="000000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57" name="Freeform 201">
            <a:extLst>
              <a:ext uri="{FF2B5EF4-FFF2-40B4-BE49-F238E27FC236}">
                <a16:creationId xmlns:a16="http://schemas.microsoft.com/office/drawing/2014/main" id="{80223A3E-347B-4C4C-8E1F-0834FCE838D2}"/>
              </a:ext>
            </a:extLst>
          </p:cNvPr>
          <p:cNvSpPr>
            <a:spLocks noChangeAspect="1"/>
          </p:cNvSpPr>
          <p:nvPr/>
        </p:nvSpPr>
        <p:spPr>
          <a:xfrm>
            <a:off x="6205187" y="3522489"/>
            <a:ext cx="256320" cy="195779"/>
          </a:xfrm>
          <a:custGeom>
            <a:avLst/>
            <a:gdLst>
              <a:gd name="connsiteX0" fmla="*/ 0 w 241300"/>
              <a:gd name="connsiteY0" fmla="*/ 234950 h 234950"/>
              <a:gd name="connsiteX1" fmla="*/ 241300 w 241300"/>
              <a:gd name="connsiteY1" fmla="*/ 0 h 234950"/>
              <a:gd name="connsiteX0" fmla="*/ 0 w 241300"/>
              <a:gd name="connsiteY0" fmla="*/ 234950 h 234950"/>
              <a:gd name="connsiteX1" fmla="*/ 241300 w 241300"/>
              <a:gd name="connsiteY1" fmla="*/ 0 h 234950"/>
              <a:gd name="connsiteX0" fmla="*/ 1 w 241301"/>
              <a:gd name="connsiteY0" fmla="*/ 234950 h 234950"/>
              <a:gd name="connsiteX1" fmla="*/ 241301 w 241301"/>
              <a:gd name="connsiteY1" fmla="*/ 0 h 234950"/>
              <a:gd name="connsiteX0" fmla="*/ 1 w 241301"/>
              <a:gd name="connsiteY0" fmla="*/ 234950 h 234950"/>
              <a:gd name="connsiteX1" fmla="*/ 241301 w 241301"/>
              <a:gd name="connsiteY1" fmla="*/ 0 h 234950"/>
              <a:gd name="connsiteX0" fmla="*/ 1 w 319883"/>
              <a:gd name="connsiteY0" fmla="*/ 189706 h 189706"/>
              <a:gd name="connsiteX1" fmla="*/ 319883 w 319883"/>
              <a:gd name="connsiteY1" fmla="*/ 0 h 189706"/>
              <a:gd name="connsiteX0" fmla="*/ 1 w 319883"/>
              <a:gd name="connsiteY0" fmla="*/ 189911 h 189911"/>
              <a:gd name="connsiteX1" fmla="*/ 319883 w 319883"/>
              <a:gd name="connsiteY1" fmla="*/ 205 h 189911"/>
              <a:gd name="connsiteX0" fmla="*/ 0 w 319882"/>
              <a:gd name="connsiteY0" fmla="*/ 189990 h 189990"/>
              <a:gd name="connsiteX1" fmla="*/ 319882 w 319882"/>
              <a:gd name="connsiteY1" fmla="*/ 284 h 189990"/>
              <a:gd name="connsiteX0" fmla="*/ 0 w 179596"/>
              <a:gd name="connsiteY0" fmla="*/ 126928 h 126928"/>
              <a:gd name="connsiteX1" fmla="*/ 179596 w 179596"/>
              <a:gd name="connsiteY1" fmla="*/ 1724 h 126928"/>
              <a:gd name="connsiteX0" fmla="*/ 0 w 179596"/>
              <a:gd name="connsiteY0" fmla="*/ 169078 h 169078"/>
              <a:gd name="connsiteX1" fmla="*/ 179596 w 179596"/>
              <a:gd name="connsiteY1" fmla="*/ 43874 h 169078"/>
              <a:gd name="connsiteX0" fmla="*/ 0 w 179596"/>
              <a:gd name="connsiteY0" fmla="*/ 164450 h 164450"/>
              <a:gd name="connsiteX1" fmla="*/ 179596 w 179596"/>
              <a:gd name="connsiteY1" fmla="*/ 39246 h 164450"/>
              <a:gd name="connsiteX0" fmla="*/ 2529 w 182125"/>
              <a:gd name="connsiteY0" fmla="*/ 164931 h 164931"/>
              <a:gd name="connsiteX1" fmla="*/ 182125 w 182125"/>
              <a:gd name="connsiteY1" fmla="*/ 39727 h 164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2125" h="164931">
                <a:moveTo>
                  <a:pt x="2529" y="164931"/>
                </a:moveTo>
                <a:cubicBezTo>
                  <a:pt x="-20631" y="29213"/>
                  <a:pt x="121286" y="-53497"/>
                  <a:pt x="182125" y="39727"/>
                </a:cubicBezTo>
              </a:path>
            </a:pathLst>
          </a:custGeom>
          <a:noFill/>
          <a:ln w="57150" cap="rnd" cmpd="sng" algn="ctr">
            <a:solidFill>
              <a:srgbClr val="B44620">
                <a:lumMod val="75000"/>
              </a:srgbClr>
            </a:solidFill>
            <a:prstDash val="solid"/>
            <a:miter lim="800000"/>
            <a:tailEnd type="triangle" w="med" len="med"/>
          </a:ln>
          <a:effectLst/>
        </p:spPr>
        <p:txBody>
          <a:bodyPr lIns="51435" tIns="25717" rIns="51435" bIns="25717" rtlCol="0" anchor="ctr"/>
          <a:lstStyle/>
          <a:p>
            <a:pPr algn="ctr" defTabSz="685966">
              <a:defRPr/>
            </a:pPr>
            <a:endParaRPr lang="en-US" sz="1400" kern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957ACD12-10A6-434E-B6FB-A006DE46091E}"/>
              </a:ext>
            </a:extLst>
          </p:cNvPr>
          <p:cNvGrpSpPr>
            <a:grpSpLocks noChangeAspect="1"/>
          </p:cNvGrpSpPr>
          <p:nvPr/>
        </p:nvGrpSpPr>
        <p:grpSpPr>
          <a:xfrm>
            <a:off x="6166281" y="3549510"/>
            <a:ext cx="404376" cy="282641"/>
            <a:chOff x="6045200" y="2619375"/>
            <a:chExt cx="579755" cy="405130"/>
          </a:xfrm>
        </p:grpSpPr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AD3CA6C1-9B6A-9B46-8E12-177EA64259D2}"/>
                </a:ext>
              </a:extLst>
            </p:cNvPr>
            <p:cNvSpPr/>
            <p:nvPr/>
          </p:nvSpPr>
          <p:spPr>
            <a:xfrm>
              <a:off x="6045200" y="2841625"/>
              <a:ext cx="182880" cy="182880"/>
            </a:xfrm>
            <a:prstGeom prst="ellipse">
              <a:avLst/>
            </a:prstGeom>
            <a:solidFill>
              <a:srgbClr val="B44620"/>
            </a:solidFill>
            <a:ln w="19050" cap="flat" cmpd="sng" algn="ctr">
              <a:solidFill>
                <a:srgbClr val="B44620">
                  <a:lumMod val="75000"/>
                  <a:alpha val="50000"/>
                </a:srgbClr>
              </a:solidFill>
              <a:prstDash val="solid"/>
              <a:miter lim="800000"/>
            </a:ln>
            <a:effectLst>
              <a:glow rad="101600">
                <a:srgbClr val="B44620">
                  <a:alpha val="40000"/>
                </a:srgbClr>
              </a:glow>
            </a:effectLst>
          </p:spPr>
          <p:txBody>
            <a:bodyPr rtlCol="0" anchor="ctr"/>
            <a:lstStyle/>
            <a:p>
              <a:pPr algn="ctr" defTabSz="685966">
                <a:defRPr/>
              </a:pPr>
              <a:endParaRPr lang="en-US" sz="1400" kern="0">
                <a:solidFill>
                  <a:prstClr val="white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6B0F4D22-1DC0-154F-B80B-710E7C5E5CC0}"/>
                </a:ext>
              </a:extLst>
            </p:cNvPr>
            <p:cNvSpPr/>
            <p:nvPr/>
          </p:nvSpPr>
          <p:spPr>
            <a:xfrm>
              <a:off x="6442075" y="2619375"/>
              <a:ext cx="182880" cy="182880"/>
            </a:xfrm>
            <a:prstGeom prst="ellipse">
              <a:avLst/>
            </a:prstGeom>
            <a:solidFill>
              <a:srgbClr val="B44620"/>
            </a:solidFill>
            <a:ln w="19050" cap="flat" cmpd="sng" algn="ctr">
              <a:solidFill>
                <a:srgbClr val="B44620">
                  <a:lumMod val="75000"/>
                  <a:alpha val="50000"/>
                </a:srgbClr>
              </a:solidFill>
              <a:prstDash val="solid"/>
              <a:miter lim="800000"/>
            </a:ln>
            <a:effectLst>
              <a:glow rad="101600">
                <a:srgbClr val="B44620">
                  <a:alpha val="40000"/>
                </a:srgbClr>
              </a:glow>
            </a:effectLst>
          </p:spPr>
          <p:txBody>
            <a:bodyPr rtlCol="0" anchor="ctr"/>
            <a:lstStyle/>
            <a:p>
              <a:pPr algn="ctr" defTabSz="685966">
                <a:defRPr/>
              </a:pPr>
              <a:endParaRPr lang="en-US" sz="1400" kern="0">
                <a:solidFill>
                  <a:prstClr val="white"/>
                </a:solidFill>
                <a:latin typeface="Arial Narrow" panose="020B0606020202030204" pitchFamily="34" charset="0"/>
              </a:endParaRPr>
            </a:p>
          </p:txBody>
        </p:sp>
      </p:grp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F716D3FC-94F4-F940-81CE-0A49F2394F5A}"/>
              </a:ext>
            </a:extLst>
          </p:cNvPr>
          <p:cNvCxnSpPr>
            <a:cxnSpLocks noChangeAspect="1"/>
            <a:stCxn id="68" idx="1"/>
          </p:cNvCxnSpPr>
          <p:nvPr/>
        </p:nvCxnSpPr>
        <p:spPr>
          <a:xfrm flipH="1" flipV="1">
            <a:off x="6339547" y="3727991"/>
            <a:ext cx="1193036" cy="2227936"/>
          </a:xfrm>
          <a:prstGeom prst="line">
            <a:avLst/>
          </a:prstGeom>
          <a:noFill/>
          <a:ln w="28575" cap="rnd" cmpd="sng" algn="ctr">
            <a:solidFill>
              <a:srgbClr val="257D9E"/>
            </a:solidFill>
            <a:prstDash val="dash"/>
            <a:miter lim="800000"/>
          </a:ln>
          <a:effectLst/>
        </p:spPr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41826B97-D1E7-4040-A84A-AD34DAAF2EFE}"/>
              </a:ext>
            </a:extLst>
          </p:cNvPr>
          <p:cNvSpPr txBox="1">
            <a:spLocks noChangeAspect="1"/>
          </p:cNvSpPr>
          <p:nvPr/>
        </p:nvSpPr>
        <p:spPr>
          <a:xfrm>
            <a:off x="8088837" y="2406516"/>
            <a:ext cx="2142983" cy="354933"/>
          </a:xfrm>
          <a:prstGeom prst="roundRect">
            <a:avLst/>
          </a:prstGeom>
          <a:solidFill>
            <a:schemeClr val="bg2">
              <a:lumMod val="50000"/>
            </a:schemeClr>
          </a:solidFill>
          <a:ln w="28575">
            <a:noFill/>
          </a:ln>
          <a:effectLst>
            <a:outerShdw blurRad="635000" dist="571500" dir="5400000" sx="90000" sy="90000" algn="ctr" rotWithShape="0">
              <a:schemeClr val="tx1"/>
            </a:outerShdw>
          </a:effectLst>
        </p:spPr>
        <p:txBody>
          <a:bodyPr wrap="square" lIns="51435" tIns="25717" rIns="51435" bIns="25717" rtlCol="0" anchor="ctr">
            <a:noAutofit/>
          </a:bodyPr>
          <a:lstStyle/>
          <a:p>
            <a:pPr algn="ctr" defTabSz="685966">
              <a:lnSpc>
                <a:spcPct val="90000"/>
              </a:lnSpc>
              <a:spcAft>
                <a:spcPts val="339"/>
              </a:spcAft>
              <a:defRPr/>
            </a:pPr>
            <a:r>
              <a:rPr lang="en-US" sz="1400" b="1" kern="0" dirty="0">
                <a:solidFill>
                  <a:prstClr val="white"/>
                </a:solidFill>
                <a:latin typeface="Arial Narrow" panose="020B0606020202030204" pitchFamily="34" charset="0"/>
              </a:rPr>
              <a:t>Naltrexone </a:t>
            </a:r>
            <a:r>
              <a:rPr lang="en-US" sz="1400" b="1" kern="0" dirty="0" err="1">
                <a:solidFill>
                  <a:prstClr val="white"/>
                </a:solidFill>
                <a:latin typeface="Arial Narrow" panose="020B0606020202030204" pitchFamily="34" charset="0"/>
              </a:rPr>
              <a:t>HCl</a:t>
            </a:r>
            <a:endParaRPr lang="en-US" sz="1400" b="1" kern="0" baseline="30000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D9394685-9657-ED40-BA79-3F514BC56B19}"/>
              </a:ext>
            </a:extLst>
          </p:cNvPr>
          <p:cNvSpPr txBox="1">
            <a:spLocks noChangeAspect="1"/>
          </p:cNvSpPr>
          <p:nvPr/>
        </p:nvSpPr>
        <p:spPr>
          <a:xfrm>
            <a:off x="2120229" y="2381088"/>
            <a:ext cx="2140963" cy="354933"/>
          </a:xfrm>
          <a:prstGeom prst="roundRect">
            <a:avLst/>
          </a:prstGeom>
          <a:solidFill>
            <a:schemeClr val="bg2">
              <a:lumMod val="50000"/>
            </a:schemeClr>
          </a:solidFill>
          <a:ln w="28575">
            <a:noFill/>
          </a:ln>
          <a:effectLst>
            <a:outerShdw blurRad="635000" dist="571500" dir="5400000" rotWithShape="0">
              <a:schemeClr val="tx1"/>
            </a:outerShdw>
          </a:effectLst>
        </p:spPr>
        <p:txBody>
          <a:bodyPr wrap="square" lIns="51435" tIns="25717" rIns="51435" bIns="25717" rtlCol="0" anchor="ctr">
            <a:noAutofit/>
          </a:bodyPr>
          <a:lstStyle/>
          <a:p>
            <a:pPr algn="ctr" defTabSz="685966">
              <a:lnSpc>
                <a:spcPct val="90000"/>
              </a:lnSpc>
              <a:spcAft>
                <a:spcPts val="339"/>
              </a:spcAft>
              <a:defRPr/>
            </a:pPr>
            <a:r>
              <a:rPr lang="en-US" sz="1400" b="1" kern="0" dirty="0">
                <a:solidFill>
                  <a:prstClr val="white"/>
                </a:solidFill>
                <a:latin typeface="Arial Narrow" panose="020B0606020202030204" pitchFamily="34" charset="0"/>
              </a:rPr>
              <a:t>Bupropion </a:t>
            </a:r>
            <a:r>
              <a:rPr lang="en-US" sz="1400" b="1" kern="0" dirty="0" err="1">
                <a:solidFill>
                  <a:prstClr val="white"/>
                </a:solidFill>
                <a:latin typeface="Arial Narrow" panose="020B0606020202030204" pitchFamily="34" charset="0"/>
              </a:rPr>
              <a:t>HCl</a:t>
            </a:r>
            <a:endParaRPr lang="en-US" sz="1400" kern="0" baseline="30000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F13CC43F-E0FB-0C46-9D3B-A952FF36B738}"/>
              </a:ext>
            </a:extLst>
          </p:cNvPr>
          <p:cNvCxnSpPr>
            <a:cxnSpLocks noChangeAspect="1"/>
            <a:stCxn id="63" idx="3"/>
            <a:endCxn id="22" idx="1"/>
          </p:cNvCxnSpPr>
          <p:nvPr/>
        </p:nvCxnSpPr>
        <p:spPr>
          <a:xfrm>
            <a:off x="4261193" y="2558555"/>
            <a:ext cx="2296060" cy="1344469"/>
          </a:xfrm>
          <a:prstGeom prst="straightConnector1">
            <a:avLst/>
          </a:prstGeom>
          <a:noFill/>
          <a:ln w="28575" cap="rnd" cmpd="sng" algn="ctr">
            <a:solidFill>
              <a:srgbClr val="137397"/>
            </a:solidFill>
            <a:prstDash val="solid"/>
            <a:miter lim="800000"/>
            <a:tailEnd type="triangle"/>
          </a:ln>
          <a:effectLst/>
        </p:spPr>
      </p:cxnSp>
      <p:sp>
        <p:nvSpPr>
          <p:cNvPr id="65" name="Rectangle 64">
            <a:extLst>
              <a:ext uri="{FF2B5EF4-FFF2-40B4-BE49-F238E27FC236}">
                <a16:creationId xmlns:a16="http://schemas.microsoft.com/office/drawing/2014/main" id="{5A34E63A-5C25-C444-A687-21221888A517}"/>
              </a:ext>
            </a:extLst>
          </p:cNvPr>
          <p:cNvSpPr>
            <a:spLocks noChangeAspect="1"/>
          </p:cNvSpPr>
          <p:nvPr/>
        </p:nvSpPr>
        <p:spPr>
          <a:xfrm>
            <a:off x="2152387" y="2921611"/>
            <a:ext cx="2102931" cy="550534"/>
          </a:xfrm>
          <a:prstGeom prst="rect">
            <a:avLst/>
          </a:prstGeom>
          <a:noFill/>
        </p:spPr>
        <p:txBody>
          <a:bodyPr wrap="square" lIns="51435" tIns="25717" rIns="51435" bIns="25717">
            <a:spAutoFit/>
          </a:bodyPr>
          <a:lstStyle/>
          <a:p>
            <a:pPr algn="ctr" defTabSz="685966">
              <a:lnSpc>
                <a:spcPct val="90000"/>
              </a:lnSpc>
              <a:spcAft>
                <a:spcPts val="339"/>
              </a:spcAft>
              <a:buClr>
                <a:srgbClr val="830065"/>
              </a:buClr>
              <a:defRPr/>
            </a:pPr>
            <a:r>
              <a:rPr lang="en-US" sz="1200" dirty="0">
                <a:solidFill>
                  <a:prstClr val="white"/>
                </a:solidFill>
                <a:latin typeface="Arial Narrow" panose="020B0606020202030204" pitchFamily="34" charset="0"/>
              </a:rPr>
              <a:t>Weak inhibitor of the neuronal reuptake of dopamine and norepinephrine</a:t>
            </a:r>
            <a:endParaRPr lang="en-US" sz="1200" b="1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1B31B44E-3168-EA43-B8C8-7EE7AC578356}"/>
              </a:ext>
            </a:extLst>
          </p:cNvPr>
          <p:cNvCxnSpPr>
            <a:cxnSpLocks noChangeAspect="1"/>
            <a:stCxn id="62" idx="1"/>
            <a:endCxn id="22" idx="4"/>
          </p:cNvCxnSpPr>
          <p:nvPr/>
        </p:nvCxnSpPr>
        <p:spPr>
          <a:xfrm flipH="1">
            <a:off x="6671303" y="2583985"/>
            <a:ext cx="1417532" cy="1286241"/>
          </a:xfrm>
          <a:prstGeom prst="straightConnector1">
            <a:avLst/>
          </a:prstGeom>
          <a:noFill/>
          <a:ln w="28575" cap="rnd" cmpd="sng" algn="ctr">
            <a:solidFill>
              <a:srgbClr val="137397"/>
            </a:solidFill>
            <a:prstDash val="solid"/>
            <a:miter lim="800000"/>
            <a:tailEnd type="triangle"/>
          </a:ln>
          <a:effectLst/>
        </p:spPr>
      </p:cxnSp>
      <p:sp>
        <p:nvSpPr>
          <p:cNvPr id="67" name="Rounded Rectangle 66">
            <a:extLst>
              <a:ext uri="{FF2B5EF4-FFF2-40B4-BE49-F238E27FC236}">
                <a16:creationId xmlns:a16="http://schemas.microsoft.com/office/drawing/2014/main" id="{A4DF12A9-2624-0144-B7B0-8A37D15F5ECB}"/>
              </a:ext>
            </a:extLst>
          </p:cNvPr>
          <p:cNvSpPr>
            <a:spLocks noChangeAspect="1"/>
          </p:cNvSpPr>
          <p:nvPr/>
        </p:nvSpPr>
        <p:spPr>
          <a:xfrm>
            <a:off x="7515064" y="4783740"/>
            <a:ext cx="2756813" cy="413883"/>
          </a:xfrm>
          <a:prstGeom prst="roundRect">
            <a:avLst>
              <a:gd name="adj" fmla="val 9201"/>
            </a:avLst>
          </a:prstGeom>
          <a:solidFill>
            <a:schemeClr val="bg2">
              <a:lumMod val="50000"/>
            </a:schemeClr>
          </a:solidFill>
          <a:ln w="6350" cap="flat" cmpd="sng" algn="ctr">
            <a:noFill/>
            <a:prstDash val="solid"/>
            <a:miter lim="800000"/>
          </a:ln>
          <a:effectLst/>
        </p:spPr>
        <p:txBody>
          <a:bodyPr lIns="51435" tIns="25717" rIns="51435" bIns="25717" rtlCol="0" anchor="ctr"/>
          <a:lstStyle/>
          <a:p>
            <a:pPr algn="ctr" defTabSz="685966">
              <a:lnSpc>
                <a:spcPct val="90000"/>
              </a:lnSpc>
              <a:defRPr/>
            </a:pPr>
            <a:r>
              <a:rPr lang="en-US" sz="1400" b="1" kern="0" dirty="0">
                <a:solidFill>
                  <a:prstClr val="white"/>
                </a:solidFill>
                <a:latin typeface="Arial Narrow" panose="020B0606020202030204" pitchFamily="34" charset="0"/>
                <a:cs typeface="Tahoma" panose="020B0604030504040204" pitchFamily="34" charset="0"/>
              </a:rPr>
              <a:t>Mesolimbic Reward System</a:t>
            </a:r>
          </a:p>
        </p:txBody>
      </p:sp>
      <p:sp>
        <p:nvSpPr>
          <p:cNvPr id="68" name="Rounded Rectangle 67">
            <a:extLst>
              <a:ext uri="{FF2B5EF4-FFF2-40B4-BE49-F238E27FC236}">
                <a16:creationId xmlns:a16="http://schemas.microsoft.com/office/drawing/2014/main" id="{BF47E14D-0FC0-C143-9F5D-F534D021BA82}"/>
              </a:ext>
            </a:extLst>
          </p:cNvPr>
          <p:cNvSpPr>
            <a:spLocks noChangeAspect="1"/>
          </p:cNvSpPr>
          <p:nvPr/>
        </p:nvSpPr>
        <p:spPr>
          <a:xfrm>
            <a:off x="7532583" y="5747231"/>
            <a:ext cx="2732959" cy="417391"/>
          </a:xfrm>
          <a:prstGeom prst="roundRect">
            <a:avLst>
              <a:gd name="adj" fmla="val 9201"/>
            </a:avLst>
          </a:prstGeom>
          <a:solidFill>
            <a:schemeClr val="bg2">
              <a:lumMod val="50000"/>
            </a:schemeClr>
          </a:solidFill>
          <a:ln w="28575">
            <a:noFill/>
          </a:ln>
          <a:effectLst/>
        </p:spPr>
        <p:txBody>
          <a:bodyPr wrap="square" lIns="51435" tIns="25717" rIns="51435" bIns="25717" rtlCol="0" anchor="ctr">
            <a:noAutofit/>
          </a:bodyPr>
          <a:lstStyle/>
          <a:p>
            <a:pPr algn="ctr" defTabSz="685966">
              <a:lnSpc>
                <a:spcPct val="90000"/>
              </a:lnSpc>
              <a:spcAft>
                <a:spcPts val="339"/>
              </a:spcAft>
              <a:defRPr/>
            </a:pPr>
            <a:r>
              <a:rPr lang="en-US" sz="1400" b="1" kern="0" dirty="0">
                <a:solidFill>
                  <a:prstClr val="white"/>
                </a:solidFill>
                <a:latin typeface="Arial Narrow" panose="020B0606020202030204" pitchFamily="34" charset="0"/>
              </a:rPr>
              <a:t>Hypothalamic Hunger System</a:t>
            </a:r>
          </a:p>
        </p:txBody>
      </p:sp>
      <p:sp>
        <p:nvSpPr>
          <p:cNvPr id="69" name="Plus 68">
            <a:extLst>
              <a:ext uri="{FF2B5EF4-FFF2-40B4-BE49-F238E27FC236}">
                <a16:creationId xmlns:a16="http://schemas.microsoft.com/office/drawing/2014/main" id="{A8330F3A-C684-BE43-9AC8-21BBA9F37AA6}"/>
              </a:ext>
            </a:extLst>
          </p:cNvPr>
          <p:cNvSpPr>
            <a:spLocks noChangeAspect="1"/>
          </p:cNvSpPr>
          <p:nvPr/>
        </p:nvSpPr>
        <p:spPr>
          <a:xfrm>
            <a:off x="8762887" y="5374159"/>
            <a:ext cx="261164" cy="216123"/>
          </a:xfrm>
          <a:prstGeom prst="mathPlus">
            <a:avLst>
              <a:gd name="adj1" fmla="val 21045"/>
            </a:avLst>
          </a:prstGeom>
          <a:solidFill>
            <a:srgbClr val="FF7D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685966">
              <a:defRPr/>
            </a:pPr>
            <a:endParaRPr lang="en-US" sz="1400" kern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7149248D-16C5-0D41-801D-92A6322FACCB}"/>
              </a:ext>
            </a:extLst>
          </p:cNvPr>
          <p:cNvCxnSpPr>
            <a:cxnSpLocks noChangeAspect="1"/>
            <a:stCxn id="67" idx="1"/>
          </p:cNvCxnSpPr>
          <p:nvPr/>
        </p:nvCxnSpPr>
        <p:spPr>
          <a:xfrm flipH="1" flipV="1">
            <a:off x="6306061" y="3577179"/>
            <a:ext cx="1209003" cy="1413503"/>
          </a:xfrm>
          <a:prstGeom prst="line">
            <a:avLst/>
          </a:prstGeom>
          <a:noFill/>
          <a:ln w="28575" cap="rnd" cmpd="sng" algn="ctr">
            <a:solidFill>
              <a:srgbClr val="C00000"/>
            </a:solidFill>
            <a:prstDash val="dash"/>
            <a:miter lim="800000"/>
          </a:ln>
          <a:effectLst/>
        </p:spPr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90E5385A-95B1-ED4F-8E06-665E93BF56F8}"/>
              </a:ext>
            </a:extLst>
          </p:cNvPr>
          <p:cNvSpPr txBox="1">
            <a:spLocks noChangeAspect="1"/>
          </p:cNvSpPr>
          <p:nvPr/>
        </p:nvSpPr>
        <p:spPr>
          <a:xfrm>
            <a:off x="7970414" y="3886962"/>
            <a:ext cx="660431" cy="22007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defTabSz="685766">
              <a:defRPr/>
            </a:pPr>
            <a:r>
              <a:rPr lang="en-US" sz="1400" b="1" kern="0" dirty="0">
                <a:solidFill>
                  <a:prstClr val="black"/>
                </a:solidFill>
                <a:latin typeface="Arial Narrow" panose="020B0606020202030204" pitchFamily="34" charset="0"/>
              </a:rPr>
              <a:t>Nucleus </a:t>
            </a:r>
            <a:br>
              <a:rPr lang="en-US" sz="1400" b="1" kern="0" dirty="0">
                <a:solidFill>
                  <a:prstClr val="black"/>
                </a:solidFill>
                <a:latin typeface="Arial Narrow" panose="020B0606020202030204" pitchFamily="34" charset="0"/>
              </a:rPr>
            </a:br>
            <a:r>
              <a:rPr lang="en-US" sz="1400" b="1" kern="0" dirty="0" err="1">
                <a:solidFill>
                  <a:prstClr val="black"/>
                </a:solidFill>
                <a:latin typeface="Arial Narrow" panose="020B0606020202030204" pitchFamily="34" charset="0"/>
              </a:rPr>
              <a:t>Accumbens</a:t>
            </a:r>
            <a:endParaRPr lang="en-US" sz="1400" b="1" kern="0" dirty="0">
              <a:solidFill>
                <a:prstClr val="black"/>
              </a:solidFill>
              <a:latin typeface="Arial Narrow" panose="020B0606020202030204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9CBEB4DE-726D-534A-9794-D946B3B68323}"/>
              </a:ext>
            </a:extLst>
          </p:cNvPr>
          <p:cNvSpPr txBox="1">
            <a:spLocks noChangeAspect="1"/>
          </p:cNvSpPr>
          <p:nvPr/>
        </p:nvSpPr>
        <p:spPr>
          <a:xfrm>
            <a:off x="3115153" y="3691135"/>
            <a:ext cx="1668163" cy="185912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algn="r" defTabSz="685766">
              <a:defRPr/>
            </a:pPr>
            <a:r>
              <a:rPr lang="en-US" sz="1400" b="1" kern="0" dirty="0">
                <a:solidFill>
                  <a:prstClr val="black"/>
                </a:solidFill>
                <a:latin typeface="Arial Narrow" panose="020B0606020202030204" pitchFamily="34" charset="0"/>
              </a:rPr>
              <a:t>Ventral </a:t>
            </a:r>
            <a:br>
              <a:rPr lang="en-US" sz="1400" b="1" kern="0" dirty="0">
                <a:solidFill>
                  <a:prstClr val="black"/>
                </a:solidFill>
                <a:latin typeface="Arial Narrow" panose="020B0606020202030204" pitchFamily="34" charset="0"/>
              </a:rPr>
            </a:br>
            <a:r>
              <a:rPr lang="en-US" sz="1400" b="1" kern="0" dirty="0">
                <a:solidFill>
                  <a:prstClr val="black"/>
                </a:solidFill>
                <a:latin typeface="Arial Narrow" panose="020B0606020202030204" pitchFamily="34" charset="0"/>
              </a:rPr>
              <a:t>Tegmental Area</a:t>
            </a: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4E9DCA42-6C3F-4348-8435-82494A482114}"/>
              </a:ext>
            </a:extLst>
          </p:cNvPr>
          <p:cNvCxnSpPr>
            <a:cxnSpLocks noChangeAspect="1"/>
            <a:stCxn id="72" idx="3"/>
            <a:endCxn id="59" idx="2"/>
          </p:cNvCxnSpPr>
          <p:nvPr/>
        </p:nvCxnSpPr>
        <p:spPr>
          <a:xfrm flipV="1">
            <a:off x="4783316" y="3768358"/>
            <a:ext cx="1382965" cy="15733"/>
          </a:xfrm>
          <a:prstGeom prst="line">
            <a:avLst/>
          </a:prstGeom>
          <a:noFill/>
          <a:ln w="6350" cap="flat" cmpd="sng" algn="ctr">
            <a:solidFill>
              <a:srgbClr val="C00000"/>
            </a:solidFill>
            <a:prstDash val="sysDash"/>
            <a:miter lim="800000"/>
          </a:ln>
          <a:effectLst/>
        </p:spPr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D0F6F588-33E4-C840-B4E7-A5673A86E2E0}"/>
              </a:ext>
            </a:extLst>
          </p:cNvPr>
          <p:cNvCxnSpPr>
            <a:cxnSpLocks noChangeAspect="1"/>
            <a:stCxn id="71" idx="1"/>
            <a:endCxn id="60" idx="6"/>
          </p:cNvCxnSpPr>
          <p:nvPr/>
        </p:nvCxnSpPr>
        <p:spPr>
          <a:xfrm flipH="1" flipV="1">
            <a:off x="6570658" y="3613303"/>
            <a:ext cx="1399756" cy="383699"/>
          </a:xfrm>
          <a:prstGeom prst="line">
            <a:avLst/>
          </a:prstGeom>
          <a:noFill/>
          <a:ln w="6350" cap="flat" cmpd="sng" algn="ctr">
            <a:solidFill>
              <a:srgbClr val="C00000"/>
            </a:solidFill>
            <a:prstDash val="sysDash"/>
            <a:miter lim="800000"/>
          </a:ln>
          <a:effectLst/>
        </p:spPr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90AF312E-9E11-1045-BB53-FD6D2EA4006D}"/>
              </a:ext>
            </a:extLst>
          </p:cNvPr>
          <p:cNvSpPr txBox="1">
            <a:spLocks noChangeAspect="1"/>
          </p:cNvSpPr>
          <p:nvPr/>
        </p:nvSpPr>
        <p:spPr>
          <a:xfrm>
            <a:off x="5946725" y="5573902"/>
            <a:ext cx="660431" cy="220079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defTabSz="685766">
              <a:defRPr/>
            </a:pPr>
            <a:r>
              <a:rPr lang="en-US" sz="1400" b="1" kern="0" dirty="0">
                <a:solidFill>
                  <a:prstClr val="black"/>
                </a:solidFill>
                <a:latin typeface="Arial Narrow" panose="020B0606020202030204" pitchFamily="34" charset="0"/>
              </a:rPr>
              <a:t>Hypothalamus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774C3EF8-8791-ED47-882A-D828DF464F02}"/>
              </a:ext>
            </a:extLst>
          </p:cNvPr>
          <p:cNvCxnSpPr>
            <a:cxnSpLocks noChangeAspect="1"/>
            <a:stCxn id="75" idx="0"/>
            <a:endCxn id="22" idx="8"/>
          </p:cNvCxnSpPr>
          <p:nvPr/>
        </p:nvCxnSpPr>
        <p:spPr>
          <a:xfrm flipV="1">
            <a:off x="6276941" y="3988885"/>
            <a:ext cx="324551" cy="1585016"/>
          </a:xfrm>
          <a:prstGeom prst="line">
            <a:avLst/>
          </a:prstGeom>
          <a:noFill/>
          <a:ln w="6350" cap="flat" cmpd="sng" algn="ctr">
            <a:solidFill>
              <a:srgbClr val="257D9E"/>
            </a:solidFill>
            <a:prstDash val="sysDash"/>
            <a:miter lim="800000"/>
          </a:ln>
          <a:effectLst/>
        </p:spPr>
      </p:cxnSp>
      <p:cxnSp>
        <p:nvCxnSpPr>
          <p:cNvPr id="77" name="Straight Arrow Connector 76">
            <a:extLst>
              <a:ext uri="{FF2B5EF4-FFF2-40B4-BE49-F238E27FC236}">
                <a16:creationId xmlns:a16="http://schemas.microsoft.com/office/drawing/2014/main" id="{D15A59F6-4E3B-1D48-816E-0099F2E8DA24}"/>
              </a:ext>
            </a:extLst>
          </p:cNvPr>
          <p:cNvCxnSpPr>
            <a:cxnSpLocks noChangeAspect="1"/>
            <a:stCxn id="63" idx="3"/>
          </p:cNvCxnSpPr>
          <p:nvPr/>
        </p:nvCxnSpPr>
        <p:spPr>
          <a:xfrm>
            <a:off x="4261192" y="2558555"/>
            <a:ext cx="2337128" cy="1168156"/>
          </a:xfrm>
          <a:prstGeom prst="straightConnector1">
            <a:avLst/>
          </a:prstGeom>
          <a:noFill/>
          <a:ln w="28575" cap="rnd" cmpd="sng" algn="ctr">
            <a:solidFill>
              <a:srgbClr val="B44620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2CCED4CA-0344-7A45-820E-4C450970755B}"/>
              </a:ext>
            </a:extLst>
          </p:cNvPr>
          <p:cNvCxnSpPr>
            <a:cxnSpLocks noChangeAspect="1"/>
            <a:stCxn id="62" idx="1"/>
            <a:endCxn id="21" idx="5"/>
          </p:cNvCxnSpPr>
          <p:nvPr/>
        </p:nvCxnSpPr>
        <p:spPr>
          <a:xfrm flipH="1">
            <a:off x="6657995" y="2583983"/>
            <a:ext cx="1430840" cy="1137048"/>
          </a:xfrm>
          <a:prstGeom prst="straightConnector1">
            <a:avLst/>
          </a:prstGeom>
          <a:noFill/>
          <a:ln w="28575" cap="rnd" cmpd="sng" algn="ctr">
            <a:solidFill>
              <a:srgbClr val="B44620"/>
            </a:solidFill>
            <a:prstDash val="solid"/>
            <a:miter lim="800000"/>
            <a:tailEnd type="triangle"/>
          </a:ln>
          <a:effectLst/>
        </p:spPr>
      </p:cxnSp>
      <p:sp>
        <p:nvSpPr>
          <p:cNvPr id="79" name="Rounded Rectangle 78">
            <a:extLst>
              <a:ext uri="{FF2B5EF4-FFF2-40B4-BE49-F238E27FC236}">
                <a16:creationId xmlns:a16="http://schemas.microsoft.com/office/drawing/2014/main" id="{9DBC897A-2910-6643-A07D-2CA062C16F05}"/>
              </a:ext>
            </a:extLst>
          </p:cNvPr>
          <p:cNvSpPr>
            <a:spLocks noChangeAspect="1"/>
          </p:cNvSpPr>
          <p:nvPr/>
        </p:nvSpPr>
        <p:spPr>
          <a:xfrm>
            <a:off x="1671995" y="4749027"/>
            <a:ext cx="3003235" cy="585884"/>
          </a:xfrm>
          <a:prstGeom prst="roundRect">
            <a:avLst/>
          </a:prstGeom>
          <a:noFill/>
          <a:ln w="12700" cap="flat" cmpd="sng" algn="ctr">
            <a:solidFill>
              <a:srgbClr val="C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685966">
              <a:defRPr/>
            </a:pPr>
            <a:r>
              <a:rPr lang="fr-CA" sz="1400" b="1" kern="0" dirty="0" err="1">
                <a:solidFill>
                  <a:srgbClr val="C00000"/>
                </a:solidFill>
                <a:latin typeface="Arial Narrow" panose="020B0606020202030204" pitchFamily="34" charset="0"/>
              </a:rPr>
              <a:t>Act</a:t>
            </a:r>
            <a:r>
              <a:rPr lang="fr-CA" sz="1400" b="1" kern="0" dirty="0">
                <a:solidFill>
                  <a:srgbClr val="C00000"/>
                </a:solidFill>
                <a:latin typeface="Arial Narrow" panose="020B0606020202030204" pitchFamily="34" charset="0"/>
              </a:rPr>
              <a:t> on </a:t>
            </a:r>
            <a:r>
              <a:rPr lang="fr-CA" sz="1400" b="1" kern="0" dirty="0" err="1">
                <a:solidFill>
                  <a:srgbClr val="C00000"/>
                </a:solidFill>
                <a:latin typeface="Arial Narrow" panose="020B0606020202030204" pitchFamily="34" charset="0"/>
              </a:rPr>
              <a:t>dopaminergic</a:t>
            </a:r>
            <a:r>
              <a:rPr lang="fr-CA" sz="1400" b="1" kern="0" dirty="0">
                <a:solidFill>
                  <a:srgbClr val="C00000"/>
                </a:solidFill>
                <a:latin typeface="Arial Narrow" panose="020B0606020202030204" pitchFamily="34" charset="0"/>
              </a:rPr>
              <a:t> </a:t>
            </a:r>
            <a:r>
              <a:rPr lang="fr-CA" sz="1400" b="1" kern="0" dirty="0" err="1">
                <a:solidFill>
                  <a:srgbClr val="C00000"/>
                </a:solidFill>
                <a:latin typeface="Arial Narrow" panose="020B0606020202030204" pitchFamily="34" charset="0"/>
              </a:rPr>
              <a:t>activity</a:t>
            </a:r>
            <a:r>
              <a:rPr lang="fr-CA" sz="1400" b="1" kern="0" dirty="0">
                <a:solidFill>
                  <a:srgbClr val="C00000"/>
                </a:solidFill>
                <a:latin typeface="Arial Narrow" panose="020B0606020202030204" pitchFamily="34" charset="0"/>
              </a:rPr>
              <a:t> </a:t>
            </a:r>
          </a:p>
          <a:p>
            <a:pPr algn="ctr" defTabSz="685966">
              <a:defRPr/>
            </a:pPr>
            <a:r>
              <a:rPr lang="fr-CA" sz="1400" b="1" kern="0" dirty="0">
                <a:solidFill>
                  <a:srgbClr val="C00000"/>
                </a:solidFill>
                <a:latin typeface="Arial Narrow" panose="020B0606020202030204" pitchFamily="34" charset="0"/>
                <a:sym typeface="Wingdings" panose="05000000000000000000" pitchFamily="2" charset="2"/>
              </a:rPr>
              <a:t> </a:t>
            </a:r>
            <a:r>
              <a:rPr lang="fr-CA" sz="1400" b="1" kern="0" dirty="0" err="1">
                <a:solidFill>
                  <a:srgbClr val="C00000"/>
                </a:solidFill>
                <a:latin typeface="Arial Narrow" panose="020B0606020202030204" pitchFamily="34" charset="0"/>
                <a:sym typeface="Wingdings" panose="05000000000000000000" pitchFamily="2" charset="2"/>
              </a:rPr>
              <a:t>food</a:t>
            </a:r>
            <a:r>
              <a:rPr lang="fr-CA" sz="1400" b="1" kern="0" dirty="0">
                <a:solidFill>
                  <a:srgbClr val="C00000"/>
                </a:solidFill>
                <a:latin typeface="Arial Narrow" panose="020B0606020202030204" pitchFamily="34" charset="0"/>
                <a:sym typeface="Wingdings" panose="05000000000000000000" pitchFamily="2" charset="2"/>
              </a:rPr>
              <a:t> </a:t>
            </a:r>
            <a:r>
              <a:rPr lang="fr-CA" sz="1400" b="1" kern="0" dirty="0" err="1">
                <a:solidFill>
                  <a:srgbClr val="C00000"/>
                </a:solidFill>
                <a:latin typeface="Arial Narrow" panose="020B0606020202030204" pitchFamily="34" charset="0"/>
                <a:sym typeface="Wingdings" panose="05000000000000000000" pitchFamily="2" charset="2"/>
              </a:rPr>
              <a:t>cravings</a:t>
            </a:r>
            <a:endParaRPr lang="en-US" sz="1400" b="1" kern="0" dirty="0">
              <a:solidFill>
                <a:srgbClr val="C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80" name="Rounded Rectangle 79">
            <a:extLst>
              <a:ext uri="{FF2B5EF4-FFF2-40B4-BE49-F238E27FC236}">
                <a16:creationId xmlns:a16="http://schemas.microsoft.com/office/drawing/2014/main" id="{C701BE27-2C6D-644E-BA06-AA724E84308A}"/>
              </a:ext>
            </a:extLst>
          </p:cNvPr>
          <p:cNvSpPr>
            <a:spLocks noChangeAspect="1"/>
          </p:cNvSpPr>
          <p:nvPr/>
        </p:nvSpPr>
        <p:spPr>
          <a:xfrm>
            <a:off x="1671995" y="5444077"/>
            <a:ext cx="2980496" cy="850619"/>
          </a:xfrm>
          <a:prstGeom prst="roundRect">
            <a:avLst/>
          </a:prstGeom>
          <a:noFill/>
          <a:ln w="12700" cap="flat" cmpd="sng" algn="ctr">
            <a:solidFill>
              <a:srgbClr val="137397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685966">
              <a:defRPr/>
            </a:pPr>
            <a:r>
              <a:rPr lang="fr-CA" sz="1400" b="1" kern="0" dirty="0" err="1">
                <a:solidFill>
                  <a:srgbClr val="257D9E"/>
                </a:solidFill>
                <a:latin typeface="Arial Narrow" panose="020B0606020202030204" pitchFamily="34" charset="0"/>
              </a:rPr>
              <a:t>Promote</a:t>
            </a:r>
            <a:r>
              <a:rPr lang="fr-CA" sz="1400" b="1" kern="0" dirty="0">
                <a:solidFill>
                  <a:srgbClr val="257D9E"/>
                </a:solidFill>
                <a:latin typeface="Arial Narrow" panose="020B0606020202030204" pitchFamily="34" charset="0"/>
              </a:rPr>
              <a:t> </a:t>
            </a:r>
            <a:r>
              <a:rPr lang="fr-CA" sz="1400" b="1" kern="0" dirty="0" err="1">
                <a:solidFill>
                  <a:srgbClr val="257D9E"/>
                </a:solidFill>
                <a:latin typeface="Arial Narrow" panose="020B0606020202030204" pitchFamily="34" charset="0"/>
              </a:rPr>
              <a:t>appetite</a:t>
            </a:r>
            <a:r>
              <a:rPr lang="fr-CA" sz="1400" b="1" kern="0" dirty="0">
                <a:solidFill>
                  <a:srgbClr val="257D9E"/>
                </a:solidFill>
                <a:latin typeface="Arial Narrow" panose="020B0606020202030204" pitchFamily="34" charset="0"/>
              </a:rPr>
              <a:t> suppression </a:t>
            </a:r>
            <a:r>
              <a:rPr lang="fr-CA" sz="1400" b="1" kern="0" dirty="0" err="1">
                <a:solidFill>
                  <a:srgbClr val="257D9E"/>
                </a:solidFill>
                <a:latin typeface="Arial Narrow" panose="020B0606020202030204" pitchFamily="34" charset="0"/>
              </a:rPr>
              <a:t>neurons</a:t>
            </a:r>
            <a:r>
              <a:rPr lang="fr-CA" sz="1400" b="1" kern="0" dirty="0">
                <a:solidFill>
                  <a:srgbClr val="257D9E"/>
                </a:solidFill>
                <a:latin typeface="Arial Narrow" panose="020B0606020202030204" pitchFamily="34" charset="0"/>
              </a:rPr>
              <a:t> (POMC)</a:t>
            </a:r>
          </a:p>
          <a:p>
            <a:pPr algn="ctr" defTabSz="685966">
              <a:defRPr/>
            </a:pPr>
            <a:r>
              <a:rPr lang="fr-CA" sz="1400" b="1" kern="0" dirty="0">
                <a:solidFill>
                  <a:srgbClr val="257D9E"/>
                </a:solidFill>
                <a:latin typeface="Arial Narrow" panose="020B0606020202030204" pitchFamily="34" charset="0"/>
                <a:sym typeface="Wingdings" panose="05000000000000000000" pitchFamily="2" charset="2"/>
              </a:rPr>
              <a:t> </a:t>
            </a:r>
            <a:r>
              <a:rPr lang="fr-CA" sz="1400" b="1" kern="0" dirty="0" err="1">
                <a:solidFill>
                  <a:srgbClr val="257D9E"/>
                </a:solidFill>
                <a:latin typeface="Arial Narrow" panose="020B0606020202030204" pitchFamily="34" charset="0"/>
                <a:sym typeface="Wingdings" panose="05000000000000000000" pitchFamily="2" charset="2"/>
              </a:rPr>
              <a:t>hunger</a:t>
            </a:r>
            <a:endParaRPr lang="en-US" sz="1400" b="1" kern="0" dirty="0">
              <a:solidFill>
                <a:srgbClr val="257D9E"/>
              </a:solidFill>
              <a:latin typeface="Arial Narrow" panose="020B0606020202030204" pitchFamily="34" charset="0"/>
            </a:endParaRP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CEE6B5CC-BABE-A64A-907C-7DBDACA11CC8}"/>
              </a:ext>
            </a:extLst>
          </p:cNvPr>
          <p:cNvSpPr>
            <a:spLocks noChangeAspect="1"/>
          </p:cNvSpPr>
          <p:nvPr/>
        </p:nvSpPr>
        <p:spPr>
          <a:xfrm>
            <a:off x="8088835" y="2981500"/>
            <a:ext cx="2102931" cy="218136"/>
          </a:xfrm>
          <a:prstGeom prst="rect">
            <a:avLst/>
          </a:prstGeom>
          <a:noFill/>
        </p:spPr>
        <p:txBody>
          <a:bodyPr wrap="square" lIns="51435" tIns="25717" rIns="51435" bIns="25717">
            <a:spAutoFit/>
          </a:bodyPr>
          <a:lstStyle/>
          <a:p>
            <a:pPr algn="ctr" defTabSz="685966">
              <a:lnSpc>
                <a:spcPct val="90000"/>
              </a:lnSpc>
              <a:spcAft>
                <a:spcPts val="339"/>
              </a:spcAft>
              <a:buClr>
                <a:srgbClr val="830065"/>
              </a:buClr>
              <a:defRPr/>
            </a:pPr>
            <a:r>
              <a:rPr lang="en-US" sz="1200" dirty="0">
                <a:solidFill>
                  <a:prstClr val="white"/>
                </a:solidFill>
                <a:latin typeface="Arial Narrow" panose="020B0606020202030204" pitchFamily="34" charset="0"/>
              </a:rPr>
              <a:t>Opioid antagonist</a:t>
            </a:r>
            <a:endParaRPr lang="en-US" sz="1400" b="1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82" name="Footer Placeholder 2">
            <a:extLst>
              <a:ext uri="{FF2B5EF4-FFF2-40B4-BE49-F238E27FC236}">
                <a16:creationId xmlns:a16="http://schemas.microsoft.com/office/drawing/2014/main" id="{00A148FC-D7BE-8B48-AA4C-17AAA988CEC9}"/>
              </a:ext>
            </a:extLst>
          </p:cNvPr>
          <p:cNvSpPr txBox="1">
            <a:spLocks/>
          </p:cNvSpPr>
          <p:nvPr/>
        </p:nvSpPr>
        <p:spPr>
          <a:xfrm>
            <a:off x="124780" y="6400583"/>
            <a:ext cx="7964055" cy="366712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342891">
              <a:lnSpc>
                <a:spcPct val="90000"/>
              </a:lnSpc>
            </a:pPr>
            <a:r>
              <a:rPr lang="nb-NO" sz="1000" dirty="0" err="1">
                <a:latin typeface="Arial Narrow" panose="020B0606020202030204" pitchFamily="34" charset="0"/>
                <a:ea typeface="Tahoma" panose="020B0604030504040204" pitchFamily="34" charset="0"/>
                <a:cs typeface="Arial Narrow"/>
              </a:rPr>
              <a:t>Figure</a:t>
            </a:r>
            <a:r>
              <a:rPr lang="nb-NO" sz="1000" dirty="0">
                <a:latin typeface="Arial Narrow" panose="020B0606020202030204" pitchFamily="34" charset="0"/>
                <a:ea typeface="Tahoma" panose="020B0604030504040204" pitchFamily="34" charset="0"/>
                <a:cs typeface="Arial Narrow"/>
              </a:rPr>
              <a:t> </a:t>
            </a:r>
            <a:r>
              <a:rPr lang="nb-NO" sz="1000" dirty="0" err="1">
                <a:latin typeface="Arial Narrow" panose="020B0606020202030204" pitchFamily="34" charset="0"/>
                <a:ea typeface="Tahoma" panose="020B0604030504040204" pitchFamily="34" charset="0"/>
                <a:cs typeface="Arial Narrow"/>
              </a:rPr>
              <a:t>adapted</a:t>
            </a:r>
            <a:r>
              <a:rPr lang="nb-NO" sz="1000" dirty="0">
                <a:latin typeface="Arial Narrow" panose="020B0606020202030204" pitchFamily="34" charset="0"/>
                <a:ea typeface="Tahoma" panose="020B0604030504040204" pitchFamily="34" charset="0"/>
                <a:cs typeface="Arial Narrow"/>
              </a:rPr>
              <a:t> from Billes et al,</a:t>
            </a:r>
            <a:r>
              <a:rPr lang="nb-NO" sz="1000" baseline="30000" dirty="0">
                <a:latin typeface="Arial Narrow" panose="020B0606020202030204" pitchFamily="34" charset="0"/>
                <a:ea typeface="Tahoma" panose="020B0604030504040204" pitchFamily="34" charset="0"/>
                <a:cs typeface="Arial Narrow"/>
              </a:rPr>
              <a:t>1</a:t>
            </a:r>
            <a:r>
              <a:rPr lang="nb-NO" sz="1000" dirty="0">
                <a:latin typeface="Arial Narrow" panose="020B0606020202030204" pitchFamily="34" charset="0"/>
                <a:ea typeface="Tahoma" panose="020B0604030504040204" pitchFamily="34" charset="0"/>
                <a:cs typeface="Arial Narrow"/>
              </a:rPr>
              <a:t> © 2014, </a:t>
            </a:r>
            <a:r>
              <a:rPr lang="nb-NO" sz="1000" dirty="0" err="1">
                <a:latin typeface="Arial Narrow" panose="020B0606020202030204" pitchFamily="34" charset="0"/>
                <a:ea typeface="Tahoma" panose="020B0604030504040204" pitchFamily="34" charset="0"/>
                <a:cs typeface="Arial Narrow"/>
              </a:rPr>
              <a:t>with</a:t>
            </a:r>
            <a:r>
              <a:rPr lang="nb-NO" sz="1000" dirty="0">
                <a:latin typeface="Arial Narrow" panose="020B0606020202030204" pitchFamily="34" charset="0"/>
                <a:ea typeface="Tahoma" panose="020B0604030504040204" pitchFamily="34" charset="0"/>
                <a:cs typeface="Arial Narrow"/>
              </a:rPr>
              <a:t> </a:t>
            </a:r>
            <a:r>
              <a:rPr lang="nb-NO" sz="1000" dirty="0" err="1">
                <a:latin typeface="Arial Narrow" panose="020B0606020202030204" pitchFamily="34" charset="0"/>
                <a:ea typeface="Tahoma" panose="020B0604030504040204" pitchFamily="34" charset="0"/>
                <a:cs typeface="Arial Narrow"/>
              </a:rPr>
              <a:t>permission</a:t>
            </a:r>
            <a:r>
              <a:rPr lang="nb-NO" sz="1000" dirty="0">
                <a:latin typeface="Arial Narrow" panose="020B0606020202030204" pitchFamily="34" charset="0"/>
                <a:ea typeface="Tahoma" panose="020B0604030504040204" pitchFamily="34" charset="0"/>
                <a:cs typeface="Arial Narrow"/>
              </a:rPr>
              <a:t> from </a:t>
            </a:r>
            <a:r>
              <a:rPr lang="nb-NO" sz="1000" dirty="0" err="1">
                <a:latin typeface="Arial Narrow" panose="020B0606020202030204" pitchFamily="34" charset="0"/>
                <a:ea typeface="Tahoma" panose="020B0604030504040204" pitchFamily="34" charset="0"/>
                <a:cs typeface="Arial Narrow"/>
              </a:rPr>
              <a:t>Elsevier</a:t>
            </a:r>
            <a:r>
              <a:rPr lang="nb-NO" sz="1000" dirty="0">
                <a:latin typeface="Arial Narrow" panose="020B0606020202030204" pitchFamily="34" charset="0"/>
                <a:ea typeface="Tahoma" panose="020B0604030504040204" pitchFamily="34" charset="0"/>
                <a:cs typeface="Arial Narrow"/>
              </a:rPr>
              <a:t>.</a:t>
            </a:r>
          </a:p>
          <a:p>
            <a:pPr defTabSz="342891">
              <a:lnSpc>
                <a:spcPct val="90000"/>
              </a:lnSpc>
            </a:pPr>
            <a:r>
              <a:rPr lang="nb-NO" sz="1000" dirty="0">
                <a:latin typeface="Arial Narrow" panose="020B0606020202030204" pitchFamily="34" charset="0"/>
                <a:ea typeface="Tahoma" panose="020B0604030504040204" pitchFamily="34" charset="0"/>
                <a:cs typeface="Arial Narrow"/>
              </a:rPr>
              <a:t>1. Billes SK, et al. </a:t>
            </a:r>
            <a:r>
              <a:rPr lang="nb-NO" sz="1000" i="1" dirty="0" err="1">
                <a:latin typeface="Arial Narrow" panose="020B0606020202030204" pitchFamily="34" charset="0"/>
                <a:ea typeface="Tahoma" panose="020B0604030504040204" pitchFamily="34" charset="0"/>
                <a:cs typeface="Arial Narrow"/>
              </a:rPr>
              <a:t>Pharmacol</a:t>
            </a:r>
            <a:r>
              <a:rPr lang="nb-NO" sz="1000" i="1" dirty="0">
                <a:latin typeface="Arial Narrow" panose="020B0606020202030204" pitchFamily="34" charset="0"/>
                <a:ea typeface="Tahoma" panose="020B0604030504040204" pitchFamily="34" charset="0"/>
                <a:cs typeface="Arial Narrow"/>
              </a:rPr>
              <a:t> Res</a:t>
            </a:r>
            <a:r>
              <a:rPr lang="nb-NO" sz="1000" dirty="0">
                <a:latin typeface="Arial Narrow" panose="020B0606020202030204" pitchFamily="34" charset="0"/>
                <a:ea typeface="Tahoma" panose="020B0604030504040204" pitchFamily="34" charset="0"/>
                <a:cs typeface="Arial Narrow"/>
              </a:rPr>
              <a:t>. 2014;84:1-11. </a:t>
            </a:r>
          </a:p>
        </p:txBody>
      </p:sp>
    </p:spTree>
    <p:extLst>
      <p:ext uri="{BB962C8B-B14F-4D97-AF65-F5344CB8AC3E}">
        <p14:creationId xmlns:p14="http://schemas.microsoft.com/office/powerpoint/2010/main" val="127699639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500"/>
                            </p:stCondLst>
                            <p:childTnLst>
                              <p:par>
                                <p:cTn id="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0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68" grpId="0" animBg="1"/>
      <p:bldP spid="69" grpId="0" animBg="1"/>
      <p:bldP spid="71" grpId="0"/>
      <p:bldP spid="72" grpId="0"/>
      <p:bldP spid="75" grpId="0"/>
      <p:bldP spid="79" grpId="0" animBg="1"/>
      <p:bldP spid="8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0" name="Group 309"/>
          <p:cNvGrpSpPr/>
          <p:nvPr/>
        </p:nvGrpSpPr>
        <p:grpSpPr>
          <a:xfrm>
            <a:off x="1517757" y="1956886"/>
            <a:ext cx="1824672" cy="1981130"/>
            <a:chOff x="4493876" y="1219200"/>
            <a:chExt cx="3190639" cy="3462774"/>
          </a:xfrm>
        </p:grpSpPr>
        <p:sp>
          <p:nvSpPr>
            <p:cNvPr id="311" name="Freeform 310"/>
            <p:cNvSpPr/>
            <p:nvPr/>
          </p:nvSpPr>
          <p:spPr>
            <a:xfrm flipH="1">
              <a:off x="4493876" y="1219200"/>
              <a:ext cx="3190639" cy="1932160"/>
            </a:xfrm>
            <a:custGeom>
              <a:avLst/>
              <a:gdLst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68940 w 6261777"/>
                <a:gd name="connsiteY34" fmla="*/ 326376 h 3791206"/>
                <a:gd name="connsiteX35" fmla="*/ 4809617 w 6261777"/>
                <a:gd name="connsiteY35" fmla="*/ 458260 h 3791206"/>
                <a:gd name="connsiteX36" fmla="*/ 5134932 w 6261777"/>
                <a:gd name="connsiteY36" fmla="*/ 6253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68940 w 6261777"/>
                <a:gd name="connsiteY34" fmla="*/ 326376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78465 w 6261777"/>
                <a:gd name="connsiteY34" fmla="*/ 331139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78465 w 6261777"/>
                <a:gd name="connsiteY34" fmla="*/ 331139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78465 w 6261777"/>
                <a:gd name="connsiteY34" fmla="*/ 331139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78465 w 6261777"/>
                <a:gd name="connsiteY34" fmla="*/ 331139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78465 w 6261777"/>
                <a:gd name="connsiteY34" fmla="*/ 331139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492"/>
                <a:gd name="connsiteY0" fmla="*/ 3430060 h 3791206"/>
                <a:gd name="connsiteX1" fmla="*/ 501386 w 6261492"/>
                <a:gd name="connsiteY1" fmla="*/ 3421268 h 3791206"/>
                <a:gd name="connsiteX2" fmla="*/ 413463 w 6261492"/>
                <a:gd name="connsiteY2" fmla="*/ 3386099 h 3791206"/>
                <a:gd name="connsiteX3" fmla="*/ 360709 w 6261492"/>
                <a:gd name="connsiteY3" fmla="*/ 3298176 h 3791206"/>
                <a:gd name="connsiteX4" fmla="*/ 193655 w 6261492"/>
                <a:gd name="connsiteY4" fmla="*/ 3183876 h 3791206"/>
                <a:gd name="connsiteX5" fmla="*/ 123317 w 6261492"/>
                <a:gd name="connsiteY5" fmla="*/ 3060783 h 3791206"/>
                <a:gd name="connsiteX6" fmla="*/ 105732 w 6261492"/>
                <a:gd name="connsiteY6" fmla="*/ 2946483 h 3791206"/>
                <a:gd name="connsiteX7" fmla="*/ 114524 w 6261492"/>
                <a:gd name="connsiteY7" fmla="*/ 2920107 h 3791206"/>
                <a:gd name="connsiteX8" fmla="*/ 26601 w 6261492"/>
                <a:gd name="connsiteY8" fmla="*/ 2788222 h 3791206"/>
                <a:gd name="connsiteX9" fmla="*/ 26601 w 6261492"/>
                <a:gd name="connsiteY9" fmla="*/ 2665130 h 3791206"/>
                <a:gd name="connsiteX10" fmla="*/ 61770 w 6261492"/>
                <a:gd name="connsiteY10" fmla="*/ 2568414 h 3791206"/>
                <a:gd name="connsiteX11" fmla="*/ 224 w 6261492"/>
                <a:gd name="connsiteY11" fmla="*/ 2155176 h 3791206"/>
                <a:gd name="connsiteX12" fmla="*/ 88147 w 6261492"/>
                <a:gd name="connsiteY12" fmla="*/ 1847445 h 3791206"/>
                <a:gd name="connsiteX13" fmla="*/ 263993 w 6261492"/>
                <a:gd name="connsiteY13" fmla="*/ 1697976 h 3791206"/>
                <a:gd name="connsiteX14" fmla="*/ 290370 w 6261492"/>
                <a:gd name="connsiteY14" fmla="*/ 1399037 h 3791206"/>
                <a:gd name="connsiteX15" fmla="*/ 501386 w 6261492"/>
                <a:gd name="connsiteY15" fmla="*/ 1205607 h 3791206"/>
                <a:gd name="connsiteX16" fmla="*/ 659647 w 6261492"/>
                <a:gd name="connsiteY16" fmla="*/ 941837 h 3791206"/>
                <a:gd name="connsiteX17" fmla="*/ 976170 w 6261492"/>
                <a:gd name="connsiteY17" fmla="*/ 730822 h 3791206"/>
                <a:gd name="connsiteX18" fmla="*/ 1266317 w 6261492"/>
                <a:gd name="connsiteY18" fmla="*/ 431883 h 3791206"/>
                <a:gd name="connsiteX19" fmla="*/ 1661970 w 6261492"/>
                <a:gd name="connsiteY19" fmla="*/ 335168 h 3791206"/>
                <a:gd name="connsiteX20" fmla="*/ 1776270 w 6261492"/>
                <a:gd name="connsiteY20" fmla="*/ 256037 h 3791206"/>
                <a:gd name="connsiteX21" fmla="*/ 1943324 w 6261492"/>
                <a:gd name="connsiteY21" fmla="*/ 229660 h 3791206"/>
                <a:gd name="connsiteX22" fmla="*/ 2145547 w 6261492"/>
                <a:gd name="connsiteY22" fmla="*/ 124153 h 3791206"/>
                <a:gd name="connsiteX23" fmla="*/ 2453278 w 6261492"/>
                <a:gd name="connsiteY23" fmla="*/ 106568 h 3791206"/>
                <a:gd name="connsiteX24" fmla="*/ 2673086 w 6261492"/>
                <a:gd name="connsiteY24" fmla="*/ 45022 h 3791206"/>
                <a:gd name="connsiteX25" fmla="*/ 2875309 w 6261492"/>
                <a:gd name="connsiteY25" fmla="*/ 53814 h 3791206"/>
                <a:gd name="connsiteX26" fmla="*/ 3121493 w 6261492"/>
                <a:gd name="connsiteY26" fmla="*/ 27437 h 3791206"/>
                <a:gd name="connsiteX27" fmla="*/ 3332509 w 6261492"/>
                <a:gd name="connsiteY27" fmla="*/ 62607 h 3791206"/>
                <a:gd name="connsiteX28" fmla="*/ 3596278 w 6261492"/>
                <a:gd name="connsiteY28" fmla="*/ 1060 h 3791206"/>
                <a:gd name="connsiteX29" fmla="*/ 3912801 w 6261492"/>
                <a:gd name="connsiteY29" fmla="*/ 124153 h 3791206"/>
                <a:gd name="connsiteX30" fmla="*/ 4106232 w 6261492"/>
                <a:gd name="connsiteY30" fmla="*/ 159322 h 3791206"/>
                <a:gd name="connsiteX31" fmla="*/ 4220532 w 6261492"/>
                <a:gd name="connsiteY31" fmla="*/ 212076 h 3791206"/>
                <a:gd name="connsiteX32" fmla="*/ 4396378 w 6261492"/>
                <a:gd name="connsiteY32" fmla="*/ 203283 h 3791206"/>
                <a:gd name="connsiteX33" fmla="*/ 4519470 w 6261492"/>
                <a:gd name="connsiteY33" fmla="*/ 264830 h 3791206"/>
                <a:gd name="connsiteX34" fmla="*/ 4678465 w 6261492"/>
                <a:gd name="connsiteY34" fmla="*/ 331139 h 3791206"/>
                <a:gd name="connsiteX35" fmla="*/ 4809617 w 6261492"/>
                <a:gd name="connsiteY35" fmla="*/ 458260 h 3791206"/>
                <a:gd name="connsiteX36" fmla="*/ 5111119 w 6261492"/>
                <a:gd name="connsiteY36" fmla="*/ 587214 h 3791206"/>
                <a:gd name="connsiteX37" fmla="*/ 5310778 w 6261492"/>
                <a:gd name="connsiteY37" fmla="*/ 818745 h 3791206"/>
                <a:gd name="connsiteX38" fmla="*/ 5556963 w 6261492"/>
                <a:gd name="connsiteY38" fmla="*/ 1012176 h 3791206"/>
                <a:gd name="connsiteX39" fmla="*/ 5732809 w 6261492"/>
                <a:gd name="connsiteY39" fmla="*/ 1311114 h 3791206"/>
                <a:gd name="connsiteX40" fmla="*/ 5882278 w 6261492"/>
                <a:gd name="connsiteY40" fmla="*/ 1557299 h 3791206"/>
                <a:gd name="connsiteX41" fmla="*/ 5882278 w 6261492"/>
                <a:gd name="connsiteY41" fmla="*/ 1759522 h 3791206"/>
                <a:gd name="connsiteX42" fmla="*/ 6014163 w 6261492"/>
                <a:gd name="connsiteY42" fmla="*/ 1715560 h 3791206"/>
                <a:gd name="connsiteX43" fmla="*/ 6198801 w 6261492"/>
                <a:gd name="connsiteY43" fmla="*/ 2058460 h 3791206"/>
                <a:gd name="connsiteX44" fmla="*/ 6207593 w 6261492"/>
                <a:gd name="connsiteY44" fmla="*/ 2313437 h 3791206"/>
                <a:gd name="connsiteX45" fmla="*/ 6163632 w 6261492"/>
                <a:gd name="connsiteY45" fmla="*/ 2647545 h 3791206"/>
                <a:gd name="connsiteX46" fmla="*/ 6260347 w 6261492"/>
                <a:gd name="connsiteY46" fmla="*/ 3060783 h 3791206"/>
                <a:gd name="connsiteX47" fmla="*/ 6075709 w 6261492"/>
                <a:gd name="connsiteY47" fmla="*/ 3658660 h 3791206"/>
                <a:gd name="connsiteX48" fmla="*/ 5513001 w 6261492"/>
                <a:gd name="connsiteY48" fmla="*/ 3790545 h 3791206"/>
                <a:gd name="connsiteX49" fmla="*/ 4238117 w 6261492"/>
                <a:gd name="connsiteY49" fmla="*/ 3632283 h 3791206"/>
                <a:gd name="connsiteX50" fmla="*/ 4123817 w 6261492"/>
                <a:gd name="connsiteY50" fmla="*/ 2805807 h 3791206"/>
                <a:gd name="connsiteX51" fmla="*/ 4000724 w 6261492"/>
                <a:gd name="connsiteY51" fmla="*/ 2445322 h 3791206"/>
                <a:gd name="connsiteX52" fmla="*/ 3402847 w 6261492"/>
                <a:gd name="connsiteY52" fmla="*/ 2058460 h 3791206"/>
                <a:gd name="connsiteX53" fmla="*/ 2804970 w 6261492"/>
                <a:gd name="connsiteY53" fmla="*/ 2084837 h 3791206"/>
                <a:gd name="connsiteX54" fmla="*/ 2295017 w 6261492"/>
                <a:gd name="connsiteY54" fmla="*/ 2243099 h 3791206"/>
                <a:gd name="connsiteX55" fmla="*/ 2084001 w 6261492"/>
                <a:gd name="connsiteY55" fmla="*/ 2524453 h 3791206"/>
                <a:gd name="connsiteX56" fmla="*/ 2110378 w 6261492"/>
                <a:gd name="connsiteY56" fmla="*/ 2726676 h 3791206"/>
                <a:gd name="connsiteX57" fmla="*/ 2347770 w 6261492"/>
                <a:gd name="connsiteY57" fmla="*/ 2955276 h 3791206"/>
                <a:gd name="connsiteX58" fmla="*/ 2426901 w 6261492"/>
                <a:gd name="connsiteY58" fmla="*/ 3298176 h 3791206"/>
                <a:gd name="connsiteX59" fmla="*/ 2259847 w 6261492"/>
                <a:gd name="connsiteY59" fmla="*/ 3553153 h 3791206"/>
                <a:gd name="connsiteX60" fmla="*/ 2154340 w 6261492"/>
                <a:gd name="connsiteY60" fmla="*/ 3588322 h 3791206"/>
                <a:gd name="connsiteX61" fmla="*/ 2013663 w 6261492"/>
                <a:gd name="connsiteY61" fmla="*/ 3561945 h 3791206"/>
                <a:gd name="connsiteX62" fmla="*/ 1635593 w 6261492"/>
                <a:gd name="connsiteY62" fmla="*/ 3676245 h 3791206"/>
                <a:gd name="connsiteX63" fmla="*/ 1028924 w 6261492"/>
                <a:gd name="connsiteY63" fmla="*/ 3632283 h 3791206"/>
                <a:gd name="connsiteX64" fmla="*/ 817909 w 6261492"/>
                <a:gd name="connsiteY64" fmla="*/ 3553153 h 3791206"/>
                <a:gd name="connsiteX65" fmla="*/ 694817 w 6261492"/>
                <a:gd name="connsiteY65" fmla="*/ 3430060 h 3791206"/>
                <a:gd name="connsiteX0" fmla="*/ 694817 w 6261492"/>
                <a:gd name="connsiteY0" fmla="*/ 3430060 h 3791206"/>
                <a:gd name="connsiteX1" fmla="*/ 501386 w 6261492"/>
                <a:gd name="connsiteY1" fmla="*/ 3421268 h 3791206"/>
                <a:gd name="connsiteX2" fmla="*/ 413463 w 6261492"/>
                <a:gd name="connsiteY2" fmla="*/ 3386099 h 3791206"/>
                <a:gd name="connsiteX3" fmla="*/ 360709 w 6261492"/>
                <a:gd name="connsiteY3" fmla="*/ 3298176 h 3791206"/>
                <a:gd name="connsiteX4" fmla="*/ 193655 w 6261492"/>
                <a:gd name="connsiteY4" fmla="*/ 3183876 h 3791206"/>
                <a:gd name="connsiteX5" fmla="*/ 123317 w 6261492"/>
                <a:gd name="connsiteY5" fmla="*/ 3060783 h 3791206"/>
                <a:gd name="connsiteX6" fmla="*/ 105732 w 6261492"/>
                <a:gd name="connsiteY6" fmla="*/ 2946483 h 3791206"/>
                <a:gd name="connsiteX7" fmla="*/ 114524 w 6261492"/>
                <a:gd name="connsiteY7" fmla="*/ 2920107 h 3791206"/>
                <a:gd name="connsiteX8" fmla="*/ 26601 w 6261492"/>
                <a:gd name="connsiteY8" fmla="*/ 2788222 h 3791206"/>
                <a:gd name="connsiteX9" fmla="*/ 26601 w 6261492"/>
                <a:gd name="connsiteY9" fmla="*/ 2665130 h 3791206"/>
                <a:gd name="connsiteX10" fmla="*/ 61770 w 6261492"/>
                <a:gd name="connsiteY10" fmla="*/ 2568414 h 3791206"/>
                <a:gd name="connsiteX11" fmla="*/ 224 w 6261492"/>
                <a:gd name="connsiteY11" fmla="*/ 2155176 h 3791206"/>
                <a:gd name="connsiteX12" fmla="*/ 88147 w 6261492"/>
                <a:gd name="connsiteY12" fmla="*/ 1847445 h 3791206"/>
                <a:gd name="connsiteX13" fmla="*/ 263993 w 6261492"/>
                <a:gd name="connsiteY13" fmla="*/ 1697976 h 3791206"/>
                <a:gd name="connsiteX14" fmla="*/ 290370 w 6261492"/>
                <a:gd name="connsiteY14" fmla="*/ 1399037 h 3791206"/>
                <a:gd name="connsiteX15" fmla="*/ 501386 w 6261492"/>
                <a:gd name="connsiteY15" fmla="*/ 1205607 h 3791206"/>
                <a:gd name="connsiteX16" fmla="*/ 659647 w 6261492"/>
                <a:gd name="connsiteY16" fmla="*/ 941837 h 3791206"/>
                <a:gd name="connsiteX17" fmla="*/ 976170 w 6261492"/>
                <a:gd name="connsiteY17" fmla="*/ 730822 h 3791206"/>
                <a:gd name="connsiteX18" fmla="*/ 1266317 w 6261492"/>
                <a:gd name="connsiteY18" fmla="*/ 431883 h 3791206"/>
                <a:gd name="connsiteX19" fmla="*/ 1661970 w 6261492"/>
                <a:gd name="connsiteY19" fmla="*/ 335168 h 3791206"/>
                <a:gd name="connsiteX20" fmla="*/ 1776270 w 6261492"/>
                <a:gd name="connsiteY20" fmla="*/ 256037 h 3791206"/>
                <a:gd name="connsiteX21" fmla="*/ 1943324 w 6261492"/>
                <a:gd name="connsiteY21" fmla="*/ 229660 h 3791206"/>
                <a:gd name="connsiteX22" fmla="*/ 2145547 w 6261492"/>
                <a:gd name="connsiteY22" fmla="*/ 124153 h 3791206"/>
                <a:gd name="connsiteX23" fmla="*/ 2453278 w 6261492"/>
                <a:gd name="connsiteY23" fmla="*/ 106568 h 3791206"/>
                <a:gd name="connsiteX24" fmla="*/ 2673086 w 6261492"/>
                <a:gd name="connsiteY24" fmla="*/ 45022 h 3791206"/>
                <a:gd name="connsiteX25" fmla="*/ 2875309 w 6261492"/>
                <a:gd name="connsiteY25" fmla="*/ 53814 h 3791206"/>
                <a:gd name="connsiteX26" fmla="*/ 3121493 w 6261492"/>
                <a:gd name="connsiteY26" fmla="*/ 27437 h 3791206"/>
                <a:gd name="connsiteX27" fmla="*/ 3332509 w 6261492"/>
                <a:gd name="connsiteY27" fmla="*/ 62607 h 3791206"/>
                <a:gd name="connsiteX28" fmla="*/ 3596278 w 6261492"/>
                <a:gd name="connsiteY28" fmla="*/ 1060 h 3791206"/>
                <a:gd name="connsiteX29" fmla="*/ 3912801 w 6261492"/>
                <a:gd name="connsiteY29" fmla="*/ 124153 h 3791206"/>
                <a:gd name="connsiteX30" fmla="*/ 4106232 w 6261492"/>
                <a:gd name="connsiteY30" fmla="*/ 159322 h 3791206"/>
                <a:gd name="connsiteX31" fmla="*/ 4220532 w 6261492"/>
                <a:gd name="connsiteY31" fmla="*/ 212076 h 3791206"/>
                <a:gd name="connsiteX32" fmla="*/ 4396378 w 6261492"/>
                <a:gd name="connsiteY32" fmla="*/ 203283 h 3791206"/>
                <a:gd name="connsiteX33" fmla="*/ 4519470 w 6261492"/>
                <a:gd name="connsiteY33" fmla="*/ 264830 h 3791206"/>
                <a:gd name="connsiteX34" fmla="*/ 4678465 w 6261492"/>
                <a:gd name="connsiteY34" fmla="*/ 331139 h 3791206"/>
                <a:gd name="connsiteX35" fmla="*/ 4809617 w 6261492"/>
                <a:gd name="connsiteY35" fmla="*/ 458260 h 3791206"/>
                <a:gd name="connsiteX36" fmla="*/ 5111119 w 6261492"/>
                <a:gd name="connsiteY36" fmla="*/ 587214 h 3791206"/>
                <a:gd name="connsiteX37" fmla="*/ 5310778 w 6261492"/>
                <a:gd name="connsiteY37" fmla="*/ 818745 h 3791206"/>
                <a:gd name="connsiteX38" fmla="*/ 5556963 w 6261492"/>
                <a:gd name="connsiteY38" fmla="*/ 1012176 h 3791206"/>
                <a:gd name="connsiteX39" fmla="*/ 5732809 w 6261492"/>
                <a:gd name="connsiteY39" fmla="*/ 1311114 h 3791206"/>
                <a:gd name="connsiteX40" fmla="*/ 5882278 w 6261492"/>
                <a:gd name="connsiteY40" fmla="*/ 1557299 h 3791206"/>
                <a:gd name="connsiteX41" fmla="*/ 5882278 w 6261492"/>
                <a:gd name="connsiteY41" fmla="*/ 1759522 h 3791206"/>
                <a:gd name="connsiteX42" fmla="*/ 6014163 w 6261492"/>
                <a:gd name="connsiteY42" fmla="*/ 1715560 h 3791206"/>
                <a:gd name="connsiteX43" fmla="*/ 6198801 w 6261492"/>
                <a:gd name="connsiteY43" fmla="*/ 2058460 h 3791206"/>
                <a:gd name="connsiteX44" fmla="*/ 6207593 w 6261492"/>
                <a:gd name="connsiteY44" fmla="*/ 2313437 h 3791206"/>
                <a:gd name="connsiteX45" fmla="*/ 6163632 w 6261492"/>
                <a:gd name="connsiteY45" fmla="*/ 2647545 h 3791206"/>
                <a:gd name="connsiteX46" fmla="*/ 6260347 w 6261492"/>
                <a:gd name="connsiteY46" fmla="*/ 3060783 h 3791206"/>
                <a:gd name="connsiteX47" fmla="*/ 6075709 w 6261492"/>
                <a:gd name="connsiteY47" fmla="*/ 3658660 h 3791206"/>
                <a:gd name="connsiteX48" fmla="*/ 5513001 w 6261492"/>
                <a:gd name="connsiteY48" fmla="*/ 3790545 h 3791206"/>
                <a:gd name="connsiteX49" fmla="*/ 4238117 w 6261492"/>
                <a:gd name="connsiteY49" fmla="*/ 3632283 h 3791206"/>
                <a:gd name="connsiteX50" fmla="*/ 4123817 w 6261492"/>
                <a:gd name="connsiteY50" fmla="*/ 2805807 h 3791206"/>
                <a:gd name="connsiteX51" fmla="*/ 4000724 w 6261492"/>
                <a:gd name="connsiteY51" fmla="*/ 2445322 h 3791206"/>
                <a:gd name="connsiteX52" fmla="*/ 3402847 w 6261492"/>
                <a:gd name="connsiteY52" fmla="*/ 2058460 h 3791206"/>
                <a:gd name="connsiteX53" fmla="*/ 2804970 w 6261492"/>
                <a:gd name="connsiteY53" fmla="*/ 2084837 h 3791206"/>
                <a:gd name="connsiteX54" fmla="*/ 2295017 w 6261492"/>
                <a:gd name="connsiteY54" fmla="*/ 2243099 h 3791206"/>
                <a:gd name="connsiteX55" fmla="*/ 2084001 w 6261492"/>
                <a:gd name="connsiteY55" fmla="*/ 2524453 h 3791206"/>
                <a:gd name="connsiteX56" fmla="*/ 2110378 w 6261492"/>
                <a:gd name="connsiteY56" fmla="*/ 2726676 h 3791206"/>
                <a:gd name="connsiteX57" fmla="*/ 2347770 w 6261492"/>
                <a:gd name="connsiteY57" fmla="*/ 2955276 h 3791206"/>
                <a:gd name="connsiteX58" fmla="*/ 2426901 w 6261492"/>
                <a:gd name="connsiteY58" fmla="*/ 3298176 h 3791206"/>
                <a:gd name="connsiteX59" fmla="*/ 2259847 w 6261492"/>
                <a:gd name="connsiteY59" fmla="*/ 3553153 h 3791206"/>
                <a:gd name="connsiteX60" fmla="*/ 2154340 w 6261492"/>
                <a:gd name="connsiteY60" fmla="*/ 3588322 h 3791206"/>
                <a:gd name="connsiteX61" fmla="*/ 2013663 w 6261492"/>
                <a:gd name="connsiteY61" fmla="*/ 3561945 h 3791206"/>
                <a:gd name="connsiteX62" fmla="*/ 1635593 w 6261492"/>
                <a:gd name="connsiteY62" fmla="*/ 3676245 h 3791206"/>
                <a:gd name="connsiteX63" fmla="*/ 1028924 w 6261492"/>
                <a:gd name="connsiteY63" fmla="*/ 3632283 h 3791206"/>
                <a:gd name="connsiteX64" fmla="*/ 817909 w 6261492"/>
                <a:gd name="connsiteY64" fmla="*/ 3553153 h 3791206"/>
                <a:gd name="connsiteX65" fmla="*/ 694817 w 6261492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106232 w 6264171"/>
                <a:gd name="connsiteY30" fmla="*/ 159322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106232 w 6264171"/>
                <a:gd name="connsiteY30" fmla="*/ 159322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2278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2278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5698 w 6265052"/>
                <a:gd name="connsiteY0" fmla="*/ 3430060 h 3791206"/>
                <a:gd name="connsiteX1" fmla="*/ 502267 w 6265052"/>
                <a:gd name="connsiteY1" fmla="*/ 3421268 h 3791206"/>
                <a:gd name="connsiteX2" fmla="*/ 414344 w 6265052"/>
                <a:gd name="connsiteY2" fmla="*/ 3386099 h 3791206"/>
                <a:gd name="connsiteX3" fmla="*/ 361590 w 6265052"/>
                <a:gd name="connsiteY3" fmla="*/ 3298176 h 3791206"/>
                <a:gd name="connsiteX4" fmla="*/ 194536 w 6265052"/>
                <a:gd name="connsiteY4" fmla="*/ 3183876 h 3791206"/>
                <a:gd name="connsiteX5" fmla="*/ 124198 w 6265052"/>
                <a:gd name="connsiteY5" fmla="*/ 3060783 h 3791206"/>
                <a:gd name="connsiteX6" fmla="*/ 106613 w 6265052"/>
                <a:gd name="connsiteY6" fmla="*/ 2946483 h 3791206"/>
                <a:gd name="connsiteX7" fmla="*/ 115405 w 6265052"/>
                <a:gd name="connsiteY7" fmla="*/ 2920107 h 3791206"/>
                <a:gd name="connsiteX8" fmla="*/ 27482 w 6265052"/>
                <a:gd name="connsiteY8" fmla="*/ 2788222 h 3791206"/>
                <a:gd name="connsiteX9" fmla="*/ 27482 w 6265052"/>
                <a:gd name="connsiteY9" fmla="*/ 2665130 h 3791206"/>
                <a:gd name="connsiteX10" fmla="*/ 38838 w 6265052"/>
                <a:gd name="connsiteY10" fmla="*/ 2573176 h 3791206"/>
                <a:gd name="connsiteX11" fmla="*/ 1105 w 6265052"/>
                <a:gd name="connsiteY11" fmla="*/ 2155176 h 3791206"/>
                <a:gd name="connsiteX12" fmla="*/ 89028 w 6265052"/>
                <a:gd name="connsiteY12" fmla="*/ 1847445 h 3791206"/>
                <a:gd name="connsiteX13" fmla="*/ 264874 w 6265052"/>
                <a:gd name="connsiteY13" fmla="*/ 1697976 h 3791206"/>
                <a:gd name="connsiteX14" fmla="*/ 276964 w 6265052"/>
                <a:gd name="connsiteY14" fmla="*/ 1437137 h 3791206"/>
                <a:gd name="connsiteX15" fmla="*/ 487980 w 6265052"/>
                <a:gd name="connsiteY15" fmla="*/ 1205607 h 3791206"/>
                <a:gd name="connsiteX16" fmla="*/ 660528 w 6265052"/>
                <a:gd name="connsiteY16" fmla="*/ 922787 h 3791206"/>
                <a:gd name="connsiteX17" fmla="*/ 1010389 w 6265052"/>
                <a:gd name="connsiteY17" fmla="*/ 692722 h 3791206"/>
                <a:gd name="connsiteX18" fmla="*/ 1267198 w 6265052"/>
                <a:gd name="connsiteY18" fmla="*/ 431883 h 3791206"/>
                <a:gd name="connsiteX19" fmla="*/ 1662851 w 6265052"/>
                <a:gd name="connsiteY19" fmla="*/ 335168 h 3791206"/>
                <a:gd name="connsiteX20" fmla="*/ 1777151 w 6265052"/>
                <a:gd name="connsiteY20" fmla="*/ 256037 h 3791206"/>
                <a:gd name="connsiteX21" fmla="*/ 1944205 w 6265052"/>
                <a:gd name="connsiteY21" fmla="*/ 229660 h 3791206"/>
                <a:gd name="connsiteX22" fmla="*/ 2146428 w 6265052"/>
                <a:gd name="connsiteY22" fmla="*/ 124153 h 3791206"/>
                <a:gd name="connsiteX23" fmla="*/ 2454159 w 6265052"/>
                <a:gd name="connsiteY23" fmla="*/ 106568 h 3791206"/>
                <a:gd name="connsiteX24" fmla="*/ 2673967 w 6265052"/>
                <a:gd name="connsiteY24" fmla="*/ 45022 h 3791206"/>
                <a:gd name="connsiteX25" fmla="*/ 2876190 w 6265052"/>
                <a:gd name="connsiteY25" fmla="*/ 53814 h 3791206"/>
                <a:gd name="connsiteX26" fmla="*/ 3122374 w 6265052"/>
                <a:gd name="connsiteY26" fmla="*/ 27437 h 3791206"/>
                <a:gd name="connsiteX27" fmla="*/ 3333390 w 6265052"/>
                <a:gd name="connsiteY27" fmla="*/ 62607 h 3791206"/>
                <a:gd name="connsiteX28" fmla="*/ 3597159 w 6265052"/>
                <a:gd name="connsiteY28" fmla="*/ 1060 h 3791206"/>
                <a:gd name="connsiteX29" fmla="*/ 3913682 w 6265052"/>
                <a:gd name="connsiteY29" fmla="*/ 124153 h 3791206"/>
                <a:gd name="connsiteX30" fmla="*/ 4083300 w 6265052"/>
                <a:gd name="connsiteY30" fmla="*/ 145035 h 3791206"/>
                <a:gd name="connsiteX31" fmla="*/ 4221413 w 6265052"/>
                <a:gd name="connsiteY31" fmla="*/ 212076 h 3791206"/>
                <a:gd name="connsiteX32" fmla="*/ 4397259 w 6265052"/>
                <a:gd name="connsiteY32" fmla="*/ 203283 h 3791206"/>
                <a:gd name="connsiteX33" fmla="*/ 4520351 w 6265052"/>
                <a:gd name="connsiteY33" fmla="*/ 264830 h 3791206"/>
                <a:gd name="connsiteX34" fmla="*/ 4679346 w 6265052"/>
                <a:gd name="connsiteY34" fmla="*/ 331139 h 3791206"/>
                <a:gd name="connsiteX35" fmla="*/ 4810498 w 6265052"/>
                <a:gd name="connsiteY35" fmla="*/ 458260 h 3791206"/>
                <a:gd name="connsiteX36" fmla="*/ 5112000 w 6265052"/>
                <a:gd name="connsiteY36" fmla="*/ 587214 h 3791206"/>
                <a:gd name="connsiteX37" fmla="*/ 5311659 w 6265052"/>
                <a:gd name="connsiteY37" fmla="*/ 818745 h 3791206"/>
                <a:gd name="connsiteX38" fmla="*/ 5557844 w 6265052"/>
                <a:gd name="connsiteY38" fmla="*/ 1012176 h 3791206"/>
                <a:gd name="connsiteX39" fmla="*/ 5733690 w 6265052"/>
                <a:gd name="connsiteY39" fmla="*/ 1311114 h 3791206"/>
                <a:gd name="connsiteX40" fmla="*/ 5883159 w 6265052"/>
                <a:gd name="connsiteY40" fmla="*/ 1557299 h 3791206"/>
                <a:gd name="connsiteX41" fmla="*/ 5883159 w 6265052"/>
                <a:gd name="connsiteY41" fmla="*/ 1759522 h 3791206"/>
                <a:gd name="connsiteX42" fmla="*/ 6015044 w 6265052"/>
                <a:gd name="connsiteY42" fmla="*/ 1715560 h 3791206"/>
                <a:gd name="connsiteX43" fmla="*/ 6199682 w 6265052"/>
                <a:gd name="connsiteY43" fmla="*/ 2058460 h 3791206"/>
                <a:gd name="connsiteX44" fmla="*/ 6208474 w 6265052"/>
                <a:gd name="connsiteY44" fmla="*/ 2313437 h 3791206"/>
                <a:gd name="connsiteX45" fmla="*/ 6164513 w 6265052"/>
                <a:gd name="connsiteY45" fmla="*/ 2647545 h 3791206"/>
                <a:gd name="connsiteX46" fmla="*/ 6261228 w 6265052"/>
                <a:gd name="connsiteY46" fmla="*/ 3060783 h 3791206"/>
                <a:gd name="connsiteX47" fmla="*/ 6076590 w 6265052"/>
                <a:gd name="connsiteY47" fmla="*/ 3658660 h 3791206"/>
                <a:gd name="connsiteX48" fmla="*/ 5513882 w 6265052"/>
                <a:gd name="connsiteY48" fmla="*/ 3790545 h 3791206"/>
                <a:gd name="connsiteX49" fmla="*/ 4238998 w 6265052"/>
                <a:gd name="connsiteY49" fmla="*/ 3632283 h 3791206"/>
                <a:gd name="connsiteX50" fmla="*/ 4124698 w 6265052"/>
                <a:gd name="connsiteY50" fmla="*/ 2805807 h 3791206"/>
                <a:gd name="connsiteX51" fmla="*/ 4001605 w 6265052"/>
                <a:gd name="connsiteY51" fmla="*/ 2445322 h 3791206"/>
                <a:gd name="connsiteX52" fmla="*/ 3403728 w 6265052"/>
                <a:gd name="connsiteY52" fmla="*/ 2058460 h 3791206"/>
                <a:gd name="connsiteX53" fmla="*/ 2805851 w 6265052"/>
                <a:gd name="connsiteY53" fmla="*/ 2084837 h 3791206"/>
                <a:gd name="connsiteX54" fmla="*/ 2295898 w 6265052"/>
                <a:gd name="connsiteY54" fmla="*/ 2243099 h 3791206"/>
                <a:gd name="connsiteX55" fmla="*/ 2084882 w 6265052"/>
                <a:gd name="connsiteY55" fmla="*/ 2524453 h 3791206"/>
                <a:gd name="connsiteX56" fmla="*/ 2111259 w 6265052"/>
                <a:gd name="connsiteY56" fmla="*/ 2726676 h 3791206"/>
                <a:gd name="connsiteX57" fmla="*/ 2348651 w 6265052"/>
                <a:gd name="connsiteY57" fmla="*/ 2955276 h 3791206"/>
                <a:gd name="connsiteX58" fmla="*/ 2427782 w 6265052"/>
                <a:gd name="connsiteY58" fmla="*/ 3298176 h 3791206"/>
                <a:gd name="connsiteX59" fmla="*/ 2260728 w 6265052"/>
                <a:gd name="connsiteY59" fmla="*/ 3553153 h 3791206"/>
                <a:gd name="connsiteX60" fmla="*/ 2155221 w 6265052"/>
                <a:gd name="connsiteY60" fmla="*/ 3588322 h 3791206"/>
                <a:gd name="connsiteX61" fmla="*/ 2014544 w 6265052"/>
                <a:gd name="connsiteY61" fmla="*/ 3561945 h 3791206"/>
                <a:gd name="connsiteX62" fmla="*/ 1636474 w 6265052"/>
                <a:gd name="connsiteY62" fmla="*/ 3676245 h 3791206"/>
                <a:gd name="connsiteX63" fmla="*/ 1029805 w 6265052"/>
                <a:gd name="connsiteY63" fmla="*/ 3632283 h 3791206"/>
                <a:gd name="connsiteX64" fmla="*/ 818790 w 6265052"/>
                <a:gd name="connsiteY64" fmla="*/ 3553153 h 3791206"/>
                <a:gd name="connsiteX65" fmla="*/ 695698 w 6265052"/>
                <a:gd name="connsiteY65" fmla="*/ 3430060 h 3791206"/>
                <a:gd name="connsiteX0" fmla="*/ 695698 w 6265052"/>
                <a:gd name="connsiteY0" fmla="*/ 3430060 h 3791206"/>
                <a:gd name="connsiteX1" fmla="*/ 502267 w 6265052"/>
                <a:gd name="connsiteY1" fmla="*/ 3421268 h 3791206"/>
                <a:gd name="connsiteX2" fmla="*/ 414344 w 6265052"/>
                <a:gd name="connsiteY2" fmla="*/ 3386099 h 3791206"/>
                <a:gd name="connsiteX3" fmla="*/ 361590 w 6265052"/>
                <a:gd name="connsiteY3" fmla="*/ 3298176 h 3791206"/>
                <a:gd name="connsiteX4" fmla="*/ 194536 w 6265052"/>
                <a:gd name="connsiteY4" fmla="*/ 3183876 h 3791206"/>
                <a:gd name="connsiteX5" fmla="*/ 124198 w 6265052"/>
                <a:gd name="connsiteY5" fmla="*/ 3060783 h 3791206"/>
                <a:gd name="connsiteX6" fmla="*/ 106613 w 6265052"/>
                <a:gd name="connsiteY6" fmla="*/ 2946483 h 3791206"/>
                <a:gd name="connsiteX7" fmla="*/ 115405 w 6265052"/>
                <a:gd name="connsiteY7" fmla="*/ 2920107 h 3791206"/>
                <a:gd name="connsiteX8" fmla="*/ 27482 w 6265052"/>
                <a:gd name="connsiteY8" fmla="*/ 2788222 h 3791206"/>
                <a:gd name="connsiteX9" fmla="*/ 27482 w 6265052"/>
                <a:gd name="connsiteY9" fmla="*/ 2665130 h 3791206"/>
                <a:gd name="connsiteX10" fmla="*/ 38838 w 6265052"/>
                <a:gd name="connsiteY10" fmla="*/ 2573176 h 3791206"/>
                <a:gd name="connsiteX11" fmla="*/ 1105 w 6265052"/>
                <a:gd name="connsiteY11" fmla="*/ 2155176 h 3791206"/>
                <a:gd name="connsiteX12" fmla="*/ 89028 w 6265052"/>
                <a:gd name="connsiteY12" fmla="*/ 1847445 h 3791206"/>
                <a:gd name="connsiteX13" fmla="*/ 264874 w 6265052"/>
                <a:gd name="connsiteY13" fmla="*/ 1697976 h 3791206"/>
                <a:gd name="connsiteX14" fmla="*/ 276964 w 6265052"/>
                <a:gd name="connsiteY14" fmla="*/ 1437137 h 3791206"/>
                <a:gd name="connsiteX15" fmla="*/ 487980 w 6265052"/>
                <a:gd name="connsiteY15" fmla="*/ 1205607 h 3791206"/>
                <a:gd name="connsiteX16" fmla="*/ 660528 w 6265052"/>
                <a:gd name="connsiteY16" fmla="*/ 922787 h 3791206"/>
                <a:gd name="connsiteX17" fmla="*/ 1010389 w 6265052"/>
                <a:gd name="connsiteY17" fmla="*/ 692722 h 3791206"/>
                <a:gd name="connsiteX18" fmla="*/ 1267198 w 6265052"/>
                <a:gd name="connsiteY18" fmla="*/ 431883 h 3791206"/>
                <a:gd name="connsiteX19" fmla="*/ 1662851 w 6265052"/>
                <a:gd name="connsiteY19" fmla="*/ 335168 h 3791206"/>
                <a:gd name="connsiteX20" fmla="*/ 1777151 w 6265052"/>
                <a:gd name="connsiteY20" fmla="*/ 256037 h 3791206"/>
                <a:gd name="connsiteX21" fmla="*/ 1944205 w 6265052"/>
                <a:gd name="connsiteY21" fmla="*/ 229660 h 3791206"/>
                <a:gd name="connsiteX22" fmla="*/ 2146428 w 6265052"/>
                <a:gd name="connsiteY22" fmla="*/ 124153 h 3791206"/>
                <a:gd name="connsiteX23" fmla="*/ 2454159 w 6265052"/>
                <a:gd name="connsiteY23" fmla="*/ 106568 h 3791206"/>
                <a:gd name="connsiteX24" fmla="*/ 2673967 w 6265052"/>
                <a:gd name="connsiteY24" fmla="*/ 45022 h 3791206"/>
                <a:gd name="connsiteX25" fmla="*/ 2876190 w 6265052"/>
                <a:gd name="connsiteY25" fmla="*/ 53814 h 3791206"/>
                <a:gd name="connsiteX26" fmla="*/ 3122374 w 6265052"/>
                <a:gd name="connsiteY26" fmla="*/ 27437 h 3791206"/>
                <a:gd name="connsiteX27" fmla="*/ 3333390 w 6265052"/>
                <a:gd name="connsiteY27" fmla="*/ 62607 h 3791206"/>
                <a:gd name="connsiteX28" fmla="*/ 3597159 w 6265052"/>
                <a:gd name="connsiteY28" fmla="*/ 1060 h 3791206"/>
                <a:gd name="connsiteX29" fmla="*/ 3913682 w 6265052"/>
                <a:gd name="connsiteY29" fmla="*/ 124153 h 3791206"/>
                <a:gd name="connsiteX30" fmla="*/ 4083300 w 6265052"/>
                <a:gd name="connsiteY30" fmla="*/ 145035 h 3791206"/>
                <a:gd name="connsiteX31" fmla="*/ 4221413 w 6265052"/>
                <a:gd name="connsiteY31" fmla="*/ 212076 h 3791206"/>
                <a:gd name="connsiteX32" fmla="*/ 4397259 w 6265052"/>
                <a:gd name="connsiteY32" fmla="*/ 203283 h 3791206"/>
                <a:gd name="connsiteX33" fmla="*/ 4520351 w 6265052"/>
                <a:gd name="connsiteY33" fmla="*/ 264830 h 3791206"/>
                <a:gd name="connsiteX34" fmla="*/ 4679346 w 6265052"/>
                <a:gd name="connsiteY34" fmla="*/ 331139 h 3791206"/>
                <a:gd name="connsiteX35" fmla="*/ 4810498 w 6265052"/>
                <a:gd name="connsiteY35" fmla="*/ 458260 h 3791206"/>
                <a:gd name="connsiteX36" fmla="*/ 5112000 w 6265052"/>
                <a:gd name="connsiteY36" fmla="*/ 587214 h 3791206"/>
                <a:gd name="connsiteX37" fmla="*/ 5311659 w 6265052"/>
                <a:gd name="connsiteY37" fmla="*/ 818745 h 3791206"/>
                <a:gd name="connsiteX38" fmla="*/ 5557844 w 6265052"/>
                <a:gd name="connsiteY38" fmla="*/ 1012176 h 3791206"/>
                <a:gd name="connsiteX39" fmla="*/ 5733690 w 6265052"/>
                <a:gd name="connsiteY39" fmla="*/ 1311114 h 3791206"/>
                <a:gd name="connsiteX40" fmla="*/ 5883159 w 6265052"/>
                <a:gd name="connsiteY40" fmla="*/ 1557299 h 3791206"/>
                <a:gd name="connsiteX41" fmla="*/ 5883159 w 6265052"/>
                <a:gd name="connsiteY41" fmla="*/ 1759522 h 3791206"/>
                <a:gd name="connsiteX42" fmla="*/ 6015044 w 6265052"/>
                <a:gd name="connsiteY42" fmla="*/ 1715560 h 3791206"/>
                <a:gd name="connsiteX43" fmla="*/ 6199682 w 6265052"/>
                <a:gd name="connsiteY43" fmla="*/ 2058460 h 3791206"/>
                <a:gd name="connsiteX44" fmla="*/ 6208474 w 6265052"/>
                <a:gd name="connsiteY44" fmla="*/ 2313437 h 3791206"/>
                <a:gd name="connsiteX45" fmla="*/ 6164513 w 6265052"/>
                <a:gd name="connsiteY45" fmla="*/ 2647545 h 3791206"/>
                <a:gd name="connsiteX46" fmla="*/ 6261228 w 6265052"/>
                <a:gd name="connsiteY46" fmla="*/ 3060783 h 3791206"/>
                <a:gd name="connsiteX47" fmla="*/ 6076590 w 6265052"/>
                <a:gd name="connsiteY47" fmla="*/ 3658660 h 3791206"/>
                <a:gd name="connsiteX48" fmla="*/ 5513882 w 6265052"/>
                <a:gd name="connsiteY48" fmla="*/ 3790545 h 3791206"/>
                <a:gd name="connsiteX49" fmla="*/ 4238998 w 6265052"/>
                <a:gd name="connsiteY49" fmla="*/ 3632283 h 3791206"/>
                <a:gd name="connsiteX50" fmla="*/ 4124698 w 6265052"/>
                <a:gd name="connsiteY50" fmla="*/ 2805807 h 3791206"/>
                <a:gd name="connsiteX51" fmla="*/ 4001605 w 6265052"/>
                <a:gd name="connsiteY51" fmla="*/ 2445322 h 3791206"/>
                <a:gd name="connsiteX52" fmla="*/ 3403728 w 6265052"/>
                <a:gd name="connsiteY52" fmla="*/ 2058460 h 3791206"/>
                <a:gd name="connsiteX53" fmla="*/ 2805851 w 6265052"/>
                <a:gd name="connsiteY53" fmla="*/ 2084837 h 3791206"/>
                <a:gd name="connsiteX54" fmla="*/ 2295898 w 6265052"/>
                <a:gd name="connsiteY54" fmla="*/ 2243099 h 3791206"/>
                <a:gd name="connsiteX55" fmla="*/ 2084882 w 6265052"/>
                <a:gd name="connsiteY55" fmla="*/ 2524453 h 3791206"/>
                <a:gd name="connsiteX56" fmla="*/ 2111259 w 6265052"/>
                <a:gd name="connsiteY56" fmla="*/ 2726676 h 3791206"/>
                <a:gd name="connsiteX57" fmla="*/ 2348651 w 6265052"/>
                <a:gd name="connsiteY57" fmla="*/ 2955276 h 3791206"/>
                <a:gd name="connsiteX58" fmla="*/ 2427782 w 6265052"/>
                <a:gd name="connsiteY58" fmla="*/ 3298176 h 3791206"/>
                <a:gd name="connsiteX59" fmla="*/ 2260728 w 6265052"/>
                <a:gd name="connsiteY59" fmla="*/ 3553153 h 3791206"/>
                <a:gd name="connsiteX60" fmla="*/ 2155221 w 6265052"/>
                <a:gd name="connsiteY60" fmla="*/ 3588322 h 3791206"/>
                <a:gd name="connsiteX61" fmla="*/ 2014544 w 6265052"/>
                <a:gd name="connsiteY61" fmla="*/ 3561945 h 3791206"/>
                <a:gd name="connsiteX62" fmla="*/ 1636474 w 6265052"/>
                <a:gd name="connsiteY62" fmla="*/ 3676245 h 3791206"/>
                <a:gd name="connsiteX63" fmla="*/ 1029805 w 6265052"/>
                <a:gd name="connsiteY63" fmla="*/ 3632283 h 3791206"/>
                <a:gd name="connsiteX64" fmla="*/ 818790 w 6265052"/>
                <a:gd name="connsiteY64" fmla="*/ 3553153 h 3791206"/>
                <a:gd name="connsiteX65" fmla="*/ 695698 w 6265052"/>
                <a:gd name="connsiteY65" fmla="*/ 3430060 h 3791206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115405 w 6265052"/>
                <a:gd name="connsiteY7" fmla="*/ 2922137 h 3793236"/>
                <a:gd name="connsiteX8" fmla="*/ 27482 w 6265052"/>
                <a:gd name="connsiteY8" fmla="*/ 2790252 h 3793236"/>
                <a:gd name="connsiteX9" fmla="*/ 27482 w 6265052"/>
                <a:gd name="connsiteY9" fmla="*/ 2667160 h 3793236"/>
                <a:gd name="connsiteX10" fmla="*/ 38838 w 6265052"/>
                <a:gd name="connsiteY10" fmla="*/ 2575206 h 3793236"/>
                <a:gd name="connsiteX11" fmla="*/ 1105 w 6265052"/>
                <a:gd name="connsiteY11" fmla="*/ 2157206 h 3793236"/>
                <a:gd name="connsiteX12" fmla="*/ 89028 w 6265052"/>
                <a:gd name="connsiteY12" fmla="*/ 1849475 h 3793236"/>
                <a:gd name="connsiteX13" fmla="*/ 264874 w 6265052"/>
                <a:gd name="connsiteY13" fmla="*/ 1700006 h 3793236"/>
                <a:gd name="connsiteX14" fmla="*/ 276964 w 6265052"/>
                <a:gd name="connsiteY14" fmla="*/ 1439167 h 3793236"/>
                <a:gd name="connsiteX15" fmla="*/ 487980 w 6265052"/>
                <a:gd name="connsiteY15" fmla="*/ 1207637 h 3793236"/>
                <a:gd name="connsiteX16" fmla="*/ 660528 w 6265052"/>
                <a:gd name="connsiteY16" fmla="*/ 924817 h 3793236"/>
                <a:gd name="connsiteX17" fmla="*/ 1010389 w 6265052"/>
                <a:gd name="connsiteY17" fmla="*/ 694752 h 3793236"/>
                <a:gd name="connsiteX18" fmla="*/ 1267198 w 6265052"/>
                <a:gd name="connsiteY18" fmla="*/ 433913 h 3793236"/>
                <a:gd name="connsiteX19" fmla="*/ 1662851 w 6265052"/>
                <a:gd name="connsiteY19" fmla="*/ 337198 h 3793236"/>
                <a:gd name="connsiteX20" fmla="*/ 1777151 w 6265052"/>
                <a:gd name="connsiteY20" fmla="*/ 258067 h 3793236"/>
                <a:gd name="connsiteX21" fmla="*/ 1944205 w 6265052"/>
                <a:gd name="connsiteY21" fmla="*/ 231690 h 3793236"/>
                <a:gd name="connsiteX22" fmla="*/ 2146428 w 6265052"/>
                <a:gd name="connsiteY22" fmla="*/ 126183 h 3793236"/>
                <a:gd name="connsiteX23" fmla="*/ 2454159 w 6265052"/>
                <a:gd name="connsiteY23" fmla="*/ 108598 h 3793236"/>
                <a:gd name="connsiteX24" fmla="*/ 2673967 w 6265052"/>
                <a:gd name="connsiteY24" fmla="*/ 47052 h 3793236"/>
                <a:gd name="connsiteX25" fmla="*/ 2876190 w 6265052"/>
                <a:gd name="connsiteY25" fmla="*/ 55844 h 3793236"/>
                <a:gd name="connsiteX26" fmla="*/ 3122374 w 6265052"/>
                <a:gd name="connsiteY26" fmla="*/ 892 h 3793236"/>
                <a:gd name="connsiteX27" fmla="*/ 3333390 w 6265052"/>
                <a:gd name="connsiteY27" fmla="*/ 64637 h 3793236"/>
                <a:gd name="connsiteX28" fmla="*/ 3597159 w 6265052"/>
                <a:gd name="connsiteY28" fmla="*/ 3090 h 3793236"/>
                <a:gd name="connsiteX29" fmla="*/ 3913682 w 6265052"/>
                <a:gd name="connsiteY29" fmla="*/ 126183 h 3793236"/>
                <a:gd name="connsiteX30" fmla="*/ 4083300 w 6265052"/>
                <a:gd name="connsiteY30" fmla="*/ 147065 h 3793236"/>
                <a:gd name="connsiteX31" fmla="*/ 4221413 w 6265052"/>
                <a:gd name="connsiteY31" fmla="*/ 214106 h 3793236"/>
                <a:gd name="connsiteX32" fmla="*/ 4397259 w 6265052"/>
                <a:gd name="connsiteY32" fmla="*/ 205313 h 3793236"/>
                <a:gd name="connsiteX33" fmla="*/ 4520351 w 6265052"/>
                <a:gd name="connsiteY33" fmla="*/ 266860 h 3793236"/>
                <a:gd name="connsiteX34" fmla="*/ 4679346 w 6265052"/>
                <a:gd name="connsiteY34" fmla="*/ 333169 h 3793236"/>
                <a:gd name="connsiteX35" fmla="*/ 4810498 w 6265052"/>
                <a:gd name="connsiteY35" fmla="*/ 460290 h 3793236"/>
                <a:gd name="connsiteX36" fmla="*/ 5112000 w 6265052"/>
                <a:gd name="connsiteY36" fmla="*/ 589244 h 3793236"/>
                <a:gd name="connsiteX37" fmla="*/ 5311659 w 6265052"/>
                <a:gd name="connsiteY37" fmla="*/ 820775 h 3793236"/>
                <a:gd name="connsiteX38" fmla="*/ 5557844 w 6265052"/>
                <a:gd name="connsiteY38" fmla="*/ 1014206 h 3793236"/>
                <a:gd name="connsiteX39" fmla="*/ 5733690 w 6265052"/>
                <a:gd name="connsiteY39" fmla="*/ 1313144 h 3793236"/>
                <a:gd name="connsiteX40" fmla="*/ 5883159 w 6265052"/>
                <a:gd name="connsiteY40" fmla="*/ 1559329 h 3793236"/>
                <a:gd name="connsiteX41" fmla="*/ 5883159 w 6265052"/>
                <a:gd name="connsiteY41" fmla="*/ 1761552 h 3793236"/>
                <a:gd name="connsiteX42" fmla="*/ 6015044 w 6265052"/>
                <a:gd name="connsiteY42" fmla="*/ 1717590 h 3793236"/>
                <a:gd name="connsiteX43" fmla="*/ 6199682 w 6265052"/>
                <a:gd name="connsiteY43" fmla="*/ 2060490 h 3793236"/>
                <a:gd name="connsiteX44" fmla="*/ 6208474 w 6265052"/>
                <a:gd name="connsiteY44" fmla="*/ 2315467 h 3793236"/>
                <a:gd name="connsiteX45" fmla="*/ 6164513 w 6265052"/>
                <a:gd name="connsiteY45" fmla="*/ 2649575 h 3793236"/>
                <a:gd name="connsiteX46" fmla="*/ 6261228 w 6265052"/>
                <a:gd name="connsiteY46" fmla="*/ 3062813 h 3793236"/>
                <a:gd name="connsiteX47" fmla="*/ 6076590 w 6265052"/>
                <a:gd name="connsiteY47" fmla="*/ 3660690 h 3793236"/>
                <a:gd name="connsiteX48" fmla="*/ 5513882 w 6265052"/>
                <a:gd name="connsiteY48" fmla="*/ 3792575 h 3793236"/>
                <a:gd name="connsiteX49" fmla="*/ 4238998 w 6265052"/>
                <a:gd name="connsiteY49" fmla="*/ 3634313 h 3793236"/>
                <a:gd name="connsiteX50" fmla="*/ 4124698 w 6265052"/>
                <a:gd name="connsiteY50" fmla="*/ 2807837 h 3793236"/>
                <a:gd name="connsiteX51" fmla="*/ 4001605 w 6265052"/>
                <a:gd name="connsiteY51" fmla="*/ 2447352 h 3793236"/>
                <a:gd name="connsiteX52" fmla="*/ 3403728 w 6265052"/>
                <a:gd name="connsiteY52" fmla="*/ 2060490 h 3793236"/>
                <a:gd name="connsiteX53" fmla="*/ 2805851 w 6265052"/>
                <a:gd name="connsiteY53" fmla="*/ 2086867 h 3793236"/>
                <a:gd name="connsiteX54" fmla="*/ 2295898 w 6265052"/>
                <a:gd name="connsiteY54" fmla="*/ 2245129 h 3793236"/>
                <a:gd name="connsiteX55" fmla="*/ 2084882 w 6265052"/>
                <a:gd name="connsiteY55" fmla="*/ 2526483 h 3793236"/>
                <a:gd name="connsiteX56" fmla="*/ 2111259 w 6265052"/>
                <a:gd name="connsiteY56" fmla="*/ 2728706 h 3793236"/>
                <a:gd name="connsiteX57" fmla="*/ 2348651 w 6265052"/>
                <a:gd name="connsiteY57" fmla="*/ 2957306 h 3793236"/>
                <a:gd name="connsiteX58" fmla="*/ 2427782 w 6265052"/>
                <a:gd name="connsiteY58" fmla="*/ 3300206 h 3793236"/>
                <a:gd name="connsiteX59" fmla="*/ 2260728 w 6265052"/>
                <a:gd name="connsiteY59" fmla="*/ 3555183 h 3793236"/>
                <a:gd name="connsiteX60" fmla="*/ 2155221 w 6265052"/>
                <a:gd name="connsiteY60" fmla="*/ 3590352 h 3793236"/>
                <a:gd name="connsiteX61" fmla="*/ 2014544 w 6265052"/>
                <a:gd name="connsiteY61" fmla="*/ 3563975 h 3793236"/>
                <a:gd name="connsiteX62" fmla="*/ 1636474 w 6265052"/>
                <a:gd name="connsiteY62" fmla="*/ 3678275 h 3793236"/>
                <a:gd name="connsiteX63" fmla="*/ 1029805 w 6265052"/>
                <a:gd name="connsiteY63" fmla="*/ 3634313 h 3793236"/>
                <a:gd name="connsiteX64" fmla="*/ 818790 w 6265052"/>
                <a:gd name="connsiteY64" fmla="*/ 3555183 h 3793236"/>
                <a:gd name="connsiteX65" fmla="*/ 695698 w 6265052"/>
                <a:gd name="connsiteY65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115405 w 6265052"/>
                <a:gd name="connsiteY7" fmla="*/ 2922137 h 3793236"/>
                <a:gd name="connsiteX8" fmla="*/ 27482 w 6265052"/>
                <a:gd name="connsiteY8" fmla="*/ 2790252 h 3793236"/>
                <a:gd name="connsiteX9" fmla="*/ 27482 w 6265052"/>
                <a:gd name="connsiteY9" fmla="*/ 2667160 h 3793236"/>
                <a:gd name="connsiteX10" fmla="*/ 38838 w 6265052"/>
                <a:gd name="connsiteY10" fmla="*/ 2575206 h 3793236"/>
                <a:gd name="connsiteX11" fmla="*/ 1105 w 6265052"/>
                <a:gd name="connsiteY11" fmla="*/ 2157206 h 3793236"/>
                <a:gd name="connsiteX12" fmla="*/ 89028 w 6265052"/>
                <a:gd name="connsiteY12" fmla="*/ 1849475 h 3793236"/>
                <a:gd name="connsiteX13" fmla="*/ 264874 w 6265052"/>
                <a:gd name="connsiteY13" fmla="*/ 1700006 h 3793236"/>
                <a:gd name="connsiteX14" fmla="*/ 276964 w 6265052"/>
                <a:gd name="connsiteY14" fmla="*/ 1439167 h 3793236"/>
                <a:gd name="connsiteX15" fmla="*/ 487980 w 6265052"/>
                <a:gd name="connsiteY15" fmla="*/ 1207637 h 3793236"/>
                <a:gd name="connsiteX16" fmla="*/ 660528 w 6265052"/>
                <a:gd name="connsiteY16" fmla="*/ 924817 h 3793236"/>
                <a:gd name="connsiteX17" fmla="*/ 1010389 w 6265052"/>
                <a:gd name="connsiteY17" fmla="*/ 694752 h 3793236"/>
                <a:gd name="connsiteX18" fmla="*/ 1267198 w 6265052"/>
                <a:gd name="connsiteY18" fmla="*/ 433913 h 3793236"/>
                <a:gd name="connsiteX19" fmla="*/ 1662851 w 6265052"/>
                <a:gd name="connsiteY19" fmla="*/ 337198 h 3793236"/>
                <a:gd name="connsiteX20" fmla="*/ 1777151 w 6265052"/>
                <a:gd name="connsiteY20" fmla="*/ 258067 h 3793236"/>
                <a:gd name="connsiteX21" fmla="*/ 1944205 w 6265052"/>
                <a:gd name="connsiteY21" fmla="*/ 231690 h 3793236"/>
                <a:gd name="connsiteX22" fmla="*/ 2146428 w 6265052"/>
                <a:gd name="connsiteY22" fmla="*/ 126183 h 3793236"/>
                <a:gd name="connsiteX23" fmla="*/ 2454159 w 6265052"/>
                <a:gd name="connsiteY23" fmla="*/ 108598 h 3793236"/>
                <a:gd name="connsiteX24" fmla="*/ 2673967 w 6265052"/>
                <a:gd name="connsiteY24" fmla="*/ 47052 h 3793236"/>
                <a:gd name="connsiteX25" fmla="*/ 2876190 w 6265052"/>
                <a:gd name="connsiteY25" fmla="*/ 55844 h 3793236"/>
                <a:gd name="connsiteX26" fmla="*/ 3122374 w 6265052"/>
                <a:gd name="connsiteY26" fmla="*/ 892 h 3793236"/>
                <a:gd name="connsiteX27" fmla="*/ 3333390 w 6265052"/>
                <a:gd name="connsiteY27" fmla="*/ 64637 h 3793236"/>
                <a:gd name="connsiteX28" fmla="*/ 3597159 w 6265052"/>
                <a:gd name="connsiteY28" fmla="*/ 3090 h 3793236"/>
                <a:gd name="connsiteX29" fmla="*/ 3913682 w 6265052"/>
                <a:gd name="connsiteY29" fmla="*/ 126183 h 3793236"/>
                <a:gd name="connsiteX30" fmla="*/ 4083300 w 6265052"/>
                <a:gd name="connsiteY30" fmla="*/ 147065 h 3793236"/>
                <a:gd name="connsiteX31" fmla="*/ 4221413 w 6265052"/>
                <a:gd name="connsiteY31" fmla="*/ 214106 h 3793236"/>
                <a:gd name="connsiteX32" fmla="*/ 4397259 w 6265052"/>
                <a:gd name="connsiteY32" fmla="*/ 205313 h 3793236"/>
                <a:gd name="connsiteX33" fmla="*/ 4520351 w 6265052"/>
                <a:gd name="connsiteY33" fmla="*/ 266860 h 3793236"/>
                <a:gd name="connsiteX34" fmla="*/ 4679346 w 6265052"/>
                <a:gd name="connsiteY34" fmla="*/ 333169 h 3793236"/>
                <a:gd name="connsiteX35" fmla="*/ 4810498 w 6265052"/>
                <a:gd name="connsiteY35" fmla="*/ 460290 h 3793236"/>
                <a:gd name="connsiteX36" fmla="*/ 5112000 w 6265052"/>
                <a:gd name="connsiteY36" fmla="*/ 589244 h 3793236"/>
                <a:gd name="connsiteX37" fmla="*/ 5311659 w 6265052"/>
                <a:gd name="connsiteY37" fmla="*/ 820775 h 3793236"/>
                <a:gd name="connsiteX38" fmla="*/ 5557844 w 6265052"/>
                <a:gd name="connsiteY38" fmla="*/ 1014206 h 3793236"/>
                <a:gd name="connsiteX39" fmla="*/ 5733690 w 6265052"/>
                <a:gd name="connsiteY39" fmla="*/ 1313144 h 3793236"/>
                <a:gd name="connsiteX40" fmla="*/ 5883159 w 6265052"/>
                <a:gd name="connsiteY40" fmla="*/ 1559329 h 3793236"/>
                <a:gd name="connsiteX41" fmla="*/ 5883159 w 6265052"/>
                <a:gd name="connsiteY41" fmla="*/ 1761552 h 3793236"/>
                <a:gd name="connsiteX42" fmla="*/ 6015044 w 6265052"/>
                <a:gd name="connsiteY42" fmla="*/ 1717590 h 3793236"/>
                <a:gd name="connsiteX43" fmla="*/ 6199682 w 6265052"/>
                <a:gd name="connsiteY43" fmla="*/ 2060490 h 3793236"/>
                <a:gd name="connsiteX44" fmla="*/ 6208474 w 6265052"/>
                <a:gd name="connsiteY44" fmla="*/ 2315467 h 3793236"/>
                <a:gd name="connsiteX45" fmla="*/ 6164513 w 6265052"/>
                <a:gd name="connsiteY45" fmla="*/ 2649575 h 3793236"/>
                <a:gd name="connsiteX46" fmla="*/ 6261228 w 6265052"/>
                <a:gd name="connsiteY46" fmla="*/ 3062813 h 3793236"/>
                <a:gd name="connsiteX47" fmla="*/ 6076590 w 6265052"/>
                <a:gd name="connsiteY47" fmla="*/ 3660690 h 3793236"/>
                <a:gd name="connsiteX48" fmla="*/ 5513882 w 6265052"/>
                <a:gd name="connsiteY48" fmla="*/ 3792575 h 3793236"/>
                <a:gd name="connsiteX49" fmla="*/ 4238998 w 6265052"/>
                <a:gd name="connsiteY49" fmla="*/ 3634313 h 3793236"/>
                <a:gd name="connsiteX50" fmla="*/ 4124698 w 6265052"/>
                <a:gd name="connsiteY50" fmla="*/ 2807837 h 3793236"/>
                <a:gd name="connsiteX51" fmla="*/ 4001605 w 6265052"/>
                <a:gd name="connsiteY51" fmla="*/ 2447352 h 3793236"/>
                <a:gd name="connsiteX52" fmla="*/ 3403728 w 6265052"/>
                <a:gd name="connsiteY52" fmla="*/ 2060490 h 3793236"/>
                <a:gd name="connsiteX53" fmla="*/ 2805851 w 6265052"/>
                <a:gd name="connsiteY53" fmla="*/ 2086867 h 3793236"/>
                <a:gd name="connsiteX54" fmla="*/ 2295898 w 6265052"/>
                <a:gd name="connsiteY54" fmla="*/ 2245129 h 3793236"/>
                <a:gd name="connsiteX55" fmla="*/ 2084882 w 6265052"/>
                <a:gd name="connsiteY55" fmla="*/ 2526483 h 3793236"/>
                <a:gd name="connsiteX56" fmla="*/ 2111259 w 6265052"/>
                <a:gd name="connsiteY56" fmla="*/ 2728706 h 3793236"/>
                <a:gd name="connsiteX57" fmla="*/ 2348651 w 6265052"/>
                <a:gd name="connsiteY57" fmla="*/ 2957306 h 3793236"/>
                <a:gd name="connsiteX58" fmla="*/ 2427782 w 6265052"/>
                <a:gd name="connsiteY58" fmla="*/ 3300206 h 3793236"/>
                <a:gd name="connsiteX59" fmla="*/ 2260728 w 6265052"/>
                <a:gd name="connsiteY59" fmla="*/ 3555183 h 3793236"/>
                <a:gd name="connsiteX60" fmla="*/ 2155221 w 6265052"/>
                <a:gd name="connsiteY60" fmla="*/ 3590352 h 3793236"/>
                <a:gd name="connsiteX61" fmla="*/ 2014544 w 6265052"/>
                <a:gd name="connsiteY61" fmla="*/ 3563975 h 3793236"/>
                <a:gd name="connsiteX62" fmla="*/ 1636474 w 6265052"/>
                <a:gd name="connsiteY62" fmla="*/ 3678275 h 3793236"/>
                <a:gd name="connsiteX63" fmla="*/ 1029805 w 6265052"/>
                <a:gd name="connsiteY63" fmla="*/ 3634313 h 3793236"/>
                <a:gd name="connsiteX64" fmla="*/ 818790 w 6265052"/>
                <a:gd name="connsiteY64" fmla="*/ 3555183 h 3793236"/>
                <a:gd name="connsiteX65" fmla="*/ 695698 w 6265052"/>
                <a:gd name="connsiteY65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115405 w 6265052"/>
                <a:gd name="connsiteY7" fmla="*/ 2922137 h 3793236"/>
                <a:gd name="connsiteX8" fmla="*/ 27482 w 6265052"/>
                <a:gd name="connsiteY8" fmla="*/ 2790252 h 3793236"/>
                <a:gd name="connsiteX9" fmla="*/ 27482 w 6265052"/>
                <a:gd name="connsiteY9" fmla="*/ 2667160 h 3793236"/>
                <a:gd name="connsiteX10" fmla="*/ 38838 w 6265052"/>
                <a:gd name="connsiteY10" fmla="*/ 2575206 h 3793236"/>
                <a:gd name="connsiteX11" fmla="*/ 1105 w 6265052"/>
                <a:gd name="connsiteY11" fmla="*/ 2157206 h 3793236"/>
                <a:gd name="connsiteX12" fmla="*/ 89028 w 6265052"/>
                <a:gd name="connsiteY12" fmla="*/ 1849475 h 3793236"/>
                <a:gd name="connsiteX13" fmla="*/ 264874 w 6265052"/>
                <a:gd name="connsiteY13" fmla="*/ 1700006 h 3793236"/>
                <a:gd name="connsiteX14" fmla="*/ 276964 w 6265052"/>
                <a:gd name="connsiteY14" fmla="*/ 1439167 h 3793236"/>
                <a:gd name="connsiteX15" fmla="*/ 487980 w 6265052"/>
                <a:gd name="connsiteY15" fmla="*/ 1207637 h 3793236"/>
                <a:gd name="connsiteX16" fmla="*/ 660528 w 6265052"/>
                <a:gd name="connsiteY16" fmla="*/ 924817 h 3793236"/>
                <a:gd name="connsiteX17" fmla="*/ 1010389 w 6265052"/>
                <a:gd name="connsiteY17" fmla="*/ 694752 h 3793236"/>
                <a:gd name="connsiteX18" fmla="*/ 1267198 w 6265052"/>
                <a:gd name="connsiteY18" fmla="*/ 433913 h 3793236"/>
                <a:gd name="connsiteX19" fmla="*/ 1662851 w 6265052"/>
                <a:gd name="connsiteY19" fmla="*/ 337198 h 3793236"/>
                <a:gd name="connsiteX20" fmla="*/ 1777151 w 6265052"/>
                <a:gd name="connsiteY20" fmla="*/ 258067 h 3793236"/>
                <a:gd name="connsiteX21" fmla="*/ 1944205 w 6265052"/>
                <a:gd name="connsiteY21" fmla="*/ 231690 h 3793236"/>
                <a:gd name="connsiteX22" fmla="*/ 2146428 w 6265052"/>
                <a:gd name="connsiteY22" fmla="*/ 126183 h 3793236"/>
                <a:gd name="connsiteX23" fmla="*/ 2454159 w 6265052"/>
                <a:gd name="connsiteY23" fmla="*/ 108598 h 3793236"/>
                <a:gd name="connsiteX24" fmla="*/ 2673967 w 6265052"/>
                <a:gd name="connsiteY24" fmla="*/ 47052 h 3793236"/>
                <a:gd name="connsiteX25" fmla="*/ 2876190 w 6265052"/>
                <a:gd name="connsiteY25" fmla="*/ 55844 h 3793236"/>
                <a:gd name="connsiteX26" fmla="*/ 3122374 w 6265052"/>
                <a:gd name="connsiteY26" fmla="*/ 892 h 3793236"/>
                <a:gd name="connsiteX27" fmla="*/ 3333390 w 6265052"/>
                <a:gd name="connsiteY27" fmla="*/ 64637 h 3793236"/>
                <a:gd name="connsiteX28" fmla="*/ 3597159 w 6265052"/>
                <a:gd name="connsiteY28" fmla="*/ 3090 h 3793236"/>
                <a:gd name="connsiteX29" fmla="*/ 3913682 w 6265052"/>
                <a:gd name="connsiteY29" fmla="*/ 126183 h 3793236"/>
                <a:gd name="connsiteX30" fmla="*/ 4083300 w 6265052"/>
                <a:gd name="connsiteY30" fmla="*/ 147065 h 3793236"/>
                <a:gd name="connsiteX31" fmla="*/ 4221413 w 6265052"/>
                <a:gd name="connsiteY31" fmla="*/ 214106 h 3793236"/>
                <a:gd name="connsiteX32" fmla="*/ 4397259 w 6265052"/>
                <a:gd name="connsiteY32" fmla="*/ 205313 h 3793236"/>
                <a:gd name="connsiteX33" fmla="*/ 4520351 w 6265052"/>
                <a:gd name="connsiteY33" fmla="*/ 266860 h 3793236"/>
                <a:gd name="connsiteX34" fmla="*/ 4679346 w 6265052"/>
                <a:gd name="connsiteY34" fmla="*/ 333169 h 3793236"/>
                <a:gd name="connsiteX35" fmla="*/ 4810498 w 6265052"/>
                <a:gd name="connsiteY35" fmla="*/ 460290 h 3793236"/>
                <a:gd name="connsiteX36" fmla="*/ 5112000 w 6265052"/>
                <a:gd name="connsiteY36" fmla="*/ 589244 h 3793236"/>
                <a:gd name="connsiteX37" fmla="*/ 5311659 w 6265052"/>
                <a:gd name="connsiteY37" fmla="*/ 820775 h 3793236"/>
                <a:gd name="connsiteX38" fmla="*/ 5557844 w 6265052"/>
                <a:gd name="connsiteY38" fmla="*/ 1014206 h 3793236"/>
                <a:gd name="connsiteX39" fmla="*/ 5733690 w 6265052"/>
                <a:gd name="connsiteY39" fmla="*/ 1313144 h 3793236"/>
                <a:gd name="connsiteX40" fmla="*/ 5883159 w 6265052"/>
                <a:gd name="connsiteY40" fmla="*/ 1559329 h 3793236"/>
                <a:gd name="connsiteX41" fmla="*/ 5883159 w 6265052"/>
                <a:gd name="connsiteY41" fmla="*/ 1761552 h 3793236"/>
                <a:gd name="connsiteX42" fmla="*/ 6029332 w 6265052"/>
                <a:gd name="connsiteY42" fmla="*/ 1793790 h 3793236"/>
                <a:gd name="connsiteX43" fmla="*/ 6199682 w 6265052"/>
                <a:gd name="connsiteY43" fmla="*/ 2060490 h 3793236"/>
                <a:gd name="connsiteX44" fmla="*/ 6208474 w 6265052"/>
                <a:gd name="connsiteY44" fmla="*/ 2315467 h 3793236"/>
                <a:gd name="connsiteX45" fmla="*/ 6164513 w 6265052"/>
                <a:gd name="connsiteY45" fmla="*/ 2649575 h 3793236"/>
                <a:gd name="connsiteX46" fmla="*/ 6261228 w 6265052"/>
                <a:gd name="connsiteY46" fmla="*/ 3062813 h 3793236"/>
                <a:gd name="connsiteX47" fmla="*/ 6076590 w 6265052"/>
                <a:gd name="connsiteY47" fmla="*/ 3660690 h 3793236"/>
                <a:gd name="connsiteX48" fmla="*/ 5513882 w 6265052"/>
                <a:gd name="connsiteY48" fmla="*/ 3792575 h 3793236"/>
                <a:gd name="connsiteX49" fmla="*/ 4238998 w 6265052"/>
                <a:gd name="connsiteY49" fmla="*/ 3634313 h 3793236"/>
                <a:gd name="connsiteX50" fmla="*/ 4124698 w 6265052"/>
                <a:gd name="connsiteY50" fmla="*/ 2807837 h 3793236"/>
                <a:gd name="connsiteX51" fmla="*/ 4001605 w 6265052"/>
                <a:gd name="connsiteY51" fmla="*/ 2447352 h 3793236"/>
                <a:gd name="connsiteX52" fmla="*/ 3403728 w 6265052"/>
                <a:gd name="connsiteY52" fmla="*/ 2060490 h 3793236"/>
                <a:gd name="connsiteX53" fmla="*/ 2805851 w 6265052"/>
                <a:gd name="connsiteY53" fmla="*/ 2086867 h 3793236"/>
                <a:gd name="connsiteX54" fmla="*/ 2295898 w 6265052"/>
                <a:gd name="connsiteY54" fmla="*/ 2245129 h 3793236"/>
                <a:gd name="connsiteX55" fmla="*/ 2084882 w 6265052"/>
                <a:gd name="connsiteY55" fmla="*/ 2526483 h 3793236"/>
                <a:gd name="connsiteX56" fmla="*/ 2111259 w 6265052"/>
                <a:gd name="connsiteY56" fmla="*/ 2728706 h 3793236"/>
                <a:gd name="connsiteX57" fmla="*/ 2348651 w 6265052"/>
                <a:gd name="connsiteY57" fmla="*/ 2957306 h 3793236"/>
                <a:gd name="connsiteX58" fmla="*/ 2427782 w 6265052"/>
                <a:gd name="connsiteY58" fmla="*/ 3300206 h 3793236"/>
                <a:gd name="connsiteX59" fmla="*/ 2260728 w 6265052"/>
                <a:gd name="connsiteY59" fmla="*/ 3555183 h 3793236"/>
                <a:gd name="connsiteX60" fmla="*/ 2155221 w 6265052"/>
                <a:gd name="connsiteY60" fmla="*/ 3590352 h 3793236"/>
                <a:gd name="connsiteX61" fmla="*/ 2014544 w 6265052"/>
                <a:gd name="connsiteY61" fmla="*/ 3563975 h 3793236"/>
                <a:gd name="connsiteX62" fmla="*/ 1636474 w 6265052"/>
                <a:gd name="connsiteY62" fmla="*/ 3678275 h 3793236"/>
                <a:gd name="connsiteX63" fmla="*/ 1029805 w 6265052"/>
                <a:gd name="connsiteY63" fmla="*/ 3634313 h 3793236"/>
                <a:gd name="connsiteX64" fmla="*/ 818790 w 6265052"/>
                <a:gd name="connsiteY64" fmla="*/ 3555183 h 3793236"/>
                <a:gd name="connsiteX65" fmla="*/ 695698 w 6265052"/>
                <a:gd name="connsiteY65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115405 w 6265052"/>
                <a:gd name="connsiteY7" fmla="*/ 2922137 h 3793236"/>
                <a:gd name="connsiteX8" fmla="*/ 27482 w 6265052"/>
                <a:gd name="connsiteY8" fmla="*/ 2790252 h 3793236"/>
                <a:gd name="connsiteX9" fmla="*/ 27482 w 6265052"/>
                <a:gd name="connsiteY9" fmla="*/ 2667160 h 3793236"/>
                <a:gd name="connsiteX10" fmla="*/ 38838 w 6265052"/>
                <a:gd name="connsiteY10" fmla="*/ 2575206 h 3793236"/>
                <a:gd name="connsiteX11" fmla="*/ 1105 w 6265052"/>
                <a:gd name="connsiteY11" fmla="*/ 2157206 h 3793236"/>
                <a:gd name="connsiteX12" fmla="*/ 89028 w 6265052"/>
                <a:gd name="connsiteY12" fmla="*/ 1849475 h 3793236"/>
                <a:gd name="connsiteX13" fmla="*/ 264874 w 6265052"/>
                <a:gd name="connsiteY13" fmla="*/ 1700006 h 3793236"/>
                <a:gd name="connsiteX14" fmla="*/ 276964 w 6265052"/>
                <a:gd name="connsiteY14" fmla="*/ 1439167 h 3793236"/>
                <a:gd name="connsiteX15" fmla="*/ 487980 w 6265052"/>
                <a:gd name="connsiteY15" fmla="*/ 1207637 h 3793236"/>
                <a:gd name="connsiteX16" fmla="*/ 660528 w 6265052"/>
                <a:gd name="connsiteY16" fmla="*/ 924817 h 3793236"/>
                <a:gd name="connsiteX17" fmla="*/ 1010389 w 6265052"/>
                <a:gd name="connsiteY17" fmla="*/ 694752 h 3793236"/>
                <a:gd name="connsiteX18" fmla="*/ 1267198 w 6265052"/>
                <a:gd name="connsiteY18" fmla="*/ 433913 h 3793236"/>
                <a:gd name="connsiteX19" fmla="*/ 1662851 w 6265052"/>
                <a:gd name="connsiteY19" fmla="*/ 337198 h 3793236"/>
                <a:gd name="connsiteX20" fmla="*/ 1777151 w 6265052"/>
                <a:gd name="connsiteY20" fmla="*/ 258067 h 3793236"/>
                <a:gd name="connsiteX21" fmla="*/ 1944205 w 6265052"/>
                <a:gd name="connsiteY21" fmla="*/ 231690 h 3793236"/>
                <a:gd name="connsiteX22" fmla="*/ 2146428 w 6265052"/>
                <a:gd name="connsiteY22" fmla="*/ 126183 h 3793236"/>
                <a:gd name="connsiteX23" fmla="*/ 2454159 w 6265052"/>
                <a:gd name="connsiteY23" fmla="*/ 108598 h 3793236"/>
                <a:gd name="connsiteX24" fmla="*/ 2673967 w 6265052"/>
                <a:gd name="connsiteY24" fmla="*/ 47052 h 3793236"/>
                <a:gd name="connsiteX25" fmla="*/ 2876190 w 6265052"/>
                <a:gd name="connsiteY25" fmla="*/ 55844 h 3793236"/>
                <a:gd name="connsiteX26" fmla="*/ 3122374 w 6265052"/>
                <a:gd name="connsiteY26" fmla="*/ 892 h 3793236"/>
                <a:gd name="connsiteX27" fmla="*/ 3333390 w 6265052"/>
                <a:gd name="connsiteY27" fmla="*/ 64637 h 3793236"/>
                <a:gd name="connsiteX28" fmla="*/ 3597159 w 6265052"/>
                <a:gd name="connsiteY28" fmla="*/ 3090 h 3793236"/>
                <a:gd name="connsiteX29" fmla="*/ 3913682 w 6265052"/>
                <a:gd name="connsiteY29" fmla="*/ 126183 h 3793236"/>
                <a:gd name="connsiteX30" fmla="*/ 4083300 w 6265052"/>
                <a:gd name="connsiteY30" fmla="*/ 147065 h 3793236"/>
                <a:gd name="connsiteX31" fmla="*/ 4221413 w 6265052"/>
                <a:gd name="connsiteY31" fmla="*/ 214106 h 3793236"/>
                <a:gd name="connsiteX32" fmla="*/ 4397259 w 6265052"/>
                <a:gd name="connsiteY32" fmla="*/ 205313 h 3793236"/>
                <a:gd name="connsiteX33" fmla="*/ 4520351 w 6265052"/>
                <a:gd name="connsiteY33" fmla="*/ 266860 h 3793236"/>
                <a:gd name="connsiteX34" fmla="*/ 4679346 w 6265052"/>
                <a:gd name="connsiteY34" fmla="*/ 333169 h 3793236"/>
                <a:gd name="connsiteX35" fmla="*/ 4810498 w 6265052"/>
                <a:gd name="connsiteY35" fmla="*/ 460290 h 3793236"/>
                <a:gd name="connsiteX36" fmla="*/ 5112000 w 6265052"/>
                <a:gd name="connsiteY36" fmla="*/ 589244 h 3793236"/>
                <a:gd name="connsiteX37" fmla="*/ 5311659 w 6265052"/>
                <a:gd name="connsiteY37" fmla="*/ 820775 h 3793236"/>
                <a:gd name="connsiteX38" fmla="*/ 5557844 w 6265052"/>
                <a:gd name="connsiteY38" fmla="*/ 1014206 h 3793236"/>
                <a:gd name="connsiteX39" fmla="*/ 5733690 w 6265052"/>
                <a:gd name="connsiteY39" fmla="*/ 1313144 h 3793236"/>
                <a:gd name="connsiteX40" fmla="*/ 5883159 w 6265052"/>
                <a:gd name="connsiteY40" fmla="*/ 1559329 h 3793236"/>
                <a:gd name="connsiteX41" fmla="*/ 5883159 w 6265052"/>
                <a:gd name="connsiteY41" fmla="*/ 1761552 h 3793236"/>
                <a:gd name="connsiteX42" fmla="*/ 6029332 w 6265052"/>
                <a:gd name="connsiteY42" fmla="*/ 1793790 h 3793236"/>
                <a:gd name="connsiteX43" fmla="*/ 6199682 w 6265052"/>
                <a:gd name="connsiteY43" fmla="*/ 2060490 h 3793236"/>
                <a:gd name="connsiteX44" fmla="*/ 6208474 w 6265052"/>
                <a:gd name="connsiteY44" fmla="*/ 2315467 h 3793236"/>
                <a:gd name="connsiteX45" fmla="*/ 6164513 w 6265052"/>
                <a:gd name="connsiteY45" fmla="*/ 2649575 h 3793236"/>
                <a:gd name="connsiteX46" fmla="*/ 6261228 w 6265052"/>
                <a:gd name="connsiteY46" fmla="*/ 3062813 h 3793236"/>
                <a:gd name="connsiteX47" fmla="*/ 6076590 w 6265052"/>
                <a:gd name="connsiteY47" fmla="*/ 3660690 h 3793236"/>
                <a:gd name="connsiteX48" fmla="*/ 5513882 w 6265052"/>
                <a:gd name="connsiteY48" fmla="*/ 3792575 h 3793236"/>
                <a:gd name="connsiteX49" fmla="*/ 4238998 w 6265052"/>
                <a:gd name="connsiteY49" fmla="*/ 3634313 h 3793236"/>
                <a:gd name="connsiteX50" fmla="*/ 4124698 w 6265052"/>
                <a:gd name="connsiteY50" fmla="*/ 2807837 h 3793236"/>
                <a:gd name="connsiteX51" fmla="*/ 4001605 w 6265052"/>
                <a:gd name="connsiteY51" fmla="*/ 2447352 h 3793236"/>
                <a:gd name="connsiteX52" fmla="*/ 3403728 w 6265052"/>
                <a:gd name="connsiteY52" fmla="*/ 2060490 h 3793236"/>
                <a:gd name="connsiteX53" fmla="*/ 2805851 w 6265052"/>
                <a:gd name="connsiteY53" fmla="*/ 2086867 h 3793236"/>
                <a:gd name="connsiteX54" fmla="*/ 2295898 w 6265052"/>
                <a:gd name="connsiteY54" fmla="*/ 2245129 h 3793236"/>
                <a:gd name="connsiteX55" fmla="*/ 2084882 w 6265052"/>
                <a:gd name="connsiteY55" fmla="*/ 2526483 h 3793236"/>
                <a:gd name="connsiteX56" fmla="*/ 2111259 w 6265052"/>
                <a:gd name="connsiteY56" fmla="*/ 2728706 h 3793236"/>
                <a:gd name="connsiteX57" fmla="*/ 2348651 w 6265052"/>
                <a:gd name="connsiteY57" fmla="*/ 2957306 h 3793236"/>
                <a:gd name="connsiteX58" fmla="*/ 2427782 w 6265052"/>
                <a:gd name="connsiteY58" fmla="*/ 3300206 h 3793236"/>
                <a:gd name="connsiteX59" fmla="*/ 2260728 w 6265052"/>
                <a:gd name="connsiteY59" fmla="*/ 3555183 h 3793236"/>
                <a:gd name="connsiteX60" fmla="*/ 2155221 w 6265052"/>
                <a:gd name="connsiteY60" fmla="*/ 3590352 h 3793236"/>
                <a:gd name="connsiteX61" fmla="*/ 2014544 w 6265052"/>
                <a:gd name="connsiteY61" fmla="*/ 3563975 h 3793236"/>
                <a:gd name="connsiteX62" fmla="*/ 1636474 w 6265052"/>
                <a:gd name="connsiteY62" fmla="*/ 3678275 h 3793236"/>
                <a:gd name="connsiteX63" fmla="*/ 1029805 w 6265052"/>
                <a:gd name="connsiteY63" fmla="*/ 3634313 h 3793236"/>
                <a:gd name="connsiteX64" fmla="*/ 818790 w 6265052"/>
                <a:gd name="connsiteY64" fmla="*/ 3555183 h 3793236"/>
                <a:gd name="connsiteX65" fmla="*/ 695698 w 6265052"/>
                <a:gd name="connsiteY65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115405 w 6265052"/>
                <a:gd name="connsiteY7" fmla="*/ 2922137 h 3793236"/>
                <a:gd name="connsiteX8" fmla="*/ 27482 w 6265052"/>
                <a:gd name="connsiteY8" fmla="*/ 2790252 h 3793236"/>
                <a:gd name="connsiteX9" fmla="*/ 27482 w 6265052"/>
                <a:gd name="connsiteY9" fmla="*/ 2667160 h 3793236"/>
                <a:gd name="connsiteX10" fmla="*/ 38838 w 6265052"/>
                <a:gd name="connsiteY10" fmla="*/ 2575206 h 3793236"/>
                <a:gd name="connsiteX11" fmla="*/ 1105 w 6265052"/>
                <a:gd name="connsiteY11" fmla="*/ 2157206 h 3793236"/>
                <a:gd name="connsiteX12" fmla="*/ 89028 w 6265052"/>
                <a:gd name="connsiteY12" fmla="*/ 1849475 h 3793236"/>
                <a:gd name="connsiteX13" fmla="*/ 264874 w 6265052"/>
                <a:gd name="connsiteY13" fmla="*/ 1700006 h 3793236"/>
                <a:gd name="connsiteX14" fmla="*/ 276964 w 6265052"/>
                <a:gd name="connsiteY14" fmla="*/ 1439167 h 3793236"/>
                <a:gd name="connsiteX15" fmla="*/ 487980 w 6265052"/>
                <a:gd name="connsiteY15" fmla="*/ 1207637 h 3793236"/>
                <a:gd name="connsiteX16" fmla="*/ 660528 w 6265052"/>
                <a:gd name="connsiteY16" fmla="*/ 924817 h 3793236"/>
                <a:gd name="connsiteX17" fmla="*/ 1010389 w 6265052"/>
                <a:gd name="connsiteY17" fmla="*/ 694752 h 3793236"/>
                <a:gd name="connsiteX18" fmla="*/ 1267198 w 6265052"/>
                <a:gd name="connsiteY18" fmla="*/ 433913 h 3793236"/>
                <a:gd name="connsiteX19" fmla="*/ 1662851 w 6265052"/>
                <a:gd name="connsiteY19" fmla="*/ 337198 h 3793236"/>
                <a:gd name="connsiteX20" fmla="*/ 1777151 w 6265052"/>
                <a:gd name="connsiteY20" fmla="*/ 258067 h 3793236"/>
                <a:gd name="connsiteX21" fmla="*/ 1944205 w 6265052"/>
                <a:gd name="connsiteY21" fmla="*/ 231690 h 3793236"/>
                <a:gd name="connsiteX22" fmla="*/ 2146428 w 6265052"/>
                <a:gd name="connsiteY22" fmla="*/ 126183 h 3793236"/>
                <a:gd name="connsiteX23" fmla="*/ 2454159 w 6265052"/>
                <a:gd name="connsiteY23" fmla="*/ 108598 h 3793236"/>
                <a:gd name="connsiteX24" fmla="*/ 2673967 w 6265052"/>
                <a:gd name="connsiteY24" fmla="*/ 47052 h 3793236"/>
                <a:gd name="connsiteX25" fmla="*/ 2876190 w 6265052"/>
                <a:gd name="connsiteY25" fmla="*/ 55844 h 3793236"/>
                <a:gd name="connsiteX26" fmla="*/ 3122374 w 6265052"/>
                <a:gd name="connsiteY26" fmla="*/ 892 h 3793236"/>
                <a:gd name="connsiteX27" fmla="*/ 3333390 w 6265052"/>
                <a:gd name="connsiteY27" fmla="*/ 64637 h 3793236"/>
                <a:gd name="connsiteX28" fmla="*/ 3597159 w 6265052"/>
                <a:gd name="connsiteY28" fmla="*/ 3090 h 3793236"/>
                <a:gd name="connsiteX29" fmla="*/ 3913682 w 6265052"/>
                <a:gd name="connsiteY29" fmla="*/ 126183 h 3793236"/>
                <a:gd name="connsiteX30" fmla="*/ 4083300 w 6265052"/>
                <a:gd name="connsiteY30" fmla="*/ 147065 h 3793236"/>
                <a:gd name="connsiteX31" fmla="*/ 4221413 w 6265052"/>
                <a:gd name="connsiteY31" fmla="*/ 214106 h 3793236"/>
                <a:gd name="connsiteX32" fmla="*/ 4397259 w 6265052"/>
                <a:gd name="connsiteY32" fmla="*/ 205313 h 3793236"/>
                <a:gd name="connsiteX33" fmla="*/ 4520351 w 6265052"/>
                <a:gd name="connsiteY33" fmla="*/ 266860 h 3793236"/>
                <a:gd name="connsiteX34" fmla="*/ 4679346 w 6265052"/>
                <a:gd name="connsiteY34" fmla="*/ 333169 h 3793236"/>
                <a:gd name="connsiteX35" fmla="*/ 4810498 w 6265052"/>
                <a:gd name="connsiteY35" fmla="*/ 460290 h 3793236"/>
                <a:gd name="connsiteX36" fmla="*/ 5112000 w 6265052"/>
                <a:gd name="connsiteY36" fmla="*/ 589244 h 3793236"/>
                <a:gd name="connsiteX37" fmla="*/ 5311659 w 6265052"/>
                <a:gd name="connsiteY37" fmla="*/ 820775 h 3793236"/>
                <a:gd name="connsiteX38" fmla="*/ 5557844 w 6265052"/>
                <a:gd name="connsiteY38" fmla="*/ 1014206 h 3793236"/>
                <a:gd name="connsiteX39" fmla="*/ 5733690 w 6265052"/>
                <a:gd name="connsiteY39" fmla="*/ 1313144 h 3793236"/>
                <a:gd name="connsiteX40" fmla="*/ 5883159 w 6265052"/>
                <a:gd name="connsiteY40" fmla="*/ 1559329 h 3793236"/>
                <a:gd name="connsiteX41" fmla="*/ 5883159 w 6265052"/>
                <a:gd name="connsiteY41" fmla="*/ 1761552 h 3793236"/>
                <a:gd name="connsiteX42" fmla="*/ 6029332 w 6265052"/>
                <a:gd name="connsiteY42" fmla="*/ 1793790 h 3793236"/>
                <a:gd name="connsiteX43" fmla="*/ 6199682 w 6265052"/>
                <a:gd name="connsiteY43" fmla="*/ 2060490 h 3793236"/>
                <a:gd name="connsiteX44" fmla="*/ 6208474 w 6265052"/>
                <a:gd name="connsiteY44" fmla="*/ 2315467 h 3793236"/>
                <a:gd name="connsiteX45" fmla="*/ 6164513 w 6265052"/>
                <a:gd name="connsiteY45" fmla="*/ 2649575 h 3793236"/>
                <a:gd name="connsiteX46" fmla="*/ 6261228 w 6265052"/>
                <a:gd name="connsiteY46" fmla="*/ 3062813 h 3793236"/>
                <a:gd name="connsiteX47" fmla="*/ 6076590 w 6265052"/>
                <a:gd name="connsiteY47" fmla="*/ 3660690 h 3793236"/>
                <a:gd name="connsiteX48" fmla="*/ 5513882 w 6265052"/>
                <a:gd name="connsiteY48" fmla="*/ 3792575 h 3793236"/>
                <a:gd name="connsiteX49" fmla="*/ 4238998 w 6265052"/>
                <a:gd name="connsiteY49" fmla="*/ 3634313 h 3793236"/>
                <a:gd name="connsiteX50" fmla="*/ 4124698 w 6265052"/>
                <a:gd name="connsiteY50" fmla="*/ 2807837 h 3793236"/>
                <a:gd name="connsiteX51" fmla="*/ 4001605 w 6265052"/>
                <a:gd name="connsiteY51" fmla="*/ 2447352 h 3793236"/>
                <a:gd name="connsiteX52" fmla="*/ 3403728 w 6265052"/>
                <a:gd name="connsiteY52" fmla="*/ 2060490 h 3793236"/>
                <a:gd name="connsiteX53" fmla="*/ 2805851 w 6265052"/>
                <a:gd name="connsiteY53" fmla="*/ 2086867 h 3793236"/>
                <a:gd name="connsiteX54" fmla="*/ 2295898 w 6265052"/>
                <a:gd name="connsiteY54" fmla="*/ 2245129 h 3793236"/>
                <a:gd name="connsiteX55" fmla="*/ 2084882 w 6265052"/>
                <a:gd name="connsiteY55" fmla="*/ 2526483 h 3793236"/>
                <a:gd name="connsiteX56" fmla="*/ 2111259 w 6265052"/>
                <a:gd name="connsiteY56" fmla="*/ 2728706 h 3793236"/>
                <a:gd name="connsiteX57" fmla="*/ 2348651 w 6265052"/>
                <a:gd name="connsiteY57" fmla="*/ 2957306 h 3793236"/>
                <a:gd name="connsiteX58" fmla="*/ 2427782 w 6265052"/>
                <a:gd name="connsiteY58" fmla="*/ 3300206 h 3793236"/>
                <a:gd name="connsiteX59" fmla="*/ 2260728 w 6265052"/>
                <a:gd name="connsiteY59" fmla="*/ 3555183 h 3793236"/>
                <a:gd name="connsiteX60" fmla="*/ 2155221 w 6265052"/>
                <a:gd name="connsiteY60" fmla="*/ 3590352 h 3793236"/>
                <a:gd name="connsiteX61" fmla="*/ 2014544 w 6265052"/>
                <a:gd name="connsiteY61" fmla="*/ 3563975 h 3793236"/>
                <a:gd name="connsiteX62" fmla="*/ 1636474 w 6265052"/>
                <a:gd name="connsiteY62" fmla="*/ 3678275 h 3793236"/>
                <a:gd name="connsiteX63" fmla="*/ 1029805 w 6265052"/>
                <a:gd name="connsiteY63" fmla="*/ 3634313 h 3793236"/>
                <a:gd name="connsiteX64" fmla="*/ 818790 w 6265052"/>
                <a:gd name="connsiteY64" fmla="*/ 3555183 h 3793236"/>
                <a:gd name="connsiteX65" fmla="*/ 695698 w 6265052"/>
                <a:gd name="connsiteY65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27482 w 6265052"/>
                <a:gd name="connsiteY7" fmla="*/ 2790252 h 3793236"/>
                <a:gd name="connsiteX8" fmla="*/ 27482 w 6265052"/>
                <a:gd name="connsiteY8" fmla="*/ 2667160 h 3793236"/>
                <a:gd name="connsiteX9" fmla="*/ 38838 w 6265052"/>
                <a:gd name="connsiteY9" fmla="*/ 2575206 h 3793236"/>
                <a:gd name="connsiteX10" fmla="*/ 1105 w 6265052"/>
                <a:gd name="connsiteY10" fmla="*/ 2157206 h 3793236"/>
                <a:gd name="connsiteX11" fmla="*/ 89028 w 6265052"/>
                <a:gd name="connsiteY11" fmla="*/ 1849475 h 3793236"/>
                <a:gd name="connsiteX12" fmla="*/ 264874 w 6265052"/>
                <a:gd name="connsiteY12" fmla="*/ 1700006 h 3793236"/>
                <a:gd name="connsiteX13" fmla="*/ 276964 w 6265052"/>
                <a:gd name="connsiteY13" fmla="*/ 1439167 h 3793236"/>
                <a:gd name="connsiteX14" fmla="*/ 487980 w 6265052"/>
                <a:gd name="connsiteY14" fmla="*/ 1207637 h 3793236"/>
                <a:gd name="connsiteX15" fmla="*/ 660528 w 6265052"/>
                <a:gd name="connsiteY15" fmla="*/ 924817 h 3793236"/>
                <a:gd name="connsiteX16" fmla="*/ 1010389 w 6265052"/>
                <a:gd name="connsiteY16" fmla="*/ 694752 h 3793236"/>
                <a:gd name="connsiteX17" fmla="*/ 1267198 w 6265052"/>
                <a:gd name="connsiteY17" fmla="*/ 433913 h 3793236"/>
                <a:gd name="connsiteX18" fmla="*/ 1662851 w 6265052"/>
                <a:gd name="connsiteY18" fmla="*/ 337198 h 3793236"/>
                <a:gd name="connsiteX19" fmla="*/ 1777151 w 6265052"/>
                <a:gd name="connsiteY19" fmla="*/ 258067 h 3793236"/>
                <a:gd name="connsiteX20" fmla="*/ 1944205 w 6265052"/>
                <a:gd name="connsiteY20" fmla="*/ 231690 h 3793236"/>
                <a:gd name="connsiteX21" fmla="*/ 2146428 w 6265052"/>
                <a:gd name="connsiteY21" fmla="*/ 126183 h 3793236"/>
                <a:gd name="connsiteX22" fmla="*/ 2454159 w 6265052"/>
                <a:gd name="connsiteY22" fmla="*/ 108598 h 3793236"/>
                <a:gd name="connsiteX23" fmla="*/ 2673967 w 6265052"/>
                <a:gd name="connsiteY23" fmla="*/ 47052 h 3793236"/>
                <a:gd name="connsiteX24" fmla="*/ 2876190 w 6265052"/>
                <a:gd name="connsiteY24" fmla="*/ 55844 h 3793236"/>
                <a:gd name="connsiteX25" fmla="*/ 3122374 w 6265052"/>
                <a:gd name="connsiteY25" fmla="*/ 892 h 3793236"/>
                <a:gd name="connsiteX26" fmla="*/ 3333390 w 6265052"/>
                <a:gd name="connsiteY26" fmla="*/ 64637 h 3793236"/>
                <a:gd name="connsiteX27" fmla="*/ 3597159 w 6265052"/>
                <a:gd name="connsiteY27" fmla="*/ 3090 h 3793236"/>
                <a:gd name="connsiteX28" fmla="*/ 3913682 w 6265052"/>
                <a:gd name="connsiteY28" fmla="*/ 126183 h 3793236"/>
                <a:gd name="connsiteX29" fmla="*/ 4083300 w 6265052"/>
                <a:gd name="connsiteY29" fmla="*/ 147065 h 3793236"/>
                <a:gd name="connsiteX30" fmla="*/ 4221413 w 6265052"/>
                <a:gd name="connsiteY30" fmla="*/ 214106 h 3793236"/>
                <a:gd name="connsiteX31" fmla="*/ 4397259 w 6265052"/>
                <a:gd name="connsiteY31" fmla="*/ 205313 h 3793236"/>
                <a:gd name="connsiteX32" fmla="*/ 4520351 w 6265052"/>
                <a:gd name="connsiteY32" fmla="*/ 266860 h 3793236"/>
                <a:gd name="connsiteX33" fmla="*/ 4679346 w 6265052"/>
                <a:gd name="connsiteY33" fmla="*/ 333169 h 3793236"/>
                <a:gd name="connsiteX34" fmla="*/ 4810498 w 6265052"/>
                <a:gd name="connsiteY34" fmla="*/ 460290 h 3793236"/>
                <a:gd name="connsiteX35" fmla="*/ 5112000 w 6265052"/>
                <a:gd name="connsiteY35" fmla="*/ 589244 h 3793236"/>
                <a:gd name="connsiteX36" fmla="*/ 5311659 w 6265052"/>
                <a:gd name="connsiteY36" fmla="*/ 820775 h 3793236"/>
                <a:gd name="connsiteX37" fmla="*/ 5557844 w 6265052"/>
                <a:gd name="connsiteY37" fmla="*/ 1014206 h 3793236"/>
                <a:gd name="connsiteX38" fmla="*/ 5733690 w 6265052"/>
                <a:gd name="connsiteY38" fmla="*/ 1313144 h 3793236"/>
                <a:gd name="connsiteX39" fmla="*/ 5883159 w 6265052"/>
                <a:gd name="connsiteY39" fmla="*/ 1559329 h 3793236"/>
                <a:gd name="connsiteX40" fmla="*/ 5883159 w 6265052"/>
                <a:gd name="connsiteY40" fmla="*/ 1761552 h 3793236"/>
                <a:gd name="connsiteX41" fmla="*/ 6029332 w 6265052"/>
                <a:gd name="connsiteY41" fmla="*/ 1793790 h 3793236"/>
                <a:gd name="connsiteX42" fmla="*/ 6199682 w 6265052"/>
                <a:gd name="connsiteY42" fmla="*/ 2060490 h 3793236"/>
                <a:gd name="connsiteX43" fmla="*/ 6208474 w 6265052"/>
                <a:gd name="connsiteY43" fmla="*/ 2315467 h 3793236"/>
                <a:gd name="connsiteX44" fmla="*/ 6164513 w 6265052"/>
                <a:gd name="connsiteY44" fmla="*/ 2649575 h 3793236"/>
                <a:gd name="connsiteX45" fmla="*/ 6261228 w 6265052"/>
                <a:gd name="connsiteY45" fmla="*/ 3062813 h 3793236"/>
                <a:gd name="connsiteX46" fmla="*/ 6076590 w 6265052"/>
                <a:gd name="connsiteY46" fmla="*/ 3660690 h 3793236"/>
                <a:gd name="connsiteX47" fmla="*/ 5513882 w 6265052"/>
                <a:gd name="connsiteY47" fmla="*/ 3792575 h 3793236"/>
                <a:gd name="connsiteX48" fmla="*/ 4238998 w 6265052"/>
                <a:gd name="connsiteY48" fmla="*/ 3634313 h 3793236"/>
                <a:gd name="connsiteX49" fmla="*/ 4124698 w 6265052"/>
                <a:gd name="connsiteY49" fmla="*/ 2807837 h 3793236"/>
                <a:gd name="connsiteX50" fmla="*/ 4001605 w 6265052"/>
                <a:gd name="connsiteY50" fmla="*/ 2447352 h 3793236"/>
                <a:gd name="connsiteX51" fmla="*/ 3403728 w 6265052"/>
                <a:gd name="connsiteY51" fmla="*/ 2060490 h 3793236"/>
                <a:gd name="connsiteX52" fmla="*/ 2805851 w 6265052"/>
                <a:gd name="connsiteY52" fmla="*/ 2086867 h 3793236"/>
                <a:gd name="connsiteX53" fmla="*/ 2295898 w 6265052"/>
                <a:gd name="connsiteY53" fmla="*/ 2245129 h 3793236"/>
                <a:gd name="connsiteX54" fmla="*/ 2084882 w 6265052"/>
                <a:gd name="connsiteY54" fmla="*/ 2526483 h 3793236"/>
                <a:gd name="connsiteX55" fmla="*/ 2111259 w 6265052"/>
                <a:gd name="connsiteY55" fmla="*/ 2728706 h 3793236"/>
                <a:gd name="connsiteX56" fmla="*/ 2348651 w 6265052"/>
                <a:gd name="connsiteY56" fmla="*/ 2957306 h 3793236"/>
                <a:gd name="connsiteX57" fmla="*/ 2427782 w 6265052"/>
                <a:gd name="connsiteY57" fmla="*/ 3300206 h 3793236"/>
                <a:gd name="connsiteX58" fmla="*/ 2260728 w 6265052"/>
                <a:gd name="connsiteY58" fmla="*/ 3555183 h 3793236"/>
                <a:gd name="connsiteX59" fmla="*/ 2155221 w 6265052"/>
                <a:gd name="connsiteY59" fmla="*/ 3590352 h 3793236"/>
                <a:gd name="connsiteX60" fmla="*/ 2014544 w 6265052"/>
                <a:gd name="connsiteY60" fmla="*/ 3563975 h 3793236"/>
                <a:gd name="connsiteX61" fmla="*/ 1636474 w 6265052"/>
                <a:gd name="connsiteY61" fmla="*/ 3678275 h 3793236"/>
                <a:gd name="connsiteX62" fmla="*/ 1029805 w 6265052"/>
                <a:gd name="connsiteY62" fmla="*/ 3634313 h 3793236"/>
                <a:gd name="connsiteX63" fmla="*/ 818790 w 6265052"/>
                <a:gd name="connsiteY63" fmla="*/ 3555183 h 3793236"/>
                <a:gd name="connsiteX64" fmla="*/ 695698 w 6265052"/>
                <a:gd name="connsiteY64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68513 w 6265052"/>
                <a:gd name="connsiteY6" fmla="*/ 2958038 h 3793236"/>
                <a:gd name="connsiteX7" fmla="*/ 27482 w 6265052"/>
                <a:gd name="connsiteY7" fmla="*/ 2790252 h 3793236"/>
                <a:gd name="connsiteX8" fmla="*/ 27482 w 6265052"/>
                <a:gd name="connsiteY8" fmla="*/ 2667160 h 3793236"/>
                <a:gd name="connsiteX9" fmla="*/ 38838 w 6265052"/>
                <a:gd name="connsiteY9" fmla="*/ 2575206 h 3793236"/>
                <a:gd name="connsiteX10" fmla="*/ 1105 w 6265052"/>
                <a:gd name="connsiteY10" fmla="*/ 2157206 h 3793236"/>
                <a:gd name="connsiteX11" fmla="*/ 89028 w 6265052"/>
                <a:gd name="connsiteY11" fmla="*/ 1849475 h 3793236"/>
                <a:gd name="connsiteX12" fmla="*/ 264874 w 6265052"/>
                <a:gd name="connsiteY12" fmla="*/ 1700006 h 3793236"/>
                <a:gd name="connsiteX13" fmla="*/ 276964 w 6265052"/>
                <a:gd name="connsiteY13" fmla="*/ 1439167 h 3793236"/>
                <a:gd name="connsiteX14" fmla="*/ 487980 w 6265052"/>
                <a:gd name="connsiteY14" fmla="*/ 1207637 h 3793236"/>
                <a:gd name="connsiteX15" fmla="*/ 660528 w 6265052"/>
                <a:gd name="connsiteY15" fmla="*/ 924817 h 3793236"/>
                <a:gd name="connsiteX16" fmla="*/ 1010389 w 6265052"/>
                <a:gd name="connsiteY16" fmla="*/ 694752 h 3793236"/>
                <a:gd name="connsiteX17" fmla="*/ 1267198 w 6265052"/>
                <a:gd name="connsiteY17" fmla="*/ 433913 h 3793236"/>
                <a:gd name="connsiteX18" fmla="*/ 1662851 w 6265052"/>
                <a:gd name="connsiteY18" fmla="*/ 337198 h 3793236"/>
                <a:gd name="connsiteX19" fmla="*/ 1777151 w 6265052"/>
                <a:gd name="connsiteY19" fmla="*/ 258067 h 3793236"/>
                <a:gd name="connsiteX20" fmla="*/ 1944205 w 6265052"/>
                <a:gd name="connsiteY20" fmla="*/ 231690 h 3793236"/>
                <a:gd name="connsiteX21" fmla="*/ 2146428 w 6265052"/>
                <a:gd name="connsiteY21" fmla="*/ 126183 h 3793236"/>
                <a:gd name="connsiteX22" fmla="*/ 2454159 w 6265052"/>
                <a:gd name="connsiteY22" fmla="*/ 108598 h 3793236"/>
                <a:gd name="connsiteX23" fmla="*/ 2673967 w 6265052"/>
                <a:gd name="connsiteY23" fmla="*/ 47052 h 3793236"/>
                <a:gd name="connsiteX24" fmla="*/ 2876190 w 6265052"/>
                <a:gd name="connsiteY24" fmla="*/ 55844 h 3793236"/>
                <a:gd name="connsiteX25" fmla="*/ 3122374 w 6265052"/>
                <a:gd name="connsiteY25" fmla="*/ 892 h 3793236"/>
                <a:gd name="connsiteX26" fmla="*/ 3333390 w 6265052"/>
                <a:gd name="connsiteY26" fmla="*/ 64637 h 3793236"/>
                <a:gd name="connsiteX27" fmla="*/ 3597159 w 6265052"/>
                <a:gd name="connsiteY27" fmla="*/ 3090 h 3793236"/>
                <a:gd name="connsiteX28" fmla="*/ 3913682 w 6265052"/>
                <a:gd name="connsiteY28" fmla="*/ 126183 h 3793236"/>
                <a:gd name="connsiteX29" fmla="*/ 4083300 w 6265052"/>
                <a:gd name="connsiteY29" fmla="*/ 147065 h 3793236"/>
                <a:gd name="connsiteX30" fmla="*/ 4221413 w 6265052"/>
                <a:gd name="connsiteY30" fmla="*/ 214106 h 3793236"/>
                <a:gd name="connsiteX31" fmla="*/ 4397259 w 6265052"/>
                <a:gd name="connsiteY31" fmla="*/ 205313 h 3793236"/>
                <a:gd name="connsiteX32" fmla="*/ 4520351 w 6265052"/>
                <a:gd name="connsiteY32" fmla="*/ 266860 h 3793236"/>
                <a:gd name="connsiteX33" fmla="*/ 4679346 w 6265052"/>
                <a:gd name="connsiteY33" fmla="*/ 333169 h 3793236"/>
                <a:gd name="connsiteX34" fmla="*/ 4810498 w 6265052"/>
                <a:gd name="connsiteY34" fmla="*/ 460290 h 3793236"/>
                <a:gd name="connsiteX35" fmla="*/ 5112000 w 6265052"/>
                <a:gd name="connsiteY35" fmla="*/ 589244 h 3793236"/>
                <a:gd name="connsiteX36" fmla="*/ 5311659 w 6265052"/>
                <a:gd name="connsiteY36" fmla="*/ 820775 h 3793236"/>
                <a:gd name="connsiteX37" fmla="*/ 5557844 w 6265052"/>
                <a:gd name="connsiteY37" fmla="*/ 1014206 h 3793236"/>
                <a:gd name="connsiteX38" fmla="*/ 5733690 w 6265052"/>
                <a:gd name="connsiteY38" fmla="*/ 1313144 h 3793236"/>
                <a:gd name="connsiteX39" fmla="*/ 5883159 w 6265052"/>
                <a:gd name="connsiteY39" fmla="*/ 1559329 h 3793236"/>
                <a:gd name="connsiteX40" fmla="*/ 5883159 w 6265052"/>
                <a:gd name="connsiteY40" fmla="*/ 1761552 h 3793236"/>
                <a:gd name="connsiteX41" fmla="*/ 6029332 w 6265052"/>
                <a:gd name="connsiteY41" fmla="*/ 1793790 h 3793236"/>
                <a:gd name="connsiteX42" fmla="*/ 6199682 w 6265052"/>
                <a:gd name="connsiteY42" fmla="*/ 2060490 h 3793236"/>
                <a:gd name="connsiteX43" fmla="*/ 6208474 w 6265052"/>
                <a:gd name="connsiteY43" fmla="*/ 2315467 h 3793236"/>
                <a:gd name="connsiteX44" fmla="*/ 6164513 w 6265052"/>
                <a:gd name="connsiteY44" fmla="*/ 2649575 h 3793236"/>
                <a:gd name="connsiteX45" fmla="*/ 6261228 w 6265052"/>
                <a:gd name="connsiteY45" fmla="*/ 3062813 h 3793236"/>
                <a:gd name="connsiteX46" fmla="*/ 6076590 w 6265052"/>
                <a:gd name="connsiteY46" fmla="*/ 3660690 h 3793236"/>
                <a:gd name="connsiteX47" fmla="*/ 5513882 w 6265052"/>
                <a:gd name="connsiteY47" fmla="*/ 3792575 h 3793236"/>
                <a:gd name="connsiteX48" fmla="*/ 4238998 w 6265052"/>
                <a:gd name="connsiteY48" fmla="*/ 3634313 h 3793236"/>
                <a:gd name="connsiteX49" fmla="*/ 4124698 w 6265052"/>
                <a:gd name="connsiteY49" fmla="*/ 2807837 h 3793236"/>
                <a:gd name="connsiteX50" fmla="*/ 4001605 w 6265052"/>
                <a:gd name="connsiteY50" fmla="*/ 2447352 h 3793236"/>
                <a:gd name="connsiteX51" fmla="*/ 3403728 w 6265052"/>
                <a:gd name="connsiteY51" fmla="*/ 2060490 h 3793236"/>
                <a:gd name="connsiteX52" fmla="*/ 2805851 w 6265052"/>
                <a:gd name="connsiteY52" fmla="*/ 2086867 h 3793236"/>
                <a:gd name="connsiteX53" fmla="*/ 2295898 w 6265052"/>
                <a:gd name="connsiteY53" fmla="*/ 2245129 h 3793236"/>
                <a:gd name="connsiteX54" fmla="*/ 2084882 w 6265052"/>
                <a:gd name="connsiteY54" fmla="*/ 2526483 h 3793236"/>
                <a:gd name="connsiteX55" fmla="*/ 2111259 w 6265052"/>
                <a:gd name="connsiteY55" fmla="*/ 2728706 h 3793236"/>
                <a:gd name="connsiteX56" fmla="*/ 2348651 w 6265052"/>
                <a:gd name="connsiteY56" fmla="*/ 2957306 h 3793236"/>
                <a:gd name="connsiteX57" fmla="*/ 2427782 w 6265052"/>
                <a:gd name="connsiteY57" fmla="*/ 3300206 h 3793236"/>
                <a:gd name="connsiteX58" fmla="*/ 2260728 w 6265052"/>
                <a:gd name="connsiteY58" fmla="*/ 3555183 h 3793236"/>
                <a:gd name="connsiteX59" fmla="*/ 2155221 w 6265052"/>
                <a:gd name="connsiteY59" fmla="*/ 3590352 h 3793236"/>
                <a:gd name="connsiteX60" fmla="*/ 2014544 w 6265052"/>
                <a:gd name="connsiteY60" fmla="*/ 3563975 h 3793236"/>
                <a:gd name="connsiteX61" fmla="*/ 1636474 w 6265052"/>
                <a:gd name="connsiteY61" fmla="*/ 3678275 h 3793236"/>
                <a:gd name="connsiteX62" fmla="*/ 1029805 w 6265052"/>
                <a:gd name="connsiteY62" fmla="*/ 3634313 h 3793236"/>
                <a:gd name="connsiteX63" fmla="*/ 818790 w 6265052"/>
                <a:gd name="connsiteY63" fmla="*/ 3555183 h 3793236"/>
                <a:gd name="connsiteX64" fmla="*/ 695698 w 6265052"/>
                <a:gd name="connsiteY64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85011 w 6265052"/>
                <a:gd name="connsiteY4" fmla="*/ 3204956 h 3793236"/>
                <a:gd name="connsiteX5" fmla="*/ 124198 w 6265052"/>
                <a:gd name="connsiteY5" fmla="*/ 3062813 h 3793236"/>
                <a:gd name="connsiteX6" fmla="*/ 68513 w 6265052"/>
                <a:gd name="connsiteY6" fmla="*/ 2958038 h 3793236"/>
                <a:gd name="connsiteX7" fmla="*/ 27482 w 6265052"/>
                <a:gd name="connsiteY7" fmla="*/ 2790252 h 3793236"/>
                <a:gd name="connsiteX8" fmla="*/ 27482 w 6265052"/>
                <a:gd name="connsiteY8" fmla="*/ 2667160 h 3793236"/>
                <a:gd name="connsiteX9" fmla="*/ 38838 w 6265052"/>
                <a:gd name="connsiteY9" fmla="*/ 2575206 h 3793236"/>
                <a:gd name="connsiteX10" fmla="*/ 1105 w 6265052"/>
                <a:gd name="connsiteY10" fmla="*/ 2157206 h 3793236"/>
                <a:gd name="connsiteX11" fmla="*/ 89028 w 6265052"/>
                <a:gd name="connsiteY11" fmla="*/ 1849475 h 3793236"/>
                <a:gd name="connsiteX12" fmla="*/ 264874 w 6265052"/>
                <a:gd name="connsiteY12" fmla="*/ 1700006 h 3793236"/>
                <a:gd name="connsiteX13" fmla="*/ 276964 w 6265052"/>
                <a:gd name="connsiteY13" fmla="*/ 1439167 h 3793236"/>
                <a:gd name="connsiteX14" fmla="*/ 487980 w 6265052"/>
                <a:gd name="connsiteY14" fmla="*/ 1207637 h 3793236"/>
                <a:gd name="connsiteX15" fmla="*/ 660528 w 6265052"/>
                <a:gd name="connsiteY15" fmla="*/ 924817 h 3793236"/>
                <a:gd name="connsiteX16" fmla="*/ 1010389 w 6265052"/>
                <a:gd name="connsiteY16" fmla="*/ 694752 h 3793236"/>
                <a:gd name="connsiteX17" fmla="*/ 1267198 w 6265052"/>
                <a:gd name="connsiteY17" fmla="*/ 433913 h 3793236"/>
                <a:gd name="connsiteX18" fmla="*/ 1662851 w 6265052"/>
                <a:gd name="connsiteY18" fmla="*/ 337198 h 3793236"/>
                <a:gd name="connsiteX19" fmla="*/ 1777151 w 6265052"/>
                <a:gd name="connsiteY19" fmla="*/ 258067 h 3793236"/>
                <a:gd name="connsiteX20" fmla="*/ 1944205 w 6265052"/>
                <a:gd name="connsiteY20" fmla="*/ 231690 h 3793236"/>
                <a:gd name="connsiteX21" fmla="*/ 2146428 w 6265052"/>
                <a:gd name="connsiteY21" fmla="*/ 126183 h 3793236"/>
                <a:gd name="connsiteX22" fmla="*/ 2454159 w 6265052"/>
                <a:gd name="connsiteY22" fmla="*/ 108598 h 3793236"/>
                <a:gd name="connsiteX23" fmla="*/ 2673967 w 6265052"/>
                <a:gd name="connsiteY23" fmla="*/ 47052 h 3793236"/>
                <a:gd name="connsiteX24" fmla="*/ 2876190 w 6265052"/>
                <a:gd name="connsiteY24" fmla="*/ 55844 h 3793236"/>
                <a:gd name="connsiteX25" fmla="*/ 3122374 w 6265052"/>
                <a:gd name="connsiteY25" fmla="*/ 892 h 3793236"/>
                <a:gd name="connsiteX26" fmla="*/ 3333390 w 6265052"/>
                <a:gd name="connsiteY26" fmla="*/ 64637 h 3793236"/>
                <a:gd name="connsiteX27" fmla="*/ 3597159 w 6265052"/>
                <a:gd name="connsiteY27" fmla="*/ 3090 h 3793236"/>
                <a:gd name="connsiteX28" fmla="*/ 3913682 w 6265052"/>
                <a:gd name="connsiteY28" fmla="*/ 126183 h 3793236"/>
                <a:gd name="connsiteX29" fmla="*/ 4083300 w 6265052"/>
                <a:gd name="connsiteY29" fmla="*/ 147065 h 3793236"/>
                <a:gd name="connsiteX30" fmla="*/ 4221413 w 6265052"/>
                <a:gd name="connsiteY30" fmla="*/ 214106 h 3793236"/>
                <a:gd name="connsiteX31" fmla="*/ 4397259 w 6265052"/>
                <a:gd name="connsiteY31" fmla="*/ 205313 h 3793236"/>
                <a:gd name="connsiteX32" fmla="*/ 4520351 w 6265052"/>
                <a:gd name="connsiteY32" fmla="*/ 266860 h 3793236"/>
                <a:gd name="connsiteX33" fmla="*/ 4679346 w 6265052"/>
                <a:gd name="connsiteY33" fmla="*/ 333169 h 3793236"/>
                <a:gd name="connsiteX34" fmla="*/ 4810498 w 6265052"/>
                <a:gd name="connsiteY34" fmla="*/ 460290 h 3793236"/>
                <a:gd name="connsiteX35" fmla="*/ 5112000 w 6265052"/>
                <a:gd name="connsiteY35" fmla="*/ 589244 h 3793236"/>
                <a:gd name="connsiteX36" fmla="*/ 5311659 w 6265052"/>
                <a:gd name="connsiteY36" fmla="*/ 820775 h 3793236"/>
                <a:gd name="connsiteX37" fmla="*/ 5557844 w 6265052"/>
                <a:gd name="connsiteY37" fmla="*/ 1014206 h 3793236"/>
                <a:gd name="connsiteX38" fmla="*/ 5733690 w 6265052"/>
                <a:gd name="connsiteY38" fmla="*/ 1313144 h 3793236"/>
                <a:gd name="connsiteX39" fmla="*/ 5883159 w 6265052"/>
                <a:gd name="connsiteY39" fmla="*/ 1559329 h 3793236"/>
                <a:gd name="connsiteX40" fmla="*/ 5883159 w 6265052"/>
                <a:gd name="connsiteY40" fmla="*/ 1761552 h 3793236"/>
                <a:gd name="connsiteX41" fmla="*/ 6029332 w 6265052"/>
                <a:gd name="connsiteY41" fmla="*/ 1793790 h 3793236"/>
                <a:gd name="connsiteX42" fmla="*/ 6199682 w 6265052"/>
                <a:gd name="connsiteY42" fmla="*/ 2060490 h 3793236"/>
                <a:gd name="connsiteX43" fmla="*/ 6208474 w 6265052"/>
                <a:gd name="connsiteY43" fmla="*/ 2315467 h 3793236"/>
                <a:gd name="connsiteX44" fmla="*/ 6164513 w 6265052"/>
                <a:gd name="connsiteY44" fmla="*/ 2649575 h 3793236"/>
                <a:gd name="connsiteX45" fmla="*/ 6261228 w 6265052"/>
                <a:gd name="connsiteY45" fmla="*/ 3062813 h 3793236"/>
                <a:gd name="connsiteX46" fmla="*/ 6076590 w 6265052"/>
                <a:gd name="connsiteY46" fmla="*/ 3660690 h 3793236"/>
                <a:gd name="connsiteX47" fmla="*/ 5513882 w 6265052"/>
                <a:gd name="connsiteY47" fmla="*/ 3792575 h 3793236"/>
                <a:gd name="connsiteX48" fmla="*/ 4238998 w 6265052"/>
                <a:gd name="connsiteY48" fmla="*/ 3634313 h 3793236"/>
                <a:gd name="connsiteX49" fmla="*/ 4124698 w 6265052"/>
                <a:gd name="connsiteY49" fmla="*/ 2807837 h 3793236"/>
                <a:gd name="connsiteX50" fmla="*/ 4001605 w 6265052"/>
                <a:gd name="connsiteY50" fmla="*/ 2447352 h 3793236"/>
                <a:gd name="connsiteX51" fmla="*/ 3403728 w 6265052"/>
                <a:gd name="connsiteY51" fmla="*/ 2060490 h 3793236"/>
                <a:gd name="connsiteX52" fmla="*/ 2805851 w 6265052"/>
                <a:gd name="connsiteY52" fmla="*/ 2086867 h 3793236"/>
                <a:gd name="connsiteX53" fmla="*/ 2295898 w 6265052"/>
                <a:gd name="connsiteY53" fmla="*/ 2245129 h 3793236"/>
                <a:gd name="connsiteX54" fmla="*/ 2084882 w 6265052"/>
                <a:gd name="connsiteY54" fmla="*/ 2526483 h 3793236"/>
                <a:gd name="connsiteX55" fmla="*/ 2111259 w 6265052"/>
                <a:gd name="connsiteY55" fmla="*/ 2728706 h 3793236"/>
                <a:gd name="connsiteX56" fmla="*/ 2348651 w 6265052"/>
                <a:gd name="connsiteY56" fmla="*/ 2957306 h 3793236"/>
                <a:gd name="connsiteX57" fmla="*/ 2427782 w 6265052"/>
                <a:gd name="connsiteY57" fmla="*/ 3300206 h 3793236"/>
                <a:gd name="connsiteX58" fmla="*/ 2260728 w 6265052"/>
                <a:gd name="connsiteY58" fmla="*/ 3555183 h 3793236"/>
                <a:gd name="connsiteX59" fmla="*/ 2155221 w 6265052"/>
                <a:gd name="connsiteY59" fmla="*/ 3590352 h 3793236"/>
                <a:gd name="connsiteX60" fmla="*/ 2014544 w 6265052"/>
                <a:gd name="connsiteY60" fmla="*/ 3563975 h 3793236"/>
                <a:gd name="connsiteX61" fmla="*/ 1636474 w 6265052"/>
                <a:gd name="connsiteY61" fmla="*/ 3678275 h 3793236"/>
                <a:gd name="connsiteX62" fmla="*/ 1029805 w 6265052"/>
                <a:gd name="connsiteY62" fmla="*/ 3634313 h 3793236"/>
                <a:gd name="connsiteX63" fmla="*/ 818790 w 6265052"/>
                <a:gd name="connsiteY63" fmla="*/ 3555183 h 3793236"/>
                <a:gd name="connsiteX64" fmla="*/ 695698 w 6265052"/>
                <a:gd name="connsiteY64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85011 w 6265052"/>
                <a:gd name="connsiteY4" fmla="*/ 3204956 h 3793236"/>
                <a:gd name="connsiteX5" fmla="*/ 124198 w 6265052"/>
                <a:gd name="connsiteY5" fmla="*/ 3062813 h 3793236"/>
                <a:gd name="connsiteX6" fmla="*/ 68513 w 6265052"/>
                <a:gd name="connsiteY6" fmla="*/ 2958038 h 3793236"/>
                <a:gd name="connsiteX7" fmla="*/ 27482 w 6265052"/>
                <a:gd name="connsiteY7" fmla="*/ 2790252 h 3793236"/>
                <a:gd name="connsiteX8" fmla="*/ 27482 w 6265052"/>
                <a:gd name="connsiteY8" fmla="*/ 2667160 h 3793236"/>
                <a:gd name="connsiteX9" fmla="*/ 38838 w 6265052"/>
                <a:gd name="connsiteY9" fmla="*/ 2575206 h 3793236"/>
                <a:gd name="connsiteX10" fmla="*/ 1105 w 6265052"/>
                <a:gd name="connsiteY10" fmla="*/ 2157206 h 3793236"/>
                <a:gd name="connsiteX11" fmla="*/ 89028 w 6265052"/>
                <a:gd name="connsiteY11" fmla="*/ 1849475 h 3793236"/>
                <a:gd name="connsiteX12" fmla="*/ 264874 w 6265052"/>
                <a:gd name="connsiteY12" fmla="*/ 1700006 h 3793236"/>
                <a:gd name="connsiteX13" fmla="*/ 276964 w 6265052"/>
                <a:gd name="connsiteY13" fmla="*/ 1439167 h 3793236"/>
                <a:gd name="connsiteX14" fmla="*/ 487980 w 6265052"/>
                <a:gd name="connsiteY14" fmla="*/ 1207637 h 3793236"/>
                <a:gd name="connsiteX15" fmla="*/ 660528 w 6265052"/>
                <a:gd name="connsiteY15" fmla="*/ 924817 h 3793236"/>
                <a:gd name="connsiteX16" fmla="*/ 1010389 w 6265052"/>
                <a:gd name="connsiteY16" fmla="*/ 694752 h 3793236"/>
                <a:gd name="connsiteX17" fmla="*/ 1267198 w 6265052"/>
                <a:gd name="connsiteY17" fmla="*/ 433913 h 3793236"/>
                <a:gd name="connsiteX18" fmla="*/ 1662851 w 6265052"/>
                <a:gd name="connsiteY18" fmla="*/ 337198 h 3793236"/>
                <a:gd name="connsiteX19" fmla="*/ 1777151 w 6265052"/>
                <a:gd name="connsiteY19" fmla="*/ 258067 h 3793236"/>
                <a:gd name="connsiteX20" fmla="*/ 1944205 w 6265052"/>
                <a:gd name="connsiteY20" fmla="*/ 231690 h 3793236"/>
                <a:gd name="connsiteX21" fmla="*/ 2146428 w 6265052"/>
                <a:gd name="connsiteY21" fmla="*/ 126183 h 3793236"/>
                <a:gd name="connsiteX22" fmla="*/ 2454159 w 6265052"/>
                <a:gd name="connsiteY22" fmla="*/ 108598 h 3793236"/>
                <a:gd name="connsiteX23" fmla="*/ 2673967 w 6265052"/>
                <a:gd name="connsiteY23" fmla="*/ 47052 h 3793236"/>
                <a:gd name="connsiteX24" fmla="*/ 2876190 w 6265052"/>
                <a:gd name="connsiteY24" fmla="*/ 55844 h 3793236"/>
                <a:gd name="connsiteX25" fmla="*/ 3122374 w 6265052"/>
                <a:gd name="connsiteY25" fmla="*/ 892 h 3793236"/>
                <a:gd name="connsiteX26" fmla="*/ 3333390 w 6265052"/>
                <a:gd name="connsiteY26" fmla="*/ 64637 h 3793236"/>
                <a:gd name="connsiteX27" fmla="*/ 3597159 w 6265052"/>
                <a:gd name="connsiteY27" fmla="*/ 3090 h 3793236"/>
                <a:gd name="connsiteX28" fmla="*/ 3913682 w 6265052"/>
                <a:gd name="connsiteY28" fmla="*/ 126183 h 3793236"/>
                <a:gd name="connsiteX29" fmla="*/ 4083300 w 6265052"/>
                <a:gd name="connsiteY29" fmla="*/ 147065 h 3793236"/>
                <a:gd name="connsiteX30" fmla="*/ 4221413 w 6265052"/>
                <a:gd name="connsiteY30" fmla="*/ 214106 h 3793236"/>
                <a:gd name="connsiteX31" fmla="*/ 4397259 w 6265052"/>
                <a:gd name="connsiteY31" fmla="*/ 205313 h 3793236"/>
                <a:gd name="connsiteX32" fmla="*/ 4520351 w 6265052"/>
                <a:gd name="connsiteY32" fmla="*/ 266860 h 3793236"/>
                <a:gd name="connsiteX33" fmla="*/ 4679346 w 6265052"/>
                <a:gd name="connsiteY33" fmla="*/ 333169 h 3793236"/>
                <a:gd name="connsiteX34" fmla="*/ 4810498 w 6265052"/>
                <a:gd name="connsiteY34" fmla="*/ 460290 h 3793236"/>
                <a:gd name="connsiteX35" fmla="*/ 5112000 w 6265052"/>
                <a:gd name="connsiteY35" fmla="*/ 589244 h 3793236"/>
                <a:gd name="connsiteX36" fmla="*/ 5311659 w 6265052"/>
                <a:gd name="connsiteY36" fmla="*/ 820775 h 3793236"/>
                <a:gd name="connsiteX37" fmla="*/ 5557844 w 6265052"/>
                <a:gd name="connsiteY37" fmla="*/ 1014206 h 3793236"/>
                <a:gd name="connsiteX38" fmla="*/ 5733690 w 6265052"/>
                <a:gd name="connsiteY38" fmla="*/ 1313144 h 3793236"/>
                <a:gd name="connsiteX39" fmla="*/ 5883159 w 6265052"/>
                <a:gd name="connsiteY39" fmla="*/ 1559329 h 3793236"/>
                <a:gd name="connsiteX40" fmla="*/ 5883159 w 6265052"/>
                <a:gd name="connsiteY40" fmla="*/ 1761552 h 3793236"/>
                <a:gd name="connsiteX41" fmla="*/ 6029332 w 6265052"/>
                <a:gd name="connsiteY41" fmla="*/ 1793790 h 3793236"/>
                <a:gd name="connsiteX42" fmla="*/ 6199682 w 6265052"/>
                <a:gd name="connsiteY42" fmla="*/ 2060490 h 3793236"/>
                <a:gd name="connsiteX43" fmla="*/ 6208474 w 6265052"/>
                <a:gd name="connsiteY43" fmla="*/ 2315467 h 3793236"/>
                <a:gd name="connsiteX44" fmla="*/ 6164513 w 6265052"/>
                <a:gd name="connsiteY44" fmla="*/ 2649575 h 3793236"/>
                <a:gd name="connsiteX45" fmla="*/ 6261228 w 6265052"/>
                <a:gd name="connsiteY45" fmla="*/ 3062813 h 3793236"/>
                <a:gd name="connsiteX46" fmla="*/ 6076590 w 6265052"/>
                <a:gd name="connsiteY46" fmla="*/ 3660690 h 3793236"/>
                <a:gd name="connsiteX47" fmla="*/ 5513882 w 6265052"/>
                <a:gd name="connsiteY47" fmla="*/ 3792575 h 3793236"/>
                <a:gd name="connsiteX48" fmla="*/ 4238998 w 6265052"/>
                <a:gd name="connsiteY48" fmla="*/ 3634313 h 3793236"/>
                <a:gd name="connsiteX49" fmla="*/ 4124698 w 6265052"/>
                <a:gd name="connsiteY49" fmla="*/ 2807837 h 3793236"/>
                <a:gd name="connsiteX50" fmla="*/ 4001605 w 6265052"/>
                <a:gd name="connsiteY50" fmla="*/ 2447352 h 3793236"/>
                <a:gd name="connsiteX51" fmla="*/ 3403728 w 6265052"/>
                <a:gd name="connsiteY51" fmla="*/ 2060490 h 3793236"/>
                <a:gd name="connsiteX52" fmla="*/ 2805851 w 6265052"/>
                <a:gd name="connsiteY52" fmla="*/ 2086867 h 3793236"/>
                <a:gd name="connsiteX53" fmla="*/ 2295898 w 6265052"/>
                <a:gd name="connsiteY53" fmla="*/ 2245129 h 3793236"/>
                <a:gd name="connsiteX54" fmla="*/ 2084882 w 6265052"/>
                <a:gd name="connsiteY54" fmla="*/ 2526483 h 3793236"/>
                <a:gd name="connsiteX55" fmla="*/ 2111259 w 6265052"/>
                <a:gd name="connsiteY55" fmla="*/ 2728706 h 3793236"/>
                <a:gd name="connsiteX56" fmla="*/ 2348651 w 6265052"/>
                <a:gd name="connsiteY56" fmla="*/ 2957306 h 3793236"/>
                <a:gd name="connsiteX57" fmla="*/ 2427782 w 6265052"/>
                <a:gd name="connsiteY57" fmla="*/ 3300206 h 3793236"/>
                <a:gd name="connsiteX58" fmla="*/ 2260728 w 6265052"/>
                <a:gd name="connsiteY58" fmla="*/ 3555183 h 3793236"/>
                <a:gd name="connsiteX59" fmla="*/ 2155221 w 6265052"/>
                <a:gd name="connsiteY59" fmla="*/ 3590352 h 3793236"/>
                <a:gd name="connsiteX60" fmla="*/ 2014544 w 6265052"/>
                <a:gd name="connsiteY60" fmla="*/ 3563975 h 3793236"/>
                <a:gd name="connsiteX61" fmla="*/ 1636474 w 6265052"/>
                <a:gd name="connsiteY61" fmla="*/ 3678275 h 3793236"/>
                <a:gd name="connsiteX62" fmla="*/ 1029805 w 6265052"/>
                <a:gd name="connsiteY62" fmla="*/ 3634313 h 3793236"/>
                <a:gd name="connsiteX63" fmla="*/ 799740 w 6265052"/>
                <a:gd name="connsiteY63" fmla="*/ 3569470 h 3793236"/>
                <a:gd name="connsiteX64" fmla="*/ 695698 w 6265052"/>
                <a:gd name="connsiteY64" fmla="*/ 3432090 h 3793236"/>
                <a:gd name="connsiteX0" fmla="*/ 695698 w 6265052"/>
                <a:gd name="connsiteY0" fmla="*/ 3432090 h 3793236"/>
                <a:gd name="connsiteX1" fmla="*/ 521317 w 6265052"/>
                <a:gd name="connsiteY1" fmla="*/ 344234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85011 w 6265052"/>
                <a:gd name="connsiteY4" fmla="*/ 3204956 h 3793236"/>
                <a:gd name="connsiteX5" fmla="*/ 124198 w 6265052"/>
                <a:gd name="connsiteY5" fmla="*/ 3062813 h 3793236"/>
                <a:gd name="connsiteX6" fmla="*/ 68513 w 6265052"/>
                <a:gd name="connsiteY6" fmla="*/ 2958038 h 3793236"/>
                <a:gd name="connsiteX7" fmla="*/ 27482 w 6265052"/>
                <a:gd name="connsiteY7" fmla="*/ 2790252 h 3793236"/>
                <a:gd name="connsiteX8" fmla="*/ 27482 w 6265052"/>
                <a:gd name="connsiteY8" fmla="*/ 2667160 h 3793236"/>
                <a:gd name="connsiteX9" fmla="*/ 38838 w 6265052"/>
                <a:gd name="connsiteY9" fmla="*/ 2575206 h 3793236"/>
                <a:gd name="connsiteX10" fmla="*/ 1105 w 6265052"/>
                <a:gd name="connsiteY10" fmla="*/ 2157206 h 3793236"/>
                <a:gd name="connsiteX11" fmla="*/ 89028 w 6265052"/>
                <a:gd name="connsiteY11" fmla="*/ 1849475 h 3793236"/>
                <a:gd name="connsiteX12" fmla="*/ 264874 w 6265052"/>
                <a:gd name="connsiteY12" fmla="*/ 1700006 h 3793236"/>
                <a:gd name="connsiteX13" fmla="*/ 276964 w 6265052"/>
                <a:gd name="connsiteY13" fmla="*/ 1439167 h 3793236"/>
                <a:gd name="connsiteX14" fmla="*/ 487980 w 6265052"/>
                <a:gd name="connsiteY14" fmla="*/ 1207637 h 3793236"/>
                <a:gd name="connsiteX15" fmla="*/ 660528 w 6265052"/>
                <a:gd name="connsiteY15" fmla="*/ 924817 h 3793236"/>
                <a:gd name="connsiteX16" fmla="*/ 1010389 w 6265052"/>
                <a:gd name="connsiteY16" fmla="*/ 694752 h 3793236"/>
                <a:gd name="connsiteX17" fmla="*/ 1267198 w 6265052"/>
                <a:gd name="connsiteY17" fmla="*/ 433913 h 3793236"/>
                <a:gd name="connsiteX18" fmla="*/ 1662851 w 6265052"/>
                <a:gd name="connsiteY18" fmla="*/ 337198 h 3793236"/>
                <a:gd name="connsiteX19" fmla="*/ 1777151 w 6265052"/>
                <a:gd name="connsiteY19" fmla="*/ 258067 h 3793236"/>
                <a:gd name="connsiteX20" fmla="*/ 1944205 w 6265052"/>
                <a:gd name="connsiteY20" fmla="*/ 231690 h 3793236"/>
                <a:gd name="connsiteX21" fmla="*/ 2146428 w 6265052"/>
                <a:gd name="connsiteY21" fmla="*/ 126183 h 3793236"/>
                <a:gd name="connsiteX22" fmla="*/ 2454159 w 6265052"/>
                <a:gd name="connsiteY22" fmla="*/ 108598 h 3793236"/>
                <a:gd name="connsiteX23" fmla="*/ 2673967 w 6265052"/>
                <a:gd name="connsiteY23" fmla="*/ 47052 h 3793236"/>
                <a:gd name="connsiteX24" fmla="*/ 2876190 w 6265052"/>
                <a:gd name="connsiteY24" fmla="*/ 55844 h 3793236"/>
                <a:gd name="connsiteX25" fmla="*/ 3122374 w 6265052"/>
                <a:gd name="connsiteY25" fmla="*/ 892 h 3793236"/>
                <a:gd name="connsiteX26" fmla="*/ 3333390 w 6265052"/>
                <a:gd name="connsiteY26" fmla="*/ 64637 h 3793236"/>
                <a:gd name="connsiteX27" fmla="*/ 3597159 w 6265052"/>
                <a:gd name="connsiteY27" fmla="*/ 3090 h 3793236"/>
                <a:gd name="connsiteX28" fmla="*/ 3913682 w 6265052"/>
                <a:gd name="connsiteY28" fmla="*/ 126183 h 3793236"/>
                <a:gd name="connsiteX29" fmla="*/ 4083300 w 6265052"/>
                <a:gd name="connsiteY29" fmla="*/ 147065 h 3793236"/>
                <a:gd name="connsiteX30" fmla="*/ 4221413 w 6265052"/>
                <a:gd name="connsiteY30" fmla="*/ 214106 h 3793236"/>
                <a:gd name="connsiteX31" fmla="*/ 4397259 w 6265052"/>
                <a:gd name="connsiteY31" fmla="*/ 205313 h 3793236"/>
                <a:gd name="connsiteX32" fmla="*/ 4520351 w 6265052"/>
                <a:gd name="connsiteY32" fmla="*/ 266860 h 3793236"/>
                <a:gd name="connsiteX33" fmla="*/ 4679346 w 6265052"/>
                <a:gd name="connsiteY33" fmla="*/ 333169 h 3793236"/>
                <a:gd name="connsiteX34" fmla="*/ 4810498 w 6265052"/>
                <a:gd name="connsiteY34" fmla="*/ 460290 h 3793236"/>
                <a:gd name="connsiteX35" fmla="*/ 5112000 w 6265052"/>
                <a:gd name="connsiteY35" fmla="*/ 589244 h 3793236"/>
                <a:gd name="connsiteX36" fmla="*/ 5311659 w 6265052"/>
                <a:gd name="connsiteY36" fmla="*/ 820775 h 3793236"/>
                <a:gd name="connsiteX37" fmla="*/ 5557844 w 6265052"/>
                <a:gd name="connsiteY37" fmla="*/ 1014206 h 3793236"/>
                <a:gd name="connsiteX38" fmla="*/ 5733690 w 6265052"/>
                <a:gd name="connsiteY38" fmla="*/ 1313144 h 3793236"/>
                <a:gd name="connsiteX39" fmla="*/ 5883159 w 6265052"/>
                <a:gd name="connsiteY39" fmla="*/ 1559329 h 3793236"/>
                <a:gd name="connsiteX40" fmla="*/ 5883159 w 6265052"/>
                <a:gd name="connsiteY40" fmla="*/ 1761552 h 3793236"/>
                <a:gd name="connsiteX41" fmla="*/ 6029332 w 6265052"/>
                <a:gd name="connsiteY41" fmla="*/ 1793790 h 3793236"/>
                <a:gd name="connsiteX42" fmla="*/ 6199682 w 6265052"/>
                <a:gd name="connsiteY42" fmla="*/ 2060490 h 3793236"/>
                <a:gd name="connsiteX43" fmla="*/ 6208474 w 6265052"/>
                <a:gd name="connsiteY43" fmla="*/ 2315467 h 3793236"/>
                <a:gd name="connsiteX44" fmla="*/ 6164513 w 6265052"/>
                <a:gd name="connsiteY44" fmla="*/ 2649575 h 3793236"/>
                <a:gd name="connsiteX45" fmla="*/ 6261228 w 6265052"/>
                <a:gd name="connsiteY45" fmla="*/ 3062813 h 3793236"/>
                <a:gd name="connsiteX46" fmla="*/ 6076590 w 6265052"/>
                <a:gd name="connsiteY46" fmla="*/ 3660690 h 3793236"/>
                <a:gd name="connsiteX47" fmla="*/ 5513882 w 6265052"/>
                <a:gd name="connsiteY47" fmla="*/ 3792575 h 3793236"/>
                <a:gd name="connsiteX48" fmla="*/ 4238998 w 6265052"/>
                <a:gd name="connsiteY48" fmla="*/ 3634313 h 3793236"/>
                <a:gd name="connsiteX49" fmla="*/ 4124698 w 6265052"/>
                <a:gd name="connsiteY49" fmla="*/ 2807837 h 3793236"/>
                <a:gd name="connsiteX50" fmla="*/ 4001605 w 6265052"/>
                <a:gd name="connsiteY50" fmla="*/ 2447352 h 3793236"/>
                <a:gd name="connsiteX51" fmla="*/ 3403728 w 6265052"/>
                <a:gd name="connsiteY51" fmla="*/ 2060490 h 3793236"/>
                <a:gd name="connsiteX52" fmla="*/ 2805851 w 6265052"/>
                <a:gd name="connsiteY52" fmla="*/ 2086867 h 3793236"/>
                <a:gd name="connsiteX53" fmla="*/ 2295898 w 6265052"/>
                <a:gd name="connsiteY53" fmla="*/ 2245129 h 3793236"/>
                <a:gd name="connsiteX54" fmla="*/ 2084882 w 6265052"/>
                <a:gd name="connsiteY54" fmla="*/ 2526483 h 3793236"/>
                <a:gd name="connsiteX55" fmla="*/ 2111259 w 6265052"/>
                <a:gd name="connsiteY55" fmla="*/ 2728706 h 3793236"/>
                <a:gd name="connsiteX56" fmla="*/ 2348651 w 6265052"/>
                <a:gd name="connsiteY56" fmla="*/ 2957306 h 3793236"/>
                <a:gd name="connsiteX57" fmla="*/ 2427782 w 6265052"/>
                <a:gd name="connsiteY57" fmla="*/ 3300206 h 3793236"/>
                <a:gd name="connsiteX58" fmla="*/ 2260728 w 6265052"/>
                <a:gd name="connsiteY58" fmla="*/ 3555183 h 3793236"/>
                <a:gd name="connsiteX59" fmla="*/ 2155221 w 6265052"/>
                <a:gd name="connsiteY59" fmla="*/ 3590352 h 3793236"/>
                <a:gd name="connsiteX60" fmla="*/ 2014544 w 6265052"/>
                <a:gd name="connsiteY60" fmla="*/ 3563975 h 3793236"/>
                <a:gd name="connsiteX61" fmla="*/ 1636474 w 6265052"/>
                <a:gd name="connsiteY61" fmla="*/ 3678275 h 3793236"/>
                <a:gd name="connsiteX62" fmla="*/ 1029805 w 6265052"/>
                <a:gd name="connsiteY62" fmla="*/ 3634313 h 3793236"/>
                <a:gd name="connsiteX63" fmla="*/ 799740 w 6265052"/>
                <a:gd name="connsiteY63" fmla="*/ 3569470 h 3793236"/>
                <a:gd name="connsiteX64" fmla="*/ 695698 w 6265052"/>
                <a:gd name="connsiteY64" fmla="*/ 3432090 h 3793236"/>
                <a:gd name="connsiteX0" fmla="*/ 695698 w 6265052"/>
                <a:gd name="connsiteY0" fmla="*/ 3432090 h 3793236"/>
                <a:gd name="connsiteX1" fmla="*/ 414344 w 6265052"/>
                <a:gd name="connsiteY1" fmla="*/ 3388129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95698 w 6265052"/>
                <a:gd name="connsiteY63" fmla="*/ 3432090 h 3793236"/>
                <a:gd name="connsiteX0" fmla="*/ 695698 w 6265052"/>
                <a:gd name="connsiteY0" fmla="*/ 3432090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95698 w 6265052"/>
                <a:gd name="connsiteY63" fmla="*/ 3432090 h 3793236"/>
                <a:gd name="connsiteX0" fmla="*/ 695698 w 6265052"/>
                <a:gd name="connsiteY0" fmla="*/ 3432090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95698 w 6265052"/>
                <a:gd name="connsiteY63" fmla="*/ 3432090 h 3793236"/>
                <a:gd name="connsiteX0" fmla="*/ 695698 w 6265052"/>
                <a:gd name="connsiteY0" fmla="*/ 3474952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95698 w 6265052"/>
                <a:gd name="connsiteY63" fmla="*/ 3474952 h 3793236"/>
                <a:gd name="connsiteX0" fmla="*/ 652836 w 6265052"/>
                <a:gd name="connsiteY0" fmla="*/ 3460665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52836 w 6265052"/>
                <a:gd name="connsiteY63" fmla="*/ 3460665 h 3793236"/>
                <a:gd name="connsiteX0" fmla="*/ 652836 w 6265052"/>
                <a:gd name="connsiteY0" fmla="*/ 3460665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52836 w 6265052"/>
                <a:gd name="connsiteY63" fmla="*/ 3460665 h 3793236"/>
                <a:gd name="connsiteX0" fmla="*/ 652836 w 6265052"/>
                <a:gd name="connsiteY0" fmla="*/ 3460665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49880 w 6265052"/>
                <a:gd name="connsiteY13" fmla="*/ 118858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52836 w 6265052"/>
                <a:gd name="connsiteY63" fmla="*/ 3460665 h 3793236"/>
                <a:gd name="connsiteX0" fmla="*/ 652836 w 6265052"/>
                <a:gd name="connsiteY0" fmla="*/ 3460665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49880 w 6265052"/>
                <a:gd name="connsiteY13" fmla="*/ 118858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52836 w 6265052"/>
                <a:gd name="connsiteY63" fmla="*/ 3460665 h 3793236"/>
                <a:gd name="connsiteX0" fmla="*/ 652836 w 6265052"/>
                <a:gd name="connsiteY0" fmla="*/ 3460665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49880 w 6265052"/>
                <a:gd name="connsiteY13" fmla="*/ 118858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916496 w 6265052"/>
                <a:gd name="connsiteY39" fmla="*/ 1728215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52836 w 6265052"/>
                <a:gd name="connsiteY63" fmla="*/ 3460665 h 3793236"/>
                <a:gd name="connsiteX0" fmla="*/ 652836 w 6263338"/>
                <a:gd name="connsiteY0" fmla="*/ 3460665 h 3793236"/>
                <a:gd name="connsiteX1" fmla="*/ 471494 w 6263338"/>
                <a:gd name="connsiteY1" fmla="*/ 3421466 h 3793236"/>
                <a:gd name="connsiteX2" fmla="*/ 361590 w 6263338"/>
                <a:gd name="connsiteY2" fmla="*/ 3300206 h 3793236"/>
                <a:gd name="connsiteX3" fmla="*/ 185011 w 6263338"/>
                <a:gd name="connsiteY3" fmla="*/ 3204956 h 3793236"/>
                <a:gd name="connsiteX4" fmla="*/ 124198 w 6263338"/>
                <a:gd name="connsiteY4" fmla="*/ 3062813 h 3793236"/>
                <a:gd name="connsiteX5" fmla="*/ 68513 w 6263338"/>
                <a:gd name="connsiteY5" fmla="*/ 2958038 h 3793236"/>
                <a:gd name="connsiteX6" fmla="*/ 27482 w 6263338"/>
                <a:gd name="connsiteY6" fmla="*/ 2790252 h 3793236"/>
                <a:gd name="connsiteX7" fmla="*/ 27482 w 6263338"/>
                <a:gd name="connsiteY7" fmla="*/ 2667160 h 3793236"/>
                <a:gd name="connsiteX8" fmla="*/ 38838 w 6263338"/>
                <a:gd name="connsiteY8" fmla="*/ 2575206 h 3793236"/>
                <a:gd name="connsiteX9" fmla="*/ 1105 w 6263338"/>
                <a:gd name="connsiteY9" fmla="*/ 2157206 h 3793236"/>
                <a:gd name="connsiteX10" fmla="*/ 89028 w 6263338"/>
                <a:gd name="connsiteY10" fmla="*/ 1849475 h 3793236"/>
                <a:gd name="connsiteX11" fmla="*/ 264874 w 6263338"/>
                <a:gd name="connsiteY11" fmla="*/ 1700006 h 3793236"/>
                <a:gd name="connsiteX12" fmla="*/ 276964 w 6263338"/>
                <a:gd name="connsiteY12" fmla="*/ 1439167 h 3793236"/>
                <a:gd name="connsiteX13" fmla="*/ 449880 w 6263338"/>
                <a:gd name="connsiteY13" fmla="*/ 1188587 h 3793236"/>
                <a:gd name="connsiteX14" fmla="*/ 660528 w 6263338"/>
                <a:gd name="connsiteY14" fmla="*/ 924817 h 3793236"/>
                <a:gd name="connsiteX15" fmla="*/ 1010389 w 6263338"/>
                <a:gd name="connsiteY15" fmla="*/ 694752 h 3793236"/>
                <a:gd name="connsiteX16" fmla="*/ 1267198 w 6263338"/>
                <a:gd name="connsiteY16" fmla="*/ 433913 h 3793236"/>
                <a:gd name="connsiteX17" fmla="*/ 1662851 w 6263338"/>
                <a:gd name="connsiteY17" fmla="*/ 337198 h 3793236"/>
                <a:gd name="connsiteX18" fmla="*/ 1777151 w 6263338"/>
                <a:gd name="connsiteY18" fmla="*/ 258067 h 3793236"/>
                <a:gd name="connsiteX19" fmla="*/ 1944205 w 6263338"/>
                <a:gd name="connsiteY19" fmla="*/ 231690 h 3793236"/>
                <a:gd name="connsiteX20" fmla="*/ 2146428 w 6263338"/>
                <a:gd name="connsiteY20" fmla="*/ 126183 h 3793236"/>
                <a:gd name="connsiteX21" fmla="*/ 2454159 w 6263338"/>
                <a:gd name="connsiteY21" fmla="*/ 108598 h 3793236"/>
                <a:gd name="connsiteX22" fmla="*/ 2673967 w 6263338"/>
                <a:gd name="connsiteY22" fmla="*/ 47052 h 3793236"/>
                <a:gd name="connsiteX23" fmla="*/ 2876190 w 6263338"/>
                <a:gd name="connsiteY23" fmla="*/ 55844 h 3793236"/>
                <a:gd name="connsiteX24" fmla="*/ 3122374 w 6263338"/>
                <a:gd name="connsiteY24" fmla="*/ 892 h 3793236"/>
                <a:gd name="connsiteX25" fmla="*/ 3333390 w 6263338"/>
                <a:gd name="connsiteY25" fmla="*/ 64637 h 3793236"/>
                <a:gd name="connsiteX26" fmla="*/ 3597159 w 6263338"/>
                <a:gd name="connsiteY26" fmla="*/ 3090 h 3793236"/>
                <a:gd name="connsiteX27" fmla="*/ 3913682 w 6263338"/>
                <a:gd name="connsiteY27" fmla="*/ 126183 h 3793236"/>
                <a:gd name="connsiteX28" fmla="*/ 4083300 w 6263338"/>
                <a:gd name="connsiteY28" fmla="*/ 147065 h 3793236"/>
                <a:gd name="connsiteX29" fmla="*/ 4221413 w 6263338"/>
                <a:gd name="connsiteY29" fmla="*/ 214106 h 3793236"/>
                <a:gd name="connsiteX30" fmla="*/ 4397259 w 6263338"/>
                <a:gd name="connsiteY30" fmla="*/ 205313 h 3793236"/>
                <a:gd name="connsiteX31" fmla="*/ 4520351 w 6263338"/>
                <a:gd name="connsiteY31" fmla="*/ 266860 h 3793236"/>
                <a:gd name="connsiteX32" fmla="*/ 4679346 w 6263338"/>
                <a:gd name="connsiteY32" fmla="*/ 333169 h 3793236"/>
                <a:gd name="connsiteX33" fmla="*/ 4810498 w 6263338"/>
                <a:gd name="connsiteY33" fmla="*/ 460290 h 3793236"/>
                <a:gd name="connsiteX34" fmla="*/ 5112000 w 6263338"/>
                <a:gd name="connsiteY34" fmla="*/ 589244 h 3793236"/>
                <a:gd name="connsiteX35" fmla="*/ 5311659 w 6263338"/>
                <a:gd name="connsiteY35" fmla="*/ 820775 h 3793236"/>
                <a:gd name="connsiteX36" fmla="*/ 5557844 w 6263338"/>
                <a:gd name="connsiteY36" fmla="*/ 1014206 h 3793236"/>
                <a:gd name="connsiteX37" fmla="*/ 5733690 w 6263338"/>
                <a:gd name="connsiteY37" fmla="*/ 1313144 h 3793236"/>
                <a:gd name="connsiteX38" fmla="*/ 5883159 w 6263338"/>
                <a:gd name="connsiteY38" fmla="*/ 1559329 h 3793236"/>
                <a:gd name="connsiteX39" fmla="*/ 5916496 w 6263338"/>
                <a:gd name="connsiteY39" fmla="*/ 1728215 h 3793236"/>
                <a:gd name="connsiteX40" fmla="*/ 6029332 w 6263338"/>
                <a:gd name="connsiteY40" fmla="*/ 1793790 h 3793236"/>
                <a:gd name="connsiteX41" fmla="*/ 6199682 w 6263338"/>
                <a:gd name="connsiteY41" fmla="*/ 2060490 h 3793236"/>
                <a:gd name="connsiteX42" fmla="*/ 6208474 w 6263338"/>
                <a:gd name="connsiteY42" fmla="*/ 2315467 h 3793236"/>
                <a:gd name="connsiteX43" fmla="*/ 6188326 w 6263338"/>
                <a:gd name="connsiteY43" fmla="*/ 2649575 h 3793236"/>
                <a:gd name="connsiteX44" fmla="*/ 6261228 w 6263338"/>
                <a:gd name="connsiteY44" fmla="*/ 3062813 h 3793236"/>
                <a:gd name="connsiteX45" fmla="*/ 6076590 w 6263338"/>
                <a:gd name="connsiteY45" fmla="*/ 3660690 h 3793236"/>
                <a:gd name="connsiteX46" fmla="*/ 5513882 w 6263338"/>
                <a:gd name="connsiteY46" fmla="*/ 3792575 h 3793236"/>
                <a:gd name="connsiteX47" fmla="*/ 4238998 w 6263338"/>
                <a:gd name="connsiteY47" fmla="*/ 3634313 h 3793236"/>
                <a:gd name="connsiteX48" fmla="*/ 4124698 w 6263338"/>
                <a:gd name="connsiteY48" fmla="*/ 2807837 h 3793236"/>
                <a:gd name="connsiteX49" fmla="*/ 4001605 w 6263338"/>
                <a:gd name="connsiteY49" fmla="*/ 2447352 h 3793236"/>
                <a:gd name="connsiteX50" fmla="*/ 3403728 w 6263338"/>
                <a:gd name="connsiteY50" fmla="*/ 2060490 h 3793236"/>
                <a:gd name="connsiteX51" fmla="*/ 2805851 w 6263338"/>
                <a:gd name="connsiteY51" fmla="*/ 2086867 h 3793236"/>
                <a:gd name="connsiteX52" fmla="*/ 2295898 w 6263338"/>
                <a:gd name="connsiteY52" fmla="*/ 2245129 h 3793236"/>
                <a:gd name="connsiteX53" fmla="*/ 2084882 w 6263338"/>
                <a:gd name="connsiteY53" fmla="*/ 2526483 h 3793236"/>
                <a:gd name="connsiteX54" fmla="*/ 2111259 w 6263338"/>
                <a:gd name="connsiteY54" fmla="*/ 2728706 h 3793236"/>
                <a:gd name="connsiteX55" fmla="*/ 2348651 w 6263338"/>
                <a:gd name="connsiteY55" fmla="*/ 2957306 h 3793236"/>
                <a:gd name="connsiteX56" fmla="*/ 2427782 w 6263338"/>
                <a:gd name="connsiteY56" fmla="*/ 3300206 h 3793236"/>
                <a:gd name="connsiteX57" fmla="*/ 2260728 w 6263338"/>
                <a:gd name="connsiteY57" fmla="*/ 3555183 h 3793236"/>
                <a:gd name="connsiteX58" fmla="*/ 2155221 w 6263338"/>
                <a:gd name="connsiteY58" fmla="*/ 3590352 h 3793236"/>
                <a:gd name="connsiteX59" fmla="*/ 2014544 w 6263338"/>
                <a:gd name="connsiteY59" fmla="*/ 3563975 h 3793236"/>
                <a:gd name="connsiteX60" fmla="*/ 1636474 w 6263338"/>
                <a:gd name="connsiteY60" fmla="*/ 3678275 h 3793236"/>
                <a:gd name="connsiteX61" fmla="*/ 1029805 w 6263338"/>
                <a:gd name="connsiteY61" fmla="*/ 3634313 h 3793236"/>
                <a:gd name="connsiteX62" fmla="*/ 799740 w 6263338"/>
                <a:gd name="connsiteY62" fmla="*/ 3569470 h 3793236"/>
                <a:gd name="connsiteX63" fmla="*/ 652836 w 6263338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48651 w 6263886"/>
                <a:gd name="connsiteY55" fmla="*/ 2957306 h 3793236"/>
                <a:gd name="connsiteX56" fmla="*/ 2427782 w 6263886"/>
                <a:gd name="connsiteY56" fmla="*/ 3300206 h 3793236"/>
                <a:gd name="connsiteX57" fmla="*/ 2260728 w 6263886"/>
                <a:gd name="connsiteY57" fmla="*/ 3555183 h 3793236"/>
                <a:gd name="connsiteX58" fmla="*/ 2155221 w 6263886"/>
                <a:gd name="connsiteY58" fmla="*/ 3590352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48651 w 6263886"/>
                <a:gd name="connsiteY55" fmla="*/ 2957306 h 3793236"/>
                <a:gd name="connsiteX56" fmla="*/ 2365869 w 6263886"/>
                <a:gd name="connsiteY56" fmla="*/ 3271631 h 3793236"/>
                <a:gd name="connsiteX57" fmla="*/ 2260728 w 6263886"/>
                <a:gd name="connsiteY57" fmla="*/ 3555183 h 3793236"/>
                <a:gd name="connsiteX58" fmla="*/ 2155221 w 6263886"/>
                <a:gd name="connsiteY58" fmla="*/ 3590352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48651 w 6263886"/>
                <a:gd name="connsiteY55" fmla="*/ 2957306 h 3793236"/>
                <a:gd name="connsiteX56" fmla="*/ 2365869 w 6263886"/>
                <a:gd name="connsiteY56" fmla="*/ 3271631 h 3793236"/>
                <a:gd name="connsiteX57" fmla="*/ 2236915 w 6263886"/>
                <a:gd name="connsiteY57" fmla="*/ 3526608 h 3793236"/>
                <a:gd name="connsiteX58" fmla="*/ 2155221 w 6263886"/>
                <a:gd name="connsiteY58" fmla="*/ 3590352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48651 w 6263886"/>
                <a:gd name="connsiteY55" fmla="*/ 2957306 h 3793236"/>
                <a:gd name="connsiteX56" fmla="*/ 2365869 w 6263886"/>
                <a:gd name="connsiteY56" fmla="*/ 3271631 h 3793236"/>
                <a:gd name="connsiteX57" fmla="*/ 2236915 w 6263886"/>
                <a:gd name="connsiteY57" fmla="*/ 3526608 h 3793236"/>
                <a:gd name="connsiteX58" fmla="*/ 2136171 w 6263886"/>
                <a:gd name="connsiteY58" fmla="*/ 3566540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24838 w 6263886"/>
                <a:gd name="connsiteY55" fmla="*/ 2943018 h 3793236"/>
                <a:gd name="connsiteX56" fmla="*/ 2365869 w 6263886"/>
                <a:gd name="connsiteY56" fmla="*/ 3271631 h 3793236"/>
                <a:gd name="connsiteX57" fmla="*/ 2236915 w 6263886"/>
                <a:gd name="connsiteY57" fmla="*/ 3526608 h 3793236"/>
                <a:gd name="connsiteX58" fmla="*/ 2136171 w 6263886"/>
                <a:gd name="connsiteY58" fmla="*/ 3566540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24838 w 6263886"/>
                <a:gd name="connsiteY55" fmla="*/ 2943018 h 3793236"/>
                <a:gd name="connsiteX56" fmla="*/ 2337294 w 6263886"/>
                <a:gd name="connsiteY56" fmla="*/ 3262106 h 3793236"/>
                <a:gd name="connsiteX57" fmla="*/ 2236915 w 6263886"/>
                <a:gd name="connsiteY57" fmla="*/ 3526608 h 3793236"/>
                <a:gd name="connsiteX58" fmla="*/ 2136171 w 6263886"/>
                <a:gd name="connsiteY58" fmla="*/ 3566540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24838 w 6263886"/>
                <a:gd name="connsiteY55" fmla="*/ 2943018 h 3793236"/>
                <a:gd name="connsiteX56" fmla="*/ 2337294 w 6263886"/>
                <a:gd name="connsiteY56" fmla="*/ 3262106 h 3793236"/>
                <a:gd name="connsiteX57" fmla="*/ 2203578 w 6263886"/>
                <a:gd name="connsiteY57" fmla="*/ 3512320 h 3793236"/>
                <a:gd name="connsiteX58" fmla="*/ 2136171 w 6263886"/>
                <a:gd name="connsiteY58" fmla="*/ 3566540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6263886" h="3793236">
                  <a:moveTo>
                    <a:pt x="652836" y="3460665"/>
                  </a:moveTo>
                  <a:cubicBezTo>
                    <a:pt x="598128" y="3435998"/>
                    <a:pt x="520035" y="3448209"/>
                    <a:pt x="471494" y="3421466"/>
                  </a:cubicBezTo>
                  <a:cubicBezTo>
                    <a:pt x="422953" y="3394723"/>
                    <a:pt x="409337" y="3336291"/>
                    <a:pt x="361590" y="3300206"/>
                  </a:cubicBezTo>
                  <a:cubicBezTo>
                    <a:pt x="313843" y="3264121"/>
                    <a:pt x="272201" y="3330246"/>
                    <a:pt x="185011" y="3204956"/>
                  </a:cubicBezTo>
                  <a:cubicBezTo>
                    <a:pt x="97821" y="3079666"/>
                    <a:pt x="143614" y="3103966"/>
                    <a:pt x="124198" y="3062813"/>
                  </a:cubicBezTo>
                  <a:cubicBezTo>
                    <a:pt x="104782" y="3021660"/>
                    <a:pt x="84632" y="3003465"/>
                    <a:pt x="68513" y="2958038"/>
                  </a:cubicBezTo>
                  <a:cubicBezTo>
                    <a:pt x="52394" y="2912611"/>
                    <a:pt x="34320" y="2838732"/>
                    <a:pt x="27482" y="2790252"/>
                  </a:cubicBezTo>
                  <a:cubicBezTo>
                    <a:pt x="20644" y="2741772"/>
                    <a:pt x="25589" y="2703001"/>
                    <a:pt x="27482" y="2667160"/>
                  </a:cubicBezTo>
                  <a:cubicBezTo>
                    <a:pt x="29375" y="2631319"/>
                    <a:pt x="43234" y="2660198"/>
                    <a:pt x="38838" y="2575206"/>
                  </a:cubicBezTo>
                  <a:cubicBezTo>
                    <a:pt x="34442" y="2490214"/>
                    <a:pt x="-7260" y="2278161"/>
                    <a:pt x="1105" y="2157206"/>
                  </a:cubicBezTo>
                  <a:cubicBezTo>
                    <a:pt x="9470" y="2036251"/>
                    <a:pt x="45067" y="1925675"/>
                    <a:pt x="89028" y="1849475"/>
                  </a:cubicBezTo>
                  <a:cubicBezTo>
                    <a:pt x="132989" y="1773275"/>
                    <a:pt x="190689" y="1716003"/>
                    <a:pt x="264874" y="1700006"/>
                  </a:cubicBezTo>
                  <a:cubicBezTo>
                    <a:pt x="219997" y="1645908"/>
                    <a:pt x="246130" y="1524403"/>
                    <a:pt x="276964" y="1439167"/>
                  </a:cubicBezTo>
                  <a:cubicBezTo>
                    <a:pt x="307798" y="1353931"/>
                    <a:pt x="400240" y="1250499"/>
                    <a:pt x="449880" y="1188587"/>
                  </a:cubicBezTo>
                  <a:cubicBezTo>
                    <a:pt x="499520" y="1126675"/>
                    <a:pt x="567110" y="1007123"/>
                    <a:pt x="660528" y="924817"/>
                  </a:cubicBezTo>
                  <a:cubicBezTo>
                    <a:pt x="753946" y="842511"/>
                    <a:pt x="871177" y="700369"/>
                    <a:pt x="1010389" y="694752"/>
                  </a:cubicBezTo>
                  <a:cubicBezTo>
                    <a:pt x="1111501" y="612935"/>
                    <a:pt x="1082255" y="560181"/>
                    <a:pt x="1267198" y="433913"/>
                  </a:cubicBezTo>
                  <a:cubicBezTo>
                    <a:pt x="1452141" y="307645"/>
                    <a:pt x="1577859" y="366506"/>
                    <a:pt x="1662851" y="337198"/>
                  </a:cubicBezTo>
                  <a:cubicBezTo>
                    <a:pt x="1747843" y="307890"/>
                    <a:pt x="1682634" y="299465"/>
                    <a:pt x="1777151" y="258067"/>
                  </a:cubicBezTo>
                  <a:cubicBezTo>
                    <a:pt x="1871668" y="216669"/>
                    <a:pt x="1882659" y="253671"/>
                    <a:pt x="1944205" y="231690"/>
                  </a:cubicBezTo>
                  <a:cubicBezTo>
                    <a:pt x="2005751" y="209709"/>
                    <a:pt x="1966185" y="165747"/>
                    <a:pt x="2146428" y="126183"/>
                  </a:cubicBezTo>
                  <a:cubicBezTo>
                    <a:pt x="2326671" y="86619"/>
                    <a:pt x="2366236" y="121786"/>
                    <a:pt x="2454159" y="108598"/>
                  </a:cubicBezTo>
                  <a:cubicBezTo>
                    <a:pt x="2542082" y="95409"/>
                    <a:pt x="2522667" y="74894"/>
                    <a:pt x="2673967" y="47052"/>
                  </a:cubicBezTo>
                  <a:cubicBezTo>
                    <a:pt x="2825267" y="19210"/>
                    <a:pt x="2801456" y="63537"/>
                    <a:pt x="2876190" y="55844"/>
                  </a:cubicBezTo>
                  <a:cubicBezTo>
                    <a:pt x="2950924" y="48151"/>
                    <a:pt x="2989024" y="-573"/>
                    <a:pt x="3122374" y="892"/>
                  </a:cubicBezTo>
                  <a:cubicBezTo>
                    <a:pt x="3255724" y="2357"/>
                    <a:pt x="3254259" y="64271"/>
                    <a:pt x="3333390" y="64637"/>
                  </a:cubicBezTo>
                  <a:cubicBezTo>
                    <a:pt x="3412521" y="65003"/>
                    <a:pt x="3386144" y="-16693"/>
                    <a:pt x="3597159" y="3090"/>
                  </a:cubicBezTo>
                  <a:cubicBezTo>
                    <a:pt x="3808174" y="22873"/>
                    <a:pt x="3832659" y="102187"/>
                    <a:pt x="3913682" y="126183"/>
                  </a:cubicBezTo>
                  <a:cubicBezTo>
                    <a:pt x="3994705" y="150179"/>
                    <a:pt x="4032011" y="132411"/>
                    <a:pt x="4083300" y="147065"/>
                  </a:cubicBezTo>
                  <a:cubicBezTo>
                    <a:pt x="4134589" y="161719"/>
                    <a:pt x="4169087" y="204398"/>
                    <a:pt x="4221413" y="214106"/>
                  </a:cubicBezTo>
                  <a:cubicBezTo>
                    <a:pt x="4273739" y="223814"/>
                    <a:pt x="4295048" y="186996"/>
                    <a:pt x="4397259" y="205313"/>
                  </a:cubicBezTo>
                  <a:cubicBezTo>
                    <a:pt x="4499470" y="223630"/>
                    <a:pt x="4473337" y="245551"/>
                    <a:pt x="4520351" y="266860"/>
                  </a:cubicBezTo>
                  <a:cubicBezTo>
                    <a:pt x="4567366" y="288169"/>
                    <a:pt x="4597651" y="281881"/>
                    <a:pt x="4679346" y="333169"/>
                  </a:cubicBezTo>
                  <a:cubicBezTo>
                    <a:pt x="4761041" y="384457"/>
                    <a:pt x="4738389" y="417611"/>
                    <a:pt x="4810498" y="460290"/>
                  </a:cubicBezTo>
                  <a:cubicBezTo>
                    <a:pt x="4882607" y="502969"/>
                    <a:pt x="4980848" y="476775"/>
                    <a:pt x="5112000" y="589244"/>
                  </a:cubicBezTo>
                  <a:cubicBezTo>
                    <a:pt x="5243152" y="701713"/>
                    <a:pt x="5237352" y="749948"/>
                    <a:pt x="5311659" y="820775"/>
                  </a:cubicBezTo>
                  <a:cubicBezTo>
                    <a:pt x="5385966" y="891602"/>
                    <a:pt x="5487506" y="932144"/>
                    <a:pt x="5557844" y="1014206"/>
                  </a:cubicBezTo>
                  <a:cubicBezTo>
                    <a:pt x="5628183" y="1096267"/>
                    <a:pt x="5679471" y="1222290"/>
                    <a:pt x="5733690" y="1313144"/>
                  </a:cubicBezTo>
                  <a:cubicBezTo>
                    <a:pt x="5787909" y="1403998"/>
                    <a:pt x="5852691" y="1490150"/>
                    <a:pt x="5883159" y="1559329"/>
                  </a:cubicBezTo>
                  <a:cubicBezTo>
                    <a:pt x="5913627" y="1628508"/>
                    <a:pt x="5892134" y="1689138"/>
                    <a:pt x="5916496" y="1728215"/>
                  </a:cubicBezTo>
                  <a:cubicBezTo>
                    <a:pt x="5940858" y="1767292"/>
                    <a:pt x="5982134" y="1738411"/>
                    <a:pt x="6029332" y="1793790"/>
                  </a:cubicBezTo>
                  <a:cubicBezTo>
                    <a:pt x="6076530" y="1849169"/>
                    <a:pt x="6167444" y="1973544"/>
                    <a:pt x="6199682" y="2060490"/>
                  </a:cubicBezTo>
                  <a:cubicBezTo>
                    <a:pt x="6231920" y="2147436"/>
                    <a:pt x="6224655" y="2217286"/>
                    <a:pt x="6222762" y="2315467"/>
                  </a:cubicBezTo>
                  <a:cubicBezTo>
                    <a:pt x="6220869" y="2413648"/>
                    <a:pt x="6181915" y="2525017"/>
                    <a:pt x="6188326" y="2649575"/>
                  </a:cubicBezTo>
                  <a:cubicBezTo>
                    <a:pt x="6194737" y="2774133"/>
                    <a:pt x="6279851" y="2894294"/>
                    <a:pt x="6261228" y="3062813"/>
                  </a:cubicBezTo>
                  <a:cubicBezTo>
                    <a:pt x="6242605" y="3231332"/>
                    <a:pt x="6201148" y="3539063"/>
                    <a:pt x="6076590" y="3660690"/>
                  </a:cubicBezTo>
                  <a:cubicBezTo>
                    <a:pt x="5952032" y="3782317"/>
                    <a:pt x="5820147" y="3796971"/>
                    <a:pt x="5513882" y="3792575"/>
                  </a:cubicBezTo>
                  <a:cubicBezTo>
                    <a:pt x="5207617" y="3788179"/>
                    <a:pt x="4470529" y="3798436"/>
                    <a:pt x="4238998" y="3634313"/>
                  </a:cubicBezTo>
                  <a:cubicBezTo>
                    <a:pt x="4007467" y="3470190"/>
                    <a:pt x="4164263" y="3005664"/>
                    <a:pt x="4124698" y="2807837"/>
                  </a:cubicBezTo>
                  <a:cubicBezTo>
                    <a:pt x="4085133" y="2610010"/>
                    <a:pt x="4121767" y="2571910"/>
                    <a:pt x="4001605" y="2447352"/>
                  </a:cubicBezTo>
                  <a:cubicBezTo>
                    <a:pt x="3881443" y="2322794"/>
                    <a:pt x="3603020" y="2120571"/>
                    <a:pt x="3403728" y="2060490"/>
                  </a:cubicBezTo>
                  <a:cubicBezTo>
                    <a:pt x="3204436" y="2000409"/>
                    <a:pt x="2990489" y="2056094"/>
                    <a:pt x="2805851" y="2086867"/>
                  </a:cubicBezTo>
                  <a:cubicBezTo>
                    <a:pt x="2621213" y="2117640"/>
                    <a:pt x="2416059" y="2171860"/>
                    <a:pt x="2295898" y="2245129"/>
                  </a:cubicBezTo>
                  <a:cubicBezTo>
                    <a:pt x="2175737" y="2318398"/>
                    <a:pt x="2115655" y="2445887"/>
                    <a:pt x="2084882" y="2526483"/>
                  </a:cubicBezTo>
                  <a:cubicBezTo>
                    <a:pt x="2054109" y="2607079"/>
                    <a:pt x="2071266" y="2659284"/>
                    <a:pt x="2111259" y="2728706"/>
                  </a:cubicBezTo>
                  <a:cubicBezTo>
                    <a:pt x="2151252" y="2798129"/>
                    <a:pt x="2287165" y="2854118"/>
                    <a:pt x="2324838" y="2943018"/>
                  </a:cubicBezTo>
                  <a:cubicBezTo>
                    <a:pt x="2362511" y="3031918"/>
                    <a:pt x="2357504" y="3167222"/>
                    <a:pt x="2337294" y="3262106"/>
                  </a:cubicBezTo>
                  <a:cubicBezTo>
                    <a:pt x="2317084" y="3356990"/>
                    <a:pt x="2237098" y="3461581"/>
                    <a:pt x="2203578" y="3512320"/>
                  </a:cubicBezTo>
                  <a:cubicBezTo>
                    <a:pt x="2170058" y="3563059"/>
                    <a:pt x="2167677" y="3557931"/>
                    <a:pt x="2136171" y="3566540"/>
                  </a:cubicBezTo>
                  <a:cubicBezTo>
                    <a:pt x="2104665" y="3575149"/>
                    <a:pt x="2097827" y="3545353"/>
                    <a:pt x="2014544" y="3563975"/>
                  </a:cubicBezTo>
                  <a:cubicBezTo>
                    <a:pt x="1931261" y="3582597"/>
                    <a:pt x="1800597" y="3666552"/>
                    <a:pt x="1636474" y="3678275"/>
                  </a:cubicBezTo>
                  <a:cubicBezTo>
                    <a:pt x="1472351" y="3689998"/>
                    <a:pt x="1166086" y="3654828"/>
                    <a:pt x="1029805" y="3634313"/>
                  </a:cubicBezTo>
                  <a:cubicBezTo>
                    <a:pt x="893524" y="3613798"/>
                    <a:pt x="862568" y="3598411"/>
                    <a:pt x="799740" y="3569470"/>
                  </a:cubicBezTo>
                  <a:cubicBezTo>
                    <a:pt x="736912" y="3540529"/>
                    <a:pt x="707544" y="3485332"/>
                    <a:pt x="652836" y="3460665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6350">
              <a:solidFill>
                <a:schemeClr val="accent2"/>
              </a:solidFill>
            </a:ln>
            <a:effectLst>
              <a:innerShdw blurRad="469900">
                <a:srgbClr val="FBE4C9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kern="0" dirty="0">
                <a:solidFill>
                  <a:sysClr val="windowText" lastClr="000000"/>
                </a:solidFill>
                <a:latin typeface="+mj-lt"/>
              </a:endParaRPr>
            </a:p>
          </p:txBody>
        </p:sp>
        <p:grpSp>
          <p:nvGrpSpPr>
            <p:cNvPr id="312" name="Group 311"/>
            <p:cNvGrpSpPr/>
            <p:nvPr/>
          </p:nvGrpSpPr>
          <p:grpSpPr>
            <a:xfrm flipH="1">
              <a:off x="4512537" y="1231119"/>
              <a:ext cx="3146861" cy="1865679"/>
              <a:chOff x="1790253" y="353244"/>
              <a:chExt cx="6177942" cy="3662719"/>
            </a:xfrm>
            <a:solidFill>
              <a:srgbClr val="E89F83"/>
            </a:solidFill>
          </p:grpSpPr>
          <p:sp>
            <p:nvSpPr>
              <p:cNvPr id="328" name="Freeform 327"/>
              <p:cNvSpPr/>
              <p:nvPr/>
            </p:nvSpPr>
            <p:spPr>
              <a:xfrm>
                <a:off x="4043363" y="438123"/>
                <a:ext cx="261937" cy="490565"/>
              </a:xfrm>
              <a:custGeom>
                <a:avLst/>
                <a:gdLst>
                  <a:gd name="connsiteX0" fmla="*/ 123825 w 261937"/>
                  <a:gd name="connsiteY0" fmla="*/ 221 h 490759"/>
                  <a:gd name="connsiteX1" fmla="*/ 152400 w 261937"/>
                  <a:gd name="connsiteY1" fmla="*/ 138334 h 490759"/>
                  <a:gd name="connsiteX2" fmla="*/ 190500 w 261937"/>
                  <a:gd name="connsiteY2" fmla="*/ 305021 h 490759"/>
                  <a:gd name="connsiteX3" fmla="*/ 176212 w 261937"/>
                  <a:gd name="connsiteY3" fmla="*/ 376459 h 490759"/>
                  <a:gd name="connsiteX4" fmla="*/ 0 w 261937"/>
                  <a:gd name="connsiteY4" fmla="*/ 381221 h 490759"/>
                  <a:gd name="connsiteX5" fmla="*/ 119062 w 261937"/>
                  <a:gd name="connsiteY5" fmla="*/ 390746 h 490759"/>
                  <a:gd name="connsiteX6" fmla="*/ 209550 w 261937"/>
                  <a:gd name="connsiteY6" fmla="*/ 447896 h 490759"/>
                  <a:gd name="connsiteX7" fmla="*/ 261937 w 261937"/>
                  <a:gd name="connsiteY7" fmla="*/ 490759 h 490759"/>
                  <a:gd name="connsiteX8" fmla="*/ 238125 w 261937"/>
                  <a:gd name="connsiteY8" fmla="*/ 390746 h 490759"/>
                  <a:gd name="connsiteX9" fmla="*/ 228600 w 261937"/>
                  <a:gd name="connsiteY9" fmla="*/ 257396 h 490759"/>
                  <a:gd name="connsiteX10" fmla="*/ 171450 w 261937"/>
                  <a:gd name="connsiteY10" fmla="*/ 109759 h 490759"/>
                  <a:gd name="connsiteX11" fmla="*/ 123825 w 261937"/>
                  <a:gd name="connsiteY11" fmla="*/ 221 h 490759"/>
                  <a:gd name="connsiteX0" fmla="*/ 123825 w 261937"/>
                  <a:gd name="connsiteY0" fmla="*/ 221 h 490759"/>
                  <a:gd name="connsiteX1" fmla="*/ 152400 w 261937"/>
                  <a:gd name="connsiteY1" fmla="*/ 138334 h 490759"/>
                  <a:gd name="connsiteX2" fmla="*/ 193675 w 261937"/>
                  <a:gd name="connsiteY2" fmla="*/ 276446 h 490759"/>
                  <a:gd name="connsiteX3" fmla="*/ 176212 w 261937"/>
                  <a:gd name="connsiteY3" fmla="*/ 376459 h 490759"/>
                  <a:gd name="connsiteX4" fmla="*/ 0 w 261937"/>
                  <a:gd name="connsiteY4" fmla="*/ 381221 h 490759"/>
                  <a:gd name="connsiteX5" fmla="*/ 119062 w 261937"/>
                  <a:gd name="connsiteY5" fmla="*/ 390746 h 490759"/>
                  <a:gd name="connsiteX6" fmla="*/ 209550 w 261937"/>
                  <a:gd name="connsiteY6" fmla="*/ 447896 h 490759"/>
                  <a:gd name="connsiteX7" fmla="*/ 261937 w 261937"/>
                  <a:gd name="connsiteY7" fmla="*/ 490759 h 490759"/>
                  <a:gd name="connsiteX8" fmla="*/ 238125 w 261937"/>
                  <a:gd name="connsiteY8" fmla="*/ 390746 h 490759"/>
                  <a:gd name="connsiteX9" fmla="*/ 228600 w 261937"/>
                  <a:gd name="connsiteY9" fmla="*/ 257396 h 490759"/>
                  <a:gd name="connsiteX10" fmla="*/ 171450 w 261937"/>
                  <a:gd name="connsiteY10" fmla="*/ 109759 h 490759"/>
                  <a:gd name="connsiteX11" fmla="*/ 123825 w 261937"/>
                  <a:gd name="connsiteY11" fmla="*/ 221 h 490759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3675 w 261937"/>
                  <a:gd name="connsiteY2" fmla="*/ 2762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19062 w 261937"/>
                  <a:gd name="connsiteY5" fmla="*/ 390552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38125 w 261937"/>
                  <a:gd name="connsiteY8" fmla="*/ 390552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19062 w 261937"/>
                  <a:gd name="connsiteY5" fmla="*/ 390552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38125 w 261937"/>
                  <a:gd name="connsiteY8" fmla="*/ 390552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15887 w 261937"/>
                  <a:gd name="connsiteY5" fmla="*/ 396902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38125 w 261937"/>
                  <a:gd name="connsiteY8" fmla="*/ 390552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15887 w 261937"/>
                  <a:gd name="connsiteY5" fmla="*/ 377852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38125 w 261937"/>
                  <a:gd name="connsiteY8" fmla="*/ 390552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03187 w 261937"/>
                  <a:gd name="connsiteY5" fmla="*/ 400077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38125 w 261937"/>
                  <a:gd name="connsiteY8" fmla="*/ 390552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03187 w 261937"/>
                  <a:gd name="connsiteY5" fmla="*/ 400077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19075 w 261937"/>
                  <a:gd name="connsiteY8" fmla="*/ 393727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03187 w 261937"/>
                  <a:gd name="connsiteY5" fmla="*/ 400077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19075 w 261937"/>
                  <a:gd name="connsiteY8" fmla="*/ 393727 h 490565"/>
                  <a:gd name="connsiteX9" fmla="*/ 22225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490565">
                    <a:moveTo>
                      <a:pt x="123825" y="27"/>
                    </a:moveTo>
                    <a:cubicBezTo>
                      <a:pt x="121179" y="1615"/>
                      <a:pt x="143404" y="75169"/>
                      <a:pt x="155575" y="119090"/>
                    </a:cubicBezTo>
                    <a:cubicBezTo>
                      <a:pt x="167746" y="163011"/>
                      <a:pt x="193411" y="220690"/>
                      <a:pt x="196850" y="263552"/>
                    </a:cubicBezTo>
                    <a:cubicBezTo>
                      <a:pt x="200290" y="306415"/>
                      <a:pt x="209020" y="356686"/>
                      <a:pt x="176212" y="376265"/>
                    </a:cubicBezTo>
                    <a:cubicBezTo>
                      <a:pt x="143404" y="395844"/>
                      <a:pt x="72231" y="384996"/>
                      <a:pt x="0" y="381027"/>
                    </a:cubicBezTo>
                    <a:cubicBezTo>
                      <a:pt x="39687" y="384202"/>
                      <a:pt x="68262" y="388965"/>
                      <a:pt x="103187" y="400077"/>
                    </a:cubicBezTo>
                    <a:cubicBezTo>
                      <a:pt x="138112" y="411190"/>
                      <a:pt x="183092" y="432621"/>
                      <a:pt x="209550" y="447702"/>
                    </a:cubicBezTo>
                    <a:cubicBezTo>
                      <a:pt x="236008" y="462783"/>
                      <a:pt x="253206" y="488977"/>
                      <a:pt x="261937" y="490565"/>
                    </a:cubicBezTo>
                    <a:cubicBezTo>
                      <a:pt x="254000" y="457227"/>
                      <a:pt x="225690" y="432621"/>
                      <a:pt x="219075" y="393727"/>
                    </a:cubicBezTo>
                    <a:cubicBezTo>
                      <a:pt x="212461" y="354833"/>
                      <a:pt x="233363" y="304033"/>
                      <a:pt x="222250" y="257202"/>
                    </a:cubicBezTo>
                    <a:cubicBezTo>
                      <a:pt x="211138" y="210371"/>
                      <a:pt x="187854" y="152428"/>
                      <a:pt x="171450" y="109565"/>
                    </a:cubicBezTo>
                    <a:cubicBezTo>
                      <a:pt x="155046" y="66703"/>
                      <a:pt x="126471" y="-1561"/>
                      <a:pt x="123825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29" name="Freeform 328"/>
              <p:cNvSpPr/>
              <p:nvPr/>
            </p:nvSpPr>
            <p:spPr>
              <a:xfrm>
                <a:off x="3693981" y="557090"/>
                <a:ext cx="149357" cy="171573"/>
              </a:xfrm>
              <a:custGeom>
                <a:avLst/>
                <a:gdLst>
                  <a:gd name="connsiteX0" fmla="*/ 1719 w 149357"/>
                  <a:gd name="connsiteY0" fmla="*/ 123 h 171573"/>
                  <a:gd name="connsiteX1" fmla="*/ 54107 w 149357"/>
                  <a:gd name="connsiteY1" fmla="*/ 81085 h 171573"/>
                  <a:gd name="connsiteX2" fmla="*/ 149357 w 149357"/>
                  <a:gd name="connsiteY2" fmla="*/ 152523 h 171573"/>
                  <a:gd name="connsiteX3" fmla="*/ 63632 w 149357"/>
                  <a:gd name="connsiteY3" fmla="*/ 109660 h 171573"/>
                  <a:gd name="connsiteX4" fmla="*/ 25532 w 149357"/>
                  <a:gd name="connsiteY4" fmla="*/ 171573 h 171573"/>
                  <a:gd name="connsiteX5" fmla="*/ 16007 w 149357"/>
                  <a:gd name="connsiteY5" fmla="*/ 100135 h 171573"/>
                  <a:gd name="connsiteX6" fmla="*/ 1719 w 149357"/>
                  <a:gd name="connsiteY6" fmla="*/ 123 h 17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357" h="171573">
                    <a:moveTo>
                      <a:pt x="1719" y="123"/>
                    </a:moveTo>
                    <a:cubicBezTo>
                      <a:pt x="8069" y="-3052"/>
                      <a:pt x="29501" y="55685"/>
                      <a:pt x="54107" y="81085"/>
                    </a:cubicBezTo>
                    <a:cubicBezTo>
                      <a:pt x="78713" y="106485"/>
                      <a:pt x="140626" y="144586"/>
                      <a:pt x="149357" y="152523"/>
                    </a:cubicBezTo>
                    <a:cubicBezTo>
                      <a:pt x="120782" y="138235"/>
                      <a:pt x="84270" y="106485"/>
                      <a:pt x="63632" y="109660"/>
                    </a:cubicBezTo>
                    <a:cubicBezTo>
                      <a:pt x="42995" y="112835"/>
                      <a:pt x="32676" y="159667"/>
                      <a:pt x="25532" y="171573"/>
                    </a:cubicBezTo>
                    <a:cubicBezTo>
                      <a:pt x="22357" y="147760"/>
                      <a:pt x="23944" y="126329"/>
                      <a:pt x="16007" y="100135"/>
                    </a:cubicBezTo>
                    <a:cubicBezTo>
                      <a:pt x="8070" y="73941"/>
                      <a:pt x="-4631" y="3298"/>
                      <a:pt x="1719" y="1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30" name="Freeform 329"/>
              <p:cNvSpPr/>
              <p:nvPr/>
            </p:nvSpPr>
            <p:spPr>
              <a:xfrm>
                <a:off x="5791200" y="547671"/>
                <a:ext cx="347663" cy="423880"/>
              </a:xfrm>
              <a:custGeom>
                <a:avLst/>
                <a:gdLst>
                  <a:gd name="connsiteX0" fmla="*/ 157163 w 347663"/>
                  <a:gd name="connsiteY0" fmla="*/ 101 h 423963"/>
                  <a:gd name="connsiteX1" fmla="*/ 214313 w 347663"/>
                  <a:gd name="connsiteY1" fmla="*/ 133451 h 423963"/>
                  <a:gd name="connsiteX2" fmla="*/ 152400 w 347663"/>
                  <a:gd name="connsiteY2" fmla="*/ 295376 h 423963"/>
                  <a:gd name="connsiteX3" fmla="*/ 0 w 347663"/>
                  <a:gd name="connsiteY3" fmla="*/ 385863 h 423963"/>
                  <a:gd name="connsiteX4" fmla="*/ 171450 w 347663"/>
                  <a:gd name="connsiteY4" fmla="*/ 300138 h 423963"/>
                  <a:gd name="connsiteX5" fmla="*/ 204788 w 347663"/>
                  <a:gd name="connsiteY5" fmla="*/ 300138 h 423963"/>
                  <a:gd name="connsiteX6" fmla="*/ 347663 w 347663"/>
                  <a:gd name="connsiteY6" fmla="*/ 423963 h 423963"/>
                  <a:gd name="connsiteX7" fmla="*/ 219075 w 347663"/>
                  <a:gd name="connsiteY7" fmla="*/ 266801 h 423963"/>
                  <a:gd name="connsiteX8" fmla="*/ 247650 w 347663"/>
                  <a:gd name="connsiteY8" fmla="*/ 114401 h 423963"/>
                  <a:gd name="connsiteX9" fmla="*/ 157163 w 347663"/>
                  <a:gd name="connsiteY9" fmla="*/ 101 h 423963"/>
                  <a:gd name="connsiteX0" fmla="*/ 157163 w 347663"/>
                  <a:gd name="connsiteY0" fmla="*/ 12 h 423874"/>
                  <a:gd name="connsiteX1" fmla="*/ 220663 w 347663"/>
                  <a:gd name="connsiteY1" fmla="*/ 120662 h 423874"/>
                  <a:gd name="connsiteX2" fmla="*/ 152400 w 347663"/>
                  <a:gd name="connsiteY2" fmla="*/ 295287 h 423874"/>
                  <a:gd name="connsiteX3" fmla="*/ 0 w 347663"/>
                  <a:gd name="connsiteY3" fmla="*/ 385774 h 423874"/>
                  <a:gd name="connsiteX4" fmla="*/ 171450 w 347663"/>
                  <a:gd name="connsiteY4" fmla="*/ 300049 h 423874"/>
                  <a:gd name="connsiteX5" fmla="*/ 204788 w 347663"/>
                  <a:gd name="connsiteY5" fmla="*/ 300049 h 423874"/>
                  <a:gd name="connsiteX6" fmla="*/ 347663 w 347663"/>
                  <a:gd name="connsiteY6" fmla="*/ 423874 h 423874"/>
                  <a:gd name="connsiteX7" fmla="*/ 219075 w 347663"/>
                  <a:gd name="connsiteY7" fmla="*/ 266712 h 423874"/>
                  <a:gd name="connsiteX8" fmla="*/ 247650 w 347663"/>
                  <a:gd name="connsiteY8" fmla="*/ 114312 h 423874"/>
                  <a:gd name="connsiteX9" fmla="*/ 157163 w 347663"/>
                  <a:gd name="connsiteY9" fmla="*/ 12 h 423874"/>
                  <a:gd name="connsiteX0" fmla="*/ 157163 w 347663"/>
                  <a:gd name="connsiteY0" fmla="*/ 12 h 423874"/>
                  <a:gd name="connsiteX1" fmla="*/ 220663 w 347663"/>
                  <a:gd name="connsiteY1" fmla="*/ 120662 h 423874"/>
                  <a:gd name="connsiteX2" fmla="*/ 152400 w 347663"/>
                  <a:gd name="connsiteY2" fmla="*/ 295287 h 423874"/>
                  <a:gd name="connsiteX3" fmla="*/ 0 w 347663"/>
                  <a:gd name="connsiteY3" fmla="*/ 385774 h 423874"/>
                  <a:gd name="connsiteX4" fmla="*/ 171450 w 347663"/>
                  <a:gd name="connsiteY4" fmla="*/ 300049 h 423874"/>
                  <a:gd name="connsiteX5" fmla="*/ 204788 w 347663"/>
                  <a:gd name="connsiteY5" fmla="*/ 300049 h 423874"/>
                  <a:gd name="connsiteX6" fmla="*/ 347663 w 347663"/>
                  <a:gd name="connsiteY6" fmla="*/ 423874 h 423874"/>
                  <a:gd name="connsiteX7" fmla="*/ 212725 w 347663"/>
                  <a:gd name="connsiteY7" fmla="*/ 257187 h 423874"/>
                  <a:gd name="connsiteX8" fmla="*/ 247650 w 347663"/>
                  <a:gd name="connsiteY8" fmla="*/ 114312 h 423874"/>
                  <a:gd name="connsiteX9" fmla="*/ 157163 w 347663"/>
                  <a:gd name="connsiteY9" fmla="*/ 12 h 423874"/>
                  <a:gd name="connsiteX0" fmla="*/ 157163 w 347663"/>
                  <a:gd name="connsiteY0" fmla="*/ 12 h 423874"/>
                  <a:gd name="connsiteX1" fmla="*/ 220663 w 347663"/>
                  <a:gd name="connsiteY1" fmla="*/ 120662 h 423874"/>
                  <a:gd name="connsiteX2" fmla="*/ 140493 w 347663"/>
                  <a:gd name="connsiteY2" fmla="*/ 283380 h 423874"/>
                  <a:gd name="connsiteX3" fmla="*/ 0 w 347663"/>
                  <a:gd name="connsiteY3" fmla="*/ 385774 h 423874"/>
                  <a:gd name="connsiteX4" fmla="*/ 171450 w 347663"/>
                  <a:gd name="connsiteY4" fmla="*/ 300049 h 423874"/>
                  <a:gd name="connsiteX5" fmla="*/ 204788 w 347663"/>
                  <a:gd name="connsiteY5" fmla="*/ 300049 h 423874"/>
                  <a:gd name="connsiteX6" fmla="*/ 347663 w 347663"/>
                  <a:gd name="connsiteY6" fmla="*/ 423874 h 423874"/>
                  <a:gd name="connsiteX7" fmla="*/ 212725 w 347663"/>
                  <a:gd name="connsiteY7" fmla="*/ 257187 h 423874"/>
                  <a:gd name="connsiteX8" fmla="*/ 247650 w 347663"/>
                  <a:gd name="connsiteY8" fmla="*/ 114312 h 423874"/>
                  <a:gd name="connsiteX9" fmla="*/ 157163 w 347663"/>
                  <a:gd name="connsiteY9" fmla="*/ 12 h 423874"/>
                  <a:gd name="connsiteX0" fmla="*/ 157163 w 347663"/>
                  <a:gd name="connsiteY0" fmla="*/ 12 h 423874"/>
                  <a:gd name="connsiteX1" fmla="*/ 220663 w 347663"/>
                  <a:gd name="connsiteY1" fmla="*/ 120662 h 423874"/>
                  <a:gd name="connsiteX2" fmla="*/ 140493 w 347663"/>
                  <a:gd name="connsiteY2" fmla="*/ 283380 h 423874"/>
                  <a:gd name="connsiteX3" fmla="*/ 0 w 347663"/>
                  <a:gd name="connsiteY3" fmla="*/ 385774 h 423874"/>
                  <a:gd name="connsiteX4" fmla="*/ 171450 w 347663"/>
                  <a:gd name="connsiteY4" fmla="*/ 300049 h 423874"/>
                  <a:gd name="connsiteX5" fmla="*/ 202407 w 347663"/>
                  <a:gd name="connsiteY5" fmla="*/ 300049 h 423874"/>
                  <a:gd name="connsiteX6" fmla="*/ 347663 w 347663"/>
                  <a:gd name="connsiteY6" fmla="*/ 423874 h 423874"/>
                  <a:gd name="connsiteX7" fmla="*/ 212725 w 347663"/>
                  <a:gd name="connsiteY7" fmla="*/ 257187 h 423874"/>
                  <a:gd name="connsiteX8" fmla="*/ 247650 w 347663"/>
                  <a:gd name="connsiteY8" fmla="*/ 114312 h 423874"/>
                  <a:gd name="connsiteX9" fmla="*/ 157163 w 347663"/>
                  <a:gd name="connsiteY9" fmla="*/ 12 h 423874"/>
                  <a:gd name="connsiteX0" fmla="*/ 157163 w 347663"/>
                  <a:gd name="connsiteY0" fmla="*/ 29 h 423891"/>
                  <a:gd name="connsiteX1" fmla="*/ 220663 w 347663"/>
                  <a:gd name="connsiteY1" fmla="*/ 120679 h 423891"/>
                  <a:gd name="connsiteX2" fmla="*/ 140493 w 347663"/>
                  <a:gd name="connsiteY2" fmla="*/ 283397 h 423891"/>
                  <a:gd name="connsiteX3" fmla="*/ 0 w 347663"/>
                  <a:gd name="connsiteY3" fmla="*/ 385791 h 423891"/>
                  <a:gd name="connsiteX4" fmla="*/ 171450 w 347663"/>
                  <a:gd name="connsiteY4" fmla="*/ 300066 h 423891"/>
                  <a:gd name="connsiteX5" fmla="*/ 202407 w 347663"/>
                  <a:gd name="connsiteY5" fmla="*/ 300066 h 423891"/>
                  <a:gd name="connsiteX6" fmla="*/ 347663 w 347663"/>
                  <a:gd name="connsiteY6" fmla="*/ 423891 h 423891"/>
                  <a:gd name="connsiteX7" fmla="*/ 212725 w 347663"/>
                  <a:gd name="connsiteY7" fmla="*/ 257204 h 423891"/>
                  <a:gd name="connsiteX8" fmla="*/ 247650 w 347663"/>
                  <a:gd name="connsiteY8" fmla="*/ 130998 h 423891"/>
                  <a:gd name="connsiteX9" fmla="*/ 157163 w 347663"/>
                  <a:gd name="connsiteY9" fmla="*/ 29 h 423891"/>
                  <a:gd name="connsiteX0" fmla="*/ 157163 w 347663"/>
                  <a:gd name="connsiteY0" fmla="*/ 29 h 423891"/>
                  <a:gd name="connsiteX1" fmla="*/ 220663 w 347663"/>
                  <a:gd name="connsiteY1" fmla="*/ 120679 h 423891"/>
                  <a:gd name="connsiteX2" fmla="*/ 140493 w 347663"/>
                  <a:gd name="connsiteY2" fmla="*/ 283397 h 423891"/>
                  <a:gd name="connsiteX3" fmla="*/ 0 w 347663"/>
                  <a:gd name="connsiteY3" fmla="*/ 385791 h 423891"/>
                  <a:gd name="connsiteX4" fmla="*/ 171450 w 347663"/>
                  <a:gd name="connsiteY4" fmla="*/ 300066 h 423891"/>
                  <a:gd name="connsiteX5" fmla="*/ 202407 w 347663"/>
                  <a:gd name="connsiteY5" fmla="*/ 300066 h 423891"/>
                  <a:gd name="connsiteX6" fmla="*/ 347663 w 347663"/>
                  <a:gd name="connsiteY6" fmla="*/ 423891 h 423891"/>
                  <a:gd name="connsiteX7" fmla="*/ 212725 w 347663"/>
                  <a:gd name="connsiteY7" fmla="*/ 257204 h 423891"/>
                  <a:gd name="connsiteX8" fmla="*/ 247650 w 347663"/>
                  <a:gd name="connsiteY8" fmla="*/ 130998 h 423891"/>
                  <a:gd name="connsiteX9" fmla="*/ 157163 w 347663"/>
                  <a:gd name="connsiteY9" fmla="*/ 29 h 423891"/>
                  <a:gd name="connsiteX0" fmla="*/ 157163 w 347663"/>
                  <a:gd name="connsiteY0" fmla="*/ 18 h 423880"/>
                  <a:gd name="connsiteX1" fmla="*/ 220663 w 347663"/>
                  <a:gd name="connsiteY1" fmla="*/ 120668 h 423880"/>
                  <a:gd name="connsiteX2" fmla="*/ 140493 w 347663"/>
                  <a:gd name="connsiteY2" fmla="*/ 283386 h 423880"/>
                  <a:gd name="connsiteX3" fmla="*/ 0 w 347663"/>
                  <a:gd name="connsiteY3" fmla="*/ 385780 h 423880"/>
                  <a:gd name="connsiteX4" fmla="*/ 171450 w 347663"/>
                  <a:gd name="connsiteY4" fmla="*/ 300055 h 423880"/>
                  <a:gd name="connsiteX5" fmla="*/ 202407 w 347663"/>
                  <a:gd name="connsiteY5" fmla="*/ 300055 h 423880"/>
                  <a:gd name="connsiteX6" fmla="*/ 347663 w 347663"/>
                  <a:gd name="connsiteY6" fmla="*/ 423880 h 423880"/>
                  <a:gd name="connsiteX7" fmla="*/ 212725 w 347663"/>
                  <a:gd name="connsiteY7" fmla="*/ 257193 h 423880"/>
                  <a:gd name="connsiteX8" fmla="*/ 240507 w 347663"/>
                  <a:gd name="connsiteY8" fmla="*/ 128606 h 423880"/>
                  <a:gd name="connsiteX9" fmla="*/ 157163 w 347663"/>
                  <a:gd name="connsiteY9" fmla="*/ 18 h 42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7663" h="423880">
                    <a:moveTo>
                      <a:pt x="157163" y="18"/>
                    </a:moveTo>
                    <a:cubicBezTo>
                      <a:pt x="153856" y="-1305"/>
                      <a:pt x="223441" y="73440"/>
                      <a:pt x="220663" y="120668"/>
                    </a:cubicBezTo>
                    <a:cubicBezTo>
                      <a:pt x="217885" y="167896"/>
                      <a:pt x="177270" y="239201"/>
                      <a:pt x="140493" y="283386"/>
                    </a:cubicBezTo>
                    <a:cubicBezTo>
                      <a:pt x="103716" y="327571"/>
                      <a:pt x="3969" y="378636"/>
                      <a:pt x="0" y="385780"/>
                    </a:cubicBezTo>
                    <a:cubicBezTo>
                      <a:pt x="57150" y="357205"/>
                      <a:pt x="137716" y="314342"/>
                      <a:pt x="171450" y="300055"/>
                    </a:cubicBezTo>
                    <a:cubicBezTo>
                      <a:pt x="205184" y="285768"/>
                      <a:pt x="173038" y="279418"/>
                      <a:pt x="202407" y="300055"/>
                    </a:cubicBezTo>
                    <a:cubicBezTo>
                      <a:pt x="231776" y="320692"/>
                      <a:pt x="327026" y="408005"/>
                      <a:pt x="347663" y="423880"/>
                    </a:cubicBezTo>
                    <a:cubicBezTo>
                      <a:pt x="304800" y="371493"/>
                      <a:pt x="229394" y="308787"/>
                      <a:pt x="212725" y="257193"/>
                    </a:cubicBezTo>
                    <a:cubicBezTo>
                      <a:pt x="196056" y="205599"/>
                      <a:pt x="233098" y="166705"/>
                      <a:pt x="240507" y="128606"/>
                    </a:cubicBezTo>
                    <a:cubicBezTo>
                      <a:pt x="247916" y="90507"/>
                      <a:pt x="160470" y="1341"/>
                      <a:pt x="157163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31" name="Freeform 330"/>
              <p:cNvSpPr/>
              <p:nvPr/>
            </p:nvSpPr>
            <p:spPr>
              <a:xfrm>
                <a:off x="5137543" y="447437"/>
                <a:ext cx="530216" cy="862260"/>
              </a:xfrm>
              <a:custGeom>
                <a:avLst/>
                <a:gdLst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4724 w 529408"/>
                  <a:gd name="connsiteY3" fmla="*/ 428863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67062 w 529408"/>
                  <a:gd name="connsiteY10" fmla="*/ 795576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186124 w 529408"/>
                  <a:gd name="connsiteY21" fmla="*/ 409813 h 867051"/>
                  <a:gd name="connsiteX22" fmla="*/ 267087 w 529408"/>
                  <a:gd name="connsiteY22" fmla="*/ 276463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4724 w 529408"/>
                  <a:gd name="connsiteY3" fmla="*/ 428863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67062 w 529408"/>
                  <a:gd name="connsiteY10" fmla="*/ 795576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186124 w 529408"/>
                  <a:gd name="connsiteY21" fmla="*/ 409813 h 867051"/>
                  <a:gd name="connsiteX22" fmla="*/ 279787 w 529408"/>
                  <a:gd name="connsiteY22" fmla="*/ 282813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4724 w 529408"/>
                  <a:gd name="connsiteY3" fmla="*/ 428863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67062 w 529408"/>
                  <a:gd name="connsiteY10" fmla="*/ 795576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214699 w 529408"/>
                  <a:gd name="connsiteY21" fmla="*/ 406638 h 867051"/>
                  <a:gd name="connsiteX22" fmla="*/ 279787 w 529408"/>
                  <a:gd name="connsiteY22" fmla="*/ 282813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4724 w 529408"/>
                  <a:gd name="connsiteY3" fmla="*/ 428863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67062 w 529408"/>
                  <a:gd name="connsiteY10" fmla="*/ 795576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214699 w 529408"/>
                  <a:gd name="connsiteY21" fmla="*/ 406638 h 867051"/>
                  <a:gd name="connsiteX22" fmla="*/ 286137 w 529408"/>
                  <a:gd name="connsiteY22" fmla="*/ 279638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9486 w 529408"/>
                  <a:gd name="connsiteY3" fmla="*/ 424101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67062 w 529408"/>
                  <a:gd name="connsiteY10" fmla="*/ 795576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214699 w 529408"/>
                  <a:gd name="connsiteY21" fmla="*/ 406638 h 867051"/>
                  <a:gd name="connsiteX22" fmla="*/ 286137 w 529408"/>
                  <a:gd name="connsiteY22" fmla="*/ 279638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9486 w 529408"/>
                  <a:gd name="connsiteY3" fmla="*/ 424101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52774 w 529408"/>
                  <a:gd name="connsiteY10" fmla="*/ 802720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214699 w 529408"/>
                  <a:gd name="connsiteY21" fmla="*/ 406638 h 867051"/>
                  <a:gd name="connsiteX22" fmla="*/ 286137 w 529408"/>
                  <a:gd name="connsiteY22" fmla="*/ 279638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2292"/>
                  <a:gd name="connsiteX1" fmla="*/ 486162 w 529408"/>
                  <a:gd name="connsiteY1" fmla="*/ 157401 h 862292"/>
                  <a:gd name="connsiteX2" fmla="*/ 352812 w 529408"/>
                  <a:gd name="connsiteY2" fmla="*/ 276463 h 862292"/>
                  <a:gd name="connsiteX3" fmla="*/ 419486 w 529408"/>
                  <a:gd name="connsiteY3" fmla="*/ 424101 h 862292"/>
                  <a:gd name="connsiteX4" fmla="*/ 405199 w 529408"/>
                  <a:gd name="connsiteY4" fmla="*/ 428863 h 862292"/>
                  <a:gd name="connsiteX5" fmla="*/ 328999 w 529408"/>
                  <a:gd name="connsiteY5" fmla="*/ 309801 h 862292"/>
                  <a:gd name="connsiteX6" fmla="*/ 314712 w 529408"/>
                  <a:gd name="connsiteY6" fmla="*/ 305038 h 862292"/>
                  <a:gd name="connsiteX7" fmla="*/ 252799 w 529408"/>
                  <a:gd name="connsiteY7" fmla="*/ 414576 h 862292"/>
                  <a:gd name="connsiteX8" fmla="*/ 162312 w 529408"/>
                  <a:gd name="connsiteY8" fmla="*/ 466963 h 862292"/>
                  <a:gd name="connsiteX9" fmla="*/ 124212 w 529408"/>
                  <a:gd name="connsiteY9" fmla="*/ 666988 h 862292"/>
                  <a:gd name="connsiteX10" fmla="*/ 52774 w 529408"/>
                  <a:gd name="connsiteY10" fmla="*/ 802720 h 862292"/>
                  <a:gd name="connsiteX11" fmla="*/ 162312 w 529408"/>
                  <a:gd name="connsiteY11" fmla="*/ 838438 h 862292"/>
                  <a:gd name="connsiteX12" fmla="*/ 267087 w 529408"/>
                  <a:gd name="connsiteY12" fmla="*/ 800338 h 862292"/>
                  <a:gd name="connsiteX13" fmla="*/ 267087 w 529408"/>
                  <a:gd name="connsiteY13" fmla="*/ 809863 h 862292"/>
                  <a:gd name="connsiteX14" fmla="*/ 136118 w 529408"/>
                  <a:gd name="connsiteY14" fmla="*/ 862250 h 862292"/>
                  <a:gd name="connsiteX15" fmla="*/ 9912 w 529408"/>
                  <a:gd name="connsiteY15" fmla="*/ 800338 h 862292"/>
                  <a:gd name="connsiteX16" fmla="*/ 90874 w 529408"/>
                  <a:gd name="connsiteY16" fmla="*/ 662226 h 862292"/>
                  <a:gd name="connsiteX17" fmla="*/ 119449 w 529408"/>
                  <a:gd name="connsiteY17" fmla="*/ 486013 h 862292"/>
                  <a:gd name="connsiteX18" fmla="*/ 14674 w 529408"/>
                  <a:gd name="connsiteY18" fmla="*/ 481251 h 862292"/>
                  <a:gd name="connsiteX19" fmla="*/ 9912 w 529408"/>
                  <a:gd name="connsiteY19" fmla="*/ 462201 h 862292"/>
                  <a:gd name="connsiteX20" fmla="*/ 100399 w 529408"/>
                  <a:gd name="connsiteY20" fmla="*/ 447913 h 862292"/>
                  <a:gd name="connsiteX21" fmla="*/ 214699 w 529408"/>
                  <a:gd name="connsiteY21" fmla="*/ 406638 h 862292"/>
                  <a:gd name="connsiteX22" fmla="*/ 286137 w 529408"/>
                  <a:gd name="connsiteY22" fmla="*/ 279638 h 862292"/>
                  <a:gd name="connsiteX23" fmla="*/ 338524 w 529408"/>
                  <a:gd name="connsiteY23" fmla="*/ 228838 h 862292"/>
                  <a:gd name="connsiteX24" fmla="*/ 467112 w 529408"/>
                  <a:gd name="connsiteY24" fmla="*/ 124063 h 862292"/>
                  <a:gd name="connsiteX25" fmla="*/ 529024 w 529408"/>
                  <a:gd name="connsiteY25" fmla="*/ 238 h 862292"/>
                  <a:gd name="connsiteX0" fmla="*/ 529024 w 529408"/>
                  <a:gd name="connsiteY0" fmla="*/ 238 h 862260"/>
                  <a:gd name="connsiteX1" fmla="*/ 486162 w 529408"/>
                  <a:gd name="connsiteY1" fmla="*/ 157401 h 862260"/>
                  <a:gd name="connsiteX2" fmla="*/ 352812 w 529408"/>
                  <a:gd name="connsiteY2" fmla="*/ 276463 h 862260"/>
                  <a:gd name="connsiteX3" fmla="*/ 419486 w 529408"/>
                  <a:gd name="connsiteY3" fmla="*/ 424101 h 862260"/>
                  <a:gd name="connsiteX4" fmla="*/ 405199 w 529408"/>
                  <a:gd name="connsiteY4" fmla="*/ 428863 h 862260"/>
                  <a:gd name="connsiteX5" fmla="*/ 328999 w 529408"/>
                  <a:gd name="connsiteY5" fmla="*/ 309801 h 862260"/>
                  <a:gd name="connsiteX6" fmla="*/ 314712 w 529408"/>
                  <a:gd name="connsiteY6" fmla="*/ 305038 h 862260"/>
                  <a:gd name="connsiteX7" fmla="*/ 252799 w 529408"/>
                  <a:gd name="connsiteY7" fmla="*/ 414576 h 862260"/>
                  <a:gd name="connsiteX8" fmla="*/ 162312 w 529408"/>
                  <a:gd name="connsiteY8" fmla="*/ 466963 h 862260"/>
                  <a:gd name="connsiteX9" fmla="*/ 124212 w 529408"/>
                  <a:gd name="connsiteY9" fmla="*/ 666988 h 862260"/>
                  <a:gd name="connsiteX10" fmla="*/ 52774 w 529408"/>
                  <a:gd name="connsiteY10" fmla="*/ 802720 h 862260"/>
                  <a:gd name="connsiteX11" fmla="*/ 162312 w 529408"/>
                  <a:gd name="connsiteY11" fmla="*/ 838438 h 862260"/>
                  <a:gd name="connsiteX12" fmla="*/ 267087 w 529408"/>
                  <a:gd name="connsiteY12" fmla="*/ 800338 h 862260"/>
                  <a:gd name="connsiteX13" fmla="*/ 267087 w 529408"/>
                  <a:gd name="connsiteY13" fmla="*/ 809863 h 862260"/>
                  <a:gd name="connsiteX14" fmla="*/ 136118 w 529408"/>
                  <a:gd name="connsiteY14" fmla="*/ 862250 h 862260"/>
                  <a:gd name="connsiteX15" fmla="*/ 19437 w 529408"/>
                  <a:gd name="connsiteY15" fmla="*/ 805101 h 862260"/>
                  <a:gd name="connsiteX16" fmla="*/ 90874 w 529408"/>
                  <a:gd name="connsiteY16" fmla="*/ 662226 h 862260"/>
                  <a:gd name="connsiteX17" fmla="*/ 119449 w 529408"/>
                  <a:gd name="connsiteY17" fmla="*/ 486013 h 862260"/>
                  <a:gd name="connsiteX18" fmla="*/ 14674 w 529408"/>
                  <a:gd name="connsiteY18" fmla="*/ 481251 h 862260"/>
                  <a:gd name="connsiteX19" fmla="*/ 9912 w 529408"/>
                  <a:gd name="connsiteY19" fmla="*/ 462201 h 862260"/>
                  <a:gd name="connsiteX20" fmla="*/ 100399 w 529408"/>
                  <a:gd name="connsiteY20" fmla="*/ 447913 h 862260"/>
                  <a:gd name="connsiteX21" fmla="*/ 214699 w 529408"/>
                  <a:gd name="connsiteY21" fmla="*/ 406638 h 862260"/>
                  <a:gd name="connsiteX22" fmla="*/ 286137 w 529408"/>
                  <a:gd name="connsiteY22" fmla="*/ 279638 h 862260"/>
                  <a:gd name="connsiteX23" fmla="*/ 338524 w 529408"/>
                  <a:gd name="connsiteY23" fmla="*/ 228838 h 862260"/>
                  <a:gd name="connsiteX24" fmla="*/ 467112 w 529408"/>
                  <a:gd name="connsiteY24" fmla="*/ 124063 h 862260"/>
                  <a:gd name="connsiteX25" fmla="*/ 529024 w 529408"/>
                  <a:gd name="connsiteY25" fmla="*/ 238 h 862260"/>
                  <a:gd name="connsiteX0" fmla="*/ 529832 w 530216"/>
                  <a:gd name="connsiteY0" fmla="*/ 238 h 862260"/>
                  <a:gd name="connsiteX1" fmla="*/ 486970 w 530216"/>
                  <a:gd name="connsiteY1" fmla="*/ 157401 h 862260"/>
                  <a:gd name="connsiteX2" fmla="*/ 353620 w 530216"/>
                  <a:gd name="connsiteY2" fmla="*/ 276463 h 862260"/>
                  <a:gd name="connsiteX3" fmla="*/ 420294 w 530216"/>
                  <a:gd name="connsiteY3" fmla="*/ 424101 h 862260"/>
                  <a:gd name="connsiteX4" fmla="*/ 406007 w 530216"/>
                  <a:gd name="connsiteY4" fmla="*/ 428863 h 862260"/>
                  <a:gd name="connsiteX5" fmla="*/ 329807 w 530216"/>
                  <a:gd name="connsiteY5" fmla="*/ 309801 h 862260"/>
                  <a:gd name="connsiteX6" fmla="*/ 315520 w 530216"/>
                  <a:gd name="connsiteY6" fmla="*/ 305038 h 862260"/>
                  <a:gd name="connsiteX7" fmla="*/ 253607 w 530216"/>
                  <a:gd name="connsiteY7" fmla="*/ 414576 h 862260"/>
                  <a:gd name="connsiteX8" fmla="*/ 163120 w 530216"/>
                  <a:gd name="connsiteY8" fmla="*/ 466963 h 862260"/>
                  <a:gd name="connsiteX9" fmla="*/ 125020 w 530216"/>
                  <a:gd name="connsiteY9" fmla="*/ 666988 h 862260"/>
                  <a:gd name="connsiteX10" fmla="*/ 53582 w 530216"/>
                  <a:gd name="connsiteY10" fmla="*/ 802720 h 862260"/>
                  <a:gd name="connsiteX11" fmla="*/ 163120 w 530216"/>
                  <a:gd name="connsiteY11" fmla="*/ 838438 h 862260"/>
                  <a:gd name="connsiteX12" fmla="*/ 267895 w 530216"/>
                  <a:gd name="connsiteY12" fmla="*/ 800338 h 862260"/>
                  <a:gd name="connsiteX13" fmla="*/ 267895 w 530216"/>
                  <a:gd name="connsiteY13" fmla="*/ 809863 h 862260"/>
                  <a:gd name="connsiteX14" fmla="*/ 136926 w 530216"/>
                  <a:gd name="connsiteY14" fmla="*/ 862250 h 862260"/>
                  <a:gd name="connsiteX15" fmla="*/ 20245 w 530216"/>
                  <a:gd name="connsiteY15" fmla="*/ 805101 h 862260"/>
                  <a:gd name="connsiteX16" fmla="*/ 91682 w 530216"/>
                  <a:gd name="connsiteY16" fmla="*/ 662226 h 862260"/>
                  <a:gd name="connsiteX17" fmla="*/ 120257 w 530216"/>
                  <a:gd name="connsiteY17" fmla="*/ 486013 h 862260"/>
                  <a:gd name="connsiteX18" fmla="*/ 15482 w 530216"/>
                  <a:gd name="connsiteY18" fmla="*/ 481251 h 862260"/>
                  <a:gd name="connsiteX19" fmla="*/ 10720 w 530216"/>
                  <a:gd name="connsiteY19" fmla="*/ 462201 h 862260"/>
                  <a:gd name="connsiteX20" fmla="*/ 113113 w 530216"/>
                  <a:gd name="connsiteY20" fmla="*/ 447913 h 862260"/>
                  <a:gd name="connsiteX21" fmla="*/ 215507 w 530216"/>
                  <a:gd name="connsiteY21" fmla="*/ 406638 h 862260"/>
                  <a:gd name="connsiteX22" fmla="*/ 286945 w 530216"/>
                  <a:gd name="connsiteY22" fmla="*/ 279638 h 862260"/>
                  <a:gd name="connsiteX23" fmla="*/ 339332 w 530216"/>
                  <a:gd name="connsiteY23" fmla="*/ 228838 h 862260"/>
                  <a:gd name="connsiteX24" fmla="*/ 467920 w 530216"/>
                  <a:gd name="connsiteY24" fmla="*/ 124063 h 862260"/>
                  <a:gd name="connsiteX25" fmla="*/ 529832 w 530216"/>
                  <a:gd name="connsiteY25" fmla="*/ 238 h 862260"/>
                  <a:gd name="connsiteX0" fmla="*/ 529832 w 530216"/>
                  <a:gd name="connsiteY0" fmla="*/ 238 h 862260"/>
                  <a:gd name="connsiteX1" fmla="*/ 486970 w 530216"/>
                  <a:gd name="connsiteY1" fmla="*/ 157401 h 862260"/>
                  <a:gd name="connsiteX2" fmla="*/ 353620 w 530216"/>
                  <a:gd name="connsiteY2" fmla="*/ 276463 h 862260"/>
                  <a:gd name="connsiteX3" fmla="*/ 420294 w 530216"/>
                  <a:gd name="connsiteY3" fmla="*/ 424101 h 862260"/>
                  <a:gd name="connsiteX4" fmla="*/ 406007 w 530216"/>
                  <a:gd name="connsiteY4" fmla="*/ 428863 h 862260"/>
                  <a:gd name="connsiteX5" fmla="*/ 329807 w 530216"/>
                  <a:gd name="connsiteY5" fmla="*/ 309801 h 862260"/>
                  <a:gd name="connsiteX6" fmla="*/ 315520 w 530216"/>
                  <a:gd name="connsiteY6" fmla="*/ 305038 h 862260"/>
                  <a:gd name="connsiteX7" fmla="*/ 246464 w 530216"/>
                  <a:gd name="connsiteY7" fmla="*/ 412195 h 862260"/>
                  <a:gd name="connsiteX8" fmla="*/ 163120 w 530216"/>
                  <a:gd name="connsiteY8" fmla="*/ 466963 h 862260"/>
                  <a:gd name="connsiteX9" fmla="*/ 125020 w 530216"/>
                  <a:gd name="connsiteY9" fmla="*/ 666988 h 862260"/>
                  <a:gd name="connsiteX10" fmla="*/ 53582 w 530216"/>
                  <a:gd name="connsiteY10" fmla="*/ 802720 h 862260"/>
                  <a:gd name="connsiteX11" fmla="*/ 163120 w 530216"/>
                  <a:gd name="connsiteY11" fmla="*/ 838438 h 862260"/>
                  <a:gd name="connsiteX12" fmla="*/ 267895 w 530216"/>
                  <a:gd name="connsiteY12" fmla="*/ 800338 h 862260"/>
                  <a:gd name="connsiteX13" fmla="*/ 267895 w 530216"/>
                  <a:gd name="connsiteY13" fmla="*/ 809863 h 862260"/>
                  <a:gd name="connsiteX14" fmla="*/ 136926 w 530216"/>
                  <a:gd name="connsiteY14" fmla="*/ 862250 h 862260"/>
                  <a:gd name="connsiteX15" fmla="*/ 20245 w 530216"/>
                  <a:gd name="connsiteY15" fmla="*/ 805101 h 862260"/>
                  <a:gd name="connsiteX16" fmla="*/ 91682 w 530216"/>
                  <a:gd name="connsiteY16" fmla="*/ 662226 h 862260"/>
                  <a:gd name="connsiteX17" fmla="*/ 120257 w 530216"/>
                  <a:gd name="connsiteY17" fmla="*/ 486013 h 862260"/>
                  <a:gd name="connsiteX18" fmla="*/ 15482 w 530216"/>
                  <a:gd name="connsiteY18" fmla="*/ 481251 h 862260"/>
                  <a:gd name="connsiteX19" fmla="*/ 10720 w 530216"/>
                  <a:gd name="connsiteY19" fmla="*/ 462201 h 862260"/>
                  <a:gd name="connsiteX20" fmla="*/ 113113 w 530216"/>
                  <a:gd name="connsiteY20" fmla="*/ 447913 h 862260"/>
                  <a:gd name="connsiteX21" fmla="*/ 215507 w 530216"/>
                  <a:gd name="connsiteY21" fmla="*/ 406638 h 862260"/>
                  <a:gd name="connsiteX22" fmla="*/ 286945 w 530216"/>
                  <a:gd name="connsiteY22" fmla="*/ 279638 h 862260"/>
                  <a:gd name="connsiteX23" fmla="*/ 339332 w 530216"/>
                  <a:gd name="connsiteY23" fmla="*/ 228838 h 862260"/>
                  <a:gd name="connsiteX24" fmla="*/ 467920 w 530216"/>
                  <a:gd name="connsiteY24" fmla="*/ 124063 h 862260"/>
                  <a:gd name="connsiteX25" fmla="*/ 529832 w 530216"/>
                  <a:gd name="connsiteY25" fmla="*/ 238 h 862260"/>
                  <a:gd name="connsiteX0" fmla="*/ 529832 w 530216"/>
                  <a:gd name="connsiteY0" fmla="*/ 238 h 862260"/>
                  <a:gd name="connsiteX1" fmla="*/ 486970 w 530216"/>
                  <a:gd name="connsiteY1" fmla="*/ 157401 h 862260"/>
                  <a:gd name="connsiteX2" fmla="*/ 353620 w 530216"/>
                  <a:gd name="connsiteY2" fmla="*/ 276463 h 862260"/>
                  <a:gd name="connsiteX3" fmla="*/ 420294 w 530216"/>
                  <a:gd name="connsiteY3" fmla="*/ 424101 h 862260"/>
                  <a:gd name="connsiteX4" fmla="*/ 406007 w 530216"/>
                  <a:gd name="connsiteY4" fmla="*/ 428863 h 862260"/>
                  <a:gd name="connsiteX5" fmla="*/ 329807 w 530216"/>
                  <a:gd name="connsiteY5" fmla="*/ 309801 h 862260"/>
                  <a:gd name="connsiteX6" fmla="*/ 308377 w 530216"/>
                  <a:gd name="connsiteY6" fmla="*/ 295513 h 862260"/>
                  <a:gd name="connsiteX7" fmla="*/ 246464 w 530216"/>
                  <a:gd name="connsiteY7" fmla="*/ 412195 h 862260"/>
                  <a:gd name="connsiteX8" fmla="*/ 163120 w 530216"/>
                  <a:gd name="connsiteY8" fmla="*/ 466963 h 862260"/>
                  <a:gd name="connsiteX9" fmla="*/ 125020 w 530216"/>
                  <a:gd name="connsiteY9" fmla="*/ 666988 h 862260"/>
                  <a:gd name="connsiteX10" fmla="*/ 53582 w 530216"/>
                  <a:gd name="connsiteY10" fmla="*/ 802720 h 862260"/>
                  <a:gd name="connsiteX11" fmla="*/ 163120 w 530216"/>
                  <a:gd name="connsiteY11" fmla="*/ 838438 h 862260"/>
                  <a:gd name="connsiteX12" fmla="*/ 267895 w 530216"/>
                  <a:gd name="connsiteY12" fmla="*/ 800338 h 862260"/>
                  <a:gd name="connsiteX13" fmla="*/ 267895 w 530216"/>
                  <a:gd name="connsiteY13" fmla="*/ 809863 h 862260"/>
                  <a:gd name="connsiteX14" fmla="*/ 136926 w 530216"/>
                  <a:gd name="connsiteY14" fmla="*/ 862250 h 862260"/>
                  <a:gd name="connsiteX15" fmla="*/ 20245 w 530216"/>
                  <a:gd name="connsiteY15" fmla="*/ 805101 h 862260"/>
                  <a:gd name="connsiteX16" fmla="*/ 91682 w 530216"/>
                  <a:gd name="connsiteY16" fmla="*/ 662226 h 862260"/>
                  <a:gd name="connsiteX17" fmla="*/ 120257 w 530216"/>
                  <a:gd name="connsiteY17" fmla="*/ 486013 h 862260"/>
                  <a:gd name="connsiteX18" fmla="*/ 15482 w 530216"/>
                  <a:gd name="connsiteY18" fmla="*/ 481251 h 862260"/>
                  <a:gd name="connsiteX19" fmla="*/ 10720 w 530216"/>
                  <a:gd name="connsiteY19" fmla="*/ 462201 h 862260"/>
                  <a:gd name="connsiteX20" fmla="*/ 113113 w 530216"/>
                  <a:gd name="connsiteY20" fmla="*/ 447913 h 862260"/>
                  <a:gd name="connsiteX21" fmla="*/ 215507 w 530216"/>
                  <a:gd name="connsiteY21" fmla="*/ 406638 h 862260"/>
                  <a:gd name="connsiteX22" fmla="*/ 286945 w 530216"/>
                  <a:gd name="connsiteY22" fmla="*/ 279638 h 862260"/>
                  <a:gd name="connsiteX23" fmla="*/ 339332 w 530216"/>
                  <a:gd name="connsiteY23" fmla="*/ 228838 h 862260"/>
                  <a:gd name="connsiteX24" fmla="*/ 467920 w 530216"/>
                  <a:gd name="connsiteY24" fmla="*/ 124063 h 862260"/>
                  <a:gd name="connsiteX25" fmla="*/ 529832 w 530216"/>
                  <a:gd name="connsiteY25" fmla="*/ 238 h 862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30216" h="862260">
                    <a:moveTo>
                      <a:pt x="529832" y="238"/>
                    </a:moveTo>
                    <a:cubicBezTo>
                      <a:pt x="533007" y="5794"/>
                      <a:pt x="516339" y="111364"/>
                      <a:pt x="486970" y="157401"/>
                    </a:cubicBezTo>
                    <a:cubicBezTo>
                      <a:pt x="457601" y="203438"/>
                      <a:pt x="364733" y="232013"/>
                      <a:pt x="353620" y="276463"/>
                    </a:cubicBezTo>
                    <a:cubicBezTo>
                      <a:pt x="342507" y="320913"/>
                      <a:pt x="411563" y="398701"/>
                      <a:pt x="420294" y="424101"/>
                    </a:cubicBezTo>
                    <a:cubicBezTo>
                      <a:pt x="429025" y="449501"/>
                      <a:pt x="421088" y="447913"/>
                      <a:pt x="406007" y="428863"/>
                    </a:cubicBezTo>
                    <a:cubicBezTo>
                      <a:pt x="390926" y="409813"/>
                      <a:pt x="346079" y="332026"/>
                      <a:pt x="329807" y="309801"/>
                    </a:cubicBezTo>
                    <a:cubicBezTo>
                      <a:pt x="313535" y="287576"/>
                      <a:pt x="322268" y="278447"/>
                      <a:pt x="308377" y="295513"/>
                    </a:cubicBezTo>
                    <a:cubicBezTo>
                      <a:pt x="294487" y="312579"/>
                      <a:pt x="270673" y="383620"/>
                      <a:pt x="246464" y="412195"/>
                    </a:cubicBezTo>
                    <a:cubicBezTo>
                      <a:pt x="222255" y="440770"/>
                      <a:pt x="183361" y="424498"/>
                      <a:pt x="163120" y="466963"/>
                    </a:cubicBezTo>
                    <a:cubicBezTo>
                      <a:pt x="142879" y="509429"/>
                      <a:pt x="143276" y="611029"/>
                      <a:pt x="125020" y="666988"/>
                    </a:cubicBezTo>
                    <a:cubicBezTo>
                      <a:pt x="106764" y="722947"/>
                      <a:pt x="47232" y="774145"/>
                      <a:pt x="53582" y="802720"/>
                    </a:cubicBezTo>
                    <a:cubicBezTo>
                      <a:pt x="59932" y="831295"/>
                      <a:pt x="127401" y="838835"/>
                      <a:pt x="163120" y="838438"/>
                    </a:cubicBezTo>
                    <a:cubicBezTo>
                      <a:pt x="198839" y="838041"/>
                      <a:pt x="250432" y="805101"/>
                      <a:pt x="267895" y="800338"/>
                    </a:cubicBezTo>
                    <a:cubicBezTo>
                      <a:pt x="285358" y="795575"/>
                      <a:pt x="289723" y="799544"/>
                      <a:pt x="267895" y="809863"/>
                    </a:cubicBezTo>
                    <a:cubicBezTo>
                      <a:pt x="246067" y="820182"/>
                      <a:pt x="178201" y="863044"/>
                      <a:pt x="136926" y="862250"/>
                    </a:cubicBezTo>
                    <a:cubicBezTo>
                      <a:pt x="95651" y="861456"/>
                      <a:pt x="27786" y="838438"/>
                      <a:pt x="20245" y="805101"/>
                    </a:cubicBezTo>
                    <a:cubicBezTo>
                      <a:pt x="12704" y="771764"/>
                      <a:pt x="75013" y="715407"/>
                      <a:pt x="91682" y="662226"/>
                    </a:cubicBezTo>
                    <a:cubicBezTo>
                      <a:pt x="108351" y="609045"/>
                      <a:pt x="132957" y="516176"/>
                      <a:pt x="120257" y="486013"/>
                    </a:cubicBezTo>
                    <a:cubicBezTo>
                      <a:pt x="107557" y="455851"/>
                      <a:pt x="33738" y="485220"/>
                      <a:pt x="15482" y="481251"/>
                    </a:cubicBezTo>
                    <a:cubicBezTo>
                      <a:pt x="-2774" y="477282"/>
                      <a:pt x="-5552" y="467757"/>
                      <a:pt x="10720" y="462201"/>
                    </a:cubicBezTo>
                    <a:cubicBezTo>
                      <a:pt x="26992" y="456645"/>
                      <a:pt x="78982" y="457173"/>
                      <a:pt x="113113" y="447913"/>
                    </a:cubicBezTo>
                    <a:cubicBezTo>
                      <a:pt x="147244" y="438653"/>
                      <a:pt x="186535" y="434684"/>
                      <a:pt x="215507" y="406638"/>
                    </a:cubicBezTo>
                    <a:cubicBezTo>
                      <a:pt x="244479" y="378592"/>
                      <a:pt x="266308" y="309271"/>
                      <a:pt x="286945" y="279638"/>
                    </a:cubicBezTo>
                    <a:cubicBezTo>
                      <a:pt x="307582" y="250005"/>
                      <a:pt x="305995" y="254238"/>
                      <a:pt x="339332" y="228838"/>
                    </a:cubicBezTo>
                    <a:cubicBezTo>
                      <a:pt x="372669" y="203438"/>
                      <a:pt x="440139" y="160576"/>
                      <a:pt x="467920" y="124063"/>
                    </a:cubicBezTo>
                    <a:cubicBezTo>
                      <a:pt x="495701" y="87551"/>
                      <a:pt x="526657" y="-5318"/>
                      <a:pt x="529832" y="2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32" name="Freeform 331"/>
              <p:cNvSpPr/>
              <p:nvPr/>
            </p:nvSpPr>
            <p:spPr>
              <a:xfrm>
                <a:off x="5022820" y="363562"/>
                <a:ext cx="127439" cy="316153"/>
              </a:xfrm>
              <a:custGeom>
                <a:avLst/>
                <a:gdLst>
                  <a:gd name="connsiteX0" fmla="*/ 127034 w 127107"/>
                  <a:gd name="connsiteY0" fmla="*/ 11322 h 316343"/>
                  <a:gd name="connsiteX1" fmla="*/ 57184 w 127107"/>
                  <a:gd name="connsiteY1" fmla="*/ 157372 h 316343"/>
                  <a:gd name="connsiteX2" fmla="*/ 31784 w 127107"/>
                  <a:gd name="connsiteY2" fmla="*/ 316122 h 316343"/>
                  <a:gd name="connsiteX3" fmla="*/ 34 w 127107"/>
                  <a:gd name="connsiteY3" fmla="*/ 189122 h 316343"/>
                  <a:gd name="connsiteX4" fmla="*/ 38134 w 127107"/>
                  <a:gd name="connsiteY4" fmla="*/ 68472 h 316343"/>
                  <a:gd name="connsiteX5" fmla="*/ 69884 w 127107"/>
                  <a:gd name="connsiteY5" fmla="*/ 17672 h 316343"/>
                  <a:gd name="connsiteX6" fmla="*/ 127034 w 127107"/>
                  <a:gd name="connsiteY6" fmla="*/ 11322 h 316343"/>
                  <a:gd name="connsiteX0" fmla="*/ 127031 w 127439"/>
                  <a:gd name="connsiteY0" fmla="*/ 11088 h 316153"/>
                  <a:gd name="connsiteX1" fmla="*/ 38131 w 127439"/>
                  <a:gd name="connsiteY1" fmla="*/ 153963 h 316153"/>
                  <a:gd name="connsiteX2" fmla="*/ 31781 w 127439"/>
                  <a:gd name="connsiteY2" fmla="*/ 315888 h 316153"/>
                  <a:gd name="connsiteX3" fmla="*/ 31 w 127439"/>
                  <a:gd name="connsiteY3" fmla="*/ 188888 h 316153"/>
                  <a:gd name="connsiteX4" fmla="*/ 38131 w 127439"/>
                  <a:gd name="connsiteY4" fmla="*/ 68238 h 316153"/>
                  <a:gd name="connsiteX5" fmla="*/ 69881 w 127439"/>
                  <a:gd name="connsiteY5" fmla="*/ 17438 h 316153"/>
                  <a:gd name="connsiteX6" fmla="*/ 127031 w 127439"/>
                  <a:gd name="connsiteY6" fmla="*/ 11088 h 316153"/>
                  <a:gd name="connsiteX0" fmla="*/ 127031 w 127439"/>
                  <a:gd name="connsiteY0" fmla="*/ 11088 h 316153"/>
                  <a:gd name="connsiteX1" fmla="*/ 38131 w 127439"/>
                  <a:gd name="connsiteY1" fmla="*/ 153963 h 316153"/>
                  <a:gd name="connsiteX2" fmla="*/ 31781 w 127439"/>
                  <a:gd name="connsiteY2" fmla="*/ 315888 h 316153"/>
                  <a:gd name="connsiteX3" fmla="*/ 31 w 127439"/>
                  <a:gd name="connsiteY3" fmla="*/ 188888 h 316153"/>
                  <a:gd name="connsiteX4" fmla="*/ 38131 w 127439"/>
                  <a:gd name="connsiteY4" fmla="*/ 68238 h 316153"/>
                  <a:gd name="connsiteX5" fmla="*/ 69881 w 127439"/>
                  <a:gd name="connsiteY5" fmla="*/ 17438 h 316153"/>
                  <a:gd name="connsiteX6" fmla="*/ 127031 w 127439"/>
                  <a:gd name="connsiteY6" fmla="*/ 11088 h 316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439" h="316153">
                    <a:moveTo>
                      <a:pt x="127031" y="11088"/>
                    </a:moveTo>
                    <a:cubicBezTo>
                      <a:pt x="121739" y="33842"/>
                      <a:pt x="47656" y="77763"/>
                      <a:pt x="38131" y="153963"/>
                    </a:cubicBezTo>
                    <a:cubicBezTo>
                      <a:pt x="28606" y="230163"/>
                      <a:pt x="38131" y="310067"/>
                      <a:pt x="31781" y="315888"/>
                    </a:cubicBezTo>
                    <a:cubicBezTo>
                      <a:pt x="25431" y="321709"/>
                      <a:pt x="-1027" y="230163"/>
                      <a:pt x="31" y="188888"/>
                    </a:cubicBezTo>
                    <a:cubicBezTo>
                      <a:pt x="1089" y="147613"/>
                      <a:pt x="26489" y="96813"/>
                      <a:pt x="38131" y="68238"/>
                    </a:cubicBezTo>
                    <a:cubicBezTo>
                      <a:pt x="49773" y="39663"/>
                      <a:pt x="55065" y="29080"/>
                      <a:pt x="69881" y="17438"/>
                    </a:cubicBezTo>
                    <a:cubicBezTo>
                      <a:pt x="84697" y="5796"/>
                      <a:pt x="132323" y="-11666"/>
                      <a:pt x="127031" y="110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33" name="Freeform 332"/>
              <p:cNvSpPr/>
              <p:nvPr/>
            </p:nvSpPr>
            <p:spPr>
              <a:xfrm>
                <a:off x="4500811" y="353244"/>
                <a:ext cx="230670" cy="277292"/>
              </a:xfrm>
              <a:custGeom>
                <a:avLst/>
                <a:gdLst>
                  <a:gd name="connsiteX0" fmla="*/ 230988 w 231719"/>
                  <a:gd name="connsiteY0" fmla="*/ 8706 h 301549"/>
                  <a:gd name="connsiteX1" fmla="*/ 123038 w 231719"/>
                  <a:gd name="connsiteY1" fmla="*/ 129356 h 301549"/>
                  <a:gd name="connsiteX2" fmla="*/ 53188 w 231719"/>
                  <a:gd name="connsiteY2" fmla="*/ 250006 h 301549"/>
                  <a:gd name="connsiteX3" fmla="*/ 27788 w 231719"/>
                  <a:gd name="connsiteY3" fmla="*/ 300806 h 301549"/>
                  <a:gd name="connsiteX4" fmla="*/ 2388 w 231719"/>
                  <a:gd name="connsiteY4" fmla="*/ 269056 h 301549"/>
                  <a:gd name="connsiteX5" fmla="*/ 91288 w 231719"/>
                  <a:gd name="connsiteY5" fmla="*/ 129356 h 301549"/>
                  <a:gd name="connsiteX6" fmla="*/ 167488 w 231719"/>
                  <a:gd name="connsiteY6" fmla="*/ 21406 h 301549"/>
                  <a:gd name="connsiteX7" fmla="*/ 230988 w 231719"/>
                  <a:gd name="connsiteY7" fmla="*/ 8706 h 301549"/>
                  <a:gd name="connsiteX0" fmla="*/ 230318 w 231049"/>
                  <a:gd name="connsiteY0" fmla="*/ 8706 h 286155"/>
                  <a:gd name="connsiteX1" fmla="*/ 122368 w 231049"/>
                  <a:gd name="connsiteY1" fmla="*/ 129356 h 286155"/>
                  <a:gd name="connsiteX2" fmla="*/ 52518 w 231049"/>
                  <a:gd name="connsiteY2" fmla="*/ 250006 h 286155"/>
                  <a:gd name="connsiteX3" fmla="*/ 33468 w 231049"/>
                  <a:gd name="connsiteY3" fmla="*/ 281756 h 286155"/>
                  <a:gd name="connsiteX4" fmla="*/ 1718 w 231049"/>
                  <a:gd name="connsiteY4" fmla="*/ 269056 h 286155"/>
                  <a:gd name="connsiteX5" fmla="*/ 90618 w 231049"/>
                  <a:gd name="connsiteY5" fmla="*/ 129356 h 286155"/>
                  <a:gd name="connsiteX6" fmla="*/ 166818 w 231049"/>
                  <a:gd name="connsiteY6" fmla="*/ 21406 h 286155"/>
                  <a:gd name="connsiteX7" fmla="*/ 230318 w 231049"/>
                  <a:gd name="connsiteY7" fmla="*/ 8706 h 286155"/>
                  <a:gd name="connsiteX0" fmla="*/ 237108 w 237839"/>
                  <a:gd name="connsiteY0" fmla="*/ 8706 h 300501"/>
                  <a:gd name="connsiteX1" fmla="*/ 129158 w 237839"/>
                  <a:gd name="connsiteY1" fmla="*/ 129356 h 300501"/>
                  <a:gd name="connsiteX2" fmla="*/ 59308 w 237839"/>
                  <a:gd name="connsiteY2" fmla="*/ 250006 h 300501"/>
                  <a:gd name="connsiteX3" fmla="*/ 40258 w 237839"/>
                  <a:gd name="connsiteY3" fmla="*/ 281756 h 300501"/>
                  <a:gd name="connsiteX4" fmla="*/ 8508 w 237839"/>
                  <a:gd name="connsiteY4" fmla="*/ 269056 h 300501"/>
                  <a:gd name="connsiteX5" fmla="*/ 97408 w 237839"/>
                  <a:gd name="connsiteY5" fmla="*/ 129356 h 300501"/>
                  <a:gd name="connsiteX6" fmla="*/ 173608 w 237839"/>
                  <a:gd name="connsiteY6" fmla="*/ 21406 h 300501"/>
                  <a:gd name="connsiteX7" fmla="*/ 237108 w 237839"/>
                  <a:gd name="connsiteY7" fmla="*/ 8706 h 300501"/>
                  <a:gd name="connsiteX0" fmla="*/ 229323 w 230054"/>
                  <a:gd name="connsiteY0" fmla="*/ 8706 h 278242"/>
                  <a:gd name="connsiteX1" fmla="*/ 121373 w 230054"/>
                  <a:gd name="connsiteY1" fmla="*/ 129356 h 278242"/>
                  <a:gd name="connsiteX2" fmla="*/ 51523 w 230054"/>
                  <a:gd name="connsiteY2" fmla="*/ 250006 h 278242"/>
                  <a:gd name="connsiteX3" fmla="*/ 723 w 230054"/>
                  <a:gd name="connsiteY3" fmla="*/ 269056 h 278242"/>
                  <a:gd name="connsiteX4" fmla="*/ 89623 w 230054"/>
                  <a:gd name="connsiteY4" fmla="*/ 129356 h 278242"/>
                  <a:gd name="connsiteX5" fmla="*/ 165823 w 230054"/>
                  <a:gd name="connsiteY5" fmla="*/ 21406 h 278242"/>
                  <a:gd name="connsiteX6" fmla="*/ 229323 w 230054"/>
                  <a:gd name="connsiteY6" fmla="*/ 8706 h 278242"/>
                  <a:gd name="connsiteX0" fmla="*/ 236246 w 236977"/>
                  <a:gd name="connsiteY0" fmla="*/ 8706 h 293756"/>
                  <a:gd name="connsiteX1" fmla="*/ 128296 w 236977"/>
                  <a:gd name="connsiteY1" fmla="*/ 129356 h 293756"/>
                  <a:gd name="connsiteX2" fmla="*/ 58446 w 236977"/>
                  <a:gd name="connsiteY2" fmla="*/ 250006 h 293756"/>
                  <a:gd name="connsiteX3" fmla="*/ 7646 w 236977"/>
                  <a:gd name="connsiteY3" fmla="*/ 269056 h 293756"/>
                  <a:gd name="connsiteX4" fmla="*/ 96546 w 236977"/>
                  <a:gd name="connsiteY4" fmla="*/ 129356 h 293756"/>
                  <a:gd name="connsiteX5" fmla="*/ 172746 w 236977"/>
                  <a:gd name="connsiteY5" fmla="*/ 21406 h 293756"/>
                  <a:gd name="connsiteX6" fmla="*/ 236246 w 236977"/>
                  <a:gd name="connsiteY6" fmla="*/ 8706 h 293756"/>
                  <a:gd name="connsiteX0" fmla="*/ 238661 w 239392"/>
                  <a:gd name="connsiteY0" fmla="*/ 8706 h 302221"/>
                  <a:gd name="connsiteX1" fmla="*/ 130711 w 239392"/>
                  <a:gd name="connsiteY1" fmla="*/ 129356 h 302221"/>
                  <a:gd name="connsiteX2" fmla="*/ 60861 w 239392"/>
                  <a:gd name="connsiteY2" fmla="*/ 250006 h 302221"/>
                  <a:gd name="connsiteX3" fmla="*/ 10061 w 239392"/>
                  <a:gd name="connsiteY3" fmla="*/ 269056 h 302221"/>
                  <a:gd name="connsiteX4" fmla="*/ 98961 w 239392"/>
                  <a:gd name="connsiteY4" fmla="*/ 129356 h 302221"/>
                  <a:gd name="connsiteX5" fmla="*/ 175161 w 239392"/>
                  <a:gd name="connsiteY5" fmla="*/ 21406 h 302221"/>
                  <a:gd name="connsiteX6" fmla="*/ 238661 w 239392"/>
                  <a:gd name="connsiteY6" fmla="*/ 8706 h 302221"/>
                  <a:gd name="connsiteX0" fmla="*/ 229939 w 230670"/>
                  <a:gd name="connsiteY0" fmla="*/ 8706 h 277292"/>
                  <a:gd name="connsiteX1" fmla="*/ 121989 w 230670"/>
                  <a:gd name="connsiteY1" fmla="*/ 129356 h 277292"/>
                  <a:gd name="connsiteX2" fmla="*/ 42614 w 230670"/>
                  <a:gd name="connsiteY2" fmla="*/ 246831 h 277292"/>
                  <a:gd name="connsiteX3" fmla="*/ 1339 w 230670"/>
                  <a:gd name="connsiteY3" fmla="*/ 269056 h 277292"/>
                  <a:gd name="connsiteX4" fmla="*/ 90239 w 230670"/>
                  <a:gd name="connsiteY4" fmla="*/ 129356 h 277292"/>
                  <a:gd name="connsiteX5" fmla="*/ 166439 w 230670"/>
                  <a:gd name="connsiteY5" fmla="*/ 21406 h 277292"/>
                  <a:gd name="connsiteX6" fmla="*/ 229939 w 230670"/>
                  <a:gd name="connsiteY6" fmla="*/ 8706 h 27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0670" h="277292">
                    <a:moveTo>
                      <a:pt x="229939" y="8706"/>
                    </a:moveTo>
                    <a:cubicBezTo>
                      <a:pt x="222531" y="26698"/>
                      <a:pt x="153210" y="89669"/>
                      <a:pt x="121989" y="129356"/>
                    </a:cubicBezTo>
                    <a:cubicBezTo>
                      <a:pt x="90768" y="169043"/>
                      <a:pt x="62722" y="223548"/>
                      <a:pt x="42614" y="246831"/>
                    </a:cubicBezTo>
                    <a:cubicBezTo>
                      <a:pt x="22506" y="270114"/>
                      <a:pt x="-6599" y="288635"/>
                      <a:pt x="1339" y="269056"/>
                    </a:cubicBezTo>
                    <a:cubicBezTo>
                      <a:pt x="9277" y="249477"/>
                      <a:pt x="62722" y="170631"/>
                      <a:pt x="90239" y="129356"/>
                    </a:cubicBezTo>
                    <a:cubicBezTo>
                      <a:pt x="117756" y="88081"/>
                      <a:pt x="146331" y="39398"/>
                      <a:pt x="166439" y="21406"/>
                    </a:cubicBezTo>
                    <a:cubicBezTo>
                      <a:pt x="186547" y="3414"/>
                      <a:pt x="237347" y="-9286"/>
                      <a:pt x="229939" y="8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34" name="Freeform 333"/>
              <p:cNvSpPr/>
              <p:nvPr/>
            </p:nvSpPr>
            <p:spPr>
              <a:xfrm>
                <a:off x="6400624" y="783370"/>
                <a:ext cx="194167" cy="341957"/>
              </a:xfrm>
              <a:custGeom>
                <a:avLst/>
                <a:gdLst>
                  <a:gd name="connsiteX0" fmla="*/ 190681 w 192969"/>
                  <a:gd name="connsiteY0" fmla="*/ 22717 h 351340"/>
                  <a:gd name="connsiteX1" fmla="*/ 63681 w 192969"/>
                  <a:gd name="connsiteY1" fmla="*/ 251317 h 351340"/>
                  <a:gd name="connsiteX2" fmla="*/ 25581 w 192969"/>
                  <a:gd name="connsiteY2" fmla="*/ 340217 h 351340"/>
                  <a:gd name="connsiteX3" fmla="*/ 181 w 192969"/>
                  <a:gd name="connsiteY3" fmla="*/ 333867 h 351340"/>
                  <a:gd name="connsiteX4" fmla="*/ 38281 w 192969"/>
                  <a:gd name="connsiteY4" fmla="*/ 194167 h 351340"/>
                  <a:gd name="connsiteX5" fmla="*/ 139881 w 192969"/>
                  <a:gd name="connsiteY5" fmla="*/ 29067 h 351340"/>
                  <a:gd name="connsiteX6" fmla="*/ 190681 w 192969"/>
                  <a:gd name="connsiteY6" fmla="*/ 22717 h 351340"/>
                  <a:gd name="connsiteX0" fmla="*/ 190681 w 192742"/>
                  <a:gd name="connsiteY0" fmla="*/ 10704 h 339327"/>
                  <a:gd name="connsiteX1" fmla="*/ 63681 w 192742"/>
                  <a:gd name="connsiteY1" fmla="*/ 239304 h 339327"/>
                  <a:gd name="connsiteX2" fmla="*/ 25581 w 192742"/>
                  <a:gd name="connsiteY2" fmla="*/ 328204 h 339327"/>
                  <a:gd name="connsiteX3" fmla="*/ 181 w 192742"/>
                  <a:gd name="connsiteY3" fmla="*/ 321854 h 339327"/>
                  <a:gd name="connsiteX4" fmla="*/ 38281 w 192742"/>
                  <a:gd name="connsiteY4" fmla="*/ 182154 h 339327"/>
                  <a:gd name="connsiteX5" fmla="*/ 139881 w 192742"/>
                  <a:gd name="connsiteY5" fmla="*/ 17054 h 339327"/>
                  <a:gd name="connsiteX6" fmla="*/ 190681 w 192742"/>
                  <a:gd name="connsiteY6" fmla="*/ 10704 h 339327"/>
                  <a:gd name="connsiteX0" fmla="*/ 190677 w 193117"/>
                  <a:gd name="connsiteY0" fmla="*/ 19656 h 351233"/>
                  <a:gd name="connsiteX1" fmla="*/ 60502 w 193117"/>
                  <a:gd name="connsiteY1" fmla="*/ 203806 h 351233"/>
                  <a:gd name="connsiteX2" fmla="*/ 25577 w 193117"/>
                  <a:gd name="connsiteY2" fmla="*/ 337156 h 351233"/>
                  <a:gd name="connsiteX3" fmla="*/ 177 w 193117"/>
                  <a:gd name="connsiteY3" fmla="*/ 330806 h 351233"/>
                  <a:gd name="connsiteX4" fmla="*/ 38277 w 193117"/>
                  <a:gd name="connsiteY4" fmla="*/ 191106 h 351233"/>
                  <a:gd name="connsiteX5" fmla="*/ 139877 w 193117"/>
                  <a:gd name="connsiteY5" fmla="*/ 26006 h 351233"/>
                  <a:gd name="connsiteX6" fmla="*/ 190677 w 193117"/>
                  <a:gd name="connsiteY6" fmla="*/ 19656 h 351233"/>
                  <a:gd name="connsiteX0" fmla="*/ 190677 w 193874"/>
                  <a:gd name="connsiteY0" fmla="*/ 10380 h 341957"/>
                  <a:gd name="connsiteX1" fmla="*/ 60502 w 193874"/>
                  <a:gd name="connsiteY1" fmla="*/ 194530 h 341957"/>
                  <a:gd name="connsiteX2" fmla="*/ 25577 w 193874"/>
                  <a:gd name="connsiteY2" fmla="*/ 327880 h 341957"/>
                  <a:gd name="connsiteX3" fmla="*/ 177 w 193874"/>
                  <a:gd name="connsiteY3" fmla="*/ 321530 h 341957"/>
                  <a:gd name="connsiteX4" fmla="*/ 38277 w 193874"/>
                  <a:gd name="connsiteY4" fmla="*/ 181830 h 341957"/>
                  <a:gd name="connsiteX5" fmla="*/ 139877 w 193874"/>
                  <a:gd name="connsiteY5" fmla="*/ 16730 h 341957"/>
                  <a:gd name="connsiteX6" fmla="*/ 190677 w 193874"/>
                  <a:gd name="connsiteY6" fmla="*/ 10380 h 341957"/>
                  <a:gd name="connsiteX0" fmla="*/ 190677 w 194089"/>
                  <a:gd name="connsiteY0" fmla="*/ 10380 h 341957"/>
                  <a:gd name="connsiteX1" fmla="*/ 60502 w 194089"/>
                  <a:gd name="connsiteY1" fmla="*/ 194530 h 341957"/>
                  <a:gd name="connsiteX2" fmla="*/ 25577 w 194089"/>
                  <a:gd name="connsiteY2" fmla="*/ 327880 h 341957"/>
                  <a:gd name="connsiteX3" fmla="*/ 177 w 194089"/>
                  <a:gd name="connsiteY3" fmla="*/ 321530 h 341957"/>
                  <a:gd name="connsiteX4" fmla="*/ 38277 w 194089"/>
                  <a:gd name="connsiteY4" fmla="*/ 181830 h 341957"/>
                  <a:gd name="connsiteX5" fmla="*/ 139877 w 194089"/>
                  <a:gd name="connsiteY5" fmla="*/ 16730 h 341957"/>
                  <a:gd name="connsiteX6" fmla="*/ 190677 w 194089"/>
                  <a:gd name="connsiteY6" fmla="*/ 10380 h 341957"/>
                  <a:gd name="connsiteX0" fmla="*/ 190677 w 194167"/>
                  <a:gd name="connsiteY0" fmla="*/ 10380 h 341957"/>
                  <a:gd name="connsiteX1" fmla="*/ 60502 w 194167"/>
                  <a:gd name="connsiteY1" fmla="*/ 194530 h 341957"/>
                  <a:gd name="connsiteX2" fmla="*/ 25577 w 194167"/>
                  <a:gd name="connsiteY2" fmla="*/ 327880 h 341957"/>
                  <a:gd name="connsiteX3" fmla="*/ 177 w 194167"/>
                  <a:gd name="connsiteY3" fmla="*/ 321530 h 341957"/>
                  <a:gd name="connsiteX4" fmla="*/ 38277 w 194167"/>
                  <a:gd name="connsiteY4" fmla="*/ 181830 h 341957"/>
                  <a:gd name="connsiteX5" fmla="*/ 139877 w 194167"/>
                  <a:gd name="connsiteY5" fmla="*/ 16730 h 341957"/>
                  <a:gd name="connsiteX6" fmla="*/ 190677 w 194167"/>
                  <a:gd name="connsiteY6" fmla="*/ 10380 h 341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167" h="341957">
                    <a:moveTo>
                      <a:pt x="190677" y="10380"/>
                    </a:moveTo>
                    <a:cubicBezTo>
                      <a:pt x="215548" y="14613"/>
                      <a:pt x="100719" y="93988"/>
                      <a:pt x="60502" y="194530"/>
                    </a:cubicBezTo>
                    <a:cubicBezTo>
                      <a:pt x="20285" y="295072"/>
                      <a:pt x="35631" y="306713"/>
                      <a:pt x="25577" y="327880"/>
                    </a:cubicBezTo>
                    <a:cubicBezTo>
                      <a:pt x="15523" y="349047"/>
                      <a:pt x="-1940" y="345872"/>
                      <a:pt x="177" y="321530"/>
                    </a:cubicBezTo>
                    <a:cubicBezTo>
                      <a:pt x="2294" y="297188"/>
                      <a:pt x="14994" y="232630"/>
                      <a:pt x="38277" y="181830"/>
                    </a:cubicBezTo>
                    <a:cubicBezTo>
                      <a:pt x="61560" y="131030"/>
                      <a:pt x="119769" y="47422"/>
                      <a:pt x="139877" y="16730"/>
                    </a:cubicBezTo>
                    <a:cubicBezTo>
                      <a:pt x="159985" y="-13962"/>
                      <a:pt x="165806" y="6147"/>
                      <a:pt x="190677" y="103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35" name="Freeform 334"/>
              <p:cNvSpPr/>
              <p:nvPr/>
            </p:nvSpPr>
            <p:spPr>
              <a:xfrm>
                <a:off x="3147961" y="950013"/>
                <a:ext cx="238192" cy="650693"/>
              </a:xfrm>
              <a:custGeom>
                <a:avLst/>
                <a:gdLst>
                  <a:gd name="connsiteX0" fmla="*/ 53978 w 250333"/>
                  <a:gd name="connsiteY0" fmla="*/ 11430 h 657892"/>
                  <a:gd name="connsiteX1" fmla="*/ 98428 w 250333"/>
                  <a:gd name="connsiteY1" fmla="*/ 322580 h 657892"/>
                  <a:gd name="connsiteX2" fmla="*/ 136528 w 250333"/>
                  <a:gd name="connsiteY2" fmla="*/ 449580 h 657892"/>
                  <a:gd name="connsiteX3" fmla="*/ 225428 w 250333"/>
                  <a:gd name="connsiteY3" fmla="*/ 500380 h 657892"/>
                  <a:gd name="connsiteX4" fmla="*/ 244478 w 250333"/>
                  <a:gd name="connsiteY4" fmla="*/ 551180 h 657892"/>
                  <a:gd name="connsiteX5" fmla="*/ 136528 w 250333"/>
                  <a:gd name="connsiteY5" fmla="*/ 487680 h 657892"/>
                  <a:gd name="connsiteX6" fmla="*/ 104778 w 250333"/>
                  <a:gd name="connsiteY6" fmla="*/ 513080 h 657892"/>
                  <a:gd name="connsiteX7" fmla="*/ 9528 w 250333"/>
                  <a:gd name="connsiteY7" fmla="*/ 627380 h 657892"/>
                  <a:gd name="connsiteX8" fmla="*/ 9528 w 250333"/>
                  <a:gd name="connsiteY8" fmla="*/ 652780 h 657892"/>
                  <a:gd name="connsiteX9" fmla="*/ 3178 w 250333"/>
                  <a:gd name="connsiteY9" fmla="*/ 544830 h 657892"/>
                  <a:gd name="connsiteX10" fmla="*/ 66678 w 250333"/>
                  <a:gd name="connsiteY10" fmla="*/ 405130 h 657892"/>
                  <a:gd name="connsiteX11" fmla="*/ 41278 w 250333"/>
                  <a:gd name="connsiteY11" fmla="*/ 233680 h 657892"/>
                  <a:gd name="connsiteX12" fmla="*/ 34928 w 250333"/>
                  <a:gd name="connsiteY12" fmla="*/ 81280 h 657892"/>
                  <a:gd name="connsiteX13" fmla="*/ 53978 w 250333"/>
                  <a:gd name="connsiteY13" fmla="*/ 11430 h 657892"/>
                  <a:gd name="connsiteX0" fmla="*/ 57647 w 254002"/>
                  <a:gd name="connsiteY0" fmla="*/ 11430 h 653056"/>
                  <a:gd name="connsiteX1" fmla="*/ 102097 w 254002"/>
                  <a:gd name="connsiteY1" fmla="*/ 322580 h 653056"/>
                  <a:gd name="connsiteX2" fmla="*/ 140197 w 254002"/>
                  <a:gd name="connsiteY2" fmla="*/ 449580 h 653056"/>
                  <a:gd name="connsiteX3" fmla="*/ 229097 w 254002"/>
                  <a:gd name="connsiteY3" fmla="*/ 500380 h 653056"/>
                  <a:gd name="connsiteX4" fmla="*/ 248147 w 254002"/>
                  <a:gd name="connsiteY4" fmla="*/ 551180 h 653056"/>
                  <a:gd name="connsiteX5" fmla="*/ 140197 w 254002"/>
                  <a:gd name="connsiteY5" fmla="*/ 487680 h 653056"/>
                  <a:gd name="connsiteX6" fmla="*/ 108447 w 254002"/>
                  <a:gd name="connsiteY6" fmla="*/ 513080 h 653056"/>
                  <a:gd name="connsiteX7" fmla="*/ 13197 w 254002"/>
                  <a:gd name="connsiteY7" fmla="*/ 652780 h 653056"/>
                  <a:gd name="connsiteX8" fmla="*/ 6847 w 254002"/>
                  <a:gd name="connsiteY8" fmla="*/ 544830 h 653056"/>
                  <a:gd name="connsiteX9" fmla="*/ 70347 w 254002"/>
                  <a:gd name="connsiteY9" fmla="*/ 405130 h 653056"/>
                  <a:gd name="connsiteX10" fmla="*/ 44947 w 254002"/>
                  <a:gd name="connsiteY10" fmla="*/ 233680 h 653056"/>
                  <a:gd name="connsiteX11" fmla="*/ 38597 w 254002"/>
                  <a:gd name="connsiteY11" fmla="*/ 81280 h 653056"/>
                  <a:gd name="connsiteX12" fmla="*/ 57647 w 254002"/>
                  <a:gd name="connsiteY12" fmla="*/ 11430 h 653056"/>
                  <a:gd name="connsiteX0" fmla="*/ 55907 w 252262"/>
                  <a:gd name="connsiteY0" fmla="*/ 11430 h 653678"/>
                  <a:gd name="connsiteX1" fmla="*/ 100357 w 252262"/>
                  <a:gd name="connsiteY1" fmla="*/ 322580 h 653678"/>
                  <a:gd name="connsiteX2" fmla="*/ 138457 w 252262"/>
                  <a:gd name="connsiteY2" fmla="*/ 449580 h 653678"/>
                  <a:gd name="connsiteX3" fmla="*/ 227357 w 252262"/>
                  <a:gd name="connsiteY3" fmla="*/ 500380 h 653678"/>
                  <a:gd name="connsiteX4" fmla="*/ 246407 w 252262"/>
                  <a:gd name="connsiteY4" fmla="*/ 551180 h 653678"/>
                  <a:gd name="connsiteX5" fmla="*/ 138457 w 252262"/>
                  <a:gd name="connsiteY5" fmla="*/ 487680 h 653678"/>
                  <a:gd name="connsiteX6" fmla="*/ 71782 w 252262"/>
                  <a:gd name="connsiteY6" fmla="*/ 484505 h 653678"/>
                  <a:gd name="connsiteX7" fmla="*/ 11457 w 252262"/>
                  <a:gd name="connsiteY7" fmla="*/ 652780 h 653678"/>
                  <a:gd name="connsiteX8" fmla="*/ 5107 w 252262"/>
                  <a:gd name="connsiteY8" fmla="*/ 544830 h 653678"/>
                  <a:gd name="connsiteX9" fmla="*/ 68607 w 252262"/>
                  <a:gd name="connsiteY9" fmla="*/ 405130 h 653678"/>
                  <a:gd name="connsiteX10" fmla="*/ 43207 w 252262"/>
                  <a:gd name="connsiteY10" fmla="*/ 233680 h 653678"/>
                  <a:gd name="connsiteX11" fmla="*/ 36857 w 252262"/>
                  <a:gd name="connsiteY11" fmla="*/ 81280 h 653678"/>
                  <a:gd name="connsiteX12" fmla="*/ 55907 w 252262"/>
                  <a:gd name="connsiteY12" fmla="*/ 11430 h 653678"/>
                  <a:gd name="connsiteX0" fmla="*/ 46089 w 242444"/>
                  <a:gd name="connsiteY0" fmla="*/ 11430 h 653286"/>
                  <a:gd name="connsiteX1" fmla="*/ 90539 w 242444"/>
                  <a:gd name="connsiteY1" fmla="*/ 322580 h 653286"/>
                  <a:gd name="connsiteX2" fmla="*/ 128639 w 242444"/>
                  <a:gd name="connsiteY2" fmla="*/ 449580 h 653286"/>
                  <a:gd name="connsiteX3" fmla="*/ 217539 w 242444"/>
                  <a:gd name="connsiteY3" fmla="*/ 500380 h 653286"/>
                  <a:gd name="connsiteX4" fmla="*/ 236589 w 242444"/>
                  <a:gd name="connsiteY4" fmla="*/ 551180 h 653286"/>
                  <a:gd name="connsiteX5" fmla="*/ 128639 w 242444"/>
                  <a:gd name="connsiteY5" fmla="*/ 487680 h 653286"/>
                  <a:gd name="connsiteX6" fmla="*/ 61964 w 242444"/>
                  <a:gd name="connsiteY6" fmla="*/ 484505 h 653286"/>
                  <a:gd name="connsiteX7" fmla="*/ 1639 w 242444"/>
                  <a:gd name="connsiteY7" fmla="*/ 652780 h 653286"/>
                  <a:gd name="connsiteX8" fmla="*/ 20689 w 242444"/>
                  <a:gd name="connsiteY8" fmla="*/ 532130 h 653286"/>
                  <a:gd name="connsiteX9" fmla="*/ 58789 w 242444"/>
                  <a:gd name="connsiteY9" fmla="*/ 405130 h 653286"/>
                  <a:gd name="connsiteX10" fmla="*/ 33389 w 242444"/>
                  <a:gd name="connsiteY10" fmla="*/ 233680 h 653286"/>
                  <a:gd name="connsiteX11" fmla="*/ 27039 w 242444"/>
                  <a:gd name="connsiteY11" fmla="*/ 81280 h 653286"/>
                  <a:gd name="connsiteX12" fmla="*/ 46089 w 242444"/>
                  <a:gd name="connsiteY12" fmla="*/ 11430 h 653286"/>
                  <a:gd name="connsiteX0" fmla="*/ 46089 w 242444"/>
                  <a:gd name="connsiteY0" fmla="*/ 8837 h 650693"/>
                  <a:gd name="connsiteX1" fmla="*/ 61964 w 242444"/>
                  <a:gd name="connsiteY1" fmla="*/ 278712 h 650693"/>
                  <a:gd name="connsiteX2" fmla="*/ 128639 w 242444"/>
                  <a:gd name="connsiteY2" fmla="*/ 446987 h 650693"/>
                  <a:gd name="connsiteX3" fmla="*/ 217539 w 242444"/>
                  <a:gd name="connsiteY3" fmla="*/ 497787 h 650693"/>
                  <a:gd name="connsiteX4" fmla="*/ 236589 w 242444"/>
                  <a:gd name="connsiteY4" fmla="*/ 548587 h 650693"/>
                  <a:gd name="connsiteX5" fmla="*/ 128639 w 242444"/>
                  <a:gd name="connsiteY5" fmla="*/ 485087 h 650693"/>
                  <a:gd name="connsiteX6" fmla="*/ 61964 w 242444"/>
                  <a:gd name="connsiteY6" fmla="*/ 481912 h 650693"/>
                  <a:gd name="connsiteX7" fmla="*/ 1639 w 242444"/>
                  <a:gd name="connsiteY7" fmla="*/ 650187 h 650693"/>
                  <a:gd name="connsiteX8" fmla="*/ 20689 w 242444"/>
                  <a:gd name="connsiteY8" fmla="*/ 529537 h 650693"/>
                  <a:gd name="connsiteX9" fmla="*/ 58789 w 242444"/>
                  <a:gd name="connsiteY9" fmla="*/ 402537 h 650693"/>
                  <a:gd name="connsiteX10" fmla="*/ 33389 w 242444"/>
                  <a:gd name="connsiteY10" fmla="*/ 231087 h 650693"/>
                  <a:gd name="connsiteX11" fmla="*/ 27039 w 242444"/>
                  <a:gd name="connsiteY11" fmla="*/ 78687 h 650693"/>
                  <a:gd name="connsiteX12" fmla="*/ 46089 w 242444"/>
                  <a:gd name="connsiteY12" fmla="*/ 8837 h 650693"/>
                  <a:gd name="connsiteX0" fmla="*/ 46089 w 243008"/>
                  <a:gd name="connsiteY0" fmla="*/ 8837 h 650693"/>
                  <a:gd name="connsiteX1" fmla="*/ 61964 w 243008"/>
                  <a:gd name="connsiteY1" fmla="*/ 278712 h 650693"/>
                  <a:gd name="connsiteX2" fmla="*/ 109589 w 243008"/>
                  <a:gd name="connsiteY2" fmla="*/ 434287 h 650693"/>
                  <a:gd name="connsiteX3" fmla="*/ 217539 w 243008"/>
                  <a:gd name="connsiteY3" fmla="*/ 497787 h 650693"/>
                  <a:gd name="connsiteX4" fmla="*/ 236589 w 243008"/>
                  <a:gd name="connsiteY4" fmla="*/ 548587 h 650693"/>
                  <a:gd name="connsiteX5" fmla="*/ 128639 w 243008"/>
                  <a:gd name="connsiteY5" fmla="*/ 485087 h 650693"/>
                  <a:gd name="connsiteX6" fmla="*/ 61964 w 243008"/>
                  <a:gd name="connsiteY6" fmla="*/ 481912 h 650693"/>
                  <a:gd name="connsiteX7" fmla="*/ 1639 w 243008"/>
                  <a:gd name="connsiteY7" fmla="*/ 650187 h 650693"/>
                  <a:gd name="connsiteX8" fmla="*/ 20689 w 243008"/>
                  <a:gd name="connsiteY8" fmla="*/ 529537 h 650693"/>
                  <a:gd name="connsiteX9" fmla="*/ 58789 w 243008"/>
                  <a:gd name="connsiteY9" fmla="*/ 402537 h 650693"/>
                  <a:gd name="connsiteX10" fmla="*/ 33389 w 243008"/>
                  <a:gd name="connsiteY10" fmla="*/ 231087 h 650693"/>
                  <a:gd name="connsiteX11" fmla="*/ 27039 w 243008"/>
                  <a:gd name="connsiteY11" fmla="*/ 78687 h 650693"/>
                  <a:gd name="connsiteX12" fmla="*/ 46089 w 243008"/>
                  <a:gd name="connsiteY12" fmla="*/ 8837 h 650693"/>
                  <a:gd name="connsiteX0" fmla="*/ 46089 w 238056"/>
                  <a:gd name="connsiteY0" fmla="*/ 8837 h 650693"/>
                  <a:gd name="connsiteX1" fmla="*/ 61964 w 238056"/>
                  <a:gd name="connsiteY1" fmla="*/ 278712 h 650693"/>
                  <a:gd name="connsiteX2" fmla="*/ 109589 w 238056"/>
                  <a:gd name="connsiteY2" fmla="*/ 434287 h 650693"/>
                  <a:gd name="connsiteX3" fmla="*/ 185789 w 238056"/>
                  <a:gd name="connsiteY3" fmla="*/ 488262 h 650693"/>
                  <a:gd name="connsiteX4" fmla="*/ 236589 w 238056"/>
                  <a:gd name="connsiteY4" fmla="*/ 548587 h 650693"/>
                  <a:gd name="connsiteX5" fmla="*/ 128639 w 238056"/>
                  <a:gd name="connsiteY5" fmla="*/ 485087 h 650693"/>
                  <a:gd name="connsiteX6" fmla="*/ 61964 w 238056"/>
                  <a:gd name="connsiteY6" fmla="*/ 481912 h 650693"/>
                  <a:gd name="connsiteX7" fmla="*/ 1639 w 238056"/>
                  <a:gd name="connsiteY7" fmla="*/ 650187 h 650693"/>
                  <a:gd name="connsiteX8" fmla="*/ 20689 w 238056"/>
                  <a:gd name="connsiteY8" fmla="*/ 529537 h 650693"/>
                  <a:gd name="connsiteX9" fmla="*/ 58789 w 238056"/>
                  <a:gd name="connsiteY9" fmla="*/ 402537 h 650693"/>
                  <a:gd name="connsiteX10" fmla="*/ 33389 w 238056"/>
                  <a:gd name="connsiteY10" fmla="*/ 231087 h 650693"/>
                  <a:gd name="connsiteX11" fmla="*/ 27039 w 238056"/>
                  <a:gd name="connsiteY11" fmla="*/ 78687 h 650693"/>
                  <a:gd name="connsiteX12" fmla="*/ 46089 w 238056"/>
                  <a:gd name="connsiteY12" fmla="*/ 8837 h 650693"/>
                  <a:gd name="connsiteX0" fmla="*/ 46089 w 238192"/>
                  <a:gd name="connsiteY0" fmla="*/ 8837 h 650693"/>
                  <a:gd name="connsiteX1" fmla="*/ 61964 w 238192"/>
                  <a:gd name="connsiteY1" fmla="*/ 278712 h 650693"/>
                  <a:gd name="connsiteX2" fmla="*/ 109589 w 238192"/>
                  <a:gd name="connsiteY2" fmla="*/ 434287 h 650693"/>
                  <a:gd name="connsiteX3" fmla="*/ 185789 w 238192"/>
                  <a:gd name="connsiteY3" fmla="*/ 488262 h 650693"/>
                  <a:gd name="connsiteX4" fmla="*/ 236589 w 238192"/>
                  <a:gd name="connsiteY4" fmla="*/ 548587 h 650693"/>
                  <a:gd name="connsiteX5" fmla="*/ 125464 w 238192"/>
                  <a:gd name="connsiteY5" fmla="*/ 475562 h 650693"/>
                  <a:gd name="connsiteX6" fmla="*/ 61964 w 238192"/>
                  <a:gd name="connsiteY6" fmla="*/ 481912 h 650693"/>
                  <a:gd name="connsiteX7" fmla="*/ 1639 w 238192"/>
                  <a:gd name="connsiteY7" fmla="*/ 650187 h 650693"/>
                  <a:gd name="connsiteX8" fmla="*/ 20689 w 238192"/>
                  <a:gd name="connsiteY8" fmla="*/ 529537 h 650693"/>
                  <a:gd name="connsiteX9" fmla="*/ 58789 w 238192"/>
                  <a:gd name="connsiteY9" fmla="*/ 402537 h 650693"/>
                  <a:gd name="connsiteX10" fmla="*/ 33389 w 238192"/>
                  <a:gd name="connsiteY10" fmla="*/ 231087 h 650693"/>
                  <a:gd name="connsiteX11" fmla="*/ 27039 w 238192"/>
                  <a:gd name="connsiteY11" fmla="*/ 78687 h 650693"/>
                  <a:gd name="connsiteX12" fmla="*/ 46089 w 238192"/>
                  <a:gd name="connsiteY12" fmla="*/ 8837 h 650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8192" h="650693">
                    <a:moveTo>
                      <a:pt x="46089" y="8837"/>
                    </a:moveTo>
                    <a:cubicBezTo>
                      <a:pt x="51910" y="42174"/>
                      <a:pt x="51381" y="207804"/>
                      <a:pt x="61964" y="278712"/>
                    </a:cubicBezTo>
                    <a:cubicBezTo>
                      <a:pt x="72547" y="349620"/>
                      <a:pt x="88951" y="399362"/>
                      <a:pt x="109589" y="434287"/>
                    </a:cubicBezTo>
                    <a:cubicBezTo>
                      <a:pt x="130227" y="469212"/>
                      <a:pt x="164623" y="469212"/>
                      <a:pt x="185789" y="488262"/>
                    </a:cubicBezTo>
                    <a:cubicBezTo>
                      <a:pt x="206955" y="507312"/>
                      <a:pt x="246643" y="550704"/>
                      <a:pt x="236589" y="548587"/>
                    </a:cubicBezTo>
                    <a:cubicBezTo>
                      <a:pt x="226535" y="546470"/>
                      <a:pt x="154568" y="486675"/>
                      <a:pt x="125464" y="475562"/>
                    </a:cubicBezTo>
                    <a:cubicBezTo>
                      <a:pt x="96360" y="464450"/>
                      <a:pt x="82602" y="452808"/>
                      <a:pt x="61964" y="481912"/>
                    </a:cubicBezTo>
                    <a:cubicBezTo>
                      <a:pt x="41327" y="511016"/>
                      <a:pt x="8518" y="642249"/>
                      <a:pt x="1639" y="650187"/>
                    </a:cubicBezTo>
                    <a:cubicBezTo>
                      <a:pt x="-5240" y="658125"/>
                      <a:pt x="11164" y="570812"/>
                      <a:pt x="20689" y="529537"/>
                    </a:cubicBezTo>
                    <a:cubicBezTo>
                      <a:pt x="30214" y="488262"/>
                      <a:pt x="56672" y="452279"/>
                      <a:pt x="58789" y="402537"/>
                    </a:cubicBezTo>
                    <a:cubicBezTo>
                      <a:pt x="60906" y="352795"/>
                      <a:pt x="38681" y="285062"/>
                      <a:pt x="33389" y="231087"/>
                    </a:cubicBezTo>
                    <a:cubicBezTo>
                      <a:pt x="28097" y="177112"/>
                      <a:pt x="28097" y="112554"/>
                      <a:pt x="27039" y="78687"/>
                    </a:cubicBezTo>
                    <a:cubicBezTo>
                      <a:pt x="25981" y="44820"/>
                      <a:pt x="40268" y="-24500"/>
                      <a:pt x="46089" y="88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36" name="Freeform 335"/>
              <p:cNvSpPr/>
              <p:nvPr/>
            </p:nvSpPr>
            <p:spPr>
              <a:xfrm>
                <a:off x="2738238" y="1003704"/>
                <a:ext cx="43350" cy="121342"/>
              </a:xfrm>
              <a:custGeom>
                <a:avLst/>
                <a:gdLst>
                  <a:gd name="connsiteX0" fmla="*/ 44450 w 58369"/>
                  <a:gd name="connsiteY0" fmla="*/ 3720 h 134007"/>
                  <a:gd name="connsiteX1" fmla="*/ 57150 w 58369"/>
                  <a:gd name="connsiteY1" fmla="*/ 118020 h 134007"/>
                  <a:gd name="connsiteX2" fmla="*/ 19050 w 58369"/>
                  <a:gd name="connsiteY2" fmla="*/ 124370 h 134007"/>
                  <a:gd name="connsiteX3" fmla="*/ 0 w 58369"/>
                  <a:gd name="connsiteY3" fmla="*/ 35470 h 134007"/>
                  <a:gd name="connsiteX4" fmla="*/ 44450 w 58369"/>
                  <a:gd name="connsiteY4" fmla="*/ 3720 h 134007"/>
                  <a:gd name="connsiteX0" fmla="*/ 44450 w 60685"/>
                  <a:gd name="connsiteY0" fmla="*/ 682 h 130969"/>
                  <a:gd name="connsiteX1" fmla="*/ 57150 w 60685"/>
                  <a:gd name="connsiteY1" fmla="*/ 114982 h 130969"/>
                  <a:gd name="connsiteX2" fmla="*/ 19050 w 60685"/>
                  <a:gd name="connsiteY2" fmla="*/ 121332 h 130969"/>
                  <a:gd name="connsiteX3" fmla="*/ 0 w 60685"/>
                  <a:gd name="connsiteY3" fmla="*/ 32432 h 130969"/>
                  <a:gd name="connsiteX4" fmla="*/ 44450 w 60685"/>
                  <a:gd name="connsiteY4" fmla="*/ 682 h 130969"/>
                  <a:gd name="connsiteX0" fmla="*/ 49212 w 63209"/>
                  <a:gd name="connsiteY0" fmla="*/ 4109 h 134396"/>
                  <a:gd name="connsiteX1" fmla="*/ 61912 w 63209"/>
                  <a:gd name="connsiteY1" fmla="*/ 118409 h 134396"/>
                  <a:gd name="connsiteX2" fmla="*/ 23812 w 63209"/>
                  <a:gd name="connsiteY2" fmla="*/ 124759 h 134396"/>
                  <a:gd name="connsiteX3" fmla="*/ 0 w 63209"/>
                  <a:gd name="connsiteY3" fmla="*/ 33478 h 134396"/>
                  <a:gd name="connsiteX4" fmla="*/ 49212 w 63209"/>
                  <a:gd name="connsiteY4" fmla="*/ 4109 h 134396"/>
                  <a:gd name="connsiteX0" fmla="*/ 31353 w 45078"/>
                  <a:gd name="connsiteY0" fmla="*/ 7454 h 137741"/>
                  <a:gd name="connsiteX1" fmla="*/ 44053 w 45078"/>
                  <a:gd name="connsiteY1" fmla="*/ 121754 h 137741"/>
                  <a:gd name="connsiteX2" fmla="*/ 5953 w 45078"/>
                  <a:gd name="connsiteY2" fmla="*/ 128104 h 137741"/>
                  <a:gd name="connsiteX3" fmla="*/ 1191 w 45078"/>
                  <a:gd name="connsiteY3" fmla="*/ 22536 h 137741"/>
                  <a:gd name="connsiteX4" fmla="*/ 31353 w 45078"/>
                  <a:gd name="connsiteY4" fmla="*/ 7454 h 137741"/>
                  <a:gd name="connsiteX0" fmla="*/ 31464 w 44920"/>
                  <a:gd name="connsiteY0" fmla="*/ 6511 h 123597"/>
                  <a:gd name="connsiteX1" fmla="*/ 44164 w 44920"/>
                  <a:gd name="connsiteY1" fmla="*/ 120811 h 123597"/>
                  <a:gd name="connsiteX2" fmla="*/ 10826 w 44920"/>
                  <a:gd name="connsiteY2" fmla="*/ 84298 h 123597"/>
                  <a:gd name="connsiteX3" fmla="*/ 1302 w 44920"/>
                  <a:gd name="connsiteY3" fmla="*/ 21593 h 123597"/>
                  <a:gd name="connsiteX4" fmla="*/ 31464 w 44920"/>
                  <a:gd name="connsiteY4" fmla="*/ 6511 h 123597"/>
                  <a:gd name="connsiteX0" fmla="*/ 30362 w 43350"/>
                  <a:gd name="connsiteY0" fmla="*/ 5945 h 121342"/>
                  <a:gd name="connsiteX1" fmla="*/ 43062 w 43350"/>
                  <a:gd name="connsiteY1" fmla="*/ 120245 h 121342"/>
                  <a:gd name="connsiteX2" fmla="*/ 19249 w 43350"/>
                  <a:gd name="connsiteY2" fmla="*/ 62301 h 121342"/>
                  <a:gd name="connsiteX3" fmla="*/ 200 w 43350"/>
                  <a:gd name="connsiteY3" fmla="*/ 21027 h 121342"/>
                  <a:gd name="connsiteX4" fmla="*/ 30362 w 43350"/>
                  <a:gd name="connsiteY4" fmla="*/ 5945 h 12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350" h="121342">
                    <a:moveTo>
                      <a:pt x="30362" y="5945"/>
                    </a:moveTo>
                    <a:cubicBezTo>
                      <a:pt x="37506" y="22481"/>
                      <a:pt x="44914" y="110852"/>
                      <a:pt x="43062" y="120245"/>
                    </a:cubicBezTo>
                    <a:cubicBezTo>
                      <a:pt x="41210" y="129638"/>
                      <a:pt x="28774" y="76059"/>
                      <a:pt x="19249" y="62301"/>
                    </a:cubicBezTo>
                    <a:cubicBezTo>
                      <a:pt x="9724" y="48543"/>
                      <a:pt x="-1652" y="30420"/>
                      <a:pt x="200" y="21027"/>
                    </a:cubicBezTo>
                    <a:cubicBezTo>
                      <a:pt x="2052" y="11634"/>
                      <a:pt x="23218" y="-10591"/>
                      <a:pt x="30362" y="59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37" name="Freeform 336"/>
              <p:cNvSpPr/>
              <p:nvPr/>
            </p:nvSpPr>
            <p:spPr>
              <a:xfrm>
                <a:off x="2209684" y="1489458"/>
                <a:ext cx="254396" cy="30927"/>
              </a:xfrm>
              <a:custGeom>
                <a:avLst/>
                <a:gdLst>
                  <a:gd name="connsiteX0" fmla="*/ 116 w 254396"/>
                  <a:gd name="connsiteY0" fmla="*/ 21842 h 30927"/>
                  <a:gd name="connsiteX1" fmla="*/ 171566 w 254396"/>
                  <a:gd name="connsiteY1" fmla="*/ 2792 h 30927"/>
                  <a:gd name="connsiteX2" fmla="*/ 254116 w 254396"/>
                  <a:gd name="connsiteY2" fmla="*/ 2792 h 30927"/>
                  <a:gd name="connsiteX3" fmla="*/ 146166 w 254396"/>
                  <a:gd name="connsiteY3" fmla="*/ 28192 h 30927"/>
                  <a:gd name="connsiteX4" fmla="*/ 116 w 254396"/>
                  <a:gd name="connsiteY4" fmla="*/ 21842 h 30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396" h="30927">
                    <a:moveTo>
                      <a:pt x="116" y="21842"/>
                    </a:moveTo>
                    <a:cubicBezTo>
                      <a:pt x="4349" y="17609"/>
                      <a:pt x="129233" y="5967"/>
                      <a:pt x="171566" y="2792"/>
                    </a:cubicBezTo>
                    <a:cubicBezTo>
                      <a:pt x="213899" y="-383"/>
                      <a:pt x="258349" y="-1441"/>
                      <a:pt x="254116" y="2792"/>
                    </a:cubicBezTo>
                    <a:cubicBezTo>
                      <a:pt x="249883" y="7025"/>
                      <a:pt x="184266" y="20784"/>
                      <a:pt x="146166" y="28192"/>
                    </a:cubicBezTo>
                    <a:cubicBezTo>
                      <a:pt x="108066" y="35600"/>
                      <a:pt x="-4117" y="26075"/>
                      <a:pt x="116" y="218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38" name="Freeform 337"/>
              <p:cNvSpPr/>
              <p:nvPr/>
            </p:nvSpPr>
            <p:spPr>
              <a:xfrm>
                <a:off x="2073647" y="2006403"/>
                <a:ext cx="514628" cy="534602"/>
              </a:xfrm>
              <a:custGeom>
                <a:avLst/>
                <a:gdLst>
                  <a:gd name="connsiteX0" fmla="*/ 141860 w 510897"/>
                  <a:gd name="connsiteY0" fmla="*/ 849 h 535253"/>
                  <a:gd name="connsiteX1" fmla="*/ 230760 w 510897"/>
                  <a:gd name="connsiteY1" fmla="*/ 45299 h 535253"/>
                  <a:gd name="connsiteX2" fmla="*/ 275210 w 510897"/>
                  <a:gd name="connsiteY2" fmla="*/ 121499 h 535253"/>
                  <a:gd name="connsiteX3" fmla="*/ 414910 w 510897"/>
                  <a:gd name="connsiteY3" fmla="*/ 115149 h 535253"/>
                  <a:gd name="connsiteX4" fmla="*/ 510160 w 510897"/>
                  <a:gd name="connsiteY4" fmla="*/ 159599 h 535253"/>
                  <a:gd name="connsiteX5" fmla="*/ 453010 w 510897"/>
                  <a:gd name="connsiteY5" fmla="*/ 197699 h 535253"/>
                  <a:gd name="connsiteX6" fmla="*/ 345060 w 510897"/>
                  <a:gd name="connsiteY6" fmla="*/ 159599 h 535253"/>
                  <a:gd name="connsiteX7" fmla="*/ 256160 w 510897"/>
                  <a:gd name="connsiteY7" fmla="*/ 191349 h 535253"/>
                  <a:gd name="connsiteX8" fmla="*/ 205360 w 510897"/>
                  <a:gd name="connsiteY8" fmla="*/ 318349 h 535253"/>
                  <a:gd name="connsiteX9" fmla="*/ 179960 w 510897"/>
                  <a:gd name="connsiteY9" fmla="*/ 407249 h 535253"/>
                  <a:gd name="connsiteX10" fmla="*/ 179960 w 510897"/>
                  <a:gd name="connsiteY10" fmla="*/ 527899 h 535253"/>
                  <a:gd name="connsiteX11" fmla="*/ 148210 w 510897"/>
                  <a:gd name="connsiteY11" fmla="*/ 508849 h 535253"/>
                  <a:gd name="connsiteX12" fmla="*/ 154560 w 510897"/>
                  <a:gd name="connsiteY12" fmla="*/ 400899 h 535253"/>
                  <a:gd name="connsiteX13" fmla="*/ 148210 w 510897"/>
                  <a:gd name="connsiteY13" fmla="*/ 331049 h 535253"/>
                  <a:gd name="connsiteX14" fmla="*/ 27560 w 510897"/>
                  <a:gd name="connsiteY14" fmla="*/ 413599 h 535253"/>
                  <a:gd name="connsiteX15" fmla="*/ 2160 w 510897"/>
                  <a:gd name="connsiteY15" fmla="*/ 394549 h 535253"/>
                  <a:gd name="connsiteX16" fmla="*/ 65660 w 510897"/>
                  <a:gd name="connsiteY16" fmla="*/ 324699 h 535253"/>
                  <a:gd name="connsiteX17" fmla="*/ 179960 w 510897"/>
                  <a:gd name="connsiteY17" fmla="*/ 280249 h 535253"/>
                  <a:gd name="connsiteX18" fmla="*/ 218060 w 510897"/>
                  <a:gd name="connsiteY18" fmla="*/ 178649 h 535253"/>
                  <a:gd name="connsiteX19" fmla="*/ 218060 w 510897"/>
                  <a:gd name="connsiteY19" fmla="*/ 83399 h 535253"/>
                  <a:gd name="connsiteX20" fmla="*/ 141860 w 510897"/>
                  <a:gd name="connsiteY20" fmla="*/ 849 h 535253"/>
                  <a:gd name="connsiteX0" fmla="*/ 141860 w 515468"/>
                  <a:gd name="connsiteY0" fmla="*/ 849 h 535253"/>
                  <a:gd name="connsiteX1" fmla="*/ 230760 w 515468"/>
                  <a:gd name="connsiteY1" fmla="*/ 45299 h 535253"/>
                  <a:gd name="connsiteX2" fmla="*/ 275210 w 515468"/>
                  <a:gd name="connsiteY2" fmla="*/ 121499 h 535253"/>
                  <a:gd name="connsiteX3" fmla="*/ 414910 w 515468"/>
                  <a:gd name="connsiteY3" fmla="*/ 115149 h 535253"/>
                  <a:gd name="connsiteX4" fmla="*/ 510160 w 515468"/>
                  <a:gd name="connsiteY4" fmla="*/ 159599 h 535253"/>
                  <a:gd name="connsiteX5" fmla="*/ 486348 w 515468"/>
                  <a:gd name="connsiteY5" fmla="*/ 183411 h 535253"/>
                  <a:gd name="connsiteX6" fmla="*/ 345060 w 515468"/>
                  <a:gd name="connsiteY6" fmla="*/ 159599 h 535253"/>
                  <a:gd name="connsiteX7" fmla="*/ 256160 w 515468"/>
                  <a:gd name="connsiteY7" fmla="*/ 191349 h 535253"/>
                  <a:gd name="connsiteX8" fmla="*/ 205360 w 515468"/>
                  <a:gd name="connsiteY8" fmla="*/ 318349 h 535253"/>
                  <a:gd name="connsiteX9" fmla="*/ 179960 w 515468"/>
                  <a:gd name="connsiteY9" fmla="*/ 407249 h 535253"/>
                  <a:gd name="connsiteX10" fmla="*/ 179960 w 515468"/>
                  <a:gd name="connsiteY10" fmla="*/ 527899 h 535253"/>
                  <a:gd name="connsiteX11" fmla="*/ 148210 w 515468"/>
                  <a:gd name="connsiteY11" fmla="*/ 508849 h 535253"/>
                  <a:gd name="connsiteX12" fmla="*/ 154560 w 515468"/>
                  <a:gd name="connsiteY12" fmla="*/ 400899 h 535253"/>
                  <a:gd name="connsiteX13" fmla="*/ 148210 w 515468"/>
                  <a:gd name="connsiteY13" fmla="*/ 331049 h 535253"/>
                  <a:gd name="connsiteX14" fmla="*/ 27560 w 515468"/>
                  <a:gd name="connsiteY14" fmla="*/ 413599 h 535253"/>
                  <a:gd name="connsiteX15" fmla="*/ 2160 w 515468"/>
                  <a:gd name="connsiteY15" fmla="*/ 394549 h 535253"/>
                  <a:gd name="connsiteX16" fmla="*/ 65660 w 515468"/>
                  <a:gd name="connsiteY16" fmla="*/ 324699 h 535253"/>
                  <a:gd name="connsiteX17" fmla="*/ 179960 w 515468"/>
                  <a:gd name="connsiteY17" fmla="*/ 280249 h 535253"/>
                  <a:gd name="connsiteX18" fmla="*/ 218060 w 515468"/>
                  <a:gd name="connsiteY18" fmla="*/ 178649 h 535253"/>
                  <a:gd name="connsiteX19" fmla="*/ 218060 w 515468"/>
                  <a:gd name="connsiteY19" fmla="*/ 83399 h 535253"/>
                  <a:gd name="connsiteX20" fmla="*/ 141860 w 515468"/>
                  <a:gd name="connsiteY20" fmla="*/ 849 h 535253"/>
                  <a:gd name="connsiteX0" fmla="*/ 141860 w 513984"/>
                  <a:gd name="connsiteY0" fmla="*/ 849 h 535253"/>
                  <a:gd name="connsiteX1" fmla="*/ 230760 w 513984"/>
                  <a:gd name="connsiteY1" fmla="*/ 45299 h 535253"/>
                  <a:gd name="connsiteX2" fmla="*/ 275210 w 513984"/>
                  <a:gd name="connsiteY2" fmla="*/ 121499 h 535253"/>
                  <a:gd name="connsiteX3" fmla="*/ 414910 w 513984"/>
                  <a:gd name="connsiteY3" fmla="*/ 115149 h 535253"/>
                  <a:gd name="connsiteX4" fmla="*/ 510160 w 513984"/>
                  <a:gd name="connsiteY4" fmla="*/ 159599 h 535253"/>
                  <a:gd name="connsiteX5" fmla="*/ 486348 w 513984"/>
                  <a:gd name="connsiteY5" fmla="*/ 183411 h 535253"/>
                  <a:gd name="connsiteX6" fmla="*/ 404591 w 513984"/>
                  <a:gd name="connsiteY6" fmla="*/ 145311 h 535253"/>
                  <a:gd name="connsiteX7" fmla="*/ 256160 w 513984"/>
                  <a:gd name="connsiteY7" fmla="*/ 191349 h 535253"/>
                  <a:gd name="connsiteX8" fmla="*/ 205360 w 513984"/>
                  <a:gd name="connsiteY8" fmla="*/ 318349 h 535253"/>
                  <a:gd name="connsiteX9" fmla="*/ 179960 w 513984"/>
                  <a:gd name="connsiteY9" fmla="*/ 407249 h 535253"/>
                  <a:gd name="connsiteX10" fmla="*/ 179960 w 513984"/>
                  <a:gd name="connsiteY10" fmla="*/ 527899 h 535253"/>
                  <a:gd name="connsiteX11" fmla="*/ 148210 w 513984"/>
                  <a:gd name="connsiteY11" fmla="*/ 508849 h 535253"/>
                  <a:gd name="connsiteX12" fmla="*/ 154560 w 513984"/>
                  <a:gd name="connsiteY12" fmla="*/ 400899 h 535253"/>
                  <a:gd name="connsiteX13" fmla="*/ 148210 w 513984"/>
                  <a:gd name="connsiteY13" fmla="*/ 331049 h 535253"/>
                  <a:gd name="connsiteX14" fmla="*/ 27560 w 513984"/>
                  <a:gd name="connsiteY14" fmla="*/ 413599 h 535253"/>
                  <a:gd name="connsiteX15" fmla="*/ 2160 w 513984"/>
                  <a:gd name="connsiteY15" fmla="*/ 394549 h 535253"/>
                  <a:gd name="connsiteX16" fmla="*/ 65660 w 513984"/>
                  <a:gd name="connsiteY16" fmla="*/ 324699 h 535253"/>
                  <a:gd name="connsiteX17" fmla="*/ 179960 w 513984"/>
                  <a:gd name="connsiteY17" fmla="*/ 280249 h 535253"/>
                  <a:gd name="connsiteX18" fmla="*/ 218060 w 513984"/>
                  <a:gd name="connsiteY18" fmla="*/ 178649 h 535253"/>
                  <a:gd name="connsiteX19" fmla="*/ 218060 w 513984"/>
                  <a:gd name="connsiteY19" fmla="*/ 83399 h 535253"/>
                  <a:gd name="connsiteX20" fmla="*/ 141860 w 513984"/>
                  <a:gd name="connsiteY20" fmla="*/ 849 h 535253"/>
                  <a:gd name="connsiteX0" fmla="*/ 141860 w 513984"/>
                  <a:gd name="connsiteY0" fmla="*/ 849 h 535253"/>
                  <a:gd name="connsiteX1" fmla="*/ 230760 w 513984"/>
                  <a:gd name="connsiteY1" fmla="*/ 45299 h 535253"/>
                  <a:gd name="connsiteX2" fmla="*/ 275210 w 513984"/>
                  <a:gd name="connsiteY2" fmla="*/ 121499 h 535253"/>
                  <a:gd name="connsiteX3" fmla="*/ 414910 w 513984"/>
                  <a:gd name="connsiteY3" fmla="*/ 115149 h 535253"/>
                  <a:gd name="connsiteX4" fmla="*/ 510160 w 513984"/>
                  <a:gd name="connsiteY4" fmla="*/ 159599 h 535253"/>
                  <a:gd name="connsiteX5" fmla="*/ 486348 w 513984"/>
                  <a:gd name="connsiteY5" fmla="*/ 183411 h 535253"/>
                  <a:gd name="connsiteX6" fmla="*/ 404591 w 513984"/>
                  <a:gd name="connsiteY6" fmla="*/ 145311 h 535253"/>
                  <a:gd name="connsiteX7" fmla="*/ 256160 w 513984"/>
                  <a:gd name="connsiteY7" fmla="*/ 191349 h 535253"/>
                  <a:gd name="connsiteX8" fmla="*/ 205360 w 513984"/>
                  <a:gd name="connsiteY8" fmla="*/ 318349 h 535253"/>
                  <a:gd name="connsiteX9" fmla="*/ 179960 w 513984"/>
                  <a:gd name="connsiteY9" fmla="*/ 407249 h 535253"/>
                  <a:gd name="connsiteX10" fmla="*/ 179960 w 513984"/>
                  <a:gd name="connsiteY10" fmla="*/ 527899 h 535253"/>
                  <a:gd name="connsiteX11" fmla="*/ 148210 w 513984"/>
                  <a:gd name="connsiteY11" fmla="*/ 508849 h 535253"/>
                  <a:gd name="connsiteX12" fmla="*/ 154560 w 513984"/>
                  <a:gd name="connsiteY12" fmla="*/ 400899 h 535253"/>
                  <a:gd name="connsiteX13" fmla="*/ 148210 w 513984"/>
                  <a:gd name="connsiteY13" fmla="*/ 331049 h 535253"/>
                  <a:gd name="connsiteX14" fmla="*/ 27560 w 513984"/>
                  <a:gd name="connsiteY14" fmla="*/ 413599 h 535253"/>
                  <a:gd name="connsiteX15" fmla="*/ 2160 w 513984"/>
                  <a:gd name="connsiteY15" fmla="*/ 394549 h 535253"/>
                  <a:gd name="connsiteX16" fmla="*/ 65660 w 513984"/>
                  <a:gd name="connsiteY16" fmla="*/ 324699 h 535253"/>
                  <a:gd name="connsiteX17" fmla="*/ 179960 w 513984"/>
                  <a:gd name="connsiteY17" fmla="*/ 280249 h 535253"/>
                  <a:gd name="connsiteX18" fmla="*/ 218060 w 513984"/>
                  <a:gd name="connsiteY18" fmla="*/ 178649 h 535253"/>
                  <a:gd name="connsiteX19" fmla="*/ 218060 w 513984"/>
                  <a:gd name="connsiteY19" fmla="*/ 83399 h 535253"/>
                  <a:gd name="connsiteX20" fmla="*/ 141860 w 513984"/>
                  <a:gd name="connsiteY20" fmla="*/ 849 h 535253"/>
                  <a:gd name="connsiteX0" fmla="*/ 141860 w 513984"/>
                  <a:gd name="connsiteY0" fmla="*/ 198 h 534602"/>
                  <a:gd name="connsiteX1" fmla="*/ 230760 w 513984"/>
                  <a:gd name="connsiteY1" fmla="*/ 44648 h 534602"/>
                  <a:gd name="connsiteX2" fmla="*/ 275210 w 513984"/>
                  <a:gd name="connsiteY2" fmla="*/ 120848 h 534602"/>
                  <a:gd name="connsiteX3" fmla="*/ 414910 w 513984"/>
                  <a:gd name="connsiteY3" fmla="*/ 114498 h 534602"/>
                  <a:gd name="connsiteX4" fmla="*/ 510160 w 513984"/>
                  <a:gd name="connsiteY4" fmla="*/ 158948 h 534602"/>
                  <a:gd name="connsiteX5" fmla="*/ 486348 w 513984"/>
                  <a:gd name="connsiteY5" fmla="*/ 182760 h 534602"/>
                  <a:gd name="connsiteX6" fmla="*/ 404591 w 513984"/>
                  <a:gd name="connsiteY6" fmla="*/ 144660 h 534602"/>
                  <a:gd name="connsiteX7" fmla="*/ 256160 w 513984"/>
                  <a:gd name="connsiteY7" fmla="*/ 190698 h 534602"/>
                  <a:gd name="connsiteX8" fmla="*/ 205360 w 513984"/>
                  <a:gd name="connsiteY8" fmla="*/ 317698 h 534602"/>
                  <a:gd name="connsiteX9" fmla="*/ 179960 w 513984"/>
                  <a:gd name="connsiteY9" fmla="*/ 406598 h 534602"/>
                  <a:gd name="connsiteX10" fmla="*/ 179960 w 513984"/>
                  <a:gd name="connsiteY10" fmla="*/ 527248 h 534602"/>
                  <a:gd name="connsiteX11" fmla="*/ 148210 w 513984"/>
                  <a:gd name="connsiteY11" fmla="*/ 508198 h 534602"/>
                  <a:gd name="connsiteX12" fmla="*/ 154560 w 513984"/>
                  <a:gd name="connsiteY12" fmla="*/ 400248 h 534602"/>
                  <a:gd name="connsiteX13" fmla="*/ 148210 w 513984"/>
                  <a:gd name="connsiteY13" fmla="*/ 330398 h 534602"/>
                  <a:gd name="connsiteX14" fmla="*/ 27560 w 513984"/>
                  <a:gd name="connsiteY14" fmla="*/ 412948 h 534602"/>
                  <a:gd name="connsiteX15" fmla="*/ 2160 w 513984"/>
                  <a:gd name="connsiteY15" fmla="*/ 393898 h 534602"/>
                  <a:gd name="connsiteX16" fmla="*/ 65660 w 513984"/>
                  <a:gd name="connsiteY16" fmla="*/ 324048 h 534602"/>
                  <a:gd name="connsiteX17" fmla="*/ 179960 w 513984"/>
                  <a:gd name="connsiteY17" fmla="*/ 279598 h 534602"/>
                  <a:gd name="connsiteX18" fmla="*/ 218060 w 513984"/>
                  <a:gd name="connsiteY18" fmla="*/ 177998 h 534602"/>
                  <a:gd name="connsiteX19" fmla="*/ 218060 w 513984"/>
                  <a:gd name="connsiteY19" fmla="*/ 61316 h 534602"/>
                  <a:gd name="connsiteX20" fmla="*/ 141860 w 513984"/>
                  <a:gd name="connsiteY20" fmla="*/ 198 h 534602"/>
                  <a:gd name="connsiteX0" fmla="*/ 141860 w 513984"/>
                  <a:gd name="connsiteY0" fmla="*/ 198 h 534602"/>
                  <a:gd name="connsiteX1" fmla="*/ 230760 w 513984"/>
                  <a:gd name="connsiteY1" fmla="*/ 44648 h 534602"/>
                  <a:gd name="connsiteX2" fmla="*/ 275210 w 513984"/>
                  <a:gd name="connsiteY2" fmla="*/ 120848 h 534602"/>
                  <a:gd name="connsiteX3" fmla="*/ 414910 w 513984"/>
                  <a:gd name="connsiteY3" fmla="*/ 114498 h 534602"/>
                  <a:gd name="connsiteX4" fmla="*/ 510160 w 513984"/>
                  <a:gd name="connsiteY4" fmla="*/ 158948 h 534602"/>
                  <a:gd name="connsiteX5" fmla="*/ 486348 w 513984"/>
                  <a:gd name="connsiteY5" fmla="*/ 182760 h 534602"/>
                  <a:gd name="connsiteX6" fmla="*/ 404591 w 513984"/>
                  <a:gd name="connsiteY6" fmla="*/ 144660 h 534602"/>
                  <a:gd name="connsiteX7" fmla="*/ 263304 w 513984"/>
                  <a:gd name="connsiteY7" fmla="*/ 169267 h 534602"/>
                  <a:gd name="connsiteX8" fmla="*/ 205360 w 513984"/>
                  <a:gd name="connsiteY8" fmla="*/ 317698 h 534602"/>
                  <a:gd name="connsiteX9" fmla="*/ 179960 w 513984"/>
                  <a:gd name="connsiteY9" fmla="*/ 406598 h 534602"/>
                  <a:gd name="connsiteX10" fmla="*/ 179960 w 513984"/>
                  <a:gd name="connsiteY10" fmla="*/ 527248 h 534602"/>
                  <a:gd name="connsiteX11" fmla="*/ 148210 w 513984"/>
                  <a:gd name="connsiteY11" fmla="*/ 508198 h 534602"/>
                  <a:gd name="connsiteX12" fmla="*/ 154560 w 513984"/>
                  <a:gd name="connsiteY12" fmla="*/ 400248 h 534602"/>
                  <a:gd name="connsiteX13" fmla="*/ 148210 w 513984"/>
                  <a:gd name="connsiteY13" fmla="*/ 330398 h 534602"/>
                  <a:gd name="connsiteX14" fmla="*/ 27560 w 513984"/>
                  <a:gd name="connsiteY14" fmla="*/ 412948 h 534602"/>
                  <a:gd name="connsiteX15" fmla="*/ 2160 w 513984"/>
                  <a:gd name="connsiteY15" fmla="*/ 393898 h 534602"/>
                  <a:gd name="connsiteX16" fmla="*/ 65660 w 513984"/>
                  <a:gd name="connsiteY16" fmla="*/ 324048 h 534602"/>
                  <a:gd name="connsiteX17" fmla="*/ 179960 w 513984"/>
                  <a:gd name="connsiteY17" fmla="*/ 279598 h 534602"/>
                  <a:gd name="connsiteX18" fmla="*/ 218060 w 513984"/>
                  <a:gd name="connsiteY18" fmla="*/ 177998 h 534602"/>
                  <a:gd name="connsiteX19" fmla="*/ 218060 w 513984"/>
                  <a:gd name="connsiteY19" fmla="*/ 61316 h 534602"/>
                  <a:gd name="connsiteX20" fmla="*/ 141860 w 513984"/>
                  <a:gd name="connsiteY20" fmla="*/ 198 h 534602"/>
                  <a:gd name="connsiteX0" fmla="*/ 141860 w 513984"/>
                  <a:gd name="connsiteY0" fmla="*/ 198 h 534602"/>
                  <a:gd name="connsiteX1" fmla="*/ 230760 w 513984"/>
                  <a:gd name="connsiteY1" fmla="*/ 44648 h 534602"/>
                  <a:gd name="connsiteX2" fmla="*/ 275210 w 513984"/>
                  <a:gd name="connsiteY2" fmla="*/ 120848 h 534602"/>
                  <a:gd name="connsiteX3" fmla="*/ 414910 w 513984"/>
                  <a:gd name="connsiteY3" fmla="*/ 114498 h 534602"/>
                  <a:gd name="connsiteX4" fmla="*/ 510160 w 513984"/>
                  <a:gd name="connsiteY4" fmla="*/ 158948 h 534602"/>
                  <a:gd name="connsiteX5" fmla="*/ 486348 w 513984"/>
                  <a:gd name="connsiteY5" fmla="*/ 182760 h 534602"/>
                  <a:gd name="connsiteX6" fmla="*/ 404591 w 513984"/>
                  <a:gd name="connsiteY6" fmla="*/ 144660 h 534602"/>
                  <a:gd name="connsiteX7" fmla="*/ 263304 w 513984"/>
                  <a:gd name="connsiteY7" fmla="*/ 169267 h 534602"/>
                  <a:gd name="connsiteX8" fmla="*/ 202978 w 513984"/>
                  <a:gd name="connsiteY8" fmla="*/ 298648 h 534602"/>
                  <a:gd name="connsiteX9" fmla="*/ 179960 w 513984"/>
                  <a:gd name="connsiteY9" fmla="*/ 406598 h 534602"/>
                  <a:gd name="connsiteX10" fmla="*/ 179960 w 513984"/>
                  <a:gd name="connsiteY10" fmla="*/ 527248 h 534602"/>
                  <a:gd name="connsiteX11" fmla="*/ 148210 w 513984"/>
                  <a:gd name="connsiteY11" fmla="*/ 508198 h 534602"/>
                  <a:gd name="connsiteX12" fmla="*/ 154560 w 513984"/>
                  <a:gd name="connsiteY12" fmla="*/ 400248 h 534602"/>
                  <a:gd name="connsiteX13" fmla="*/ 148210 w 513984"/>
                  <a:gd name="connsiteY13" fmla="*/ 330398 h 534602"/>
                  <a:gd name="connsiteX14" fmla="*/ 27560 w 513984"/>
                  <a:gd name="connsiteY14" fmla="*/ 412948 h 534602"/>
                  <a:gd name="connsiteX15" fmla="*/ 2160 w 513984"/>
                  <a:gd name="connsiteY15" fmla="*/ 393898 h 534602"/>
                  <a:gd name="connsiteX16" fmla="*/ 65660 w 513984"/>
                  <a:gd name="connsiteY16" fmla="*/ 324048 h 534602"/>
                  <a:gd name="connsiteX17" fmla="*/ 179960 w 513984"/>
                  <a:gd name="connsiteY17" fmla="*/ 279598 h 534602"/>
                  <a:gd name="connsiteX18" fmla="*/ 218060 w 513984"/>
                  <a:gd name="connsiteY18" fmla="*/ 177998 h 534602"/>
                  <a:gd name="connsiteX19" fmla="*/ 218060 w 513984"/>
                  <a:gd name="connsiteY19" fmla="*/ 61316 h 534602"/>
                  <a:gd name="connsiteX20" fmla="*/ 141860 w 513984"/>
                  <a:gd name="connsiteY20" fmla="*/ 198 h 534602"/>
                  <a:gd name="connsiteX0" fmla="*/ 142184 w 514308"/>
                  <a:gd name="connsiteY0" fmla="*/ 198 h 534602"/>
                  <a:gd name="connsiteX1" fmla="*/ 231084 w 514308"/>
                  <a:gd name="connsiteY1" fmla="*/ 44648 h 534602"/>
                  <a:gd name="connsiteX2" fmla="*/ 275534 w 514308"/>
                  <a:gd name="connsiteY2" fmla="*/ 120848 h 534602"/>
                  <a:gd name="connsiteX3" fmla="*/ 415234 w 514308"/>
                  <a:gd name="connsiteY3" fmla="*/ 114498 h 534602"/>
                  <a:gd name="connsiteX4" fmla="*/ 510484 w 514308"/>
                  <a:gd name="connsiteY4" fmla="*/ 158948 h 534602"/>
                  <a:gd name="connsiteX5" fmla="*/ 486672 w 514308"/>
                  <a:gd name="connsiteY5" fmla="*/ 182760 h 534602"/>
                  <a:gd name="connsiteX6" fmla="*/ 404915 w 514308"/>
                  <a:gd name="connsiteY6" fmla="*/ 144660 h 534602"/>
                  <a:gd name="connsiteX7" fmla="*/ 263628 w 514308"/>
                  <a:gd name="connsiteY7" fmla="*/ 169267 h 534602"/>
                  <a:gd name="connsiteX8" fmla="*/ 203302 w 514308"/>
                  <a:gd name="connsiteY8" fmla="*/ 298648 h 534602"/>
                  <a:gd name="connsiteX9" fmla="*/ 180284 w 514308"/>
                  <a:gd name="connsiteY9" fmla="*/ 406598 h 534602"/>
                  <a:gd name="connsiteX10" fmla="*/ 180284 w 514308"/>
                  <a:gd name="connsiteY10" fmla="*/ 527248 h 534602"/>
                  <a:gd name="connsiteX11" fmla="*/ 148534 w 514308"/>
                  <a:gd name="connsiteY11" fmla="*/ 508198 h 534602"/>
                  <a:gd name="connsiteX12" fmla="*/ 154884 w 514308"/>
                  <a:gd name="connsiteY12" fmla="*/ 400248 h 534602"/>
                  <a:gd name="connsiteX13" fmla="*/ 148534 w 514308"/>
                  <a:gd name="connsiteY13" fmla="*/ 330398 h 534602"/>
                  <a:gd name="connsiteX14" fmla="*/ 27884 w 514308"/>
                  <a:gd name="connsiteY14" fmla="*/ 412948 h 534602"/>
                  <a:gd name="connsiteX15" fmla="*/ 2484 w 514308"/>
                  <a:gd name="connsiteY15" fmla="*/ 393898 h 534602"/>
                  <a:gd name="connsiteX16" fmla="*/ 70746 w 514308"/>
                  <a:gd name="connsiteY16" fmla="*/ 335954 h 534602"/>
                  <a:gd name="connsiteX17" fmla="*/ 180284 w 514308"/>
                  <a:gd name="connsiteY17" fmla="*/ 279598 h 534602"/>
                  <a:gd name="connsiteX18" fmla="*/ 218384 w 514308"/>
                  <a:gd name="connsiteY18" fmla="*/ 177998 h 534602"/>
                  <a:gd name="connsiteX19" fmla="*/ 218384 w 514308"/>
                  <a:gd name="connsiteY19" fmla="*/ 61316 h 534602"/>
                  <a:gd name="connsiteX20" fmla="*/ 142184 w 514308"/>
                  <a:gd name="connsiteY20" fmla="*/ 198 h 534602"/>
                  <a:gd name="connsiteX0" fmla="*/ 142504 w 514628"/>
                  <a:gd name="connsiteY0" fmla="*/ 198 h 534602"/>
                  <a:gd name="connsiteX1" fmla="*/ 231404 w 514628"/>
                  <a:gd name="connsiteY1" fmla="*/ 44648 h 534602"/>
                  <a:gd name="connsiteX2" fmla="*/ 275854 w 514628"/>
                  <a:gd name="connsiteY2" fmla="*/ 120848 h 534602"/>
                  <a:gd name="connsiteX3" fmla="*/ 415554 w 514628"/>
                  <a:gd name="connsiteY3" fmla="*/ 114498 h 534602"/>
                  <a:gd name="connsiteX4" fmla="*/ 510804 w 514628"/>
                  <a:gd name="connsiteY4" fmla="*/ 158948 h 534602"/>
                  <a:gd name="connsiteX5" fmla="*/ 486992 w 514628"/>
                  <a:gd name="connsiteY5" fmla="*/ 182760 h 534602"/>
                  <a:gd name="connsiteX6" fmla="*/ 405235 w 514628"/>
                  <a:gd name="connsiteY6" fmla="*/ 144660 h 534602"/>
                  <a:gd name="connsiteX7" fmla="*/ 263948 w 514628"/>
                  <a:gd name="connsiteY7" fmla="*/ 169267 h 534602"/>
                  <a:gd name="connsiteX8" fmla="*/ 203622 w 514628"/>
                  <a:gd name="connsiteY8" fmla="*/ 298648 h 534602"/>
                  <a:gd name="connsiteX9" fmla="*/ 180604 w 514628"/>
                  <a:gd name="connsiteY9" fmla="*/ 406598 h 534602"/>
                  <a:gd name="connsiteX10" fmla="*/ 180604 w 514628"/>
                  <a:gd name="connsiteY10" fmla="*/ 527248 h 534602"/>
                  <a:gd name="connsiteX11" fmla="*/ 148854 w 514628"/>
                  <a:gd name="connsiteY11" fmla="*/ 508198 h 534602"/>
                  <a:gd name="connsiteX12" fmla="*/ 155204 w 514628"/>
                  <a:gd name="connsiteY12" fmla="*/ 400248 h 534602"/>
                  <a:gd name="connsiteX13" fmla="*/ 148854 w 514628"/>
                  <a:gd name="connsiteY13" fmla="*/ 330398 h 534602"/>
                  <a:gd name="connsiteX14" fmla="*/ 28204 w 514628"/>
                  <a:gd name="connsiteY14" fmla="*/ 412948 h 534602"/>
                  <a:gd name="connsiteX15" fmla="*/ 2804 w 514628"/>
                  <a:gd name="connsiteY15" fmla="*/ 393898 h 534602"/>
                  <a:gd name="connsiteX16" fmla="*/ 71066 w 514628"/>
                  <a:gd name="connsiteY16" fmla="*/ 335954 h 534602"/>
                  <a:gd name="connsiteX17" fmla="*/ 180604 w 514628"/>
                  <a:gd name="connsiteY17" fmla="*/ 279598 h 534602"/>
                  <a:gd name="connsiteX18" fmla="*/ 218704 w 514628"/>
                  <a:gd name="connsiteY18" fmla="*/ 177998 h 534602"/>
                  <a:gd name="connsiteX19" fmla="*/ 218704 w 514628"/>
                  <a:gd name="connsiteY19" fmla="*/ 61316 h 534602"/>
                  <a:gd name="connsiteX20" fmla="*/ 142504 w 514628"/>
                  <a:gd name="connsiteY20" fmla="*/ 198 h 534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14628" h="534602">
                    <a:moveTo>
                      <a:pt x="142504" y="198"/>
                    </a:moveTo>
                    <a:cubicBezTo>
                      <a:pt x="144621" y="-2580"/>
                      <a:pt x="209179" y="24540"/>
                      <a:pt x="231404" y="44648"/>
                    </a:cubicBezTo>
                    <a:cubicBezTo>
                      <a:pt x="253629" y="64756"/>
                      <a:pt x="245162" y="109206"/>
                      <a:pt x="275854" y="120848"/>
                    </a:cubicBezTo>
                    <a:cubicBezTo>
                      <a:pt x="306546" y="132490"/>
                      <a:pt x="376396" y="108148"/>
                      <a:pt x="415554" y="114498"/>
                    </a:cubicBezTo>
                    <a:cubicBezTo>
                      <a:pt x="454712" y="120848"/>
                      <a:pt x="498898" y="147571"/>
                      <a:pt x="510804" y="158948"/>
                    </a:cubicBezTo>
                    <a:cubicBezTo>
                      <a:pt x="522710" y="170325"/>
                      <a:pt x="504587" y="185141"/>
                      <a:pt x="486992" y="182760"/>
                    </a:cubicBezTo>
                    <a:cubicBezTo>
                      <a:pt x="469397" y="180379"/>
                      <a:pt x="442409" y="146909"/>
                      <a:pt x="405235" y="144660"/>
                    </a:cubicBezTo>
                    <a:cubicBezTo>
                      <a:pt x="368061" y="142411"/>
                      <a:pt x="297550" y="143602"/>
                      <a:pt x="263948" y="169267"/>
                    </a:cubicBezTo>
                    <a:cubicBezTo>
                      <a:pt x="230346" y="194932"/>
                      <a:pt x="217513" y="259093"/>
                      <a:pt x="203622" y="298648"/>
                    </a:cubicBezTo>
                    <a:cubicBezTo>
                      <a:pt x="189731" y="338203"/>
                      <a:pt x="184440" y="368498"/>
                      <a:pt x="180604" y="406598"/>
                    </a:cubicBezTo>
                    <a:cubicBezTo>
                      <a:pt x="176768" y="444698"/>
                      <a:pt x="185896" y="510315"/>
                      <a:pt x="180604" y="527248"/>
                    </a:cubicBezTo>
                    <a:cubicBezTo>
                      <a:pt x="175312" y="544181"/>
                      <a:pt x="153087" y="529365"/>
                      <a:pt x="148854" y="508198"/>
                    </a:cubicBezTo>
                    <a:cubicBezTo>
                      <a:pt x="144621" y="487031"/>
                      <a:pt x="155204" y="429881"/>
                      <a:pt x="155204" y="400248"/>
                    </a:cubicBezTo>
                    <a:cubicBezTo>
                      <a:pt x="155204" y="370615"/>
                      <a:pt x="170021" y="328281"/>
                      <a:pt x="148854" y="330398"/>
                    </a:cubicBezTo>
                    <a:cubicBezTo>
                      <a:pt x="127687" y="332515"/>
                      <a:pt x="54928" y="371409"/>
                      <a:pt x="28204" y="412948"/>
                    </a:cubicBezTo>
                    <a:cubicBezTo>
                      <a:pt x="1480" y="454487"/>
                      <a:pt x="-4340" y="406730"/>
                      <a:pt x="2804" y="393898"/>
                    </a:cubicBezTo>
                    <a:cubicBezTo>
                      <a:pt x="9948" y="381066"/>
                      <a:pt x="41433" y="355004"/>
                      <a:pt x="71066" y="335954"/>
                    </a:cubicBezTo>
                    <a:cubicBezTo>
                      <a:pt x="100699" y="316904"/>
                      <a:pt x="155998" y="305924"/>
                      <a:pt x="180604" y="279598"/>
                    </a:cubicBezTo>
                    <a:cubicBezTo>
                      <a:pt x="205210" y="253272"/>
                      <a:pt x="212354" y="210806"/>
                      <a:pt x="218704" y="177998"/>
                    </a:cubicBezTo>
                    <a:cubicBezTo>
                      <a:pt x="225054" y="145190"/>
                      <a:pt x="227171" y="90949"/>
                      <a:pt x="218704" y="61316"/>
                    </a:cubicBezTo>
                    <a:cubicBezTo>
                      <a:pt x="210237" y="31683"/>
                      <a:pt x="140387" y="2976"/>
                      <a:pt x="142504" y="1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39" name="Freeform 338"/>
              <p:cNvSpPr/>
              <p:nvPr/>
            </p:nvSpPr>
            <p:spPr>
              <a:xfrm>
                <a:off x="2728462" y="1237865"/>
                <a:ext cx="224391" cy="396572"/>
              </a:xfrm>
              <a:custGeom>
                <a:avLst/>
                <a:gdLst>
                  <a:gd name="connsiteX0" fmla="*/ 52837 w 225676"/>
                  <a:gd name="connsiteY0" fmla="*/ 385 h 413955"/>
                  <a:gd name="connsiteX1" fmla="*/ 198887 w 225676"/>
                  <a:gd name="connsiteY1" fmla="*/ 159135 h 413955"/>
                  <a:gd name="connsiteX2" fmla="*/ 224287 w 225676"/>
                  <a:gd name="connsiteY2" fmla="*/ 387735 h 413955"/>
                  <a:gd name="connsiteX3" fmla="*/ 179837 w 225676"/>
                  <a:gd name="connsiteY3" fmla="*/ 394085 h 413955"/>
                  <a:gd name="connsiteX4" fmla="*/ 173487 w 225676"/>
                  <a:gd name="connsiteY4" fmla="*/ 254385 h 413955"/>
                  <a:gd name="connsiteX5" fmla="*/ 129037 w 225676"/>
                  <a:gd name="connsiteY5" fmla="*/ 152785 h 413955"/>
                  <a:gd name="connsiteX6" fmla="*/ 78237 w 225676"/>
                  <a:gd name="connsiteY6" fmla="*/ 108335 h 413955"/>
                  <a:gd name="connsiteX7" fmla="*/ 14737 w 225676"/>
                  <a:gd name="connsiteY7" fmla="*/ 159135 h 413955"/>
                  <a:gd name="connsiteX8" fmla="*/ 2037 w 225676"/>
                  <a:gd name="connsiteY8" fmla="*/ 114685 h 413955"/>
                  <a:gd name="connsiteX9" fmla="*/ 52837 w 225676"/>
                  <a:gd name="connsiteY9" fmla="*/ 385 h 413955"/>
                  <a:gd name="connsiteX0" fmla="*/ 52837 w 225676"/>
                  <a:gd name="connsiteY0" fmla="*/ 385 h 417537"/>
                  <a:gd name="connsiteX1" fmla="*/ 198887 w 225676"/>
                  <a:gd name="connsiteY1" fmla="*/ 159135 h 417537"/>
                  <a:gd name="connsiteX2" fmla="*/ 224287 w 225676"/>
                  <a:gd name="connsiteY2" fmla="*/ 387735 h 417537"/>
                  <a:gd name="connsiteX3" fmla="*/ 179837 w 225676"/>
                  <a:gd name="connsiteY3" fmla="*/ 394085 h 417537"/>
                  <a:gd name="connsiteX4" fmla="*/ 173487 w 225676"/>
                  <a:gd name="connsiteY4" fmla="*/ 254385 h 417537"/>
                  <a:gd name="connsiteX5" fmla="*/ 129037 w 225676"/>
                  <a:gd name="connsiteY5" fmla="*/ 152785 h 417537"/>
                  <a:gd name="connsiteX6" fmla="*/ 78237 w 225676"/>
                  <a:gd name="connsiteY6" fmla="*/ 108335 h 417537"/>
                  <a:gd name="connsiteX7" fmla="*/ 14737 w 225676"/>
                  <a:gd name="connsiteY7" fmla="*/ 159135 h 417537"/>
                  <a:gd name="connsiteX8" fmla="*/ 2037 w 225676"/>
                  <a:gd name="connsiteY8" fmla="*/ 114685 h 417537"/>
                  <a:gd name="connsiteX9" fmla="*/ 52837 w 225676"/>
                  <a:gd name="connsiteY9" fmla="*/ 385 h 417537"/>
                  <a:gd name="connsiteX0" fmla="*/ 52837 w 224541"/>
                  <a:gd name="connsiteY0" fmla="*/ 385 h 412341"/>
                  <a:gd name="connsiteX1" fmla="*/ 198887 w 224541"/>
                  <a:gd name="connsiteY1" fmla="*/ 159135 h 412341"/>
                  <a:gd name="connsiteX2" fmla="*/ 224287 w 224541"/>
                  <a:gd name="connsiteY2" fmla="*/ 387735 h 412341"/>
                  <a:gd name="connsiteX3" fmla="*/ 196506 w 224541"/>
                  <a:gd name="connsiteY3" fmla="*/ 384560 h 412341"/>
                  <a:gd name="connsiteX4" fmla="*/ 173487 w 224541"/>
                  <a:gd name="connsiteY4" fmla="*/ 254385 h 412341"/>
                  <a:gd name="connsiteX5" fmla="*/ 129037 w 224541"/>
                  <a:gd name="connsiteY5" fmla="*/ 152785 h 412341"/>
                  <a:gd name="connsiteX6" fmla="*/ 78237 w 224541"/>
                  <a:gd name="connsiteY6" fmla="*/ 108335 h 412341"/>
                  <a:gd name="connsiteX7" fmla="*/ 14737 w 224541"/>
                  <a:gd name="connsiteY7" fmla="*/ 159135 h 412341"/>
                  <a:gd name="connsiteX8" fmla="*/ 2037 w 224541"/>
                  <a:gd name="connsiteY8" fmla="*/ 114685 h 412341"/>
                  <a:gd name="connsiteX9" fmla="*/ 52837 w 224541"/>
                  <a:gd name="connsiteY9" fmla="*/ 385 h 412341"/>
                  <a:gd name="connsiteX0" fmla="*/ 52837 w 224541"/>
                  <a:gd name="connsiteY0" fmla="*/ 385 h 413997"/>
                  <a:gd name="connsiteX1" fmla="*/ 198887 w 224541"/>
                  <a:gd name="connsiteY1" fmla="*/ 159135 h 413997"/>
                  <a:gd name="connsiteX2" fmla="*/ 224287 w 224541"/>
                  <a:gd name="connsiteY2" fmla="*/ 387735 h 413997"/>
                  <a:gd name="connsiteX3" fmla="*/ 196506 w 224541"/>
                  <a:gd name="connsiteY3" fmla="*/ 384560 h 413997"/>
                  <a:gd name="connsiteX4" fmla="*/ 166344 w 224541"/>
                  <a:gd name="connsiteY4" fmla="*/ 168660 h 413997"/>
                  <a:gd name="connsiteX5" fmla="*/ 129037 w 224541"/>
                  <a:gd name="connsiteY5" fmla="*/ 152785 h 413997"/>
                  <a:gd name="connsiteX6" fmla="*/ 78237 w 224541"/>
                  <a:gd name="connsiteY6" fmla="*/ 108335 h 413997"/>
                  <a:gd name="connsiteX7" fmla="*/ 14737 w 224541"/>
                  <a:gd name="connsiteY7" fmla="*/ 159135 h 413997"/>
                  <a:gd name="connsiteX8" fmla="*/ 2037 w 224541"/>
                  <a:gd name="connsiteY8" fmla="*/ 114685 h 413997"/>
                  <a:gd name="connsiteX9" fmla="*/ 52837 w 224541"/>
                  <a:gd name="connsiteY9" fmla="*/ 385 h 413997"/>
                  <a:gd name="connsiteX0" fmla="*/ 52837 w 224391"/>
                  <a:gd name="connsiteY0" fmla="*/ 385 h 396572"/>
                  <a:gd name="connsiteX1" fmla="*/ 198887 w 224391"/>
                  <a:gd name="connsiteY1" fmla="*/ 159135 h 396572"/>
                  <a:gd name="connsiteX2" fmla="*/ 224287 w 224391"/>
                  <a:gd name="connsiteY2" fmla="*/ 387735 h 396572"/>
                  <a:gd name="connsiteX3" fmla="*/ 198888 w 224391"/>
                  <a:gd name="connsiteY3" fmla="*/ 332173 h 396572"/>
                  <a:gd name="connsiteX4" fmla="*/ 166344 w 224391"/>
                  <a:gd name="connsiteY4" fmla="*/ 168660 h 396572"/>
                  <a:gd name="connsiteX5" fmla="*/ 129037 w 224391"/>
                  <a:gd name="connsiteY5" fmla="*/ 152785 h 396572"/>
                  <a:gd name="connsiteX6" fmla="*/ 78237 w 224391"/>
                  <a:gd name="connsiteY6" fmla="*/ 108335 h 396572"/>
                  <a:gd name="connsiteX7" fmla="*/ 14737 w 224391"/>
                  <a:gd name="connsiteY7" fmla="*/ 159135 h 396572"/>
                  <a:gd name="connsiteX8" fmla="*/ 2037 w 224391"/>
                  <a:gd name="connsiteY8" fmla="*/ 114685 h 396572"/>
                  <a:gd name="connsiteX9" fmla="*/ 52837 w 224391"/>
                  <a:gd name="connsiteY9" fmla="*/ 385 h 396572"/>
                  <a:gd name="connsiteX0" fmla="*/ 52837 w 224391"/>
                  <a:gd name="connsiteY0" fmla="*/ 385 h 396572"/>
                  <a:gd name="connsiteX1" fmla="*/ 198887 w 224391"/>
                  <a:gd name="connsiteY1" fmla="*/ 159135 h 396572"/>
                  <a:gd name="connsiteX2" fmla="*/ 224287 w 224391"/>
                  <a:gd name="connsiteY2" fmla="*/ 387735 h 396572"/>
                  <a:gd name="connsiteX3" fmla="*/ 198888 w 224391"/>
                  <a:gd name="connsiteY3" fmla="*/ 332173 h 396572"/>
                  <a:gd name="connsiteX4" fmla="*/ 166344 w 224391"/>
                  <a:gd name="connsiteY4" fmla="*/ 168660 h 396572"/>
                  <a:gd name="connsiteX5" fmla="*/ 78237 w 224391"/>
                  <a:gd name="connsiteY5" fmla="*/ 108335 h 396572"/>
                  <a:gd name="connsiteX6" fmla="*/ 14737 w 224391"/>
                  <a:gd name="connsiteY6" fmla="*/ 159135 h 396572"/>
                  <a:gd name="connsiteX7" fmla="*/ 2037 w 224391"/>
                  <a:gd name="connsiteY7" fmla="*/ 114685 h 396572"/>
                  <a:gd name="connsiteX8" fmla="*/ 52837 w 224391"/>
                  <a:gd name="connsiteY8" fmla="*/ 385 h 396572"/>
                  <a:gd name="connsiteX0" fmla="*/ 52837 w 224391"/>
                  <a:gd name="connsiteY0" fmla="*/ 385 h 396572"/>
                  <a:gd name="connsiteX1" fmla="*/ 198887 w 224391"/>
                  <a:gd name="connsiteY1" fmla="*/ 159135 h 396572"/>
                  <a:gd name="connsiteX2" fmla="*/ 224287 w 224391"/>
                  <a:gd name="connsiteY2" fmla="*/ 387735 h 396572"/>
                  <a:gd name="connsiteX3" fmla="*/ 198888 w 224391"/>
                  <a:gd name="connsiteY3" fmla="*/ 332173 h 396572"/>
                  <a:gd name="connsiteX4" fmla="*/ 166344 w 224391"/>
                  <a:gd name="connsiteY4" fmla="*/ 168660 h 396572"/>
                  <a:gd name="connsiteX5" fmla="*/ 75856 w 224391"/>
                  <a:gd name="connsiteY5" fmla="*/ 70235 h 396572"/>
                  <a:gd name="connsiteX6" fmla="*/ 14737 w 224391"/>
                  <a:gd name="connsiteY6" fmla="*/ 159135 h 396572"/>
                  <a:gd name="connsiteX7" fmla="*/ 2037 w 224391"/>
                  <a:gd name="connsiteY7" fmla="*/ 114685 h 396572"/>
                  <a:gd name="connsiteX8" fmla="*/ 52837 w 224391"/>
                  <a:gd name="connsiteY8" fmla="*/ 385 h 39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4391" h="396572">
                    <a:moveTo>
                      <a:pt x="52837" y="385"/>
                    </a:moveTo>
                    <a:cubicBezTo>
                      <a:pt x="85645" y="7793"/>
                      <a:pt x="170312" y="94577"/>
                      <a:pt x="198887" y="159135"/>
                    </a:cubicBezTo>
                    <a:cubicBezTo>
                      <a:pt x="227462" y="223693"/>
                      <a:pt x="224287" y="358895"/>
                      <a:pt x="224287" y="387735"/>
                    </a:cubicBezTo>
                    <a:cubicBezTo>
                      <a:pt x="224287" y="416575"/>
                      <a:pt x="208545" y="368685"/>
                      <a:pt x="198888" y="332173"/>
                    </a:cubicBezTo>
                    <a:cubicBezTo>
                      <a:pt x="189231" y="295661"/>
                      <a:pt x="186849" y="212316"/>
                      <a:pt x="166344" y="168660"/>
                    </a:cubicBezTo>
                    <a:cubicBezTo>
                      <a:pt x="145839" y="125004"/>
                      <a:pt x="101124" y="71822"/>
                      <a:pt x="75856" y="70235"/>
                    </a:cubicBezTo>
                    <a:cubicBezTo>
                      <a:pt x="56806" y="71293"/>
                      <a:pt x="27437" y="158077"/>
                      <a:pt x="14737" y="159135"/>
                    </a:cubicBezTo>
                    <a:cubicBezTo>
                      <a:pt x="2037" y="160193"/>
                      <a:pt x="-3255" y="134793"/>
                      <a:pt x="2037" y="114685"/>
                    </a:cubicBezTo>
                    <a:cubicBezTo>
                      <a:pt x="7329" y="94577"/>
                      <a:pt x="20029" y="-7023"/>
                      <a:pt x="52837" y="3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40" name="Freeform 339"/>
              <p:cNvSpPr/>
              <p:nvPr/>
            </p:nvSpPr>
            <p:spPr>
              <a:xfrm>
                <a:off x="1790253" y="2762209"/>
                <a:ext cx="287183" cy="247895"/>
              </a:xfrm>
              <a:custGeom>
                <a:avLst/>
                <a:gdLst>
                  <a:gd name="connsiteX0" fmla="*/ 782 w 286959"/>
                  <a:gd name="connsiteY0" fmla="*/ 108058 h 249111"/>
                  <a:gd name="connsiteX1" fmla="*/ 210332 w 286959"/>
                  <a:gd name="connsiteY1" fmla="*/ 82658 h 249111"/>
                  <a:gd name="connsiteX2" fmla="*/ 286532 w 286959"/>
                  <a:gd name="connsiteY2" fmla="*/ 108 h 249111"/>
                  <a:gd name="connsiteX3" fmla="*/ 242082 w 286959"/>
                  <a:gd name="connsiteY3" fmla="*/ 101708 h 249111"/>
                  <a:gd name="connsiteX4" fmla="*/ 261132 w 286959"/>
                  <a:gd name="connsiteY4" fmla="*/ 247758 h 249111"/>
                  <a:gd name="connsiteX5" fmla="*/ 210332 w 286959"/>
                  <a:gd name="connsiteY5" fmla="*/ 171558 h 249111"/>
                  <a:gd name="connsiteX6" fmla="*/ 140482 w 286959"/>
                  <a:gd name="connsiteY6" fmla="*/ 120758 h 249111"/>
                  <a:gd name="connsiteX7" fmla="*/ 782 w 286959"/>
                  <a:gd name="connsiteY7" fmla="*/ 108058 h 249111"/>
                  <a:gd name="connsiteX0" fmla="*/ 432 w 287168"/>
                  <a:gd name="connsiteY0" fmla="*/ 107990 h 249043"/>
                  <a:gd name="connsiteX1" fmla="*/ 190932 w 287168"/>
                  <a:gd name="connsiteY1" fmla="*/ 89733 h 249043"/>
                  <a:gd name="connsiteX2" fmla="*/ 286182 w 287168"/>
                  <a:gd name="connsiteY2" fmla="*/ 40 h 249043"/>
                  <a:gd name="connsiteX3" fmla="*/ 241732 w 287168"/>
                  <a:gd name="connsiteY3" fmla="*/ 101640 h 249043"/>
                  <a:gd name="connsiteX4" fmla="*/ 260782 w 287168"/>
                  <a:gd name="connsiteY4" fmla="*/ 247690 h 249043"/>
                  <a:gd name="connsiteX5" fmla="*/ 209982 w 287168"/>
                  <a:gd name="connsiteY5" fmla="*/ 171490 h 249043"/>
                  <a:gd name="connsiteX6" fmla="*/ 140132 w 287168"/>
                  <a:gd name="connsiteY6" fmla="*/ 120690 h 249043"/>
                  <a:gd name="connsiteX7" fmla="*/ 432 w 287168"/>
                  <a:gd name="connsiteY7" fmla="*/ 107990 h 249043"/>
                  <a:gd name="connsiteX0" fmla="*/ 444 w 287180"/>
                  <a:gd name="connsiteY0" fmla="*/ 107990 h 248170"/>
                  <a:gd name="connsiteX1" fmla="*/ 190944 w 287180"/>
                  <a:gd name="connsiteY1" fmla="*/ 89733 h 248170"/>
                  <a:gd name="connsiteX2" fmla="*/ 286194 w 287180"/>
                  <a:gd name="connsiteY2" fmla="*/ 40 h 248170"/>
                  <a:gd name="connsiteX3" fmla="*/ 241744 w 287180"/>
                  <a:gd name="connsiteY3" fmla="*/ 101640 h 248170"/>
                  <a:gd name="connsiteX4" fmla="*/ 260794 w 287180"/>
                  <a:gd name="connsiteY4" fmla="*/ 247690 h 248170"/>
                  <a:gd name="connsiteX5" fmla="*/ 200469 w 287180"/>
                  <a:gd name="connsiteY5" fmla="*/ 147677 h 248170"/>
                  <a:gd name="connsiteX6" fmla="*/ 140144 w 287180"/>
                  <a:gd name="connsiteY6" fmla="*/ 120690 h 248170"/>
                  <a:gd name="connsiteX7" fmla="*/ 444 w 287180"/>
                  <a:gd name="connsiteY7" fmla="*/ 107990 h 248170"/>
                  <a:gd name="connsiteX0" fmla="*/ 447 w 287183"/>
                  <a:gd name="connsiteY0" fmla="*/ 107990 h 247895"/>
                  <a:gd name="connsiteX1" fmla="*/ 190947 w 287183"/>
                  <a:gd name="connsiteY1" fmla="*/ 89733 h 247895"/>
                  <a:gd name="connsiteX2" fmla="*/ 286197 w 287183"/>
                  <a:gd name="connsiteY2" fmla="*/ 40 h 247895"/>
                  <a:gd name="connsiteX3" fmla="*/ 241747 w 287183"/>
                  <a:gd name="connsiteY3" fmla="*/ 101640 h 247895"/>
                  <a:gd name="connsiteX4" fmla="*/ 260797 w 287183"/>
                  <a:gd name="connsiteY4" fmla="*/ 247690 h 247895"/>
                  <a:gd name="connsiteX5" fmla="*/ 205235 w 287183"/>
                  <a:gd name="connsiteY5" fmla="*/ 133390 h 247895"/>
                  <a:gd name="connsiteX6" fmla="*/ 140147 w 287183"/>
                  <a:gd name="connsiteY6" fmla="*/ 120690 h 247895"/>
                  <a:gd name="connsiteX7" fmla="*/ 447 w 287183"/>
                  <a:gd name="connsiteY7" fmla="*/ 107990 h 247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7183" h="247895">
                    <a:moveTo>
                      <a:pt x="447" y="107990"/>
                    </a:moveTo>
                    <a:cubicBezTo>
                      <a:pt x="8914" y="102831"/>
                      <a:pt x="143322" y="107725"/>
                      <a:pt x="190947" y="89733"/>
                    </a:cubicBezTo>
                    <a:cubicBezTo>
                      <a:pt x="238572" y="71741"/>
                      <a:pt x="277730" y="-1944"/>
                      <a:pt x="286197" y="40"/>
                    </a:cubicBezTo>
                    <a:cubicBezTo>
                      <a:pt x="294664" y="2024"/>
                      <a:pt x="245980" y="60365"/>
                      <a:pt x="241747" y="101640"/>
                    </a:cubicBezTo>
                    <a:cubicBezTo>
                      <a:pt x="237514" y="142915"/>
                      <a:pt x="266882" y="242398"/>
                      <a:pt x="260797" y="247690"/>
                    </a:cubicBezTo>
                    <a:cubicBezTo>
                      <a:pt x="254712" y="252982"/>
                      <a:pt x="225343" y="154557"/>
                      <a:pt x="205235" y="133390"/>
                    </a:cubicBezTo>
                    <a:cubicBezTo>
                      <a:pt x="185127" y="112223"/>
                      <a:pt x="174278" y="124923"/>
                      <a:pt x="140147" y="120690"/>
                    </a:cubicBezTo>
                    <a:cubicBezTo>
                      <a:pt x="106016" y="116457"/>
                      <a:pt x="-8020" y="113150"/>
                      <a:pt x="447" y="1079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41" name="Freeform 340"/>
              <p:cNvSpPr/>
              <p:nvPr/>
            </p:nvSpPr>
            <p:spPr>
              <a:xfrm>
                <a:off x="5480044" y="1065113"/>
                <a:ext cx="1066864" cy="2320040"/>
              </a:xfrm>
              <a:custGeom>
                <a:avLst/>
                <a:gdLst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45134 w 1067670"/>
                  <a:gd name="connsiteY21" fmla="*/ 1195446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819734 w 1067670"/>
                  <a:gd name="connsiteY31" fmla="*/ 10112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1634 w 1067670"/>
                  <a:gd name="connsiteY45" fmla="*/ 509646 h 2320298"/>
                  <a:gd name="connsiteX46" fmla="*/ 762584 w 1067670"/>
                  <a:gd name="connsiteY46" fmla="*/ 579496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45134 w 1067670"/>
                  <a:gd name="connsiteY21" fmla="*/ 1195446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819734 w 1067670"/>
                  <a:gd name="connsiteY31" fmla="*/ 10112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62584 w 1067670"/>
                  <a:gd name="connsiteY46" fmla="*/ 579496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45134 w 1067670"/>
                  <a:gd name="connsiteY21" fmla="*/ 1195446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819734 w 1067670"/>
                  <a:gd name="connsiteY31" fmla="*/ 10112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00671 w 1067670"/>
                  <a:gd name="connsiteY46" fmla="*/ 5509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45134 w 1067670"/>
                  <a:gd name="connsiteY21" fmla="*/ 1195446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819734 w 1067670"/>
                  <a:gd name="connsiteY31" fmla="*/ 10112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70534 w 1067670"/>
                  <a:gd name="connsiteY21" fmla="*/ 1224021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819734 w 1067670"/>
                  <a:gd name="connsiteY31" fmla="*/ 10112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70534 w 1067670"/>
                  <a:gd name="connsiteY21" fmla="*/ 1224021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794334 w 1067670"/>
                  <a:gd name="connsiteY31" fmla="*/ 9985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70534 w 1067670"/>
                  <a:gd name="connsiteY21" fmla="*/ 1224021 h 2320298"/>
                  <a:gd name="connsiteX22" fmla="*/ 911809 w 1067670"/>
                  <a:gd name="connsiteY22" fmla="*/ 158914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794334 w 1067670"/>
                  <a:gd name="connsiteY31" fmla="*/ 9985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80059 w 1067670"/>
                  <a:gd name="connsiteY21" fmla="*/ 1230371 h 2320298"/>
                  <a:gd name="connsiteX22" fmla="*/ 911809 w 1067670"/>
                  <a:gd name="connsiteY22" fmla="*/ 158914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794334 w 1067670"/>
                  <a:gd name="connsiteY31" fmla="*/ 9985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80059 w 1067670"/>
                  <a:gd name="connsiteY21" fmla="*/ 1230371 h 2320298"/>
                  <a:gd name="connsiteX22" fmla="*/ 911809 w 1067670"/>
                  <a:gd name="connsiteY22" fmla="*/ 1589146 h 2320298"/>
                  <a:gd name="connsiteX23" fmla="*/ 832434 w 1067670"/>
                  <a:gd name="connsiteY23" fmla="*/ 1960621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794334 w 1067670"/>
                  <a:gd name="connsiteY31" fmla="*/ 9985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41"/>
                  <a:gd name="connsiteX1" fmla="*/ 438734 w 1067670"/>
                  <a:gd name="connsiteY1" fmla="*/ 173096 h 2320241"/>
                  <a:gd name="connsiteX2" fmla="*/ 356184 w 1067670"/>
                  <a:gd name="connsiteY2" fmla="*/ 204846 h 2320241"/>
                  <a:gd name="connsiteX3" fmla="*/ 260934 w 1067670"/>
                  <a:gd name="connsiteY3" fmla="*/ 198496 h 2320241"/>
                  <a:gd name="connsiteX4" fmla="*/ 210134 w 1067670"/>
                  <a:gd name="connsiteY4" fmla="*/ 147696 h 2320241"/>
                  <a:gd name="connsiteX5" fmla="*/ 235534 w 1067670"/>
                  <a:gd name="connsiteY5" fmla="*/ 223896 h 2320241"/>
                  <a:gd name="connsiteX6" fmla="*/ 146634 w 1067670"/>
                  <a:gd name="connsiteY6" fmla="*/ 230246 h 2320241"/>
                  <a:gd name="connsiteX7" fmla="*/ 51384 w 1067670"/>
                  <a:gd name="connsiteY7" fmla="*/ 179446 h 2320241"/>
                  <a:gd name="connsiteX8" fmla="*/ 584 w 1067670"/>
                  <a:gd name="connsiteY8" fmla="*/ 198496 h 2320241"/>
                  <a:gd name="connsiteX9" fmla="*/ 83134 w 1067670"/>
                  <a:gd name="connsiteY9" fmla="*/ 230246 h 2320241"/>
                  <a:gd name="connsiteX10" fmla="*/ 121234 w 1067670"/>
                  <a:gd name="connsiteY10" fmla="*/ 268346 h 2320241"/>
                  <a:gd name="connsiteX11" fmla="*/ 6934 w 1067670"/>
                  <a:gd name="connsiteY11" fmla="*/ 369946 h 2320241"/>
                  <a:gd name="connsiteX12" fmla="*/ 38684 w 1067670"/>
                  <a:gd name="connsiteY12" fmla="*/ 528696 h 2320241"/>
                  <a:gd name="connsiteX13" fmla="*/ 95834 w 1067670"/>
                  <a:gd name="connsiteY13" fmla="*/ 642996 h 2320241"/>
                  <a:gd name="connsiteX14" fmla="*/ 108534 w 1067670"/>
                  <a:gd name="connsiteY14" fmla="*/ 757296 h 2320241"/>
                  <a:gd name="connsiteX15" fmla="*/ 121234 w 1067670"/>
                  <a:gd name="connsiteY15" fmla="*/ 636646 h 2320241"/>
                  <a:gd name="connsiteX16" fmla="*/ 210134 w 1067670"/>
                  <a:gd name="connsiteY16" fmla="*/ 604896 h 2320241"/>
                  <a:gd name="connsiteX17" fmla="*/ 324434 w 1067670"/>
                  <a:gd name="connsiteY17" fmla="*/ 630296 h 2320241"/>
                  <a:gd name="connsiteX18" fmla="*/ 451434 w 1067670"/>
                  <a:gd name="connsiteY18" fmla="*/ 757296 h 2320241"/>
                  <a:gd name="connsiteX19" fmla="*/ 603834 w 1067670"/>
                  <a:gd name="connsiteY19" fmla="*/ 896996 h 2320241"/>
                  <a:gd name="connsiteX20" fmla="*/ 775284 w 1067670"/>
                  <a:gd name="connsiteY20" fmla="*/ 1011296 h 2320241"/>
                  <a:gd name="connsiteX21" fmla="*/ 880059 w 1067670"/>
                  <a:gd name="connsiteY21" fmla="*/ 1230371 h 2320241"/>
                  <a:gd name="connsiteX22" fmla="*/ 911809 w 1067670"/>
                  <a:gd name="connsiteY22" fmla="*/ 1589146 h 2320241"/>
                  <a:gd name="connsiteX23" fmla="*/ 832434 w 1067670"/>
                  <a:gd name="connsiteY23" fmla="*/ 1960621 h 2320241"/>
                  <a:gd name="connsiteX24" fmla="*/ 740359 w 1067670"/>
                  <a:gd name="connsiteY24" fmla="*/ 2116196 h 2320241"/>
                  <a:gd name="connsiteX25" fmla="*/ 641934 w 1067670"/>
                  <a:gd name="connsiteY25" fmla="*/ 2236846 h 2320241"/>
                  <a:gd name="connsiteX26" fmla="*/ 629234 w 1067670"/>
                  <a:gd name="connsiteY26" fmla="*/ 2319396 h 2320241"/>
                  <a:gd name="connsiteX27" fmla="*/ 724484 w 1067670"/>
                  <a:gd name="connsiteY27" fmla="*/ 2186046 h 2320241"/>
                  <a:gd name="connsiteX28" fmla="*/ 851484 w 1067670"/>
                  <a:gd name="connsiteY28" fmla="*/ 1982846 h 2320241"/>
                  <a:gd name="connsiteX29" fmla="*/ 946734 w 1067670"/>
                  <a:gd name="connsiteY29" fmla="*/ 1576446 h 2320241"/>
                  <a:gd name="connsiteX30" fmla="*/ 914984 w 1067670"/>
                  <a:gd name="connsiteY30" fmla="*/ 1214496 h 2320241"/>
                  <a:gd name="connsiteX31" fmla="*/ 794334 w 1067670"/>
                  <a:gd name="connsiteY31" fmla="*/ 998596 h 2320241"/>
                  <a:gd name="connsiteX32" fmla="*/ 578434 w 1067670"/>
                  <a:gd name="connsiteY32" fmla="*/ 865246 h 2320241"/>
                  <a:gd name="connsiteX33" fmla="*/ 502234 w 1067670"/>
                  <a:gd name="connsiteY33" fmla="*/ 782696 h 2320241"/>
                  <a:gd name="connsiteX34" fmla="*/ 553034 w 1067670"/>
                  <a:gd name="connsiteY34" fmla="*/ 744596 h 2320241"/>
                  <a:gd name="connsiteX35" fmla="*/ 711784 w 1067670"/>
                  <a:gd name="connsiteY35" fmla="*/ 668396 h 2320241"/>
                  <a:gd name="connsiteX36" fmla="*/ 807034 w 1067670"/>
                  <a:gd name="connsiteY36" fmla="*/ 528696 h 2320241"/>
                  <a:gd name="connsiteX37" fmla="*/ 984834 w 1067670"/>
                  <a:gd name="connsiteY37" fmla="*/ 547746 h 2320241"/>
                  <a:gd name="connsiteX38" fmla="*/ 1067384 w 1067670"/>
                  <a:gd name="connsiteY38" fmla="*/ 535046 h 2320241"/>
                  <a:gd name="connsiteX39" fmla="*/ 959434 w 1067670"/>
                  <a:gd name="connsiteY39" fmla="*/ 515996 h 2320241"/>
                  <a:gd name="connsiteX40" fmla="*/ 832434 w 1067670"/>
                  <a:gd name="connsiteY40" fmla="*/ 465196 h 2320241"/>
                  <a:gd name="connsiteX41" fmla="*/ 819734 w 1067670"/>
                  <a:gd name="connsiteY41" fmla="*/ 369946 h 2320241"/>
                  <a:gd name="connsiteX42" fmla="*/ 768934 w 1067670"/>
                  <a:gd name="connsiteY42" fmla="*/ 217546 h 2320241"/>
                  <a:gd name="connsiteX43" fmla="*/ 756234 w 1067670"/>
                  <a:gd name="connsiteY43" fmla="*/ 242946 h 2320241"/>
                  <a:gd name="connsiteX44" fmla="*/ 775284 w 1067670"/>
                  <a:gd name="connsiteY44" fmla="*/ 382646 h 2320241"/>
                  <a:gd name="connsiteX45" fmla="*/ 786396 w 1067670"/>
                  <a:gd name="connsiteY45" fmla="*/ 514408 h 2320241"/>
                  <a:gd name="connsiteX46" fmla="*/ 738771 w 1067670"/>
                  <a:gd name="connsiteY46" fmla="*/ 589021 h 2320241"/>
                  <a:gd name="connsiteX47" fmla="*/ 629234 w 1067670"/>
                  <a:gd name="connsiteY47" fmla="*/ 693796 h 2320241"/>
                  <a:gd name="connsiteX48" fmla="*/ 489534 w 1067670"/>
                  <a:gd name="connsiteY48" fmla="*/ 731896 h 2320241"/>
                  <a:gd name="connsiteX49" fmla="*/ 381584 w 1067670"/>
                  <a:gd name="connsiteY49" fmla="*/ 655696 h 2320241"/>
                  <a:gd name="connsiteX50" fmla="*/ 311734 w 1067670"/>
                  <a:gd name="connsiteY50" fmla="*/ 592196 h 2320241"/>
                  <a:gd name="connsiteX51" fmla="*/ 216484 w 1067670"/>
                  <a:gd name="connsiteY51" fmla="*/ 566796 h 2320241"/>
                  <a:gd name="connsiteX52" fmla="*/ 114884 w 1067670"/>
                  <a:gd name="connsiteY52" fmla="*/ 573146 h 2320241"/>
                  <a:gd name="connsiteX53" fmla="*/ 51384 w 1067670"/>
                  <a:gd name="connsiteY53" fmla="*/ 503296 h 2320241"/>
                  <a:gd name="connsiteX54" fmla="*/ 25984 w 1067670"/>
                  <a:gd name="connsiteY54" fmla="*/ 420746 h 2320241"/>
                  <a:gd name="connsiteX55" fmla="*/ 25984 w 1067670"/>
                  <a:gd name="connsiteY55" fmla="*/ 357246 h 2320241"/>
                  <a:gd name="connsiteX56" fmla="*/ 127584 w 1067670"/>
                  <a:gd name="connsiteY56" fmla="*/ 300096 h 2320241"/>
                  <a:gd name="connsiteX57" fmla="*/ 248234 w 1067670"/>
                  <a:gd name="connsiteY57" fmla="*/ 261996 h 2320241"/>
                  <a:gd name="connsiteX58" fmla="*/ 305384 w 1067670"/>
                  <a:gd name="connsiteY58" fmla="*/ 293746 h 2320241"/>
                  <a:gd name="connsiteX59" fmla="*/ 349834 w 1067670"/>
                  <a:gd name="connsiteY59" fmla="*/ 255646 h 2320241"/>
                  <a:gd name="connsiteX60" fmla="*/ 464134 w 1067670"/>
                  <a:gd name="connsiteY60" fmla="*/ 268346 h 2320241"/>
                  <a:gd name="connsiteX61" fmla="*/ 527634 w 1067670"/>
                  <a:gd name="connsiteY61" fmla="*/ 357246 h 2320241"/>
                  <a:gd name="connsiteX62" fmla="*/ 521284 w 1067670"/>
                  <a:gd name="connsiteY62" fmla="*/ 287396 h 2320241"/>
                  <a:gd name="connsiteX63" fmla="*/ 508584 w 1067670"/>
                  <a:gd name="connsiteY63" fmla="*/ 192146 h 2320241"/>
                  <a:gd name="connsiteX64" fmla="*/ 540334 w 1067670"/>
                  <a:gd name="connsiteY64" fmla="*/ 90546 h 2320241"/>
                  <a:gd name="connsiteX65" fmla="*/ 540334 w 1067670"/>
                  <a:gd name="connsiteY65" fmla="*/ 1646 h 2320241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0059 w 1067670"/>
                  <a:gd name="connsiteY21" fmla="*/ 1230371 h 2320000"/>
                  <a:gd name="connsiteX22" fmla="*/ 911809 w 1067670"/>
                  <a:gd name="connsiteY22" fmla="*/ 158914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94334 w 1067670"/>
                  <a:gd name="connsiteY31" fmla="*/ 99859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32434 w 1067670"/>
                  <a:gd name="connsiteY40" fmla="*/ 465196 h 2320000"/>
                  <a:gd name="connsiteX41" fmla="*/ 819734 w 1067670"/>
                  <a:gd name="connsiteY41" fmla="*/ 369946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0059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94334 w 1067670"/>
                  <a:gd name="connsiteY31" fmla="*/ 99859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32434 w 1067670"/>
                  <a:gd name="connsiteY40" fmla="*/ 465196 h 2320000"/>
                  <a:gd name="connsiteX41" fmla="*/ 819734 w 1067670"/>
                  <a:gd name="connsiteY41" fmla="*/ 369946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94334 w 1067670"/>
                  <a:gd name="connsiteY31" fmla="*/ 99859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32434 w 1067670"/>
                  <a:gd name="connsiteY40" fmla="*/ 465196 h 2320000"/>
                  <a:gd name="connsiteX41" fmla="*/ 819734 w 1067670"/>
                  <a:gd name="connsiteY41" fmla="*/ 369946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32434 w 1067670"/>
                  <a:gd name="connsiteY40" fmla="*/ 465196 h 2320000"/>
                  <a:gd name="connsiteX41" fmla="*/ 819734 w 1067670"/>
                  <a:gd name="connsiteY41" fmla="*/ 369946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32434 w 1067670"/>
                  <a:gd name="connsiteY40" fmla="*/ 4651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699084 w 1067670"/>
                  <a:gd name="connsiteY35" fmla="*/ 66204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699084 w 1067670"/>
                  <a:gd name="connsiteY35" fmla="*/ 66204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699084 w 1067670"/>
                  <a:gd name="connsiteY35" fmla="*/ 66204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699084 w 1067670"/>
                  <a:gd name="connsiteY35" fmla="*/ 66204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3398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771 h 2320125"/>
                  <a:gd name="connsiteX1" fmla="*/ 438734 w 1067670"/>
                  <a:gd name="connsiteY1" fmla="*/ 173221 h 2320125"/>
                  <a:gd name="connsiteX2" fmla="*/ 356184 w 1067670"/>
                  <a:gd name="connsiteY2" fmla="*/ 204971 h 2320125"/>
                  <a:gd name="connsiteX3" fmla="*/ 260934 w 1067670"/>
                  <a:gd name="connsiteY3" fmla="*/ 198621 h 2320125"/>
                  <a:gd name="connsiteX4" fmla="*/ 210134 w 1067670"/>
                  <a:gd name="connsiteY4" fmla="*/ 147821 h 2320125"/>
                  <a:gd name="connsiteX5" fmla="*/ 235534 w 1067670"/>
                  <a:gd name="connsiteY5" fmla="*/ 224021 h 2320125"/>
                  <a:gd name="connsiteX6" fmla="*/ 146634 w 1067670"/>
                  <a:gd name="connsiteY6" fmla="*/ 230371 h 2320125"/>
                  <a:gd name="connsiteX7" fmla="*/ 51384 w 1067670"/>
                  <a:gd name="connsiteY7" fmla="*/ 179571 h 2320125"/>
                  <a:gd name="connsiteX8" fmla="*/ 584 w 1067670"/>
                  <a:gd name="connsiteY8" fmla="*/ 198621 h 2320125"/>
                  <a:gd name="connsiteX9" fmla="*/ 83134 w 1067670"/>
                  <a:gd name="connsiteY9" fmla="*/ 230371 h 2320125"/>
                  <a:gd name="connsiteX10" fmla="*/ 121234 w 1067670"/>
                  <a:gd name="connsiteY10" fmla="*/ 268471 h 2320125"/>
                  <a:gd name="connsiteX11" fmla="*/ 6934 w 1067670"/>
                  <a:gd name="connsiteY11" fmla="*/ 370071 h 2320125"/>
                  <a:gd name="connsiteX12" fmla="*/ 38684 w 1067670"/>
                  <a:gd name="connsiteY12" fmla="*/ 528821 h 2320125"/>
                  <a:gd name="connsiteX13" fmla="*/ 95834 w 1067670"/>
                  <a:gd name="connsiteY13" fmla="*/ 643121 h 2320125"/>
                  <a:gd name="connsiteX14" fmla="*/ 108534 w 1067670"/>
                  <a:gd name="connsiteY14" fmla="*/ 757421 h 2320125"/>
                  <a:gd name="connsiteX15" fmla="*/ 121234 w 1067670"/>
                  <a:gd name="connsiteY15" fmla="*/ 636771 h 2320125"/>
                  <a:gd name="connsiteX16" fmla="*/ 210134 w 1067670"/>
                  <a:gd name="connsiteY16" fmla="*/ 605021 h 2320125"/>
                  <a:gd name="connsiteX17" fmla="*/ 324434 w 1067670"/>
                  <a:gd name="connsiteY17" fmla="*/ 630421 h 2320125"/>
                  <a:gd name="connsiteX18" fmla="*/ 451434 w 1067670"/>
                  <a:gd name="connsiteY18" fmla="*/ 757421 h 2320125"/>
                  <a:gd name="connsiteX19" fmla="*/ 603834 w 1067670"/>
                  <a:gd name="connsiteY19" fmla="*/ 897121 h 2320125"/>
                  <a:gd name="connsiteX20" fmla="*/ 775284 w 1067670"/>
                  <a:gd name="connsiteY20" fmla="*/ 1011421 h 2320125"/>
                  <a:gd name="connsiteX21" fmla="*/ 889584 w 1067670"/>
                  <a:gd name="connsiteY21" fmla="*/ 1230496 h 2320125"/>
                  <a:gd name="connsiteX22" fmla="*/ 921334 w 1067670"/>
                  <a:gd name="connsiteY22" fmla="*/ 1582921 h 2320125"/>
                  <a:gd name="connsiteX23" fmla="*/ 832434 w 1067670"/>
                  <a:gd name="connsiteY23" fmla="*/ 1960746 h 2320125"/>
                  <a:gd name="connsiteX24" fmla="*/ 740359 w 1067670"/>
                  <a:gd name="connsiteY24" fmla="*/ 2116321 h 2320125"/>
                  <a:gd name="connsiteX25" fmla="*/ 657809 w 1067670"/>
                  <a:gd name="connsiteY25" fmla="*/ 2230621 h 2320125"/>
                  <a:gd name="connsiteX26" fmla="*/ 629234 w 1067670"/>
                  <a:gd name="connsiteY26" fmla="*/ 2319521 h 2320125"/>
                  <a:gd name="connsiteX27" fmla="*/ 724484 w 1067670"/>
                  <a:gd name="connsiteY27" fmla="*/ 2186171 h 2320125"/>
                  <a:gd name="connsiteX28" fmla="*/ 851484 w 1067670"/>
                  <a:gd name="connsiteY28" fmla="*/ 1982971 h 2320125"/>
                  <a:gd name="connsiteX29" fmla="*/ 946734 w 1067670"/>
                  <a:gd name="connsiteY29" fmla="*/ 1576571 h 2320125"/>
                  <a:gd name="connsiteX30" fmla="*/ 914984 w 1067670"/>
                  <a:gd name="connsiteY30" fmla="*/ 1214621 h 2320125"/>
                  <a:gd name="connsiteX31" fmla="*/ 787984 w 1067670"/>
                  <a:gd name="connsiteY31" fmla="*/ 992371 h 2320125"/>
                  <a:gd name="connsiteX32" fmla="*/ 578434 w 1067670"/>
                  <a:gd name="connsiteY32" fmla="*/ 865371 h 2320125"/>
                  <a:gd name="connsiteX33" fmla="*/ 502234 w 1067670"/>
                  <a:gd name="connsiteY33" fmla="*/ 782821 h 2320125"/>
                  <a:gd name="connsiteX34" fmla="*/ 553034 w 1067670"/>
                  <a:gd name="connsiteY34" fmla="*/ 744721 h 2320125"/>
                  <a:gd name="connsiteX35" fmla="*/ 699084 w 1067670"/>
                  <a:gd name="connsiteY35" fmla="*/ 662171 h 2320125"/>
                  <a:gd name="connsiteX36" fmla="*/ 807034 w 1067670"/>
                  <a:gd name="connsiteY36" fmla="*/ 528821 h 2320125"/>
                  <a:gd name="connsiteX37" fmla="*/ 984834 w 1067670"/>
                  <a:gd name="connsiteY37" fmla="*/ 547871 h 2320125"/>
                  <a:gd name="connsiteX38" fmla="*/ 1067384 w 1067670"/>
                  <a:gd name="connsiteY38" fmla="*/ 535171 h 2320125"/>
                  <a:gd name="connsiteX39" fmla="*/ 959434 w 1067670"/>
                  <a:gd name="connsiteY39" fmla="*/ 516121 h 2320125"/>
                  <a:gd name="connsiteX40" fmla="*/ 819734 w 1067670"/>
                  <a:gd name="connsiteY40" fmla="*/ 478021 h 2320125"/>
                  <a:gd name="connsiteX41" fmla="*/ 803859 w 1067670"/>
                  <a:gd name="connsiteY41" fmla="*/ 373246 h 2320125"/>
                  <a:gd name="connsiteX42" fmla="*/ 768934 w 1067670"/>
                  <a:gd name="connsiteY42" fmla="*/ 217671 h 2320125"/>
                  <a:gd name="connsiteX43" fmla="*/ 756234 w 1067670"/>
                  <a:gd name="connsiteY43" fmla="*/ 243071 h 2320125"/>
                  <a:gd name="connsiteX44" fmla="*/ 775284 w 1067670"/>
                  <a:gd name="connsiteY44" fmla="*/ 382771 h 2320125"/>
                  <a:gd name="connsiteX45" fmla="*/ 786396 w 1067670"/>
                  <a:gd name="connsiteY45" fmla="*/ 514533 h 2320125"/>
                  <a:gd name="connsiteX46" fmla="*/ 738771 w 1067670"/>
                  <a:gd name="connsiteY46" fmla="*/ 589146 h 2320125"/>
                  <a:gd name="connsiteX47" fmla="*/ 629234 w 1067670"/>
                  <a:gd name="connsiteY47" fmla="*/ 693921 h 2320125"/>
                  <a:gd name="connsiteX48" fmla="*/ 489534 w 1067670"/>
                  <a:gd name="connsiteY48" fmla="*/ 732021 h 2320125"/>
                  <a:gd name="connsiteX49" fmla="*/ 381584 w 1067670"/>
                  <a:gd name="connsiteY49" fmla="*/ 655821 h 2320125"/>
                  <a:gd name="connsiteX50" fmla="*/ 311734 w 1067670"/>
                  <a:gd name="connsiteY50" fmla="*/ 592321 h 2320125"/>
                  <a:gd name="connsiteX51" fmla="*/ 216484 w 1067670"/>
                  <a:gd name="connsiteY51" fmla="*/ 566921 h 2320125"/>
                  <a:gd name="connsiteX52" fmla="*/ 114884 w 1067670"/>
                  <a:gd name="connsiteY52" fmla="*/ 573271 h 2320125"/>
                  <a:gd name="connsiteX53" fmla="*/ 51384 w 1067670"/>
                  <a:gd name="connsiteY53" fmla="*/ 503421 h 2320125"/>
                  <a:gd name="connsiteX54" fmla="*/ 25984 w 1067670"/>
                  <a:gd name="connsiteY54" fmla="*/ 420871 h 2320125"/>
                  <a:gd name="connsiteX55" fmla="*/ 25984 w 1067670"/>
                  <a:gd name="connsiteY55" fmla="*/ 357371 h 2320125"/>
                  <a:gd name="connsiteX56" fmla="*/ 127584 w 1067670"/>
                  <a:gd name="connsiteY56" fmla="*/ 300221 h 2320125"/>
                  <a:gd name="connsiteX57" fmla="*/ 248234 w 1067670"/>
                  <a:gd name="connsiteY57" fmla="*/ 262121 h 2320125"/>
                  <a:gd name="connsiteX58" fmla="*/ 305384 w 1067670"/>
                  <a:gd name="connsiteY58" fmla="*/ 293871 h 2320125"/>
                  <a:gd name="connsiteX59" fmla="*/ 349834 w 1067670"/>
                  <a:gd name="connsiteY59" fmla="*/ 255771 h 2320125"/>
                  <a:gd name="connsiteX60" fmla="*/ 464134 w 1067670"/>
                  <a:gd name="connsiteY60" fmla="*/ 268471 h 2320125"/>
                  <a:gd name="connsiteX61" fmla="*/ 527634 w 1067670"/>
                  <a:gd name="connsiteY61" fmla="*/ 357371 h 2320125"/>
                  <a:gd name="connsiteX62" fmla="*/ 521284 w 1067670"/>
                  <a:gd name="connsiteY62" fmla="*/ 287521 h 2320125"/>
                  <a:gd name="connsiteX63" fmla="*/ 499059 w 1067670"/>
                  <a:gd name="connsiteY63" fmla="*/ 198621 h 2320125"/>
                  <a:gd name="connsiteX64" fmla="*/ 533984 w 1067670"/>
                  <a:gd name="connsiteY64" fmla="*/ 90671 h 2320125"/>
                  <a:gd name="connsiteX65" fmla="*/ 540334 w 1067670"/>
                  <a:gd name="connsiteY65" fmla="*/ 1771 h 2320125"/>
                  <a:gd name="connsiteX0" fmla="*/ 540334 w 1067670"/>
                  <a:gd name="connsiteY0" fmla="*/ 1686 h 2320040"/>
                  <a:gd name="connsiteX1" fmla="*/ 455403 w 1067670"/>
                  <a:gd name="connsiteY1" fmla="*/ 170755 h 2320040"/>
                  <a:gd name="connsiteX2" fmla="*/ 356184 w 1067670"/>
                  <a:gd name="connsiteY2" fmla="*/ 204886 h 2320040"/>
                  <a:gd name="connsiteX3" fmla="*/ 260934 w 1067670"/>
                  <a:gd name="connsiteY3" fmla="*/ 198536 h 2320040"/>
                  <a:gd name="connsiteX4" fmla="*/ 210134 w 1067670"/>
                  <a:gd name="connsiteY4" fmla="*/ 147736 h 2320040"/>
                  <a:gd name="connsiteX5" fmla="*/ 235534 w 1067670"/>
                  <a:gd name="connsiteY5" fmla="*/ 223936 h 2320040"/>
                  <a:gd name="connsiteX6" fmla="*/ 146634 w 1067670"/>
                  <a:gd name="connsiteY6" fmla="*/ 230286 h 2320040"/>
                  <a:gd name="connsiteX7" fmla="*/ 51384 w 1067670"/>
                  <a:gd name="connsiteY7" fmla="*/ 179486 h 2320040"/>
                  <a:gd name="connsiteX8" fmla="*/ 584 w 1067670"/>
                  <a:gd name="connsiteY8" fmla="*/ 198536 h 2320040"/>
                  <a:gd name="connsiteX9" fmla="*/ 83134 w 1067670"/>
                  <a:gd name="connsiteY9" fmla="*/ 230286 h 2320040"/>
                  <a:gd name="connsiteX10" fmla="*/ 121234 w 1067670"/>
                  <a:gd name="connsiteY10" fmla="*/ 268386 h 2320040"/>
                  <a:gd name="connsiteX11" fmla="*/ 6934 w 1067670"/>
                  <a:gd name="connsiteY11" fmla="*/ 369986 h 2320040"/>
                  <a:gd name="connsiteX12" fmla="*/ 38684 w 1067670"/>
                  <a:gd name="connsiteY12" fmla="*/ 528736 h 2320040"/>
                  <a:gd name="connsiteX13" fmla="*/ 95834 w 1067670"/>
                  <a:gd name="connsiteY13" fmla="*/ 643036 h 2320040"/>
                  <a:gd name="connsiteX14" fmla="*/ 108534 w 1067670"/>
                  <a:gd name="connsiteY14" fmla="*/ 757336 h 2320040"/>
                  <a:gd name="connsiteX15" fmla="*/ 121234 w 1067670"/>
                  <a:gd name="connsiteY15" fmla="*/ 636686 h 2320040"/>
                  <a:gd name="connsiteX16" fmla="*/ 210134 w 1067670"/>
                  <a:gd name="connsiteY16" fmla="*/ 604936 h 2320040"/>
                  <a:gd name="connsiteX17" fmla="*/ 324434 w 1067670"/>
                  <a:gd name="connsiteY17" fmla="*/ 630336 h 2320040"/>
                  <a:gd name="connsiteX18" fmla="*/ 451434 w 1067670"/>
                  <a:gd name="connsiteY18" fmla="*/ 757336 h 2320040"/>
                  <a:gd name="connsiteX19" fmla="*/ 603834 w 1067670"/>
                  <a:gd name="connsiteY19" fmla="*/ 897036 h 2320040"/>
                  <a:gd name="connsiteX20" fmla="*/ 775284 w 1067670"/>
                  <a:gd name="connsiteY20" fmla="*/ 1011336 h 2320040"/>
                  <a:gd name="connsiteX21" fmla="*/ 889584 w 1067670"/>
                  <a:gd name="connsiteY21" fmla="*/ 1230411 h 2320040"/>
                  <a:gd name="connsiteX22" fmla="*/ 921334 w 1067670"/>
                  <a:gd name="connsiteY22" fmla="*/ 1582836 h 2320040"/>
                  <a:gd name="connsiteX23" fmla="*/ 832434 w 1067670"/>
                  <a:gd name="connsiteY23" fmla="*/ 1960661 h 2320040"/>
                  <a:gd name="connsiteX24" fmla="*/ 740359 w 1067670"/>
                  <a:gd name="connsiteY24" fmla="*/ 2116236 h 2320040"/>
                  <a:gd name="connsiteX25" fmla="*/ 657809 w 1067670"/>
                  <a:gd name="connsiteY25" fmla="*/ 2230536 h 2320040"/>
                  <a:gd name="connsiteX26" fmla="*/ 629234 w 1067670"/>
                  <a:gd name="connsiteY26" fmla="*/ 2319436 h 2320040"/>
                  <a:gd name="connsiteX27" fmla="*/ 724484 w 1067670"/>
                  <a:gd name="connsiteY27" fmla="*/ 2186086 h 2320040"/>
                  <a:gd name="connsiteX28" fmla="*/ 851484 w 1067670"/>
                  <a:gd name="connsiteY28" fmla="*/ 1982886 h 2320040"/>
                  <a:gd name="connsiteX29" fmla="*/ 946734 w 1067670"/>
                  <a:gd name="connsiteY29" fmla="*/ 1576486 h 2320040"/>
                  <a:gd name="connsiteX30" fmla="*/ 914984 w 1067670"/>
                  <a:gd name="connsiteY30" fmla="*/ 1214536 h 2320040"/>
                  <a:gd name="connsiteX31" fmla="*/ 787984 w 1067670"/>
                  <a:gd name="connsiteY31" fmla="*/ 992286 h 2320040"/>
                  <a:gd name="connsiteX32" fmla="*/ 578434 w 1067670"/>
                  <a:gd name="connsiteY32" fmla="*/ 865286 h 2320040"/>
                  <a:gd name="connsiteX33" fmla="*/ 502234 w 1067670"/>
                  <a:gd name="connsiteY33" fmla="*/ 782736 h 2320040"/>
                  <a:gd name="connsiteX34" fmla="*/ 553034 w 1067670"/>
                  <a:gd name="connsiteY34" fmla="*/ 744636 h 2320040"/>
                  <a:gd name="connsiteX35" fmla="*/ 699084 w 1067670"/>
                  <a:gd name="connsiteY35" fmla="*/ 662086 h 2320040"/>
                  <a:gd name="connsiteX36" fmla="*/ 807034 w 1067670"/>
                  <a:gd name="connsiteY36" fmla="*/ 528736 h 2320040"/>
                  <a:gd name="connsiteX37" fmla="*/ 984834 w 1067670"/>
                  <a:gd name="connsiteY37" fmla="*/ 547786 h 2320040"/>
                  <a:gd name="connsiteX38" fmla="*/ 1067384 w 1067670"/>
                  <a:gd name="connsiteY38" fmla="*/ 535086 h 2320040"/>
                  <a:gd name="connsiteX39" fmla="*/ 959434 w 1067670"/>
                  <a:gd name="connsiteY39" fmla="*/ 516036 h 2320040"/>
                  <a:gd name="connsiteX40" fmla="*/ 819734 w 1067670"/>
                  <a:gd name="connsiteY40" fmla="*/ 477936 h 2320040"/>
                  <a:gd name="connsiteX41" fmla="*/ 803859 w 1067670"/>
                  <a:gd name="connsiteY41" fmla="*/ 373161 h 2320040"/>
                  <a:gd name="connsiteX42" fmla="*/ 768934 w 1067670"/>
                  <a:gd name="connsiteY42" fmla="*/ 217586 h 2320040"/>
                  <a:gd name="connsiteX43" fmla="*/ 756234 w 1067670"/>
                  <a:gd name="connsiteY43" fmla="*/ 242986 h 2320040"/>
                  <a:gd name="connsiteX44" fmla="*/ 775284 w 1067670"/>
                  <a:gd name="connsiteY44" fmla="*/ 382686 h 2320040"/>
                  <a:gd name="connsiteX45" fmla="*/ 786396 w 1067670"/>
                  <a:gd name="connsiteY45" fmla="*/ 514448 h 2320040"/>
                  <a:gd name="connsiteX46" fmla="*/ 738771 w 1067670"/>
                  <a:gd name="connsiteY46" fmla="*/ 589061 h 2320040"/>
                  <a:gd name="connsiteX47" fmla="*/ 629234 w 1067670"/>
                  <a:gd name="connsiteY47" fmla="*/ 693836 h 2320040"/>
                  <a:gd name="connsiteX48" fmla="*/ 489534 w 1067670"/>
                  <a:gd name="connsiteY48" fmla="*/ 731936 h 2320040"/>
                  <a:gd name="connsiteX49" fmla="*/ 381584 w 1067670"/>
                  <a:gd name="connsiteY49" fmla="*/ 655736 h 2320040"/>
                  <a:gd name="connsiteX50" fmla="*/ 311734 w 1067670"/>
                  <a:gd name="connsiteY50" fmla="*/ 592236 h 2320040"/>
                  <a:gd name="connsiteX51" fmla="*/ 216484 w 1067670"/>
                  <a:gd name="connsiteY51" fmla="*/ 566836 h 2320040"/>
                  <a:gd name="connsiteX52" fmla="*/ 114884 w 1067670"/>
                  <a:gd name="connsiteY52" fmla="*/ 573186 h 2320040"/>
                  <a:gd name="connsiteX53" fmla="*/ 51384 w 1067670"/>
                  <a:gd name="connsiteY53" fmla="*/ 503336 h 2320040"/>
                  <a:gd name="connsiteX54" fmla="*/ 25984 w 1067670"/>
                  <a:gd name="connsiteY54" fmla="*/ 420786 h 2320040"/>
                  <a:gd name="connsiteX55" fmla="*/ 25984 w 1067670"/>
                  <a:gd name="connsiteY55" fmla="*/ 357286 h 2320040"/>
                  <a:gd name="connsiteX56" fmla="*/ 127584 w 1067670"/>
                  <a:gd name="connsiteY56" fmla="*/ 300136 h 2320040"/>
                  <a:gd name="connsiteX57" fmla="*/ 248234 w 1067670"/>
                  <a:gd name="connsiteY57" fmla="*/ 262036 h 2320040"/>
                  <a:gd name="connsiteX58" fmla="*/ 305384 w 1067670"/>
                  <a:gd name="connsiteY58" fmla="*/ 293786 h 2320040"/>
                  <a:gd name="connsiteX59" fmla="*/ 349834 w 1067670"/>
                  <a:gd name="connsiteY59" fmla="*/ 255686 h 2320040"/>
                  <a:gd name="connsiteX60" fmla="*/ 464134 w 1067670"/>
                  <a:gd name="connsiteY60" fmla="*/ 268386 h 2320040"/>
                  <a:gd name="connsiteX61" fmla="*/ 527634 w 1067670"/>
                  <a:gd name="connsiteY61" fmla="*/ 357286 h 2320040"/>
                  <a:gd name="connsiteX62" fmla="*/ 521284 w 1067670"/>
                  <a:gd name="connsiteY62" fmla="*/ 287436 h 2320040"/>
                  <a:gd name="connsiteX63" fmla="*/ 499059 w 1067670"/>
                  <a:gd name="connsiteY63" fmla="*/ 198536 h 2320040"/>
                  <a:gd name="connsiteX64" fmla="*/ 533984 w 1067670"/>
                  <a:gd name="connsiteY64" fmla="*/ 90586 h 2320040"/>
                  <a:gd name="connsiteX65" fmla="*/ 540334 w 1067670"/>
                  <a:gd name="connsiteY65" fmla="*/ 1686 h 2320040"/>
                  <a:gd name="connsiteX0" fmla="*/ 540334 w 1067670"/>
                  <a:gd name="connsiteY0" fmla="*/ 1686 h 2320040"/>
                  <a:gd name="connsiteX1" fmla="*/ 455403 w 1067670"/>
                  <a:gd name="connsiteY1" fmla="*/ 170755 h 2320040"/>
                  <a:gd name="connsiteX2" fmla="*/ 356184 w 1067670"/>
                  <a:gd name="connsiteY2" fmla="*/ 204886 h 2320040"/>
                  <a:gd name="connsiteX3" fmla="*/ 260934 w 1067670"/>
                  <a:gd name="connsiteY3" fmla="*/ 198536 h 2320040"/>
                  <a:gd name="connsiteX4" fmla="*/ 210134 w 1067670"/>
                  <a:gd name="connsiteY4" fmla="*/ 147736 h 2320040"/>
                  <a:gd name="connsiteX5" fmla="*/ 235534 w 1067670"/>
                  <a:gd name="connsiteY5" fmla="*/ 223936 h 2320040"/>
                  <a:gd name="connsiteX6" fmla="*/ 146634 w 1067670"/>
                  <a:gd name="connsiteY6" fmla="*/ 230286 h 2320040"/>
                  <a:gd name="connsiteX7" fmla="*/ 51384 w 1067670"/>
                  <a:gd name="connsiteY7" fmla="*/ 179486 h 2320040"/>
                  <a:gd name="connsiteX8" fmla="*/ 584 w 1067670"/>
                  <a:gd name="connsiteY8" fmla="*/ 198536 h 2320040"/>
                  <a:gd name="connsiteX9" fmla="*/ 83134 w 1067670"/>
                  <a:gd name="connsiteY9" fmla="*/ 230286 h 2320040"/>
                  <a:gd name="connsiteX10" fmla="*/ 121234 w 1067670"/>
                  <a:gd name="connsiteY10" fmla="*/ 268386 h 2320040"/>
                  <a:gd name="connsiteX11" fmla="*/ 6934 w 1067670"/>
                  <a:gd name="connsiteY11" fmla="*/ 369986 h 2320040"/>
                  <a:gd name="connsiteX12" fmla="*/ 38684 w 1067670"/>
                  <a:gd name="connsiteY12" fmla="*/ 528736 h 2320040"/>
                  <a:gd name="connsiteX13" fmla="*/ 95834 w 1067670"/>
                  <a:gd name="connsiteY13" fmla="*/ 643036 h 2320040"/>
                  <a:gd name="connsiteX14" fmla="*/ 108534 w 1067670"/>
                  <a:gd name="connsiteY14" fmla="*/ 757336 h 2320040"/>
                  <a:gd name="connsiteX15" fmla="*/ 121234 w 1067670"/>
                  <a:gd name="connsiteY15" fmla="*/ 636686 h 2320040"/>
                  <a:gd name="connsiteX16" fmla="*/ 210134 w 1067670"/>
                  <a:gd name="connsiteY16" fmla="*/ 604936 h 2320040"/>
                  <a:gd name="connsiteX17" fmla="*/ 324434 w 1067670"/>
                  <a:gd name="connsiteY17" fmla="*/ 630336 h 2320040"/>
                  <a:gd name="connsiteX18" fmla="*/ 451434 w 1067670"/>
                  <a:gd name="connsiteY18" fmla="*/ 757336 h 2320040"/>
                  <a:gd name="connsiteX19" fmla="*/ 603834 w 1067670"/>
                  <a:gd name="connsiteY19" fmla="*/ 897036 h 2320040"/>
                  <a:gd name="connsiteX20" fmla="*/ 775284 w 1067670"/>
                  <a:gd name="connsiteY20" fmla="*/ 1011336 h 2320040"/>
                  <a:gd name="connsiteX21" fmla="*/ 889584 w 1067670"/>
                  <a:gd name="connsiteY21" fmla="*/ 1230411 h 2320040"/>
                  <a:gd name="connsiteX22" fmla="*/ 921334 w 1067670"/>
                  <a:gd name="connsiteY22" fmla="*/ 1582836 h 2320040"/>
                  <a:gd name="connsiteX23" fmla="*/ 832434 w 1067670"/>
                  <a:gd name="connsiteY23" fmla="*/ 1960661 h 2320040"/>
                  <a:gd name="connsiteX24" fmla="*/ 740359 w 1067670"/>
                  <a:gd name="connsiteY24" fmla="*/ 2116236 h 2320040"/>
                  <a:gd name="connsiteX25" fmla="*/ 657809 w 1067670"/>
                  <a:gd name="connsiteY25" fmla="*/ 2230536 h 2320040"/>
                  <a:gd name="connsiteX26" fmla="*/ 629234 w 1067670"/>
                  <a:gd name="connsiteY26" fmla="*/ 2319436 h 2320040"/>
                  <a:gd name="connsiteX27" fmla="*/ 724484 w 1067670"/>
                  <a:gd name="connsiteY27" fmla="*/ 2186086 h 2320040"/>
                  <a:gd name="connsiteX28" fmla="*/ 851484 w 1067670"/>
                  <a:gd name="connsiteY28" fmla="*/ 1982886 h 2320040"/>
                  <a:gd name="connsiteX29" fmla="*/ 946734 w 1067670"/>
                  <a:gd name="connsiteY29" fmla="*/ 1576486 h 2320040"/>
                  <a:gd name="connsiteX30" fmla="*/ 914984 w 1067670"/>
                  <a:gd name="connsiteY30" fmla="*/ 1214536 h 2320040"/>
                  <a:gd name="connsiteX31" fmla="*/ 787984 w 1067670"/>
                  <a:gd name="connsiteY31" fmla="*/ 992286 h 2320040"/>
                  <a:gd name="connsiteX32" fmla="*/ 578434 w 1067670"/>
                  <a:gd name="connsiteY32" fmla="*/ 865286 h 2320040"/>
                  <a:gd name="connsiteX33" fmla="*/ 502234 w 1067670"/>
                  <a:gd name="connsiteY33" fmla="*/ 782736 h 2320040"/>
                  <a:gd name="connsiteX34" fmla="*/ 553034 w 1067670"/>
                  <a:gd name="connsiteY34" fmla="*/ 744636 h 2320040"/>
                  <a:gd name="connsiteX35" fmla="*/ 699084 w 1067670"/>
                  <a:gd name="connsiteY35" fmla="*/ 662086 h 2320040"/>
                  <a:gd name="connsiteX36" fmla="*/ 807034 w 1067670"/>
                  <a:gd name="connsiteY36" fmla="*/ 528736 h 2320040"/>
                  <a:gd name="connsiteX37" fmla="*/ 984834 w 1067670"/>
                  <a:gd name="connsiteY37" fmla="*/ 547786 h 2320040"/>
                  <a:gd name="connsiteX38" fmla="*/ 1067384 w 1067670"/>
                  <a:gd name="connsiteY38" fmla="*/ 535086 h 2320040"/>
                  <a:gd name="connsiteX39" fmla="*/ 959434 w 1067670"/>
                  <a:gd name="connsiteY39" fmla="*/ 516036 h 2320040"/>
                  <a:gd name="connsiteX40" fmla="*/ 819734 w 1067670"/>
                  <a:gd name="connsiteY40" fmla="*/ 477936 h 2320040"/>
                  <a:gd name="connsiteX41" fmla="*/ 803859 w 1067670"/>
                  <a:gd name="connsiteY41" fmla="*/ 373161 h 2320040"/>
                  <a:gd name="connsiteX42" fmla="*/ 768934 w 1067670"/>
                  <a:gd name="connsiteY42" fmla="*/ 217586 h 2320040"/>
                  <a:gd name="connsiteX43" fmla="*/ 756234 w 1067670"/>
                  <a:gd name="connsiteY43" fmla="*/ 242986 h 2320040"/>
                  <a:gd name="connsiteX44" fmla="*/ 775284 w 1067670"/>
                  <a:gd name="connsiteY44" fmla="*/ 382686 h 2320040"/>
                  <a:gd name="connsiteX45" fmla="*/ 786396 w 1067670"/>
                  <a:gd name="connsiteY45" fmla="*/ 514448 h 2320040"/>
                  <a:gd name="connsiteX46" fmla="*/ 738771 w 1067670"/>
                  <a:gd name="connsiteY46" fmla="*/ 589061 h 2320040"/>
                  <a:gd name="connsiteX47" fmla="*/ 629234 w 1067670"/>
                  <a:gd name="connsiteY47" fmla="*/ 693836 h 2320040"/>
                  <a:gd name="connsiteX48" fmla="*/ 489534 w 1067670"/>
                  <a:gd name="connsiteY48" fmla="*/ 731936 h 2320040"/>
                  <a:gd name="connsiteX49" fmla="*/ 381584 w 1067670"/>
                  <a:gd name="connsiteY49" fmla="*/ 655736 h 2320040"/>
                  <a:gd name="connsiteX50" fmla="*/ 311734 w 1067670"/>
                  <a:gd name="connsiteY50" fmla="*/ 592236 h 2320040"/>
                  <a:gd name="connsiteX51" fmla="*/ 216484 w 1067670"/>
                  <a:gd name="connsiteY51" fmla="*/ 566836 h 2320040"/>
                  <a:gd name="connsiteX52" fmla="*/ 114884 w 1067670"/>
                  <a:gd name="connsiteY52" fmla="*/ 573186 h 2320040"/>
                  <a:gd name="connsiteX53" fmla="*/ 51384 w 1067670"/>
                  <a:gd name="connsiteY53" fmla="*/ 503336 h 2320040"/>
                  <a:gd name="connsiteX54" fmla="*/ 25984 w 1067670"/>
                  <a:gd name="connsiteY54" fmla="*/ 420786 h 2320040"/>
                  <a:gd name="connsiteX55" fmla="*/ 25984 w 1067670"/>
                  <a:gd name="connsiteY55" fmla="*/ 357286 h 2320040"/>
                  <a:gd name="connsiteX56" fmla="*/ 127584 w 1067670"/>
                  <a:gd name="connsiteY56" fmla="*/ 300136 h 2320040"/>
                  <a:gd name="connsiteX57" fmla="*/ 248234 w 1067670"/>
                  <a:gd name="connsiteY57" fmla="*/ 262036 h 2320040"/>
                  <a:gd name="connsiteX58" fmla="*/ 305384 w 1067670"/>
                  <a:gd name="connsiteY58" fmla="*/ 293786 h 2320040"/>
                  <a:gd name="connsiteX59" fmla="*/ 349834 w 1067670"/>
                  <a:gd name="connsiteY59" fmla="*/ 255686 h 2320040"/>
                  <a:gd name="connsiteX60" fmla="*/ 464134 w 1067670"/>
                  <a:gd name="connsiteY60" fmla="*/ 268386 h 2320040"/>
                  <a:gd name="connsiteX61" fmla="*/ 527634 w 1067670"/>
                  <a:gd name="connsiteY61" fmla="*/ 357286 h 2320040"/>
                  <a:gd name="connsiteX62" fmla="*/ 521284 w 1067670"/>
                  <a:gd name="connsiteY62" fmla="*/ 287436 h 2320040"/>
                  <a:gd name="connsiteX63" fmla="*/ 499059 w 1067670"/>
                  <a:gd name="connsiteY63" fmla="*/ 198536 h 2320040"/>
                  <a:gd name="connsiteX64" fmla="*/ 533984 w 1067670"/>
                  <a:gd name="connsiteY64" fmla="*/ 90586 h 2320040"/>
                  <a:gd name="connsiteX65" fmla="*/ 540334 w 1067670"/>
                  <a:gd name="connsiteY65" fmla="*/ 1686 h 2320040"/>
                  <a:gd name="connsiteX0" fmla="*/ 540334 w 1067670"/>
                  <a:gd name="connsiteY0" fmla="*/ 1686 h 2320040"/>
                  <a:gd name="connsiteX1" fmla="*/ 455403 w 1067670"/>
                  <a:gd name="connsiteY1" fmla="*/ 170755 h 2320040"/>
                  <a:gd name="connsiteX2" fmla="*/ 356184 w 1067670"/>
                  <a:gd name="connsiteY2" fmla="*/ 204886 h 2320040"/>
                  <a:gd name="connsiteX3" fmla="*/ 260934 w 1067670"/>
                  <a:gd name="connsiteY3" fmla="*/ 198536 h 2320040"/>
                  <a:gd name="connsiteX4" fmla="*/ 210134 w 1067670"/>
                  <a:gd name="connsiteY4" fmla="*/ 147736 h 2320040"/>
                  <a:gd name="connsiteX5" fmla="*/ 235534 w 1067670"/>
                  <a:gd name="connsiteY5" fmla="*/ 223936 h 2320040"/>
                  <a:gd name="connsiteX6" fmla="*/ 146634 w 1067670"/>
                  <a:gd name="connsiteY6" fmla="*/ 230286 h 2320040"/>
                  <a:gd name="connsiteX7" fmla="*/ 51384 w 1067670"/>
                  <a:gd name="connsiteY7" fmla="*/ 179486 h 2320040"/>
                  <a:gd name="connsiteX8" fmla="*/ 584 w 1067670"/>
                  <a:gd name="connsiteY8" fmla="*/ 198536 h 2320040"/>
                  <a:gd name="connsiteX9" fmla="*/ 83134 w 1067670"/>
                  <a:gd name="connsiteY9" fmla="*/ 230286 h 2320040"/>
                  <a:gd name="connsiteX10" fmla="*/ 121234 w 1067670"/>
                  <a:gd name="connsiteY10" fmla="*/ 268386 h 2320040"/>
                  <a:gd name="connsiteX11" fmla="*/ 6934 w 1067670"/>
                  <a:gd name="connsiteY11" fmla="*/ 369986 h 2320040"/>
                  <a:gd name="connsiteX12" fmla="*/ 38684 w 1067670"/>
                  <a:gd name="connsiteY12" fmla="*/ 528736 h 2320040"/>
                  <a:gd name="connsiteX13" fmla="*/ 95834 w 1067670"/>
                  <a:gd name="connsiteY13" fmla="*/ 643036 h 2320040"/>
                  <a:gd name="connsiteX14" fmla="*/ 108534 w 1067670"/>
                  <a:gd name="connsiteY14" fmla="*/ 757336 h 2320040"/>
                  <a:gd name="connsiteX15" fmla="*/ 121234 w 1067670"/>
                  <a:gd name="connsiteY15" fmla="*/ 636686 h 2320040"/>
                  <a:gd name="connsiteX16" fmla="*/ 210134 w 1067670"/>
                  <a:gd name="connsiteY16" fmla="*/ 604936 h 2320040"/>
                  <a:gd name="connsiteX17" fmla="*/ 324434 w 1067670"/>
                  <a:gd name="connsiteY17" fmla="*/ 630336 h 2320040"/>
                  <a:gd name="connsiteX18" fmla="*/ 451434 w 1067670"/>
                  <a:gd name="connsiteY18" fmla="*/ 757336 h 2320040"/>
                  <a:gd name="connsiteX19" fmla="*/ 603834 w 1067670"/>
                  <a:gd name="connsiteY19" fmla="*/ 897036 h 2320040"/>
                  <a:gd name="connsiteX20" fmla="*/ 775284 w 1067670"/>
                  <a:gd name="connsiteY20" fmla="*/ 1011336 h 2320040"/>
                  <a:gd name="connsiteX21" fmla="*/ 889584 w 1067670"/>
                  <a:gd name="connsiteY21" fmla="*/ 1230411 h 2320040"/>
                  <a:gd name="connsiteX22" fmla="*/ 921334 w 1067670"/>
                  <a:gd name="connsiteY22" fmla="*/ 1582836 h 2320040"/>
                  <a:gd name="connsiteX23" fmla="*/ 832434 w 1067670"/>
                  <a:gd name="connsiteY23" fmla="*/ 1960661 h 2320040"/>
                  <a:gd name="connsiteX24" fmla="*/ 740359 w 1067670"/>
                  <a:gd name="connsiteY24" fmla="*/ 2116236 h 2320040"/>
                  <a:gd name="connsiteX25" fmla="*/ 657809 w 1067670"/>
                  <a:gd name="connsiteY25" fmla="*/ 2230536 h 2320040"/>
                  <a:gd name="connsiteX26" fmla="*/ 629234 w 1067670"/>
                  <a:gd name="connsiteY26" fmla="*/ 2319436 h 2320040"/>
                  <a:gd name="connsiteX27" fmla="*/ 724484 w 1067670"/>
                  <a:gd name="connsiteY27" fmla="*/ 2186086 h 2320040"/>
                  <a:gd name="connsiteX28" fmla="*/ 851484 w 1067670"/>
                  <a:gd name="connsiteY28" fmla="*/ 1982886 h 2320040"/>
                  <a:gd name="connsiteX29" fmla="*/ 946734 w 1067670"/>
                  <a:gd name="connsiteY29" fmla="*/ 1576486 h 2320040"/>
                  <a:gd name="connsiteX30" fmla="*/ 914984 w 1067670"/>
                  <a:gd name="connsiteY30" fmla="*/ 1214536 h 2320040"/>
                  <a:gd name="connsiteX31" fmla="*/ 787984 w 1067670"/>
                  <a:gd name="connsiteY31" fmla="*/ 992286 h 2320040"/>
                  <a:gd name="connsiteX32" fmla="*/ 578434 w 1067670"/>
                  <a:gd name="connsiteY32" fmla="*/ 865286 h 2320040"/>
                  <a:gd name="connsiteX33" fmla="*/ 502234 w 1067670"/>
                  <a:gd name="connsiteY33" fmla="*/ 782736 h 2320040"/>
                  <a:gd name="connsiteX34" fmla="*/ 553034 w 1067670"/>
                  <a:gd name="connsiteY34" fmla="*/ 744636 h 2320040"/>
                  <a:gd name="connsiteX35" fmla="*/ 699084 w 1067670"/>
                  <a:gd name="connsiteY35" fmla="*/ 662086 h 2320040"/>
                  <a:gd name="connsiteX36" fmla="*/ 807034 w 1067670"/>
                  <a:gd name="connsiteY36" fmla="*/ 528736 h 2320040"/>
                  <a:gd name="connsiteX37" fmla="*/ 984834 w 1067670"/>
                  <a:gd name="connsiteY37" fmla="*/ 547786 h 2320040"/>
                  <a:gd name="connsiteX38" fmla="*/ 1067384 w 1067670"/>
                  <a:gd name="connsiteY38" fmla="*/ 535086 h 2320040"/>
                  <a:gd name="connsiteX39" fmla="*/ 959434 w 1067670"/>
                  <a:gd name="connsiteY39" fmla="*/ 516036 h 2320040"/>
                  <a:gd name="connsiteX40" fmla="*/ 819734 w 1067670"/>
                  <a:gd name="connsiteY40" fmla="*/ 477936 h 2320040"/>
                  <a:gd name="connsiteX41" fmla="*/ 803859 w 1067670"/>
                  <a:gd name="connsiteY41" fmla="*/ 373161 h 2320040"/>
                  <a:gd name="connsiteX42" fmla="*/ 768934 w 1067670"/>
                  <a:gd name="connsiteY42" fmla="*/ 217586 h 2320040"/>
                  <a:gd name="connsiteX43" fmla="*/ 756234 w 1067670"/>
                  <a:gd name="connsiteY43" fmla="*/ 242986 h 2320040"/>
                  <a:gd name="connsiteX44" fmla="*/ 775284 w 1067670"/>
                  <a:gd name="connsiteY44" fmla="*/ 382686 h 2320040"/>
                  <a:gd name="connsiteX45" fmla="*/ 786396 w 1067670"/>
                  <a:gd name="connsiteY45" fmla="*/ 514448 h 2320040"/>
                  <a:gd name="connsiteX46" fmla="*/ 738771 w 1067670"/>
                  <a:gd name="connsiteY46" fmla="*/ 589061 h 2320040"/>
                  <a:gd name="connsiteX47" fmla="*/ 629234 w 1067670"/>
                  <a:gd name="connsiteY47" fmla="*/ 693836 h 2320040"/>
                  <a:gd name="connsiteX48" fmla="*/ 489534 w 1067670"/>
                  <a:gd name="connsiteY48" fmla="*/ 731936 h 2320040"/>
                  <a:gd name="connsiteX49" fmla="*/ 381584 w 1067670"/>
                  <a:gd name="connsiteY49" fmla="*/ 655736 h 2320040"/>
                  <a:gd name="connsiteX50" fmla="*/ 311734 w 1067670"/>
                  <a:gd name="connsiteY50" fmla="*/ 592236 h 2320040"/>
                  <a:gd name="connsiteX51" fmla="*/ 216484 w 1067670"/>
                  <a:gd name="connsiteY51" fmla="*/ 566836 h 2320040"/>
                  <a:gd name="connsiteX52" fmla="*/ 114884 w 1067670"/>
                  <a:gd name="connsiteY52" fmla="*/ 573186 h 2320040"/>
                  <a:gd name="connsiteX53" fmla="*/ 51384 w 1067670"/>
                  <a:gd name="connsiteY53" fmla="*/ 503336 h 2320040"/>
                  <a:gd name="connsiteX54" fmla="*/ 25984 w 1067670"/>
                  <a:gd name="connsiteY54" fmla="*/ 420786 h 2320040"/>
                  <a:gd name="connsiteX55" fmla="*/ 25984 w 1067670"/>
                  <a:gd name="connsiteY55" fmla="*/ 357286 h 2320040"/>
                  <a:gd name="connsiteX56" fmla="*/ 127584 w 1067670"/>
                  <a:gd name="connsiteY56" fmla="*/ 300136 h 2320040"/>
                  <a:gd name="connsiteX57" fmla="*/ 248234 w 1067670"/>
                  <a:gd name="connsiteY57" fmla="*/ 262036 h 2320040"/>
                  <a:gd name="connsiteX58" fmla="*/ 305384 w 1067670"/>
                  <a:gd name="connsiteY58" fmla="*/ 293786 h 2320040"/>
                  <a:gd name="connsiteX59" fmla="*/ 349834 w 1067670"/>
                  <a:gd name="connsiteY59" fmla="*/ 255686 h 2320040"/>
                  <a:gd name="connsiteX60" fmla="*/ 468897 w 1067670"/>
                  <a:gd name="connsiteY60" fmla="*/ 242193 h 2320040"/>
                  <a:gd name="connsiteX61" fmla="*/ 527634 w 1067670"/>
                  <a:gd name="connsiteY61" fmla="*/ 357286 h 2320040"/>
                  <a:gd name="connsiteX62" fmla="*/ 521284 w 1067670"/>
                  <a:gd name="connsiteY62" fmla="*/ 287436 h 2320040"/>
                  <a:gd name="connsiteX63" fmla="*/ 499059 w 1067670"/>
                  <a:gd name="connsiteY63" fmla="*/ 198536 h 2320040"/>
                  <a:gd name="connsiteX64" fmla="*/ 533984 w 1067670"/>
                  <a:gd name="connsiteY64" fmla="*/ 90586 h 2320040"/>
                  <a:gd name="connsiteX65" fmla="*/ 540334 w 1067670"/>
                  <a:gd name="connsiteY65" fmla="*/ 1686 h 2320040"/>
                  <a:gd name="connsiteX0" fmla="*/ 540334 w 1067670"/>
                  <a:gd name="connsiteY0" fmla="*/ 1686 h 2320040"/>
                  <a:gd name="connsiteX1" fmla="*/ 455403 w 1067670"/>
                  <a:gd name="connsiteY1" fmla="*/ 170755 h 2320040"/>
                  <a:gd name="connsiteX2" fmla="*/ 356184 w 1067670"/>
                  <a:gd name="connsiteY2" fmla="*/ 204886 h 2320040"/>
                  <a:gd name="connsiteX3" fmla="*/ 260934 w 1067670"/>
                  <a:gd name="connsiteY3" fmla="*/ 198536 h 2320040"/>
                  <a:gd name="connsiteX4" fmla="*/ 210134 w 1067670"/>
                  <a:gd name="connsiteY4" fmla="*/ 147736 h 2320040"/>
                  <a:gd name="connsiteX5" fmla="*/ 235534 w 1067670"/>
                  <a:gd name="connsiteY5" fmla="*/ 223936 h 2320040"/>
                  <a:gd name="connsiteX6" fmla="*/ 146634 w 1067670"/>
                  <a:gd name="connsiteY6" fmla="*/ 230286 h 2320040"/>
                  <a:gd name="connsiteX7" fmla="*/ 51384 w 1067670"/>
                  <a:gd name="connsiteY7" fmla="*/ 179486 h 2320040"/>
                  <a:gd name="connsiteX8" fmla="*/ 584 w 1067670"/>
                  <a:gd name="connsiteY8" fmla="*/ 198536 h 2320040"/>
                  <a:gd name="connsiteX9" fmla="*/ 83134 w 1067670"/>
                  <a:gd name="connsiteY9" fmla="*/ 230286 h 2320040"/>
                  <a:gd name="connsiteX10" fmla="*/ 121234 w 1067670"/>
                  <a:gd name="connsiteY10" fmla="*/ 268386 h 2320040"/>
                  <a:gd name="connsiteX11" fmla="*/ 6934 w 1067670"/>
                  <a:gd name="connsiteY11" fmla="*/ 369986 h 2320040"/>
                  <a:gd name="connsiteX12" fmla="*/ 38684 w 1067670"/>
                  <a:gd name="connsiteY12" fmla="*/ 528736 h 2320040"/>
                  <a:gd name="connsiteX13" fmla="*/ 95834 w 1067670"/>
                  <a:gd name="connsiteY13" fmla="*/ 643036 h 2320040"/>
                  <a:gd name="connsiteX14" fmla="*/ 108534 w 1067670"/>
                  <a:gd name="connsiteY14" fmla="*/ 757336 h 2320040"/>
                  <a:gd name="connsiteX15" fmla="*/ 121234 w 1067670"/>
                  <a:gd name="connsiteY15" fmla="*/ 636686 h 2320040"/>
                  <a:gd name="connsiteX16" fmla="*/ 210134 w 1067670"/>
                  <a:gd name="connsiteY16" fmla="*/ 604936 h 2320040"/>
                  <a:gd name="connsiteX17" fmla="*/ 324434 w 1067670"/>
                  <a:gd name="connsiteY17" fmla="*/ 630336 h 2320040"/>
                  <a:gd name="connsiteX18" fmla="*/ 451434 w 1067670"/>
                  <a:gd name="connsiteY18" fmla="*/ 757336 h 2320040"/>
                  <a:gd name="connsiteX19" fmla="*/ 603834 w 1067670"/>
                  <a:gd name="connsiteY19" fmla="*/ 897036 h 2320040"/>
                  <a:gd name="connsiteX20" fmla="*/ 775284 w 1067670"/>
                  <a:gd name="connsiteY20" fmla="*/ 1011336 h 2320040"/>
                  <a:gd name="connsiteX21" fmla="*/ 889584 w 1067670"/>
                  <a:gd name="connsiteY21" fmla="*/ 1230411 h 2320040"/>
                  <a:gd name="connsiteX22" fmla="*/ 921334 w 1067670"/>
                  <a:gd name="connsiteY22" fmla="*/ 1582836 h 2320040"/>
                  <a:gd name="connsiteX23" fmla="*/ 832434 w 1067670"/>
                  <a:gd name="connsiteY23" fmla="*/ 1960661 h 2320040"/>
                  <a:gd name="connsiteX24" fmla="*/ 740359 w 1067670"/>
                  <a:gd name="connsiteY24" fmla="*/ 2116236 h 2320040"/>
                  <a:gd name="connsiteX25" fmla="*/ 657809 w 1067670"/>
                  <a:gd name="connsiteY25" fmla="*/ 2230536 h 2320040"/>
                  <a:gd name="connsiteX26" fmla="*/ 629234 w 1067670"/>
                  <a:gd name="connsiteY26" fmla="*/ 2319436 h 2320040"/>
                  <a:gd name="connsiteX27" fmla="*/ 724484 w 1067670"/>
                  <a:gd name="connsiteY27" fmla="*/ 2186086 h 2320040"/>
                  <a:gd name="connsiteX28" fmla="*/ 851484 w 1067670"/>
                  <a:gd name="connsiteY28" fmla="*/ 1982886 h 2320040"/>
                  <a:gd name="connsiteX29" fmla="*/ 946734 w 1067670"/>
                  <a:gd name="connsiteY29" fmla="*/ 1576486 h 2320040"/>
                  <a:gd name="connsiteX30" fmla="*/ 914984 w 1067670"/>
                  <a:gd name="connsiteY30" fmla="*/ 1214536 h 2320040"/>
                  <a:gd name="connsiteX31" fmla="*/ 787984 w 1067670"/>
                  <a:gd name="connsiteY31" fmla="*/ 992286 h 2320040"/>
                  <a:gd name="connsiteX32" fmla="*/ 578434 w 1067670"/>
                  <a:gd name="connsiteY32" fmla="*/ 865286 h 2320040"/>
                  <a:gd name="connsiteX33" fmla="*/ 502234 w 1067670"/>
                  <a:gd name="connsiteY33" fmla="*/ 782736 h 2320040"/>
                  <a:gd name="connsiteX34" fmla="*/ 553034 w 1067670"/>
                  <a:gd name="connsiteY34" fmla="*/ 744636 h 2320040"/>
                  <a:gd name="connsiteX35" fmla="*/ 699084 w 1067670"/>
                  <a:gd name="connsiteY35" fmla="*/ 662086 h 2320040"/>
                  <a:gd name="connsiteX36" fmla="*/ 807034 w 1067670"/>
                  <a:gd name="connsiteY36" fmla="*/ 528736 h 2320040"/>
                  <a:gd name="connsiteX37" fmla="*/ 984834 w 1067670"/>
                  <a:gd name="connsiteY37" fmla="*/ 547786 h 2320040"/>
                  <a:gd name="connsiteX38" fmla="*/ 1067384 w 1067670"/>
                  <a:gd name="connsiteY38" fmla="*/ 535086 h 2320040"/>
                  <a:gd name="connsiteX39" fmla="*/ 959434 w 1067670"/>
                  <a:gd name="connsiteY39" fmla="*/ 516036 h 2320040"/>
                  <a:gd name="connsiteX40" fmla="*/ 819734 w 1067670"/>
                  <a:gd name="connsiteY40" fmla="*/ 477936 h 2320040"/>
                  <a:gd name="connsiteX41" fmla="*/ 803859 w 1067670"/>
                  <a:gd name="connsiteY41" fmla="*/ 373161 h 2320040"/>
                  <a:gd name="connsiteX42" fmla="*/ 768934 w 1067670"/>
                  <a:gd name="connsiteY42" fmla="*/ 217586 h 2320040"/>
                  <a:gd name="connsiteX43" fmla="*/ 756234 w 1067670"/>
                  <a:gd name="connsiteY43" fmla="*/ 242986 h 2320040"/>
                  <a:gd name="connsiteX44" fmla="*/ 775284 w 1067670"/>
                  <a:gd name="connsiteY44" fmla="*/ 382686 h 2320040"/>
                  <a:gd name="connsiteX45" fmla="*/ 786396 w 1067670"/>
                  <a:gd name="connsiteY45" fmla="*/ 514448 h 2320040"/>
                  <a:gd name="connsiteX46" fmla="*/ 738771 w 1067670"/>
                  <a:gd name="connsiteY46" fmla="*/ 589061 h 2320040"/>
                  <a:gd name="connsiteX47" fmla="*/ 629234 w 1067670"/>
                  <a:gd name="connsiteY47" fmla="*/ 693836 h 2320040"/>
                  <a:gd name="connsiteX48" fmla="*/ 489534 w 1067670"/>
                  <a:gd name="connsiteY48" fmla="*/ 731936 h 2320040"/>
                  <a:gd name="connsiteX49" fmla="*/ 381584 w 1067670"/>
                  <a:gd name="connsiteY49" fmla="*/ 655736 h 2320040"/>
                  <a:gd name="connsiteX50" fmla="*/ 311734 w 1067670"/>
                  <a:gd name="connsiteY50" fmla="*/ 592236 h 2320040"/>
                  <a:gd name="connsiteX51" fmla="*/ 216484 w 1067670"/>
                  <a:gd name="connsiteY51" fmla="*/ 566836 h 2320040"/>
                  <a:gd name="connsiteX52" fmla="*/ 114884 w 1067670"/>
                  <a:gd name="connsiteY52" fmla="*/ 573186 h 2320040"/>
                  <a:gd name="connsiteX53" fmla="*/ 51384 w 1067670"/>
                  <a:gd name="connsiteY53" fmla="*/ 503336 h 2320040"/>
                  <a:gd name="connsiteX54" fmla="*/ 25984 w 1067670"/>
                  <a:gd name="connsiteY54" fmla="*/ 420786 h 2320040"/>
                  <a:gd name="connsiteX55" fmla="*/ 25984 w 1067670"/>
                  <a:gd name="connsiteY55" fmla="*/ 357286 h 2320040"/>
                  <a:gd name="connsiteX56" fmla="*/ 127584 w 1067670"/>
                  <a:gd name="connsiteY56" fmla="*/ 300136 h 2320040"/>
                  <a:gd name="connsiteX57" fmla="*/ 248234 w 1067670"/>
                  <a:gd name="connsiteY57" fmla="*/ 262036 h 2320040"/>
                  <a:gd name="connsiteX58" fmla="*/ 305384 w 1067670"/>
                  <a:gd name="connsiteY58" fmla="*/ 293786 h 2320040"/>
                  <a:gd name="connsiteX59" fmla="*/ 316496 w 1067670"/>
                  <a:gd name="connsiteY59" fmla="*/ 253304 h 2320040"/>
                  <a:gd name="connsiteX60" fmla="*/ 468897 w 1067670"/>
                  <a:gd name="connsiteY60" fmla="*/ 242193 h 2320040"/>
                  <a:gd name="connsiteX61" fmla="*/ 527634 w 1067670"/>
                  <a:gd name="connsiteY61" fmla="*/ 357286 h 2320040"/>
                  <a:gd name="connsiteX62" fmla="*/ 521284 w 1067670"/>
                  <a:gd name="connsiteY62" fmla="*/ 287436 h 2320040"/>
                  <a:gd name="connsiteX63" fmla="*/ 499059 w 1067670"/>
                  <a:gd name="connsiteY63" fmla="*/ 198536 h 2320040"/>
                  <a:gd name="connsiteX64" fmla="*/ 533984 w 1067670"/>
                  <a:gd name="connsiteY64" fmla="*/ 90586 h 2320040"/>
                  <a:gd name="connsiteX65" fmla="*/ 540334 w 1067670"/>
                  <a:gd name="connsiteY65" fmla="*/ 1686 h 2320040"/>
                  <a:gd name="connsiteX0" fmla="*/ 539903 w 1067239"/>
                  <a:gd name="connsiteY0" fmla="*/ 1686 h 2320040"/>
                  <a:gd name="connsiteX1" fmla="*/ 454972 w 1067239"/>
                  <a:gd name="connsiteY1" fmla="*/ 170755 h 2320040"/>
                  <a:gd name="connsiteX2" fmla="*/ 355753 w 1067239"/>
                  <a:gd name="connsiteY2" fmla="*/ 204886 h 2320040"/>
                  <a:gd name="connsiteX3" fmla="*/ 260503 w 1067239"/>
                  <a:gd name="connsiteY3" fmla="*/ 198536 h 2320040"/>
                  <a:gd name="connsiteX4" fmla="*/ 209703 w 1067239"/>
                  <a:gd name="connsiteY4" fmla="*/ 147736 h 2320040"/>
                  <a:gd name="connsiteX5" fmla="*/ 235103 w 1067239"/>
                  <a:gd name="connsiteY5" fmla="*/ 223936 h 2320040"/>
                  <a:gd name="connsiteX6" fmla="*/ 146203 w 1067239"/>
                  <a:gd name="connsiteY6" fmla="*/ 230286 h 2320040"/>
                  <a:gd name="connsiteX7" fmla="*/ 50953 w 1067239"/>
                  <a:gd name="connsiteY7" fmla="*/ 179486 h 2320040"/>
                  <a:gd name="connsiteX8" fmla="*/ 153 w 1067239"/>
                  <a:gd name="connsiteY8" fmla="*/ 198536 h 2320040"/>
                  <a:gd name="connsiteX9" fmla="*/ 66034 w 1067239"/>
                  <a:gd name="connsiteY9" fmla="*/ 206473 h 2320040"/>
                  <a:gd name="connsiteX10" fmla="*/ 120803 w 1067239"/>
                  <a:gd name="connsiteY10" fmla="*/ 268386 h 2320040"/>
                  <a:gd name="connsiteX11" fmla="*/ 6503 w 1067239"/>
                  <a:gd name="connsiteY11" fmla="*/ 369986 h 2320040"/>
                  <a:gd name="connsiteX12" fmla="*/ 38253 w 1067239"/>
                  <a:gd name="connsiteY12" fmla="*/ 528736 h 2320040"/>
                  <a:gd name="connsiteX13" fmla="*/ 95403 w 1067239"/>
                  <a:gd name="connsiteY13" fmla="*/ 643036 h 2320040"/>
                  <a:gd name="connsiteX14" fmla="*/ 108103 w 1067239"/>
                  <a:gd name="connsiteY14" fmla="*/ 757336 h 2320040"/>
                  <a:gd name="connsiteX15" fmla="*/ 120803 w 1067239"/>
                  <a:gd name="connsiteY15" fmla="*/ 636686 h 2320040"/>
                  <a:gd name="connsiteX16" fmla="*/ 209703 w 1067239"/>
                  <a:gd name="connsiteY16" fmla="*/ 604936 h 2320040"/>
                  <a:gd name="connsiteX17" fmla="*/ 324003 w 1067239"/>
                  <a:gd name="connsiteY17" fmla="*/ 630336 h 2320040"/>
                  <a:gd name="connsiteX18" fmla="*/ 451003 w 1067239"/>
                  <a:gd name="connsiteY18" fmla="*/ 757336 h 2320040"/>
                  <a:gd name="connsiteX19" fmla="*/ 603403 w 1067239"/>
                  <a:gd name="connsiteY19" fmla="*/ 897036 h 2320040"/>
                  <a:gd name="connsiteX20" fmla="*/ 774853 w 1067239"/>
                  <a:gd name="connsiteY20" fmla="*/ 1011336 h 2320040"/>
                  <a:gd name="connsiteX21" fmla="*/ 889153 w 1067239"/>
                  <a:gd name="connsiteY21" fmla="*/ 1230411 h 2320040"/>
                  <a:gd name="connsiteX22" fmla="*/ 920903 w 1067239"/>
                  <a:gd name="connsiteY22" fmla="*/ 1582836 h 2320040"/>
                  <a:gd name="connsiteX23" fmla="*/ 832003 w 1067239"/>
                  <a:gd name="connsiteY23" fmla="*/ 1960661 h 2320040"/>
                  <a:gd name="connsiteX24" fmla="*/ 739928 w 1067239"/>
                  <a:gd name="connsiteY24" fmla="*/ 2116236 h 2320040"/>
                  <a:gd name="connsiteX25" fmla="*/ 657378 w 1067239"/>
                  <a:gd name="connsiteY25" fmla="*/ 2230536 h 2320040"/>
                  <a:gd name="connsiteX26" fmla="*/ 628803 w 1067239"/>
                  <a:gd name="connsiteY26" fmla="*/ 2319436 h 2320040"/>
                  <a:gd name="connsiteX27" fmla="*/ 724053 w 1067239"/>
                  <a:gd name="connsiteY27" fmla="*/ 2186086 h 2320040"/>
                  <a:gd name="connsiteX28" fmla="*/ 851053 w 1067239"/>
                  <a:gd name="connsiteY28" fmla="*/ 1982886 h 2320040"/>
                  <a:gd name="connsiteX29" fmla="*/ 946303 w 1067239"/>
                  <a:gd name="connsiteY29" fmla="*/ 1576486 h 2320040"/>
                  <a:gd name="connsiteX30" fmla="*/ 914553 w 1067239"/>
                  <a:gd name="connsiteY30" fmla="*/ 1214536 h 2320040"/>
                  <a:gd name="connsiteX31" fmla="*/ 787553 w 1067239"/>
                  <a:gd name="connsiteY31" fmla="*/ 992286 h 2320040"/>
                  <a:gd name="connsiteX32" fmla="*/ 578003 w 1067239"/>
                  <a:gd name="connsiteY32" fmla="*/ 865286 h 2320040"/>
                  <a:gd name="connsiteX33" fmla="*/ 501803 w 1067239"/>
                  <a:gd name="connsiteY33" fmla="*/ 782736 h 2320040"/>
                  <a:gd name="connsiteX34" fmla="*/ 552603 w 1067239"/>
                  <a:gd name="connsiteY34" fmla="*/ 744636 h 2320040"/>
                  <a:gd name="connsiteX35" fmla="*/ 698653 w 1067239"/>
                  <a:gd name="connsiteY35" fmla="*/ 662086 h 2320040"/>
                  <a:gd name="connsiteX36" fmla="*/ 806603 w 1067239"/>
                  <a:gd name="connsiteY36" fmla="*/ 528736 h 2320040"/>
                  <a:gd name="connsiteX37" fmla="*/ 984403 w 1067239"/>
                  <a:gd name="connsiteY37" fmla="*/ 547786 h 2320040"/>
                  <a:gd name="connsiteX38" fmla="*/ 1066953 w 1067239"/>
                  <a:gd name="connsiteY38" fmla="*/ 535086 h 2320040"/>
                  <a:gd name="connsiteX39" fmla="*/ 959003 w 1067239"/>
                  <a:gd name="connsiteY39" fmla="*/ 516036 h 2320040"/>
                  <a:gd name="connsiteX40" fmla="*/ 819303 w 1067239"/>
                  <a:gd name="connsiteY40" fmla="*/ 477936 h 2320040"/>
                  <a:gd name="connsiteX41" fmla="*/ 803428 w 1067239"/>
                  <a:gd name="connsiteY41" fmla="*/ 373161 h 2320040"/>
                  <a:gd name="connsiteX42" fmla="*/ 768503 w 1067239"/>
                  <a:gd name="connsiteY42" fmla="*/ 217586 h 2320040"/>
                  <a:gd name="connsiteX43" fmla="*/ 755803 w 1067239"/>
                  <a:gd name="connsiteY43" fmla="*/ 242986 h 2320040"/>
                  <a:gd name="connsiteX44" fmla="*/ 774853 w 1067239"/>
                  <a:gd name="connsiteY44" fmla="*/ 382686 h 2320040"/>
                  <a:gd name="connsiteX45" fmla="*/ 785965 w 1067239"/>
                  <a:gd name="connsiteY45" fmla="*/ 514448 h 2320040"/>
                  <a:gd name="connsiteX46" fmla="*/ 738340 w 1067239"/>
                  <a:gd name="connsiteY46" fmla="*/ 589061 h 2320040"/>
                  <a:gd name="connsiteX47" fmla="*/ 628803 w 1067239"/>
                  <a:gd name="connsiteY47" fmla="*/ 693836 h 2320040"/>
                  <a:gd name="connsiteX48" fmla="*/ 489103 w 1067239"/>
                  <a:gd name="connsiteY48" fmla="*/ 731936 h 2320040"/>
                  <a:gd name="connsiteX49" fmla="*/ 381153 w 1067239"/>
                  <a:gd name="connsiteY49" fmla="*/ 655736 h 2320040"/>
                  <a:gd name="connsiteX50" fmla="*/ 311303 w 1067239"/>
                  <a:gd name="connsiteY50" fmla="*/ 592236 h 2320040"/>
                  <a:gd name="connsiteX51" fmla="*/ 216053 w 1067239"/>
                  <a:gd name="connsiteY51" fmla="*/ 566836 h 2320040"/>
                  <a:gd name="connsiteX52" fmla="*/ 114453 w 1067239"/>
                  <a:gd name="connsiteY52" fmla="*/ 573186 h 2320040"/>
                  <a:gd name="connsiteX53" fmla="*/ 50953 w 1067239"/>
                  <a:gd name="connsiteY53" fmla="*/ 503336 h 2320040"/>
                  <a:gd name="connsiteX54" fmla="*/ 25553 w 1067239"/>
                  <a:gd name="connsiteY54" fmla="*/ 420786 h 2320040"/>
                  <a:gd name="connsiteX55" fmla="*/ 25553 w 1067239"/>
                  <a:gd name="connsiteY55" fmla="*/ 357286 h 2320040"/>
                  <a:gd name="connsiteX56" fmla="*/ 127153 w 1067239"/>
                  <a:gd name="connsiteY56" fmla="*/ 300136 h 2320040"/>
                  <a:gd name="connsiteX57" fmla="*/ 247803 w 1067239"/>
                  <a:gd name="connsiteY57" fmla="*/ 262036 h 2320040"/>
                  <a:gd name="connsiteX58" fmla="*/ 304953 w 1067239"/>
                  <a:gd name="connsiteY58" fmla="*/ 293786 h 2320040"/>
                  <a:gd name="connsiteX59" fmla="*/ 316065 w 1067239"/>
                  <a:gd name="connsiteY59" fmla="*/ 253304 h 2320040"/>
                  <a:gd name="connsiteX60" fmla="*/ 468466 w 1067239"/>
                  <a:gd name="connsiteY60" fmla="*/ 242193 h 2320040"/>
                  <a:gd name="connsiteX61" fmla="*/ 527203 w 1067239"/>
                  <a:gd name="connsiteY61" fmla="*/ 357286 h 2320040"/>
                  <a:gd name="connsiteX62" fmla="*/ 520853 w 1067239"/>
                  <a:gd name="connsiteY62" fmla="*/ 287436 h 2320040"/>
                  <a:gd name="connsiteX63" fmla="*/ 498628 w 1067239"/>
                  <a:gd name="connsiteY63" fmla="*/ 198536 h 2320040"/>
                  <a:gd name="connsiteX64" fmla="*/ 533553 w 1067239"/>
                  <a:gd name="connsiteY64" fmla="*/ 90586 h 2320040"/>
                  <a:gd name="connsiteX65" fmla="*/ 539903 w 1067239"/>
                  <a:gd name="connsiteY65" fmla="*/ 1686 h 2320040"/>
                  <a:gd name="connsiteX0" fmla="*/ 539756 w 1067092"/>
                  <a:gd name="connsiteY0" fmla="*/ 1686 h 2320040"/>
                  <a:gd name="connsiteX1" fmla="*/ 454825 w 1067092"/>
                  <a:gd name="connsiteY1" fmla="*/ 170755 h 2320040"/>
                  <a:gd name="connsiteX2" fmla="*/ 355606 w 1067092"/>
                  <a:gd name="connsiteY2" fmla="*/ 204886 h 2320040"/>
                  <a:gd name="connsiteX3" fmla="*/ 260356 w 1067092"/>
                  <a:gd name="connsiteY3" fmla="*/ 198536 h 2320040"/>
                  <a:gd name="connsiteX4" fmla="*/ 209556 w 1067092"/>
                  <a:gd name="connsiteY4" fmla="*/ 147736 h 2320040"/>
                  <a:gd name="connsiteX5" fmla="*/ 234956 w 1067092"/>
                  <a:gd name="connsiteY5" fmla="*/ 223936 h 2320040"/>
                  <a:gd name="connsiteX6" fmla="*/ 146056 w 1067092"/>
                  <a:gd name="connsiteY6" fmla="*/ 230286 h 2320040"/>
                  <a:gd name="connsiteX7" fmla="*/ 62712 w 1067092"/>
                  <a:gd name="connsiteY7" fmla="*/ 186630 h 2320040"/>
                  <a:gd name="connsiteX8" fmla="*/ 6 w 1067092"/>
                  <a:gd name="connsiteY8" fmla="*/ 198536 h 2320040"/>
                  <a:gd name="connsiteX9" fmla="*/ 65887 w 1067092"/>
                  <a:gd name="connsiteY9" fmla="*/ 206473 h 2320040"/>
                  <a:gd name="connsiteX10" fmla="*/ 120656 w 1067092"/>
                  <a:gd name="connsiteY10" fmla="*/ 268386 h 2320040"/>
                  <a:gd name="connsiteX11" fmla="*/ 6356 w 1067092"/>
                  <a:gd name="connsiteY11" fmla="*/ 369986 h 2320040"/>
                  <a:gd name="connsiteX12" fmla="*/ 38106 w 1067092"/>
                  <a:gd name="connsiteY12" fmla="*/ 528736 h 2320040"/>
                  <a:gd name="connsiteX13" fmla="*/ 95256 w 1067092"/>
                  <a:gd name="connsiteY13" fmla="*/ 643036 h 2320040"/>
                  <a:gd name="connsiteX14" fmla="*/ 107956 w 1067092"/>
                  <a:gd name="connsiteY14" fmla="*/ 757336 h 2320040"/>
                  <a:gd name="connsiteX15" fmla="*/ 120656 w 1067092"/>
                  <a:gd name="connsiteY15" fmla="*/ 636686 h 2320040"/>
                  <a:gd name="connsiteX16" fmla="*/ 209556 w 1067092"/>
                  <a:gd name="connsiteY16" fmla="*/ 604936 h 2320040"/>
                  <a:gd name="connsiteX17" fmla="*/ 323856 w 1067092"/>
                  <a:gd name="connsiteY17" fmla="*/ 630336 h 2320040"/>
                  <a:gd name="connsiteX18" fmla="*/ 450856 w 1067092"/>
                  <a:gd name="connsiteY18" fmla="*/ 757336 h 2320040"/>
                  <a:gd name="connsiteX19" fmla="*/ 603256 w 1067092"/>
                  <a:gd name="connsiteY19" fmla="*/ 897036 h 2320040"/>
                  <a:gd name="connsiteX20" fmla="*/ 774706 w 1067092"/>
                  <a:gd name="connsiteY20" fmla="*/ 1011336 h 2320040"/>
                  <a:gd name="connsiteX21" fmla="*/ 889006 w 1067092"/>
                  <a:gd name="connsiteY21" fmla="*/ 1230411 h 2320040"/>
                  <a:gd name="connsiteX22" fmla="*/ 920756 w 1067092"/>
                  <a:gd name="connsiteY22" fmla="*/ 1582836 h 2320040"/>
                  <a:gd name="connsiteX23" fmla="*/ 831856 w 1067092"/>
                  <a:gd name="connsiteY23" fmla="*/ 1960661 h 2320040"/>
                  <a:gd name="connsiteX24" fmla="*/ 739781 w 1067092"/>
                  <a:gd name="connsiteY24" fmla="*/ 2116236 h 2320040"/>
                  <a:gd name="connsiteX25" fmla="*/ 657231 w 1067092"/>
                  <a:gd name="connsiteY25" fmla="*/ 2230536 h 2320040"/>
                  <a:gd name="connsiteX26" fmla="*/ 628656 w 1067092"/>
                  <a:gd name="connsiteY26" fmla="*/ 2319436 h 2320040"/>
                  <a:gd name="connsiteX27" fmla="*/ 723906 w 1067092"/>
                  <a:gd name="connsiteY27" fmla="*/ 2186086 h 2320040"/>
                  <a:gd name="connsiteX28" fmla="*/ 850906 w 1067092"/>
                  <a:gd name="connsiteY28" fmla="*/ 1982886 h 2320040"/>
                  <a:gd name="connsiteX29" fmla="*/ 946156 w 1067092"/>
                  <a:gd name="connsiteY29" fmla="*/ 1576486 h 2320040"/>
                  <a:gd name="connsiteX30" fmla="*/ 914406 w 1067092"/>
                  <a:gd name="connsiteY30" fmla="*/ 1214536 h 2320040"/>
                  <a:gd name="connsiteX31" fmla="*/ 787406 w 1067092"/>
                  <a:gd name="connsiteY31" fmla="*/ 992286 h 2320040"/>
                  <a:gd name="connsiteX32" fmla="*/ 577856 w 1067092"/>
                  <a:gd name="connsiteY32" fmla="*/ 865286 h 2320040"/>
                  <a:gd name="connsiteX33" fmla="*/ 501656 w 1067092"/>
                  <a:gd name="connsiteY33" fmla="*/ 782736 h 2320040"/>
                  <a:gd name="connsiteX34" fmla="*/ 552456 w 1067092"/>
                  <a:gd name="connsiteY34" fmla="*/ 744636 h 2320040"/>
                  <a:gd name="connsiteX35" fmla="*/ 698506 w 1067092"/>
                  <a:gd name="connsiteY35" fmla="*/ 662086 h 2320040"/>
                  <a:gd name="connsiteX36" fmla="*/ 806456 w 1067092"/>
                  <a:gd name="connsiteY36" fmla="*/ 528736 h 2320040"/>
                  <a:gd name="connsiteX37" fmla="*/ 984256 w 1067092"/>
                  <a:gd name="connsiteY37" fmla="*/ 547786 h 2320040"/>
                  <a:gd name="connsiteX38" fmla="*/ 1066806 w 1067092"/>
                  <a:gd name="connsiteY38" fmla="*/ 535086 h 2320040"/>
                  <a:gd name="connsiteX39" fmla="*/ 958856 w 1067092"/>
                  <a:gd name="connsiteY39" fmla="*/ 516036 h 2320040"/>
                  <a:gd name="connsiteX40" fmla="*/ 819156 w 1067092"/>
                  <a:gd name="connsiteY40" fmla="*/ 477936 h 2320040"/>
                  <a:gd name="connsiteX41" fmla="*/ 803281 w 1067092"/>
                  <a:gd name="connsiteY41" fmla="*/ 373161 h 2320040"/>
                  <a:gd name="connsiteX42" fmla="*/ 768356 w 1067092"/>
                  <a:gd name="connsiteY42" fmla="*/ 217586 h 2320040"/>
                  <a:gd name="connsiteX43" fmla="*/ 755656 w 1067092"/>
                  <a:gd name="connsiteY43" fmla="*/ 242986 h 2320040"/>
                  <a:gd name="connsiteX44" fmla="*/ 774706 w 1067092"/>
                  <a:gd name="connsiteY44" fmla="*/ 382686 h 2320040"/>
                  <a:gd name="connsiteX45" fmla="*/ 785818 w 1067092"/>
                  <a:gd name="connsiteY45" fmla="*/ 514448 h 2320040"/>
                  <a:gd name="connsiteX46" fmla="*/ 738193 w 1067092"/>
                  <a:gd name="connsiteY46" fmla="*/ 589061 h 2320040"/>
                  <a:gd name="connsiteX47" fmla="*/ 628656 w 1067092"/>
                  <a:gd name="connsiteY47" fmla="*/ 693836 h 2320040"/>
                  <a:gd name="connsiteX48" fmla="*/ 488956 w 1067092"/>
                  <a:gd name="connsiteY48" fmla="*/ 731936 h 2320040"/>
                  <a:gd name="connsiteX49" fmla="*/ 381006 w 1067092"/>
                  <a:gd name="connsiteY49" fmla="*/ 655736 h 2320040"/>
                  <a:gd name="connsiteX50" fmla="*/ 311156 w 1067092"/>
                  <a:gd name="connsiteY50" fmla="*/ 592236 h 2320040"/>
                  <a:gd name="connsiteX51" fmla="*/ 215906 w 1067092"/>
                  <a:gd name="connsiteY51" fmla="*/ 566836 h 2320040"/>
                  <a:gd name="connsiteX52" fmla="*/ 114306 w 1067092"/>
                  <a:gd name="connsiteY52" fmla="*/ 573186 h 2320040"/>
                  <a:gd name="connsiteX53" fmla="*/ 50806 w 1067092"/>
                  <a:gd name="connsiteY53" fmla="*/ 503336 h 2320040"/>
                  <a:gd name="connsiteX54" fmla="*/ 25406 w 1067092"/>
                  <a:gd name="connsiteY54" fmla="*/ 420786 h 2320040"/>
                  <a:gd name="connsiteX55" fmla="*/ 25406 w 1067092"/>
                  <a:gd name="connsiteY55" fmla="*/ 357286 h 2320040"/>
                  <a:gd name="connsiteX56" fmla="*/ 127006 w 1067092"/>
                  <a:gd name="connsiteY56" fmla="*/ 300136 h 2320040"/>
                  <a:gd name="connsiteX57" fmla="*/ 247656 w 1067092"/>
                  <a:gd name="connsiteY57" fmla="*/ 262036 h 2320040"/>
                  <a:gd name="connsiteX58" fmla="*/ 304806 w 1067092"/>
                  <a:gd name="connsiteY58" fmla="*/ 293786 h 2320040"/>
                  <a:gd name="connsiteX59" fmla="*/ 315918 w 1067092"/>
                  <a:gd name="connsiteY59" fmla="*/ 253304 h 2320040"/>
                  <a:gd name="connsiteX60" fmla="*/ 468319 w 1067092"/>
                  <a:gd name="connsiteY60" fmla="*/ 242193 h 2320040"/>
                  <a:gd name="connsiteX61" fmla="*/ 527056 w 1067092"/>
                  <a:gd name="connsiteY61" fmla="*/ 357286 h 2320040"/>
                  <a:gd name="connsiteX62" fmla="*/ 520706 w 1067092"/>
                  <a:gd name="connsiteY62" fmla="*/ 287436 h 2320040"/>
                  <a:gd name="connsiteX63" fmla="*/ 498481 w 1067092"/>
                  <a:gd name="connsiteY63" fmla="*/ 198536 h 2320040"/>
                  <a:gd name="connsiteX64" fmla="*/ 533406 w 1067092"/>
                  <a:gd name="connsiteY64" fmla="*/ 90586 h 2320040"/>
                  <a:gd name="connsiteX65" fmla="*/ 539756 w 1067092"/>
                  <a:gd name="connsiteY65" fmla="*/ 1686 h 2320040"/>
                  <a:gd name="connsiteX0" fmla="*/ 539756 w 1067092"/>
                  <a:gd name="connsiteY0" fmla="*/ 1686 h 2320040"/>
                  <a:gd name="connsiteX1" fmla="*/ 454825 w 1067092"/>
                  <a:gd name="connsiteY1" fmla="*/ 170755 h 2320040"/>
                  <a:gd name="connsiteX2" fmla="*/ 355606 w 1067092"/>
                  <a:gd name="connsiteY2" fmla="*/ 204886 h 2320040"/>
                  <a:gd name="connsiteX3" fmla="*/ 260356 w 1067092"/>
                  <a:gd name="connsiteY3" fmla="*/ 198536 h 2320040"/>
                  <a:gd name="connsiteX4" fmla="*/ 209556 w 1067092"/>
                  <a:gd name="connsiteY4" fmla="*/ 147736 h 2320040"/>
                  <a:gd name="connsiteX5" fmla="*/ 234956 w 1067092"/>
                  <a:gd name="connsiteY5" fmla="*/ 223936 h 2320040"/>
                  <a:gd name="connsiteX6" fmla="*/ 146056 w 1067092"/>
                  <a:gd name="connsiteY6" fmla="*/ 230286 h 2320040"/>
                  <a:gd name="connsiteX7" fmla="*/ 62712 w 1067092"/>
                  <a:gd name="connsiteY7" fmla="*/ 186630 h 2320040"/>
                  <a:gd name="connsiteX8" fmla="*/ 6 w 1067092"/>
                  <a:gd name="connsiteY8" fmla="*/ 198536 h 2320040"/>
                  <a:gd name="connsiteX9" fmla="*/ 65887 w 1067092"/>
                  <a:gd name="connsiteY9" fmla="*/ 206473 h 2320040"/>
                  <a:gd name="connsiteX10" fmla="*/ 120656 w 1067092"/>
                  <a:gd name="connsiteY10" fmla="*/ 268386 h 2320040"/>
                  <a:gd name="connsiteX11" fmla="*/ 6356 w 1067092"/>
                  <a:gd name="connsiteY11" fmla="*/ 369986 h 2320040"/>
                  <a:gd name="connsiteX12" fmla="*/ 38106 w 1067092"/>
                  <a:gd name="connsiteY12" fmla="*/ 528736 h 2320040"/>
                  <a:gd name="connsiteX13" fmla="*/ 95256 w 1067092"/>
                  <a:gd name="connsiteY13" fmla="*/ 643036 h 2320040"/>
                  <a:gd name="connsiteX14" fmla="*/ 107956 w 1067092"/>
                  <a:gd name="connsiteY14" fmla="*/ 757336 h 2320040"/>
                  <a:gd name="connsiteX15" fmla="*/ 120656 w 1067092"/>
                  <a:gd name="connsiteY15" fmla="*/ 636686 h 2320040"/>
                  <a:gd name="connsiteX16" fmla="*/ 209556 w 1067092"/>
                  <a:gd name="connsiteY16" fmla="*/ 604936 h 2320040"/>
                  <a:gd name="connsiteX17" fmla="*/ 323856 w 1067092"/>
                  <a:gd name="connsiteY17" fmla="*/ 630336 h 2320040"/>
                  <a:gd name="connsiteX18" fmla="*/ 450856 w 1067092"/>
                  <a:gd name="connsiteY18" fmla="*/ 757336 h 2320040"/>
                  <a:gd name="connsiteX19" fmla="*/ 603256 w 1067092"/>
                  <a:gd name="connsiteY19" fmla="*/ 897036 h 2320040"/>
                  <a:gd name="connsiteX20" fmla="*/ 774706 w 1067092"/>
                  <a:gd name="connsiteY20" fmla="*/ 1011336 h 2320040"/>
                  <a:gd name="connsiteX21" fmla="*/ 889006 w 1067092"/>
                  <a:gd name="connsiteY21" fmla="*/ 1230411 h 2320040"/>
                  <a:gd name="connsiteX22" fmla="*/ 920756 w 1067092"/>
                  <a:gd name="connsiteY22" fmla="*/ 1582836 h 2320040"/>
                  <a:gd name="connsiteX23" fmla="*/ 831856 w 1067092"/>
                  <a:gd name="connsiteY23" fmla="*/ 1960661 h 2320040"/>
                  <a:gd name="connsiteX24" fmla="*/ 739781 w 1067092"/>
                  <a:gd name="connsiteY24" fmla="*/ 2116236 h 2320040"/>
                  <a:gd name="connsiteX25" fmla="*/ 657231 w 1067092"/>
                  <a:gd name="connsiteY25" fmla="*/ 2230536 h 2320040"/>
                  <a:gd name="connsiteX26" fmla="*/ 628656 w 1067092"/>
                  <a:gd name="connsiteY26" fmla="*/ 2319436 h 2320040"/>
                  <a:gd name="connsiteX27" fmla="*/ 723906 w 1067092"/>
                  <a:gd name="connsiteY27" fmla="*/ 2186086 h 2320040"/>
                  <a:gd name="connsiteX28" fmla="*/ 850906 w 1067092"/>
                  <a:gd name="connsiteY28" fmla="*/ 1982886 h 2320040"/>
                  <a:gd name="connsiteX29" fmla="*/ 946156 w 1067092"/>
                  <a:gd name="connsiteY29" fmla="*/ 1576486 h 2320040"/>
                  <a:gd name="connsiteX30" fmla="*/ 914406 w 1067092"/>
                  <a:gd name="connsiteY30" fmla="*/ 1214536 h 2320040"/>
                  <a:gd name="connsiteX31" fmla="*/ 787406 w 1067092"/>
                  <a:gd name="connsiteY31" fmla="*/ 992286 h 2320040"/>
                  <a:gd name="connsiteX32" fmla="*/ 577856 w 1067092"/>
                  <a:gd name="connsiteY32" fmla="*/ 865286 h 2320040"/>
                  <a:gd name="connsiteX33" fmla="*/ 501656 w 1067092"/>
                  <a:gd name="connsiteY33" fmla="*/ 782736 h 2320040"/>
                  <a:gd name="connsiteX34" fmla="*/ 552456 w 1067092"/>
                  <a:gd name="connsiteY34" fmla="*/ 744636 h 2320040"/>
                  <a:gd name="connsiteX35" fmla="*/ 698506 w 1067092"/>
                  <a:gd name="connsiteY35" fmla="*/ 662086 h 2320040"/>
                  <a:gd name="connsiteX36" fmla="*/ 806456 w 1067092"/>
                  <a:gd name="connsiteY36" fmla="*/ 528736 h 2320040"/>
                  <a:gd name="connsiteX37" fmla="*/ 984256 w 1067092"/>
                  <a:gd name="connsiteY37" fmla="*/ 547786 h 2320040"/>
                  <a:gd name="connsiteX38" fmla="*/ 1066806 w 1067092"/>
                  <a:gd name="connsiteY38" fmla="*/ 535086 h 2320040"/>
                  <a:gd name="connsiteX39" fmla="*/ 958856 w 1067092"/>
                  <a:gd name="connsiteY39" fmla="*/ 516036 h 2320040"/>
                  <a:gd name="connsiteX40" fmla="*/ 819156 w 1067092"/>
                  <a:gd name="connsiteY40" fmla="*/ 477936 h 2320040"/>
                  <a:gd name="connsiteX41" fmla="*/ 803281 w 1067092"/>
                  <a:gd name="connsiteY41" fmla="*/ 373161 h 2320040"/>
                  <a:gd name="connsiteX42" fmla="*/ 768356 w 1067092"/>
                  <a:gd name="connsiteY42" fmla="*/ 217586 h 2320040"/>
                  <a:gd name="connsiteX43" fmla="*/ 755656 w 1067092"/>
                  <a:gd name="connsiteY43" fmla="*/ 242986 h 2320040"/>
                  <a:gd name="connsiteX44" fmla="*/ 774706 w 1067092"/>
                  <a:gd name="connsiteY44" fmla="*/ 382686 h 2320040"/>
                  <a:gd name="connsiteX45" fmla="*/ 785818 w 1067092"/>
                  <a:gd name="connsiteY45" fmla="*/ 514448 h 2320040"/>
                  <a:gd name="connsiteX46" fmla="*/ 738193 w 1067092"/>
                  <a:gd name="connsiteY46" fmla="*/ 589061 h 2320040"/>
                  <a:gd name="connsiteX47" fmla="*/ 628656 w 1067092"/>
                  <a:gd name="connsiteY47" fmla="*/ 693836 h 2320040"/>
                  <a:gd name="connsiteX48" fmla="*/ 488956 w 1067092"/>
                  <a:gd name="connsiteY48" fmla="*/ 731936 h 2320040"/>
                  <a:gd name="connsiteX49" fmla="*/ 381006 w 1067092"/>
                  <a:gd name="connsiteY49" fmla="*/ 655736 h 2320040"/>
                  <a:gd name="connsiteX50" fmla="*/ 311156 w 1067092"/>
                  <a:gd name="connsiteY50" fmla="*/ 592236 h 2320040"/>
                  <a:gd name="connsiteX51" fmla="*/ 208762 w 1067092"/>
                  <a:gd name="connsiteY51" fmla="*/ 571598 h 2320040"/>
                  <a:gd name="connsiteX52" fmla="*/ 114306 w 1067092"/>
                  <a:gd name="connsiteY52" fmla="*/ 573186 h 2320040"/>
                  <a:gd name="connsiteX53" fmla="*/ 50806 w 1067092"/>
                  <a:gd name="connsiteY53" fmla="*/ 503336 h 2320040"/>
                  <a:gd name="connsiteX54" fmla="*/ 25406 w 1067092"/>
                  <a:gd name="connsiteY54" fmla="*/ 420786 h 2320040"/>
                  <a:gd name="connsiteX55" fmla="*/ 25406 w 1067092"/>
                  <a:gd name="connsiteY55" fmla="*/ 357286 h 2320040"/>
                  <a:gd name="connsiteX56" fmla="*/ 127006 w 1067092"/>
                  <a:gd name="connsiteY56" fmla="*/ 300136 h 2320040"/>
                  <a:gd name="connsiteX57" fmla="*/ 247656 w 1067092"/>
                  <a:gd name="connsiteY57" fmla="*/ 262036 h 2320040"/>
                  <a:gd name="connsiteX58" fmla="*/ 304806 w 1067092"/>
                  <a:gd name="connsiteY58" fmla="*/ 293786 h 2320040"/>
                  <a:gd name="connsiteX59" fmla="*/ 315918 w 1067092"/>
                  <a:gd name="connsiteY59" fmla="*/ 253304 h 2320040"/>
                  <a:gd name="connsiteX60" fmla="*/ 468319 w 1067092"/>
                  <a:gd name="connsiteY60" fmla="*/ 242193 h 2320040"/>
                  <a:gd name="connsiteX61" fmla="*/ 527056 w 1067092"/>
                  <a:gd name="connsiteY61" fmla="*/ 357286 h 2320040"/>
                  <a:gd name="connsiteX62" fmla="*/ 520706 w 1067092"/>
                  <a:gd name="connsiteY62" fmla="*/ 287436 h 2320040"/>
                  <a:gd name="connsiteX63" fmla="*/ 498481 w 1067092"/>
                  <a:gd name="connsiteY63" fmla="*/ 198536 h 2320040"/>
                  <a:gd name="connsiteX64" fmla="*/ 533406 w 1067092"/>
                  <a:gd name="connsiteY64" fmla="*/ 90586 h 2320040"/>
                  <a:gd name="connsiteX65" fmla="*/ 539756 w 1067092"/>
                  <a:gd name="connsiteY65" fmla="*/ 1686 h 2320040"/>
                  <a:gd name="connsiteX0" fmla="*/ 539756 w 1067092"/>
                  <a:gd name="connsiteY0" fmla="*/ 1686 h 2320040"/>
                  <a:gd name="connsiteX1" fmla="*/ 454825 w 1067092"/>
                  <a:gd name="connsiteY1" fmla="*/ 170755 h 2320040"/>
                  <a:gd name="connsiteX2" fmla="*/ 355606 w 1067092"/>
                  <a:gd name="connsiteY2" fmla="*/ 204886 h 2320040"/>
                  <a:gd name="connsiteX3" fmla="*/ 260356 w 1067092"/>
                  <a:gd name="connsiteY3" fmla="*/ 198536 h 2320040"/>
                  <a:gd name="connsiteX4" fmla="*/ 209556 w 1067092"/>
                  <a:gd name="connsiteY4" fmla="*/ 147736 h 2320040"/>
                  <a:gd name="connsiteX5" fmla="*/ 234956 w 1067092"/>
                  <a:gd name="connsiteY5" fmla="*/ 223936 h 2320040"/>
                  <a:gd name="connsiteX6" fmla="*/ 146056 w 1067092"/>
                  <a:gd name="connsiteY6" fmla="*/ 230286 h 2320040"/>
                  <a:gd name="connsiteX7" fmla="*/ 62712 w 1067092"/>
                  <a:gd name="connsiteY7" fmla="*/ 186630 h 2320040"/>
                  <a:gd name="connsiteX8" fmla="*/ 6 w 1067092"/>
                  <a:gd name="connsiteY8" fmla="*/ 198536 h 2320040"/>
                  <a:gd name="connsiteX9" fmla="*/ 65887 w 1067092"/>
                  <a:gd name="connsiteY9" fmla="*/ 206473 h 2320040"/>
                  <a:gd name="connsiteX10" fmla="*/ 120656 w 1067092"/>
                  <a:gd name="connsiteY10" fmla="*/ 268386 h 2320040"/>
                  <a:gd name="connsiteX11" fmla="*/ 6356 w 1067092"/>
                  <a:gd name="connsiteY11" fmla="*/ 369986 h 2320040"/>
                  <a:gd name="connsiteX12" fmla="*/ 38106 w 1067092"/>
                  <a:gd name="connsiteY12" fmla="*/ 528736 h 2320040"/>
                  <a:gd name="connsiteX13" fmla="*/ 95256 w 1067092"/>
                  <a:gd name="connsiteY13" fmla="*/ 643036 h 2320040"/>
                  <a:gd name="connsiteX14" fmla="*/ 107956 w 1067092"/>
                  <a:gd name="connsiteY14" fmla="*/ 757336 h 2320040"/>
                  <a:gd name="connsiteX15" fmla="*/ 120656 w 1067092"/>
                  <a:gd name="connsiteY15" fmla="*/ 636686 h 2320040"/>
                  <a:gd name="connsiteX16" fmla="*/ 209556 w 1067092"/>
                  <a:gd name="connsiteY16" fmla="*/ 604936 h 2320040"/>
                  <a:gd name="connsiteX17" fmla="*/ 323856 w 1067092"/>
                  <a:gd name="connsiteY17" fmla="*/ 630336 h 2320040"/>
                  <a:gd name="connsiteX18" fmla="*/ 450856 w 1067092"/>
                  <a:gd name="connsiteY18" fmla="*/ 757336 h 2320040"/>
                  <a:gd name="connsiteX19" fmla="*/ 603256 w 1067092"/>
                  <a:gd name="connsiteY19" fmla="*/ 897036 h 2320040"/>
                  <a:gd name="connsiteX20" fmla="*/ 774706 w 1067092"/>
                  <a:gd name="connsiteY20" fmla="*/ 1011336 h 2320040"/>
                  <a:gd name="connsiteX21" fmla="*/ 889006 w 1067092"/>
                  <a:gd name="connsiteY21" fmla="*/ 1230411 h 2320040"/>
                  <a:gd name="connsiteX22" fmla="*/ 920756 w 1067092"/>
                  <a:gd name="connsiteY22" fmla="*/ 1582836 h 2320040"/>
                  <a:gd name="connsiteX23" fmla="*/ 831856 w 1067092"/>
                  <a:gd name="connsiteY23" fmla="*/ 1960661 h 2320040"/>
                  <a:gd name="connsiteX24" fmla="*/ 739781 w 1067092"/>
                  <a:gd name="connsiteY24" fmla="*/ 2116236 h 2320040"/>
                  <a:gd name="connsiteX25" fmla="*/ 657231 w 1067092"/>
                  <a:gd name="connsiteY25" fmla="*/ 2230536 h 2320040"/>
                  <a:gd name="connsiteX26" fmla="*/ 628656 w 1067092"/>
                  <a:gd name="connsiteY26" fmla="*/ 2319436 h 2320040"/>
                  <a:gd name="connsiteX27" fmla="*/ 723906 w 1067092"/>
                  <a:gd name="connsiteY27" fmla="*/ 2186086 h 2320040"/>
                  <a:gd name="connsiteX28" fmla="*/ 850906 w 1067092"/>
                  <a:gd name="connsiteY28" fmla="*/ 1982886 h 2320040"/>
                  <a:gd name="connsiteX29" fmla="*/ 946156 w 1067092"/>
                  <a:gd name="connsiteY29" fmla="*/ 1576486 h 2320040"/>
                  <a:gd name="connsiteX30" fmla="*/ 914406 w 1067092"/>
                  <a:gd name="connsiteY30" fmla="*/ 1214536 h 2320040"/>
                  <a:gd name="connsiteX31" fmla="*/ 787406 w 1067092"/>
                  <a:gd name="connsiteY31" fmla="*/ 992286 h 2320040"/>
                  <a:gd name="connsiteX32" fmla="*/ 577856 w 1067092"/>
                  <a:gd name="connsiteY32" fmla="*/ 865286 h 2320040"/>
                  <a:gd name="connsiteX33" fmla="*/ 501656 w 1067092"/>
                  <a:gd name="connsiteY33" fmla="*/ 782736 h 2320040"/>
                  <a:gd name="connsiteX34" fmla="*/ 552456 w 1067092"/>
                  <a:gd name="connsiteY34" fmla="*/ 744636 h 2320040"/>
                  <a:gd name="connsiteX35" fmla="*/ 698506 w 1067092"/>
                  <a:gd name="connsiteY35" fmla="*/ 662086 h 2320040"/>
                  <a:gd name="connsiteX36" fmla="*/ 806456 w 1067092"/>
                  <a:gd name="connsiteY36" fmla="*/ 528736 h 2320040"/>
                  <a:gd name="connsiteX37" fmla="*/ 984256 w 1067092"/>
                  <a:gd name="connsiteY37" fmla="*/ 547786 h 2320040"/>
                  <a:gd name="connsiteX38" fmla="*/ 1066806 w 1067092"/>
                  <a:gd name="connsiteY38" fmla="*/ 535086 h 2320040"/>
                  <a:gd name="connsiteX39" fmla="*/ 958856 w 1067092"/>
                  <a:gd name="connsiteY39" fmla="*/ 516036 h 2320040"/>
                  <a:gd name="connsiteX40" fmla="*/ 819156 w 1067092"/>
                  <a:gd name="connsiteY40" fmla="*/ 477936 h 2320040"/>
                  <a:gd name="connsiteX41" fmla="*/ 803281 w 1067092"/>
                  <a:gd name="connsiteY41" fmla="*/ 373161 h 2320040"/>
                  <a:gd name="connsiteX42" fmla="*/ 768356 w 1067092"/>
                  <a:gd name="connsiteY42" fmla="*/ 217586 h 2320040"/>
                  <a:gd name="connsiteX43" fmla="*/ 755656 w 1067092"/>
                  <a:gd name="connsiteY43" fmla="*/ 242986 h 2320040"/>
                  <a:gd name="connsiteX44" fmla="*/ 774706 w 1067092"/>
                  <a:gd name="connsiteY44" fmla="*/ 382686 h 2320040"/>
                  <a:gd name="connsiteX45" fmla="*/ 785818 w 1067092"/>
                  <a:gd name="connsiteY45" fmla="*/ 514448 h 2320040"/>
                  <a:gd name="connsiteX46" fmla="*/ 738193 w 1067092"/>
                  <a:gd name="connsiteY46" fmla="*/ 589061 h 2320040"/>
                  <a:gd name="connsiteX47" fmla="*/ 628656 w 1067092"/>
                  <a:gd name="connsiteY47" fmla="*/ 693836 h 2320040"/>
                  <a:gd name="connsiteX48" fmla="*/ 488956 w 1067092"/>
                  <a:gd name="connsiteY48" fmla="*/ 731936 h 2320040"/>
                  <a:gd name="connsiteX49" fmla="*/ 381006 w 1067092"/>
                  <a:gd name="connsiteY49" fmla="*/ 655736 h 2320040"/>
                  <a:gd name="connsiteX50" fmla="*/ 311156 w 1067092"/>
                  <a:gd name="connsiteY50" fmla="*/ 592236 h 2320040"/>
                  <a:gd name="connsiteX51" fmla="*/ 208762 w 1067092"/>
                  <a:gd name="connsiteY51" fmla="*/ 571598 h 2320040"/>
                  <a:gd name="connsiteX52" fmla="*/ 104781 w 1067092"/>
                  <a:gd name="connsiteY52" fmla="*/ 577949 h 2320040"/>
                  <a:gd name="connsiteX53" fmla="*/ 50806 w 1067092"/>
                  <a:gd name="connsiteY53" fmla="*/ 503336 h 2320040"/>
                  <a:gd name="connsiteX54" fmla="*/ 25406 w 1067092"/>
                  <a:gd name="connsiteY54" fmla="*/ 420786 h 2320040"/>
                  <a:gd name="connsiteX55" fmla="*/ 25406 w 1067092"/>
                  <a:gd name="connsiteY55" fmla="*/ 357286 h 2320040"/>
                  <a:gd name="connsiteX56" fmla="*/ 127006 w 1067092"/>
                  <a:gd name="connsiteY56" fmla="*/ 300136 h 2320040"/>
                  <a:gd name="connsiteX57" fmla="*/ 247656 w 1067092"/>
                  <a:gd name="connsiteY57" fmla="*/ 262036 h 2320040"/>
                  <a:gd name="connsiteX58" fmla="*/ 304806 w 1067092"/>
                  <a:gd name="connsiteY58" fmla="*/ 293786 h 2320040"/>
                  <a:gd name="connsiteX59" fmla="*/ 315918 w 1067092"/>
                  <a:gd name="connsiteY59" fmla="*/ 253304 h 2320040"/>
                  <a:gd name="connsiteX60" fmla="*/ 468319 w 1067092"/>
                  <a:gd name="connsiteY60" fmla="*/ 242193 h 2320040"/>
                  <a:gd name="connsiteX61" fmla="*/ 527056 w 1067092"/>
                  <a:gd name="connsiteY61" fmla="*/ 357286 h 2320040"/>
                  <a:gd name="connsiteX62" fmla="*/ 520706 w 1067092"/>
                  <a:gd name="connsiteY62" fmla="*/ 287436 h 2320040"/>
                  <a:gd name="connsiteX63" fmla="*/ 498481 w 1067092"/>
                  <a:gd name="connsiteY63" fmla="*/ 198536 h 2320040"/>
                  <a:gd name="connsiteX64" fmla="*/ 533406 w 1067092"/>
                  <a:gd name="connsiteY64" fmla="*/ 90586 h 2320040"/>
                  <a:gd name="connsiteX65" fmla="*/ 539756 w 1067092"/>
                  <a:gd name="connsiteY65" fmla="*/ 1686 h 2320040"/>
                  <a:gd name="connsiteX0" fmla="*/ 539756 w 1067083"/>
                  <a:gd name="connsiteY0" fmla="*/ 1686 h 2320040"/>
                  <a:gd name="connsiteX1" fmla="*/ 454825 w 1067083"/>
                  <a:gd name="connsiteY1" fmla="*/ 170755 h 2320040"/>
                  <a:gd name="connsiteX2" fmla="*/ 355606 w 1067083"/>
                  <a:gd name="connsiteY2" fmla="*/ 204886 h 2320040"/>
                  <a:gd name="connsiteX3" fmla="*/ 260356 w 1067083"/>
                  <a:gd name="connsiteY3" fmla="*/ 198536 h 2320040"/>
                  <a:gd name="connsiteX4" fmla="*/ 209556 w 1067083"/>
                  <a:gd name="connsiteY4" fmla="*/ 147736 h 2320040"/>
                  <a:gd name="connsiteX5" fmla="*/ 234956 w 1067083"/>
                  <a:gd name="connsiteY5" fmla="*/ 223936 h 2320040"/>
                  <a:gd name="connsiteX6" fmla="*/ 146056 w 1067083"/>
                  <a:gd name="connsiteY6" fmla="*/ 230286 h 2320040"/>
                  <a:gd name="connsiteX7" fmla="*/ 62712 w 1067083"/>
                  <a:gd name="connsiteY7" fmla="*/ 186630 h 2320040"/>
                  <a:gd name="connsiteX8" fmla="*/ 6 w 1067083"/>
                  <a:gd name="connsiteY8" fmla="*/ 198536 h 2320040"/>
                  <a:gd name="connsiteX9" fmla="*/ 65887 w 1067083"/>
                  <a:gd name="connsiteY9" fmla="*/ 206473 h 2320040"/>
                  <a:gd name="connsiteX10" fmla="*/ 120656 w 1067083"/>
                  <a:gd name="connsiteY10" fmla="*/ 268386 h 2320040"/>
                  <a:gd name="connsiteX11" fmla="*/ 6356 w 1067083"/>
                  <a:gd name="connsiteY11" fmla="*/ 369986 h 2320040"/>
                  <a:gd name="connsiteX12" fmla="*/ 38106 w 1067083"/>
                  <a:gd name="connsiteY12" fmla="*/ 528736 h 2320040"/>
                  <a:gd name="connsiteX13" fmla="*/ 95256 w 1067083"/>
                  <a:gd name="connsiteY13" fmla="*/ 643036 h 2320040"/>
                  <a:gd name="connsiteX14" fmla="*/ 107956 w 1067083"/>
                  <a:gd name="connsiteY14" fmla="*/ 757336 h 2320040"/>
                  <a:gd name="connsiteX15" fmla="*/ 120656 w 1067083"/>
                  <a:gd name="connsiteY15" fmla="*/ 636686 h 2320040"/>
                  <a:gd name="connsiteX16" fmla="*/ 209556 w 1067083"/>
                  <a:gd name="connsiteY16" fmla="*/ 604936 h 2320040"/>
                  <a:gd name="connsiteX17" fmla="*/ 323856 w 1067083"/>
                  <a:gd name="connsiteY17" fmla="*/ 630336 h 2320040"/>
                  <a:gd name="connsiteX18" fmla="*/ 450856 w 1067083"/>
                  <a:gd name="connsiteY18" fmla="*/ 757336 h 2320040"/>
                  <a:gd name="connsiteX19" fmla="*/ 603256 w 1067083"/>
                  <a:gd name="connsiteY19" fmla="*/ 897036 h 2320040"/>
                  <a:gd name="connsiteX20" fmla="*/ 774706 w 1067083"/>
                  <a:gd name="connsiteY20" fmla="*/ 1011336 h 2320040"/>
                  <a:gd name="connsiteX21" fmla="*/ 889006 w 1067083"/>
                  <a:gd name="connsiteY21" fmla="*/ 1230411 h 2320040"/>
                  <a:gd name="connsiteX22" fmla="*/ 920756 w 1067083"/>
                  <a:gd name="connsiteY22" fmla="*/ 1582836 h 2320040"/>
                  <a:gd name="connsiteX23" fmla="*/ 831856 w 1067083"/>
                  <a:gd name="connsiteY23" fmla="*/ 1960661 h 2320040"/>
                  <a:gd name="connsiteX24" fmla="*/ 739781 w 1067083"/>
                  <a:gd name="connsiteY24" fmla="*/ 2116236 h 2320040"/>
                  <a:gd name="connsiteX25" fmla="*/ 657231 w 1067083"/>
                  <a:gd name="connsiteY25" fmla="*/ 2230536 h 2320040"/>
                  <a:gd name="connsiteX26" fmla="*/ 628656 w 1067083"/>
                  <a:gd name="connsiteY26" fmla="*/ 2319436 h 2320040"/>
                  <a:gd name="connsiteX27" fmla="*/ 723906 w 1067083"/>
                  <a:gd name="connsiteY27" fmla="*/ 2186086 h 2320040"/>
                  <a:gd name="connsiteX28" fmla="*/ 850906 w 1067083"/>
                  <a:gd name="connsiteY28" fmla="*/ 1982886 h 2320040"/>
                  <a:gd name="connsiteX29" fmla="*/ 946156 w 1067083"/>
                  <a:gd name="connsiteY29" fmla="*/ 1576486 h 2320040"/>
                  <a:gd name="connsiteX30" fmla="*/ 914406 w 1067083"/>
                  <a:gd name="connsiteY30" fmla="*/ 1214536 h 2320040"/>
                  <a:gd name="connsiteX31" fmla="*/ 787406 w 1067083"/>
                  <a:gd name="connsiteY31" fmla="*/ 992286 h 2320040"/>
                  <a:gd name="connsiteX32" fmla="*/ 577856 w 1067083"/>
                  <a:gd name="connsiteY32" fmla="*/ 865286 h 2320040"/>
                  <a:gd name="connsiteX33" fmla="*/ 501656 w 1067083"/>
                  <a:gd name="connsiteY33" fmla="*/ 782736 h 2320040"/>
                  <a:gd name="connsiteX34" fmla="*/ 552456 w 1067083"/>
                  <a:gd name="connsiteY34" fmla="*/ 744636 h 2320040"/>
                  <a:gd name="connsiteX35" fmla="*/ 698506 w 1067083"/>
                  <a:gd name="connsiteY35" fmla="*/ 662086 h 2320040"/>
                  <a:gd name="connsiteX36" fmla="*/ 815981 w 1067083"/>
                  <a:gd name="connsiteY36" fmla="*/ 521592 h 2320040"/>
                  <a:gd name="connsiteX37" fmla="*/ 984256 w 1067083"/>
                  <a:gd name="connsiteY37" fmla="*/ 547786 h 2320040"/>
                  <a:gd name="connsiteX38" fmla="*/ 1066806 w 1067083"/>
                  <a:gd name="connsiteY38" fmla="*/ 535086 h 2320040"/>
                  <a:gd name="connsiteX39" fmla="*/ 958856 w 1067083"/>
                  <a:gd name="connsiteY39" fmla="*/ 516036 h 2320040"/>
                  <a:gd name="connsiteX40" fmla="*/ 819156 w 1067083"/>
                  <a:gd name="connsiteY40" fmla="*/ 477936 h 2320040"/>
                  <a:gd name="connsiteX41" fmla="*/ 803281 w 1067083"/>
                  <a:gd name="connsiteY41" fmla="*/ 373161 h 2320040"/>
                  <a:gd name="connsiteX42" fmla="*/ 768356 w 1067083"/>
                  <a:gd name="connsiteY42" fmla="*/ 217586 h 2320040"/>
                  <a:gd name="connsiteX43" fmla="*/ 755656 w 1067083"/>
                  <a:gd name="connsiteY43" fmla="*/ 242986 h 2320040"/>
                  <a:gd name="connsiteX44" fmla="*/ 774706 w 1067083"/>
                  <a:gd name="connsiteY44" fmla="*/ 382686 h 2320040"/>
                  <a:gd name="connsiteX45" fmla="*/ 785818 w 1067083"/>
                  <a:gd name="connsiteY45" fmla="*/ 514448 h 2320040"/>
                  <a:gd name="connsiteX46" fmla="*/ 738193 w 1067083"/>
                  <a:gd name="connsiteY46" fmla="*/ 589061 h 2320040"/>
                  <a:gd name="connsiteX47" fmla="*/ 628656 w 1067083"/>
                  <a:gd name="connsiteY47" fmla="*/ 693836 h 2320040"/>
                  <a:gd name="connsiteX48" fmla="*/ 488956 w 1067083"/>
                  <a:gd name="connsiteY48" fmla="*/ 731936 h 2320040"/>
                  <a:gd name="connsiteX49" fmla="*/ 381006 w 1067083"/>
                  <a:gd name="connsiteY49" fmla="*/ 655736 h 2320040"/>
                  <a:gd name="connsiteX50" fmla="*/ 311156 w 1067083"/>
                  <a:gd name="connsiteY50" fmla="*/ 592236 h 2320040"/>
                  <a:gd name="connsiteX51" fmla="*/ 208762 w 1067083"/>
                  <a:gd name="connsiteY51" fmla="*/ 571598 h 2320040"/>
                  <a:gd name="connsiteX52" fmla="*/ 104781 w 1067083"/>
                  <a:gd name="connsiteY52" fmla="*/ 577949 h 2320040"/>
                  <a:gd name="connsiteX53" fmla="*/ 50806 w 1067083"/>
                  <a:gd name="connsiteY53" fmla="*/ 503336 h 2320040"/>
                  <a:gd name="connsiteX54" fmla="*/ 25406 w 1067083"/>
                  <a:gd name="connsiteY54" fmla="*/ 420786 h 2320040"/>
                  <a:gd name="connsiteX55" fmla="*/ 25406 w 1067083"/>
                  <a:gd name="connsiteY55" fmla="*/ 357286 h 2320040"/>
                  <a:gd name="connsiteX56" fmla="*/ 127006 w 1067083"/>
                  <a:gd name="connsiteY56" fmla="*/ 300136 h 2320040"/>
                  <a:gd name="connsiteX57" fmla="*/ 247656 w 1067083"/>
                  <a:gd name="connsiteY57" fmla="*/ 262036 h 2320040"/>
                  <a:gd name="connsiteX58" fmla="*/ 304806 w 1067083"/>
                  <a:gd name="connsiteY58" fmla="*/ 293786 h 2320040"/>
                  <a:gd name="connsiteX59" fmla="*/ 315918 w 1067083"/>
                  <a:gd name="connsiteY59" fmla="*/ 253304 h 2320040"/>
                  <a:gd name="connsiteX60" fmla="*/ 468319 w 1067083"/>
                  <a:gd name="connsiteY60" fmla="*/ 242193 h 2320040"/>
                  <a:gd name="connsiteX61" fmla="*/ 527056 w 1067083"/>
                  <a:gd name="connsiteY61" fmla="*/ 357286 h 2320040"/>
                  <a:gd name="connsiteX62" fmla="*/ 520706 w 1067083"/>
                  <a:gd name="connsiteY62" fmla="*/ 287436 h 2320040"/>
                  <a:gd name="connsiteX63" fmla="*/ 498481 w 1067083"/>
                  <a:gd name="connsiteY63" fmla="*/ 198536 h 2320040"/>
                  <a:gd name="connsiteX64" fmla="*/ 533406 w 1067083"/>
                  <a:gd name="connsiteY64" fmla="*/ 90586 h 2320040"/>
                  <a:gd name="connsiteX65" fmla="*/ 539756 w 1067083"/>
                  <a:gd name="connsiteY65" fmla="*/ 1686 h 2320040"/>
                  <a:gd name="connsiteX0" fmla="*/ 539756 w 1067083"/>
                  <a:gd name="connsiteY0" fmla="*/ 1686 h 2320040"/>
                  <a:gd name="connsiteX1" fmla="*/ 454825 w 1067083"/>
                  <a:gd name="connsiteY1" fmla="*/ 170755 h 2320040"/>
                  <a:gd name="connsiteX2" fmla="*/ 355606 w 1067083"/>
                  <a:gd name="connsiteY2" fmla="*/ 204886 h 2320040"/>
                  <a:gd name="connsiteX3" fmla="*/ 260356 w 1067083"/>
                  <a:gd name="connsiteY3" fmla="*/ 198536 h 2320040"/>
                  <a:gd name="connsiteX4" fmla="*/ 209556 w 1067083"/>
                  <a:gd name="connsiteY4" fmla="*/ 147736 h 2320040"/>
                  <a:gd name="connsiteX5" fmla="*/ 234956 w 1067083"/>
                  <a:gd name="connsiteY5" fmla="*/ 223936 h 2320040"/>
                  <a:gd name="connsiteX6" fmla="*/ 146056 w 1067083"/>
                  <a:gd name="connsiteY6" fmla="*/ 230286 h 2320040"/>
                  <a:gd name="connsiteX7" fmla="*/ 62712 w 1067083"/>
                  <a:gd name="connsiteY7" fmla="*/ 186630 h 2320040"/>
                  <a:gd name="connsiteX8" fmla="*/ 6 w 1067083"/>
                  <a:gd name="connsiteY8" fmla="*/ 198536 h 2320040"/>
                  <a:gd name="connsiteX9" fmla="*/ 65887 w 1067083"/>
                  <a:gd name="connsiteY9" fmla="*/ 206473 h 2320040"/>
                  <a:gd name="connsiteX10" fmla="*/ 120656 w 1067083"/>
                  <a:gd name="connsiteY10" fmla="*/ 268386 h 2320040"/>
                  <a:gd name="connsiteX11" fmla="*/ 6356 w 1067083"/>
                  <a:gd name="connsiteY11" fmla="*/ 369986 h 2320040"/>
                  <a:gd name="connsiteX12" fmla="*/ 38106 w 1067083"/>
                  <a:gd name="connsiteY12" fmla="*/ 528736 h 2320040"/>
                  <a:gd name="connsiteX13" fmla="*/ 95256 w 1067083"/>
                  <a:gd name="connsiteY13" fmla="*/ 643036 h 2320040"/>
                  <a:gd name="connsiteX14" fmla="*/ 107956 w 1067083"/>
                  <a:gd name="connsiteY14" fmla="*/ 757336 h 2320040"/>
                  <a:gd name="connsiteX15" fmla="*/ 120656 w 1067083"/>
                  <a:gd name="connsiteY15" fmla="*/ 636686 h 2320040"/>
                  <a:gd name="connsiteX16" fmla="*/ 209556 w 1067083"/>
                  <a:gd name="connsiteY16" fmla="*/ 604936 h 2320040"/>
                  <a:gd name="connsiteX17" fmla="*/ 323856 w 1067083"/>
                  <a:gd name="connsiteY17" fmla="*/ 630336 h 2320040"/>
                  <a:gd name="connsiteX18" fmla="*/ 450856 w 1067083"/>
                  <a:gd name="connsiteY18" fmla="*/ 757336 h 2320040"/>
                  <a:gd name="connsiteX19" fmla="*/ 603256 w 1067083"/>
                  <a:gd name="connsiteY19" fmla="*/ 897036 h 2320040"/>
                  <a:gd name="connsiteX20" fmla="*/ 774706 w 1067083"/>
                  <a:gd name="connsiteY20" fmla="*/ 1011336 h 2320040"/>
                  <a:gd name="connsiteX21" fmla="*/ 889006 w 1067083"/>
                  <a:gd name="connsiteY21" fmla="*/ 1230411 h 2320040"/>
                  <a:gd name="connsiteX22" fmla="*/ 920756 w 1067083"/>
                  <a:gd name="connsiteY22" fmla="*/ 1582836 h 2320040"/>
                  <a:gd name="connsiteX23" fmla="*/ 831856 w 1067083"/>
                  <a:gd name="connsiteY23" fmla="*/ 1960661 h 2320040"/>
                  <a:gd name="connsiteX24" fmla="*/ 739781 w 1067083"/>
                  <a:gd name="connsiteY24" fmla="*/ 2116236 h 2320040"/>
                  <a:gd name="connsiteX25" fmla="*/ 657231 w 1067083"/>
                  <a:gd name="connsiteY25" fmla="*/ 2230536 h 2320040"/>
                  <a:gd name="connsiteX26" fmla="*/ 628656 w 1067083"/>
                  <a:gd name="connsiteY26" fmla="*/ 2319436 h 2320040"/>
                  <a:gd name="connsiteX27" fmla="*/ 723906 w 1067083"/>
                  <a:gd name="connsiteY27" fmla="*/ 2186086 h 2320040"/>
                  <a:gd name="connsiteX28" fmla="*/ 850906 w 1067083"/>
                  <a:gd name="connsiteY28" fmla="*/ 1982886 h 2320040"/>
                  <a:gd name="connsiteX29" fmla="*/ 946156 w 1067083"/>
                  <a:gd name="connsiteY29" fmla="*/ 1576486 h 2320040"/>
                  <a:gd name="connsiteX30" fmla="*/ 914406 w 1067083"/>
                  <a:gd name="connsiteY30" fmla="*/ 1214536 h 2320040"/>
                  <a:gd name="connsiteX31" fmla="*/ 787406 w 1067083"/>
                  <a:gd name="connsiteY31" fmla="*/ 992286 h 2320040"/>
                  <a:gd name="connsiteX32" fmla="*/ 577856 w 1067083"/>
                  <a:gd name="connsiteY32" fmla="*/ 865286 h 2320040"/>
                  <a:gd name="connsiteX33" fmla="*/ 501656 w 1067083"/>
                  <a:gd name="connsiteY33" fmla="*/ 782736 h 2320040"/>
                  <a:gd name="connsiteX34" fmla="*/ 552456 w 1067083"/>
                  <a:gd name="connsiteY34" fmla="*/ 744636 h 2320040"/>
                  <a:gd name="connsiteX35" fmla="*/ 698506 w 1067083"/>
                  <a:gd name="connsiteY35" fmla="*/ 662086 h 2320040"/>
                  <a:gd name="connsiteX36" fmla="*/ 815981 w 1067083"/>
                  <a:gd name="connsiteY36" fmla="*/ 521592 h 2320040"/>
                  <a:gd name="connsiteX37" fmla="*/ 984256 w 1067083"/>
                  <a:gd name="connsiteY37" fmla="*/ 547786 h 2320040"/>
                  <a:gd name="connsiteX38" fmla="*/ 1066806 w 1067083"/>
                  <a:gd name="connsiteY38" fmla="*/ 535086 h 2320040"/>
                  <a:gd name="connsiteX39" fmla="*/ 958856 w 1067083"/>
                  <a:gd name="connsiteY39" fmla="*/ 516036 h 2320040"/>
                  <a:gd name="connsiteX40" fmla="*/ 819156 w 1067083"/>
                  <a:gd name="connsiteY40" fmla="*/ 477936 h 2320040"/>
                  <a:gd name="connsiteX41" fmla="*/ 803281 w 1067083"/>
                  <a:gd name="connsiteY41" fmla="*/ 373161 h 2320040"/>
                  <a:gd name="connsiteX42" fmla="*/ 768356 w 1067083"/>
                  <a:gd name="connsiteY42" fmla="*/ 217586 h 2320040"/>
                  <a:gd name="connsiteX43" fmla="*/ 755656 w 1067083"/>
                  <a:gd name="connsiteY43" fmla="*/ 242986 h 2320040"/>
                  <a:gd name="connsiteX44" fmla="*/ 774706 w 1067083"/>
                  <a:gd name="connsiteY44" fmla="*/ 382686 h 2320040"/>
                  <a:gd name="connsiteX45" fmla="*/ 785818 w 1067083"/>
                  <a:gd name="connsiteY45" fmla="*/ 514448 h 2320040"/>
                  <a:gd name="connsiteX46" fmla="*/ 738193 w 1067083"/>
                  <a:gd name="connsiteY46" fmla="*/ 589061 h 2320040"/>
                  <a:gd name="connsiteX47" fmla="*/ 628656 w 1067083"/>
                  <a:gd name="connsiteY47" fmla="*/ 693836 h 2320040"/>
                  <a:gd name="connsiteX48" fmla="*/ 488956 w 1067083"/>
                  <a:gd name="connsiteY48" fmla="*/ 731936 h 2320040"/>
                  <a:gd name="connsiteX49" fmla="*/ 381006 w 1067083"/>
                  <a:gd name="connsiteY49" fmla="*/ 655736 h 2320040"/>
                  <a:gd name="connsiteX50" fmla="*/ 311156 w 1067083"/>
                  <a:gd name="connsiteY50" fmla="*/ 592236 h 2320040"/>
                  <a:gd name="connsiteX51" fmla="*/ 208762 w 1067083"/>
                  <a:gd name="connsiteY51" fmla="*/ 571598 h 2320040"/>
                  <a:gd name="connsiteX52" fmla="*/ 104781 w 1067083"/>
                  <a:gd name="connsiteY52" fmla="*/ 577949 h 2320040"/>
                  <a:gd name="connsiteX53" fmla="*/ 50806 w 1067083"/>
                  <a:gd name="connsiteY53" fmla="*/ 503336 h 2320040"/>
                  <a:gd name="connsiteX54" fmla="*/ 25406 w 1067083"/>
                  <a:gd name="connsiteY54" fmla="*/ 420786 h 2320040"/>
                  <a:gd name="connsiteX55" fmla="*/ 25406 w 1067083"/>
                  <a:gd name="connsiteY55" fmla="*/ 357286 h 2320040"/>
                  <a:gd name="connsiteX56" fmla="*/ 127006 w 1067083"/>
                  <a:gd name="connsiteY56" fmla="*/ 300136 h 2320040"/>
                  <a:gd name="connsiteX57" fmla="*/ 247656 w 1067083"/>
                  <a:gd name="connsiteY57" fmla="*/ 262036 h 2320040"/>
                  <a:gd name="connsiteX58" fmla="*/ 304806 w 1067083"/>
                  <a:gd name="connsiteY58" fmla="*/ 293786 h 2320040"/>
                  <a:gd name="connsiteX59" fmla="*/ 315918 w 1067083"/>
                  <a:gd name="connsiteY59" fmla="*/ 253304 h 2320040"/>
                  <a:gd name="connsiteX60" fmla="*/ 468319 w 1067083"/>
                  <a:gd name="connsiteY60" fmla="*/ 242193 h 2320040"/>
                  <a:gd name="connsiteX61" fmla="*/ 527056 w 1067083"/>
                  <a:gd name="connsiteY61" fmla="*/ 357286 h 2320040"/>
                  <a:gd name="connsiteX62" fmla="*/ 520706 w 1067083"/>
                  <a:gd name="connsiteY62" fmla="*/ 287436 h 2320040"/>
                  <a:gd name="connsiteX63" fmla="*/ 498481 w 1067083"/>
                  <a:gd name="connsiteY63" fmla="*/ 198536 h 2320040"/>
                  <a:gd name="connsiteX64" fmla="*/ 533406 w 1067083"/>
                  <a:gd name="connsiteY64" fmla="*/ 90586 h 2320040"/>
                  <a:gd name="connsiteX65" fmla="*/ 539756 w 1067083"/>
                  <a:gd name="connsiteY65" fmla="*/ 1686 h 2320040"/>
                  <a:gd name="connsiteX0" fmla="*/ 539756 w 1066864"/>
                  <a:gd name="connsiteY0" fmla="*/ 1686 h 2320040"/>
                  <a:gd name="connsiteX1" fmla="*/ 454825 w 1066864"/>
                  <a:gd name="connsiteY1" fmla="*/ 170755 h 2320040"/>
                  <a:gd name="connsiteX2" fmla="*/ 355606 w 1066864"/>
                  <a:gd name="connsiteY2" fmla="*/ 204886 h 2320040"/>
                  <a:gd name="connsiteX3" fmla="*/ 260356 w 1066864"/>
                  <a:gd name="connsiteY3" fmla="*/ 198536 h 2320040"/>
                  <a:gd name="connsiteX4" fmla="*/ 209556 w 1066864"/>
                  <a:gd name="connsiteY4" fmla="*/ 147736 h 2320040"/>
                  <a:gd name="connsiteX5" fmla="*/ 234956 w 1066864"/>
                  <a:gd name="connsiteY5" fmla="*/ 223936 h 2320040"/>
                  <a:gd name="connsiteX6" fmla="*/ 146056 w 1066864"/>
                  <a:gd name="connsiteY6" fmla="*/ 230286 h 2320040"/>
                  <a:gd name="connsiteX7" fmla="*/ 62712 w 1066864"/>
                  <a:gd name="connsiteY7" fmla="*/ 186630 h 2320040"/>
                  <a:gd name="connsiteX8" fmla="*/ 6 w 1066864"/>
                  <a:gd name="connsiteY8" fmla="*/ 198536 h 2320040"/>
                  <a:gd name="connsiteX9" fmla="*/ 65887 w 1066864"/>
                  <a:gd name="connsiteY9" fmla="*/ 206473 h 2320040"/>
                  <a:gd name="connsiteX10" fmla="*/ 120656 w 1066864"/>
                  <a:gd name="connsiteY10" fmla="*/ 268386 h 2320040"/>
                  <a:gd name="connsiteX11" fmla="*/ 6356 w 1066864"/>
                  <a:gd name="connsiteY11" fmla="*/ 369986 h 2320040"/>
                  <a:gd name="connsiteX12" fmla="*/ 38106 w 1066864"/>
                  <a:gd name="connsiteY12" fmla="*/ 528736 h 2320040"/>
                  <a:gd name="connsiteX13" fmla="*/ 95256 w 1066864"/>
                  <a:gd name="connsiteY13" fmla="*/ 643036 h 2320040"/>
                  <a:gd name="connsiteX14" fmla="*/ 107956 w 1066864"/>
                  <a:gd name="connsiteY14" fmla="*/ 757336 h 2320040"/>
                  <a:gd name="connsiteX15" fmla="*/ 120656 w 1066864"/>
                  <a:gd name="connsiteY15" fmla="*/ 636686 h 2320040"/>
                  <a:gd name="connsiteX16" fmla="*/ 209556 w 1066864"/>
                  <a:gd name="connsiteY16" fmla="*/ 604936 h 2320040"/>
                  <a:gd name="connsiteX17" fmla="*/ 323856 w 1066864"/>
                  <a:gd name="connsiteY17" fmla="*/ 630336 h 2320040"/>
                  <a:gd name="connsiteX18" fmla="*/ 450856 w 1066864"/>
                  <a:gd name="connsiteY18" fmla="*/ 757336 h 2320040"/>
                  <a:gd name="connsiteX19" fmla="*/ 603256 w 1066864"/>
                  <a:gd name="connsiteY19" fmla="*/ 897036 h 2320040"/>
                  <a:gd name="connsiteX20" fmla="*/ 774706 w 1066864"/>
                  <a:gd name="connsiteY20" fmla="*/ 1011336 h 2320040"/>
                  <a:gd name="connsiteX21" fmla="*/ 889006 w 1066864"/>
                  <a:gd name="connsiteY21" fmla="*/ 1230411 h 2320040"/>
                  <a:gd name="connsiteX22" fmla="*/ 920756 w 1066864"/>
                  <a:gd name="connsiteY22" fmla="*/ 1582836 h 2320040"/>
                  <a:gd name="connsiteX23" fmla="*/ 831856 w 1066864"/>
                  <a:gd name="connsiteY23" fmla="*/ 1960661 h 2320040"/>
                  <a:gd name="connsiteX24" fmla="*/ 739781 w 1066864"/>
                  <a:gd name="connsiteY24" fmla="*/ 2116236 h 2320040"/>
                  <a:gd name="connsiteX25" fmla="*/ 657231 w 1066864"/>
                  <a:gd name="connsiteY25" fmla="*/ 2230536 h 2320040"/>
                  <a:gd name="connsiteX26" fmla="*/ 628656 w 1066864"/>
                  <a:gd name="connsiteY26" fmla="*/ 2319436 h 2320040"/>
                  <a:gd name="connsiteX27" fmla="*/ 723906 w 1066864"/>
                  <a:gd name="connsiteY27" fmla="*/ 2186086 h 2320040"/>
                  <a:gd name="connsiteX28" fmla="*/ 850906 w 1066864"/>
                  <a:gd name="connsiteY28" fmla="*/ 1982886 h 2320040"/>
                  <a:gd name="connsiteX29" fmla="*/ 946156 w 1066864"/>
                  <a:gd name="connsiteY29" fmla="*/ 1576486 h 2320040"/>
                  <a:gd name="connsiteX30" fmla="*/ 914406 w 1066864"/>
                  <a:gd name="connsiteY30" fmla="*/ 1214536 h 2320040"/>
                  <a:gd name="connsiteX31" fmla="*/ 787406 w 1066864"/>
                  <a:gd name="connsiteY31" fmla="*/ 992286 h 2320040"/>
                  <a:gd name="connsiteX32" fmla="*/ 577856 w 1066864"/>
                  <a:gd name="connsiteY32" fmla="*/ 865286 h 2320040"/>
                  <a:gd name="connsiteX33" fmla="*/ 501656 w 1066864"/>
                  <a:gd name="connsiteY33" fmla="*/ 782736 h 2320040"/>
                  <a:gd name="connsiteX34" fmla="*/ 552456 w 1066864"/>
                  <a:gd name="connsiteY34" fmla="*/ 744636 h 2320040"/>
                  <a:gd name="connsiteX35" fmla="*/ 698506 w 1066864"/>
                  <a:gd name="connsiteY35" fmla="*/ 662086 h 2320040"/>
                  <a:gd name="connsiteX36" fmla="*/ 815981 w 1066864"/>
                  <a:gd name="connsiteY36" fmla="*/ 521592 h 2320040"/>
                  <a:gd name="connsiteX37" fmla="*/ 984256 w 1066864"/>
                  <a:gd name="connsiteY37" fmla="*/ 547786 h 2320040"/>
                  <a:gd name="connsiteX38" fmla="*/ 1066806 w 1066864"/>
                  <a:gd name="connsiteY38" fmla="*/ 535086 h 2320040"/>
                  <a:gd name="connsiteX39" fmla="*/ 973144 w 1066864"/>
                  <a:gd name="connsiteY39" fmla="*/ 532705 h 2320040"/>
                  <a:gd name="connsiteX40" fmla="*/ 819156 w 1066864"/>
                  <a:gd name="connsiteY40" fmla="*/ 477936 h 2320040"/>
                  <a:gd name="connsiteX41" fmla="*/ 803281 w 1066864"/>
                  <a:gd name="connsiteY41" fmla="*/ 373161 h 2320040"/>
                  <a:gd name="connsiteX42" fmla="*/ 768356 w 1066864"/>
                  <a:gd name="connsiteY42" fmla="*/ 217586 h 2320040"/>
                  <a:gd name="connsiteX43" fmla="*/ 755656 w 1066864"/>
                  <a:gd name="connsiteY43" fmla="*/ 242986 h 2320040"/>
                  <a:gd name="connsiteX44" fmla="*/ 774706 w 1066864"/>
                  <a:gd name="connsiteY44" fmla="*/ 382686 h 2320040"/>
                  <a:gd name="connsiteX45" fmla="*/ 785818 w 1066864"/>
                  <a:gd name="connsiteY45" fmla="*/ 514448 h 2320040"/>
                  <a:gd name="connsiteX46" fmla="*/ 738193 w 1066864"/>
                  <a:gd name="connsiteY46" fmla="*/ 589061 h 2320040"/>
                  <a:gd name="connsiteX47" fmla="*/ 628656 w 1066864"/>
                  <a:gd name="connsiteY47" fmla="*/ 693836 h 2320040"/>
                  <a:gd name="connsiteX48" fmla="*/ 488956 w 1066864"/>
                  <a:gd name="connsiteY48" fmla="*/ 731936 h 2320040"/>
                  <a:gd name="connsiteX49" fmla="*/ 381006 w 1066864"/>
                  <a:gd name="connsiteY49" fmla="*/ 655736 h 2320040"/>
                  <a:gd name="connsiteX50" fmla="*/ 311156 w 1066864"/>
                  <a:gd name="connsiteY50" fmla="*/ 592236 h 2320040"/>
                  <a:gd name="connsiteX51" fmla="*/ 208762 w 1066864"/>
                  <a:gd name="connsiteY51" fmla="*/ 571598 h 2320040"/>
                  <a:gd name="connsiteX52" fmla="*/ 104781 w 1066864"/>
                  <a:gd name="connsiteY52" fmla="*/ 577949 h 2320040"/>
                  <a:gd name="connsiteX53" fmla="*/ 50806 w 1066864"/>
                  <a:gd name="connsiteY53" fmla="*/ 503336 h 2320040"/>
                  <a:gd name="connsiteX54" fmla="*/ 25406 w 1066864"/>
                  <a:gd name="connsiteY54" fmla="*/ 420786 h 2320040"/>
                  <a:gd name="connsiteX55" fmla="*/ 25406 w 1066864"/>
                  <a:gd name="connsiteY55" fmla="*/ 357286 h 2320040"/>
                  <a:gd name="connsiteX56" fmla="*/ 127006 w 1066864"/>
                  <a:gd name="connsiteY56" fmla="*/ 300136 h 2320040"/>
                  <a:gd name="connsiteX57" fmla="*/ 247656 w 1066864"/>
                  <a:gd name="connsiteY57" fmla="*/ 262036 h 2320040"/>
                  <a:gd name="connsiteX58" fmla="*/ 304806 w 1066864"/>
                  <a:gd name="connsiteY58" fmla="*/ 293786 h 2320040"/>
                  <a:gd name="connsiteX59" fmla="*/ 315918 w 1066864"/>
                  <a:gd name="connsiteY59" fmla="*/ 253304 h 2320040"/>
                  <a:gd name="connsiteX60" fmla="*/ 468319 w 1066864"/>
                  <a:gd name="connsiteY60" fmla="*/ 242193 h 2320040"/>
                  <a:gd name="connsiteX61" fmla="*/ 527056 w 1066864"/>
                  <a:gd name="connsiteY61" fmla="*/ 357286 h 2320040"/>
                  <a:gd name="connsiteX62" fmla="*/ 520706 w 1066864"/>
                  <a:gd name="connsiteY62" fmla="*/ 287436 h 2320040"/>
                  <a:gd name="connsiteX63" fmla="*/ 498481 w 1066864"/>
                  <a:gd name="connsiteY63" fmla="*/ 198536 h 2320040"/>
                  <a:gd name="connsiteX64" fmla="*/ 533406 w 1066864"/>
                  <a:gd name="connsiteY64" fmla="*/ 90586 h 2320040"/>
                  <a:gd name="connsiteX65" fmla="*/ 539756 w 1066864"/>
                  <a:gd name="connsiteY65" fmla="*/ 1686 h 2320040"/>
                  <a:gd name="connsiteX0" fmla="*/ 539756 w 1066864"/>
                  <a:gd name="connsiteY0" fmla="*/ 1686 h 2320040"/>
                  <a:gd name="connsiteX1" fmla="*/ 454825 w 1066864"/>
                  <a:gd name="connsiteY1" fmla="*/ 170755 h 2320040"/>
                  <a:gd name="connsiteX2" fmla="*/ 355606 w 1066864"/>
                  <a:gd name="connsiteY2" fmla="*/ 204886 h 2320040"/>
                  <a:gd name="connsiteX3" fmla="*/ 260356 w 1066864"/>
                  <a:gd name="connsiteY3" fmla="*/ 198536 h 2320040"/>
                  <a:gd name="connsiteX4" fmla="*/ 209556 w 1066864"/>
                  <a:gd name="connsiteY4" fmla="*/ 147736 h 2320040"/>
                  <a:gd name="connsiteX5" fmla="*/ 234956 w 1066864"/>
                  <a:gd name="connsiteY5" fmla="*/ 223936 h 2320040"/>
                  <a:gd name="connsiteX6" fmla="*/ 146056 w 1066864"/>
                  <a:gd name="connsiteY6" fmla="*/ 230286 h 2320040"/>
                  <a:gd name="connsiteX7" fmla="*/ 62712 w 1066864"/>
                  <a:gd name="connsiteY7" fmla="*/ 186630 h 2320040"/>
                  <a:gd name="connsiteX8" fmla="*/ 6 w 1066864"/>
                  <a:gd name="connsiteY8" fmla="*/ 198536 h 2320040"/>
                  <a:gd name="connsiteX9" fmla="*/ 65887 w 1066864"/>
                  <a:gd name="connsiteY9" fmla="*/ 206473 h 2320040"/>
                  <a:gd name="connsiteX10" fmla="*/ 120656 w 1066864"/>
                  <a:gd name="connsiteY10" fmla="*/ 268386 h 2320040"/>
                  <a:gd name="connsiteX11" fmla="*/ 6356 w 1066864"/>
                  <a:gd name="connsiteY11" fmla="*/ 369986 h 2320040"/>
                  <a:gd name="connsiteX12" fmla="*/ 38106 w 1066864"/>
                  <a:gd name="connsiteY12" fmla="*/ 528736 h 2320040"/>
                  <a:gd name="connsiteX13" fmla="*/ 95256 w 1066864"/>
                  <a:gd name="connsiteY13" fmla="*/ 643036 h 2320040"/>
                  <a:gd name="connsiteX14" fmla="*/ 107956 w 1066864"/>
                  <a:gd name="connsiteY14" fmla="*/ 757336 h 2320040"/>
                  <a:gd name="connsiteX15" fmla="*/ 120656 w 1066864"/>
                  <a:gd name="connsiteY15" fmla="*/ 636686 h 2320040"/>
                  <a:gd name="connsiteX16" fmla="*/ 209556 w 1066864"/>
                  <a:gd name="connsiteY16" fmla="*/ 604936 h 2320040"/>
                  <a:gd name="connsiteX17" fmla="*/ 323856 w 1066864"/>
                  <a:gd name="connsiteY17" fmla="*/ 630336 h 2320040"/>
                  <a:gd name="connsiteX18" fmla="*/ 450856 w 1066864"/>
                  <a:gd name="connsiteY18" fmla="*/ 757336 h 2320040"/>
                  <a:gd name="connsiteX19" fmla="*/ 603256 w 1066864"/>
                  <a:gd name="connsiteY19" fmla="*/ 897036 h 2320040"/>
                  <a:gd name="connsiteX20" fmla="*/ 774706 w 1066864"/>
                  <a:gd name="connsiteY20" fmla="*/ 1011336 h 2320040"/>
                  <a:gd name="connsiteX21" fmla="*/ 889006 w 1066864"/>
                  <a:gd name="connsiteY21" fmla="*/ 1230411 h 2320040"/>
                  <a:gd name="connsiteX22" fmla="*/ 920756 w 1066864"/>
                  <a:gd name="connsiteY22" fmla="*/ 1582836 h 2320040"/>
                  <a:gd name="connsiteX23" fmla="*/ 831856 w 1066864"/>
                  <a:gd name="connsiteY23" fmla="*/ 1960661 h 2320040"/>
                  <a:gd name="connsiteX24" fmla="*/ 739781 w 1066864"/>
                  <a:gd name="connsiteY24" fmla="*/ 2116236 h 2320040"/>
                  <a:gd name="connsiteX25" fmla="*/ 657231 w 1066864"/>
                  <a:gd name="connsiteY25" fmla="*/ 2230536 h 2320040"/>
                  <a:gd name="connsiteX26" fmla="*/ 628656 w 1066864"/>
                  <a:gd name="connsiteY26" fmla="*/ 2319436 h 2320040"/>
                  <a:gd name="connsiteX27" fmla="*/ 723906 w 1066864"/>
                  <a:gd name="connsiteY27" fmla="*/ 2186086 h 2320040"/>
                  <a:gd name="connsiteX28" fmla="*/ 850906 w 1066864"/>
                  <a:gd name="connsiteY28" fmla="*/ 1982886 h 2320040"/>
                  <a:gd name="connsiteX29" fmla="*/ 946156 w 1066864"/>
                  <a:gd name="connsiteY29" fmla="*/ 1576486 h 2320040"/>
                  <a:gd name="connsiteX30" fmla="*/ 914406 w 1066864"/>
                  <a:gd name="connsiteY30" fmla="*/ 1214536 h 2320040"/>
                  <a:gd name="connsiteX31" fmla="*/ 787406 w 1066864"/>
                  <a:gd name="connsiteY31" fmla="*/ 992286 h 2320040"/>
                  <a:gd name="connsiteX32" fmla="*/ 577856 w 1066864"/>
                  <a:gd name="connsiteY32" fmla="*/ 865286 h 2320040"/>
                  <a:gd name="connsiteX33" fmla="*/ 501656 w 1066864"/>
                  <a:gd name="connsiteY33" fmla="*/ 782736 h 2320040"/>
                  <a:gd name="connsiteX34" fmla="*/ 552456 w 1066864"/>
                  <a:gd name="connsiteY34" fmla="*/ 744636 h 2320040"/>
                  <a:gd name="connsiteX35" fmla="*/ 698506 w 1066864"/>
                  <a:gd name="connsiteY35" fmla="*/ 662086 h 2320040"/>
                  <a:gd name="connsiteX36" fmla="*/ 815981 w 1066864"/>
                  <a:gd name="connsiteY36" fmla="*/ 521592 h 2320040"/>
                  <a:gd name="connsiteX37" fmla="*/ 984256 w 1066864"/>
                  <a:gd name="connsiteY37" fmla="*/ 547786 h 2320040"/>
                  <a:gd name="connsiteX38" fmla="*/ 1066806 w 1066864"/>
                  <a:gd name="connsiteY38" fmla="*/ 535086 h 2320040"/>
                  <a:gd name="connsiteX39" fmla="*/ 973144 w 1066864"/>
                  <a:gd name="connsiteY39" fmla="*/ 532705 h 2320040"/>
                  <a:gd name="connsiteX40" fmla="*/ 819156 w 1066864"/>
                  <a:gd name="connsiteY40" fmla="*/ 477936 h 2320040"/>
                  <a:gd name="connsiteX41" fmla="*/ 803281 w 1066864"/>
                  <a:gd name="connsiteY41" fmla="*/ 373161 h 2320040"/>
                  <a:gd name="connsiteX42" fmla="*/ 768356 w 1066864"/>
                  <a:gd name="connsiteY42" fmla="*/ 217586 h 2320040"/>
                  <a:gd name="connsiteX43" fmla="*/ 755656 w 1066864"/>
                  <a:gd name="connsiteY43" fmla="*/ 242986 h 2320040"/>
                  <a:gd name="connsiteX44" fmla="*/ 774706 w 1066864"/>
                  <a:gd name="connsiteY44" fmla="*/ 382686 h 2320040"/>
                  <a:gd name="connsiteX45" fmla="*/ 785818 w 1066864"/>
                  <a:gd name="connsiteY45" fmla="*/ 514448 h 2320040"/>
                  <a:gd name="connsiteX46" fmla="*/ 738193 w 1066864"/>
                  <a:gd name="connsiteY46" fmla="*/ 589061 h 2320040"/>
                  <a:gd name="connsiteX47" fmla="*/ 628656 w 1066864"/>
                  <a:gd name="connsiteY47" fmla="*/ 693836 h 2320040"/>
                  <a:gd name="connsiteX48" fmla="*/ 488956 w 1066864"/>
                  <a:gd name="connsiteY48" fmla="*/ 731936 h 2320040"/>
                  <a:gd name="connsiteX49" fmla="*/ 381006 w 1066864"/>
                  <a:gd name="connsiteY49" fmla="*/ 655736 h 2320040"/>
                  <a:gd name="connsiteX50" fmla="*/ 311156 w 1066864"/>
                  <a:gd name="connsiteY50" fmla="*/ 592236 h 2320040"/>
                  <a:gd name="connsiteX51" fmla="*/ 208762 w 1066864"/>
                  <a:gd name="connsiteY51" fmla="*/ 571598 h 2320040"/>
                  <a:gd name="connsiteX52" fmla="*/ 104781 w 1066864"/>
                  <a:gd name="connsiteY52" fmla="*/ 577949 h 2320040"/>
                  <a:gd name="connsiteX53" fmla="*/ 50806 w 1066864"/>
                  <a:gd name="connsiteY53" fmla="*/ 503336 h 2320040"/>
                  <a:gd name="connsiteX54" fmla="*/ 25406 w 1066864"/>
                  <a:gd name="connsiteY54" fmla="*/ 420786 h 2320040"/>
                  <a:gd name="connsiteX55" fmla="*/ 25406 w 1066864"/>
                  <a:gd name="connsiteY55" fmla="*/ 357286 h 2320040"/>
                  <a:gd name="connsiteX56" fmla="*/ 127006 w 1066864"/>
                  <a:gd name="connsiteY56" fmla="*/ 300136 h 2320040"/>
                  <a:gd name="connsiteX57" fmla="*/ 247656 w 1066864"/>
                  <a:gd name="connsiteY57" fmla="*/ 262036 h 2320040"/>
                  <a:gd name="connsiteX58" fmla="*/ 304806 w 1066864"/>
                  <a:gd name="connsiteY58" fmla="*/ 293786 h 2320040"/>
                  <a:gd name="connsiteX59" fmla="*/ 315918 w 1066864"/>
                  <a:gd name="connsiteY59" fmla="*/ 253304 h 2320040"/>
                  <a:gd name="connsiteX60" fmla="*/ 468319 w 1066864"/>
                  <a:gd name="connsiteY60" fmla="*/ 242193 h 2320040"/>
                  <a:gd name="connsiteX61" fmla="*/ 527056 w 1066864"/>
                  <a:gd name="connsiteY61" fmla="*/ 357286 h 2320040"/>
                  <a:gd name="connsiteX62" fmla="*/ 520706 w 1066864"/>
                  <a:gd name="connsiteY62" fmla="*/ 287436 h 2320040"/>
                  <a:gd name="connsiteX63" fmla="*/ 498481 w 1066864"/>
                  <a:gd name="connsiteY63" fmla="*/ 198536 h 2320040"/>
                  <a:gd name="connsiteX64" fmla="*/ 533406 w 1066864"/>
                  <a:gd name="connsiteY64" fmla="*/ 90586 h 2320040"/>
                  <a:gd name="connsiteX65" fmla="*/ 539756 w 1066864"/>
                  <a:gd name="connsiteY65" fmla="*/ 1686 h 2320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066864" h="2320040">
                    <a:moveTo>
                      <a:pt x="539756" y="1686"/>
                    </a:moveTo>
                    <a:cubicBezTo>
                      <a:pt x="526659" y="15047"/>
                      <a:pt x="508536" y="124982"/>
                      <a:pt x="454825" y="170755"/>
                    </a:cubicBezTo>
                    <a:cubicBezTo>
                      <a:pt x="401114" y="216528"/>
                      <a:pt x="388018" y="200256"/>
                      <a:pt x="355606" y="204886"/>
                    </a:cubicBezTo>
                    <a:cubicBezTo>
                      <a:pt x="323195" y="209516"/>
                      <a:pt x="284698" y="208061"/>
                      <a:pt x="260356" y="198536"/>
                    </a:cubicBezTo>
                    <a:cubicBezTo>
                      <a:pt x="236014" y="189011"/>
                      <a:pt x="213789" y="143503"/>
                      <a:pt x="209556" y="147736"/>
                    </a:cubicBezTo>
                    <a:cubicBezTo>
                      <a:pt x="205323" y="151969"/>
                      <a:pt x="245539" y="210178"/>
                      <a:pt x="234956" y="223936"/>
                    </a:cubicBezTo>
                    <a:cubicBezTo>
                      <a:pt x="224373" y="237694"/>
                      <a:pt x="174763" y="236504"/>
                      <a:pt x="146056" y="230286"/>
                    </a:cubicBezTo>
                    <a:cubicBezTo>
                      <a:pt x="117349" y="224068"/>
                      <a:pt x="87054" y="191922"/>
                      <a:pt x="62712" y="186630"/>
                    </a:cubicBezTo>
                    <a:cubicBezTo>
                      <a:pt x="38370" y="181338"/>
                      <a:pt x="-523" y="195229"/>
                      <a:pt x="6" y="198536"/>
                    </a:cubicBezTo>
                    <a:cubicBezTo>
                      <a:pt x="535" y="201843"/>
                      <a:pt x="45779" y="194831"/>
                      <a:pt x="65887" y="206473"/>
                    </a:cubicBezTo>
                    <a:cubicBezTo>
                      <a:pt x="85995" y="218115"/>
                      <a:pt x="130578" y="241134"/>
                      <a:pt x="120656" y="268386"/>
                    </a:cubicBezTo>
                    <a:cubicBezTo>
                      <a:pt x="110734" y="295638"/>
                      <a:pt x="20114" y="326594"/>
                      <a:pt x="6356" y="369986"/>
                    </a:cubicBezTo>
                    <a:cubicBezTo>
                      <a:pt x="-7402" y="413378"/>
                      <a:pt x="23289" y="483228"/>
                      <a:pt x="38106" y="528736"/>
                    </a:cubicBezTo>
                    <a:cubicBezTo>
                      <a:pt x="52923" y="574244"/>
                      <a:pt x="83614" y="604936"/>
                      <a:pt x="95256" y="643036"/>
                    </a:cubicBezTo>
                    <a:cubicBezTo>
                      <a:pt x="106898" y="681136"/>
                      <a:pt x="103723" y="758394"/>
                      <a:pt x="107956" y="757336"/>
                    </a:cubicBezTo>
                    <a:cubicBezTo>
                      <a:pt x="112189" y="756278"/>
                      <a:pt x="103723" y="662086"/>
                      <a:pt x="120656" y="636686"/>
                    </a:cubicBezTo>
                    <a:cubicBezTo>
                      <a:pt x="137589" y="611286"/>
                      <a:pt x="175689" y="605994"/>
                      <a:pt x="209556" y="604936"/>
                    </a:cubicBezTo>
                    <a:cubicBezTo>
                      <a:pt x="243423" y="603878"/>
                      <a:pt x="283639" y="604936"/>
                      <a:pt x="323856" y="630336"/>
                    </a:cubicBezTo>
                    <a:cubicBezTo>
                      <a:pt x="364073" y="655736"/>
                      <a:pt x="404289" y="712886"/>
                      <a:pt x="450856" y="757336"/>
                    </a:cubicBezTo>
                    <a:cubicBezTo>
                      <a:pt x="497423" y="801786"/>
                      <a:pt x="549281" y="854703"/>
                      <a:pt x="603256" y="897036"/>
                    </a:cubicBezTo>
                    <a:cubicBezTo>
                      <a:pt x="657231" y="939369"/>
                      <a:pt x="727081" y="955774"/>
                      <a:pt x="774706" y="1011336"/>
                    </a:cubicBezTo>
                    <a:cubicBezTo>
                      <a:pt x="822331" y="1066898"/>
                      <a:pt x="864664" y="1135161"/>
                      <a:pt x="889006" y="1230411"/>
                    </a:cubicBezTo>
                    <a:cubicBezTo>
                      <a:pt x="913348" y="1325661"/>
                      <a:pt x="930281" y="1461128"/>
                      <a:pt x="920756" y="1582836"/>
                    </a:cubicBezTo>
                    <a:cubicBezTo>
                      <a:pt x="911231" y="1704544"/>
                      <a:pt x="862018" y="1871761"/>
                      <a:pt x="831856" y="1960661"/>
                    </a:cubicBezTo>
                    <a:cubicBezTo>
                      <a:pt x="801694" y="2049561"/>
                      <a:pt x="768885" y="2071257"/>
                      <a:pt x="739781" y="2116236"/>
                    </a:cubicBezTo>
                    <a:cubicBezTo>
                      <a:pt x="710677" y="2161215"/>
                      <a:pt x="675752" y="2196669"/>
                      <a:pt x="657231" y="2230536"/>
                    </a:cubicBezTo>
                    <a:cubicBezTo>
                      <a:pt x="638710" y="2264403"/>
                      <a:pt x="617544" y="2326844"/>
                      <a:pt x="628656" y="2319436"/>
                    </a:cubicBezTo>
                    <a:cubicBezTo>
                      <a:pt x="639769" y="2312028"/>
                      <a:pt x="686864" y="2242178"/>
                      <a:pt x="723906" y="2186086"/>
                    </a:cubicBezTo>
                    <a:cubicBezTo>
                      <a:pt x="760948" y="2129994"/>
                      <a:pt x="813864" y="2084486"/>
                      <a:pt x="850906" y="1982886"/>
                    </a:cubicBezTo>
                    <a:cubicBezTo>
                      <a:pt x="887948" y="1881286"/>
                      <a:pt x="935573" y="1704544"/>
                      <a:pt x="946156" y="1576486"/>
                    </a:cubicBezTo>
                    <a:cubicBezTo>
                      <a:pt x="956739" y="1448428"/>
                      <a:pt x="940864" y="1311903"/>
                      <a:pt x="914406" y="1214536"/>
                    </a:cubicBezTo>
                    <a:cubicBezTo>
                      <a:pt x="887948" y="1117169"/>
                      <a:pt x="843498" y="1050494"/>
                      <a:pt x="787406" y="992286"/>
                    </a:cubicBezTo>
                    <a:cubicBezTo>
                      <a:pt x="731314" y="934078"/>
                      <a:pt x="625481" y="900211"/>
                      <a:pt x="577856" y="865286"/>
                    </a:cubicBezTo>
                    <a:cubicBezTo>
                      <a:pt x="530231" y="830361"/>
                      <a:pt x="505889" y="802844"/>
                      <a:pt x="501656" y="782736"/>
                    </a:cubicBezTo>
                    <a:cubicBezTo>
                      <a:pt x="497423" y="762628"/>
                      <a:pt x="519648" y="764744"/>
                      <a:pt x="552456" y="744636"/>
                    </a:cubicBezTo>
                    <a:cubicBezTo>
                      <a:pt x="585264" y="724528"/>
                      <a:pt x="654585" y="699260"/>
                      <a:pt x="698506" y="662086"/>
                    </a:cubicBezTo>
                    <a:cubicBezTo>
                      <a:pt x="742427" y="624912"/>
                      <a:pt x="780262" y="557311"/>
                      <a:pt x="815981" y="521592"/>
                    </a:cubicBezTo>
                    <a:cubicBezTo>
                      <a:pt x="851700" y="485873"/>
                      <a:pt x="942452" y="545537"/>
                      <a:pt x="984256" y="547786"/>
                    </a:cubicBezTo>
                    <a:cubicBezTo>
                      <a:pt x="1026060" y="550035"/>
                      <a:pt x="1068658" y="537600"/>
                      <a:pt x="1066806" y="535086"/>
                    </a:cubicBezTo>
                    <a:cubicBezTo>
                      <a:pt x="1064954" y="532572"/>
                      <a:pt x="1012038" y="549374"/>
                      <a:pt x="973144" y="532705"/>
                    </a:cubicBezTo>
                    <a:cubicBezTo>
                      <a:pt x="934250" y="516036"/>
                      <a:pt x="847466" y="504527"/>
                      <a:pt x="819156" y="477936"/>
                    </a:cubicBezTo>
                    <a:cubicBezTo>
                      <a:pt x="790846" y="451345"/>
                      <a:pt x="811748" y="416553"/>
                      <a:pt x="803281" y="373161"/>
                    </a:cubicBezTo>
                    <a:cubicBezTo>
                      <a:pt x="794814" y="329769"/>
                      <a:pt x="776293" y="239282"/>
                      <a:pt x="768356" y="217586"/>
                    </a:cubicBezTo>
                    <a:cubicBezTo>
                      <a:pt x="760419" y="195890"/>
                      <a:pt x="754598" y="215469"/>
                      <a:pt x="755656" y="242986"/>
                    </a:cubicBezTo>
                    <a:cubicBezTo>
                      <a:pt x="756714" y="270503"/>
                      <a:pt x="769679" y="337442"/>
                      <a:pt x="774706" y="382686"/>
                    </a:cubicBezTo>
                    <a:cubicBezTo>
                      <a:pt x="779733" y="427930"/>
                      <a:pt x="791904" y="480052"/>
                      <a:pt x="785818" y="514448"/>
                    </a:cubicBezTo>
                    <a:cubicBezTo>
                      <a:pt x="779733" y="548844"/>
                      <a:pt x="764387" y="559163"/>
                      <a:pt x="738193" y="589061"/>
                    </a:cubicBezTo>
                    <a:cubicBezTo>
                      <a:pt x="711999" y="618959"/>
                      <a:pt x="670195" y="670024"/>
                      <a:pt x="628656" y="693836"/>
                    </a:cubicBezTo>
                    <a:cubicBezTo>
                      <a:pt x="587117" y="717648"/>
                      <a:pt x="530231" y="738286"/>
                      <a:pt x="488956" y="731936"/>
                    </a:cubicBezTo>
                    <a:cubicBezTo>
                      <a:pt x="447681" y="725586"/>
                      <a:pt x="410639" y="679019"/>
                      <a:pt x="381006" y="655736"/>
                    </a:cubicBezTo>
                    <a:cubicBezTo>
                      <a:pt x="351373" y="632453"/>
                      <a:pt x="339863" y="606259"/>
                      <a:pt x="311156" y="592236"/>
                    </a:cubicBezTo>
                    <a:cubicBezTo>
                      <a:pt x="282449" y="578213"/>
                      <a:pt x="243158" y="573979"/>
                      <a:pt x="208762" y="571598"/>
                    </a:cubicBezTo>
                    <a:cubicBezTo>
                      <a:pt x="174366" y="569217"/>
                      <a:pt x="131107" y="589326"/>
                      <a:pt x="104781" y="577949"/>
                    </a:cubicBezTo>
                    <a:cubicBezTo>
                      <a:pt x="78455" y="566572"/>
                      <a:pt x="64035" y="529530"/>
                      <a:pt x="50806" y="503336"/>
                    </a:cubicBezTo>
                    <a:cubicBezTo>
                      <a:pt x="37577" y="477142"/>
                      <a:pt x="29639" y="445128"/>
                      <a:pt x="25406" y="420786"/>
                    </a:cubicBezTo>
                    <a:cubicBezTo>
                      <a:pt x="21173" y="396444"/>
                      <a:pt x="8473" y="377394"/>
                      <a:pt x="25406" y="357286"/>
                    </a:cubicBezTo>
                    <a:cubicBezTo>
                      <a:pt x="42339" y="337178"/>
                      <a:pt x="89964" y="316011"/>
                      <a:pt x="127006" y="300136"/>
                    </a:cubicBezTo>
                    <a:cubicBezTo>
                      <a:pt x="164048" y="284261"/>
                      <a:pt x="218023" y="263094"/>
                      <a:pt x="247656" y="262036"/>
                    </a:cubicBezTo>
                    <a:cubicBezTo>
                      <a:pt x="277289" y="260978"/>
                      <a:pt x="293429" y="295241"/>
                      <a:pt x="304806" y="293786"/>
                    </a:cubicBezTo>
                    <a:cubicBezTo>
                      <a:pt x="316183" y="292331"/>
                      <a:pt x="288666" y="261903"/>
                      <a:pt x="315918" y="253304"/>
                    </a:cubicBezTo>
                    <a:cubicBezTo>
                      <a:pt x="343170" y="244705"/>
                      <a:pt x="433129" y="224863"/>
                      <a:pt x="468319" y="242193"/>
                    </a:cubicBezTo>
                    <a:cubicBezTo>
                      <a:pt x="503509" y="259523"/>
                      <a:pt x="518325" y="349746"/>
                      <a:pt x="527056" y="357286"/>
                    </a:cubicBezTo>
                    <a:cubicBezTo>
                      <a:pt x="535787" y="364827"/>
                      <a:pt x="525468" y="313894"/>
                      <a:pt x="520706" y="287436"/>
                    </a:cubicBezTo>
                    <a:cubicBezTo>
                      <a:pt x="515944" y="260978"/>
                      <a:pt x="495306" y="231344"/>
                      <a:pt x="498481" y="198536"/>
                    </a:cubicBezTo>
                    <a:cubicBezTo>
                      <a:pt x="501656" y="165728"/>
                      <a:pt x="526527" y="123394"/>
                      <a:pt x="533406" y="90586"/>
                    </a:cubicBezTo>
                    <a:cubicBezTo>
                      <a:pt x="540285" y="57778"/>
                      <a:pt x="552853" y="-11675"/>
                      <a:pt x="539756" y="16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42" name="Freeform 341"/>
              <p:cNvSpPr/>
              <p:nvPr/>
            </p:nvSpPr>
            <p:spPr>
              <a:xfrm>
                <a:off x="2166837" y="2614614"/>
                <a:ext cx="595617" cy="781213"/>
              </a:xfrm>
              <a:custGeom>
                <a:avLst/>
                <a:gdLst>
                  <a:gd name="connsiteX0" fmla="*/ 204888 w 595617"/>
                  <a:gd name="connsiteY0" fmla="*/ 257174 h 781213"/>
                  <a:gd name="connsiteX1" fmla="*/ 238226 w 595617"/>
                  <a:gd name="connsiteY1" fmla="*/ 133349 h 781213"/>
                  <a:gd name="connsiteX2" fmla="*/ 314426 w 595617"/>
                  <a:gd name="connsiteY2" fmla="*/ 14286 h 781213"/>
                  <a:gd name="connsiteX3" fmla="*/ 295376 w 595617"/>
                  <a:gd name="connsiteY3" fmla="*/ 9524 h 781213"/>
                  <a:gd name="connsiteX4" fmla="*/ 238226 w 595617"/>
                  <a:gd name="connsiteY4" fmla="*/ 80961 h 781213"/>
                  <a:gd name="connsiteX5" fmla="*/ 166788 w 595617"/>
                  <a:gd name="connsiteY5" fmla="*/ 214311 h 781213"/>
                  <a:gd name="connsiteX6" fmla="*/ 100113 w 595617"/>
                  <a:gd name="connsiteY6" fmla="*/ 142874 h 781213"/>
                  <a:gd name="connsiteX7" fmla="*/ 23913 w 595617"/>
                  <a:gd name="connsiteY7" fmla="*/ 85724 h 781213"/>
                  <a:gd name="connsiteX8" fmla="*/ 23913 w 595617"/>
                  <a:gd name="connsiteY8" fmla="*/ 104774 h 781213"/>
                  <a:gd name="connsiteX9" fmla="*/ 90588 w 595617"/>
                  <a:gd name="connsiteY9" fmla="*/ 161924 h 781213"/>
                  <a:gd name="connsiteX10" fmla="*/ 142976 w 595617"/>
                  <a:gd name="connsiteY10" fmla="*/ 242886 h 781213"/>
                  <a:gd name="connsiteX11" fmla="*/ 176313 w 595617"/>
                  <a:gd name="connsiteY11" fmla="*/ 361949 h 781213"/>
                  <a:gd name="connsiteX12" fmla="*/ 219176 w 595617"/>
                  <a:gd name="connsiteY12" fmla="*/ 461961 h 781213"/>
                  <a:gd name="connsiteX13" fmla="*/ 147738 w 595617"/>
                  <a:gd name="connsiteY13" fmla="*/ 495299 h 781213"/>
                  <a:gd name="connsiteX14" fmla="*/ 33438 w 595617"/>
                  <a:gd name="connsiteY14" fmla="*/ 581024 h 781213"/>
                  <a:gd name="connsiteX15" fmla="*/ 101 w 595617"/>
                  <a:gd name="connsiteY15" fmla="*/ 761999 h 781213"/>
                  <a:gd name="connsiteX16" fmla="*/ 23913 w 595617"/>
                  <a:gd name="connsiteY16" fmla="*/ 761999 h 781213"/>
                  <a:gd name="connsiteX17" fmla="*/ 47726 w 595617"/>
                  <a:gd name="connsiteY17" fmla="*/ 638174 h 781213"/>
                  <a:gd name="connsiteX18" fmla="*/ 62013 w 595617"/>
                  <a:gd name="connsiteY18" fmla="*/ 590549 h 781213"/>
                  <a:gd name="connsiteX19" fmla="*/ 209651 w 595617"/>
                  <a:gd name="connsiteY19" fmla="*/ 490536 h 781213"/>
                  <a:gd name="connsiteX20" fmla="*/ 276326 w 595617"/>
                  <a:gd name="connsiteY20" fmla="*/ 495299 h 781213"/>
                  <a:gd name="connsiteX21" fmla="*/ 309663 w 595617"/>
                  <a:gd name="connsiteY21" fmla="*/ 609599 h 781213"/>
                  <a:gd name="connsiteX22" fmla="*/ 419201 w 595617"/>
                  <a:gd name="connsiteY22" fmla="*/ 681036 h 781213"/>
                  <a:gd name="connsiteX23" fmla="*/ 509688 w 595617"/>
                  <a:gd name="connsiteY23" fmla="*/ 685799 h 781213"/>
                  <a:gd name="connsiteX24" fmla="*/ 571601 w 595617"/>
                  <a:gd name="connsiteY24" fmla="*/ 752474 h 781213"/>
                  <a:gd name="connsiteX25" fmla="*/ 581126 w 595617"/>
                  <a:gd name="connsiteY25" fmla="*/ 747711 h 781213"/>
                  <a:gd name="connsiteX26" fmla="*/ 557313 w 595617"/>
                  <a:gd name="connsiteY26" fmla="*/ 690561 h 781213"/>
                  <a:gd name="connsiteX27" fmla="*/ 571601 w 595617"/>
                  <a:gd name="connsiteY27" fmla="*/ 666749 h 781213"/>
                  <a:gd name="connsiteX28" fmla="*/ 595413 w 595617"/>
                  <a:gd name="connsiteY28" fmla="*/ 638174 h 781213"/>
                  <a:gd name="connsiteX29" fmla="*/ 581126 w 595617"/>
                  <a:gd name="connsiteY29" fmla="*/ 633411 h 781213"/>
                  <a:gd name="connsiteX30" fmla="*/ 547788 w 595617"/>
                  <a:gd name="connsiteY30" fmla="*/ 657224 h 781213"/>
                  <a:gd name="connsiteX31" fmla="*/ 500163 w 595617"/>
                  <a:gd name="connsiteY31" fmla="*/ 661986 h 781213"/>
                  <a:gd name="connsiteX32" fmla="*/ 428726 w 595617"/>
                  <a:gd name="connsiteY32" fmla="*/ 652461 h 781213"/>
                  <a:gd name="connsiteX33" fmla="*/ 338238 w 595617"/>
                  <a:gd name="connsiteY33" fmla="*/ 600074 h 781213"/>
                  <a:gd name="connsiteX34" fmla="*/ 314426 w 595617"/>
                  <a:gd name="connsiteY34" fmla="*/ 552449 h 781213"/>
                  <a:gd name="connsiteX35" fmla="*/ 290613 w 595617"/>
                  <a:gd name="connsiteY35" fmla="*/ 466724 h 781213"/>
                  <a:gd name="connsiteX36" fmla="*/ 223938 w 595617"/>
                  <a:gd name="connsiteY36" fmla="*/ 409574 h 781213"/>
                  <a:gd name="connsiteX37" fmla="*/ 195363 w 595617"/>
                  <a:gd name="connsiteY37" fmla="*/ 323849 h 781213"/>
                  <a:gd name="connsiteX38" fmla="*/ 204888 w 595617"/>
                  <a:gd name="connsiteY38" fmla="*/ 257174 h 781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95617" h="781213">
                    <a:moveTo>
                      <a:pt x="204888" y="257174"/>
                    </a:moveTo>
                    <a:cubicBezTo>
                      <a:pt x="212032" y="225424"/>
                      <a:pt x="219970" y="173830"/>
                      <a:pt x="238226" y="133349"/>
                    </a:cubicBezTo>
                    <a:cubicBezTo>
                      <a:pt x="256482" y="92868"/>
                      <a:pt x="304901" y="34923"/>
                      <a:pt x="314426" y="14286"/>
                    </a:cubicBezTo>
                    <a:cubicBezTo>
                      <a:pt x="323951" y="-6351"/>
                      <a:pt x="308076" y="-1588"/>
                      <a:pt x="295376" y="9524"/>
                    </a:cubicBezTo>
                    <a:cubicBezTo>
                      <a:pt x="282676" y="20636"/>
                      <a:pt x="259657" y="46830"/>
                      <a:pt x="238226" y="80961"/>
                    </a:cubicBezTo>
                    <a:cubicBezTo>
                      <a:pt x="216795" y="115092"/>
                      <a:pt x="189807" y="203992"/>
                      <a:pt x="166788" y="214311"/>
                    </a:cubicBezTo>
                    <a:cubicBezTo>
                      <a:pt x="143769" y="224630"/>
                      <a:pt x="123925" y="164305"/>
                      <a:pt x="100113" y="142874"/>
                    </a:cubicBezTo>
                    <a:cubicBezTo>
                      <a:pt x="76301" y="121443"/>
                      <a:pt x="36613" y="92074"/>
                      <a:pt x="23913" y="85724"/>
                    </a:cubicBezTo>
                    <a:cubicBezTo>
                      <a:pt x="11213" y="79374"/>
                      <a:pt x="12801" y="92074"/>
                      <a:pt x="23913" y="104774"/>
                    </a:cubicBezTo>
                    <a:cubicBezTo>
                      <a:pt x="35025" y="117474"/>
                      <a:pt x="70744" y="138905"/>
                      <a:pt x="90588" y="161924"/>
                    </a:cubicBezTo>
                    <a:cubicBezTo>
                      <a:pt x="110432" y="184943"/>
                      <a:pt x="128689" y="209549"/>
                      <a:pt x="142976" y="242886"/>
                    </a:cubicBezTo>
                    <a:cubicBezTo>
                      <a:pt x="157263" y="276223"/>
                      <a:pt x="163613" y="325437"/>
                      <a:pt x="176313" y="361949"/>
                    </a:cubicBezTo>
                    <a:cubicBezTo>
                      <a:pt x="189013" y="398462"/>
                      <a:pt x="223939" y="439736"/>
                      <a:pt x="219176" y="461961"/>
                    </a:cubicBezTo>
                    <a:cubicBezTo>
                      <a:pt x="214414" y="484186"/>
                      <a:pt x="178694" y="475455"/>
                      <a:pt x="147738" y="495299"/>
                    </a:cubicBezTo>
                    <a:cubicBezTo>
                      <a:pt x="116782" y="515143"/>
                      <a:pt x="58044" y="536574"/>
                      <a:pt x="33438" y="581024"/>
                    </a:cubicBezTo>
                    <a:cubicBezTo>
                      <a:pt x="8832" y="625474"/>
                      <a:pt x="1688" y="731837"/>
                      <a:pt x="101" y="761999"/>
                    </a:cubicBezTo>
                    <a:cubicBezTo>
                      <a:pt x="-1486" y="792161"/>
                      <a:pt x="15975" y="782637"/>
                      <a:pt x="23913" y="761999"/>
                    </a:cubicBezTo>
                    <a:cubicBezTo>
                      <a:pt x="31850" y="741362"/>
                      <a:pt x="41376" y="666749"/>
                      <a:pt x="47726" y="638174"/>
                    </a:cubicBezTo>
                    <a:cubicBezTo>
                      <a:pt x="54076" y="609599"/>
                      <a:pt x="35025" y="615155"/>
                      <a:pt x="62013" y="590549"/>
                    </a:cubicBezTo>
                    <a:cubicBezTo>
                      <a:pt x="89001" y="565943"/>
                      <a:pt x="173932" y="506411"/>
                      <a:pt x="209651" y="490536"/>
                    </a:cubicBezTo>
                    <a:cubicBezTo>
                      <a:pt x="245370" y="474661"/>
                      <a:pt x="259657" y="475455"/>
                      <a:pt x="276326" y="495299"/>
                    </a:cubicBezTo>
                    <a:cubicBezTo>
                      <a:pt x="292995" y="515143"/>
                      <a:pt x="285851" y="578643"/>
                      <a:pt x="309663" y="609599"/>
                    </a:cubicBezTo>
                    <a:cubicBezTo>
                      <a:pt x="333476" y="640555"/>
                      <a:pt x="385864" y="668336"/>
                      <a:pt x="419201" y="681036"/>
                    </a:cubicBezTo>
                    <a:cubicBezTo>
                      <a:pt x="452539" y="693736"/>
                      <a:pt x="484288" y="673893"/>
                      <a:pt x="509688" y="685799"/>
                    </a:cubicBezTo>
                    <a:cubicBezTo>
                      <a:pt x="535088" y="697705"/>
                      <a:pt x="559695" y="742155"/>
                      <a:pt x="571601" y="752474"/>
                    </a:cubicBezTo>
                    <a:cubicBezTo>
                      <a:pt x="583507" y="762793"/>
                      <a:pt x="583507" y="758030"/>
                      <a:pt x="581126" y="747711"/>
                    </a:cubicBezTo>
                    <a:cubicBezTo>
                      <a:pt x="578745" y="737392"/>
                      <a:pt x="558900" y="704055"/>
                      <a:pt x="557313" y="690561"/>
                    </a:cubicBezTo>
                    <a:cubicBezTo>
                      <a:pt x="555726" y="677067"/>
                      <a:pt x="565251" y="675480"/>
                      <a:pt x="571601" y="666749"/>
                    </a:cubicBezTo>
                    <a:cubicBezTo>
                      <a:pt x="577951" y="658018"/>
                      <a:pt x="593826" y="643730"/>
                      <a:pt x="595413" y="638174"/>
                    </a:cubicBezTo>
                    <a:cubicBezTo>
                      <a:pt x="597000" y="632618"/>
                      <a:pt x="589064" y="630236"/>
                      <a:pt x="581126" y="633411"/>
                    </a:cubicBezTo>
                    <a:cubicBezTo>
                      <a:pt x="573188" y="636586"/>
                      <a:pt x="561282" y="652462"/>
                      <a:pt x="547788" y="657224"/>
                    </a:cubicBezTo>
                    <a:cubicBezTo>
                      <a:pt x="534294" y="661986"/>
                      <a:pt x="520007" y="662780"/>
                      <a:pt x="500163" y="661986"/>
                    </a:cubicBezTo>
                    <a:cubicBezTo>
                      <a:pt x="480319" y="661192"/>
                      <a:pt x="455714" y="662780"/>
                      <a:pt x="428726" y="652461"/>
                    </a:cubicBezTo>
                    <a:cubicBezTo>
                      <a:pt x="401738" y="642142"/>
                      <a:pt x="357288" y="616743"/>
                      <a:pt x="338238" y="600074"/>
                    </a:cubicBezTo>
                    <a:cubicBezTo>
                      <a:pt x="319188" y="583405"/>
                      <a:pt x="322364" y="574674"/>
                      <a:pt x="314426" y="552449"/>
                    </a:cubicBezTo>
                    <a:cubicBezTo>
                      <a:pt x="306489" y="530224"/>
                      <a:pt x="305694" y="490537"/>
                      <a:pt x="290613" y="466724"/>
                    </a:cubicBezTo>
                    <a:cubicBezTo>
                      <a:pt x="275532" y="442911"/>
                      <a:pt x="239813" y="433387"/>
                      <a:pt x="223938" y="409574"/>
                    </a:cubicBezTo>
                    <a:cubicBezTo>
                      <a:pt x="208063" y="385762"/>
                      <a:pt x="201713" y="347661"/>
                      <a:pt x="195363" y="323849"/>
                    </a:cubicBezTo>
                    <a:cubicBezTo>
                      <a:pt x="189013" y="300037"/>
                      <a:pt x="197744" y="288924"/>
                      <a:pt x="204888" y="2571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43" name="Freeform 342"/>
              <p:cNvSpPr/>
              <p:nvPr/>
            </p:nvSpPr>
            <p:spPr>
              <a:xfrm>
                <a:off x="2346073" y="3372659"/>
                <a:ext cx="621056" cy="395082"/>
              </a:xfrm>
              <a:custGeom>
                <a:avLst/>
                <a:gdLst>
                  <a:gd name="connsiteX0" fmla="*/ 1840 w 621056"/>
                  <a:gd name="connsiteY0" fmla="*/ 384954 h 395082"/>
                  <a:gd name="connsiteX1" fmla="*/ 159002 w 621056"/>
                  <a:gd name="connsiteY1" fmla="*/ 299229 h 395082"/>
                  <a:gd name="connsiteX2" fmla="*/ 235202 w 621056"/>
                  <a:gd name="connsiteY2" fmla="*/ 184929 h 395082"/>
                  <a:gd name="connsiteX3" fmla="*/ 197102 w 621056"/>
                  <a:gd name="connsiteY3" fmla="*/ 113491 h 395082"/>
                  <a:gd name="connsiteX4" fmla="*/ 63752 w 621056"/>
                  <a:gd name="connsiteY4" fmla="*/ 23004 h 395082"/>
                  <a:gd name="connsiteX5" fmla="*/ 78040 w 621056"/>
                  <a:gd name="connsiteY5" fmla="*/ 3954 h 395082"/>
                  <a:gd name="connsiteX6" fmla="*/ 173290 w 621056"/>
                  <a:gd name="connsiteY6" fmla="*/ 84916 h 395082"/>
                  <a:gd name="connsiteX7" fmla="*/ 278065 w 621056"/>
                  <a:gd name="connsiteY7" fmla="*/ 146829 h 395082"/>
                  <a:gd name="connsiteX8" fmla="*/ 354265 w 621056"/>
                  <a:gd name="connsiteY8" fmla="*/ 189691 h 395082"/>
                  <a:gd name="connsiteX9" fmla="*/ 401890 w 621056"/>
                  <a:gd name="connsiteY9" fmla="*/ 232554 h 395082"/>
                  <a:gd name="connsiteX10" fmla="*/ 497140 w 621056"/>
                  <a:gd name="connsiteY10" fmla="*/ 213504 h 395082"/>
                  <a:gd name="connsiteX11" fmla="*/ 616202 w 621056"/>
                  <a:gd name="connsiteY11" fmla="*/ 213504 h 395082"/>
                  <a:gd name="connsiteX12" fmla="*/ 587627 w 621056"/>
                  <a:gd name="connsiteY12" fmla="*/ 227791 h 395082"/>
                  <a:gd name="connsiteX13" fmla="*/ 492377 w 621056"/>
                  <a:gd name="connsiteY13" fmla="*/ 237316 h 395082"/>
                  <a:gd name="connsiteX14" fmla="*/ 411415 w 621056"/>
                  <a:gd name="connsiteY14" fmla="*/ 261129 h 395082"/>
                  <a:gd name="connsiteX15" fmla="*/ 430465 w 621056"/>
                  <a:gd name="connsiteY15" fmla="*/ 303991 h 395082"/>
                  <a:gd name="connsiteX16" fmla="*/ 406652 w 621056"/>
                  <a:gd name="connsiteY16" fmla="*/ 318279 h 395082"/>
                  <a:gd name="connsiteX17" fmla="*/ 392365 w 621056"/>
                  <a:gd name="connsiteY17" fmla="*/ 270654 h 395082"/>
                  <a:gd name="connsiteX18" fmla="*/ 349502 w 621056"/>
                  <a:gd name="connsiteY18" fmla="*/ 218266 h 395082"/>
                  <a:gd name="connsiteX19" fmla="*/ 263777 w 621056"/>
                  <a:gd name="connsiteY19" fmla="*/ 170641 h 395082"/>
                  <a:gd name="connsiteX20" fmla="*/ 244727 w 621056"/>
                  <a:gd name="connsiteY20" fmla="*/ 237316 h 395082"/>
                  <a:gd name="connsiteX21" fmla="*/ 182815 w 621056"/>
                  <a:gd name="connsiteY21" fmla="*/ 308754 h 395082"/>
                  <a:gd name="connsiteX22" fmla="*/ 78040 w 621056"/>
                  <a:gd name="connsiteY22" fmla="*/ 384954 h 395082"/>
                  <a:gd name="connsiteX23" fmla="*/ 1840 w 621056"/>
                  <a:gd name="connsiteY23" fmla="*/ 384954 h 395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21056" h="395082">
                    <a:moveTo>
                      <a:pt x="1840" y="384954"/>
                    </a:moveTo>
                    <a:cubicBezTo>
                      <a:pt x="15334" y="370667"/>
                      <a:pt x="120108" y="332566"/>
                      <a:pt x="159002" y="299229"/>
                    </a:cubicBezTo>
                    <a:cubicBezTo>
                      <a:pt x="197896" y="265892"/>
                      <a:pt x="228852" y="215885"/>
                      <a:pt x="235202" y="184929"/>
                    </a:cubicBezTo>
                    <a:cubicBezTo>
                      <a:pt x="241552" y="153973"/>
                      <a:pt x="225677" y="140478"/>
                      <a:pt x="197102" y="113491"/>
                    </a:cubicBezTo>
                    <a:cubicBezTo>
                      <a:pt x="168527" y="86503"/>
                      <a:pt x="83596" y="41260"/>
                      <a:pt x="63752" y="23004"/>
                    </a:cubicBezTo>
                    <a:cubicBezTo>
                      <a:pt x="43908" y="4748"/>
                      <a:pt x="59784" y="-6365"/>
                      <a:pt x="78040" y="3954"/>
                    </a:cubicBezTo>
                    <a:cubicBezTo>
                      <a:pt x="96296" y="14273"/>
                      <a:pt x="139953" y="61104"/>
                      <a:pt x="173290" y="84916"/>
                    </a:cubicBezTo>
                    <a:cubicBezTo>
                      <a:pt x="206627" y="108728"/>
                      <a:pt x="247903" y="129367"/>
                      <a:pt x="278065" y="146829"/>
                    </a:cubicBezTo>
                    <a:cubicBezTo>
                      <a:pt x="308227" y="164291"/>
                      <a:pt x="333628" y="175404"/>
                      <a:pt x="354265" y="189691"/>
                    </a:cubicBezTo>
                    <a:cubicBezTo>
                      <a:pt x="374902" y="203978"/>
                      <a:pt x="378078" y="228585"/>
                      <a:pt x="401890" y="232554"/>
                    </a:cubicBezTo>
                    <a:cubicBezTo>
                      <a:pt x="425703" y="236523"/>
                      <a:pt x="461421" y="216679"/>
                      <a:pt x="497140" y="213504"/>
                    </a:cubicBezTo>
                    <a:cubicBezTo>
                      <a:pt x="532859" y="210329"/>
                      <a:pt x="601121" y="211123"/>
                      <a:pt x="616202" y="213504"/>
                    </a:cubicBezTo>
                    <a:cubicBezTo>
                      <a:pt x="631283" y="215885"/>
                      <a:pt x="608264" y="223822"/>
                      <a:pt x="587627" y="227791"/>
                    </a:cubicBezTo>
                    <a:cubicBezTo>
                      <a:pt x="566990" y="231760"/>
                      <a:pt x="521746" y="231760"/>
                      <a:pt x="492377" y="237316"/>
                    </a:cubicBezTo>
                    <a:cubicBezTo>
                      <a:pt x="463008" y="242872"/>
                      <a:pt x="421734" y="250016"/>
                      <a:pt x="411415" y="261129"/>
                    </a:cubicBezTo>
                    <a:cubicBezTo>
                      <a:pt x="401096" y="272242"/>
                      <a:pt x="431259" y="294466"/>
                      <a:pt x="430465" y="303991"/>
                    </a:cubicBezTo>
                    <a:cubicBezTo>
                      <a:pt x="429671" y="313516"/>
                      <a:pt x="413002" y="323835"/>
                      <a:pt x="406652" y="318279"/>
                    </a:cubicBezTo>
                    <a:cubicBezTo>
                      <a:pt x="400302" y="312723"/>
                      <a:pt x="401890" y="287323"/>
                      <a:pt x="392365" y="270654"/>
                    </a:cubicBezTo>
                    <a:cubicBezTo>
                      <a:pt x="382840" y="253985"/>
                      <a:pt x="370933" y="234935"/>
                      <a:pt x="349502" y="218266"/>
                    </a:cubicBezTo>
                    <a:cubicBezTo>
                      <a:pt x="328071" y="201597"/>
                      <a:pt x="281240" y="167466"/>
                      <a:pt x="263777" y="170641"/>
                    </a:cubicBezTo>
                    <a:cubicBezTo>
                      <a:pt x="246315" y="173816"/>
                      <a:pt x="258221" y="214297"/>
                      <a:pt x="244727" y="237316"/>
                    </a:cubicBezTo>
                    <a:cubicBezTo>
                      <a:pt x="231233" y="260335"/>
                      <a:pt x="210596" y="284148"/>
                      <a:pt x="182815" y="308754"/>
                    </a:cubicBezTo>
                    <a:cubicBezTo>
                      <a:pt x="155034" y="333360"/>
                      <a:pt x="103440" y="372254"/>
                      <a:pt x="78040" y="384954"/>
                    </a:cubicBezTo>
                    <a:cubicBezTo>
                      <a:pt x="52640" y="397654"/>
                      <a:pt x="-11654" y="399241"/>
                      <a:pt x="1840" y="3849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44" name="Freeform 343"/>
              <p:cNvSpPr/>
              <p:nvPr/>
            </p:nvSpPr>
            <p:spPr>
              <a:xfrm>
                <a:off x="3400150" y="666529"/>
                <a:ext cx="43652" cy="141189"/>
              </a:xfrm>
              <a:custGeom>
                <a:avLst/>
                <a:gdLst>
                  <a:gd name="connsiteX0" fmla="*/ 43138 w 43652"/>
                  <a:gd name="connsiteY0" fmla="*/ 221 h 141189"/>
                  <a:gd name="connsiteX1" fmla="*/ 33613 w 43652"/>
                  <a:gd name="connsiteY1" fmla="*/ 66896 h 141189"/>
                  <a:gd name="connsiteX2" fmla="*/ 9800 w 43652"/>
                  <a:gd name="connsiteY2" fmla="*/ 138334 h 141189"/>
                  <a:gd name="connsiteX3" fmla="*/ 275 w 43652"/>
                  <a:gd name="connsiteY3" fmla="*/ 119284 h 141189"/>
                  <a:gd name="connsiteX4" fmla="*/ 19325 w 43652"/>
                  <a:gd name="connsiteY4" fmla="*/ 47846 h 141189"/>
                  <a:gd name="connsiteX5" fmla="*/ 43138 w 43652"/>
                  <a:gd name="connsiteY5" fmla="*/ 221 h 141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652" h="141189">
                    <a:moveTo>
                      <a:pt x="43138" y="221"/>
                    </a:moveTo>
                    <a:cubicBezTo>
                      <a:pt x="45519" y="3396"/>
                      <a:pt x="39169" y="43877"/>
                      <a:pt x="33613" y="66896"/>
                    </a:cubicBezTo>
                    <a:cubicBezTo>
                      <a:pt x="28057" y="89915"/>
                      <a:pt x="15356" y="129603"/>
                      <a:pt x="9800" y="138334"/>
                    </a:cubicBezTo>
                    <a:cubicBezTo>
                      <a:pt x="4244" y="147065"/>
                      <a:pt x="-1312" y="134365"/>
                      <a:pt x="275" y="119284"/>
                    </a:cubicBezTo>
                    <a:cubicBezTo>
                      <a:pt x="1862" y="104203"/>
                      <a:pt x="16150" y="66896"/>
                      <a:pt x="19325" y="47846"/>
                    </a:cubicBezTo>
                    <a:cubicBezTo>
                      <a:pt x="22500" y="28796"/>
                      <a:pt x="40757" y="-2954"/>
                      <a:pt x="43138" y="2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45" name="Freeform 344"/>
              <p:cNvSpPr/>
              <p:nvPr/>
            </p:nvSpPr>
            <p:spPr>
              <a:xfrm>
                <a:off x="2779728" y="2967220"/>
                <a:ext cx="340911" cy="214321"/>
              </a:xfrm>
              <a:custGeom>
                <a:avLst/>
                <a:gdLst>
                  <a:gd name="connsiteX0" fmla="*/ 111110 w 340911"/>
                  <a:gd name="connsiteY0" fmla="*/ 4580 h 214321"/>
                  <a:gd name="connsiteX1" fmla="*/ 82535 w 340911"/>
                  <a:gd name="connsiteY1" fmla="*/ 142693 h 214321"/>
                  <a:gd name="connsiteX2" fmla="*/ 1572 w 340911"/>
                  <a:gd name="connsiteY2" fmla="*/ 199843 h 214321"/>
                  <a:gd name="connsiteX3" fmla="*/ 34910 w 340911"/>
                  <a:gd name="connsiteY3" fmla="*/ 209368 h 214321"/>
                  <a:gd name="connsiteX4" fmla="*/ 106347 w 340911"/>
                  <a:gd name="connsiteY4" fmla="*/ 133168 h 214321"/>
                  <a:gd name="connsiteX5" fmla="*/ 144447 w 340911"/>
                  <a:gd name="connsiteY5" fmla="*/ 71255 h 214321"/>
                  <a:gd name="connsiteX6" fmla="*/ 234935 w 340911"/>
                  <a:gd name="connsiteY6" fmla="*/ 123643 h 214321"/>
                  <a:gd name="connsiteX7" fmla="*/ 296847 w 340911"/>
                  <a:gd name="connsiteY7" fmla="*/ 171268 h 214321"/>
                  <a:gd name="connsiteX8" fmla="*/ 339710 w 340911"/>
                  <a:gd name="connsiteY8" fmla="*/ 166505 h 214321"/>
                  <a:gd name="connsiteX9" fmla="*/ 249222 w 340911"/>
                  <a:gd name="connsiteY9" fmla="*/ 104593 h 214321"/>
                  <a:gd name="connsiteX10" fmla="*/ 149210 w 340911"/>
                  <a:gd name="connsiteY10" fmla="*/ 42680 h 214321"/>
                  <a:gd name="connsiteX11" fmla="*/ 111110 w 340911"/>
                  <a:gd name="connsiteY11" fmla="*/ 4580 h 214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0911" h="214321">
                    <a:moveTo>
                      <a:pt x="111110" y="4580"/>
                    </a:moveTo>
                    <a:cubicBezTo>
                      <a:pt x="99998" y="21249"/>
                      <a:pt x="100791" y="110149"/>
                      <a:pt x="82535" y="142693"/>
                    </a:cubicBezTo>
                    <a:cubicBezTo>
                      <a:pt x="64279" y="175237"/>
                      <a:pt x="9509" y="188731"/>
                      <a:pt x="1572" y="199843"/>
                    </a:cubicBezTo>
                    <a:cubicBezTo>
                      <a:pt x="-6366" y="210956"/>
                      <a:pt x="17448" y="220480"/>
                      <a:pt x="34910" y="209368"/>
                    </a:cubicBezTo>
                    <a:cubicBezTo>
                      <a:pt x="52372" y="198256"/>
                      <a:pt x="88091" y="156187"/>
                      <a:pt x="106347" y="133168"/>
                    </a:cubicBezTo>
                    <a:cubicBezTo>
                      <a:pt x="124603" y="110149"/>
                      <a:pt x="123016" y="72843"/>
                      <a:pt x="144447" y="71255"/>
                    </a:cubicBezTo>
                    <a:cubicBezTo>
                      <a:pt x="165878" y="69667"/>
                      <a:pt x="209535" y="106974"/>
                      <a:pt x="234935" y="123643"/>
                    </a:cubicBezTo>
                    <a:cubicBezTo>
                      <a:pt x="260335" y="140312"/>
                      <a:pt x="279385" y="164124"/>
                      <a:pt x="296847" y="171268"/>
                    </a:cubicBezTo>
                    <a:cubicBezTo>
                      <a:pt x="314309" y="178412"/>
                      <a:pt x="347648" y="177618"/>
                      <a:pt x="339710" y="166505"/>
                    </a:cubicBezTo>
                    <a:cubicBezTo>
                      <a:pt x="331773" y="155393"/>
                      <a:pt x="280972" y="125230"/>
                      <a:pt x="249222" y="104593"/>
                    </a:cubicBezTo>
                    <a:cubicBezTo>
                      <a:pt x="217472" y="83956"/>
                      <a:pt x="168260" y="64905"/>
                      <a:pt x="149210" y="42680"/>
                    </a:cubicBezTo>
                    <a:cubicBezTo>
                      <a:pt x="130160" y="20455"/>
                      <a:pt x="122222" y="-12089"/>
                      <a:pt x="111110" y="45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46" name="Freeform 345"/>
              <p:cNvSpPr/>
              <p:nvPr/>
            </p:nvSpPr>
            <p:spPr>
              <a:xfrm>
                <a:off x="2393243" y="1431705"/>
                <a:ext cx="500063" cy="1587022"/>
              </a:xfrm>
              <a:custGeom>
                <a:avLst/>
                <a:gdLst>
                  <a:gd name="connsiteX0" fmla="*/ 492832 w 500063"/>
                  <a:gd name="connsiteY0" fmla="*/ 1578195 h 1587022"/>
                  <a:gd name="connsiteX1" fmla="*/ 388057 w 500063"/>
                  <a:gd name="connsiteY1" fmla="*/ 1344833 h 1587022"/>
                  <a:gd name="connsiteX2" fmla="*/ 345195 w 500063"/>
                  <a:gd name="connsiteY2" fmla="*/ 1135283 h 1587022"/>
                  <a:gd name="connsiteX3" fmla="*/ 330907 w 500063"/>
                  <a:gd name="connsiteY3" fmla="*/ 1040033 h 1587022"/>
                  <a:gd name="connsiteX4" fmla="*/ 178507 w 500063"/>
                  <a:gd name="connsiteY4" fmla="*/ 992408 h 1587022"/>
                  <a:gd name="connsiteX5" fmla="*/ 168982 w 500063"/>
                  <a:gd name="connsiteY5" fmla="*/ 968595 h 1587022"/>
                  <a:gd name="connsiteX6" fmla="*/ 211845 w 500063"/>
                  <a:gd name="connsiteY6" fmla="*/ 973358 h 1587022"/>
                  <a:gd name="connsiteX7" fmla="*/ 311857 w 500063"/>
                  <a:gd name="connsiteY7" fmla="*/ 1011458 h 1587022"/>
                  <a:gd name="connsiteX8" fmla="*/ 359482 w 500063"/>
                  <a:gd name="connsiteY8" fmla="*/ 982883 h 1587022"/>
                  <a:gd name="connsiteX9" fmla="*/ 388057 w 500063"/>
                  <a:gd name="connsiteY9" fmla="*/ 854295 h 1587022"/>
                  <a:gd name="connsiteX10" fmla="*/ 430920 w 500063"/>
                  <a:gd name="connsiteY10" fmla="*/ 720945 h 1587022"/>
                  <a:gd name="connsiteX11" fmla="*/ 430920 w 500063"/>
                  <a:gd name="connsiteY11" fmla="*/ 482820 h 1587022"/>
                  <a:gd name="connsiteX12" fmla="*/ 283282 w 500063"/>
                  <a:gd name="connsiteY12" fmla="*/ 335183 h 1587022"/>
                  <a:gd name="connsiteX13" fmla="*/ 226132 w 500063"/>
                  <a:gd name="connsiteY13" fmla="*/ 320895 h 1587022"/>
                  <a:gd name="connsiteX14" fmla="*/ 116595 w 500063"/>
                  <a:gd name="connsiteY14" fmla="*/ 387570 h 1587022"/>
                  <a:gd name="connsiteX15" fmla="*/ 21345 w 500063"/>
                  <a:gd name="connsiteY15" fmla="*/ 459008 h 1587022"/>
                  <a:gd name="connsiteX16" fmla="*/ 7057 w 500063"/>
                  <a:gd name="connsiteY16" fmla="*/ 454245 h 1587022"/>
                  <a:gd name="connsiteX17" fmla="*/ 111832 w 500063"/>
                  <a:gd name="connsiteY17" fmla="*/ 349470 h 1587022"/>
                  <a:gd name="connsiteX18" fmla="*/ 221370 w 500063"/>
                  <a:gd name="connsiteY18" fmla="*/ 282795 h 1587022"/>
                  <a:gd name="connsiteX19" fmla="*/ 216607 w 500063"/>
                  <a:gd name="connsiteY19" fmla="*/ 135158 h 1587022"/>
                  <a:gd name="connsiteX20" fmla="*/ 235657 w 500063"/>
                  <a:gd name="connsiteY20" fmla="*/ 16095 h 1587022"/>
                  <a:gd name="connsiteX21" fmla="*/ 245182 w 500063"/>
                  <a:gd name="connsiteY21" fmla="*/ 16095 h 1587022"/>
                  <a:gd name="connsiteX22" fmla="*/ 235657 w 500063"/>
                  <a:gd name="connsiteY22" fmla="*/ 154208 h 1587022"/>
                  <a:gd name="connsiteX23" fmla="*/ 278520 w 500063"/>
                  <a:gd name="connsiteY23" fmla="*/ 297083 h 1587022"/>
                  <a:gd name="connsiteX24" fmla="*/ 397582 w 500063"/>
                  <a:gd name="connsiteY24" fmla="*/ 392333 h 1587022"/>
                  <a:gd name="connsiteX25" fmla="*/ 464257 w 500063"/>
                  <a:gd name="connsiteY25" fmla="*/ 492345 h 1587022"/>
                  <a:gd name="connsiteX26" fmla="*/ 464257 w 500063"/>
                  <a:gd name="connsiteY26" fmla="*/ 673320 h 1587022"/>
                  <a:gd name="connsiteX27" fmla="*/ 402345 w 500063"/>
                  <a:gd name="connsiteY27" fmla="*/ 916208 h 1587022"/>
                  <a:gd name="connsiteX28" fmla="*/ 364245 w 500063"/>
                  <a:gd name="connsiteY28" fmla="*/ 1059083 h 1587022"/>
                  <a:gd name="connsiteX29" fmla="*/ 397582 w 500063"/>
                  <a:gd name="connsiteY29" fmla="*/ 1259108 h 1587022"/>
                  <a:gd name="connsiteX30" fmla="*/ 478545 w 500063"/>
                  <a:gd name="connsiteY30" fmla="*/ 1511520 h 1587022"/>
                  <a:gd name="connsiteX31" fmla="*/ 492832 w 500063"/>
                  <a:gd name="connsiteY31" fmla="*/ 1578195 h 158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00063" h="1587022">
                    <a:moveTo>
                      <a:pt x="492832" y="1578195"/>
                    </a:moveTo>
                    <a:cubicBezTo>
                      <a:pt x="477751" y="1550414"/>
                      <a:pt x="412663" y="1418652"/>
                      <a:pt x="388057" y="1344833"/>
                    </a:cubicBezTo>
                    <a:cubicBezTo>
                      <a:pt x="363451" y="1271014"/>
                      <a:pt x="354720" y="1186083"/>
                      <a:pt x="345195" y="1135283"/>
                    </a:cubicBezTo>
                    <a:cubicBezTo>
                      <a:pt x="335670" y="1084483"/>
                      <a:pt x="358688" y="1063845"/>
                      <a:pt x="330907" y="1040033"/>
                    </a:cubicBezTo>
                    <a:cubicBezTo>
                      <a:pt x="303126" y="1016221"/>
                      <a:pt x="205494" y="1004314"/>
                      <a:pt x="178507" y="992408"/>
                    </a:cubicBezTo>
                    <a:cubicBezTo>
                      <a:pt x="151520" y="980502"/>
                      <a:pt x="163426" y="971770"/>
                      <a:pt x="168982" y="968595"/>
                    </a:cubicBezTo>
                    <a:cubicBezTo>
                      <a:pt x="174538" y="965420"/>
                      <a:pt x="188033" y="966214"/>
                      <a:pt x="211845" y="973358"/>
                    </a:cubicBezTo>
                    <a:cubicBezTo>
                      <a:pt x="235657" y="980502"/>
                      <a:pt x="287251" y="1009871"/>
                      <a:pt x="311857" y="1011458"/>
                    </a:cubicBezTo>
                    <a:cubicBezTo>
                      <a:pt x="336463" y="1013045"/>
                      <a:pt x="346782" y="1009077"/>
                      <a:pt x="359482" y="982883"/>
                    </a:cubicBezTo>
                    <a:cubicBezTo>
                      <a:pt x="372182" y="956689"/>
                      <a:pt x="376151" y="897951"/>
                      <a:pt x="388057" y="854295"/>
                    </a:cubicBezTo>
                    <a:cubicBezTo>
                      <a:pt x="399963" y="810639"/>
                      <a:pt x="423776" y="782857"/>
                      <a:pt x="430920" y="720945"/>
                    </a:cubicBezTo>
                    <a:cubicBezTo>
                      <a:pt x="438064" y="659033"/>
                      <a:pt x="455526" y="547114"/>
                      <a:pt x="430920" y="482820"/>
                    </a:cubicBezTo>
                    <a:cubicBezTo>
                      <a:pt x="406314" y="418526"/>
                      <a:pt x="317413" y="362170"/>
                      <a:pt x="283282" y="335183"/>
                    </a:cubicBezTo>
                    <a:cubicBezTo>
                      <a:pt x="249151" y="308196"/>
                      <a:pt x="253913" y="312164"/>
                      <a:pt x="226132" y="320895"/>
                    </a:cubicBezTo>
                    <a:cubicBezTo>
                      <a:pt x="198351" y="329626"/>
                      <a:pt x="150726" y="364551"/>
                      <a:pt x="116595" y="387570"/>
                    </a:cubicBezTo>
                    <a:cubicBezTo>
                      <a:pt x="82464" y="410589"/>
                      <a:pt x="39601" y="447895"/>
                      <a:pt x="21345" y="459008"/>
                    </a:cubicBezTo>
                    <a:cubicBezTo>
                      <a:pt x="3089" y="470120"/>
                      <a:pt x="-8024" y="472501"/>
                      <a:pt x="7057" y="454245"/>
                    </a:cubicBezTo>
                    <a:cubicBezTo>
                      <a:pt x="22138" y="435989"/>
                      <a:pt x="76113" y="378045"/>
                      <a:pt x="111832" y="349470"/>
                    </a:cubicBezTo>
                    <a:cubicBezTo>
                      <a:pt x="147551" y="320895"/>
                      <a:pt x="203907" y="318514"/>
                      <a:pt x="221370" y="282795"/>
                    </a:cubicBezTo>
                    <a:cubicBezTo>
                      <a:pt x="238832" y="247076"/>
                      <a:pt x="214226" y="179608"/>
                      <a:pt x="216607" y="135158"/>
                    </a:cubicBezTo>
                    <a:cubicBezTo>
                      <a:pt x="218988" y="90708"/>
                      <a:pt x="230895" y="35939"/>
                      <a:pt x="235657" y="16095"/>
                    </a:cubicBezTo>
                    <a:cubicBezTo>
                      <a:pt x="240419" y="-3749"/>
                      <a:pt x="245182" y="-6924"/>
                      <a:pt x="245182" y="16095"/>
                    </a:cubicBezTo>
                    <a:cubicBezTo>
                      <a:pt x="245182" y="39114"/>
                      <a:pt x="230101" y="107377"/>
                      <a:pt x="235657" y="154208"/>
                    </a:cubicBezTo>
                    <a:cubicBezTo>
                      <a:pt x="241213" y="201039"/>
                      <a:pt x="251532" y="257395"/>
                      <a:pt x="278520" y="297083"/>
                    </a:cubicBezTo>
                    <a:cubicBezTo>
                      <a:pt x="305507" y="336770"/>
                      <a:pt x="366626" y="359789"/>
                      <a:pt x="397582" y="392333"/>
                    </a:cubicBezTo>
                    <a:cubicBezTo>
                      <a:pt x="428538" y="424877"/>
                      <a:pt x="453144" y="445514"/>
                      <a:pt x="464257" y="492345"/>
                    </a:cubicBezTo>
                    <a:cubicBezTo>
                      <a:pt x="475369" y="539176"/>
                      <a:pt x="474576" y="602676"/>
                      <a:pt x="464257" y="673320"/>
                    </a:cubicBezTo>
                    <a:cubicBezTo>
                      <a:pt x="453938" y="743964"/>
                      <a:pt x="419014" y="851914"/>
                      <a:pt x="402345" y="916208"/>
                    </a:cubicBezTo>
                    <a:cubicBezTo>
                      <a:pt x="385676" y="980502"/>
                      <a:pt x="365039" y="1001933"/>
                      <a:pt x="364245" y="1059083"/>
                    </a:cubicBezTo>
                    <a:cubicBezTo>
                      <a:pt x="363451" y="1116233"/>
                      <a:pt x="378532" y="1183702"/>
                      <a:pt x="397582" y="1259108"/>
                    </a:cubicBezTo>
                    <a:cubicBezTo>
                      <a:pt x="416632" y="1334514"/>
                      <a:pt x="459495" y="1459132"/>
                      <a:pt x="478545" y="1511520"/>
                    </a:cubicBezTo>
                    <a:cubicBezTo>
                      <a:pt x="497595" y="1563907"/>
                      <a:pt x="507913" y="1605976"/>
                      <a:pt x="492832" y="15781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47" name="Freeform 346"/>
              <p:cNvSpPr/>
              <p:nvPr/>
            </p:nvSpPr>
            <p:spPr>
              <a:xfrm>
                <a:off x="2890548" y="2817607"/>
                <a:ext cx="43151" cy="205094"/>
              </a:xfrm>
              <a:custGeom>
                <a:avLst/>
                <a:gdLst>
                  <a:gd name="connsiteX0" fmla="*/ 28934 w 33696"/>
                  <a:gd name="connsiteY0" fmla="*/ 197056 h 197086"/>
                  <a:gd name="connsiteX1" fmla="*/ 14646 w 33696"/>
                  <a:gd name="connsiteY1" fmla="*/ 106568 h 197086"/>
                  <a:gd name="connsiteX2" fmla="*/ 33696 w 33696"/>
                  <a:gd name="connsiteY2" fmla="*/ 11318 h 197086"/>
                  <a:gd name="connsiteX3" fmla="*/ 14646 w 33696"/>
                  <a:gd name="connsiteY3" fmla="*/ 11318 h 197086"/>
                  <a:gd name="connsiteX4" fmla="*/ 359 w 33696"/>
                  <a:gd name="connsiteY4" fmla="*/ 97043 h 197086"/>
                  <a:gd name="connsiteX5" fmla="*/ 28934 w 33696"/>
                  <a:gd name="connsiteY5" fmla="*/ 197056 h 197086"/>
                  <a:gd name="connsiteX0" fmla="*/ 38389 w 43151"/>
                  <a:gd name="connsiteY0" fmla="*/ 197056 h 205094"/>
                  <a:gd name="connsiteX1" fmla="*/ 24101 w 43151"/>
                  <a:gd name="connsiteY1" fmla="*/ 106568 h 205094"/>
                  <a:gd name="connsiteX2" fmla="*/ 43151 w 43151"/>
                  <a:gd name="connsiteY2" fmla="*/ 11318 h 205094"/>
                  <a:gd name="connsiteX3" fmla="*/ 24101 w 43151"/>
                  <a:gd name="connsiteY3" fmla="*/ 11318 h 205094"/>
                  <a:gd name="connsiteX4" fmla="*/ 289 w 43151"/>
                  <a:gd name="connsiteY4" fmla="*/ 178005 h 205094"/>
                  <a:gd name="connsiteX5" fmla="*/ 38389 w 43151"/>
                  <a:gd name="connsiteY5" fmla="*/ 197056 h 205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151" h="205094">
                    <a:moveTo>
                      <a:pt x="38389" y="197056"/>
                    </a:moveTo>
                    <a:cubicBezTo>
                      <a:pt x="42358" y="185150"/>
                      <a:pt x="23307" y="137524"/>
                      <a:pt x="24101" y="106568"/>
                    </a:cubicBezTo>
                    <a:cubicBezTo>
                      <a:pt x="24895" y="75612"/>
                      <a:pt x="43151" y="27193"/>
                      <a:pt x="43151" y="11318"/>
                    </a:cubicBezTo>
                    <a:cubicBezTo>
                      <a:pt x="43151" y="-4557"/>
                      <a:pt x="29657" y="-2970"/>
                      <a:pt x="24101" y="11318"/>
                    </a:cubicBezTo>
                    <a:cubicBezTo>
                      <a:pt x="18545" y="25605"/>
                      <a:pt x="4258" y="144668"/>
                      <a:pt x="289" y="178005"/>
                    </a:cubicBezTo>
                    <a:cubicBezTo>
                      <a:pt x="-3680" y="211342"/>
                      <a:pt x="34420" y="208962"/>
                      <a:pt x="38389" y="1970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48" name="Freeform 347"/>
              <p:cNvSpPr/>
              <p:nvPr/>
            </p:nvSpPr>
            <p:spPr>
              <a:xfrm>
                <a:off x="6708487" y="1090398"/>
                <a:ext cx="531162" cy="602638"/>
              </a:xfrm>
              <a:custGeom>
                <a:avLst/>
                <a:gdLst>
                  <a:gd name="connsiteX0" fmla="*/ 1993 w 532506"/>
                  <a:gd name="connsiteY0" fmla="*/ 114552 h 607437"/>
                  <a:gd name="connsiteX1" fmla="*/ 97243 w 532506"/>
                  <a:gd name="connsiteY1" fmla="*/ 200277 h 607437"/>
                  <a:gd name="connsiteX2" fmla="*/ 182968 w 532506"/>
                  <a:gd name="connsiteY2" fmla="*/ 128840 h 607437"/>
                  <a:gd name="connsiteX3" fmla="*/ 235355 w 532506"/>
                  <a:gd name="connsiteY3" fmla="*/ 33590 h 607437"/>
                  <a:gd name="connsiteX4" fmla="*/ 306793 w 532506"/>
                  <a:gd name="connsiteY4" fmla="*/ 252 h 607437"/>
                  <a:gd name="connsiteX5" fmla="*/ 316318 w 532506"/>
                  <a:gd name="connsiteY5" fmla="*/ 19302 h 607437"/>
                  <a:gd name="connsiteX6" fmla="*/ 268693 w 532506"/>
                  <a:gd name="connsiteY6" fmla="*/ 38352 h 607437"/>
                  <a:gd name="connsiteX7" fmla="*/ 221068 w 532506"/>
                  <a:gd name="connsiteY7" fmla="*/ 95502 h 607437"/>
                  <a:gd name="connsiteX8" fmla="*/ 178205 w 532506"/>
                  <a:gd name="connsiteY8" fmla="*/ 185990 h 607437"/>
                  <a:gd name="connsiteX9" fmla="*/ 187730 w 532506"/>
                  <a:gd name="connsiteY9" fmla="*/ 262190 h 607437"/>
                  <a:gd name="connsiteX10" fmla="*/ 278218 w 532506"/>
                  <a:gd name="connsiteY10" fmla="*/ 400302 h 607437"/>
                  <a:gd name="connsiteX11" fmla="*/ 349655 w 532506"/>
                  <a:gd name="connsiteY11" fmla="*/ 443165 h 607437"/>
                  <a:gd name="connsiteX12" fmla="*/ 463955 w 532506"/>
                  <a:gd name="connsiteY12" fmla="*/ 405065 h 607437"/>
                  <a:gd name="connsiteX13" fmla="*/ 525868 w 532506"/>
                  <a:gd name="connsiteY13" fmla="*/ 405065 h 607437"/>
                  <a:gd name="connsiteX14" fmla="*/ 521105 w 532506"/>
                  <a:gd name="connsiteY14" fmla="*/ 424115 h 607437"/>
                  <a:gd name="connsiteX15" fmla="*/ 440143 w 532506"/>
                  <a:gd name="connsiteY15" fmla="*/ 443165 h 607437"/>
                  <a:gd name="connsiteX16" fmla="*/ 344893 w 532506"/>
                  <a:gd name="connsiteY16" fmla="*/ 476502 h 607437"/>
                  <a:gd name="connsiteX17" fmla="*/ 325843 w 532506"/>
                  <a:gd name="connsiteY17" fmla="*/ 595565 h 607437"/>
                  <a:gd name="connsiteX18" fmla="*/ 311555 w 532506"/>
                  <a:gd name="connsiteY18" fmla="*/ 590802 h 607437"/>
                  <a:gd name="connsiteX19" fmla="*/ 316318 w 532506"/>
                  <a:gd name="connsiteY19" fmla="*/ 486027 h 607437"/>
                  <a:gd name="connsiteX20" fmla="*/ 306793 w 532506"/>
                  <a:gd name="connsiteY20" fmla="*/ 457452 h 607437"/>
                  <a:gd name="connsiteX21" fmla="*/ 225830 w 532506"/>
                  <a:gd name="connsiteY21" fmla="*/ 366965 h 607437"/>
                  <a:gd name="connsiteX22" fmla="*/ 182968 w 532506"/>
                  <a:gd name="connsiteY22" fmla="*/ 305052 h 607437"/>
                  <a:gd name="connsiteX23" fmla="*/ 149630 w 532506"/>
                  <a:gd name="connsiteY23" fmla="*/ 214565 h 607437"/>
                  <a:gd name="connsiteX24" fmla="*/ 87718 w 532506"/>
                  <a:gd name="connsiteY24" fmla="*/ 224090 h 607437"/>
                  <a:gd name="connsiteX25" fmla="*/ 35330 w 532506"/>
                  <a:gd name="connsiteY25" fmla="*/ 171702 h 607437"/>
                  <a:gd name="connsiteX26" fmla="*/ 1993 w 532506"/>
                  <a:gd name="connsiteY26" fmla="*/ 114552 h 607437"/>
                  <a:gd name="connsiteX0" fmla="*/ 1993 w 531279"/>
                  <a:gd name="connsiteY0" fmla="*/ 114552 h 607437"/>
                  <a:gd name="connsiteX1" fmla="*/ 97243 w 531279"/>
                  <a:gd name="connsiteY1" fmla="*/ 200277 h 607437"/>
                  <a:gd name="connsiteX2" fmla="*/ 182968 w 531279"/>
                  <a:gd name="connsiteY2" fmla="*/ 128840 h 607437"/>
                  <a:gd name="connsiteX3" fmla="*/ 235355 w 531279"/>
                  <a:gd name="connsiteY3" fmla="*/ 33590 h 607437"/>
                  <a:gd name="connsiteX4" fmla="*/ 306793 w 531279"/>
                  <a:gd name="connsiteY4" fmla="*/ 252 h 607437"/>
                  <a:gd name="connsiteX5" fmla="*/ 316318 w 531279"/>
                  <a:gd name="connsiteY5" fmla="*/ 19302 h 607437"/>
                  <a:gd name="connsiteX6" fmla="*/ 268693 w 531279"/>
                  <a:gd name="connsiteY6" fmla="*/ 38352 h 607437"/>
                  <a:gd name="connsiteX7" fmla="*/ 221068 w 531279"/>
                  <a:gd name="connsiteY7" fmla="*/ 95502 h 607437"/>
                  <a:gd name="connsiteX8" fmla="*/ 178205 w 531279"/>
                  <a:gd name="connsiteY8" fmla="*/ 185990 h 607437"/>
                  <a:gd name="connsiteX9" fmla="*/ 187730 w 531279"/>
                  <a:gd name="connsiteY9" fmla="*/ 262190 h 607437"/>
                  <a:gd name="connsiteX10" fmla="*/ 278218 w 531279"/>
                  <a:gd name="connsiteY10" fmla="*/ 400302 h 607437"/>
                  <a:gd name="connsiteX11" fmla="*/ 349655 w 531279"/>
                  <a:gd name="connsiteY11" fmla="*/ 443165 h 607437"/>
                  <a:gd name="connsiteX12" fmla="*/ 463955 w 531279"/>
                  <a:gd name="connsiteY12" fmla="*/ 405065 h 607437"/>
                  <a:gd name="connsiteX13" fmla="*/ 525868 w 531279"/>
                  <a:gd name="connsiteY13" fmla="*/ 405065 h 607437"/>
                  <a:gd name="connsiteX14" fmla="*/ 521105 w 531279"/>
                  <a:gd name="connsiteY14" fmla="*/ 424115 h 607437"/>
                  <a:gd name="connsiteX15" fmla="*/ 463955 w 531279"/>
                  <a:gd name="connsiteY15" fmla="*/ 426496 h 607437"/>
                  <a:gd name="connsiteX16" fmla="*/ 344893 w 531279"/>
                  <a:gd name="connsiteY16" fmla="*/ 476502 h 607437"/>
                  <a:gd name="connsiteX17" fmla="*/ 325843 w 531279"/>
                  <a:gd name="connsiteY17" fmla="*/ 595565 h 607437"/>
                  <a:gd name="connsiteX18" fmla="*/ 311555 w 531279"/>
                  <a:gd name="connsiteY18" fmla="*/ 590802 h 607437"/>
                  <a:gd name="connsiteX19" fmla="*/ 316318 w 531279"/>
                  <a:gd name="connsiteY19" fmla="*/ 486027 h 607437"/>
                  <a:gd name="connsiteX20" fmla="*/ 306793 w 531279"/>
                  <a:gd name="connsiteY20" fmla="*/ 457452 h 607437"/>
                  <a:gd name="connsiteX21" fmla="*/ 225830 w 531279"/>
                  <a:gd name="connsiteY21" fmla="*/ 366965 h 607437"/>
                  <a:gd name="connsiteX22" fmla="*/ 182968 w 531279"/>
                  <a:gd name="connsiteY22" fmla="*/ 305052 h 607437"/>
                  <a:gd name="connsiteX23" fmla="*/ 149630 w 531279"/>
                  <a:gd name="connsiteY23" fmla="*/ 214565 h 607437"/>
                  <a:gd name="connsiteX24" fmla="*/ 87718 w 531279"/>
                  <a:gd name="connsiteY24" fmla="*/ 224090 h 607437"/>
                  <a:gd name="connsiteX25" fmla="*/ 35330 w 531279"/>
                  <a:gd name="connsiteY25" fmla="*/ 171702 h 607437"/>
                  <a:gd name="connsiteX26" fmla="*/ 1993 w 531279"/>
                  <a:gd name="connsiteY26" fmla="*/ 114552 h 607437"/>
                  <a:gd name="connsiteX0" fmla="*/ 1993 w 531279"/>
                  <a:gd name="connsiteY0" fmla="*/ 114564 h 607449"/>
                  <a:gd name="connsiteX1" fmla="*/ 97243 w 531279"/>
                  <a:gd name="connsiteY1" fmla="*/ 200289 h 607449"/>
                  <a:gd name="connsiteX2" fmla="*/ 182968 w 531279"/>
                  <a:gd name="connsiteY2" fmla="*/ 128852 h 607449"/>
                  <a:gd name="connsiteX3" fmla="*/ 235355 w 531279"/>
                  <a:gd name="connsiteY3" fmla="*/ 33602 h 607449"/>
                  <a:gd name="connsiteX4" fmla="*/ 306793 w 531279"/>
                  <a:gd name="connsiteY4" fmla="*/ 264 h 607449"/>
                  <a:gd name="connsiteX5" fmla="*/ 316318 w 531279"/>
                  <a:gd name="connsiteY5" fmla="*/ 19314 h 607449"/>
                  <a:gd name="connsiteX6" fmla="*/ 254405 w 531279"/>
                  <a:gd name="connsiteY6" fmla="*/ 43127 h 607449"/>
                  <a:gd name="connsiteX7" fmla="*/ 221068 w 531279"/>
                  <a:gd name="connsiteY7" fmla="*/ 95514 h 607449"/>
                  <a:gd name="connsiteX8" fmla="*/ 178205 w 531279"/>
                  <a:gd name="connsiteY8" fmla="*/ 186002 h 607449"/>
                  <a:gd name="connsiteX9" fmla="*/ 187730 w 531279"/>
                  <a:gd name="connsiteY9" fmla="*/ 262202 h 607449"/>
                  <a:gd name="connsiteX10" fmla="*/ 278218 w 531279"/>
                  <a:gd name="connsiteY10" fmla="*/ 400314 h 607449"/>
                  <a:gd name="connsiteX11" fmla="*/ 349655 w 531279"/>
                  <a:gd name="connsiteY11" fmla="*/ 443177 h 607449"/>
                  <a:gd name="connsiteX12" fmla="*/ 463955 w 531279"/>
                  <a:gd name="connsiteY12" fmla="*/ 405077 h 607449"/>
                  <a:gd name="connsiteX13" fmla="*/ 525868 w 531279"/>
                  <a:gd name="connsiteY13" fmla="*/ 405077 h 607449"/>
                  <a:gd name="connsiteX14" fmla="*/ 521105 w 531279"/>
                  <a:gd name="connsiteY14" fmla="*/ 424127 h 607449"/>
                  <a:gd name="connsiteX15" fmla="*/ 463955 w 531279"/>
                  <a:gd name="connsiteY15" fmla="*/ 426508 h 607449"/>
                  <a:gd name="connsiteX16" fmla="*/ 344893 w 531279"/>
                  <a:gd name="connsiteY16" fmla="*/ 476514 h 607449"/>
                  <a:gd name="connsiteX17" fmla="*/ 325843 w 531279"/>
                  <a:gd name="connsiteY17" fmla="*/ 595577 h 607449"/>
                  <a:gd name="connsiteX18" fmla="*/ 311555 w 531279"/>
                  <a:gd name="connsiteY18" fmla="*/ 590814 h 607449"/>
                  <a:gd name="connsiteX19" fmla="*/ 316318 w 531279"/>
                  <a:gd name="connsiteY19" fmla="*/ 486039 h 607449"/>
                  <a:gd name="connsiteX20" fmla="*/ 306793 w 531279"/>
                  <a:gd name="connsiteY20" fmla="*/ 457464 h 607449"/>
                  <a:gd name="connsiteX21" fmla="*/ 225830 w 531279"/>
                  <a:gd name="connsiteY21" fmla="*/ 366977 h 607449"/>
                  <a:gd name="connsiteX22" fmla="*/ 182968 w 531279"/>
                  <a:gd name="connsiteY22" fmla="*/ 305064 h 607449"/>
                  <a:gd name="connsiteX23" fmla="*/ 149630 w 531279"/>
                  <a:gd name="connsiteY23" fmla="*/ 214577 h 607449"/>
                  <a:gd name="connsiteX24" fmla="*/ 87718 w 531279"/>
                  <a:gd name="connsiteY24" fmla="*/ 224102 h 607449"/>
                  <a:gd name="connsiteX25" fmla="*/ 35330 w 531279"/>
                  <a:gd name="connsiteY25" fmla="*/ 171714 h 607449"/>
                  <a:gd name="connsiteX26" fmla="*/ 1993 w 531279"/>
                  <a:gd name="connsiteY26" fmla="*/ 114564 h 607449"/>
                  <a:gd name="connsiteX0" fmla="*/ 1876 w 531162"/>
                  <a:gd name="connsiteY0" fmla="*/ 114564 h 607449"/>
                  <a:gd name="connsiteX1" fmla="*/ 94745 w 531162"/>
                  <a:gd name="connsiteY1" fmla="*/ 207433 h 607449"/>
                  <a:gd name="connsiteX2" fmla="*/ 182851 w 531162"/>
                  <a:gd name="connsiteY2" fmla="*/ 128852 h 607449"/>
                  <a:gd name="connsiteX3" fmla="*/ 235238 w 531162"/>
                  <a:gd name="connsiteY3" fmla="*/ 33602 h 607449"/>
                  <a:gd name="connsiteX4" fmla="*/ 306676 w 531162"/>
                  <a:gd name="connsiteY4" fmla="*/ 264 h 607449"/>
                  <a:gd name="connsiteX5" fmla="*/ 316201 w 531162"/>
                  <a:gd name="connsiteY5" fmla="*/ 19314 h 607449"/>
                  <a:gd name="connsiteX6" fmla="*/ 254288 w 531162"/>
                  <a:gd name="connsiteY6" fmla="*/ 43127 h 607449"/>
                  <a:gd name="connsiteX7" fmla="*/ 220951 w 531162"/>
                  <a:gd name="connsiteY7" fmla="*/ 95514 h 607449"/>
                  <a:gd name="connsiteX8" fmla="*/ 178088 w 531162"/>
                  <a:gd name="connsiteY8" fmla="*/ 186002 h 607449"/>
                  <a:gd name="connsiteX9" fmla="*/ 187613 w 531162"/>
                  <a:gd name="connsiteY9" fmla="*/ 262202 h 607449"/>
                  <a:gd name="connsiteX10" fmla="*/ 278101 w 531162"/>
                  <a:gd name="connsiteY10" fmla="*/ 400314 h 607449"/>
                  <a:gd name="connsiteX11" fmla="*/ 349538 w 531162"/>
                  <a:gd name="connsiteY11" fmla="*/ 443177 h 607449"/>
                  <a:gd name="connsiteX12" fmla="*/ 463838 w 531162"/>
                  <a:gd name="connsiteY12" fmla="*/ 405077 h 607449"/>
                  <a:gd name="connsiteX13" fmla="*/ 525751 w 531162"/>
                  <a:gd name="connsiteY13" fmla="*/ 405077 h 607449"/>
                  <a:gd name="connsiteX14" fmla="*/ 520988 w 531162"/>
                  <a:gd name="connsiteY14" fmla="*/ 424127 h 607449"/>
                  <a:gd name="connsiteX15" fmla="*/ 463838 w 531162"/>
                  <a:gd name="connsiteY15" fmla="*/ 426508 h 607449"/>
                  <a:gd name="connsiteX16" fmla="*/ 344776 w 531162"/>
                  <a:gd name="connsiteY16" fmla="*/ 476514 h 607449"/>
                  <a:gd name="connsiteX17" fmla="*/ 325726 w 531162"/>
                  <a:gd name="connsiteY17" fmla="*/ 595577 h 607449"/>
                  <a:gd name="connsiteX18" fmla="*/ 311438 w 531162"/>
                  <a:gd name="connsiteY18" fmla="*/ 590814 h 607449"/>
                  <a:gd name="connsiteX19" fmla="*/ 316201 w 531162"/>
                  <a:gd name="connsiteY19" fmla="*/ 486039 h 607449"/>
                  <a:gd name="connsiteX20" fmla="*/ 306676 w 531162"/>
                  <a:gd name="connsiteY20" fmla="*/ 457464 h 607449"/>
                  <a:gd name="connsiteX21" fmla="*/ 225713 w 531162"/>
                  <a:gd name="connsiteY21" fmla="*/ 366977 h 607449"/>
                  <a:gd name="connsiteX22" fmla="*/ 182851 w 531162"/>
                  <a:gd name="connsiteY22" fmla="*/ 305064 h 607449"/>
                  <a:gd name="connsiteX23" fmla="*/ 149513 w 531162"/>
                  <a:gd name="connsiteY23" fmla="*/ 214577 h 607449"/>
                  <a:gd name="connsiteX24" fmla="*/ 87601 w 531162"/>
                  <a:gd name="connsiteY24" fmla="*/ 224102 h 607449"/>
                  <a:gd name="connsiteX25" fmla="*/ 35213 w 531162"/>
                  <a:gd name="connsiteY25" fmla="*/ 171714 h 607449"/>
                  <a:gd name="connsiteX26" fmla="*/ 1876 w 531162"/>
                  <a:gd name="connsiteY26" fmla="*/ 114564 h 607449"/>
                  <a:gd name="connsiteX0" fmla="*/ 1876 w 531162"/>
                  <a:gd name="connsiteY0" fmla="*/ 114564 h 607449"/>
                  <a:gd name="connsiteX1" fmla="*/ 94745 w 531162"/>
                  <a:gd name="connsiteY1" fmla="*/ 207433 h 607449"/>
                  <a:gd name="connsiteX2" fmla="*/ 180470 w 531162"/>
                  <a:gd name="connsiteY2" fmla="*/ 145521 h 607449"/>
                  <a:gd name="connsiteX3" fmla="*/ 235238 w 531162"/>
                  <a:gd name="connsiteY3" fmla="*/ 33602 h 607449"/>
                  <a:gd name="connsiteX4" fmla="*/ 306676 w 531162"/>
                  <a:gd name="connsiteY4" fmla="*/ 264 h 607449"/>
                  <a:gd name="connsiteX5" fmla="*/ 316201 w 531162"/>
                  <a:gd name="connsiteY5" fmla="*/ 19314 h 607449"/>
                  <a:gd name="connsiteX6" fmla="*/ 254288 w 531162"/>
                  <a:gd name="connsiteY6" fmla="*/ 43127 h 607449"/>
                  <a:gd name="connsiteX7" fmla="*/ 220951 w 531162"/>
                  <a:gd name="connsiteY7" fmla="*/ 95514 h 607449"/>
                  <a:gd name="connsiteX8" fmla="*/ 178088 w 531162"/>
                  <a:gd name="connsiteY8" fmla="*/ 186002 h 607449"/>
                  <a:gd name="connsiteX9" fmla="*/ 187613 w 531162"/>
                  <a:gd name="connsiteY9" fmla="*/ 262202 h 607449"/>
                  <a:gd name="connsiteX10" fmla="*/ 278101 w 531162"/>
                  <a:gd name="connsiteY10" fmla="*/ 400314 h 607449"/>
                  <a:gd name="connsiteX11" fmla="*/ 349538 w 531162"/>
                  <a:gd name="connsiteY11" fmla="*/ 443177 h 607449"/>
                  <a:gd name="connsiteX12" fmla="*/ 463838 w 531162"/>
                  <a:gd name="connsiteY12" fmla="*/ 405077 h 607449"/>
                  <a:gd name="connsiteX13" fmla="*/ 525751 w 531162"/>
                  <a:gd name="connsiteY13" fmla="*/ 405077 h 607449"/>
                  <a:gd name="connsiteX14" fmla="*/ 520988 w 531162"/>
                  <a:gd name="connsiteY14" fmla="*/ 424127 h 607449"/>
                  <a:gd name="connsiteX15" fmla="*/ 463838 w 531162"/>
                  <a:gd name="connsiteY15" fmla="*/ 426508 h 607449"/>
                  <a:gd name="connsiteX16" fmla="*/ 344776 w 531162"/>
                  <a:gd name="connsiteY16" fmla="*/ 476514 h 607449"/>
                  <a:gd name="connsiteX17" fmla="*/ 325726 w 531162"/>
                  <a:gd name="connsiteY17" fmla="*/ 595577 h 607449"/>
                  <a:gd name="connsiteX18" fmla="*/ 311438 w 531162"/>
                  <a:gd name="connsiteY18" fmla="*/ 590814 h 607449"/>
                  <a:gd name="connsiteX19" fmla="*/ 316201 w 531162"/>
                  <a:gd name="connsiteY19" fmla="*/ 486039 h 607449"/>
                  <a:gd name="connsiteX20" fmla="*/ 306676 w 531162"/>
                  <a:gd name="connsiteY20" fmla="*/ 457464 h 607449"/>
                  <a:gd name="connsiteX21" fmla="*/ 225713 w 531162"/>
                  <a:gd name="connsiteY21" fmla="*/ 366977 h 607449"/>
                  <a:gd name="connsiteX22" fmla="*/ 182851 w 531162"/>
                  <a:gd name="connsiteY22" fmla="*/ 305064 h 607449"/>
                  <a:gd name="connsiteX23" fmla="*/ 149513 w 531162"/>
                  <a:gd name="connsiteY23" fmla="*/ 214577 h 607449"/>
                  <a:gd name="connsiteX24" fmla="*/ 87601 w 531162"/>
                  <a:gd name="connsiteY24" fmla="*/ 224102 h 607449"/>
                  <a:gd name="connsiteX25" fmla="*/ 35213 w 531162"/>
                  <a:gd name="connsiteY25" fmla="*/ 171714 h 607449"/>
                  <a:gd name="connsiteX26" fmla="*/ 1876 w 531162"/>
                  <a:gd name="connsiteY26" fmla="*/ 114564 h 607449"/>
                  <a:gd name="connsiteX0" fmla="*/ 1876 w 531162"/>
                  <a:gd name="connsiteY0" fmla="*/ 114564 h 607449"/>
                  <a:gd name="connsiteX1" fmla="*/ 94745 w 531162"/>
                  <a:gd name="connsiteY1" fmla="*/ 207433 h 607449"/>
                  <a:gd name="connsiteX2" fmla="*/ 180470 w 531162"/>
                  <a:gd name="connsiteY2" fmla="*/ 145521 h 607449"/>
                  <a:gd name="connsiteX3" fmla="*/ 235238 w 531162"/>
                  <a:gd name="connsiteY3" fmla="*/ 33602 h 607449"/>
                  <a:gd name="connsiteX4" fmla="*/ 306676 w 531162"/>
                  <a:gd name="connsiteY4" fmla="*/ 264 h 607449"/>
                  <a:gd name="connsiteX5" fmla="*/ 316201 w 531162"/>
                  <a:gd name="connsiteY5" fmla="*/ 19314 h 607449"/>
                  <a:gd name="connsiteX6" fmla="*/ 254288 w 531162"/>
                  <a:gd name="connsiteY6" fmla="*/ 43127 h 607449"/>
                  <a:gd name="connsiteX7" fmla="*/ 220951 w 531162"/>
                  <a:gd name="connsiteY7" fmla="*/ 95514 h 607449"/>
                  <a:gd name="connsiteX8" fmla="*/ 178088 w 531162"/>
                  <a:gd name="connsiteY8" fmla="*/ 186002 h 607449"/>
                  <a:gd name="connsiteX9" fmla="*/ 187613 w 531162"/>
                  <a:gd name="connsiteY9" fmla="*/ 262202 h 607449"/>
                  <a:gd name="connsiteX10" fmla="*/ 278101 w 531162"/>
                  <a:gd name="connsiteY10" fmla="*/ 400314 h 607449"/>
                  <a:gd name="connsiteX11" fmla="*/ 349538 w 531162"/>
                  <a:gd name="connsiteY11" fmla="*/ 443177 h 607449"/>
                  <a:gd name="connsiteX12" fmla="*/ 463838 w 531162"/>
                  <a:gd name="connsiteY12" fmla="*/ 405077 h 607449"/>
                  <a:gd name="connsiteX13" fmla="*/ 525751 w 531162"/>
                  <a:gd name="connsiteY13" fmla="*/ 405077 h 607449"/>
                  <a:gd name="connsiteX14" fmla="*/ 520988 w 531162"/>
                  <a:gd name="connsiteY14" fmla="*/ 424127 h 607449"/>
                  <a:gd name="connsiteX15" fmla="*/ 463838 w 531162"/>
                  <a:gd name="connsiteY15" fmla="*/ 426508 h 607449"/>
                  <a:gd name="connsiteX16" fmla="*/ 344776 w 531162"/>
                  <a:gd name="connsiteY16" fmla="*/ 476514 h 607449"/>
                  <a:gd name="connsiteX17" fmla="*/ 325726 w 531162"/>
                  <a:gd name="connsiteY17" fmla="*/ 595577 h 607449"/>
                  <a:gd name="connsiteX18" fmla="*/ 311438 w 531162"/>
                  <a:gd name="connsiteY18" fmla="*/ 590814 h 607449"/>
                  <a:gd name="connsiteX19" fmla="*/ 316201 w 531162"/>
                  <a:gd name="connsiteY19" fmla="*/ 486039 h 607449"/>
                  <a:gd name="connsiteX20" fmla="*/ 306676 w 531162"/>
                  <a:gd name="connsiteY20" fmla="*/ 457464 h 607449"/>
                  <a:gd name="connsiteX21" fmla="*/ 225713 w 531162"/>
                  <a:gd name="connsiteY21" fmla="*/ 366977 h 607449"/>
                  <a:gd name="connsiteX22" fmla="*/ 178088 w 531162"/>
                  <a:gd name="connsiteY22" fmla="*/ 281252 h 607449"/>
                  <a:gd name="connsiteX23" fmla="*/ 149513 w 531162"/>
                  <a:gd name="connsiteY23" fmla="*/ 214577 h 607449"/>
                  <a:gd name="connsiteX24" fmla="*/ 87601 w 531162"/>
                  <a:gd name="connsiteY24" fmla="*/ 224102 h 607449"/>
                  <a:gd name="connsiteX25" fmla="*/ 35213 w 531162"/>
                  <a:gd name="connsiteY25" fmla="*/ 171714 h 607449"/>
                  <a:gd name="connsiteX26" fmla="*/ 1876 w 531162"/>
                  <a:gd name="connsiteY26" fmla="*/ 114564 h 607449"/>
                  <a:gd name="connsiteX0" fmla="*/ 1876 w 531162"/>
                  <a:gd name="connsiteY0" fmla="*/ 114564 h 607449"/>
                  <a:gd name="connsiteX1" fmla="*/ 94745 w 531162"/>
                  <a:gd name="connsiteY1" fmla="*/ 207433 h 607449"/>
                  <a:gd name="connsiteX2" fmla="*/ 180470 w 531162"/>
                  <a:gd name="connsiteY2" fmla="*/ 145521 h 607449"/>
                  <a:gd name="connsiteX3" fmla="*/ 235238 w 531162"/>
                  <a:gd name="connsiteY3" fmla="*/ 33602 h 607449"/>
                  <a:gd name="connsiteX4" fmla="*/ 306676 w 531162"/>
                  <a:gd name="connsiteY4" fmla="*/ 264 h 607449"/>
                  <a:gd name="connsiteX5" fmla="*/ 316201 w 531162"/>
                  <a:gd name="connsiteY5" fmla="*/ 19314 h 607449"/>
                  <a:gd name="connsiteX6" fmla="*/ 254288 w 531162"/>
                  <a:gd name="connsiteY6" fmla="*/ 43127 h 607449"/>
                  <a:gd name="connsiteX7" fmla="*/ 220951 w 531162"/>
                  <a:gd name="connsiteY7" fmla="*/ 95514 h 607449"/>
                  <a:gd name="connsiteX8" fmla="*/ 178088 w 531162"/>
                  <a:gd name="connsiteY8" fmla="*/ 186002 h 607449"/>
                  <a:gd name="connsiteX9" fmla="*/ 187613 w 531162"/>
                  <a:gd name="connsiteY9" fmla="*/ 262202 h 607449"/>
                  <a:gd name="connsiteX10" fmla="*/ 278101 w 531162"/>
                  <a:gd name="connsiteY10" fmla="*/ 400314 h 607449"/>
                  <a:gd name="connsiteX11" fmla="*/ 349538 w 531162"/>
                  <a:gd name="connsiteY11" fmla="*/ 443177 h 607449"/>
                  <a:gd name="connsiteX12" fmla="*/ 463838 w 531162"/>
                  <a:gd name="connsiteY12" fmla="*/ 405077 h 607449"/>
                  <a:gd name="connsiteX13" fmla="*/ 525751 w 531162"/>
                  <a:gd name="connsiteY13" fmla="*/ 405077 h 607449"/>
                  <a:gd name="connsiteX14" fmla="*/ 520988 w 531162"/>
                  <a:gd name="connsiteY14" fmla="*/ 424127 h 607449"/>
                  <a:gd name="connsiteX15" fmla="*/ 463838 w 531162"/>
                  <a:gd name="connsiteY15" fmla="*/ 426508 h 607449"/>
                  <a:gd name="connsiteX16" fmla="*/ 344776 w 531162"/>
                  <a:gd name="connsiteY16" fmla="*/ 476514 h 607449"/>
                  <a:gd name="connsiteX17" fmla="*/ 325726 w 531162"/>
                  <a:gd name="connsiteY17" fmla="*/ 595577 h 607449"/>
                  <a:gd name="connsiteX18" fmla="*/ 311438 w 531162"/>
                  <a:gd name="connsiteY18" fmla="*/ 590814 h 607449"/>
                  <a:gd name="connsiteX19" fmla="*/ 316201 w 531162"/>
                  <a:gd name="connsiteY19" fmla="*/ 486039 h 607449"/>
                  <a:gd name="connsiteX20" fmla="*/ 306676 w 531162"/>
                  <a:gd name="connsiteY20" fmla="*/ 457464 h 607449"/>
                  <a:gd name="connsiteX21" fmla="*/ 225713 w 531162"/>
                  <a:gd name="connsiteY21" fmla="*/ 366977 h 607449"/>
                  <a:gd name="connsiteX22" fmla="*/ 178088 w 531162"/>
                  <a:gd name="connsiteY22" fmla="*/ 281252 h 607449"/>
                  <a:gd name="connsiteX23" fmla="*/ 149513 w 531162"/>
                  <a:gd name="connsiteY23" fmla="*/ 214577 h 607449"/>
                  <a:gd name="connsiteX24" fmla="*/ 87601 w 531162"/>
                  <a:gd name="connsiteY24" fmla="*/ 224102 h 607449"/>
                  <a:gd name="connsiteX25" fmla="*/ 35213 w 531162"/>
                  <a:gd name="connsiteY25" fmla="*/ 171714 h 607449"/>
                  <a:gd name="connsiteX26" fmla="*/ 1876 w 531162"/>
                  <a:gd name="connsiteY26" fmla="*/ 114564 h 607449"/>
                  <a:gd name="connsiteX0" fmla="*/ 1876 w 531162"/>
                  <a:gd name="connsiteY0" fmla="*/ 109888 h 602773"/>
                  <a:gd name="connsiteX1" fmla="*/ 94745 w 531162"/>
                  <a:gd name="connsiteY1" fmla="*/ 202757 h 602773"/>
                  <a:gd name="connsiteX2" fmla="*/ 180470 w 531162"/>
                  <a:gd name="connsiteY2" fmla="*/ 140845 h 602773"/>
                  <a:gd name="connsiteX3" fmla="*/ 235238 w 531162"/>
                  <a:gd name="connsiteY3" fmla="*/ 28926 h 602773"/>
                  <a:gd name="connsiteX4" fmla="*/ 299532 w 531162"/>
                  <a:gd name="connsiteY4" fmla="*/ 350 h 602773"/>
                  <a:gd name="connsiteX5" fmla="*/ 316201 w 531162"/>
                  <a:gd name="connsiteY5" fmla="*/ 14638 h 602773"/>
                  <a:gd name="connsiteX6" fmla="*/ 254288 w 531162"/>
                  <a:gd name="connsiteY6" fmla="*/ 38451 h 602773"/>
                  <a:gd name="connsiteX7" fmla="*/ 220951 w 531162"/>
                  <a:gd name="connsiteY7" fmla="*/ 90838 h 602773"/>
                  <a:gd name="connsiteX8" fmla="*/ 178088 w 531162"/>
                  <a:gd name="connsiteY8" fmla="*/ 181326 h 602773"/>
                  <a:gd name="connsiteX9" fmla="*/ 187613 w 531162"/>
                  <a:gd name="connsiteY9" fmla="*/ 257526 h 602773"/>
                  <a:gd name="connsiteX10" fmla="*/ 278101 w 531162"/>
                  <a:gd name="connsiteY10" fmla="*/ 395638 h 602773"/>
                  <a:gd name="connsiteX11" fmla="*/ 349538 w 531162"/>
                  <a:gd name="connsiteY11" fmla="*/ 438501 h 602773"/>
                  <a:gd name="connsiteX12" fmla="*/ 463838 w 531162"/>
                  <a:gd name="connsiteY12" fmla="*/ 400401 h 602773"/>
                  <a:gd name="connsiteX13" fmla="*/ 525751 w 531162"/>
                  <a:gd name="connsiteY13" fmla="*/ 400401 h 602773"/>
                  <a:gd name="connsiteX14" fmla="*/ 520988 w 531162"/>
                  <a:gd name="connsiteY14" fmla="*/ 419451 h 602773"/>
                  <a:gd name="connsiteX15" fmla="*/ 463838 w 531162"/>
                  <a:gd name="connsiteY15" fmla="*/ 421832 h 602773"/>
                  <a:gd name="connsiteX16" fmla="*/ 344776 w 531162"/>
                  <a:gd name="connsiteY16" fmla="*/ 471838 h 602773"/>
                  <a:gd name="connsiteX17" fmla="*/ 325726 w 531162"/>
                  <a:gd name="connsiteY17" fmla="*/ 590901 h 602773"/>
                  <a:gd name="connsiteX18" fmla="*/ 311438 w 531162"/>
                  <a:gd name="connsiteY18" fmla="*/ 586138 h 602773"/>
                  <a:gd name="connsiteX19" fmla="*/ 316201 w 531162"/>
                  <a:gd name="connsiteY19" fmla="*/ 481363 h 602773"/>
                  <a:gd name="connsiteX20" fmla="*/ 306676 w 531162"/>
                  <a:gd name="connsiteY20" fmla="*/ 452788 h 602773"/>
                  <a:gd name="connsiteX21" fmla="*/ 225713 w 531162"/>
                  <a:gd name="connsiteY21" fmla="*/ 362301 h 602773"/>
                  <a:gd name="connsiteX22" fmla="*/ 178088 w 531162"/>
                  <a:gd name="connsiteY22" fmla="*/ 276576 h 602773"/>
                  <a:gd name="connsiteX23" fmla="*/ 149513 w 531162"/>
                  <a:gd name="connsiteY23" fmla="*/ 209901 h 602773"/>
                  <a:gd name="connsiteX24" fmla="*/ 87601 w 531162"/>
                  <a:gd name="connsiteY24" fmla="*/ 219426 h 602773"/>
                  <a:gd name="connsiteX25" fmla="*/ 35213 w 531162"/>
                  <a:gd name="connsiteY25" fmla="*/ 167038 h 602773"/>
                  <a:gd name="connsiteX26" fmla="*/ 1876 w 531162"/>
                  <a:gd name="connsiteY26" fmla="*/ 109888 h 602773"/>
                  <a:gd name="connsiteX0" fmla="*/ 1876 w 531162"/>
                  <a:gd name="connsiteY0" fmla="*/ 109753 h 602638"/>
                  <a:gd name="connsiteX1" fmla="*/ 94745 w 531162"/>
                  <a:gd name="connsiteY1" fmla="*/ 202622 h 602638"/>
                  <a:gd name="connsiteX2" fmla="*/ 180470 w 531162"/>
                  <a:gd name="connsiteY2" fmla="*/ 140710 h 602638"/>
                  <a:gd name="connsiteX3" fmla="*/ 235238 w 531162"/>
                  <a:gd name="connsiteY3" fmla="*/ 28791 h 602638"/>
                  <a:gd name="connsiteX4" fmla="*/ 299532 w 531162"/>
                  <a:gd name="connsiteY4" fmla="*/ 215 h 602638"/>
                  <a:gd name="connsiteX5" fmla="*/ 306676 w 531162"/>
                  <a:gd name="connsiteY5" fmla="*/ 16884 h 602638"/>
                  <a:gd name="connsiteX6" fmla="*/ 254288 w 531162"/>
                  <a:gd name="connsiteY6" fmla="*/ 38316 h 602638"/>
                  <a:gd name="connsiteX7" fmla="*/ 220951 w 531162"/>
                  <a:gd name="connsiteY7" fmla="*/ 90703 h 602638"/>
                  <a:gd name="connsiteX8" fmla="*/ 178088 w 531162"/>
                  <a:gd name="connsiteY8" fmla="*/ 181191 h 602638"/>
                  <a:gd name="connsiteX9" fmla="*/ 187613 w 531162"/>
                  <a:gd name="connsiteY9" fmla="*/ 257391 h 602638"/>
                  <a:gd name="connsiteX10" fmla="*/ 278101 w 531162"/>
                  <a:gd name="connsiteY10" fmla="*/ 395503 h 602638"/>
                  <a:gd name="connsiteX11" fmla="*/ 349538 w 531162"/>
                  <a:gd name="connsiteY11" fmla="*/ 438366 h 602638"/>
                  <a:gd name="connsiteX12" fmla="*/ 463838 w 531162"/>
                  <a:gd name="connsiteY12" fmla="*/ 400266 h 602638"/>
                  <a:gd name="connsiteX13" fmla="*/ 525751 w 531162"/>
                  <a:gd name="connsiteY13" fmla="*/ 400266 h 602638"/>
                  <a:gd name="connsiteX14" fmla="*/ 520988 w 531162"/>
                  <a:gd name="connsiteY14" fmla="*/ 419316 h 602638"/>
                  <a:gd name="connsiteX15" fmla="*/ 463838 w 531162"/>
                  <a:gd name="connsiteY15" fmla="*/ 421697 h 602638"/>
                  <a:gd name="connsiteX16" fmla="*/ 344776 w 531162"/>
                  <a:gd name="connsiteY16" fmla="*/ 471703 h 602638"/>
                  <a:gd name="connsiteX17" fmla="*/ 325726 w 531162"/>
                  <a:gd name="connsiteY17" fmla="*/ 590766 h 602638"/>
                  <a:gd name="connsiteX18" fmla="*/ 311438 w 531162"/>
                  <a:gd name="connsiteY18" fmla="*/ 586003 h 602638"/>
                  <a:gd name="connsiteX19" fmla="*/ 316201 w 531162"/>
                  <a:gd name="connsiteY19" fmla="*/ 481228 h 602638"/>
                  <a:gd name="connsiteX20" fmla="*/ 306676 w 531162"/>
                  <a:gd name="connsiteY20" fmla="*/ 452653 h 602638"/>
                  <a:gd name="connsiteX21" fmla="*/ 225713 w 531162"/>
                  <a:gd name="connsiteY21" fmla="*/ 362166 h 602638"/>
                  <a:gd name="connsiteX22" fmla="*/ 178088 w 531162"/>
                  <a:gd name="connsiteY22" fmla="*/ 276441 h 602638"/>
                  <a:gd name="connsiteX23" fmla="*/ 149513 w 531162"/>
                  <a:gd name="connsiteY23" fmla="*/ 209766 h 602638"/>
                  <a:gd name="connsiteX24" fmla="*/ 87601 w 531162"/>
                  <a:gd name="connsiteY24" fmla="*/ 219291 h 602638"/>
                  <a:gd name="connsiteX25" fmla="*/ 35213 w 531162"/>
                  <a:gd name="connsiteY25" fmla="*/ 166903 h 602638"/>
                  <a:gd name="connsiteX26" fmla="*/ 1876 w 531162"/>
                  <a:gd name="connsiteY26" fmla="*/ 109753 h 602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31162" h="602638">
                    <a:moveTo>
                      <a:pt x="1876" y="109753"/>
                    </a:moveTo>
                    <a:cubicBezTo>
                      <a:pt x="11798" y="115706"/>
                      <a:pt x="64979" y="197463"/>
                      <a:pt x="94745" y="202622"/>
                    </a:cubicBezTo>
                    <a:cubicBezTo>
                      <a:pt x="124511" y="207781"/>
                      <a:pt x="157055" y="169682"/>
                      <a:pt x="180470" y="140710"/>
                    </a:cubicBezTo>
                    <a:cubicBezTo>
                      <a:pt x="203886" y="111738"/>
                      <a:pt x="215394" y="52207"/>
                      <a:pt x="235238" y="28791"/>
                    </a:cubicBezTo>
                    <a:cubicBezTo>
                      <a:pt x="255082" y="5375"/>
                      <a:pt x="287626" y="2200"/>
                      <a:pt x="299532" y="215"/>
                    </a:cubicBezTo>
                    <a:cubicBezTo>
                      <a:pt x="311438" y="-1770"/>
                      <a:pt x="314217" y="10534"/>
                      <a:pt x="306676" y="16884"/>
                    </a:cubicBezTo>
                    <a:cubicBezTo>
                      <a:pt x="299135" y="23234"/>
                      <a:pt x="268575" y="26013"/>
                      <a:pt x="254288" y="38316"/>
                    </a:cubicBezTo>
                    <a:cubicBezTo>
                      <a:pt x="240001" y="50619"/>
                      <a:pt x="233651" y="66891"/>
                      <a:pt x="220951" y="90703"/>
                    </a:cubicBezTo>
                    <a:cubicBezTo>
                      <a:pt x="208251" y="114516"/>
                      <a:pt x="183644" y="153410"/>
                      <a:pt x="178088" y="181191"/>
                    </a:cubicBezTo>
                    <a:cubicBezTo>
                      <a:pt x="172532" y="208972"/>
                      <a:pt x="170944" y="221672"/>
                      <a:pt x="187613" y="257391"/>
                    </a:cubicBezTo>
                    <a:cubicBezTo>
                      <a:pt x="204282" y="293110"/>
                      <a:pt x="251114" y="365341"/>
                      <a:pt x="278101" y="395503"/>
                    </a:cubicBezTo>
                    <a:cubicBezTo>
                      <a:pt x="305089" y="425666"/>
                      <a:pt x="318582" y="437572"/>
                      <a:pt x="349538" y="438366"/>
                    </a:cubicBezTo>
                    <a:cubicBezTo>
                      <a:pt x="380494" y="439160"/>
                      <a:pt x="434469" y="406616"/>
                      <a:pt x="463838" y="400266"/>
                    </a:cubicBezTo>
                    <a:cubicBezTo>
                      <a:pt x="493207" y="393916"/>
                      <a:pt x="516226" y="397091"/>
                      <a:pt x="525751" y="400266"/>
                    </a:cubicBezTo>
                    <a:cubicBezTo>
                      <a:pt x="535276" y="403441"/>
                      <a:pt x="531307" y="415744"/>
                      <a:pt x="520988" y="419316"/>
                    </a:cubicBezTo>
                    <a:cubicBezTo>
                      <a:pt x="510669" y="422888"/>
                      <a:pt x="493207" y="412966"/>
                      <a:pt x="463838" y="421697"/>
                    </a:cubicBezTo>
                    <a:cubicBezTo>
                      <a:pt x="434469" y="430428"/>
                      <a:pt x="367795" y="443525"/>
                      <a:pt x="344776" y="471703"/>
                    </a:cubicBezTo>
                    <a:cubicBezTo>
                      <a:pt x="321757" y="499881"/>
                      <a:pt x="331282" y="571716"/>
                      <a:pt x="325726" y="590766"/>
                    </a:cubicBezTo>
                    <a:cubicBezTo>
                      <a:pt x="320170" y="609816"/>
                      <a:pt x="313026" y="604259"/>
                      <a:pt x="311438" y="586003"/>
                    </a:cubicBezTo>
                    <a:cubicBezTo>
                      <a:pt x="309851" y="567747"/>
                      <a:pt x="316995" y="503453"/>
                      <a:pt x="316201" y="481228"/>
                    </a:cubicBezTo>
                    <a:cubicBezTo>
                      <a:pt x="315407" y="459003"/>
                      <a:pt x="321757" y="472497"/>
                      <a:pt x="306676" y="452653"/>
                    </a:cubicBezTo>
                    <a:cubicBezTo>
                      <a:pt x="291595" y="432809"/>
                      <a:pt x="247144" y="391535"/>
                      <a:pt x="225713" y="362166"/>
                    </a:cubicBezTo>
                    <a:cubicBezTo>
                      <a:pt x="204282" y="332797"/>
                      <a:pt x="190788" y="301841"/>
                      <a:pt x="178088" y="276441"/>
                    </a:cubicBezTo>
                    <a:cubicBezTo>
                      <a:pt x="165388" y="251041"/>
                      <a:pt x="164594" y="219291"/>
                      <a:pt x="149513" y="209766"/>
                    </a:cubicBezTo>
                    <a:cubicBezTo>
                      <a:pt x="134432" y="200241"/>
                      <a:pt x="106651" y="226435"/>
                      <a:pt x="87601" y="219291"/>
                    </a:cubicBezTo>
                    <a:cubicBezTo>
                      <a:pt x="68551" y="212147"/>
                      <a:pt x="46325" y="184365"/>
                      <a:pt x="35213" y="166903"/>
                    </a:cubicBezTo>
                    <a:cubicBezTo>
                      <a:pt x="24101" y="149441"/>
                      <a:pt x="-8046" y="103800"/>
                      <a:pt x="1876" y="1097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49" name="Freeform 348"/>
              <p:cNvSpPr/>
              <p:nvPr/>
            </p:nvSpPr>
            <p:spPr>
              <a:xfrm>
                <a:off x="6241828" y="1770189"/>
                <a:ext cx="1449925" cy="1142485"/>
              </a:xfrm>
              <a:custGeom>
                <a:avLst/>
                <a:gdLst>
                  <a:gd name="connsiteX0" fmla="*/ 690 w 1448806"/>
                  <a:gd name="connsiteY0" fmla="*/ 272924 h 1141639"/>
                  <a:gd name="connsiteX1" fmla="*/ 124515 w 1448806"/>
                  <a:gd name="connsiteY1" fmla="*/ 282449 h 1141639"/>
                  <a:gd name="connsiteX2" fmla="*/ 243577 w 1448806"/>
                  <a:gd name="connsiteY2" fmla="*/ 230061 h 1141639"/>
                  <a:gd name="connsiteX3" fmla="*/ 219765 w 1448806"/>
                  <a:gd name="connsiteY3" fmla="*/ 153861 h 1141639"/>
                  <a:gd name="connsiteX4" fmla="*/ 272152 w 1448806"/>
                  <a:gd name="connsiteY4" fmla="*/ 10986 h 1141639"/>
                  <a:gd name="connsiteX5" fmla="*/ 276915 w 1448806"/>
                  <a:gd name="connsiteY5" fmla="*/ 25274 h 1141639"/>
                  <a:gd name="connsiteX6" fmla="*/ 243577 w 1448806"/>
                  <a:gd name="connsiteY6" fmla="*/ 149099 h 1141639"/>
                  <a:gd name="connsiteX7" fmla="*/ 281677 w 1448806"/>
                  <a:gd name="connsiteY7" fmla="*/ 220536 h 1141639"/>
                  <a:gd name="connsiteX8" fmla="*/ 357877 w 1448806"/>
                  <a:gd name="connsiteY8" fmla="*/ 306261 h 1141639"/>
                  <a:gd name="connsiteX9" fmla="*/ 462652 w 1448806"/>
                  <a:gd name="connsiteY9" fmla="*/ 477711 h 1141639"/>
                  <a:gd name="connsiteX10" fmla="*/ 648390 w 1448806"/>
                  <a:gd name="connsiteY10" fmla="*/ 544386 h 1141639"/>
                  <a:gd name="connsiteX11" fmla="*/ 729352 w 1448806"/>
                  <a:gd name="connsiteY11" fmla="*/ 539624 h 1141639"/>
                  <a:gd name="connsiteX12" fmla="*/ 762690 w 1448806"/>
                  <a:gd name="connsiteY12" fmla="*/ 425324 h 1141639"/>
                  <a:gd name="connsiteX13" fmla="*/ 734115 w 1448806"/>
                  <a:gd name="connsiteY13" fmla="*/ 244349 h 1141639"/>
                  <a:gd name="connsiteX14" fmla="*/ 662677 w 1448806"/>
                  <a:gd name="connsiteY14" fmla="*/ 106236 h 1141639"/>
                  <a:gd name="connsiteX15" fmla="*/ 591240 w 1448806"/>
                  <a:gd name="connsiteY15" fmla="*/ 39561 h 1141639"/>
                  <a:gd name="connsiteX16" fmla="*/ 619815 w 1448806"/>
                  <a:gd name="connsiteY16" fmla="*/ 15749 h 1141639"/>
                  <a:gd name="connsiteX17" fmla="*/ 691252 w 1448806"/>
                  <a:gd name="connsiteY17" fmla="*/ 110999 h 1141639"/>
                  <a:gd name="connsiteX18" fmla="*/ 743640 w 1448806"/>
                  <a:gd name="connsiteY18" fmla="*/ 211011 h 1141639"/>
                  <a:gd name="connsiteX19" fmla="*/ 786502 w 1448806"/>
                  <a:gd name="connsiteY19" fmla="*/ 125286 h 1141639"/>
                  <a:gd name="connsiteX20" fmla="*/ 848415 w 1448806"/>
                  <a:gd name="connsiteY20" fmla="*/ 68136 h 1141639"/>
                  <a:gd name="connsiteX21" fmla="*/ 857940 w 1448806"/>
                  <a:gd name="connsiteY21" fmla="*/ 87186 h 1141639"/>
                  <a:gd name="connsiteX22" fmla="*/ 815077 w 1448806"/>
                  <a:gd name="connsiteY22" fmla="*/ 130049 h 1141639"/>
                  <a:gd name="connsiteX23" fmla="*/ 757927 w 1448806"/>
                  <a:gd name="connsiteY23" fmla="*/ 239586 h 1141639"/>
                  <a:gd name="connsiteX24" fmla="*/ 781740 w 1448806"/>
                  <a:gd name="connsiteY24" fmla="*/ 363411 h 1141639"/>
                  <a:gd name="connsiteX25" fmla="*/ 767452 w 1448806"/>
                  <a:gd name="connsiteY25" fmla="*/ 506286 h 1141639"/>
                  <a:gd name="connsiteX26" fmla="*/ 738877 w 1448806"/>
                  <a:gd name="connsiteY26" fmla="*/ 587249 h 1141639"/>
                  <a:gd name="connsiteX27" fmla="*/ 819840 w 1448806"/>
                  <a:gd name="connsiteY27" fmla="*/ 706311 h 1141639"/>
                  <a:gd name="connsiteX28" fmla="*/ 876990 w 1448806"/>
                  <a:gd name="connsiteY28" fmla="*/ 792036 h 1141639"/>
                  <a:gd name="connsiteX29" fmla="*/ 1019865 w 1448806"/>
                  <a:gd name="connsiteY29" fmla="*/ 763461 h 1141639"/>
                  <a:gd name="connsiteX30" fmla="*/ 1148452 w 1448806"/>
                  <a:gd name="connsiteY30" fmla="*/ 668211 h 1141639"/>
                  <a:gd name="connsiteX31" fmla="*/ 1200840 w 1448806"/>
                  <a:gd name="connsiteY31" fmla="*/ 582486 h 1141639"/>
                  <a:gd name="connsiteX32" fmla="*/ 1238940 w 1448806"/>
                  <a:gd name="connsiteY32" fmla="*/ 477711 h 1141639"/>
                  <a:gd name="connsiteX33" fmla="*/ 1248465 w 1448806"/>
                  <a:gd name="connsiteY33" fmla="*/ 363411 h 1141639"/>
                  <a:gd name="connsiteX34" fmla="*/ 1257990 w 1448806"/>
                  <a:gd name="connsiteY34" fmla="*/ 311024 h 1141639"/>
                  <a:gd name="connsiteX35" fmla="*/ 1215127 w 1448806"/>
                  <a:gd name="connsiteY35" fmla="*/ 220536 h 1141639"/>
                  <a:gd name="connsiteX36" fmla="*/ 1224652 w 1448806"/>
                  <a:gd name="connsiteY36" fmla="*/ 211011 h 1141639"/>
                  <a:gd name="connsiteX37" fmla="*/ 1267515 w 1448806"/>
                  <a:gd name="connsiteY37" fmla="*/ 244349 h 1141639"/>
                  <a:gd name="connsiteX38" fmla="*/ 1286565 w 1448806"/>
                  <a:gd name="connsiteY38" fmla="*/ 372936 h 1141639"/>
                  <a:gd name="connsiteX39" fmla="*/ 1343715 w 1448806"/>
                  <a:gd name="connsiteY39" fmla="*/ 320549 h 1141639"/>
                  <a:gd name="connsiteX40" fmla="*/ 1400865 w 1448806"/>
                  <a:gd name="connsiteY40" fmla="*/ 282449 h 1141639"/>
                  <a:gd name="connsiteX41" fmla="*/ 1434202 w 1448806"/>
                  <a:gd name="connsiteY41" fmla="*/ 296736 h 1141639"/>
                  <a:gd name="connsiteX42" fmla="*/ 1372290 w 1448806"/>
                  <a:gd name="connsiteY42" fmla="*/ 344361 h 1141639"/>
                  <a:gd name="connsiteX43" fmla="*/ 1277040 w 1448806"/>
                  <a:gd name="connsiteY43" fmla="*/ 425324 h 1141639"/>
                  <a:gd name="connsiteX44" fmla="*/ 1248465 w 1448806"/>
                  <a:gd name="connsiteY44" fmla="*/ 520574 h 1141639"/>
                  <a:gd name="connsiteX45" fmla="*/ 1219890 w 1448806"/>
                  <a:gd name="connsiteY45" fmla="*/ 587249 h 1141639"/>
                  <a:gd name="connsiteX46" fmla="*/ 1315140 w 1448806"/>
                  <a:gd name="connsiteY46" fmla="*/ 563436 h 1141639"/>
                  <a:gd name="connsiteX47" fmla="*/ 1367527 w 1448806"/>
                  <a:gd name="connsiteY47" fmla="*/ 539624 h 1141639"/>
                  <a:gd name="connsiteX48" fmla="*/ 1305615 w 1448806"/>
                  <a:gd name="connsiteY48" fmla="*/ 587249 h 1141639"/>
                  <a:gd name="connsiteX49" fmla="*/ 1224652 w 1448806"/>
                  <a:gd name="connsiteY49" fmla="*/ 611061 h 1141639"/>
                  <a:gd name="connsiteX50" fmla="*/ 1157977 w 1448806"/>
                  <a:gd name="connsiteY50" fmla="*/ 677736 h 1141639"/>
                  <a:gd name="connsiteX51" fmla="*/ 1167502 w 1448806"/>
                  <a:gd name="connsiteY51" fmla="*/ 711074 h 1141639"/>
                  <a:gd name="connsiteX52" fmla="*/ 1257990 w 1448806"/>
                  <a:gd name="connsiteY52" fmla="*/ 753936 h 1141639"/>
                  <a:gd name="connsiteX53" fmla="*/ 1358002 w 1448806"/>
                  <a:gd name="connsiteY53" fmla="*/ 777749 h 1141639"/>
                  <a:gd name="connsiteX54" fmla="*/ 1415152 w 1448806"/>
                  <a:gd name="connsiteY54" fmla="*/ 711074 h 1141639"/>
                  <a:gd name="connsiteX55" fmla="*/ 1448490 w 1448806"/>
                  <a:gd name="connsiteY55" fmla="*/ 701549 h 1141639"/>
                  <a:gd name="connsiteX56" fmla="*/ 1396102 w 1448806"/>
                  <a:gd name="connsiteY56" fmla="*/ 758699 h 1141639"/>
                  <a:gd name="connsiteX57" fmla="*/ 1353240 w 1448806"/>
                  <a:gd name="connsiteY57" fmla="*/ 844424 h 1141639"/>
                  <a:gd name="connsiteX58" fmla="*/ 1319902 w 1448806"/>
                  <a:gd name="connsiteY58" fmla="*/ 939674 h 1141639"/>
                  <a:gd name="connsiteX59" fmla="*/ 1319902 w 1448806"/>
                  <a:gd name="connsiteY59" fmla="*/ 863474 h 1141639"/>
                  <a:gd name="connsiteX60" fmla="*/ 1319902 w 1448806"/>
                  <a:gd name="connsiteY60" fmla="*/ 801561 h 1141639"/>
                  <a:gd name="connsiteX61" fmla="*/ 1219890 w 1448806"/>
                  <a:gd name="connsiteY61" fmla="*/ 768224 h 1141639"/>
                  <a:gd name="connsiteX62" fmla="*/ 1138927 w 1448806"/>
                  <a:gd name="connsiteY62" fmla="*/ 715836 h 1141639"/>
                  <a:gd name="connsiteX63" fmla="*/ 1067490 w 1448806"/>
                  <a:gd name="connsiteY63" fmla="*/ 763461 h 1141639"/>
                  <a:gd name="connsiteX64" fmla="*/ 948427 w 1448806"/>
                  <a:gd name="connsiteY64" fmla="*/ 820611 h 1141639"/>
                  <a:gd name="connsiteX65" fmla="*/ 881752 w 1448806"/>
                  <a:gd name="connsiteY65" fmla="*/ 820611 h 1141639"/>
                  <a:gd name="connsiteX66" fmla="*/ 815077 w 1448806"/>
                  <a:gd name="connsiteY66" fmla="*/ 953961 h 1141639"/>
                  <a:gd name="connsiteX67" fmla="*/ 691252 w 1448806"/>
                  <a:gd name="connsiteY67" fmla="*/ 1063499 h 1141639"/>
                  <a:gd name="connsiteX68" fmla="*/ 500752 w 1448806"/>
                  <a:gd name="connsiteY68" fmla="*/ 1139699 h 1141639"/>
                  <a:gd name="connsiteX69" fmla="*/ 500752 w 1448806"/>
                  <a:gd name="connsiteY69" fmla="*/ 1115886 h 1141639"/>
                  <a:gd name="connsiteX70" fmla="*/ 610290 w 1448806"/>
                  <a:gd name="connsiteY70" fmla="*/ 1082549 h 1141639"/>
                  <a:gd name="connsiteX71" fmla="*/ 757927 w 1448806"/>
                  <a:gd name="connsiteY71" fmla="*/ 987299 h 1141639"/>
                  <a:gd name="connsiteX72" fmla="*/ 829365 w 1448806"/>
                  <a:gd name="connsiteY72" fmla="*/ 877761 h 1141639"/>
                  <a:gd name="connsiteX73" fmla="*/ 853177 w 1448806"/>
                  <a:gd name="connsiteY73" fmla="*/ 796799 h 1141639"/>
                  <a:gd name="connsiteX74" fmla="*/ 819840 w 1448806"/>
                  <a:gd name="connsiteY74" fmla="*/ 744411 h 1141639"/>
                  <a:gd name="connsiteX75" fmla="*/ 772215 w 1448806"/>
                  <a:gd name="connsiteY75" fmla="*/ 668211 h 1141639"/>
                  <a:gd name="connsiteX76" fmla="*/ 719827 w 1448806"/>
                  <a:gd name="connsiteY76" fmla="*/ 577724 h 1141639"/>
                  <a:gd name="connsiteX77" fmla="*/ 567427 w 1448806"/>
                  <a:gd name="connsiteY77" fmla="*/ 553911 h 1141639"/>
                  <a:gd name="connsiteX78" fmla="*/ 438840 w 1448806"/>
                  <a:gd name="connsiteY78" fmla="*/ 482474 h 1141639"/>
                  <a:gd name="connsiteX79" fmla="*/ 367402 w 1448806"/>
                  <a:gd name="connsiteY79" fmla="*/ 372936 h 1141639"/>
                  <a:gd name="connsiteX80" fmla="*/ 315015 w 1448806"/>
                  <a:gd name="connsiteY80" fmla="*/ 277686 h 1141639"/>
                  <a:gd name="connsiteX81" fmla="*/ 267390 w 1448806"/>
                  <a:gd name="connsiteY81" fmla="*/ 234824 h 1141639"/>
                  <a:gd name="connsiteX82" fmla="*/ 248340 w 1448806"/>
                  <a:gd name="connsiteY82" fmla="*/ 268161 h 1141639"/>
                  <a:gd name="connsiteX83" fmla="*/ 162615 w 1448806"/>
                  <a:gd name="connsiteY83" fmla="*/ 296736 h 1141639"/>
                  <a:gd name="connsiteX84" fmla="*/ 76890 w 1448806"/>
                  <a:gd name="connsiteY84" fmla="*/ 301499 h 1141639"/>
                  <a:gd name="connsiteX85" fmla="*/ 690 w 1448806"/>
                  <a:gd name="connsiteY85" fmla="*/ 272924 h 1141639"/>
                  <a:gd name="connsiteX0" fmla="*/ 690 w 1448806"/>
                  <a:gd name="connsiteY0" fmla="*/ 272924 h 1141639"/>
                  <a:gd name="connsiteX1" fmla="*/ 124515 w 1448806"/>
                  <a:gd name="connsiteY1" fmla="*/ 282449 h 1141639"/>
                  <a:gd name="connsiteX2" fmla="*/ 243577 w 1448806"/>
                  <a:gd name="connsiteY2" fmla="*/ 230061 h 1141639"/>
                  <a:gd name="connsiteX3" fmla="*/ 219765 w 1448806"/>
                  <a:gd name="connsiteY3" fmla="*/ 153861 h 1141639"/>
                  <a:gd name="connsiteX4" fmla="*/ 272152 w 1448806"/>
                  <a:gd name="connsiteY4" fmla="*/ 10986 h 1141639"/>
                  <a:gd name="connsiteX5" fmla="*/ 276915 w 1448806"/>
                  <a:gd name="connsiteY5" fmla="*/ 25274 h 1141639"/>
                  <a:gd name="connsiteX6" fmla="*/ 243577 w 1448806"/>
                  <a:gd name="connsiteY6" fmla="*/ 149099 h 1141639"/>
                  <a:gd name="connsiteX7" fmla="*/ 281677 w 1448806"/>
                  <a:gd name="connsiteY7" fmla="*/ 220536 h 1141639"/>
                  <a:gd name="connsiteX8" fmla="*/ 357877 w 1448806"/>
                  <a:gd name="connsiteY8" fmla="*/ 306261 h 1141639"/>
                  <a:gd name="connsiteX9" fmla="*/ 462652 w 1448806"/>
                  <a:gd name="connsiteY9" fmla="*/ 477711 h 1141639"/>
                  <a:gd name="connsiteX10" fmla="*/ 648390 w 1448806"/>
                  <a:gd name="connsiteY10" fmla="*/ 544386 h 1141639"/>
                  <a:gd name="connsiteX11" fmla="*/ 729352 w 1448806"/>
                  <a:gd name="connsiteY11" fmla="*/ 539624 h 1141639"/>
                  <a:gd name="connsiteX12" fmla="*/ 762690 w 1448806"/>
                  <a:gd name="connsiteY12" fmla="*/ 425324 h 1141639"/>
                  <a:gd name="connsiteX13" fmla="*/ 734115 w 1448806"/>
                  <a:gd name="connsiteY13" fmla="*/ 244349 h 1141639"/>
                  <a:gd name="connsiteX14" fmla="*/ 662677 w 1448806"/>
                  <a:gd name="connsiteY14" fmla="*/ 106236 h 1141639"/>
                  <a:gd name="connsiteX15" fmla="*/ 591240 w 1448806"/>
                  <a:gd name="connsiteY15" fmla="*/ 39561 h 1141639"/>
                  <a:gd name="connsiteX16" fmla="*/ 619815 w 1448806"/>
                  <a:gd name="connsiteY16" fmla="*/ 15749 h 1141639"/>
                  <a:gd name="connsiteX17" fmla="*/ 691252 w 1448806"/>
                  <a:gd name="connsiteY17" fmla="*/ 110999 h 1141639"/>
                  <a:gd name="connsiteX18" fmla="*/ 743640 w 1448806"/>
                  <a:gd name="connsiteY18" fmla="*/ 211011 h 1141639"/>
                  <a:gd name="connsiteX19" fmla="*/ 786502 w 1448806"/>
                  <a:gd name="connsiteY19" fmla="*/ 125286 h 1141639"/>
                  <a:gd name="connsiteX20" fmla="*/ 848415 w 1448806"/>
                  <a:gd name="connsiteY20" fmla="*/ 68136 h 1141639"/>
                  <a:gd name="connsiteX21" fmla="*/ 857940 w 1448806"/>
                  <a:gd name="connsiteY21" fmla="*/ 87186 h 1141639"/>
                  <a:gd name="connsiteX22" fmla="*/ 815077 w 1448806"/>
                  <a:gd name="connsiteY22" fmla="*/ 130049 h 1141639"/>
                  <a:gd name="connsiteX23" fmla="*/ 757927 w 1448806"/>
                  <a:gd name="connsiteY23" fmla="*/ 239586 h 1141639"/>
                  <a:gd name="connsiteX24" fmla="*/ 781740 w 1448806"/>
                  <a:gd name="connsiteY24" fmla="*/ 363411 h 1141639"/>
                  <a:gd name="connsiteX25" fmla="*/ 767452 w 1448806"/>
                  <a:gd name="connsiteY25" fmla="*/ 506286 h 1141639"/>
                  <a:gd name="connsiteX26" fmla="*/ 745227 w 1448806"/>
                  <a:gd name="connsiteY26" fmla="*/ 587249 h 1141639"/>
                  <a:gd name="connsiteX27" fmla="*/ 819840 w 1448806"/>
                  <a:gd name="connsiteY27" fmla="*/ 706311 h 1141639"/>
                  <a:gd name="connsiteX28" fmla="*/ 876990 w 1448806"/>
                  <a:gd name="connsiteY28" fmla="*/ 792036 h 1141639"/>
                  <a:gd name="connsiteX29" fmla="*/ 1019865 w 1448806"/>
                  <a:gd name="connsiteY29" fmla="*/ 763461 h 1141639"/>
                  <a:gd name="connsiteX30" fmla="*/ 1148452 w 1448806"/>
                  <a:gd name="connsiteY30" fmla="*/ 668211 h 1141639"/>
                  <a:gd name="connsiteX31" fmla="*/ 1200840 w 1448806"/>
                  <a:gd name="connsiteY31" fmla="*/ 582486 h 1141639"/>
                  <a:gd name="connsiteX32" fmla="*/ 1238940 w 1448806"/>
                  <a:gd name="connsiteY32" fmla="*/ 477711 h 1141639"/>
                  <a:gd name="connsiteX33" fmla="*/ 1248465 w 1448806"/>
                  <a:gd name="connsiteY33" fmla="*/ 363411 h 1141639"/>
                  <a:gd name="connsiteX34" fmla="*/ 1257990 w 1448806"/>
                  <a:gd name="connsiteY34" fmla="*/ 311024 h 1141639"/>
                  <a:gd name="connsiteX35" fmla="*/ 1215127 w 1448806"/>
                  <a:gd name="connsiteY35" fmla="*/ 220536 h 1141639"/>
                  <a:gd name="connsiteX36" fmla="*/ 1224652 w 1448806"/>
                  <a:gd name="connsiteY36" fmla="*/ 211011 h 1141639"/>
                  <a:gd name="connsiteX37" fmla="*/ 1267515 w 1448806"/>
                  <a:gd name="connsiteY37" fmla="*/ 244349 h 1141639"/>
                  <a:gd name="connsiteX38" fmla="*/ 1286565 w 1448806"/>
                  <a:gd name="connsiteY38" fmla="*/ 372936 h 1141639"/>
                  <a:gd name="connsiteX39" fmla="*/ 1343715 w 1448806"/>
                  <a:gd name="connsiteY39" fmla="*/ 320549 h 1141639"/>
                  <a:gd name="connsiteX40" fmla="*/ 1400865 w 1448806"/>
                  <a:gd name="connsiteY40" fmla="*/ 282449 h 1141639"/>
                  <a:gd name="connsiteX41" fmla="*/ 1434202 w 1448806"/>
                  <a:gd name="connsiteY41" fmla="*/ 296736 h 1141639"/>
                  <a:gd name="connsiteX42" fmla="*/ 1372290 w 1448806"/>
                  <a:gd name="connsiteY42" fmla="*/ 344361 h 1141639"/>
                  <a:gd name="connsiteX43" fmla="*/ 1277040 w 1448806"/>
                  <a:gd name="connsiteY43" fmla="*/ 425324 h 1141639"/>
                  <a:gd name="connsiteX44" fmla="*/ 1248465 w 1448806"/>
                  <a:gd name="connsiteY44" fmla="*/ 520574 h 1141639"/>
                  <a:gd name="connsiteX45" fmla="*/ 1219890 w 1448806"/>
                  <a:gd name="connsiteY45" fmla="*/ 587249 h 1141639"/>
                  <a:gd name="connsiteX46" fmla="*/ 1315140 w 1448806"/>
                  <a:gd name="connsiteY46" fmla="*/ 563436 h 1141639"/>
                  <a:gd name="connsiteX47" fmla="*/ 1367527 w 1448806"/>
                  <a:gd name="connsiteY47" fmla="*/ 539624 h 1141639"/>
                  <a:gd name="connsiteX48" fmla="*/ 1305615 w 1448806"/>
                  <a:gd name="connsiteY48" fmla="*/ 587249 h 1141639"/>
                  <a:gd name="connsiteX49" fmla="*/ 1224652 w 1448806"/>
                  <a:gd name="connsiteY49" fmla="*/ 611061 h 1141639"/>
                  <a:gd name="connsiteX50" fmla="*/ 1157977 w 1448806"/>
                  <a:gd name="connsiteY50" fmla="*/ 677736 h 1141639"/>
                  <a:gd name="connsiteX51" fmla="*/ 1167502 w 1448806"/>
                  <a:gd name="connsiteY51" fmla="*/ 711074 h 1141639"/>
                  <a:gd name="connsiteX52" fmla="*/ 1257990 w 1448806"/>
                  <a:gd name="connsiteY52" fmla="*/ 753936 h 1141639"/>
                  <a:gd name="connsiteX53" fmla="*/ 1358002 w 1448806"/>
                  <a:gd name="connsiteY53" fmla="*/ 777749 h 1141639"/>
                  <a:gd name="connsiteX54" fmla="*/ 1415152 w 1448806"/>
                  <a:gd name="connsiteY54" fmla="*/ 711074 h 1141639"/>
                  <a:gd name="connsiteX55" fmla="*/ 1448490 w 1448806"/>
                  <a:gd name="connsiteY55" fmla="*/ 701549 h 1141639"/>
                  <a:gd name="connsiteX56" fmla="*/ 1396102 w 1448806"/>
                  <a:gd name="connsiteY56" fmla="*/ 758699 h 1141639"/>
                  <a:gd name="connsiteX57" fmla="*/ 1353240 w 1448806"/>
                  <a:gd name="connsiteY57" fmla="*/ 844424 h 1141639"/>
                  <a:gd name="connsiteX58" fmla="*/ 1319902 w 1448806"/>
                  <a:gd name="connsiteY58" fmla="*/ 939674 h 1141639"/>
                  <a:gd name="connsiteX59" fmla="*/ 1319902 w 1448806"/>
                  <a:gd name="connsiteY59" fmla="*/ 863474 h 1141639"/>
                  <a:gd name="connsiteX60" fmla="*/ 1319902 w 1448806"/>
                  <a:gd name="connsiteY60" fmla="*/ 801561 h 1141639"/>
                  <a:gd name="connsiteX61" fmla="*/ 1219890 w 1448806"/>
                  <a:gd name="connsiteY61" fmla="*/ 768224 h 1141639"/>
                  <a:gd name="connsiteX62" fmla="*/ 1138927 w 1448806"/>
                  <a:gd name="connsiteY62" fmla="*/ 715836 h 1141639"/>
                  <a:gd name="connsiteX63" fmla="*/ 1067490 w 1448806"/>
                  <a:gd name="connsiteY63" fmla="*/ 763461 h 1141639"/>
                  <a:gd name="connsiteX64" fmla="*/ 948427 w 1448806"/>
                  <a:gd name="connsiteY64" fmla="*/ 820611 h 1141639"/>
                  <a:gd name="connsiteX65" fmla="*/ 881752 w 1448806"/>
                  <a:gd name="connsiteY65" fmla="*/ 820611 h 1141639"/>
                  <a:gd name="connsiteX66" fmla="*/ 815077 w 1448806"/>
                  <a:gd name="connsiteY66" fmla="*/ 953961 h 1141639"/>
                  <a:gd name="connsiteX67" fmla="*/ 691252 w 1448806"/>
                  <a:gd name="connsiteY67" fmla="*/ 1063499 h 1141639"/>
                  <a:gd name="connsiteX68" fmla="*/ 500752 w 1448806"/>
                  <a:gd name="connsiteY68" fmla="*/ 1139699 h 1141639"/>
                  <a:gd name="connsiteX69" fmla="*/ 500752 w 1448806"/>
                  <a:gd name="connsiteY69" fmla="*/ 1115886 h 1141639"/>
                  <a:gd name="connsiteX70" fmla="*/ 610290 w 1448806"/>
                  <a:gd name="connsiteY70" fmla="*/ 1082549 h 1141639"/>
                  <a:gd name="connsiteX71" fmla="*/ 757927 w 1448806"/>
                  <a:gd name="connsiteY71" fmla="*/ 987299 h 1141639"/>
                  <a:gd name="connsiteX72" fmla="*/ 829365 w 1448806"/>
                  <a:gd name="connsiteY72" fmla="*/ 877761 h 1141639"/>
                  <a:gd name="connsiteX73" fmla="*/ 853177 w 1448806"/>
                  <a:gd name="connsiteY73" fmla="*/ 796799 h 1141639"/>
                  <a:gd name="connsiteX74" fmla="*/ 819840 w 1448806"/>
                  <a:gd name="connsiteY74" fmla="*/ 744411 h 1141639"/>
                  <a:gd name="connsiteX75" fmla="*/ 772215 w 1448806"/>
                  <a:gd name="connsiteY75" fmla="*/ 668211 h 1141639"/>
                  <a:gd name="connsiteX76" fmla="*/ 719827 w 1448806"/>
                  <a:gd name="connsiteY76" fmla="*/ 577724 h 1141639"/>
                  <a:gd name="connsiteX77" fmla="*/ 567427 w 1448806"/>
                  <a:gd name="connsiteY77" fmla="*/ 553911 h 1141639"/>
                  <a:gd name="connsiteX78" fmla="*/ 438840 w 1448806"/>
                  <a:gd name="connsiteY78" fmla="*/ 482474 h 1141639"/>
                  <a:gd name="connsiteX79" fmla="*/ 367402 w 1448806"/>
                  <a:gd name="connsiteY79" fmla="*/ 372936 h 1141639"/>
                  <a:gd name="connsiteX80" fmla="*/ 315015 w 1448806"/>
                  <a:gd name="connsiteY80" fmla="*/ 277686 h 1141639"/>
                  <a:gd name="connsiteX81" fmla="*/ 267390 w 1448806"/>
                  <a:gd name="connsiteY81" fmla="*/ 234824 h 1141639"/>
                  <a:gd name="connsiteX82" fmla="*/ 248340 w 1448806"/>
                  <a:gd name="connsiteY82" fmla="*/ 268161 h 1141639"/>
                  <a:gd name="connsiteX83" fmla="*/ 162615 w 1448806"/>
                  <a:gd name="connsiteY83" fmla="*/ 296736 h 1141639"/>
                  <a:gd name="connsiteX84" fmla="*/ 76890 w 1448806"/>
                  <a:gd name="connsiteY84" fmla="*/ 301499 h 1141639"/>
                  <a:gd name="connsiteX85" fmla="*/ 690 w 1448806"/>
                  <a:gd name="connsiteY85" fmla="*/ 272924 h 1141639"/>
                  <a:gd name="connsiteX0" fmla="*/ 690 w 1448806"/>
                  <a:gd name="connsiteY0" fmla="*/ 272924 h 1141639"/>
                  <a:gd name="connsiteX1" fmla="*/ 124515 w 1448806"/>
                  <a:gd name="connsiteY1" fmla="*/ 282449 h 1141639"/>
                  <a:gd name="connsiteX2" fmla="*/ 243577 w 1448806"/>
                  <a:gd name="connsiteY2" fmla="*/ 230061 h 1141639"/>
                  <a:gd name="connsiteX3" fmla="*/ 219765 w 1448806"/>
                  <a:gd name="connsiteY3" fmla="*/ 153861 h 1141639"/>
                  <a:gd name="connsiteX4" fmla="*/ 272152 w 1448806"/>
                  <a:gd name="connsiteY4" fmla="*/ 10986 h 1141639"/>
                  <a:gd name="connsiteX5" fmla="*/ 276915 w 1448806"/>
                  <a:gd name="connsiteY5" fmla="*/ 25274 h 1141639"/>
                  <a:gd name="connsiteX6" fmla="*/ 243577 w 1448806"/>
                  <a:gd name="connsiteY6" fmla="*/ 149099 h 1141639"/>
                  <a:gd name="connsiteX7" fmla="*/ 281677 w 1448806"/>
                  <a:gd name="connsiteY7" fmla="*/ 220536 h 1141639"/>
                  <a:gd name="connsiteX8" fmla="*/ 357877 w 1448806"/>
                  <a:gd name="connsiteY8" fmla="*/ 306261 h 1141639"/>
                  <a:gd name="connsiteX9" fmla="*/ 462652 w 1448806"/>
                  <a:gd name="connsiteY9" fmla="*/ 477711 h 1141639"/>
                  <a:gd name="connsiteX10" fmla="*/ 648390 w 1448806"/>
                  <a:gd name="connsiteY10" fmla="*/ 544386 h 1141639"/>
                  <a:gd name="connsiteX11" fmla="*/ 729352 w 1448806"/>
                  <a:gd name="connsiteY11" fmla="*/ 539624 h 1141639"/>
                  <a:gd name="connsiteX12" fmla="*/ 762690 w 1448806"/>
                  <a:gd name="connsiteY12" fmla="*/ 425324 h 1141639"/>
                  <a:gd name="connsiteX13" fmla="*/ 734115 w 1448806"/>
                  <a:gd name="connsiteY13" fmla="*/ 244349 h 1141639"/>
                  <a:gd name="connsiteX14" fmla="*/ 662677 w 1448806"/>
                  <a:gd name="connsiteY14" fmla="*/ 106236 h 1141639"/>
                  <a:gd name="connsiteX15" fmla="*/ 591240 w 1448806"/>
                  <a:gd name="connsiteY15" fmla="*/ 39561 h 1141639"/>
                  <a:gd name="connsiteX16" fmla="*/ 619815 w 1448806"/>
                  <a:gd name="connsiteY16" fmla="*/ 15749 h 1141639"/>
                  <a:gd name="connsiteX17" fmla="*/ 691252 w 1448806"/>
                  <a:gd name="connsiteY17" fmla="*/ 110999 h 1141639"/>
                  <a:gd name="connsiteX18" fmla="*/ 743640 w 1448806"/>
                  <a:gd name="connsiteY18" fmla="*/ 211011 h 1141639"/>
                  <a:gd name="connsiteX19" fmla="*/ 786502 w 1448806"/>
                  <a:gd name="connsiteY19" fmla="*/ 125286 h 1141639"/>
                  <a:gd name="connsiteX20" fmla="*/ 848415 w 1448806"/>
                  <a:gd name="connsiteY20" fmla="*/ 68136 h 1141639"/>
                  <a:gd name="connsiteX21" fmla="*/ 857940 w 1448806"/>
                  <a:gd name="connsiteY21" fmla="*/ 87186 h 1141639"/>
                  <a:gd name="connsiteX22" fmla="*/ 815077 w 1448806"/>
                  <a:gd name="connsiteY22" fmla="*/ 130049 h 1141639"/>
                  <a:gd name="connsiteX23" fmla="*/ 757927 w 1448806"/>
                  <a:gd name="connsiteY23" fmla="*/ 239586 h 1141639"/>
                  <a:gd name="connsiteX24" fmla="*/ 781740 w 1448806"/>
                  <a:gd name="connsiteY24" fmla="*/ 363411 h 1141639"/>
                  <a:gd name="connsiteX25" fmla="*/ 767452 w 1448806"/>
                  <a:gd name="connsiteY25" fmla="*/ 506286 h 1141639"/>
                  <a:gd name="connsiteX26" fmla="*/ 745227 w 1448806"/>
                  <a:gd name="connsiteY26" fmla="*/ 587249 h 1141639"/>
                  <a:gd name="connsiteX27" fmla="*/ 807140 w 1448806"/>
                  <a:gd name="connsiteY27" fmla="*/ 703136 h 1141639"/>
                  <a:gd name="connsiteX28" fmla="*/ 876990 w 1448806"/>
                  <a:gd name="connsiteY28" fmla="*/ 792036 h 1141639"/>
                  <a:gd name="connsiteX29" fmla="*/ 1019865 w 1448806"/>
                  <a:gd name="connsiteY29" fmla="*/ 763461 h 1141639"/>
                  <a:gd name="connsiteX30" fmla="*/ 1148452 w 1448806"/>
                  <a:gd name="connsiteY30" fmla="*/ 668211 h 1141639"/>
                  <a:gd name="connsiteX31" fmla="*/ 1200840 w 1448806"/>
                  <a:gd name="connsiteY31" fmla="*/ 582486 h 1141639"/>
                  <a:gd name="connsiteX32" fmla="*/ 1238940 w 1448806"/>
                  <a:gd name="connsiteY32" fmla="*/ 477711 h 1141639"/>
                  <a:gd name="connsiteX33" fmla="*/ 1248465 w 1448806"/>
                  <a:gd name="connsiteY33" fmla="*/ 363411 h 1141639"/>
                  <a:gd name="connsiteX34" fmla="*/ 1257990 w 1448806"/>
                  <a:gd name="connsiteY34" fmla="*/ 311024 h 1141639"/>
                  <a:gd name="connsiteX35" fmla="*/ 1215127 w 1448806"/>
                  <a:gd name="connsiteY35" fmla="*/ 220536 h 1141639"/>
                  <a:gd name="connsiteX36" fmla="*/ 1224652 w 1448806"/>
                  <a:gd name="connsiteY36" fmla="*/ 211011 h 1141639"/>
                  <a:gd name="connsiteX37" fmla="*/ 1267515 w 1448806"/>
                  <a:gd name="connsiteY37" fmla="*/ 244349 h 1141639"/>
                  <a:gd name="connsiteX38" fmla="*/ 1286565 w 1448806"/>
                  <a:gd name="connsiteY38" fmla="*/ 372936 h 1141639"/>
                  <a:gd name="connsiteX39" fmla="*/ 1343715 w 1448806"/>
                  <a:gd name="connsiteY39" fmla="*/ 320549 h 1141639"/>
                  <a:gd name="connsiteX40" fmla="*/ 1400865 w 1448806"/>
                  <a:gd name="connsiteY40" fmla="*/ 282449 h 1141639"/>
                  <a:gd name="connsiteX41" fmla="*/ 1434202 w 1448806"/>
                  <a:gd name="connsiteY41" fmla="*/ 296736 h 1141639"/>
                  <a:gd name="connsiteX42" fmla="*/ 1372290 w 1448806"/>
                  <a:gd name="connsiteY42" fmla="*/ 344361 h 1141639"/>
                  <a:gd name="connsiteX43" fmla="*/ 1277040 w 1448806"/>
                  <a:gd name="connsiteY43" fmla="*/ 425324 h 1141639"/>
                  <a:gd name="connsiteX44" fmla="*/ 1248465 w 1448806"/>
                  <a:gd name="connsiteY44" fmla="*/ 520574 h 1141639"/>
                  <a:gd name="connsiteX45" fmla="*/ 1219890 w 1448806"/>
                  <a:gd name="connsiteY45" fmla="*/ 587249 h 1141639"/>
                  <a:gd name="connsiteX46" fmla="*/ 1315140 w 1448806"/>
                  <a:gd name="connsiteY46" fmla="*/ 563436 h 1141639"/>
                  <a:gd name="connsiteX47" fmla="*/ 1367527 w 1448806"/>
                  <a:gd name="connsiteY47" fmla="*/ 539624 h 1141639"/>
                  <a:gd name="connsiteX48" fmla="*/ 1305615 w 1448806"/>
                  <a:gd name="connsiteY48" fmla="*/ 587249 h 1141639"/>
                  <a:gd name="connsiteX49" fmla="*/ 1224652 w 1448806"/>
                  <a:gd name="connsiteY49" fmla="*/ 611061 h 1141639"/>
                  <a:gd name="connsiteX50" fmla="*/ 1157977 w 1448806"/>
                  <a:gd name="connsiteY50" fmla="*/ 677736 h 1141639"/>
                  <a:gd name="connsiteX51" fmla="*/ 1167502 w 1448806"/>
                  <a:gd name="connsiteY51" fmla="*/ 711074 h 1141639"/>
                  <a:gd name="connsiteX52" fmla="*/ 1257990 w 1448806"/>
                  <a:gd name="connsiteY52" fmla="*/ 753936 h 1141639"/>
                  <a:gd name="connsiteX53" fmla="*/ 1358002 w 1448806"/>
                  <a:gd name="connsiteY53" fmla="*/ 777749 h 1141639"/>
                  <a:gd name="connsiteX54" fmla="*/ 1415152 w 1448806"/>
                  <a:gd name="connsiteY54" fmla="*/ 711074 h 1141639"/>
                  <a:gd name="connsiteX55" fmla="*/ 1448490 w 1448806"/>
                  <a:gd name="connsiteY55" fmla="*/ 701549 h 1141639"/>
                  <a:gd name="connsiteX56" fmla="*/ 1396102 w 1448806"/>
                  <a:gd name="connsiteY56" fmla="*/ 758699 h 1141639"/>
                  <a:gd name="connsiteX57" fmla="*/ 1353240 w 1448806"/>
                  <a:gd name="connsiteY57" fmla="*/ 844424 h 1141639"/>
                  <a:gd name="connsiteX58" fmla="*/ 1319902 w 1448806"/>
                  <a:gd name="connsiteY58" fmla="*/ 939674 h 1141639"/>
                  <a:gd name="connsiteX59" fmla="*/ 1319902 w 1448806"/>
                  <a:gd name="connsiteY59" fmla="*/ 863474 h 1141639"/>
                  <a:gd name="connsiteX60" fmla="*/ 1319902 w 1448806"/>
                  <a:gd name="connsiteY60" fmla="*/ 801561 h 1141639"/>
                  <a:gd name="connsiteX61" fmla="*/ 1219890 w 1448806"/>
                  <a:gd name="connsiteY61" fmla="*/ 768224 h 1141639"/>
                  <a:gd name="connsiteX62" fmla="*/ 1138927 w 1448806"/>
                  <a:gd name="connsiteY62" fmla="*/ 715836 h 1141639"/>
                  <a:gd name="connsiteX63" fmla="*/ 1067490 w 1448806"/>
                  <a:gd name="connsiteY63" fmla="*/ 763461 h 1141639"/>
                  <a:gd name="connsiteX64" fmla="*/ 948427 w 1448806"/>
                  <a:gd name="connsiteY64" fmla="*/ 820611 h 1141639"/>
                  <a:gd name="connsiteX65" fmla="*/ 881752 w 1448806"/>
                  <a:gd name="connsiteY65" fmla="*/ 820611 h 1141639"/>
                  <a:gd name="connsiteX66" fmla="*/ 815077 w 1448806"/>
                  <a:gd name="connsiteY66" fmla="*/ 953961 h 1141639"/>
                  <a:gd name="connsiteX67" fmla="*/ 691252 w 1448806"/>
                  <a:gd name="connsiteY67" fmla="*/ 1063499 h 1141639"/>
                  <a:gd name="connsiteX68" fmla="*/ 500752 w 1448806"/>
                  <a:gd name="connsiteY68" fmla="*/ 1139699 h 1141639"/>
                  <a:gd name="connsiteX69" fmla="*/ 500752 w 1448806"/>
                  <a:gd name="connsiteY69" fmla="*/ 1115886 h 1141639"/>
                  <a:gd name="connsiteX70" fmla="*/ 610290 w 1448806"/>
                  <a:gd name="connsiteY70" fmla="*/ 1082549 h 1141639"/>
                  <a:gd name="connsiteX71" fmla="*/ 757927 w 1448806"/>
                  <a:gd name="connsiteY71" fmla="*/ 987299 h 1141639"/>
                  <a:gd name="connsiteX72" fmla="*/ 829365 w 1448806"/>
                  <a:gd name="connsiteY72" fmla="*/ 877761 h 1141639"/>
                  <a:gd name="connsiteX73" fmla="*/ 853177 w 1448806"/>
                  <a:gd name="connsiteY73" fmla="*/ 796799 h 1141639"/>
                  <a:gd name="connsiteX74" fmla="*/ 819840 w 1448806"/>
                  <a:gd name="connsiteY74" fmla="*/ 744411 h 1141639"/>
                  <a:gd name="connsiteX75" fmla="*/ 772215 w 1448806"/>
                  <a:gd name="connsiteY75" fmla="*/ 668211 h 1141639"/>
                  <a:gd name="connsiteX76" fmla="*/ 719827 w 1448806"/>
                  <a:gd name="connsiteY76" fmla="*/ 577724 h 1141639"/>
                  <a:gd name="connsiteX77" fmla="*/ 567427 w 1448806"/>
                  <a:gd name="connsiteY77" fmla="*/ 553911 h 1141639"/>
                  <a:gd name="connsiteX78" fmla="*/ 438840 w 1448806"/>
                  <a:gd name="connsiteY78" fmla="*/ 482474 h 1141639"/>
                  <a:gd name="connsiteX79" fmla="*/ 367402 w 1448806"/>
                  <a:gd name="connsiteY79" fmla="*/ 372936 h 1141639"/>
                  <a:gd name="connsiteX80" fmla="*/ 315015 w 1448806"/>
                  <a:gd name="connsiteY80" fmla="*/ 277686 h 1141639"/>
                  <a:gd name="connsiteX81" fmla="*/ 267390 w 1448806"/>
                  <a:gd name="connsiteY81" fmla="*/ 234824 h 1141639"/>
                  <a:gd name="connsiteX82" fmla="*/ 248340 w 1448806"/>
                  <a:gd name="connsiteY82" fmla="*/ 268161 h 1141639"/>
                  <a:gd name="connsiteX83" fmla="*/ 162615 w 1448806"/>
                  <a:gd name="connsiteY83" fmla="*/ 296736 h 1141639"/>
                  <a:gd name="connsiteX84" fmla="*/ 76890 w 1448806"/>
                  <a:gd name="connsiteY84" fmla="*/ 301499 h 1141639"/>
                  <a:gd name="connsiteX85" fmla="*/ 690 w 1448806"/>
                  <a:gd name="connsiteY85" fmla="*/ 272924 h 1141639"/>
                  <a:gd name="connsiteX0" fmla="*/ 690 w 1448806"/>
                  <a:gd name="connsiteY0" fmla="*/ 272924 h 1141639"/>
                  <a:gd name="connsiteX1" fmla="*/ 124515 w 1448806"/>
                  <a:gd name="connsiteY1" fmla="*/ 282449 h 1141639"/>
                  <a:gd name="connsiteX2" fmla="*/ 243577 w 1448806"/>
                  <a:gd name="connsiteY2" fmla="*/ 230061 h 1141639"/>
                  <a:gd name="connsiteX3" fmla="*/ 219765 w 1448806"/>
                  <a:gd name="connsiteY3" fmla="*/ 153861 h 1141639"/>
                  <a:gd name="connsiteX4" fmla="*/ 272152 w 1448806"/>
                  <a:gd name="connsiteY4" fmla="*/ 10986 h 1141639"/>
                  <a:gd name="connsiteX5" fmla="*/ 276915 w 1448806"/>
                  <a:gd name="connsiteY5" fmla="*/ 25274 h 1141639"/>
                  <a:gd name="connsiteX6" fmla="*/ 243577 w 1448806"/>
                  <a:gd name="connsiteY6" fmla="*/ 149099 h 1141639"/>
                  <a:gd name="connsiteX7" fmla="*/ 281677 w 1448806"/>
                  <a:gd name="connsiteY7" fmla="*/ 220536 h 1141639"/>
                  <a:gd name="connsiteX8" fmla="*/ 357877 w 1448806"/>
                  <a:gd name="connsiteY8" fmla="*/ 306261 h 1141639"/>
                  <a:gd name="connsiteX9" fmla="*/ 462652 w 1448806"/>
                  <a:gd name="connsiteY9" fmla="*/ 477711 h 1141639"/>
                  <a:gd name="connsiteX10" fmla="*/ 648390 w 1448806"/>
                  <a:gd name="connsiteY10" fmla="*/ 544386 h 1141639"/>
                  <a:gd name="connsiteX11" fmla="*/ 729352 w 1448806"/>
                  <a:gd name="connsiteY11" fmla="*/ 539624 h 1141639"/>
                  <a:gd name="connsiteX12" fmla="*/ 762690 w 1448806"/>
                  <a:gd name="connsiteY12" fmla="*/ 425324 h 1141639"/>
                  <a:gd name="connsiteX13" fmla="*/ 734115 w 1448806"/>
                  <a:gd name="connsiteY13" fmla="*/ 244349 h 1141639"/>
                  <a:gd name="connsiteX14" fmla="*/ 662677 w 1448806"/>
                  <a:gd name="connsiteY14" fmla="*/ 106236 h 1141639"/>
                  <a:gd name="connsiteX15" fmla="*/ 588065 w 1448806"/>
                  <a:gd name="connsiteY15" fmla="*/ 14161 h 1141639"/>
                  <a:gd name="connsiteX16" fmla="*/ 619815 w 1448806"/>
                  <a:gd name="connsiteY16" fmla="*/ 15749 h 1141639"/>
                  <a:gd name="connsiteX17" fmla="*/ 691252 w 1448806"/>
                  <a:gd name="connsiteY17" fmla="*/ 110999 h 1141639"/>
                  <a:gd name="connsiteX18" fmla="*/ 743640 w 1448806"/>
                  <a:gd name="connsiteY18" fmla="*/ 211011 h 1141639"/>
                  <a:gd name="connsiteX19" fmla="*/ 786502 w 1448806"/>
                  <a:gd name="connsiteY19" fmla="*/ 125286 h 1141639"/>
                  <a:gd name="connsiteX20" fmla="*/ 848415 w 1448806"/>
                  <a:gd name="connsiteY20" fmla="*/ 68136 h 1141639"/>
                  <a:gd name="connsiteX21" fmla="*/ 857940 w 1448806"/>
                  <a:gd name="connsiteY21" fmla="*/ 87186 h 1141639"/>
                  <a:gd name="connsiteX22" fmla="*/ 815077 w 1448806"/>
                  <a:gd name="connsiteY22" fmla="*/ 130049 h 1141639"/>
                  <a:gd name="connsiteX23" fmla="*/ 757927 w 1448806"/>
                  <a:gd name="connsiteY23" fmla="*/ 239586 h 1141639"/>
                  <a:gd name="connsiteX24" fmla="*/ 781740 w 1448806"/>
                  <a:gd name="connsiteY24" fmla="*/ 363411 h 1141639"/>
                  <a:gd name="connsiteX25" fmla="*/ 767452 w 1448806"/>
                  <a:gd name="connsiteY25" fmla="*/ 506286 h 1141639"/>
                  <a:gd name="connsiteX26" fmla="*/ 745227 w 1448806"/>
                  <a:gd name="connsiteY26" fmla="*/ 587249 h 1141639"/>
                  <a:gd name="connsiteX27" fmla="*/ 807140 w 1448806"/>
                  <a:gd name="connsiteY27" fmla="*/ 703136 h 1141639"/>
                  <a:gd name="connsiteX28" fmla="*/ 876990 w 1448806"/>
                  <a:gd name="connsiteY28" fmla="*/ 792036 h 1141639"/>
                  <a:gd name="connsiteX29" fmla="*/ 1019865 w 1448806"/>
                  <a:gd name="connsiteY29" fmla="*/ 763461 h 1141639"/>
                  <a:gd name="connsiteX30" fmla="*/ 1148452 w 1448806"/>
                  <a:gd name="connsiteY30" fmla="*/ 668211 h 1141639"/>
                  <a:gd name="connsiteX31" fmla="*/ 1200840 w 1448806"/>
                  <a:gd name="connsiteY31" fmla="*/ 582486 h 1141639"/>
                  <a:gd name="connsiteX32" fmla="*/ 1238940 w 1448806"/>
                  <a:gd name="connsiteY32" fmla="*/ 477711 h 1141639"/>
                  <a:gd name="connsiteX33" fmla="*/ 1248465 w 1448806"/>
                  <a:gd name="connsiteY33" fmla="*/ 363411 h 1141639"/>
                  <a:gd name="connsiteX34" fmla="*/ 1257990 w 1448806"/>
                  <a:gd name="connsiteY34" fmla="*/ 311024 h 1141639"/>
                  <a:gd name="connsiteX35" fmla="*/ 1215127 w 1448806"/>
                  <a:gd name="connsiteY35" fmla="*/ 220536 h 1141639"/>
                  <a:gd name="connsiteX36" fmla="*/ 1224652 w 1448806"/>
                  <a:gd name="connsiteY36" fmla="*/ 211011 h 1141639"/>
                  <a:gd name="connsiteX37" fmla="*/ 1267515 w 1448806"/>
                  <a:gd name="connsiteY37" fmla="*/ 244349 h 1141639"/>
                  <a:gd name="connsiteX38" fmla="*/ 1286565 w 1448806"/>
                  <a:gd name="connsiteY38" fmla="*/ 372936 h 1141639"/>
                  <a:gd name="connsiteX39" fmla="*/ 1343715 w 1448806"/>
                  <a:gd name="connsiteY39" fmla="*/ 320549 h 1141639"/>
                  <a:gd name="connsiteX40" fmla="*/ 1400865 w 1448806"/>
                  <a:gd name="connsiteY40" fmla="*/ 282449 h 1141639"/>
                  <a:gd name="connsiteX41" fmla="*/ 1434202 w 1448806"/>
                  <a:gd name="connsiteY41" fmla="*/ 296736 h 1141639"/>
                  <a:gd name="connsiteX42" fmla="*/ 1372290 w 1448806"/>
                  <a:gd name="connsiteY42" fmla="*/ 344361 h 1141639"/>
                  <a:gd name="connsiteX43" fmla="*/ 1277040 w 1448806"/>
                  <a:gd name="connsiteY43" fmla="*/ 425324 h 1141639"/>
                  <a:gd name="connsiteX44" fmla="*/ 1248465 w 1448806"/>
                  <a:gd name="connsiteY44" fmla="*/ 520574 h 1141639"/>
                  <a:gd name="connsiteX45" fmla="*/ 1219890 w 1448806"/>
                  <a:gd name="connsiteY45" fmla="*/ 587249 h 1141639"/>
                  <a:gd name="connsiteX46" fmla="*/ 1315140 w 1448806"/>
                  <a:gd name="connsiteY46" fmla="*/ 563436 h 1141639"/>
                  <a:gd name="connsiteX47" fmla="*/ 1367527 w 1448806"/>
                  <a:gd name="connsiteY47" fmla="*/ 539624 h 1141639"/>
                  <a:gd name="connsiteX48" fmla="*/ 1305615 w 1448806"/>
                  <a:gd name="connsiteY48" fmla="*/ 587249 h 1141639"/>
                  <a:gd name="connsiteX49" fmla="*/ 1224652 w 1448806"/>
                  <a:gd name="connsiteY49" fmla="*/ 611061 h 1141639"/>
                  <a:gd name="connsiteX50" fmla="*/ 1157977 w 1448806"/>
                  <a:gd name="connsiteY50" fmla="*/ 677736 h 1141639"/>
                  <a:gd name="connsiteX51" fmla="*/ 1167502 w 1448806"/>
                  <a:gd name="connsiteY51" fmla="*/ 711074 h 1141639"/>
                  <a:gd name="connsiteX52" fmla="*/ 1257990 w 1448806"/>
                  <a:gd name="connsiteY52" fmla="*/ 753936 h 1141639"/>
                  <a:gd name="connsiteX53" fmla="*/ 1358002 w 1448806"/>
                  <a:gd name="connsiteY53" fmla="*/ 777749 h 1141639"/>
                  <a:gd name="connsiteX54" fmla="*/ 1415152 w 1448806"/>
                  <a:gd name="connsiteY54" fmla="*/ 711074 h 1141639"/>
                  <a:gd name="connsiteX55" fmla="*/ 1448490 w 1448806"/>
                  <a:gd name="connsiteY55" fmla="*/ 701549 h 1141639"/>
                  <a:gd name="connsiteX56" fmla="*/ 1396102 w 1448806"/>
                  <a:gd name="connsiteY56" fmla="*/ 758699 h 1141639"/>
                  <a:gd name="connsiteX57" fmla="*/ 1353240 w 1448806"/>
                  <a:gd name="connsiteY57" fmla="*/ 844424 h 1141639"/>
                  <a:gd name="connsiteX58" fmla="*/ 1319902 w 1448806"/>
                  <a:gd name="connsiteY58" fmla="*/ 939674 h 1141639"/>
                  <a:gd name="connsiteX59" fmla="*/ 1319902 w 1448806"/>
                  <a:gd name="connsiteY59" fmla="*/ 863474 h 1141639"/>
                  <a:gd name="connsiteX60" fmla="*/ 1319902 w 1448806"/>
                  <a:gd name="connsiteY60" fmla="*/ 801561 h 1141639"/>
                  <a:gd name="connsiteX61" fmla="*/ 1219890 w 1448806"/>
                  <a:gd name="connsiteY61" fmla="*/ 768224 h 1141639"/>
                  <a:gd name="connsiteX62" fmla="*/ 1138927 w 1448806"/>
                  <a:gd name="connsiteY62" fmla="*/ 715836 h 1141639"/>
                  <a:gd name="connsiteX63" fmla="*/ 1067490 w 1448806"/>
                  <a:gd name="connsiteY63" fmla="*/ 763461 h 1141639"/>
                  <a:gd name="connsiteX64" fmla="*/ 948427 w 1448806"/>
                  <a:gd name="connsiteY64" fmla="*/ 820611 h 1141639"/>
                  <a:gd name="connsiteX65" fmla="*/ 881752 w 1448806"/>
                  <a:gd name="connsiteY65" fmla="*/ 820611 h 1141639"/>
                  <a:gd name="connsiteX66" fmla="*/ 815077 w 1448806"/>
                  <a:gd name="connsiteY66" fmla="*/ 953961 h 1141639"/>
                  <a:gd name="connsiteX67" fmla="*/ 691252 w 1448806"/>
                  <a:gd name="connsiteY67" fmla="*/ 1063499 h 1141639"/>
                  <a:gd name="connsiteX68" fmla="*/ 500752 w 1448806"/>
                  <a:gd name="connsiteY68" fmla="*/ 1139699 h 1141639"/>
                  <a:gd name="connsiteX69" fmla="*/ 500752 w 1448806"/>
                  <a:gd name="connsiteY69" fmla="*/ 1115886 h 1141639"/>
                  <a:gd name="connsiteX70" fmla="*/ 610290 w 1448806"/>
                  <a:gd name="connsiteY70" fmla="*/ 1082549 h 1141639"/>
                  <a:gd name="connsiteX71" fmla="*/ 757927 w 1448806"/>
                  <a:gd name="connsiteY71" fmla="*/ 987299 h 1141639"/>
                  <a:gd name="connsiteX72" fmla="*/ 829365 w 1448806"/>
                  <a:gd name="connsiteY72" fmla="*/ 877761 h 1141639"/>
                  <a:gd name="connsiteX73" fmla="*/ 853177 w 1448806"/>
                  <a:gd name="connsiteY73" fmla="*/ 796799 h 1141639"/>
                  <a:gd name="connsiteX74" fmla="*/ 819840 w 1448806"/>
                  <a:gd name="connsiteY74" fmla="*/ 744411 h 1141639"/>
                  <a:gd name="connsiteX75" fmla="*/ 772215 w 1448806"/>
                  <a:gd name="connsiteY75" fmla="*/ 668211 h 1141639"/>
                  <a:gd name="connsiteX76" fmla="*/ 719827 w 1448806"/>
                  <a:gd name="connsiteY76" fmla="*/ 577724 h 1141639"/>
                  <a:gd name="connsiteX77" fmla="*/ 567427 w 1448806"/>
                  <a:gd name="connsiteY77" fmla="*/ 553911 h 1141639"/>
                  <a:gd name="connsiteX78" fmla="*/ 438840 w 1448806"/>
                  <a:gd name="connsiteY78" fmla="*/ 482474 h 1141639"/>
                  <a:gd name="connsiteX79" fmla="*/ 367402 w 1448806"/>
                  <a:gd name="connsiteY79" fmla="*/ 372936 h 1141639"/>
                  <a:gd name="connsiteX80" fmla="*/ 315015 w 1448806"/>
                  <a:gd name="connsiteY80" fmla="*/ 277686 h 1141639"/>
                  <a:gd name="connsiteX81" fmla="*/ 267390 w 1448806"/>
                  <a:gd name="connsiteY81" fmla="*/ 234824 h 1141639"/>
                  <a:gd name="connsiteX82" fmla="*/ 248340 w 1448806"/>
                  <a:gd name="connsiteY82" fmla="*/ 268161 h 1141639"/>
                  <a:gd name="connsiteX83" fmla="*/ 162615 w 1448806"/>
                  <a:gd name="connsiteY83" fmla="*/ 296736 h 1141639"/>
                  <a:gd name="connsiteX84" fmla="*/ 76890 w 1448806"/>
                  <a:gd name="connsiteY84" fmla="*/ 301499 h 1141639"/>
                  <a:gd name="connsiteX85" fmla="*/ 690 w 1448806"/>
                  <a:gd name="connsiteY85" fmla="*/ 272924 h 1141639"/>
                  <a:gd name="connsiteX0" fmla="*/ 690 w 1448806"/>
                  <a:gd name="connsiteY0" fmla="*/ 272924 h 1141639"/>
                  <a:gd name="connsiteX1" fmla="*/ 124515 w 1448806"/>
                  <a:gd name="connsiteY1" fmla="*/ 282449 h 1141639"/>
                  <a:gd name="connsiteX2" fmla="*/ 243577 w 1448806"/>
                  <a:gd name="connsiteY2" fmla="*/ 230061 h 1141639"/>
                  <a:gd name="connsiteX3" fmla="*/ 219765 w 1448806"/>
                  <a:gd name="connsiteY3" fmla="*/ 153861 h 1141639"/>
                  <a:gd name="connsiteX4" fmla="*/ 272152 w 1448806"/>
                  <a:gd name="connsiteY4" fmla="*/ 10986 h 1141639"/>
                  <a:gd name="connsiteX5" fmla="*/ 276915 w 1448806"/>
                  <a:gd name="connsiteY5" fmla="*/ 25274 h 1141639"/>
                  <a:gd name="connsiteX6" fmla="*/ 243577 w 1448806"/>
                  <a:gd name="connsiteY6" fmla="*/ 149099 h 1141639"/>
                  <a:gd name="connsiteX7" fmla="*/ 281677 w 1448806"/>
                  <a:gd name="connsiteY7" fmla="*/ 220536 h 1141639"/>
                  <a:gd name="connsiteX8" fmla="*/ 357877 w 1448806"/>
                  <a:gd name="connsiteY8" fmla="*/ 306261 h 1141639"/>
                  <a:gd name="connsiteX9" fmla="*/ 462652 w 1448806"/>
                  <a:gd name="connsiteY9" fmla="*/ 477711 h 1141639"/>
                  <a:gd name="connsiteX10" fmla="*/ 584890 w 1448806"/>
                  <a:gd name="connsiteY10" fmla="*/ 541211 h 1141639"/>
                  <a:gd name="connsiteX11" fmla="*/ 729352 w 1448806"/>
                  <a:gd name="connsiteY11" fmla="*/ 539624 h 1141639"/>
                  <a:gd name="connsiteX12" fmla="*/ 762690 w 1448806"/>
                  <a:gd name="connsiteY12" fmla="*/ 425324 h 1141639"/>
                  <a:gd name="connsiteX13" fmla="*/ 734115 w 1448806"/>
                  <a:gd name="connsiteY13" fmla="*/ 244349 h 1141639"/>
                  <a:gd name="connsiteX14" fmla="*/ 662677 w 1448806"/>
                  <a:gd name="connsiteY14" fmla="*/ 106236 h 1141639"/>
                  <a:gd name="connsiteX15" fmla="*/ 588065 w 1448806"/>
                  <a:gd name="connsiteY15" fmla="*/ 14161 h 1141639"/>
                  <a:gd name="connsiteX16" fmla="*/ 619815 w 1448806"/>
                  <a:gd name="connsiteY16" fmla="*/ 15749 h 1141639"/>
                  <a:gd name="connsiteX17" fmla="*/ 691252 w 1448806"/>
                  <a:gd name="connsiteY17" fmla="*/ 110999 h 1141639"/>
                  <a:gd name="connsiteX18" fmla="*/ 743640 w 1448806"/>
                  <a:gd name="connsiteY18" fmla="*/ 211011 h 1141639"/>
                  <a:gd name="connsiteX19" fmla="*/ 786502 w 1448806"/>
                  <a:gd name="connsiteY19" fmla="*/ 125286 h 1141639"/>
                  <a:gd name="connsiteX20" fmla="*/ 848415 w 1448806"/>
                  <a:gd name="connsiteY20" fmla="*/ 68136 h 1141639"/>
                  <a:gd name="connsiteX21" fmla="*/ 857940 w 1448806"/>
                  <a:gd name="connsiteY21" fmla="*/ 87186 h 1141639"/>
                  <a:gd name="connsiteX22" fmla="*/ 815077 w 1448806"/>
                  <a:gd name="connsiteY22" fmla="*/ 130049 h 1141639"/>
                  <a:gd name="connsiteX23" fmla="*/ 757927 w 1448806"/>
                  <a:gd name="connsiteY23" fmla="*/ 239586 h 1141639"/>
                  <a:gd name="connsiteX24" fmla="*/ 781740 w 1448806"/>
                  <a:gd name="connsiteY24" fmla="*/ 363411 h 1141639"/>
                  <a:gd name="connsiteX25" fmla="*/ 767452 w 1448806"/>
                  <a:gd name="connsiteY25" fmla="*/ 506286 h 1141639"/>
                  <a:gd name="connsiteX26" fmla="*/ 745227 w 1448806"/>
                  <a:gd name="connsiteY26" fmla="*/ 587249 h 1141639"/>
                  <a:gd name="connsiteX27" fmla="*/ 807140 w 1448806"/>
                  <a:gd name="connsiteY27" fmla="*/ 703136 h 1141639"/>
                  <a:gd name="connsiteX28" fmla="*/ 876990 w 1448806"/>
                  <a:gd name="connsiteY28" fmla="*/ 792036 h 1141639"/>
                  <a:gd name="connsiteX29" fmla="*/ 1019865 w 1448806"/>
                  <a:gd name="connsiteY29" fmla="*/ 763461 h 1141639"/>
                  <a:gd name="connsiteX30" fmla="*/ 1148452 w 1448806"/>
                  <a:gd name="connsiteY30" fmla="*/ 668211 h 1141639"/>
                  <a:gd name="connsiteX31" fmla="*/ 1200840 w 1448806"/>
                  <a:gd name="connsiteY31" fmla="*/ 582486 h 1141639"/>
                  <a:gd name="connsiteX32" fmla="*/ 1238940 w 1448806"/>
                  <a:gd name="connsiteY32" fmla="*/ 477711 h 1141639"/>
                  <a:gd name="connsiteX33" fmla="*/ 1248465 w 1448806"/>
                  <a:gd name="connsiteY33" fmla="*/ 363411 h 1141639"/>
                  <a:gd name="connsiteX34" fmla="*/ 1257990 w 1448806"/>
                  <a:gd name="connsiteY34" fmla="*/ 311024 h 1141639"/>
                  <a:gd name="connsiteX35" fmla="*/ 1215127 w 1448806"/>
                  <a:gd name="connsiteY35" fmla="*/ 220536 h 1141639"/>
                  <a:gd name="connsiteX36" fmla="*/ 1224652 w 1448806"/>
                  <a:gd name="connsiteY36" fmla="*/ 211011 h 1141639"/>
                  <a:gd name="connsiteX37" fmla="*/ 1267515 w 1448806"/>
                  <a:gd name="connsiteY37" fmla="*/ 244349 h 1141639"/>
                  <a:gd name="connsiteX38" fmla="*/ 1286565 w 1448806"/>
                  <a:gd name="connsiteY38" fmla="*/ 372936 h 1141639"/>
                  <a:gd name="connsiteX39" fmla="*/ 1343715 w 1448806"/>
                  <a:gd name="connsiteY39" fmla="*/ 320549 h 1141639"/>
                  <a:gd name="connsiteX40" fmla="*/ 1400865 w 1448806"/>
                  <a:gd name="connsiteY40" fmla="*/ 282449 h 1141639"/>
                  <a:gd name="connsiteX41" fmla="*/ 1434202 w 1448806"/>
                  <a:gd name="connsiteY41" fmla="*/ 296736 h 1141639"/>
                  <a:gd name="connsiteX42" fmla="*/ 1372290 w 1448806"/>
                  <a:gd name="connsiteY42" fmla="*/ 344361 h 1141639"/>
                  <a:gd name="connsiteX43" fmla="*/ 1277040 w 1448806"/>
                  <a:gd name="connsiteY43" fmla="*/ 425324 h 1141639"/>
                  <a:gd name="connsiteX44" fmla="*/ 1248465 w 1448806"/>
                  <a:gd name="connsiteY44" fmla="*/ 520574 h 1141639"/>
                  <a:gd name="connsiteX45" fmla="*/ 1219890 w 1448806"/>
                  <a:gd name="connsiteY45" fmla="*/ 587249 h 1141639"/>
                  <a:gd name="connsiteX46" fmla="*/ 1315140 w 1448806"/>
                  <a:gd name="connsiteY46" fmla="*/ 563436 h 1141639"/>
                  <a:gd name="connsiteX47" fmla="*/ 1367527 w 1448806"/>
                  <a:gd name="connsiteY47" fmla="*/ 539624 h 1141639"/>
                  <a:gd name="connsiteX48" fmla="*/ 1305615 w 1448806"/>
                  <a:gd name="connsiteY48" fmla="*/ 587249 h 1141639"/>
                  <a:gd name="connsiteX49" fmla="*/ 1224652 w 1448806"/>
                  <a:gd name="connsiteY49" fmla="*/ 611061 h 1141639"/>
                  <a:gd name="connsiteX50" fmla="*/ 1157977 w 1448806"/>
                  <a:gd name="connsiteY50" fmla="*/ 677736 h 1141639"/>
                  <a:gd name="connsiteX51" fmla="*/ 1167502 w 1448806"/>
                  <a:gd name="connsiteY51" fmla="*/ 711074 h 1141639"/>
                  <a:gd name="connsiteX52" fmla="*/ 1257990 w 1448806"/>
                  <a:gd name="connsiteY52" fmla="*/ 753936 h 1141639"/>
                  <a:gd name="connsiteX53" fmla="*/ 1358002 w 1448806"/>
                  <a:gd name="connsiteY53" fmla="*/ 777749 h 1141639"/>
                  <a:gd name="connsiteX54" fmla="*/ 1415152 w 1448806"/>
                  <a:gd name="connsiteY54" fmla="*/ 711074 h 1141639"/>
                  <a:gd name="connsiteX55" fmla="*/ 1448490 w 1448806"/>
                  <a:gd name="connsiteY55" fmla="*/ 701549 h 1141639"/>
                  <a:gd name="connsiteX56" fmla="*/ 1396102 w 1448806"/>
                  <a:gd name="connsiteY56" fmla="*/ 758699 h 1141639"/>
                  <a:gd name="connsiteX57" fmla="*/ 1353240 w 1448806"/>
                  <a:gd name="connsiteY57" fmla="*/ 844424 h 1141639"/>
                  <a:gd name="connsiteX58" fmla="*/ 1319902 w 1448806"/>
                  <a:gd name="connsiteY58" fmla="*/ 939674 h 1141639"/>
                  <a:gd name="connsiteX59" fmla="*/ 1319902 w 1448806"/>
                  <a:gd name="connsiteY59" fmla="*/ 863474 h 1141639"/>
                  <a:gd name="connsiteX60" fmla="*/ 1319902 w 1448806"/>
                  <a:gd name="connsiteY60" fmla="*/ 801561 h 1141639"/>
                  <a:gd name="connsiteX61" fmla="*/ 1219890 w 1448806"/>
                  <a:gd name="connsiteY61" fmla="*/ 768224 h 1141639"/>
                  <a:gd name="connsiteX62" fmla="*/ 1138927 w 1448806"/>
                  <a:gd name="connsiteY62" fmla="*/ 715836 h 1141639"/>
                  <a:gd name="connsiteX63" fmla="*/ 1067490 w 1448806"/>
                  <a:gd name="connsiteY63" fmla="*/ 763461 h 1141639"/>
                  <a:gd name="connsiteX64" fmla="*/ 948427 w 1448806"/>
                  <a:gd name="connsiteY64" fmla="*/ 820611 h 1141639"/>
                  <a:gd name="connsiteX65" fmla="*/ 881752 w 1448806"/>
                  <a:gd name="connsiteY65" fmla="*/ 820611 h 1141639"/>
                  <a:gd name="connsiteX66" fmla="*/ 815077 w 1448806"/>
                  <a:gd name="connsiteY66" fmla="*/ 953961 h 1141639"/>
                  <a:gd name="connsiteX67" fmla="*/ 691252 w 1448806"/>
                  <a:gd name="connsiteY67" fmla="*/ 1063499 h 1141639"/>
                  <a:gd name="connsiteX68" fmla="*/ 500752 w 1448806"/>
                  <a:gd name="connsiteY68" fmla="*/ 1139699 h 1141639"/>
                  <a:gd name="connsiteX69" fmla="*/ 500752 w 1448806"/>
                  <a:gd name="connsiteY69" fmla="*/ 1115886 h 1141639"/>
                  <a:gd name="connsiteX70" fmla="*/ 610290 w 1448806"/>
                  <a:gd name="connsiteY70" fmla="*/ 1082549 h 1141639"/>
                  <a:gd name="connsiteX71" fmla="*/ 757927 w 1448806"/>
                  <a:gd name="connsiteY71" fmla="*/ 987299 h 1141639"/>
                  <a:gd name="connsiteX72" fmla="*/ 829365 w 1448806"/>
                  <a:gd name="connsiteY72" fmla="*/ 877761 h 1141639"/>
                  <a:gd name="connsiteX73" fmla="*/ 853177 w 1448806"/>
                  <a:gd name="connsiteY73" fmla="*/ 796799 h 1141639"/>
                  <a:gd name="connsiteX74" fmla="*/ 819840 w 1448806"/>
                  <a:gd name="connsiteY74" fmla="*/ 744411 h 1141639"/>
                  <a:gd name="connsiteX75" fmla="*/ 772215 w 1448806"/>
                  <a:gd name="connsiteY75" fmla="*/ 668211 h 1141639"/>
                  <a:gd name="connsiteX76" fmla="*/ 719827 w 1448806"/>
                  <a:gd name="connsiteY76" fmla="*/ 577724 h 1141639"/>
                  <a:gd name="connsiteX77" fmla="*/ 567427 w 1448806"/>
                  <a:gd name="connsiteY77" fmla="*/ 553911 h 1141639"/>
                  <a:gd name="connsiteX78" fmla="*/ 438840 w 1448806"/>
                  <a:gd name="connsiteY78" fmla="*/ 482474 h 1141639"/>
                  <a:gd name="connsiteX79" fmla="*/ 367402 w 1448806"/>
                  <a:gd name="connsiteY79" fmla="*/ 372936 h 1141639"/>
                  <a:gd name="connsiteX80" fmla="*/ 315015 w 1448806"/>
                  <a:gd name="connsiteY80" fmla="*/ 277686 h 1141639"/>
                  <a:gd name="connsiteX81" fmla="*/ 267390 w 1448806"/>
                  <a:gd name="connsiteY81" fmla="*/ 234824 h 1141639"/>
                  <a:gd name="connsiteX82" fmla="*/ 248340 w 1448806"/>
                  <a:gd name="connsiteY82" fmla="*/ 268161 h 1141639"/>
                  <a:gd name="connsiteX83" fmla="*/ 162615 w 1448806"/>
                  <a:gd name="connsiteY83" fmla="*/ 296736 h 1141639"/>
                  <a:gd name="connsiteX84" fmla="*/ 76890 w 1448806"/>
                  <a:gd name="connsiteY84" fmla="*/ 301499 h 1141639"/>
                  <a:gd name="connsiteX85" fmla="*/ 690 w 1448806"/>
                  <a:gd name="connsiteY85" fmla="*/ 272924 h 1141639"/>
                  <a:gd name="connsiteX0" fmla="*/ 1809 w 1449925"/>
                  <a:gd name="connsiteY0" fmla="*/ 272924 h 1141639"/>
                  <a:gd name="connsiteX1" fmla="*/ 160559 w 1449925"/>
                  <a:gd name="connsiteY1" fmla="*/ 285624 h 1141639"/>
                  <a:gd name="connsiteX2" fmla="*/ 244696 w 1449925"/>
                  <a:gd name="connsiteY2" fmla="*/ 230061 h 1141639"/>
                  <a:gd name="connsiteX3" fmla="*/ 220884 w 1449925"/>
                  <a:gd name="connsiteY3" fmla="*/ 153861 h 1141639"/>
                  <a:gd name="connsiteX4" fmla="*/ 273271 w 1449925"/>
                  <a:gd name="connsiteY4" fmla="*/ 10986 h 1141639"/>
                  <a:gd name="connsiteX5" fmla="*/ 278034 w 1449925"/>
                  <a:gd name="connsiteY5" fmla="*/ 25274 h 1141639"/>
                  <a:gd name="connsiteX6" fmla="*/ 244696 w 1449925"/>
                  <a:gd name="connsiteY6" fmla="*/ 149099 h 1141639"/>
                  <a:gd name="connsiteX7" fmla="*/ 282796 w 1449925"/>
                  <a:gd name="connsiteY7" fmla="*/ 220536 h 1141639"/>
                  <a:gd name="connsiteX8" fmla="*/ 358996 w 1449925"/>
                  <a:gd name="connsiteY8" fmla="*/ 306261 h 1141639"/>
                  <a:gd name="connsiteX9" fmla="*/ 463771 w 1449925"/>
                  <a:gd name="connsiteY9" fmla="*/ 477711 h 1141639"/>
                  <a:gd name="connsiteX10" fmla="*/ 586009 w 1449925"/>
                  <a:gd name="connsiteY10" fmla="*/ 541211 h 1141639"/>
                  <a:gd name="connsiteX11" fmla="*/ 730471 w 1449925"/>
                  <a:gd name="connsiteY11" fmla="*/ 539624 h 1141639"/>
                  <a:gd name="connsiteX12" fmla="*/ 763809 w 1449925"/>
                  <a:gd name="connsiteY12" fmla="*/ 425324 h 1141639"/>
                  <a:gd name="connsiteX13" fmla="*/ 735234 w 1449925"/>
                  <a:gd name="connsiteY13" fmla="*/ 244349 h 1141639"/>
                  <a:gd name="connsiteX14" fmla="*/ 663796 w 1449925"/>
                  <a:gd name="connsiteY14" fmla="*/ 106236 h 1141639"/>
                  <a:gd name="connsiteX15" fmla="*/ 589184 w 1449925"/>
                  <a:gd name="connsiteY15" fmla="*/ 14161 h 1141639"/>
                  <a:gd name="connsiteX16" fmla="*/ 620934 w 1449925"/>
                  <a:gd name="connsiteY16" fmla="*/ 15749 h 1141639"/>
                  <a:gd name="connsiteX17" fmla="*/ 692371 w 1449925"/>
                  <a:gd name="connsiteY17" fmla="*/ 110999 h 1141639"/>
                  <a:gd name="connsiteX18" fmla="*/ 744759 w 1449925"/>
                  <a:gd name="connsiteY18" fmla="*/ 211011 h 1141639"/>
                  <a:gd name="connsiteX19" fmla="*/ 787621 w 1449925"/>
                  <a:gd name="connsiteY19" fmla="*/ 125286 h 1141639"/>
                  <a:gd name="connsiteX20" fmla="*/ 849534 w 1449925"/>
                  <a:gd name="connsiteY20" fmla="*/ 68136 h 1141639"/>
                  <a:gd name="connsiteX21" fmla="*/ 859059 w 1449925"/>
                  <a:gd name="connsiteY21" fmla="*/ 87186 h 1141639"/>
                  <a:gd name="connsiteX22" fmla="*/ 816196 w 1449925"/>
                  <a:gd name="connsiteY22" fmla="*/ 130049 h 1141639"/>
                  <a:gd name="connsiteX23" fmla="*/ 759046 w 1449925"/>
                  <a:gd name="connsiteY23" fmla="*/ 239586 h 1141639"/>
                  <a:gd name="connsiteX24" fmla="*/ 782859 w 1449925"/>
                  <a:gd name="connsiteY24" fmla="*/ 363411 h 1141639"/>
                  <a:gd name="connsiteX25" fmla="*/ 768571 w 1449925"/>
                  <a:gd name="connsiteY25" fmla="*/ 506286 h 1141639"/>
                  <a:gd name="connsiteX26" fmla="*/ 746346 w 1449925"/>
                  <a:gd name="connsiteY26" fmla="*/ 587249 h 1141639"/>
                  <a:gd name="connsiteX27" fmla="*/ 808259 w 1449925"/>
                  <a:gd name="connsiteY27" fmla="*/ 703136 h 1141639"/>
                  <a:gd name="connsiteX28" fmla="*/ 878109 w 1449925"/>
                  <a:gd name="connsiteY28" fmla="*/ 792036 h 1141639"/>
                  <a:gd name="connsiteX29" fmla="*/ 1020984 w 1449925"/>
                  <a:gd name="connsiteY29" fmla="*/ 763461 h 1141639"/>
                  <a:gd name="connsiteX30" fmla="*/ 1149571 w 1449925"/>
                  <a:gd name="connsiteY30" fmla="*/ 668211 h 1141639"/>
                  <a:gd name="connsiteX31" fmla="*/ 1201959 w 1449925"/>
                  <a:gd name="connsiteY31" fmla="*/ 582486 h 1141639"/>
                  <a:gd name="connsiteX32" fmla="*/ 1240059 w 1449925"/>
                  <a:gd name="connsiteY32" fmla="*/ 477711 h 1141639"/>
                  <a:gd name="connsiteX33" fmla="*/ 1249584 w 1449925"/>
                  <a:gd name="connsiteY33" fmla="*/ 363411 h 1141639"/>
                  <a:gd name="connsiteX34" fmla="*/ 1259109 w 1449925"/>
                  <a:gd name="connsiteY34" fmla="*/ 311024 h 1141639"/>
                  <a:gd name="connsiteX35" fmla="*/ 1216246 w 1449925"/>
                  <a:gd name="connsiteY35" fmla="*/ 220536 h 1141639"/>
                  <a:gd name="connsiteX36" fmla="*/ 1225771 w 1449925"/>
                  <a:gd name="connsiteY36" fmla="*/ 211011 h 1141639"/>
                  <a:gd name="connsiteX37" fmla="*/ 1268634 w 1449925"/>
                  <a:gd name="connsiteY37" fmla="*/ 244349 h 1141639"/>
                  <a:gd name="connsiteX38" fmla="*/ 1287684 w 1449925"/>
                  <a:gd name="connsiteY38" fmla="*/ 372936 h 1141639"/>
                  <a:gd name="connsiteX39" fmla="*/ 1344834 w 1449925"/>
                  <a:gd name="connsiteY39" fmla="*/ 320549 h 1141639"/>
                  <a:gd name="connsiteX40" fmla="*/ 1401984 w 1449925"/>
                  <a:gd name="connsiteY40" fmla="*/ 282449 h 1141639"/>
                  <a:gd name="connsiteX41" fmla="*/ 1435321 w 1449925"/>
                  <a:gd name="connsiteY41" fmla="*/ 296736 h 1141639"/>
                  <a:gd name="connsiteX42" fmla="*/ 1373409 w 1449925"/>
                  <a:gd name="connsiteY42" fmla="*/ 344361 h 1141639"/>
                  <a:gd name="connsiteX43" fmla="*/ 1278159 w 1449925"/>
                  <a:gd name="connsiteY43" fmla="*/ 425324 h 1141639"/>
                  <a:gd name="connsiteX44" fmla="*/ 1249584 w 1449925"/>
                  <a:gd name="connsiteY44" fmla="*/ 520574 h 1141639"/>
                  <a:gd name="connsiteX45" fmla="*/ 1221009 w 1449925"/>
                  <a:gd name="connsiteY45" fmla="*/ 587249 h 1141639"/>
                  <a:gd name="connsiteX46" fmla="*/ 1316259 w 1449925"/>
                  <a:gd name="connsiteY46" fmla="*/ 563436 h 1141639"/>
                  <a:gd name="connsiteX47" fmla="*/ 1368646 w 1449925"/>
                  <a:gd name="connsiteY47" fmla="*/ 539624 h 1141639"/>
                  <a:gd name="connsiteX48" fmla="*/ 1306734 w 1449925"/>
                  <a:gd name="connsiteY48" fmla="*/ 587249 h 1141639"/>
                  <a:gd name="connsiteX49" fmla="*/ 1225771 w 1449925"/>
                  <a:gd name="connsiteY49" fmla="*/ 611061 h 1141639"/>
                  <a:gd name="connsiteX50" fmla="*/ 1159096 w 1449925"/>
                  <a:gd name="connsiteY50" fmla="*/ 677736 h 1141639"/>
                  <a:gd name="connsiteX51" fmla="*/ 1168621 w 1449925"/>
                  <a:gd name="connsiteY51" fmla="*/ 711074 h 1141639"/>
                  <a:gd name="connsiteX52" fmla="*/ 1259109 w 1449925"/>
                  <a:gd name="connsiteY52" fmla="*/ 753936 h 1141639"/>
                  <a:gd name="connsiteX53" fmla="*/ 1359121 w 1449925"/>
                  <a:gd name="connsiteY53" fmla="*/ 777749 h 1141639"/>
                  <a:gd name="connsiteX54" fmla="*/ 1416271 w 1449925"/>
                  <a:gd name="connsiteY54" fmla="*/ 711074 h 1141639"/>
                  <a:gd name="connsiteX55" fmla="*/ 1449609 w 1449925"/>
                  <a:gd name="connsiteY55" fmla="*/ 701549 h 1141639"/>
                  <a:gd name="connsiteX56" fmla="*/ 1397221 w 1449925"/>
                  <a:gd name="connsiteY56" fmla="*/ 758699 h 1141639"/>
                  <a:gd name="connsiteX57" fmla="*/ 1354359 w 1449925"/>
                  <a:gd name="connsiteY57" fmla="*/ 844424 h 1141639"/>
                  <a:gd name="connsiteX58" fmla="*/ 1321021 w 1449925"/>
                  <a:gd name="connsiteY58" fmla="*/ 939674 h 1141639"/>
                  <a:gd name="connsiteX59" fmla="*/ 1321021 w 1449925"/>
                  <a:gd name="connsiteY59" fmla="*/ 863474 h 1141639"/>
                  <a:gd name="connsiteX60" fmla="*/ 1321021 w 1449925"/>
                  <a:gd name="connsiteY60" fmla="*/ 801561 h 1141639"/>
                  <a:gd name="connsiteX61" fmla="*/ 1221009 w 1449925"/>
                  <a:gd name="connsiteY61" fmla="*/ 768224 h 1141639"/>
                  <a:gd name="connsiteX62" fmla="*/ 1140046 w 1449925"/>
                  <a:gd name="connsiteY62" fmla="*/ 715836 h 1141639"/>
                  <a:gd name="connsiteX63" fmla="*/ 1068609 w 1449925"/>
                  <a:gd name="connsiteY63" fmla="*/ 763461 h 1141639"/>
                  <a:gd name="connsiteX64" fmla="*/ 949546 w 1449925"/>
                  <a:gd name="connsiteY64" fmla="*/ 820611 h 1141639"/>
                  <a:gd name="connsiteX65" fmla="*/ 882871 w 1449925"/>
                  <a:gd name="connsiteY65" fmla="*/ 820611 h 1141639"/>
                  <a:gd name="connsiteX66" fmla="*/ 816196 w 1449925"/>
                  <a:gd name="connsiteY66" fmla="*/ 953961 h 1141639"/>
                  <a:gd name="connsiteX67" fmla="*/ 692371 w 1449925"/>
                  <a:gd name="connsiteY67" fmla="*/ 1063499 h 1141639"/>
                  <a:gd name="connsiteX68" fmla="*/ 501871 w 1449925"/>
                  <a:gd name="connsiteY68" fmla="*/ 1139699 h 1141639"/>
                  <a:gd name="connsiteX69" fmla="*/ 501871 w 1449925"/>
                  <a:gd name="connsiteY69" fmla="*/ 1115886 h 1141639"/>
                  <a:gd name="connsiteX70" fmla="*/ 611409 w 1449925"/>
                  <a:gd name="connsiteY70" fmla="*/ 1082549 h 1141639"/>
                  <a:gd name="connsiteX71" fmla="*/ 759046 w 1449925"/>
                  <a:gd name="connsiteY71" fmla="*/ 987299 h 1141639"/>
                  <a:gd name="connsiteX72" fmla="*/ 830484 w 1449925"/>
                  <a:gd name="connsiteY72" fmla="*/ 877761 h 1141639"/>
                  <a:gd name="connsiteX73" fmla="*/ 854296 w 1449925"/>
                  <a:gd name="connsiteY73" fmla="*/ 796799 h 1141639"/>
                  <a:gd name="connsiteX74" fmla="*/ 820959 w 1449925"/>
                  <a:gd name="connsiteY74" fmla="*/ 744411 h 1141639"/>
                  <a:gd name="connsiteX75" fmla="*/ 773334 w 1449925"/>
                  <a:gd name="connsiteY75" fmla="*/ 668211 h 1141639"/>
                  <a:gd name="connsiteX76" fmla="*/ 720946 w 1449925"/>
                  <a:gd name="connsiteY76" fmla="*/ 577724 h 1141639"/>
                  <a:gd name="connsiteX77" fmla="*/ 568546 w 1449925"/>
                  <a:gd name="connsiteY77" fmla="*/ 553911 h 1141639"/>
                  <a:gd name="connsiteX78" fmla="*/ 439959 w 1449925"/>
                  <a:gd name="connsiteY78" fmla="*/ 482474 h 1141639"/>
                  <a:gd name="connsiteX79" fmla="*/ 368521 w 1449925"/>
                  <a:gd name="connsiteY79" fmla="*/ 372936 h 1141639"/>
                  <a:gd name="connsiteX80" fmla="*/ 316134 w 1449925"/>
                  <a:gd name="connsiteY80" fmla="*/ 277686 h 1141639"/>
                  <a:gd name="connsiteX81" fmla="*/ 268509 w 1449925"/>
                  <a:gd name="connsiteY81" fmla="*/ 234824 h 1141639"/>
                  <a:gd name="connsiteX82" fmla="*/ 249459 w 1449925"/>
                  <a:gd name="connsiteY82" fmla="*/ 268161 h 1141639"/>
                  <a:gd name="connsiteX83" fmla="*/ 163734 w 1449925"/>
                  <a:gd name="connsiteY83" fmla="*/ 296736 h 1141639"/>
                  <a:gd name="connsiteX84" fmla="*/ 78009 w 1449925"/>
                  <a:gd name="connsiteY84" fmla="*/ 301499 h 1141639"/>
                  <a:gd name="connsiteX85" fmla="*/ 1809 w 1449925"/>
                  <a:gd name="connsiteY85" fmla="*/ 272924 h 1141639"/>
                  <a:gd name="connsiteX0" fmla="*/ 1809 w 1449925"/>
                  <a:gd name="connsiteY0" fmla="*/ 272924 h 1141639"/>
                  <a:gd name="connsiteX1" fmla="*/ 160559 w 1449925"/>
                  <a:gd name="connsiteY1" fmla="*/ 285624 h 1141639"/>
                  <a:gd name="connsiteX2" fmla="*/ 244696 w 1449925"/>
                  <a:gd name="connsiteY2" fmla="*/ 230061 h 1141639"/>
                  <a:gd name="connsiteX3" fmla="*/ 220884 w 1449925"/>
                  <a:gd name="connsiteY3" fmla="*/ 153861 h 1141639"/>
                  <a:gd name="connsiteX4" fmla="*/ 273271 w 1449925"/>
                  <a:gd name="connsiteY4" fmla="*/ 10986 h 1141639"/>
                  <a:gd name="connsiteX5" fmla="*/ 278034 w 1449925"/>
                  <a:gd name="connsiteY5" fmla="*/ 25274 h 1141639"/>
                  <a:gd name="connsiteX6" fmla="*/ 244696 w 1449925"/>
                  <a:gd name="connsiteY6" fmla="*/ 149099 h 1141639"/>
                  <a:gd name="connsiteX7" fmla="*/ 282796 w 1449925"/>
                  <a:gd name="connsiteY7" fmla="*/ 220536 h 1141639"/>
                  <a:gd name="connsiteX8" fmla="*/ 358996 w 1449925"/>
                  <a:gd name="connsiteY8" fmla="*/ 306261 h 1141639"/>
                  <a:gd name="connsiteX9" fmla="*/ 463771 w 1449925"/>
                  <a:gd name="connsiteY9" fmla="*/ 477711 h 1141639"/>
                  <a:gd name="connsiteX10" fmla="*/ 586009 w 1449925"/>
                  <a:gd name="connsiteY10" fmla="*/ 541211 h 1141639"/>
                  <a:gd name="connsiteX11" fmla="*/ 730471 w 1449925"/>
                  <a:gd name="connsiteY11" fmla="*/ 539624 h 1141639"/>
                  <a:gd name="connsiteX12" fmla="*/ 763809 w 1449925"/>
                  <a:gd name="connsiteY12" fmla="*/ 425324 h 1141639"/>
                  <a:gd name="connsiteX13" fmla="*/ 735234 w 1449925"/>
                  <a:gd name="connsiteY13" fmla="*/ 244349 h 1141639"/>
                  <a:gd name="connsiteX14" fmla="*/ 663796 w 1449925"/>
                  <a:gd name="connsiteY14" fmla="*/ 106236 h 1141639"/>
                  <a:gd name="connsiteX15" fmla="*/ 589184 w 1449925"/>
                  <a:gd name="connsiteY15" fmla="*/ 14161 h 1141639"/>
                  <a:gd name="connsiteX16" fmla="*/ 620934 w 1449925"/>
                  <a:gd name="connsiteY16" fmla="*/ 15749 h 1141639"/>
                  <a:gd name="connsiteX17" fmla="*/ 692371 w 1449925"/>
                  <a:gd name="connsiteY17" fmla="*/ 110999 h 1141639"/>
                  <a:gd name="connsiteX18" fmla="*/ 744759 w 1449925"/>
                  <a:gd name="connsiteY18" fmla="*/ 211011 h 1141639"/>
                  <a:gd name="connsiteX19" fmla="*/ 787621 w 1449925"/>
                  <a:gd name="connsiteY19" fmla="*/ 125286 h 1141639"/>
                  <a:gd name="connsiteX20" fmla="*/ 849534 w 1449925"/>
                  <a:gd name="connsiteY20" fmla="*/ 68136 h 1141639"/>
                  <a:gd name="connsiteX21" fmla="*/ 859059 w 1449925"/>
                  <a:gd name="connsiteY21" fmla="*/ 87186 h 1141639"/>
                  <a:gd name="connsiteX22" fmla="*/ 816196 w 1449925"/>
                  <a:gd name="connsiteY22" fmla="*/ 130049 h 1141639"/>
                  <a:gd name="connsiteX23" fmla="*/ 759046 w 1449925"/>
                  <a:gd name="connsiteY23" fmla="*/ 239586 h 1141639"/>
                  <a:gd name="connsiteX24" fmla="*/ 782859 w 1449925"/>
                  <a:gd name="connsiteY24" fmla="*/ 363411 h 1141639"/>
                  <a:gd name="connsiteX25" fmla="*/ 768571 w 1449925"/>
                  <a:gd name="connsiteY25" fmla="*/ 506286 h 1141639"/>
                  <a:gd name="connsiteX26" fmla="*/ 746346 w 1449925"/>
                  <a:gd name="connsiteY26" fmla="*/ 587249 h 1141639"/>
                  <a:gd name="connsiteX27" fmla="*/ 808259 w 1449925"/>
                  <a:gd name="connsiteY27" fmla="*/ 703136 h 1141639"/>
                  <a:gd name="connsiteX28" fmla="*/ 878109 w 1449925"/>
                  <a:gd name="connsiteY28" fmla="*/ 792036 h 1141639"/>
                  <a:gd name="connsiteX29" fmla="*/ 1020984 w 1449925"/>
                  <a:gd name="connsiteY29" fmla="*/ 763461 h 1141639"/>
                  <a:gd name="connsiteX30" fmla="*/ 1149571 w 1449925"/>
                  <a:gd name="connsiteY30" fmla="*/ 668211 h 1141639"/>
                  <a:gd name="connsiteX31" fmla="*/ 1201959 w 1449925"/>
                  <a:gd name="connsiteY31" fmla="*/ 582486 h 1141639"/>
                  <a:gd name="connsiteX32" fmla="*/ 1240059 w 1449925"/>
                  <a:gd name="connsiteY32" fmla="*/ 477711 h 1141639"/>
                  <a:gd name="connsiteX33" fmla="*/ 1249584 w 1449925"/>
                  <a:gd name="connsiteY33" fmla="*/ 363411 h 1141639"/>
                  <a:gd name="connsiteX34" fmla="*/ 1259109 w 1449925"/>
                  <a:gd name="connsiteY34" fmla="*/ 311024 h 1141639"/>
                  <a:gd name="connsiteX35" fmla="*/ 1216246 w 1449925"/>
                  <a:gd name="connsiteY35" fmla="*/ 220536 h 1141639"/>
                  <a:gd name="connsiteX36" fmla="*/ 1225771 w 1449925"/>
                  <a:gd name="connsiteY36" fmla="*/ 211011 h 1141639"/>
                  <a:gd name="connsiteX37" fmla="*/ 1268634 w 1449925"/>
                  <a:gd name="connsiteY37" fmla="*/ 244349 h 1141639"/>
                  <a:gd name="connsiteX38" fmla="*/ 1287684 w 1449925"/>
                  <a:gd name="connsiteY38" fmla="*/ 372936 h 1141639"/>
                  <a:gd name="connsiteX39" fmla="*/ 1344834 w 1449925"/>
                  <a:gd name="connsiteY39" fmla="*/ 320549 h 1141639"/>
                  <a:gd name="connsiteX40" fmla="*/ 1401984 w 1449925"/>
                  <a:gd name="connsiteY40" fmla="*/ 282449 h 1141639"/>
                  <a:gd name="connsiteX41" fmla="*/ 1435321 w 1449925"/>
                  <a:gd name="connsiteY41" fmla="*/ 296736 h 1141639"/>
                  <a:gd name="connsiteX42" fmla="*/ 1373409 w 1449925"/>
                  <a:gd name="connsiteY42" fmla="*/ 344361 h 1141639"/>
                  <a:gd name="connsiteX43" fmla="*/ 1278159 w 1449925"/>
                  <a:gd name="connsiteY43" fmla="*/ 425324 h 1141639"/>
                  <a:gd name="connsiteX44" fmla="*/ 1249584 w 1449925"/>
                  <a:gd name="connsiteY44" fmla="*/ 520574 h 1141639"/>
                  <a:gd name="connsiteX45" fmla="*/ 1221009 w 1449925"/>
                  <a:gd name="connsiteY45" fmla="*/ 587249 h 1141639"/>
                  <a:gd name="connsiteX46" fmla="*/ 1316259 w 1449925"/>
                  <a:gd name="connsiteY46" fmla="*/ 563436 h 1141639"/>
                  <a:gd name="connsiteX47" fmla="*/ 1368646 w 1449925"/>
                  <a:gd name="connsiteY47" fmla="*/ 539624 h 1141639"/>
                  <a:gd name="connsiteX48" fmla="*/ 1306734 w 1449925"/>
                  <a:gd name="connsiteY48" fmla="*/ 587249 h 1141639"/>
                  <a:gd name="connsiteX49" fmla="*/ 1225771 w 1449925"/>
                  <a:gd name="connsiteY49" fmla="*/ 611061 h 1141639"/>
                  <a:gd name="connsiteX50" fmla="*/ 1159096 w 1449925"/>
                  <a:gd name="connsiteY50" fmla="*/ 677736 h 1141639"/>
                  <a:gd name="connsiteX51" fmla="*/ 1168621 w 1449925"/>
                  <a:gd name="connsiteY51" fmla="*/ 711074 h 1141639"/>
                  <a:gd name="connsiteX52" fmla="*/ 1259109 w 1449925"/>
                  <a:gd name="connsiteY52" fmla="*/ 753936 h 1141639"/>
                  <a:gd name="connsiteX53" fmla="*/ 1359121 w 1449925"/>
                  <a:gd name="connsiteY53" fmla="*/ 777749 h 1141639"/>
                  <a:gd name="connsiteX54" fmla="*/ 1416271 w 1449925"/>
                  <a:gd name="connsiteY54" fmla="*/ 711074 h 1141639"/>
                  <a:gd name="connsiteX55" fmla="*/ 1449609 w 1449925"/>
                  <a:gd name="connsiteY55" fmla="*/ 701549 h 1141639"/>
                  <a:gd name="connsiteX56" fmla="*/ 1397221 w 1449925"/>
                  <a:gd name="connsiteY56" fmla="*/ 758699 h 1141639"/>
                  <a:gd name="connsiteX57" fmla="*/ 1354359 w 1449925"/>
                  <a:gd name="connsiteY57" fmla="*/ 844424 h 1141639"/>
                  <a:gd name="connsiteX58" fmla="*/ 1321021 w 1449925"/>
                  <a:gd name="connsiteY58" fmla="*/ 939674 h 1141639"/>
                  <a:gd name="connsiteX59" fmla="*/ 1321021 w 1449925"/>
                  <a:gd name="connsiteY59" fmla="*/ 863474 h 1141639"/>
                  <a:gd name="connsiteX60" fmla="*/ 1321021 w 1449925"/>
                  <a:gd name="connsiteY60" fmla="*/ 801561 h 1141639"/>
                  <a:gd name="connsiteX61" fmla="*/ 1221009 w 1449925"/>
                  <a:gd name="connsiteY61" fmla="*/ 768224 h 1141639"/>
                  <a:gd name="connsiteX62" fmla="*/ 1140046 w 1449925"/>
                  <a:gd name="connsiteY62" fmla="*/ 715836 h 1141639"/>
                  <a:gd name="connsiteX63" fmla="*/ 1068609 w 1449925"/>
                  <a:gd name="connsiteY63" fmla="*/ 763461 h 1141639"/>
                  <a:gd name="connsiteX64" fmla="*/ 962246 w 1449925"/>
                  <a:gd name="connsiteY64" fmla="*/ 814261 h 1141639"/>
                  <a:gd name="connsiteX65" fmla="*/ 882871 w 1449925"/>
                  <a:gd name="connsiteY65" fmla="*/ 820611 h 1141639"/>
                  <a:gd name="connsiteX66" fmla="*/ 816196 w 1449925"/>
                  <a:gd name="connsiteY66" fmla="*/ 953961 h 1141639"/>
                  <a:gd name="connsiteX67" fmla="*/ 692371 w 1449925"/>
                  <a:gd name="connsiteY67" fmla="*/ 1063499 h 1141639"/>
                  <a:gd name="connsiteX68" fmla="*/ 501871 w 1449925"/>
                  <a:gd name="connsiteY68" fmla="*/ 1139699 h 1141639"/>
                  <a:gd name="connsiteX69" fmla="*/ 501871 w 1449925"/>
                  <a:gd name="connsiteY69" fmla="*/ 1115886 h 1141639"/>
                  <a:gd name="connsiteX70" fmla="*/ 611409 w 1449925"/>
                  <a:gd name="connsiteY70" fmla="*/ 1082549 h 1141639"/>
                  <a:gd name="connsiteX71" fmla="*/ 759046 w 1449925"/>
                  <a:gd name="connsiteY71" fmla="*/ 987299 h 1141639"/>
                  <a:gd name="connsiteX72" fmla="*/ 830484 w 1449925"/>
                  <a:gd name="connsiteY72" fmla="*/ 877761 h 1141639"/>
                  <a:gd name="connsiteX73" fmla="*/ 854296 w 1449925"/>
                  <a:gd name="connsiteY73" fmla="*/ 796799 h 1141639"/>
                  <a:gd name="connsiteX74" fmla="*/ 820959 w 1449925"/>
                  <a:gd name="connsiteY74" fmla="*/ 744411 h 1141639"/>
                  <a:gd name="connsiteX75" fmla="*/ 773334 w 1449925"/>
                  <a:gd name="connsiteY75" fmla="*/ 668211 h 1141639"/>
                  <a:gd name="connsiteX76" fmla="*/ 720946 w 1449925"/>
                  <a:gd name="connsiteY76" fmla="*/ 577724 h 1141639"/>
                  <a:gd name="connsiteX77" fmla="*/ 568546 w 1449925"/>
                  <a:gd name="connsiteY77" fmla="*/ 553911 h 1141639"/>
                  <a:gd name="connsiteX78" fmla="*/ 439959 w 1449925"/>
                  <a:gd name="connsiteY78" fmla="*/ 482474 h 1141639"/>
                  <a:gd name="connsiteX79" fmla="*/ 368521 w 1449925"/>
                  <a:gd name="connsiteY79" fmla="*/ 372936 h 1141639"/>
                  <a:gd name="connsiteX80" fmla="*/ 316134 w 1449925"/>
                  <a:gd name="connsiteY80" fmla="*/ 277686 h 1141639"/>
                  <a:gd name="connsiteX81" fmla="*/ 268509 w 1449925"/>
                  <a:gd name="connsiteY81" fmla="*/ 234824 h 1141639"/>
                  <a:gd name="connsiteX82" fmla="*/ 249459 w 1449925"/>
                  <a:gd name="connsiteY82" fmla="*/ 268161 h 1141639"/>
                  <a:gd name="connsiteX83" fmla="*/ 163734 w 1449925"/>
                  <a:gd name="connsiteY83" fmla="*/ 296736 h 1141639"/>
                  <a:gd name="connsiteX84" fmla="*/ 78009 w 1449925"/>
                  <a:gd name="connsiteY84" fmla="*/ 301499 h 1141639"/>
                  <a:gd name="connsiteX85" fmla="*/ 1809 w 1449925"/>
                  <a:gd name="connsiteY85" fmla="*/ 272924 h 1141639"/>
                  <a:gd name="connsiteX0" fmla="*/ 1809 w 1449925"/>
                  <a:gd name="connsiteY0" fmla="*/ 272924 h 1141639"/>
                  <a:gd name="connsiteX1" fmla="*/ 160559 w 1449925"/>
                  <a:gd name="connsiteY1" fmla="*/ 285624 h 1141639"/>
                  <a:gd name="connsiteX2" fmla="*/ 244696 w 1449925"/>
                  <a:gd name="connsiteY2" fmla="*/ 230061 h 1141639"/>
                  <a:gd name="connsiteX3" fmla="*/ 220884 w 1449925"/>
                  <a:gd name="connsiteY3" fmla="*/ 153861 h 1141639"/>
                  <a:gd name="connsiteX4" fmla="*/ 273271 w 1449925"/>
                  <a:gd name="connsiteY4" fmla="*/ 10986 h 1141639"/>
                  <a:gd name="connsiteX5" fmla="*/ 278034 w 1449925"/>
                  <a:gd name="connsiteY5" fmla="*/ 25274 h 1141639"/>
                  <a:gd name="connsiteX6" fmla="*/ 244696 w 1449925"/>
                  <a:gd name="connsiteY6" fmla="*/ 149099 h 1141639"/>
                  <a:gd name="connsiteX7" fmla="*/ 282796 w 1449925"/>
                  <a:gd name="connsiteY7" fmla="*/ 220536 h 1141639"/>
                  <a:gd name="connsiteX8" fmla="*/ 358996 w 1449925"/>
                  <a:gd name="connsiteY8" fmla="*/ 306261 h 1141639"/>
                  <a:gd name="connsiteX9" fmla="*/ 463771 w 1449925"/>
                  <a:gd name="connsiteY9" fmla="*/ 477711 h 1141639"/>
                  <a:gd name="connsiteX10" fmla="*/ 586009 w 1449925"/>
                  <a:gd name="connsiteY10" fmla="*/ 541211 h 1141639"/>
                  <a:gd name="connsiteX11" fmla="*/ 730471 w 1449925"/>
                  <a:gd name="connsiteY11" fmla="*/ 539624 h 1141639"/>
                  <a:gd name="connsiteX12" fmla="*/ 763809 w 1449925"/>
                  <a:gd name="connsiteY12" fmla="*/ 425324 h 1141639"/>
                  <a:gd name="connsiteX13" fmla="*/ 735234 w 1449925"/>
                  <a:gd name="connsiteY13" fmla="*/ 244349 h 1141639"/>
                  <a:gd name="connsiteX14" fmla="*/ 663796 w 1449925"/>
                  <a:gd name="connsiteY14" fmla="*/ 106236 h 1141639"/>
                  <a:gd name="connsiteX15" fmla="*/ 589184 w 1449925"/>
                  <a:gd name="connsiteY15" fmla="*/ 14161 h 1141639"/>
                  <a:gd name="connsiteX16" fmla="*/ 620934 w 1449925"/>
                  <a:gd name="connsiteY16" fmla="*/ 15749 h 1141639"/>
                  <a:gd name="connsiteX17" fmla="*/ 692371 w 1449925"/>
                  <a:gd name="connsiteY17" fmla="*/ 110999 h 1141639"/>
                  <a:gd name="connsiteX18" fmla="*/ 744759 w 1449925"/>
                  <a:gd name="connsiteY18" fmla="*/ 211011 h 1141639"/>
                  <a:gd name="connsiteX19" fmla="*/ 787621 w 1449925"/>
                  <a:gd name="connsiteY19" fmla="*/ 125286 h 1141639"/>
                  <a:gd name="connsiteX20" fmla="*/ 849534 w 1449925"/>
                  <a:gd name="connsiteY20" fmla="*/ 68136 h 1141639"/>
                  <a:gd name="connsiteX21" fmla="*/ 859059 w 1449925"/>
                  <a:gd name="connsiteY21" fmla="*/ 87186 h 1141639"/>
                  <a:gd name="connsiteX22" fmla="*/ 816196 w 1449925"/>
                  <a:gd name="connsiteY22" fmla="*/ 130049 h 1141639"/>
                  <a:gd name="connsiteX23" fmla="*/ 759046 w 1449925"/>
                  <a:gd name="connsiteY23" fmla="*/ 239586 h 1141639"/>
                  <a:gd name="connsiteX24" fmla="*/ 782859 w 1449925"/>
                  <a:gd name="connsiteY24" fmla="*/ 363411 h 1141639"/>
                  <a:gd name="connsiteX25" fmla="*/ 768571 w 1449925"/>
                  <a:gd name="connsiteY25" fmla="*/ 506286 h 1141639"/>
                  <a:gd name="connsiteX26" fmla="*/ 746346 w 1449925"/>
                  <a:gd name="connsiteY26" fmla="*/ 587249 h 1141639"/>
                  <a:gd name="connsiteX27" fmla="*/ 808259 w 1449925"/>
                  <a:gd name="connsiteY27" fmla="*/ 703136 h 1141639"/>
                  <a:gd name="connsiteX28" fmla="*/ 878109 w 1449925"/>
                  <a:gd name="connsiteY28" fmla="*/ 792036 h 1141639"/>
                  <a:gd name="connsiteX29" fmla="*/ 1020984 w 1449925"/>
                  <a:gd name="connsiteY29" fmla="*/ 763461 h 1141639"/>
                  <a:gd name="connsiteX30" fmla="*/ 1149571 w 1449925"/>
                  <a:gd name="connsiteY30" fmla="*/ 668211 h 1141639"/>
                  <a:gd name="connsiteX31" fmla="*/ 1201959 w 1449925"/>
                  <a:gd name="connsiteY31" fmla="*/ 582486 h 1141639"/>
                  <a:gd name="connsiteX32" fmla="*/ 1240059 w 1449925"/>
                  <a:gd name="connsiteY32" fmla="*/ 477711 h 1141639"/>
                  <a:gd name="connsiteX33" fmla="*/ 1249584 w 1449925"/>
                  <a:gd name="connsiteY33" fmla="*/ 363411 h 1141639"/>
                  <a:gd name="connsiteX34" fmla="*/ 1259109 w 1449925"/>
                  <a:gd name="connsiteY34" fmla="*/ 311024 h 1141639"/>
                  <a:gd name="connsiteX35" fmla="*/ 1216246 w 1449925"/>
                  <a:gd name="connsiteY35" fmla="*/ 220536 h 1141639"/>
                  <a:gd name="connsiteX36" fmla="*/ 1225771 w 1449925"/>
                  <a:gd name="connsiteY36" fmla="*/ 211011 h 1141639"/>
                  <a:gd name="connsiteX37" fmla="*/ 1268634 w 1449925"/>
                  <a:gd name="connsiteY37" fmla="*/ 244349 h 1141639"/>
                  <a:gd name="connsiteX38" fmla="*/ 1287684 w 1449925"/>
                  <a:gd name="connsiteY38" fmla="*/ 372936 h 1141639"/>
                  <a:gd name="connsiteX39" fmla="*/ 1344834 w 1449925"/>
                  <a:gd name="connsiteY39" fmla="*/ 320549 h 1141639"/>
                  <a:gd name="connsiteX40" fmla="*/ 1401984 w 1449925"/>
                  <a:gd name="connsiteY40" fmla="*/ 282449 h 1141639"/>
                  <a:gd name="connsiteX41" fmla="*/ 1435321 w 1449925"/>
                  <a:gd name="connsiteY41" fmla="*/ 296736 h 1141639"/>
                  <a:gd name="connsiteX42" fmla="*/ 1373409 w 1449925"/>
                  <a:gd name="connsiteY42" fmla="*/ 344361 h 1141639"/>
                  <a:gd name="connsiteX43" fmla="*/ 1278159 w 1449925"/>
                  <a:gd name="connsiteY43" fmla="*/ 425324 h 1141639"/>
                  <a:gd name="connsiteX44" fmla="*/ 1249584 w 1449925"/>
                  <a:gd name="connsiteY44" fmla="*/ 520574 h 1141639"/>
                  <a:gd name="connsiteX45" fmla="*/ 1221009 w 1449925"/>
                  <a:gd name="connsiteY45" fmla="*/ 587249 h 1141639"/>
                  <a:gd name="connsiteX46" fmla="*/ 1316259 w 1449925"/>
                  <a:gd name="connsiteY46" fmla="*/ 563436 h 1141639"/>
                  <a:gd name="connsiteX47" fmla="*/ 1368646 w 1449925"/>
                  <a:gd name="connsiteY47" fmla="*/ 539624 h 1141639"/>
                  <a:gd name="connsiteX48" fmla="*/ 1306734 w 1449925"/>
                  <a:gd name="connsiteY48" fmla="*/ 587249 h 1141639"/>
                  <a:gd name="connsiteX49" fmla="*/ 1225771 w 1449925"/>
                  <a:gd name="connsiteY49" fmla="*/ 611061 h 1141639"/>
                  <a:gd name="connsiteX50" fmla="*/ 1159096 w 1449925"/>
                  <a:gd name="connsiteY50" fmla="*/ 677736 h 1141639"/>
                  <a:gd name="connsiteX51" fmla="*/ 1168621 w 1449925"/>
                  <a:gd name="connsiteY51" fmla="*/ 711074 h 1141639"/>
                  <a:gd name="connsiteX52" fmla="*/ 1259109 w 1449925"/>
                  <a:gd name="connsiteY52" fmla="*/ 753936 h 1141639"/>
                  <a:gd name="connsiteX53" fmla="*/ 1359121 w 1449925"/>
                  <a:gd name="connsiteY53" fmla="*/ 777749 h 1141639"/>
                  <a:gd name="connsiteX54" fmla="*/ 1416271 w 1449925"/>
                  <a:gd name="connsiteY54" fmla="*/ 711074 h 1141639"/>
                  <a:gd name="connsiteX55" fmla="*/ 1449609 w 1449925"/>
                  <a:gd name="connsiteY55" fmla="*/ 701549 h 1141639"/>
                  <a:gd name="connsiteX56" fmla="*/ 1397221 w 1449925"/>
                  <a:gd name="connsiteY56" fmla="*/ 758699 h 1141639"/>
                  <a:gd name="connsiteX57" fmla="*/ 1354359 w 1449925"/>
                  <a:gd name="connsiteY57" fmla="*/ 844424 h 1141639"/>
                  <a:gd name="connsiteX58" fmla="*/ 1321021 w 1449925"/>
                  <a:gd name="connsiteY58" fmla="*/ 939674 h 1141639"/>
                  <a:gd name="connsiteX59" fmla="*/ 1321021 w 1449925"/>
                  <a:gd name="connsiteY59" fmla="*/ 863474 h 1141639"/>
                  <a:gd name="connsiteX60" fmla="*/ 1321021 w 1449925"/>
                  <a:gd name="connsiteY60" fmla="*/ 801561 h 1141639"/>
                  <a:gd name="connsiteX61" fmla="*/ 1221009 w 1449925"/>
                  <a:gd name="connsiteY61" fmla="*/ 768224 h 1141639"/>
                  <a:gd name="connsiteX62" fmla="*/ 1140046 w 1449925"/>
                  <a:gd name="connsiteY62" fmla="*/ 715836 h 1141639"/>
                  <a:gd name="connsiteX63" fmla="*/ 1068609 w 1449925"/>
                  <a:gd name="connsiteY63" fmla="*/ 763461 h 1141639"/>
                  <a:gd name="connsiteX64" fmla="*/ 882871 w 1449925"/>
                  <a:gd name="connsiteY64" fmla="*/ 820611 h 1141639"/>
                  <a:gd name="connsiteX65" fmla="*/ 816196 w 1449925"/>
                  <a:gd name="connsiteY65" fmla="*/ 953961 h 1141639"/>
                  <a:gd name="connsiteX66" fmla="*/ 692371 w 1449925"/>
                  <a:gd name="connsiteY66" fmla="*/ 1063499 h 1141639"/>
                  <a:gd name="connsiteX67" fmla="*/ 501871 w 1449925"/>
                  <a:gd name="connsiteY67" fmla="*/ 1139699 h 1141639"/>
                  <a:gd name="connsiteX68" fmla="*/ 501871 w 1449925"/>
                  <a:gd name="connsiteY68" fmla="*/ 1115886 h 1141639"/>
                  <a:gd name="connsiteX69" fmla="*/ 611409 w 1449925"/>
                  <a:gd name="connsiteY69" fmla="*/ 1082549 h 1141639"/>
                  <a:gd name="connsiteX70" fmla="*/ 759046 w 1449925"/>
                  <a:gd name="connsiteY70" fmla="*/ 987299 h 1141639"/>
                  <a:gd name="connsiteX71" fmla="*/ 830484 w 1449925"/>
                  <a:gd name="connsiteY71" fmla="*/ 877761 h 1141639"/>
                  <a:gd name="connsiteX72" fmla="*/ 854296 w 1449925"/>
                  <a:gd name="connsiteY72" fmla="*/ 796799 h 1141639"/>
                  <a:gd name="connsiteX73" fmla="*/ 820959 w 1449925"/>
                  <a:gd name="connsiteY73" fmla="*/ 744411 h 1141639"/>
                  <a:gd name="connsiteX74" fmla="*/ 773334 w 1449925"/>
                  <a:gd name="connsiteY74" fmla="*/ 668211 h 1141639"/>
                  <a:gd name="connsiteX75" fmla="*/ 720946 w 1449925"/>
                  <a:gd name="connsiteY75" fmla="*/ 577724 h 1141639"/>
                  <a:gd name="connsiteX76" fmla="*/ 568546 w 1449925"/>
                  <a:gd name="connsiteY76" fmla="*/ 553911 h 1141639"/>
                  <a:gd name="connsiteX77" fmla="*/ 439959 w 1449925"/>
                  <a:gd name="connsiteY77" fmla="*/ 482474 h 1141639"/>
                  <a:gd name="connsiteX78" fmla="*/ 368521 w 1449925"/>
                  <a:gd name="connsiteY78" fmla="*/ 372936 h 1141639"/>
                  <a:gd name="connsiteX79" fmla="*/ 316134 w 1449925"/>
                  <a:gd name="connsiteY79" fmla="*/ 277686 h 1141639"/>
                  <a:gd name="connsiteX80" fmla="*/ 268509 w 1449925"/>
                  <a:gd name="connsiteY80" fmla="*/ 234824 h 1141639"/>
                  <a:gd name="connsiteX81" fmla="*/ 249459 w 1449925"/>
                  <a:gd name="connsiteY81" fmla="*/ 268161 h 1141639"/>
                  <a:gd name="connsiteX82" fmla="*/ 163734 w 1449925"/>
                  <a:gd name="connsiteY82" fmla="*/ 296736 h 1141639"/>
                  <a:gd name="connsiteX83" fmla="*/ 78009 w 1449925"/>
                  <a:gd name="connsiteY83" fmla="*/ 301499 h 1141639"/>
                  <a:gd name="connsiteX84" fmla="*/ 1809 w 1449925"/>
                  <a:gd name="connsiteY84" fmla="*/ 272924 h 1141639"/>
                  <a:gd name="connsiteX0" fmla="*/ 1809 w 1449925"/>
                  <a:gd name="connsiteY0" fmla="*/ 272924 h 1141639"/>
                  <a:gd name="connsiteX1" fmla="*/ 160559 w 1449925"/>
                  <a:gd name="connsiteY1" fmla="*/ 285624 h 1141639"/>
                  <a:gd name="connsiteX2" fmla="*/ 244696 w 1449925"/>
                  <a:gd name="connsiteY2" fmla="*/ 230061 h 1141639"/>
                  <a:gd name="connsiteX3" fmla="*/ 220884 w 1449925"/>
                  <a:gd name="connsiteY3" fmla="*/ 153861 h 1141639"/>
                  <a:gd name="connsiteX4" fmla="*/ 273271 w 1449925"/>
                  <a:gd name="connsiteY4" fmla="*/ 10986 h 1141639"/>
                  <a:gd name="connsiteX5" fmla="*/ 278034 w 1449925"/>
                  <a:gd name="connsiteY5" fmla="*/ 25274 h 1141639"/>
                  <a:gd name="connsiteX6" fmla="*/ 244696 w 1449925"/>
                  <a:gd name="connsiteY6" fmla="*/ 149099 h 1141639"/>
                  <a:gd name="connsiteX7" fmla="*/ 282796 w 1449925"/>
                  <a:gd name="connsiteY7" fmla="*/ 220536 h 1141639"/>
                  <a:gd name="connsiteX8" fmla="*/ 358996 w 1449925"/>
                  <a:gd name="connsiteY8" fmla="*/ 306261 h 1141639"/>
                  <a:gd name="connsiteX9" fmla="*/ 463771 w 1449925"/>
                  <a:gd name="connsiteY9" fmla="*/ 477711 h 1141639"/>
                  <a:gd name="connsiteX10" fmla="*/ 586009 w 1449925"/>
                  <a:gd name="connsiteY10" fmla="*/ 541211 h 1141639"/>
                  <a:gd name="connsiteX11" fmla="*/ 730471 w 1449925"/>
                  <a:gd name="connsiteY11" fmla="*/ 539624 h 1141639"/>
                  <a:gd name="connsiteX12" fmla="*/ 763809 w 1449925"/>
                  <a:gd name="connsiteY12" fmla="*/ 425324 h 1141639"/>
                  <a:gd name="connsiteX13" fmla="*/ 735234 w 1449925"/>
                  <a:gd name="connsiteY13" fmla="*/ 244349 h 1141639"/>
                  <a:gd name="connsiteX14" fmla="*/ 663796 w 1449925"/>
                  <a:gd name="connsiteY14" fmla="*/ 106236 h 1141639"/>
                  <a:gd name="connsiteX15" fmla="*/ 589184 w 1449925"/>
                  <a:gd name="connsiteY15" fmla="*/ 14161 h 1141639"/>
                  <a:gd name="connsiteX16" fmla="*/ 620934 w 1449925"/>
                  <a:gd name="connsiteY16" fmla="*/ 15749 h 1141639"/>
                  <a:gd name="connsiteX17" fmla="*/ 692371 w 1449925"/>
                  <a:gd name="connsiteY17" fmla="*/ 110999 h 1141639"/>
                  <a:gd name="connsiteX18" fmla="*/ 744759 w 1449925"/>
                  <a:gd name="connsiteY18" fmla="*/ 211011 h 1141639"/>
                  <a:gd name="connsiteX19" fmla="*/ 787621 w 1449925"/>
                  <a:gd name="connsiteY19" fmla="*/ 125286 h 1141639"/>
                  <a:gd name="connsiteX20" fmla="*/ 849534 w 1449925"/>
                  <a:gd name="connsiteY20" fmla="*/ 68136 h 1141639"/>
                  <a:gd name="connsiteX21" fmla="*/ 859059 w 1449925"/>
                  <a:gd name="connsiteY21" fmla="*/ 87186 h 1141639"/>
                  <a:gd name="connsiteX22" fmla="*/ 816196 w 1449925"/>
                  <a:gd name="connsiteY22" fmla="*/ 130049 h 1141639"/>
                  <a:gd name="connsiteX23" fmla="*/ 759046 w 1449925"/>
                  <a:gd name="connsiteY23" fmla="*/ 239586 h 1141639"/>
                  <a:gd name="connsiteX24" fmla="*/ 782859 w 1449925"/>
                  <a:gd name="connsiteY24" fmla="*/ 363411 h 1141639"/>
                  <a:gd name="connsiteX25" fmla="*/ 768571 w 1449925"/>
                  <a:gd name="connsiteY25" fmla="*/ 506286 h 1141639"/>
                  <a:gd name="connsiteX26" fmla="*/ 746346 w 1449925"/>
                  <a:gd name="connsiteY26" fmla="*/ 587249 h 1141639"/>
                  <a:gd name="connsiteX27" fmla="*/ 808259 w 1449925"/>
                  <a:gd name="connsiteY27" fmla="*/ 703136 h 1141639"/>
                  <a:gd name="connsiteX28" fmla="*/ 878109 w 1449925"/>
                  <a:gd name="connsiteY28" fmla="*/ 792036 h 1141639"/>
                  <a:gd name="connsiteX29" fmla="*/ 1020984 w 1449925"/>
                  <a:gd name="connsiteY29" fmla="*/ 763461 h 1141639"/>
                  <a:gd name="connsiteX30" fmla="*/ 1149571 w 1449925"/>
                  <a:gd name="connsiteY30" fmla="*/ 668211 h 1141639"/>
                  <a:gd name="connsiteX31" fmla="*/ 1201959 w 1449925"/>
                  <a:gd name="connsiteY31" fmla="*/ 582486 h 1141639"/>
                  <a:gd name="connsiteX32" fmla="*/ 1240059 w 1449925"/>
                  <a:gd name="connsiteY32" fmla="*/ 477711 h 1141639"/>
                  <a:gd name="connsiteX33" fmla="*/ 1249584 w 1449925"/>
                  <a:gd name="connsiteY33" fmla="*/ 363411 h 1141639"/>
                  <a:gd name="connsiteX34" fmla="*/ 1259109 w 1449925"/>
                  <a:gd name="connsiteY34" fmla="*/ 311024 h 1141639"/>
                  <a:gd name="connsiteX35" fmla="*/ 1216246 w 1449925"/>
                  <a:gd name="connsiteY35" fmla="*/ 220536 h 1141639"/>
                  <a:gd name="connsiteX36" fmla="*/ 1225771 w 1449925"/>
                  <a:gd name="connsiteY36" fmla="*/ 211011 h 1141639"/>
                  <a:gd name="connsiteX37" fmla="*/ 1268634 w 1449925"/>
                  <a:gd name="connsiteY37" fmla="*/ 244349 h 1141639"/>
                  <a:gd name="connsiteX38" fmla="*/ 1287684 w 1449925"/>
                  <a:gd name="connsiteY38" fmla="*/ 372936 h 1141639"/>
                  <a:gd name="connsiteX39" fmla="*/ 1344834 w 1449925"/>
                  <a:gd name="connsiteY39" fmla="*/ 320549 h 1141639"/>
                  <a:gd name="connsiteX40" fmla="*/ 1401984 w 1449925"/>
                  <a:gd name="connsiteY40" fmla="*/ 282449 h 1141639"/>
                  <a:gd name="connsiteX41" fmla="*/ 1435321 w 1449925"/>
                  <a:gd name="connsiteY41" fmla="*/ 296736 h 1141639"/>
                  <a:gd name="connsiteX42" fmla="*/ 1373409 w 1449925"/>
                  <a:gd name="connsiteY42" fmla="*/ 344361 h 1141639"/>
                  <a:gd name="connsiteX43" fmla="*/ 1278159 w 1449925"/>
                  <a:gd name="connsiteY43" fmla="*/ 425324 h 1141639"/>
                  <a:gd name="connsiteX44" fmla="*/ 1249584 w 1449925"/>
                  <a:gd name="connsiteY44" fmla="*/ 520574 h 1141639"/>
                  <a:gd name="connsiteX45" fmla="*/ 1221009 w 1449925"/>
                  <a:gd name="connsiteY45" fmla="*/ 587249 h 1141639"/>
                  <a:gd name="connsiteX46" fmla="*/ 1316259 w 1449925"/>
                  <a:gd name="connsiteY46" fmla="*/ 563436 h 1141639"/>
                  <a:gd name="connsiteX47" fmla="*/ 1368646 w 1449925"/>
                  <a:gd name="connsiteY47" fmla="*/ 539624 h 1141639"/>
                  <a:gd name="connsiteX48" fmla="*/ 1306734 w 1449925"/>
                  <a:gd name="connsiteY48" fmla="*/ 587249 h 1141639"/>
                  <a:gd name="connsiteX49" fmla="*/ 1225771 w 1449925"/>
                  <a:gd name="connsiteY49" fmla="*/ 611061 h 1141639"/>
                  <a:gd name="connsiteX50" fmla="*/ 1159096 w 1449925"/>
                  <a:gd name="connsiteY50" fmla="*/ 677736 h 1141639"/>
                  <a:gd name="connsiteX51" fmla="*/ 1168621 w 1449925"/>
                  <a:gd name="connsiteY51" fmla="*/ 711074 h 1141639"/>
                  <a:gd name="connsiteX52" fmla="*/ 1259109 w 1449925"/>
                  <a:gd name="connsiteY52" fmla="*/ 753936 h 1141639"/>
                  <a:gd name="connsiteX53" fmla="*/ 1359121 w 1449925"/>
                  <a:gd name="connsiteY53" fmla="*/ 777749 h 1141639"/>
                  <a:gd name="connsiteX54" fmla="*/ 1416271 w 1449925"/>
                  <a:gd name="connsiteY54" fmla="*/ 711074 h 1141639"/>
                  <a:gd name="connsiteX55" fmla="*/ 1449609 w 1449925"/>
                  <a:gd name="connsiteY55" fmla="*/ 701549 h 1141639"/>
                  <a:gd name="connsiteX56" fmla="*/ 1397221 w 1449925"/>
                  <a:gd name="connsiteY56" fmla="*/ 758699 h 1141639"/>
                  <a:gd name="connsiteX57" fmla="*/ 1354359 w 1449925"/>
                  <a:gd name="connsiteY57" fmla="*/ 844424 h 1141639"/>
                  <a:gd name="connsiteX58" fmla="*/ 1321021 w 1449925"/>
                  <a:gd name="connsiteY58" fmla="*/ 939674 h 1141639"/>
                  <a:gd name="connsiteX59" fmla="*/ 1321021 w 1449925"/>
                  <a:gd name="connsiteY59" fmla="*/ 863474 h 1141639"/>
                  <a:gd name="connsiteX60" fmla="*/ 1321021 w 1449925"/>
                  <a:gd name="connsiteY60" fmla="*/ 801561 h 1141639"/>
                  <a:gd name="connsiteX61" fmla="*/ 1221009 w 1449925"/>
                  <a:gd name="connsiteY61" fmla="*/ 768224 h 1141639"/>
                  <a:gd name="connsiteX62" fmla="*/ 1140046 w 1449925"/>
                  <a:gd name="connsiteY62" fmla="*/ 715836 h 1141639"/>
                  <a:gd name="connsiteX63" fmla="*/ 1033684 w 1449925"/>
                  <a:gd name="connsiteY63" fmla="*/ 779336 h 1141639"/>
                  <a:gd name="connsiteX64" fmla="*/ 882871 w 1449925"/>
                  <a:gd name="connsiteY64" fmla="*/ 820611 h 1141639"/>
                  <a:gd name="connsiteX65" fmla="*/ 816196 w 1449925"/>
                  <a:gd name="connsiteY65" fmla="*/ 953961 h 1141639"/>
                  <a:gd name="connsiteX66" fmla="*/ 692371 w 1449925"/>
                  <a:gd name="connsiteY66" fmla="*/ 1063499 h 1141639"/>
                  <a:gd name="connsiteX67" fmla="*/ 501871 w 1449925"/>
                  <a:gd name="connsiteY67" fmla="*/ 1139699 h 1141639"/>
                  <a:gd name="connsiteX68" fmla="*/ 501871 w 1449925"/>
                  <a:gd name="connsiteY68" fmla="*/ 1115886 h 1141639"/>
                  <a:gd name="connsiteX69" fmla="*/ 611409 w 1449925"/>
                  <a:gd name="connsiteY69" fmla="*/ 1082549 h 1141639"/>
                  <a:gd name="connsiteX70" fmla="*/ 759046 w 1449925"/>
                  <a:gd name="connsiteY70" fmla="*/ 987299 h 1141639"/>
                  <a:gd name="connsiteX71" fmla="*/ 830484 w 1449925"/>
                  <a:gd name="connsiteY71" fmla="*/ 877761 h 1141639"/>
                  <a:gd name="connsiteX72" fmla="*/ 854296 w 1449925"/>
                  <a:gd name="connsiteY72" fmla="*/ 796799 h 1141639"/>
                  <a:gd name="connsiteX73" fmla="*/ 820959 w 1449925"/>
                  <a:gd name="connsiteY73" fmla="*/ 744411 h 1141639"/>
                  <a:gd name="connsiteX74" fmla="*/ 773334 w 1449925"/>
                  <a:gd name="connsiteY74" fmla="*/ 668211 h 1141639"/>
                  <a:gd name="connsiteX75" fmla="*/ 720946 w 1449925"/>
                  <a:gd name="connsiteY75" fmla="*/ 577724 h 1141639"/>
                  <a:gd name="connsiteX76" fmla="*/ 568546 w 1449925"/>
                  <a:gd name="connsiteY76" fmla="*/ 553911 h 1141639"/>
                  <a:gd name="connsiteX77" fmla="*/ 439959 w 1449925"/>
                  <a:gd name="connsiteY77" fmla="*/ 482474 h 1141639"/>
                  <a:gd name="connsiteX78" fmla="*/ 368521 w 1449925"/>
                  <a:gd name="connsiteY78" fmla="*/ 372936 h 1141639"/>
                  <a:gd name="connsiteX79" fmla="*/ 316134 w 1449925"/>
                  <a:gd name="connsiteY79" fmla="*/ 277686 h 1141639"/>
                  <a:gd name="connsiteX80" fmla="*/ 268509 w 1449925"/>
                  <a:gd name="connsiteY80" fmla="*/ 234824 h 1141639"/>
                  <a:gd name="connsiteX81" fmla="*/ 249459 w 1449925"/>
                  <a:gd name="connsiteY81" fmla="*/ 268161 h 1141639"/>
                  <a:gd name="connsiteX82" fmla="*/ 163734 w 1449925"/>
                  <a:gd name="connsiteY82" fmla="*/ 296736 h 1141639"/>
                  <a:gd name="connsiteX83" fmla="*/ 78009 w 1449925"/>
                  <a:gd name="connsiteY83" fmla="*/ 301499 h 1141639"/>
                  <a:gd name="connsiteX84" fmla="*/ 1809 w 1449925"/>
                  <a:gd name="connsiteY84" fmla="*/ 272924 h 1141639"/>
                  <a:gd name="connsiteX0" fmla="*/ 1809 w 1449925"/>
                  <a:gd name="connsiteY0" fmla="*/ 272924 h 1141639"/>
                  <a:gd name="connsiteX1" fmla="*/ 160559 w 1449925"/>
                  <a:gd name="connsiteY1" fmla="*/ 285624 h 1141639"/>
                  <a:gd name="connsiteX2" fmla="*/ 244696 w 1449925"/>
                  <a:gd name="connsiteY2" fmla="*/ 230061 h 1141639"/>
                  <a:gd name="connsiteX3" fmla="*/ 220884 w 1449925"/>
                  <a:gd name="connsiteY3" fmla="*/ 153861 h 1141639"/>
                  <a:gd name="connsiteX4" fmla="*/ 273271 w 1449925"/>
                  <a:gd name="connsiteY4" fmla="*/ 10986 h 1141639"/>
                  <a:gd name="connsiteX5" fmla="*/ 278034 w 1449925"/>
                  <a:gd name="connsiteY5" fmla="*/ 25274 h 1141639"/>
                  <a:gd name="connsiteX6" fmla="*/ 244696 w 1449925"/>
                  <a:gd name="connsiteY6" fmla="*/ 149099 h 1141639"/>
                  <a:gd name="connsiteX7" fmla="*/ 282796 w 1449925"/>
                  <a:gd name="connsiteY7" fmla="*/ 220536 h 1141639"/>
                  <a:gd name="connsiteX8" fmla="*/ 358996 w 1449925"/>
                  <a:gd name="connsiteY8" fmla="*/ 306261 h 1141639"/>
                  <a:gd name="connsiteX9" fmla="*/ 463771 w 1449925"/>
                  <a:gd name="connsiteY9" fmla="*/ 477711 h 1141639"/>
                  <a:gd name="connsiteX10" fmla="*/ 586009 w 1449925"/>
                  <a:gd name="connsiteY10" fmla="*/ 541211 h 1141639"/>
                  <a:gd name="connsiteX11" fmla="*/ 730471 w 1449925"/>
                  <a:gd name="connsiteY11" fmla="*/ 539624 h 1141639"/>
                  <a:gd name="connsiteX12" fmla="*/ 763809 w 1449925"/>
                  <a:gd name="connsiteY12" fmla="*/ 425324 h 1141639"/>
                  <a:gd name="connsiteX13" fmla="*/ 735234 w 1449925"/>
                  <a:gd name="connsiteY13" fmla="*/ 244349 h 1141639"/>
                  <a:gd name="connsiteX14" fmla="*/ 663796 w 1449925"/>
                  <a:gd name="connsiteY14" fmla="*/ 106236 h 1141639"/>
                  <a:gd name="connsiteX15" fmla="*/ 589184 w 1449925"/>
                  <a:gd name="connsiteY15" fmla="*/ 14161 h 1141639"/>
                  <a:gd name="connsiteX16" fmla="*/ 620934 w 1449925"/>
                  <a:gd name="connsiteY16" fmla="*/ 15749 h 1141639"/>
                  <a:gd name="connsiteX17" fmla="*/ 692371 w 1449925"/>
                  <a:gd name="connsiteY17" fmla="*/ 110999 h 1141639"/>
                  <a:gd name="connsiteX18" fmla="*/ 744759 w 1449925"/>
                  <a:gd name="connsiteY18" fmla="*/ 211011 h 1141639"/>
                  <a:gd name="connsiteX19" fmla="*/ 787621 w 1449925"/>
                  <a:gd name="connsiteY19" fmla="*/ 125286 h 1141639"/>
                  <a:gd name="connsiteX20" fmla="*/ 849534 w 1449925"/>
                  <a:gd name="connsiteY20" fmla="*/ 68136 h 1141639"/>
                  <a:gd name="connsiteX21" fmla="*/ 859059 w 1449925"/>
                  <a:gd name="connsiteY21" fmla="*/ 87186 h 1141639"/>
                  <a:gd name="connsiteX22" fmla="*/ 816196 w 1449925"/>
                  <a:gd name="connsiteY22" fmla="*/ 130049 h 1141639"/>
                  <a:gd name="connsiteX23" fmla="*/ 759046 w 1449925"/>
                  <a:gd name="connsiteY23" fmla="*/ 239586 h 1141639"/>
                  <a:gd name="connsiteX24" fmla="*/ 782859 w 1449925"/>
                  <a:gd name="connsiteY24" fmla="*/ 363411 h 1141639"/>
                  <a:gd name="connsiteX25" fmla="*/ 768571 w 1449925"/>
                  <a:gd name="connsiteY25" fmla="*/ 506286 h 1141639"/>
                  <a:gd name="connsiteX26" fmla="*/ 746346 w 1449925"/>
                  <a:gd name="connsiteY26" fmla="*/ 587249 h 1141639"/>
                  <a:gd name="connsiteX27" fmla="*/ 808259 w 1449925"/>
                  <a:gd name="connsiteY27" fmla="*/ 703136 h 1141639"/>
                  <a:gd name="connsiteX28" fmla="*/ 878109 w 1449925"/>
                  <a:gd name="connsiteY28" fmla="*/ 792036 h 1141639"/>
                  <a:gd name="connsiteX29" fmla="*/ 1020984 w 1449925"/>
                  <a:gd name="connsiteY29" fmla="*/ 763461 h 1141639"/>
                  <a:gd name="connsiteX30" fmla="*/ 1149571 w 1449925"/>
                  <a:gd name="connsiteY30" fmla="*/ 668211 h 1141639"/>
                  <a:gd name="connsiteX31" fmla="*/ 1201959 w 1449925"/>
                  <a:gd name="connsiteY31" fmla="*/ 582486 h 1141639"/>
                  <a:gd name="connsiteX32" fmla="*/ 1240059 w 1449925"/>
                  <a:gd name="connsiteY32" fmla="*/ 477711 h 1141639"/>
                  <a:gd name="connsiteX33" fmla="*/ 1249584 w 1449925"/>
                  <a:gd name="connsiteY33" fmla="*/ 363411 h 1141639"/>
                  <a:gd name="connsiteX34" fmla="*/ 1259109 w 1449925"/>
                  <a:gd name="connsiteY34" fmla="*/ 311024 h 1141639"/>
                  <a:gd name="connsiteX35" fmla="*/ 1216246 w 1449925"/>
                  <a:gd name="connsiteY35" fmla="*/ 220536 h 1141639"/>
                  <a:gd name="connsiteX36" fmla="*/ 1225771 w 1449925"/>
                  <a:gd name="connsiteY36" fmla="*/ 211011 h 1141639"/>
                  <a:gd name="connsiteX37" fmla="*/ 1268634 w 1449925"/>
                  <a:gd name="connsiteY37" fmla="*/ 244349 h 1141639"/>
                  <a:gd name="connsiteX38" fmla="*/ 1287684 w 1449925"/>
                  <a:gd name="connsiteY38" fmla="*/ 372936 h 1141639"/>
                  <a:gd name="connsiteX39" fmla="*/ 1344834 w 1449925"/>
                  <a:gd name="connsiteY39" fmla="*/ 320549 h 1141639"/>
                  <a:gd name="connsiteX40" fmla="*/ 1401984 w 1449925"/>
                  <a:gd name="connsiteY40" fmla="*/ 282449 h 1141639"/>
                  <a:gd name="connsiteX41" fmla="*/ 1435321 w 1449925"/>
                  <a:gd name="connsiteY41" fmla="*/ 296736 h 1141639"/>
                  <a:gd name="connsiteX42" fmla="*/ 1373409 w 1449925"/>
                  <a:gd name="connsiteY42" fmla="*/ 344361 h 1141639"/>
                  <a:gd name="connsiteX43" fmla="*/ 1278159 w 1449925"/>
                  <a:gd name="connsiteY43" fmla="*/ 425324 h 1141639"/>
                  <a:gd name="connsiteX44" fmla="*/ 1249584 w 1449925"/>
                  <a:gd name="connsiteY44" fmla="*/ 520574 h 1141639"/>
                  <a:gd name="connsiteX45" fmla="*/ 1221009 w 1449925"/>
                  <a:gd name="connsiteY45" fmla="*/ 587249 h 1141639"/>
                  <a:gd name="connsiteX46" fmla="*/ 1316259 w 1449925"/>
                  <a:gd name="connsiteY46" fmla="*/ 563436 h 1141639"/>
                  <a:gd name="connsiteX47" fmla="*/ 1368646 w 1449925"/>
                  <a:gd name="connsiteY47" fmla="*/ 539624 h 1141639"/>
                  <a:gd name="connsiteX48" fmla="*/ 1306734 w 1449925"/>
                  <a:gd name="connsiteY48" fmla="*/ 587249 h 1141639"/>
                  <a:gd name="connsiteX49" fmla="*/ 1225771 w 1449925"/>
                  <a:gd name="connsiteY49" fmla="*/ 611061 h 1141639"/>
                  <a:gd name="connsiteX50" fmla="*/ 1159096 w 1449925"/>
                  <a:gd name="connsiteY50" fmla="*/ 677736 h 1141639"/>
                  <a:gd name="connsiteX51" fmla="*/ 1168621 w 1449925"/>
                  <a:gd name="connsiteY51" fmla="*/ 711074 h 1141639"/>
                  <a:gd name="connsiteX52" fmla="*/ 1259109 w 1449925"/>
                  <a:gd name="connsiteY52" fmla="*/ 753936 h 1141639"/>
                  <a:gd name="connsiteX53" fmla="*/ 1359121 w 1449925"/>
                  <a:gd name="connsiteY53" fmla="*/ 777749 h 1141639"/>
                  <a:gd name="connsiteX54" fmla="*/ 1416271 w 1449925"/>
                  <a:gd name="connsiteY54" fmla="*/ 711074 h 1141639"/>
                  <a:gd name="connsiteX55" fmla="*/ 1449609 w 1449925"/>
                  <a:gd name="connsiteY55" fmla="*/ 701549 h 1141639"/>
                  <a:gd name="connsiteX56" fmla="*/ 1397221 w 1449925"/>
                  <a:gd name="connsiteY56" fmla="*/ 758699 h 1141639"/>
                  <a:gd name="connsiteX57" fmla="*/ 1354359 w 1449925"/>
                  <a:gd name="connsiteY57" fmla="*/ 844424 h 1141639"/>
                  <a:gd name="connsiteX58" fmla="*/ 1321021 w 1449925"/>
                  <a:gd name="connsiteY58" fmla="*/ 939674 h 1141639"/>
                  <a:gd name="connsiteX59" fmla="*/ 1321021 w 1449925"/>
                  <a:gd name="connsiteY59" fmla="*/ 863474 h 1141639"/>
                  <a:gd name="connsiteX60" fmla="*/ 1321021 w 1449925"/>
                  <a:gd name="connsiteY60" fmla="*/ 801561 h 1141639"/>
                  <a:gd name="connsiteX61" fmla="*/ 1221009 w 1449925"/>
                  <a:gd name="connsiteY61" fmla="*/ 768224 h 1141639"/>
                  <a:gd name="connsiteX62" fmla="*/ 1140046 w 1449925"/>
                  <a:gd name="connsiteY62" fmla="*/ 715836 h 1141639"/>
                  <a:gd name="connsiteX63" fmla="*/ 1033684 w 1449925"/>
                  <a:gd name="connsiteY63" fmla="*/ 779336 h 1141639"/>
                  <a:gd name="connsiteX64" fmla="*/ 882871 w 1449925"/>
                  <a:gd name="connsiteY64" fmla="*/ 820611 h 1141639"/>
                  <a:gd name="connsiteX65" fmla="*/ 816196 w 1449925"/>
                  <a:gd name="connsiteY65" fmla="*/ 953961 h 1141639"/>
                  <a:gd name="connsiteX66" fmla="*/ 692371 w 1449925"/>
                  <a:gd name="connsiteY66" fmla="*/ 1063499 h 1141639"/>
                  <a:gd name="connsiteX67" fmla="*/ 501871 w 1449925"/>
                  <a:gd name="connsiteY67" fmla="*/ 1139699 h 1141639"/>
                  <a:gd name="connsiteX68" fmla="*/ 501871 w 1449925"/>
                  <a:gd name="connsiteY68" fmla="*/ 1115886 h 1141639"/>
                  <a:gd name="connsiteX69" fmla="*/ 611409 w 1449925"/>
                  <a:gd name="connsiteY69" fmla="*/ 1082549 h 1141639"/>
                  <a:gd name="connsiteX70" fmla="*/ 793971 w 1449925"/>
                  <a:gd name="connsiteY70" fmla="*/ 942849 h 1141639"/>
                  <a:gd name="connsiteX71" fmla="*/ 830484 w 1449925"/>
                  <a:gd name="connsiteY71" fmla="*/ 877761 h 1141639"/>
                  <a:gd name="connsiteX72" fmla="*/ 854296 w 1449925"/>
                  <a:gd name="connsiteY72" fmla="*/ 796799 h 1141639"/>
                  <a:gd name="connsiteX73" fmla="*/ 820959 w 1449925"/>
                  <a:gd name="connsiteY73" fmla="*/ 744411 h 1141639"/>
                  <a:gd name="connsiteX74" fmla="*/ 773334 w 1449925"/>
                  <a:gd name="connsiteY74" fmla="*/ 668211 h 1141639"/>
                  <a:gd name="connsiteX75" fmla="*/ 720946 w 1449925"/>
                  <a:gd name="connsiteY75" fmla="*/ 577724 h 1141639"/>
                  <a:gd name="connsiteX76" fmla="*/ 568546 w 1449925"/>
                  <a:gd name="connsiteY76" fmla="*/ 553911 h 1141639"/>
                  <a:gd name="connsiteX77" fmla="*/ 439959 w 1449925"/>
                  <a:gd name="connsiteY77" fmla="*/ 482474 h 1141639"/>
                  <a:gd name="connsiteX78" fmla="*/ 368521 w 1449925"/>
                  <a:gd name="connsiteY78" fmla="*/ 372936 h 1141639"/>
                  <a:gd name="connsiteX79" fmla="*/ 316134 w 1449925"/>
                  <a:gd name="connsiteY79" fmla="*/ 277686 h 1141639"/>
                  <a:gd name="connsiteX80" fmla="*/ 268509 w 1449925"/>
                  <a:gd name="connsiteY80" fmla="*/ 234824 h 1141639"/>
                  <a:gd name="connsiteX81" fmla="*/ 249459 w 1449925"/>
                  <a:gd name="connsiteY81" fmla="*/ 268161 h 1141639"/>
                  <a:gd name="connsiteX82" fmla="*/ 163734 w 1449925"/>
                  <a:gd name="connsiteY82" fmla="*/ 296736 h 1141639"/>
                  <a:gd name="connsiteX83" fmla="*/ 78009 w 1449925"/>
                  <a:gd name="connsiteY83" fmla="*/ 301499 h 1141639"/>
                  <a:gd name="connsiteX84" fmla="*/ 1809 w 1449925"/>
                  <a:gd name="connsiteY84" fmla="*/ 272924 h 1141639"/>
                  <a:gd name="connsiteX0" fmla="*/ 1809 w 1449925"/>
                  <a:gd name="connsiteY0" fmla="*/ 272924 h 1141971"/>
                  <a:gd name="connsiteX1" fmla="*/ 160559 w 1449925"/>
                  <a:gd name="connsiteY1" fmla="*/ 285624 h 1141971"/>
                  <a:gd name="connsiteX2" fmla="*/ 244696 w 1449925"/>
                  <a:gd name="connsiteY2" fmla="*/ 230061 h 1141971"/>
                  <a:gd name="connsiteX3" fmla="*/ 220884 w 1449925"/>
                  <a:gd name="connsiteY3" fmla="*/ 153861 h 1141971"/>
                  <a:gd name="connsiteX4" fmla="*/ 273271 w 1449925"/>
                  <a:gd name="connsiteY4" fmla="*/ 10986 h 1141971"/>
                  <a:gd name="connsiteX5" fmla="*/ 278034 w 1449925"/>
                  <a:gd name="connsiteY5" fmla="*/ 25274 h 1141971"/>
                  <a:gd name="connsiteX6" fmla="*/ 244696 w 1449925"/>
                  <a:gd name="connsiteY6" fmla="*/ 149099 h 1141971"/>
                  <a:gd name="connsiteX7" fmla="*/ 282796 w 1449925"/>
                  <a:gd name="connsiteY7" fmla="*/ 220536 h 1141971"/>
                  <a:gd name="connsiteX8" fmla="*/ 358996 w 1449925"/>
                  <a:gd name="connsiteY8" fmla="*/ 306261 h 1141971"/>
                  <a:gd name="connsiteX9" fmla="*/ 463771 w 1449925"/>
                  <a:gd name="connsiteY9" fmla="*/ 477711 h 1141971"/>
                  <a:gd name="connsiteX10" fmla="*/ 586009 w 1449925"/>
                  <a:gd name="connsiteY10" fmla="*/ 541211 h 1141971"/>
                  <a:gd name="connsiteX11" fmla="*/ 730471 w 1449925"/>
                  <a:gd name="connsiteY11" fmla="*/ 539624 h 1141971"/>
                  <a:gd name="connsiteX12" fmla="*/ 763809 w 1449925"/>
                  <a:gd name="connsiteY12" fmla="*/ 425324 h 1141971"/>
                  <a:gd name="connsiteX13" fmla="*/ 735234 w 1449925"/>
                  <a:gd name="connsiteY13" fmla="*/ 244349 h 1141971"/>
                  <a:gd name="connsiteX14" fmla="*/ 663796 w 1449925"/>
                  <a:gd name="connsiteY14" fmla="*/ 106236 h 1141971"/>
                  <a:gd name="connsiteX15" fmla="*/ 589184 w 1449925"/>
                  <a:gd name="connsiteY15" fmla="*/ 14161 h 1141971"/>
                  <a:gd name="connsiteX16" fmla="*/ 620934 w 1449925"/>
                  <a:gd name="connsiteY16" fmla="*/ 15749 h 1141971"/>
                  <a:gd name="connsiteX17" fmla="*/ 692371 w 1449925"/>
                  <a:gd name="connsiteY17" fmla="*/ 110999 h 1141971"/>
                  <a:gd name="connsiteX18" fmla="*/ 744759 w 1449925"/>
                  <a:gd name="connsiteY18" fmla="*/ 211011 h 1141971"/>
                  <a:gd name="connsiteX19" fmla="*/ 787621 w 1449925"/>
                  <a:gd name="connsiteY19" fmla="*/ 125286 h 1141971"/>
                  <a:gd name="connsiteX20" fmla="*/ 849534 w 1449925"/>
                  <a:gd name="connsiteY20" fmla="*/ 68136 h 1141971"/>
                  <a:gd name="connsiteX21" fmla="*/ 859059 w 1449925"/>
                  <a:gd name="connsiteY21" fmla="*/ 87186 h 1141971"/>
                  <a:gd name="connsiteX22" fmla="*/ 816196 w 1449925"/>
                  <a:gd name="connsiteY22" fmla="*/ 130049 h 1141971"/>
                  <a:gd name="connsiteX23" fmla="*/ 759046 w 1449925"/>
                  <a:gd name="connsiteY23" fmla="*/ 239586 h 1141971"/>
                  <a:gd name="connsiteX24" fmla="*/ 782859 w 1449925"/>
                  <a:gd name="connsiteY24" fmla="*/ 363411 h 1141971"/>
                  <a:gd name="connsiteX25" fmla="*/ 768571 w 1449925"/>
                  <a:gd name="connsiteY25" fmla="*/ 506286 h 1141971"/>
                  <a:gd name="connsiteX26" fmla="*/ 746346 w 1449925"/>
                  <a:gd name="connsiteY26" fmla="*/ 587249 h 1141971"/>
                  <a:gd name="connsiteX27" fmla="*/ 808259 w 1449925"/>
                  <a:gd name="connsiteY27" fmla="*/ 703136 h 1141971"/>
                  <a:gd name="connsiteX28" fmla="*/ 878109 w 1449925"/>
                  <a:gd name="connsiteY28" fmla="*/ 792036 h 1141971"/>
                  <a:gd name="connsiteX29" fmla="*/ 1020984 w 1449925"/>
                  <a:gd name="connsiteY29" fmla="*/ 763461 h 1141971"/>
                  <a:gd name="connsiteX30" fmla="*/ 1149571 w 1449925"/>
                  <a:gd name="connsiteY30" fmla="*/ 668211 h 1141971"/>
                  <a:gd name="connsiteX31" fmla="*/ 1201959 w 1449925"/>
                  <a:gd name="connsiteY31" fmla="*/ 582486 h 1141971"/>
                  <a:gd name="connsiteX32" fmla="*/ 1240059 w 1449925"/>
                  <a:gd name="connsiteY32" fmla="*/ 477711 h 1141971"/>
                  <a:gd name="connsiteX33" fmla="*/ 1249584 w 1449925"/>
                  <a:gd name="connsiteY33" fmla="*/ 363411 h 1141971"/>
                  <a:gd name="connsiteX34" fmla="*/ 1259109 w 1449925"/>
                  <a:gd name="connsiteY34" fmla="*/ 311024 h 1141971"/>
                  <a:gd name="connsiteX35" fmla="*/ 1216246 w 1449925"/>
                  <a:gd name="connsiteY35" fmla="*/ 220536 h 1141971"/>
                  <a:gd name="connsiteX36" fmla="*/ 1225771 w 1449925"/>
                  <a:gd name="connsiteY36" fmla="*/ 211011 h 1141971"/>
                  <a:gd name="connsiteX37" fmla="*/ 1268634 w 1449925"/>
                  <a:gd name="connsiteY37" fmla="*/ 244349 h 1141971"/>
                  <a:gd name="connsiteX38" fmla="*/ 1287684 w 1449925"/>
                  <a:gd name="connsiteY38" fmla="*/ 372936 h 1141971"/>
                  <a:gd name="connsiteX39" fmla="*/ 1344834 w 1449925"/>
                  <a:gd name="connsiteY39" fmla="*/ 320549 h 1141971"/>
                  <a:gd name="connsiteX40" fmla="*/ 1401984 w 1449925"/>
                  <a:gd name="connsiteY40" fmla="*/ 282449 h 1141971"/>
                  <a:gd name="connsiteX41" fmla="*/ 1435321 w 1449925"/>
                  <a:gd name="connsiteY41" fmla="*/ 296736 h 1141971"/>
                  <a:gd name="connsiteX42" fmla="*/ 1373409 w 1449925"/>
                  <a:gd name="connsiteY42" fmla="*/ 344361 h 1141971"/>
                  <a:gd name="connsiteX43" fmla="*/ 1278159 w 1449925"/>
                  <a:gd name="connsiteY43" fmla="*/ 425324 h 1141971"/>
                  <a:gd name="connsiteX44" fmla="*/ 1249584 w 1449925"/>
                  <a:gd name="connsiteY44" fmla="*/ 520574 h 1141971"/>
                  <a:gd name="connsiteX45" fmla="*/ 1221009 w 1449925"/>
                  <a:gd name="connsiteY45" fmla="*/ 587249 h 1141971"/>
                  <a:gd name="connsiteX46" fmla="*/ 1316259 w 1449925"/>
                  <a:gd name="connsiteY46" fmla="*/ 563436 h 1141971"/>
                  <a:gd name="connsiteX47" fmla="*/ 1368646 w 1449925"/>
                  <a:gd name="connsiteY47" fmla="*/ 539624 h 1141971"/>
                  <a:gd name="connsiteX48" fmla="*/ 1306734 w 1449925"/>
                  <a:gd name="connsiteY48" fmla="*/ 587249 h 1141971"/>
                  <a:gd name="connsiteX49" fmla="*/ 1225771 w 1449925"/>
                  <a:gd name="connsiteY49" fmla="*/ 611061 h 1141971"/>
                  <a:gd name="connsiteX50" fmla="*/ 1159096 w 1449925"/>
                  <a:gd name="connsiteY50" fmla="*/ 677736 h 1141971"/>
                  <a:gd name="connsiteX51" fmla="*/ 1168621 w 1449925"/>
                  <a:gd name="connsiteY51" fmla="*/ 711074 h 1141971"/>
                  <a:gd name="connsiteX52" fmla="*/ 1259109 w 1449925"/>
                  <a:gd name="connsiteY52" fmla="*/ 753936 h 1141971"/>
                  <a:gd name="connsiteX53" fmla="*/ 1359121 w 1449925"/>
                  <a:gd name="connsiteY53" fmla="*/ 777749 h 1141971"/>
                  <a:gd name="connsiteX54" fmla="*/ 1416271 w 1449925"/>
                  <a:gd name="connsiteY54" fmla="*/ 711074 h 1141971"/>
                  <a:gd name="connsiteX55" fmla="*/ 1449609 w 1449925"/>
                  <a:gd name="connsiteY55" fmla="*/ 701549 h 1141971"/>
                  <a:gd name="connsiteX56" fmla="*/ 1397221 w 1449925"/>
                  <a:gd name="connsiteY56" fmla="*/ 758699 h 1141971"/>
                  <a:gd name="connsiteX57" fmla="*/ 1354359 w 1449925"/>
                  <a:gd name="connsiteY57" fmla="*/ 844424 h 1141971"/>
                  <a:gd name="connsiteX58" fmla="*/ 1321021 w 1449925"/>
                  <a:gd name="connsiteY58" fmla="*/ 939674 h 1141971"/>
                  <a:gd name="connsiteX59" fmla="*/ 1321021 w 1449925"/>
                  <a:gd name="connsiteY59" fmla="*/ 863474 h 1141971"/>
                  <a:gd name="connsiteX60" fmla="*/ 1321021 w 1449925"/>
                  <a:gd name="connsiteY60" fmla="*/ 801561 h 1141971"/>
                  <a:gd name="connsiteX61" fmla="*/ 1221009 w 1449925"/>
                  <a:gd name="connsiteY61" fmla="*/ 768224 h 1141971"/>
                  <a:gd name="connsiteX62" fmla="*/ 1140046 w 1449925"/>
                  <a:gd name="connsiteY62" fmla="*/ 715836 h 1141971"/>
                  <a:gd name="connsiteX63" fmla="*/ 1033684 w 1449925"/>
                  <a:gd name="connsiteY63" fmla="*/ 779336 h 1141971"/>
                  <a:gd name="connsiteX64" fmla="*/ 882871 w 1449925"/>
                  <a:gd name="connsiteY64" fmla="*/ 820611 h 1141971"/>
                  <a:gd name="connsiteX65" fmla="*/ 816196 w 1449925"/>
                  <a:gd name="connsiteY65" fmla="*/ 953961 h 1141971"/>
                  <a:gd name="connsiteX66" fmla="*/ 692371 w 1449925"/>
                  <a:gd name="connsiteY66" fmla="*/ 1063499 h 1141971"/>
                  <a:gd name="connsiteX67" fmla="*/ 501871 w 1449925"/>
                  <a:gd name="connsiteY67" fmla="*/ 1139699 h 1141971"/>
                  <a:gd name="connsiteX68" fmla="*/ 501871 w 1449925"/>
                  <a:gd name="connsiteY68" fmla="*/ 1115886 h 1141971"/>
                  <a:gd name="connsiteX69" fmla="*/ 681259 w 1449925"/>
                  <a:gd name="connsiteY69" fmla="*/ 1053974 h 1141971"/>
                  <a:gd name="connsiteX70" fmla="*/ 793971 w 1449925"/>
                  <a:gd name="connsiteY70" fmla="*/ 942849 h 1141971"/>
                  <a:gd name="connsiteX71" fmla="*/ 830484 w 1449925"/>
                  <a:gd name="connsiteY71" fmla="*/ 877761 h 1141971"/>
                  <a:gd name="connsiteX72" fmla="*/ 854296 w 1449925"/>
                  <a:gd name="connsiteY72" fmla="*/ 796799 h 1141971"/>
                  <a:gd name="connsiteX73" fmla="*/ 820959 w 1449925"/>
                  <a:gd name="connsiteY73" fmla="*/ 744411 h 1141971"/>
                  <a:gd name="connsiteX74" fmla="*/ 773334 w 1449925"/>
                  <a:gd name="connsiteY74" fmla="*/ 668211 h 1141971"/>
                  <a:gd name="connsiteX75" fmla="*/ 720946 w 1449925"/>
                  <a:gd name="connsiteY75" fmla="*/ 577724 h 1141971"/>
                  <a:gd name="connsiteX76" fmla="*/ 568546 w 1449925"/>
                  <a:gd name="connsiteY76" fmla="*/ 553911 h 1141971"/>
                  <a:gd name="connsiteX77" fmla="*/ 439959 w 1449925"/>
                  <a:gd name="connsiteY77" fmla="*/ 482474 h 1141971"/>
                  <a:gd name="connsiteX78" fmla="*/ 368521 w 1449925"/>
                  <a:gd name="connsiteY78" fmla="*/ 372936 h 1141971"/>
                  <a:gd name="connsiteX79" fmla="*/ 316134 w 1449925"/>
                  <a:gd name="connsiteY79" fmla="*/ 277686 h 1141971"/>
                  <a:gd name="connsiteX80" fmla="*/ 268509 w 1449925"/>
                  <a:gd name="connsiteY80" fmla="*/ 234824 h 1141971"/>
                  <a:gd name="connsiteX81" fmla="*/ 249459 w 1449925"/>
                  <a:gd name="connsiteY81" fmla="*/ 268161 h 1141971"/>
                  <a:gd name="connsiteX82" fmla="*/ 163734 w 1449925"/>
                  <a:gd name="connsiteY82" fmla="*/ 296736 h 1141971"/>
                  <a:gd name="connsiteX83" fmla="*/ 78009 w 1449925"/>
                  <a:gd name="connsiteY83" fmla="*/ 301499 h 1141971"/>
                  <a:gd name="connsiteX84" fmla="*/ 1809 w 1449925"/>
                  <a:gd name="connsiteY84" fmla="*/ 272924 h 1141971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78109 w 1449925"/>
                  <a:gd name="connsiteY28" fmla="*/ 79203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49584 w 1449925"/>
                  <a:gd name="connsiteY33" fmla="*/ 3634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68634 w 1449925"/>
                  <a:gd name="connsiteY37" fmla="*/ 244349 h 1142485"/>
                  <a:gd name="connsiteX38" fmla="*/ 1287684 w 1449925"/>
                  <a:gd name="connsiteY38" fmla="*/ 372936 h 1142485"/>
                  <a:gd name="connsiteX39" fmla="*/ 1344834 w 1449925"/>
                  <a:gd name="connsiteY39" fmla="*/ 320549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4359 w 1449925"/>
                  <a:gd name="connsiteY57" fmla="*/ 8444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78109 w 1449925"/>
                  <a:gd name="connsiteY28" fmla="*/ 79203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49584 w 1449925"/>
                  <a:gd name="connsiteY33" fmla="*/ 3634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68634 w 1449925"/>
                  <a:gd name="connsiteY37" fmla="*/ 244349 h 1142485"/>
                  <a:gd name="connsiteX38" fmla="*/ 1287684 w 1449925"/>
                  <a:gd name="connsiteY38" fmla="*/ 372936 h 1142485"/>
                  <a:gd name="connsiteX39" fmla="*/ 1344834 w 1449925"/>
                  <a:gd name="connsiteY39" fmla="*/ 320549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78109 w 1449925"/>
                  <a:gd name="connsiteY28" fmla="*/ 79203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49584 w 1449925"/>
                  <a:gd name="connsiteY33" fmla="*/ 3634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68634 w 1449925"/>
                  <a:gd name="connsiteY37" fmla="*/ 2443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78109 w 1449925"/>
                  <a:gd name="connsiteY28" fmla="*/ 79203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49584 w 1449925"/>
                  <a:gd name="connsiteY33" fmla="*/ 3634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78109 w 1449925"/>
                  <a:gd name="connsiteY28" fmla="*/ 79203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55934 w 1449925"/>
                  <a:gd name="connsiteY33" fmla="*/ 3888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81284 w 1449925"/>
                  <a:gd name="connsiteY28" fmla="*/ 78568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55934 w 1449925"/>
                  <a:gd name="connsiteY33" fmla="*/ 3888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52696 w 1449925"/>
                  <a:gd name="connsiteY26" fmla="*/ 580899 h 1142485"/>
                  <a:gd name="connsiteX27" fmla="*/ 808259 w 1449925"/>
                  <a:gd name="connsiteY27" fmla="*/ 703136 h 1142485"/>
                  <a:gd name="connsiteX28" fmla="*/ 881284 w 1449925"/>
                  <a:gd name="connsiteY28" fmla="*/ 78568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55934 w 1449925"/>
                  <a:gd name="connsiteY33" fmla="*/ 3888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52696 w 1449925"/>
                  <a:gd name="connsiteY26" fmla="*/ 580899 h 1142485"/>
                  <a:gd name="connsiteX27" fmla="*/ 808259 w 1449925"/>
                  <a:gd name="connsiteY27" fmla="*/ 703136 h 1142485"/>
                  <a:gd name="connsiteX28" fmla="*/ 881284 w 1449925"/>
                  <a:gd name="connsiteY28" fmla="*/ 78568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55934 w 1449925"/>
                  <a:gd name="connsiteY33" fmla="*/ 3888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14596 w 1449925"/>
                  <a:gd name="connsiteY75" fmla="*/ 574549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52696 w 1449925"/>
                  <a:gd name="connsiteY26" fmla="*/ 580899 h 1142485"/>
                  <a:gd name="connsiteX27" fmla="*/ 808259 w 1449925"/>
                  <a:gd name="connsiteY27" fmla="*/ 703136 h 1142485"/>
                  <a:gd name="connsiteX28" fmla="*/ 881284 w 1449925"/>
                  <a:gd name="connsiteY28" fmla="*/ 78568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55934 w 1449925"/>
                  <a:gd name="connsiteY33" fmla="*/ 3888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1121 w 1449925"/>
                  <a:gd name="connsiteY72" fmla="*/ 80314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14596 w 1449925"/>
                  <a:gd name="connsiteY75" fmla="*/ 574549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1449925" h="1142485">
                    <a:moveTo>
                      <a:pt x="1809" y="272924"/>
                    </a:moveTo>
                    <a:cubicBezTo>
                      <a:pt x="15567" y="270278"/>
                      <a:pt x="120078" y="292768"/>
                      <a:pt x="160559" y="285624"/>
                    </a:cubicBezTo>
                    <a:cubicBezTo>
                      <a:pt x="201040" y="278480"/>
                      <a:pt x="234642" y="252021"/>
                      <a:pt x="244696" y="230061"/>
                    </a:cubicBezTo>
                    <a:cubicBezTo>
                      <a:pt x="254750" y="208101"/>
                      <a:pt x="216122" y="190373"/>
                      <a:pt x="220884" y="153861"/>
                    </a:cubicBezTo>
                    <a:cubicBezTo>
                      <a:pt x="225647" y="117348"/>
                      <a:pt x="263746" y="32417"/>
                      <a:pt x="273271" y="10986"/>
                    </a:cubicBezTo>
                    <a:cubicBezTo>
                      <a:pt x="282796" y="-10445"/>
                      <a:pt x="282797" y="2255"/>
                      <a:pt x="278034" y="25274"/>
                    </a:cubicBezTo>
                    <a:cubicBezTo>
                      <a:pt x="273272" y="48293"/>
                      <a:pt x="243902" y="116555"/>
                      <a:pt x="244696" y="149099"/>
                    </a:cubicBezTo>
                    <a:cubicBezTo>
                      <a:pt x="245490" y="181643"/>
                      <a:pt x="263746" y="194342"/>
                      <a:pt x="282796" y="220536"/>
                    </a:cubicBezTo>
                    <a:cubicBezTo>
                      <a:pt x="301846" y="246730"/>
                      <a:pt x="328834" y="263399"/>
                      <a:pt x="358996" y="306261"/>
                    </a:cubicBezTo>
                    <a:cubicBezTo>
                      <a:pt x="389158" y="349123"/>
                      <a:pt x="425936" y="438553"/>
                      <a:pt x="463771" y="477711"/>
                    </a:cubicBezTo>
                    <a:cubicBezTo>
                      <a:pt x="501607" y="516869"/>
                      <a:pt x="541559" y="530892"/>
                      <a:pt x="586009" y="541211"/>
                    </a:cubicBezTo>
                    <a:cubicBezTo>
                      <a:pt x="630459" y="551530"/>
                      <a:pt x="700838" y="558939"/>
                      <a:pt x="730471" y="539624"/>
                    </a:cubicBezTo>
                    <a:cubicBezTo>
                      <a:pt x="760104" y="520310"/>
                      <a:pt x="763015" y="474536"/>
                      <a:pt x="763809" y="425324"/>
                    </a:cubicBezTo>
                    <a:cubicBezTo>
                      <a:pt x="764603" y="376112"/>
                      <a:pt x="751903" y="297530"/>
                      <a:pt x="735234" y="244349"/>
                    </a:cubicBezTo>
                    <a:cubicBezTo>
                      <a:pt x="718565" y="191168"/>
                      <a:pt x="688138" y="144601"/>
                      <a:pt x="663796" y="106236"/>
                    </a:cubicBezTo>
                    <a:cubicBezTo>
                      <a:pt x="639454" y="67871"/>
                      <a:pt x="596328" y="29242"/>
                      <a:pt x="589184" y="14161"/>
                    </a:cubicBezTo>
                    <a:cubicBezTo>
                      <a:pt x="582040" y="-920"/>
                      <a:pt x="603736" y="-391"/>
                      <a:pt x="620934" y="15749"/>
                    </a:cubicBezTo>
                    <a:cubicBezTo>
                      <a:pt x="638132" y="31889"/>
                      <a:pt x="671734" y="78455"/>
                      <a:pt x="692371" y="110999"/>
                    </a:cubicBezTo>
                    <a:cubicBezTo>
                      <a:pt x="713009" y="143543"/>
                      <a:pt x="728884" y="208630"/>
                      <a:pt x="744759" y="211011"/>
                    </a:cubicBezTo>
                    <a:cubicBezTo>
                      <a:pt x="760634" y="213392"/>
                      <a:pt x="770159" y="149098"/>
                      <a:pt x="787621" y="125286"/>
                    </a:cubicBezTo>
                    <a:cubicBezTo>
                      <a:pt x="805083" y="101474"/>
                      <a:pt x="837628" y="74486"/>
                      <a:pt x="849534" y="68136"/>
                    </a:cubicBezTo>
                    <a:cubicBezTo>
                      <a:pt x="861440" y="61786"/>
                      <a:pt x="864615" y="76867"/>
                      <a:pt x="859059" y="87186"/>
                    </a:cubicBezTo>
                    <a:cubicBezTo>
                      <a:pt x="853503" y="97505"/>
                      <a:pt x="832865" y="104649"/>
                      <a:pt x="816196" y="130049"/>
                    </a:cubicBezTo>
                    <a:cubicBezTo>
                      <a:pt x="799527" y="155449"/>
                      <a:pt x="764602" y="200692"/>
                      <a:pt x="759046" y="239586"/>
                    </a:cubicBezTo>
                    <a:cubicBezTo>
                      <a:pt x="753490" y="278480"/>
                      <a:pt x="781272" y="318961"/>
                      <a:pt x="782859" y="363411"/>
                    </a:cubicBezTo>
                    <a:cubicBezTo>
                      <a:pt x="784447" y="407861"/>
                      <a:pt x="773598" y="470038"/>
                      <a:pt x="768571" y="506286"/>
                    </a:cubicBezTo>
                    <a:cubicBezTo>
                      <a:pt x="763544" y="542534"/>
                      <a:pt x="746081" y="548091"/>
                      <a:pt x="752696" y="580899"/>
                    </a:cubicBezTo>
                    <a:cubicBezTo>
                      <a:pt x="759311" y="613707"/>
                      <a:pt x="786828" y="669005"/>
                      <a:pt x="808259" y="703136"/>
                    </a:cubicBezTo>
                    <a:cubicBezTo>
                      <a:pt x="829690" y="737267"/>
                      <a:pt x="845830" y="775632"/>
                      <a:pt x="881284" y="785686"/>
                    </a:cubicBezTo>
                    <a:cubicBezTo>
                      <a:pt x="916738" y="795740"/>
                      <a:pt x="976270" y="783040"/>
                      <a:pt x="1020984" y="763461"/>
                    </a:cubicBezTo>
                    <a:cubicBezTo>
                      <a:pt x="1065698" y="743882"/>
                      <a:pt x="1119409" y="698373"/>
                      <a:pt x="1149571" y="668211"/>
                    </a:cubicBezTo>
                    <a:cubicBezTo>
                      <a:pt x="1179733" y="638049"/>
                      <a:pt x="1186878" y="614236"/>
                      <a:pt x="1201959" y="582486"/>
                    </a:cubicBezTo>
                    <a:cubicBezTo>
                      <a:pt x="1217040" y="550736"/>
                      <a:pt x="1231063" y="509990"/>
                      <a:pt x="1240059" y="477711"/>
                    </a:cubicBezTo>
                    <a:cubicBezTo>
                      <a:pt x="1249055" y="445432"/>
                      <a:pt x="1252759" y="416592"/>
                      <a:pt x="1255934" y="388811"/>
                    </a:cubicBezTo>
                    <a:cubicBezTo>
                      <a:pt x="1259109" y="361030"/>
                      <a:pt x="1265724" y="339070"/>
                      <a:pt x="1259109" y="311024"/>
                    </a:cubicBezTo>
                    <a:cubicBezTo>
                      <a:pt x="1252494" y="282978"/>
                      <a:pt x="1221802" y="237205"/>
                      <a:pt x="1216246" y="220536"/>
                    </a:cubicBezTo>
                    <a:cubicBezTo>
                      <a:pt x="1210690" y="203867"/>
                      <a:pt x="1215981" y="196459"/>
                      <a:pt x="1225771" y="211011"/>
                    </a:cubicBezTo>
                    <a:cubicBezTo>
                      <a:pt x="1235561" y="225563"/>
                      <a:pt x="1264665" y="280861"/>
                      <a:pt x="1274984" y="307849"/>
                    </a:cubicBezTo>
                    <a:cubicBezTo>
                      <a:pt x="1285303" y="334836"/>
                      <a:pt x="1272867" y="369232"/>
                      <a:pt x="1287684" y="372936"/>
                    </a:cubicBezTo>
                    <a:cubicBezTo>
                      <a:pt x="1302501" y="376640"/>
                      <a:pt x="1344834" y="345155"/>
                      <a:pt x="1363884" y="330074"/>
                    </a:cubicBezTo>
                    <a:cubicBezTo>
                      <a:pt x="1382934" y="314993"/>
                      <a:pt x="1390078" y="288005"/>
                      <a:pt x="1401984" y="282449"/>
                    </a:cubicBezTo>
                    <a:cubicBezTo>
                      <a:pt x="1413890" y="276893"/>
                      <a:pt x="1440083" y="286417"/>
                      <a:pt x="1435321" y="296736"/>
                    </a:cubicBezTo>
                    <a:cubicBezTo>
                      <a:pt x="1430559" y="307055"/>
                      <a:pt x="1399603" y="322930"/>
                      <a:pt x="1373409" y="344361"/>
                    </a:cubicBezTo>
                    <a:cubicBezTo>
                      <a:pt x="1347215" y="365792"/>
                      <a:pt x="1298796" y="395955"/>
                      <a:pt x="1278159" y="425324"/>
                    </a:cubicBezTo>
                    <a:cubicBezTo>
                      <a:pt x="1257522" y="454693"/>
                      <a:pt x="1259109" y="493587"/>
                      <a:pt x="1249584" y="520574"/>
                    </a:cubicBezTo>
                    <a:cubicBezTo>
                      <a:pt x="1240059" y="547561"/>
                      <a:pt x="1209897" y="580105"/>
                      <a:pt x="1221009" y="587249"/>
                    </a:cubicBezTo>
                    <a:cubicBezTo>
                      <a:pt x="1232122" y="594393"/>
                      <a:pt x="1291653" y="571373"/>
                      <a:pt x="1316259" y="563436"/>
                    </a:cubicBezTo>
                    <a:cubicBezTo>
                      <a:pt x="1340865" y="555499"/>
                      <a:pt x="1370234" y="535655"/>
                      <a:pt x="1368646" y="539624"/>
                    </a:cubicBezTo>
                    <a:cubicBezTo>
                      <a:pt x="1367059" y="543593"/>
                      <a:pt x="1330546" y="575343"/>
                      <a:pt x="1306734" y="587249"/>
                    </a:cubicBezTo>
                    <a:cubicBezTo>
                      <a:pt x="1282922" y="599155"/>
                      <a:pt x="1250377" y="595980"/>
                      <a:pt x="1225771" y="611061"/>
                    </a:cubicBezTo>
                    <a:cubicBezTo>
                      <a:pt x="1201165" y="626142"/>
                      <a:pt x="1168621" y="661067"/>
                      <a:pt x="1159096" y="677736"/>
                    </a:cubicBezTo>
                    <a:cubicBezTo>
                      <a:pt x="1149571" y="694405"/>
                      <a:pt x="1151952" y="698374"/>
                      <a:pt x="1168621" y="711074"/>
                    </a:cubicBezTo>
                    <a:cubicBezTo>
                      <a:pt x="1185290" y="723774"/>
                      <a:pt x="1227359" y="742824"/>
                      <a:pt x="1259109" y="753936"/>
                    </a:cubicBezTo>
                    <a:cubicBezTo>
                      <a:pt x="1290859" y="765048"/>
                      <a:pt x="1332927" y="784893"/>
                      <a:pt x="1359121" y="777749"/>
                    </a:cubicBezTo>
                    <a:cubicBezTo>
                      <a:pt x="1385315" y="770605"/>
                      <a:pt x="1401190" y="723774"/>
                      <a:pt x="1416271" y="711074"/>
                    </a:cubicBezTo>
                    <a:cubicBezTo>
                      <a:pt x="1431352" y="698374"/>
                      <a:pt x="1452784" y="693611"/>
                      <a:pt x="1449609" y="701549"/>
                    </a:cubicBezTo>
                    <a:cubicBezTo>
                      <a:pt x="1446434" y="709487"/>
                      <a:pt x="1413625" y="737003"/>
                      <a:pt x="1397221" y="758699"/>
                    </a:cubicBezTo>
                    <a:cubicBezTo>
                      <a:pt x="1380817" y="780395"/>
                      <a:pt x="1363884" y="801562"/>
                      <a:pt x="1351184" y="831724"/>
                    </a:cubicBezTo>
                    <a:cubicBezTo>
                      <a:pt x="1338484" y="861887"/>
                      <a:pt x="1326048" y="934382"/>
                      <a:pt x="1321021" y="939674"/>
                    </a:cubicBezTo>
                    <a:cubicBezTo>
                      <a:pt x="1315994" y="944966"/>
                      <a:pt x="1321021" y="863474"/>
                      <a:pt x="1321021" y="863474"/>
                    </a:cubicBezTo>
                    <a:cubicBezTo>
                      <a:pt x="1321021" y="840455"/>
                      <a:pt x="1337690" y="817436"/>
                      <a:pt x="1321021" y="801561"/>
                    </a:cubicBezTo>
                    <a:cubicBezTo>
                      <a:pt x="1304352" y="785686"/>
                      <a:pt x="1251171" y="782511"/>
                      <a:pt x="1221009" y="768224"/>
                    </a:cubicBezTo>
                    <a:cubicBezTo>
                      <a:pt x="1190847" y="753937"/>
                      <a:pt x="1171267" y="713984"/>
                      <a:pt x="1140046" y="715836"/>
                    </a:cubicBezTo>
                    <a:cubicBezTo>
                      <a:pt x="1108825" y="717688"/>
                      <a:pt x="1076546" y="761874"/>
                      <a:pt x="1033684" y="779336"/>
                    </a:cubicBezTo>
                    <a:cubicBezTo>
                      <a:pt x="990822" y="796798"/>
                      <a:pt x="919119" y="791507"/>
                      <a:pt x="882871" y="820611"/>
                    </a:cubicBezTo>
                    <a:cubicBezTo>
                      <a:pt x="846623" y="849715"/>
                      <a:pt x="847946" y="913480"/>
                      <a:pt x="816196" y="953961"/>
                    </a:cubicBezTo>
                    <a:cubicBezTo>
                      <a:pt x="784446" y="994442"/>
                      <a:pt x="744758" y="1032543"/>
                      <a:pt x="692371" y="1063499"/>
                    </a:cubicBezTo>
                    <a:cubicBezTo>
                      <a:pt x="639984" y="1094455"/>
                      <a:pt x="532033" y="1130439"/>
                      <a:pt x="501871" y="1139699"/>
                    </a:cubicBezTo>
                    <a:cubicBezTo>
                      <a:pt x="471709" y="1148959"/>
                      <a:pt x="481498" y="1133349"/>
                      <a:pt x="511396" y="1119061"/>
                    </a:cubicBezTo>
                    <a:cubicBezTo>
                      <a:pt x="541294" y="1104774"/>
                      <a:pt x="634163" y="1083343"/>
                      <a:pt x="681259" y="1053974"/>
                    </a:cubicBezTo>
                    <a:cubicBezTo>
                      <a:pt x="728355" y="1024605"/>
                      <a:pt x="769100" y="972218"/>
                      <a:pt x="793971" y="942849"/>
                    </a:cubicBezTo>
                    <a:cubicBezTo>
                      <a:pt x="818842" y="913480"/>
                      <a:pt x="820959" y="901044"/>
                      <a:pt x="830484" y="877761"/>
                    </a:cubicBezTo>
                    <a:cubicBezTo>
                      <a:pt x="840009" y="854478"/>
                      <a:pt x="852708" y="825374"/>
                      <a:pt x="851121" y="803149"/>
                    </a:cubicBezTo>
                    <a:cubicBezTo>
                      <a:pt x="849534" y="780924"/>
                      <a:pt x="833924" y="766901"/>
                      <a:pt x="820959" y="744411"/>
                    </a:cubicBezTo>
                    <a:cubicBezTo>
                      <a:pt x="807995" y="721921"/>
                      <a:pt x="791061" y="696521"/>
                      <a:pt x="773334" y="668211"/>
                    </a:cubicBezTo>
                    <a:cubicBezTo>
                      <a:pt x="755607" y="639901"/>
                      <a:pt x="748727" y="593599"/>
                      <a:pt x="714596" y="574549"/>
                    </a:cubicBezTo>
                    <a:cubicBezTo>
                      <a:pt x="680465" y="555499"/>
                      <a:pt x="614319" y="569257"/>
                      <a:pt x="568546" y="553911"/>
                    </a:cubicBezTo>
                    <a:cubicBezTo>
                      <a:pt x="522773" y="538565"/>
                      <a:pt x="473296" y="512636"/>
                      <a:pt x="439959" y="482474"/>
                    </a:cubicBezTo>
                    <a:cubicBezTo>
                      <a:pt x="406622" y="452312"/>
                      <a:pt x="389159" y="407067"/>
                      <a:pt x="368521" y="372936"/>
                    </a:cubicBezTo>
                    <a:cubicBezTo>
                      <a:pt x="347884" y="338805"/>
                      <a:pt x="332803" y="300705"/>
                      <a:pt x="316134" y="277686"/>
                    </a:cubicBezTo>
                    <a:cubicBezTo>
                      <a:pt x="299465" y="254667"/>
                      <a:pt x="279621" y="236411"/>
                      <a:pt x="268509" y="234824"/>
                    </a:cubicBezTo>
                    <a:cubicBezTo>
                      <a:pt x="257397" y="233237"/>
                      <a:pt x="266921" y="257842"/>
                      <a:pt x="249459" y="268161"/>
                    </a:cubicBezTo>
                    <a:cubicBezTo>
                      <a:pt x="231997" y="278480"/>
                      <a:pt x="192309" y="291180"/>
                      <a:pt x="163734" y="296736"/>
                    </a:cubicBezTo>
                    <a:cubicBezTo>
                      <a:pt x="135159" y="302292"/>
                      <a:pt x="99440" y="299911"/>
                      <a:pt x="78009" y="301499"/>
                    </a:cubicBezTo>
                    <a:cubicBezTo>
                      <a:pt x="56578" y="303087"/>
                      <a:pt x="-11949" y="275570"/>
                      <a:pt x="1809" y="2729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50" name="Freeform 349"/>
              <p:cNvSpPr/>
              <p:nvPr/>
            </p:nvSpPr>
            <p:spPr>
              <a:xfrm>
                <a:off x="2822217" y="925065"/>
                <a:ext cx="2354469" cy="1209123"/>
              </a:xfrm>
              <a:custGeom>
                <a:avLst/>
                <a:gdLst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9954 w 2352047"/>
                  <a:gd name="connsiteY5" fmla="*/ 28461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89417 w 2352047"/>
                  <a:gd name="connsiteY18" fmla="*/ 584648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37004 w 2352047"/>
                  <a:gd name="connsiteY29" fmla="*/ 98873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9954 w 2352047"/>
                  <a:gd name="connsiteY5" fmla="*/ 28461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89417 w 2352047"/>
                  <a:gd name="connsiteY18" fmla="*/ 584648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37004 w 2352047"/>
                  <a:gd name="connsiteY29" fmla="*/ 98873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9954 w 2352047"/>
                  <a:gd name="connsiteY5" fmla="*/ 28461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89417 w 2352047"/>
                  <a:gd name="connsiteY18" fmla="*/ 584648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43354 w 2352047"/>
                  <a:gd name="connsiteY29" fmla="*/ 76648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89417 w 2352047"/>
                  <a:gd name="connsiteY18" fmla="*/ 584648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43354 w 2352047"/>
                  <a:gd name="connsiteY29" fmla="*/ 76648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89417 w 2352047"/>
                  <a:gd name="connsiteY18" fmla="*/ 584648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43354 w 2352047"/>
                  <a:gd name="connsiteY29" fmla="*/ 76648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43354 w 2352047"/>
                  <a:gd name="connsiteY29" fmla="*/ 76648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1046542 w 2352047"/>
                  <a:gd name="connsiteY19" fmla="*/ 6227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99029 w 2352047"/>
                  <a:gd name="connsiteY65" fmla="*/ 53702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99029 w 2352047"/>
                  <a:gd name="connsiteY65" fmla="*/ 53702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99029 w 2352047"/>
                  <a:gd name="connsiteY65" fmla="*/ 53702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99029 w 2352047"/>
                  <a:gd name="connsiteY65" fmla="*/ 53702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486223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0954 w 2352047"/>
                  <a:gd name="connsiteY22" fmla="*/ 2877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0954 w 2352047"/>
                  <a:gd name="connsiteY22" fmla="*/ 2877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52829 w 2352047"/>
                  <a:gd name="connsiteY38" fmla="*/ 792610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0954 w 2352047"/>
                  <a:gd name="connsiteY22" fmla="*/ 2877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52829 w 2352047"/>
                  <a:gd name="connsiteY38" fmla="*/ 792610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813179 w 2352047"/>
                  <a:gd name="connsiteY57" fmla="*/ 651323 h 1209068"/>
                  <a:gd name="connsiteX58" fmla="*/ 989392 w 2352047"/>
                  <a:gd name="connsiteY58" fmla="*/ 656085 h 1209068"/>
                  <a:gd name="connsiteX59" fmla="*/ 1165604 w 2352047"/>
                  <a:gd name="connsiteY59" fmla="*/ 622748 h 1209068"/>
                  <a:gd name="connsiteX60" fmla="*/ 1346579 w 2352047"/>
                  <a:gd name="connsiteY60" fmla="*/ 546548 h 1209068"/>
                  <a:gd name="connsiteX61" fmla="*/ 1460879 w 2352047"/>
                  <a:gd name="connsiteY61" fmla="*/ 541785 h 1209068"/>
                  <a:gd name="connsiteX62" fmla="*/ 1589467 w 2352047"/>
                  <a:gd name="connsiteY62" fmla="*/ 494160 h 1209068"/>
                  <a:gd name="connsiteX63" fmla="*/ 1637092 w 2352047"/>
                  <a:gd name="connsiteY63" fmla="*/ 532260 h 1209068"/>
                  <a:gd name="connsiteX64" fmla="*/ 1845054 w 2352047"/>
                  <a:gd name="connsiteY64" fmla="*/ 530673 h 1209068"/>
                  <a:gd name="connsiteX65" fmla="*/ 2132392 w 2352047"/>
                  <a:gd name="connsiteY65" fmla="*/ 513210 h 1209068"/>
                  <a:gd name="connsiteX66" fmla="*/ 2222879 w 2352047"/>
                  <a:gd name="connsiteY66" fmla="*/ 565598 h 1209068"/>
                  <a:gd name="connsiteX67" fmla="*/ 2270504 w 2352047"/>
                  <a:gd name="connsiteY67" fmla="*/ 656085 h 1209068"/>
                  <a:gd name="connsiteX68" fmla="*/ 2280029 w 2352047"/>
                  <a:gd name="connsiteY68" fmla="*/ 627510 h 1209068"/>
                  <a:gd name="connsiteX69" fmla="*/ 2232404 w 2352047"/>
                  <a:gd name="connsiteY69" fmla="*/ 546548 h 1209068"/>
                  <a:gd name="connsiteX70" fmla="*/ 2199067 w 2352047"/>
                  <a:gd name="connsiteY70" fmla="*/ 498923 h 1209068"/>
                  <a:gd name="connsiteX71" fmla="*/ 2289554 w 2352047"/>
                  <a:gd name="connsiteY71" fmla="*/ 441773 h 1209068"/>
                  <a:gd name="connsiteX72" fmla="*/ 2337179 w 2352047"/>
                  <a:gd name="connsiteY72" fmla="*/ 356048 h 1209068"/>
                  <a:gd name="connsiteX73" fmla="*/ 2346704 w 2352047"/>
                  <a:gd name="connsiteY73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0954 w 2352047"/>
                  <a:gd name="connsiteY22" fmla="*/ 2877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52829 w 2352047"/>
                  <a:gd name="connsiteY38" fmla="*/ 792610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813179 w 2352047"/>
                  <a:gd name="connsiteY57" fmla="*/ 651323 h 1209068"/>
                  <a:gd name="connsiteX58" fmla="*/ 989392 w 2352047"/>
                  <a:gd name="connsiteY58" fmla="*/ 656085 h 1209068"/>
                  <a:gd name="connsiteX59" fmla="*/ 1165604 w 2352047"/>
                  <a:gd name="connsiteY59" fmla="*/ 622748 h 1209068"/>
                  <a:gd name="connsiteX60" fmla="*/ 1346579 w 2352047"/>
                  <a:gd name="connsiteY60" fmla="*/ 546548 h 1209068"/>
                  <a:gd name="connsiteX61" fmla="*/ 1460879 w 2352047"/>
                  <a:gd name="connsiteY61" fmla="*/ 541785 h 1209068"/>
                  <a:gd name="connsiteX62" fmla="*/ 1589467 w 2352047"/>
                  <a:gd name="connsiteY62" fmla="*/ 494160 h 1209068"/>
                  <a:gd name="connsiteX63" fmla="*/ 1637092 w 2352047"/>
                  <a:gd name="connsiteY63" fmla="*/ 532260 h 1209068"/>
                  <a:gd name="connsiteX64" fmla="*/ 1845054 w 2352047"/>
                  <a:gd name="connsiteY64" fmla="*/ 530673 h 1209068"/>
                  <a:gd name="connsiteX65" fmla="*/ 2132392 w 2352047"/>
                  <a:gd name="connsiteY65" fmla="*/ 513210 h 1209068"/>
                  <a:gd name="connsiteX66" fmla="*/ 2222879 w 2352047"/>
                  <a:gd name="connsiteY66" fmla="*/ 565598 h 1209068"/>
                  <a:gd name="connsiteX67" fmla="*/ 2270504 w 2352047"/>
                  <a:gd name="connsiteY67" fmla="*/ 656085 h 1209068"/>
                  <a:gd name="connsiteX68" fmla="*/ 2280029 w 2352047"/>
                  <a:gd name="connsiteY68" fmla="*/ 627510 h 1209068"/>
                  <a:gd name="connsiteX69" fmla="*/ 2232404 w 2352047"/>
                  <a:gd name="connsiteY69" fmla="*/ 546548 h 1209068"/>
                  <a:gd name="connsiteX70" fmla="*/ 2199067 w 2352047"/>
                  <a:gd name="connsiteY70" fmla="*/ 498923 h 1209068"/>
                  <a:gd name="connsiteX71" fmla="*/ 2289554 w 2352047"/>
                  <a:gd name="connsiteY71" fmla="*/ 441773 h 1209068"/>
                  <a:gd name="connsiteX72" fmla="*/ 2337179 w 2352047"/>
                  <a:gd name="connsiteY72" fmla="*/ 356048 h 1209068"/>
                  <a:gd name="connsiteX73" fmla="*/ 2346704 w 2352047"/>
                  <a:gd name="connsiteY73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0954 w 2352047"/>
                  <a:gd name="connsiteY22" fmla="*/ 2877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52829 w 2352047"/>
                  <a:gd name="connsiteY38" fmla="*/ 792610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30617 w 2352047"/>
                  <a:gd name="connsiteY53" fmla="*/ 860873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813179 w 2352047"/>
                  <a:gd name="connsiteY57" fmla="*/ 651323 h 1209068"/>
                  <a:gd name="connsiteX58" fmla="*/ 989392 w 2352047"/>
                  <a:gd name="connsiteY58" fmla="*/ 656085 h 1209068"/>
                  <a:gd name="connsiteX59" fmla="*/ 1165604 w 2352047"/>
                  <a:gd name="connsiteY59" fmla="*/ 622748 h 1209068"/>
                  <a:gd name="connsiteX60" fmla="*/ 1346579 w 2352047"/>
                  <a:gd name="connsiteY60" fmla="*/ 546548 h 1209068"/>
                  <a:gd name="connsiteX61" fmla="*/ 1460879 w 2352047"/>
                  <a:gd name="connsiteY61" fmla="*/ 541785 h 1209068"/>
                  <a:gd name="connsiteX62" fmla="*/ 1589467 w 2352047"/>
                  <a:gd name="connsiteY62" fmla="*/ 494160 h 1209068"/>
                  <a:gd name="connsiteX63" fmla="*/ 1637092 w 2352047"/>
                  <a:gd name="connsiteY63" fmla="*/ 532260 h 1209068"/>
                  <a:gd name="connsiteX64" fmla="*/ 1845054 w 2352047"/>
                  <a:gd name="connsiteY64" fmla="*/ 530673 h 1209068"/>
                  <a:gd name="connsiteX65" fmla="*/ 2132392 w 2352047"/>
                  <a:gd name="connsiteY65" fmla="*/ 513210 h 1209068"/>
                  <a:gd name="connsiteX66" fmla="*/ 2222879 w 2352047"/>
                  <a:gd name="connsiteY66" fmla="*/ 565598 h 1209068"/>
                  <a:gd name="connsiteX67" fmla="*/ 2270504 w 2352047"/>
                  <a:gd name="connsiteY67" fmla="*/ 656085 h 1209068"/>
                  <a:gd name="connsiteX68" fmla="*/ 2280029 w 2352047"/>
                  <a:gd name="connsiteY68" fmla="*/ 627510 h 1209068"/>
                  <a:gd name="connsiteX69" fmla="*/ 2232404 w 2352047"/>
                  <a:gd name="connsiteY69" fmla="*/ 546548 h 1209068"/>
                  <a:gd name="connsiteX70" fmla="*/ 2199067 w 2352047"/>
                  <a:gd name="connsiteY70" fmla="*/ 498923 h 1209068"/>
                  <a:gd name="connsiteX71" fmla="*/ 2289554 w 2352047"/>
                  <a:gd name="connsiteY71" fmla="*/ 441773 h 1209068"/>
                  <a:gd name="connsiteX72" fmla="*/ 2337179 w 2352047"/>
                  <a:gd name="connsiteY72" fmla="*/ 356048 h 1209068"/>
                  <a:gd name="connsiteX73" fmla="*/ 2346704 w 2352047"/>
                  <a:gd name="connsiteY73" fmla="*/ 289373 h 1209068"/>
                  <a:gd name="connsiteX0" fmla="*/ 2349857 w 2355200"/>
                  <a:gd name="connsiteY0" fmla="*/ 289373 h 1209123"/>
                  <a:gd name="connsiteX1" fmla="*/ 2264132 w 2355200"/>
                  <a:gd name="connsiteY1" fmla="*/ 427485 h 1209123"/>
                  <a:gd name="connsiteX2" fmla="*/ 2127607 w 2355200"/>
                  <a:gd name="connsiteY2" fmla="*/ 489398 h 1209123"/>
                  <a:gd name="connsiteX3" fmla="*/ 1841857 w 2355200"/>
                  <a:gd name="connsiteY3" fmla="*/ 514798 h 1209123"/>
                  <a:gd name="connsiteX4" fmla="*/ 1611670 w 2355200"/>
                  <a:gd name="connsiteY4" fmla="*/ 484635 h 1209123"/>
                  <a:gd name="connsiteX5" fmla="*/ 1676757 w 2355200"/>
                  <a:gd name="connsiteY5" fmla="*/ 278260 h 1209123"/>
                  <a:gd name="connsiteX6" fmla="*/ 1625957 w 2355200"/>
                  <a:gd name="connsiteY6" fmla="*/ 151260 h 1209123"/>
                  <a:gd name="connsiteX7" fmla="*/ 1711682 w 2355200"/>
                  <a:gd name="connsiteY7" fmla="*/ 17910 h 1209123"/>
                  <a:gd name="connsiteX8" fmla="*/ 1697395 w 2355200"/>
                  <a:gd name="connsiteY8" fmla="*/ 13148 h 1209123"/>
                  <a:gd name="connsiteX9" fmla="*/ 1606907 w 2355200"/>
                  <a:gd name="connsiteY9" fmla="*/ 127448 h 1209123"/>
                  <a:gd name="connsiteX10" fmla="*/ 1540232 w 2355200"/>
                  <a:gd name="connsiteY10" fmla="*/ 94110 h 1209123"/>
                  <a:gd name="connsiteX11" fmla="*/ 1492607 w 2355200"/>
                  <a:gd name="connsiteY11" fmla="*/ 70298 h 1209123"/>
                  <a:gd name="connsiteX12" fmla="*/ 1492607 w 2355200"/>
                  <a:gd name="connsiteY12" fmla="*/ 84585 h 1209123"/>
                  <a:gd name="connsiteX13" fmla="*/ 1578332 w 2355200"/>
                  <a:gd name="connsiteY13" fmla="*/ 136973 h 1209123"/>
                  <a:gd name="connsiteX14" fmla="*/ 1659295 w 2355200"/>
                  <a:gd name="connsiteY14" fmla="*/ 284610 h 1209123"/>
                  <a:gd name="connsiteX15" fmla="*/ 1578332 w 2355200"/>
                  <a:gd name="connsiteY15" fmla="*/ 470348 h 1209123"/>
                  <a:gd name="connsiteX16" fmla="*/ 1464032 w 2355200"/>
                  <a:gd name="connsiteY16" fmla="*/ 517973 h 1209123"/>
                  <a:gd name="connsiteX17" fmla="*/ 1330682 w 2355200"/>
                  <a:gd name="connsiteY17" fmla="*/ 527498 h 1209123"/>
                  <a:gd name="connsiteX18" fmla="*/ 1173520 w 2355200"/>
                  <a:gd name="connsiteY18" fmla="*/ 600523 h 1209123"/>
                  <a:gd name="connsiteX19" fmla="*/ 998895 w 2355200"/>
                  <a:gd name="connsiteY19" fmla="*/ 635448 h 1209123"/>
                  <a:gd name="connsiteX20" fmla="*/ 851257 w 2355200"/>
                  <a:gd name="connsiteY20" fmla="*/ 603698 h 1209123"/>
                  <a:gd name="connsiteX21" fmla="*/ 825857 w 2355200"/>
                  <a:gd name="connsiteY21" fmla="*/ 486223 h 1209123"/>
                  <a:gd name="connsiteX22" fmla="*/ 794107 w 2355200"/>
                  <a:gd name="connsiteY22" fmla="*/ 287785 h 1209123"/>
                  <a:gd name="connsiteX23" fmla="*/ 830620 w 2355200"/>
                  <a:gd name="connsiteY23" fmla="*/ 246510 h 1209123"/>
                  <a:gd name="connsiteX24" fmla="*/ 925870 w 2355200"/>
                  <a:gd name="connsiteY24" fmla="*/ 194123 h 1209123"/>
                  <a:gd name="connsiteX25" fmla="*/ 978257 w 2355200"/>
                  <a:gd name="connsiteY25" fmla="*/ 217935 h 1209123"/>
                  <a:gd name="connsiteX26" fmla="*/ 949682 w 2355200"/>
                  <a:gd name="connsiteY26" fmla="*/ 165548 h 1209123"/>
                  <a:gd name="connsiteX27" fmla="*/ 959207 w 2355200"/>
                  <a:gd name="connsiteY27" fmla="*/ 94110 h 1209123"/>
                  <a:gd name="connsiteX28" fmla="*/ 946507 w 2355200"/>
                  <a:gd name="connsiteY28" fmla="*/ 76648 h 1209123"/>
                  <a:gd name="connsiteX29" fmla="*/ 930632 w 2355200"/>
                  <a:gd name="connsiteY29" fmla="*/ 170310 h 1209123"/>
                  <a:gd name="connsiteX30" fmla="*/ 773470 w 2355200"/>
                  <a:gd name="connsiteY30" fmla="*/ 251273 h 1209123"/>
                  <a:gd name="connsiteX31" fmla="*/ 682982 w 2355200"/>
                  <a:gd name="connsiteY31" fmla="*/ 213173 h 1209123"/>
                  <a:gd name="connsiteX32" fmla="*/ 644882 w 2355200"/>
                  <a:gd name="connsiteY32" fmla="*/ 189360 h 1209123"/>
                  <a:gd name="connsiteX33" fmla="*/ 644882 w 2355200"/>
                  <a:gd name="connsiteY33" fmla="*/ 198885 h 1209123"/>
                  <a:gd name="connsiteX34" fmla="*/ 711557 w 2355200"/>
                  <a:gd name="connsiteY34" fmla="*/ 265560 h 1209123"/>
                  <a:gd name="connsiteX35" fmla="*/ 763945 w 2355200"/>
                  <a:gd name="connsiteY35" fmla="*/ 294135 h 1209123"/>
                  <a:gd name="connsiteX36" fmla="*/ 802045 w 2355200"/>
                  <a:gd name="connsiteY36" fmla="*/ 494160 h 1209123"/>
                  <a:gd name="connsiteX37" fmla="*/ 802045 w 2355200"/>
                  <a:gd name="connsiteY37" fmla="*/ 608460 h 1209123"/>
                  <a:gd name="connsiteX38" fmla="*/ 555982 w 2355200"/>
                  <a:gd name="connsiteY38" fmla="*/ 792610 h 1209123"/>
                  <a:gd name="connsiteX39" fmla="*/ 321032 w 2355200"/>
                  <a:gd name="connsiteY39" fmla="*/ 851348 h 1209123"/>
                  <a:gd name="connsiteX40" fmla="*/ 201970 w 2355200"/>
                  <a:gd name="connsiteY40" fmla="*/ 846585 h 1209123"/>
                  <a:gd name="connsiteX41" fmla="*/ 101957 w 2355200"/>
                  <a:gd name="connsiteY41" fmla="*/ 889448 h 1209123"/>
                  <a:gd name="connsiteX42" fmla="*/ 130532 w 2355200"/>
                  <a:gd name="connsiteY42" fmla="*/ 889448 h 1209123"/>
                  <a:gd name="connsiteX43" fmla="*/ 201970 w 2355200"/>
                  <a:gd name="connsiteY43" fmla="*/ 865635 h 1209123"/>
                  <a:gd name="connsiteX44" fmla="*/ 268645 w 2355200"/>
                  <a:gd name="connsiteY44" fmla="*/ 884685 h 1209123"/>
                  <a:gd name="connsiteX45" fmla="*/ 194032 w 2355200"/>
                  <a:gd name="connsiteY45" fmla="*/ 983110 h 1209123"/>
                  <a:gd name="connsiteX46" fmla="*/ 16232 w 2355200"/>
                  <a:gd name="connsiteY46" fmla="*/ 1141860 h 1209123"/>
                  <a:gd name="connsiteX47" fmla="*/ 16232 w 2355200"/>
                  <a:gd name="connsiteY47" fmla="*/ 1208535 h 1209123"/>
                  <a:gd name="connsiteX48" fmla="*/ 87670 w 2355200"/>
                  <a:gd name="connsiteY48" fmla="*/ 1108523 h 1209123"/>
                  <a:gd name="connsiteX49" fmla="*/ 235307 w 2355200"/>
                  <a:gd name="connsiteY49" fmla="*/ 975173 h 1209123"/>
                  <a:gd name="connsiteX50" fmla="*/ 330557 w 2355200"/>
                  <a:gd name="connsiteY50" fmla="*/ 875160 h 1209123"/>
                  <a:gd name="connsiteX51" fmla="*/ 549632 w 2355200"/>
                  <a:gd name="connsiteY51" fmla="*/ 818010 h 1209123"/>
                  <a:gd name="connsiteX52" fmla="*/ 654407 w 2355200"/>
                  <a:gd name="connsiteY52" fmla="*/ 760860 h 1209123"/>
                  <a:gd name="connsiteX53" fmla="*/ 633770 w 2355200"/>
                  <a:gd name="connsiteY53" fmla="*/ 860873 h 1209123"/>
                  <a:gd name="connsiteX54" fmla="*/ 573445 w 2355200"/>
                  <a:gd name="connsiteY54" fmla="*/ 946598 h 1209123"/>
                  <a:gd name="connsiteX55" fmla="*/ 654407 w 2355200"/>
                  <a:gd name="connsiteY55" fmla="*/ 865635 h 1209123"/>
                  <a:gd name="connsiteX56" fmla="*/ 687745 w 2355200"/>
                  <a:gd name="connsiteY56" fmla="*/ 746573 h 1209123"/>
                  <a:gd name="connsiteX57" fmla="*/ 816332 w 2355200"/>
                  <a:gd name="connsiteY57" fmla="*/ 651323 h 1209123"/>
                  <a:gd name="connsiteX58" fmla="*/ 992545 w 2355200"/>
                  <a:gd name="connsiteY58" fmla="*/ 656085 h 1209123"/>
                  <a:gd name="connsiteX59" fmla="*/ 1168757 w 2355200"/>
                  <a:gd name="connsiteY59" fmla="*/ 622748 h 1209123"/>
                  <a:gd name="connsiteX60" fmla="*/ 1349732 w 2355200"/>
                  <a:gd name="connsiteY60" fmla="*/ 546548 h 1209123"/>
                  <a:gd name="connsiteX61" fmla="*/ 1464032 w 2355200"/>
                  <a:gd name="connsiteY61" fmla="*/ 541785 h 1209123"/>
                  <a:gd name="connsiteX62" fmla="*/ 1592620 w 2355200"/>
                  <a:gd name="connsiteY62" fmla="*/ 494160 h 1209123"/>
                  <a:gd name="connsiteX63" fmla="*/ 1640245 w 2355200"/>
                  <a:gd name="connsiteY63" fmla="*/ 532260 h 1209123"/>
                  <a:gd name="connsiteX64" fmla="*/ 1848207 w 2355200"/>
                  <a:gd name="connsiteY64" fmla="*/ 530673 h 1209123"/>
                  <a:gd name="connsiteX65" fmla="*/ 2135545 w 2355200"/>
                  <a:gd name="connsiteY65" fmla="*/ 513210 h 1209123"/>
                  <a:gd name="connsiteX66" fmla="*/ 2226032 w 2355200"/>
                  <a:gd name="connsiteY66" fmla="*/ 565598 h 1209123"/>
                  <a:gd name="connsiteX67" fmla="*/ 2273657 w 2355200"/>
                  <a:gd name="connsiteY67" fmla="*/ 656085 h 1209123"/>
                  <a:gd name="connsiteX68" fmla="*/ 2283182 w 2355200"/>
                  <a:gd name="connsiteY68" fmla="*/ 627510 h 1209123"/>
                  <a:gd name="connsiteX69" fmla="*/ 2235557 w 2355200"/>
                  <a:gd name="connsiteY69" fmla="*/ 546548 h 1209123"/>
                  <a:gd name="connsiteX70" fmla="*/ 2202220 w 2355200"/>
                  <a:gd name="connsiteY70" fmla="*/ 498923 h 1209123"/>
                  <a:gd name="connsiteX71" fmla="*/ 2292707 w 2355200"/>
                  <a:gd name="connsiteY71" fmla="*/ 441773 h 1209123"/>
                  <a:gd name="connsiteX72" fmla="*/ 2340332 w 2355200"/>
                  <a:gd name="connsiteY72" fmla="*/ 356048 h 1209123"/>
                  <a:gd name="connsiteX73" fmla="*/ 2349857 w 2355200"/>
                  <a:gd name="connsiteY73" fmla="*/ 289373 h 1209123"/>
                  <a:gd name="connsiteX0" fmla="*/ 2349857 w 2355200"/>
                  <a:gd name="connsiteY0" fmla="*/ 289373 h 1209123"/>
                  <a:gd name="connsiteX1" fmla="*/ 2264132 w 2355200"/>
                  <a:gd name="connsiteY1" fmla="*/ 427485 h 1209123"/>
                  <a:gd name="connsiteX2" fmla="*/ 2127607 w 2355200"/>
                  <a:gd name="connsiteY2" fmla="*/ 489398 h 1209123"/>
                  <a:gd name="connsiteX3" fmla="*/ 1841857 w 2355200"/>
                  <a:gd name="connsiteY3" fmla="*/ 514798 h 1209123"/>
                  <a:gd name="connsiteX4" fmla="*/ 1611670 w 2355200"/>
                  <a:gd name="connsiteY4" fmla="*/ 484635 h 1209123"/>
                  <a:gd name="connsiteX5" fmla="*/ 1676757 w 2355200"/>
                  <a:gd name="connsiteY5" fmla="*/ 278260 h 1209123"/>
                  <a:gd name="connsiteX6" fmla="*/ 1625957 w 2355200"/>
                  <a:gd name="connsiteY6" fmla="*/ 151260 h 1209123"/>
                  <a:gd name="connsiteX7" fmla="*/ 1711682 w 2355200"/>
                  <a:gd name="connsiteY7" fmla="*/ 17910 h 1209123"/>
                  <a:gd name="connsiteX8" fmla="*/ 1697395 w 2355200"/>
                  <a:gd name="connsiteY8" fmla="*/ 13148 h 1209123"/>
                  <a:gd name="connsiteX9" fmla="*/ 1606907 w 2355200"/>
                  <a:gd name="connsiteY9" fmla="*/ 127448 h 1209123"/>
                  <a:gd name="connsiteX10" fmla="*/ 1540232 w 2355200"/>
                  <a:gd name="connsiteY10" fmla="*/ 94110 h 1209123"/>
                  <a:gd name="connsiteX11" fmla="*/ 1492607 w 2355200"/>
                  <a:gd name="connsiteY11" fmla="*/ 70298 h 1209123"/>
                  <a:gd name="connsiteX12" fmla="*/ 1492607 w 2355200"/>
                  <a:gd name="connsiteY12" fmla="*/ 84585 h 1209123"/>
                  <a:gd name="connsiteX13" fmla="*/ 1578332 w 2355200"/>
                  <a:gd name="connsiteY13" fmla="*/ 136973 h 1209123"/>
                  <a:gd name="connsiteX14" fmla="*/ 1659295 w 2355200"/>
                  <a:gd name="connsiteY14" fmla="*/ 284610 h 1209123"/>
                  <a:gd name="connsiteX15" fmla="*/ 1578332 w 2355200"/>
                  <a:gd name="connsiteY15" fmla="*/ 470348 h 1209123"/>
                  <a:gd name="connsiteX16" fmla="*/ 1464032 w 2355200"/>
                  <a:gd name="connsiteY16" fmla="*/ 517973 h 1209123"/>
                  <a:gd name="connsiteX17" fmla="*/ 1330682 w 2355200"/>
                  <a:gd name="connsiteY17" fmla="*/ 527498 h 1209123"/>
                  <a:gd name="connsiteX18" fmla="*/ 1173520 w 2355200"/>
                  <a:gd name="connsiteY18" fmla="*/ 600523 h 1209123"/>
                  <a:gd name="connsiteX19" fmla="*/ 998895 w 2355200"/>
                  <a:gd name="connsiteY19" fmla="*/ 635448 h 1209123"/>
                  <a:gd name="connsiteX20" fmla="*/ 851257 w 2355200"/>
                  <a:gd name="connsiteY20" fmla="*/ 603698 h 1209123"/>
                  <a:gd name="connsiteX21" fmla="*/ 825857 w 2355200"/>
                  <a:gd name="connsiteY21" fmla="*/ 486223 h 1209123"/>
                  <a:gd name="connsiteX22" fmla="*/ 794107 w 2355200"/>
                  <a:gd name="connsiteY22" fmla="*/ 287785 h 1209123"/>
                  <a:gd name="connsiteX23" fmla="*/ 830620 w 2355200"/>
                  <a:gd name="connsiteY23" fmla="*/ 246510 h 1209123"/>
                  <a:gd name="connsiteX24" fmla="*/ 925870 w 2355200"/>
                  <a:gd name="connsiteY24" fmla="*/ 194123 h 1209123"/>
                  <a:gd name="connsiteX25" fmla="*/ 978257 w 2355200"/>
                  <a:gd name="connsiteY25" fmla="*/ 217935 h 1209123"/>
                  <a:gd name="connsiteX26" fmla="*/ 949682 w 2355200"/>
                  <a:gd name="connsiteY26" fmla="*/ 165548 h 1209123"/>
                  <a:gd name="connsiteX27" fmla="*/ 959207 w 2355200"/>
                  <a:gd name="connsiteY27" fmla="*/ 94110 h 1209123"/>
                  <a:gd name="connsiteX28" fmla="*/ 946507 w 2355200"/>
                  <a:gd name="connsiteY28" fmla="*/ 76648 h 1209123"/>
                  <a:gd name="connsiteX29" fmla="*/ 930632 w 2355200"/>
                  <a:gd name="connsiteY29" fmla="*/ 170310 h 1209123"/>
                  <a:gd name="connsiteX30" fmla="*/ 773470 w 2355200"/>
                  <a:gd name="connsiteY30" fmla="*/ 251273 h 1209123"/>
                  <a:gd name="connsiteX31" fmla="*/ 682982 w 2355200"/>
                  <a:gd name="connsiteY31" fmla="*/ 213173 h 1209123"/>
                  <a:gd name="connsiteX32" fmla="*/ 644882 w 2355200"/>
                  <a:gd name="connsiteY32" fmla="*/ 189360 h 1209123"/>
                  <a:gd name="connsiteX33" fmla="*/ 644882 w 2355200"/>
                  <a:gd name="connsiteY33" fmla="*/ 198885 h 1209123"/>
                  <a:gd name="connsiteX34" fmla="*/ 711557 w 2355200"/>
                  <a:gd name="connsiteY34" fmla="*/ 265560 h 1209123"/>
                  <a:gd name="connsiteX35" fmla="*/ 763945 w 2355200"/>
                  <a:gd name="connsiteY35" fmla="*/ 294135 h 1209123"/>
                  <a:gd name="connsiteX36" fmla="*/ 802045 w 2355200"/>
                  <a:gd name="connsiteY36" fmla="*/ 494160 h 1209123"/>
                  <a:gd name="connsiteX37" fmla="*/ 802045 w 2355200"/>
                  <a:gd name="connsiteY37" fmla="*/ 608460 h 1209123"/>
                  <a:gd name="connsiteX38" fmla="*/ 555982 w 2355200"/>
                  <a:gd name="connsiteY38" fmla="*/ 792610 h 1209123"/>
                  <a:gd name="connsiteX39" fmla="*/ 321032 w 2355200"/>
                  <a:gd name="connsiteY39" fmla="*/ 851348 h 1209123"/>
                  <a:gd name="connsiteX40" fmla="*/ 201970 w 2355200"/>
                  <a:gd name="connsiteY40" fmla="*/ 846585 h 1209123"/>
                  <a:gd name="connsiteX41" fmla="*/ 101957 w 2355200"/>
                  <a:gd name="connsiteY41" fmla="*/ 889448 h 1209123"/>
                  <a:gd name="connsiteX42" fmla="*/ 130532 w 2355200"/>
                  <a:gd name="connsiteY42" fmla="*/ 889448 h 1209123"/>
                  <a:gd name="connsiteX43" fmla="*/ 201970 w 2355200"/>
                  <a:gd name="connsiteY43" fmla="*/ 865635 h 1209123"/>
                  <a:gd name="connsiteX44" fmla="*/ 268645 w 2355200"/>
                  <a:gd name="connsiteY44" fmla="*/ 884685 h 1209123"/>
                  <a:gd name="connsiteX45" fmla="*/ 194032 w 2355200"/>
                  <a:gd name="connsiteY45" fmla="*/ 983110 h 1209123"/>
                  <a:gd name="connsiteX46" fmla="*/ 16232 w 2355200"/>
                  <a:gd name="connsiteY46" fmla="*/ 1141860 h 1209123"/>
                  <a:gd name="connsiteX47" fmla="*/ 16232 w 2355200"/>
                  <a:gd name="connsiteY47" fmla="*/ 1208535 h 1209123"/>
                  <a:gd name="connsiteX48" fmla="*/ 87670 w 2355200"/>
                  <a:gd name="connsiteY48" fmla="*/ 1108523 h 1209123"/>
                  <a:gd name="connsiteX49" fmla="*/ 213082 w 2355200"/>
                  <a:gd name="connsiteY49" fmla="*/ 997398 h 1209123"/>
                  <a:gd name="connsiteX50" fmla="*/ 330557 w 2355200"/>
                  <a:gd name="connsiteY50" fmla="*/ 875160 h 1209123"/>
                  <a:gd name="connsiteX51" fmla="*/ 549632 w 2355200"/>
                  <a:gd name="connsiteY51" fmla="*/ 818010 h 1209123"/>
                  <a:gd name="connsiteX52" fmla="*/ 654407 w 2355200"/>
                  <a:gd name="connsiteY52" fmla="*/ 760860 h 1209123"/>
                  <a:gd name="connsiteX53" fmla="*/ 633770 w 2355200"/>
                  <a:gd name="connsiteY53" fmla="*/ 860873 h 1209123"/>
                  <a:gd name="connsiteX54" fmla="*/ 573445 w 2355200"/>
                  <a:gd name="connsiteY54" fmla="*/ 946598 h 1209123"/>
                  <a:gd name="connsiteX55" fmla="*/ 654407 w 2355200"/>
                  <a:gd name="connsiteY55" fmla="*/ 865635 h 1209123"/>
                  <a:gd name="connsiteX56" fmla="*/ 687745 w 2355200"/>
                  <a:gd name="connsiteY56" fmla="*/ 746573 h 1209123"/>
                  <a:gd name="connsiteX57" fmla="*/ 816332 w 2355200"/>
                  <a:gd name="connsiteY57" fmla="*/ 651323 h 1209123"/>
                  <a:gd name="connsiteX58" fmla="*/ 992545 w 2355200"/>
                  <a:gd name="connsiteY58" fmla="*/ 656085 h 1209123"/>
                  <a:gd name="connsiteX59" fmla="*/ 1168757 w 2355200"/>
                  <a:gd name="connsiteY59" fmla="*/ 622748 h 1209123"/>
                  <a:gd name="connsiteX60" fmla="*/ 1349732 w 2355200"/>
                  <a:gd name="connsiteY60" fmla="*/ 546548 h 1209123"/>
                  <a:gd name="connsiteX61" fmla="*/ 1464032 w 2355200"/>
                  <a:gd name="connsiteY61" fmla="*/ 541785 h 1209123"/>
                  <a:gd name="connsiteX62" fmla="*/ 1592620 w 2355200"/>
                  <a:gd name="connsiteY62" fmla="*/ 494160 h 1209123"/>
                  <a:gd name="connsiteX63" fmla="*/ 1640245 w 2355200"/>
                  <a:gd name="connsiteY63" fmla="*/ 532260 h 1209123"/>
                  <a:gd name="connsiteX64" fmla="*/ 1848207 w 2355200"/>
                  <a:gd name="connsiteY64" fmla="*/ 530673 h 1209123"/>
                  <a:gd name="connsiteX65" fmla="*/ 2135545 w 2355200"/>
                  <a:gd name="connsiteY65" fmla="*/ 513210 h 1209123"/>
                  <a:gd name="connsiteX66" fmla="*/ 2226032 w 2355200"/>
                  <a:gd name="connsiteY66" fmla="*/ 565598 h 1209123"/>
                  <a:gd name="connsiteX67" fmla="*/ 2273657 w 2355200"/>
                  <a:gd name="connsiteY67" fmla="*/ 656085 h 1209123"/>
                  <a:gd name="connsiteX68" fmla="*/ 2283182 w 2355200"/>
                  <a:gd name="connsiteY68" fmla="*/ 627510 h 1209123"/>
                  <a:gd name="connsiteX69" fmla="*/ 2235557 w 2355200"/>
                  <a:gd name="connsiteY69" fmla="*/ 546548 h 1209123"/>
                  <a:gd name="connsiteX70" fmla="*/ 2202220 w 2355200"/>
                  <a:gd name="connsiteY70" fmla="*/ 498923 h 1209123"/>
                  <a:gd name="connsiteX71" fmla="*/ 2292707 w 2355200"/>
                  <a:gd name="connsiteY71" fmla="*/ 441773 h 1209123"/>
                  <a:gd name="connsiteX72" fmla="*/ 2340332 w 2355200"/>
                  <a:gd name="connsiteY72" fmla="*/ 356048 h 1209123"/>
                  <a:gd name="connsiteX73" fmla="*/ 2349857 w 2355200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64032 w 2354267"/>
                  <a:gd name="connsiteY16" fmla="*/ 517973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9732 w 2354267"/>
                  <a:gd name="connsiteY60" fmla="*/ 54654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0245 w 2354267"/>
                  <a:gd name="connsiteY63" fmla="*/ 53226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64032 w 2354267"/>
                  <a:gd name="connsiteY16" fmla="*/ 517973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0245 w 2354267"/>
                  <a:gd name="connsiteY63" fmla="*/ 53226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0245 w 2354267"/>
                  <a:gd name="connsiteY63" fmla="*/ 53226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24370 w 2354267"/>
                  <a:gd name="connsiteY4" fmla="*/ 49098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57732 w 2354267"/>
                  <a:gd name="connsiteY3" fmla="*/ 514798 h 1209123"/>
                  <a:gd name="connsiteX4" fmla="*/ 1624370 w 2354267"/>
                  <a:gd name="connsiteY4" fmla="*/ 49098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57732 w 2354267"/>
                  <a:gd name="connsiteY3" fmla="*/ 514798 h 1209123"/>
                  <a:gd name="connsiteX4" fmla="*/ 1624370 w 2354267"/>
                  <a:gd name="connsiteY4" fmla="*/ 49098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6557 w 2354267"/>
                  <a:gd name="connsiteY60" fmla="*/ 54654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57732 w 2354267"/>
                  <a:gd name="connsiteY3" fmla="*/ 514798 h 1209123"/>
                  <a:gd name="connsiteX4" fmla="*/ 1624370 w 2354267"/>
                  <a:gd name="connsiteY4" fmla="*/ 49098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81457 w 2354267"/>
                  <a:gd name="connsiteY59" fmla="*/ 619573 h 1209123"/>
                  <a:gd name="connsiteX60" fmla="*/ 1346557 w 2354267"/>
                  <a:gd name="connsiteY60" fmla="*/ 54654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5032 w 2354267"/>
                  <a:gd name="connsiteY3" fmla="*/ 514798 h 1209123"/>
                  <a:gd name="connsiteX4" fmla="*/ 1624370 w 2354267"/>
                  <a:gd name="connsiteY4" fmla="*/ 49098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81457 w 2354267"/>
                  <a:gd name="connsiteY59" fmla="*/ 619573 h 1209123"/>
                  <a:gd name="connsiteX60" fmla="*/ 1346557 w 2354267"/>
                  <a:gd name="connsiteY60" fmla="*/ 54654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4370 w 2354469"/>
                  <a:gd name="connsiteY4" fmla="*/ 490985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8461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5160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46595 w 2354469"/>
                  <a:gd name="connsiteY63" fmla="*/ 525910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4370 w 2354469"/>
                  <a:gd name="connsiteY4" fmla="*/ 490985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5160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46595 w 2354469"/>
                  <a:gd name="connsiteY63" fmla="*/ 525910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4370 w 2354469"/>
                  <a:gd name="connsiteY4" fmla="*/ 490985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46595 w 2354469"/>
                  <a:gd name="connsiteY63" fmla="*/ 525910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4370 w 2354469"/>
                  <a:gd name="connsiteY4" fmla="*/ 490985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46595 w 2354469"/>
                  <a:gd name="connsiteY63" fmla="*/ 525910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46595 w 2354469"/>
                  <a:gd name="connsiteY63" fmla="*/ 525910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32370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32370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8252 w 2354469"/>
                  <a:gd name="connsiteY24" fmla="*/ 196504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1188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8252 w 2354469"/>
                  <a:gd name="connsiteY24" fmla="*/ 196504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1195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1188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8252 w 2354469"/>
                  <a:gd name="connsiteY24" fmla="*/ 196504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1195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1188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8252 w 2354469"/>
                  <a:gd name="connsiteY24" fmla="*/ 196504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1195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1188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8252 w 2354469"/>
                  <a:gd name="connsiteY24" fmla="*/ 196504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354469" h="1209123">
                    <a:moveTo>
                      <a:pt x="2349857" y="289373"/>
                    </a:moveTo>
                    <a:cubicBezTo>
                      <a:pt x="2339274" y="301279"/>
                      <a:pt x="2314932" y="393089"/>
                      <a:pt x="2276832" y="427485"/>
                    </a:cubicBezTo>
                    <a:cubicBezTo>
                      <a:pt x="2238732" y="461881"/>
                      <a:pt x="2193224" y="481196"/>
                      <a:pt x="2121257" y="495748"/>
                    </a:cubicBezTo>
                    <a:cubicBezTo>
                      <a:pt x="2049290" y="510300"/>
                      <a:pt x="1927317" y="517179"/>
                      <a:pt x="1845032" y="514798"/>
                    </a:cubicBezTo>
                    <a:cubicBezTo>
                      <a:pt x="1762747" y="512417"/>
                      <a:pt x="1655591" y="520883"/>
                      <a:pt x="1627545" y="481460"/>
                    </a:cubicBezTo>
                    <a:cubicBezTo>
                      <a:pt x="1599499" y="442037"/>
                      <a:pt x="1677815" y="333293"/>
                      <a:pt x="1676757" y="278260"/>
                    </a:cubicBezTo>
                    <a:cubicBezTo>
                      <a:pt x="1675699" y="223227"/>
                      <a:pt x="1610611" y="177983"/>
                      <a:pt x="1621195" y="151260"/>
                    </a:cubicBezTo>
                    <a:cubicBezTo>
                      <a:pt x="1631779" y="124537"/>
                      <a:pt x="1698982" y="40929"/>
                      <a:pt x="1711682" y="17910"/>
                    </a:cubicBezTo>
                    <a:cubicBezTo>
                      <a:pt x="1724382" y="-5109"/>
                      <a:pt x="1714857" y="-5108"/>
                      <a:pt x="1697395" y="13148"/>
                    </a:cubicBezTo>
                    <a:cubicBezTo>
                      <a:pt x="1679933" y="31404"/>
                      <a:pt x="1633101" y="113954"/>
                      <a:pt x="1606907" y="127448"/>
                    </a:cubicBezTo>
                    <a:cubicBezTo>
                      <a:pt x="1580713" y="140942"/>
                      <a:pt x="1540232" y="94110"/>
                      <a:pt x="1540232" y="94110"/>
                    </a:cubicBezTo>
                    <a:cubicBezTo>
                      <a:pt x="1521182" y="84585"/>
                      <a:pt x="1500545" y="71886"/>
                      <a:pt x="1492607" y="70298"/>
                    </a:cubicBezTo>
                    <a:cubicBezTo>
                      <a:pt x="1484669" y="68710"/>
                      <a:pt x="1479510" y="73473"/>
                      <a:pt x="1492607" y="84585"/>
                    </a:cubicBezTo>
                    <a:cubicBezTo>
                      <a:pt x="1505704" y="95697"/>
                      <a:pt x="1543407" y="104694"/>
                      <a:pt x="1571188" y="136973"/>
                    </a:cubicBezTo>
                    <a:cubicBezTo>
                      <a:pt x="1598969" y="169252"/>
                      <a:pt x="1658104" y="222698"/>
                      <a:pt x="1659295" y="278260"/>
                    </a:cubicBezTo>
                    <a:cubicBezTo>
                      <a:pt x="1660486" y="333822"/>
                      <a:pt x="1611934" y="429867"/>
                      <a:pt x="1578332" y="470348"/>
                    </a:cubicBezTo>
                    <a:cubicBezTo>
                      <a:pt x="1544730" y="510829"/>
                      <a:pt x="1498957" y="511623"/>
                      <a:pt x="1457682" y="521148"/>
                    </a:cubicBezTo>
                    <a:cubicBezTo>
                      <a:pt x="1416407" y="530673"/>
                      <a:pt x="1378042" y="514269"/>
                      <a:pt x="1330682" y="527498"/>
                    </a:cubicBezTo>
                    <a:cubicBezTo>
                      <a:pt x="1283322" y="540727"/>
                      <a:pt x="1228818" y="582531"/>
                      <a:pt x="1173520" y="600523"/>
                    </a:cubicBezTo>
                    <a:cubicBezTo>
                      <a:pt x="1118222" y="618515"/>
                      <a:pt x="1052605" y="634919"/>
                      <a:pt x="998895" y="635448"/>
                    </a:cubicBezTo>
                    <a:cubicBezTo>
                      <a:pt x="945185" y="635977"/>
                      <a:pt x="880097" y="628569"/>
                      <a:pt x="851257" y="603698"/>
                    </a:cubicBezTo>
                    <a:cubicBezTo>
                      <a:pt x="822417" y="578827"/>
                      <a:pt x="835382" y="538875"/>
                      <a:pt x="825857" y="486223"/>
                    </a:cubicBezTo>
                    <a:cubicBezTo>
                      <a:pt x="816332" y="433571"/>
                      <a:pt x="793313" y="327737"/>
                      <a:pt x="794107" y="287785"/>
                    </a:cubicBezTo>
                    <a:cubicBezTo>
                      <a:pt x="794901" y="247833"/>
                      <a:pt x="808263" y="261723"/>
                      <a:pt x="830620" y="246510"/>
                    </a:cubicBezTo>
                    <a:cubicBezTo>
                      <a:pt x="852977" y="231297"/>
                      <a:pt x="903646" y="201266"/>
                      <a:pt x="928252" y="196504"/>
                    </a:cubicBezTo>
                    <a:cubicBezTo>
                      <a:pt x="952858" y="191742"/>
                      <a:pt x="974685" y="223094"/>
                      <a:pt x="978257" y="217935"/>
                    </a:cubicBezTo>
                    <a:cubicBezTo>
                      <a:pt x="981829" y="212776"/>
                      <a:pt x="952857" y="186185"/>
                      <a:pt x="949682" y="165548"/>
                    </a:cubicBezTo>
                    <a:cubicBezTo>
                      <a:pt x="946507" y="144910"/>
                      <a:pt x="959736" y="108927"/>
                      <a:pt x="959207" y="94110"/>
                    </a:cubicBezTo>
                    <a:cubicBezTo>
                      <a:pt x="958678" y="79293"/>
                      <a:pt x="951270" y="63948"/>
                      <a:pt x="946507" y="76648"/>
                    </a:cubicBezTo>
                    <a:cubicBezTo>
                      <a:pt x="941744" y="89348"/>
                      <a:pt x="945184" y="150731"/>
                      <a:pt x="930632" y="170310"/>
                    </a:cubicBezTo>
                    <a:cubicBezTo>
                      <a:pt x="916080" y="189889"/>
                      <a:pt x="814745" y="244129"/>
                      <a:pt x="773470" y="251273"/>
                    </a:cubicBezTo>
                    <a:cubicBezTo>
                      <a:pt x="732195" y="258417"/>
                      <a:pt x="704413" y="223492"/>
                      <a:pt x="682982" y="213173"/>
                    </a:cubicBezTo>
                    <a:cubicBezTo>
                      <a:pt x="661551" y="202854"/>
                      <a:pt x="651232" y="191741"/>
                      <a:pt x="644882" y="189360"/>
                    </a:cubicBezTo>
                    <a:cubicBezTo>
                      <a:pt x="638532" y="186979"/>
                      <a:pt x="633770" y="186185"/>
                      <a:pt x="644882" y="198885"/>
                    </a:cubicBezTo>
                    <a:cubicBezTo>
                      <a:pt x="655994" y="211585"/>
                      <a:pt x="691713" y="249685"/>
                      <a:pt x="711557" y="265560"/>
                    </a:cubicBezTo>
                    <a:cubicBezTo>
                      <a:pt x="731401" y="281435"/>
                      <a:pt x="748070" y="257226"/>
                      <a:pt x="763945" y="294135"/>
                    </a:cubicBezTo>
                    <a:cubicBezTo>
                      <a:pt x="779820" y="331044"/>
                      <a:pt x="802046" y="432247"/>
                      <a:pt x="806808" y="487016"/>
                    </a:cubicBezTo>
                    <a:cubicBezTo>
                      <a:pt x="811570" y="541785"/>
                      <a:pt x="831943" y="581340"/>
                      <a:pt x="792520" y="622747"/>
                    </a:cubicBezTo>
                    <a:cubicBezTo>
                      <a:pt x="753097" y="664154"/>
                      <a:pt x="634563" y="754510"/>
                      <a:pt x="555982" y="792610"/>
                    </a:cubicBezTo>
                    <a:cubicBezTo>
                      <a:pt x="477401" y="830710"/>
                      <a:pt x="380034" y="842352"/>
                      <a:pt x="321032" y="851348"/>
                    </a:cubicBezTo>
                    <a:cubicBezTo>
                      <a:pt x="262030" y="860344"/>
                      <a:pt x="238482" y="840235"/>
                      <a:pt x="201970" y="846585"/>
                    </a:cubicBezTo>
                    <a:cubicBezTo>
                      <a:pt x="165458" y="852935"/>
                      <a:pt x="113863" y="882304"/>
                      <a:pt x="101957" y="889448"/>
                    </a:cubicBezTo>
                    <a:cubicBezTo>
                      <a:pt x="90051" y="896592"/>
                      <a:pt x="113863" y="893417"/>
                      <a:pt x="130532" y="889448"/>
                    </a:cubicBezTo>
                    <a:cubicBezTo>
                      <a:pt x="147201" y="885479"/>
                      <a:pt x="178951" y="866429"/>
                      <a:pt x="201970" y="865635"/>
                    </a:cubicBezTo>
                    <a:cubicBezTo>
                      <a:pt x="224989" y="864841"/>
                      <a:pt x="269968" y="865106"/>
                      <a:pt x="268645" y="884685"/>
                    </a:cubicBezTo>
                    <a:cubicBezTo>
                      <a:pt x="267322" y="904264"/>
                      <a:pt x="236101" y="940248"/>
                      <a:pt x="194032" y="983110"/>
                    </a:cubicBezTo>
                    <a:cubicBezTo>
                      <a:pt x="151963" y="1025972"/>
                      <a:pt x="45865" y="1104289"/>
                      <a:pt x="16232" y="1141860"/>
                    </a:cubicBezTo>
                    <a:cubicBezTo>
                      <a:pt x="-13401" y="1179431"/>
                      <a:pt x="4326" y="1214091"/>
                      <a:pt x="16232" y="1208535"/>
                    </a:cubicBezTo>
                    <a:cubicBezTo>
                      <a:pt x="28138" y="1202979"/>
                      <a:pt x="54862" y="1143712"/>
                      <a:pt x="87670" y="1108523"/>
                    </a:cubicBezTo>
                    <a:cubicBezTo>
                      <a:pt x="120478" y="1073334"/>
                      <a:pt x="172601" y="1035763"/>
                      <a:pt x="213082" y="997398"/>
                    </a:cubicBezTo>
                    <a:cubicBezTo>
                      <a:pt x="253563" y="959033"/>
                      <a:pt x="268115" y="901883"/>
                      <a:pt x="330557" y="878335"/>
                    </a:cubicBezTo>
                    <a:cubicBezTo>
                      <a:pt x="392999" y="854787"/>
                      <a:pt x="495657" y="837589"/>
                      <a:pt x="549632" y="818010"/>
                    </a:cubicBezTo>
                    <a:cubicBezTo>
                      <a:pt x="603607" y="798431"/>
                      <a:pt x="640384" y="753716"/>
                      <a:pt x="654407" y="760860"/>
                    </a:cubicBezTo>
                    <a:cubicBezTo>
                      <a:pt x="668430" y="768004"/>
                      <a:pt x="647264" y="829917"/>
                      <a:pt x="633770" y="860873"/>
                    </a:cubicBezTo>
                    <a:cubicBezTo>
                      <a:pt x="620276" y="891829"/>
                      <a:pt x="570006" y="945804"/>
                      <a:pt x="573445" y="946598"/>
                    </a:cubicBezTo>
                    <a:cubicBezTo>
                      <a:pt x="576884" y="947392"/>
                      <a:pt x="635357" y="898973"/>
                      <a:pt x="654407" y="865635"/>
                    </a:cubicBezTo>
                    <a:cubicBezTo>
                      <a:pt x="673457" y="832298"/>
                      <a:pt x="661816" y="783350"/>
                      <a:pt x="687745" y="746573"/>
                    </a:cubicBezTo>
                    <a:cubicBezTo>
                      <a:pt x="713674" y="709796"/>
                      <a:pt x="768707" y="672754"/>
                      <a:pt x="809982" y="644973"/>
                    </a:cubicBezTo>
                    <a:cubicBezTo>
                      <a:pt x="851257" y="617192"/>
                      <a:pt x="930632" y="660318"/>
                      <a:pt x="992545" y="656085"/>
                    </a:cubicBezTo>
                    <a:cubicBezTo>
                      <a:pt x="1054458" y="651852"/>
                      <a:pt x="1122455" y="637829"/>
                      <a:pt x="1181457" y="619573"/>
                    </a:cubicBezTo>
                    <a:cubicBezTo>
                      <a:pt x="1240459" y="601317"/>
                      <a:pt x="1299461" y="559513"/>
                      <a:pt x="1346557" y="546548"/>
                    </a:cubicBezTo>
                    <a:cubicBezTo>
                      <a:pt x="1393653" y="533583"/>
                      <a:pt x="1423022" y="550516"/>
                      <a:pt x="1464032" y="541785"/>
                    </a:cubicBezTo>
                    <a:cubicBezTo>
                      <a:pt x="1505042" y="533054"/>
                      <a:pt x="1560605" y="497335"/>
                      <a:pt x="1592620" y="494160"/>
                    </a:cubicBezTo>
                    <a:cubicBezTo>
                      <a:pt x="1624635" y="490985"/>
                      <a:pt x="1613522" y="516649"/>
                      <a:pt x="1656120" y="522735"/>
                    </a:cubicBezTo>
                    <a:cubicBezTo>
                      <a:pt x="1698718" y="528821"/>
                      <a:pt x="1767245" y="532260"/>
                      <a:pt x="1848207" y="530673"/>
                    </a:cubicBezTo>
                    <a:cubicBezTo>
                      <a:pt x="1929169" y="529086"/>
                      <a:pt x="2078924" y="529614"/>
                      <a:pt x="2141895" y="513210"/>
                    </a:cubicBezTo>
                    <a:cubicBezTo>
                      <a:pt x="2204866" y="496806"/>
                      <a:pt x="2204072" y="541786"/>
                      <a:pt x="2226032" y="565598"/>
                    </a:cubicBezTo>
                    <a:cubicBezTo>
                      <a:pt x="2247992" y="589410"/>
                      <a:pt x="2264132" y="645766"/>
                      <a:pt x="2273657" y="656085"/>
                    </a:cubicBezTo>
                    <a:cubicBezTo>
                      <a:pt x="2283182" y="666404"/>
                      <a:pt x="2289532" y="645766"/>
                      <a:pt x="2283182" y="627510"/>
                    </a:cubicBezTo>
                    <a:cubicBezTo>
                      <a:pt x="2276832" y="609254"/>
                      <a:pt x="2249051" y="567979"/>
                      <a:pt x="2235557" y="546548"/>
                    </a:cubicBezTo>
                    <a:cubicBezTo>
                      <a:pt x="2222063" y="525117"/>
                      <a:pt x="2193753" y="516915"/>
                      <a:pt x="2202220" y="498923"/>
                    </a:cubicBezTo>
                    <a:cubicBezTo>
                      <a:pt x="2210687" y="480931"/>
                      <a:pt x="2263338" y="462411"/>
                      <a:pt x="2286357" y="438598"/>
                    </a:cubicBezTo>
                    <a:cubicBezTo>
                      <a:pt x="2309376" y="414786"/>
                      <a:pt x="2329749" y="380919"/>
                      <a:pt x="2340332" y="356048"/>
                    </a:cubicBezTo>
                    <a:cubicBezTo>
                      <a:pt x="2350915" y="331177"/>
                      <a:pt x="2360440" y="277467"/>
                      <a:pt x="2349857" y="2893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51" name="Freeform 350"/>
              <p:cNvSpPr/>
              <p:nvPr/>
            </p:nvSpPr>
            <p:spPr>
              <a:xfrm>
                <a:off x="2886520" y="3549982"/>
                <a:ext cx="751301" cy="347699"/>
              </a:xfrm>
              <a:custGeom>
                <a:avLst/>
                <a:gdLst>
                  <a:gd name="connsiteX0" fmla="*/ 190 w 751301"/>
                  <a:gd name="connsiteY0" fmla="*/ 199058 h 347699"/>
                  <a:gd name="connsiteX1" fmla="*/ 70040 w 751301"/>
                  <a:gd name="connsiteY1" fmla="*/ 135558 h 347699"/>
                  <a:gd name="connsiteX2" fmla="*/ 216090 w 751301"/>
                  <a:gd name="connsiteY2" fmla="*/ 180008 h 347699"/>
                  <a:gd name="connsiteX3" fmla="*/ 438340 w 751301"/>
                  <a:gd name="connsiteY3" fmla="*/ 180008 h 347699"/>
                  <a:gd name="connsiteX4" fmla="*/ 590740 w 751301"/>
                  <a:gd name="connsiteY4" fmla="*/ 91108 h 347699"/>
                  <a:gd name="connsiteX5" fmla="*/ 730440 w 751301"/>
                  <a:gd name="connsiteY5" fmla="*/ 2208 h 347699"/>
                  <a:gd name="connsiteX6" fmla="*/ 736790 w 751301"/>
                  <a:gd name="connsiteY6" fmla="*/ 33958 h 347699"/>
                  <a:gd name="connsiteX7" fmla="*/ 597090 w 751301"/>
                  <a:gd name="connsiteY7" fmla="*/ 110158 h 347699"/>
                  <a:gd name="connsiteX8" fmla="*/ 470090 w 751301"/>
                  <a:gd name="connsiteY8" fmla="*/ 199058 h 347699"/>
                  <a:gd name="connsiteX9" fmla="*/ 431990 w 751301"/>
                  <a:gd name="connsiteY9" fmla="*/ 281608 h 347699"/>
                  <a:gd name="connsiteX10" fmla="*/ 451040 w 751301"/>
                  <a:gd name="connsiteY10" fmla="*/ 332408 h 347699"/>
                  <a:gd name="connsiteX11" fmla="*/ 419290 w 751301"/>
                  <a:gd name="connsiteY11" fmla="*/ 338758 h 347699"/>
                  <a:gd name="connsiteX12" fmla="*/ 406590 w 751301"/>
                  <a:gd name="connsiteY12" fmla="*/ 218108 h 347699"/>
                  <a:gd name="connsiteX13" fmla="*/ 247840 w 751301"/>
                  <a:gd name="connsiteY13" fmla="*/ 205408 h 347699"/>
                  <a:gd name="connsiteX14" fmla="*/ 89090 w 751301"/>
                  <a:gd name="connsiteY14" fmla="*/ 173658 h 347699"/>
                  <a:gd name="connsiteX15" fmla="*/ 190 w 751301"/>
                  <a:gd name="connsiteY15" fmla="*/ 199058 h 347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301" h="347699">
                    <a:moveTo>
                      <a:pt x="190" y="199058"/>
                    </a:moveTo>
                    <a:cubicBezTo>
                      <a:pt x="-2985" y="192708"/>
                      <a:pt x="34057" y="138733"/>
                      <a:pt x="70040" y="135558"/>
                    </a:cubicBezTo>
                    <a:cubicBezTo>
                      <a:pt x="106023" y="132383"/>
                      <a:pt x="154707" y="172600"/>
                      <a:pt x="216090" y="180008"/>
                    </a:cubicBezTo>
                    <a:cubicBezTo>
                      <a:pt x="277473" y="187416"/>
                      <a:pt x="375898" y="194825"/>
                      <a:pt x="438340" y="180008"/>
                    </a:cubicBezTo>
                    <a:cubicBezTo>
                      <a:pt x="500782" y="165191"/>
                      <a:pt x="542057" y="120741"/>
                      <a:pt x="590740" y="91108"/>
                    </a:cubicBezTo>
                    <a:cubicBezTo>
                      <a:pt x="639423" y="61475"/>
                      <a:pt x="706098" y="11733"/>
                      <a:pt x="730440" y="2208"/>
                    </a:cubicBezTo>
                    <a:cubicBezTo>
                      <a:pt x="754782" y="-7317"/>
                      <a:pt x="759015" y="15966"/>
                      <a:pt x="736790" y="33958"/>
                    </a:cubicBezTo>
                    <a:cubicBezTo>
                      <a:pt x="714565" y="51950"/>
                      <a:pt x="641540" y="82641"/>
                      <a:pt x="597090" y="110158"/>
                    </a:cubicBezTo>
                    <a:cubicBezTo>
                      <a:pt x="552640" y="137675"/>
                      <a:pt x="497607" y="170483"/>
                      <a:pt x="470090" y="199058"/>
                    </a:cubicBezTo>
                    <a:cubicBezTo>
                      <a:pt x="442573" y="227633"/>
                      <a:pt x="435165" y="259383"/>
                      <a:pt x="431990" y="281608"/>
                    </a:cubicBezTo>
                    <a:cubicBezTo>
                      <a:pt x="428815" y="303833"/>
                      <a:pt x="453157" y="322883"/>
                      <a:pt x="451040" y="332408"/>
                    </a:cubicBezTo>
                    <a:cubicBezTo>
                      <a:pt x="448923" y="341933"/>
                      <a:pt x="426698" y="357808"/>
                      <a:pt x="419290" y="338758"/>
                    </a:cubicBezTo>
                    <a:cubicBezTo>
                      <a:pt x="411882" y="319708"/>
                      <a:pt x="435165" y="240333"/>
                      <a:pt x="406590" y="218108"/>
                    </a:cubicBezTo>
                    <a:cubicBezTo>
                      <a:pt x="378015" y="195883"/>
                      <a:pt x="300757" y="212816"/>
                      <a:pt x="247840" y="205408"/>
                    </a:cubicBezTo>
                    <a:cubicBezTo>
                      <a:pt x="194923" y="198000"/>
                      <a:pt x="126132" y="174716"/>
                      <a:pt x="89090" y="173658"/>
                    </a:cubicBezTo>
                    <a:cubicBezTo>
                      <a:pt x="52048" y="172600"/>
                      <a:pt x="3365" y="205408"/>
                      <a:pt x="190" y="1990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52" name="Freeform 351"/>
              <p:cNvSpPr/>
              <p:nvPr/>
            </p:nvSpPr>
            <p:spPr>
              <a:xfrm>
                <a:off x="3158768" y="3183698"/>
                <a:ext cx="742908" cy="832265"/>
              </a:xfrm>
              <a:custGeom>
                <a:avLst/>
                <a:gdLst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297334 w 741834"/>
                  <a:gd name="connsiteY3" fmla="*/ 197413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449734 w 741834"/>
                  <a:gd name="connsiteY10" fmla="*/ 254563 h 832636"/>
                  <a:gd name="connsiteX11" fmla="*/ 576734 w 741834"/>
                  <a:gd name="connsiteY11" fmla="*/ 229163 h 832636"/>
                  <a:gd name="connsiteX12" fmla="*/ 659284 w 741834"/>
                  <a:gd name="connsiteY12" fmla="*/ 299013 h 832636"/>
                  <a:gd name="connsiteX13" fmla="*/ 710084 w 741834"/>
                  <a:gd name="connsiteY13" fmla="*/ 514913 h 832636"/>
                  <a:gd name="connsiteX14" fmla="*/ 621184 w 741834"/>
                  <a:gd name="connsiteY14" fmla="*/ 654613 h 832636"/>
                  <a:gd name="connsiteX15" fmla="*/ 500534 w 741834"/>
                  <a:gd name="connsiteY15" fmla="*/ 756213 h 832636"/>
                  <a:gd name="connsiteX16" fmla="*/ 246534 w 741834"/>
                  <a:gd name="connsiteY16" fmla="*/ 800663 h 832636"/>
                  <a:gd name="connsiteX17" fmla="*/ 144934 w 741834"/>
                  <a:gd name="connsiteY17" fmla="*/ 807013 h 832636"/>
                  <a:gd name="connsiteX18" fmla="*/ 151284 w 741834"/>
                  <a:gd name="connsiteY18" fmla="*/ 832413 h 832636"/>
                  <a:gd name="connsiteX19" fmla="*/ 386234 w 741834"/>
                  <a:gd name="connsiteY19" fmla="*/ 813363 h 832636"/>
                  <a:gd name="connsiteX20" fmla="*/ 583084 w 741834"/>
                  <a:gd name="connsiteY20" fmla="*/ 724463 h 832636"/>
                  <a:gd name="connsiteX21" fmla="*/ 716434 w 741834"/>
                  <a:gd name="connsiteY21" fmla="*/ 597463 h 832636"/>
                  <a:gd name="connsiteX22" fmla="*/ 735484 w 741834"/>
                  <a:gd name="connsiteY22" fmla="*/ 387913 h 832636"/>
                  <a:gd name="connsiteX23" fmla="*/ 640234 w 741834"/>
                  <a:gd name="connsiteY23" fmla="*/ 222813 h 832636"/>
                  <a:gd name="connsiteX24" fmla="*/ 589434 w 741834"/>
                  <a:gd name="connsiteY24" fmla="*/ 152963 h 832636"/>
                  <a:gd name="connsiteX25" fmla="*/ 640234 w 741834"/>
                  <a:gd name="connsiteY25" fmla="*/ 83113 h 832636"/>
                  <a:gd name="connsiteX26" fmla="*/ 671984 w 741834"/>
                  <a:gd name="connsiteY26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297334 w 741834"/>
                  <a:gd name="connsiteY3" fmla="*/ 197413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659284 w 741834"/>
                  <a:gd name="connsiteY11" fmla="*/ 299013 h 832636"/>
                  <a:gd name="connsiteX12" fmla="*/ 710084 w 741834"/>
                  <a:gd name="connsiteY12" fmla="*/ 514913 h 832636"/>
                  <a:gd name="connsiteX13" fmla="*/ 621184 w 741834"/>
                  <a:gd name="connsiteY13" fmla="*/ 654613 h 832636"/>
                  <a:gd name="connsiteX14" fmla="*/ 500534 w 741834"/>
                  <a:gd name="connsiteY14" fmla="*/ 756213 h 832636"/>
                  <a:gd name="connsiteX15" fmla="*/ 246534 w 741834"/>
                  <a:gd name="connsiteY15" fmla="*/ 800663 h 832636"/>
                  <a:gd name="connsiteX16" fmla="*/ 144934 w 741834"/>
                  <a:gd name="connsiteY16" fmla="*/ 807013 h 832636"/>
                  <a:gd name="connsiteX17" fmla="*/ 151284 w 741834"/>
                  <a:gd name="connsiteY17" fmla="*/ 832413 h 832636"/>
                  <a:gd name="connsiteX18" fmla="*/ 386234 w 741834"/>
                  <a:gd name="connsiteY18" fmla="*/ 813363 h 832636"/>
                  <a:gd name="connsiteX19" fmla="*/ 583084 w 741834"/>
                  <a:gd name="connsiteY19" fmla="*/ 724463 h 832636"/>
                  <a:gd name="connsiteX20" fmla="*/ 716434 w 741834"/>
                  <a:gd name="connsiteY20" fmla="*/ 597463 h 832636"/>
                  <a:gd name="connsiteX21" fmla="*/ 735484 w 741834"/>
                  <a:gd name="connsiteY21" fmla="*/ 387913 h 832636"/>
                  <a:gd name="connsiteX22" fmla="*/ 640234 w 741834"/>
                  <a:gd name="connsiteY22" fmla="*/ 222813 h 832636"/>
                  <a:gd name="connsiteX23" fmla="*/ 589434 w 741834"/>
                  <a:gd name="connsiteY23" fmla="*/ 152963 h 832636"/>
                  <a:gd name="connsiteX24" fmla="*/ 640234 w 741834"/>
                  <a:gd name="connsiteY24" fmla="*/ 83113 h 832636"/>
                  <a:gd name="connsiteX25" fmla="*/ 671984 w 741834"/>
                  <a:gd name="connsiteY25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659284 w 741834"/>
                  <a:gd name="connsiteY11" fmla="*/ 299013 h 832636"/>
                  <a:gd name="connsiteX12" fmla="*/ 710084 w 741834"/>
                  <a:gd name="connsiteY12" fmla="*/ 514913 h 832636"/>
                  <a:gd name="connsiteX13" fmla="*/ 621184 w 741834"/>
                  <a:gd name="connsiteY13" fmla="*/ 654613 h 832636"/>
                  <a:gd name="connsiteX14" fmla="*/ 500534 w 741834"/>
                  <a:gd name="connsiteY14" fmla="*/ 756213 h 832636"/>
                  <a:gd name="connsiteX15" fmla="*/ 246534 w 741834"/>
                  <a:gd name="connsiteY15" fmla="*/ 800663 h 832636"/>
                  <a:gd name="connsiteX16" fmla="*/ 144934 w 741834"/>
                  <a:gd name="connsiteY16" fmla="*/ 807013 h 832636"/>
                  <a:gd name="connsiteX17" fmla="*/ 151284 w 741834"/>
                  <a:gd name="connsiteY17" fmla="*/ 832413 h 832636"/>
                  <a:gd name="connsiteX18" fmla="*/ 386234 w 741834"/>
                  <a:gd name="connsiteY18" fmla="*/ 813363 h 832636"/>
                  <a:gd name="connsiteX19" fmla="*/ 583084 w 741834"/>
                  <a:gd name="connsiteY19" fmla="*/ 724463 h 832636"/>
                  <a:gd name="connsiteX20" fmla="*/ 716434 w 741834"/>
                  <a:gd name="connsiteY20" fmla="*/ 597463 h 832636"/>
                  <a:gd name="connsiteX21" fmla="*/ 735484 w 741834"/>
                  <a:gd name="connsiteY21" fmla="*/ 387913 h 832636"/>
                  <a:gd name="connsiteX22" fmla="*/ 640234 w 741834"/>
                  <a:gd name="connsiteY22" fmla="*/ 222813 h 832636"/>
                  <a:gd name="connsiteX23" fmla="*/ 589434 w 741834"/>
                  <a:gd name="connsiteY23" fmla="*/ 152963 h 832636"/>
                  <a:gd name="connsiteX24" fmla="*/ 640234 w 741834"/>
                  <a:gd name="connsiteY24" fmla="*/ 83113 h 832636"/>
                  <a:gd name="connsiteX25" fmla="*/ 671984 w 741834"/>
                  <a:gd name="connsiteY25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710084 w 741834"/>
                  <a:gd name="connsiteY12" fmla="*/ 514913 h 832636"/>
                  <a:gd name="connsiteX13" fmla="*/ 621184 w 741834"/>
                  <a:gd name="connsiteY13" fmla="*/ 654613 h 832636"/>
                  <a:gd name="connsiteX14" fmla="*/ 500534 w 741834"/>
                  <a:gd name="connsiteY14" fmla="*/ 756213 h 832636"/>
                  <a:gd name="connsiteX15" fmla="*/ 246534 w 741834"/>
                  <a:gd name="connsiteY15" fmla="*/ 800663 h 832636"/>
                  <a:gd name="connsiteX16" fmla="*/ 144934 w 741834"/>
                  <a:gd name="connsiteY16" fmla="*/ 807013 h 832636"/>
                  <a:gd name="connsiteX17" fmla="*/ 151284 w 741834"/>
                  <a:gd name="connsiteY17" fmla="*/ 832413 h 832636"/>
                  <a:gd name="connsiteX18" fmla="*/ 386234 w 741834"/>
                  <a:gd name="connsiteY18" fmla="*/ 813363 h 832636"/>
                  <a:gd name="connsiteX19" fmla="*/ 583084 w 741834"/>
                  <a:gd name="connsiteY19" fmla="*/ 724463 h 832636"/>
                  <a:gd name="connsiteX20" fmla="*/ 716434 w 741834"/>
                  <a:gd name="connsiteY20" fmla="*/ 597463 h 832636"/>
                  <a:gd name="connsiteX21" fmla="*/ 735484 w 741834"/>
                  <a:gd name="connsiteY21" fmla="*/ 387913 h 832636"/>
                  <a:gd name="connsiteX22" fmla="*/ 640234 w 741834"/>
                  <a:gd name="connsiteY22" fmla="*/ 222813 h 832636"/>
                  <a:gd name="connsiteX23" fmla="*/ 589434 w 741834"/>
                  <a:gd name="connsiteY23" fmla="*/ 152963 h 832636"/>
                  <a:gd name="connsiteX24" fmla="*/ 640234 w 741834"/>
                  <a:gd name="connsiteY24" fmla="*/ 83113 h 832636"/>
                  <a:gd name="connsiteX25" fmla="*/ 671984 w 741834"/>
                  <a:gd name="connsiteY25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687859 w 741834"/>
                  <a:gd name="connsiteY12" fmla="*/ 578413 h 832636"/>
                  <a:gd name="connsiteX13" fmla="*/ 621184 w 741834"/>
                  <a:gd name="connsiteY13" fmla="*/ 654613 h 832636"/>
                  <a:gd name="connsiteX14" fmla="*/ 500534 w 741834"/>
                  <a:gd name="connsiteY14" fmla="*/ 756213 h 832636"/>
                  <a:gd name="connsiteX15" fmla="*/ 246534 w 741834"/>
                  <a:gd name="connsiteY15" fmla="*/ 800663 h 832636"/>
                  <a:gd name="connsiteX16" fmla="*/ 144934 w 741834"/>
                  <a:gd name="connsiteY16" fmla="*/ 807013 h 832636"/>
                  <a:gd name="connsiteX17" fmla="*/ 151284 w 741834"/>
                  <a:gd name="connsiteY17" fmla="*/ 832413 h 832636"/>
                  <a:gd name="connsiteX18" fmla="*/ 386234 w 741834"/>
                  <a:gd name="connsiteY18" fmla="*/ 813363 h 832636"/>
                  <a:gd name="connsiteX19" fmla="*/ 583084 w 741834"/>
                  <a:gd name="connsiteY19" fmla="*/ 724463 h 832636"/>
                  <a:gd name="connsiteX20" fmla="*/ 716434 w 741834"/>
                  <a:gd name="connsiteY20" fmla="*/ 597463 h 832636"/>
                  <a:gd name="connsiteX21" fmla="*/ 735484 w 741834"/>
                  <a:gd name="connsiteY21" fmla="*/ 387913 h 832636"/>
                  <a:gd name="connsiteX22" fmla="*/ 640234 w 741834"/>
                  <a:gd name="connsiteY22" fmla="*/ 222813 h 832636"/>
                  <a:gd name="connsiteX23" fmla="*/ 589434 w 741834"/>
                  <a:gd name="connsiteY23" fmla="*/ 152963 h 832636"/>
                  <a:gd name="connsiteX24" fmla="*/ 640234 w 741834"/>
                  <a:gd name="connsiteY24" fmla="*/ 83113 h 832636"/>
                  <a:gd name="connsiteX25" fmla="*/ 671984 w 741834"/>
                  <a:gd name="connsiteY25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694209 w 741834"/>
                  <a:gd name="connsiteY12" fmla="*/ 587938 h 832636"/>
                  <a:gd name="connsiteX13" fmla="*/ 621184 w 741834"/>
                  <a:gd name="connsiteY13" fmla="*/ 654613 h 832636"/>
                  <a:gd name="connsiteX14" fmla="*/ 500534 w 741834"/>
                  <a:gd name="connsiteY14" fmla="*/ 756213 h 832636"/>
                  <a:gd name="connsiteX15" fmla="*/ 246534 w 741834"/>
                  <a:gd name="connsiteY15" fmla="*/ 800663 h 832636"/>
                  <a:gd name="connsiteX16" fmla="*/ 144934 w 741834"/>
                  <a:gd name="connsiteY16" fmla="*/ 807013 h 832636"/>
                  <a:gd name="connsiteX17" fmla="*/ 151284 w 741834"/>
                  <a:gd name="connsiteY17" fmla="*/ 832413 h 832636"/>
                  <a:gd name="connsiteX18" fmla="*/ 386234 w 741834"/>
                  <a:gd name="connsiteY18" fmla="*/ 813363 h 832636"/>
                  <a:gd name="connsiteX19" fmla="*/ 583084 w 741834"/>
                  <a:gd name="connsiteY19" fmla="*/ 724463 h 832636"/>
                  <a:gd name="connsiteX20" fmla="*/ 716434 w 741834"/>
                  <a:gd name="connsiteY20" fmla="*/ 597463 h 832636"/>
                  <a:gd name="connsiteX21" fmla="*/ 735484 w 741834"/>
                  <a:gd name="connsiteY21" fmla="*/ 387913 h 832636"/>
                  <a:gd name="connsiteX22" fmla="*/ 640234 w 741834"/>
                  <a:gd name="connsiteY22" fmla="*/ 222813 h 832636"/>
                  <a:gd name="connsiteX23" fmla="*/ 589434 w 741834"/>
                  <a:gd name="connsiteY23" fmla="*/ 152963 h 832636"/>
                  <a:gd name="connsiteX24" fmla="*/ 640234 w 741834"/>
                  <a:gd name="connsiteY24" fmla="*/ 83113 h 832636"/>
                  <a:gd name="connsiteX25" fmla="*/ 671984 w 741834"/>
                  <a:gd name="connsiteY25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694209 w 741834"/>
                  <a:gd name="connsiteY12" fmla="*/ 587938 h 832636"/>
                  <a:gd name="connsiteX13" fmla="*/ 621184 w 741834"/>
                  <a:gd name="connsiteY13" fmla="*/ 654613 h 832636"/>
                  <a:gd name="connsiteX14" fmla="*/ 246534 w 741834"/>
                  <a:gd name="connsiteY14" fmla="*/ 800663 h 832636"/>
                  <a:gd name="connsiteX15" fmla="*/ 144934 w 741834"/>
                  <a:gd name="connsiteY15" fmla="*/ 807013 h 832636"/>
                  <a:gd name="connsiteX16" fmla="*/ 151284 w 741834"/>
                  <a:gd name="connsiteY16" fmla="*/ 832413 h 832636"/>
                  <a:gd name="connsiteX17" fmla="*/ 386234 w 741834"/>
                  <a:gd name="connsiteY17" fmla="*/ 813363 h 832636"/>
                  <a:gd name="connsiteX18" fmla="*/ 583084 w 741834"/>
                  <a:gd name="connsiteY18" fmla="*/ 724463 h 832636"/>
                  <a:gd name="connsiteX19" fmla="*/ 716434 w 741834"/>
                  <a:gd name="connsiteY19" fmla="*/ 597463 h 832636"/>
                  <a:gd name="connsiteX20" fmla="*/ 735484 w 741834"/>
                  <a:gd name="connsiteY20" fmla="*/ 387913 h 832636"/>
                  <a:gd name="connsiteX21" fmla="*/ 640234 w 741834"/>
                  <a:gd name="connsiteY21" fmla="*/ 222813 h 832636"/>
                  <a:gd name="connsiteX22" fmla="*/ 589434 w 741834"/>
                  <a:gd name="connsiteY22" fmla="*/ 152963 h 832636"/>
                  <a:gd name="connsiteX23" fmla="*/ 640234 w 741834"/>
                  <a:gd name="connsiteY23" fmla="*/ 83113 h 832636"/>
                  <a:gd name="connsiteX24" fmla="*/ 671984 w 741834"/>
                  <a:gd name="connsiteY24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694209 w 741834"/>
                  <a:gd name="connsiteY12" fmla="*/ 587938 h 832636"/>
                  <a:gd name="connsiteX13" fmla="*/ 579909 w 741834"/>
                  <a:gd name="connsiteY13" fmla="*/ 705413 h 832636"/>
                  <a:gd name="connsiteX14" fmla="*/ 246534 w 741834"/>
                  <a:gd name="connsiteY14" fmla="*/ 800663 h 832636"/>
                  <a:gd name="connsiteX15" fmla="*/ 144934 w 741834"/>
                  <a:gd name="connsiteY15" fmla="*/ 807013 h 832636"/>
                  <a:gd name="connsiteX16" fmla="*/ 151284 w 741834"/>
                  <a:gd name="connsiteY16" fmla="*/ 832413 h 832636"/>
                  <a:gd name="connsiteX17" fmla="*/ 386234 w 741834"/>
                  <a:gd name="connsiteY17" fmla="*/ 813363 h 832636"/>
                  <a:gd name="connsiteX18" fmla="*/ 583084 w 741834"/>
                  <a:gd name="connsiteY18" fmla="*/ 724463 h 832636"/>
                  <a:gd name="connsiteX19" fmla="*/ 716434 w 741834"/>
                  <a:gd name="connsiteY19" fmla="*/ 597463 h 832636"/>
                  <a:gd name="connsiteX20" fmla="*/ 735484 w 741834"/>
                  <a:gd name="connsiteY20" fmla="*/ 387913 h 832636"/>
                  <a:gd name="connsiteX21" fmla="*/ 640234 w 741834"/>
                  <a:gd name="connsiteY21" fmla="*/ 222813 h 832636"/>
                  <a:gd name="connsiteX22" fmla="*/ 589434 w 741834"/>
                  <a:gd name="connsiteY22" fmla="*/ 152963 h 832636"/>
                  <a:gd name="connsiteX23" fmla="*/ 640234 w 741834"/>
                  <a:gd name="connsiteY23" fmla="*/ 83113 h 832636"/>
                  <a:gd name="connsiteX24" fmla="*/ 671984 w 741834"/>
                  <a:gd name="connsiteY24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694209 w 741834"/>
                  <a:gd name="connsiteY12" fmla="*/ 587938 h 832636"/>
                  <a:gd name="connsiteX13" fmla="*/ 579909 w 741834"/>
                  <a:gd name="connsiteY13" fmla="*/ 705413 h 832636"/>
                  <a:gd name="connsiteX14" fmla="*/ 379884 w 741834"/>
                  <a:gd name="connsiteY14" fmla="*/ 794313 h 832636"/>
                  <a:gd name="connsiteX15" fmla="*/ 144934 w 741834"/>
                  <a:gd name="connsiteY15" fmla="*/ 807013 h 832636"/>
                  <a:gd name="connsiteX16" fmla="*/ 151284 w 741834"/>
                  <a:gd name="connsiteY16" fmla="*/ 832413 h 832636"/>
                  <a:gd name="connsiteX17" fmla="*/ 386234 w 741834"/>
                  <a:gd name="connsiteY17" fmla="*/ 813363 h 832636"/>
                  <a:gd name="connsiteX18" fmla="*/ 583084 w 741834"/>
                  <a:gd name="connsiteY18" fmla="*/ 724463 h 832636"/>
                  <a:gd name="connsiteX19" fmla="*/ 716434 w 741834"/>
                  <a:gd name="connsiteY19" fmla="*/ 597463 h 832636"/>
                  <a:gd name="connsiteX20" fmla="*/ 735484 w 741834"/>
                  <a:gd name="connsiteY20" fmla="*/ 387913 h 832636"/>
                  <a:gd name="connsiteX21" fmla="*/ 640234 w 741834"/>
                  <a:gd name="connsiteY21" fmla="*/ 222813 h 832636"/>
                  <a:gd name="connsiteX22" fmla="*/ 589434 w 741834"/>
                  <a:gd name="connsiteY22" fmla="*/ 152963 h 832636"/>
                  <a:gd name="connsiteX23" fmla="*/ 640234 w 741834"/>
                  <a:gd name="connsiteY23" fmla="*/ 83113 h 832636"/>
                  <a:gd name="connsiteX24" fmla="*/ 671984 w 741834"/>
                  <a:gd name="connsiteY24" fmla="*/ 563 h 832636"/>
                  <a:gd name="connsiteX0" fmla="*/ 674248 w 744098"/>
                  <a:gd name="connsiteY0" fmla="*/ 563 h 832636"/>
                  <a:gd name="connsiteX1" fmla="*/ 566298 w 744098"/>
                  <a:gd name="connsiteY1" fmla="*/ 127563 h 832636"/>
                  <a:gd name="connsiteX2" fmla="*/ 515498 w 744098"/>
                  <a:gd name="connsiteY2" fmla="*/ 197413 h 832636"/>
                  <a:gd name="connsiteX3" fmla="*/ 328173 w 744098"/>
                  <a:gd name="connsiteY3" fmla="*/ 213288 h 832636"/>
                  <a:gd name="connsiteX4" fmla="*/ 147198 w 744098"/>
                  <a:gd name="connsiteY4" fmla="*/ 159313 h 832636"/>
                  <a:gd name="connsiteX5" fmla="*/ 7498 w 744098"/>
                  <a:gd name="connsiteY5" fmla="*/ 248213 h 832636"/>
                  <a:gd name="connsiteX6" fmla="*/ 39248 w 744098"/>
                  <a:gd name="connsiteY6" fmla="*/ 254563 h 832636"/>
                  <a:gd name="connsiteX7" fmla="*/ 210698 w 744098"/>
                  <a:gd name="connsiteY7" fmla="*/ 203763 h 832636"/>
                  <a:gd name="connsiteX8" fmla="*/ 331348 w 744098"/>
                  <a:gd name="connsiteY8" fmla="*/ 241863 h 832636"/>
                  <a:gd name="connsiteX9" fmla="*/ 578998 w 744098"/>
                  <a:gd name="connsiteY9" fmla="*/ 229163 h 832636"/>
                  <a:gd name="connsiteX10" fmla="*/ 712348 w 744098"/>
                  <a:gd name="connsiteY10" fmla="*/ 397438 h 832636"/>
                  <a:gd name="connsiteX11" fmla="*/ 696473 w 744098"/>
                  <a:gd name="connsiteY11" fmla="*/ 587938 h 832636"/>
                  <a:gd name="connsiteX12" fmla="*/ 582173 w 744098"/>
                  <a:gd name="connsiteY12" fmla="*/ 705413 h 832636"/>
                  <a:gd name="connsiteX13" fmla="*/ 382148 w 744098"/>
                  <a:gd name="connsiteY13" fmla="*/ 794313 h 832636"/>
                  <a:gd name="connsiteX14" fmla="*/ 147198 w 744098"/>
                  <a:gd name="connsiteY14" fmla="*/ 807013 h 832636"/>
                  <a:gd name="connsiteX15" fmla="*/ 153548 w 744098"/>
                  <a:gd name="connsiteY15" fmla="*/ 832413 h 832636"/>
                  <a:gd name="connsiteX16" fmla="*/ 388498 w 744098"/>
                  <a:gd name="connsiteY16" fmla="*/ 813363 h 832636"/>
                  <a:gd name="connsiteX17" fmla="*/ 585348 w 744098"/>
                  <a:gd name="connsiteY17" fmla="*/ 724463 h 832636"/>
                  <a:gd name="connsiteX18" fmla="*/ 718698 w 744098"/>
                  <a:gd name="connsiteY18" fmla="*/ 597463 h 832636"/>
                  <a:gd name="connsiteX19" fmla="*/ 737748 w 744098"/>
                  <a:gd name="connsiteY19" fmla="*/ 387913 h 832636"/>
                  <a:gd name="connsiteX20" fmla="*/ 642498 w 744098"/>
                  <a:gd name="connsiteY20" fmla="*/ 222813 h 832636"/>
                  <a:gd name="connsiteX21" fmla="*/ 591698 w 744098"/>
                  <a:gd name="connsiteY21" fmla="*/ 152963 h 832636"/>
                  <a:gd name="connsiteX22" fmla="*/ 642498 w 744098"/>
                  <a:gd name="connsiteY22" fmla="*/ 83113 h 832636"/>
                  <a:gd name="connsiteX23" fmla="*/ 674248 w 744098"/>
                  <a:gd name="connsiteY23" fmla="*/ 563 h 832636"/>
                  <a:gd name="connsiteX0" fmla="*/ 672823 w 742673"/>
                  <a:gd name="connsiteY0" fmla="*/ 563 h 832636"/>
                  <a:gd name="connsiteX1" fmla="*/ 564873 w 742673"/>
                  <a:gd name="connsiteY1" fmla="*/ 127563 h 832636"/>
                  <a:gd name="connsiteX2" fmla="*/ 514073 w 742673"/>
                  <a:gd name="connsiteY2" fmla="*/ 197413 h 832636"/>
                  <a:gd name="connsiteX3" fmla="*/ 326748 w 742673"/>
                  <a:gd name="connsiteY3" fmla="*/ 213288 h 832636"/>
                  <a:gd name="connsiteX4" fmla="*/ 145773 w 742673"/>
                  <a:gd name="connsiteY4" fmla="*/ 159313 h 832636"/>
                  <a:gd name="connsiteX5" fmla="*/ 6073 w 742673"/>
                  <a:gd name="connsiteY5" fmla="*/ 248213 h 832636"/>
                  <a:gd name="connsiteX6" fmla="*/ 37823 w 742673"/>
                  <a:gd name="connsiteY6" fmla="*/ 254563 h 832636"/>
                  <a:gd name="connsiteX7" fmla="*/ 152123 w 742673"/>
                  <a:gd name="connsiteY7" fmla="*/ 194238 h 832636"/>
                  <a:gd name="connsiteX8" fmla="*/ 329923 w 742673"/>
                  <a:gd name="connsiteY8" fmla="*/ 241863 h 832636"/>
                  <a:gd name="connsiteX9" fmla="*/ 577573 w 742673"/>
                  <a:gd name="connsiteY9" fmla="*/ 229163 h 832636"/>
                  <a:gd name="connsiteX10" fmla="*/ 710923 w 742673"/>
                  <a:gd name="connsiteY10" fmla="*/ 397438 h 832636"/>
                  <a:gd name="connsiteX11" fmla="*/ 695048 w 742673"/>
                  <a:gd name="connsiteY11" fmla="*/ 587938 h 832636"/>
                  <a:gd name="connsiteX12" fmla="*/ 580748 w 742673"/>
                  <a:gd name="connsiteY12" fmla="*/ 705413 h 832636"/>
                  <a:gd name="connsiteX13" fmla="*/ 380723 w 742673"/>
                  <a:gd name="connsiteY13" fmla="*/ 794313 h 832636"/>
                  <a:gd name="connsiteX14" fmla="*/ 145773 w 742673"/>
                  <a:gd name="connsiteY14" fmla="*/ 807013 h 832636"/>
                  <a:gd name="connsiteX15" fmla="*/ 152123 w 742673"/>
                  <a:gd name="connsiteY15" fmla="*/ 832413 h 832636"/>
                  <a:gd name="connsiteX16" fmla="*/ 387073 w 742673"/>
                  <a:gd name="connsiteY16" fmla="*/ 813363 h 832636"/>
                  <a:gd name="connsiteX17" fmla="*/ 583923 w 742673"/>
                  <a:gd name="connsiteY17" fmla="*/ 724463 h 832636"/>
                  <a:gd name="connsiteX18" fmla="*/ 717273 w 742673"/>
                  <a:gd name="connsiteY18" fmla="*/ 597463 h 832636"/>
                  <a:gd name="connsiteX19" fmla="*/ 736323 w 742673"/>
                  <a:gd name="connsiteY19" fmla="*/ 387913 h 832636"/>
                  <a:gd name="connsiteX20" fmla="*/ 641073 w 742673"/>
                  <a:gd name="connsiteY20" fmla="*/ 222813 h 832636"/>
                  <a:gd name="connsiteX21" fmla="*/ 590273 w 742673"/>
                  <a:gd name="connsiteY21" fmla="*/ 152963 h 832636"/>
                  <a:gd name="connsiteX22" fmla="*/ 641073 w 742673"/>
                  <a:gd name="connsiteY22" fmla="*/ 83113 h 832636"/>
                  <a:gd name="connsiteX23" fmla="*/ 672823 w 742673"/>
                  <a:gd name="connsiteY23" fmla="*/ 563 h 832636"/>
                  <a:gd name="connsiteX0" fmla="*/ 672823 w 742673"/>
                  <a:gd name="connsiteY0" fmla="*/ 563 h 832636"/>
                  <a:gd name="connsiteX1" fmla="*/ 564873 w 742673"/>
                  <a:gd name="connsiteY1" fmla="*/ 127563 h 832636"/>
                  <a:gd name="connsiteX2" fmla="*/ 514073 w 742673"/>
                  <a:gd name="connsiteY2" fmla="*/ 197413 h 832636"/>
                  <a:gd name="connsiteX3" fmla="*/ 326748 w 742673"/>
                  <a:gd name="connsiteY3" fmla="*/ 213288 h 832636"/>
                  <a:gd name="connsiteX4" fmla="*/ 145773 w 742673"/>
                  <a:gd name="connsiteY4" fmla="*/ 159313 h 832636"/>
                  <a:gd name="connsiteX5" fmla="*/ 6073 w 742673"/>
                  <a:gd name="connsiteY5" fmla="*/ 248213 h 832636"/>
                  <a:gd name="connsiteX6" fmla="*/ 37823 w 742673"/>
                  <a:gd name="connsiteY6" fmla="*/ 254563 h 832636"/>
                  <a:gd name="connsiteX7" fmla="*/ 152123 w 742673"/>
                  <a:gd name="connsiteY7" fmla="*/ 187888 h 832636"/>
                  <a:gd name="connsiteX8" fmla="*/ 329923 w 742673"/>
                  <a:gd name="connsiteY8" fmla="*/ 241863 h 832636"/>
                  <a:gd name="connsiteX9" fmla="*/ 577573 w 742673"/>
                  <a:gd name="connsiteY9" fmla="*/ 229163 h 832636"/>
                  <a:gd name="connsiteX10" fmla="*/ 710923 w 742673"/>
                  <a:gd name="connsiteY10" fmla="*/ 397438 h 832636"/>
                  <a:gd name="connsiteX11" fmla="*/ 695048 w 742673"/>
                  <a:gd name="connsiteY11" fmla="*/ 587938 h 832636"/>
                  <a:gd name="connsiteX12" fmla="*/ 580748 w 742673"/>
                  <a:gd name="connsiteY12" fmla="*/ 705413 h 832636"/>
                  <a:gd name="connsiteX13" fmla="*/ 380723 w 742673"/>
                  <a:gd name="connsiteY13" fmla="*/ 794313 h 832636"/>
                  <a:gd name="connsiteX14" fmla="*/ 145773 w 742673"/>
                  <a:gd name="connsiteY14" fmla="*/ 807013 h 832636"/>
                  <a:gd name="connsiteX15" fmla="*/ 152123 w 742673"/>
                  <a:gd name="connsiteY15" fmla="*/ 832413 h 832636"/>
                  <a:gd name="connsiteX16" fmla="*/ 387073 w 742673"/>
                  <a:gd name="connsiteY16" fmla="*/ 813363 h 832636"/>
                  <a:gd name="connsiteX17" fmla="*/ 583923 w 742673"/>
                  <a:gd name="connsiteY17" fmla="*/ 724463 h 832636"/>
                  <a:gd name="connsiteX18" fmla="*/ 717273 w 742673"/>
                  <a:gd name="connsiteY18" fmla="*/ 597463 h 832636"/>
                  <a:gd name="connsiteX19" fmla="*/ 736323 w 742673"/>
                  <a:gd name="connsiteY19" fmla="*/ 387913 h 832636"/>
                  <a:gd name="connsiteX20" fmla="*/ 641073 w 742673"/>
                  <a:gd name="connsiteY20" fmla="*/ 222813 h 832636"/>
                  <a:gd name="connsiteX21" fmla="*/ 590273 w 742673"/>
                  <a:gd name="connsiteY21" fmla="*/ 152963 h 832636"/>
                  <a:gd name="connsiteX22" fmla="*/ 641073 w 742673"/>
                  <a:gd name="connsiteY22" fmla="*/ 83113 h 832636"/>
                  <a:gd name="connsiteX23" fmla="*/ 672823 w 742673"/>
                  <a:gd name="connsiteY23" fmla="*/ 563 h 832636"/>
                  <a:gd name="connsiteX0" fmla="*/ 672823 w 742673"/>
                  <a:gd name="connsiteY0" fmla="*/ 619 h 832692"/>
                  <a:gd name="connsiteX1" fmla="*/ 564873 w 742673"/>
                  <a:gd name="connsiteY1" fmla="*/ 127619 h 832692"/>
                  <a:gd name="connsiteX2" fmla="*/ 514073 w 742673"/>
                  <a:gd name="connsiteY2" fmla="*/ 197469 h 832692"/>
                  <a:gd name="connsiteX3" fmla="*/ 326748 w 742673"/>
                  <a:gd name="connsiteY3" fmla="*/ 213344 h 832692"/>
                  <a:gd name="connsiteX4" fmla="*/ 145773 w 742673"/>
                  <a:gd name="connsiteY4" fmla="*/ 159369 h 832692"/>
                  <a:gd name="connsiteX5" fmla="*/ 6073 w 742673"/>
                  <a:gd name="connsiteY5" fmla="*/ 248269 h 832692"/>
                  <a:gd name="connsiteX6" fmla="*/ 37823 w 742673"/>
                  <a:gd name="connsiteY6" fmla="*/ 254619 h 832692"/>
                  <a:gd name="connsiteX7" fmla="*/ 152123 w 742673"/>
                  <a:gd name="connsiteY7" fmla="*/ 187944 h 832692"/>
                  <a:gd name="connsiteX8" fmla="*/ 329923 w 742673"/>
                  <a:gd name="connsiteY8" fmla="*/ 241919 h 832692"/>
                  <a:gd name="connsiteX9" fmla="*/ 577573 w 742673"/>
                  <a:gd name="connsiteY9" fmla="*/ 229219 h 832692"/>
                  <a:gd name="connsiteX10" fmla="*/ 710923 w 742673"/>
                  <a:gd name="connsiteY10" fmla="*/ 397494 h 832692"/>
                  <a:gd name="connsiteX11" fmla="*/ 695048 w 742673"/>
                  <a:gd name="connsiteY11" fmla="*/ 587994 h 832692"/>
                  <a:gd name="connsiteX12" fmla="*/ 580748 w 742673"/>
                  <a:gd name="connsiteY12" fmla="*/ 705469 h 832692"/>
                  <a:gd name="connsiteX13" fmla="*/ 380723 w 742673"/>
                  <a:gd name="connsiteY13" fmla="*/ 794369 h 832692"/>
                  <a:gd name="connsiteX14" fmla="*/ 145773 w 742673"/>
                  <a:gd name="connsiteY14" fmla="*/ 807069 h 832692"/>
                  <a:gd name="connsiteX15" fmla="*/ 152123 w 742673"/>
                  <a:gd name="connsiteY15" fmla="*/ 832469 h 832692"/>
                  <a:gd name="connsiteX16" fmla="*/ 387073 w 742673"/>
                  <a:gd name="connsiteY16" fmla="*/ 813419 h 832692"/>
                  <a:gd name="connsiteX17" fmla="*/ 583923 w 742673"/>
                  <a:gd name="connsiteY17" fmla="*/ 724519 h 832692"/>
                  <a:gd name="connsiteX18" fmla="*/ 717273 w 742673"/>
                  <a:gd name="connsiteY18" fmla="*/ 597519 h 832692"/>
                  <a:gd name="connsiteX19" fmla="*/ 736323 w 742673"/>
                  <a:gd name="connsiteY19" fmla="*/ 387969 h 832692"/>
                  <a:gd name="connsiteX20" fmla="*/ 641073 w 742673"/>
                  <a:gd name="connsiteY20" fmla="*/ 222869 h 832692"/>
                  <a:gd name="connsiteX21" fmla="*/ 580748 w 742673"/>
                  <a:gd name="connsiteY21" fmla="*/ 175244 h 832692"/>
                  <a:gd name="connsiteX22" fmla="*/ 641073 w 742673"/>
                  <a:gd name="connsiteY22" fmla="*/ 83169 h 832692"/>
                  <a:gd name="connsiteX23" fmla="*/ 672823 w 742673"/>
                  <a:gd name="connsiteY23" fmla="*/ 619 h 832692"/>
                  <a:gd name="connsiteX0" fmla="*/ 672823 w 742673"/>
                  <a:gd name="connsiteY0" fmla="*/ 348 h 832421"/>
                  <a:gd name="connsiteX1" fmla="*/ 564873 w 742673"/>
                  <a:gd name="connsiteY1" fmla="*/ 127348 h 832421"/>
                  <a:gd name="connsiteX2" fmla="*/ 514073 w 742673"/>
                  <a:gd name="connsiteY2" fmla="*/ 197198 h 832421"/>
                  <a:gd name="connsiteX3" fmla="*/ 326748 w 742673"/>
                  <a:gd name="connsiteY3" fmla="*/ 213073 h 832421"/>
                  <a:gd name="connsiteX4" fmla="*/ 145773 w 742673"/>
                  <a:gd name="connsiteY4" fmla="*/ 159098 h 832421"/>
                  <a:gd name="connsiteX5" fmla="*/ 6073 w 742673"/>
                  <a:gd name="connsiteY5" fmla="*/ 247998 h 832421"/>
                  <a:gd name="connsiteX6" fmla="*/ 37823 w 742673"/>
                  <a:gd name="connsiteY6" fmla="*/ 254348 h 832421"/>
                  <a:gd name="connsiteX7" fmla="*/ 152123 w 742673"/>
                  <a:gd name="connsiteY7" fmla="*/ 187673 h 832421"/>
                  <a:gd name="connsiteX8" fmla="*/ 329923 w 742673"/>
                  <a:gd name="connsiteY8" fmla="*/ 241648 h 832421"/>
                  <a:gd name="connsiteX9" fmla="*/ 577573 w 742673"/>
                  <a:gd name="connsiteY9" fmla="*/ 228948 h 832421"/>
                  <a:gd name="connsiteX10" fmla="*/ 710923 w 742673"/>
                  <a:gd name="connsiteY10" fmla="*/ 397223 h 832421"/>
                  <a:gd name="connsiteX11" fmla="*/ 695048 w 742673"/>
                  <a:gd name="connsiteY11" fmla="*/ 587723 h 832421"/>
                  <a:gd name="connsiteX12" fmla="*/ 580748 w 742673"/>
                  <a:gd name="connsiteY12" fmla="*/ 705198 h 832421"/>
                  <a:gd name="connsiteX13" fmla="*/ 380723 w 742673"/>
                  <a:gd name="connsiteY13" fmla="*/ 794098 h 832421"/>
                  <a:gd name="connsiteX14" fmla="*/ 145773 w 742673"/>
                  <a:gd name="connsiteY14" fmla="*/ 806798 h 832421"/>
                  <a:gd name="connsiteX15" fmla="*/ 152123 w 742673"/>
                  <a:gd name="connsiteY15" fmla="*/ 832198 h 832421"/>
                  <a:gd name="connsiteX16" fmla="*/ 387073 w 742673"/>
                  <a:gd name="connsiteY16" fmla="*/ 813148 h 832421"/>
                  <a:gd name="connsiteX17" fmla="*/ 583923 w 742673"/>
                  <a:gd name="connsiteY17" fmla="*/ 724248 h 832421"/>
                  <a:gd name="connsiteX18" fmla="*/ 717273 w 742673"/>
                  <a:gd name="connsiteY18" fmla="*/ 597248 h 832421"/>
                  <a:gd name="connsiteX19" fmla="*/ 736323 w 742673"/>
                  <a:gd name="connsiteY19" fmla="*/ 387698 h 832421"/>
                  <a:gd name="connsiteX20" fmla="*/ 641073 w 742673"/>
                  <a:gd name="connsiteY20" fmla="*/ 222598 h 832421"/>
                  <a:gd name="connsiteX21" fmla="*/ 580748 w 742673"/>
                  <a:gd name="connsiteY21" fmla="*/ 174973 h 832421"/>
                  <a:gd name="connsiteX22" fmla="*/ 625198 w 742673"/>
                  <a:gd name="connsiteY22" fmla="*/ 92423 h 832421"/>
                  <a:gd name="connsiteX23" fmla="*/ 672823 w 742673"/>
                  <a:gd name="connsiteY23" fmla="*/ 348 h 832421"/>
                  <a:gd name="connsiteX0" fmla="*/ 672823 w 742673"/>
                  <a:gd name="connsiteY0" fmla="*/ 192 h 832265"/>
                  <a:gd name="connsiteX1" fmla="*/ 577573 w 742673"/>
                  <a:gd name="connsiteY1" fmla="*/ 117667 h 832265"/>
                  <a:gd name="connsiteX2" fmla="*/ 514073 w 742673"/>
                  <a:gd name="connsiteY2" fmla="*/ 197042 h 832265"/>
                  <a:gd name="connsiteX3" fmla="*/ 326748 w 742673"/>
                  <a:gd name="connsiteY3" fmla="*/ 212917 h 832265"/>
                  <a:gd name="connsiteX4" fmla="*/ 145773 w 742673"/>
                  <a:gd name="connsiteY4" fmla="*/ 158942 h 832265"/>
                  <a:gd name="connsiteX5" fmla="*/ 6073 w 742673"/>
                  <a:gd name="connsiteY5" fmla="*/ 247842 h 832265"/>
                  <a:gd name="connsiteX6" fmla="*/ 37823 w 742673"/>
                  <a:gd name="connsiteY6" fmla="*/ 254192 h 832265"/>
                  <a:gd name="connsiteX7" fmla="*/ 152123 w 742673"/>
                  <a:gd name="connsiteY7" fmla="*/ 187517 h 832265"/>
                  <a:gd name="connsiteX8" fmla="*/ 329923 w 742673"/>
                  <a:gd name="connsiteY8" fmla="*/ 241492 h 832265"/>
                  <a:gd name="connsiteX9" fmla="*/ 577573 w 742673"/>
                  <a:gd name="connsiteY9" fmla="*/ 228792 h 832265"/>
                  <a:gd name="connsiteX10" fmla="*/ 710923 w 742673"/>
                  <a:gd name="connsiteY10" fmla="*/ 397067 h 832265"/>
                  <a:gd name="connsiteX11" fmla="*/ 695048 w 742673"/>
                  <a:gd name="connsiteY11" fmla="*/ 587567 h 832265"/>
                  <a:gd name="connsiteX12" fmla="*/ 580748 w 742673"/>
                  <a:gd name="connsiteY12" fmla="*/ 705042 h 832265"/>
                  <a:gd name="connsiteX13" fmla="*/ 380723 w 742673"/>
                  <a:gd name="connsiteY13" fmla="*/ 793942 h 832265"/>
                  <a:gd name="connsiteX14" fmla="*/ 145773 w 742673"/>
                  <a:gd name="connsiteY14" fmla="*/ 806642 h 832265"/>
                  <a:gd name="connsiteX15" fmla="*/ 152123 w 742673"/>
                  <a:gd name="connsiteY15" fmla="*/ 832042 h 832265"/>
                  <a:gd name="connsiteX16" fmla="*/ 387073 w 742673"/>
                  <a:gd name="connsiteY16" fmla="*/ 812992 h 832265"/>
                  <a:gd name="connsiteX17" fmla="*/ 583923 w 742673"/>
                  <a:gd name="connsiteY17" fmla="*/ 724092 h 832265"/>
                  <a:gd name="connsiteX18" fmla="*/ 717273 w 742673"/>
                  <a:gd name="connsiteY18" fmla="*/ 597092 h 832265"/>
                  <a:gd name="connsiteX19" fmla="*/ 736323 w 742673"/>
                  <a:gd name="connsiteY19" fmla="*/ 387542 h 832265"/>
                  <a:gd name="connsiteX20" fmla="*/ 641073 w 742673"/>
                  <a:gd name="connsiteY20" fmla="*/ 222442 h 832265"/>
                  <a:gd name="connsiteX21" fmla="*/ 580748 w 742673"/>
                  <a:gd name="connsiteY21" fmla="*/ 174817 h 832265"/>
                  <a:gd name="connsiteX22" fmla="*/ 625198 w 742673"/>
                  <a:gd name="connsiteY22" fmla="*/ 92267 h 832265"/>
                  <a:gd name="connsiteX23" fmla="*/ 672823 w 742673"/>
                  <a:gd name="connsiteY23" fmla="*/ 192 h 832265"/>
                  <a:gd name="connsiteX0" fmla="*/ 672823 w 742908"/>
                  <a:gd name="connsiteY0" fmla="*/ 192 h 832265"/>
                  <a:gd name="connsiteX1" fmla="*/ 577573 w 742908"/>
                  <a:gd name="connsiteY1" fmla="*/ 117667 h 832265"/>
                  <a:gd name="connsiteX2" fmla="*/ 514073 w 742908"/>
                  <a:gd name="connsiteY2" fmla="*/ 197042 h 832265"/>
                  <a:gd name="connsiteX3" fmla="*/ 326748 w 742908"/>
                  <a:gd name="connsiteY3" fmla="*/ 212917 h 832265"/>
                  <a:gd name="connsiteX4" fmla="*/ 145773 w 742908"/>
                  <a:gd name="connsiteY4" fmla="*/ 158942 h 832265"/>
                  <a:gd name="connsiteX5" fmla="*/ 6073 w 742908"/>
                  <a:gd name="connsiteY5" fmla="*/ 247842 h 832265"/>
                  <a:gd name="connsiteX6" fmla="*/ 37823 w 742908"/>
                  <a:gd name="connsiteY6" fmla="*/ 254192 h 832265"/>
                  <a:gd name="connsiteX7" fmla="*/ 152123 w 742908"/>
                  <a:gd name="connsiteY7" fmla="*/ 187517 h 832265"/>
                  <a:gd name="connsiteX8" fmla="*/ 329923 w 742908"/>
                  <a:gd name="connsiteY8" fmla="*/ 241492 h 832265"/>
                  <a:gd name="connsiteX9" fmla="*/ 577573 w 742908"/>
                  <a:gd name="connsiteY9" fmla="*/ 228792 h 832265"/>
                  <a:gd name="connsiteX10" fmla="*/ 710923 w 742908"/>
                  <a:gd name="connsiteY10" fmla="*/ 397067 h 832265"/>
                  <a:gd name="connsiteX11" fmla="*/ 695048 w 742908"/>
                  <a:gd name="connsiteY11" fmla="*/ 587567 h 832265"/>
                  <a:gd name="connsiteX12" fmla="*/ 580748 w 742908"/>
                  <a:gd name="connsiteY12" fmla="*/ 705042 h 832265"/>
                  <a:gd name="connsiteX13" fmla="*/ 380723 w 742908"/>
                  <a:gd name="connsiteY13" fmla="*/ 793942 h 832265"/>
                  <a:gd name="connsiteX14" fmla="*/ 145773 w 742908"/>
                  <a:gd name="connsiteY14" fmla="*/ 806642 h 832265"/>
                  <a:gd name="connsiteX15" fmla="*/ 152123 w 742908"/>
                  <a:gd name="connsiteY15" fmla="*/ 832042 h 832265"/>
                  <a:gd name="connsiteX16" fmla="*/ 387073 w 742908"/>
                  <a:gd name="connsiteY16" fmla="*/ 812992 h 832265"/>
                  <a:gd name="connsiteX17" fmla="*/ 583923 w 742908"/>
                  <a:gd name="connsiteY17" fmla="*/ 724092 h 832265"/>
                  <a:gd name="connsiteX18" fmla="*/ 717273 w 742908"/>
                  <a:gd name="connsiteY18" fmla="*/ 597092 h 832265"/>
                  <a:gd name="connsiteX19" fmla="*/ 736323 w 742908"/>
                  <a:gd name="connsiteY19" fmla="*/ 387542 h 832265"/>
                  <a:gd name="connsiteX20" fmla="*/ 637898 w 742908"/>
                  <a:gd name="connsiteY20" fmla="*/ 222442 h 832265"/>
                  <a:gd name="connsiteX21" fmla="*/ 580748 w 742908"/>
                  <a:gd name="connsiteY21" fmla="*/ 174817 h 832265"/>
                  <a:gd name="connsiteX22" fmla="*/ 625198 w 742908"/>
                  <a:gd name="connsiteY22" fmla="*/ 92267 h 832265"/>
                  <a:gd name="connsiteX23" fmla="*/ 672823 w 742908"/>
                  <a:gd name="connsiteY23" fmla="*/ 192 h 832265"/>
                  <a:gd name="connsiteX0" fmla="*/ 672823 w 742908"/>
                  <a:gd name="connsiteY0" fmla="*/ 192 h 832265"/>
                  <a:gd name="connsiteX1" fmla="*/ 577573 w 742908"/>
                  <a:gd name="connsiteY1" fmla="*/ 117667 h 832265"/>
                  <a:gd name="connsiteX2" fmla="*/ 514073 w 742908"/>
                  <a:gd name="connsiteY2" fmla="*/ 197042 h 832265"/>
                  <a:gd name="connsiteX3" fmla="*/ 326748 w 742908"/>
                  <a:gd name="connsiteY3" fmla="*/ 212917 h 832265"/>
                  <a:gd name="connsiteX4" fmla="*/ 145773 w 742908"/>
                  <a:gd name="connsiteY4" fmla="*/ 158942 h 832265"/>
                  <a:gd name="connsiteX5" fmla="*/ 6073 w 742908"/>
                  <a:gd name="connsiteY5" fmla="*/ 247842 h 832265"/>
                  <a:gd name="connsiteX6" fmla="*/ 37823 w 742908"/>
                  <a:gd name="connsiteY6" fmla="*/ 254192 h 832265"/>
                  <a:gd name="connsiteX7" fmla="*/ 152123 w 742908"/>
                  <a:gd name="connsiteY7" fmla="*/ 187517 h 832265"/>
                  <a:gd name="connsiteX8" fmla="*/ 329923 w 742908"/>
                  <a:gd name="connsiteY8" fmla="*/ 241492 h 832265"/>
                  <a:gd name="connsiteX9" fmla="*/ 590273 w 742908"/>
                  <a:gd name="connsiteY9" fmla="*/ 228792 h 832265"/>
                  <a:gd name="connsiteX10" fmla="*/ 710923 w 742908"/>
                  <a:gd name="connsiteY10" fmla="*/ 397067 h 832265"/>
                  <a:gd name="connsiteX11" fmla="*/ 695048 w 742908"/>
                  <a:gd name="connsiteY11" fmla="*/ 587567 h 832265"/>
                  <a:gd name="connsiteX12" fmla="*/ 580748 w 742908"/>
                  <a:gd name="connsiteY12" fmla="*/ 705042 h 832265"/>
                  <a:gd name="connsiteX13" fmla="*/ 380723 w 742908"/>
                  <a:gd name="connsiteY13" fmla="*/ 793942 h 832265"/>
                  <a:gd name="connsiteX14" fmla="*/ 145773 w 742908"/>
                  <a:gd name="connsiteY14" fmla="*/ 806642 h 832265"/>
                  <a:gd name="connsiteX15" fmla="*/ 152123 w 742908"/>
                  <a:gd name="connsiteY15" fmla="*/ 832042 h 832265"/>
                  <a:gd name="connsiteX16" fmla="*/ 387073 w 742908"/>
                  <a:gd name="connsiteY16" fmla="*/ 812992 h 832265"/>
                  <a:gd name="connsiteX17" fmla="*/ 583923 w 742908"/>
                  <a:gd name="connsiteY17" fmla="*/ 724092 h 832265"/>
                  <a:gd name="connsiteX18" fmla="*/ 717273 w 742908"/>
                  <a:gd name="connsiteY18" fmla="*/ 597092 h 832265"/>
                  <a:gd name="connsiteX19" fmla="*/ 736323 w 742908"/>
                  <a:gd name="connsiteY19" fmla="*/ 387542 h 832265"/>
                  <a:gd name="connsiteX20" fmla="*/ 637898 w 742908"/>
                  <a:gd name="connsiteY20" fmla="*/ 222442 h 832265"/>
                  <a:gd name="connsiteX21" fmla="*/ 580748 w 742908"/>
                  <a:gd name="connsiteY21" fmla="*/ 174817 h 832265"/>
                  <a:gd name="connsiteX22" fmla="*/ 625198 w 742908"/>
                  <a:gd name="connsiteY22" fmla="*/ 92267 h 832265"/>
                  <a:gd name="connsiteX23" fmla="*/ 672823 w 742908"/>
                  <a:gd name="connsiteY23" fmla="*/ 192 h 832265"/>
                  <a:gd name="connsiteX0" fmla="*/ 672823 w 742908"/>
                  <a:gd name="connsiteY0" fmla="*/ 192 h 832265"/>
                  <a:gd name="connsiteX1" fmla="*/ 577573 w 742908"/>
                  <a:gd name="connsiteY1" fmla="*/ 117667 h 832265"/>
                  <a:gd name="connsiteX2" fmla="*/ 514073 w 742908"/>
                  <a:gd name="connsiteY2" fmla="*/ 197042 h 832265"/>
                  <a:gd name="connsiteX3" fmla="*/ 326748 w 742908"/>
                  <a:gd name="connsiteY3" fmla="*/ 212917 h 832265"/>
                  <a:gd name="connsiteX4" fmla="*/ 145773 w 742908"/>
                  <a:gd name="connsiteY4" fmla="*/ 158942 h 832265"/>
                  <a:gd name="connsiteX5" fmla="*/ 6073 w 742908"/>
                  <a:gd name="connsiteY5" fmla="*/ 247842 h 832265"/>
                  <a:gd name="connsiteX6" fmla="*/ 37823 w 742908"/>
                  <a:gd name="connsiteY6" fmla="*/ 254192 h 832265"/>
                  <a:gd name="connsiteX7" fmla="*/ 152123 w 742908"/>
                  <a:gd name="connsiteY7" fmla="*/ 187517 h 832265"/>
                  <a:gd name="connsiteX8" fmla="*/ 329923 w 742908"/>
                  <a:gd name="connsiteY8" fmla="*/ 241492 h 832265"/>
                  <a:gd name="connsiteX9" fmla="*/ 590273 w 742908"/>
                  <a:gd name="connsiteY9" fmla="*/ 228792 h 832265"/>
                  <a:gd name="connsiteX10" fmla="*/ 710923 w 742908"/>
                  <a:gd name="connsiteY10" fmla="*/ 397067 h 832265"/>
                  <a:gd name="connsiteX11" fmla="*/ 695048 w 742908"/>
                  <a:gd name="connsiteY11" fmla="*/ 587567 h 832265"/>
                  <a:gd name="connsiteX12" fmla="*/ 580748 w 742908"/>
                  <a:gd name="connsiteY12" fmla="*/ 705042 h 832265"/>
                  <a:gd name="connsiteX13" fmla="*/ 380723 w 742908"/>
                  <a:gd name="connsiteY13" fmla="*/ 793942 h 832265"/>
                  <a:gd name="connsiteX14" fmla="*/ 145773 w 742908"/>
                  <a:gd name="connsiteY14" fmla="*/ 806642 h 832265"/>
                  <a:gd name="connsiteX15" fmla="*/ 152123 w 742908"/>
                  <a:gd name="connsiteY15" fmla="*/ 832042 h 832265"/>
                  <a:gd name="connsiteX16" fmla="*/ 387073 w 742908"/>
                  <a:gd name="connsiteY16" fmla="*/ 812992 h 832265"/>
                  <a:gd name="connsiteX17" fmla="*/ 583923 w 742908"/>
                  <a:gd name="connsiteY17" fmla="*/ 724092 h 832265"/>
                  <a:gd name="connsiteX18" fmla="*/ 717273 w 742908"/>
                  <a:gd name="connsiteY18" fmla="*/ 597092 h 832265"/>
                  <a:gd name="connsiteX19" fmla="*/ 736323 w 742908"/>
                  <a:gd name="connsiteY19" fmla="*/ 387542 h 832265"/>
                  <a:gd name="connsiteX20" fmla="*/ 637898 w 742908"/>
                  <a:gd name="connsiteY20" fmla="*/ 222442 h 832265"/>
                  <a:gd name="connsiteX21" fmla="*/ 580748 w 742908"/>
                  <a:gd name="connsiteY21" fmla="*/ 174817 h 832265"/>
                  <a:gd name="connsiteX22" fmla="*/ 625198 w 742908"/>
                  <a:gd name="connsiteY22" fmla="*/ 92267 h 832265"/>
                  <a:gd name="connsiteX23" fmla="*/ 672823 w 742908"/>
                  <a:gd name="connsiteY23" fmla="*/ 192 h 832265"/>
                  <a:gd name="connsiteX0" fmla="*/ 672823 w 742908"/>
                  <a:gd name="connsiteY0" fmla="*/ 192 h 832265"/>
                  <a:gd name="connsiteX1" fmla="*/ 577573 w 742908"/>
                  <a:gd name="connsiteY1" fmla="*/ 117667 h 832265"/>
                  <a:gd name="connsiteX2" fmla="*/ 514073 w 742908"/>
                  <a:gd name="connsiteY2" fmla="*/ 197042 h 832265"/>
                  <a:gd name="connsiteX3" fmla="*/ 326748 w 742908"/>
                  <a:gd name="connsiteY3" fmla="*/ 212917 h 832265"/>
                  <a:gd name="connsiteX4" fmla="*/ 145773 w 742908"/>
                  <a:gd name="connsiteY4" fmla="*/ 158942 h 832265"/>
                  <a:gd name="connsiteX5" fmla="*/ 6073 w 742908"/>
                  <a:gd name="connsiteY5" fmla="*/ 247842 h 832265"/>
                  <a:gd name="connsiteX6" fmla="*/ 37823 w 742908"/>
                  <a:gd name="connsiteY6" fmla="*/ 254192 h 832265"/>
                  <a:gd name="connsiteX7" fmla="*/ 152123 w 742908"/>
                  <a:gd name="connsiteY7" fmla="*/ 187517 h 832265"/>
                  <a:gd name="connsiteX8" fmla="*/ 329923 w 742908"/>
                  <a:gd name="connsiteY8" fmla="*/ 241492 h 832265"/>
                  <a:gd name="connsiteX9" fmla="*/ 590273 w 742908"/>
                  <a:gd name="connsiteY9" fmla="*/ 228792 h 832265"/>
                  <a:gd name="connsiteX10" fmla="*/ 710923 w 742908"/>
                  <a:gd name="connsiteY10" fmla="*/ 397067 h 832265"/>
                  <a:gd name="connsiteX11" fmla="*/ 695048 w 742908"/>
                  <a:gd name="connsiteY11" fmla="*/ 587567 h 832265"/>
                  <a:gd name="connsiteX12" fmla="*/ 580748 w 742908"/>
                  <a:gd name="connsiteY12" fmla="*/ 705042 h 832265"/>
                  <a:gd name="connsiteX13" fmla="*/ 380723 w 742908"/>
                  <a:gd name="connsiteY13" fmla="*/ 793942 h 832265"/>
                  <a:gd name="connsiteX14" fmla="*/ 145773 w 742908"/>
                  <a:gd name="connsiteY14" fmla="*/ 806642 h 832265"/>
                  <a:gd name="connsiteX15" fmla="*/ 152123 w 742908"/>
                  <a:gd name="connsiteY15" fmla="*/ 832042 h 832265"/>
                  <a:gd name="connsiteX16" fmla="*/ 387073 w 742908"/>
                  <a:gd name="connsiteY16" fmla="*/ 812992 h 832265"/>
                  <a:gd name="connsiteX17" fmla="*/ 583923 w 742908"/>
                  <a:gd name="connsiteY17" fmla="*/ 724092 h 832265"/>
                  <a:gd name="connsiteX18" fmla="*/ 717273 w 742908"/>
                  <a:gd name="connsiteY18" fmla="*/ 597092 h 832265"/>
                  <a:gd name="connsiteX19" fmla="*/ 736323 w 742908"/>
                  <a:gd name="connsiteY19" fmla="*/ 387542 h 832265"/>
                  <a:gd name="connsiteX20" fmla="*/ 637898 w 742908"/>
                  <a:gd name="connsiteY20" fmla="*/ 222442 h 832265"/>
                  <a:gd name="connsiteX21" fmla="*/ 580748 w 742908"/>
                  <a:gd name="connsiteY21" fmla="*/ 174817 h 832265"/>
                  <a:gd name="connsiteX22" fmla="*/ 625198 w 742908"/>
                  <a:gd name="connsiteY22" fmla="*/ 92267 h 832265"/>
                  <a:gd name="connsiteX23" fmla="*/ 672823 w 742908"/>
                  <a:gd name="connsiteY23" fmla="*/ 192 h 832265"/>
                  <a:gd name="connsiteX0" fmla="*/ 672823 w 742908"/>
                  <a:gd name="connsiteY0" fmla="*/ 192 h 832265"/>
                  <a:gd name="connsiteX1" fmla="*/ 577573 w 742908"/>
                  <a:gd name="connsiteY1" fmla="*/ 117667 h 832265"/>
                  <a:gd name="connsiteX2" fmla="*/ 514073 w 742908"/>
                  <a:gd name="connsiteY2" fmla="*/ 197042 h 832265"/>
                  <a:gd name="connsiteX3" fmla="*/ 326748 w 742908"/>
                  <a:gd name="connsiteY3" fmla="*/ 212917 h 832265"/>
                  <a:gd name="connsiteX4" fmla="*/ 145773 w 742908"/>
                  <a:gd name="connsiteY4" fmla="*/ 158942 h 832265"/>
                  <a:gd name="connsiteX5" fmla="*/ 6073 w 742908"/>
                  <a:gd name="connsiteY5" fmla="*/ 247842 h 832265"/>
                  <a:gd name="connsiteX6" fmla="*/ 37823 w 742908"/>
                  <a:gd name="connsiteY6" fmla="*/ 254192 h 832265"/>
                  <a:gd name="connsiteX7" fmla="*/ 152123 w 742908"/>
                  <a:gd name="connsiteY7" fmla="*/ 187517 h 832265"/>
                  <a:gd name="connsiteX8" fmla="*/ 329923 w 742908"/>
                  <a:gd name="connsiteY8" fmla="*/ 241492 h 832265"/>
                  <a:gd name="connsiteX9" fmla="*/ 590273 w 742908"/>
                  <a:gd name="connsiteY9" fmla="*/ 228792 h 832265"/>
                  <a:gd name="connsiteX10" fmla="*/ 717273 w 742908"/>
                  <a:gd name="connsiteY10" fmla="*/ 393892 h 832265"/>
                  <a:gd name="connsiteX11" fmla="*/ 695048 w 742908"/>
                  <a:gd name="connsiteY11" fmla="*/ 587567 h 832265"/>
                  <a:gd name="connsiteX12" fmla="*/ 580748 w 742908"/>
                  <a:gd name="connsiteY12" fmla="*/ 705042 h 832265"/>
                  <a:gd name="connsiteX13" fmla="*/ 380723 w 742908"/>
                  <a:gd name="connsiteY13" fmla="*/ 793942 h 832265"/>
                  <a:gd name="connsiteX14" fmla="*/ 145773 w 742908"/>
                  <a:gd name="connsiteY14" fmla="*/ 806642 h 832265"/>
                  <a:gd name="connsiteX15" fmla="*/ 152123 w 742908"/>
                  <a:gd name="connsiteY15" fmla="*/ 832042 h 832265"/>
                  <a:gd name="connsiteX16" fmla="*/ 387073 w 742908"/>
                  <a:gd name="connsiteY16" fmla="*/ 812992 h 832265"/>
                  <a:gd name="connsiteX17" fmla="*/ 583923 w 742908"/>
                  <a:gd name="connsiteY17" fmla="*/ 724092 h 832265"/>
                  <a:gd name="connsiteX18" fmla="*/ 717273 w 742908"/>
                  <a:gd name="connsiteY18" fmla="*/ 597092 h 832265"/>
                  <a:gd name="connsiteX19" fmla="*/ 736323 w 742908"/>
                  <a:gd name="connsiteY19" fmla="*/ 387542 h 832265"/>
                  <a:gd name="connsiteX20" fmla="*/ 637898 w 742908"/>
                  <a:gd name="connsiteY20" fmla="*/ 222442 h 832265"/>
                  <a:gd name="connsiteX21" fmla="*/ 580748 w 742908"/>
                  <a:gd name="connsiteY21" fmla="*/ 174817 h 832265"/>
                  <a:gd name="connsiteX22" fmla="*/ 625198 w 742908"/>
                  <a:gd name="connsiteY22" fmla="*/ 92267 h 832265"/>
                  <a:gd name="connsiteX23" fmla="*/ 672823 w 742908"/>
                  <a:gd name="connsiteY23" fmla="*/ 192 h 83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42908" h="832265">
                    <a:moveTo>
                      <a:pt x="672823" y="192"/>
                    </a:moveTo>
                    <a:cubicBezTo>
                      <a:pt x="664886" y="4425"/>
                      <a:pt x="604031" y="84859"/>
                      <a:pt x="577573" y="117667"/>
                    </a:cubicBezTo>
                    <a:cubicBezTo>
                      <a:pt x="551115" y="150475"/>
                      <a:pt x="555877" y="181167"/>
                      <a:pt x="514073" y="197042"/>
                    </a:cubicBezTo>
                    <a:cubicBezTo>
                      <a:pt x="472269" y="212917"/>
                      <a:pt x="388131" y="219267"/>
                      <a:pt x="326748" y="212917"/>
                    </a:cubicBezTo>
                    <a:cubicBezTo>
                      <a:pt x="265365" y="206567"/>
                      <a:pt x="199219" y="153121"/>
                      <a:pt x="145773" y="158942"/>
                    </a:cubicBezTo>
                    <a:cubicBezTo>
                      <a:pt x="92327" y="164763"/>
                      <a:pt x="24065" y="231967"/>
                      <a:pt x="6073" y="247842"/>
                    </a:cubicBezTo>
                    <a:cubicBezTo>
                      <a:pt x="-11919" y="263717"/>
                      <a:pt x="13481" y="264246"/>
                      <a:pt x="37823" y="254192"/>
                    </a:cubicBezTo>
                    <a:cubicBezTo>
                      <a:pt x="62165" y="244138"/>
                      <a:pt x="103440" y="189634"/>
                      <a:pt x="152123" y="187517"/>
                    </a:cubicBezTo>
                    <a:cubicBezTo>
                      <a:pt x="200806" y="185400"/>
                      <a:pt x="256898" y="234613"/>
                      <a:pt x="329923" y="241492"/>
                    </a:cubicBezTo>
                    <a:cubicBezTo>
                      <a:pt x="402948" y="248371"/>
                      <a:pt x="525715" y="203392"/>
                      <a:pt x="590273" y="228792"/>
                    </a:cubicBezTo>
                    <a:cubicBezTo>
                      <a:pt x="654831" y="254192"/>
                      <a:pt x="706161" y="334096"/>
                      <a:pt x="717273" y="393892"/>
                    </a:cubicBezTo>
                    <a:cubicBezTo>
                      <a:pt x="728385" y="453688"/>
                      <a:pt x="717802" y="535709"/>
                      <a:pt x="695048" y="587567"/>
                    </a:cubicBezTo>
                    <a:cubicBezTo>
                      <a:pt x="672294" y="639425"/>
                      <a:pt x="633135" y="670646"/>
                      <a:pt x="580748" y="705042"/>
                    </a:cubicBezTo>
                    <a:cubicBezTo>
                      <a:pt x="528361" y="739438"/>
                      <a:pt x="453219" y="777009"/>
                      <a:pt x="380723" y="793942"/>
                    </a:cubicBezTo>
                    <a:cubicBezTo>
                      <a:pt x="308227" y="810875"/>
                      <a:pt x="183873" y="800292"/>
                      <a:pt x="145773" y="806642"/>
                    </a:cubicBezTo>
                    <a:cubicBezTo>
                      <a:pt x="107673" y="812992"/>
                      <a:pt x="111906" y="830984"/>
                      <a:pt x="152123" y="832042"/>
                    </a:cubicBezTo>
                    <a:cubicBezTo>
                      <a:pt x="192340" y="833100"/>
                      <a:pt x="315106" y="830984"/>
                      <a:pt x="387073" y="812992"/>
                    </a:cubicBezTo>
                    <a:cubicBezTo>
                      <a:pt x="459040" y="795000"/>
                      <a:pt x="528890" y="760075"/>
                      <a:pt x="583923" y="724092"/>
                    </a:cubicBezTo>
                    <a:cubicBezTo>
                      <a:pt x="638956" y="688109"/>
                      <a:pt x="691873" y="653184"/>
                      <a:pt x="717273" y="597092"/>
                    </a:cubicBezTo>
                    <a:cubicBezTo>
                      <a:pt x="742673" y="541000"/>
                      <a:pt x="749552" y="449984"/>
                      <a:pt x="736323" y="387542"/>
                    </a:cubicBezTo>
                    <a:cubicBezTo>
                      <a:pt x="723094" y="325100"/>
                      <a:pt x="663827" y="257896"/>
                      <a:pt x="637898" y="222442"/>
                    </a:cubicBezTo>
                    <a:cubicBezTo>
                      <a:pt x="611969" y="186988"/>
                      <a:pt x="580748" y="198100"/>
                      <a:pt x="580748" y="174817"/>
                    </a:cubicBezTo>
                    <a:cubicBezTo>
                      <a:pt x="580748" y="151534"/>
                      <a:pt x="609852" y="121371"/>
                      <a:pt x="625198" y="92267"/>
                    </a:cubicBezTo>
                    <a:cubicBezTo>
                      <a:pt x="640544" y="63163"/>
                      <a:pt x="680760" y="-4041"/>
                      <a:pt x="672823" y="1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53" name="Freeform 352"/>
              <p:cNvSpPr/>
              <p:nvPr/>
            </p:nvSpPr>
            <p:spPr>
              <a:xfrm>
                <a:off x="2972921" y="1671601"/>
                <a:ext cx="1592223" cy="1396511"/>
              </a:xfrm>
              <a:custGeom>
                <a:avLst/>
                <a:gdLst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205254 w 1592223"/>
                  <a:gd name="connsiteY18" fmla="*/ 489200 h 1395137"/>
                  <a:gd name="connsiteX19" fmla="*/ 300504 w 1592223"/>
                  <a:gd name="connsiteY19" fmla="*/ 422525 h 1395137"/>
                  <a:gd name="connsiteX20" fmla="*/ 395754 w 1592223"/>
                  <a:gd name="connsiteY20" fmla="*/ 381250 h 1395137"/>
                  <a:gd name="connsiteX21" fmla="*/ 500529 w 1592223"/>
                  <a:gd name="connsiteY21" fmla="*/ 362200 h 1395137"/>
                  <a:gd name="connsiteX22" fmla="*/ 576729 w 1592223"/>
                  <a:gd name="connsiteY22" fmla="*/ 311400 h 1395137"/>
                  <a:gd name="connsiteX23" fmla="*/ 624354 w 1592223"/>
                  <a:gd name="connsiteY23" fmla="*/ 276475 h 1395137"/>
                  <a:gd name="connsiteX24" fmla="*/ 646579 w 1592223"/>
                  <a:gd name="connsiteY24" fmla="*/ 203450 h 1395137"/>
                  <a:gd name="connsiteX25" fmla="*/ 659279 w 1592223"/>
                  <a:gd name="connsiteY25" fmla="*/ 219325 h 1395137"/>
                  <a:gd name="connsiteX26" fmla="*/ 649754 w 1592223"/>
                  <a:gd name="connsiteY26" fmla="*/ 270125 h 1395137"/>
                  <a:gd name="connsiteX27" fmla="*/ 700554 w 1592223"/>
                  <a:gd name="connsiteY27" fmla="*/ 273300 h 1395137"/>
                  <a:gd name="connsiteX28" fmla="*/ 633879 w 1592223"/>
                  <a:gd name="connsiteY28" fmla="*/ 314575 h 1395137"/>
                  <a:gd name="connsiteX29" fmla="*/ 510054 w 1592223"/>
                  <a:gd name="connsiteY29" fmla="*/ 397125 h 1395137"/>
                  <a:gd name="connsiteX30" fmla="*/ 329079 w 1592223"/>
                  <a:gd name="connsiteY30" fmla="*/ 444750 h 1395137"/>
                  <a:gd name="connsiteX31" fmla="*/ 205254 w 1592223"/>
                  <a:gd name="connsiteY31" fmla="*/ 543175 h 1395137"/>
                  <a:gd name="connsiteX32" fmla="*/ 157629 w 1592223"/>
                  <a:gd name="connsiteY32" fmla="*/ 600325 h 1395137"/>
                  <a:gd name="connsiteX33" fmla="*/ 125879 w 1592223"/>
                  <a:gd name="connsiteY33" fmla="*/ 755900 h 1395137"/>
                  <a:gd name="connsiteX34" fmla="*/ 119529 w 1592223"/>
                  <a:gd name="connsiteY34" fmla="*/ 867025 h 1395137"/>
                  <a:gd name="connsiteX35" fmla="*/ 129054 w 1592223"/>
                  <a:gd name="connsiteY35" fmla="*/ 892425 h 1395137"/>
                  <a:gd name="connsiteX36" fmla="*/ 240179 w 1592223"/>
                  <a:gd name="connsiteY36" fmla="*/ 949575 h 1395137"/>
                  <a:gd name="connsiteX37" fmla="*/ 341779 w 1592223"/>
                  <a:gd name="connsiteY37" fmla="*/ 978150 h 1395137"/>
                  <a:gd name="connsiteX38" fmla="*/ 357654 w 1592223"/>
                  <a:gd name="connsiteY38" fmla="*/ 936875 h 1395137"/>
                  <a:gd name="connsiteX39" fmla="*/ 379879 w 1592223"/>
                  <a:gd name="connsiteY39" fmla="*/ 765425 h 1395137"/>
                  <a:gd name="connsiteX40" fmla="*/ 487829 w 1592223"/>
                  <a:gd name="connsiteY40" fmla="*/ 565400 h 1395137"/>
                  <a:gd name="connsiteX41" fmla="*/ 665629 w 1592223"/>
                  <a:gd name="connsiteY41" fmla="*/ 435225 h 1395137"/>
                  <a:gd name="connsiteX42" fmla="*/ 868829 w 1592223"/>
                  <a:gd name="connsiteY42" fmla="*/ 317750 h 1395137"/>
                  <a:gd name="connsiteX43" fmla="*/ 1119654 w 1592223"/>
                  <a:gd name="connsiteY43" fmla="*/ 270125 h 1395137"/>
                  <a:gd name="connsiteX44" fmla="*/ 1380004 w 1592223"/>
                  <a:gd name="connsiteY44" fmla="*/ 276475 h 1395137"/>
                  <a:gd name="connsiteX45" fmla="*/ 1414929 w 1592223"/>
                  <a:gd name="connsiteY45" fmla="*/ 263775 h 1395137"/>
                  <a:gd name="connsiteX46" fmla="*/ 1414929 w 1592223"/>
                  <a:gd name="connsiteY46" fmla="*/ 168525 h 1395137"/>
                  <a:gd name="connsiteX47" fmla="*/ 1402229 w 1592223"/>
                  <a:gd name="connsiteY47" fmla="*/ 117725 h 1395137"/>
                  <a:gd name="connsiteX48" fmla="*/ 1326029 w 1592223"/>
                  <a:gd name="connsiteY48" fmla="*/ 76450 h 1395137"/>
                  <a:gd name="connsiteX49" fmla="*/ 1253004 w 1592223"/>
                  <a:gd name="connsiteY49" fmla="*/ 22475 h 1395137"/>
                  <a:gd name="connsiteX50" fmla="*/ 1272054 w 1592223"/>
                  <a:gd name="connsiteY50" fmla="*/ 250 h 1395137"/>
                  <a:gd name="connsiteX51" fmla="*/ 1332379 w 1592223"/>
                  <a:gd name="connsiteY51" fmla="*/ 35175 h 1395137"/>
                  <a:gd name="connsiteX52" fmla="*/ 1440329 w 1592223"/>
                  <a:gd name="connsiteY52" fmla="*/ 92325 h 1395137"/>
                  <a:gd name="connsiteX53" fmla="*/ 1522879 w 1592223"/>
                  <a:gd name="connsiteY53" fmla="*/ 98675 h 1395137"/>
                  <a:gd name="connsiteX54" fmla="*/ 1586379 w 1592223"/>
                  <a:gd name="connsiteY54" fmla="*/ 89150 h 1395137"/>
                  <a:gd name="connsiteX55" fmla="*/ 1580029 w 1592223"/>
                  <a:gd name="connsiteY55" fmla="*/ 101850 h 1395137"/>
                  <a:gd name="connsiteX56" fmla="*/ 1503829 w 1592223"/>
                  <a:gd name="connsiteY56" fmla="*/ 111375 h 1395137"/>
                  <a:gd name="connsiteX57" fmla="*/ 1440329 w 1592223"/>
                  <a:gd name="connsiteY57" fmla="*/ 120900 h 1395137"/>
                  <a:gd name="connsiteX58" fmla="*/ 1437154 w 1592223"/>
                  <a:gd name="connsiteY58" fmla="*/ 203450 h 1395137"/>
                  <a:gd name="connsiteX59" fmla="*/ 1430804 w 1592223"/>
                  <a:gd name="connsiteY59" fmla="*/ 289175 h 1395137"/>
                  <a:gd name="connsiteX60" fmla="*/ 1437154 w 1592223"/>
                  <a:gd name="connsiteY60" fmla="*/ 330450 h 1395137"/>
                  <a:gd name="connsiteX61" fmla="*/ 1392704 w 1592223"/>
                  <a:gd name="connsiteY61" fmla="*/ 295525 h 1395137"/>
                  <a:gd name="connsiteX62" fmla="*/ 1164104 w 1592223"/>
                  <a:gd name="connsiteY62" fmla="*/ 295525 h 1395137"/>
                  <a:gd name="connsiteX63" fmla="*/ 989479 w 1592223"/>
                  <a:gd name="connsiteY63" fmla="*/ 314575 h 1395137"/>
                  <a:gd name="connsiteX64" fmla="*/ 837079 w 1592223"/>
                  <a:gd name="connsiteY64" fmla="*/ 365375 h 1395137"/>
                  <a:gd name="connsiteX65" fmla="*/ 703729 w 1592223"/>
                  <a:gd name="connsiteY65" fmla="*/ 444750 h 1395137"/>
                  <a:gd name="connsiteX66" fmla="*/ 579904 w 1592223"/>
                  <a:gd name="connsiteY66" fmla="*/ 520950 h 1395137"/>
                  <a:gd name="connsiteX67" fmla="*/ 465604 w 1592223"/>
                  <a:gd name="connsiteY67" fmla="*/ 622550 h 1395137"/>
                  <a:gd name="connsiteX68" fmla="*/ 392579 w 1592223"/>
                  <a:gd name="connsiteY68" fmla="*/ 819400 h 1395137"/>
                  <a:gd name="connsiteX69" fmla="*/ 379879 w 1592223"/>
                  <a:gd name="connsiteY69" fmla="*/ 978150 h 1395137"/>
                  <a:gd name="connsiteX70" fmla="*/ 348129 w 1592223"/>
                  <a:gd name="connsiteY70" fmla="*/ 1060700 h 1395137"/>
                  <a:gd name="connsiteX71" fmla="*/ 364004 w 1592223"/>
                  <a:gd name="connsiteY71" fmla="*/ 1197225 h 1395137"/>
                  <a:gd name="connsiteX72" fmla="*/ 405279 w 1592223"/>
                  <a:gd name="connsiteY72" fmla="*/ 1292475 h 1395137"/>
                  <a:gd name="connsiteX73" fmla="*/ 525929 w 1592223"/>
                  <a:gd name="connsiteY73" fmla="*/ 1340100 h 1395137"/>
                  <a:gd name="connsiteX74" fmla="*/ 675154 w 1592223"/>
                  <a:gd name="connsiteY74" fmla="*/ 1371850 h 1395137"/>
                  <a:gd name="connsiteX75" fmla="*/ 754529 w 1592223"/>
                  <a:gd name="connsiteY75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395754 w 1592223"/>
                  <a:gd name="connsiteY20" fmla="*/ 381250 h 1395137"/>
                  <a:gd name="connsiteX21" fmla="*/ 500529 w 1592223"/>
                  <a:gd name="connsiteY21" fmla="*/ 362200 h 1395137"/>
                  <a:gd name="connsiteX22" fmla="*/ 576729 w 1592223"/>
                  <a:gd name="connsiteY22" fmla="*/ 311400 h 1395137"/>
                  <a:gd name="connsiteX23" fmla="*/ 624354 w 1592223"/>
                  <a:gd name="connsiteY23" fmla="*/ 276475 h 1395137"/>
                  <a:gd name="connsiteX24" fmla="*/ 646579 w 1592223"/>
                  <a:gd name="connsiteY24" fmla="*/ 203450 h 1395137"/>
                  <a:gd name="connsiteX25" fmla="*/ 659279 w 1592223"/>
                  <a:gd name="connsiteY25" fmla="*/ 219325 h 1395137"/>
                  <a:gd name="connsiteX26" fmla="*/ 649754 w 1592223"/>
                  <a:gd name="connsiteY26" fmla="*/ 270125 h 1395137"/>
                  <a:gd name="connsiteX27" fmla="*/ 700554 w 1592223"/>
                  <a:gd name="connsiteY27" fmla="*/ 273300 h 1395137"/>
                  <a:gd name="connsiteX28" fmla="*/ 633879 w 1592223"/>
                  <a:gd name="connsiteY28" fmla="*/ 314575 h 1395137"/>
                  <a:gd name="connsiteX29" fmla="*/ 510054 w 1592223"/>
                  <a:gd name="connsiteY29" fmla="*/ 397125 h 1395137"/>
                  <a:gd name="connsiteX30" fmla="*/ 329079 w 1592223"/>
                  <a:gd name="connsiteY30" fmla="*/ 444750 h 1395137"/>
                  <a:gd name="connsiteX31" fmla="*/ 205254 w 1592223"/>
                  <a:gd name="connsiteY31" fmla="*/ 543175 h 1395137"/>
                  <a:gd name="connsiteX32" fmla="*/ 157629 w 1592223"/>
                  <a:gd name="connsiteY32" fmla="*/ 600325 h 1395137"/>
                  <a:gd name="connsiteX33" fmla="*/ 125879 w 1592223"/>
                  <a:gd name="connsiteY33" fmla="*/ 755900 h 1395137"/>
                  <a:gd name="connsiteX34" fmla="*/ 119529 w 1592223"/>
                  <a:gd name="connsiteY34" fmla="*/ 867025 h 1395137"/>
                  <a:gd name="connsiteX35" fmla="*/ 129054 w 1592223"/>
                  <a:gd name="connsiteY35" fmla="*/ 892425 h 1395137"/>
                  <a:gd name="connsiteX36" fmla="*/ 240179 w 1592223"/>
                  <a:gd name="connsiteY36" fmla="*/ 949575 h 1395137"/>
                  <a:gd name="connsiteX37" fmla="*/ 341779 w 1592223"/>
                  <a:gd name="connsiteY37" fmla="*/ 978150 h 1395137"/>
                  <a:gd name="connsiteX38" fmla="*/ 357654 w 1592223"/>
                  <a:gd name="connsiteY38" fmla="*/ 936875 h 1395137"/>
                  <a:gd name="connsiteX39" fmla="*/ 379879 w 1592223"/>
                  <a:gd name="connsiteY39" fmla="*/ 765425 h 1395137"/>
                  <a:gd name="connsiteX40" fmla="*/ 487829 w 1592223"/>
                  <a:gd name="connsiteY40" fmla="*/ 565400 h 1395137"/>
                  <a:gd name="connsiteX41" fmla="*/ 665629 w 1592223"/>
                  <a:gd name="connsiteY41" fmla="*/ 435225 h 1395137"/>
                  <a:gd name="connsiteX42" fmla="*/ 868829 w 1592223"/>
                  <a:gd name="connsiteY42" fmla="*/ 317750 h 1395137"/>
                  <a:gd name="connsiteX43" fmla="*/ 1119654 w 1592223"/>
                  <a:gd name="connsiteY43" fmla="*/ 270125 h 1395137"/>
                  <a:gd name="connsiteX44" fmla="*/ 1380004 w 1592223"/>
                  <a:gd name="connsiteY44" fmla="*/ 276475 h 1395137"/>
                  <a:gd name="connsiteX45" fmla="*/ 1414929 w 1592223"/>
                  <a:gd name="connsiteY45" fmla="*/ 263775 h 1395137"/>
                  <a:gd name="connsiteX46" fmla="*/ 1414929 w 1592223"/>
                  <a:gd name="connsiteY46" fmla="*/ 168525 h 1395137"/>
                  <a:gd name="connsiteX47" fmla="*/ 1402229 w 1592223"/>
                  <a:gd name="connsiteY47" fmla="*/ 117725 h 1395137"/>
                  <a:gd name="connsiteX48" fmla="*/ 1326029 w 1592223"/>
                  <a:gd name="connsiteY48" fmla="*/ 76450 h 1395137"/>
                  <a:gd name="connsiteX49" fmla="*/ 1253004 w 1592223"/>
                  <a:gd name="connsiteY49" fmla="*/ 22475 h 1395137"/>
                  <a:gd name="connsiteX50" fmla="*/ 1272054 w 1592223"/>
                  <a:gd name="connsiteY50" fmla="*/ 250 h 1395137"/>
                  <a:gd name="connsiteX51" fmla="*/ 1332379 w 1592223"/>
                  <a:gd name="connsiteY51" fmla="*/ 35175 h 1395137"/>
                  <a:gd name="connsiteX52" fmla="*/ 1440329 w 1592223"/>
                  <a:gd name="connsiteY52" fmla="*/ 92325 h 1395137"/>
                  <a:gd name="connsiteX53" fmla="*/ 1522879 w 1592223"/>
                  <a:gd name="connsiteY53" fmla="*/ 98675 h 1395137"/>
                  <a:gd name="connsiteX54" fmla="*/ 1586379 w 1592223"/>
                  <a:gd name="connsiteY54" fmla="*/ 89150 h 1395137"/>
                  <a:gd name="connsiteX55" fmla="*/ 1580029 w 1592223"/>
                  <a:gd name="connsiteY55" fmla="*/ 101850 h 1395137"/>
                  <a:gd name="connsiteX56" fmla="*/ 1503829 w 1592223"/>
                  <a:gd name="connsiteY56" fmla="*/ 111375 h 1395137"/>
                  <a:gd name="connsiteX57" fmla="*/ 1440329 w 1592223"/>
                  <a:gd name="connsiteY57" fmla="*/ 120900 h 1395137"/>
                  <a:gd name="connsiteX58" fmla="*/ 1437154 w 1592223"/>
                  <a:gd name="connsiteY58" fmla="*/ 203450 h 1395137"/>
                  <a:gd name="connsiteX59" fmla="*/ 1430804 w 1592223"/>
                  <a:gd name="connsiteY59" fmla="*/ 289175 h 1395137"/>
                  <a:gd name="connsiteX60" fmla="*/ 1437154 w 1592223"/>
                  <a:gd name="connsiteY60" fmla="*/ 330450 h 1395137"/>
                  <a:gd name="connsiteX61" fmla="*/ 1392704 w 1592223"/>
                  <a:gd name="connsiteY61" fmla="*/ 295525 h 1395137"/>
                  <a:gd name="connsiteX62" fmla="*/ 1164104 w 1592223"/>
                  <a:gd name="connsiteY62" fmla="*/ 295525 h 1395137"/>
                  <a:gd name="connsiteX63" fmla="*/ 989479 w 1592223"/>
                  <a:gd name="connsiteY63" fmla="*/ 314575 h 1395137"/>
                  <a:gd name="connsiteX64" fmla="*/ 837079 w 1592223"/>
                  <a:gd name="connsiteY64" fmla="*/ 365375 h 1395137"/>
                  <a:gd name="connsiteX65" fmla="*/ 703729 w 1592223"/>
                  <a:gd name="connsiteY65" fmla="*/ 444750 h 1395137"/>
                  <a:gd name="connsiteX66" fmla="*/ 579904 w 1592223"/>
                  <a:gd name="connsiteY66" fmla="*/ 520950 h 1395137"/>
                  <a:gd name="connsiteX67" fmla="*/ 465604 w 1592223"/>
                  <a:gd name="connsiteY67" fmla="*/ 622550 h 1395137"/>
                  <a:gd name="connsiteX68" fmla="*/ 392579 w 1592223"/>
                  <a:gd name="connsiteY68" fmla="*/ 819400 h 1395137"/>
                  <a:gd name="connsiteX69" fmla="*/ 379879 w 1592223"/>
                  <a:gd name="connsiteY69" fmla="*/ 978150 h 1395137"/>
                  <a:gd name="connsiteX70" fmla="*/ 348129 w 1592223"/>
                  <a:gd name="connsiteY70" fmla="*/ 1060700 h 1395137"/>
                  <a:gd name="connsiteX71" fmla="*/ 364004 w 1592223"/>
                  <a:gd name="connsiteY71" fmla="*/ 1197225 h 1395137"/>
                  <a:gd name="connsiteX72" fmla="*/ 405279 w 1592223"/>
                  <a:gd name="connsiteY72" fmla="*/ 1292475 h 1395137"/>
                  <a:gd name="connsiteX73" fmla="*/ 525929 w 1592223"/>
                  <a:gd name="connsiteY73" fmla="*/ 1340100 h 1395137"/>
                  <a:gd name="connsiteX74" fmla="*/ 675154 w 1592223"/>
                  <a:gd name="connsiteY74" fmla="*/ 1371850 h 1395137"/>
                  <a:gd name="connsiteX75" fmla="*/ 754529 w 1592223"/>
                  <a:gd name="connsiteY75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0529 w 1592223"/>
                  <a:gd name="connsiteY20" fmla="*/ 362200 h 1395137"/>
                  <a:gd name="connsiteX21" fmla="*/ 576729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579904 w 1592223"/>
                  <a:gd name="connsiteY65" fmla="*/ 520950 h 1395137"/>
                  <a:gd name="connsiteX66" fmla="*/ 465604 w 1592223"/>
                  <a:gd name="connsiteY66" fmla="*/ 622550 h 1395137"/>
                  <a:gd name="connsiteX67" fmla="*/ 392579 w 1592223"/>
                  <a:gd name="connsiteY67" fmla="*/ 819400 h 1395137"/>
                  <a:gd name="connsiteX68" fmla="*/ 379879 w 1592223"/>
                  <a:gd name="connsiteY68" fmla="*/ 978150 h 1395137"/>
                  <a:gd name="connsiteX69" fmla="*/ 348129 w 1592223"/>
                  <a:gd name="connsiteY69" fmla="*/ 1060700 h 1395137"/>
                  <a:gd name="connsiteX70" fmla="*/ 364004 w 1592223"/>
                  <a:gd name="connsiteY70" fmla="*/ 1197225 h 1395137"/>
                  <a:gd name="connsiteX71" fmla="*/ 405279 w 1592223"/>
                  <a:gd name="connsiteY71" fmla="*/ 1292475 h 1395137"/>
                  <a:gd name="connsiteX72" fmla="*/ 525929 w 1592223"/>
                  <a:gd name="connsiteY72" fmla="*/ 1340100 h 1395137"/>
                  <a:gd name="connsiteX73" fmla="*/ 675154 w 1592223"/>
                  <a:gd name="connsiteY73" fmla="*/ 1371850 h 1395137"/>
                  <a:gd name="connsiteX74" fmla="*/ 754529 w 1592223"/>
                  <a:gd name="connsiteY74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76729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579904 w 1592223"/>
                  <a:gd name="connsiteY65" fmla="*/ 520950 h 1395137"/>
                  <a:gd name="connsiteX66" fmla="*/ 465604 w 1592223"/>
                  <a:gd name="connsiteY66" fmla="*/ 622550 h 1395137"/>
                  <a:gd name="connsiteX67" fmla="*/ 392579 w 1592223"/>
                  <a:gd name="connsiteY67" fmla="*/ 819400 h 1395137"/>
                  <a:gd name="connsiteX68" fmla="*/ 379879 w 1592223"/>
                  <a:gd name="connsiteY68" fmla="*/ 978150 h 1395137"/>
                  <a:gd name="connsiteX69" fmla="*/ 348129 w 1592223"/>
                  <a:gd name="connsiteY69" fmla="*/ 1060700 h 1395137"/>
                  <a:gd name="connsiteX70" fmla="*/ 364004 w 1592223"/>
                  <a:gd name="connsiteY70" fmla="*/ 1197225 h 1395137"/>
                  <a:gd name="connsiteX71" fmla="*/ 405279 w 1592223"/>
                  <a:gd name="connsiteY71" fmla="*/ 1292475 h 1395137"/>
                  <a:gd name="connsiteX72" fmla="*/ 525929 w 1592223"/>
                  <a:gd name="connsiteY72" fmla="*/ 1340100 h 1395137"/>
                  <a:gd name="connsiteX73" fmla="*/ 675154 w 1592223"/>
                  <a:gd name="connsiteY73" fmla="*/ 1371850 h 1395137"/>
                  <a:gd name="connsiteX74" fmla="*/ 754529 w 1592223"/>
                  <a:gd name="connsiteY74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579904 w 1592223"/>
                  <a:gd name="connsiteY65" fmla="*/ 520950 h 1395137"/>
                  <a:gd name="connsiteX66" fmla="*/ 465604 w 1592223"/>
                  <a:gd name="connsiteY66" fmla="*/ 622550 h 1395137"/>
                  <a:gd name="connsiteX67" fmla="*/ 392579 w 1592223"/>
                  <a:gd name="connsiteY67" fmla="*/ 819400 h 1395137"/>
                  <a:gd name="connsiteX68" fmla="*/ 379879 w 1592223"/>
                  <a:gd name="connsiteY68" fmla="*/ 978150 h 1395137"/>
                  <a:gd name="connsiteX69" fmla="*/ 348129 w 1592223"/>
                  <a:gd name="connsiteY69" fmla="*/ 1060700 h 1395137"/>
                  <a:gd name="connsiteX70" fmla="*/ 364004 w 1592223"/>
                  <a:gd name="connsiteY70" fmla="*/ 1197225 h 1395137"/>
                  <a:gd name="connsiteX71" fmla="*/ 405279 w 1592223"/>
                  <a:gd name="connsiteY71" fmla="*/ 1292475 h 1395137"/>
                  <a:gd name="connsiteX72" fmla="*/ 525929 w 1592223"/>
                  <a:gd name="connsiteY72" fmla="*/ 1340100 h 1395137"/>
                  <a:gd name="connsiteX73" fmla="*/ 675154 w 1592223"/>
                  <a:gd name="connsiteY73" fmla="*/ 1371850 h 1395137"/>
                  <a:gd name="connsiteX74" fmla="*/ 754529 w 1592223"/>
                  <a:gd name="connsiteY74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579904 w 1592223"/>
                  <a:gd name="connsiteY65" fmla="*/ 520950 h 1395137"/>
                  <a:gd name="connsiteX66" fmla="*/ 494179 w 1592223"/>
                  <a:gd name="connsiteY66" fmla="*/ 581275 h 1395137"/>
                  <a:gd name="connsiteX67" fmla="*/ 392579 w 1592223"/>
                  <a:gd name="connsiteY67" fmla="*/ 819400 h 1395137"/>
                  <a:gd name="connsiteX68" fmla="*/ 379879 w 1592223"/>
                  <a:gd name="connsiteY68" fmla="*/ 978150 h 1395137"/>
                  <a:gd name="connsiteX69" fmla="*/ 348129 w 1592223"/>
                  <a:gd name="connsiteY69" fmla="*/ 1060700 h 1395137"/>
                  <a:gd name="connsiteX70" fmla="*/ 364004 w 1592223"/>
                  <a:gd name="connsiteY70" fmla="*/ 1197225 h 1395137"/>
                  <a:gd name="connsiteX71" fmla="*/ 405279 w 1592223"/>
                  <a:gd name="connsiteY71" fmla="*/ 1292475 h 1395137"/>
                  <a:gd name="connsiteX72" fmla="*/ 525929 w 1592223"/>
                  <a:gd name="connsiteY72" fmla="*/ 1340100 h 1395137"/>
                  <a:gd name="connsiteX73" fmla="*/ 675154 w 1592223"/>
                  <a:gd name="connsiteY73" fmla="*/ 1371850 h 1395137"/>
                  <a:gd name="connsiteX74" fmla="*/ 754529 w 1592223"/>
                  <a:gd name="connsiteY74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579904 w 1592223"/>
                  <a:gd name="connsiteY65" fmla="*/ 520950 h 1395137"/>
                  <a:gd name="connsiteX66" fmla="*/ 494179 w 1592223"/>
                  <a:gd name="connsiteY66" fmla="*/ 581275 h 1395137"/>
                  <a:gd name="connsiteX67" fmla="*/ 392579 w 1592223"/>
                  <a:gd name="connsiteY67" fmla="*/ 778125 h 1395137"/>
                  <a:gd name="connsiteX68" fmla="*/ 379879 w 1592223"/>
                  <a:gd name="connsiteY68" fmla="*/ 978150 h 1395137"/>
                  <a:gd name="connsiteX69" fmla="*/ 348129 w 1592223"/>
                  <a:gd name="connsiteY69" fmla="*/ 1060700 h 1395137"/>
                  <a:gd name="connsiteX70" fmla="*/ 364004 w 1592223"/>
                  <a:gd name="connsiteY70" fmla="*/ 1197225 h 1395137"/>
                  <a:gd name="connsiteX71" fmla="*/ 405279 w 1592223"/>
                  <a:gd name="connsiteY71" fmla="*/ 1292475 h 1395137"/>
                  <a:gd name="connsiteX72" fmla="*/ 525929 w 1592223"/>
                  <a:gd name="connsiteY72" fmla="*/ 1340100 h 1395137"/>
                  <a:gd name="connsiteX73" fmla="*/ 675154 w 1592223"/>
                  <a:gd name="connsiteY73" fmla="*/ 1371850 h 1395137"/>
                  <a:gd name="connsiteX74" fmla="*/ 754529 w 1592223"/>
                  <a:gd name="connsiteY74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494179 w 1592223"/>
                  <a:gd name="connsiteY65" fmla="*/ 581275 h 1395137"/>
                  <a:gd name="connsiteX66" fmla="*/ 392579 w 1592223"/>
                  <a:gd name="connsiteY66" fmla="*/ 778125 h 1395137"/>
                  <a:gd name="connsiteX67" fmla="*/ 379879 w 1592223"/>
                  <a:gd name="connsiteY67" fmla="*/ 978150 h 1395137"/>
                  <a:gd name="connsiteX68" fmla="*/ 348129 w 1592223"/>
                  <a:gd name="connsiteY68" fmla="*/ 1060700 h 1395137"/>
                  <a:gd name="connsiteX69" fmla="*/ 364004 w 1592223"/>
                  <a:gd name="connsiteY69" fmla="*/ 1197225 h 1395137"/>
                  <a:gd name="connsiteX70" fmla="*/ 405279 w 1592223"/>
                  <a:gd name="connsiteY70" fmla="*/ 1292475 h 1395137"/>
                  <a:gd name="connsiteX71" fmla="*/ 525929 w 1592223"/>
                  <a:gd name="connsiteY71" fmla="*/ 1340100 h 1395137"/>
                  <a:gd name="connsiteX72" fmla="*/ 675154 w 1592223"/>
                  <a:gd name="connsiteY72" fmla="*/ 1371850 h 1395137"/>
                  <a:gd name="connsiteX73" fmla="*/ 754529 w 1592223"/>
                  <a:gd name="connsiteY73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687854 w 1592223"/>
                  <a:gd name="connsiteY64" fmla="*/ 451100 h 1395137"/>
                  <a:gd name="connsiteX65" fmla="*/ 494179 w 1592223"/>
                  <a:gd name="connsiteY65" fmla="*/ 581275 h 1395137"/>
                  <a:gd name="connsiteX66" fmla="*/ 392579 w 1592223"/>
                  <a:gd name="connsiteY66" fmla="*/ 778125 h 1395137"/>
                  <a:gd name="connsiteX67" fmla="*/ 379879 w 1592223"/>
                  <a:gd name="connsiteY67" fmla="*/ 978150 h 1395137"/>
                  <a:gd name="connsiteX68" fmla="*/ 348129 w 1592223"/>
                  <a:gd name="connsiteY68" fmla="*/ 1060700 h 1395137"/>
                  <a:gd name="connsiteX69" fmla="*/ 364004 w 1592223"/>
                  <a:gd name="connsiteY69" fmla="*/ 1197225 h 1395137"/>
                  <a:gd name="connsiteX70" fmla="*/ 405279 w 1592223"/>
                  <a:gd name="connsiteY70" fmla="*/ 1292475 h 1395137"/>
                  <a:gd name="connsiteX71" fmla="*/ 525929 w 1592223"/>
                  <a:gd name="connsiteY71" fmla="*/ 1340100 h 1395137"/>
                  <a:gd name="connsiteX72" fmla="*/ 675154 w 1592223"/>
                  <a:gd name="connsiteY72" fmla="*/ 1371850 h 1395137"/>
                  <a:gd name="connsiteX73" fmla="*/ 754529 w 1592223"/>
                  <a:gd name="connsiteY73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687854 w 1592223"/>
                  <a:gd name="connsiteY64" fmla="*/ 451100 h 1395137"/>
                  <a:gd name="connsiteX65" fmla="*/ 503704 w 1592223"/>
                  <a:gd name="connsiteY65" fmla="*/ 578100 h 1395137"/>
                  <a:gd name="connsiteX66" fmla="*/ 392579 w 1592223"/>
                  <a:gd name="connsiteY66" fmla="*/ 778125 h 1395137"/>
                  <a:gd name="connsiteX67" fmla="*/ 379879 w 1592223"/>
                  <a:gd name="connsiteY67" fmla="*/ 978150 h 1395137"/>
                  <a:gd name="connsiteX68" fmla="*/ 348129 w 1592223"/>
                  <a:gd name="connsiteY68" fmla="*/ 1060700 h 1395137"/>
                  <a:gd name="connsiteX69" fmla="*/ 364004 w 1592223"/>
                  <a:gd name="connsiteY69" fmla="*/ 1197225 h 1395137"/>
                  <a:gd name="connsiteX70" fmla="*/ 405279 w 1592223"/>
                  <a:gd name="connsiteY70" fmla="*/ 1292475 h 1395137"/>
                  <a:gd name="connsiteX71" fmla="*/ 525929 w 1592223"/>
                  <a:gd name="connsiteY71" fmla="*/ 1340100 h 1395137"/>
                  <a:gd name="connsiteX72" fmla="*/ 675154 w 1592223"/>
                  <a:gd name="connsiteY72" fmla="*/ 1371850 h 1395137"/>
                  <a:gd name="connsiteX73" fmla="*/ 754529 w 1592223"/>
                  <a:gd name="connsiteY73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75179 w 1592223"/>
                  <a:gd name="connsiteY63" fmla="*/ 339975 h 1395137"/>
                  <a:gd name="connsiteX64" fmla="*/ 687854 w 1592223"/>
                  <a:gd name="connsiteY64" fmla="*/ 451100 h 1395137"/>
                  <a:gd name="connsiteX65" fmla="*/ 503704 w 1592223"/>
                  <a:gd name="connsiteY65" fmla="*/ 578100 h 1395137"/>
                  <a:gd name="connsiteX66" fmla="*/ 392579 w 1592223"/>
                  <a:gd name="connsiteY66" fmla="*/ 778125 h 1395137"/>
                  <a:gd name="connsiteX67" fmla="*/ 379879 w 1592223"/>
                  <a:gd name="connsiteY67" fmla="*/ 978150 h 1395137"/>
                  <a:gd name="connsiteX68" fmla="*/ 348129 w 1592223"/>
                  <a:gd name="connsiteY68" fmla="*/ 1060700 h 1395137"/>
                  <a:gd name="connsiteX69" fmla="*/ 364004 w 1592223"/>
                  <a:gd name="connsiteY69" fmla="*/ 1197225 h 1395137"/>
                  <a:gd name="connsiteX70" fmla="*/ 405279 w 1592223"/>
                  <a:gd name="connsiteY70" fmla="*/ 1292475 h 1395137"/>
                  <a:gd name="connsiteX71" fmla="*/ 525929 w 1592223"/>
                  <a:gd name="connsiteY71" fmla="*/ 1340100 h 1395137"/>
                  <a:gd name="connsiteX72" fmla="*/ 675154 w 1592223"/>
                  <a:gd name="connsiteY72" fmla="*/ 1371850 h 1395137"/>
                  <a:gd name="connsiteX73" fmla="*/ 754529 w 1592223"/>
                  <a:gd name="connsiteY73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2579 w 1592223"/>
                  <a:gd name="connsiteY65" fmla="*/ 778125 h 1395137"/>
                  <a:gd name="connsiteX66" fmla="*/ 379879 w 1592223"/>
                  <a:gd name="connsiteY66" fmla="*/ 9781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405279 w 1592223"/>
                  <a:gd name="connsiteY69" fmla="*/ 1292475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22829 w 1592223"/>
                  <a:gd name="connsiteY61" fmla="*/ 286000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2579 w 1592223"/>
                  <a:gd name="connsiteY65" fmla="*/ 778125 h 1395137"/>
                  <a:gd name="connsiteX66" fmla="*/ 379879 w 1592223"/>
                  <a:gd name="connsiteY66" fmla="*/ 9781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405279 w 1592223"/>
                  <a:gd name="connsiteY69" fmla="*/ 1292475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22829 w 1592223"/>
                  <a:gd name="connsiteY61" fmla="*/ 286000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8929 w 1592223"/>
                  <a:gd name="connsiteY65" fmla="*/ 774950 h 1395137"/>
                  <a:gd name="connsiteX66" fmla="*/ 379879 w 1592223"/>
                  <a:gd name="connsiteY66" fmla="*/ 9781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405279 w 1592223"/>
                  <a:gd name="connsiteY69" fmla="*/ 1292475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22829 w 1592223"/>
                  <a:gd name="connsiteY61" fmla="*/ 286000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8929 w 1592223"/>
                  <a:gd name="connsiteY65" fmla="*/ 774950 h 1395137"/>
                  <a:gd name="connsiteX66" fmla="*/ 367179 w 1592223"/>
                  <a:gd name="connsiteY66" fmla="*/ 9908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405279 w 1592223"/>
                  <a:gd name="connsiteY69" fmla="*/ 1292475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22829 w 1592223"/>
                  <a:gd name="connsiteY61" fmla="*/ 286000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8929 w 1592223"/>
                  <a:gd name="connsiteY65" fmla="*/ 774950 h 1395137"/>
                  <a:gd name="connsiteX66" fmla="*/ 367179 w 1592223"/>
                  <a:gd name="connsiteY66" fmla="*/ 9908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395754 w 1592223"/>
                  <a:gd name="connsiteY69" fmla="*/ 1282950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24279 w 1592223"/>
                  <a:gd name="connsiteY7" fmla="*/ 102260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22829 w 1592223"/>
                  <a:gd name="connsiteY61" fmla="*/ 286000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8929 w 1592223"/>
                  <a:gd name="connsiteY65" fmla="*/ 774950 h 1395137"/>
                  <a:gd name="connsiteX66" fmla="*/ 367179 w 1592223"/>
                  <a:gd name="connsiteY66" fmla="*/ 9908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395754 w 1592223"/>
                  <a:gd name="connsiteY69" fmla="*/ 1282950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5449 h 1396511"/>
                  <a:gd name="connsiteX1" fmla="*/ 605304 w 1592223"/>
                  <a:gd name="connsiteY1" fmla="*/ 1382749 h 1396511"/>
                  <a:gd name="connsiteX2" fmla="*/ 379879 w 1592223"/>
                  <a:gd name="connsiteY2" fmla="*/ 1297024 h 1396511"/>
                  <a:gd name="connsiteX3" fmla="*/ 329079 w 1592223"/>
                  <a:gd name="connsiteY3" fmla="*/ 1141449 h 1396511"/>
                  <a:gd name="connsiteX4" fmla="*/ 310029 w 1592223"/>
                  <a:gd name="connsiteY4" fmla="*/ 1017624 h 1396511"/>
                  <a:gd name="connsiteX5" fmla="*/ 189379 w 1592223"/>
                  <a:gd name="connsiteY5" fmla="*/ 957299 h 1396511"/>
                  <a:gd name="connsiteX6" fmla="*/ 94129 w 1592223"/>
                  <a:gd name="connsiteY6" fmla="*/ 928724 h 1396511"/>
                  <a:gd name="connsiteX7" fmla="*/ 24279 w 1592223"/>
                  <a:gd name="connsiteY7" fmla="*/ 1023974 h 1396511"/>
                  <a:gd name="connsiteX8" fmla="*/ 36979 w 1592223"/>
                  <a:gd name="connsiteY8" fmla="*/ 1116049 h 1396511"/>
                  <a:gd name="connsiteX9" fmla="*/ 11579 w 1592223"/>
                  <a:gd name="connsiteY9" fmla="*/ 1106524 h 1396511"/>
                  <a:gd name="connsiteX10" fmla="*/ 5229 w 1592223"/>
                  <a:gd name="connsiteY10" fmla="*/ 1008099 h 1396511"/>
                  <a:gd name="connsiteX11" fmla="*/ 87779 w 1592223"/>
                  <a:gd name="connsiteY11" fmla="*/ 862049 h 1396511"/>
                  <a:gd name="connsiteX12" fmla="*/ 122704 w 1592223"/>
                  <a:gd name="connsiteY12" fmla="*/ 633449 h 1396511"/>
                  <a:gd name="connsiteX13" fmla="*/ 103654 w 1592223"/>
                  <a:gd name="connsiteY13" fmla="*/ 503274 h 1396511"/>
                  <a:gd name="connsiteX14" fmla="*/ 40154 w 1592223"/>
                  <a:gd name="connsiteY14" fmla="*/ 449299 h 1396511"/>
                  <a:gd name="connsiteX15" fmla="*/ 56029 w 1592223"/>
                  <a:gd name="connsiteY15" fmla="*/ 427074 h 1396511"/>
                  <a:gd name="connsiteX16" fmla="*/ 110004 w 1592223"/>
                  <a:gd name="connsiteY16" fmla="*/ 481049 h 1396511"/>
                  <a:gd name="connsiteX17" fmla="*/ 138579 w 1592223"/>
                  <a:gd name="connsiteY17" fmla="*/ 576299 h 1396511"/>
                  <a:gd name="connsiteX18" fmla="*/ 195729 w 1592223"/>
                  <a:gd name="connsiteY18" fmla="*/ 519149 h 1396511"/>
                  <a:gd name="connsiteX19" fmla="*/ 300504 w 1592223"/>
                  <a:gd name="connsiteY19" fmla="*/ 423899 h 1396511"/>
                  <a:gd name="connsiteX20" fmla="*/ 503704 w 1592223"/>
                  <a:gd name="connsiteY20" fmla="*/ 373099 h 1396511"/>
                  <a:gd name="connsiteX21" fmla="*/ 586254 w 1592223"/>
                  <a:gd name="connsiteY21" fmla="*/ 312774 h 1396511"/>
                  <a:gd name="connsiteX22" fmla="*/ 624354 w 1592223"/>
                  <a:gd name="connsiteY22" fmla="*/ 277849 h 1396511"/>
                  <a:gd name="connsiteX23" fmla="*/ 646579 w 1592223"/>
                  <a:gd name="connsiteY23" fmla="*/ 204824 h 1396511"/>
                  <a:gd name="connsiteX24" fmla="*/ 659279 w 1592223"/>
                  <a:gd name="connsiteY24" fmla="*/ 220699 h 1396511"/>
                  <a:gd name="connsiteX25" fmla="*/ 649754 w 1592223"/>
                  <a:gd name="connsiteY25" fmla="*/ 271499 h 1396511"/>
                  <a:gd name="connsiteX26" fmla="*/ 700554 w 1592223"/>
                  <a:gd name="connsiteY26" fmla="*/ 274674 h 1396511"/>
                  <a:gd name="connsiteX27" fmla="*/ 633879 w 1592223"/>
                  <a:gd name="connsiteY27" fmla="*/ 315949 h 1396511"/>
                  <a:gd name="connsiteX28" fmla="*/ 510054 w 1592223"/>
                  <a:gd name="connsiteY28" fmla="*/ 398499 h 1396511"/>
                  <a:gd name="connsiteX29" fmla="*/ 329079 w 1592223"/>
                  <a:gd name="connsiteY29" fmla="*/ 446124 h 1396511"/>
                  <a:gd name="connsiteX30" fmla="*/ 205254 w 1592223"/>
                  <a:gd name="connsiteY30" fmla="*/ 544549 h 1396511"/>
                  <a:gd name="connsiteX31" fmla="*/ 157629 w 1592223"/>
                  <a:gd name="connsiteY31" fmla="*/ 601699 h 1396511"/>
                  <a:gd name="connsiteX32" fmla="*/ 125879 w 1592223"/>
                  <a:gd name="connsiteY32" fmla="*/ 757274 h 1396511"/>
                  <a:gd name="connsiteX33" fmla="*/ 119529 w 1592223"/>
                  <a:gd name="connsiteY33" fmla="*/ 868399 h 1396511"/>
                  <a:gd name="connsiteX34" fmla="*/ 129054 w 1592223"/>
                  <a:gd name="connsiteY34" fmla="*/ 893799 h 1396511"/>
                  <a:gd name="connsiteX35" fmla="*/ 240179 w 1592223"/>
                  <a:gd name="connsiteY35" fmla="*/ 950949 h 1396511"/>
                  <a:gd name="connsiteX36" fmla="*/ 341779 w 1592223"/>
                  <a:gd name="connsiteY36" fmla="*/ 979524 h 1396511"/>
                  <a:gd name="connsiteX37" fmla="*/ 357654 w 1592223"/>
                  <a:gd name="connsiteY37" fmla="*/ 938249 h 1396511"/>
                  <a:gd name="connsiteX38" fmla="*/ 379879 w 1592223"/>
                  <a:gd name="connsiteY38" fmla="*/ 766799 h 1396511"/>
                  <a:gd name="connsiteX39" fmla="*/ 487829 w 1592223"/>
                  <a:gd name="connsiteY39" fmla="*/ 566774 h 1396511"/>
                  <a:gd name="connsiteX40" fmla="*/ 665629 w 1592223"/>
                  <a:gd name="connsiteY40" fmla="*/ 436599 h 1396511"/>
                  <a:gd name="connsiteX41" fmla="*/ 868829 w 1592223"/>
                  <a:gd name="connsiteY41" fmla="*/ 319124 h 1396511"/>
                  <a:gd name="connsiteX42" fmla="*/ 1119654 w 1592223"/>
                  <a:gd name="connsiteY42" fmla="*/ 271499 h 1396511"/>
                  <a:gd name="connsiteX43" fmla="*/ 1380004 w 1592223"/>
                  <a:gd name="connsiteY43" fmla="*/ 277849 h 1396511"/>
                  <a:gd name="connsiteX44" fmla="*/ 1414929 w 1592223"/>
                  <a:gd name="connsiteY44" fmla="*/ 265149 h 1396511"/>
                  <a:gd name="connsiteX45" fmla="*/ 1414929 w 1592223"/>
                  <a:gd name="connsiteY45" fmla="*/ 169899 h 1396511"/>
                  <a:gd name="connsiteX46" fmla="*/ 1402229 w 1592223"/>
                  <a:gd name="connsiteY46" fmla="*/ 119099 h 1396511"/>
                  <a:gd name="connsiteX47" fmla="*/ 1326029 w 1592223"/>
                  <a:gd name="connsiteY47" fmla="*/ 77824 h 1396511"/>
                  <a:gd name="connsiteX48" fmla="*/ 1253004 w 1592223"/>
                  <a:gd name="connsiteY48" fmla="*/ 23849 h 1396511"/>
                  <a:gd name="connsiteX49" fmla="*/ 1272054 w 1592223"/>
                  <a:gd name="connsiteY49" fmla="*/ 1624 h 1396511"/>
                  <a:gd name="connsiteX50" fmla="*/ 1345079 w 1592223"/>
                  <a:gd name="connsiteY50" fmla="*/ 65124 h 1396511"/>
                  <a:gd name="connsiteX51" fmla="*/ 1440329 w 1592223"/>
                  <a:gd name="connsiteY51" fmla="*/ 93699 h 1396511"/>
                  <a:gd name="connsiteX52" fmla="*/ 1522879 w 1592223"/>
                  <a:gd name="connsiteY52" fmla="*/ 100049 h 1396511"/>
                  <a:gd name="connsiteX53" fmla="*/ 1586379 w 1592223"/>
                  <a:gd name="connsiteY53" fmla="*/ 90524 h 1396511"/>
                  <a:gd name="connsiteX54" fmla="*/ 1580029 w 1592223"/>
                  <a:gd name="connsiteY54" fmla="*/ 103224 h 1396511"/>
                  <a:gd name="connsiteX55" fmla="*/ 1503829 w 1592223"/>
                  <a:gd name="connsiteY55" fmla="*/ 112749 h 1396511"/>
                  <a:gd name="connsiteX56" fmla="*/ 1440329 w 1592223"/>
                  <a:gd name="connsiteY56" fmla="*/ 122274 h 1396511"/>
                  <a:gd name="connsiteX57" fmla="*/ 1437154 w 1592223"/>
                  <a:gd name="connsiteY57" fmla="*/ 204824 h 1396511"/>
                  <a:gd name="connsiteX58" fmla="*/ 1430804 w 1592223"/>
                  <a:gd name="connsiteY58" fmla="*/ 290549 h 1396511"/>
                  <a:gd name="connsiteX59" fmla="*/ 1437154 w 1592223"/>
                  <a:gd name="connsiteY59" fmla="*/ 331824 h 1396511"/>
                  <a:gd name="connsiteX60" fmla="*/ 1392704 w 1592223"/>
                  <a:gd name="connsiteY60" fmla="*/ 296899 h 1396511"/>
                  <a:gd name="connsiteX61" fmla="*/ 1122829 w 1592223"/>
                  <a:gd name="connsiteY61" fmla="*/ 287374 h 1396511"/>
                  <a:gd name="connsiteX62" fmla="*/ 875179 w 1592223"/>
                  <a:gd name="connsiteY62" fmla="*/ 341349 h 1396511"/>
                  <a:gd name="connsiteX63" fmla="*/ 687854 w 1592223"/>
                  <a:gd name="connsiteY63" fmla="*/ 452474 h 1396511"/>
                  <a:gd name="connsiteX64" fmla="*/ 503704 w 1592223"/>
                  <a:gd name="connsiteY64" fmla="*/ 579474 h 1396511"/>
                  <a:gd name="connsiteX65" fmla="*/ 398929 w 1592223"/>
                  <a:gd name="connsiteY65" fmla="*/ 776324 h 1396511"/>
                  <a:gd name="connsiteX66" fmla="*/ 367179 w 1592223"/>
                  <a:gd name="connsiteY66" fmla="*/ 992224 h 1396511"/>
                  <a:gd name="connsiteX67" fmla="*/ 348129 w 1592223"/>
                  <a:gd name="connsiteY67" fmla="*/ 1062074 h 1396511"/>
                  <a:gd name="connsiteX68" fmla="*/ 364004 w 1592223"/>
                  <a:gd name="connsiteY68" fmla="*/ 1198599 h 1396511"/>
                  <a:gd name="connsiteX69" fmla="*/ 395754 w 1592223"/>
                  <a:gd name="connsiteY69" fmla="*/ 1284324 h 1396511"/>
                  <a:gd name="connsiteX70" fmla="*/ 525929 w 1592223"/>
                  <a:gd name="connsiteY70" fmla="*/ 1341474 h 1396511"/>
                  <a:gd name="connsiteX71" fmla="*/ 675154 w 1592223"/>
                  <a:gd name="connsiteY71" fmla="*/ 1373224 h 1396511"/>
                  <a:gd name="connsiteX72" fmla="*/ 754529 w 1592223"/>
                  <a:gd name="connsiteY72" fmla="*/ 1395449 h 1396511"/>
                  <a:gd name="connsiteX0" fmla="*/ 754529 w 1592223"/>
                  <a:gd name="connsiteY0" fmla="*/ 1395449 h 1396511"/>
                  <a:gd name="connsiteX1" fmla="*/ 605304 w 1592223"/>
                  <a:gd name="connsiteY1" fmla="*/ 1382749 h 1396511"/>
                  <a:gd name="connsiteX2" fmla="*/ 379879 w 1592223"/>
                  <a:gd name="connsiteY2" fmla="*/ 1297024 h 1396511"/>
                  <a:gd name="connsiteX3" fmla="*/ 329079 w 1592223"/>
                  <a:gd name="connsiteY3" fmla="*/ 1141449 h 1396511"/>
                  <a:gd name="connsiteX4" fmla="*/ 310029 w 1592223"/>
                  <a:gd name="connsiteY4" fmla="*/ 1017624 h 1396511"/>
                  <a:gd name="connsiteX5" fmla="*/ 189379 w 1592223"/>
                  <a:gd name="connsiteY5" fmla="*/ 957299 h 1396511"/>
                  <a:gd name="connsiteX6" fmla="*/ 94129 w 1592223"/>
                  <a:gd name="connsiteY6" fmla="*/ 928724 h 1396511"/>
                  <a:gd name="connsiteX7" fmla="*/ 24279 w 1592223"/>
                  <a:gd name="connsiteY7" fmla="*/ 1023974 h 1396511"/>
                  <a:gd name="connsiteX8" fmla="*/ 36979 w 1592223"/>
                  <a:gd name="connsiteY8" fmla="*/ 1116049 h 1396511"/>
                  <a:gd name="connsiteX9" fmla="*/ 11579 w 1592223"/>
                  <a:gd name="connsiteY9" fmla="*/ 1106524 h 1396511"/>
                  <a:gd name="connsiteX10" fmla="*/ 5229 w 1592223"/>
                  <a:gd name="connsiteY10" fmla="*/ 1008099 h 1396511"/>
                  <a:gd name="connsiteX11" fmla="*/ 87779 w 1592223"/>
                  <a:gd name="connsiteY11" fmla="*/ 862049 h 1396511"/>
                  <a:gd name="connsiteX12" fmla="*/ 122704 w 1592223"/>
                  <a:gd name="connsiteY12" fmla="*/ 633449 h 1396511"/>
                  <a:gd name="connsiteX13" fmla="*/ 103654 w 1592223"/>
                  <a:gd name="connsiteY13" fmla="*/ 503274 h 1396511"/>
                  <a:gd name="connsiteX14" fmla="*/ 40154 w 1592223"/>
                  <a:gd name="connsiteY14" fmla="*/ 449299 h 1396511"/>
                  <a:gd name="connsiteX15" fmla="*/ 56029 w 1592223"/>
                  <a:gd name="connsiteY15" fmla="*/ 427074 h 1396511"/>
                  <a:gd name="connsiteX16" fmla="*/ 110004 w 1592223"/>
                  <a:gd name="connsiteY16" fmla="*/ 481049 h 1396511"/>
                  <a:gd name="connsiteX17" fmla="*/ 138579 w 1592223"/>
                  <a:gd name="connsiteY17" fmla="*/ 576299 h 1396511"/>
                  <a:gd name="connsiteX18" fmla="*/ 195729 w 1592223"/>
                  <a:gd name="connsiteY18" fmla="*/ 519149 h 1396511"/>
                  <a:gd name="connsiteX19" fmla="*/ 300504 w 1592223"/>
                  <a:gd name="connsiteY19" fmla="*/ 423899 h 1396511"/>
                  <a:gd name="connsiteX20" fmla="*/ 503704 w 1592223"/>
                  <a:gd name="connsiteY20" fmla="*/ 373099 h 1396511"/>
                  <a:gd name="connsiteX21" fmla="*/ 586254 w 1592223"/>
                  <a:gd name="connsiteY21" fmla="*/ 312774 h 1396511"/>
                  <a:gd name="connsiteX22" fmla="*/ 624354 w 1592223"/>
                  <a:gd name="connsiteY22" fmla="*/ 277849 h 1396511"/>
                  <a:gd name="connsiteX23" fmla="*/ 646579 w 1592223"/>
                  <a:gd name="connsiteY23" fmla="*/ 204824 h 1396511"/>
                  <a:gd name="connsiteX24" fmla="*/ 659279 w 1592223"/>
                  <a:gd name="connsiteY24" fmla="*/ 220699 h 1396511"/>
                  <a:gd name="connsiteX25" fmla="*/ 649754 w 1592223"/>
                  <a:gd name="connsiteY25" fmla="*/ 271499 h 1396511"/>
                  <a:gd name="connsiteX26" fmla="*/ 700554 w 1592223"/>
                  <a:gd name="connsiteY26" fmla="*/ 274674 h 1396511"/>
                  <a:gd name="connsiteX27" fmla="*/ 633879 w 1592223"/>
                  <a:gd name="connsiteY27" fmla="*/ 315949 h 1396511"/>
                  <a:gd name="connsiteX28" fmla="*/ 510054 w 1592223"/>
                  <a:gd name="connsiteY28" fmla="*/ 398499 h 1396511"/>
                  <a:gd name="connsiteX29" fmla="*/ 313204 w 1592223"/>
                  <a:gd name="connsiteY29" fmla="*/ 446124 h 1396511"/>
                  <a:gd name="connsiteX30" fmla="*/ 205254 w 1592223"/>
                  <a:gd name="connsiteY30" fmla="*/ 544549 h 1396511"/>
                  <a:gd name="connsiteX31" fmla="*/ 157629 w 1592223"/>
                  <a:gd name="connsiteY31" fmla="*/ 601699 h 1396511"/>
                  <a:gd name="connsiteX32" fmla="*/ 125879 w 1592223"/>
                  <a:gd name="connsiteY32" fmla="*/ 757274 h 1396511"/>
                  <a:gd name="connsiteX33" fmla="*/ 119529 w 1592223"/>
                  <a:gd name="connsiteY33" fmla="*/ 868399 h 1396511"/>
                  <a:gd name="connsiteX34" fmla="*/ 129054 w 1592223"/>
                  <a:gd name="connsiteY34" fmla="*/ 893799 h 1396511"/>
                  <a:gd name="connsiteX35" fmla="*/ 240179 w 1592223"/>
                  <a:gd name="connsiteY35" fmla="*/ 950949 h 1396511"/>
                  <a:gd name="connsiteX36" fmla="*/ 341779 w 1592223"/>
                  <a:gd name="connsiteY36" fmla="*/ 979524 h 1396511"/>
                  <a:gd name="connsiteX37" fmla="*/ 357654 w 1592223"/>
                  <a:gd name="connsiteY37" fmla="*/ 938249 h 1396511"/>
                  <a:gd name="connsiteX38" fmla="*/ 379879 w 1592223"/>
                  <a:gd name="connsiteY38" fmla="*/ 766799 h 1396511"/>
                  <a:gd name="connsiteX39" fmla="*/ 487829 w 1592223"/>
                  <a:gd name="connsiteY39" fmla="*/ 566774 h 1396511"/>
                  <a:gd name="connsiteX40" fmla="*/ 665629 w 1592223"/>
                  <a:gd name="connsiteY40" fmla="*/ 436599 h 1396511"/>
                  <a:gd name="connsiteX41" fmla="*/ 868829 w 1592223"/>
                  <a:gd name="connsiteY41" fmla="*/ 319124 h 1396511"/>
                  <a:gd name="connsiteX42" fmla="*/ 1119654 w 1592223"/>
                  <a:gd name="connsiteY42" fmla="*/ 271499 h 1396511"/>
                  <a:gd name="connsiteX43" fmla="*/ 1380004 w 1592223"/>
                  <a:gd name="connsiteY43" fmla="*/ 277849 h 1396511"/>
                  <a:gd name="connsiteX44" fmla="*/ 1414929 w 1592223"/>
                  <a:gd name="connsiteY44" fmla="*/ 265149 h 1396511"/>
                  <a:gd name="connsiteX45" fmla="*/ 1414929 w 1592223"/>
                  <a:gd name="connsiteY45" fmla="*/ 169899 h 1396511"/>
                  <a:gd name="connsiteX46" fmla="*/ 1402229 w 1592223"/>
                  <a:gd name="connsiteY46" fmla="*/ 119099 h 1396511"/>
                  <a:gd name="connsiteX47" fmla="*/ 1326029 w 1592223"/>
                  <a:gd name="connsiteY47" fmla="*/ 77824 h 1396511"/>
                  <a:gd name="connsiteX48" fmla="*/ 1253004 w 1592223"/>
                  <a:gd name="connsiteY48" fmla="*/ 23849 h 1396511"/>
                  <a:gd name="connsiteX49" fmla="*/ 1272054 w 1592223"/>
                  <a:gd name="connsiteY49" fmla="*/ 1624 h 1396511"/>
                  <a:gd name="connsiteX50" fmla="*/ 1345079 w 1592223"/>
                  <a:gd name="connsiteY50" fmla="*/ 65124 h 1396511"/>
                  <a:gd name="connsiteX51" fmla="*/ 1440329 w 1592223"/>
                  <a:gd name="connsiteY51" fmla="*/ 93699 h 1396511"/>
                  <a:gd name="connsiteX52" fmla="*/ 1522879 w 1592223"/>
                  <a:gd name="connsiteY52" fmla="*/ 100049 h 1396511"/>
                  <a:gd name="connsiteX53" fmla="*/ 1586379 w 1592223"/>
                  <a:gd name="connsiteY53" fmla="*/ 90524 h 1396511"/>
                  <a:gd name="connsiteX54" fmla="*/ 1580029 w 1592223"/>
                  <a:gd name="connsiteY54" fmla="*/ 103224 h 1396511"/>
                  <a:gd name="connsiteX55" fmla="*/ 1503829 w 1592223"/>
                  <a:gd name="connsiteY55" fmla="*/ 112749 h 1396511"/>
                  <a:gd name="connsiteX56" fmla="*/ 1440329 w 1592223"/>
                  <a:gd name="connsiteY56" fmla="*/ 122274 h 1396511"/>
                  <a:gd name="connsiteX57" fmla="*/ 1437154 w 1592223"/>
                  <a:gd name="connsiteY57" fmla="*/ 204824 h 1396511"/>
                  <a:gd name="connsiteX58" fmla="*/ 1430804 w 1592223"/>
                  <a:gd name="connsiteY58" fmla="*/ 290549 h 1396511"/>
                  <a:gd name="connsiteX59" fmla="*/ 1437154 w 1592223"/>
                  <a:gd name="connsiteY59" fmla="*/ 331824 h 1396511"/>
                  <a:gd name="connsiteX60" fmla="*/ 1392704 w 1592223"/>
                  <a:gd name="connsiteY60" fmla="*/ 296899 h 1396511"/>
                  <a:gd name="connsiteX61" fmla="*/ 1122829 w 1592223"/>
                  <a:gd name="connsiteY61" fmla="*/ 287374 h 1396511"/>
                  <a:gd name="connsiteX62" fmla="*/ 875179 w 1592223"/>
                  <a:gd name="connsiteY62" fmla="*/ 341349 h 1396511"/>
                  <a:gd name="connsiteX63" fmla="*/ 687854 w 1592223"/>
                  <a:gd name="connsiteY63" fmla="*/ 452474 h 1396511"/>
                  <a:gd name="connsiteX64" fmla="*/ 503704 w 1592223"/>
                  <a:gd name="connsiteY64" fmla="*/ 579474 h 1396511"/>
                  <a:gd name="connsiteX65" fmla="*/ 398929 w 1592223"/>
                  <a:gd name="connsiteY65" fmla="*/ 776324 h 1396511"/>
                  <a:gd name="connsiteX66" fmla="*/ 367179 w 1592223"/>
                  <a:gd name="connsiteY66" fmla="*/ 992224 h 1396511"/>
                  <a:gd name="connsiteX67" fmla="*/ 348129 w 1592223"/>
                  <a:gd name="connsiteY67" fmla="*/ 1062074 h 1396511"/>
                  <a:gd name="connsiteX68" fmla="*/ 364004 w 1592223"/>
                  <a:gd name="connsiteY68" fmla="*/ 1198599 h 1396511"/>
                  <a:gd name="connsiteX69" fmla="*/ 395754 w 1592223"/>
                  <a:gd name="connsiteY69" fmla="*/ 1284324 h 1396511"/>
                  <a:gd name="connsiteX70" fmla="*/ 525929 w 1592223"/>
                  <a:gd name="connsiteY70" fmla="*/ 1341474 h 1396511"/>
                  <a:gd name="connsiteX71" fmla="*/ 675154 w 1592223"/>
                  <a:gd name="connsiteY71" fmla="*/ 1373224 h 1396511"/>
                  <a:gd name="connsiteX72" fmla="*/ 754529 w 1592223"/>
                  <a:gd name="connsiteY72" fmla="*/ 1395449 h 1396511"/>
                  <a:gd name="connsiteX0" fmla="*/ 754529 w 1592223"/>
                  <a:gd name="connsiteY0" fmla="*/ 1395449 h 1396511"/>
                  <a:gd name="connsiteX1" fmla="*/ 605304 w 1592223"/>
                  <a:gd name="connsiteY1" fmla="*/ 1382749 h 1396511"/>
                  <a:gd name="connsiteX2" fmla="*/ 379879 w 1592223"/>
                  <a:gd name="connsiteY2" fmla="*/ 1297024 h 1396511"/>
                  <a:gd name="connsiteX3" fmla="*/ 329079 w 1592223"/>
                  <a:gd name="connsiteY3" fmla="*/ 1141449 h 1396511"/>
                  <a:gd name="connsiteX4" fmla="*/ 310029 w 1592223"/>
                  <a:gd name="connsiteY4" fmla="*/ 1017624 h 1396511"/>
                  <a:gd name="connsiteX5" fmla="*/ 189379 w 1592223"/>
                  <a:gd name="connsiteY5" fmla="*/ 957299 h 1396511"/>
                  <a:gd name="connsiteX6" fmla="*/ 94129 w 1592223"/>
                  <a:gd name="connsiteY6" fmla="*/ 928724 h 1396511"/>
                  <a:gd name="connsiteX7" fmla="*/ 24279 w 1592223"/>
                  <a:gd name="connsiteY7" fmla="*/ 1023974 h 1396511"/>
                  <a:gd name="connsiteX8" fmla="*/ 36979 w 1592223"/>
                  <a:gd name="connsiteY8" fmla="*/ 1116049 h 1396511"/>
                  <a:gd name="connsiteX9" fmla="*/ 11579 w 1592223"/>
                  <a:gd name="connsiteY9" fmla="*/ 1106524 h 1396511"/>
                  <a:gd name="connsiteX10" fmla="*/ 5229 w 1592223"/>
                  <a:gd name="connsiteY10" fmla="*/ 1008099 h 1396511"/>
                  <a:gd name="connsiteX11" fmla="*/ 87779 w 1592223"/>
                  <a:gd name="connsiteY11" fmla="*/ 862049 h 1396511"/>
                  <a:gd name="connsiteX12" fmla="*/ 122704 w 1592223"/>
                  <a:gd name="connsiteY12" fmla="*/ 633449 h 1396511"/>
                  <a:gd name="connsiteX13" fmla="*/ 103654 w 1592223"/>
                  <a:gd name="connsiteY13" fmla="*/ 503274 h 1396511"/>
                  <a:gd name="connsiteX14" fmla="*/ 40154 w 1592223"/>
                  <a:gd name="connsiteY14" fmla="*/ 449299 h 1396511"/>
                  <a:gd name="connsiteX15" fmla="*/ 56029 w 1592223"/>
                  <a:gd name="connsiteY15" fmla="*/ 427074 h 1396511"/>
                  <a:gd name="connsiteX16" fmla="*/ 110004 w 1592223"/>
                  <a:gd name="connsiteY16" fmla="*/ 481049 h 1396511"/>
                  <a:gd name="connsiteX17" fmla="*/ 138579 w 1592223"/>
                  <a:gd name="connsiteY17" fmla="*/ 576299 h 1396511"/>
                  <a:gd name="connsiteX18" fmla="*/ 195729 w 1592223"/>
                  <a:gd name="connsiteY18" fmla="*/ 519149 h 1396511"/>
                  <a:gd name="connsiteX19" fmla="*/ 300504 w 1592223"/>
                  <a:gd name="connsiteY19" fmla="*/ 423899 h 1396511"/>
                  <a:gd name="connsiteX20" fmla="*/ 494179 w 1592223"/>
                  <a:gd name="connsiteY20" fmla="*/ 379449 h 1396511"/>
                  <a:gd name="connsiteX21" fmla="*/ 586254 w 1592223"/>
                  <a:gd name="connsiteY21" fmla="*/ 312774 h 1396511"/>
                  <a:gd name="connsiteX22" fmla="*/ 624354 w 1592223"/>
                  <a:gd name="connsiteY22" fmla="*/ 277849 h 1396511"/>
                  <a:gd name="connsiteX23" fmla="*/ 646579 w 1592223"/>
                  <a:gd name="connsiteY23" fmla="*/ 204824 h 1396511"/>
                  <a:gd name="connsiteX24" fmla="*/ 659279 w 1592223"/>
                  <a:gd name="connsiteY24" fmla="*/ 220699 h 1396511"/>
                  <a:gd name="connsiteX25" fmla="*/ 649754 w 1592223"/>
                  <a:gd name="connsiteY25" fmla="*/ 271499 h 1396511"/>
                  <a:gd name="connsiteX26" fmla="*/ 700554 w 1592223"/>
                  <a:gd name="connsiteY26" fmla="*/ 274674 h 1396511"/>
                  <a:gd name="connsiteX27" fmla="*/ 633879 w 1592223"/>
                  <a:gd name="connsiteY27" fmla="*/ 315949 h 1396511"/>
                  <a:gd name="connsiteX28" fmla="*/ 510054 w 1592223"/>
                  <a:gd name="connsiteY28" fmla="*/ 398499 h 1396511"/>
                  <a:gd name="connsiteX29" fmla="*/ 313204 w 1592223"/>
                  <a:gd name="connsiteY29" fmla="*/ 446124 h 1396511"/>
                  <a:gd name="connsiteX30" fmla="*/ 205254 w 1592223"/>
                  <a:gd name="connsiteY30" fmla="*/ 544549 h 1396511"/>
                  <a:gd name="connsiteX31" fmla="*/ 157629 w 1592223"/>
                  <a:gd name="connsiteY31" fmla="*/ 601699 h 1396511"/>
                  <a:gd name="connsiteX32" fmla="*/ 125879 w 1592223"/>
                  <a:gd name="connsiteY32" fmla="*/ 757274 h 1396511"/>
                  <a:gd name="connsiteX33" fmla="*/ 119529 w 1592223"/>
                  <a:gd name="connsiteY33" fmla="*/ 868399 h 1396511"/>
                  <a:gd name="connsiteX34" fmla="*/ 129054 w 1592223"/>
                  <a:gd name="connsiteY34" fmla="*/ 893799 h 1396511"/>
                  <a:gd name="connsiteX35" fmla="*/ 240179 w 1592223"/>
                  <a:gd name="connsiteY35" fmla="*/ 950949 h 1396511"/>
                  <a:gd name="connsiteX36" fmla="*/ 341779 w 1592223"/>
                  <a:gd name="connsiteY36" fmla="*/ 979524 h 1396511"/>
                  <a:gd name="connsiteX37" fmla="*/ 357654 w 1592223"/>
                  <a:gd name="connsiteY37" fmla="*/ 938249 h 1396511"/>
                  <a:gd name="connsiteX38" fmla="*/ 379879 w 1592223"/>
                  <a:gd name="connsiteY38" fmla="*/ 766799 h 1396511"/>
                  <a:gd name="connsiteX39" fmla="*/ 487829 w 1592223"/>
                  <a:gd name="connsiteY39" fmla="*/ 566774 h 1396511"/>
                  <a:gd name="connsiteX40" fmla="*/ 665629 w 1592223"/>
                  <a:gd name="connsiteY40" fmla="*/ 436599 h 1396511"/>
                  <a:gd name="connsiteX41" fmla="*/ 868829 w 1592223"/>
                  <a:gd name="connsiteY41" fmla="*/ 319124 h 1396511"/>
                  <a:gd name="connsiteX42" fmla="*/ 1119654 w 1592223"/>
                  <a:gd name="connsiteY42" fmla="*/ 271499 h 1396511"/>
                  <a:gd name="connsiteX43" fmla="*/ 1380004 w 1592223"/>
                  <a:gd name="connsiteY43" fmla="*/ 277849 h 1396511"/>
                  <a:gd name="connsiteX44" fmla="*/ 1414929 w 1592223"/>
                  <a:gd name="connsiteY44" fmla="*/ 265149 h 1396511"/>
                  <a:gd name="connsiteX45" fmla="*/ 1414929 w 1592223"/>
                  <a:gd name="connsiteY45" fmla="*/ 169899 h 1396511"/>
                  <a:gd name="connsiteX46" fmla="*/ 1402229 w 1592223"/>
                  <a:gd name="connsiteY46" fmla="*/ 119099 h 1396511"/>
                  <a:gd name="connsiteX47" fmla="*/ 1326029 w 1592223"/>
                  <a:gd name="connsiteY47" fmla="*/ 77824 h 1396511"/>
                  <a:gd name="connsiteX48" fmla="*/ 1253004 w 1592223"/>
                  <a:gd name="connsiteY48" fmla="*/ 23849 h 1396511"/>
                  <a:gd name="connsiteX49" fmla="*/ 1272054 w 1592223"/>
                  <a:gd name="connsiteY49" fmla="*/ 1624 h 1396511"/>
                  <a:gd name="connsiteX50" fmla="*/ 1345079 w 1592223"/>
                  <a:gd name="connsiteY50" fmla="*/ 65124 h 1396511"/>
                  <a:gd name="connsiteX51" fmla="*/ 1440329 w 1592223"/>
                  <a:gd name="connsiteY51" fmla="*/ 93699 h 1396511"/>
                  <a:gd name="connsiteX52" fmla="*/ 1522879 w 1592223"/>
                  <a:gd name="connsiteY52" fmla="*/ 100049 h 1396511"/>
                  <a:gd name="connsiteX53" fmla="*/ 1586379 w 1592223"/>
                  <a:gd name="connsiteY53" fmla="*/ 90524 h 1396511"/>
                  <a:gd name="connsiteX54" fmla="*/ 1580029 w 1592223"/>
                  <a:gd name="connsiteY54" fmla="*/ 103224 h 1396511"/>
                  <a:gd name="connsiteX55" fmla="*/ 1503829 w 1592223"/>
                  <a:gd name="connsiteY55" fmla="*/ 112749 h 1396511"/>
                  <a:gd name="connsiteX56" fmla="*/ 1440329 w 1592223"/>
                  <a:gd name="connsiteY56" fmla="*/ 122274 h 1396511"/>
                  <a:gd name="connsiteX57" fmla="*/ 1437154 w 1592223"/>
                  <a:gd name="connsiteY57" fmla="*/ 204824 h 1396511"/>
                  <a:gd name="connsiteX58" fmla="*/ 1430804 w 1592223"/>
                  <a:gd name="connsiteY58" fmla="*/ 290549 h 1396511"/>
                  <a:gd name="connsiteX59" fmla="*/ 1437154 w 1592223"/>
                  <a:gd name="connsiteY59" fmla="*/ 331824 h 1396511"/>
                  <a:gd name="connsiteX60" fmla="*/ 1392704 w 1592223"/>
                  <a:gd name="connsiteY60" fmla="*/ 296899 h 1396511"/>
                  <a:gd name="connsiteX61" fmla="*/ 1122829 w 1592223"/>
                  <a:gd name="connsiteY61" fmla="*/ 287374 h 1396511"/>
                  <a:gd name="connsiteX62" fmla="*/ 875179 w 1592223"/>
                  <a:gd name="connsiteY62" fmla="*/ 341349 h 1396511"/>
                  <a:gd name="connsiteX63" fmla="*/ 687854 w 1592223"/>
                  <a:gd name="connsiteY63" fmla="*/ 452474 h 1396511"/>
                  <a:gd name="connsiteX64" fmla="*/ 503704 w 1592223"/>
                  <a:gd name="connsiteY64" fmla="*/ 579474 h 1396511"/>
                  <a:gd name="connsiteX65" fmla="*/ 398929 w 1592223"/>
                  <a:gd name="connsiteY65" fmla="*/ 776324 h 1396511"/>
                  <a:gd name="connsiteX66" fmla="*/ 367179 w 1592223"/>
                  <a:gd name="connsiteY66" fmla="*/ 992224 h 1396511"/>
                  <a:gd name="connsiteX67" fmla="*/ 348129 w 1592223"/>
                  <a:gd name="connsiteY67" fmla="*/ 1062074 h 1396511"/>
                  <a:gd name="connsiteX68" fmla="*/ 364004 w 1592223"/>
                  <a:gd name="connsiteY68" fmla="*/ 1198599 h 1396511"/>
                  <a:gd name="connsiteX69" fmla="*/ 395754 w 1592223"/>
                  <a:gd name="connsiteY69" fmla="*/ 1284324 h 1396511"/>
                  <a:gd name="connsiteX70" fmla="*/ 525929 w 1592223"/>
                  <a:gd name="connsiteY70" fmla="*/ 1341474 h 1396511"/>
                  <a:gd name="connsiteX71" fmla="*/ 675154 w 1592223"/>
                  <a:gd name="connsiteY71" fmla="*/ 1373224 h 1396511"/>
                  <a:gd name="connsiteX72" fmla="*/ 754529 w 1592223"/>
                  <a:gd name="connsiteY72" fmla="*/ 1395449 h 139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592223" h="1396511">
                    <a:moveTo>
                      <a:pt x="754529" y="1395449"/>
                    </a:moveTo>
                    <a:cubicBezTo>
                      <a:pt x="742887" y="1397036"/>
                      <a:pt x="667746" y="1399153"/>
                      <a:pt x="605304" y="1382749"/>
                    </a:cubicBezTo>
                    <a:cubicBezTo>
                      <a:pt x="542862" y="1366345"/>
                      <a:pt x="425916" y="1337241"/>
                      <a:pt x="379879" y="1297024"/>
                    </a:cubicBezTo>
                    <a:cubicBezTo>
                      <a:pt x="333842" y="1256807"/>
                      <a:pt x="340721" y="1188016"/>
                      <a:pt x="329079" y="1141449"/>
                    </a:cubicBezTo>
                    <a:cubicBezTo>
                      <a:pt x="317437" y="1094882"/>
                      <a:pt x="333312" y="1048316"/>
                      <a:pt x="310029" y="1017624"/>
                    </a:cubicBezTo>
                    <a:cubicBezTo>
                      <a:pt x="286746" y="986932"/>
                      <a:pt x="225362" y="972116"/>
                      <a:pt x="189379" y="957299"/>
                    </a:cubicBezTo>
                    <a:cubicBezTo>
                      <a:pt x="153396" y="942482"/>
                      <a:pt x="121646" y="917612"/>
                      <a:pt x="94129" y="928724"/>
                    </a:cubicBezTo>
                    <a:cubicBezTo>
                      <a:pt x="66612" y="939836"/>
                      <a:pt x="33804" y="992753"/>
                      <a:pt x="24279" y="1023974"/>
                    </a:cubicBezTo>
                    <a:cubicBezTo>
                      <a:pt x="14754" y="1055195"/>
                      <a:pt x="39096" y="1102291"/>
                      <a:pt x="36979" y="1116049"/>
                    </a:cubicBezTo>
                    <a:cubicBezTo>
                      <a:pt x="34862" y="1129807"/>
                      <a:pt x="16871" y="1124516"/>
                      <a:pt x="11579" y="1106524"/>
                    </a:cubicBezTo>
                    <a:cubicBezTo>
                      <a:pt x="6287" y="1088532"/>
                      <a:pt x="-7471" y="1048845"/>
                      <a:pt x="5229" y="1008099"/>
                    </a:cubicBezTo>
                    <a:cubicBezTo>
                      <a:pt x="17929" y="967353"/>
                      <a:pt x="68200" y="924491"/>
                      <a:pt x="87779" y="862049"/>
                    </a:cubicBezTo>
                    <a:cubicBezTo>
                      <a:pt x="107358" y="799607"/>
                      <a:pt x="120058" y="693245"/>
                      <a:pt x="122704" y="633449"/>
                    </a:cubicBezTo>
                    <a:cubicBezTo>
                      <a:pt x="125350" y="573653"/>
                      <a:pt x="117412" y="533966"/>
                      <a:pt x="103654" y="503274"/>
                    </a:cubicBezTo>
                    <a:cubicBezTo>
                      <a:pt x="89896" y="472582"/>
                      <a:pt x="48091" y="461999"/>
                      <a:pt x="40154" y="449299"/>
                    </a:cubicBezTo>
                    <a:cubicBezTo>
                      <a:pt x="32217" y="436599"/>
                      <a:pt x="44387" y="421782"/>
                      <a:pt x="56029" y="427074"/>
                    </a:cubicBezTo>
                    <a:cubicBezTo>
                      <a:pt x="67671" y="432366"/>
                      <a:pt x="96246" y="456178"/>
                      <a:pt x="110004" y="481049"/>
                    </a:cubicBezTo>
                    <a:cubicBezTo>
                      <a:pt x="123762" y="505920"/>
                      <a:pt x="124291" y="569949"/>
                      <a:pt x="138579" y="576299"/>
                    </a:cubicBezTo>
                    <a:cubicBezTo>
                      <a:pt x="152867" y="582649"/>
                      <a:pt x="168741" y="544549"/>
                      <a:pt x="195729" y="519149"/>
                    </a:cubicBezTo>
                    <a:cubicBezTo>
                      <a:pt x="222716" y="493749"/>
                      <a:pt x="250762" y="447182"/>
                      <a:pt x="300504" y="423899"/>
                    </a:cubicBezTo>
                    <a:cubicBezTo>
                      <a:pt x="350246" y="400616"/>
                      <a:pt x="446554" y="397970"/>
                      <a:pt x="494179" y="379449"/>
                    </a:cubicBezTo>
                    <a:cubicBezTo>
                      <a:pt x="541804" y="360928"/>
                      <a:pt x="564558" y="329707"/>
                      <a:pt x="586254" y="312774"/>
                    </a:cubicBezTo>
                    <a:cubicBezTo>
                      <a:pt x="607950" y="295841"/>
                      <a:pt x="614300" y="295841"/>
                      <a:pt x="624354" y="277849"/>
                    </a:cubicBezTo>
                    <a:cubicBezTo>
                      <a:pt x="634408" y="259857"/>
                      <a:pt x="640758" y="214349"/>
                      <a:pt x="646579" y="204824"/>
                    </a:cubicBezTo>
                    <a:cubicBezTo>
                      <a:pt x="652400" y="195299"/>
                      <a:pt x="658750" y="209587"/>
                      <a:pt x="659279" y="220699"/>
                    </a:cubicBezTo>
                    <a:cubicBezTo>
                      <a:pt x="659808" y="231811"/>
                      <a:pt x="642875" y="262503"/>
                      <a:pt x="649754" y="271499"/>
                    </a:cubicBezTo>
                    <a:cubicBezTo>
                      <a:pt x="656633" y="280495"/>
                      <a:pt x="703200" y="267266"/>
                      <a:pt x="700554" y="274674"/>
                    </a:cubicBezTo>
                    <a:cubicBezTo>
                      <a:pt x="697908" y="282082"/>
                      <a:pt x="665629" y="295312"/>
                      <a:pt x="633879" y="315949"/>
                    </a:cubicBezTo>
                    <a:cubicBezTo>
                      <a:pt x="602129" y="336586"/>
                      <a:pt x="563500" y="376803"/>
                      <a:pt x="510054" y="398499"/>
                    </a:cubicBezTo>
                    <a:cubicBezTo>
                      <a:pt x="456608" y="420195"/>
                      <a:pt x="364004" y="421782"/>
                      <a:pt x="313204" y="446124"/>
                    </a:cubicBezTo>
                    <a:cubicBezTo>
                      <a:pt x="262404" y="470466"/>
                      <a:pt x="231183" y="518620"/>
                      <a:pt x="205254" y="544549"/>
                    </a:cubicBezTo>
                    <a:cubicBezTo>
                      <a:pt x="179325" y="570478"/>
                      <a:pt x="170858" y="566245"/>
                      <a:pt x="157629" y="601699"/>
                    </a:cubicBezTo>
                    <a:cubicBezTo>
                      <a:pt x="144400" y="637153"/>
                      <a:pt x="132229" y="712824"/>
                      <a:pt x="125879" y="757274"/>
                    </a:cubicBezTo>
                    <a:cubicBezTo>
                      <a:pt x="119529" y="801724"/>
                      <a:pt x="119000" y="845645"/>
                      <a:pt x="119529" y="868399"/>
                    </a:cubicBezTo>
                    <a:cubicBezTo>
                      <a:pt x="120058" y="891153"/>
                      <a:pt x="108946" y="880041"/>
                      <a:pt x="129054" y="893799"/>
                    </a:cubicBezTo>
                    <a:cubicBezTo>
                      <a:pt x="149162" y="907557"/>
                      <a:pt x="204725" y="936661"/>
                      <a:pt x="240179" y="950949"/>
                    </a:cubicBezTo>
                    <a:cubicBezTo>
                      <a:pt x="275633" y="965236"/>
                      <a:pt x="322200" y="981641"/>
                      <a:pt x="341779" y="979524"/>
                    </a:cubicBezTo>
                    <a:cubicBezTo>
                      <a:pt x="361358" y="977407"/>
                      <a:pt x="351304" y="973703"/>
                      <a:pt x="357654" y="938249"/>
                    </a:cubicBezTo>
                    <a:cubicBezTo>
                      <a:pt x="364004" y="902795"/>
                      <a:pt x="358183" y="828711"/>
                      <a:pt x="379879" y="766799"/>
                    </a:cubicBezTo>
                    <a:cubicBezTo>
                      <a:pt x="401575" y="704887"/>
                      <a:pt x="440204" y="621807"/>
                      <a:pt x="487829" y="566774"/>
                    </a:cubicBezTo>
                    <a:cubicBezTo>
                      <a:pt x="535454" y="511741"/>
                      <a:pt x="602129" y="477874"/>
                      <a:pt x="665629" y="436599"/>
                    </a:cubicBezTo>
                    <a:cubicBezTo>
                      <a:pt x="729129" y="395324"/>
                      <a:pt x="793158" y="346641"/>
                      <a:pt x="868829" y="319124"/>
                    </a:cubicBezTo>
                    <a:cubicBezTo>
                      <a:pt x="944500" y="291607"/>
                      <a:pt x="1034458" y="278378"/>
                      <a:pt x="1119654" y="271499"/>
                    </a:cubicBezTo>
                    <a:cubicBezTo>
                      <a:pt x="1204850" y="264620"/>
                      <a:pt x="1330792" y="278907"/>
                      <a:pt x="1380004" y="277849"/>
                    </a:cubicBezTo>
                    <a:cubicBezTo>
                      <a:pt x="1429216" y="276791"/>
                      <a:pt x="1409108" y="283141"/>
                      <a:pt x="1414929" y="265149"/>
                    </a:cubicBezTo>
                    <a:cubicBezTo>
                      <a:pt x="1420750" y="247157"/>
                      <a:pt x="1417046" y="194241"/>
                      <a:pt x="1414929" y="169899"/>
                    </a:cubicBezTo>
                    <a:cubicBezTo>
                      <a:pt x="1412812" y="145557"/>
                      <a:pt x="1417046" y="134445"/>
                      <a:pt x="1402229" y="119099"/>
                    </a:cubicBezTo>
                    <a:cubicBezTo>
                      <a:pt x="1387412" y="103753"/>
                      <a:pt x="1350900" y="93699"/>
                      <a:pt x="1326029" y="77824"/>
                    </a:cubicBezTo>
                    <a:cubicBezTo>
                      <a:pt x="1301158" y="61949"/>
                      <a:pt x="1262000" y="36549"/>
                      <a:pt x="1253004" y="23849"/>
                    </a:cubicBezTo>
                    <a:cubicBezTo>
                      <a:pt x="1244008" y="11149"/>
                      <a:pt x="1256708" y="-5255"/>
                      <a:pt x="1272054" y="1624"/>
                    </a:cubicBezTo>
                    <a:cubicBezTo>
                      <a:pt x="1287400" y="8503"/>
                      <a:pt x="1317033" y="49778"/>
                      <a:pt x="1345079" y="65124"/>
                    </a:cubicBezTo>
                    <a:cubicBezTo>
                      <a:pt x="1373125" y="80470"/>
                      <a:pt x="1410696" y="87878"/>
                      <a:pt x="1440329" y="93699"/>
                    </a:cubicBezTo>
                    <a:cubicBezTo>
                      <a:pt x="1469962" y="99520"/>
                      <a:pt x="1498537" y="100578"/>
                      <a:pt x="1522879" y="100049"/>
                    </a:cubicBezTo>
                    <a:cubicBezTo>
                      <a:pt x="1547221" y="99520"/>
                      <a:pt x="1576854" y="89995"/>
                      <a:pt x="1586379" y="90524"/>
                    </a:cubicBezTo>
                    <a:cubicBezTo>
                      <a:pt x="1595904" y="91053"/>
                      <a:pt x="1593787" y="99520"/>
                      <a:pt x="1580029" y="103224"/>
                    </a:cubicBezTo>
                    <a:cubicBezTo>
                      <a:pt x="1566271" y="106928"/>
                      <a:pt x="1527112" y="109574"/>
                      <a:pt x="1503829" y="112749"/>
                    </a:cubicBezTo>
                    <a:cubicBezTo>
                      <a:pt x="1480546" y="115924"/>
                      <a:pt x="1451441" y="106928"/>
                      <a:pt x="1440329" y="122274"/>
                    </a:cubicBezTo>
                    <a:cubicBezTo>
                      <a:pt x="1429217" y="137620"/>
                      <a:pt x="1438741" y="176778"/>
                      <a:pt x="1437154" y="204824"/>
                    </a:cubicBezTo>
                    <a:cubicBezTo>
                      <a:pt x="1435567" y="232870"/>
                      <a:pt x="1430804" y="269382"/>
                      <a:pt x="1430804" y="290549"/>
                    </a:cubicBezTo>
                    <a:cubicBezTo>
                      <a:pt x="1430804" y="311716"/>
                      <a:pt x="1443504" y="330766"/>
                      <a:pt x="1437154" y="331824"/>
                    </a:cubicBezTo>
                    <a:cubicBezTo>
                      <a:pt x="1430804" y="332882"/>
                      <a:pt x="1445092" y="304307"/>
                      <a:pt x="1392704" y="296899"/>
                    </a:cubicBezTo>
                    <a:cubicBezTo>
                      <a:pt x="1340317" y="289491"/>
                      <a:pt x="1209083" y="279966"/>
                      <a:pt x="1122829" y="287374"/>
                    </a:cubicBezTo>
                    <a:cubicBezTo>
                      <a:pt x="1036575" y="294782"/>
                      <a:pt x="947675" y="313832"/>
                      <a:pt x="875179" y="341349"/>
                    </a:cubicBezTo>
                    <a:cubicBezTo>
                      <a:pt x="802683" y="368866"/>
                      <a:pt x="749767" y="412786"/>
                      <a:pt x="687854" y="452474"/>
                    </a:cubicBezTo>
                    <a:cubicBezTo>
                      <a:pt x="625941" y="492162"/>
                      <a:pt x="551858" y="525499"/>
                      <a:pt x="503704" y="579474"/>
                    </a:cubicBezTo>
                    <a:cubicBezTo>
                      <a:pt x="455550" y="633449"/>
                      <a:pt x="421683" y="707532"/>
                      <a:pt x="398929" y="776324"/>
                    </a:cubicBezTo>
                    <a:cubicBezTo>
                      <a:pt x="376175" y="845116"/>
                      <a:pt x="375646" y="944599"/>
                      <a:pt x="367179" y="992224"/>
                    </a:cubicBezTo>
                    <a:cubicBezTo>
                      <a:pt x="358712" y="1039849"/>
                      <a:pt x="348658" y="1027678"/>
                      <a:pt x="348129" y="1062074"/>
                    </a:cubicBezTo>
                    <a:cubicBezTo>
                      <a:pt x="347600" y="1096470"/>
                      <a:pt x="356067" y="1161557"/>
                      <a:pt x="364004" y="1198599"/>
                    </a:cubicBezTo>
                    <a:cubicBezTo>
                      <a:pt x="371942" y="1235641"/>
                      <a:pt x="368767" y="1260512"/>
                      <a:pt x="395754" y="1284324"/>
                    </a:cubicBezTo>
                    <a:cubicBezTo>
                      <a:pt x="422741" y="1308136"/>
                      <a:pt x="480950" y="1328245"/>
                      <a:pt x="525929" y="1341474"/>
                    </a:cubicBezTo>
                    <a:cubicBezTo>
                      <a:pt x="570908" y="1354703"/>
                      <a:pt x="635996" y="1366345"/>
                      <a:pt x="675154" y="1373224"/>
                    </a:cubicBezTo>
                    <a:cubicBezTo>
                      <a:pt x="714312" y="1380103"/>
                      <a:pt x="766171" y="1393862"/>
                      <a:pt x="754529" y="13954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54" name="Freeform 353"/>
              <p:cNvSpPr/>
              <p:nvPr/>
            </p:nvSpPr>
            <p:spPr>
              <a:xfrm>
                <a:off x="7820015" y="2466596"/>
                <a:ext cx="148180" cy="231020"/>
              </a:xfrm>
              <a:custGeom>
                <a:avLst/>
                <a:gdLst>
                  <a:gd name="connsiteX0" fmla="*/ 142885 w 148180"/>
                  <a:gd name="connsiteY0" fmla="*/ 228979 h 231020"/>
                  <a:gd name="connsiteX1" fmla="*/ 66685 w 148180"/>
                  <a:gd name="connsiteY1" fmla="*/ 86104 h 231020"/>
                  <a:gd name="connsiteX2" fmla="*/ 10 w 148180"/>
                  <a:gd name="connsiteY2" fmla="*/ 379 h 231020"/>
                  <a:gd name="connsiteX3" fmla="*/ 61923 w 148180"/>
                  <a:gd name="connsiteY3" fmla="*/ 57529 h 231020"/>
                  <a:gd name="connsiteX4" fmla="*/ 109548 w 148180"/>
                  <a:gd name="connsiteY4" fmla="*/ 124204 h 231020"/>
                  <a:gd name="connsiteX5" fmla="*/ 138123 w 148180"/>
                  <a:gd name="connsiteY5" fmla="*/ 167067 h 231020"/>
                  <a:gd name="connsiteX6" fmla="*/ 142885 w 148180"/>
                  <a:gd name="connsiteY6" fmla="*/ 228979 h 231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8180" h="231020">
                    <a:moveTo>
                      <a:pt x="142885" y="228979"/>
                    </a:moveTo>
                    <a:cubicBezTo>
                      <a:pt x="130979" y="215485"/>
                      <a:pt x="90497" y="124204"/>
                      <a:pt x="66685" y="86104"/>
                    </a:cubicBezTo>
                    <a:cubicBezTo>
                      <a:pt x="42873" y="48004"/>
                      <a:pt x="804" y="5141"/>
                      <a:pt x="10" y="379"/>
                    </a:cubicBezTo>
                    <a:cubicBezTo>
                      <a:pt x="-784" y="-4383"/>
                      <a:pt x="43667" y="36892"/>
                      <a:pt x="61923" y="57529"/>
                    </a:cubicBezTo>
                    <a:cubicBezTo>
                      <a:pt x="80179" y="78166"/>
                      <a:pt x="96848" y="105948"/>
                      <a:pt x="109548" y="124204"/>
                    </a:cubicBezTo>
                    <a:cubicBezTo>
                      <a:pt x="122248" y="142460"/>
                      <a:pt x="132567" y="148811"/>
                      <a:pt x="138123" y="167067"/>
                    </a:cubicBezTo>
                    <a:cubicBezTo>
                      <a:pt x="143679" y="185323"/>
                      <a:pt x="154791" y="242473"/>
                      <a:pt x="142885" y="2289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55" name="Freeform 354"/>
              <p:cNvSpPr/>
              <p:nvPr/>
            </p:nvSpPr>
            <p:spPr>
              <a:xfrm>
                <a:off x="6238550" y="2827246"/>
                <a:ext cx="1704418" cy="394625"/>
              </a:xfrm>
              <a:custGeom>
                <a:avLst/>
                <a:gdLst>
                  <a:gd name="connsiteX0" fmla="*/ 1695775 w 1704418"/>
                  <a:gd name="connsiteY0" fmla="*/ 87403 h 395966"/>
                  <a:gd name="connsiteX1" fmla="*/ 1510038 w 1704418"/>
                  <a:gd name="connsiteY1" fmla="*/ 177891 h 395966"/>
                  <a:gd name="connsiteX2" fmla="*/ 1324300 w 1704418"/>
                  <a:gd name="connsiteY2" fmla="*/ 211228 h 395966"/>
                  <a:gd name="connsiteX3" fmla="*/ 1257625 w 1704418"/>
                  <a:gd name="connsiteY3" fmla="*/ 182653 h 395966"/>
                  <a:gd name="connsiteX4" fmla="*/ 1038550 w 1704418"/>
                  <a:gd name="connsiteY4" fmla="*/ 177891 h 395966"/>
                  <a:gd name="connsiteX5" fmla="*/ 976638 w 1704418"/>
                  <a:gd name="connsiteY5" fmla="*/ 125503 h 395966"/>
                  <a:gd name="connsiteX6" fmla="*/ 976638 w 1704418"/>
                  <a:gd name="connsiteY6" fmla="*/ 77878 h 395966"/>
                  <a:gd name="connsiteX7" fmla="*/ 971875 w 1704418"/>
                  <a:gd name="connsiteY7" fmla="*/ 39778 h 395966"/>
                  <a:gd name="connsiteX8" fmla="*/ 948063 w 1704418"/>
                  <a:gd name="connsiteY8" fmla="*/ 77878 h 395966"/>
                  <a:gd name="connsiteX9" fmla="*/ 819475 w 1704418"/>
                  <a:gd name="connsiteY9" fmla="*/ 149316 h 395966"/>
                  <a:gd name="connsiteX10" fmla="*/ 681363 w 1704418"/>
                  <a:gd name="connsiteY10" fmla="*/ 163603 h 395966"/>
                  <a:gd name="connsiteX11" fmla="*/ 562300 w 1704418"/>
                  <a:gd name="connsiteY11" fmla="*/ 149316 h 395966"/>
                  <a:gd name="connsiteX12" fmla="*/ 490863 w 1704418"/>
                  <a:gd name="connsiteY12" fmla="*/ 44541 h 395966"/>
                  <a:gd name="connsiteX13" fmla="*/ 390850 w 1704418"/>
                  <a:gd name="connsiteY13" fmla="*/ 1678 h 395966"/>
                  <a:gd name="connsiteX14" fmla="*/ 305125 w 1704418"/>
                  <a:gd name="connsiteY14" fmla="*/ 96928 h 395966"/>
                  <a:gd name="connsiteX15" fmla="*/ 395613 w 1704418"/>
                  <a:gd name="connsiteY15" fmla="*/ 30253 h 395966"/>
                  <a:gd name="connsiteX16" fmla="*/ 467050 w 1704418"/>
                  <a:gd name="connsiteY16" fmla="*/ 63591 h 395966"/>
                  <a:gd name="connsiteX17" fmla="*/ 514675 w 1704418"/>
                  <a:gd name="connsiteY17" fmla="*/ 130266 h 395966"/>
                  <a:gd name="connsiteX18" fmla="*/ 486100 w 1704418"/>
                  <a:gd name="connsiteY18" fmla="*/ 192178 h 395966"/>
                  <a:gd name="connsiteX19" fmla="*/ 290838 w 1704418"/>
                  <a:gd name="connsiteY19" fmla="*/ 316003 h 395966"/>
                  <a:gd name="connsiteX20" fmla="*/ 28900 w 1704418"/>
                  <a:gd name="connsiteY20" fmla="*/ 320766 h 395966"/>
                  <a:gd name="connsiteX21" fmla="*/ 9850 w 1704418"/>
                  <a:gd name="connsiteY21" fmla="*/ 392203 h 395966"/>
                  <a:gd name="connsiteX22" fmla="*/ 57475 w 1704418"/>
                  <a:gd name="connsiteY22" fmla="*/ 382678 h 395966"/>
                  <a:gd name="connsiteX23" fmla="*/ 300363 w 1704418"/>
                  <a:gd name="connsiteY23" fmla="*/ 354103 h 395966"/>
                  <a:gd name="connsiteX24" fmla="*/ 438475 w 1704418"/>
                  <a:gd name="connsiteY24" fmla="*/ 292191 h 395966"/>
                  <a:gd name="connsiteX25" fmla="*/ 543250 w 1704418"/>
                  <a:gd name="connsiteY25" fmla="*/ 192178 h 395966"/>
                  <a:gd name="connsiteX26" fmla="*/ 728988 w 1704418"/>
                  <a:gd name="connsiteY26" fmla="*/ 201703 h 395966"/>
                  <a:gd name="connsiteX27" fmla="*/ 895675 w 1704418"/>
                  <a:gd name="connsiteY27" fmla="*/ 154078 h 395966"/>
                  <a:gd name="connsiteX28" fmla="*/ 933775 w 1704418"/>
                  <a:gd name="connsiteY28" fmla="*/ 139791 h 395966"/>
                  <a:gd name="connsiteX29" fmla="*/ 981400 w 1704418"/>
                  <a:gd name="connsiteY29" fmla="*/ 192178 h 395966"/>
                  <a:gd name="connsiteX30" fmla="*/ 1081413 w 1704418"/>
                  <a:gd name="connsiteY30" fmla="*/ 211228 h 395966"/>
                  <a:gd name="connsiteX31" fmla="*/ 1252863 w 1704418"/>
                  <a:gd name="connsiteY31" fmla="*/ 230278 h 395966"/>
                  <a:gd name="connsiteX32" fmla="*/ 1300488 w 1704418"/>
                  <a:gd name="connsiteY32" fmla="*/ 244566 h 395966"/>
                  <a:gd name="connsiteX33" fmla="*/ 1267150 w 1704418"/>
                  <a:gd name="connsiteY33" fmla="*/ 287428 h 395966"/>
                  <a:gd name="connsiteX34" fmla="*/ 1238575 w 1704418"/>
                  <a:gd name="connsiteY34" fmla="*/ 325528 h 395966"/>
                  <a:gd name="connsiteX35" fmla="*/ 1319538 w 1704418"/>
                  <a:gd name="connsiteY35" fmla="*/ 292191 h 395966"/>
                  <a:gd name="connsiteX36" fmla="*/ 1343350 w 1704418"/>
                  <a:gd name="connsiteY36" fmla="*/ 244566 h 395966"/>
                  <a:gd name="connsiteX37" fmla="*/ 1424313 w 1704418"/>
                  <a:gd name="connsiteY37" fmla="*/ 225516 h 395966"/>
                  <a:gd name="connsiteX38" fmla="*/ 1457650 w 1704418"/>
                  <a:gd name="connsiteY38" fmla="*/ 287428 h 395966"/>
                  <a:gd name="connsiteX39" fmla="*/ 1505275 w 1704418"/>
                  <a:gd name="connsiteY39" fmla="*/ 316003 h 395966"/>
                  <a:gd name="connsiteX40" fmla="*/ 1510038 w 1704418"/>
                  <a:gd name="connsiteY40" fmla="*/ 296953 h 395966"/>
                  <a:gd name="connsiteX41" fmla="*/ 1481463 w 1704418"/>
                  <a:gd name="connsiteY41" fmla="*/ 263616 h 395966"/>
                  <a:gd name="connsiteX42" fmla="*/ 1481463 w 1704418"/>
                  <a:gd name="connsiteY42" fmla="*/ 230278 h 395966"/>
                  <a:gd name="connsiteX43" fmla="*/ 1571950 w 1704418"/>
                  <a:gd name="connsiteY43" fmla="*/ 182653 h 395966"/>
                  <a:gd name="connsiteX44" fmla="*/ 1662438 w 1704418"/>
                  <a:gd name="connsiteY44" fmla="*/ 149316 h 395966"/>
                  <a:gd name="connsiteX45" fmla="*/ 1695775 w 1704418"/>
                  <a:gd name="connsiteY45" fmla="*/ 87403 h 395966"/>
                  <a:gd name="connsiteX0" fmla="*/ 1695775 w 1704418"/>
                  <a:gd name="connsiteY0" fmla="*/ 87403 h 394625"/>
                  <a:gd name="connsiteX1" fmla="*/ 1510038 w 1704418"/>
                  <a:gd name="connsiteY1" fmla="*/ 177891 h 394625"/>
                  <a:gd name="connsiteX2" fmla="*/ 1324300 w 1704418"/>
                  <a:gd name="connsiteY2" fmla="*/ 211228 h 394625"/>
                  <a:gd name="connsiteX3" fmla="*/ 1257625 w 1704418"/>
                  <a:gd name="connsiteY3" fmla="*/ 182653 h 394625"/>
                  <a:gd name="connsiteX4" fmla="*/ 1038550 w 1704418"/>
                  <a:gd name="connsiteY4" fmla="*/ 177891 h 394625"/>
                  <a:gd name="connsiteX5" fmla="*/ 976638 w 1704418"/>
                  <a:gd name="connsiteY5" fmla="*/ 125503 h 394625"/>
                  <a:gd name="connsiteX6" fmla="*/ 976638 w 1704418"/>
                  <a:gd name="connsiteY6" fmla="*/ 77878 h 394625"/>
                  <a:gd name="connsiteX7" fmla="*/ 971875 w 1704418"/>
                  <a:gd name="connsiteY7" fmla="*/ 39778 h 394625"/>
                  <a:gd name="connsiteX8" fmla="*/ 948063 w 1704418"/>
                  <a:gd name="connsiteY8" fmla="*/ 77878 h 394625"/>
                  <a:gd name="connsiteX9" fmla="*/ 819475 w 1704418"/>
                  <a:gd name="connsiteY9" fmla="*/ 149316 h 394625"/>
                  <a:gd name="connsiteX10" fmla="*/ 681363 w 1704418"/>
                  <a:gd name="connsiteY10" fmla="*/ 163603 h 394625"/>
                  <a:gd name="connsiteX11" fmla="*/ 562300 w 1704418"/>
                  <a:gd name="connsiteY11" fmla="*/ 149316 h 394625"/>
                  <a:gd name="connsiteX12" fmla="*/ 490863 w 1704418"/>
                  <a:gd name="connsiteY12" fmla="*/ 44541 h 394625"/>
                  <a:gd name="connsiteX13" fmla="*/ 390850 w 1704418"/>
                  <a:gd name="connsiteY13" fmla="*/ 1678 h 394625"/>
                  <a:gd name="connsiteX14" fmla="*/ 305125 w 1704418"/>
                  <a:gd name="connsiteY14" fmla="*/ 96928 h 394625"/>
                  <a:gd name="connsiteX15" fmla="*/ 395613 w 1704418"/>
                  <a:gd name="connsiteY15" fmla="*/ 30253 h 394625"/>
                  <a:gd name="connsiteX16" fmla="*/ 467050 w 1704418"/>
                  <a:gd name="connsiteY16" fmla="*/ 63591 h 394625"/>
                  <a:gd name="connsiteX17" fmla="*/ 514675 w 1704418"/>
                  <a:gd name="connsiteY17" fmla="*/ 130266 h 394625"/>
                  <a:gd name="connsiteX18" fmla="*/ 486100 w 1704418"/>
                  <a:gd name="connsiteY18" fmla="*/ 192178 h 394625"/>
                  <a:gd name="connsiteX19" fmla="*/ 290838 w 1704418"/>
                  <a:gd name="connsiteY19" fmla="*/ 316003 h 394625"/>
                  <a:gd name="connsiteX20" fmla="*/ 28900 w 1704418"/>
                  <a:gd name="connsiteY20" fmla="*/ 339816 h 394625"/>
                  <a:gd name="connsiteX21" fmla="*/ 9850 w 1704418"/>
                  <a:gd name="connsiteY21" fmla="*/ 392203 h 394625"/>
                  <a:gd name="connsiteX22" fmla="*/ 57475 w 1704418"/>
                  <a:gd name="connsiteY22" fmla="*/ 382678 h 394625"/>
                  <a:gd name="connsiteX23" fmla="*/ 300363 w 1704418"/>
                  <a:gd name="connsiteY23" fmla="*/ 354103 h 394625"/>
                  <a:gd name="connsiteX24" fmla="*/ 438475 w 1704418"/>
                  <a:gd name="connsiteY24" fmla="*/ 292191 h 394625"/>
                  <a:gd name="connsiteX25" fmla="*/ 543250 w 1704418"/>
                  <a:gd name="connsiteY25" fmla="*/ 192178 h 394625"/>
                  <a:gd name="connsiteX26" fmla="*/ 728988 w 1704418"/>
                  <a:gd name="connsiteY26" fmla="*/ 201703 h 394625"/>
                  <a:gd name="connsiteX27" fmla="*/ 895675 w 1704418"/>
                  <a:gd name="connsiteY27" fmla="*/ 154078 h 394625"/>
                  <a:gd name="connsiteX28" fmla="*/ 933775 w 1704418"/>
                  <a:gd name="connsiteY28" fmla="*/ 139791 h 394625"/>
                  <a:gd name="connsiteX29" fmla="*/ 981400 w 1704418"/>
                  <a:gd name="connsiteY29" fmla="*/ 192178 h 394625"/>
                  <a:gd name="connsiteX30" fmla="*/ 1081413 w 1704418"/>
                  <a:gd name="connsiteY30" fmla="*/ 211228 h 394625"/>
                  <a:gd name="connsiteX31" fmla="*/ 1252863 w 1704418"/>
                  <a:gd name="connsiteY31" fmla="*/ 230278 h 394625"/>
                  <a:gd name="connsiteX32" fmla="*/ 1300488 w 1704418"/>
                  <a:gd name="connsiteY32" fmla="*/ 244566 h 394625"/>
                  <a:gd name="connsiteX33" fmla="*/ 1267150 w 1704418"/>
                  <a:gd name="connsiteY33" fmla="*/ 287428 h 394625"/>
                  <a:gd name="connsiteX34" fmla="*/ 1238575 w 1704418"/>
                  <a:gd name="connsiteY34" fmla="*/ 325528 h 394625"/>
                  <a:gd name="connsiteX35" fmla="*/ 1319538 w 1704418"/>
                  <a:gd name="connsiteY35" fmla="*/ 292191 h 394625"/>
                  <a:gd name="connsiteX36" fmla="*/ 1343350 w 1704418"/>
                  <a:gd name="connsiteY36" fmla="*/ 244566 h 394625"/>
                  <a:gd name="connsiteX37" fmla="*/ 1424313 w 1704418"/>
                  <a:gd name="connsiteY37" fmla="*/ 225516 h 394625"/>
                  <a:gd name="connsiteX38" fmla="*/ 1457650 w 1704418"/>
                  <a:gd name="connsiteY38" fmla="*/ 287428 h 394625"/>
                  <a:gd name="connsiteX39" fmla="*/ 1505275 w 1704418"/>
                  <a:gd name="connsiteY39" fmla="*/ 316003 h 394625"/>
                  <a:gd name="connsiteX40" fmla="*/ 1510038 w 1704418"/>
                  <a:gd name="connsiteY40" fmla="*/ 296953 h 394625"/>
                  <a:gd name="connsiteX41" fmla="*/ 1481463 w 1704418"/>
                  <a:gd name="connsiteY41" fmla="*/ 263616 h 394625"/>
                  <a:gd name="connsiteX42" fmla="*/ 1481463 w 1704418"/>
                  <a:gd name="connsiteY42" fmla="*/ 230278 h 394625"/>
                  <a:gd name="connsiteX43" fmla="*/ 1571950 w 1704418"/>
                  <a:gd name="connsiteY43" fmla="*/ 182653 h 394625"/>
                  <a:gd name="connsiteX44" fmla="*/ 1662438 w 1704418"/>
                  <a:gd name="connsiteY44" fmla="*/ 149316 h 394625"/>
                  <a:gd name="connsiteX45" fmla="*/ 1695775 w 1704418"/>
                  <a:gd name="connsiteY45" fmla="*/ 87403 h 394625"/>
                  <a:gd name="connsiteX0" fmla="*/ 1695775 w 1704418"/>
                  <a:gd name="connsiteY0" fmla="*/ 87403 h 394625"/>
                  <a:gd name="connsiteX1" fmla="*/ 1510038 w 1704418"/>
                  <a:gd name="connsiteY1" fmla="*/ 177891 h 394625"/>
                  <a:gd name="connsiteX2" fmla="*/ 1324300 w 1704418"/>
                  <a:gd name="connsiteY2" fmla="*/ 211228 h 394625"/>
                  <a:gd name="connsiteX3" fmla="*/ 1257625 w 1704418"/>
                  <a:gd name="connsiteY3" fmla="*/ 182653 h 394625"/>
                  <a:gd name="connsiteX4" fmla="*/ 1038550 w 1704418"/>
                  <a:gd name="connsiteY4" fmla="*/ 177891 h 394625"/>
                  <a:gd name="connsiteX5" fmla="*/ 976638 w 1704418"/>
                  <a:gd name="connsiteY5" fmla="*/ 125503 h 394625"/>
                  <a:gd name="connsiteX6" fmla="*/ 976638 w 1704418"/>
                  <a:gd name="connsiteY6" fmla="*/ 77878 h 394625"/>
                  <a:gd name="connsiteX7" fmla="*/ 971875 w 1704418"/>
                  <a:gd name="connsiteY7" fmla="*/ 39778 h 394625"/>
                  <a:gd name="connsiteX8" fmla="*/ 948063 w 1704418"/>
                  <a:gd name="connsiteY8" fmla="*/ 77878 h 394625"/>
                  <a:gd name="connsiteX9" fmla="*/ 819475 w 1704418"/>
                  <a:gd name="connsiteY9" fmla="*/ 149316 h 394625"/>
                  <a:gd name="connsiteX10" fmla="*/ 681363 w 1704418"/>
                  <a:gd name="connsiteY10" fmla="*/ 163603 h 394625"/>
                  <a:gd name="connsiteX11" fmla="*/ 562300 w 1704418"/>
                  <a:gd name="connsiteY11" fmla="*/ 149316 h 394625"/>
                  <a:gd name="connsiteX12" fmla="*/ 490863 w 1704418"/>
                  <a:gd name="connsiteY12" fmla="*/ 44541 h 394625"/>
                  <a:gd name="connsiteX13" fmla="*/ 390850 w 1704418"/>
                  <a:gd name="connsiteY13" fmla="*/ 1678 h 394625"/>
                  <a:gd name="connsiteX14" fmla="*/ 305125 w 1704418"/>
                  <a:gd name="connsiteY14" fmla="*/ 96928 h 394625"/>
                  <a:gd name="connsiteX15" fmla="*/ 395613 w 1704418"/>
                  <a:gd name="connsiteY15" fmla="*/ 30253 h 394625"/>
                  <a:gd name="connsiteX16" fmla="*/ 467050 w 1704418"/>
                  <a:gd name="connsiteY16" fmla="*/ 63591 h 394625"/>
                  <a:gd name="connsiteX17" fmla="*/ 514675 w 1704418"/>
                  <a:gd name="connsiteY17" fmla="*/ 130266 h 394625"/>
                  <a:gd name="connsiteX18" fmla="*/ 486100 w 1704418"/>
                  <a:gd name="connsiteY18" fmla="*/ 192178 h 394625"/>
                  <a:gd name="connsiteX19" fmla="*/ 290838 w 1704418"/>
                  <a:gd name="connsiteY19" fmla="*/ 316003 h 394625"/>
                  <a:gd name="connsiteX20" fmla="*/ 28900 w 1704418"/>
                  <a:gd name="connsiteY20" fmla="*/ 339816 h 394625"/>
                  <a:gd name="connsiteX21" fmla="*/ 9850 w 1704418"/>
                  <a:gd name="connsiteY21" fmla="*/ 392203 h 394625"/>
                  <a:gd name="connsiteX22" fmla="*/ 57475 w 1704418"/>
                  <a:gd name="connsiteY22" fmla="*/ 382678 h 394625"/>
                  <a:gd name="connsiteX23" fmla="*/ 300363 w 1704418"/>
                  <a:gd name="connsiteY23" fmla="*/ 354103 h 394625"/>
                  <a:gd name="connsiteX24" fmla="*/ 438475 w 1704418"/>
                  <a:gd name="connsiteY24" fmla="*/ 292191 h 394625"/>
                  <a:gd name="connsiteX25" fmla="*/ 543250 w 1704418"/>
                  <a:gd name="connsiteY25" fmla="*/ 192178 h 394625"/>
                  <a:gd name="connsiteX26" fmla="*/ 728988 w 1704418"/>
                  <a:gd name="connsiteY26" fmla="*/ 201703 h 394625"/>
                  <a:gd name="connsiteX27" fmla="*/ 895675 w 1704418"/>
                  <a:gd name="connsiteY27" fmla="*/ 154078 h 394625"/>
                  <a:gd name="connsiteX28" fmla="*/ 933775 w 1704418"/>
                  <a:gd name="connsiteY28" fmla="*/ 139791 h 394625"/>
                  <a:gd name="connsiteX29" fmla="*/ 981400 w 1704418"/>
                  <a:gd name="connsiteY29" fmla="*/ 192178 h 394625"/>
                  <a:gd name="connsiteX30" fmla="*/ 1081413 w 1704418"/>
                  <a:gd name="connsiteY30" fmla="*/ 211228 h 394625"/>
                  <a:gd name="connsiteX31" fmla="*/ 1252863 w 1704418"/>
                  <a:gd name="connsiteY31" fmla="*/ 230278 h 394625"/>
                  <a:gd name="connsiteX32" fmla="*/ 1300488 w 1704418"/>
                  <a:gd name="connsiteY32" fmla="*/ 244566 h 394625"/>
                  <a:gd name="connsiteX33" fmla="*/ 1267150 w 1704418"/>
                  <a:gd name="connsiteY33" fmla="*/ 287428 h 394625"/>
                  <a:gd name="connsiteX34" fmla="*/ 1238575 w 1704418"/>
                  <a:gd name="connsiteY34" fmla="*/ 325528 h 394625"/>
                  <a:gd name="connsiteX35" fmla="*/ 1319538 w 1704418"/>
                  <a:gd name="connsiteY35" fmla="*/ 292191 h 394625"/>
                  <a:gd name="connsiteX36" fmla="*/ 1343350 w 1704418"/>
                  <a:gd name="connsiteY36" fmla="*/ 244566 h 394625"/>
                  <a:gd name="connsiteX37" fmla="*/ 1424313 w 1704418"/>
                  <a:gd name="connsiteY37" fmla="*/ 225516 h 394625"/>
                  <a:gd name="connsiteX38" fmla="*/ 1457650 w 1704418"/>
                  <a:gd name="connsiteY38" fmla="*/ 287428 h 394625"/>
                  <a:gd name="connsiteX39" fmla="*/ 1505275 w 1704418"/>
                  <a:gd name="connsiteY39" fmla="*/ 316003 h 394625"/>
                  <a:gd name="connsiteX40" fmla="*/ 1510038 w 1704418"/>
                  <a:gd name="connsiteY40" fmla="*/ 296953 h 394625"/>
                  <a:gd name="connsiteX41" fmla="*/ 1481463 w 1704418"/>
                  <a:gd name="connsiteY41" fmla="*/ 263616 h 394625"/>
                  <a:gd name="connsiteX42" fmla="*/ 1481463 w 1704418"/>
                  <a:gd name="connsiteY42" fmla="*/ 230278 h 394625"/>
                  <a:gd name="connsiteX43" fmla="*/ 1571950 w 1704418"/>
                  <a:gd name="connsiteY43" fmla="*/ 182653 h 394625"/>
                  <a:gd name="connsiteX44" fmla="*/ 1662438 w 1704418"/>
                  <a:gd name="connsiteY44" fmla="*/ 149316 h 394625"/>
                  <a:gd name="connsiteX45" fmla="*/ 1695775 w 1704418"/>
                  <a:gd name="connsiteY45" fmla="*/ 87403 h 394625"/>
                  <a:gd name="connsiteX0" fmla="*/ 1695775 w 1704418"/>
                  <a:gd name="connsiteY0" fmla="*/ 87403 h 394625"/>
                  <a:gd name="connsiteX1" fmla="*/ 1510038 w 1704418"/>
                  <a:gd name="connsiteY1" fmla="*/ 177891 h 394625"/>
                  <a:gd name="connsiteX2" fmla="*/ 1324300 w 1704418"/>
                  <a:gd name="connsiteY2" fmla="*/ 211228 h 394625"/>
                  <a:gd name="connsiteX3" fmla="*/ 1252863 w 1704418"/>
                  <a:gd name="connsiteY3" fmla="*/ 192178 h 394625"/>
                  <a:gd name="connsiteX4" fmla="*/ 1038550 w 1704418"/>
                  <a:gd name="connsiteY4" fmla="*/ 177891 h 394625"/>
                  <a:gd name="connsiteX5" fmla="*/ 976638 w 1704418"/>
                  <a:gd name="connsiteY5" fmla="*/ 125503 h 394625"/>
                  <a:gd name="connsiteX6" fmla="*/ 976638 w 1704418"/>
                  <a:gd name="connsiteY6" fmla="*/ 77878 h 394625"/>
                  <a:gd name="connsiteX7" fmla="*/ 971875 w 1704418"/>
                  <a:gd name="connsiteY7" fmla="*/ 39778 h 394625"/>
                  <a:gd name="connsiteX8" fmla="*/ 948063 w 1704418"/>
                  <a:gd name="connsiteY8" fmla="*/ 77878 h 394625"/>
                  <a:gd name="connsiteX9" fmla="*/ 819475 w 1704418"/>
                  <a:gd name="connsiteY9" fmla="*/ 149316 h 394625"/>
                  <a:gd name="connsiteX10" fmla="*/ 681363 w 1704418"/>
                  <a:gd name="connsiteY10" fmla="*/ 163603 h 394625"/>
                  <a:gd name="connsiteX11" fmla="*/ 562300 w 1704418"/>
                  <a:gd name="connsiteY11" fmla="*/ 149316 h 394625"/>
                  <a:gd name="connsiteX12" fmla="*/ 490863 w 1704418"/>
                  <a:gd name="connsiteY12" fmla="*/ 44541 h 394625"/>
                  <a:gd name="connsiteX13" fmla="*/ 390850 w 1704418"/>
                  <a:gd name="connsiteY13" fmla="*/ 1678 h 394625"/>
                  <a:gd name="connsiteX14" fmla="*/ 305125 w 1704418"/>
                  <a:gd name="connsiteY14" fmla="*/ 96928 h 394625"/>
                  <a:gd name="connsiteX15" fmla="*/ 395613 w 1704418"/>
                  <a:gd name="connsiteY15" fmla="*/ 30253 h 394625"/>
                  <a:gd name="connsiteX16" fmla="*/ 467050 w 1704418"/>
                  <a:gd name="connsiteY16" fmla="*/ 63591 h 394625"/>
                  <a:gd name="connsiteX17" fmla="*/ 514675 w 1704418"/>
                  <a:gd name="connsiteY17" fmla="*/ 130266 h 394625"/>
                  <a:gd name="connsiteX18" fmla="*/ 486100 w 1704418"/>
                  <a:gd name="connsiteY18" fmla="*/ 192178 h 394625"/>
                  <a:gd name="connsiteX19" fmla="*/ 290838 w 1704418"/>
                  <a:gd name="connsiteY19" fmla="*/ 316003 h 394625"/>
                  <a:gd name="connsiteX20" fmla="*/ 28900 w 1704418"/>
                  <a:gd name="connsiteY20" fmla="*/ 339816 h 394625"/>
                  <a:gd name="connsiteX21" fmla="*/ 9850 w 1704418"/>
                  <a:gd name="connsiteY21" fmla="*/ 392203 h 394625"/>
                  <a:gd name="connsiteX22" fmla="*/ 57475 w 1704418"/>
                  <a:gd name="connsiteY22" fmla="*/ 382678 h 394625"/>
                  <a:gd name="connsiteX23" fmla="*/ 300363 w 1704418"/>
                  <a:gd name="connsiteY23" fmla="*/ 354103 h 394625"/>
                  <a:gd name="connsiteX24" fmla="*/ 438475 w 1704418"/>
                  <a:gd name="connsiteY24" fmla="*/ 292191 h 394625"/>
                  <a:gd name="connsiteX25" fmla="*/ 543250 w 1704418"/>
                  <a:gd name="connsiteY25" fmla="*/ 192178 h 394625"/>
                  <a:gd name="connsiteX26" fmla="*/ 728988 w 1704418"/>
                  <a:gd name="connsiteY26" fmla="*/ 201703 h 394625"/>
                  <a:gd name="connsiteX27" fmla="*/ 895675 w 1704418"/>
                  <a:gd name="connsiteY27" fmla="*/ 154078 h 394625"/>
                  <a:gd name="connsiteX28" fmla="*/ 933775 w 1704418"/>
                  <a:gd name="connsiteY28" fmla="*/ 139791 h 394625"/>
                  <a:gd name="connsiteX29" fmla="*/ 981400 w 1704418"/>
                  <a:gd name="connsiteY29" fmla="*/ 192178 h 394625"/>
                  <a:gd name="connsiteX30" fmla="*/ 1081413 w 1704418"/>
                  <a:gd name="connsiteY30" fmla="*/ 211228 h 394625"/>
                  <a:gd name="connsiteX31" fmla="*/ 1252863 w 1704418"/>
                  <a:gd name="connsiteY31" fmla="*/ 230278 h 394625"/>
                  <a:gd name="connsiteX32" fmla="*/ 1300488 w 1704418"/>
                  <a:gd name="connsiteY32" fmla="*/ 244566 h 394625"/>
                  <a:gd name="connsiteX33" fmla="*/ 1267150 w 1704418"/>
                  <a:gd name="connsiteY33" fmla="*/ 287428 h 394625"/>
                  <a:gd name="connsiteX34" fmla="*/ 1238575 w 1704418"/>
                  <a:gd name="connsiteY34" fmla="*/ 325528 h 394625"/>
                  <a:gd name="connsiteX35" fmla="*/ 1319538 w 1704418"/>
                  <a:gd name="connsiteY35" fmla="*/ 292191 h 394625"/>
                  <a:gd name="connsiteX36" fmla="*/ 1343350 w 1704418"/>
                  <a:gd name="connsiteY36" fmla="*/ 244566 h 394625"/>
                  <a:gd name="connsiteX37" fmla="*/ 1424313 w 1704418"/>
                  <a:gd name="connsiteY37" fmla="*/ 225516 h 394625"/>
                  <a:gd name="connsiteX38" fmla="*/ 1457650 w 1704418"/>
                  <a:gd name="connsiteY38" fmla="*/ 287428 h 394625"/>
                  <a:gd name="connsiteX39" fmla="*/ 1505275 w 1704418"/>
                  <a:gd name="connsiteY39" fmla="*/ 316003 h 394625"/>
                  <a:gd name="connsiteX40" fmla="*/ 1510038 w 1704418"/>
                  <a:gd name="connsiteY40" fmla="*/ 296953 h 394625"/>
                  <a:gd name="connsiteX41" fmla="*/ 1481463 w 1704418"/>
                  <a:gd name="connsiteY41" fmla="*/ 263616 h 394625"/>
                  <a:gd name="connsiteX42" fmla="*/ 1481463 w 1704418"/>
                  <a:gd name="connsiteY42" fmla="*/ 230278 h 394625"/>
                  <a:gd name="connsiteX43" fmla="*/ 1571950 w 1704418"/>
                  <a:gd name="connsiteY43" fmla="*/ 182653 h 394625"/>
                  <a:gd name="connsiteX44" fmla="*/ 1662438 w 1704418"/>
                  <a:gd name="connsiteY44" fmla="*/ 149316 h 394625"/>
                  <a:gd name="connsiteX45" fmla="*/ 1695775 w 1704418"/>
                  <a:gd name="connsiteY45" fmla="*/ 87403 h 39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704418" h="394625">
                    <a:moveTo>
                      <a:pt x="1695775" y="87403"/>
                    </a:moveTo>
                    <a:cubicBezTo>
                      <a:pt x="1670375" y="92165"/>
                      <a:pt x="1571950" y="157254"/>
                      <a:pt x="1510038" y="177891"/>
                    </a:cubicBezTo>
                    <a:cubicBezTo>
                      <a:pt x="1448126" y="198528"/>
                      <a:pt x="1367163" y="208847"/>
                      <a:pt x="1324300" y="211228"/>
                    </a:cubicBezTo>
                    <a:cubicBezTo>
                      <a:pt x="1281438" y="213609"/>
                      <a:pt x="1300488" y="197734"/>
                      <a:pt x="1252863" y="192178"/>
                    </a:cubicBezTo>
                    <a:cubicBezTo>
                      <a:pt x="1205238" y="186622"/>
                      <a:pt x="1084587" y="189003"/>
                      <a:pt x="1038550" y="177891"/>
                    </a:cubicBezTo>
                    <a:cubicBezTo>
                      <a:pt x="992513" y="166779"/>
                      <a:pt x="986957" y="142172"/>
                      <a:pt x="976638" y="125503"/>
                    </a:cubicBezTo>
                    <a:cubicBezTo>
                      <a:pt x="966319" y="108834"/>
                      <a:pt x="977432" y="92165"/>
                      <a:pt x="976638" y="77878"/>
                    </a:cubicBezTo>
                    <a:cubicBezTo>
                      <a:pt x="975844" y="63591"/>
                      <a:pt x="976637" y="39778"/>
                      <a:pt x="971875" y="39778"/>
                    </a:cubicBezTo>
                    <a:cubicBezTo>
                      <a:pt x="967113" y="39778"/>
                      <a:pt x="973463" y="59622"/>
                      <a:pt x="948063" y="77878"/>
                    </a:cubicBezTo>
                    <a:cubicBezTo>
                      <a:pt x="922663" y="96134"/>
                      <a:pt x="863925" y="135029"/>
                      <a:pt x="819475" y="149316"/>
                    </a:cubicBezTo>
                    <a:cubicBezTo>
                      <a:pt x="775025" y="163603"/>
                      <a:pt x="724225" y="163603"/>
                      <a:pt x="681363" y="163603"/>
                    </a:cubicBezTo>
                    <a:cubicBezTo>
                      <a:pt x="638501" y="163603"/>
                      <a:pt x="594050" y="169160"/>
                      <a:pt x="562300" y="149316"/>
                    </a:cubicBezTo>
                    <a:cubicBezTo>
                      <a:pt x="530550" y="129472"/>
                      <a:pt x="519438" y="69147"/>
                      <a:pt x="490863" y="44541"/>
                    </a:cubicBezTo>
                    <a:cubicBezTo>
                      <a:pt x="462288" y="19935"/>
                      <a:pt x="421806" y="-7053"/>
                      <a:pt x="390850" y="1678"/>
                    </a:cubicBezTo>
                    <a:cubicBezTo>
                      <a:pt x="359894" y="10409"/>
                      <a:pt x="304331" y="92166"/>
                      <a:pt x="305125" y="96928"/>
                    </a:cubicBezTo>
                    <a:cubicBezTo>
                      <a:pt x="305919" y="101690"/>
                      <a:pt x="368626" y="35809"/>
                      <a:pt x="395613" y="30253"/>
                    </a:cubicBezTo>
                    <a:cubicBezTo>
                      <a:pt x="422600" y="24697"/>
                      <a:pt x="447206" y="46922"/>
                      <a:pt x="467050" y="63591"/>
                    </a:cubicBezTo>
                    <a:cubicBezTo>
                      <a:pt x="486894" y="80260"/>
                      <a:pt x="511500" y="108835"/>
                      <a:pt x="514675" y="130266"/>
                    </a:cubicBezTo>
                    <a:cubicBezTo>
                      <a:pt x="517850" y="151697"/>
                      <a:pt x="523406" y="161222"/>
                      <a:pt x="486100" y="192178"/>
                    </a:cubicBezTo>
                    <a:cubicBezTo>
                      <a:pt x="448794" y="223134"/>
                      <a:pt x="395613" y="286634"/>
                      <a:pt x="290838" y="316003"/>
                    </a:cubicBezTo>
                    <a:cubicBezTo>
                      <a:pt x="186063" y="345372"/>
                      <a:pt x="75731" y="327116"/>
                      <a:pt x="28900" y="339816"/>
                    </a:cubicBezTo>
                    <a:cubicBezTo>
                      <a:pt x="-17931" y="352516"/>
                      <a:pt x="5088" y="385059"/>
                      <a:pt x="9850" y="392203"/>
                    </a:cubicBezTo>
                    <a:cubicBezTo>
                      <a:pt x="14612" y="399347"/>
                      <a:pt x="9056" y="389028"/>
                      <a:pt x="57475" y="382678"/>
                    </a:cubicBezTo>
                    <a:cubicBezTo>
                      <a:pt x="105894" y="376328"/>
                      <a:pt x="236863" y="369184"/>
                      <a:pt x="300363" y="354103"/>
                    </a:cubicBezTo>
                    <a:cubicBezTo>
                      <a:pt x="363863" y="339022"/>
                      <a:pt x="397994" y="319178"/>
                      <a:pt x="438475" y="292191"/>
                    </a:cubicBezTo>
                    <a:cubicBezTo>
                      <a:pt x="478956" y="265204"/>
                      <a:pt x="494831" y="207259"/>
                      <a:pt x="543250" y="192178"/>
                    </a:cubicBezTo>
                    <a:cubicBezTo>
                      <a:pt x="591669" y="177097"/>
                      <a:pt x="670251" y="208053"/>
                      <a:pt x="728988" y="201703"/>
                    </a:cubicBezTo>
                    <a:cubicBezTo>
                      <a:pt x="787725" y="195353"/>
                      <a:pt x="861544" y="164397"/>
                      <a:pt x="895675" y="154078"/>
                    </a:cubicBezTo>
                    <a:cubicBezTo>
                      <a:pt x="929806" y="143759"/>
                      <a:pt x="919487" y="133441"/>
                      <a:pt x="933775" y="139791"/>
                    </a:cubicBezTo>
                    <a:cubicBezTo>
                      <a:pt x="948063" y="146141"/>
                      <a:pt x="956794" y="180272"/>
                      <a:pt x="981400" y="192178"/>
                    </a:cubicBezTo>
                    <a:cubicBezTo>
                      <a:pt x="1006006" y="204084"/>
                      <a:pt x="1036169" y="204878"/>
                      <a:pt x="1081413" y="211228"/>
                    </a:cubicBezTo>
                    <a:cubicBezTo>
                      <a:pt x="1126657" y="217578"/>
                      <a:pt x="1216351" y="224722"/>
                      <a:pt x="1252863" y="230278"/>
                    </a:cubicBezTo>
                    <a:cubicBezTo>
                      <a:pt x="1289375" y="235834"/>
                      <a:pt x="1298107" y="235041"/>
                      <a:pt x="1300488" y="244566"/>
                    </a:cubicBezTo>
                    <a:cubicBezTo>
                      <a:pt x="1302869" y="254091"/>
                      <a:pt x="1277469" y="273934"/>
                      <a:pt x="1267150" y="287428"/>
                    </a:cubicBezTo>
                    <a:cubicBezTo>
                      <a:pt x="1256831" y="300922"/>
                      <a:pt x="1229844" y="324734"/>
                      <a:pt x="1238575" y="325528"/>
                    </a:cubicBezTo>
                    <a:cubicBezTo>
                      <a:pt x="1247306" y="326322"/>
                      <a:pt x="1302075" y="305685"/>
                      <a:pt x="1319538" y="292191"/>
                    </a:cubicBezTo>
                    <a:cubicBezTo>
                      <a:pt x="1337000" y="278697"/>
                      <a:pt x="1325888" y="255678"/>
                      <a:pt x="1343350" y="244566"/>
                    </a:cubicBezTo>
                    <a:cubicBezTo>
                      <a:pt x="1360812" y="233454"/>
                      <a:pt x="1405263" y="218372"/>
                      <a:pt x="1424313" y="225516"/>
                    </a:cubicBezTo>
                    <a:cubicBezTo>
                      <a:pt x="1443363" y="232660"/>
                      <a:pt x="1444156" y="272347"/>
                      <a:pt x="1457650" y="287428"/>
                    </a:cubicBezTo>
                    <a:cubicBezTo>
                      <a:pt x="1471144" y="302509"/>
                      <a:pt x="1496544" y="314415"/>
                      <a:pt x="1505275" y="316003"/>
                    </a:cubicBezTo>
                    <a:cubicBezTo>
                      <a:pt x="1514006" y="317591"/>
                      <a:pt x="1514007" y="305684"/>
                      <a:pt x="1510038" y="296953"/>
                    </a:cubicBezTo>
                    <a:cubicBezTo>
                      <a:pt x="1506069" y="288222"/>
                      <a:pt x="1486225" y="274728"/>
                      <a:pt x="1481463" y="263616"/>
                    </a:cubicBezTo>
                    <a:cubicBezTo>
                      <a:pt x="1476701" y="252504"/>
                      <a:pt x="1466382" y="243772"/>
                      <a:pt x="1481463" y="230278"/>
                    </a:cubicBezTo>
                    <a:cubicBezTo>
                      <a:pt x="1496544" y="216784"/>
                      <a:pt x="1541788" y="196147"/>
                      <a:pt x="1571950" y="182653"/>
                    </a:cubicBezTo>
                    <a:cubicBezTo>
                      <a:pt x="1602112" y="169159"/>
                      <a:pt x="1640213" y="158841"/>
                      <a:pt x="1662438" y="149316"/>
                    </a:cubicBezTo>
                    <a:cubicBezTo>
                      <a:pt x="1684663" y="139791"/>
                      <a:pt x="1721175" y="82641"/>
                      <a:pt x="1695775" y="874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56" name="Freeform 355"/>
              <p:cNvSpPr/>
              <p:nvPr/>
            </p:nvSpPr>
            <p:spPr>
              <a:xfrm>
                <a:off x="6827655" y="3156493"/>
                <a:ext cx="878216" cy="272805"/>
              </a:xfrm>
              <a:custGeom>
                <a:avLst/>
                <a:gdLst>
                  <a:gd name="connsiteX0" fmla="*/ 878070 w 878216"/>
                  <a:gd name="connsiteY0" fmla="*/ 272507 h 272805"/>
                  <a:gd name="connsiteX1" fmla="*/ 787583 w 878216"/>
                  <a:gd name="connsiteY1" fmla="*/ 120107 h 272805"/>
                  <a:gd name="connsiteX2" fmla="*/ 687570 w 878216"/>
                  <a:gd name="connsiteY2" fmla="*/ 77245 h 272805"/>
                  <a:gd name="connsiteX3" fmla="*/ 525645 w 878216"/>
                  <a:gd name="connsiteY3" fmla="*/ 77245 h 272805"/>
                  <a:gd name="connsiteX4" fmla="*/ 444683 w 878216"/>
                  <a:gd name="connsiteY4" fmla="*/ 58195 h 272805"/>
                  <a:gd name="connsiteX5" fmla="*/ 392295 w 878216"/>
                  <a:gd name="connsiteY5" fmla="*/ 1045 h 272805"/>
                  <a:gd name="connsiteX6" fmla="*/ 244658 w 878216"/>
                  <a:gd name="connsiteY6" fmla="*/ 20095 h 272805"/>
                  <a:gd name="connsiteX7" fmla="*/ 77970 w 878216"/>
                  <a:gd name="connsiteY7" fmla="*/ 5807 h 272805"/>
                  <a:gd name="connsiteX8" fmla="*/ 44633 w 878216"/>
                  <a:gd name="connsiteY8" fmla="*/ 29620 h 272805"/>
                  <a:gd name="connsiteX9" fmla="*/ 1770 w 878216"/>
                  <a:gd name="connsiteY9" fmla="*/ 177257 h 272805"/>
                  <a:gd name="connsiteX10" fmla="*/ 11295 w 878216"/>
                  <a:gd name="connsiteY10" fmla="*/ 205832 h 272805"/>
                  <a:gd name="connsiteX11" fmla="*/ 39870 w 878216"/>
                  <a:gd name="connsiteY11" fmla="*/ 120107 h 272805"/>
                  <a:gd name="connsiteX12" fmla="*/ 116070 w 878216"/>
                  <a:gd name="connsiteY12" fmla="*/ 53432 h 272805"/>
                  <a:gd name="connsiteX13" fmla="*/ 277995 w 878216"/>
                  <a:gd name="connsiteY13" fmla="*/ 62957 h 272805"/>
                  <a:gd name="connsiteX14" fmla="*/ 397058 w 878216"/>
                  <a:gd name="connsiteY14" fmla="*/ 39145 h 272805"/>
                  <a:gd name="connsiteX15" fmla="*/ 411345 w 878216"/>
                  <a:gd name="connsiteY15" fmla="*/ 72482 h 272805"/>
                  <a:gd name="connsiteX16" fmla="*/ 416108 w 878216"/>
                  <a:gd name="connsiteY16" fmla="*/ 134395 h 272805"/>
                  <a:gd name="connsiteX17" fmla="*/ 354195 w 878216"/>
                  <a:gd name="connsiteY17" fmla="*/ 201070 h 272805"/>
                  <a:gd name="connsiteX18" fmla="*/ 387533 w 878216"/>
                  <a:gd name="connsiteY18" fmla="*/ 186782 h 272805"/>
                  <a:gd name="connsiteX19" fmla="*/ 444683 w 878216"/>
                  <a:gd name="connsiteY19" fmla="*/ 120107 h 272805"/>
                  <a:gd name="connsiteX20" fmla="*/ 558983 w 878216"/>
                  <a:gd name="connsiteY20" fmla="*/ 105820 h 272805"/>
                  <a:gd name="connsiteX21" fmla="*/ 716145 w 878216"/>
                  <a:gd name="connsiteY21" fmla="*/ 101057 h 272805"/>
                  <a:gd name="connsiteX22" fmla="*/ 806633 w 878216"/>
                  <a:gd name="connsiteY22" fmla="*/ 158207 h 272805"/>
                  <a:gd name="connsiteX23" fmla="*/ 878070 w 878216"/>
                  <a:gd name="connsiteY23" fmla="*/ 272507 h 272805"/>
                  <a:gd name="connsiteX0" fmla="*/ 878070 w 878216"/>
                  <a:gd name="connsiteY0" fmla="*/ 272507 h 272805"/>
                  <a:gd name="connsiteX1" fmla="*/ 787583 w 878216"/>
                  <a:gd name="connsiteY1" fmla="*/ 120107 h 272805"/>
                  <a:gd name="connsiteX2" fmla="*/ 687570 w 878216"/>
                  <a:gd name="connsiteY2" fmla="*/ 77245 h 272805"/>
                  <a:gd name="connsiteX3" fmla="*/ 525645 w 878216"/>
                  <a:gd name="connsiteY3" fmla="*/ 77245 h 272805"/>
                  <a:gd name="connsiteX4" fmla="*/ 444683 w 878216"/>
                  <a:gd name="connsiteY4" fmla="*/ 58195 h 272805"/>
                  <a:gd name="connsiteX5" fmla="*/ 392295 w 878216"/>
                  <a:gd name="connsiteY5" fmla="*/ 1045 h 272805"/>
                  <a:gd name="connsiteX6" fmla="*/ 244658 w 878216"/>
                  <a:gd name="connsiteY6" fmla="*/ 20095 h 272805"/>
                  <a:gd name="connsiteX7" fmla="*/ 77970 w 878216"/>
                  <a:gd name="connsiteY7" fmla="*/ 5807 h 272805"/>
                  <a:gd name="connsiteX8" fmla="*/ 44633 w 878216"/>
                  <a:gd name="connsiteY8" fmla="*/ 29620 h 272805"/>
                  <a:gd name="connsiteX9" fmla="*/ 1770 w 878216"/>
                  <a:gd name="connsiteY9" fmla="*/ 177257 h 272805"/>
                  <a:gd name="connsiteX10" fmla="*/ 11295 w 878216"/>
                  <a:gd name="connsiteY10" fmla="*/ 205832 h 272805"/>
                  <a:gd name="connsiteX11" fmla="*/ 39870 w 878216"/>
                  <a:gd name="connsiteY11" fmla="*/ 120107 h 272805"/>
                  <a:gd name="connsiteX12" fmla="*/ 116070 w 878216"/>
                  <a:gd name="connsiteY12" fmla="*/ 53432 h 272805"/>
                  <a:gd name="connsiteX13" fmla="*/ 258945 w 878216"/>
                  <a:gd name="connsiteY13" fmla="*/ 43907 h 272805"/>
                  <a:gd name="connsiteX14" fmla="*/ 397058 w 878216"/>
                  <a:gd name="connsiteY14" fmla="*/ 39145 h 272805"/>
                  <a:gd name="connsiteX15" fmla="*/ 411345 w 878216"/>
                  <a:gd name="connsiteY15" fmla="*/ 72482 h 272805"/>
                  <a:gd name="connsiteX16" fmla="*/ 416108 w 878216"/>
                  <a:gd name="connsiteY16" fmla="*/ 134395 h 272805"/>
                  <a:gd name="connsiteX17" fmla="*/ 354195 w 878216"/>
                  <a:gd name="connsiteY17" fmla="*/ 201070 h 272805"/>
                  <a:gd name="connsiteX18" fmla="*/ 387533 w 878216"/>
                  <a:gd name="connsiteY18" fmla="*/ 186782 h 272805"/>
                  <a:gd name="connsiteX19" fmla="*/ 444683 w 878216"/>
                  <a:gd name="connsiteY19" fmla="*/ 120107 h 272805"/>
                  <a:gd name="connsiteX20" fmla="*/ 558983 w 878216"/>
                  <a:gd name="connsiteY20" fmla="*/ 105820 h 272805"/>
                  <a:gd name="connsiteX21" fmla="*/ 716145 w 878216"/>
                  <a:gd name="connsiteY21" fmla="*/ 101057 h 272805"/>
                  <a:gd name="connsiteX22" fmla="*/ 806633 w 878216"/>
                  <a:gd name="connsiteY22" fmla="*/ 158207 h 272805"/>
                  <a:gd name="connsiteX23" fmla="*/ 878070 w 878216"/>
                  <a:gd name="connsiteY23" fmla="*/ 272507 h 272805"/>
                  <a:gd name="connsiteX0" fmla="*/ 878070 w 878216"/>
                  <a:gd name="connsiteY0" fmla="*/ 272507 h 272805"/>
                  <a:gd name="connsiteX1" fmla="*/ 787583 w 878216"/>
                  <a:gd name="connsiteY1" fmla="*/ 120107 h 272805"/>
                  <a:gd name="connsiteX2" fmla="*/ 687570 w 878216"/>
                  <a:gd name="connsiteY2" fmla="*/ 77245 h 272805"/>
                  <a:gd name="connsiteX3" fmla="*/ 525645 w 878216"/>
                  <a:gd name="connsiteY3" fmla="*/ 77245 h 272805"/>
                  <a:gd name="connsiteX4" fmla="*/ 444683 w 878216"/>
                  <a:gd name="connsiteY4" fmla="*/ 58195 h 272805"/>
                  <a:gd name="connsiteX5" fmla="*/ 392295 w 878216"/>
                  <a:gd name="connsiteY5" fmla="*/ 1045 h 272805"/>
                  <a:gd name="connsiteX6" fmla="*/ 244658 w 878216"/>
                  <a:gd name="connsiteY6" fmla="*/ 20095 h 272805"/>
                  <a:gd name="connsiteX7" fmla="*/ 77970 w 878216"/>
                  <a:gd name="connsiteY7" fmla="*/ 5807 h 272805"/>
                  <a:gd name="connsiteX8" fmla="*/ 44633 w 878216"/>
                  <a:gd name="connsiteY8" fmla="*/ 29620 h 272805"/>
                  <a:gd name="connsiteX9" fmla="*/ 1770 w 878216"/>
                  <a:gd name="connsiteY9" fmla="*/ 177257 h 272805"/>
                  <a:gd name="connsiteX10" fmla="*/ 11295 w 878216"/>
                  <a:gd name="connsiteY10" fmla="*/ 205832 h 272805"/>
                  <a:gd name="connsiteX11" fmla="*/ 39870 w 878216"/>
                  <a:gd name="connsiteY11" fmla="*/ 120107 h 272805"/>
                  <a:gd name="connsiteX12" fmla="*/ 106545 w 878216"/>
                  <a:gd name="connsiteY12" fmla="*/ 48670 h 272805"/>
                  <a:gd name="connsiteX13" fmla="*/ 258945 w 878216"/>
                  <a:gd name="connsiteY13" fmla="*/ 43907 h 272805"/>
                  <a:gd name="connsiteX14" fmla="*/ 397058 w 878216"/>
                  <a:gd name="connsiteY14" fmla="*/ 39145 h 272805"/>
                  <a:gd name="connsiteX15" fmla="*/ 411345 w 878216"/>
                  <a:gd name="connsiteY15" fmla="*/ 72482 h 272805"/>
                  <a:gd name="connsiteX16" fmla="*/ 416108 w 878216"/>
                  <a:gd name="connsiteY16" fmla="*/ 134395 h 272805"/>
                  <a:gd name="connsiteX17" fmla="*/ 354195 w 878216"/>
                  <a:gd name="connsiteY17" fmla="*/ 201070 h 272805"/>
                  <a:gd name="connsiteX18" fmla="*/ 387533 w 878216"/>
                  <a:gd name="connsiteY18" fmla="*/ 186782 h 272805"/>
                  <a:gd name="connsiteX19" fmla="*/ 444683 w 878216"/>
                  <a:gd name="connsiteY19" fmla="*/ 120107 h 272805"/>
                  <a:gd name="connsiteX20" fmla="*/ 558983 w 878216"/>
                  <a:gd name="connsiteY20" fmla="*/ 105820 h 272805"/>
                  <a:gd name="connsiteX21" fmla="*/ 716145 w 878216"/>
                  <a:gd name="connsiteY21" fmla="*/ 101057 h 272805"/>
                  <a:gd name="connsiteX22" fmla="*/ 806633 w 878216"/>
                  <a:gd name="connsiteY22" fmla="*/ 158207 h 272805"/>
                  <a:gd name="connsiteX23" fmla="*/ 878070 w 878216"/>
                  <a:gd name="connsiteY23" fmla="*/ 272507 h 272805"/>
                  <a:gd name="connsiteX0" fmla="*/ 878070 w 878216"/>
                  <a:gd name="connsiteY0" fmla="*/ 272507 h 272805"/>
                  <a:gd name="connsiteX1" fmla="*/ 787583 w 878216"/>
                  <a:gd name="connsiteY1" fmla="*/ 120107 h 272805"/>
                  <a:gd name="connsiteX2" fmla="*/ 687570 w 878216"/>
                  <a:gd name="connsiteY2" fmla="*/ 77245 h 272805"/>
                  <a:gd name="connsiteX3" fmla="*/ 525645 w 878216"/>
                  <a:gd name="connsiteY3" fmla="*/ 77245 h 272805"/>
                  <a:gd name="connsiteX4" fmla="*/ 444683 w 878216"/>
                  <a:gd name="connsiteY4" fmla="*/ 58195 h 272805"/>
                  <a:gd name="connsiteX5" fmla="*/ 392295 w 878216"/>
                  <a:gd name="connsiteY5" fmla="*/ 1045 h 272805"/>
                  <a:gd name="connsiteX6" fmla="*/ 244658 w 878216"/>
                  <a:gd name="connsiteY6" fmla="*/ 20095 h 272805"/>
                  <a:gd name="connsiteX7" fmla="*/ 77970 w 878216"/>
                  <a:gd name="connsiteY7" fmla="*/ 5807 h 272805"/>
                  <a:gd name="connsiteX8" fmla="*/ 44633 w 878216"/>
                  <a:gd name="connsiteY8" fmla="*/ 29620 h 272805"/>
                  <a:gd name="connsiteX9" fmla="*/ 1770 w 878216"/>
                  <a:gd name="connsiteY9" fmla="*/ 177257 h 272805"/>
                  <a:gd name="connsiteX10" fmla="*/ 11295 w 878216"/>
                  <a:gd name="connsiteY10" fmla="*/ 205832 h 272805"/>
                  <a:gd name="connsiteX11" fmla="*/ 39870 w 878216"/>
                  <a:gd name="connsiteY11" fmla="*/ 120107 h 272805"/>
                  <a:gd name="connsiteX12" fmla="*/ 106545 w 878216"/>
                  <a:gd name="connsiteY12" fmla="*/ 48670 h 272805"/>
                  <a:gd name="connsiteX13" fmla="*/ 258945 w 878216"/>
                  <a:gd name="connsiteY13" fmla="*/ 43907 h 272805"/>
                  <a:gd name="connsiteX14" fmla="*/ 397058 w 878216"/>
                  <a:gd name="connsiteY14" fmla="*/ 39145 h 272805"/>
                  <a:gd name="connsiteX15" fmla="*/ 411345 w 878216"/>
                  <a:gd name="connsiteY15" fmla="*/ 72482 h 272805"/>
                  <a:gd name="connsiteX16" fmla="*/ 416108 w 878216"/>
                  <a:gd name="connsiteY16" fmla="*/ 134395 h 272805"/>
                  <a:gd name="connsiteX17" fmla="*/ 354195 w 878216"/>
                  <a:gd name="connsiteY17" fmla="*/ 201070 h 272805"/>
                  <a:gd name="connsiteX18" fmla="*/ 387533 w 878216"/>
                  <a:gd name="connsiteY18" fmla="*/ 186782 h 272805"/>
                  <a:gd name="connsiteX19" fmla="*/ 444683 w 878216"/>
                  <a:gd name="connsiteY19" fmla="*/ 120107 h 272805"/>
                  <a:gd name="connsiteX20" fmla="*/ 539933 w 878216"/>
                  <a:gd name="connsiteY20" fmla="*/ 91533 h 272805"/>
                  <a:gd name="connsiteX21" fmla="*/ 716145 w 878216"/>
                  <a:gd name="connsiteY21" fmla="*/ 101057 h 272805"/>
                  <a:gd name="connsiteX22" fmla="*/ 806633 w 878216"/>
                  <a:gd name="connsiteY22" fmla="*/ 158207 h 272805"/>
                  <a:gd name="connsiteX23" fmla="*/ 878070 w 878216"/>
                  <a:gd name="connsiteY23" fmla="*/ 272507 h 272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78216" h="272805">
                    <a:moveTo>
                      <a:pt x="878070" y="272507"/>
                    </a:moveTo>
                    <a:cubicBezTo>
                      <a:pt x="874895" y="266157"/>
                      <a:pt x="819333" y="152650"/>
                      <a:pt x="787583" y="120107"/>
                    </a:cubicBezTo>
                    <a:cubicBezTo>
                      <a:pt x="755833" y="87564"/>
                      <a:pt x="731226" y="84389"/>
                      <a:pt x="687570" y="77245"/>
                    </a:cubicBezTo>
                    <a:cubicBezTo>
                      <a:pt x="643914" y="70101"/>
                      <a:pt x="566126" y="80420"/>
                      <a:pt x="525645" y="77245"/>
                    </a:cubicBezTo>
                    <a:cubicBezTo>
                      <a:pt x="485164" y="74070"/>
                      <a:pt x="466908" y="70895"/>
                      <a:pt x="444683" y="58195"/>
                    </a:cubicBezTo>
                    <a:cubicBezTo>
                      <a:pt x="422458" y="45495"/>
                      <a:pt x="425632" y="7395"/>
                      <a:pt x="392295" y="1045"/>
                    </a:cubicBezTo>
                    <a:cubicBezTo>
                      <a:pt x="358957" y="-5305"/>
                      <a:pt x="297045" y="19301"/>
                      <a:pt x="244658" y="20095"/>
                    </a:cubicBezTo>
                    <a:cubicBezTo>
                      <a:pt x="192271" y="20889"/>
                      <a:pt x="111307" y="4220"/>
                      <a:pt x="77970" y="5807"/>
                    </a:cubicBezTo>
                    <a:cubicBezTo>
                      <a:pt x="44633" y="7394"/>
                      <a:pt x="57333" y="1045"/>
                      <a:pt x="44633" y="29620"/>
                    </a:cubicBezTo>
                    <a:cubicBezTo>
                      <a:pt x="31933" y="58195"/>
                      <a:pt x="7326" y="147888"/>
                      <a:pt x="1770" y="177257"/>
                    </a:cubicBezTo>
                    <a:cubicBezTo>
                      <a:pt x="-3786" y="206626"/>
                      <a:pt x="4945" y="215357"/>
                      <a:pt x="11295" y="205832"/>
                    </a:cubicBezTo>
                    <a:cubicBezTo>
                      <a:pt x="17645" y="196307"/>
                      <a:pt x="23995" y="146301"/>
                      <a:pt x="39870" y="120107"/>
                    </a:cubicBezTo>
                    <a:cubicBezTo>
                      <a:pt x="55745" y="93913"/>
                      <a:pt x="70033" y="61370"/>
                      <a:pt x="106545" y="48670"/>
                    </a:cubicBezTo>
                    <a:cubicBezTo>
                      <a:pt x="143058" y="35970"/>
                      <a:pt x="210526" y="45494"/>
                      <a:pt x="258945" y="43907"/>
                    </a:cubicBezTo>
                    <a:cubicBezTo>
                      <a:pt x="307364" y="42320"/>
                      <a:pt x="371658" y="34383"/>
                      <a:pt x="397058" y="39145"/>
                    </a:cubicBezTo>
                    <a:cubicBezTo>
                      <a:pt x="422458" y="43907"/>
                      <a:pt x="408170" y="56607"/>
                      <a:pt x="411345" y="72482"/>
                    </a:cubicBezTo>
                    <a:cubicBezTo>
                      <a:pt x="414520" y="88357"/>
                      <a:pt x="425633" y="112964"/>
                      <a:pt x="416108" y="134395"/>
                    </a:cubicBezTo>
                    <a:cubicBezTo>
                      <a:pt x="406583" y="155826"/>
                      <a:pt x="358957" y="192339"/>
                      <a:pt x="354195" y="201070"/>
                    </a:cubicBezTo>
                    <a:cubicBezTo>
                      <a:pt x="349433" y="209801"/>
                      <a:pt x="372452" y="200276"/>
                      <a:pt x="387533" y="186782"/>
                    </a:cubicBezTo>
                    <a:cubicBezTo>
                      <a:pt x="402614" y="173288"/>
                      <a:pt x="419283" y="135982"/>
                      <a:pt x="444683" y="120107"/>
                    </a:cubicBezTo>
                    <a:cubicBezTo>
                      <a:pt x="470083" y="104232"/>
                      <a:pt x="494689" y="94708"/>
                      <a:pt x="539933" y="91533"/>
                    </a:cubicBezTo>
                    <a:cubicBezTo>
                      <a:pt x="585177" y="88358"/>
                      <a:pt x="674870" y="92326"/>
                      <a:pt x="716145" y="101057"/>
                    </a:cubicBezTo>
                    <a:cubicBezTo>
                      <a:pt x="757420" y="109788"/>
                      <a:pt x="781233" y="134394"/>
                      <a:pt x="806633" y="158207"/>
                    </a:cubicBezTo>
                    <a:cubicBezTo>
                      <a:pt x="832033" y="182019"/>
                      <a:pt x="881245" y="278857"/>
                      <a:pt x="878070" y="2725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57" name="Freeform 356"/>
              <p:cNvSpPr/>
              <p:nvPr/>
            </p:nvSpPr>
            <p:spPr>
              <a:xfrm>
                <a:off x="7329299" y="3386080"/>
                <a:ext cx="470873" cy="381376"/>
              </a:xfrm>
              <a:custGeom>
                <a:avLst/>
                <a:gdLst>
                  <a:gd name="connsiteX0" fmla="*/ 189 w 470873"/>
                  <a:gd name="connsiteY0" fmla="*/ 58 h 381367"/>
                  <a:gd name="connsiteX1" fmla="*/ 128776 w 470873"/>
                  <a:gd name="connsiteY1" fmla="*/ 119120 h 381367"/>
                  <a:gd name="connsiteX2" fmla="*/ 162114 w 470873"/>
                  <a:gd name="connsiteY2" fmla="*/ 223895 h 381367"/>
                  <a:gd name="connsiteX3" fmla="*/ 290701 w 470873"/>
                  <a:gd name="connsiteY3" fmla="*/ 276283 h 381367"/>
                  <a:gd name="connsiteX4" fmla="*/ 362139 w 470873"/>
                  <a:gd name="connsiteY4" fmla="*/ 285808 h 381367"/>
                  <a:gd name="connsiteX5" fmla="*/ 428814 w 470873"/>
                  <a:gd name="connsiteY5" fmla="*/ 214370 h 381367"/>
                  <a:gd name="connsiteX6" fmla="*/ 466914 w 470873"/>
                  <a:gd name="connsiteY6" fmla="*/ 185795 h 381367"/>
                  <a:gd name="connsiteX7" fmla="*/ 462151 w 470873"/>
                  <a:gd name="connsiteY7" fmla="*/ 238183 h 381367"/>
                  <a:gd name="connsiteX8" fmla="*/ 400239 w 470873"/>
                  <a:gd name="connsiteY8" fmla="*/ 290570 h 381367"/>
                  <a:gd name="connsiteX9" fmla="*/ 357376 w 470873"/>
                  <a:gd name="connsiteY9" fmla="*/ 381058 h 381367"/>
                  <a:gd name="connsiteX10" fmla="*/ 338326 w 470873"/>
                  <a:gd name="connsiteY10" fmla="*/ 319145 h 381367"/>
                  <a:gd name="connsiteX11" fmla="*/ 281176 w 470873"/>
                  <a:gd name="connsiteY11" fmla="*/ 290570 h 381367"/>
                  <a:gd name="connsiteX12" fmla="*/ 157351 w 470873"/>
                  <a:gd name="connsiteY12" fmla="*/ 242945 h 381367"/>
                  <a:gd name="connsiteX13" fmla="*/ 90676 w 470873"/>
                  <a:gd name="connsiteY13" fmla="*/ 281045 h 381367"/>
                  <a:gd name="connsiteX14" fmla="*/ 114489 w 470873"/>
                  <a:gd name="connsiteY14" fmla="*/ 214370 h 381367"/>
                  <a:gd name="connsiteX15" fmla="*/ 100201 w 470873"/>
                  <a:gd name="connsiteY15" fmla="*/ 104833 h 381367"/>
                  <a:gd name="connsiteX16" fmla="*/ 189 w 470873"/>
                  <a:gd name="connsiteY16" fmla="*/ 58 h 381367"/>
                  <a:gd name="connsiteX0" fmla="*/ 189 w 470873"/>
                  <a:gd name="connsiteY0" fmla="*/ 58 h 381367"/>
                  <a:gd name="connsiteX1" fmla="*/ 128776 w 470873"/>
                  <a:gd name="connsiteY1" fmla="*/ 119120 h 381367"/>
                  <a:gd name="connsiteX2" fmla="*/ 162114 w 470873"/>
                  <a:gd name="connsiteY2" fmla="*/ 214370 h 381367"/>
                  <a:gd name="connsiteX3" fmla="*/ 290701 w 470873"/>
                  <a:gd name="connsiteY3" fmla="*/ 276283 h 381367"/>
                  <a:gd name="connsiteX4" fmla="*/ 362139 w 470873"/>
                  <a:gd name="connsiteY4" fmla="*/ 285808 h 381367"/>
                  <a:gd name="connsiteX5" fmla="*/ 428814 w 470873"/>
                  <a:gd name="connsiteY5" fmla="*/ 214370 h 381367"/>
                  <a:gd name="connsiteX6" fmla="*/ 466914 w 470873"/>
                  <a:gd name="connsiteY6" fmla="*/ 185795 h 381367"/>
                  <a:gd name="connsiteX7" fmla="*/ 462151 w 470873"/>
                  <a:gd name="connsiteY7" fmla="*/ 238183 h 381367"/>
                  <a:gd name="connsiteX8" fmla="*/ 400239 w 470873"/>
                  <a:gd name="connsiteY8" fmla="*/ 290570 h 381367"/>
                  <a:gd name="connsiteX9" fmla="*/ 357376 w 470873"/>
                  <a:gd name="connsiteY9" fmla="*/ 381058 h 381367"/>
                  <a:gd name="connsiteX10" fmla="*/ 338326 w 470873"/>
                  <a:gd name="connsiteY10" fmla="*/ 319145 h 381367"/>
                  <a:gd name="connsiteX11" fmla="*/ 281176 w 470873"/>
                  <a:gd name="connsiteY11" fmla="*/ 290570 h 381367"/>
                  <a:gd name="connsiteX12" fmla="*/ 157351 w 470873"/>
                  <a:gd name="connsiteY12" fmla="*/ 242945 h 381367"/>
                  <a:gd name="connsiteX13" fmla="*/ 90676 w 470873"/>
                  <a:gd name="connsiteY13" fmla="*/ 281045 h 381367"/>
                  <a:gd name="connsiteX14" fmla="*/ 114489 w 470873"/>
                  <a:gd name="connsiteY14" fmla="*/ 214370 h 381367"/>
                  <a:gd name="connsiteX15" fmla="*/ 100201 w 470873"/>
                  <a:gd name="connsiteY15" fmla="*/ 104833 h 381367"/>
                  <a:gd name="connsiteX16" fmla="*/ 189 w 470873"/>
                  <a:gd name="connsiteY16" fmla="*/ 58 h 381367"/>
                  <a:gd name="connsiteX0" fmla="*/ 189 w 470873"/>
                  <a:gd name="connsiteY0" fmla="*/ 58 h 381385"/>
                  <a:gd name="connsiteX1" fmla="*/ 128776 w 470873"/>
                  <a:gd name="connsiteY1" fmla="*/ 119120 h 381385"/>
                  <a:gd name="connsiteX2" fmla="*/ 162114 w 470873"/>
                  <a:gd name="connsiteY2" fmla="*/ 214370 h 381385"/>
                  <a:gd name="connsiteX3" fmla="*/ 290701 w 470873"/>
                  <a:gd name="connsiteY3" fmla="*/ 276283 h 381385"/>
                  <a:gd name="connsiteX4" fmla="*/ 362139 w 470873"/>
                  <a:gd name="connsiteY4" fmla="*/ 285808 h 381385"/>
                  <a:gd name="connsiteX5" fmla="*/ 428814 w 470873"/>
                  <a:gd name="connsiteY5" fmla="*/ 214370 h 381385"/>
                  <a:gd name="connsiteX6" fmla="*/ 466914 w 470873"/>
                  <a:gd name="connsiteY6" fmla="*/ 185795 h 381385"/>
                  <a:gd name="connsiteX7" fmla="*/ 462151 w 470873"/>
                  <a:gd name="connsiteY7" fmla="*/ 238183 h 381385"/>
                  <a:gd name="connsiteX8" fmla="*/ 400239 w 470873"/>
                  <a:gd name="connsiteY8" fmla="*/ 290570 h 381385"/>
                  <a:gd name="connsiteX9" fmla="*/ 357376 w 470873"/>
                  <a:gd name="connsiteY9" fmla="*/ 381058 h 381385"/>
                  <a:gd name="connsiteX10" fmla="*/ 338326 w 470873"/>
                  <a:gd name="connsiteY10" fmla="*/ 319145 h 381385"/>
                  <a:gd name="connsiteX11" fmla="*/ 271651 w 470873"/>
                  <a:gd name="connsiteY11" fmla="*/ 271520 h 381385"/>
                  <a:gd name="connsiteX12" fmla="*/ 157351 w 470873"/>
                  <a:gd name="connsiteY12" fmla="*/ 242945 h 381385"/>
                  <a:gd name="connsiteX13" fmla="*/ 90676 w 470873"/>
                  <a:gd name="connsiteY13" fmla="*/ 281045 h 381385"/>
                  <a:gd name="connsiteX14" fmla="*/ 114489 w 470873"/>
                  <a:gd name="connsiteY14" fmla="*/ 214370 h 381385"/>
                  <a:gd name="connsiteX15" fmla="*/ 100201 w 470873"/>
                  <a:gd name="connsiteY15" fmla="*/ 104833 h 381385"/>
                  <a:gd name="connsiteX16" fmla="*/ 189 w 470873"/>
                  <a:gd name="connsiteY16" fmla="*/ 58 h 381385"/>
                  <a:gd name="connsiteX0" fmla="*/ 189 w 470873"/>
                  <a:gd name="connsiteY0" fmla="*/ 58 h 381385"/>
                  <a:gd name="connsiteX1" fmla="*/ 128776 w 470873"/>
                  <a:gd name="connsiteY1" fmla="*/ 119120 h 381385"/>
                  <a:gd name="connsiteX2" fmla="*/ 166877 w 470873"/>
                  <a:gd name="connsiteY2" fmla="*/ 204845 h 381385"/>
                  <a:gd name="connsiteX3" fmla="*/ 290701 w 470873"/>
                  <a:gd name="connsiteY3" fmla="*/ 276283 h 381385"/>
                  <a:gd name="connsiteX4" fmla="*/ 362139 w 470873"/>
                  <a:gd name="connsiteY4" fmla="*/ 285808 h 381385"/>
                  <a:gd name="connsiteX5" fmla="*/ 428814 w 470873"/>
                  <a:gd name="connsiteY5" fmla="*/ 214370 h 381385"/>
                  <a:gd name="connsiteX6" fmla="*/ 466914 w 470873"/>
                  <a:gd name="connsiteY6" fmla="*/ 185795 h 381385"/>
                  <a:gd name="connsiteX7" fmla="*/ 462151 w 470873"/>
                  <a:gd name="connsiteY7" fmla="*/ 238183 h 381385"/>
                  <a:gd name="connsiteX8" fmla="*/ 400239 w 470873"/>
                  <a:gd name="connsiteY8" fmla="*/ 290570 h 381385"/>
                  <a:gd name="connsiteX9" fmla="*/ 357376 w 470873"/>
                  <a:gd name="connsiteY9" fmla="*/ 381058 h 381385"/>
                  <a:gd name="connsiteX10" fmla="*/ 338326 w 470873"/>
                  <a:gd name="connsiteY10" fmla="*/ 319145 h 381385"/>
                  <a:gd name="connsiteX11" fmla="*/ 271651 w 470873"/>
                  <a:gd name="connsiteY11" fmla="*/ 271520 h 381385"/>
                  <a:gd name="connsiteX12" fmla="*/ 157351 w 470873"/>
                  <a:gd name="connsiteY12" fmla="*/ 242945 h 381385"/>
                  <a:gd name="connsiteX13" fmla="*/ 90676 w 470873"/>
                  <a:gd name="connsiteY13" fmla="*/ 281045 h 381385"/>
                  <a:gd name="connsiteX14" fmla="*/ 114489 w 470873"/>
                  <a:gd name="connsiteY14" fmla="*/ 214370 h 381385"/>
                  <a:gd name="connsiteX15" fmla="*/ 100201 w 470873"/>
                  <a:gd name="connsiteY15" fmla="*/ 104833 h 381385"/>
                  <a:gd name="connsiteX16" fmla="*/ 189 w 470873"/>
                  <a:gd name="connsiteY16" fmla="*/ 58 h 381385"/>
                  <a:gd name="connsiteX0" fmla="*/ 189 w 470873"/>
                  <a:gd name="connsiteY0" fmla="*/ 58 h 381376"/>
                  <a:gd name="connsiteX1" fmla="*/ 128776 w 470873"/>
                  <a:gd name="connsiteY1" fmla="*/ 119120 h 381376"/>
                  <a:gd name="connsiteX2" fmla="*/ 166877 w 470873"/>
                  <a:gd name="connsiteY2" fmla="*/ 204845 h 381376"/>
                  <a:gd name="connsiteX3" fmla="*/ 290701 w 470873"/>
                  <a:gd name="connsiteY3" fmla="*/ 276283 h 381376"/>
                  <a:gd name="connsiteX4" fmla="*/ 362139 w 470873"/>
                  <a:gd name="connsiteY4" fmla="*/ 285808 h 381376"/>
                  <a:gd name="connsiteX5" fmla="*/ 428814 w 470873"/>
                  <a:gd name="connsiteY5" fmla="*/ 214370 h 381376"/>
                  <a:gd name="connsiteX6" fmla="*/ 466914 w 470873"/>
                  <a:gd name="connsiteY6" fmla="*/ 185795 h 381376"/>
                  <a:gd name="connsiteX7" fmla="*/ 462151 w 470873"/>
                  <a:gd name="connsiteY7" fmla="*/ 238183 h 381376"/>
                  <a:gd name="connsiteX8" fmla="*/ 400239 w 470873"/>
                  <a:gd name="connsiteY8" fmla="*/ 290570 h 381376"/>
                  <a:gd name="connsiteX9" fmla="*/ 357376 w 470873"/>
                  <a:gd name="connsiteY9" fmla="*/ 381058 h 381376"/>
                  <a:gd name="connsiteX10" fmla="*/ 338326 w 470873"/>
                  <a:gd name="connsiteY10" fmla="*/ 319145 h 381376"/>
                  <a:gd name="connsiteX11" fmla="*/ 276413 w 470873"/>
                  <a:gd name="connsiteY11" fmla="*/ 281045 h 381376"/>
                  <a:gd name="connsiteX12" fmla="*/ 157351 w 470873"/>
                  <a:gd name="connsiteY12" fmla="*/ 242945 h 381376"/>
                  <a:gd name="connsiteX13" fmla="*/ 90676 w 470873"/>
                  <a:gd name="connsiteY13" fmla="*/ 281045 h 381376"/>
                  <a:gd name="connsiteX14" fmla="*/ 114489 w 470873"/>
                  <a:gd name="connsiteY14" fmla="*/ 214370 h 381376"/>
                  <a:gd name="connsiteX15" fmla="*/ 100201 w 470873"/>
                  <a:gd name="connsiteY15" fmla="*/ 104833 h 381376"/>
                  <a:gd name="connsiteX16" fmla="*/ 189 w 470873"/>
                  <a:gd name="connsiteY16" fmla="*/ 58 h 381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70873" h="381376">
                    <a:moveTo>
                      <a:pt x="189" y="58"/>
                    </a:moveTo>
                    <a:cubicBezTo>
                      <a:pt x="4951" y="2439"/>
                      <a:pt x="100995" y="84989"/>
                      <a:pt x="128776" y="119120"/>
                    </a:cubicBezTo>
                    <a:cubicBezTo>
                      <a:pt x="156557" y="153251"/>
                      <a:pt x="139890" y="178651"/>
                      <a:pt x="166877" y="204845"/>
                    </a:cubicBezTo>
                    <a:cubicBezTo>
                      <a:pt x="193865" y="231039"/>
                      <a:pt x="258157" y="262789"/>
                      <a:pt x="290701" y="276283"/>
                    </a:cubicBezTo>
                    <a:cubicBezTo>
                      <a:pt x="323245" y="289777"/>
                      <a:pt x="339120" y="296127"/>
                      <a:pt x="362139" y="285808"/>
                    </a:cubicBezTo>
                    <a:cubicBezTo>
                      <a:pt x="385158" y="275489"/>
                      <a:pt x="411352" y="231039"/>
                      <a:pt x="428814" y="214370"/>
                    </a:cubicBezTo>
                    <a:cubicBezTo>
                      <a:pt x="446277" y="197701"/>
                      <a:pt x="461358" y="181826"/>
                      <a:pt x="466914" y="185795"/>
                    </a:cubicBezTo>
                    <a:cubicBezTo>
                      <a:pt x="472470" y="189764"/>
                      <a:pt x="473263" y="220721"/>
                      <a:pt x="462151" y="238183"/>
                    </a:cubicBezTo>
                    <a:cubicBezTo>
                      <a:pt x="451039" y="255645"/>
                      <a:pt x="417701" y="266758"/>
                      <a:pt x="400239" y="290570"/>
                    </a:cubicBezTo>
                    <a:cubicBezTo>
                      <a:pt x="382777" y="314382"/>
                      <a:pt x="367695" y="376296"/>
                      <a:pt x="357376" y="381058"/>
                    </a:cubicBezTo>
                    <a:cubicBezTo>
                      <a:pt x="347057" y="385820"/>
                      <a:pt x="351820" y="335814"/>
                      <a:pt x="338326" y="319145"/>
                    </a:cubicBezTo>
                    <a:cubicBezTo>
                      <a:pt x="324832" y="302476"/>
                      <a:pt x="306576" y="293745"/>
                      <a:pt x="276413" y="281045"/>
                    </a:cubicBezTo>
                    <a:cubicBezTo>
                      <a:pt x="246251" y="268345"/>
                      <a:pt x="188307" y="242945"/>
                      <a:pt x="157351" y="242945"/>
                    </a:cubicBezTo>
                    <a:cubicBezTo>
                      <a:pt x="126395" y="242945"/>
                      <a:pt x="97820" y="285807"/>
                      <a:pt x="90676" y="281045"/>
                    </a:cubicBezTo>
                    <a:cubicBezTo>
                      <a:pt x="83532" y="276283"/>
                      <a:pt x="112902" y="243739"/>
                      <a:pt x="114489" y="214370"/>
                    </a:cubicBezTo>
                    <a:cubicBezTo>
                      <a:pt x="116076" y="185001"/>
                      <a:pt x="118457" y="140552"/>
                      <a:pt x="100201" y="104833"/>
                    </a:cubicBezTo>
                    <a:cubicBezTo>
                      <a:pt x="81945" y="69114"/>
                      <a:pt x="-4573" y="-2323"/>
                      <a:pt x="189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58" name="Freeform 357"/>
              <p:cNvSpPr/>
              <p:nvPr/>
            </p:nvSpPr>
            <p:spPr>
              <a:xfrm>
                <a:off x="5675643" y="1946665"/>
                <a:ext cx="306124" cy="377438"/>
              </a:xfrm>
              <a:custGeom>
                <a:avLst/>
                <a:gdLst>
                  <a:gd name="connsiteX0" fmla="*/ 15545 w 306124"/>
                  <a:gd name="connsiteY0" fmla="*/ 377435 h 377438"/>
                  <a:gd name="connsiteX1" fmla="*/ 39357 w 306124"/>
                  <a:gd name="connsiteY1" fmla="*/ 205985 h 377438"/>
                  <a:gd name="connsiteX2" fmla="*/ 210807 w 306124"/>
                  <a:gd name="connsiteY2" fmla="*/ 201223 h 377438"/>
                  <a:gd name="connsiteX3" fmla="*/ 296532 w 306124"/>
                  <a:gd name="connsiteY3" fmla="*/ 225035 h 377438"/>
                  <a:gd name="connsiteX4" fmla="*/ 291770 w 306124"/>
                  <a:gd name="connsiteY4" fmla="*/ 210748 h 377438"/>
                  <a:gd name="connsiteX5" fmla="*/ 186995 w 306124"/>
                  <a:gd name="connsiteY5" fmla="*/ 167885 h 377438"/>
                  <a:gd name="connsiteX6" fmla="*/ 53645 w 306124"/>
                  <a:gd name="connsiteY6" fmla="*/ 158360 h 377438"/>
                  <a:gd name="connsiteX7" fmla="*/ 15545 w 306124"/>
                  <a:gd name="connsiteY7" fmla="*/ 105973 h 377438"/>
                  <a:gd name="connsiteX8" fmla="*/ 20307 w 306124"/>
                  <a:gd name="connsiteY8" fmla="*/ 101210 h 377438"/>
                  <a:gd name="connsiteX9" fmla="*/ 25070 w 306124"/>
                  <a:gd name="connsiteY9" fmla="*/ 10723 h 377438"/>
                  <a:gd name="connsiteX10" fmla="*/ 6020 w 306124"/>
                  <a:gd name="connsiteY10" fmla="*/ 10723 h 377438"/>
                  <a:gd name="connsiteX11" fmla="*/ 1257 w 306124"/>
                  <a:gd name="connsiteY11" fmla="*/ 91685 h 377438"/>
                  <a:gd name="connsiteX12" fmla="*/ 1257 w 306124"/>
                  <a:gd name="connsiteY12" fmla="*/ 148835 h 377438"/>
                  <a:gd name="connsiteX13" fmla="*/ 15545 w 306124"/>
                  <a:gd name="connsiteY13" fmla="*/ 201223 h 377438"/>
                  <a:gd name="connsiteX14" fmla="*/ 15545 w 306124"/>
                  <a:gd name="connsiteY14" fmla="*/ 377435 h 3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6124" h="377438">
                    <a:moveTo>
                      <a:pt x="15545" y="377435"/>
                    </a:moveTo>
                    <a:cubicBezTo>
                      <a:pt x="19514" y="378229"/>
                      <a:pt x="6813" y="235354"/>
                      <a:pt x="39357" y="205985"/>
                    </a:cubicBezTo>
                    <a:cubicBezTo>
                      <a:pt x="71901" y="176616"/>
                      <a:pt x="167945" y="198048"/>
                      <a:pt x="210807" y="201223"/>
                    </a:cubicBezTo>
                    <a:cubicBezTo>
                      <a:pt x="253669" y="204398"/>
                      <a:pt x="283038" y="223448"/>
                      <a:pt x="296532" y="225035"/>
                    </a:cubicBezTo>
                    <a:cubicBezTo>
                      <a:pt x="310026" y="226622"/>
                      <a:pt x="310026" y="220273"/>
                      <a:pt x="291770" y="210748"/>
                    </a:cubicBezTo>
                    <a:cubicBezTo>
                      <a:pt x="273514" y="201223"/>
                      <a:pt x="226683" y="176616"/>
                      <a:pt x="186995" y="167885"/>
                    </a:cubicBezTo>
                    <a:cubicBezTo>
                      <a:pt x="147308" y="159154"/>
                      <a:pt x="82220" y="168679"/>
                      <a:pt x="53645" y="158360"/>
                    </a:cubicBezTo>
                    <a:cubicBezTo>
                      <a:pt x="25070" y="148041"/>
                      <a:pt x="21101" y="115498"/>
                      <a:pt x="15545" y="105973"/>
                    </a:cubicBezTo>
                    <a:cubicBezTo>
                      <a:pt x="9989" y="96448"/>
                      <a:pt x="18720" y="117085"/>
                      <a:pt x="20307" y="101210"/>
                    </a:cubicBezTo>
                    <a:cubicBezTo>
                      <a:pt x="21895" y="85335"/>
                      <a:pt x="27451" y="25804"/>
                      <a:pt x="25070" y="10723"/>
                    </a:cubicBezTo>
                    <a:cubicBezTo>
                      <a:pt x="22689" y="-4358"/>
                      <a:pt x="9989" y="-2771"/>
                      <a:pt x="6020" y="10723"/>
                    </a:cubicBezTo>
                    <a:cubicBezTo>
                      <a:pt x="2051" y="24217"/>
                      <a:pt x="2051" y="68666"/>
                      <a:pt x="1257" y="91685"/>
                    </a:cubicBezTo>
                    <a:cubicBezTo>
                      <a:pt x="463" y="114704"/>
                      <a:pt x="-1124" y="130579"/>
                      <a:pt x="1257" y="148835"/>
                    </a:cubicBezTo>
                    <a:cubicBezTo>
                      <a:pt x="3638" y="167091"/>
                      <a:pt x="17132" y="168679"/>
                      <a:pt x="15545" y="201223"/>
                    </a:cubicBezTo>
                    <a:cubicBezTo>
                      <a:pt x="13958" y="233767"/>
                      <a:pt x="11576" y="376641"/>
                      <a:pt x="15545" y="3774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59" name="Freeform 358"/>
              <p:cNvSpPr/>
              <p:nvPr/>
            </p:nvSpPr>
            <p:spPr>
              <a:xfrm>
                <a:off x="4736555" y="1690955"/>
                <a:ext cx="402308" cy="348198"/>
              </a:xfrm>
              <a:custGeom>
                <a:avLst/>
                <a:gdLst>
                  <a:gd name="connsiteX0" fmla="*/ 2133 w 402308"/>
                  <a:gd name="connsiteY0" fmla="*/ 347395 h 348198"/>
                  <a:gd name="connsiteX1" fmla="*/ 168820 w 402308"/>
                  <a:gd name="connsiteY1" fmla="*/ 280720 h 348198"/>
                  <a:gd name="connsiteX2" fmla="*/ 211683 w 402308"/>
                  <a:gd name="connsiteY2" fmla="*/ 114033 h 348198"/>
                  <a:gd name="connsiteX3" fmla="*/ 221208 w 402308"/>
                  <a:gd name="connsiteY3" fmla="*/ 9258 h 348198"/>
                  <a:gd name="connsiteX4" fmla="*/ 245020 w 402308"/>
                  <a:gd name="connsiteY4" fmla="*/ 23545 h 348198"/>
                  <a:gd name="connsiteX5" fmla="*/ 225970 w 402308"/>
                  <a:gd name="connsiteY5" fmla="*/ 171183 h 348198"/>
                  <a:gd name="connsiteX6" fmla="*/ 245020 w 402308"/>
                  <a:gd name="connsiteY6" fmla="*/ 233095 h 348198"/>
                  <a:gd name="connsiteX7" fmla="*/ 297408 w 402308"/>
                  <a:gd name="connsiteY7" fmla="*/ 285483 h 348198"/>
                  <a:gd name="connsiteX8" fmla="*/ 397420 w 402308"/>
                  <a:gd name="connsiteY8" fmla="*/ 323583 h 348198"/>
                  <a:gd name="connsiteX9" fmla="*/ 373608 w 402308"/>
                  <a:gd name="connsiteY9" fmla="*/ 328345 h 348198"/>
                  <a:gd name="connsiteX10" fmla="*/ 259308 w 402308"/>
                  <a:gd name="connsiteY10" fmla="*/ 299770 h 348198"/>
                  <a:gd name="connsiteX11" fmla="*/ 225970 w 402308"/>
                  <a:gd name="connsiteY11" fmla="*/ 247383 h 348198"/>
                  <a:gd name="connsiteX12" fmla="*/ 202158 w 402308"/>
                  <a:gd name="connsiteY12" fmla="*/ 299770 h 348198"/>
                  <a:gd name="connsiteX13" fmla="*/ 116433 w 402308"/>
                  <a:gd name="connsiteY13" fmla="*/ 323583 h 348198"/>
                  <a:gd name="connsiteX14" fmla="*/ 78333 w 402308"/>
                  <a:gd name="connsiteY14" fmla="*/ 318820 h 348198"/>
                  <a:gd name="connsiteX15" fmla="*/ 2133 w 402308"/>
                  <a:gd name="connsiteY15" fmla="*/ 347395 h 34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2308" h="348198">
                    <a:moveTo>
                      <a:pt x="2133" y="347395"/>
                    </a:moveTo>
                    <a:cubicBezTo>
                      <a:pt x="17214" y="341045"/>
                      <a:pt x="133895" y="319614"/>
                      <a:pt x="168820" y="280720"/>
                    </a:cubicBezTo>
                    <a:cubicBezTo>
                      <a:pt x="203745" y="241826"/>
                      <a:pt x="202952" y="159276"/>
                      <a:pt x="211683" y="114033"/>
                    </a:cubicBezTo>
                    <a:cubicBezTo>
                      <a:pt x="220414" y="68790"/>
                      <a:pt x="215652" y="24339"/>
                      <a:pt x="221208" y="9258"/>
                    </a:cubicBezTo>
                    <a:cubicBezTo>
                      <a:pt x="226764" y="-5823"/>
                      <a:pt x="244226" y="-3442"/>
                      <a:pt x="245020" y="23545"/>
                    </a:cubicBezTo>
                    <a:cubicBezTo>
                      <a:pt x="245814" y="50532"/>
                      <a:pt x="225970" y="136258"/>
                      <a:pt x="225970" y="171183"/>
                    </a:cubicBezTo>
                    <a:cubicBezTo>
                      <a:pt x="225970" y="206108"/>
                      <a:pt x="233114" y="214045"/>
                      <a:pt x="245020" y="233095"/>
                    </a:cubicBezTo>
                    <a:cubicBezTo>
                      <a:pt x="256926" y="252145"/>
                      <a:pt x="272008" y="270402"/>
                      <a:pt x="297408" y="285483"/>
                    </a:cubicBezTo>
                    <a:cubicBezTo>
                      <a:pt x="322808" y="300564"/>
                      <a:pt x="384720" y="316439"/>
                      <a:pt x="397420" y="323583"/>
                    </a:cubicBezTo>
                    <a:cubicBezTo>
                      <a:pt x="410120" y="330727"/>
                      <a:pt x="396627" y="332314"/>
                      <a:pt x="373608" y="328345"/>
                    </a:cubicBezTo>
                    <a:cubicBezTo>
                      <a:pt x="350589" y="324376"/>
                      <a:pt x="283914" y="313264"/>
                      <a:pt x="259308" y="299770"/>
                    </a:cubicBezTo>
                    <a:cubicBezTo>
                      <a:pt x="234702" y="286276"/>
                      <a:pt x="235495" y="247383"/>
                      <a:pt x="225970" y="247383"/>
                    </a:cubicBezTo>
                    <a:cubicBezTo>
                      <a:pt x="216445" y="247383"/>
                      <a:pt x="220414" y="287070"/>
                      <a:pt x="202158" y="299770"/>
                    </a:cubicBezTo>
                    <a:cubicBezTo>
                      <a:pt x="183902" y="312470"/>
                      <a:pt x="137071" y="320408"/>
                      <a:pt x="116433" y="323583"/>
                    </a:cubicBezTo>
                    <a:cubicBezTo>
                      <a:pt x="95796" y="326758"/>
                      <a:pt x="100558" y="317233"/>
                      <a:pt x="78333" y="318820"/>
                    </a:cubicBezTo>
                    <a:cubicBezTo>
                      <a:pt x="56108" y="320407"/>
                      <a:pt x="-12948" y="353745"/>
                      <a:pt x="2133" y="3473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</p:grpSp>
        <p:sp>
          <p:nvSpPr>
            <p:cNvPr id="313" name="Freeform 312"/>
            <p:cNvSpPr/>
            <p:nvPr/>
          </p:nvSpPr>
          <p:spPr>
            <a:xfrm rot="1132554" flipH="1">
              <a:off x="6078257" y="2835261"/>
              <a:ext cx="807537" cy="657056"/>
            </a:xfrm>
            <a:custGeom>
              <a:avLst/>
              <a:gdLst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62972 w 1585362"/>
                <a:gd name="connsiteY2" fmla="*/ 848508 h 1289938"/>
                <a:gd name="connsiteX3" fmla="*/ 229647 w 1585362"/>
                <a:gd name="connsiteY3" fmla="*/ 943758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410622 w 1585362"/>
                <a:gd name="connsiteY6" fmla="*/ 1053295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44047 w 1585362"/>
                <a:gd name="connsiteY26" fmla="*/ 1091395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43922 w 1585362"/>
                <a:gd name="connsiteY2" fmla="*/ 872321 h 1289938"/>
                <a:gd name="connsiteX3" fmla="*/ 229647 w 1585362"/>
                <a:gd name="connsiteY3" fmla="*/ 943758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410622 w 1585362"/>
                <a:gd name="connsiteY6" fmla="*/ 1053295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44047 w 1585362"/>
                <a:gd name="connsiteY26" fmla="*/ 1091395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43922 w 1585362"/>
                <a:gd name="connsiteY2" fmla="*/ 872321 h 1289938"/>
                <a:gd name="connsiteX3" fmla="*/ 229647 w 1585362"/>
                <a:gd name="connsiteY3" fmla="*/ 943758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44047 w 1585362"/>
                <a:gd name="connsiteY26" fmla="*/ 1091395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43922 w 1585362"/>
                <a:gd name="connsiteY2" fmla="*/ 872321 h 1289938"/>
                <a:gd name="connsiteX3" fmla="*/ 229647 w 1585362"/>
                <a:gd name="connsiteY3" fmla="*/ 943758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9647 w 1585362"/>
                <a:gd name="connsiteY3" fmla="*/ 943758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24985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24985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57382 w 1585362"/>
                <a:gd name="connsiteY21" fmla="*/ 113997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24985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66907 w 1585362"/>
                <a:gd name="connsiteY21" fmla="*/ 113997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01085 w 1585362"/>
                <a:gd name="connsiteY4" fmla="*/ 915183 h 1289938"/>
                <a:gd name="connsiteX5" fmla="*/ 362997 w 1585362"/>
                <a:gd name="connsiteY5" fmla="*/ 1048532 h 1289938"/>
                <a:gd name="connsiteX6" fmla="*/ 434435 w 1585362"/>
                <a:gd name="connsiteY6" fmla="*/ 1100920 h 1289938"/>
                <a:gd name="connsiteX7" fmla="*/ 596360 w 1585362"/>
                <a:gd name="connsiteY7" fmla="*/ 1167595 h 1289938"/>
                <a:gd name="connsiteX8" fmla="*/ 729710 w 1585362"/>
                <a:gd name="connsiteY8" fmla="*/ 1196170 h 1289938"/>
                <a:gd name="connsiteX9" fmla="*/ 686847 w 1585362"/>
                <a:gd name="connsiteY9" fmla="*/ 1077108 h 1289938"/>
                <a:gd name="connsiteX10" fmla="*/ 753522 w 1585362"/>
                <a:gd name="connsiteY10" fmla="*/ 1210458 h 1289938"/>
                <a:gd name="connsiteX11" fmla="*/ 829722 w 1585362"/>
                <a:gd name="connsiteY11" fmla="*/ 1258083 h 1289938"/>
                <a:gd name="connsiteX12" fmla="*/ 1024985 w 1585362"/>
                <a:gd name="connsiteY12" fmla="*/ 1286658 h 1289938"/>
                <a:gd name="connsiteX13" fmla="*/ 1186910 w 1585362"/>
                <a:gd name="connsiteY13" fmla="*/ 1286658 h 1289938"/>
                <a:gd name="connsiteX14" fmla="*/ 1396460 w 1585362"/>
                <a:gd name="connsiteY14" fmla="*/ 1262845 h 1289938"/>
                <a:gd name="connsiteX15" fmla="*/ 1505997 w 1585362"/>
                <a:gd name="connsiteY15" fmla="*/ 1177120 h 1289938"/>
                <a:gd name="connsiteX16" fmla="*/ 1344072 w 1585362"/>
                <a:gd name="connsiteY16" fmla="*/ 1196170 h 1289938"/>
                <a:gd name="connsiteX17" fmla="*/ 1205960 w 1585362"/>
                <a:gd name="connsiteY17" fmla="*/ 1148545 h 1289938"/>
                <a:gd name="connsiteX18" fmla="*/ 1124997 w 1585362"/>
                <a:gd name="connsiteY18" fmla="*/ 1177120 h 1289938"/>
                <a:gd name="connsiteX19" fmla="*/ 1034510 w 1585362"/>
                <a:gd name="connsiteY19" fmla="*/ 1200933 h 1289938"/>
                <a:gd name="connsiteX20" fmla="*/ 1166907 w 1585362"/>
                <a:gd name="connsiteY20" fmla="*/ 1139973 h 1289938"/>
                <a:gd name="connsiteX21" fmla="*/ 1072610 w 1585362"/>
                <a:gd name="connsiteY21" fmla="*/ 1039008 h 1289938"/>
                <a:gd name="connsiteX22" fmla="*/ 996410 w 1585362"/>
                <a:gd name="connsiteY22" fmla="*/ 938995 h 1289938"/>
                <a:gd name="connsiteX23" fmla="*/ 929735 w 1585362"/>
                <a:gd name="connsiteY23" fmla="*/ 881845 h 1289938"/>
                <a:gd name="connsiteX24" fmla="*/ 1077372 w 1585362"/>
                <a:gd name="connsiteY24" fmla="*/ 1029483 h 1289938"/>
                <a:gd name="connsiteX25" fmla="*/ 1129759 w 1585362"/>
                <a:gd name="connsiteY25" fmla="*/ 1100920 h 1289938"/>
                <a:gd name="connsiteX26" fmla="*/ 1182147 w 1585362"/>
                <a:gd name="connsiteY26" fmla="*/ 1134258 h 1289938"/>
                <a:gd name="connsiteX27" fmla="*/ 1272635 w 1585362"/>
                <a:gd name="connsiteY27" fmla="*/ 1172358 h 1289938"/>
                <a:gd name="connsiteX28" fmla="*/ 1405985 w 1585362"/>
                <a:gd name="connsiteY28" fmla="*/ 1162833 h 1289938"/>
                <a:gd name="connsiteX29" fmla="*/ 1448847 w 1585362"/>
                <a:gd name="connsiteY29" fmla="*/ 772308 h 1289938"/>
                <a:gd name="connsiteX30" fmla="*/ 1582197 w 1585362"/>
                <a:gd name="connsiteY30" fmla="*/ 357970 h 1289938"/>
                <a:gd name="connsiteX31" fmla="*/ 1534572 w 1585362"/>
                <a:gd name="connsiteY31" fmla="*/ 243670 h 1289938"/>
                <a:gd name="connsiteX32" fmla="*/ 1434560 w 1585362"/>
                <a:gd name="connsiteY32" fmla="*/ 181758 h 1289938"/>
                <a:gd name="connsiteX33" fmla="*/ 1239297 w 1585362"/>
                <a:gd name="connsiteY33" fmla="*/ 257958 h 1289938"/>
                <a:gd name="connsiteX34" fmla="*/ 1063085 w 1585362"/>
                <a:gd name="connsiteY34" fmla="*/ 291295 h 1289938"/>
                <a:gd name="connsiteX35" fmla="*/ 1067847 w 1585362"/>
                <a:gd name="connsiteY35" fmla="*/ 148420 h 1289938"/>
                <a:gd name="connsiteX36" fmla="*/ 896397 w 1585362"/>
                <a:gd name="connsiteY36" fmla="*/ 134133 h 1289938"/>
                <a:gd name="connsiteX37" fmla="*/ 734472 w 1585362"/>
                <a:gd name="connsiteY37" fmla="*/ 783 h 1289938"/>
                <a:gd name="connsiteX38" fmla="*/ 67722 w 1585362"/>
                <a:gd name="connsiteY38" fmla="*/ 100795 h 1289938"/>
                <a:gd name="connsiteX39" fmla="*/ 24860 w 1585362"/>
                <a:gd name="connsiteY39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13785 w 1585362"/>
                <a:gd name="connsiteY4" fmla="*/ 978683 h 1289938"/>
                <a:gd name="connsiteX5" fmla="*/ 362997 w 1585362"/>
                <a:gd name="connsiteY5" fmla="*/ 1048532 h 1289938"/>
                <a:gd name="connsiteX6" fmla="*/ 434435 w 1585362"/>
                <a:gd name="connsiteY6" fmla="*/ 1100920 h 1289938"/>
                <a:gd name="connsiteX7" fmla="*/ 596360 w 1585362"/>
                <a:gd name="connsiteY7" fmla="*/ 1167595 h 1289938"/>
                <a:gd name="connsiteX8" fmla="*/ 729710 w 1585362"/>
                <a:gd name="connsiteY8" fmla="*/ 1196170 h 1289938"/>
                <a:gd name="connsiteX9" fmla="*/ 686847 w 1585362"/>
                <a:gd name="connsiteY9" fmla="*/ 1077108 h 1289938"/>
                <a:gd name="connsiteX10" fmla="*/ 753522 w 1585362"/>
                <a:gd name="connsiteY10" fmla="*/ 1210458 h 1289938"/>
                <a:gd name="connsiteX11" fmla="*/ 829722 w 1585362"/>
                <a:gd name="connsiteY11" fmla="*/ 1258083 h 1289938"/>
                <a:gd name="connsiteX12" fmla="*/ 1024985 w 1585362"/>
                <a:gd name="connsiteY12" fmla="*/ 1286658 h 1289938"/>
                <a:gd name="connsiteX13" fmla="*/ 1186910 w 1585362"/>
                <a:gd name="connsiteY13" fmla="*/ 1286658 h 1289938"/>
                <a:gd name="connsiteX14" fmla="*/ 1396460 w 1585362"/>
                <a:gd name="connsiteY14" fmla="*/ 1262845 h 1289938"/>
                <a:gd name="connsiteX15" fmla="*/ 1505997 w 1585362"/>
                <a:gd name="connsiteY15" fmla="*/ 1177120 h 1289938"/>
                <a:gd name="connsiteX16" fmla="*/ 1344072 w 1585362"/>
                <a:gd name="connsiteY16" fmla="*/ 1196170 h 1289938"/>
                <a:gd name="connsiteX17" fmla="*/ 1205960 w 1585362"/>
                <a:gd name="connsiteY17" fmla="*/ 1148545 h 1289938"/>
                <a:gd name="connsiteX18" fmla="*/ 1124997 w 1585362"/>
                <a:gd name="connsiteY18" fmla="*/ 1177120 h 1289938"/>
                <a:gd name="connsiteX19" fmla="*/ 1034510 w 1585362"/>
                <a:gd name="connsiteY19" fmla="*/ 1200933 h 1289938"/>
                <a:gd name="connsiteX20" fmla="*/ 1166907 w 1585362"/>
                <a:gd name="connsiteY20" fmla="*/ 1139973 h 1289938"/>
                <a:gd name="connsiteX21" fmla="*/ 1072610 w 1585362"/>
                <a:gd name="connsiteY21" fmla="*/ 1039008 h 1289938"/>
                <a:gd name="connsiteX22" fmla="*/ 996410 w 1585362"/>
                <a:gd name="connsiteY22" fmla="*/ 938995 h 1289938"/>
                <a:gd name="connsiteX23" fmla="*/ 929735 w 1585362"/>
                <a:gd name="connsiteY23" fmla="*/ 881845 h 1289938"/>
                <a:gd name="connsiteX24" fmla="*/ 1077372 w 1585362"/>
                <a:gd name="connsiteY24" fmla="*/ 1029483 h 1289938"/>
                <a:gd name="connsiteX25" fmla="*/ 1129759 w 1585362"/>
                <a:gd name="connsiteY25" fmla="*/ 1100920 h 1289938"/>
                <a:gd name="connsiteX26" fmla="*/ 1182147 w 1585362"/>
                <a:gd name="connsiteY26" fmla="*/ 1134258 h 1289938"/>
                <a:gd name="connsiteX27" fmla="*/ 1272635 w 1585362"/>
                <a:gd name="connsiteY27" fmla="*/ 1172358 h 1289938"/>
                <a:gd name="connsiteX28" fmla="*/ 1405985 w 1585362"/>
                <a:gd name="connsiteY28" fmla="*/ 1162833 h 1289938"/>
                <a:gd name="connsiteX29" fmla="*/ 1448847 w 1585362"/>
                <a:gd name="connsiteY29" fmla="*/ 772308 h 1289938"/>
                <a:gd name="connsiteX30" fmla="*/ 1582197 w 1585362"/>
                <a:gd name="connsiteY30" fmla="*/ 357970 h 1289938"/>
                <a:gd name="connsiteX31" fmla="*/ 1534572 w 1585362"/>
                <a:gd name="connsiteY31" fmla="*/ 243670 h 1289938"/>
                <a:gd name="connsiteX32" fmla="*/ 1434560 w 1585362"/>
                <a:gd name="connsiteY32" fmla="*/ 181758 h 1289938"/>
                <a:gd name="connsiteX33" fmla="*/ 1239297 w 1585362"/>
                <a:gd name="connsiteY33" fmla="*/ 257958 h 1289938"/>
                <a:gd name="connsiteX34" fmla="*/ 1063085 w 1585362"/>
                <a:gd name="connsiteY34" fmla="*/ 291295 h 1289938"/>
                <a:gd name="connsiteX35" fmla="*/ 1067847 w 1585362"/>
                <a:gd name="connsiteY35" fmla="*/ 148420 h 1289938"/>
                <a:gd name="connsiteX36" fmla="*/ 896397 w 1585362"/>
                <a:gd name="connsiteY36" fmla="*/ 134133 h 1289938"/>
                <a:gd name="connsiteX37" fmla="*/ 734472 w 1585362"/>
                <a:gd name="connsiteY37" fmla="*/ 783 h 1289938"/>
                <a:gd name="connsiteX38" fmla="*/ 67722 w 1585362"/>
                <a:gd name="connsiteY38" fmla="*/ 100795 h 1289938"/>
                <a:gd name="connsiteX39" fmla="*/ 24860 w 1585362"/>
                <a:gd name="connsiteY39" fmla="*/ 457983 h 128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85362" h="1289938">
                  <a:moveTo>
                    <a:pt x="24860" y="457983"/>
                  </a:moveTo>
                  <a:cubicBezTo>
                    <a:pt x="26447" y="550852"/>
                    <a:pt x="58991" y="590539"/>
                    <a:pt x="77247" y="658008"/>
                  </a:cubicBezTo>
                  <a:cubicBezTo>
                    <a:pt x="95503" y="725477"/>
                    <a:pt x="100266" y="809616"/>
                    <a:pt x="134397" y="862796"/>
                  </a:cubicBezTo>
                  <a:cubicBezTo>
                    <a:pt x="168528" y="915976"/>
                    <a:pt x="194987" y="929206"/>
                    <a:pt x="224885" y="948520"/>
                  </a:cubicBezTo>
                  <a:cubicBezTo>
                    <a:pt x="254783" y="967835"/>
                    <a:pt x="290766" y="962014"/>
                    <a:pt x="313785" y="978683"/>
                  </a:cubicBezTo>
                  <a:cubicBezTo>
                    <a:pt x="336804" y="995352"/>
                    <a:pt x="342889" y="1028159"/>
                    <a:pt x="362997" y="1048532"/>
                  </a:cubicBezTo>
                  <a:cubicBezTo>
                    <a:pt x="383105" y="1068905"/>
                    <a:pt x="395541" y="1081076"/>
                    <a:pt x="434435" y="1100920"/>
                  </a:cubicBezTo>
                  <a:cubicBezTo>
                    <a:pt x="473329" y="1120764"/>
                    <a:pt x="547148" y="1151720"/>
                    <a:pt x="596360" y="1167595"/>
                  </a:cubicBezTo>
                  <a:cubicBezTo>
                    <a:pt x="645572" y="1183470"/>
                    <a:pt x="714629" y="1211251"/>
                    <a:pt x="729710" y="1196170"/>
                  </a:cubicBezTo>
                  <a:cubicBezTo>
                    <a:pt x="744791" y="1181089"/>
                    <a:pt x="682878" y="1074727"/>
                    <a:pt x="686847" y="1077108"/>
                  </a:cubicBezTo>
                  <a:cubicBezTo>
                    <a:pt x="690816" y="1079489"/>
                    <a:pt x="729710" y="1180296"/>
                    <a:pt x="753522" y="1210458"/>
                  </a:cubicBezTo>
                  <a:cubicBezTo>
                    <a:pt x="777334" y="1240620"/>
                    <a:pt x="784478" y="1245383"/>
                    <a:pt x="829722" y="1258083"/>
                  </a:cubicBezTo>
                  <a:cubicBezTo>
                    <a:pt x="874966" y="1270783"/>
                    <a:pt x="965454" y="1281896"/>
                    <a:pt x="1024985" y="1286658"/>
                  </a:cubicBezTo>
                  <a:cubicBezTo>
                    <a:pt x="1084516" y="1291420"/>
                    <a:pt x="1124998" y="1290627"/>
                    <a:pt x="1186910" y="1286658"/>
                  </a:cubicBezTo>
                  <a:cubicBezTo>
                    <a:pt x="1248822" y="1282689"/>
                    <a:pt x="1343279" y="1281101"/>
                    <a:pt x="1396460" y="1262845"/>
                  </a:cubicBezTo>
                  <a:cubicBezTo>
                    <a:pt x="1449641" y="1244589"/>
                    <a:pt x="1514728" y="1188232"/>
                    <a:pt x="1505997" y="1177120"/>
                  </a:cubicBezTo>
                  <a:cubicBezTo>
                    <a:pt x="1497266" y="1166008"/>
                    <a:pt x="1394078" y="1200933"/>
                    <a:pt x="1344072" y="1196170"/>
                  </a:cubicBezTo>
                  <a:cubicBezTo>
                    <a:pt x="1294066" y="1191408"/>
                    <a:pt x="1242472" y="1151720"/>
                    <a:pt x="1205960" y="1148545"/>
                  </a:cubicBezTo>
                  <a:cubicBezTo>
                    <a:pt x="1169448" y="1145370"/>
                    <a:pt x="1153572" y="1168389"/>
                    <a:pt x="1124997" y="1177120"/>
                  </a:cubicBezTo>
                  <a:cubicBezTo>
                    <a:pt x="1096422" y="1185851"/>
                    <a:pt x="1027525" y="1207124"/>
                    <a:pt x="1034510" y="1200933"/>
                  </a:cubicBezTo>
                  <a:cubicBezTo>
                    <a:pt x="1041495" y="1194742"/>
                    <a:pt x="1160557" y="1166960"/>
                    <a:pt x="1166907" y="1139973"/>
                  </a:cubicBezTo>
                  <a:cubicBezTo>
                    <a:pt x="1173257" y="1112986"/>
                    <a:pt x="1101026" y="1072504"/>
                    <a:pt x="1072610" y="1039008"/>
                  </a:cubicBezTo>
                  <a:cubicBezTo>
                    <a:pt x="1044194" y="1005512"/>
                    <a:pt x="1020222" y="965189"/>
                    <a:pt x="996410" y="938995"/>
                  </a:cubicBezTo>
                  <a:cubicBezTo>
                    <a:pt x="972598" y="912801"/>
                    <a:pt x="916241" y="866764"/>
                    <a:pt x="929735" y="881845"/>
                  </a:cubicBezTo>
                  <a:cubicBezTo>
                    <a:pt x="943229" y="896926"/>
                    <a:pt x="1044035" y="992971"/>
                    <a:pt x="1077372" y="1029483"/>
                  </a:cubicBezTo>
                  <a:cubicBezTo>
                    <a:pt x="1110709" y="1065995"/>
                    <a:pt x="1112297" y="1083458"/>
                    <a:pt x="1129759" y="1100920"/>
                  </a:cubicBezTo>
                  <a:cubicBezTo>
                    <a:pt x="1147221" y="1118382"/>
                    <a:pt x="1158334" y="1122352"/>
                    <a:pt x="1182147" y="1134258"/>
                  </a:cubicBezTo>
                  <a:cubicBezTo>
                    <a:pt x="1205960" y="1146164"/>
                    <a:pt x="1235329" y="1167596"/>
                    <a:pt x="1272635" y="1172358"/>
                  </a:cubicBezTo>
                  <a:cubicBezTo>
                    <a:pt x="1309941" y="1177121"/>
                    <a:pt x="1376616" y="1229508"/>
                    <a:pt x="1405985" y="1162833"/>
                  </a:cubicBezTo>
                  <a:cubicBezTo>
                    <a:pt x="1435354" y="1096158"/>
                    <a:pt x="1419478" y="906452"/>
                    <a:pt x="1448847" y="772308"/>
                  </a:cubicBezTo>
                  <a:cubicBezTo>
                    <a:pt x="1478216" y="638164"/>
                    <a:pt x="1567910" y="446076"/>
                    <a:pt x="1582197" y="357970"/>
                  </a:cubicBezTo>
                  <a:cubicBezTo>
                    <a:pt x="1596485" y="269864"/>
                    <a:pt x="1559178" y="273039"/>
                    <a:pt x="1534572" y="243670"/>
                  </a:cubicBezTo>
                  <a:cubicBezTo>
                    <a:pt x="1509966" y="214301"/>
                    <a:pt x="1483772" y="179377"/>
                    <a:pt x="1434560" y="181758"/>
                  </a:cubicBezTo>
                  <a:cubicBezTo>
                    <a:pt x="1385348" y="184139"/>
                    <a:pt x="1301210" y="239702"/>
                    <a:pt x="1239297" y="257958"/>
                  </a:cubicBezTo>
                  <a:cubicBezTo>
                    <a:pt x="1177384" y="276214"/>
                    <a:pt x="1091660" y="309551"/>
                    <a:pt x="1063085" y="291295"/>
                  </a:cubicBezTo>
                  <a:cubicBezTo>
                    <a:pt x="1034510" y="273039"/>
                    <a:pt x="1095628" y="174614"/>
                    <a:pt x="1067847" y="148420"/>
                  </a:cubicBezTo>
                  <a:cubicBezTo>
                    <a:pt x="1040066" y="122226"/>
                    <a:pt x="951959" y="158739"/>
                    <a:pt x="896397" y="134133"/>
                  </a:cubicBezTo>
                  <a:cubicBezTo>
                    <a:pt x="840835" y="109527"/>
                    <a:pt x="872585" y="6339"/>
                    <a:pt x="734472" y="783"/>
                  </a:cubicBezTo>
                  <a:cubicBezTo>
                    <a:pt x="596360" y="-4773"/>
                    <a:pt x="187578" y="18245"/>
                    <a:pt x="67722" y="100795"/>
                  </a:cubicBezTo>
                  <a:cubicBezTo>
                    <a:pt x="-52134" y="183345"/>
                    <a:pt x="23273" y="365114"/>
                    <a:pt x="24860" y="45798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rgbClr val="AB640D"/>
              </a:solidFill>
            </a:ln>
            <a:effectLst>
              <a:innerShdw blurRad="203200">
                <a:schemeClr val="accent2">
                  <a:lumMod val="50000"/>
                  <a:alpha val="68000"/>
                </a:scheme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sysClr val="windowText" lastClr="000000"/>
                </a:solidFill>
                <a:latin typeface="+mj-lt"/>
              </a:endParaRPr>
            </a:p>
          </p:txBody>
        </p:sp>
        <p:sp>
          <p:nvSpPr>
            <p:cNvPr id="314" name="Freeform 313"/>
            <p:cNvSpPr/>
            <p:nvPr/>
          </p:nvSpPr>
          <p:spPr>
            <a:xfrm rot="20933071" flipH="1">
              <a:off x="5567247" y="2108658"/>
              <a:ext cx="1174109" cy="1002499"/>
            </a:xfrm>
            <a:custGeom>
              <a:avLst/>
              <a:gdLst>
                <a:gd name="connsiteX0" fmla="*/ 325629 w 2009696"/>
                <a:gd name="connsiteY0" fmla="*/ 310465 h 1715956"/>
                <a:gd name="connsiteX1" fmla="*/ 806642 w 2009696"/>
                <a:gd name="connsiteY1" fmla="*/ 19953 h 1715956"/>
                <a:gd name="connsiteX2" fmla="*/ 1554354 w 2009696"/>
                <a:gd name="connsiteY2" fmla="*/ 86628 h 1715956"/>
                <a:gd name="connsiteX3" fmla="*/ 1982979 w 2009696"/>
                <a:gd name="connsiteY3" fmla="*/ 577165 h 1715956"/>
                <a:gd name="connsiteX4" fmla="*/ 1935354 w 2009696"/>
                <a:gd name="connsiteY4" fmla="*/ 1010553 h 1715956"/>
                <a:gd name="connsiteX5" fmla="*/ 1697229 w 2009696"/>
                <a:gd name="connsiteY5" fmla="*/ 1258203 h 1715956"/>
                <a:gd name="connsiteX6" fmla="*/ 1040004 w 2009696"/>
                <a:gd name="connsiteY6" fmla="*/ 1577290 h 1715956"/>
                <a:gd name="connsiteX7" fmla="*/ 535179 w 2009696"/>
                <a:gd name="connsiteY7" fmla="*/ 1682065 h 1715956"/>
                <a:gd name="connsiteX8" fmla="*/ 397067 w 2009696"/>
                <a:gd name="connsiteY8" fmla="*/ 1686828 h 1715956"/>
                <a:gd name="connsiteX9" fmla="*/ 435167 w 2009696"/>
                <a:gd name="connsiteY9" fmla="*/ 1329640 h 1715956"/>
                <a:gd name="connsiteX10" fmla="*/ 311342 w 2009696"/>
                <a:gd name="connsiteY10" fmla="*/ 1324878 h 1715956"/>
                <a:gd name="connsiteX11" fmla="*/ 20829 w 2009696"/>
                <a:gd name="connsiteY11" fmla="*/ 1081990 h 1715956"/>
                <a:gd name="connsiteX12" fmla="*/ 58929 w 2009696"/>
                <a:gd name="connsiteY12" fmla="*/ 586690 h 1715956"/>
                <a:gd name="connsiteX13" fmla="*/ 325629 w 2009696"/>
                <a:gd name="connsiteY13" fmla="*/ 310465 h 1715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09696" h="1715956">
                  <a:moveTo>
                    <a:pt x="325629" y="310465"/>
                  </a:moveTo>
                  <a:cubicBezTo>
                    <a:pt x="450248" y="216009"/>
                    <a:pt x="601855" y="57259"/>
                    <a:pt x="806642" y="19953"/>
                  </a:cubicBezTo>
                  <a:cubicBezTo>
                    <a:pt x="1011429" y="-17353"/>
                    <a:pt x="1358298" y="-6241"/>
                    <a:pt x="1554354" y="86628"/>
                  </a:cubicBezTo>
                  <a:cubicBezTo>
                    <a:pt x="1750410" y="179497"/>
                    <a:pt x="1919479" y="423177"/>
                    <a:pt x="1982979" y="577165"/>
                  </a:cubicBezTo>
                  <a:cubicBezTo>
                    <a:pt x="2046479" y="731153"/>
                    <a:pt x="1982979" y="897047"/>
                    <a:pt x="1935354" y="1010553"/>
                  </a:cubicBezTo>
                  <a:cubicBezTo>
                    <a:pt x="1887729" y="1124059"/>
                    <a:pt x="1846454" y="1163747"/>
                    <a:pt x="1697229" y="1258203"/>
                  </a:cubicBezTo>
                  <a:cubicBezTo>
                    <a:pt x="1548004" y="1352659"/>
                    <a:pt x="1233679" y="1506646"/>
                    <a:pt x="1040004" y="1577290"/>
                  </a:cubicBezTo>
                  <a:cubicBezTo>
                    <a:pt x="846329" y="1647934"/>
                    <a:pt x="642335" y="1663809"/>
                    <a:pt x="535179" y="1682065"/>
                  </a:cubicBezTo>
                  <a:cubicBezTo>
                    <a:pt x="428023" y="1700321"/>
                    <a:pt x="413736" y="1745565"/>
                    <a:pt x="397067" y="1686828"/>
                  </a:cubicBezTo>
                  <a:cubicBezTo>
                    <a:pt x="380398" y="1628091"/>
                    <a:pt x="449454" y="1389965"/>
                    <a:pt x="435167" y="1329640"/>
                  </a:cubicBezTo>
                  <a:cubicBezTo>
                    <a:pt x="420880" y="1269315"/>
                    <a:pt x="380398" y="1366153"/>
                    <a:pt x="311342" y="1324878"/>
                  </a:cubicBezTo>
                  <a:cubicBezTo>
                    <a:pt x="242286" y="1283603"/>
                    <a:pt x="62898" y="1205021"/>
                    <a:pt x="20829" y="1081990"/>
                  </a:cubicBezTo>
                  <a:cubicBezTo>
                    <a:pt x="-21240" y="958959"/>
                    <a:pt x="4954" y="718453"/>
                    <a:pt x="58929" y="586690"/>
                  </a:cubicBezTo>
                  <a:cubicBezTo>
                    <a:pt x="112904" y="454928"/>
                    <a:pt x="201010" y="404921"/>
                    <a:pt x="325629" y="31046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sysClr val="windowText" lastClr="000000"/>
                </a:solidFill>
                <a:latin typeface="+mj-lt"/>
              </a:endParaRPr>
            </a:p>
          </p:txBody>
        </p:sp>
        <p:grpSp>
          <p:nvGrpSpPr>
            <p:cNvPr id="315" name="Group 314"/>
            <p:cNvGrpSpPr/>
            <p:nvPr/>
          </p:nvGrpSpPr>
          <p:grpSpPr>
            <a:xfrm rot="703812">
              <a:off x="4609863" y="2750075"/>
              <a:ext cx="1191628" cy="1697262"/>
              <a:chOff x="0" y="4495815"/>
              <a:chExt cx="2339412" cy="3332082"/>
            </a:xfrm>
          </p:grpSpPr>
          <p:sp>
            <p:nvSpPr>
              <p:cNvPr id="326" name="Freeform 325"/>
              <p:cNvSpPr/>
              <p:nvPr/>
            </p:nvSpPr>
            <p:spPr>
              <a:xfrm flipH="1">
                <a:off x="0" y="4495815"/>
                <a:ext cx="2339412" cy="3332082"/>
              </a:xfrm>
              <a:custGeom>
                <a:avLst/>
                <a:gdLst>
                  <a:gd name="connsiteX0" fmla="*/ 766391 w 2322141"/>
                  <a:gd name="connsiteY0" fmla="*/ 88900 h 2797345"/>
                  <a:gd name="connsiteX1" fmla="*/ 1090241 w 2322141"/>
                  <a:gd name="connsiteY1" fmla="*/ 0 h 2797345"/>
                  <a:gd name="connsiteX2" fmla="*/ 1445841 w 2322141"/>
                  <a:gd name="connsiteY2" fmla="*/ 88900 h 2797345"/>
                  <a:gd name="connsiteX3" fmla="*/ 1668091 w 2322141"/>
                  <a:gd name="connsiteY3" fmla="*/ 247650 h 2797345"/>
                  <a:gd name="connsiteX4" fmla="*/ 2049091 w 2322141"/>
                  <a:gd name="connsiteY4" fmla="*/ 438150 h 2797345"/>
                  <a:gd name="connsiteX5" fmla="*/ 2233241 w 2322141"/>
                  <a:gd name="connsiteY5" fmla="*/ 641350 h 2797345"/>
                  <a:gd name="connsiteX6" fmla="*/ 2322141 w 2322141"/>
                  <a:gd name="connsiteY6" fmla="*/ 996950 h 2797345"/>
                  <a:gd name="connsiteX7" fmla="*/ 2233241 w 2322141"/>
                  <a:gd name="connsiteY7" fmla="*/ 1504950 h 2797345"/>
                  <a:gd name="connsiteX8" fmla="*/ 1820491 w 2322141"/>
                  <a:gd name="connsiteY8" fmla="*/ 1949450 h 2797345"/>
                  <a:gd name="connsiteX9" fmla="*/ 1407741 w 2322141"/>
                  <a:gd name="connsiteY9" fmla="*/ 2152650 h 2797345"/>
                  <a:gd name="connsiteX10" fmla="*/ 1014041 w 2322141"/>
                  <a:gd name="connsiteY10" fmla="*/ 2286000 h 2797345"/>
                  <a:gd name="connsiteX11" fmla="*/ 601291 w 2322141"/>
                  <a:gd name="connsiteY11" fmla="*/ 2152650 h 2797345"/>
                  <a:gd name="connsiteX12" fmla="*/ 518741 w 2322141"/>
                  <a:gd name="connsiteY12" fmla="*/ 1714500 h 2797345"/>
                  <a:gd name="connsiteX13" fmla="*/ 569541 w 2322141"/>
                  <a:gd name="connsiteY13" fmla="*/ 1504950 h 2797345"/>
                  <a:gd name="connsiteX14" fmla="*/ 525091 w 2322141"/>
                  <a:gd name="connsiteY14" fmla="*/ 1981200 h 2797345"/>
                  <a:gd name="connsiteX15" fmla="*/ 512391 w 2322141"/>
                  <a:gd name="connsiteY15" fmla="*/ 2794000 h 2797345"/>
                  <a:gd name="connsiteX16" fmla="*/ 398091 w 2322141"/>
                  <a:gd name="connsiteY16" fmla="*/ 2222500 h 2797345"/>
                  <a:gd name="connsiteX17" fmla="*/ 283791 w 2322141"/>
                  <a:gd name="connsiteY17" fmla="*/ 1104900 h 2797345"/>
                  <a:gd name="connsiteX18" fmla="*/ 86941 w 2322141"/>
                  <a:gd name="connsiteY18" fmla="*/ 508000 h 2797345"/>
                  <a:gd name="connsiteX19" fmla="*/ 23441 w 2322141"/>
                  <a:gd name="connsiteY19" fmla="*/ 336550 h 2797345"/>
                  <a:gd name="connsiteX20" fmla="*/ 474291 w 2322141"/>
                  <a:gd name="connsiteY20" fmla="*/ 158750 h 2797345"/>
                  <a:gd name="connsiteX21" fmla="*/ 766391 w 2322141"/>
                  <a:gd name="connsiteY21" fmla="*/ 88900 h 2797345"/>
                  <a:gd name="connsiteX0" fmla="*/ 766391 w 2322141"/>
                  <a:gd name="connsiteY0" fmla="*/ 88900 h 3333663"/>
                  <a:gd name="connsiteX1" fmla="*/ 1090241 w 2322141"/>
                  <a:gd name="connsiteY1" fmla="*/ 0 h 3333663"/>
                  <a:gd name="connsiteX2" fmla="*/ 1445841 w 2322141"/>
                  <a:gd name="connsiteY2" fmla="*/ 88900 h 3333663"/>
                  <a:gd name="connsiteX3" fmla="*/ 1668091 w 2322141"/>
                  <a:gd name="connsiteY3" fmla="*/ 247650 h 3333663"/>
                  <a:gd name="connsiteX4" fmla="*/ 2049091 w 2322141"/>
                  <a:gd name="connsiteY4" fmla="*/ 438150 h 3333663"/>
                  <a:gd name="connsiteX5" fmla="*/ 2233241 w 2322141"/>
                  <a:gd name="connsiteY5" fmla="*/ 641350 h 3333663"/>
                  <a:gd name="connsiteX6" fmla="*/ 2322141 w 2322141"/>
                  <a:gd name="connsiteY6" fmla="*/ 996950 h 3333663"/>
                  <a:gd name="connsiteX7" fmla="*/ 2233241 w 2322141"/>
                  <a:gd name="connsiteY7" fmla="*/ 1504950 h 3333663"/>
                  <a:gd name="connsiteX8" fmla="*/ 1820491 w 2322141"/>
                  <a:gd name="connsiteY8" fmla="*/ 1949450 h 3333663"/>
                  <a:gd name="connsiteX9" fmla="*/ 1407741 w 2322141"/>
                  <a:gd name="connsiteY9" fmla="*/ 2152650 h 3333663"/>
                  <a:gd name="connsiteX10" fmla="*/ 1014041 w 2322141"/>
                  <a:gd name="connsiteY10" fmla="*/ 2286000 h 3333663"/>
                  <a:gd name="connsiteX11" fmla="*/ 601291 w 2322141"/>
                  <a:gd name="connsiteY11" fmla="*/ 2152650 h 3333663"/>
                  <a:gd name="connsiteX12" fmla="*/ 518741 w 2322141"/>
                  <a:gd name="connsiteY12" fmla="*/ 1714500 h 3333663"/>
                  <a:gd name="connsiteX13" fmla="*/ 569541 w 2322141"/>
                  <a:gd name="connsiteY13" fmla="*/ 1504950 h 3333663"/>
                  <a:gd name="connsiteX14" fmla="*/ 525091 w 2322141"/>
                  <a:gd name="connsiteY14" fmla="*/ 1981200 h 3333663"/>
                  <a:gd name="connsiteX15" fmla="*/ 536204 w 2322141"/>
                  <a:gd name="connsiteY15" fmla="*/ 3332163 h 3333663"/>
                  <a:gd name="connsiteX16" fmla="*/ 398091 w 2322141"/>
                  <a:gd name="connsiteY16" fmla="*/ 2222500 h 3333663"/>
                  <a:gd name="connsiteX17" fmla="*/ 283791 w 2322141"/>
                  <a:gd name="connsiteY17" fmla="*/ 1104900 h 3333663"/>
                  <a:gd name="connsiteX18" fmla="*/ 86941 w 2322141"/>
                  <a:gd name="connsiteY18" fmla="*/ 508000 h 3333663"/>
                  <a:gd name="connsiteX19" fmla="*/ 23441 w 2322141"/>
                  <a:gd name="connsiteY19" fmla="*/ 336550 h 3333663"/>
                  <a:gd name="connsiteX20" fmla="*/ 474291 w 2322141"/>
                  <a:gd name="connsiteY20" fmla="*/ 158750 h 3333663"/>
                  <a:gd name="connsiteX21" fmla="*/ 766391 w 2322141"/>
                  <a:gd name="connsiteY21" fmla="*/ 88900 h 3333663"/>
                  <a:gd name="connsiteX0" fmla="*/ 766391 w 2322141"/>
                  <a:gd name="connsiteY0" fmla="*/ 88900 h 3336844"/>
                  <a:gd name="connsiteX1" fmla="*/ 1090241 w 2322141"/>
                  <a:gd name="connsiteY1" fmla="*/ 0 h 3336844"/>
                  <a:gd name="connsiteX2" fmla="*/ 1445841 w 2322141"/>
                  <a:gd name="connsiteY2" fmla="*/ 88900 h 3336844"/>
                  <a:gd name="connsiteX3" fmla="*/ 1668091 w 2322141"/>
                  <a:gd name="connsiteY3" fmla="*/ 247650 h 3336844"/>
                  <a:gd name="connsiteX4" fmla="*/ 2049091 w 2322141"/>
                  <a:gd name="connsiteY4" fmla="*/ 438150 h 3336844"/>
                  <a:gd name="connsiteX5" fmla="*/ 2233241 w 2322141"/>
                  <a:gd name="connsiteY5" fmla="*/ 641350 h 3336844"/>
                  <a:gd name="connsiteX6" fmla="*/ 2322141 w 2322141"/>
                  <a:gd name="connsiteY6" fmla="*/ 996950 h 3336844"/>
                  <a:gd name="connsiteX7" fmla="*/ 2233241 w 2322141"/>
                  <a:gd name="connsiteY7" fmla="*/ 1504950 h 3336844"/>
                  <a:gd name="connsiteX8" fmla="*/ 1820491 w 2322141"/>
                  <a:gd name="connsiteY8" fmla="*/ 1949450 h 3336844"/>
                  <a:gd name="connsiteX9" fmla="*/ 1407741 w 2322141"/>
                  <a:gd name="connsiteY9" fmla="*/ 2152650 h 3336844"/>
                  <a:gd name="connsiteX10" fmla="*/ 1014041 w 2322141"/>
                  <a:gd name="connsiteY10" fmla="*/ 2286000 h 3336844"/>
                  <a:gd name="connsiteX11" fmla="*/ 601291 w 2322141"/>
                  <a:gd name="connsiteY11" fmla="*/ 2152650 h 3336844"/>
                  <a:gd name="connsiteX12" fmla="*/ 518741 w 2322141"/>
                  <a:gd name="connsiteY12" fmla="*/ 1714500 h 3336844"/>
                  <a:gd name="connsiteX13" fmla="*/ 569541 w 2322141"/>
                  <a:gd name="connsiteY13" fmla="*/ 1504950 h 3336844"/>
                  <a:gd name="connsiteX14" fmla="*/ 525091 w 2322141"/>
                  <a:gd name="connsiteY14" fmla="*/ 1981200 h 3336844"/>
                  <a:gd name="connsiteX15" fmla="*/ 536204 w 2322141"/>
                  <a:gd name="connsiteY15" fmla="*/ 3332163 h 3336844"/>
                  <a:gd name="connsiteX16" fmla="*/ 398091 w 2322141"/>
                  <a:gd name="connsiteY16" fmla="*/ 2222500 h 3336844"/>
                  <a:gd name="connsiteX17" fmla="*/ 283791 w 2322141"/>
                  <a:gd name="connsiteY17" fmla="*/ 1104900 h 3336844"/>
                  <a:gd name="connsiteX18" fmla="*/ 86941 w 2322141"/>
                  <a:gd name="connsiteY18" fmla="*/ 508000 h 3336844"/>
                  <a:gd name="connsiteX19" fmla="*/ 23441 w 2322141"/>
                  <a:gd name="connsiteY19" fmla="*/ 336550 h 3336844"/>
                  <a:gd name="connsiteX20" fmla="*/ 474291 w 2322141"/>
                  <a:gd name="connsiteY20" fmla="*/ 158750 h 3336844"/>
                  <a:gd name="connsiteX21" fmla="*/ 766391 w 2322141"/>
                  <a:gd name="connsiteY21" fmla="*/ 88900 h 3336844"/>
                  <a:gd name="connsiteX0" fmla="*/ 766391 w 2322141"/>
                  <a:gd name="connsiteY0" fmla="*/ 88900 h 3336844"/>
                  <a:gd name="connsiteX1" fmla="*/ 1090241 w 2322141"/>
                  <a:gd name="connsiteY1" fmla="*/ 0 h 3336844"/>
                  <a:gd name="connsiteX2" fmla="*/ 1445841 w 2322141"/>
                  <a:gd name="connsiteY2" fmla="*/ 88900 h 3336844"/>
                  <a:gd name="connsiteX3" fmla="*/ 1668091 w 2322141"/>
                  <a:gd name="connsiteY3" fmla="*/ 247650 h 3336844"/>
                  <a:gd name="connsiteX4" fmla="*/ 2049091 w 2322141"/>
                  <a:gd name="connsiteY4" fmla="*/ 438150 h 3336844"/>
                  <a:gd name="connsiteX5" fmla="*/ 2233241 w 2322141"/>
                  <a:gd name="connsiteY5" fmla="*/ 641350 h 3336844"/>
                  <a:gd name="connsiteX6" fmla="*/ 2322141 w 2322141"/>
                  <a:gd name="connsiteY6" fmla="*/ 996950 h 3336844"/>
                  <a:gd name="connsiteX7" fmla="*/ 2233241 w 2322141"/>
                  <a:gd name="connsiteY7" fmla="*/ 1504950 h 3336844"/>
                  <a:gd name="connsiteX8" fmla="*/ 1820491 w 2322141"/>
                  <a:gd name="connsiteY8" fmla="*/ 1949450 h 3336844"/>
                  <a:gd name="connsiteX9" fmla="*/ 1407741 w 2322141"/>
                  <a:gd name="connsiteY9" fmla="*/ 2152650 h 3336844"/>
                  <a:gd name="connsiteX10" fmla="*/ 1014041 w 2322141"/>
                  <a:gd name="connsiteY10" fmla="*/ 2286000 h 3336844"/>
                  <a:gd name="connsiteX11" fmla="*/ 601291 w 2322141"/>
                  <a:gd name="connsiteY11" fmla="*/ 2152650 h 3336844"/>
                  <a:gd name="connsiteX12" fmla="*/ 518741 w 2322141"/>
                  <a:gd name="connsiteY12" fmla="*/ 1714500 h 3336844"/>
                  <a:gd name="connsiteX13" fmla="*/ 569541 w 2322141"/>
                  <a:gd name="connsiteY13" fmla="*/ 1504950 h 3336844"/>
                  <a:gd name="connsiteX14" fmla="*/ 525091 w 2322141"/>
                  <a:gd name="connsiteY14" fmla="*/ 1981200 h 3336844"/>
                  <a:gd name="connsiteX15" fmla="*/ 536204 w 2322141"/>
                  <a:gd name="connsiteY15" fmla="*/ 3332163 h 3336844"/>
                  <a:gd name="connsiteX16" fmla="*/ 398091 w 2322141"/>
                  <a:gd name="connsiteY16" fmla="*/ 2222500 h 3336844"/>
                  <a:gd name="connsiteX17" fmla="*/ 283791 w 2322141"/>
                  <a:gd name="connsiteY17" fmla="*/ 1104900 h 3336844"/>
                  <a:gd name="connsiteX18" fmla="*/ 86941 w 2322141"/>
                  <a:gd name="connsiteY18" fmla="*/ 508000 h 3336844"/>
                  <a:gd name="connsiteX19" fmla="*/ 23441 w 2322141"/>
                  <a:gd name="connsiteY19" fmla="*/ 336550 h 3336844"/>
                  <a:gd name="connsiteX20" fmla="*/ 474291 w 2322141"/>
                  <a:gd name="connsiteY20" fmla="*/ 158750 h 3336844"/>
                  <a:gd name="connsiteX21" fmla="*/ 766391 w 2322141"/>
                  <a:gd name="connsiteY21" fmla="*/ 88900 h 3336844"/>
                  <a:gd name="connsiteX0" fmla="*/ 766391 w 2322141"/>
                  <a:gd name="connsiteY0" fmla="*/ 88900 h 3336844"/>
                  <a:gd name="connsiteX1" fmla="*/ 1090241 w 2322141"/>
                  <a:gd name="connsiteY1" fmla="*/ 0 h 3336844"/>
                  <a:gd name="connsiteX2" fmla="*/ 1445841 w 2322141"/>
                  <a:gd name="connsiteY2" fmla="*/ 88900 h 3336844"/>
                  <a:gd name="connsiteX3" fmla="*/ 1668091 w 2322141"/>
                  <a:gd name="connsiteY3" fmla="*/ 247650 h 3336844"/>
                  <a:gd name="connsiteX4" fmla="*/ 2049091 w 2322141"/>
                  <a:gd name="connsiteY4" fmla="*/ 438150 h 3336844"/>
                  <a:gd name="connsiteX5" fmla="*/ 2233241 w 2322141"/>
                  <a:gd name="connsiteY5" fmla="*/ 641350 h 3336844"/>
                  <a:gd name="connsiteX6" fmla="*/ 2322141 w 2322141"/>
                  <a:gd name="connsiteY6" fmla="*/ 996950 h 3336844"/>
                  <a:gd name="connsiteX7" fmla="*/ 2233241 w 2322141"/>
                  <a:gd name="connsiteY7" fmla="*/ 1504950 h 3336844"/>
                  <a:gd name="connsiteX8" fmla="*/ 1820491 w 2322141"/>
                  <a:gd name="connsiteY8" fmla="*/ 1949450 h 3336844"/>
                  <a:gd name="connsiteX9" fmla="*/ 1407741 w 2322141"/>
                  <a:gd name="connsiteY9" fmla="*/ 2152650 h 3336844"/>
                  <a:gd name="connsiteX10" fmla="*/ 1014041 w 2322141"/>
                  <a:gd name="connsiteY10" fmla="*/ 2286000 h 3336844"/>
                  <a:gd name="connsiteX11" fmla="*/ 601291 w 2322141"/>
                  <a:gd name="connsiteY11" fmla="*/ 2152650 h 3336844"/>
                  <a:gd name="connsiteX12" fmla="*/ 518741 w 2322141"/>
                  <a:gd name="connsiteY12" fmla="*/ 1714500 h 3336844"/>
                  <a:gd name="connsiteX13" fmla="*/ 569541 w 2322141"/>
                  <a:gd name="connsiteY13" fmla="*/ 1504950 h 3336844"/>
                  <a:gd name="connsiteX14" fmla="*/ 525091 w 2322141"/>
                  <a:gd name="connsiteY14" fmla="*/ 1981200 h 3336844"/>
                  <a:gd name="connsiteX15" fmla="*/ 536204 w 2322141"/>
                  <a:gd name="connsiteY15" fmla="*/ 3332163 h 3336844"/>
                  <a:gd name="connsiteX16" fmla="*/ 398091 w 2322141"/>
                  <a:gd name="connsiteY16" fmla="*/ 2222500 h 3336844"/>
                  <a:gd name="connsiteX17" fmla="*/ 283791 w 2322141"/>
                  <a:gd name="connsiteY17" fmla="*/ 1104900 h 3336844"/>
                  <a:gd name="connsiteX18" fmla="*/ 86941 w 2322141"/>
                  <a:gd name="connsiteY18" fmla="*/ 508000 h 3336844"/>
                  <a:gd name="connsiteX19" fmla="*/ 23441 w 2322141"/>
                  <a:gd name="connsiteY19" fmla="*/ 336550 h 3336844"/>
                  <a:gd name="connsiteX20" fmla="*/ 474291 w 2322141"/>
                  <a:gd name="connsiteY20" fmla="*/ 158750 h 3336844"/>
                  <a:gd name="connsiteX21" fmla="*/ 766391 w 2322141"/>
                  <a:gd name="connsiteY21" fmla="*/ 88900 h 3336844"/>
                  <a:gd name="connsiteX0" fmla="*/ 766391 w 2322141"/>
                  <a:gd name="connsiteY0" fmla="*/ 88900 h 3336844"/>
                  <a:gd name="connsiteX1" fmla="*/ 1090241 w 2322141"/>
                  <a:gd name="connsiteY1" fmla="*/ 0 h 3336844"/>
                  <a:gd name="connsiteX2" fmla="*/ 1445841 w 2322141"/>
                  <a:gd name="connsiteY2" fmla="*/ 88900 h 3336844"/>
                  <a:gd name="connsiteX3" fmla="*/ 1668091 w 2322141"/>
                  <a:gd name="connsiteY3" fmla="*/ 247650 h 3336844"/>
                  <a:gd name="connsiteX4" fmla="*/ 1991941 w 2322141"/>
                  <a:gd name="connsiteY4" fmla="*/ 423862 h 3336844"/>
                  <a:gd name="connsiteX5" fmla="*/ 2233241 w 2322141"/>
                  <a:gd name="connsiteY5" fmla="*/ 641350 h 3336844"/>
                  <a:gd name="connsiteX6" fmla="*/ 2322141 w 2322141"/>
                  <a:gd name="connsiteY6" fmla="*/ 996950 h 3336844"/>
                  <a:gd name="connsiteX7" fmla="*/ 2233241 w 2322141"/>
                  <a:gd name="connsiteY7" fmla="*/ 1504950 h 3336844"/>
                  <a:gd name="connsiteX8" fmla="*/ 1820491 w 2322141"/>
                  <a:gd name="connsiteY8" fmla="*/ 1949450 h 3336844"/>
                  <a:gd name="connsiteX9" fmla="*/ 1407741 w 2322141"/>
                  <a:gd name="connsiteY9" fmla="*/ 2152650 h 3336844"/>
                  <a:gd name="connsiteX10" fmla="*/ 1014041 w 2322141"/>
                  <a:gd name="connsiteY10" fmla="*/ 2286000 h 3336844"/>
                  <a:gd name="connsiteX11" fmla="*/ 601291 w 2322141"/>
                  <a:gd name="connsiteY11" fmla="*/ 2152650 h 3336844"/>
                  <a:gd name="connsiteX12" fmla="*/ 518741 w 2322141"/>
                  <a:gd name="connsiteY12" fmla="*/ 1714500 h 3336844"/>
                  <a:gd name="connsiteX13" fmla="*/ 569541 w 2322141"/>
                  <a:gd name="connsiteY13" fmla="*/ 1504950 h 3336844"/>
                  <a:gd name="connsiteX14" fmla="*/ 525091 w 2322141"/>
                  <a:gd name="connsiteY14" fmla="*/ 1981200 h 3336844"/>
                  <a:gd name="connsiteX15" fmla="*/ 536204 w 2322141"/>
                  <a:gd name="connsiteY15" fmla="*/ 3332163 h 3336844"/>
                  <a:gd name="connsiteX16" fmla="*/ 398091 w 2322141"/>
                  <a:gd name="connsiteY16" fmla="*/ 2222500 h 3336844"/>
                  <a:gd name="connsiteX17" fmla="*/ 283791 w 2322141"/>
                  <a:gd name="connsiteY17" fmla="*/ 1104900 h 3336844"/>
                  <a:gd name="connsiteX18" fmla="*/ 86941 w 2322141"/>
                  <a:gd name="connsiteY18" fmla="*/ 508000 h 3336844"/>
                  <a:gd name="connsiteX19" fmla="*/ 23441 w 2322141"/>
                  <a:gd name="connsiteY19" fmla="*/ 336550 h 3336844"/>
                  <a:gd name="connsiteX20" fmla="*/ 474291 w 2322141"/>
                  <a:gd name="connsiteY20" fmla="*/ 158750 h 3336844"/>
                  <a:gd name="connsiteX21" fmla="*/ 766391 w 2322141"/>
                  <a:gd name="connsiteY21" fmla="*/ 88900 h 3336844"/>
                  <a:gd name="connsiteX0" fmla="*/ 766391 w 2322141"/>
                  <a:gd name="connsiteY0" fmla="*/ 84138 h 3332082"/>
                  <a:gd name="connsiteX1" fmla="*/ 1047379 w 2322141"/>
                  <a:gd name="connsiteY1" fmla="*/ 0 h 3332082"/>
                  <a:gd name="connsiteX2" fmla="*/ 1445841 w 2322141"/>
                  <a:gd name="connsiteY2" fmla="*/ 84138 h 3332082"/>
                  <a:gd name="connsiteX3" fmla="*/ 1668091 w 2322141"/>
                  <a:gd name="connsiteY3" fmla="*/ 242888 h 3332082"/>
                  <a:gd name="connsiteX4" fmla="*/ 1991941 w 2322141"/>
                  <a:gd name="connsiteY4" fmla="*/ 419100 h 3332082"/>
                  <a:gd name="connsiteX5" fmla="*/ 2233241 w 2322141"/>
                  <a:gd name="connsiteY5" fmla="*/ 636588 h 3332082"/>
                  <a:gd name="connsiteX6" fmla="*/ 2322141 w 2322141"/>
                  <a:gd name="connsiteY6" fmla="*/ 992188 h 3332082"/>
                  <a:gd name="connsiteX7" fmla="*/ 2233241 w 2322141"/>
                  <a:gd name="connsiteY7" fmla="*/ 1500188 h 3332082"/>
                  <a:gd name="connsiteX8" fmla="*/ 1820491 w 2322141"/>
                  <a:gd name="connsiteY8" fmla="*/ 1944688 h 3332082"/>
                  <a:gd name="connsiteX9" fmla="*/ 1407741 w 2322141"/>
                  <a:gd name="connsiteY9" fmla="*/ 2147888 h 3332082"/>
                  <a:gd name="connsiteX10" fmla="*/ 1014041 w 2322141"/>
                  <a:gd name="connsiteY10" fmla="*/ 2281238 h 3332082"/>
                  <a:gd name="connsiteX11" fmla="*/ 601291 w 2322141"/>
                  <a:gd name="connsiteY11" fmla="*/ 2147888 h 3332082"/>
                  <a:gd name="connsiteX12" fmla="*/ 518741 w 2322141"/>
                  <a:gd name="connsiteY12" fmla="*/ 1709738 h 3332082"/>
                  <a:gd name="connsiteX13" fmla="*/ 569541 w 2322141"/>
                  <a:gd name="connsiteY13" fmla="*/ 1500188 h 3332082"/>
                  <a:gd name="connsiteX14" fmla="*/ 525091 w 2322141"/>
                  <a:gd name="connsiteY14" fmla="*/ 1976438 h 3332082"/>
                  <a:gd name="connsiteX15" fmla="*/ 536204 w 2322141"/>
                  <a:gd name="connsiteY15" fmla="*/ 3327401 h 3332082"/>
                  <a:gd name="connsiteX16" fmla="*/ 398091 w 2322141"/>
                  <a:gd name="connsiteY16" fmla="*/ 2217738 h 3332082"/>
                  <a:gd name="connsiteX17" fmla="*/ 283791 w 2322141"/>
                  <a:gd name="connsiteY17" fmla="*/ 1100138 h 3332082"/>
                  <a:gd name="connsiteX18" fmla="*/ 86941 w 2322141"/>
                  <a:gd name="connsiteY18" fmla="*/ 503238 h 3332082"/>
                  <a:gd name="connsiteX19" fmla="*/ 23441 w 2322141"/>
                  <a:gd name="connsiteY19" fmla="*/ 331788 h 3332082"/>
                  <a:gd name="connsiteX20" fmla="*/ 474291 w 2322141"/>
                  <a:gd name="connsiteY20" fmla="*/ 153988 h 3332082"/>
                  <a:gd name="connsiteX21" fmla="*/ 766391 w 2322141"/>
                  <a:gd name="connsiteY21" fmla="*/ 84138 h 3332082"/>
                  <a:gd name="connsiteX0" fmla="*/ 766391 w 2322141"/>
                  <a:gd name="connsiteY0" fmla="*/ 84138 h 3332082"/>
                  <a:gd name="connsiteX1" fmla="*/ 1047379 w 2322141"/>
                  <a:gd name="connsiteY1" fmla="*/ 0 h 3332082"/>
                  <a:gd name="connsiteX2" fmla="*/ 1445841 w 2322141"/>
                  <a:gd name="connsiteY2" fmla="*/ 84138 h 3332082"/>
                  <a:gd name="connsiteX3" fmla="*/ 1668091 w 2322141"/>
                  <a:gd name="connsiteY3" fmla="*/ 242888 h 3332082"/>
                  <a:gd name="connsiteX4" fmla="*/ 1991941 w 2322141"/>
                  <a:gd name="connsiteY4" fmla="*/ 419100 h 3332082"/>
                  <a:gd name="connsiteX5" fmla="*/ 2233241 w 2322141"/>
                  <a:gd name="connsiteY5" fmla="*/ 636588 h 3332082"/>
                  <a:gd name="connsiteX6" fmla="*/ 2322141 w 2322141"/>
                  <a:gd name="connsiteY6" fmla="*/ 992188 h 3332082"/>
                  <a:gd name="connsiteX7" fmla="*/ 2233241 w 2322141"/>
                  <a:gd name="connsiteY7" fmla="*/ 1500188 h 3332082"/>
                  <a:gd name="connsiteX8" fmla="*/ 1820491 w 2322141"/>
                  <a:gd name="connsiteY8" fmla="*/ 1944688 h 3332082"/>
                  <a:gd name="connsiteX9" fmla="*/ 1407741 w 2322141"/>
                  <a:gd name="connsiteY9" fmla="*/ 2147888 h 3332082"/>
                  <a:gd name="connsiteX10" fmla="*/ 1014041 w 2322141"/>
                  <a:gd name="connsiteY10" fmla="*/ 2281238 h 3332082"/>
                  <a:gd name="connsiteX11" fmla="*/ 601291 w 2322141"/>
                  <a:gd name="connsiteY11" fmla="*/ 2147888 h 3332082"/>
                  <a:gd name="connsiteX12" fmla="*/ 518741 w 2322141"/>
                  <a:gd name="connsiteY12" fmla="*/ 1709738 h 3332082"/>
                  <a:gd name="connsiteX13" fmla="*/ 569541 w 2322141"/>
                  <a:gd name="connsiteY13" fmla="*/ 1500188 h 3332082"/>
                  <a:gd name="connsiteX14" fmla="*/ 525091 w 2322141"/>
                  <a:gd name="connsiteY14" fmla="*/ 1976438 h 3332082"/>
                  <a:gd name="connsiteX15" fmla="*/ 536204 w 2322141"/>
                  <a:gd name="connsiteY15" fmla="*/ 3327401 h 3332082"/>
                  <a:gd name="connsiteX16" fmla="*/ 398091 w 2322141"/>
                  <a:gd name="connsiteY16" fmla="*/ 2217738 h 3332082"/>
                  <a:gd name="connsiteX17" fmla="*/ 283791 w 2322141"/>
                  <a:gd name="connsiteY17" fmla="*/ 1100138 h 3332082"/>
                  <a:gd name="connsiteX18" fmla="*/ 86941 w 2322141"/>
                  <a:gd name="connsiteY18" fmla="*/ 503238 h 3332082"/>
                  <a:gd name="connsiteX19" fmla="*/ 23441 w 2322141"/>
                  <a:gd name="connsiteY19" fmla="*/ 331788 h 3332082"/>
                  <a:gd name="connsiteX20" fmla="*/ 474291 w 2322141"/>
                  <a:gd name="connsiteY20" fmla="*/ 153988 h 3332082"/>
                  <a:gd name="connsiteX21" fmla="*/ 766391 w 2322141"/>
                  <a:gd name="connsiteY21" fmla="*/ 84138 h 3332082"/>
                  <a:gd name="connsiteX0" fmla="*/ 766391 w 2322357"/>
                  <a:gd name="connsiteY0" fmla="*/ 84138 h 3332082"/>
                  <a:gd name="connsiteX1" fmla="*/ 1047379 w 2322357"/>
                  <a:gd name="connsiteY1" fmla="*/ 0 h 3332082"/>
                  <a:gd name="connsiteX2" fmla="*/ 1445841 w 2322357"/>
                  <a:gd name="connsiteY2" fmla="*/ 84138 h 3332082"/>
                  <a:gd name="connsiteX3" fmla="*/ 1668091 w 2322357"/>
                  <a:gd name="connsiteY3" fmla="*/ 242888 h 3332082"/>
                  <a:gd name="connsiteX4" fmla="*/ 1991941 w 2322357"/>
                  <a:gd name="connsiteY4" fmla="*/ 419100 h 3332082"/>
                  <a:gd name="connsiteX5" fmla="*/ 2233241 w 2322357"/>
                  <a:gd name="connsiteY5" fmla="*/ 636588 h 3332082"/>
                  <a:gd name="connsiteX6" fmla="*/ 2322141 w 2322357"/>
                  <a:gd name="connsiteY6" fmla="*/ 992188 h 3332082"/>
                  <a:gd name="connsiteX7" fmla="*/ 2233241 w 2322357"/>
                  <a:gd name="connsiteY7" fmla="*/ 1500188 h 3332082"/>
                  <a:gd name="connsiteX8" fmla="*/ 1820491 w 2322357"/>
                  <a:gd name="connsiteY8" fmla="*/ 1944688 h 3332082"/>
                  <a:gd name="connsiteX9" fmla="*/ 1407741 w 2322357"/>
                  <a:gd name="connsiteY9" fmla="*/ 2147888 h 3332082"/>
                  <a:gd name="connsiteX10" fmla="*/ 1014041 w 2322357"/>
                  <a:gd name="connsiteY10" fmla="*/ 2281238 h 3332082"/>
                  <a:gd name="connsiteX11" fmla="*/ 601291 w 2322357"/>
                  <a:gd name="connsiteY11" fmla="*/ 2147888 h 3332082"/>
                  <a:gd name="connsiteX12" fmla="*/ 518741 w 2322357"/>
                  <a:gd name="connsiteY12" fmla="*/ 1709738 h 3332082"/>
                  <a:gd name="connsiteX13" fmla="*/ 569541 w 2322357"/>
                  <a:gd name="connsiteY13" fmla="*/ 1500188 h 3332082"/>
                  <a:gd name="connsiteX14" fmla="*/ 525091 w 2322357"/>
                  <a:gd name="connsiteY14" fmla="*/ 1976438 h 3332082"/>
                  <a:gd name="connsiteX15" fmla="*/ 536204 w 2322357"/>
                  <a:gd name="connsiteY15" fmla="*/ 3327401 h 3332082"/>
                  <a:gd name="connsiteX16" fmla="*/ 398091 w 2322357"/>
                  <a:gd name="connsiteY16" fmla="*/ 2217738 h 3332082"/>
                  <a:gd name="connsiteX17" fmla="*/ 283791 w 2322357"/>
                  <a:gd name="connsiteY17" fmla="*/ 1100138 h 3332082"/>
                  <a:gd name="connsiteX18" fmla="*/ 86941 w 2322357"/>
                  <a:gd name="connsiteY18" fmla="*/ 503238 h 3332082"/>
                  <a:gd name="connsiteX19" fmla="*/ 23441 w 2322357"/>
                  <a:gd name="connsiteY19" fmla="*/ 331788 h 3332082"/>
                  <a:gd name="connsiteX20" fmla="*/ 474291 w 2322357"/>
                  <a:gd name="connsiteY20" fmla="*/ 153988 h 3332082"/>
                  <a:gd name="connsiteX21" fmla="*/ 766391 w 2322357"/>
                  <a:gd name="connsiteY21" fmla="*/ 84138 h 3332082"/>
                  <a:gd name="connsiteX0" fmla="*/ 766391 w 2322755"/>
                  <a:gd name="connsiteY0" fmla="*/ 84138 h 3332082"/>
                  <a:gd name="connsiteX1" fmla="*/ 1047379 w 2322755"/>
                  <a:gd name="connsiteY1" fmla="*/ 0 h 3332082"/>
                  <a:gd name="connsiteX2" fmla="*/ 1445841 w 2322755"/>
                  <a:gd name="connsiteY2" fmla="*/ 84138 h 3332082"/>
                  <a:gd name="connsiteX3" fmla="*/ 1668091 w 2322755"/>
                  <a:gd name="connsiteY3" fmla="*/ 242888 h 3332082"/>
                  <a:gd name="connsiteX4" fmla="*/ 1991941 w 2322755"/>
                  <a:gd name="connsiteY4" fmla="*/ 419100 h 3332082"/>
                  <a:gd name="connsiteX5" fmla="*/ 2233241 w 2322755"/>
                  <a:gd name="connsiteY5" fmla="*/ 636588 h 3332082"/>
                  <a:gd name="connsiteX6" fmla="*/ 2322141 w 2322755"/>
                  <a:gd name="connsiteY6" fmla="*/ 992188 h 3332082"/>
                  <a:gd name="connsiteX7" fmla="*/ 2233241 w 2322755"/>
                  <a:gd name="connsiteY7" fmla="*/ 1500188 h 3332082"/>
                  <a:gd name="connsiteX8" fmla="*/ 1820491 w 2322755"/>
                  <a:gd name="connsiteY8" fmla="*/ 1944688 h 3332082"/>
                  <a:gd name="connsiteX9" fmla="*/ 1407741 w 2322755"/>
                  <a:gd name="connsiteY9" fmla="*/ 2147888 h 3332082"/>
                  <a:gd name="connsiteX10" fmla="*/ 1014041 w 2322755"/>
                  <a:gd name="connsiteY10" fmla="*/ 2281238 h 3332082"/>
                  <a:gd name="connsiteX11" fmla="*/ 601291 w 2322755"/>
                  <a:gd name="connsiteY11" fmla="*/ 2147888 h 3332082"/>
                  <a:gd name="connsiteX12" fmla="*/ 518741 w 2322755"/>
                  <a:gd name="connsiteY12" fmla="*/ 1709738 h 3332082"/>
                  <a:gd name="connsiteX13" fmla="*/ 569541 w 2322755"/>
                  <a:gd name="connsiteY13" fmla="*/ 1500188 h 3332082"/>
                  <a:gd name="connsiteX14" fmla="*/ 525091 w 2322755"/>
                  <a:gd name="connsiteY14" fmla="*/ 1976438 h 3332082"/>
                  <a:gd name="connsiteX15" fmla="*/ 536204 w 2322755"/>
                  <a:gd name="connsiteY15" fmla="*/ 3327401 h 3332082"/>
                  <a:gd name="connsiteX16" fmla="*/ 398091 w 2322755"/>
                  <a:gd name="connsiteY16" fmla="*/ 2217738 h 3332082"/>
                  <a:gd name="connsiteX17" fmla="*/ 283791 w 2322755"/>
                  <a:gd name="connsiteY17" fmla="*/ 1100138 h 3332082"/>
                  <a:gd name="connsiteX18" fmla="*/ 86941 w 2322755"/>
                  <a:gd name="connsiteY18" fmla="*/ 503238 h 3332082"/>
                  <a:gd name="connsiteX19" fmla="*/ 23441 w 2322755"/>
                  <a:gd name="connsiteY19" fmla="*/ 331788 h 3332082"/>
                  <a:gd name="connsiteX20" fmla="*/ 474291 w 2322755"/>
                  <a:gd name="connsiteY20" fmla="*/ 153988 h 3332082"/>
                  <a:gd name="connsiteX21" fmla="*/ 766391 w 2322755"/>
                  <a:gd name="connsiteY21" fmla="*/ 84138 h 3332082"/>
                  <a:gd name="connsiteX0" fmla="*/ 766391 w 2341191"/>
                  <a:gd name="connsiteY0" fmla="*/ 84138 h 3332082"/>
                  <a:gd name="connsiteX1" fmla="*/ 1047379 w 2341191"/>
                  <a:gd name="connsiteY1" fmla="*/ 0 h 3332082"/>
                  <a:gd name="connsiteX2" fmla="*/ 1445841 w 2341191"/>
                  <a:gd name="connsiteY2" fmla="*/ 84138 h 3332082"/>
                  <a:gd name="connsiteX3" fmla="*/ 1668091 w 2341191"/>
                  <a:gd name="connsiteY3" fmla="*/ 242888 h 3332082"/>
                  <a:gd name="connsiteX4" fmla="*/ 1991941 w 2341191"/>
                  <a:gd name="connsiteY4" fmla="*/ 419100 h 3332082"/>
                  <a:gd name="connsiteX5" fmla="*/ 2233241 w 2341191"/>
                  <a:gd name="connsiteY5" fmla="*/ 636588 h 3332082"/>
                  <a:gd name="connsiteX6" fmla="*/ 2341191 w 2341191"/>
                  <a:gd name="connsiteY6" fmla="*/ 992188 h 3332082"/>
                  <a:gd name="connsiteX7" fmla="*/ 2233241 w 2341191"/>
                  <a:gd name="connsiteY7" fmla="*/ 1500188 h 3332082"/>
                  <a:gd name="connsiteX8" fmla="*/ 1820491 w 2341191"/>
                  <a:gd name="connsiteY8" fmla="*/ 1944688 h 3332082"/>
                  <a:gd name="connsiteX9" fmla="*/ 1407741 w 2341191"/>
                  <a:gd name="connsiteY9" fmla="*/ 2147888 h 3332082"/>
                  <a:gd name="connsiteX10" fmla="*/ 1014041 w 2341191"/>
                  <a:gd name="connsiteY10" fmla="*/ 2281238 h 3332082"/>
                  <a:gd name="connsiteX11" fmla="*/ 601291 w 2341191"/>
                  <a:gd name="connsiteY11" fmla="*/ 2147888 h 3332082"/>
                  <a:gd name="connsiteX12" fmla="*/ 518741 w 2341191"/>
                  <a:gd name="connsiteY12" fmla="*/ 1709738 h 3332082"/>
                  <a:gd name="connsiteX13" fmla="*/ 569541 w 2341191"/>
                  <a:gd name="connsiteY13" fmla="*/ 1500188 h 3332082"/>
                  <a:gd name="connsiteX14" fmla="*/ 525091 w 2341191"/>
                  <a:gd name="connsiteY14" fmla="*/ 1976438 h 3332082"/>
                  <a:gd name="connsiteX15" fmla="*/ 536204 w 2341191"/>
                  <a:gd name="connsiteY15" fmla="*/ 3327401 h 3332082"/>
                  <a:gd name="connsiteX16" fmla="*/ 398091 w 2341191"/>
                  <a:gd name="connsiteY16" fmla="*/ 2217738 h 3332082"/>
                  <a:gd name="connsiteX17" fmla="*/ 283791 w 2341191"/>
                  <a:gd name="connsiteY17" fmla="*/ 1100138 h 3332082"/>
                  <a:gd name="connsiteX18" fmla="*/ 86941 w 2341191"/>
                  <a:gd name="connsiteY18" fmla="*/ 503238 h 3332082"/>
                  <a:gd name="connsiteX19" fmla="*/ 23441 w 2341191"/>
                  <a:gd name="connsiteY19" fmla="*/ 331788 h 3332082"/>
                  <a:gd name="connsiteX20" fmla="*/ 474291 w 2341191"/>
                  <a:gd name="connsiteY20" fmla="*/ 153988 h 3332082"/>
                  <a:gd name="connsiteX21" fmla="*/ 766391 w 2341191"/>
                  <a:gd name="connsiteY21" fmla="*/ 84138 h 3332082"/>
                  <a:gd name="connsiteX0" fmla="*/ 766391 w 2341191"/>
                  <a:gd name="connsiteY0" fmla="*/ 84138 h 3332082"/>
                  <a:gd name="connsiteX1" fmla="*/ 1047379 w 2341191"/>
                  <a:gd name="connsiteY1" fmla="*/ 0 h 3332082"/>
                  <a:gd name="connsiteX2" fmla="*/ 1445841 w 2341191"/>
                  <a:gd name="connsiteY2" fmla="*/ 84138 h 3332082"/>
                  <a:gd name="connsiteX3" fmla="*/ 1668091 w 2341191"/>
                  <a:gd name="connsiteY3" fmla="*/ 242888 h 3332082"/>
                  <a:gd name="connsiteX4" fmla="*/ 1991941 w 2341191"/>
                  <a:gd name="connsiteY4" fmla="*/ 419100 h 3332082"/>
                  <a:gd name="connsiteX5" fmla="*/ 2233241 w 2341191"/>
                  <a:gd name="connsiteY5" fmla="*/ 636588 h 3332082"/>
                  <a:gd name="connsiteX6" fmla="*/ 2341191 w 2341191"/>
                  <a:gd name="connsiteY6" fmla="*/ 992188 h 3332082"/>
                  <a:gd name="connsiteX7" fmla="*/ 2233241 w 2341191"/>
                  <a:gd name="connsiteY7" fmla="*/ 1500188 h 3332082"/>
                  <a:gd name="connsiteX8" fmla="*/ 1820491 w 2341191"/>
                  <a:gd name="connsiteY8" fmla="*/ 1944688 h 3332082"/>
                  <a:gd name="connsiteX9" fmla="*/ 1407741 w 2341191"/>
                  <a:gd name="connsiteY9" fmla="*/ 2147888 h 3332082"/>
                  <a:gd name="connsiteX10" fmla="*/ 1014041 w 2341191"/>
                  <a:gd name="connsiteY10" fmla="*/ 2281238 h 3332082"/>
                  <a:gd name="connsiteX11" fmla="*/ 601291 w 2341191"/>
                  <a:gd name="connsiteY11" fmla="*/ 2147888 h 3332082"/>
                  <a:gd name="connsiteX12" fmla="*/ 518741 w 2341191"/>
                  <a:gd name="connsiteY12" fmla="*/ 1709738 h 3332082"/>
                  <a:gd name="connsiteX13" fmla="*/ 569541 w 2341191"/>
                  <a:gd name="connsiteY13" fmla="*/ 1500188 h 3332082"/>
                  <a:gd name="connsiteX14" fmla="*/ 525091 w 2341191"/>
                  <a:gd name="connsiteY14" fmla="*/ 1976438 h 3332082"/>
                  <a:gd name="connsiteX15" fmla="*/ 536204 w 2341191"/>
                  <a:gd name="connsiteY15" fmla="*/ 3327401 h 3332082"/>
                  <a:gd name="connsiteX16" fmla="*/ 398091 w 2341191"/>
                  <a:gd name="connsiteY16" fmla="*/ 2217738 h 3332082"/>
                  <a:gd name="connsiteX17" fmla="*/ 283791 w 2341191"/>
                  <a:gd name="connsiteY17" fmla="*/ 1100138 h 3332082"/>
                  <a:gd name="connsiteX18" fmla="*/ 86941 w 2341191"/>
                  <a:gd name="connsiteY18" fmla="*/ 503238 h 3332082"/>
                  <a:gd name="connsiteX19" fmla="*/ 23441 w 2341191"/>
                  <a:gd name="connsiteY19" fmla="*/ 331788 h 3332082"/>
                  <a:gd name="connsiteX20" fmla="*/ 474291 w 2341191"/>
                  <a:gd name="connsiteY20" fmla="*/ 153988 h 3332082"/>
                  <a:gd name="connsiteX21" fmla="*/ 766391 w 2341191"/>
                  <a:gd name="connsiteY21" fmla="*/ 84138 h 3332082"/>
                  <a:gd name="connsiteX0" fmla="*/ 764612 w 2339412"/>
                  <a:gd name="connsiteY0" fmla="*/ 84138 h 3332082"/>
                  <a:gd name="connsiteX1" fmla="*/ 1045600 w 2339412"/>
                  <a:gd name="connsiteY1" fmla="*/ 0 h 3332082"/>
                  <a:gd name="connsiteX2" fmla="*/ 1444062 w 2339412"/>
                  <a:gd name="connsiteY2" fmla="*/ 84138 h 3332082"/>
                  <a:gd name="connsiteX3" fmla="*/ 1666312 w 2339412"/>
                  <a:gd name="connsiteY3" fmla="*/ 242888 h 3332082"/>
                  <a:gd name="connsiteX4" fmla="*/ 1990162 w 2339412"/>
                  <a:gd name="connsiteY4" fmla="*/ 419100 h 3332082"/>
                  <a:gd name="connsiteX5" fmla="*/ 2231462 w 2339412"/>
                  <a:gd name="connsiteY5" fmla="*/ 636588 h 3332082"/>
                  <a:gd name="connsiteX6" fmla="*/ 2339412 w 2339412"/>
                  <a:gd name="connsiteY6" fmla="*/ 992188 h 3332082"/>
                  <a:gd name="connsiteX7" fmla="*/ 2231462 w 2339412"/>
                  <a:gd name="connsiteY7" fmla="*/ 1500188 h 3332082"/>
                  <a:gd name="connsiteX8" fmla="*/ 1818712 w 2339412"/>
                  <a:gd name="connsiteY8" fmla="*/ 1944688 h 3332082"/>
                  <a:gd name="connsiteX9" fmla="*/ 1405962 w 2339412"/>
                  <a:gd name="connsiteY9" fmla="*/ 2147888 h 3332082"/>
                  <a:gd name="connsiteX10" fmla="*/ 1012262 w 2339412"/>
                  <a:gd name="connsiteY10" fmla="*/ 2281238 h 3332082"/>
                  <a:gd name="connsiteX11" fmla="*/ 599512 w 2339412"/>
                  <a:gd name="connsiteY11" fmla="*/ 2147888 h 3332082"/>
                  <a:gd name="connsiteX12" fmla="*/ 516962 w 2339412"/>
                  <a:gd name="connsiteY12" fmla="*/ 1709738 h 3332082"/>
                  <a:gd name="connsiteX13" fmla="*/ 567762 w 2339412"/>
                  <a:gd name="connsiteY13" fmla="*/ 1500188 h 3332082"/>
                  <a:gd name="connsiteX14" fmla="*/ 523312 w 2339412"/>
                  <a:gd name="connsiteY14" fmla="*/ 1976438 h 3332082"/>
                  <a:gd name="connsiteX15" fmla="*/ 534425 w 2339412"/>
                  <a:gd name="connsiteY15" fmla="*/ 3327401 h 3332082"/>
                  <a:gd name="connsiteX16" fmla="*/ 396312 w 2339412"/>
                  <a:gd name="connsiteY16" fmla="*/ 2217738 h 3332082"/>
                  <a:gd name="connsiteX17" fmla="*/ 205812 w 2339412"/>
                  <a:gd name="connsiteY17" fmla="*/ 1100138 h 3332082"/>
                  <a:gd name="connsiteX18" fmla="*/ 85162 w 2339412"/>
                  <a:gd name="connsiteY18" fmla="*/ 503238 h 3332082"/>
                  <a:gd name="connsiteX19" fmla="*/ 21662 w 2339412"/>
                  <a:gd name="connsiteY19" fmla="*/ 331788 h 3332082"/>
                  <a:gd name="connsiteX20" fmla="*/ 472512 w 2339412"/>
                  <a:gd name="connsiteY20" fmla="*/ 153988 h 3332082"/>
                  <a:gd name="connsiteX21" fmla="*/ 764612 w 2339412"/>
                  <a:gd name="connsiteY21" fmla="*/ 84138 h 3332082"/>
                  <a:gd name="connsiteX0" fmla="*/ 764612 w 2339412"/>
                  <a:gd name="connsiteY0" fmla="*/ 84138 h 3332082"/>
                  <a:gd name="connsiteX1" fmla="*/ 1045600 w 2339412"/>
                  <a:gd name="connsiteY1" fmla="*/ 0 h 3332082"/>
                  <a:gd name="connsiteX2" fmla="*/ 1444062 w 2339412"/>
                  <a:gd name="connsiteY2" fmla="*/ 84138 h 3332082"/>
                  <a:gd name="connsiteX3" fmla="*/ 1666312 w 2339412"/>
                  <a:gd name="connsiteY3" fmla="*/ 242888 h 3332082"/>
                  <a:gd name="connsiteX4" fmla="*/ 1990162 w 2339412"/>
                  <a:gd name="connsiteY4" fmla="*/ 419100 h 3332082"/>
                  <a:gd name="connsiteX5" fmla="*/ 2231462 w 2339412"/>
                  <a:gd name="connsiteY5" fmla="*/ 636588 h 3332082"/>
                  <a:gd name="connsiteX6" fmla="*/ 2339412 w 2339412"/>
                  <a:gd name="connsiteY6" fmla="*/ 992188 h 3332082"/>
                  <a:gd name="connsiteX7" fmla="*/ 2231462 w 2339412"/>
                  <a:gd name="connsiteY7" fmla="*/ 1500188 h 3332082"/>
                  <a:gd name="connsiteX8" fmla="*/ 1818712 w 2339412"/>
                  <a:gd name="connsiteY8" fmla="*/ 1944688 h 3332082"/>
                  <a:gd name="connsiteX9" fmla="*/ 1405962 w 2339412"/>
                  <a:gd name="connsiteY9" fmla="*/ 2147888 h 3332082"/>
                  <a:gd name="connsiteX10" fmla="*/ 1012262 w 2339412"/>
                  <a:gd name="connsiteY10" fmla="*/ 2281238 h 3332082"/>
                  <a:gd name="connsiteX11" fmla="*/ 599512 w 2339412"/>
                  <a:gd name="connsiteY11" fmla="*/ 2147888 h 3332082"/>
                  <a:gd name="connsiteX12" fmla="*/ 516962 w 2339412"/>
                  <a:gd name="connsiteY12" fmla="*/ 1709738 h 3332082"/>
                  <a:gd name="connsiteX13" fmla="*/ 567762 w 2339412"/>
                  <a:gd name="connsiteY13" fmla="*/ 1500188 h 3332082"/>
                  <a:gd name="connsiteX14" fmla="*/ 523312 w 2339412"/>
                  <a:gd name="connsiteY14" fmla="*/ 1976438 h 3332082"/>
                  <a:gd name="connsiteX15" fmla="*/ 483625 w 2339412"/>
                  <a:gd name="connsiteY15" fmla="*/ 3327401 h 3332082"/>
                  <a:gd name="connsiteX16" fmla="*/ 396312 w 2339412"/>
                  <a:gd name="connsiteY16" fmla="*/ 2217738 h 3332082"/>
                  <a:gd name="connsiteX17" fmla="*/ 205812 w 2339412"/>
                  <a:gd name="connsiteY17" fmla="*/ 1100138 h 3332082"/>
                  <a:gd name="connsiteX18" fmla="*/ 85162 w 2339412"/>
                  <a:gd name="connsiteY18" fmla="*/ 503238 h 3332082"/>
                  <a:gd name="connsiteX19" fmla="*/ 21662 w 2339412"/>
                  <a:gd name="connsiteY19" fmla="*/ 331788 h 3332082"/>
                  <a:gd name="connsiteX20" fmla="*/ 472512 w 2339412"/>
                  <a:gd name="connsiteY20" fmla="*/ 153988 h 3332082"/>
                  <a:gd name="connsiteX21" fmla="*/ 764612 w 2339412"/>
                  <a:gd name="connsiteY21" fmla="*/ 84138 h 3332082"/>
                  <a:gd name="connsiteX0" fmla="*/ 764612 w 2339412"/>
                  <a:gd name="connsiteY0" fmla="*/ 84138 h 3332082"/>
                  <a:gd name="connsiteX1" fmla="*/ 1045600 w 2339412"/>
                  <a:gd name="connsiteY1" fmla="*/ 0 h 3332082"/>
                  <a:gd name="connsiteX2" fmla="*/ 1444062 w 2339412"/>
                  <a:gd name="connsiteY2" fmla="*/ 84138 h 3332082"/>
                  <a:gd name="connsiteX3" fmla="*/ 1666312 w 2339412"/>
                  <a:gd name="connsiteY3" fmla="*/ 242888 h 3332082"/>
                  <a:gd name="connsiteX4" fmla="*/ 1990162 w 2339412"/>
                  <a:gd name="connsiteY4" fmla="*/ 419100 h 3332082"/>
                  <a:gd name="connsiteX5" fmla="*/ 2231462 w 2339412"/>
                  <a:gd name="connsiteY5" fmla="*/ 636588 h 3332082"/>
                  <a:gd name="connsiteX6" fmla="*/ 2339412 w 2339412"/>
                  <a:gd name="connsiteY6" fmla="*/ 992188 h 3332082"/>
                  <a:gd name="connsiteX7" fmla="*/ 2231462 w 2339412"/>
                  <a:gd name="connsiteY7" fmla="*/ 1500188 h 3332082"/>
                  <a:gd name="connsiteX8" fmla="*/ 1818712 w 2339412"/>
                  <a:gd name="connsiteY8" fmla="*/ 1944688 h 3332082"/>
                  <a:gd name="connsiteX9" fmla="*/ 1405962 w 2339412"/>
                  <a:gd name="connsiteY9" fmla="*/ 2147888 h 3332082"/>
                  <a:gd name="connsiteX10" fmla="*/ 1012262 w 2339412"/>
                  <a:gd name="connsiteY10" fmla="*/ 2281238 h 3332082"/>
                  <a:gd name="connsiteX11" fmla="*/ 599512 w 2339412"/>
                  <a:gd name="connsiteY11" fmla="*/ 2147888 h 3332082"/>
                  <a:gd name="connsiteX12" fmla="*/ 516962 w 2339412"/>
                  <a:gd name="connsiteY12" fmla="*/ 1709738 h 3332082"/>
                  <a:gd name="connsiteX13" fmla="*/ 567762 w 2339412"/>
                  <a:gd name="connsiteY13" fmla="*/ 1500188 h 3332082"/>
                  <a:gd name="connsiteX14" fmla="*/ 515374 w 2339412"/>
                  <a:gd name="connsiteY14" fmla="*/ 1752600 h 3332082"/>
                  <a:gd name="connsiteX15" fmla="*/ 523312 w 2339412"/>
                  <a:gd name="connsiteY15" fmla="*/ 1976438 h 3332082"/>
                  <a:gd name="connsiteX16" fmla="*/ 483625 w 2339412"/>
                  <a:gd name="connsiteY16" fmla="*/ 3327401 h 3332082"/>
                  <a:gd name="connsiteX17" fmla="*/ 396312 w 2339412"/>
                  <a:gd name="connsiteY17" fmla="*/ 2217738 h 3332082"/>
                  <a:gd name="connsiteX18" fmla="*/ 205812 w 2339412"/>
                  <a:gd name="connsiteY18" fmla="*/ 1100138 h 3332082"/>
                  <a:gd name="connsiteX19" fmla="*/ 85162 w 2339412"/>
                  <a:gd name="connsiteY19" fmla="*/ 503238 h 3332082"/>
                  <a:gd name="connsiteX20" fmla="*/ 21662 w 2339412"/>
                  <a:gd name="connsiteY20" fmla="*/ 331788 h 3332082"/>
                  <a:gd name="connsiteX21" fmla="*/ 472512 w 2339412"/>
                  <a:gd name="connsiteY21" fmla="*/ 153988 h 3332082"/>
                  <a:gd name="connsiteX22" fmla="*/ 764612 w 2339412"/>
                  <a:gd name="connsiteY22" fmla="*/ 84138 h 3332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339412" h="3332082">
                    <a:moveTo>
                      <a:pt x="764612" y="84138"/>
                    </a:moveTo>
                    <a:cubicBezTo>
                      <a:pt x="860127" y="58473"/>
                      <a:pt x="932358" y="0"/>
                      <a:pt x="1045600" y="0"/>
                    </a:cubicBezTo>
                    <a:cubicBezTo>
                      <a:pt x="1158842" y="0"/>
                      <a:pt x="1340610" y="43657"/>
                      <a:pt x="1444062" y="84138"/>
                    </a:cubicBezTo>
                    <a:cubicBezTo>
                      <a:pt x="1547514" y="124619"/>
                      <a:pt x="1575295" y="187061"/>
                      <a:pt x="1666312" y="242888"/>
                    </a:cubicBezTo>
                    <a:cubicBezTo>
                      <a:pt x="1757329" y="298715"/>
                      <a:pt x="1895970" y="353483"/>
                      <a:pt x="1990162" y="419100"/>
                    </a:cubicBezTo>
                    <a:cubicBezTo>
                      <a:pt x="2084354" y="484717"/>
                      <a:pt x="2173254" y="541073"/>
                      <a:pt x="2231462" y="636588"/>
                    </a:cubicBezTo>
                    <a:cubicBezTo>
                      <a:pt x="2289670" y="732103"/>
                      <a:pt x="2339412" y="848255"/>
                      <a:pt x="2339412" y="992188"/>
                    </a:cubicBezTo>
                    <a:cubicBezTo>
                      <a:pt x="2339412" y="1136121"/>
                      <a:pt x="2318245" y="1341438"/>
                      <a:pt x="2231462" y="1500188"/>
                    </a:cubicBezTo>
                    <a:cubicBezTo>
                      <a:pt x="2144679" y="1658938"/>
                      <a:pt x="1942007" y="1817688"/>
                      <a:pt x="1818712" y="1944688"/>
                    </a:cubicBezTo>
                    <a:cubicBezTo>
                      <a:pt x="1695417" y="2071688"/>
                      <a:pt x="1540370" y="2091796"/>
                      <a:pt x="1405962" y="2147888"/>
                    </a:cubicBezTo>
                    <a:cubicBezTo>
                      <a:pt x="1271554" y="2203980"/>
                      <a:pt x="1203820" y="2266951"/>
                      <a:pt x="1012262" y="2281238"/>
                    </a:cubicBezTo>
                    <a:cubicBezTo>
                      <a:pt x="820704" y="2295525"/>
                      <a:pt x="682062" y="2243138"/>
                      <a:pt x="599512" y="2147888"/>
                    </a:cubicBezTo>
                    <a:cubicBezTo>
                      <a:pt x="516962" y="2052638"/>
                      <a:pt x="498442" y="1831975"/>
                      <a:pt x="516962" y="1709738"/>
                    </a:cubicBezTo>
                    <a:cubicBezTo>
                      <a:pt x="535482" y="1587501"/>
                      <a:pt x="568027" y="1493044"/>
                      <a:pt x="567762" y="1500188"/>
                    </a:cubicBezTo>
                    <a:cubicBezTo>
                      <a:pt x="567497" y="1507332"/>
                      <a:pt x="522782" y="1673225"/>
                      <a:pt x="515374" y="1752600"/>
                    </a:cubicBezTo>
                    <a:cubicBezTo>
                      <a:pt x="507966" y="1831975"/>
                      <a:pt x="528603" y="1713971"/>
                      <a:pt x="523312" y="1976438"/>
                    </a:cubicBezTo>
                    <a:cubicBezTo>
                      <a:pt x="518021" y="2238905"/>
                      <a:pt x="480979" y="3253846"/>
                      <a:pt x="483625" y="3327401"/>
                    </a:cubicBezTo>
                    <a:cubicBezTo>
                      <a:pt x="486271" y="3400956"/>
                      <a:pt x="442614" y="2588949"/>
                      <a:pt x="396312" y="2217738"/>
                    </a:cubicBezTo>
                    <a:cubicBezTo>
                      <a:pt x="350010" y="1846528"/>
                      <a:pt x="257670" y="1385888"/>
                      <a:pt x="205812" y="1100138"/>
                    </a:cubicBezTo>
                    <a:cubicBezTo>
                      <a:pt x="153954" y="814388"/>
                      <a:pt x="115854" y="631296"/>
                      <a:pt x="85162" y="503238"/>
                    </a:cubicBezTo>
                    <a:cubicBezTo>
                      <a:pt x="54470" y="375180"/>
                      <a:pt x="-42896" y="389996"/>
                      <a:pt x="21662" y="331788"/>
                    </a:cubicBezTo>
                    <a:cubicBezTo>
                      <a:pt x="86220" y="273580"/>
                      <a:pt x="350804" y="197380"/>
                      <a:pt x="472512" y="153988"/>
                    </a:cubicBezTo>
                    <a:cubicBezTo>
                      <a:pt x="594220" y="110596"/>
                      <a:pt x="669097" y="109803"/>
                      <a:pt x="764612" y="84138"/>
                    </a:cubicBezTo>
                    <a:close/>
                  </a:path>
                </a:pathLst>
              </a:custGeom>
              <a:solidFill>
                <a:srgbClr val="FFC72C">
                  <a:lumMod val="60000"/>
                  <a:lumOff val="40000"/>
                </a:srgbClr>
              </a:solidFill>
              <a:ln w="6350" cap="flat" cmpd="sng" algn="ctr">
                <a:solidFill>
                  <a:srgbClr val="FFC72C">
                    <a:lumMod val="50000"/>
                  </a:srgbClr>
                </a:solidFill>
                <a:prstDash val="solid"/>
                <a:miter lim="800000"/>
              </a:ln>
              <a:effectLst>
                <a:innerShdw blurRad="76200">
                  <a:prstClr val="black">
                    <a:alpha val="65000"/>
                  </a:prstClr>
                </a:innerShdw>
              </a:effectLst>
            </p:spPr>
            <p:txBody>
              <a:bodyPr rtlCol="0" anchor="ctr"/>
              <a:lstStyle/>
              <a:p>
                <a:pPr algn="ctr"/>
                <a:endParaRPr lang="en-US" sz="2800" kern="0">
                  <a:solidFill>
                    <a:srgbClr val="FFFFFF"/>
                  </a:solidFill>
                  <a:latin typeface="+mj-lt"/>
                </a:endParaRPr>
              </a:p>
            </p:txBody>
          </p:sp>
          <p:sp>
            <p:nvSpPr>
              <p:cNvPr id="327" name="Freeform 326"/>
              <p:cNvSpPr/>
              <p:nvPr/>
            </p:nvSpPr>
            <p:spPr>
              <a:xfrm flipH="1">
                <a:off x="222152" y="4636164"/>
                <a:ext cx="1866528" cy="1915122"/>
              </a:xfrm>
              <a:custGeom>
                <a:avLst/>
                <a:gdLst>
                  <a:gd name="connsiteX0" fmla="*/ 817092 w 1866528"/>
                  <a:gd name="connsiteY0" fmla="*/ 662132 h 1915122"/>
                  <a:gd name="connsiteX1" fmla="*/ 828998 w 1866528"/>
                  <a:gd name="connsiteY1" fmla="*/ 533544 h 1915122"/>
                  <a:gd name="connsiteX2" fmla="*/ 786135 w 1866528"/>
                  <a:gd name="connsiteY2" fmla="*/ 426388 h 1915122"/>
                  <a:gd name="connsiteX3" fmla="*/ 781373 w 1866528"/>
                  <a:gd name="connsiteY3" fmla="*/ 309707 h 1915122"/>
                  <a:gd name="connsiteX4" fmla="*/ 748035 w 1866528"/>
                  <a:gd name="connsiteY4" fmla="*/ 228744 h 1915122"/>
                  <a:gd name="connsiteX5" fmla="*/ 709935 w 1866528"/>
                  <a:gd name="connsiteY5" fmla="*/ 119207 h 1915122"/>
                  <a:gd name="connsiteX6" fmla="*/ 688504 w 1866528"/>
                  <a:gd name="connsiteY6" fmla="*/ 50151 h 1915122"/>
                  <a:gd name="connsiteX7" fmla="*/ 648023 w 1866528"/>
                  <a:gd name="connsiteY7" fmla="*/ 144 h 1915122"/>
                  <a:gd name="connsiteX8" fmla="*/ 583729 w 1866528"/>
                  <a:gd name="connsiteY8" fmla="*/ 35863 h 1915122"/>
                  <a:gd name="connsiteX9" fmla="*/ 552773 w 1866528"/>
                  <a:gd name="connsiteY9" fmla="*/ 62057 h 1915122"/>
                  <a:gd name="connsiteX10" fmla="*/ 500385 w 1866528"/>
                  <a:gd name="connsiteY10" fmla="*/ 81107 h 1915122"/>
                  <a:gd name="connsiteX11" fmla="*/ 498004 w 1866528"/>
                  <a:gd name="connsiteY11" fmla="*/ 166832 h 1915122"/>
                  <a:gd name="connsiteX12" fmla="*/ 564679 w 1866528"/>
                  <a:gd name="connsiteY12" fmla="*/ 297801 h 1915122"/>
                  <a:gd name="connsiteX13" fmla="*/ 578967 w 1866528"/>
                  <a:gd name="connsiteY13" fmla="*/ 393051 h 1915122"/>
                  <a:gd name="connsiteX14" fmla="*/ 636117 w 1866528"/>
                  <a:gd name="connsiteY14" fmla="*/ 440676 h 1915122"/>
                  <a:gd name="connsiteX15" fmla="*/ 662310 w 1866528"/>
                  <a:gd name="connsiteY15" fmla="*/ 524019 h 1915122"/>
                  <a:gd name="connsiteX16" fmla="*/ 676598 w 1866528"/>
                  <a:gd name="connsiteY16" fmla="*/ 614507 h 1915122"/>
                  <a:gd name="connsiteX17" fmla="*/ 728985 w 1866528"/>
                  <a:gd name="connsiteY17" fmla="*/ 702613 h 1915122"/>
                  <a:gd name="connsiteX18" fmla="*/ 724223 w 1866528"/>
                  <a:gd name="connsiteY18" fmla="*/ 719282 h 1915122"/>
                  <a:gd name="connsiteX19" fmla="*/ 724223 w 1866528"/>
                  <a:gd name="connsiteY19" fmla="*/ 707376 h 1915122"/>
                  <a:gd name="connsiteX20" fmla="*/ 678979 w 1866528"/>
                  <a:gd name="connsiteY20" fmla="*/ 624032 h 1915122"/>
                  <a:gd name="connsiteX21" fmla="*/ 638498 w 1866528"/>
                  <a:gd name="connsiteY21" fmla="*/ 457344 h 1915122"/>
                  <a:gd name="connsiteX22" fmla="*/ 593254 w 1866528"/>
                  <a:gd name="connsiteY22" fmla="*/ 404957 h 1915122"/>
                  <a:gd name="connsiteX23" fmla="*/ 564679 w 1866528"/>
                  <a:gd name="connsiteY23" fmla="*/ 314469 h 1915122"/>
                  <a:gd name="connsiteX24" fmla="*/ 512292 w 1866528"/>
                  <a:gd name="connsiteY24" fmla="*/ 204932 h 1915122"/>
                  <a:gd name="connsiteX25" fmla="*/ 424185 w 1866528"/>
                  <a:gd name="connsiteY25" fmla="*/ 166832 h 1915122"/>
                  <a:gd name="connsiteX26" fmla="*/ 383704 w 1866528"/>
                  <a:gd name="connsiteY26" fmla="*/ 257319 h 1915122"/>
                  <a:gd name="connsiteX27" fmla="*/ 369417 w 1866528"/>
                  <a:gd name="connsiteY27" fmla="*/ 378763 h 1915122"/>
                  <a:gd name="connsiteX28" fmla="*/ 409898 w 1866528"/>
                  <a:gd name="connsiteY28" fmla="*/ 431151 h 1915122"/>
                  <a:gd name="connsiteX29" fmla="*/ 469429 w 1866528"/>
                  <a:gd name="connsiteY29" fmla="*/ 490682 h 1915122"/>
                  <a:gd name="connsiteX30" fmla="*/ 498004 w 1866528"/>
                  <a:gd name="connsiteY30" fmla="*/ 581169 h 1915122"/>
                  <a:gd name="connsiteX31" fmla="*/ 521817 w 1866528"/>
                  <a:gd name="connsiteY31" fmla="*/ 674038 h 1915122"/>
                  <a:gd name="connsiteX32" fmla="*/ 574204 w 1866528"/>
                  <a:gd name="connsiteY32" fmla="*/ 728807 h 1915122"/>
                  <a:gd name="connsiteX33" fmla="*/ 588492 w 1866528"/>
                  <a:gd name="connsiteY33" fmla="*/ 759763 h 1915122"/>
                  <a:gd name="connsiteX34" fmla="*/ 552773 w 1866528"/>
                  <a:gd name="connsiteY34" fmla="*/ 728807 h 1915122"/>
                  <a:gd name="connsiteX35" fmla="*/ 502767 w 1866528"/>
                  <a:gd name="connsiteY35" fmla="*/ 657369 h 1915122"/>
                  <a:gd name="connsiteX36" fmla="*/ 483717 w 1866528"/>
                  <a:gd name="connsiteY36" fmla="*/ 538307 h 1915122"/>
                  <a:gd name="connsiteX37" fmla="*/ 417042 w 1866528"/>
                  <a:gd name="connsiteY37" fmla="*/ 443057 h 1915122"/>
                  <a:gd name="connsiteX38" fmla="*/ 328935 w 1866528"/>
                  <a:gd name="connsiteY38" fmla="*/ 381144 h 1915122"/>
                  <a:gd name="connsiteX39" fmla="*/ 181298 w 1866528"/>
                  <a:gd name="connsiteY39" fmla="*/ 285894 h 1915122"/>
                  <a:gd name="connsiteX40" fmla="*/ 126529 w 1866528"/>
                  <a:gd name="connsiteY40" fmla="*/ 359713 h 1915122"/>
                  <a:gd name="connsiteX41" fmla="*/ 212254 w 1866528"/>
                  <a:gd name="connsiteY41" fmla="*/ 490682 h 1915122"/>
                  <a:gd name="connsiteX42" fmla="*/ 286073 w 1866528"/>
                  <a:gd name="connsiteY42" fmla="*/ 597838 h 1915122"/>
                  <a:gd name="connsiteX43" fmla="*/ 376560 w 1866528"/>
                  <a:gd name="connsiteY43" fmla="*/ 678801 h 1915122"/>
                  <a:gd name="connsiteX44" fmla="*/ 393229 w 1866528"/>
                  <a:gd name="connsiteY44" fmla="*/ 719282 h 1915122"/>
                  <a:gd name="connsiteX45" fmla="*/ 452760 w 1866528"/>
                  <a:gd name="connsiteY45" fmla="*/ 745476 h 1915122"/>
                  <a:gd name="connsiteX46" fmla="*/ 438473 w 1866528"/>
                  <a:gd name="connsiteY46" fmla="*/ 783576 h 1915122"/>
                  <a:gd name="connsiteX47" fmla="*/ 364654 w 1866528"/>
                  <a:gd name="connsiteY47" fmla="*/ 721663 h 1915122"/>
                  <a:gd name="connsiteX48" fmla="*/ 338460 w 1866528"/>
                  <a:gd name="connsiteY48" fmla="*/ 676419 h 1915122"/>
                  <a:gd name="connsiteX49" fmla="*/ 300360 w 1866528"/>
                  <a:gd name="connsiteY49" fmla="*/ 657369 h 1915122"/>
                  <a:gd name="connsiteX50" fmla="*/ 283692 w 1866528"/>
                  <a:gd name="connsiteY50" fmla="*/ 721663 h 1915122"/>
                  <a:gd name="connsiteX51" fmla="*/ 297979 w 1866528"/>
                  <a:gd name="connsiteY51" fmla="*/ 766907 h 1915122"/>
                  <a:gd name="connsiteX52" fmla="*/ 255117 w 1866528"/>
                  <a:gd name="connsiteY52" fmla="*/ 674038 h 1915122"/>
                  <a:gd name="connsiteX53" fmla="*/ 224160 w 1866528"/>
                  <a:gd name="connsiteY53" fmla="*/ 576407 h 1915122"/>
                  <a:gd name="connsiteX54" fmla="*/ 164629 w 1866528"/>
                  <a:gd name="connsiteY54" fmla="*/ 464488 h 1915122"/>
                  <a:gd name="connsiteX55" fmla="*/ 114623 w 1866528"/>
                  <a:gd name="connsiteY55" fmla="*/ 381144 h 1915122"/>
                  <a:gd name="connsiteX56" fmla="*/ 69379 w 1866528"/>
                  <a:gd name="connsiteY56" fmla="*/ 404957 h 1915122"/>
                  <a:gd name="connsiteX57" fmla="*/ 124148 w 1866528"/>
                  <a:gd name="connsiteY57" fmla="*/ 547832 h 1915122"/>
                  <a:gd name="connsiteX58" fmla="*/ 157485 w 1866528"/>
                  <a:gd name="connsiteY58" fmla="*/ 664513 h 1915122"/>
                  <a:gd name="connsiteX59" fmla="*/ 190823 w 1866528"/>
                  <a:gd name="connsiteY59" fmla="*/ 762144 h 1915122"/>
                  <a:gd name="connsiteX60" fmla="*/ 236067 w 1866528"/>
                  <a:gd name="connsiteY60" fmla="*/ 802626 h 1915122"/>
                  <a:gd name="connsiteX61" fmla="*/ 319410 w 1866528"/>
                  <a:gd name="connsiteY61" fmla="*/ 831201 h 1915122"/>
                  <a:gd name="connsiteX62" fmla="*/ 262260 w 1866528"/>
                  <a:gd name="connsiteY62" fmla="*/ 835963 h 1915122"/>
                  <a:gd name="connsiteX63" fmla="*/ 257498 w 1866528"/>
                  <a:gd name="connsiteY63" fmla="*/ 876444 h 1915122"/>
                  <a:gd name="connsiteX64" fmla="*/ 347985 w 1866528"/>
                  <a:gd name="connsiteY64" fmla="*/ 912163 h 1915122"/>
                  <a:gd name="connsiteX65" fmla="*/ 436092 w 1866528"/>
                  <a:gd name="connsiteY65" fmla="*/ 943119 h 1915122"/>
                  <a:gd name="connsiteX66" fmla="*/ 469429 w 1866528"/>
                  <a:gd name="connsiteY66" fmla="*/ 993126 h 1915122"/>
                  <a:gd name="connsiteX67" fmla="*/ 426567 w 1866528"/>
                  <a:gd name="connsiteY67" fmla="*/ 962169 h 1915122"/>
                  <a:gd name="connsiteX68" fmla="*/ 352748 w 1866528"/>
                  <a:gd name="connsiteY68" fmla="*/ 940738 h 1915122"/>
                  <a:gd name="connsiteX69" fmla="*/ 321792 w 1866528"/>
                  <a:gd name="connsiteY69" fmla="*/ 950263 h 1915122"/>
                  <a:gd name="connsiteX70" fmla="*/ 343223 w 1866528"/>
                  <a:gd name="connsiteY70" fmla="*/ 988363 h 1915122"/>
                  <a:gd name="connsiteX71" fmla="*/ 383704 w 1866528"/>
                  <a:gd name="connsiteY71" fmla="*/ 1033607 h 1915122"/>
                  <a:gd name="connsiteX72" fmla="*/ 307504 w 1866528"/>
                  <a:gd name="connsiteY72" fmla="*/ 978838 h 1915122"/>
                  <a:gd name="connsiteX73" fmla="*/ 274167 w 1866528"/>
                  <a:gd name="connsiteY73" fmla="*/ 928832 h 1915122"/>
                  <a:gd name="connsiteX74" fmla="*/ 231304 w 1866528"/>
                  <a:gd name="connsiteY74" fmla="*/ 888351 h 1915122"/>
                  <a:gd name="connsiteX75" fmla="*/ 219398 w 1866528"/>
                  <a:gd name="connsiteY75" fmla="*/ 838344 h 1915122"/>
                  <a:gd name="connsiteX76" fmla="*/ 190823 w 1866528"/>
                  <a:gd name="connsiteY76" fmla="*/ 793101 h 1915122"/>
                  <a:gd name="connsiteX77" fmla="*/ 174154 w 1866528"/>
                  <a:gd name="connsiteY77" fmla="*/ 766907 h 1915122"/>
                  <a:gd name="connsiteX78" fmla="*/ 114623 w 1866528"/>
                  <a:gd name="connsiteY78" fmla="*/ 840726 h 1915122"/>
                  <a:gd name="connsiteX79" fmla="*/ 162248 w 1866528"/>
                  <a:gd name="connsiteY79" fmla="*/ 750238 h 1915122"/>
                  <a:gd name="connsiteX80" fmla="*/ 124148 w 1866528"/>
                  <a:gd name="connsiteY80" fmla="*/ 612126 h 1915122"/>
                  <a:gd name="connsiteX81" fmla="*/ 57473 w 1866528"/>
                  <a:gd name="connsiteY81" fmla="*/ 433532 h 1915122"/>
                  <a:gd name="connsiteX82" fmla="*/ 323 w 1866528"/>
                  <a:gd name="connsiteY82" fmla="*/ 431151 h 1915122"/>
                  <a:gd name="connsiteX83" fmla="*/ 83667 w 1866528"/>
                  <a:gd name="connsiteY83" fmla="*/ 743094 h 1915122"/>
                  <a:gd name="connsiteX84" fmla="*/ 157485 w 1866528"/>
                  <a:gd name="connsiteY84" fmla="*/ 947882 h 1915122"/>
                  <a:gd name="connsiteX85" fmla="*/ 362273 w 1866528"/>
                  <a:gd name="connsiteY85" fmla="*/ 1114569 h 1915122"/>
                  <a:gd name="connsiteX86" fmla="*/ 550392 w 1866528"/>
                  <a:gd name="connsiteY86" fmla="*/ 1116951 h 1915122"/>
                  <a:gd name="connsiteX87" fmla="*/ 445617 w 1866528"/>
                  <a:gd name="connsiteY87" fmla="*/ 1140763 h 1915122"/>
                  <a:gd name="connsiteX88" fmla="*/ 331317 w 1866528"/>
                  <a:gd name="connsiteY88" fmla="*/ 1219344 h 1915122"/>
                  <a:gd name="connsiteX89" fmla="*/ 212254 w 1866528"/>
                  <a:gd name="connsiteY89" fmla="*/ 1528907 h 1915122"/>
                  <a:gd name="connsiteX90" fmla="*/ 212254 w 1866528"/>
                  <a:gd name="connsiteY90" fmla="*/ 1852757 h 1915122"/>
                  <a:gd name="connsiteX91" fmla="*/ 262260 w 1866528"/>
                  <a:gd name="connsiteY91" fmla="*/ 1814657 h 1915122"/>
                  <a:gd name="connsiteX92" fmla="*/ 255117 w 1866528"/>
                  <a:gd name="connsiteY92" fmla="*/ 1590819 h 1915122"/>
                  <a:gd name="connsiteX93" fmla="*/ 307504 w 1866528"/>
                  <a:gd name="connsiteY93" fmla="*/ 1355076 h 1915122"/>
                  <a:gd name="connsiteX94" fmla="*/ 386085 w 1866528"/>
                  <a:gd name="connsiteY94" fmla="*/ 1269351 h 1915122"/>
                  <a:gd name="connsiteX95" fmla="*/ 500385 w 1866528"/>
                  <a:gd name="connsiteY95" fmla="*/ 1190769 h 1915122"/>
                  <a:gd name="connsiteX96" fmla="*/ 590873 w 1866528"/>
                  <a:gd name="connsiteY96" fmla="*/ 1171719 h 1915122"/>
                  <a:gd name="connsiteX97" fmla="*/ 476573 w 1866528"/>
                  <a:gd name="connsiteY97" fmla="*/ 1216963 h 1915122"/>
                  <a:gd name="connsiteX98" fmla="*/ 450379 w 1866528"/>
                  <a:gd name="connsiteY98" fmla="*/ 1316976 h 1915122"/>
                  <a:gd name="connsiteX99" fmla="*/ 447998 w 1866528"/>
                  <a:gd name="connsiteY99" fmla="*/ 1264588 h 1915122"/>
                  <a:gd name="connsiteX100" fmla="*/ 407517 w 1866528"/>
                  <a:gd name="connsiteY100" fmla="*/ 1262207 h 1915122"/>
                  <a:gd name="connsiteX101" fmla="*/ 317029 w 1866528"/>
                  <a:gd name="connsiteY101" fmla="*/ 1381269 h 1915122"/>
                  <a:gd name="connsiteX102" fmla="*/ 305123 w 1866528"/>
                  <a:gd name="connsiteY102" fmla="*/ 1597963 h 1915122"/>
                  <a:gd name="connsiteX103" fmla="*/ 376560 w 1866528"/>
                  <a:gd name="connsiteY103" fmla="*/ 1645588 h 1915122"/>
                  <a:gd name="connsiteX104" fmla="*/ 428948 w 1866528"/>
                  <a:gd name="connsiteY104" fmla="*/ 1621776 h 1915122"/>
                  <a:gd name="connsiteX105" fmla="*/ 400373 w 1866528"/>
                  <a:gd name="connsiteY105" fmla="*/ 1557482 h 1915122"/>
                  <a:gd name="connsiteX106" fmla="*/ 467048 w 1866528"/>
                  <a:gd name="connsiteY106" fmla="*/ 1502713 h 1915122"/>
                  <a:gd name="connsiteX107" fmla="*/ 498004 w 1866528"/>
                  <a:gd name="connsiteY107" fmla="*/ 1436038 h 1915122"/>
                  <a:gd name="connsiteX108" fmla="*/ 528960 w 1866528"/>
                  <a:gd name="connsiteY108" fmla="*/ 1405082 h 1915122"/>
                  <a:gd name="connsiteX109" fmla="*/ 555154 w 1866528"/>
                  <a:gd name="connsiteY109" fmla="*/ 1355076 h 1915122"/>
                  <a:gd name="connsiteX110" fmla="*/ 583729 w 1866528"/>
                  <a:gd name="connsiteY110" fmla="*/ 1307451 h 1915122"/>
                  <a:gd name="connsiteX111" fmla="*/ 617067 w 1866528"/>
                  <a:gd name="connsiteY111" fmla="*/ 1309832 h 1915122"/>
                  <a:gd name="connsiteX112" fmla="*/ 588492 w 1866528"/>
                  <a:gd name="connsiteY112" fmla="*/ 1374126 h 1915122"/>
                  <a:gd name="connsiteX113" fmla="*/ 564679 w 1866528"/>
                  <a:gd name="connsiteY113" fmla="*/ 1428894 h 1915122"/>
                  <a:gd name="connsiteX114" fmla="*/ 559917 w 1866528"/>
                  <a:gd name="connsiteY114" fmla="*/ 1481282 h 1915122"/>
                  <a:gd name="connsiteX115" fmla="*/ 519435 w 1866528"/>
                  <a:gd name="connsiteY115" fmla="*/ 1528907 h 1915122"/>
                  <a:gd name="connsiteX116" fmla="*/ 490860 w 1866528"/>
                  <a:gd name="connsiteY116" fmla="*/ 1576532 h 1915122"/>
                  <a:gd name="connsiteX117" fmla="*/ 455142 w 1866528"/>
                  <a:gd name="connsiteY117" fmla="*/ 1597963 h 1915122"/>
                  <a:gd name="connsiteX118" fmla="*/ 459904 w 1866528"/>
                  <a:gd name="connsiteY118" fmla="*/ 1655113 h 1915122"/>
                  <a:gd name="connsiteX119" fmla="*/ 476573 w 1866528"/>
                  <a:gd name="connsiteY119" fmla="*/ 1809894 h 1915122"/>
                  <a:gd name="connsiteX120" fmla="*/ 536104 w 1866528"/>
                  <a:gd name="connsiteY120" fmla="*/ 1783701 h 1915122"/>
                  <a:gd name="connsiteX121" fmla="*/ 586110 w 1866528"/>
                  <a:gd name="connsiteY121" fmla="*/ 1688451 h 1915122"/>
                  <a:gd name="connsiteX122" fmla="*/ 595635 w 1866528"/>
                  <a:gd name="connsiteY122" fmla="*/ 1543194 h 1915122"/>
                  <a:gd name="connsiteX123" fmla="*/ 614685 w 1866528"/>
                  <a:gd name="connsiteY123" fmla="*/ 1690832 h 1915122"/>
                  <a:gd name="connsiteX124" fmla="*/ 564679 w 1866528"/>
                  <a:gd name="connsiteY124" fmla="*/ 1788463 h 1915122"/>
                  <a:gd name="connsiteX125" fmla="*/ 562298 w 1866528"/>
                  <a:gd name="connsiteY125" fmla="*/ 1859901 h 1915122"/>
                  <a:gd name="connsiteX126" fmla="*/ 657548 w 1866528"/>
                  <a:gd name="connsiteY126" fmla="*/ 1886094 h 1915122"/>
                  <a:gd name="connsiteX127" fmla="*/ 688504 w 1866528"/>
                  <a:gd name="connsiteY127" fmla="*/ 1909907 h 1915122"/>
                  <a:gd name="connsiteX128" fmla="*/ 712317 w 1866528"/>
                  <a:gd name="connsiteY128" fmla="*/ 1843232 h 1915122"/>
                  <a:gd name="connsiteX129" fmla="*/ 728985 w 1866528"/>
                  <a:gd name="connsiteY129" fmla="*/ 1745601 h 1915122"/>
                  <a:gd name="connsiteX130" fmla="*/ 731367 w 1866528"/>
                  <a:gd name="connsiteY130" fmla="*/ 1843232 h 1915122"/>
                  <a:gd name="connsiteX131" fmla="*/ 781373 w 1866528"/>
                  <a:gd name="connsiteY131" fmla="*/ 1907526 h 1915122"/>
                  <a:gd name="connsiteX132" fmla="*/ 845667 w 1866528"/>
                  <a:gd name="connsiteY132" fmla="*/ 1907526 h 1915122"/>
                  <a:gd name="connsiteX133" fmla="*/ 888529 w 1866528"/>
                  <a:gd name="connsiteY133" fmla="*/ 1850376 h 1915122"/>
                  <a:gd name="connsiteX134" fmla="*/ 881385 w 1866528"/>
                  <a:gd name="connsiteY134" fmla="*/ 1721788 h 1915122"/>
                  <a:gd name="connsiteX135" fmla="*/ 871860 w 1866528"/>
                  <a:gd name="connsiteY135" fmla="*/ 1636063 h 1915122"/>
                  <a:gd name="connsiteX136" fmla="*/ 809948 w 1866528"/>
                  <a:gd name="connsiteY136" fmla="*/ 1567007 h 1915122"/>
                  <a:gd name="connsiteX137" fmla="*/ 886148 w 1866528"/>
                  <a:gd name="connsiteY137" fmla="*/ 1643207 h 1915122"/>
                  <a:gd name="connsiteX138" fmla="*/ 895673 w 1866528"/>
                  <a:gd name="connsiteY138" fmla="*/ 1757507 h 1915122"/>
                  <a:gd name="connsiteX139" fmla="*/ 902817 w 1866528"/>
                  <a:gd name="connsiteY139" fmla="*/ 1847994 h 1915122"/>
                  <a:gd name="connsiteX140" fmla="*/ 971873 w 1866528"/>
                  <a:gd name="connsiteY140" fmla="*/ 1883713 h 1915122"/>
                  <a:gd name="connsiteX141" fmla="*/ 1038548 w 1866528"/>
                  <a:gd name="connsiteY141" fmla="*/ 1807513 h 1915122"/>
                  <a:gd name="connsiteX142" fmla="*/ 1038548 w 1866528"/>
                  <a:gd name="connsiteY142" fmla="*/ 1707501 h 1915122"/>
                  <a:gd name="connsiteX143" fmla="*/ 1083792 w 1866528"/>
                  <a:gd name="connsiteY143" fmla="*/ 1636063 h 1915122"/>
                  <a:gd name="connsiteX144" fmla="*/ 1007592 w 1866528"/>
                  <a:gd name="connsiteY144" fmla="*/ 1569388 h 1915122"/>
                  <a:gd name="connsiteX145" fmla="*/ 1024260 w 1866528"/>
                  <a:gd name="connsiteY145" fmla="*/ 1486044 h 1915122"/>
                  <a:gd name="connsiteX146" fmla="*/ 957585 w 1866528"/>
                  <a:gd name="connsiteY146" fmla="*/ 1393176 h 1915122"/>
                  <a:gd name="connsiteX147" fmla="*/ 993304 w 1866528"/>
                  <a:gd name="connsiteY147" fmla="*/ 1314594 h 1915122"/>
                  <a:gd name="connsiteX148" fmla="*/ 979017 w 1866528"/>
                  <a:gd name="connsiteY148" fmla="*/ 1393176 h 1915122"/>
                  <a:gd name="connsiteX149" fmla="*/ 1040929 w 1866528"/>
                  <a:gd name="connsiteY149" fmla="*/ 1455088 h 1915122"/>
                  <a:gd name="connsiteX150" fmla="*/ 1038548 w 1866528"/>
                  <a:gd name="connsiteY150" fmla="*/ 1547957 h 1915122"/>
                  <a:gd name="connsiteX151" fmla="*/ 1093317 w 1866528"/>
                  <a:gd name="connsiteY151" fmla="*/ 1624157 h 1915122"/>
                  <a:gd name="connsiteX152" fmla="*/ 1069504 w 1866528"/>
                  <a:gd name="connsiteY152" fmla="*/ 1724169 h 1915122"/>
                  <a:gd name="connsiteX153" fmla="*/ 1067123 w 1866528"/>
                  <a:gd name="connsiteY153" fmla="*/ 1774176 h 1915122"/>
                  <a:gd name="connsiteX154" fmla="*/ 1131417 w 1866528"/>
                  <a:gd name="connsiteY154" fmla="*/ 1831326 h 1915122"/>
                  <a:gd name="connsiteX155" fmla="*/ 1202854 w 1866528"/>
                  <a:gd name="connsiteY155" fmla="*/ 1797988 h 1915122"/>
                  <a:gd name="connsiteX156" fmla="*/ 1219523 w 1866528"/>
                  <a:gd name="connsiteY156" fmla="*/ 1688451 h 1915122"/>
                  <a:gd name="connsiteX157" fmla="*/ 1205235 w 1866528"/>
                  <a:gd name="connsiteY157" fmla="*/ 1576532 h 1915122"/>
                  <a:gd name="connsiteX158" fmla="*/ 1164754 w 1866528"/>
                  <a:gd name="connsiteY158" fmla="*/ 1509857 h 1915122"/>
                  <a:gd name="connsiteX159" fmla="*/ 1159992 w 1866528"/>
                  <a:gd name="connsiteY159" fmla="*/ 1421751 h 1915122"/>
                  <a:gd name="connsiteX160" fmla="*/ 1138560 w 1866528"/>
                  <a:gd name="connsiteY160" fmla="*/ 1362219 h 1915122"/>
                  <a:gd name="connsiteX161" fmla="*/ 1157610 w 1866528"/>
                  <a:gd name="connsiteY161" fmla="*/ 1314594 h 1915122"/>
                  <a:gd name="connsiteX162" fmla="*/ 1167135 w 1866528"/>
                  <a:gd name="connsiteY162" fmla="*/ 1388413 h 1915122"/>
                  <a:gd name="connsiteX163" fmla="*/ 1176660 w 1866528"/>
                  <a:gd name="connsiteY163" fmla="*/ 1524144 h 1915122"/>
                  <a:gd name="connsiteX164" fmla="*/ 1209998 w 1866528"/>
                  <a:gd name="connsiteY164" fmla="*/ 1586057 h 1915122"/>
                  <a:gd name="connsiteX165" fmla="*/ 1221904 w 1866528"/>
                  <a:gd name="connsiteY165" fmla="*/ 1707501 h 1915122"/>
                  <a:gd name="connsiteX166" fmla="*/ 1252860 w 1866528"/>
                  <a:gd name="connsiteY166" fmla="*/ 1755126 h 1915122"/>
                  <a:gd name="connsiteX167" fmla="*/ 1310010 w 1866528"/>
                  <a:gd name="connsiteY167" fmla="*/ 1736076 h 1915122"/>
                  <a:gd name="connsiteX168" fmla="*/ 1417167 w 1866528"/>
                  <a:gd name="connsiteY168" fmla="*/ 1674163 h 1915122"/>
                  <a:gd name="connsiteX169" fmla="*/ 1421929 w 1866528"/>
                  <a:gd name="connsiteY169" fmla="*/ 1626538 h 1915122"/>
                  <a:gd name="connsiteX170" fmla="*/ 1348110 w 1866528"/>
                  <a:gd name="connsiteY170" fmla="*/ 1543194 h 1915122"/>
                  <a:gd name="connsiteX171" fmla="*/ 1260004 w 1866528"/>
                  <a:gd name="connsiteY171" fmla="*/ 1459851 h 1915122"/>
                  <a:gd name="connsiteX172" fmla="*/ 1250479 w 1866528"/>
                  <a:gd name="connsiteY172" fmla="*/ 1376507 h 1915122"/>
                  <a:gd name="connsiteX173" fmla="*/ 1274292 w 1866528"/>
                  <a:gd name="connsiteY173" fmla="*/ 1438419 h 1915122"/>
                  <a:gd name="connsiteX174" fmla="*/ 1386210 w 1866528"/>
                  <a:gd name="connsiteY174" fmla="*/ 1557482 h 1915122"/>
                  <a:gd name="connsiteX175" fmla="*/ 1479079 w 1866528"/>
                  <a:gd name="connsiteY175" fmla="*/ 1638444 h 1915122"/>
                  <a:gd name="connsiteX176" fmla="*/ 1531467 w 1866528"/>
                  <a:gd name="connsiteY176" fmla="*/ 1559863 h 1915122"/>
                  <a:gd name="connsiteX177" fmla="*/ 1612429 w 1866528"/>
                  <a:gd name="connsiteY177" fmla="*/ 1540813 h 1915122"/>
                  <a:gd name="connsiteX178" fmla="*/ 1655292 w 1866528"/>
                  <a:gd name="connsiteY178" fmla="*/ 1381269 h 1915122"/>
                  <a:gd name="connsiteX179" fmla="*/ 1691010 w 1866528"/>
                  <a:gd name="connsiteY179" fmla="*/ 1288401 h 1915122"/>
                  <a:gd name="connsiteX180" fmla="*/ 1514798 w 1866528"/>
                  <a:gd name="connsiteY180" fmla="*/ 1212201 h 1915122"/>
                  <a:gd name="connsiteX181" fmla="*/ 1476698 w 1866528"/>
                  <a:gd name="connsiteY181" fmla="*/ 1150288 h 1915122"/>
                  <a:gd name="connsiteX182" fmla="*/ 1729110 w 1866528"/>
                  <a:gd name="connsiteY182" fmla="*/ 1250301 h 1915122"/>
                  <a:gd name="connsiteX183" fmla="*/ 1838648 w 1866528"/>
                  <a:gd name="connsiteY183" fmla="*/ 1150288 h 1915122"/>
                  <a:gd name="connsiteX184" fmla="*/ 1864842 w 1866528"/>
                  <a:gd name="connsiteY184" fmla="*/ 1059801 h 1915122"/>
                  <a:gd name="connsiteX185" fmla="*/ 1862460 w 1866528"/>
                  <a:gd name="connsiteY185" fmla="*/ 940738 h 1915122"/>
                  <a:gd name="connsiteX186" fmla="*/ 1850554 w 1866528"/>
                  <a:gd name="connsiteY186" fmla="*/ 893113 h 1915122"/>
                  <a:gd name="connsiteX187" fmla="*/ 1743398 w 1866528"/>
                  <a:gd name="connsiteY187" fmla="*/ 950263 h 1915122"/>
                  <a:gd name="connsiteX188" fmla="*/ 1614810 w 1866528"/>
                  <a:gd name="connsiteY188" fmla="*/ 1007413 h 1915122"/>
                  <a:gd name="connsiteX189" fmla="*/ 1688629 w 1866528"/>
                  <a:gd name="connsiteY189" fmla="*/ 978838 h 1915122"/>
                  <a:gd name="connsiteX190" fmla="*/ 1748160 w 1866528"/>
                  <a:gd name="connsiteY190" fmla="*/ 926451 h 1915122"/>
                  <a:gd name="connsiteX191" fmla="*/ 1829123 w 1866528"/>
                  <a:gd name="connsiteY191" fmla="*/ 845488 h 1915122"/>
                  <a:gd name="connsiteX192" fmla="*/ 1760067 w 1866528"/>
                  <a:gd name="connsiteY192" fmla="*/ 781194 h 1915122"/>
                  <a:gd name="connsiteX193" fmla="*/ 1710060 w 1866528"/>
                  <a:gd name="connsiteY193" fmla="*/ 859776 h 1915122"/>
                  <a:gd name="connsiteX194" fmla="*/ 1607667 w 1866528"/>
                  <a:gd name="connsiteY194" fmla="*/ 888351 h 1915122"/>
                  <a:gd name="connsiteX195" fmla="*/ 1588617 w 1866528"/>
                  <a:gd name="connsiteY195" fmla="*/ 978838 h 1915122"/>
                  <a:gd name="connsiteX196" fmla="*/ 1581473 w 1866528"/>
                  <a:gd name="connsiteY196" fmla="*/ 902638 h 1915122"/>
                  <a:gd name="connsiteX197" fmla="*/ 1498129 w 1866528"/>
                  <a:gd name="connsiteY197" fmla="*/ 871682 h 1915122"/>
                  <a:gd name="connsiteX198" fmla="*/ 1633860 w 1866528"/>
                  <a:gd name="connsiteY198" fmla="*/ 876444 h 1915122"/>
                  <a:gd name="connsiteX199" fmla="*/ 1719585 w 1866528"/>
                  <a:gd name="connsiteY199" fmla="*/ 826438 h 1915122"/>
                  <a:gd name="connsiteX200" fmla="*/ 1769592 w 1866528"/>
                  <a:gd name="connsiteY200" fmla="*/ 759763 h 1915122"/>
                  <a:gd name="connsiteX201" fmla="*/ 1824360 w 1866528"/>
                  <a:gd name="connsiteY201" fmla="*/ 712138 h 1915122"/>
                  <a:gd name="connsiteX202" fmla="*/ 1762448 w 1866528"/>
                  <a:gd name="connsiteY202" fmla="*/ 650226 h 1915122"/>
                  <a:gd name="connsiteX203" fmla="*/ 1626717 w 1866528"/>
                  <a:gd name="connsiteY203" fmla="*/ 693088 h 1915122"/>
                  <a:gd name="connsiteX204" fmla="*/ 1757685 w 1866528"/>
                  <a:gd name="connsiteY204" fmla="*/ 628794 h 1915122"/>
                  <a:gd name="connsiteX205" fmla="*/ 1752923 w 1866528"/>
                  <a:gd name="connsiteY205" fmla="*/ 528782 h 1915122"/>
                  <a:gd name="connsiteX206" fmla="*/ 1681485 w 1866528"/>
                  <a:gd name="connsiteY206" fmla="*/ 495444 h 1915122"/>
                  <a:gd name="connsiteX207" fmla="*/ 1664817 w 1866528"/>
                  <a:gd name="connsiteY207" fmla="*/ 443057 h 1915122"/>
                  <a:gd name="connsiteX208" fmla="*/ 1643385 w 1866528"/>
                  <a:gd name="connsiteY208" fmla="*/ 362094 h 1915122"/>
                  <a:gd name="connsiteX209" fmla="*/ 1569567 w 1866528"/>
                  <a:gd name="connsiteY209" fmla="*/ 388288 h 1915122"/>
                  <a:gd name="connsiteX210" fmla="*/ 1564804 w 1866528"/>
                  <a:gd name="connsiteY210" fmla="*/ 459726 h 1915122"/>
                  <a:gd name="connsiteX211" fmla="*/ 1598142 w 1866528"/>
                  <a:gd name="connsiteY211" fmla="*/ 509732 h 1915122"/>
                  <a:gd name="connsiteX212" fmla="*/ 1581473 w 1866528"/>
                  <a:gd name="connsiteY212" fmla="*/ 624032 h 1915122"/>
                  <a:gd name="connsiteX213" fmla="*/ 1574329 w 1866528"/>
                  <a:gd name="connsiteY213" fmla="*/ 621651 h 1915122"/>
                  <a:gd name="connsiteX214" fmla="*/ 1576710 w 1866528"/>
                  <a:gd name="connsiteY214" fmla="*/ 547832 h 1915122"/>
                  <a:gd name="connsiteX215" fmla="*/ 1540992 w 1866528"/>
                  <a:gd name="connsiteY215" fmla="*/ 462107 h 1915122"/>
                  <a:gd name="connsiteX216" fmla="*/ 1507654 w 1866528"/>
                  <a:gd name="connsiteY216" fmla="*/ 378763 h 1915122"/>
                  <a:gd name="connsiteX217" fmla="*/ 1450504 w 1866528"/>
                  <a:gd name="connsiteY217" fmla="*/ 366857 h 1915122"/>
                  <a:gd name="connsiteX218" fmla="*/ 1438598 w 1866528"/>
                  <a:gd name="connsiteY218" fmla="*/ 438294 h 1915122"/>
                  <a:gd name="connsiteX219" fmla="*/ 1438598 w 1866528"/>
                  <a:gd name="connsiteY219" fmla="*/ 490682 h 1915122"/>
                  <a:gd name="connsiteX220" fmla="*/ 1364779 w 1866528"/>
                  <a:gd name="connsiteY220" fmla="*/ 471632 h 1915122"/>
                  <a:gd name="connsiteX221" fmla="*/ 1343348 w 1866528"/>
                  <a:gd name="connsiteY221" fmla="*/ 543069 h 1915122"/>
                  <a:gd name="connsiteX222" fmla="*/ 1360017 w 1866528"/>
                  <a:gd name="connsiteY222" fmla="*/ 647844 h 1915122"/>
                  <a:gd name="connsiteX223" fmla="*/ 1355254 w 1866528"/>
                  <a:gd name="connsiteY223" fmla="*/ 704994 h 1915122"/>
                  <a:gd name="connsiteX224" fmla="*/ 1324298 w 1866528"/>
                  <a:gd name="connsiteY224" fmla="*/ 595457 h 1915122"/>
                  <a:gd name="connsiteX225" fmla="*/ 1290960 w 1866528"/>
                  <a:gd name="connsiteY225" fmla="*/ 683563 h 1915122"/>
                  <a:gd name="connsiteX226" fmla="*/ 1221904 w 1866528"/>
                  <a:gd name="connsiteY226" fmla="*/ 724044 h 1915122"/>
                  <a:gd name="connsiteX227" fmla="*/ 1202854 w 1866528"/>
                  <a:gd name="connsiteY227" fmla="*/ 793101 h 1915122"/>
                  <a:gd name="connsiteX228" fmla="*/ 1188567 w 1866528"/>
                  <a:gd name="connsiteY228" fmla="*/ 843107 h 1915122"/>
                  <a:gd name="connsiteX229" fmla="*/ 1171898 w 1866528"/>
                  <a:gd name="connsiteY229" fmla="*/ 762144 h 1915122"/>
                  <a:gd name="connsiteX230" fmla="*/ 1095698 w 1866528"/>
                  <a:gd name="connsiteY230" fmla="*/ 733569 h 1915122"/>
                  <a:gd name="connsiteX231" fmla="*/ 1224285 w 1866528"/>
                  <a:gd name="connsiteY231" fmla="*/ 697851 h 1915122"/>
                  <a:gd name="connsiteX232" fmla="*/ 1226667 w 1866528"/>
                  <a:gd name="connsiteY232" fmla="*/ 626413 h 1915122"/>
                  <a:gd name="connsiteX233" fmla="*/ 1143323 w 1866528"/>
                  <a:gd name="connsiteY233" fmla="*/ 647844 h 1915122"/>
                  <a:gd name="connsiteX234" fmla="*/ 1243335 w 1866528"/>
                  <a:gd name="connsiteY234" fmla="*/ 597838 h 1915122"/>
                  <a:gd name="connsiteX235" fmla="*/ 1286198 w 1866528"/>
                  <a:gd name="connsiteY235" fmla="*/ 512113 h 1915122"/>
                  <a:gd name="connsiteX236" fmla="*/ 1198092 w 1866528"/>
                  <a:gd name="connsiteY236" fmla="*/ 545451 h 1915122"/>
                  <a:gd name="connsiteX237" fmla="*/ 1152848 w 1866528"/>
                  <a:gd name="connsiteY237" fmla="*/ 576407 h 1915122"/>
                  <a:gd name="connsiteX238" fmla="*/ 1131417 w 1866528"/>
                  <a:gd name="connsiteY238" fmla="*/ 616888 h 1915122"/>
                  <a:gd name="connsiteX239" fmla="*/ 1164754 w 1866528"/>
                  <a:gd name="connsiteY239" fmla="*/ 526401 h 1915122"/>
                  <a:gd name="connsiteX240" fmla="*/ 1276673 w 1866528"/>
                  <a:gd name="connsiteY240" fmla="*/ 483538 h 1915122"/>
                  <a:gd name="connsiteX241" fmla="*/ 1352873 w 1866528"/>
                  <a:gd name="connsiteY241" fmla="*/ 435913 h 1915122"/>
                  <a:gd name="connsiteX242" fmla="*/ 1398117 w 1866528"/>
                  <a:gd name="connsiteY242" fmla="*/ 364476 h 1915122"/>
                  <a:gd name="connsiteX243" fmla="*/ 1357635 w 1866528"/>
                  <a:gd name="connsiteY243" fmla="*/ 288276 h 1915122"/>
                  <a:gd name="connsiteX244" fmla="*/ 1248098 w 1866528"/>
                  <a:gd name="connsiteY244" fmla="*/ 376382 h 1915122"/>
                  <a:gd name="connsiteX245" fmla="*/ 1138560 w 1866528"/>
                  <a:gd name="connsiteY245" fmla="*/ 409719 h 1915122"/>
                  <a:gd name="connsiteX246" fmla="*/ 1260004 w 1866528"/>
                  <a:gd name="connsiteY246" fmla="*/ 340663 h 1915122"/>
                  <a:gd name="connsiteX247" fmla="*/ 1279054 w 1866528"/>
                  <a:gd name="connsiteY247" fmla="*/ 197788 h 1915122"/>
                  <a:gd name="connsiteX248" fmla="*/ 1193329 w 1866528"/>
                  <a:gd name="connsiteY248" fmla="*/ 171594 h 1915122"/>
                  <a:gd name="connsiteX249" fmla="*/ 1102842 w 1866528"/>
                  <a:gd name="connsiteY249" fmla="*/ 300182 h 1915122"/>
                  <a:gd name="connsiteX250" fmla="*/ 1121892 w 1866528"/>
                  <a:gd name="connsiteY250" fmla="*/ 276369 h 1915122"/>
                  <a:gd name="connsiteX251" fmla="*/ 1081410 w 1866528"/>
                  <a:gd name="connsiteY251" fmla="*/ 78726 h 1915122"/>
                  <a:gd name="connsiteX252" fmla="*/ 995685 w 1866528"/>
                  <a:gd name="connsiteY252" fmla="*/ 59676 h 1915122"/>
                  <a:gd name="connsiteX253" fmla="*/ 983779 w 1866528"/>
                  <a:gd name="connsiteY253" fmla="*/ 259701 h 1915122"/>
                  <a:gd name="connsiteX254" fmla="*/ 983779 w 1866528"/>
                  <a:gd name="connsiteY254" fmla="*/ 469251 h 1915122"/>
                  <a:gd name="connsiteX255" fmla="*/ 986160 w 1866528"/>
                  <a:gd name="connsiteY255" fmla="*/ 554976 h 1915122"/>
                  <a:gd name="connsiteX256" fmla="*/ 967110 w 1866528"/>
                  <a:gd name="connsiteY256" fmla="*/ 381144 h 1915122"/>
                  <a:gd name="connsiteX257" fmla="*/ 945679 w 1866528"/>
                  <a:gd name="connsiteY257" fmla="*/ 195407 h 1915122"/>
                  <a:gd name="connsiteX258" fmla="*/ 926629 w 1866528"/>
                  <a:gd name="connsiteY258" fmla="*/ 95394 h 1915122"/>
                  <a:gd name="connsiteX259" fmla="*/ 852810 w 1866528"/>
                  <a:gd name="connsiteY259" fmla="*/ 43007 h 1915122"/>
                  <a:gd name="connsiteX260" fmla="*/ 786135 w 1866528"/>
                  <a:gd name="connsiteY260" fmla="*/ 28719 h 1915122"/>
                  <a:gd name="connsiteX261" fmla="*/ 721842 w 1866528"/>
                  <a:gd name="connsiteY261" fmla="*/ 9669 h 1915122"/>
                  <a:gd name="connsiteX262" fmla="*/ 693267 w 1866528"/>
                  <a:gd name="connsiteY262" fmla="*/ 26338 h 1915122"/>
                  <a:gd name="connsiteX263" fmla="*/ 717079 w 1866528"/>
                  <a:gd name="connsiteY263" fmla="*/ 123969 h 1915122"/>
                  <a:gd name="connsiteX264" fmla="*/ 759942 w 1866528"/>
                  <a:gd name="connsiteY264" fmla="*/ 223982 h 1915122"/>
                  <a:gd name="connsiteX265" fmla="*/ 783754 w 1866528"/>
                  <a:gd name="connsiteY265" fmla="*/ 359713 h 1915122"/>
                  <a:gd name="connsiteX266" fmla="*/ 802804 w 1866528"/>
                  <a:gd name="connsiteY266" fmla="*/ 471632 h 1915122"/>
                  <a:gd name="connsiteX267" fmla="*/ 831379 w 1866528"/>
                  <a:gd name="connsiteY267" fmla="*/ 574026 h 1915122"/>
                  <a:gd name="connsiteX268" fmla="*/ 817092 w 1866528"/>
                  <a:gd name="connsiteY268" fmla="*/ 662132 h 1915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</a:cxnLst>
                <a:rect l="l" t="t" r="r" b="b"/>
                <a:pathLst>
                  <a:path w="1866528" h="1915122">
                    <a:moveTo>
                      <a:pt x="817092" y="662132"/>
                    </a:moveTo>
                    <a:cubicBezTo>
                      <a:pt x="816695" y="655385"/>
                      <a:pt x="834157" y="572835"/>
                      <a:pt x="828998" y="533544"/>
                    </a:cubicBezTo>
                    <a:cubicBezTo>
                      <a:pt x="823839" y="494253"/>
                      <a:pt x="794073" y="463694"/>
                      <a:pt x="786135" y="426388"/>
                    </a:cubicBezTo>
                    <a:cubicBezTo>
                      <a:pt x="778197" y="389082"/>
                      <a:pt x="787723" y="342648"/>
                      <a:pt x="781373" y="309707"/>
                    </a:cubicBezTo>
                    <a:cubicBezTo>
                      <a:pt x="775023" y="276766"/>
                      <a:pt x="759941" y="260494"/>
                      <a:pt x="748035" y="228744"/>
                    </a:cubicBezTo>
                    <a:cubicBezTo>
                      <a:pt x="736129" y="196994"/>
                      <a:pt x="719857" y="148972"/>
                      <a:pt x="709935" y="119207"/>
                    </a:cubicBezTo>
                    <a:cubicBezTo>
                      <a:pt x="700013" y="89441"/>
                      <a:pt x="698823" y="69995"/>
                      <a:pt x="688504" y="50151"/>
                    </a:cubicBezTo>
                    <a:cubicBezTo>
                      <a:pt x="678185" y="30307"/>
                      <a:pt x="665485" y="2525"/>
                      <a:pt x="648023" y="144"/>
                    </a:cubicBezTo>
                    <a:cubicBezTo>
                      <a:pt x="630561" y="-2237"/>
                      <a:pt x="599604" y="25544"/>
                      <a:pt x="583729" y="35863"/>
                    </a:cubicBezTo>
                    <a:cubicBezTo>
                      <a:pt x="567854" y="46182"/>
                      <a:pt x="566664" y="54516"/>
                      <a:pt x="552773" y="62057"/>
                    </a:cubicBezTo>
                    <a:cubicBezTo>
                      <a:pt x="538882" y="69598"/>
                      <a:pt x="509513" y="63644"/>
                      <a:pt x="500385" y="81107"/>
                    </a:cubicBezTo>
                    <a:cubicBezTo>
                      <a:pt x="491257" y="98569"/>
                      <a:pt x="487288" y="130716"/>
                      <a:pt x="498004" y="166832"/>
                    </a:cubicBezTo>
                    <a:cubicBezTo>
                      <a:pt x="508720" y="202948"/>
                      <a:pt x="551185" y="260098"/>
                      <a:pt x="564679" y="297801"/>
                    </a:cubicBezTo>
                    <a:cubicBezTo>
                      <a:pt x="578173" y="335504"/>
                      <a:pt x="567061" y="369239"/>
                      <a:pt x="578967" y="393051"/>
                    </a:cubicBezTo>
                    <a:cubicBezTo>
                      <a:pt x="590873" y="416863"/>
                      <a:pt x="622227" y="418848"/>
                      <a:pt x="636117" y="440676"/>
                    </a:cubicBezTo>
                    <a:cubicBezTo>
                      <a:pt x="650007" y="462504"/>
                      <a:pt x="655563" y="495047"/>
                      <a:pt x="662310" y="524019"/>
                    </a:cubicBezTo>
                    <a:cubicBezTo>
                      <a:pt x="669057" y="552991"/>
                      <a:pt x="665486" y="584741"/>
                      <a:pt x="676598" y="614507"/>
                    </a:cubicBezTo>
                    <a:cubicBezTo>
                      <a:pt x="687710" y="644273"/>
                      <a:pt x="721048" y="685151"/>
                      <a:pt x="728985" y="702613"/>
                    </a:cubicBezTo>
                    <a:cubicBezTo>
                      <a:pt x="736922" y="720075"/>
                      <a:pt x="727398" y="719282"/>
                      <a:pt x="724223" y="719282"/>
                    </a:cubicBezTo>
                    <a:cubicBezTo>
                      <a:pt x="724223" y="715313"/>
                      <a:pt x="731764" y="723251"/>
                      <a:pt x="724223" y="707376"/>
                    </a:cubicBezTo>
                    <a:cubicBezTo>
                      <a:pt x="716682" y="691501"/>
                      <a:pt x="693266" y="665704"/>
                      <a:pt x="678979" y="624032"/>
                    </a:cubicBezTo>
                    <a:cubicBezTo>
                      <a:pt x="664692" y="582360"/>
                      <a:pt x="652785" y="493856"/>
                      <a:pt x="638498" y="457344"/>
                    </a:cubicBezTo>
                    <a:cubicBezTo>
                      <a:pt x="624211" y="420832"/>
                      <a:pt x="605557" y="428769"/>
                      <a:pt x="593254" y="404957"/>
                    </a:cubicBezTo>
                    <a:cubicBezTo>
                      <a:pt x="580951" y="381145"/>
                      <a:pt x="578173" y="347806"/>
                      <a:pt x="564679" y="314469"/>
                    </a:cubicBezTo>
                    <a:cubicBezTo>
                      <a:pt x="551185" y="281132"/>
                      <a:pt x="535708" y="229538"/>
                      <a:pt x="512292" y="204932"/>
                    </a:cubicBezTo>
                    <a:cubicBezTo>
                      <a:pt x="488876" y="180326"/>
                      <a:pt x="445616" y="158101"/>
                      <a:pt x="424185" y="166832"/>
                    </a:cubicBezTo>
                    <a:cubicBezTo>
                      <a:pt x="402754" y="175563"/>
                      <a:pt x="392832" y="221997"/>
                      <a:pt x="383704" y="257319"/>
                    </a:cubicBezTo>
                    <a:cubicBezTo>
                      <a:pt x="374576" y="292641"/>
                      <a:pt x="365051" y="349791"/>
                      <a:pt x="369417" y="378763"/>
                    </a:cubicBezTo>
                    <a:cubicBezTo>
                      <a:pt x="373783" y="407735"/>
                      <a:pt x="393229" y="412498"/>
                      <a:pt x="409898" y="431151"/>
                    </a:cubicBezTo>
                    <a:cubicBezTo>
                      <a:pt x="426567" y="449804"/>
                      <a:pt x="454745" y="465679"/>
                      <a:pt x="469429" y="490682"/>
                    </a:cubicBezTo>
                    <a:cubicBezTo>
                      <a:pt x="484113" y="515685"/>
                      <a:pt x="489273" y="550610"/>
                      <a:pt x="498004" y="581169"/>
                    </a:cubicBezTo>
                    <a:cubicBezTo>
                      <a:pt x="506735" y="611728"/>
                      <a:pt x="509117" y="649432"/>
                      <a:pt x="521817" y="674038"/>
                    </a:cubicBezTo>
                    <a:cubicBezTo>
                      <a:pt x="534517" y="698644"/>
                      <a:pt x="563091" y="714520"/>
                      <a:pt x="574204" y="728807"/>
                    </a:cubicBezTo>
                    <a:cubicBezTo>
                      <a:pt x="585316" y="743095"/>
                      <a:pt x="592064" y="759763"/>
                      <a:pt x="588492" y="759763"/>
                    </a:cubicBezTo>
                    <a:cubicBezTo>
                      <a:pt x="584920" y="759763"/>
                      <a:pt x="567060" y="745873"/>
                      <a:pt x="552773" y="728807"/>
                    </a:cubicBezTo>
                    <a:cubicBezTo>
                      <a:pt x="538485" y="711741"/>
                      <a:pt x="514276" y="689119"/>
                      <a:pt x="502767" y="657369"/>
                    </a:cubicBezTo>
                    <a:cubicBezTo>
                      <a:pt x="491258" y="625619"/>
                      <a:pt x="498004" y="574026"/>
                      <a:pt x="483717" y="538307"/>
                    </a:cubicBezTo>
                    <a:cubicBezTo>
                      <a:pt x="469430" y="502588"/>
                      <a:pt x="442839" y="469251"/>
                      <a:pt x="417042" y="443057"/>
                    </a:cubicBezTo>
                    <a:cubicBezTo>
                      <a:pt x="391245" y="416863"/>
                      <a:pt x="368226" y="407338"/>
                      <a:pt x="328935" y="381144"/>
                    </a:cubicBezTo>
                    <a:cubicBezTo>
                      <a:pt x="289644" y="354950"/>
                      <a:pt x="215032" y="289466"/>
                      <a:pt x="181298" y="285894"/>
                    </a:cubicBezTo>
                    <a:cubicBezTo>
                      <a:pt x="147564" y="282322"/>
                      <a:pt x="121370" y="325582"/>
                      <a:pt x="126529" y="359713"/>
                    </a:cubicBezTo>
                    <a:cubicBezTo>
                      <a:pt x="131688" y="393844"/>
                      <a:pt x="185663" y="450995"/>
                      <a:pt x="212254" y="490682"/>
                    </a:cubicBezTo>
                    <a:cubicBezTo>
                      <a:pt x="238845" y="530369"/>
                      <a:pt x="258689" y="566485"/>
                      <a:pt x="286073" y="597838"/>
                    </a:cubicBezTo>
                    <a:cubicBezTo>
                      <a:pt x="313457" y="629191"/>
                      <a:pt x="358701" y="658560"/>
                      <a:pt x="376560" y="678801"/>
                    </a:cubicBezTo>
                    <a:cubicBezTo>
                      <a:pt x="394419" y="699042"/>
                      <a:pt x="380529" y="708170"/>
                      <a:pt x="393229" y="719282"/>
                    </a:cubicBezTo>
                    <a:cubicBezTo>
                      <a:pt x="405929" y="730394"/>
                      <a:pt x="445219" y="734760"/>
                      <a:pt x="452760" y="745476"/>
                    </a:cubicBezTo>
                    <a:cubicBezTo>
                      <a:pt x="460301" y="756192"/>
                      <a:pt x="453157" y="787545"/>
                      <a:pt x="438473" y="783576"/>
                    </a:cubicBezTo>
                    <a:cubicBezTo>
                      <a:pt x="423789" y="779607"/>
                      <a:pt x="381323" y="739523"/>
                      <a:pt x="364654" y="721663"/>
                    </a:cubicBezTo>
                    <a:cubicBezTo>
                      <a:pt x="347985" y="703804"/>
                      <a:pt x="349176" y="687135"/>
                      <a:pt x="338460" y="676419"/>
                    </a:cubicBezTo>
                    <a:cubicBezTo>
                      <a:pt x="327744" y="665703"/>
                      <a:pt x="309488" y="649828"/>
                      <a:pt x="300360" y="657369"/>
                    </a:cubicBezTo>
                    <a:cubicBezTo>
                      <a:pt x="291232" y="664910"/>
                      <a:pt x="284089" y="703407"/>
                      <a:pt x="283692" y="721663"/>
                    </a:cubicBezTo>
                    <a:cubicBezTo>
                      <a:pt x="283295" y="739919"/>
                      <a:pt x="302741" y="774845"/>
                      <a:pt x="297979" y="766907"/>
                    </a:cubicBezTo>
                    <a:cubicBezTo>
                      <a:pt x="293216" y="758970"/>
                      <a:pt x="267420" y="705788"/>
                      <a:pt x="255117" y="674038"/>
                    </a:cubicBezTo>
                    <a:cubicBezTo>
                      <a:pt x="242814" y="642288"/>
                      <a:pt x="239241" y="611332"/>
                      <a:pt x="224160" y="576407"/>
                    </a:cubicBezTo>
                    <a:cubicBezTo>
                      <a:pt x="209079" y="541482"/>
                      <a:pt x="182885" y="497032"/>
                      <a:pt x="164629" y="464488"/>
                    </a:cubicBezTo>
                    <a:cubicBezTo>
                      <a:pt x="146373" y="431944"/>
                      <a:pt x="130498" y="391066"/>
                      <a:pt x="114623" y="381144"/>
                    </a:cubicBezTo>
                    <a:cubicBezTo>
                      <a:pt x="98748" y="371222"/>
                      <a:pt x="67792" y="377176"/>
                      <a:pt x="69379" y="404957"/>
                    </a:cubicBezTo>
                    <a:cubicBezTo>
                      <a:pt x="70966" y="432738"/>
                      <a:pt x="109464" y="504573"/>
                      <a:pt x="124148" y="547832"/>
                    </a:cubicBezTo>
                    <a:cubicBezTo>
                      <a:pt x="138832" y="591091"/>
                      <a:pt x="146372" y="628794"/>
                      <a:pt x="157485" y="664513"/>
                    </a:cubicBezTo>
                    <a:cubicBezTo>
                      <a:pt x="168597" y="700232"/>
                      <a:pt x="177726" y="739125"/>
                      <a:pt x="190823" y="762144"/>
                    </a:cubicBezTo>
                    <a:cubicBezTo>
                      <a:pt x="203920" y="785163"/>
                      <a:pt x="214636" y="791117"/>
                      <a:pt x="236067" y="802626"/>
                    </a:cubicBezTo>
                    <a:cubicBezTo>
                      <a:pt x="257498" y="814135"/>
                      <a:pt x="315045" y="825645"/>
                      <a:pt x="319410" y="831201"/>
                    </a:cubicBezTo>
                    <a:cubicBezTo>
                      <a:pt x="323775" y="836757"/>
                      <a:pt x="272579" y="828423"/>
                      <a:pt x="262260" y="835963"/>
                    </a:cubicBezTo>
                    <a:cubicBezTo>
                      <a:pt x="251941" y="843503"/>
                      <a:pt x="243210" y="863744"/>
                      <a:pt x="257498" y="876444"/>
                    </a:cubicBezTo>
                    <a:cubicBezTo>
                      <a:pt x="271785" y="889144"/>
                      <a:pt x="318219" y="901051"/>
                      <a:pt x="347985" y="912163"/>
                    </a:cubicBezTo>
                    <a:cubicBezTo>
                      <a:pt x="377751" y="923275"/>
                      <a:pt x="415851" y="929625"/>
                      <a:pt x="436092" y="943119"/>
                    </a:cubicBezTo>
                    <a:cubicBezTo>
                      <a:pt x="456333" y="956613"/>
                      <a:pt x="471016" y="989951"/>
                      <a:pt x="469429" y="993126"/>
                    </a:cubicBezTo>
                    <a:cubicBezTo>
                      <a:pt x="467842" y="996301"/>
                      <a:pt x="446014" y="970900"/>
                      <a:pt x="426567" y="962169"/>
                    </a:cubicBezTo>
                    <a:cubicBezTo>
                      <a:pt x="407120" y="953438"/>
                      <a:pt x="370210" y="942722"/>
                      <a:pt x="352748" y="940738"/>
                    </a:cubicBezTo>
                    <a:cubicBezTo>
                      <a:pt x="335285" y="938754"/>
                      <a:pt x="323380" y="942325"/>
                      <a:pt x="321792" y="950263"/>
                    </a:cubicBezTo>
                    <a:cubicBezTo>
                      <a:pt x="320204" y="958201"/>
                      <a:pt x="332904" y="974472"/>
                      <a:pt x="343223" y="988363"/>
                    </a:cubicBezTo>
                    <a:cubicBezTo>
                      <a:pt x="353542" y="1002254"/>
                      <a:pt x="389657" y="1035195"/>
                      <a:pt x="383704" y="1033607"/>
                    </a:cubicBezTo>
                    <a:cubicBezTo>
                      <a:pt x="377751" y="1032020"/>
                      <a:pt x="325760" y="996300"/>
                      <a:pt x="307504" y="978838"/>
                    </a:cubicBezTo>
                    <a:cubicBezTo>
                      <a:pt x="289248" y="961376"/>
                      <a:pt x="286867" y="943913"/>
                      <a:pt x="274167" y="928832"/>
                    </a:cubicBezTo>
                    <a:cubicBezTo>
                      <a:pt x="261467" y="913751"/>
                      <a:pt x="240432" y="903432"/>
                      <a:pt x="231304" y="888351"/>
                    </a:cubicBezTo>
                    <a:cubicBezTo>
                      <a:pt x="222176" y="873270"/>
                      <a:pt x="226145" y="854219"/>
                      <a:pt x="219398" y="838344"/>
                    </a:cubicBezTo>
                    <a:cubicBezTo>
                      <a:pt x="212651" y="822469"/>
                      <a:pt x="190823" y="793101"/>
                      <a:pt x="190823" y="793101"/>
                    </a:cubicBezTo>
                    <a:cubicBezTo>
                      <a:pt x="183282" y="781195"/>
                      <a:pt x="186854" y="758970"/>
                      <a:pt x="174154" y="766907"/>
                    </a:cubicBezTo>
                    <a:cubicBezTo>
                      <a:pt x="161454" y="774844"/>
                      <a:pt x="116607" y="843504"/>
                      <a:pt x="114623" y="840726"/>
                    </a:cubicBezTo>
                    <a:cubicBezTo>
                      <a:pt x="112639" y="837948"/>
                      <a:pt x="160660" y="788338"/>
                      <a:pt x="162248" y="750238"/>
                    </a:cubicBezTo>
                    <a:cubicBezTo>
                      <a:pt x="163836" y="712138"/>
                      <a:pt x="141610" y="664910"/>
                      <a:pt x="124148" y="612126"/>
                    </a:cubicBezTo>
                    <a:cubicBezTo>
                      <a:pt x="106686" y="559342"/>
                      <a:pt x="78110" y="463694"/>
                      <a:pt x="57473" y="433532"/>
                    </a:cubicBezTo>
                    <a:cubicBezTo>
                      <a:pt x="36836" y="403370"/>
                      <a:pt x="-4043" y="379557"/>
                      <a:pt x="323" y="431151"/>
                    </a:cubicBezTo>
                    <a:cubicBezTo>
                      <a:pt x="4689" y="482745"/>
                      <a:pt x="57473" y="656972"/>
                      <a:pt x="83667" y="743094"/>
                    </a:cubicBezTo>
                    <a:cubicBezTo>
                      <a:pt x="109861" y="829216"/>
                      <a:pt x="111051" y="885970"/>
                      <a:pt x="157485" y="947882"/>
                    </a:cubicBezTo>
                    <a:cubicBezTo>
                      <a:pt x="203919" y="1009794"/>
                      <a:pt x="296789" y="1086391"/>
                      <a:pt x="362273" y="1114569"/>
                    </a:cubicBezTo>
                    <a:cubicBezTo>
                      <a:pt x="427757" y="1142747"/>
                      <a:pt x="536501" y="1112585"/>
                      <a:pt x="550392" y="1116951"/>
                    </a:cubicBezTo>
                    <a:cubicBezTo>
                      <a:pt x="564283" y="1121317"/>
                      <a:pt x="482129" y="1123698"/>
                      <a:pt x="445617" y="1140763"/>
                    </a:cubicBezTo>
                    <a:cubicBezTo>
                      <a:pt x="409104" y="1157829"/>
                      <a:pt x="370211" y="1154653"/>
                      <a:pt x="331317" y="1219344"/>
                    </a:cubicBezTo>
                    <a:cubicBezTo>
                      <a:pt x="292423" y="1284035"/>
                      <a:pt x="232098" y="1423338"/>
                      <a:pt x="212254" y="1528907"/>
                    </a:cubicBezTo>
                    <a:cubicBezTo>
                      <a:pt x="192410" y="1634476"/>
                      <a:pt x="203920" y="1805132"/>
                      <a:pt x="212254" y="1852757"/>
                    </a:cubicBezTo>
                    <a:cubicBezTo>
                      <a:pt x="220588" y="1900382"/>
                      <a:pt x="255116" y="1858313"/>
                      <a:pt x="262260" y="1814657"/>
                    </a:cubicBezTo>
                    <a:cubicBezTo>
                      <a:pt x="269404" y="1771001"/>
                      <a:pt x="247576" y="1667416"/>
                      <a:pt x="255117" y="1590819"/>
                    </a:cubicBezTo>
                    <a:cubicBezTo>
                      <a:pt x="262658" y="1514222"/>
                      <a:pt x="285676" y="1408654"/>
                      <a:pt x="307504" y="1355076"/>
                    </a:cubicBezTo>
                    <a:cubicBezTo>
                      <a:pt x="329332" y="1301498"/>
                      <a:pt x="353938" y="1296735"/>
                      <a:pt x="386085" y="1269351"/>
                    </a:cubicBezTo>
                    <a:cubicBezTo>
                      <a:pt x="418232" y="1241967"/>
                      <a:pt x="466254" y="1207041"/>
                      <a:pt x="500385" y="1190769"/>
                    </a:cubicBezTo>
                    <a:cubicBezTo>
                      <a:pt x="534516" y="1174497"/>
                      <a:pt x="594842" y="1167353"/>
                      <a:pt x="590873" y="1171719"/>
                    </a:cubicBezTo>
                    <a:cubicBezTo>
                      <a:pt x="586904" y="1176085"/>
                      <a:pt x="499989" y="1192754"/>
                      <a:pt x="476573" y="1216963"/>
                    </a:cubicBezTo>
                    <a:cubicBezTo>
                      <a:pt x="453157" y="1241172"/>
                      <a:pt x="455141" y="1309039"/>
                      <a:pt x="450379" y="1316976"/>
                    </a:cubicBezTo>
                    <a:cubicBezTo>
                      <a:pt x="445616" y="1324914"/>
                      <a:pt x="455142" y="1273716"/>
                      <a:pt x="447998" y="1264588"/>
                    </a:cubicBezTo>
                    <a:cubicBezTo>
                      <a:pt x="440854" y="1255460"/>
                      <a:pt x="429345" y="1242760"/>
                      <a:pt x="407517" y="1262207"/>
                    </a:cubicBezTo>
                    <a:cubicBezTo>
                      <a:pt x="385689" y="1281654"/>
                      <a:pt x="334095" y="1325310"/>
                      <a:pt x="317029" y="1381269"/>
                    </a:cubicBezTo>
                    <a:cubicBezTo>
                      <a:pt x="299963" y="1437228"/>
                      <a:pt x="295201" y="1553910"/>
                      <a:pt x="305123" y="1597963"/>
                    </a:cubicBezTo>
                    <a:cubicBezTo>
                      <a:pt x="315045" y="1642016"/>
                      <a:pt x="355922" y="1641619"/>
                      <a:pt x="376560" y="1645588"/>
                    </a:cubicBezTo>
                    <a:cubicBezTo>
                      <a:pt x="397198" y="1649557"/>
                      <a:pt x="424979" y="1636460"/>
                      <a:pt x="428948" y="1621776"/>
                    </a:cubicBezTo>
                    <a:cubicBezTo>
                      <a:pt x="432917" y="1607092"/>
                      <a:pt x="394023" y="1577326"/>
                      <a:pt x="400373" y="1557482"/>
                    </a:cubicBezTo>
                    <a:cubicBezTo>
                      <a:pt x="406723" y="1537638"/>
                      <a:pt x="450776" y="1522954"/>
                      <a:pt x="467048" y="1502713"/>
                    </a:cubicBezTo>
                    <a:cubicBezTo>
                      <a:pt x="483320" y="1482472"/>
                      <a:pt x="487685" y="1452310"/>
                      <a:pt x="498004" y="1436038"/>
                    </a:cubicBezTo>
                    <a:cubicBezTo>
                      <a:pt x="508323" y="1419766"/>
                      <a:pt x="519435" y="1418576"/>
                      <a:pt x="528960" y="1405082"/>
                    </a:cubicBezTo>
                    <a:cubicBezTo>
                      <a:pt x="538485" y="1391588"/>
                      <a:pt x="546026" y="1371348"/>
                      <a:pt x="555154" y="1355076"/>
                    </a:cubicBezTo>
                    <a:cubicBezTo>
                      <a:pt x="564282" y="1338804"/>
                      <a:pt x="573410" y="1314992"/>
                      <a:pt x="583729" y="1307451"/>
                    </a:cubicBezTo>
                    <a:cubicBezTo>
                      <a:pt x="594048" y="1299910"/>
                      <a:pt x="616273" y="1298720"/>
                      <a:pt x="617067" y="1309832"/>
                    </a:cubicBezTo>
                    <a:cubicBezTo>
                      <a:pt x="617861" y="1320944"/>
                      <a:pt x="597223" y="1354282"/>
                      <a:pt x="588492" y="1374126"/>
                    </a:cubicBezTo>
                    <a:cubicBezTo>
                      <a:pt x="579761" y="1393970"/>
                      <a:pt x="569441" y="1411035"/>
                      <a:pt x="564679" y="1428894"/>
                    </a:cubicBezTo>
                    <a:cubicBezTo>
                      <a:pt x="559917" y="1446753"/>
                      <a:pt x="567458" y="1464613"/>
                      <a:pt x="559917" y="1481282"/>
                    </a:cubicBezTo>
                    <a:cubicBezTo>
                      <a:pt x="552376" y="1497951"/>
                      <a:pt x="530944" y="1513032"/>
                      <a:pt x="519435" y="1528907"/>
                    </a:cubicBezTo>
                    <a:cubicBezTo>
                      <a:pt x="507926" y="1544782"/>
                      <a:pt x="501575" y="1565023"/>
                      <a:pt x="490860" y="1576532"/>
                    </a:cubicBezTo>
                    <a:cubicBezTo>
                      <a:pt x="480145" y="1588041"/>
                      <a:pt x="460301" y="1584866"/>
                      <a:pt x="455142" y="1597963"/>
                    </a:cubicBezTo>
                    <a:cubicBezTo>
                      <a:pt x="449983" y="1611060"/>
                      <a:pt x="456332" y="1619791"/>
                      <a:pt x="459904" y="1655113"/>
                    </a:cubicBezTo>
                    <a:cubicBezTo>
                      <a:pt x="463476" y="1690435"/>
                      <a:pt x="463873" y="1788463"/>
                      <a:pt x="476573" y="1809894"/>
                    </a:cubicBezTo>
                    <a:cubicBezTo>
                      <a:pt x="489273" y="1831325"/>
                      <a:pt x="517848" y="1803941"/>
                      <a:pt x="536104" y="1783701"/>
                    </a:cubicBezTo>
                    <a:cubicBezTo>
                      <a:pt x="554360" y="1763461"/>
                      <a:pt x="576188" y="1728535"/>
                      <a:pt x="586110" y="1688451"/>
                    </a:cubicBezTo>
                    <a:cubicBezTo>
                      <a:pt x="596032" y="1648367"/>
                      <a:pt x="590873" y="1542797"/>
                      <a:pt x="595635" y="1543194"/>
                    </a:cubicBezTo>
                    <a:cubicBezTo>
                      <a:pt x="600397" y="1543591"/>
                      <a:pt x="619844" y="1649954"/>
                      <a:pt x="614685" y="1690832"/>
                    </a:cubicBezTo>
                    <a:cubicBezTo>
                      <a:pt x="609526" y="1731710"/>
                      <a:pt x="573410" y="1760285"/>
                      <a:pt x="564679" y="1788463"/>
                    </a:cubicBezTo>
                    <a:cubicBezTo>
                      <a:pt x="555948" y="1816641"/>
                      <a:pt x="546820" y="1843629"/>
                      <a:pt x="562298" y="1859901"/>
                    </a:cubicBezTo>
                    <a:cubicBezTo>
                      <a:pt x="577776" y="1876173"/>
                      <a:pt x="636514" y="1877760"/>
                      <a:pt x="657548" y="1886094"/>
                    </a:cubicBezTo>
                    <a:cubicBezTo>
                      <a:pt x="678582" y="1894428"/>
                      <a:pt x="679376" y="1917051"/>
                      <a:pt x="688504" y="1909907"/>
                    </a:cubicBezTo>
                    <a:cubicBezTo>
                      <a:pt x="697632" y="1902763"/>
                      <a:pt x="705570" y="1870616"/>
                      <a:pt x="712317" y="1843232"/>
                    </a:cubicBezTo>
                    <a:cubicBezTo>
                      <a:pt x="719064" y="1815848"/>
                      <a:pt x="725810" y="1745601"/>
                      <a:pt x="728985" y="1745601"/>
                    </a:cubicBezTo>
                    <a:cubicBezTo>
                      <a:pt x="732160" y="1745601"/>
                      <a:pt x="722636" y="1816245"/>
                      <a:pt x="731367" y="1843232"/>
                    </a:cubicBezTo>
                    <a:cubicBezTo>
                      <a:pt x="740098" y="1870219"/>
                      <a:pt x="762323" y="1896810"/>
                      <a:pt x="781373" y="1907526"/>
                    </a:cubicBezTo>
                    <a:cubicBezTo>
                      <a:pt x="800423" y="1918242"/>
                      <a:pt x="827808" y="1917051"/>
                      <a:pt x="845667" y="1907526"/>
                    </a:cubicBezTo>
                    <a:cubicBezTo>
                      <a:pt x="863526" y="1898001"/>
                      <a:pt x="882576" y="1881332"/>
                      <a:pt x="888529" y="1850376"/>
                    </a:cubicBezTo>
                    <a:cubicBezTo>
                      <a:pt x="894482" y="1819420"/>
                      <a:pt x="884163" y="1757507"/>
                      <a:pt x="881385" y="1721788"/>
                    </a:cubicBezTo>
                    <a:cubicBezTo>
                      <a:pt x="878607" y="1686069"/>
                      <a:pt x="883766" y="1661860"/>
                      <a:pt x="871860" y="1636063"/>
                    </a:cubicBezTo>
                    <a:cubicBezTo>
                      <a:pt x="859954" y="1610266"/>
                      <a:pt x="807567" y="1565816"/>
                      <a:pt x="809948" y="1567007"/>
                    </a:cubicBezTo>
                    <a:cubicBezTo>
                      <a:pt x="812329" y="1568198"/>
                      <a:pt x="871861" y="1611457"/>
                      <a:pt x="886148" y="1643207"/>
                    </a:cubicBezTo>
                    <a:cubicBezTo>
                      <a:pt x="900436" y="1674957"/>
                      <a:pt x="892895" y="1723376"/>
                      <a:pt x="895673" y="1757507"/>
                    </a:cubicBezTo>
                    <a:cubicBezTo>
                      <a:pt x="898451" y="1791638"/>
                      <a:pt x="890117" y="1826960"/>
                      <a:pt x="902817" y="1847994"/>
                    </a:cubicBezTo>
                    <a:cubicBezTo>
                      <a:pt x="915517" y="1869028"/>
                      <a:pt x="949251" y="1890460"/>
                      <a:pt x="971873" y="1883713"/>
                    </a:cubicBezTo>
                    <a:cubicBezTo>
                      <a:pt x="994495" y="1876966"/>
                      <a:pt x="1027436" y="1836882"/>
                      <a:pt x="1038548" y="1807513"/>
                    </a:cubicBezTo>
                    <a:cubicBezTo>
                      <a:pt x="1049660" y="1778144"/>
                      <a:pt x="1031007" y="1736076"/>
                      <a:pt x="1038548" y="1707501"/>
                    </a:cubicBezTo>
                    <a:cubicBezTo>
                      <a:pt x="1046089" y="1678926"/>
                      <a:pt x="1088951" y="1659082"/>
                      <a:pt x="1083792" y="1636063"/>
                    </a:cubicBezTo>
                    <a:cubicBezTo>
                      <a:pt x="1078633" y="1613044"/>
                      <a:pt x="1017514" y="1594391"/>
                      <a:pt x="1007592" y="1569388"/>
                    </a:cubicBezTo>
                    <a:cubicBezTo>
                      <a:pt x="997670" y="1544385"/>
                      <a:pt x="1032595" y="1515413"/>
                      <a:pt x="1024260" y="1486044"/>
                    </a:cubicBezTo>
                    <a:cubicBezTo>
                      <a:pt x="1015926" y="1456675"/>
                      <a:pt x="962744" y="1421751"/>
                      <a:pt x="957585" y="1393176"/>
                    </a:cubicBezTo>
                    <a:cubicBezTo>
                      <a:pt x="952426" y="1364601"/>
                      <a:pt x="989732" y="1314594"/>
                      <a:pt x="993304" y="1314594"/>
                    </a:cubicBezTo>
                    <a:cubicBezTo>
                      <a:pt x="996876" y="1314594"/>
                      <a:pt x="971080" y="1369760"/>
                      <a:pt x="979017" y="1393176"/>
                    </a:cubicBezTo>
                    <a:cubicBezTo>
                      <a:pt x="986954" y="1416592"/>
                      <a:pt x="1031007" y="1429291"/>
                      <a:pt x="1040929" y="1455088"/>
                    </a:cubicBezTo>
                    <a:cubicBezTo>
                      <a:pt x="1050851" y="1480885"/>
                      <a:pt x="1029817" y="1519779"/>
                      <a:pt x="1038548" y="1547957"/>
                    </a:cubicBezTo>
                    <a:cubicBezTo>
                      <a:pt x="1047279" y="1576135"/>
                      <a:pt x="1088158" y="1594788"/>
                      <a:pt x="1093317" y="1624157"/>
                    </a:cubicBezTo>
                    <a:cubicBezTo>
                      <a:pt x="1098476" y="1653526"/>
                      <a:pt x="1073870" y="1699166"/>
                      <a:pt x="1069504" y="1724169"/>
                    </a:cubicBezTo>
                    <a:cubicBezTo>
                      <a:pt x="1065138" y="1749172"/>
                      <a:pt x="1056804" y="1756317"/>
                      <a:pt x="1067123" y="1774176"/>
                    </a:cubicBezTo>
                    <a:cubicBezTo>
                      <a:pt x="1077442" y="1792035"/>
                      <a:pt x="1108795" y="1827357"/>
                      <a:pt x="1131417" y="1831326"/>
                    </a:cubicBezTo>
                    <a:cubicBezTo>
                      <a:pt x="1154039" y="1835295"/>
                      <a:pt x="1188170" y="1821801"/>
                      <a:pt x="1202854" y="1797988"/>
                    </a:cubicBezTo>
                    <a:cubicBezTo>
                      <a:pt x="1217538" y="1774175"/>
                      <a:pt x="1219126" y="1725360"/>
                      <a:pt x="1219523" y="1688451"/>
                    </a:cubicBezTo>
                    <a:cubicBezTo>
                      <a:pt x="1219920" y="1651542"/>
                      <a:pt x="1214363" y="1606298"/>
                      <a:pt x="1205235" y="1576532"/>
                    </a:cubicBezTo>
                    <a:cubicBezTo>
                      <a:pt x="1196107" y="1546766"/>
                      <a:pt x="1172294" y="1535654"/>
                      <a:pt x="1164754" y="1509857"/>
                    </a:cubicBezTo>
                    <a:cubicBezTo>
                      <a:pt x="1157214" y="1484060"/>
                      <a:pt x="1164358" y="1446357"/>
                      <a:pt x="1159992" y="1421751"/>
                    </a:cubicBezTo>
                    <a:cubicBezTo>
                      <a:pt x="1155626" y="1397145"/>
                      <a:pt x="1138957" y="1380078"/>
                      <a:pt x="1138560" y="1362219"/>
                    </a:cubicBezTo>
                    <a:cubicBezTo>
                      <a:pt x="1138163" y="1344360"/>
                      <a:pt x="1152848" y="1310228"/>
                      <a:pt x="1157610" y="1314594"/>
                    </a:cubicBezTo>
                    <a:cubicBezTo>
                      <a:pt x="1162372" y="1318960"/>
                      <a:pt x="1163960" y="1353488"/>
                      <a:pt x="1167135" y="1388413"/>
                    </a:cubicBezTo>
                    <a:cubicBezTo>
                      <a:pt x="1170310" y="1423338"/>
                      <a:pt x="1169516" y="1491203"/>
                      <a:pt x="1176660" y="1524144"/>
                    </a:cubicBezTo>
                    <a:cubicBezTo>
                      <a:pt x="1183804" y="1557085"/>
                      <a:pt x="1202457" y="1555498"/>
                      <a:pt x="1209998" y="1586057"/>
                    </a:cubicBezTo>
                    <a:cubicBezTo>
                      <a:pt x="1217539" y="1616616"/>
                      <a:pt x="1214760" y="1679323"/>
                      <a:pt x="1221904" y="1707501"/>
                    </a:cubicBezTo>
                    <a:cubicBezTo>
                      <a:pt x="1229048" y="1735679"/>
                      <a:pt x="1238176" y="1750363"/>
                      <a:pt x="1252860" y="1755126"/>
                    </a:cubicBezTo>
                    <a:cubicBezTo>
                      <a:pt x="1267544" y="1759889"/>
                      <a:pt x="1282626" y="1749570"/>
                      <a:pt x="1310010" y="1736076"/>
                    </a:cubicBezTo>
                    <a:cubicBezTo>
                      <a:pt x="1337394" y="1722582"/>
                      <a:pt x="1398514" y="1692419"/>
                      <a:pt x="1417167" y="1674163"/>
                    </a:cubicBezTo>
                    <a:cubicBezTo>
                      <a:pt x="1435820" y="1655907"/>
                      <a:pt x="1433439" y="1648366"/>
                      <a:pt x="1421929" y="1626538"/>
                    </a:cubicBezTo>
                    <a:cubicBezTo>
                      <a:pt x="1410420" y="1604710"/>
                      <a:pt x="1375097" y="1570975"/>
                      <a:pt x="1348110" y="1543194"/>
                    </a:cubicBezTo>
                    <a:cubicBezTo>
                      <a:pt x="1321123" y="1515413"/>
                      <a:pt x="1276276" y="1487632"/>
                      <a:pt x="1260004" y="1459851"/>
                    </a:cubicBezTo>
                    <a:cubicBezTo>
                      <a:pt x="1243732" y="1432070"/>
                      <a:pt x="1248098" y="1380079"/>
                      <a:pt x="1250479" y="1376507"/>
                    </a:cubicBezTo>
                    <a:cubicBezTo>
                      <a:pt x="1252860" y="1372935"/>
                      <a:pt x="1251670" y="1408257"/>
                      <a:pt x="1274292" y="1438419"/>
                    </a:cubicBezTo>
                    <a:cubicBezTo>
                      <a:pt x="1296914" y="1468581"/>
                      <a:pt x="1352079" y="1524145"/>
                      <a:pt x="1386210" y="1557482"/>
                    </a:cubicBezTo>
                    <a:cubicBezTo>
                      <a:pt x="1420341" y="1590819"/>
                      <a:pt x="1454870" y="1638047"/>
                      <a:pt x="1479079" y="1638444"/>
                    </a:cubicBezTo>
                    <a:cubicBezTo>
                      <a:pt x="1503288" y="1638841"/>
                      <a:pt x="1509242" y="1576135"/>
                      <a:pt x="1531467" y="1559863"/>
                    </a:cubicBezTo>
                    <a:cubicBezTo>
                      <a:pt x="1553692" y="1543591"/>
                      <a:pt x="1591791" y="1570579"/>
                      <a:pt x="1612429" y="1540813"/>
                    </a:cubicBezTo>
                    <a:cubicBezTo>
                      <a:pt x="1633067" y="1511047"/>
                      <a:pt x="1642195" y="1423338"/>
                      <a:pt x="1655292" y="1381269"/>
                    </a:cubicBezTo>
                    <a:cubicBezTo>
                      <a:pt x="1668389" y="1339200"/>
                      <a:pt x="1714426" y="1316579"/>
                      <a:pt x="1691010" y="1288401"/>
                    </a:cubicBezTo>
                    <a:cubicBezTo>
                      <a:pt x="1667594" y="1260223"/>
                      <a:pt x="1550517" y="1235220"/>
                      <a:pt x="1514798" y="1212201"/>
                    </a:cubicBezTo>
                    <a:cubicBezTo>
                      <a:pt x="1479079" y="1189182"/>
                      <a:pt x="1440979" y="1143938"/>
                      <a:pt x="1476698" y="1150288"/>
                    </a:cubicBezTo>
                    <a:cubicBezTo>
                      <a:pt x="1512417" y="1156638"/>
                      <a:pt x="1668785" y="1250301"/>
                      <a:pt x="1729110" y="1250301"/>
                    </a:cubicBezTo>
                    <a:cubicBezTo>
                      <a:pt x="1789435" y="1250301"/>
                      <a:pt x="1816026" y="1182038"/>
                      <a:pt x="1838648" y="1150288"/>
                    </a:cubicBezTo>
                    <a:cubicBezTo>
                      <a:pt x="1861270" y="1118538"/>
                      <a:pt x="1860873" y="1094726"/>
                      <a:pt x="1864842" y="1059801"/>
                    </a:cubicBezTo>
                    <a:cubicBezTo>
                      <a:pt x="1868811" y="1024876"/>
                      <a:pt x="1864841" y="968519"/>
                      <a:pt x="1862460" y="940738"/>
                    </a:cubicBezTo>
                    <a:cubicBezTo>
                      <a:pt x="1860079" y="912957"/>
                      <a:pt x="1870398" y="891526"/>
                      <a:pt x="1850554" y="893113"/>
                    </a:cubicBezTo>
                    <a:cubicBezTo>
                      <a:pt x="1830710" y="894701"/>
                      <a:pt x="1782688" y="931213"/>
                      <a:pt x="1743398" y="950263"/>
                    </a:cubicBezTo>
                    <a:cubicBezTo>
                      <a:pt x="1704108" y="969313"/>
                      <a:pt x="1623938" y="1002651"/>
                      <a:pt x="1614810" y="1007413"/>
                    </a:cubicBezTo>
                    <a:cubicBezTo>
                      <a:pt x="1605682" y="1012175"/>
                      <a:pt x="1666404" y="992332"/>
                      <a:pt x="1688629" y="978838"/>
                    </a:cubicBezTo>
                    <a:cubicBezTo>
                      <a:pt x="1710854" y="965344"/>
                      <a:pt x="1724744" y="948676"/>
                      <a:pt x="1748160" y="926451"/>
                    </a:cubicBezTo>
                    <a:cubicBezTo>
                      <a:pt x="1771576" y="904226"/>
                      <a:pt x="1827139" y="869698"/>
                      <a:pt x="1829123" y="845488"/>
                    </a:cubicBezTo>
                    <a:cubicBezTo>
                      <a:pt x="1831108" y="821279"/>
                      <a:pt x="1779911" y="778813"/>
                      <a:pt x="1760067" y="781194"/>
                    </a:cubicBezTo>
                    <a:cubicBezTo>
                      <a:pt x="1740223" y="783575"/>
                      <a:pt x="1735460" y="841917"/>
                      <a:pt x="1710060" y="859776"/>
                    </a:cubicBezTo>
                    <a:cubicBezTo>
                      <a:pt x="1684660" y="877636"/>
                      <a:pt x="1627908" y="868507"/>
                      <a:pt x="1607667" y="888351"/>
                    </a:cubicBezTo>
                    <a:cubicBezTo>
                      <a:pt x="1587427" y="908195"/>
                      <a:pt x="1592983" y="976457"/>
                      <a:pt x="1588617" y="978838"/>
                    </a:cubicBezTo>
                    <a:cubicBezTo>
                      <a:pt x="1584251" y="981219"/>
                      <a:pt x="1596554" y="920497"/>
                      <a:pt x="1581473" y="902638"/>
                    </a:cubicBezTo>
                    <a:cubicBezTo>
                      <a:pt x="1566392" y="884779"/>
                      <a:pt x="1489398" y="876048"/>
                      <a:pt x="1498129" y="871682"/>
                    </a:cubicBezTo>
                    <a:cubicBezTo>
                      <a:pt x="1506860" y="867316"/>
                      <a:pt x="1596951" y="883985"/>
                      <a:pt x="1633860" y="876444"/>
                    </a:cubicBezTo>
                    <a:cubicBezTo>
                      <a:pt x="1670769" y="868903"/>
                      <a:pt x="1696963" y="845885"/>
                      <a:pt x="1719585" y="826438"/>
                    </a:cubicBezTo>
                    <a:cubicBezTo>
                      <a:pt x="1742207" y="806991"/>
                      <a:pt x="1752130" y="778813"/>
                      <a:pt x="1769592" y="759763"/>
                    </a:cubicBezTo>
                    <a:cubicBezTo>
                      <a:pt x="1787054" y="740713"/>
                      <a:pt x="1825551" y="730394"/>
                      <a:pt x="1824360" y="712138"/>
                    </a:cubicBezTo>
                    <a:cubicBezTo>
                      <a:pt x="1823169" y="693882"/>
                      <a:pt x="1795389" y="653401"/>
                      <a:pt x="1762448" y="650226"/>
                    </a:cubicBezTo>
                    <a:cubicBezTo>
                      <a:pt x="1729507" y="647051"/>
                      <a:pt x="1627511" y="696660"/>
                      <a:pt x="1626717" y="693088"/>
                    </a:cubicBezTo>
                    <a:cubicBezTo>
                      <a:pt x="1625923" y="689516"/>
                      <a:pt x="1736651" y="656178"/>
                      <a:pt x="1757685" y="628794"/>
                    </a:cubicBezTo>
                    <a:cubicBezTo>
                      <a:pt x="1778719" y="601410"/>
                      <a:pt x="1765623" y="551007"/>
                      <a:pt x="1752923" y="528782"/>
                    </a:cubicBezTo>
                    <a:cubicBezTo>
                      <a:pt x="1740223" y="506557"/>
                      <a:pt x="1696169" y="509731"/>
                      <a:pt x="1681485" y="495444"/>
                    </a:cubicBezTo>
                    <a:cubicBezTo>
                      <a:pt x="1666801" y="481156"/>
                      <a:pt x="1671167" y="465282"/>
                      <a:pt x="1664817" y="443057"/>
                    </a:cubicBezTo>
                    <a:cubicBezTo>
                      <a:pt x="1658467" y="420832"/>
                      <a:pt x="1659260" y="371222"/>
                      <a:pt x="1643385" y="362094"/>
                    </a:cubicBezTo>
                    <a:cubicBezTo>
                      <a:pt x="1627510" y="352966"/>
                      <a:pt x="1582664" y="372016"/>
                      <a:pt x="1569567" y="388288"/>
                    </a:cubicBezTo>
                    <a:cubicBezTo>
                      <a:pt x="1556470" y="404560"/>
                      <a:pt x="1560042" y="439485"/>
                      <a:pt x="1564804" y="459726"/>
                    </a:cubicBezTo>
                    <a:cubicBezTo>
                      <a:pt x="1569567" y="479967"/>
                      <a:pt x="1595364" y="482348"/>
                      <a:pt x="1598142" y="509732"/>
                    </a:cubicBezTo>
                    <a:cubicBezTo>
                      <a:pt x="1600920" y="537116"/>
                      <a:pt x="1585442" y="605379"/>
                      <a:pt x="1581473" y="624032"/>
                    </a:cubicBezTo>
                    <a:cubicBezTo>
                      <a:pt x="1577504" y="642685"/>
                      <a:pt x="1575123" y="634351"/>
                      <a:pt x="1574329" y="621651"/>
                    </a:cubicBezTo>
                    <a:cubicBezTo>
                      <a:pt x="1573535" y="608951"/>
                      <a:pt x="1582266" y="574422"/>
                      <a:pt x="1576710" y="547832"/>
                    </a:cubicBezTo>
                    <a:cubicBezTo>
                      <a:pt x="1571154" y="521242"/>
                      <a:pt x="1552501" y="490285"/>
                      <a:pt x="1540992" y="462107"/>
                    </a:cubicBezTo>
                    <a:cubicBezTo>
                      <a:pt x="1529483" y="433929"/>
                      <a:pt x="1522735" y="394638"/>
                      <a:pt x="1507654" y="378763"/>
                    </a:cubicBezTo>
                    <a:cubicBezTo>
                      <a:pt x="1492573" y="362888"/>
                      <a:pt x="1462013" y="356935"/>
                      <a:pt x="1450504" y="366857"/>
                    </a:cubicBezTo>
                    <a:cubicBezTo>
                      <a:pt x="1438995" y="376779"/>
                      <a:pt x="1440582" y="417656"/>
                      <a:pt x="1438598" y="438294"/>
                    </a:cubicBezTo>
                    <a:cubicBezTo>
                      <a:pt x="1436614" y="458932"/>
                      <a:pt x="1450901" y="485126"/>
                      <a:pt x="1438598" y="490682"/>
                    </a:cubicBezTo>
                    <a:cubicBezTo>
                      <a:pt x="1426295" y="496238"/>
                      <a:pt x="1380654" y="462901"/>
                      <a:pt x="1364779" y="471632"/>
                    </a:cubicBezTo>
                    <a:cubicBezTo>
                      <a:pt x="1348904" y="480363"/>
                      <a:pt x="1344142" y="513700"/>
                      <a:pt x="1343348" y="543069"/>
                    </a:cubicBezTo>
                    <a:cubicBezTo>
                      <a:pt x="1342554" y="572438"/>
                      <a:pt x="1358033" y="620857"/>
                      <a:pt x="1360017" y="647844"/>
                    </a:cubicBezTo>
                    <a:cubicBezTo>
                      <a:pt x="1362001" y="674831"/>
                      <a:pt x="1361207" y="713725"/>
                      <a:pt x="1355254" y="704994"/>
                    </a:cubicBezTo>
                    <a:cubicBezTo>
                      <a:pt x="1349301" y="696263"/>
                      <a:pt x="1335014" y="599029"/>
                      <a:pt x="1324298" y="595457"/>
                    </a:cubicBezTo>
                    <a:cubicBezTo>
                      <a:pt x="1313582" y="591885"/>
                      <a:pt x="1308026" y="662132"/>
                      <a:pt x="1290960" y="683563"/>
                    </a:cubicBezTo>
                    <a:cubicBezTo>
                      <a:pt x="1273894" y="704994"/>
                      <a:pt x="1236588" y="705788"/>
                      <a:pt x="1221904" y="724044"/>
                    </a:cubicBezTo>
                    <a:cubicBezTo>
                      <a:pt x="1207220" y="742300"/>
                      <a:pt x="1208410" y="773257"/>
                      <a:pt x="1202854" y="793101"/>
                    </a:cubicBezTo>
                    <a:cubicBezTo>
                      <a:pt x="1197298" y="812945"/>
                      <a:pt x="1193726" y="848266"/>
                      <a:pt x="1188567" y="843107"/>
                    </a:cubicBezTo>
                    <a:cubicBezTo>
                      <a:pt x="1183408" y="837948"/>
                      <a:pt x="1187376" y="780400"/>
                      <a:pt x="1171898" y="762144"/>
                    </a:cubicBezTo>
                    <a:cubicBezTo>
                      <a:pt x="1156420" y="743888"/>
                      <a:pt x="1086967" y="744285"/>
                      <a:pt x="1095698" y="733569"/>
                    </a:cubicBezTo>
                    <a:cubicBezTo>
                      <a:pt x="1104429" y="722854"/>
                      <a:pt x="1202457" y="715710"/>
                      <a:pt x="1224285" y="697851"/>
                    </a:cubicBezTo>
                    <a:cubicBezTo>
                      <a:pt x="1246113" y="679992"/>
                      <a:pt x="1240161" y="634747"/>
                      <a:pt x="1226667" y="626413"/>
                    </a:cubicBezTo>
                    <a:cubicBezTo>
                      <a:pt x="1213173" y="618078"/>
                      <a:pt x="1140545" y="652606"/>
                      <a:pt x="1143323" y="647844"/>
                    </a:cubicBezTo>
                    <a:cubicBezTo>
                      <a:pt x="1146101" y="643082"/>
                      <a:pt x="1219523" y="620460"/>
                      <a:pt x="1243335" y="597838"/>
                    </a:cubicBezTo>
                    <a:cubicBezTo>
                      <a:pt x="1267147" y="575216"/>
                      <a:pt x="1293739" y="520844"/>
                      <a:pt x="1286198" y="512113"/>
                    </a:cubicBezTo>
                    <a:cubicBezTo>
                      <a:pt x="1278658" y="503382"/>
                      <a:pt x="1220317" y="534735"/>
                      <a:pt x="1198092" y="545451"/>
                    </a:cubicBezTo>
                    <a:cubicBezTo>
                      <a:pt x="1175867" y="556167"/>
                      <a:pt x="1163960" y="564501"/>
                      <a:pt x="1152848" y="576407"/>
                    </a:cubicBezTo>
                    <a:cubicBezTo>
                      <a:pt x="1141736" y="588313"/>
                      <a:pt x="1129433" y="625222"/>
                      <a:pt x="1131417" y="616888"/>
                    </a:cubicBezTo>
                    <a:cubicBezTo>
                      <a:pt x="1133401" y="608554"/>
                      <a:pt x="1140545" y="548626"/>
                      <a:pt x="1164754" y="526401"/>
                    </a:cubicBezTo>
                    <a:cubicBezTo>
                      <a:pt x="1188963" y="504176"/>
                      <a:pt x="1245320" y="498619"/>
                      <a:pt x="1276673" y="483538"/>
                    </a:cubicBezTo>
                    <a:cubicBezTo>
                      <a:pt x="1308026" y="468457"/>
                      <a:pt x="1332633" y="455756"/>
                      <a:pt x="1352873" y="435913"/>
                    </a:cubicBezTo>
                    <a:cubicBezTo>
                      <a:pt x="1373113" y="416070"/>
                      <a:pt x="1397323" y="389082"/>
                      <a:pt x="1398117" y="364476"/>
                    </a:cubicBezTo>
                    <a:cubicBezTo>
                      <a:pt x="1398911" y="339870"/>
                      <a:pt x="1382638" y="286292"/>
                      <a:pt x="1357635" y="288276"/>
                    </a:cubicBezTo>
                    <a:cubicBezTo>
                      <a:pt x="1332632" y="290260"/>
                      <a:pt x="1284610" y="356142"/>
                      <a:pt x="1248098" y="376382"/>
                    </a:cubicBezTo>
                    <a:cubicBezTo>
                      <a:pt x="1211586" y="396622"/>
                      <a:pt x="1136576" y="415672"/>
                      <a:pt x="1138560" y="409719"/>
                    </a:cubicBezTo>
                    <a:cubicBezTo>
                      <a:pt x="1140544" y="403766"/>
                      <a:pt x="1236588" y="375985"/>
                      <a:pt x="1260004" y="340663"/>
                    </a:cubicBezTo>
                    <a:cubicBezTo>
                      <a:pt x="1283420" y="305341"/>
                      <a:pt x="1290166" y="225966"/>
                      <a:pt x="1279054" y="197788"/>
                    </a:cubicBezTo>
                    <a:cubicBezTo>
                      <a:pt x="1267942" y="169610"/>
                      <a:pt x="1222698" y="154528"/>
                      <a:pt x="1193329" y="171594"/>
                    </a:cubicBezTo>
                    <a:cubicBezTo>
                      <a:pt x="1163960" y="188660"/>
                      <a:pt x="1114748" y="282720"/>
                      <a:pt x="1102842" y="300182"/>
                    </a:cubicBezTo>
                    <a:cubicBezTo>
                      <a:pt x="1090936" y="317644"/>
                      <a:pt x="1125464" y="313278"/>
                      <a:pt x="1121892" y="276369"/>
                    </a:cubicBezTo>
                    <a:cubicBezTo>
                      <a:pt x="1118320" y="239460"/>
                      <a:pt x="1102444" y="114841"/>
                      <a:pt x="1081410" y="78726"/>
                    </a:cubicBezTo>
                    <a:cubicBezTo>
                      <a:pt x="1060376" y="42611"/>
                      <a:pt x="1011957" y="29514"/>
                      <a:pt x="995685" y="59676"/>
                    </a:cubicBezTo>
                    <a:cubicBezTo>
                      <a:pt x="979413" y="89838"/>
                      <a:pt x="985763" y="191439"/>
                      <a:pt x="983779" y="259701"/>
                    </a:cubicBezTo>
                    <a:cubicBezTo>
                      <a:pt x="981795" y="327963"/>
                      <a:pt x="983382" y="420039"/>
                      <a:pt x="983779" y="469251"/>
                    </a:cubicBezTo>
                    <a:cubicBezTo>
                      <a:pt x="984176" y="518463"/>
                      <a:pt x="988938" y="569660"/>
                      <a:pt x="986160" y="554976"/>
                    </a:cubicBezTo>
                    <a:cubicBezTo>
                      <a:pt x="983382" y="540292"/>
                      <a:pt x="973857" y="441072"/>
                      <a:pt x="967110" y="381144"/>
                    </a:cubicBezTo>
                    <a:cubicBezTo>
                      <a:pt x="960363" y="321216"/>
                      <a:pt x="952426" y="243032"/>
                      <a:pt x="945679" y="195407"/>
                    </a:cubicBezTo>
                    <a:cubicBezTo>
                      <a:pt x="938932" y="147782"/>
                      <a:pt x="942107" y="120794"/>
                      <a:pt x="926629" y="95394"/>
                    </a:cubicBezTo>
                    <a:cubicBezTo>
                      <a:pt x="911151" y="69994"/>
                      <a:pt x="876226" y="54119"/>
                      <a:pt x="852810" y="43007"/>
                    </a:cubicBezTo>
                    <a:cubicBezTo>
                      <a:pt x="829394" y="31894"/>
                      <a:pt x="807963" y="34275"/>
                      <a:pt x="786135" y="28719"/>
                    </a:cubicBezTo>
                    <a:cubicBezTo>
                      <a:pt x="764307" y="23163"/>
                      <a:pt x="737320" y="10066"/>
                      <a:pt x="721842" y="9669"/>
                    </a:cubicBezTo>
                    <a:cubicBezTo>
                      <a:pt x="706364" y="9272"/>
                      <a:pt x="694061" y="7288"/>
                      <a:pt x="693267" y="26338"/>
                    </a:cubicBezTo>
                    <a:cubicBezTo>
                      <a:pt x="692473" y="45388"/>
                      <a:pt x="705967" y="91028"/>
                      <a:pt x="717079" y="123969"/>
                    </a:cubicBezTo>
                    <a:cubicBezTo>
                      <a:pt x="728191" y="156910"/>
                      <a:pt x="748829" y="184691"/>
                      <a:pt x="759942" y="223982"/>
                    </a:cubicBezTo>
                    <a:cubicBezTo>
                      <a:pt x="771054" y="263273"/>
                      <a:pt x="776610" y="318438"/>
                      <a:pt x="783754" y="359713"/>
                    </a:cubicBezTo>
                    <a:cubicBezTo>
                      <a:pt x="790898" y="400988"/>
                      <a:pt x="794867" y="435913"/>
                      <a:pt x="802804" y="471632"/>
                    </a:cubicBezTo>
                    <a:cubicBezTo>
                      <a:pt x="810741" y="507351"/>
                      <a:pt x="827410" y="543070"/>
                      <a:pt x="831379" y="574026"/>
                    </a:cubicBezTo>
                    <a:cubicBezTo>
                      <a:pt x="835348" y="604982"/>
                      <a:pt x="817489" y="668879"/>
                      <a:pt x="817092" y="662132"/>
                    </a:cubicBezTo>
                    <a:close/>
                  </a:path>
                </a:pathLst>
              </a:custGeom>
              <a:solidFill>
                <a:srgbClr val="FFC72C">
                  <a:lumMod val="20000"/>
                  <a:lumOff val="80000"/>
                </a:srgbClr>
              </a:solidFill>
              <a:ln w="6350" cap="flat" cmpd="sng" algn="ctr">
                <a:solidFill>
                  <a:srgbClr val="FFC72C">
                    <a:lumMod val="50000"/>
                  </a:srgbClr>
                </a:solidFill>
                <a:prstDash val="solid"/>
                <a:miter lim="800000"/>
              </a:ln>
              <a:effectLst>
                <a:innerShdw blurRad="317500">
                  <a:prstClr val="black">
                    <a:alpha val="31000"/>
                  </a:prstClr>
                </a:innerShdw>
              </a:effectLst>
            </p:spPr>
            <p:txBody>
              <a:bodyPr rtlCol="0" anchor="ctr"/>
              <a:lstStyle/>
              <a:p>
                <a:pPr algn="ctr"/>
                <a:endParaRPr lang="en-US" sz="2800" kern="0">
                  <a:solidFill>
                    <a:srgbClr val="FFFFFF"/>
                  </a:solidFill>
                  <a:latin typeface="+mj-lt"/>
                </a:endParaRPr>
              </a:p>
            </p:txBody>
          </p:sp>
        </p:grpSp>
        <p:sp>
          <p:nvSpPr>
            <p:cNvPr id="316" name="Freeform 315"/>
            <p:cNvSpPr/>
            <p:nvPr/>
          </p:nvSpPr>
          <p:spPr>
            <a:xfrm rot="492214" flipH="1">
              <a:off x="5491223" y="2750444"/>
              <a:ext cx="682643" cy="1931530"/>
            </a:xfrm>
            <a:custGeom>
              <a:avLst/>
              <a:gdLst>
                <a:gd name="connsiteX0" fmla="*/ 237498 w 1340170"/>
                <a:gd name="connsiteY0" fmla="*/ 1760 h 3791998"/>
                <a:gd name="connsiteX1" fmla="*/ 88277 w 1340170"/>
                <a:gd name="connsiteY1" fmla="*/ 49810 h 3791998"/>
                <a:gd name="connsiteX2" fmla="*/ 260306 w 1340170"/>
                <a:gd name="connsiteY2" fmla="*/ 379541 h 3791998"/>
                <a:gd name="connsiteX3" fmla="*/ 263476 w 1340170"/>
                <a:gd name="connsiteY3" fmla="*/ 381240 h 3791998"/>
                <a:gd name="connsiteX4" fmla="*/ 154837 w 1340170"/>
                <a:gd name="connsiteY4" fmla="*/ 481240 h 3791998"/>
                <a:gd name="connsiteX5" fmla="*/ 572623 w 1340170"/>
                <a:gd name="connsiteY5" fmla="*/ 2168150 h 3791998"/>
                <a:gd name="connsiteX6" fmla="*/ 619132 w 1340170"/>
                <a:gd name="connsiteY6" fmla="*/ 2394911 h 3791998"/>
                <a:gd name="connsiteX7" fmla="*/ 974644 w 1340170"/>
                <a:gd name="connsiteY7" fmla="*/ 3082550 h 3791998"/>
                <a:gd name="connsiteX8" fmla="*/ 1124417 w 1340170"/>
                <a:gd name="connsiteY8" fmla="*/ 3768350 h 3791998"/>
                <a:gd name="connsiteX9" fmla="*/ 1329368 w 1340170"/>
                <a:gd name="connsiteY9" fmla="*/ 3791998 h 3791998"/>
                <a:gd name="connsiteX10" fmla="*/ 1321486 w 1340170"/>
                <a:gd name="connsiteY10" fmla="*/ 3610695 h 3791998"/>
                <a:gd name="connsiteX11" fmla="*/ 1266306 w 1340170"/>
                <a:gd name="connsiteY11" fmla="*/ 2601702 h 3791998"/>
                <a:gd name="connsiteX12" fmla="*/ 1148065 w 1340170"/>
                <a:gd name="connsiteY12" fmla="*/ 1703067 h 3791998"/>
                <a:gd name="connsiteX13" fmla="*/ 943113 w 1340170"/>
                <a:gd name="connsiteY13" fmla="*/ 835964 h 3791998"/>
                <a:gd name="connsiteX14" fmla="*/ 679287 w 1340170"/>
                <a:gd name="connsiteY14" fmla="*/ 389419 h 3791998"/>
                <a:gd name="connsiteX15" fmla="*/ 646063 w 1340170"/>
                <a:gd name="connsiteY15" fmla="*/ 364625 h 3791998"/>
                <a:gd name="connsiteX16" fmla="*/ 647190 w 1340170"/>
                <a:gd name="connsiteY16" fmla="*/ 349179 h 3791998"/>
                <a:gd name="connsiteX17" fmla="*/ 457976 w 1340170"/>
                <a:gd name="connsiteY17" fmla="*/ 90289 h 3791998"/>
                <a:gd name="connsiteX18" fmla="*/ 237498 w 1340170"/>
                <a:gd name="connsiteY18" fmla="*/ 1760 h 3791998"/>
                <a:gd name="connsiteX0" fmla="*/ 237498 w 1340170"/>
                <a:gd name="connsiteY0" fmla="*/ 1760 h 3791998"/>
                <a:gd name="connsiteX1" fmla="*/ 88277 w 1340170"/>
                <a:gd name="connsiteY1" fmla="*/ 49810 h 3791998"/>
                <a:gd name="connsiteX2" fmla="*/ 260306 w 1340170"/>
                <a:gd name="connsiteY2" fmla="*/ 379541 h 3791998"/>
                <a:gd name="connsiteX3" fmla="*/ 263476 w 1340170"/>
                <a:gd name="connsiteY3" fmla="*/ 381240 h 3791998"/>
                <a:gd name="connsiteX4" fmla="*/ 154837 w 1340170"/>
                <a:gd name="connsiteY4" fmla="*/ 481240 h 3791998"/>
                <a:gd name="connsiteX5" fmla="*/ 572623 w 1340170"/>
                <a:gd name="connsiteY5" fmla="*/ 2168150 h 3791998"/>
                <a:gd name="connsiteX6" fmla="*/ 619132 w 1340170"/>
                <a:gd name="connsiteY6" fmla="*/ 2394911 h 3791998"/>
                <a:gd name="connsiteX7" fmla="*/ 974644 w 1340170"/>
                <a:gd name="connsiteY7" fmla="*/ 3082550 h 3791998"/>
                <a:gd name="connsiteX8" fmla="*/ 1124417 w 1340170"/>
                <a:gd name="connsiteY8" fmla="*/ 3768350 h 3791998"/>
                <a:gd name="connsiteX9" fmla="*/ 1329368 w 1340170"/>
                <a:gd name="connsiteY9" fmla="*/ 3791998 h 3791998"/>
                <a:gd name="connsiteX10" fmla="*/ 1321486 w 1340170"/>
                <a:gd name="connsiteY10" fmla="*/ 3610695 h 3791998"/>
                <a:gd name="connsiteX11" fmla="*/ 1266306 w 1340170"/>
                <a:gd name="connsiteY11" fmla="*/ 2601702 h 3791998"/>
                <a:gd name="connsiteX12" fmla="*/ 1148065 w 1340170"/>
                <a:gd name="connsiteY12" fmla="*/ 1703067 h 3791998"/>
                <a:gd name="connsiteX13" fmla="*/ 943113 w 1340170"/>
                <a:gd name="connsiteY13" fmla="*/ 835964 h 3791998"/>
                <a:gd name="connsiteX14" fmla="*/ 679287 w 1340170"/>
                <a:gd name="connsiteY14" fmla="*/ 389419 h 3791998"/>
                <a:gd name="connsiteX15" fmla="*/ 646063 w 1340170"/>
                <a:gd name="connsiteY15" fmla="*/ 364625 h 3791998"/>
                <a:gd name="connsiteX16" fmla="*/ 457976 w 1340170"/>
                <a:gd name="connsiteY16" fmla="*/ 90289 h 3791998"/>
                <a:gd name="connsiteX17" fmla="*/ 237498 w 1340170"/>
                <a:gd name="connsiteY17" fmla="*/ 1760 h 3791998"/>
                <a:gd name="connsiteX0" fmla="*/ 237498 w 1340170"/>
                <a:gd name="connsiteY0" fmla="*/ 1760 h 3791998"/>
                <a:gd name="connsiteX1" fmla="*/ 88277 w 1340170"/>
                <a:gd name="connsiteY1" fmla="*/ 49810 h 3791998"/>
                <a:gd name="connsiteX2" fmla="*/ 260306 w 1340170"/>
                <a:gd name="connsiteY2" fmla="*/ 379541 h 3791998"/>
                <a:gd name="connsiteX3" fmla="*/ 263476 w 1340170"/>
                <a:gd name="connsiteY3" fmla="*/ 381240 h 3791998"/>
                <a:gd name="connsiteX4" fmla="*/ 154837 w 1340170"/>
                <a:gd name="connsiteY4" fmla="*/ 481240 h 3791998"/>
                <a:gd name="connsiteX5" fmla="*/ 572623 w 1340170"/>
                <a:gd name="connsiteY5" fmla="*/ 2168150 h 3791998"/>
                <a:gd name="connsiteX6" fmla="*/ 619132 w 1340170"/>
                <a:gd name="connsiteY6" fmla="*/ 2394911 h 3791998"/>
                <a:gd name="connsiteX7" fmla="*/ 974644 w 1340170"/>
                <a:gd name="connsiteY7" fmla="*/ 3082550 h 3791998"/>
                <a:gd name="connsiteX8" fmla="*/ 1124417 w 1340170"/>
                <a:gd name="connsiteY8" fmla="*/ 3768350 h 3791998"/>
                <a:gd name="connsiteX9" fmla="*/ 1329368 w 1340170"/>
                <a:gd name="connsiteY9" fmla="*/ 3791998 h 3791998"/>
                <a:gd name="connsiteX10" fmla="*/ 1321486 w 1340170"/>
                <a:gd name="connsiteY10" fmla="*/ 3610695 h 3791998"/>
                <a:gd name="connsiteX11" fmla="*/ 1266306 w 1340170"/>
                <a:gd name="connsiteY11" fmla="*/ 2601702 h 3791998"/>
                <a:gd name="connsiteX12" fmla="*/ 1148065 w 1340170"/>
                <a:gd name="connsiteY12" fmla="*/ 1703067 h 3791998"/>
                <a:gd name="connsiteX13" fmla="*/ 943113 w 1340170"/>
                <a:gd name="connsiteY13" fmla="*/ 835964 h 3791998"/>
                <a:gd name="connsiteX14" fmla="*/ 679287 w 1340170"/>
                <a:gd name="connsiteY14" fmla="*/ 389419 h 3791998"/>
                <a:gd name="connsiteX15" fmla="*/ 457976 w 1340170"/>
                <a:gd name="connsiteY15" fmla="*/ 90289 h 3791998"/>
                <a:gd name="connsiteX16" fmla="*/ 237498 w 1340170"/>
                <a:gd name="connsiteY16" fmla="*/ 1760 h 3791998"/>
                <a:gd name="connsiteX0" fmla="*/ 237498 w 1340170"/>
                <a:gd name="connsiteY0" fmla="*/ 5860 h 3796098"/>
                <a:gd name="connsiteX1" fmla="*/ 88277 w 1340170"/>
                <a:gd name="connsiteY1" fmla="*/ 53910 h 3796098"/>
                <a:gd name="connsiteX2" fmla="*/ 260306 w 1340170"/>
                <a:gd name="connsiteY2" fmla="*/ 383641 h 3796098"/>
                <a:gd name="connsiteX3" fmla="*/ 263476 w 1340170"/>
                <a:gd name="connsiteY3" fmla="*/ 385340 h 3796098"/>
                <a:gd name="connsiteX4" fmla="*/ 154837 w 1340170"/>
                <a:gd name="connsiteY4" fmla="*/ 485340 h 3796098"/>
                <a:gd name="connsiteX5" fmla="*/ 572623 w 1340170"/>
                <a:gd name="connsiteY5" fmla="*/ 2172250 h 3796098"/>
                <a:gd name="connsiteX6" fmla="*/ 619132 w 1340170"/>
                <a:gd name="connsiteY6" fmla="*/ 2399011 h 3796098"/>
                <a:gd name="connsiteX7" fmla="*/ 974644 w 1340170"/>
                <a:gd name="connsiteY7" fmla="*/ 3086650 h 3796098"/>
                <a:gd name="connsiteX8" fmla="*/ 1124417 w 1340170"/>
                <a:gd name="connsiteY8" fmla="*/ 3772450 h 3796098"/>
                <a:gd name="connsiteX9" fmla="*/ 1329368 w 1340170"/>
                <a:gd name="connsiteY9" fmla="*/ 3796098 h 3796098"/>
                <a:gd name="connsiteX10" fmla="*/ 1321486 w 1340170"/>
                <a:gd name="connsiteY10" fmla="*/ 3614795 h 3796098"/>
                <a:gd name="connsiteX11" fmla="*/ 1266306 w 1340170"/>
                <a:gd name="connsiteY11" fmla="*/ 2605802 h 3796098"/>
                <a:gd name="connsiteX12" fmla="*/ 1148065 w 1340170"/>
                <a:gd name="connsiteY12" fmla="*/ 1707167 h 3796098"/>
                <a:gd name="connsiteX13" fmla="*/ 943113 w 1340170"/>
                <a:gd name="connsiteY13" fmla="*/ 840064 h 3796098"/>
                <a:gd name="connsiteX14" fmla="*/ 457976 w 1340170"/>
                <a:gd name="connsiteY14" fmla="*/ 94389 h 3796098"/>
                <a:gd name="connsiteX15" fmla="*/ 237498 w 1340170"/>
                <a:gd name="connsiteY15" fmla="*/ 5860 h 3796098"/>
                <a:gd name="connsiteX0" fmla="*/ 237498 w 1340170"/>
                <a:gd name="connsiteY0" fmla="*/ 5860 h 3796098"/>
                <a:gd name="connsiteX1" fmla="*/ 88277 w 1340170"/>
                <a:gd name="connsiteY1" fmla="*/ 53910 h 3796098"/>
                <a:gd name="connsiteX2" fmla="*/ 260306 w 1340170"/>
                <a:gd name="connsiteY2" fmla="*/ 383641 h 3796098"/>
                <a:gd name="connsiteX3" fmla="*/ 263476 w 1340170"/>
                <a:gd name="connsiteY3" fmla="*/ 385340 h 3796098"/>
                <a:gd name="connsiteX4" fmla="*/ 154837 w 1340170"/>
                <a:gd name="connsiteY4" fmla="*/ 485340 h 3796098"/>
                <a:gd name="connsiteX5" fmla="*/ 572623 w 1340170"/>
                <a:gd name="connsiteY5" fmla="*/ 2172250 h 3796098"/>
                <a:gd name="connsiteX6" fmla="*/ 619132 w 1340170"/>
                <a:gd name="connsiteY6" fmla="*/ 2399011 h 3796098"/>
                <a:gd name="connsiteX7" fmla="*/ 974644 w 1340170"/>
                <a:gd name="connsiteY7" fmla="*/ 3086650 h 3796098"/>
                <a:gd name="connsiteX8" fmla="*/ 1124417 w 1340170"/>
                <a:gd name="connsiteY8" fmla="*/ 3772450 h 3796098"/>
                <a:gd name="connsiteX9" fmla="*/ 1329368 w 1340170"/>
                <a:gd name="connsiteY9" fmla="*/ 3796098 h 3796098"/>
                <a:gd name="connsiteX10" fmla="*/ 1321486 w 1340170"/>
                <a:gd name="connsiteY10" fmla="*/ 3614795 h 3796098"/>
                <a:gd name="connsiteX11" fmla="*/ 1266306 w 1340170"/>
                <a:gd name="connsiteY11" fmla="*/ 2605802 h 3796098"/>
                <a:gd name="connsiteX12" fmla="*/ 1148065 w 1340170"/>
                <a:gd name="connsiteY12" fmla="*/ 1707167 h 3796098"/>
                <a:gd name="connsiteX13" fmla="*/ 943113 w 1340170"/>
                <a:gd name="connsiteY13" fmla="*/ 840064 h 3796098"/>
                <a:gd name="connsiteX14" fmla="*/ 457976 w 1340170"/>
                <a:gd name="connsiteY14" fmla="*/ 94389 h 3796098"/>
                <a:gd name="connsiteX15" fmla="*/ 237498 w 1340170"/>
                <a:gd name="connsiteY15" fmla="*/ 5860 h 3796098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40170" h="3791999">
                  <a:moveTo>
                    <a:pt x="237498" y="1761"/>
                  </a:moveTo>
                  <a:cubicBezTo>
                    <a:pt x="170595" y="-5564"/>
                    <a:pt x="115569" y="9874"/>
                    <a:pt x="88277" y="49811"/>
                  </a:cubicBezTo>
                  <a:cubicBezTo>
                    <a:pt x="33692" y="129685"/>
                    <a:pt x="110712" y="277311"/>
                    <a:pt x="260306" y="379542"/>
                  </a:cubicBezTo>
                  <a:lnTo>
                    <a:pt x="263476" y="381241"/>
                  </a:lnTo>
                  <a:lnTo>
                    <a:pt x="154837" y="481241"/>
                  </a:lnTo>
                  <a:cubicBezTo>
                    <a:pt x="63022" y="579943"/>
                    <a:pt x="-304859" y="1817456"/>
                    <a:pt x="572623" y="2168151"/>
                  </a:cubicBezTo>
                  <a:cubicBezTo>
                    <a:pt x="564390" y="2229374"/>
                    <a:pt x="574988" y="2272992"/>
                    <a:pt x="619132" y="2394912"/>
                  </a:cubicBezTo>
                  <a:cubicBezTo>
                    <a:pt x="663276" y="2516832"/>
                    <a:pt x="890430" y="2853645"/>
                    <a:pt x="974644" y="3082551"/>
                  </a:cubicBezTo>
                  <a:cubicBezTo>
                    <a:pt x="1058858" y="3311457"/>
                    <a:pt x="1093542" y="3544349"/>
                    <a:pt x="1124417" y="3768351"/>
                  </a:cubicBezTo>
                  <a:lnTo>
                    <a:pt x="1329368" y="3791999"/>
                  </a:lnTo>
                  <a:cubicBezTo>
                    <a:pt x="1353016" y="3767037"/>
                    <a:pt x="1331996" y="3809079"/>
                    <a:pt x="1321486" y="3610696"/>
                  </a:cubicBezTo>
                  <a:cubicBezTo>
                    <a:pt x="1310976" y="3412313"/>
                    <a:pt x="1295209" y="2919641"/>
                    <a:pt x="1266306" y="2601703"/>
                  </a:cubicBezTo>
                  <a:cubicBezTo>
                    <a:pt x="1237403" y="2283765"/>
                    <a:pt x="1201930" y="1997358"/>
                    <a:pt x="1148065" y="1703068"/>
                  </a:cubicBezTo>
                  <a:cubicBezTo>
                    <a:pt x="1094200" y="1408778"/>
                    <a:pt x="1019777" y="1108680"/>
                    <a:pt x="943113" y="835965"/>
                  </a:cubicBezTo>
                  <a:cubicBezTo>
                    <a:pt x="866449" y="563250"/>
                    <a:pt x="983119" y="7106"/>
                    <a:pt x="457976" y="90290"/>
                  </a:cubicBezTo>
                  <a:cubicBezTo>
                    <a:pt x="290182" y="116869"/>
                    <a:pt x="304400" y="9087"/>
                    <a:pt x="237498" y="176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6350">
              <a:solidFill>
                <a:srgbClr val="AB640D"/>
              </a:solidFill>
            </a:ln>
            <a:effectLst>
              <a:innerShdw blurRad="330200">
                <a:schemeClr val="accent2">
                  <a:lumMod val="50000"/>
                  <a:alpha val="60000"/>
                </a:scheme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defRPr/>
              </a:pPr>
              <a:endParaRPr lang="en-US" kern="0">
                <a:solidFill>
                  <a:sysClr val="windowText" lastClr="000000"/>
                </a:solidFill>
                <a:latin typeface="+mj-lt"/>
              </a:endParaRPr>
            </a:p>
          </p:txBody>
        </p:sp>
        <p:sp>
          <p:nvSpPr>
            <p:cNvPr id="317" name="Freeform 316"/>
            <p:cNvSpPr/>
            <p:nvPr/>
          </p:nvSpPr>
          <p:spPr>
            <a:xfrm rot="596902" flipH="1">
              <a:off x="5482254" y="2530687"/>
              <a:ext cx="734130" cy="574771"/>
            </a:xfrm>
            <a:custGeom>
              <a:avLst/>
              <a:gdLst>
                <a:gd name="connsiteX0" fmla="*/ 128718 w 1519617"/>
                <a:gd name="connsiteY0" fmla="*/ 696321 h 1172643"/>
                <a:gd name="connsiteX1" fmla="*/ 371605 w 1519617"/>
                <a:gd name="connsiteY1" fmla="*/ 662984 h 1172643"/>
                <a:gd name="connsiteX2" fmla="*/ 428755 w 1519617"/>
                <a:gd name="connsiteY2" fmla="*/ 672509 h 1172643"/>
                <a:gd name="connsiteX3" fmla="*/ 447805 w 1519617"/>
                <a:gd name="connsiteY3" fmla="*/ 624884 h 1172643"/>
                <a:gd name="connsiteX4" fmla="*/ 509718 w 1519617"/>
                <a:gd name="connsiteY4" fmla="*/ 620121 h 1172643"/>
                <a:gd name="connsiteX5" fmla="*/ 633543 w 1519617"/>
                <a:gd name="connsiteY5" fmla="*/ 586784 h 1172643"/>
                <a:gd name="connsiteX6" fmla="*/ 814518 w 1519617"/>
                <a:gd name="connsiteY6" fmla="*/ 553446 h 1172643"/>
                <a:gd name="connsiteX7" fmla="*/ 1062168 w 1519617"/>
                <a:gd name="connsiteY7" fmla="*/ 472484 h 1172643"/>
                <a:gd name="connsiteX8" fmla="*/ 1224093 w 1519617"/>
                <a:gd name="connsiteY8" fmla="*/ 358184 h 1172643"/>
                <a:gd name="connsiteX9" fmla="*/ 1343155 w 1519617"/>
                <a:gd name="connsiteY9" fmla="*/ 210546 h 1172643"/>
                <a:gd name="connsiteX10" fmla="*/ 1405068 w 1519617"/>
                <a:gd name="connsiteY10" fmla="*/ 58146 h 1172643"/>
                <a:gd name="connsiteX11" fmla="*/ 1409830 w 1519617"/>
                <a:gd name="connsiteY11" fmla="*/ 5759 h 1172643"/>
                <a:gd name="connsiteX12" fmla="*/ 1476505 w 1519617"/>
                <a:gd name="connsiteY12" fmla="*/ 181971 h 1172643"/>
                <a:gd name="connsiteX13" fmla="*/ 1519368 w 1519617"/>
                <a:gd name="connsiteY13" fmla="*/ 343896 h 1172643"/>
                <a:gd name="connsiteX14" fmla="*/ 1457455 w 1519617"/>
                <a:gd name="connsiteY14" fmla="*/ 458196 h 1172643"/>
                <a:gd name="connsiteX15" fmla="*/ 1386018 w 1519617"/>
                <a:gd name="connsiteY15" fmla="*/ 496296 h 1172643"/>
                <a:gd name="connsiteX16" fmla="*/ 1400305 w 1519617"/>
                <a:gd name="connsiteY16" fmla="*/ 577259 h 1172643"/>
                <a:gd name="connsiteX17" fmla="*/ 1343155 w 1519617"/>
                <a:gd name="connsiteY17" fmla="*/ 658221 h 1172643"/>
                <a:gd name="connsiteX18" fmla="*/ 1286005 w 1519617"/>
                <a:gd name="connsiteY18" fmla="*/ 767759 h 1172643"/>
                <a:gd name="connsiteX19" fmla="*/ 1209805 w 1519617"/>
                <a:gd name="connsiteY19" fmla="*/ 839196 h 1172643"/>
                <a:gd name="connsiteX20" fmla="*/ 1076455 w 1519617"/>
                <a:gd name="connsiteY20" fmla="*/ 839196 h 1172643"/>
                <a:gd name="connsiteX21" fmla="*/ 1005018 w 1519617"/>
                <a:gd name="connsiteY21" fmla="*/ 915396 h 1172643"/>
                <a:gd name="connsiteX22" fmla="*/ 876430 w 1519617"/>
                <a:gd name="connsiteY22" fmla="*/ 939209 h 1172643"/>
                <a:gd name="connsiteX23" fmla="*/ 800230 w 1519617"/>
                <a:gd name="connsiteY23" fmla="*/ 934446 h 1172643"/>
                <a:gd name="connsiteX24" fmla="*/ 671643 w 1519617"/>
                <a:gd name="connsiteY24" fmla="*/ 1005884 h 1172643"/>
                <a:gd name="connsiteX25" fmla="*/ 509718 w 1519617"/>
                <a:gd name="connsiteY25" fmla="*/ 1005884 h 1172643"/>
                <a:gd name="connsiteX26" fmla="*/ 452568 w 1519617"/>
                <a:gd name="connsiteY26" fmla="*/ 1058271 h 1172643"/>
                <a:gd name="connsiteX27" fmla="*/ 314455 w 1519617"/>
                <a:gd name="connsiteY27" fmla="*/ 1148759 h 1172643"/>
                <a:gd name="connsiteX28" fmla="*/ 204918 w 1519617"/>
                <a:gd name="connsiteY28" fmla="*/ 1172571 h 1172643"/>
                <a:gd name="connsiteX29" fmla="*/ 52518 w 1519617"/>
                <a:gd name="connsiteY29" fmla="*/ 1143996 h 1172643"/>
                <a:gd name="connsiteX30" fmla="*/ 130 w 1519617"/>
                <a:gd name="connsiteY30" fmla="*/ 1029696 h 1172643"/>
                <a:gd name="connsiteX31" fmla="*/ 38230 w 1519617"/>
                <a:gd name="connsiteY31" fmla="*/ 915396 h 1172643"/>
                <a:gd name="connsiteX32" fmla="*/ 57280 w 1519617"/>
                <a:gd name="connsiteY32" fmla="*/ 753471 h 1172643"/>
                <a:gd name="connsiteX33" fmla="*/ 128718 w 1519617"/>
                <a:gd name="connsiteY33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28755 w 1497766"/>
                <a:gd name="connsiteY2" fmla="*/ 672509 h 1172643"/>
                <a:gd name="connsiteX3" fmla="*/ 447805 w 1497766"/>
                <a:gd name="connsiteY3" fmla="*/ 624884 h 1172643"/>
                <a:gd name="connsiteX4" fmla="*/ 509718 w 1497766"/>
                <a:gd name="connsiteY4" fmla="*/ 620121 h 1172643"/>
                <a:gd name="connsiteX5" fmla="*/ 633543 w 1497766"/>
                <a:gd name="connsiteY5" fmla="*/ 586784 h 1172643"/>
                <a:gd name="connsiteX6" fmla="*/ 814518 w 1497766"/>
                <a:gd name="connsiteY6" fmla="*/ 553446 h 1172643"/>
                <a:gd name="connsiteX7" fmla="*/ 1062168 w 1497766"/>
                <a:gd name="connsiteY7" fmla="*/ 472484 h 1172643"/>
                <a:gd name="connsiteX8" fmla="*/ 1224093 w 1497766"/>
                <a:gd name="connsiteY8" fmla="*/ 358184 h 1172643"/>
                <a:gd name="connsiteX9" fmla="*/ 1343155 w 1497766"/>
                <a:gd name="connsiteY9" fmla="*/ 210546 h 1172643"/>
                <a:gd name="connsiteX10" fmla="*/ 1405068 w 1497766"/>
                <a:gd name="connsiteY10" fmla="*/ 58146 h 1172643"/>
                <a:gd name="connsiteX11" fmla="*/ 1409830 w 1497766"/>
                <a:gd name="connsiteY11" fmla="*/ 5759 h 1172643"/>
                <a:gd name="connsiteX12" fmla="*/ 1476505 w 1497766"/>
                <a:gd name="connsiteY12" fmla="*/ 181971 h 1172643"/>
                <a:gd name="connsiteX13" fmla="*/ 1497143 w 1497766"/>
                <a:gd name="connsiteY13" fmla="*/ 343896 h 1172643"/>
                <a:gd name="connsiteX14" fmla="*/ 1457455 w 1497766"/>
                <a:gd name="connsiteY14" fmla="*/ 458196 h 1172643"/>
                <a:gd name="connsiteX15" fmla="*/ 1386018 w 1497766"/>
                <a:gd name="connsiteY15" fmla="*/ 496296 h 1172643"/>
                <a:gd name="connsiteX16" fmla="*/ 1400305 w 1497766"/>
                <a:gd name="connsiteY16" fmla="*/ 577259 h 1172643"/>
                <a:gd name="connsiteX17" fmla="*/ 1343155 w 1497766"/>
                <a:gd name="connsiteY17" fmla="*/ 658221 h 1172643"/>
                <a:gd name="connsiteX18" fmla="*/ 1286005 w 1497766"/>
                <a:gd name="connsiteY18" fmla="*/ 767759 h 1172643"/>
                <a:gd name="connsiteX19" fmla="*/ 1209805 w 1497766"/>
                <a:gd name="connsiteY19" fmla="*/ 839196 h 1172643"/>
                <a:gd name="connsiteX20" fmla="*/ 1076455 w 1497766"/>
                <a:gd name="connsiteY20" fmla="*/ 839196 h 1172643"/>
                <a:gd name="connsiteX21" fmla="*/ 1005018 w 1497766"/>
                <a:gd name="connsiteY21" fmla="*/ 915396 h 1172643"/>
                <a:gd name="connsiteX22" fmla="*/ 876430 w 1497766"/>
                <a:gd name="connsiteY22" fmla="*/ 939209 h 1172643"/>
                <a:gd name="connsiteX23" fmla="*/ 800230 w 1497766"/>
                <a:gd name="connsiteY23" fmla="*/ 934446 h 1172643"/>
                <a:gd name="connsiteX24" fmla="*/ 671643 w 1497766"/>
                <a:gd name="connsiteY24" fmla="*/ 1005884 h 1172643"/>
                <a:gd name="connsiteX25" fmla="*/ 509718 w 1497766"/>
                <a:gd name="connsiteY25" fmla="*/ 1005884 h 1172643"/>
                <a:gd name="connsiteX26" fmla="*/ 452568 w 1497766"/>
                <a:gd name="connsiteY26" fmla="*/ 1058271 h 1172643"/>
                <a:gd name="connsiteX27" fmla="*/ 314455 w 1497766"/>
                <a:gd name="connsiteY27" fmla="*/ 1148759 h 1172643"/>
                <a:gd name="connsiteX28" fmla="*/ 204918 w 1497766"/>
                <a:gd name="connsiteY28" fmla="*/ 1172571 h 1172643"/>
                <a:gd name="connsiteX29" fmla="*/ 52518 w 1497766"/>
                <a:gd name="connsiteY29" fmla="*/ 1143996 h 1172643"/>
                <a:gd name="connsiteX30" fmla="*/ 130 w 1497766"/>
                <a:gd name="connsiteY30" fmla="*/ 1029696 h 1172643"/>
                <a:gd name="connsiteX31" fmla="*/ 38230 w 1497766"/>
                <a:gd name="connsiteY31" fmla="*/ 915396 h 1172643"/>
                <a:gd name="connsiteX32" fmla="*/ 57280 w 1497766"/>
                <a:gd name="connsiteY32" fmla="*/ 753471 h 1172643"/>
                <a:gd name="connsiteX33" fmla="*/ 128718 w 1497766"/>
                <a:gd name="connsiteY33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28755 w 1497766"/>
                <a:gd name="connsiteY2" fmla="*/ 672509 h 1172643"/>
                <a:gd name="connsiteX3" fmla="*/ 447805 w 1497766"/>
                <a:gd name="connsiteY3" fmla="*/ 624884 h 1172643"/>
                <a:gd name="connsiteX4" fmla="*/ 509718 w 1497766"/>
                <a:gd name="connsiteY4" fmla="*/ 620121 h 1172643"/>
                <a:gd name="connsiteX5" fmla="*/ 633543 w 1497766"/>
                <a:gd name="connsiteY5" fmla="*/ 586784 h 1172643"/>
                <a:gd name="connsiteX6" fmla="*/ 839918 w 1497766"/>
                <a:gd name="connsiteY6" fmla="*/ 556621 h 1172643"/>
                <a:gd name="connsiteX7" fmla="*/ 1062168 w 1497766"/>
                <a:gd name="connsiteY7" fmla="*/ 472484 h 1172643"/>
                <a:gd name="connsiteX8" fmla="*/ 1224093 w 1497766"/>
                <a:gd name="connsiteY8" fmla="*/ 358184 h 1172643"/>
                <a:gd name="connsiteX9" fmla="*/ 1343155 w 1497766"/>
                <a:gd name="connsiteY9" fmla="*/ 210546 h 1172643"/>
                <a:gd name="connsiteX10" fmla="*/ 1405068 w 1497766"/>
                <a:gd name="connsiteY10" fmla="*/ 58146 h 1172643"/>
                <a:gd name="connsiteX11" fmla="*/ 1409830 w 1497766"/>
                <a:gd name="connsiteY11" fmla="*/ 5759 h 1172643"/>
                <a:gd name="connsiteX12" fmla="*/ 1476505 w 1497766"/>
                <a:gd name="connsiteY12" fmla="*/ 181971 h 1172643"/>
                <a:gd name="connsiteX13" fmla="*/ 1497143 w 1497766"/>
                <a:gd name="connsiteY13" fmla="*/ 343896 h 1172643"/>
                <a:gd name="connsiteX14" fmla="*/ 1457455 w 1497766"/>
                <a:gd name="connsiteY14" fmla="*/ 458196 h 1172643"/>
                <a:gd name="connsiteX15" fmla="*/ 1386018 w 1497766"/>
                <a:gd name="connsiteY15" fmla="*/ 496296 h 1172643"/>
                <a:gd name="connsiteX16" fmla="*/ 1400305 w 1497766"/>
                <a:gd name="connsiteY16" fmla="*/ 577259 h 1172643"/>
                <a:gd name="connsiteX17" fmla="*/ 1343155 w 1497766"/>
                <a:gd name="connsiteY17" fmla="*/ 658221 h 1172643"/>
                <a:gd name="connsiteX18" fmla="*/ 1286005 w 1497766"/>
                <a:gd name="connsiteY18" fmla="*/ 767759 h 1172643"/>
                <a:gd name="connsiteX19" fmla="*/ 1209805 w 1497766"/>
                <a:gd name="connsiteY19" fmla="*/ 839196 h 1172643"/>
                <a:gd name="connsiteX20" fmla="*/ 1076455 w 1497766"/>
                <a:gd name="connsiteY20" fmla="*/ 839196 h 1172643"/>
                <a:gd name="connsiteX21" fmla="*/ 1005018 w 1497766"/>
                <a:gd name="connsiteY21" fmla="*/ 915396 h 1172643"/>
                <a:gd name="connsiteX22" fmla="*/ 876430 w 1497766"/>
                <a:gd name="connsiteY22" fmla="*/ 939209 h 1172643"/>
                <a:gd name="connsiteX23" fmla="*/ 800230 w 1497766"/>
                <a:gd name="connsiteY23" fmla="*/ 934446 h 1172643"/>
                <a:gd name="connsiteX24" fmla="*/ 671643 w 1497766"/>
                <a:gd name="connsiteY24" fmla="*/ 1005884 h 1172643"/>
                <a:gd name="connsiteX25" fmla="*/ 509718 w 1497766"/>
                <a:gd name="connsiteY25" fmla="*/ 1005884 h 1172643"/>
                <a:gd name="connsiteX26" fmla="*/ 452568 w 1497766"/>
                <a:gd name="connsiteY26" fmla="*/ 1058271 h 1172643"/>
                <a:gd name="connsiteX27" fmla="*/ 314455 w 1497766"/>
                <a:gd name="connsiteY27" fmla="*/ 1148759 h 1172643"/>
                <a:gd name="connsiteX28" fmla="*/ 204918 w 1497766"/>
                <a:gd name="connsiteY28" fmla="*/ 1172571 h 1172643"/>
                <a:gd name="connsiteX29" fmla="*/ 52518 w 1497766"/>
                <a:gd name="connsiteY29" fmla="*/ 1143996 h 1172643"/>
                <a:gd name="connsiteX30" fmla="*/ 130 w 1497766"/>
                <a:gd name="connsiteY30" fmla="*/ 1029696 h 1172643"/>
                <a:gd name="connsiteX31" fmla="*/ 38230 w 1497766"/>
                <a:gd name="connsiteY31" fmla="*/ 915396 h 1172643"/>
                <a:gd name="connsiteX32" fmla="*/ 57280 w 1497766"/>
                <a:gd name="connsiteY32" fmla="*/ 753471 h 1172643"/>
                <a:gd name="connsiteX33" fmla="*/ 128718 w 1497766"/>
                <a:gd name="connsiteY33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28755 w 1497766"/>
                <a:gd name="connsiteY2" fmla="*/ 672509 h 1172643"/>
                <a:gd name="connsiteX3" fmla="*/ 447805 w 1497766"/>
                <a:gd name="connsiteY3" fmla="*/ 624884 h 1172643"/>
                <a:gd name="connsiteX4" fmla="*/ 509718 w 1497766"/>
                <a:gd name="connsiteY4" fmla="*/ 620121 h 1172643"/>
                <a:gd name="connsiteX5" fmla="*/ 658943 w 1497766"/>
                <a:gd name="connsiteY5" fmla="*/ 599484 h 1172643"/>
                <a:gd name="connsiteX6" fmla="*/ 839918 w 1497766"/>
                <a:gd name="connsiteY6" fmla="*/ 556621 h 1172643"/>
                <a:gd name="connsiteX7" fmla="*/ 1062168 w 1497766"/>
                <a:gd name="connsiteY7" fmla="*/ 472484 h 1172643"/>
                <a:gd name="connsiteX8" fmla="*/ 1224093 w 1497766"/>
                <a:gd name="connsiteY8" fmla="*/ 358184 h 1172643"/>
                <a:gd name="connsiteX9" fmla="*/ 1343155 w 1497766"/>
                <a:gd name="connsiteY9" fmla="*/ 210546 h 1172643"/>
                <a:gd name="connsiteX10" fmla="*/ 1405068 w 1497766"/>
                <a:gd name="connsiteY10" fmla="*/ 58146 h 1172643"/>
                <a:gd name="connsiteX11" fmla="*/ 1409830 w 1497766"/>
                <a:gd name="connsiteY11" fmla="*/ 5759 h 1172643"/>
                <a:gd name="connsiteX12" fmla="*/ 1476505 w 1497766"/>
                <a:gd name="connsiteY12" fmla="*/ 181971 h 1172643"/>
                <a:gd name="connsiteX13" fmla="*/ 1497143 w 1497766"/>
                <a:gd name="connsiteY13" fmla="*/ 343896 h 1172643"/>
                <a:gd name="connsiteX14" fmla="*/ 1457455 w 1497766"/>
                <a:gd name="connsiteY14" fmla="*/ 458196 h 1172643"/>
                <a:gd name="connsiteX15" fmla="*/ 1386018 w 1497766"/>
                <a:gd name="connsiteY15" fmla="*/ 496296 h 1172643"/>
                <a:gd name="connsiteX16" fmla="*/ 1400305 w 1497766"/>
                <a:gd name="connsiteY16" fmla="*/ 577259 h 1172643"/>
                <a:gd name="connsiteX17" fmla="*/ 1343155 w 1497766"/>
                <a:gd name="connsiteY17" fmla="*/ 658221 h 1172643"/>
                <a:gd name="connsiteX18" fmla="*/ 1286005 w 1497766"/>
                <a:gd name="connsiteY18" fmla="*/ 767759 h 1172643"/>
                <a:gd name="connsiteX19" fmla="*/ 1209805 w 1497766"/>
                <a:gd name="connsiteY19" fmla="*/ 839196 h 1172643"/>
                <a:gd name="connsiteX20" fmla="*/ 1076455 w 1497766"/>
                <a:gd name="connsiteY20" fmla="*/ 839196 h 1172643"/>
                <a:gd name="connsiteX21" fmla="*/ 1005018 w 1497766"/>
                <a:gd name="connsiteY21" fmla="*/ 915396 h 1172643"/>
                <a:gd name="connsiteX22" fmla="*/ 876430 w 1497766"/>
                <a:gd name="connsiteY22" fmla="*/ 939209 h 1172643"/>
                <a:gd name="connsiteX23" fmla="*/ 800230 w 1497766"/>
                <a:gd name="connsiteY23" fmla="*/ 934446 h 1172643"/>
                <a:gd name="connsiteX24" fmla="*/ 671643 w 1497766"/>
                <a:gd name="connsiteY24" fmla="*/ 1005884 h 1172643"/>
                <a:gd name="connsiteX25" fmla="*/ 509718 w 1497766"/>
                <a:gd name="connsiteY25" fmla="*/ 1005884 h 1172643"/>
                <a:gd name="connsiteX26" fmla="*/ 452568 w 1497766"/>
                <a:gd name="connsiteY26" fmla="*/ 1058271 h 1172643"/>
                <a:gd name="connsiteX27" fmla="*/ 314455 w 1497766"/>
                <a:gd name="connsiteY27" fmla="*/ 1148759 h 1172643"/>
                <a:gd name="connsiteX28" fmla="*/ 204918 w 1497766"/>
                <a:gd name="connsiteY28" fmla="*/ 1172571 h 1172643"/>
                <a:gd name="connsiteX29" fmla="*/ 52518 w 1497766"/>
                <a:gd name="connsiteY29" fmla="*/ 1143996 h 1172643"/>
                <a:gd name="connsiteX30" fmla="*/ 130 w 1497766"/>
                <a:gd name="connsiteY30" fmla="*/ 1029696 h 1172643"/>
                <a:gd name="connsiteX31" fmla="*/ 38230 w 1497766"/>
                <a:gd name="connsiteY31" fmla="*/ 915396 h 1172643"/>
                <a:gd name="connsiteX32" fmla="*/ 57280 w 1497766"/>
                <a:gd name="connsiteY32" fmla="*/ 753471 h 1172643"/>
                <a:gd name="connsiteX33" fmla="*/ 128718 w 1497766"/>
                <a:gd name="connsiteY33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28755 w 1497766"/>
                <a:gd name="connsiteY2" fmla="*/ 672509 h 1172643"/>
                <a:gd name="connsiteX3" fmla="*/ 447805 w 1497766"/>
                <a:gd name="connsiteY3" fmla="*/ 624884 h 1172643"/>
                <a:gd name="connsiteX4" fmla="*/ 527180 w 1497766"/>
                <a:gd name="connsiteY4" fmla="*/ 597896 h 1172643"/>
                <a:gd name="connsiteX5" fmla="*/ 509718 w 1497766"/>
                <a:gd name="connsiteY5" fmla="*/ 620121 h 1172643"/>
                <a:gd name="connsiteX6" fmla="*/ 658943 w 1497766"/>
                <a:gd name="connsiteY6" fmla="*/ 599484 h 1172643"/>
                <a:gd name="connsiteX7" fmla="*/ 839918 w 1497766"/>
                <a:gd name="connsiteY7" fmla="*/ 556621 h 1172643"/>
                <a:gd name="connsiteX8" fmla="*/ 1062168 w 1497766"/>
                <a:gd name="connsiteY8" fmla="*/ 472484 h 1172643"/>
                <a:gd name="connsiteX9" fmla="*/ 1224093 w 1497766"/>
                <a:gd name="connsiteY9" fmla="*/ 358184 h 1172643"/>
                <a:gd name="connsiteX10" fmla="*/ 1343155 w 1497766"/>
                <a:gd name="connsiteY10" fmla="*/ 210546 h 1172643"/>
                <a:gd name="connsiteX11" fmla="*/ 1405068 w 1497766"/>
                <a:gd name="connsiteY11" fmla="*/ 58146 h 1172643"/>
                <a:gd name="connsiteX12" fmla="*/ 1409830 w 1497766"/>
                <a:gd name="connsiteY12" fmla="*/ 5759 h 1172643"/>
                <a:gd name="connsiteX13" fmla="*/ 1476505 w 1497766"/>
                <a:gd name="connsiteY13" fmla="*/ 181971 h 1172643"/>
                <a:gd name="connsiteX14" fmla="*/ 1497143 w 1497766"/>
                <a:gd name="connsiteY14" fmla="*/ 343896 h 1172643"/>
                <a:gd name="connsiteX15" fmla="*/ 1457455 w 1497766"/>
                <a:gd name="connsiteY15" fmla="*/ 458196 h 1172643"/>
                <a:gd name="connsiteX16" fmla="*/ 1386018 w 1497766"/>
                <a:gd name="connsiteY16" fmla="*/ 496296 h 1172643"/>
                <a:gd name="connsiteX17" fmla="*/ 1400305 w 1497766"/>
                <a:gd name="connsiteY17" fmla="*/ 577259 h 1172643"/>
                <a:gd name="connsiteX18" fmla="*/ 1343155 w 1497766"/>
                <a:gd name="connsiteY18" fmla="*/ 658221 h 1172643"/>
                <a:gd name="connsiteX19" fmla="*/ 1286005 w 1497766"/>
                <a:gd name="connsiteY19" fmla="*/ 767759 h 1172643"/>
                <a:gd name="connsiteX20" fmla="*/ 1209805 w 1497766"/>
                <a:gd name="connsiteY20" fmla="*/ 839196 h 1172643"/>
                <a:gd name="connsiteX21" fmla="*/ 1076455 w 1497766"/>
                <a:gd name="connsiteY21" fmla="*/ 839196 h 1172643"/>
                <a:gd name="connsiteX22" fmla="*/ 1005018 w 1497766"/>
                <a:gd name="connsiteY22" fmla="*/ 915396 h 1172643"/>
                <a:gd name="connsiteX23" fmla="*/ 876430 w 1497766"/>
                <a:gd name="connsiteY23" fmla="*/ 939209 h 1172643"/>
                <a:gd name="connsiteX24" fmla="*/ 800230 w 1497766"/>
                <a:gd name="connsiteY24" fmla="*/ 934446 h 1172643"/>
                <a:gd name="connsiteX25" fmla="*/ 671643 w 1497766"/>
                <a:gd name="connsiteY25" fmla="*/ 1005884 h 1172643"/>
                <a:gd name="connsiteX26" fmla="*/ 509718 w 1497766"/>
                <a:gd name="connsiteY26" fmla="*/ 1005884 h 1172643"/>
                <a:gd name="connsiteX27" fmla="*/ 452568 w 1497766"/>
                <a:gd name="connsiteY27" fmla="*/ 1058271 h 1172643"/>
                <a:gd name="connsiteX28" fmla="*/ 314455 w 1497766"/>
                <a:gd name="connsiteY28" fmla="*/ 1148759 h 1172643"/>
                <a:gd name="connsiteX29" fmla="*/ 204918 w 1497766"/>
                <a:gd name="connsiteY29" fmla="*/ 1172571 h 1172643"/>
                <a:gd name="connsiteX30" fmla="*/ 52518 w 1497766"/>
                <a:gd name="connsiteY30" fmla="*/ 1143996 h 1172643"/>
                <a:gd name="connsiteX31" fmla="*/ 130 w 1497766"/>
                <a:gd name="connsiteY31" fmla="*/ 1029696 h 1172643"/>
                <a:gd name="connsiteX32" fmla="*/ 38230 w 1497766"/>
                <a:gd name="connsiteY32" fmla="*/ 915396 h 1172643"/>
                <a:gd name="connsiteX33" fmla="*/ 57280 w 1497766"/>
                <a:gd name="connsiteY33" fmla="*/ 753471 h 1172643"/>
                <a:gd name="connsiteX34" fmla="*/ 128718 w 1497766"/>
                <a:gd name="connsiteY34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527180 w 1497766"/>
                <a:gd name="connsiteY4" fmla="*/ 597896 h 1172643"/>
                <a:gd name="connsiteX5" fmla="*/ 509718 w 1497766"/>
                <a:gd name="connsiteY5" fmla="*/ 620121 h 1172643"/>
                <a:gd name="connsiteX6" fmla="*/ 658943 w 1497766"/>
                <a:gd name="connsiteY6" fmla="*/ 599484 h 1172643"/>
                <a:gd name="connsiteX7" fmla="*/ 839918 w 1497766"/>
                <a:gd name="connsiteY7" fmla="*/ 556621 h 1172643"/>
                <a:gd name="connsiteX8" fmla="*/ 1062168 w 1497766"/>
                <a:gd name="connsiteY8" fmla="*/ 472484 h 1172643"/>
                <a:gd name="connsiteX9" fmla="*/ 1224093 w 1497766"/>
                <a:gd name="connsiteY9" fmla="*/ 358184 h 1172643"/>
                <a:gd name="connsiteX10" fmla="*/ 1343155 w 1497766"/>
                <a:gd name="connsiteY10" fmla="*/ 210546 h 1172643"/>
                <a:gd name="connsiteX11" fmla="*/ 1405068 w 1497766"/>
                <a:gd name="connsiteY11" fmla="*/ 58146 h 1172643"/>
                <a:gd name="connsiteX12" fmla="*/ 1409830 w 1497766"/>
                <a:gd name="connsiteY12" fmla="*/ 5759 h 1172643"/>
                <a:gd name="connsiteX13" fmla="*/ 1476505 w 1497766"/>
                <a:gd name="connsiteY13" fmla="*/ 181971 h 1172643"/>
                <a:gd name="connsiteX14" fmla="*/ 1497143 w 1497766"/>
                <a:gd name="connsiteY14" fmla="*/ 343896 h 1172643"/>
                <a:gd name="connsiteX15" fmla="*/ 1457455 w 1497766"/>
                <a:gd name="connsiteY15" fmla="*/ 458196 h 1172643"/>
                <a:gd name="connsiteX16" fmla="*/ 1386018 w 1497766"/>
                <a:gd name="connsiteY16" fmla="*/ 496296 h 1172643"/>
                <a:gd name="connsiteX17" fmla="*/ 1400305 w 1497766"/>
                <a:gd name="connsiteY17" fmla="*/ 577259 h 1172643"/>
                <a:gd name="connsiteX18" fmla="*/ 1343155 w 1497766"/>
                <a:gd name="connsiteY18" fmla="*/ 658221 h 1172643"/>
                <a:gd name="connsiteX19" fmla="*/ 1286005 w 1497766"/>
                <a:gd name="connsiteY19" fmla="*/ 767759 h 1172643"/>
                <a:gd name="connsiteX20" fmla="*/ 1209805 w 1497766"/>
                <a:gd name="connsiteY20" fmla="*/ 839196 h 1172643"/>
                <a:gd name="connsiteX21" fmla="*/ 1076455 w 1497766"/>
                <a:gd name="connsiteY21" fmla="*/ 839196 h 1172643"/>
                <a:gd name="connsiteX22" fmla="*/ 1005018 w 1497766"/>
                <a:gd name="connsiteY22" fmla="*/ 915396 h 1172643"/>
                <a:gd name="connsiteX23" fmla="*/ 876430 w 1497766"/>
                <a:gd name="connsiteY23" fmla="*/ 939209 h 1172643"/>
                <a:gd name="connsiteX24" fmla="*/ 800230 w 1497766"/>
                <a:gd name="connsiteY24" fmla="*/ 934446 h 1172643"/>
                <a:gd name="connsiteX25" fmla="*/ 671643 w 1497766"/>
                <a:gd name="connsiteY25" fmla="*/ 1005884 h 1172643"/>
                <a:gd name="connsiteX26" fmla="*/ 509718 w 1497766"/>
                <a:gd name="connsiteY26" fmla="*/ 1005884 h 1172643"/>
                <a:gd name="connsiteX27" fmla="*/ 452568 w 1497766"/>
                <a:gd name="connsiteY27" fmla="*/ 1058271 h 1172643"/>
                <a:gd name="connsiteX28" fmla="*/ 314455 w 1497766"/>
                <a:gd name="connsiteY28" fmla="*/ 1148759 h 1172643"/>
                <a:gd name="connsiteX29" fmla="*/ 204918 w 1497766"/>
                <a:gd name="connsiteY29" fmla="*/ 1172571 h 1172643"/>
                <a:gd name="connsiteX30" fmla="*/ 52518 w 1497766"/>
                <a:gd name="connsiteY30" fmla="*/ 1143996 h 1172643"/>
                <a:gd name="connsiteX31" fmla="*/ 130 w 1497766"/>
                <a:gd name="connsiteY31" fmla="*/ 1029696 h 1172643"/>
                <a:gd name="connsiteX32" fmla="*/ 38230 w 1497766"/>
                <a:gd name="connsiteY32" fmla="*/ 915396 h 1172643"/>
                <a:gd name="connsiteX33" fmla="*/ 57280 w 1497766"/>
                <a:gd name="connsiteY33" fmla="*/ 753471 h 1172643"/>
                <a:gd name="connsiteX34" fmla="*/ 128718 w 1497766"/>
                <a:gd name="connsiteY34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527180 w 1497766"/>
                <a:gd name="connsiteY4" fmla="*/ 597896 h 1172643"/>
                <a:gd name="connsiteX5" fmla="*/ 509718 w 1497766"/>
                <a:gd name="connsiteY5" fmla="*/ 620121 h 1172643"/>
                <a:gd name="connsiteX6" fmla="*/ 658943 w 1497766"/>
                <a:gd name="connsiteY6" fmla="*/ 599484 h 1172643"/>
                <a:gd name="connsiteX7" fmla="*/ 839918 w 1497766"/>
                <a:gd name="connsiteY7" fmla="*/ 556621 h 1172643"/>
                <a:gd name="connsiteX8" fmla="*/ 1062168 w 1497766"/>
                <a:gd name="connsiteY8" fmla="*/ 472484 h 1172643"/>
                <a:gd name="connsiteX9" fmla="*/ 1224093 w 1497766"/>
                <a:gd name="connsiteY9" fmla="*/ 358184 h 1172643"/>
                <a:gd name="connsiteX10" fmla="*/ 1343155 w 1497766"/>
                <a:gd name="connsiteY10" fmla="*/ 210546 h 1172643"/>
                <a:gd name="connsiteX11" fmla="*/ 1405068 w 1497766"/>
                <a:gd name="connsiteY11" fmla="*/ 58146 h 1172643"/>
                <a:gd name="connsiteX12" fmla="*/ 1409830 w 1497766"/>
                <a:gd name="connsiteY12" fmla="*/ 5759 h 1172643"/>
                <a:gd name="connsiteX13" fmla="*/ 1476505 w 1497766"/>
                <a:gd name="connsiteY13" fmla="*/ 181971 h 1172643"/>
                <a:gd name="connsiteX14" fmla="*/ 1497143 w 1497766"/>
                <a:gd name="connsiteY14" fmla="*/ 343896 h 1172643"/>
                <a:gd name="connsiteX15" fmla="*/ 1457455 w 1497766"/>
                <a:gd name="connsiteY15" fmla="*/ 458196 h 1172643"/>
                <a:gd name="connsiteX16" fmla="*/ 1386018 w 1497766"/>
                <a:gd name="connsiteY16" fmla="*/ 496296 h 1172643"/>
                <a:gd name="connsiteX17" fmla="*/ 1400305 w 1497766"/>
                <a:gd name="connsiteY17" fmla="*/ 577259 h 1172643"/>
                <a:gd name="connsiteX18" fmla="*/ 1343155 w 1497766"/>
                <a:gd name="connsiteY18" fmla="*/ 658221 h 1172643"/>
                <a:gd name="connsiteX19" fmla="*/ 1286005 w 1497766"/>
                <a:gd name="connsiteY19" fmla="*/ 767759 h 1172643"/>
                <a:gd name="connsiteX20" fmla="*/ 1209805 w 1497766"/>
                <a:gd name="connsiteY20" fmla="*/ 839196 h 1172643"/>
                <a:gd name="connsiteX21" fmla="*/ 1076455 w 1497766"/>
                <a:gd name="connsiteY21" fmla="*/ 839196 h 1172643"/>
                <a:gd name="connsiteX22" fmla="*/ 1005018 w 1497766"/>
                <a:gd name="connsiteY22" fmla="*/ 915396 h 1172643"/>
                <a:gd name="connsiteX23" fmla="*/ 876430 w 1497766"/>
                <a:gd name="connsiteY23" fmla="*/ 939209 h 1172643"/>
                <a:gd name="connsiteX24" fmla="*/ 800230 w 1497766"/>
                <a:gd name="connsiteY24" fmla="*/ 934446 h 1172643"/>
                <a:gd name="connsiteX25" fmla="*/ 671643 w 1497766"/>
                <a:gd name="connsiteY25" fmla="*/ 1005884 h 1172643"/>
                <a:gd name="connsiteX26" fmla="*/ 509718 w 1497766"/>
                <a:gd name="connsiteY26" fmla="*/ 1005884 h 1172643"/>
                <a:gd name="connsiteX27" fmla="*/ 452568 w 1497766"/>
                <a:gd name="connsiteY27" fmla="*/ 1058271 h 1172643"/>
                <a:gd name="connsiteX28" fmla="*/ 314455 w 1497766"/>
                <a:gd name="connsiteY28" fmla="*/ 1148759 h 1172643"/>
                <a:gd name="connsiteX29" fmla="*/ 204918 w 1497766"/>
                <a:gd name="connsiteY29" fmla="*/ 1172571 h 1172643"/>
                <a:gd name="connsiteX30" fmla="*/ 52518 w 1497766"/>
                <a:gd name="connsiteY30" fmla="*/ 1143996 h 1172643"/>
                <a:gd name="connsiteX31" fmla="*/ 130 w 1497766"/>
                <a:gd name="connsiteY31" fmla="*/ 1029696 h 1172643"/>
                <a:gd name="connsiteX32" fmla="*/ 38230 w 1497766"/>
                <a:gd name="connsiteY32" fmla="*/ 915396 h 1172643"/>
                <a:gd name="connsiteX33" fmla="*/ 57280 w 1497766"/>
                <a:gd name="connsiteY33" fmla="*/ 753471 h 1172643"/>
                <a:gd name="connsiteX34" fmla="*/ 128718 w 1497766"/>
                <a:gd name="connsiteY34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527180 w 1497766"/>
                <a:gd name="connsiteY4" fmla="*/ 597896 h 1172643"/>
                <a:gd name="connsiteX5" fmla="*/ 509718 w 1497766"/>
                <a:gd name="connsiteY5" fmla="*/ 620121 h 1172643"/>
                <a:gd name="connsiteX6" fmla="*/ 658943 w 1497766"/>
                <a:gd name="connsiteY6" fmla="*/ 599484 h 1172643"/>
                <a:gd name="connsiteX7" fmla="*/ 839918 w 1497766"/>
                <a:gd name="connsiteY7" fmla="*/ 556621 h 1172643"/>
                <a:gd name="connsiteX8" fmla="*/ 1062168 w 1497766"/>
                <a:gd name="connsiteY8" fmla="*/ 472484 h 1172643"/>
                <a:gd name="connsiteX9" fmla="*/ 1224093 w 1497766"/>
                <a:gd name="connsiteY9" fmla="*/ 358184 h 1172643"/>
                <a:gd name="connsiteX10" fmla="*/ 1343155 w 1497766"/>
                <a:gd name="connsiteY10" fmla="*/ 210546 h 1172643"/>
                <a:gd name="connsiteX11" fmla="*/ 1405068 w 1497766"/>
                <a:gd name="connsiteY11" fmla="*/ 58146 h 1172643"/>
                <a:gd name="connsiteX12" fmla="*/ 1409830 w 1497766"/>
                <a:gd name="connsiteY12" fmla="*/ 5759 h 1172643"/>
                <a:gd name="connsiteX13" fmla="*/ 1476505 w 1497766"/>
                <a:gd name="connsiteY13" fmla="*/ 181971 h 1172643"/>
                <a:gd name="connsiteX14" fmla="*/ 1497143 w 1497766"/>
                <a:gd name="connsiteY14" fmla="*/ 343896 h 1172643"/>
                <a:gd name="connsiteX15" fmla="*/ 1457455 w 1497766"/>
                <a:gd name="connsiteY15" fmla="*/ 458196 h 1172643"/>
                <a:gd name="connsiteX16" fmla="*/ 1386018 w 1497766"/>
                <a:gd name="connsiteY16" fmla="*/ 496296 h 1172643"/>
                <a:gd name="connsiteX17" fmla="*/ 1400305 w 1497766"/>
                <a:gd name="connsiteY17" fmla="*/ 577259 h 1172643"/>
                <a:gd name="connsiteX18" fmla="*/ 1343155 w 1497766"/>
                <a:gd name="connsiteY18" fmla="*/ 658221 h 1172643"/>
                <a:gd name="connsiteX19" fmla="*/ 1286005 w 1497766"/>
                <a:gd name="connsiteY19" fmla="*/ 767759 h 1172643"/>
                <a:gd name="connsiteX20" fmla="*/ 1187580 w 1497766"/>
                <a:gd name="connsiteY20" fmla="*/ 836021 h 1172643"/>
                <a:gd name="connsiteX21" fmla="*/ 1076455 w 1497766"/>
                <a:gd name="connsiteY21" fmla="*/ 839196 h 1172643"/>
                <a:gd name="connsiteX22" fmla="*/ 1005018 w 1497766"/>
                <a:gd name="connsiteY22" fmla="*/ 915396 h 1172643"/>
                <a:gd name="connsiteX23" fmla="*/ 876430 w 1497766"/>
                <a:gd name="connsiteY23" fmla="*/ 939209 h 1172643"/>
                <a:gd name="connsiteX24" fmla="*/ 800230 w 1497766"/>
                <a:gd name="connsiteY24" fmla="*/ 934446 h 1172643"/>
                <a:gd name="connsiteX25" fmla="*/ 671643 w 1497766"/>
                <a:gd name="connsiteY25" fmla="*/ 1005884 h 1172643"/>
                <a:gd name="connsiteX26" fmla="*/ 509718 w 1497766"/>
                <a:gd name="connsiteY26" fmla="*/ 1005884 h 1172643"/>
                <a:gd name="connsiteX27" fmla="*/ 452568 w 1497766"/>
                <a:gd name="connsiteY27" fmla="*/ 1058271 h 1172643"/>
                <a:gd name="connsiteX28" fmla="*/ 314455 w 1497766"/>
                <a:gd name="connsiteY28" fmla="*/ 1148759 h 1172643"/>
                <a:gd name="connsiteX29" fmla="*/ 204918 w 1497766"/>
                <a:gd name="connsiteY29" fmla="*/ 1172571 h 1172643"/>
                <a:gd name="connsiteX30" fmla="*/ 52518 w 1497766"/>
                <a:gd name="connsiteY30" fmla="*/ 1143996 h 1172643"/>
                <a:gd name="connsiteX31" fmla="*/ 130 w 1497766"/>
                <a:gd name="connsiteY31" fmla="*/ 1029696 h 1172643"/>
                <a:gd name="connsiteX32" fmla="*/ 38230 w 1497766"/>
                <a:gd name="connsiteY32" fmla="*/ 915396 h 1172643"/>
                <a:gd name="connsiteX33" fmla="*/ 57280 w 1497766"/>
                <a:gd name="connsiteY33" fmla="*/ 753471 h 1172643"/>
                <a:gd name="connsiteX34" fmla="*/ 128718 w 1497766"/>
                <a:gd name="connsiteY34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527180 w 1497766"/>
                <a:gd name="connsiteY4" fmla="*/ 597896 h 1172643"/>
                <a:gd name="connsiteX5" fmla="*/ 509718 w 1497766"/>
                <a:gd name="connsiteY5" fmla="*/ 620121 h 1172643"/>
                <a:gd name="connsiteX6" fmla="*/ 658943 w 1497766"/>
                <a:gd name="connsiteY6" fmla="*/ 599484 h 1172643"/>
                <a:gd name="connsiteX7" fmla="*/ 839918 w 1497766"/>
                <a:gd name="connsiteY7" fmla="*/ 556621 h 1172643"/>
                <a:gd name="connsiteX8" fmla="*/ 1062168 w 1497766"/>
                <a:gd name="connsiteY8" fmla="*/ 472484 h 1172643"/>
                <a:gd name="connsiteX9" fmla="*/ 1224093 w 1497766"/>
                <a:gd name="connsiteY9" fmla="*/ 358184 h 1172643"/>
                <a:gd name="connsiteX10" fmla="*/ 1343155 w 1497766"/>
                <a:gd name="connsiteY10" fmla="*/ 210546 h 1172643"/>
                <a:gd name="connsiteX11" fmla="*/ 1405068 w 1497766"/>
                <a:gd name="connsiteY11" fmla="*/ 58146 h 1172643"/>
                <a:gd name="connsiteX12" fmla="*/ 1409830 w 1497766"/>
                <a:gd name="connsiteY12" fmla="*/ 5759 h 1172643"/>
                <a:gd name="connsiteX13" fmla="*/ 1476505 w 1497766"/>
                <a:gd name="connsiteY13" fmla="*/ 181971 h 1172643"/>
                <a:gd name="connsiteX14" fmla="*/ 1497143 w 1497766"/>
                <a:gd name="connsiteY14" fmla="*/ 343896 h 1172643"/>
                <a:gd name="connsiteX15" fmla="*/ 1457455 w 1497766"/>
                <a:gd name="connsiteY15" fmla="*/ 458196 h 1172643"/>
                <a:gd name="connsiteX16" fmla="*/ 1386018 w 1497766"/>
                <a:gd name="connsiteY16" fmla="*/ 496296 h 1172643"/>
                <a:gd name="connsiteX17" fmla="*/ 1400305 w 1497766"/>
                <a:gd name="connsiteY17" fmla="*/ 577259 h 1172643"/>
                <a:gd name="connsiteX18" fmla="*/ 1343155 w 1497766"/>
                <a:gd name="connsiteY18" fmla="*/ 658221 h 1172643"/>
                <a:gd name="connsiteX19" fmla="*/ 1276480 w 1497766"/>
                <a:gd name="connsiteY19" fmla="*/ 748709 h 1172643"/>
                <a:gd name="connsiteX20" fmla="*/ 1187580 w 1497766"/>
                <a:gd name="connsiteY20" fmla="*/ 836021 h 1172643"/>
                <a:gd name="connsiteX21" fmla="*/ 1076455 w 1497766"/>
                <a:gd name="connsiteY21" fmla="*/ 839196 h 1172643"/>
                <a:gd name="connsiteX22" fmla="*/ 1005018 w 1497766"/>
                <a:gd name="connsiteY22" fmla="*/ 915396 h 1172643"/>
                <a:gd name="connsiteX23" fmla="*/ 876430 w 1497766"/>
                <a:gd name="connsiteY23" fmla="*/ 939209 h 1172643"/>
                <a:gd name="connsiteX24" fmla="*/ 800230 w 1497766"/>
                <a:gd name="connsiteY24" fmla="*/ 934446 h 1172643"/>
                <a:gd name="connsiteX25" fmla="*/ 671643 w 1497766"/>
                <a:gd name="connsiteY25" fmla="*/ 1005884 h 1172643"/>
                <a:gd name="connsiteX26" fmla="*/ 509718 w 1497766"/>
                <a:gd name="connsiteY26" fmla="*/ 1005884 h 1172643"/>
                <a:gd name="connsiteX27" fmla="*/ 452568 w 1497766"/>
                <a:gd name="connsiteY27" fmla="*/ 1058271 h 1172643"/>
                <a:gd name="connsiteX28" fmla="*/ 314455 w 1497766"/>
                <a:gd name="connsiteY28" fmla="*/ 1148759 h 1172643"/>
                <a:gd name="connsiteX29" fmla="*/ 204918 w 1497766"/>
                <a:gd name="connsiteY29" fmla="*/ 1172571 h 1172643"/>
                <a:gd name="connsiteX30" fmla="*/ 52518 w 1497766"/>
                <a:gd name="connsiteY30" fmla="*/ 1143996 h 1172643"/>
                <a:gd name="connsiteX31" fmla="*/ 130 w 1497766"/>
                <a:gd name="connsiteY31" fmla="*/ 1029696 h 1172643"/>
                <a:gd name="connsiteX32" fmla="*/ 38230 w 1497766"/>
                <a:gd name="connsiteY32" fmla="*/ 915396 h 1172643"/>
                <a:gd name="connsiteX33" fmla="*/ 57280 w 1497766"/>
                <a:gd name="connsiteY33" fmla="*/ 753471 h 1172643"/>
                <a:gd name="connsiteX34" fmla="*/ 128718 w 1497766"/>
                <a:gd name="connsiteY34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509718 w 1497766"/>
                <a:gd name="connsiteY4" fmla="*/ 620121 h 1172643"/>
                <a:gd name="connsiteX5" fmla="*/ 658943 w 1497766"/>
                <a:gd name="connsiteY5" fmla="*/ 599484 h 1172643"/>
                <a:gd name="connsiteX6" fmla="*/ 839918 w 1497766"/>
                <a:gd name="connsiteY6" fmla="*/ 556621 h 1172643"/>
                <a:gd name="connsiteX7" fmla="*/ 1062168 w 1497766"/>
                <a:gd name="connsiteY7" fmla="*/ 472484 h 1172643"/>
                <a:gd name="connsiteX8" fmla="*/ 1224093 w 1497766"/>
                <a:gd name="connsiteY8" fmla="*/ 358184 h 1172643"/>
                <a:gd name="connsiteX9" fmla="*/ 1343155 w 1497766"/>
                <a:gd name="connsiteY9" fmla="*/ 210546 h 1172643"/>
                <a:gd name="connsiteX10" fmla="*/ 1405068 w 1497766"/>
                <a:gd name="connsiteY10" fmla="*/ 58146 h 1172643"/>
                <a:gd name="connsiteX11" fmla="*/ 1409830 w 1497766"/>
                <a:gd name="connsiteY11" fmla="*/ 5759 h 1172643"/>
                <a:gd name="connsiteX12" fmla="*/ 1476505 w 1497766"/>
                <a:gd name="connsiteY12" fmla="*/ 181971 h 1172643"/>
                <a:gd name="connsiteX13" fmla="*/ 1497143 w 1497766"/>
                <a:gd name="connsiteY13" fmla="*/ 343896 h 1172643"/>
                <a:gd name="connsiteX14" fmla="*/ 1457455 w 1497766"/>
                <a:gd name="connsiteY14" fmla="*/ 458196 h 1172643"/>
                <a:gd name="connsiteX15" fmla="*/ 1386018 w 1497766"/>
                <a:gd name="connsiteY15" fmla="*/ 496296 h 1172643"/>
                <a:gd name="connsiteX16" fmla="*/ 1400305 w 1497766"/>
                <a:gd name="connsiteY16" fmla="*/ 577259 h 1172643"/>
                <a:gd name="connsiteX17" fmla="*/ 1343155 w 1497766"/>
                <a:gd name="connsiteY17" fmla="*/ 658221 h 1172643"/>
                <a:gd name="connsiteX18" fmla="*/ 1276480 w 1497766"/>
                <a:gd name="connsiteY18" fmla="*/ 748709 h 1172643"/>
                <a:gd name="connsiteX19" fmla="*/ 1187580 w 1497766"/>
                <a:gd name="connsiteY19" fmla="*/ 836021 h 1172643"/>
                <a:gd name="connsiteX20" fmla="*/ 1076455 w 1497766"/>
                <a:gd name="connsiteY20" fmla="*/ 839196 h 1172643"/>
                <a:gd name="connsiteX21" fmla="*/ 1005018 w 1497766"/>
                <a:gd name="connsiteY21" fmla="*/ 915396 h 1172643"/>
                <a:gd name="connsiteX22" fmla="*/ 876430 w 1497766"/>
                <a:gd name="connsiteY22" fmla="*/ 939209 h 1172643"/>
                <a:gd name="connsiteX23" fmla="*/ 800230 w 1497766"/>
                <a:gd name="connsiteY23" fmla="*/ 934446 h 1172643"/>
                <a:gd name="connsiteX24" fmla="*/ 671643 w 1497766"/>
                <a:gd name="connsiteY24" fmla="*/ 1005884 h 1172643"/>
                <a:gd name="connsiteX25" fmla="*/ 509718 w 1497766"/>
                <a:gd name="connsiteY25" fmla="*/ 1005884 h 1172643"/>
                <a:gd name="connsiteX26" fmla="*/ 452568 w 1497766"/>
                <a:gd name="connsiteY26" fmla="*/ 1058271 h 1172643"/>
                <a:gd name="connsiteX27" fmla="*/ 314455 w 1497766"/>
                <a:gd name="connsiteY27" fmla="*/ 1148759 h 1172643"/>
                <a:gd name="connsiteX28" fmla="*/ 204918 w 1497766"/>
                <a:gd name="connsiteY28" fmla="*/ 1172571 h 1172643"/>
                <a:gd name="connsiteX29" fmla="*/ 52518 w 1497766"/>
                <a:gd name="connsiteY29" fmla="*/ 1143996 h 1172643"/>
                <a:gd name="connsiteX30" fmla="*/ 130 w 1497766"/>
                <a:gd name="connsiteY30" fmla="*/ 1029696 h 1172643"/>
                <a:gd name="connsiteX31" fmla="*/ 38230 w 1497766"/>
                <a:gd name="connsiteY31" fmla="*/ 915396 h 1172643"/>
                <a:gd name="connsiteX32" fmla="*/ 57280 w 1497766"/>
                <a:gd name="connsiteY32" fmla="*/ 753471 h 1172643"/>
                <a:gd name="connsiteX33" fmla="*/ 128718 w 1497766"/>
                <a:gd name="connsiteY33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658943 w 1497766"/>
                <a:gd name="connsiteY4" fmla="*/ 599484 h 1172643"/>
                <a:gd name="connsiteX5" fmla="*/ 839918 w 1497766"/>
                <a:gd name="connsiteY5" fmla="*/ 556621 h 1172643"/>
                <a:gd name="connsiteX6" fmla="*/ 1062168 w 1497766"/>
                <a:gd name="connsiteY6" fmla="*/ 472484 h 1172643"/>
                <a:gd name="connsiteX7" fmla="*/ 1224093 w 1497766"/>
                <a:gd name="connsiteY7" fmla="*/ 358184 h 1172643"/>
                <a:gd name="connsiteX8" fmla="*/ 1343155 w 1497766"/>
                <a:gd name="connsiteY8" fmla="*/ 210546 h 1172643"/>
                <a:gd name="connsiteX9" fmla="*/ 1405068 w 1497766"/>
                <a:gd name="connsiteY9" fmla="*/ 58146 h 1172643"/>
                <a:gd name="connsiteX10" fmla="*/ 1409830 w 1497766"/>
                <a:gd name="connsiteY10" fmla="*/ 5759 h 1172643"/>
                <a:gd name="connsiteX11" fmla="*/ 1476505 w 1497766"/>
                <a:gd name="connsiteY11" fmla="*/ 181971 h 1172643"/>
                <a:gd name="connsiteX12" fmla="*/ 1497143 w 1497766"/>
                <a:gd name="connsiteY12" fmla="*/ 343896 h 1172643"/>
                <a:gd name="connsiteX13" fmla="*/ 1457455 w 1497766"/>
                <a:gd name="connsiteY13" fmla="*/ 458196 h 1172643"/>
                <a:gd name="connsiteX14" fmla="*/ 1386018 w 1497766"/>
                <a:gd name="connsiteY14" fmla="*/ 496296 h 1172643"/>
                <a:gd name="connsiteX15" fmla="*/ 1400305 w 1497766"/>
                <a:gd name="connsiteY15" fmla="*/ 577259 h 1172643"/>
                <a:gd name="connsiteX16" fmla="*/ 1343155 w 1497766"/>
                <a:gd name="connsiteY16" fmla="*/ 658221 h 1172643"/>
                <a:gd name="connsiteX17" fmla="*/ 1276480 w 1497766"/>
                <a:gd name="connsiteY17" fmla="*/ 748709 h 1172643"/>
                <a:gd name="connsiteX18" fmla="*/ 1187580 w 1497766"/>
                <a:gd name="connsiteY18" fmla="*/ 836021 h 1172643"/>
                <a:gd name="connsiteX19" fmla="*/ 1076455 w 1497766"/>
                <a:gd name="connsiteY19" fmla="*/ 839196 h 1172643"/>
                <a:gd name="connsiteX20" fmla="*/ 1005018 w 1497766"/>
                <a:gd name="connsiteY20" fmla="*/ 915396 h 1172643"/>
                <a:gd name="connsiteX21" fmla="*/ 876430 w 1497766"/>
                <a:gd name="connsiteY21" fmla="*/ 939209 h 1172643"/>
                <a:gd name="connsiteX22" fmla="*/ 800230 w 1497766"/>
                <a:gd name="connsiteY22" fmla="*/ 934446 h 1172643"/>
                <a:gd name="connsiteX23" fmla="*/ 671643 w 1497766"/>
                <a:gd name="connsiteY23" fmla="*/ 1005884 h 1172643"/>
                <a:gd name="connsiteX24" fmla="*/ 509718 w 1497766"/>
                <a:gd name="connsiteY24" fmla="*/ 1005884 h 1172643"/>
                <a:gd name="connsiteX25" fmla="*/ 452568 w 1497766"/>
                <a:gd name="connsiteY25" fmla="*/ 1058271 h 1172643"/>
                <a:gd name="connsiteX26" fmla="*/ 314455 w 1497766"/>
                <a:gd name="connsiteY26" fmla="*/ 1148759 h 1172643"/>
                <a:gd name="connsiteX27" fmla="*/ 204918 w 1497766"/>
                <a:gd name="connsiteY27" fmla="*/ 1172571 h 1172643"/>
                <a:gd name="connsiteX28" fmla="*/ 52518 w 1497766"/>
                <a:gd name="connsiteY28" fmla="*/ 1143996 h 1172643"/>
                <a:gd name="connsiteX29" fmla="*/ 130 w 1497766"/>
                <a:gd name="connsiteY29" fmla="*/ 1029696 h 1172643"/>
                <a:gd name="connsiteX30" fmla="*/ 38230 w 1497766"/>
                <a:gd name="connsiteY30" fmla="*/ 915396 h 1172643"/>
                <a:gd name="connsiteX31" fmla="*/ 57280 w 1497766"/>
                <a:gd name="connsiteY31" fmla="*/ 753471 h 1172643"/>
                <a:gd name="connsiteX32" fmla="*/ 128718 w 1497766"/>
                <a:gd name="connsiteY32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658943 w 1497766"/>
                <a:gd name="connsiteY3" fmla="*/ 599484 h 1172643"/>
                <a:gd name="connsiteX4" fmla="*/ 839918 w 1497766"/>
                <a:gd name="connsiteY4" fmla="*/ 556621 h 1172643"/>
                <a:gd name="connsiteX5" fmla="*/ 1062168 w 1497766"/>
                <a:gd name="connsiteY5" fmla="*/ 472484 h 1172643"/>
                <a:gd name="connsiteX6" fmla="*/ 1224093 w 1497766"/>
                <a:gd name="connsiteY6" fmla="*/ 358184 h 1172643"/>
                <a:gd name="connsiteX7" fmla="*/ 1343155 w 1497766"/>
                <a:gd name="connsiteY7" fmla="*/ 210546 h 1172643"/>
                <a:gd name="connsiteX8" fmla="*/ 1405068 w 1497766"/>
                <a:gd name="connsiteY8" fmla="*/ 58146 h 1172643"/>
                <a:gd name="connsiteX9" fmla="*/ 1409830 w 1497766"/>
                <a:gd name="connsiteY9" fmla="*/ 5759 h 1172643"/>
                <a:gd name="connsiteX10" fmla="*/ 1476505 w 1497766"/>
                <a:gd name="connsiteY10" fmla="*/ 181971 h 1172643"/>
                <a:gd name="connsiteX11" fmla="*/ 1497143 w 1497766"/>
                <a:gd name="connsiteY11" fmla="*/ 343896 h 1172643"/>
                <a:gd name="connsiteX12" fmla="*/ 1457455 w 1497766"/>
                <a:gd name="connsiteY12" fmla="*/ 458196 h 1172643"/>
                <a:gd name="connsiteX13" fmla="*/ 1386018 w 1497766"/>
                <a:gd name="connsiteY13" fmla="*/ 496296 h 1172643"/>
                <a:gd name="connsiteX14" fmla="*/ 1400305 w 1497766"/>
                <a:gd name="connsiteY14" fmla="*/ 577259 h 1172643"/>
                <a:gd name="connsiteX15" fmla="*/ 1343155 w 1497766"/>
                <a:gd name="connsiteY15" fmla="*/ 658221 h 1172643"/>
                <a:gd name="connsiteX16" fmla="*/ 1276480 w 1497766"/>
                <a:gd name="connsiteY16" fmla="*/ 748709 h 1172643"/>
                <a:gd name="connsiteX17" fmla="*/ 1187580 w 1497766"/>
                <a:gd name="connsiteY17" fmla="*/ 836021 h 1172643"/>
                <a:gd name="connsiteX18" fmla="*/ 1076455 w 1497766"/>
                <a:gd name="connsiteY18" fmla="*/ 839196 h 1172643"/>
                <a:gd name="connsiteX19" fmla="*/ 1005018 w 1497766"/>
                <a:gd name="connsiteY19" fmla="*/ 915396 h 1172643"/>
                <a:gd name="connsiteX20" fmla="*/ 876430 w 1497766"/>
                <a:gd name="connsiteY20" fmla="*/ 939209 h 1172643"/>
                <a:gd name="connsiteX21" fmla="*/ 800230 w 1497766"/>
                <a:gd name="connsiteY21" fmla="*/ 934446 h 1172643"/>
                <a:gd name="connsiteX22" fmla="*/ 671643 w 1497766"/>
                <a:gd name="connsiteY22" fmla="*/ 1005884 h 1172643"/>
                <a:gd name="connsiteX23" fmla="*/ 509718 w 1497766"/>
                <a:gd name="connsiteY23" fmla="*/ 1005884 h 1172643"/>
                <a:gd name="connsiteX24" fmla="*/ 452568 w 1497766"/>
                <a:gd name="connsiteY24" fmla="*/ 1058271 h 1172643"/>
                <a:gd name="connsiteX25" fmla="*/ 314455 w 1497766"/>
                <a:gd name="connsiteY25" fmla="*/ 1148759 h 1172643"/>
                <a:gd name="connsiteX26" fmla="*/ 204918 w 1497766"/>
                <a:gd name="connsiteY26" fmla="*/ 1172571 h 1172643"/>
                <a:gd name="connsiteX27" fmla="*/ 52518 w 1497766"/>
                <a:gd name="connsiteY27" fmla="*/ 1143996 h 1172643"/>
                <a:gd name="connsiteX28" fmla="*/ 130 w 1497766"/>
                <a:gd name="connsiteY28" fmla="*/ 1029696 h 1172643"/>
                <a:gd name="connsiteX29" fmla="*/ 38230 w 1497766"/>
                <a:gd name="connsiteY29" fmla="*/ 915396 h 1172643"/>
                <a:gd name="connsiteX30" fmla="*/ 57280 w 1497766"/>
                <a:gd name="connsiteY30" fmla="*/ 753471 h 1172643"/>
                <a:gd name="connsiteX31" fmla="*/ 128718 w 1497766"/>
                <a:gd name="connsiteY31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658943 w 1497766"/>
                <a:gd name="connsiteY2" fmla="*/ 599484 h 1172643"/>
                <a:gd name="connsiteX3" fmla="*/ 839918 w 1497766"/>
                <a:gd name="connsiteY3" fmla="*/ 556621 h 1172643"/>
                <a:gd name="connsiteX4" fmla="*/ 1062168 w 1497766"/>
                <a:gd name="connsiteY4" fmla="*/ 472484 h 1172643"/>
                <a:gd name="connsiteX5" fmla="*/ 1224093 w 1497766"/>
                <a:gd name="connsiteY5" fmla="*/ 358184 h 1172643"/>
                <a:gd name="connsiteX6" fmla="*/ 1343155 w 1497766"/>
                <a:gd name="connsiteY6" fmla="*/ 210546 h 1172643"/>
                <a:gd name="connsiteX7" fmla="*/ 1405068 w 1497766"/>
                <a:gd name="connsiteY7" fmla="*/ 58146 h 1172643"/>
                <a:gd name="connsiteX8" fmla="*/ 1409830 w 1497766"/>
                <a:gd name="connsiteY8" fmla="*/ 5759 h 1172643"/>
                <a:gd name="connsiteX9" fmla="*/ 1476505 w 1497766"/>
                <a:gd name="connsiteY9" fmla="*/ 181971 h 1172643"/>
                <a:gd name="connsiteX10" fmla="*/ 1497143 w 1497766"/>
                <a:gd name="connsiteY10" fmla="*/ 343896 h 1172643"/>
                <a:gd name="connsiteX11" fmla="*/ 1457455 w 1497766"/>
                <a:gd name="connsiteY11" fmla="*/ 458196 h 1172643"/>
                <a:gd name="connsiteX12" fmla="*/ 1386018 w 1497766"/>
                <a:gd name="connsiteY12" fmla="*/ 496296 h 1172643"/>
                <a:gd name="connsiteX13" fmla="*/ 1400305 w 1497766"/>
                <a:gd name="connsiteY13" fmla="*/ 577259 h 1172643"/>
                <a:gd name="connsiteX14" fmla="*/ 1343155 w 1497766"/>
                <a:gd name="connsiteY14" fmla="*/ 658221 h 1172643"/>
                <a:gd name="connsiteX15" fmla="*/ 1276480 w 1497766"/>
                <a:gd name="connsiteY15" fmla="*/ 748709 h 1172643"/>
                <a:gd name="connsiteX16" fmla="*/ 1187580 w 1497766"/>
                <a:gd name="connsiteY16" fmla="*/ 836021 h 1172643"/>
                <a:gd name="connsiteX17" fmla="*/ 1076455 w 1497766"/>
                <a:gd name="connsiteY17" fmla="*/ 839196 h 1172643"/>
                <a:gd name="connsiteX18" fmla="*/ 1005018 w 1497766"/>
                <a:gd name="connsiteY18" fmla="*/ 915396 h 1172643"/>
                <a:gd name="connsiteX19" fmla="*/ 876430 w 1497766"/>
                <a:gd name="connsiteY19" fmla="*/ 939209 h 1172643"/>
                <a:gd name="connsiteX20" fmla="*/ 800230 w 1497766"/>
                <a:gd name="connsiteY20" fmla="*/ 934446 h 1172643"/>
                <a:gd name="connsiteX21" fmla="*/ 671643 w 1497766"/>
                <a:gd name="connsiteY21" fmla="*/ 1005884 h 1172643"/>
                <a:gd name="connsiteX22" fmla="*/ 509718 w 1497766"/>
                <a:gd name="connsiteY22" fmla="*/ 1005884 h 1172643"/>
                <a:gd name="connsiteX23" fmla="*/ 452568 w 1497766"/>
                <a:gd name="connsiteY23" fmla="*/ 1058271 h 1172643"/>
                <a:gd name="connsiteX24" fmla="*/ 314455 w 1497766"/>
                <a:gd name="connsiteY24" fmla="*/ 1148759 h 1172643"/>
                <a:gd name="connsiteX25" fmla="*/ 204918 w 1497766"/>
                <a:gd name="connsiteY25" fmla="*/ 1172571 h 1172643"/>
                <a:gd name="connsiteX26" fmla="*/ 52518 w 1497766"/>
                <a:gd name="connsiteY26" fmla="*/ 1143996 h 1172643"/>
                <a:gd name="connsiteX27" fmla="*/ 130 w 1497766"/>
                <a:gd name="connsiteY27" fmla="*/ 1029696 h 1172643"/>
                <a:gd name="connsiteX28" fmla="*/ 38230 w 1497766"/>
                <a:gd name="connsiteY28" fmla="*/ 915396 h 1172643"/>
                <a:gd name="connsiteX29" fmla="*/ 57280 w 1497766"/>
                <a:gd name="connsiteY29" fmla="*/ 753471 h 1172643"/>
                <a:gd name="connsiteX30" fmla="*/ 128718 w 1497766"/>
                <a:gd name="connsiteY30" fmla="*/ 696321 h 1172643"/>
                <a:gd name="connsiteX0" fmla="*/ 128718 w 1497766"/>
                <a:gd name="connsiteY0" fmla="*/ 696321 h 1172643"/>
                <a:gd name="connsiteX1" fmla="*/ 384436 w 1497766"/>
                <a:gd name="connsiteY1" fmla="*/ 748973 h 1172643"/>
                <a:gd name="connsiteX2" fmla="*/ 658943 w 1497766"/>
                <a:gd name="connsiteY2" fmla="*/ 599484 h 1172643"/>
                <a:gd name="connsiteX3" fmla="*/ 839918 w 1497766"/>
                <a:gd name="connsiteY3" fmla="*/ 556621 h 1172643"/>
                <a:gd name="connsiteX4" fmla="*/ 1062168 w 1497766"/>
                <a:gd name="connsiteY4" fmla="*/ 472484 h 1172643"/>
                <a:gd name="connsiteX5" fmla="*/ 1224093 w 1497766"/>
                <a:gd name="connsiteY5" fmla="*/ 358184 h 1172643"/>
                <a:gd name="connsiteX6" fmla="*/ 1343155 w 1497766"/>
                <a:gd name="connsiteY6" fmla="*/ 210546 h 1172643"/>
                <a:gd name="connsiteX7" fmla="*/ 1405068 w 1497766"/>
                <a:gd name="connsiteY7" fmla="*/ 58146 h 1172643"/>
                <a:gd name="connsiteX8" fmla="*/ 1409830 w 1497766"/>
                <a:gd name="connsiteY8" fmla="*/ 5759 h 1172643"/>
                <a:gd name="connsiteX9" fmla="*/ 1476505 w 1497766"/>
                <a:gd name="connsiteY9" fmla="*/ 181971 h 1172643"/>
                <a:gd name="connsiteX10" fmla="*/ 1497143 w 1497766"/>
                <a:gd name="connsiteY10" fmla="*/ 343896 h 1172643"/>
                <a:gd name="connsiteX11" fmla="*/ 1457455 w 1497766"/>
                <a:gd name="connsiteY11" fmla="*/ 458196 h 1172643"/>
                <a:gd name="connsiteX12" fmla="*/ 1386018 w 1497766"/>
                <a:gd name="connsiteY12" fmla="*/ 496296 h 1172643"/>
                <a:gd name="connsiteX13" fmla="*/ 1400305 w 1497766"/>
                <a:gd name="connsiteY13" fmla="*/ 577259 h 1172643"/>
                <a:gd name="connsiteX14" fmla="*/ 1343155 w 1497766"/>
                <a:gd name="connsiteY14" fmla="*/ 658221 h 1172643"/>
                <a:gd name="connsiteX15" fmla="*/ 1276480 w 1497766"/>
                <a:gd name="connsiteY15" fmla="*/ 748709 h 1172643"/>
                <a:gd name="connsiteX16" fmla="*/ 1187580 w 1497766"/>
                <a:gd name="connsiteY16" fmla="*/ 836021 h 1172643"/>
                <a:gd name="connsiteX17" fmla="*/ 1076455 w 1497766"/>
                <a:gd name="connsiteY17" fmla="*/ 839196 h 1172643"/>
                <a:gd name="connsiteX18" fmla="*/ 1005018 w 1497766"/>
                <a:gd name="connsiteY18" fmla="*/ 915396 h 1172643"/>
                <a:gd name="connsiteX19" fmla="*/ 876430 w 1497766"/>
                <a:gd name="connsiteY19" fmla="*/ 939209 h 1172643"/>
                <a:gd name="connsiteX20" fmla="*/ 800230 w 1497766"/>
                <a:gd name="connsiteY20" fmla="*/ 934446 h 1172643"/>
                <a:gd name="connsiteX21" fmla="*/ 671643 w 1497766"/>
                <a:gd name="connsiteY21" fmla="*/ 1005884 h 1172643"/>
                <a:gd name="connsiteX22" fmla="*/ 509718 w 1497766"/>
                <a:gd name="connsiteY22" fmla="*/ 1005884 h 1172643"/>
                <a:gd name="connsiteX23" fmla="*/ 452568 w 1497766"/>
                <a:gd name="connsiteY23" fmla="*/ 1058271 h 1172643"/>
                <a:gd name="connsiteX24" fmla="*/ 314455 w 1497766"/>
                <a:gd name="connsiteY24" fmla="*/ 1148759 h 1172643"/>
                <a:gd name="connsiteX25" fmla="*/ 204918 w 1497766"/>
                <a:gd name="connsiteY25" fmla="*/ 1172571 h 1172643"/>
                <a:gd name="connsiteX26" fmla="*/ 52518 w 1497766"/>
                <a:gd name="connsiteY26" fmla="*/ 1143996 h 1172643"/>
                <a:gd name="connsiteX27" fmla="*/ 130 w 1497766"/>
                <a:gd name="connsiteY27" fmla="*/ 1029696 h 1172643"/>
                <a:gd name="connsiteX28" fmla="*/ 38230 w 1497766"/>
                <a:gd name="connsiteY28" fmla="*/ 915396 h 1172643"/>
                <a:gd name="connsiteX29" fmla="*/ 57280 w 1497766"/>
                <a:gd name="connsiteY29" fmla="*/ 753471 h 1172643"/>
                <a:gd name="connsiteX30" fmla="*/ 128718 w 1497766"/>
                <a:gd name="connsiteY30" fmla="*/ 696321 h 1172643"/>
                <a:gd name="connsiteX0" fmla="*/ 128718 w 1497766"/>
                <a:gd name="connsiteY0" fmla="*/ 696321 h 1172643"/>
                <a:gd name="connsiteX1" fmla="*/ 384436 w 1497766"/>
                <a:gd name="connsiteY1" fmla="*/ 748973 h 1172643"/>
                <a:gd name="connsiteX2" fmla="*/ 677711 w 1497766"/>
                <a:gd name="connsiteY2" fmla="*/ 651624 h 1172643"/>
                <a:gd name="connsiteX3" fmla="*/ 839918 w 1497766"/>
                <a:gd name="connsiteY3" fmla="*/ 556621 h 1172643"/>
                <a:gd name="connsiteX4" fmla="*/ 1062168 w 1497766"/>
                <a:gd name="connsiteY4" fmla="*/ 472484 h 1172643"/>
                <a:gd name="connsiteX5" fmla="*/ 1224093 w 1497766"/>
                <a:gd name="connsiteY5" fmla="*/ 358184 h 1172643"/>
                <a:gd name="connsiteX6" fmla="*/ 1343155 w 1497766"/>
                <a:gd name="connsiteY6" fmla="*/ 210546 h 1172643"/>
                <a:gd name="connsiteX7" fmla="*/ 1405068 w 1497766"/>
                <a:gd name="connsiteY7" fmla="*/ 58146 h 1172643"/>
                <a:gd name="connsiteX8" fmla="*/ 1409830 w 1497766"/>
                <a:gd name="connsiteY8" fmla="*/ 5759 h 1172643"/>
                <a:gd name="connsiteX9" fmla="*/ 1476505 w 1497766"/>
                <a:gd name="connsiteY9" fmla="*/ 181971 h 1172643"/>
                <a:gd name="connsiteX10" fmla="*/ 1497143 w 1497766"/>
                <a:gd name="connsiteY10" fmla="*/ 343896 h 1172643"/>
                <a:gd name="connsiteX11" fmla="*/ 1457455 w 1497766"/>
                <a:gd name="connsiteY11" fmla="*/ 458196 h 1172643"/>
                <a:gd name="connsiteX12" fmla="*/ 1386018 w 1497766"/>
                <a:gd name="connsiteY12" fmla="*/ 496296 h 1172643"/>
                <a:gd name="connsiteX13" fmla="*/ 1400305 w 1497766"/>
                <a:gd name="connsiteY13" fmla="*/ 577259 h 1172643"/>
                <a:gd name="connsiteX14" fmla="*/ 1343155 w 1497766"/>
                <a:gd name="connsiteY14" fmla="*/ 658221 h 1172643"/>
                <a:gd name="connsiteX15" fmla="*/ 1276480 w 1497766"/>
                <a:gd name="connsiteY15" fmla="*/ 748709 h 1172643"/>
                <a:gd name="connsiteX16" fmla="*/ 1187580 w 1497766"/>
                <a:gd name="connsiteY16" fmla="*/ 836021 h 1172643"/>
                <a:gd name="connsiteX17" fmla="*/ 1076455 w 1497766"/>
                <a:gd name="connsiteY17" fmla="*/ 839196 h 1172643"/>
                <a:gd name="connsiteX18" fmla="*/ 1005018 w 1497766"/>
                <a:gd name="connsiteY18" fmla="*/ 915396 h 1172643"/>
                <a:gd name="connsiteX19" fmla="*/ 876430 w 1497766"/>
                <a:gd name="connsiteY19" fmla="*/ 939209 h 1172643"/>
                <a:gd name="connsiteX20" fmla="*/ 800230 w 1497766"/>
                <a:gd name="connsiteY20" fmla="*/ 934446 h 1172643"/>
                <a:gd name="connsiteX21" fmla="*/ 671643 w 1497766"/>
                <a:gd name="connsiteY21" fmla="*/ 1005884 h 1172643"/>
                <a:gd name="connsiteX22" fmla="*/ 509718 w 1497766"/>
                <a:gd name="connsiteY22" fmla="*/ 1005884 h 1172643"/>
                <a:gd name="connsiteX23" fmla="*/ 452568 w 1497766"/>
                <a:gd name="connsiteY23" fmla="*/ 1058271 h 1172643"/>
                <a:gd name="connsiteX24" fmla="*/ 314455 w 1497766"/>
                <a:gd name="connsiteY24" fmla="*/ 1148759 h 1172643"/>
                <a:gd name="connsiteX25" fmla="*/ 204918 w 1497766"/>
                <a:gd name="connsiteY25" fmla="*/ 1172571 h 1172643"/>
                <a:gd name="connsiteX26" fmla="*/ 52518 w 1497766"/>
                <a:gd name="connsiteY26" fmla="*/ 1143996 h 1172643"/>
                <a:gd name="connsiteX27" fmla="*/ 130 w 1497766"/>
                <a:gd name="connsiteY27" fmla="*/ 1029696 h 1172643"/>
                <a:gd name="connsiteX28" fmla="*/ 38230 w 1497766"/>
                <a:gd name="connsiteY28" fmla="*/ 915396 h 1172643"/>
                <a:gd name="connsiteX29" fmla="*/ 57280 w 1497766"/>
                <a:gd name="connsiteY29" fmla="*/ 753471 h 1172643"/>
                <a:gd name="connsiteX30" fmla="*/ 128718 w 1497766"/>
                <a:gd name="connsiteY30" fmla="*/ 696321 h 1172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97766" h="1172643">
                  <a:moveTo>
                    <a:pt x="128718" y="696321"/>
                  </a:moveTo>
                  <a:cubicBezTo>
                    <a:pt x="183244" y="695571"/>
                    <a:pt x="292937" y="756422"/>
                    <a:pt x="384436" y="748973"/>
                  </a:cubicBezTo>
                  <a:cubicBezTo>
                    <a:pt x="475935" y="741524"/>
                    <a:pt x="601797" y="683683"/>
                    <a:pt x="677711" y="651624"/>
                  </a:cubicBezTo>
                  <a:cubicBezTo>
                    <a:pt x="753625" y="619565"/>
                    <a:pt x="775842" y="586478"/>
                    <a:pt x="839918" y="556621"/>
                  </a:cubicBezTo>
                  <a:cubicBezTo>
                    <a:pt x="903994" y="526764"/>
                    <a:pt x="998139" y="505557"/>
                    <a:pt x="1062168" y="472484"/>
                  </a:cubicBezTo>
                  <a:cubicBezTo>
                    <a:pt x="1126197" y="439411"/>
                    <a:pt x="1177262" y="401840"/>
                    <a:pt x="1224093" y="358184"/>
                  </a:cubicBezTo>
                  <a:cubicBezTo>
                    <a:pt x="1270924" y="314528"/>
                    <a:pt x="1312993" y="260552"/>
                    <a:pt x="1343155" y="210546"/>
                  </a:cubicBezTo>
                  <a:cubicBezTo>
                    <a:pt x="1373317" y="160540"/>
                    <a:pt x="1393955" y="92277"/>
                    <a:pt x="1405068" y="58146"/>
                  </a:cubicBezTo>
                  <a:cubicBezTo>
                    <a:pt x="1416181" y="24015"/>
                    <a:pt x="1397924" y="-14879"/>
                    <a:pt x="1409830" y="5759"/>
                  </a:cubicBezTo>
                  <a:cubicBezTo>
                    <a:pt x="1421736" y="26397"/>
                    <a:pt x="1461953" y="125615"/>
                    <a:pt x="1476505" y="181971"/>
                  </a:cubicBezTo>
                  <a:cubicBezTo>
                    <a:pt x="1491057" y="238327"/>
                    <a:pt x="1500318" y="297859"/>
                    <a:pt x="1497143" y="343896"/>
                  </a:cubicBezTo>
                  <a:cubicBezTo>
                    <a:pt x="1493968" y="389933"/>
                    <a:pt x="1475976" y="432796"/>
                    <a:pt x="1457455" y="458196"/>
                  </a:cubicBezTo>
                  <a:cubicBezTo>
                    <a:pt x="1438934" y="483596"/>
                    <a:pt x="1395543" y="476452"/>
                    <a:pt x="1386018" y="496296"/>
                  </a:cubicBezTo>
                  <a:cubicBezTo>
                    <a:pt x="1376493" y="516140"/>
                    <a:pt x="1407449" y="550272"/>
                    <a:pt x="1400305" y="577259"/>
                  </a:cubicBezTo>
                  <a:cubicBezTo>
                    <a:pt x="1393161" y="604246"/>
                    <a:pt x="1363792" y="629646"/>
                    <a:pt x="1343155" y="658221"/>
                  </a:cubicBezTo>
                  <a:cubicBezTo>
                    <a:pt x="1322518" y="686796"/>
                    <a:pt x="1302409" y="719076"/>
                    <a:pt x="1276480" y="748709"/>
                  </a:cubicBezTo>
                  <a:cubicBezTo>
                    <a:pt x="1250551" y="778342"/>
                    <a:pt x="1220917" y="820940"/>
                    <a:pt x="1187580" y="836021"/>
                  </a:cubicBezTo>
                  <a:cubicBezTo>
                    <a:pt x="1154243" y="851102"/>
                    <a:pt x="1106882" y="825967"/>
                    <a:pt x="1076455" y="839196"/>
                  </a:cubicBezTo>
                  <a:cubicBezTo>
                    <a:pt x="1046028" y="852425"/>
                    <a:pt x="1038355" y="898727"/>
                    <a:pt x="1005018" y="915396"/>
                  </a:cubicBezTo>
                  <a:cubicBezTo>
                    <a:pt x="971681" y="932065"/>
                    <a:pt x="910561" y="936034"/>
                    <a:pt x="876430" y="939209"/>
                  </a:cubicBezTo>
                  <a:cubicBezTo>
                    <a:pt x="842299" y="942384"/>
                    <a:pt x="834361" y="923333"/>
                    <a:pt x="800230" y="934446"/>
                  </a:cubicBezTo>
                  <a:cubicBezTo>
                    <a:pt x="766099" y="945559"/>
                    <a:pt x="770862" y="984453"/>
                    <a:pt x="671643" y="1005884"/>
                  </a:cubicBezTo>
                  <a:cubicBezTo>
                    <a:pt x="572424" y="1027315"/>
                    <a:pt x="546230" y="997153"/>
                    <a:pt x="509718" y="1005884"/>
                  </a:cubicBezTo>
                  <a:cubicBezTo>
                    <a:pt x="473206" y="1014615"/>
                    <a:pt x="485112" y="1034459"/>
                    <a:pt x="452568" y="1058271"/>
                  </a:cubicBezTo>
                  <a:cubicBezTo>
                    <a:pt x="420024" y="1082083"/>
                    <a:pt x="355730" y="1129709"/>
                    <a:pt x="314455" y="1148759"/>
                  </a:cubicBezTo>
                  <a:cubicBezTo>
                    <a:pt x="273180" y="1167809"/>
                    <a:pt x="248574" y="1173365"/>
                    <a:pt x="204918" y="1172571"/>
                  </a:cubicBezTo>
                  <a:cubicBezTo>
                    <a:pt x="161262" y="1171777"/>
                    <a:pt x="86649" y="1167809"/>
                    <a:pt x="52518" y="1143996"/>
                  </a:cubicBezTo>
                  <a:cubicBezTo>
                    <a:pt x="18387" y="1120184"/>
                    <a:pt x="2511" y="1067796"/>
                    <a:pt x="130" y="1029696"/>
                  </a:cubicBezTo>
                  <a:cubicBezTo>
                    <a:pt x="-2251" y="991596"/>
                    <a:pt x="28705" y="961434"/>
                    <a:pt x="38230" y="915396"/>
                  </a:cubicBezTo>
                  <a:cubicBezTo>
                    <a:pt x="47755" y="869359"/>
                    <a:pt x="43786" y="789984"/>
                    <a:pt x="57280" y="753471"/>
                  </a:cubicBezTo>
                  <a:cubicBezTo>
                    <a:pt x="70774" y="716959"/>
                    <a:pt x="74192" y="697071"/>
                    <a:pt x="128718" y="696321"/>
                  </a:cubicBezTo>
                  <a:close/>
                </a:path>
              </a:pathLst>
            </a:custGeom>
            <a:solidFill>
              <a:srgbClr val="F9D8B0"/>
            </a:solidFill>
            <a:ln w="6350">
              <a:solidFill>
                <a:srgbClr val="AB640D"/>
              </a:solidFill>
            </a:ln>
            <a:effectLst>
              <a:innerShdw blurRad="152400">
                <a:srgbClr val="713504">
                  <a:alpha val="84000"/>
                </a:srgb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318" name="Freeform 317"/>
            <p:cNvSpPr/>
            <p:nvPr/>
          </p:nvSpPr>
          <p:spPr>
            <a:xfrm rot="760072">
              <a:off x="6194516" y="2907011"/>
              <a:ext cx="375384" cy="236728"/>
            </a:xfrm>
            <a:custGeom>
              <a:avLst/>
              <a:gdLst>
                <a:gd name="connsiteX0" fmla="*/ 2652 w 637744"/>
                <a:gd name="connsiteY0" fmla="*/ 289512 h 363704"/>
                <a:gd name="connsiteX1" fmla="*/ 234427 w 637744"/>
                <a:gd name="connsiteY1" fmla="*/ 356187 h 363704"/>
                <a:gd name="connsiteX2" fmla="*/ 532877 w 637744"/>
                <a:gd name="connsiteY2" fmla="*/ 337137 h 363704"/>
                <a:gd name="connsiteX3" fmla="*/ 637652 w 637744"/>
                <a:gd name="connsiteY3" fmla="*/ 133937 h 363704"/>
                <a:gd name="connsiteX4" fmla="*/ 548752 w 637744"/>
                <a:gd name="connsiteY4" fmla="*/ 22812 h 363704"/>
                <a:gd name="connsiteX5" fmla="*/ 415402 w 637744"/>
                <a:gd name="connsiteY5" fmla="*/ 6937 h 363704"/>
                <a:gd name="connsiteX6" fmla="*/ 367777 w 637744"/>
                <a:gd name="connsiteY6" fmla="*/ 108537 h 363704"/>
                <a:gd name="connsiteX7" fmla="*/ 297927 w 637744"/>
                <a:gd name="connsiteY7" fmla="*/ 105362 h 363704"/>
                <a:gd name="connsiteX8" fmla="*/ 266177 w 637744"/>
                <a:gd name="connsiteY8" fmla="*/ 168862 h 363704"/>
                <a:gd name="connsiteX9" fmla="*/ 218552 w 637744"/>
                <a:gd name="connsiteY9" fmla="*/ 168862 h 363704"/>
                <a:gd name="connsiteX10" fmla="*/ 183627 w 637744"/>
                <a:gd name="connsiteY10" fmla="*/ 238712 h 363704"/>
                <a:gd name="connsiteX11" fmla="*/ 110602 w 637744"/>
                <a:gd name="connsiteY11" fmla="*/ 241887 h 363704"/>
                <a:gd name="connsiteX12" fmla="*/ 2652 w 637744"/>
                <a:gd name="connsiteY12" fmla="*/ 289512 h 36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7744" h="363704">
                  <a:moveTo>
                    <a:pt x="2652" y="289512"/>
                  </a:moveTo>
                  <a:cubicBezTo>
                    <a:pt x="23289" y="308562"/>
                    <a:pt x="146056" y="348250"/>
                    <a:pt x="234427" y="356187"/>
                  </a:cubicBezTo>
                  <a:cubicBezTo>
                    <a:pt x="322798" y="364125"/>
                    <a:pt x="465673" y="374179"/>
                    <a:pt x="532877" y="337137"/>
                  </a:cubicBezTo>
                  <a:cubicBezTo>
                    <a:pt x="600081" y="300095"/>
                    <a:pt x="635006" y="186324"/>
                    <a:pt x="637652" y="133937"/>
                  </a:cubicBezTo>
                  <a:cubicBezTo>
                    <a:pt x="640298" y="81549"/>
                    <a:pt x="585794" y="43979"/>
                    <a:pt x="548752" y="22812"/>
                  </a:cubicBezTo>
                  <a:cubicBezTo>
                    <a:pt x="511710" y="1645"/>
                    <a:pt x="445564" y="-7350"/>
                    <a:pt x="415402" y="6937"/>
                  </a:cubicBezTo>
                  <a:cubicBezTo>
                    <a:pt x="385240" y="21224"/>
                    <a:pt x="387356" y="92133"/>
                    <a:pt x="367777" y="108537"/>
                  </a:cubicBezTo>
                  <a:cubicBezTo>
                    <a:pt x="348198" y="124941"/>
                    <a:pt x="314860" y="95308"/>
                    <a:pt x="297927" y="105362"/>
                  </a:cubicBezTo>
                  <a:cubicBezTo>
                    <a:pt x="280994" y="115416"/>
                    <a:pt x="279406" y="158279"/>
                    <a:pt x="266177" y="168862"/>
                  </a:cubicBezTo>
                  <a:cubicBezTo>
                    <a:pt x="252948" y="179445"/>
                    <a:pt x="232310" y="157220"/>
                    <a:pt x="218552" y="168862"/>
                  </a:cubicBezTo>
                  <a:cubicBezTo>
                    <a:pt x="204794" y="180504"/>
                    <a:pt x="201619" y="226541"/>
                    <a:pt x="183627" y="238712"/>
                  </a:cubicBezTo>
                  <a:cubicBezTo>
                    <a:pt x="165635" y="250883"/>
                    <a:pt x="133356" y="237124"/>
                    <a:pt x="110602" y="241887"/>
                  </a:cubicBezTo>
                  <a:cubicBezTo>
                    <a:pt x="87848" y="246650"/>
                    <a:pt x="-17985" y="270462"/>
                    <a:pt x="2652" y="289512"/>
                  </a:cubicBezTo>
                  <a:close/>
                </a:path>
              </a:pathLst>
            </a:custGeom>
            <a:solidFill>
              <a:srgbClr val="F9D8B0"/>
            </a:solidFill>
            <a:ln w="6350">
              <a:solidFill>
                <a:srgbClr val="AB640D"/>
              </a:solidFill>
            </a:ln>
            <a:effectLst>
              <a:innerShdw blurRad="152400">
                <a:srgbClr val="713504">
                  <a:alpha val="84000"/>
                </a:srgb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319" name="Freeform 318"/>
            <p:cNvSpPr/>
            <p:nvPr/>
          </p:nvSpPr>
          <p:spPr>
            <a:xfrm>
              <a:off x="5464579" y="2008430"/>
              <a:ext cx="1483414" cy="642517"/>
            </a:xfrm>
            <a:custGeom>
              <a:avLst/>
              <a:gdLst>
                <a:gd name="connsiteX0" fmla="*/ 1573042 w 2301601"/>
                <a:gd name="connsiteY0" fmla="*/ 981014 h 985489"/>
                <a:gd name="connsiteX1" fmla="*/ 1787354 w 2301601"/>
                <a:gd name="connsiteY1" fmla="*/ 952439 h 985489"/>
                <a:gd name="connsiteX2" fmla="*/ 2296942 w 2301601"/>
                <a:gd name="connsiteY2" fmla="*/ 666689 h 985489"/>
                <a:gd name="connsiteX3" fmla="*/ 1458742 w 2301601"/>
                <a:gd name="connsiteY3" fmla="*/ 18989 h 985489"/>
                <a:gd name="connsiteX4" fmla="*/ 572917 w 2301601"/>
                <a:gd name="connsiteY4" fmla="*/ 209489 h 985489"/>
                <a:gd name="connsiteX5" fmla="*/ 39517 w 2301601"/>
                <a:gd name="connsiteY5" fmla="*/ 590489 h 985489"/>
                <a:gd name="connsiteX6" fmla="*/ 182392 w 2301601"/>
                <a:gd name="connsiteY6" fmla="*/ 785751 h 985489"/>
                <a:gd name="connsiteX7" fmla="*/ 1315867 w 2301601"/>
                <a:gd name="connsiteY7" fmla="*/ 252351 h 985489"/>
                <a:gd name="connsiteX8" fmla="*/ 2015954 w 2301601"/>
                <a:gd name="connsiteY8" fmla="*/ 633351 h 985489"/>
                <a:gd name="connsiteX9" fmla="*/ 1649242 w 2301601"/>
                <a:gd name="connsiteY9" fmla="*/ 861951 h 985489"/>
                <a:gd name="connsiteX10" fmla="*/ 1634954 w 2301601"/>
                <a:gd name="connsiteY10" fmla="*/ 928626 h 985489"/>
                <a:gd name="connsiteX11" fmla="*/ 1639717 w 2301601"/>
                <a:gd name="connsiteY11" fmla="*/ 966726 h 985489"/>
                <a:gd name="connsiteX12" fmla="*/ 1573042 w 2301601"/>
                <a:gd name="connsiteY12" fmla="*/ 981014 h 985489"/>
                <a:gd name="connsiteX0" fmla="*/ 1573042 w 2297527"/>
                <a:gd name="connsiteY0" fmla="*/ 981014 h 985489"/>
                <a:gd name="connsiteX1" fmla="*/ 1787354 w 2297527"/>
                <a:gd name="connsiteY1" fmla="*/ 952439 h 985489"/>
                <a:gd name="connsiteX2" fmla="*/ 2296942 w 2297527"/>
                <a:gd name="connsiteY2" fmla="*/ 666689 h 985489"/>
                <a:gd name="connsiteX3" fmla="*/ 1458742 w 2297527"/>
                <a:gd name="connsiteY3" fmla="*/ 18989 h 985489"/>
                <a:gd name="connsiteX4" fmla="*/ 572917 w 2297527"/>
                <a:gd name="connsiteY4" fmla="*/ 209489 h 985489"/>
                <a:gd name="connsiteX5" fmla="*/ 39517 w 2297527"/>
                <a:gd name="connsiteY5" fmla="*/ 590489 h 985489"/>
                <a:gd name="connsiteX6" fmla="*/ 182392 w 2297527"/>
                <a:gd name="connsiteY6" fmla="*/ 785751 h 985489"/>
                <a:gd name="connsiteX7" fmla="*/ 1315867 w 2297527"/>
                <a:gd name="connsiteY7" fmla="*/ 252351 h 985489"/>
                <a:gd name="connsiteX8" fmla="*/ 2015954 w 2297527"/>
                <a:gd name="connsiteY8" fmla="*/ 633351 h 985489"/>
                <a:gd name="connsiteX9" fmla="*/ 1649242 w 2297527"/>
                <a:gd name="connsiteY9" fmla="*/ 861951 h 985489"/>
                <a:gd name="connsiteX10" fmla="*/ 1634954 w 2297527"/>
                <a:gd name="connsiteY10" fmla="*/ 928626 h 985489"/>
                <a:gd name="connsiteX11" fmla="*/ 1639717 w 2297527"/>
                <a:gd name="connsiteY11" fmla="*/ 966726 h 985489"/>
                <a:gd name="connsiteX12" fmla="*/ 1573042 w 2297527"/>
                <a:gd name="connsiteY12" fmla="*/ 981014 h 985489"/>
                <a:gd name="connsiteX0" fmla="*/ 1573042 w 2297527"/>
                <a:gd name="connsiteY0" fmla="*/ 981014 h 985489"/>
                <a:gd name="connsiteX1" fmla="*/ 1787354 w 2297527"/>
                <a:gd name="connsiteY1" fmla="*/ 952439 h 985489"/>
                <a:gd name="connsiteX2" fmla="*/ 2296942 w 2297527"/>
                <a:gd name="connsiteY2" fmla="*/ 666689 h 985489"/>
                <a:gd name="connsiteX3" fmla="*/ 1458742 w 2297527"/>
                <a:gd name="connsiteY3" fmla="*/ 18989 h 985489"/>
                <a:gd name="connsiteX4" fmla="*/ 572917 w 2297527"/>
                <a:gd name="connsiteY4" fmla="*/ 209489 h 985489"/>
                <a:gd name="connsiteX5" fmla="*/ 39517 w 2297527"/>
                <a:gd name="connsiteY5" fmla="*/ 590489 h 985489"/>
                <a:gd name="connsiteX6" fmla="*/ 182392 w 2297527"/>
                <a:gd name="connsiteY6" fmla="*/ 785751 h 985489"/>
                <a:gd name="connsiteX7" fmla="*/ 1315867 w 2297527"/>
                <a:gd name="connsiteY7" fmla="*/ 252351 h 985489"/>
                <a:gd name="connsiteX8" fmla="*/ 2015954 w 2297527"/>
                <a:gd name="connsiteY8" fmla="*/ 633351 h 985489"/>
                <a:gd name="connsiteX9" fmla="*/ 1649242 w 2297527"/>
                <a:gd name="connsiteY9" fmla="*/ 861951 h 985489"/>
                <a:gd name="connsiteX10" fmla="*/ 1634954 w 2297527"/>
                <a:gd name="connsiteY10" fmla="*/ 928626 h 985489"/>
                <a:gd name="connsiteX11" fmla="*/ 1639717 w 2297527"/>
                <a:gd name="connsiteY11" fmla="*/ 966726 h 985489"/>
                <a:gd name="connsiteX12" fmla="*/ 1573042 w 2297527"/>
                <a:gd name="connsiteY12" fmla="*/ 981014 h 985489"/>
                <a:gd name="connsiteX0" fmla="*/ 1573042 w 2297745"/>
                <a:gd name="connsiteY0" fmla="*/ 963290 h 967765"/>
                <a:gd name="connsiteX1" fmla="*/ 1787354 w 2297745"/>
                <a:gd name="connsiteY1" fmla="*/ 934715 h 967765"/>
                <a:gd name="connsiteX2" fmla="*/ 2296942 w 2297745"/>
                <a:gd name="connsiteY2" fmla="*/ 648965 h 967765"/>
                <a:gd name="connsiteX3" fmla="*/ 1458742 w 2297745"/>
                <a:gd name="connsiteY3" fmla="*/ 1265 h 967765"/>
                <a:gd name="connsiteX4" fmla="*/ 572917 w 2297745"/>
                <a:gd name="connsiteY4" fmla="*/ 191765 h 967765"/>
                <a:gd name="connsiteX5" fmla="*/ 39517 w 2297745"/>
                <a:gd name="connsiteY5" fmla="*/ 572765 h 967765"/>
                <a:gd name="connsiteX6" fmla="*/ 182392 w 2297745"/>
                <a:gd name="connsiteY6" fmla="*/ 768027 h 967765"/>
                <a:gd name="connsiteX7" fmla="*/ 1315867 w 2297745"/>
                <a:gd name="connsiteY7" fmla="*/ 234627 h 967765"/>
                <a:gd name="connsiteX8" fmla="*/ 2015954 w 2297745"/>
                <a:gd name="connsiteY8" fmla="*/ 615627 h 967765"/>
                <a:gd name="connsiteX9" fmla="*/ 1649242 w 2297745"/>
                <a:gd name="connsiteY9" fmla="*/ 844227 h 967765"/>
                <a:gd name="connsiteX10" fmla="*/ 1634954 w 2297745"/>
                <a:gd name="connsiteY10" fmla="*/ 910902 h 967765"/>
                <a:gd name="connsiteX11" fmla="*/ 1639717 w 2297745"/>
                <a:gd name="connsiteY11" fmla="*/ 949002 h 967765"/>
                <a:gd name="connsiteX12" fmla="*/ 1573042 w 2297745"/>
                <a:gd name="connsiteY12" fmla="*/ 963290 h 967765"/>
                <a:gd name="connsiteX0" fmla="*/ 1638458 w 2363046"/>
                <a:gd name="connsiteY0" fmla="*/ 962285 h 966760"/>
                <a:gd name="connsiteX1" fmla="*/ 1852770 w 2363046"/>
                <a:gd name="connsiteY1" fmla="*/ 933710 h 966760"/>
                <a:gd name="connsiteX2" fmla="*/ 2362358 w 2363046"/>
                <a:gd name="connsiteY2" fmla="*/ 647960 h 966760"/>
                <a:gd name="connsiteX3" fmla="*/ 1524158 w 2363046"/>
                <a:gd name="connsiteY3" fmla="*/ 260 h 966760"/>
                <a:gd name="connsiteX4" fmla="*/ 104933 w 2363046"/>
                <a:gd name="connsiteY4" fmla="*/ 571760 h 966760"/>
                <a:gd name="connsiteX5" fmla="*/ 247808 w 2363046"/>
                <a:gd name="connsiteY5" fmla="*/ 767022 h 966760"/>
                <a:gd name="connsiteX6" fmla="*/ 1381283 w 2363046"/>
                <a:gd name="connsiteY6" fmla="*/ 233622 h 966760"/>
                <a:gd name="connsiteX7" fmla="*/ 2081370 w 2363046"/>
                <a:gd name="connsiteY7" fmla="*/ 614622 h 966760"/>
                <a:gd name="connsiteX8" fmla="*/ 1714658 w 2363046"/>
                <a:gd name="connsiteY8" fmla="*/ 843222 h 966760"/>
                <a:gd name="connsiteX9" fmla="*/ 1700370 w 2363046"/>
                <a:gd name="connsiteY9" fmla="*/ 909897 h 966760"/>
                <a:gd name="connsiteX10" fmla="*/ 1705133 w 2363046"/>
                <a:gd name="connsiteY10" fmla="*/ 947997 h 966760"/>
                <a:gd name="connsiteX11" fmla="*/ 1638458 w 2363046"/>
                <a:gd name="connsiteY11" fmla="*/ 962285 h 966760"/>
                <a:gd name="connsiteX0" fmla="*/ 1672289 w 2396877"/>
                <a:gd name="connsiteY0" fmla="*/ 962421 h 966896"/>
                <a:gd name="connsiteX1" fmla="*/ 1886601 w 2396877"/>
                <a:gd name="connsiteY1" fmla="*/ 933846 h 966896"/>
                <a:gd name="connsiteX2" fmla="*/ 2396189 w 2396877"/>
                <a:gd name="connsiteY2" fmla="*/ 648096 h 966896"/>
                <a:gd name="connsiteX3" fmla="*/ 1557989 w 2396877"/>
                <a:gd name="connsiteY3" fmla="*/ 396 h 966896"/>
                <a:gd name="connsiteX4" fmla="*/ 138764 w 2396877"/>
                <a:gd name="connsiteY4" fmla="*/ 571896 h 966896"/>
                <a:gd name="connsiteX5" fmla="*/ 281639 w 2396877"/>
                <a:gd name="connsiteY5" fmla="*/ 767158 h 966896"/>
                <a:gd name="connsiteX6" fmla="*/ 1415114 w 2396877"/>
                <a:gd name="connsiteY6" fmla="*/ 233758 h 966896"/>
                <a:gd name="connsiteX7" fmla="*/ 2115201 w 2396877"/>
                <a:gd name="connsiteY7" fmla="*/ 614758 h 966896"/>
                <a:gd name="connsiteX8" fmla="*/ 1748489 w 2396877"/>
                <a:gd name="connsiteY8" fmla="*/ 843358 h 966896"/>
                <a:gd name="connsiteX9" fmla="*/ 1734201 w 2396877"/>
                <a:gd name="connsiteY9" fmla="*/ 910033 h 966896"/>
                <a:gd name="connsiteX10" fmla="*/ 1738964 w 2396877"/>
                <a:gd name="connsiteY10" fmla="*/ 948133 h 966896"/>
                <a:gd name="connsiteX11" fmla="*/ 1672289 w 2396877"/>
                <a:gd name="connsiteY11" fmla="*/ 962421 h 966896"/>
                <a:gd name="connsiteX0" fmla="*/ 1672289 w 2397354"/>
                <a:gd name="connsiteY0" fmla="*/ 962754 h 967229"/>
                <a:gd name="connsiteX1" fmla="*/ 1886601 w 2397354"/>
                <a:gd name="connsiteY1" fmla="*/ 934179 h 967229"/>
                <a:gd name="connsiteX2" fmla="*/ 2396189 w 2397354"/>
                <a:gd name="connsiteY2" fmla="*/ 648429 h 967229"/>
                <a:gd name="connsiteX3" fmla="*/ 1557989 w 2397354"/>
                <a:gd name="connsiteY3" fmla="*/ 729 h 967229"/>
                <a:gd name="connsiteX4" fmla="*/ 138764 w 2397354"/>
                <a:gd name="connsiteY4" fmla="*/ 572229 h 967229"/>
                <a:gd name="connsiteX5" fmla="*/ 281639 w 2397354"/>
                <a:gd name="connsiteY5" fmla="*/ 767491 h 967229"/>
                <a:gd name="connsiteX6" fmla="*/ 1415114 w 2397354"/>
                <a:gd name="connsiteY6" fmla="*/ 234091 h 967229"/>
                <a:gd name="connsiteX7" fmla="*/ 2115201 w 2397354"/>
                <a:gd name="connsiteY7" fmla="*/ 615091 h 967229"/>
                <a:gd name="connsiteX8" fmla="*/ 1748489 w 2397354"/>
                <a:gd name="connsiteY8" fmla="*/ 843691 h 967229"/>
                <a:gd name="connsiteX9" fmla="*/ 1734201 w 2397354"/>
                <a:gd name="connsiteY9" fmla="*/ 910366 h 967229"/>
                <a:gd name="connsiteX10" fmla="*/ 1738964 w 2397354"/>
                <a:gd name="connsiteY10" fmla="*/ 948466 h 967229"/>
                <a:gd name="connsiteX11" fmla="*/ 1672289 w 2397354"/>
                <a:gd name="connsiteY11" fmla="*/ 962754 h 967229"/>
                <a:gd name="connsiteX0" fmla="*/ 1626131 w 2359668"/>
                <a:gd name="connsiteY0" fmla="*/ 972024 h 976499"/>
                <a:gd name="connsiteX1" fmla="*/ 1840443 w 2359668"/>
                <a:gd name="connsiteY1" fmla="*/ 943449 h 976499"/>
                <a:gd name="connsiteX2" fmla="*/ 2350031 w 2359668"/>
                <a:gd name="connsiteY2" fmla="*/ 657699 h 976499"/>
                <a:gd name="connsiteX3" fmla="*/ 1345143 w 2359668"/>
                <a:gd name="connsiteY3" fmla="*/ 474 h 976499"/>
                <a:gd name="connsiteX4" fmla="*/ 92606 w 2359668"/>
                <a:gd name="connsiteY4" fmla="*/ 581499 h 976499"/>
                <a:gd name="connsiteX5" fmla="*/ 235481 w 2359668"/>
                <a:gd name="connsiteY5" fmla="*/ 776761 h 976499"/>
                <a:gd name="connsiteX6" fmla="*/ 1368956 w 2359668"/>
                <a:gd name="connsiteY6" fmla="*/ 243361 h 976499"/>
                <a:gd name="connsiteX7" fmla="*/ 2069043 w 2359668"/>
                <a:gd name="connsiteY7" fmla="*/ 624361 h 976499"/>
                <a:gd name="connsiteX8" fmla="*/ 1702331 w 2359668"/>
                <a:gd name="connsiteY8" fmla="*/ 852961 h 976499"/>
                <a:gd name="connsiteX9" fmla="*/ 1688043 w 2359668"/>
                <a:gd name="connsiteY9" fmla="*/ 919636 h 976499"/>
                <a:gd name="connsiteX10" fmla="*/ 1692806 w 2359668"/>
                <a:gd name="connsiteY10" fmla="*/ 957736 h 976499"/>
                <a:gd name="connsiteX11" fmla="*/ 1626131 w 2359668"/>
                <a:gd name="connsiteY11" fmla="*/ 972024 h 976499"/>
                <a:gd name="connsiteX0" fmla="*/ 1628243 w 2360834"/>
                <a:gd name="connsiteY0" fmla="*/ 976783 h 981258"/>
                <a:gd name="connsiteX1" fmla="*/ 1842555 w 2360834"/>
                <a:gd name="connsiteY1" fmla="*/ 948208 h 981258"/>
                <a:gd name="connsiteX2" fmla="*/ 2352143 w 2360834"/>
                <a:gd name="connsiteY2" fmla="*/ 662458 h 981258"/>
                <a:gd name="connsiteX3" fmla="*/ 1375830 w 2360834"/>
                <a:gd name="connsiteY3" fmla="*/ 471 h 981258"/>
                <a:gd name="connsiteX4" fmla="*/ 94718 w 2360834"/>
                <a:gd name="connsiteY4" fmla="*/ 586258 h 981258"/>
                <a:gd name="connsiteX5" fmla="*/ 237593 w 2360834"/>
                <a:gd name="connsiteY5" fmla="*/ 781520 h 981258"/>
                <a:gd name="connsiteX6" fmla="*/ 1371068 w 2360834"/>
                <a:gd name="connsiteY6" fmla="*/ 248120 h 981258"/>
                <a:gd name="connsiteX7" fmla="*/ 2071155 w 2360834"/>
                <a:gd name="connsiteY7" fmla="*/ 629120 h 981258"/>
                <a:gd name="connsiteX8" fmla="*/ 1704443 w 2360834"/>
                <a:gd name="connsiteY8" fmla="*/ 857720 h 981258"/>
                <a:gd name="connsiteX9" fmla="*/ 1690155 w 2360834"/>
                <a:gd name="connsiteY9" fmla="*/ 924395 h 981258"/>
                <a:gd name="connsiteX10" fmla="*/ 1694918 w 2360834"/>
                <a:gd name="connsiteY10" fmla="*/ 962495 h 981258"/>
                <a:gd name="connsiteX11" fmla="*/ 1628243 w 2360834"/>
                <a:gd name="connsiteY11" fmla="*/ 976783 h 981258"/>
                <a:gd name="connsiteX0" fmla="*/ 1628243 w 2360834"/>
                <a:gd name="connsiteY0" fmla="*/ 976490 h 980965"/>
                <a:gd name="connsiteX1" fmla="*/ 1842555 w 2360834"/>
                <a:gd name="connsiteY1" fmla="*/ 947915 h 980965"/>
                <a:gd name="connsiteX2" fmla="*/ 2352143 w 2360834"/>
                <a:gd name="connsiteY2" fmla="*/ 662165 h 980965"/>
                <a:gd name="connsiteX3" fmla="*/ 1375830 w 2360834"/>
                <a:gd name="connsiteY3" fmla="*/ 178 h 980965"/>
                <a:gd name="connsiteX4" fmla="*/ 94718 w 2360834"/>
                <a:gd name="connsiteY4" fmla="*/ 585965 h 980965"/>
                <a:gd name="connsiteX5" fmla="*/ 237593 w 2360834"/>
                <a:gd name="connsiteY5" fmla="*/ 781227 h 980965"/>
                <a:gd name="connsiteX6" fmla="*/ 1371068 w 2360834"/>
                <a:gd name="connsiteY6" fmla="*/ 247827 h 980965"/>
                <a:gd name="connsiteX7" fmla="*/ 2071155 w 2360834"/>
                <a:gd name="connsiteY7" fmla="*/ 628827 h 980965"/>
                <a:gd name="connsiteX8" fmla="*/ 1704443 w 2360834"/>
                <a:gd name="connsiteY8" fmla="*/ 857427 h 980965"/>
                <a:gd name="connsiteX9" fmla="*/ 1690155 w 2360834"/>
                <a:gd name="connsiteY9" fmla="*/ 924102 h 980965"/>
                <a:gd name="connsiteX10" fmla="*/ 1694918 w 2360834"/>
                <a:gd name="connsiteY10" fmla="*/ 962202 h 980965"/>
                <a:gd name="connsiteX11" fmla="*/ 1628243 w 2360834"/>
                <a:gd name="connsiteY11" fmla="*/ 976490 h 980965"/>
                <a:gd name="connsiteX0" fmla="*/ 1628243 w 2352480"/>
                <a:gd name="connsiteY0" fmla="*/ 976535 h 981010"/>
                <a:gd name="connsiteX1" fmla="*/ 1842555 w 2352480"/>
                <a:gd name="connsiteY1" fmla="*/ 947960 h 981010"/>
                <a:gd name="connsiteX2" fmla="*/ 2352143 w 2352480"/>
                <a:gd name="connsiteY2" fmla="*/ 662210 h 981010"/>
                <a:gd name="connsiteX3" fmla="*/ 1375830 w 2352480"/>
                <a:gd name="connsiteY3" fmla="*/ 223 h 981010"/>
                <a:gd name="connsiteX4" fmla="*/ 94718 w 2352480"/>
                <a:gd name="connsiteY4" fmla="*/ 586010 h 981010"/>
                <a:gd name="connsiteX5" fmla="*/ 237593 w 2352480"/>
                <a:gd name="connsiteY5" fmla="*/ 781272 h 981010"/>
                <a:gd name="connsiteX6" fmla="*/ 1371068 w 2352480"/>
                <a:gd name="connsiteY6" fmla="*/ 247872 h 981010"/>
                <a:gd name="connsiteX7" fmla="*/ 2071155 w 2352480"/>
                <a:gd name="connsiteY7" fmla="*/ 628872 h 981010"/>
                <a:gd name="connsiteX8" fmla="*/ 1704443 w 2352480"/>
                <a:gd name="connsiteY8" fmla="*/ 857472 h 981010"/>
                <a:gd name="connsiteX9" fmla="*/ 1690155 w 2352480"/>
                <a:gd name="connsiteY9" fmla="*/ 924147 h 981010"/>
                <a:gd name="connsiteX10" fmla="*/ 1694918 w 2352480"/>
                <a:gd name="connsiteY10" fmla="*/ 962247 h 981010"/>
                <a:gd name="connsiteX11" fmla="*/ 1628243 w 2352480"/>
                <a:gd name="connsiteY11" fmla="*/ 976535 h 981010"/>
                <a:gd name="connsiteX0" fmla="*/ 1628243 w 2353125"/>
                <a:gd name="connsiteY0" fmla="*/ 976543 h 981018"/>
                <a:gd name="connsiteX1" fmla="*/ 1842555 w 2353125"/>
                <a:gd name="connsiteY1" fmla="*/ 947968 h 981018"/>
                <a:gd name="connsiteX2" fmla="*/ 2352143 w 2353125"/>
                <a:gd name="connsiteY2" fmla="*/ 662218 h 981018"/>
                <a:gd name="connsiteX3" fmla="*/ 1375830 w 2353125"/>
                <a:gd name="connsiteY3" fmla="*/ 231 h 981018"/>
                <a:gd name="connsiteX4" fmla="*/ 94718 w 2353125"/>
                <a:gd name="connsiteY4" fmla="*/ 586018 h 981018"/>
                <a:gd name="connsiteX5" fmla="*/ 237593 w 2353125"/>
                <a:gd name="connsiteY5" fmla="*/ 781280 h 981018"/>
                <a:gd name="connsiteX6" fmla="*/ 1371068 w 2353125"/>
                <a:gd name="connsiteY6" fmla="*/ 247880 h 981018"/>
                <a:gd name="connsiteX7" fmla="*/ 2071155 w 2353125"/>
                <a:gd name="connsiteY7" fmla="*/ 628880 h 981018"/>
                <a:gd name="connsiteX8" fmla="*/ 1704443 w 2353125"/>
                <a:gd name="connsiteY8" fmla="*/ 857480 h 981018"/>
                <a:gd name="connsiteX9" fmla="*/ 1690155 w 2353125"/>
                <a:gd name="connsiteY9" fmla="*/ 924155 h 981018"/>
                <a:gd name="connsiteX10" fmla="*/ 1694918 w 2353125"/>
                <a:gd name="connsiteY10" fmla="*/ 962255 h 981018"/>
                <a:gd name="connsiteX11" fmla="*/ 1628243 w 2353125"/>
                <a:gd name="connsiteY11" fmla="*/ 976543 h 981018"/>
                <a:gd name="connsiteX0" fmla="*/ 1617711 w 2342593"/>
                <a:gd name="connsiteY0" fmla="*/ 976543 h 981018"/>
                <a:gd name="connsiteX1" fmla="*/ 1832023 w 2342593"/>
                <a:gd name="connsiteY1" fmla="*/ 947968 h 981018"/>
                <a:gd name="connsiteX2" fmla="*/ 2341611 w 2342593"/>
                <a:gd name="connsiteY2" fmla="*/ 662218 h 981018"/>
                <a:gd name="connsiteX3" fmla="*/ 1365298 w 2342593"/>
                <a:gd name="connsiteY3" fmla="*/ 231 h 981018"/>
                <a:gd name="connsiteX4" fmla="*/ 84186 w 2342593"/>
                <a:gd name="connsiteY4" fmla="*/ 586018 h 981018"/>
                <a:gd name="connsiteX5" fmla="*/ 227061 w 2342593"/>
                <a:gd name="connsiteY5" fmla="*/ 781280 h 981018"/>
                <a:gd name="connsiteX6" fmla="*/ 1360536 w 2342593"/>
                <a:gd name="connsiteY6" fmla="*/ 247880 h 981018"/>
                <a:gd name="connsiteX7" fmla="*/ 2060623 w 2342593"/>
                <a:gd name="connsiteY7" fmla="*/ 628880 h 981018"/>
                <a:gd name="connsiteX8" fmla="*/ 1693911 w 2342593"/>
                <a:gd name="connsiteY8" fmla="*/ 857480 h 981018"/>
                <a:gd name="connsiteX9" fmla="*/ 1679623 w 2342593"/>
                <a:gd name="connsiteY9" fmla="*/ 924155 h 981018"/>
                <a:gd name="connsiteX10" fmla="*/ 1684386 w 2342593"/>
                <a:gd name="connsiteY10" fmla="*/ 962255 h 981018"/>
                <a:gd name="connsiteX11" fmla="*/ 1617711 w 2342593"/>
                <a:gd name="connsiteY11" fmla="*/ 976543 h 981018"/>
                <a:gd name="connsiteX0" fmla="*/ 1628243 w 2353125"/>
                <a:gd name="connsiteY0" fmla="*/ 976543 h 981018"/>
                <a:gd name="connsiteX1" fmla="*/ 1842555 w 2353125"/>
                <a:gd name="connsiteY1" fmla="*/ 947968 h 981018"/>
                <a:gd name="connsiteX2" fmla="*/ 2352143 w 2353125"/>
                <a:gd name="connsiteY2" fmla="*/ 662218 h 981018"/>
                <a:gd name="connsiteX3" fmla="*/ 1375830 w 2353125"/>
                <a:gd name="connsiteY3" fmla="*/ 231 h 981018"/>
                <a:gd name="connsiteX4" fmla="*/ 94718 w 2353125"/>
                <a:gd name="connsiteY4" fmla="*/ 586018 h 981018"/>
                <a:gd name="connsiteX5" fmla="*/ 237593 w 2353125"/>
                <a:gd name="connsiteY5" fmla="*/ 781280 h 981018"/>
                <a:gd name="connsiteX6" fmla="*/ 1371068 w 2353125"/>
                <a:gd name="connsiteY6" fmla="*/ 266930 h 981018"/>
                <a:gd name="connsiteX7" fmla="*/ 2071155 w 2353125"/>
                <a:gd name="connsiteY7" fmla="*/ 628880 h 981018"/>
                <a:gd name="connsiteX8" fmla="*/ 1704443 w 2353125"/>
                <a:gd name="connsiteY8" fmla="*/ 857480 h 981018"/>
                <a:gd name="connsiteX9" fmla="*/ 1690155 w 2353125"/>
                <a:gd name="connsiteY9" fmla="*/ 924155 h 981018"/>
                <a:gd name="connsiteX10" fmla="*/ 1694918 w 2353125"/>
                <a:gd name="connsiteY10" fmla="*/ 962255 h 981018"/>
                <a:gd name="connsiteX11" fmla="*/ 1628243 w 2353125"/>
                <a:gd name="connsiteY11" fmla="*/ 976543 h 981018"/>
                <a:gd name="connsiteX0" fmla="*/ 1628243 w 2353125"/>
                <a:gd name="connsiteY0" fmla="*/ 976543 h 981018"/>
                <a:gd name="connsiteX1" fmla="*/ 1842555 w 2353125"/>
                <a:gd name="connsiteY1" fmla="*/ 947968 h 981018"/>
                <a:gd name="connsiteX2" fmla="*/ 2352143 w 2353125"/>
                <a:gd name="connsiteY2" fmla="*/ 662218 h 981018"/>
                <a:gd name="connsiteX3" fmla="*/ 1375830 w 2353125"/>
                <a:gd name="connsiteY3" fmla="*/ 231 h 981018"/>
                <a:gd name="connsiteX4" fmla="*/ 94718 w 2353125"/>
                <a:gd name="connsiteY4" fmla="*/ 586018 h 981018"/>
                <a:gd name="connsiteX5" fmla="*/ 237593 w 2353125"/>
                <a:gd name="connsiteY5" fmla="*/ 781280 h 981018"/>
                <a:gd name="connsiteX6" fmla="*/ 1371068 w 2353125"/>
                <a:gd name="connsiteY6" fmla="*/ 266930 h 981018"/>
                <a:gd name="connsiteX7" fmla="*/ 2071155 w 2353125"/>
                <a:gd name="connsiteY7" fmla="*/ 628880 h 981018"/>
                <a:gd name="connsiteX8" fmla="*/ 1704443 w 2353125"/>
                <a:gd name="connsiteY8" fmla="*/ 857480 h 981018"/>
                <a:gd name="connsiteX9" fmla="*/ 1690155 w 2353125"/>
                <a:gd name="connsiteY9" fmla="*/ 924155 h 981018"/>
                <a:gd name="connsiteX10" fmla="*/ 1694918 w 2353125"/>
                <a:gd name="connsiteY10" fmla="*/ 962255 h 981018"/>
                <a:gd name="connsiteX11" fmla="*/ 1628243 w 2353125"/>
                <a:gd name="connsiteY11" fmla="*/ 976543 h 981018"/>
                <a:gd name="connsiteX0" fmla="*/ 1628243 w 2353125"/>
                <a:gd name="connsiteY0" fmla="*/ 976543 h 981018"/>
                <a:gd name="connsiteX1" fmla="*/ 1842555 w 2353125"/>
                <a:gd name="connsiteY1" fmla="*/ 947968 h 981018"/>
                <a:gd name="connsiteX2" fmla="*/ 2352143 w 2353125"/>
                <a:gd name="connsiteY2" fmla="*/ 662218 h 981018"/>
                <a:gd name="connsiteX3" fmla="*/ 1375830 w 2353125"/>
                <a:gd name="connsiteY3" fmla="*/ 231 h 981018"/>
                <a:gd name="connsiteX4" fmla="*/ 94718 w 2353125"/>
                <a:gd name="connsiteY4" fmla="*/ 586018 h 981018"/>
                <a:gd name="connsiteX5" fmla="*/ 237593 w 2353125"/>
                <a:gd name="connsiteY5" fmla="*/ 781280 h 981018"/>
                <a:gd name="connsiteX6" fmla="*/ 1371068 w 2353125"/>
                <a:gd name="connsiteY6" fmla="*/ 266930 h 981018"/>
                <a:gd name="connsiteX7" fmla="*/ 2071155 w 2353125"/>
                <a:gd name="connsiteY7" fmla="*/ 628880 h 981018"/>
                <a:gd name="connsiteX8" fmla="*/ 1704443 w 2353125"/>
                <a:gd name="connsiteY8" fmla="*/ 857480 h 981018"/>
                <a:gd name="connsiteX9" fmla="*/ 1690155 w 2353125"/>
                <a:gd name="connsiteY9" fmla="*/ 924155 h 981018"/>
                <a:gd name="connsiteX10" fmla="*/ 1694918 w 2353125"/>
                <a:gd name="connsiteY10" fmla="*/ 962255 h 981018"/>
                <a:gd name="connsiteX11" fmla="*/ 1628243 w 2353125"/>
                <a:gd name="connsiteY11" fmla="*/ 976543 h 981018"/>
                <a:gd name="connsiteX0" fmla="*/ 1616744 w 2341626"/>
                <a:gd name="connsiteY0" fmla="*/ 976543 h 981018"/>
                <a:gd name="connsiteX1" fmla="*/ 1831056 w 2341626"/>
                <a:gd name="connsiteY1" fmla="*/ 947968 h 981018"/>
                <a:gd name="connsiteX2" fmla="*/ 2340644 w 2341626"/>
                <a:gd name="connsiteY2" fmla="*/ 662218 h 981018"/>
                <a:gd name="connsiteX3" fmla="*/ 1364331 w 2341626"/>
                <a:gd name="connsiteY3" fmla="*/ 231 h 981018"/>
                <a:gd name="connsiteX4" fmla="*/ 83219 w 2341626"/>
                <a:gd name="connsiteY4" fmla="*/ 586018 h 981018"/>
                <a:gd name="connsiteX5" fmla="*/ 226094 w 2341626"/>
                <a:gd name="connsiteY5" fmla="*/ 781280 h 981018"/>
                <a:gd name="connsiteX6" fmla="*/ 1359569 w 2341626"/>
                <a:gd name="connsiteY6" fmla="*/ 266930 h 981018"/>
                <a:gd name="connsiteX7" fmla="*/ 2059656 w 2341626"/>
                <a:gd name="connsiteY7" fmla="*/ 628880 h 981018"/>
                <a:gd name="connsiteX8" fmla="*/ 1692944 w 2341626"/>
                <a:gd name="connsiteY8" fmla="*/ 857480 h 981018"/>
                <a:gd name="connsiteX9" fmla="*/ 1678656 w 2341626"/>
                <a:gd name="connsiteY9" fmla="*/ 924155 h 981018"/>
                <a:gd name="connsiteX10" fmla="*/ 1683419 w 2341626"/>
                <a:gd name="connsiteY10" fmla="*/ 962255 h 981018"/>
                <a:gd name="connsiteX11" fmla="*/ 1616744 w 2341626"/>
                <a:gd name="connsiteY11" fmla="*/ 976543 h 981018"/>
                <a:gd name="connsiteX0" fmla="*/ 1634110 w 2358992"/>
                <a:gd name="connsiteY0" fmla="*/ 976543 h 981018"/>
                <a:gd name="connsiteX1" fmla="*/ 1848422 w 2358992"/>
                <a:gd name="connsiteY1" fmla="*/ 947968 h 981018"/>
                <a:gd name="connsiteX2" fmla="*/ 2358010 w 2358992"/>
                <a:gd name="connsiteY2" fmla="*/ 662218 h 981018"/>
                <a:gd name="connsiteX3" fmla="*/ 1381697 w 2358992"/>
                <a:gd name="connsiteY3" fmla="*/ 231 h 981018"/>
                <a:gd name="connsiteX4" fmla="*/ 100585 w 2358992"/>
                <a:gd name="connsiteY4" fmla="*/ 586018 h 981018"/>
                <a:gd name="connsiteX5" fmla="*/ 243460 w 2358992"/>
                <a:gd name="connsiteY5" fmla="*/ 781280 h 981018"/>
                <a:gd name="connsiteX6" fmla="*/ 1376935 w 2358992"/>
                <a:gd name="connsiteY6" fmla="*/ 266930 h 981018"/>
                <a:gd name="connsiteX7" fmla="*/ 2077022 w 2358992"/>
                <a:gd name="connsiteY7" fmla="*/ 628880 h 981018"/>
                <a:gd name="connsiteX8" fmla="*/ 1710310 w 2358992"/>
                <a:gd name="connsiteY8" fmla="*/ 857480 h 981018"/>
                <a:gd name="connsiteX9" fmla="*/ 1696022 w 2358992"/>
                <a:gd name="connsiteY9" fmla="*/ 924155 h 981018"/>
                <a:gd name="connsiteX10" fmla="*/ 1700785 w 2358992"/>
                <a:gd name="connsiteY10" fmla="*/ 962255 h 981018"/>
                <a:gd name="connsiteX11" fmla="*/ 1634110 w 2358992"/>
                <a:gd name="connsiteY11" fmla="*/ 976543 h 981018"/>
                <a:gd name="connsiteX0" fmla="*/ 1634110 w 2358992"/>
                <a:gd name="connsiteY0" fmla="*/ 976543 h 981018"/>
                <a:gd name="connsiteX1" fmla="*/ 1848422 w 2358992"/>
                <a:gd name="connsiteY1" fmla="*/ 947968 h 981018"/>
                <a:gd name="connsiteX2" fmla="*/ 2358010 w 2358992"/>
                <a:gd name="connsiteY2" fmla="*/ 662218 h 981018"/>
                <a:gd name="connsiteX3" fmla="*/ 1381697 w 2358992"/>
                <a:gd name="connsiteY3" fmla="*/ 231 h 981018"/>
                <a:gd name="connsiteX4" fmla="*/ 100585 w 2358992"/>
                <a:gd name="connsiteY4" fmla="*/ 586018 h 981018"/>
                <a:gd name="connsiteX5" fmla="*/ 243460 w 2358992"/>
                <a:gd name="connsiteY5" fmla="*/ 781280 h 981018"/>
                <a:gd name="connsiteX6" fmla="*/ 1376935 w 2358992"/>
                <a:gd name="connsiteY6" fmla="*/ 266930 h 981018"/>
                <a:gd name="connsiteX7" fmla="*/ 2077022 w 2358992"/>
                <a:gd name="connsiteY7" fmla="*/ 628880 h 981018"/>
                <a:gd name="connsiteX8" fmla="*/ 1710310 w 2358992"/>
                <a:gd name="connsiteY8" fmla="*/ 857480 h 981018"/>
                <a:gd name="connsiteX9" fmla="*/ 1696022 w 2358992"/>
                <a:gd name="connsiteY9" fmla="*/ 924155 h 981018"/>
                <a:gd name="connsiteX10" fmla="*/ 1700785 w 2358992"/>
                <a:gd name="connsiteY10" fmla="*/ 962255 h 981018"/>
                <a:gd name="connsiteX11" fmla="*/ 1634110 w 2358992"/>
                <a:gd name="connsiteY11" fmla="*/ 976543 h 981018"/>
                <a:gd name="connsiteX0" fmla="*/ 1579821 w 2304703"/>
                <a:gd name="connsiteY0" fmla="*/ 976543 h 981018"/>
                <a:gd name="connsiteX1" fmla="*/ 1794133 w 2304703"/>
                <a:gd name="connsiteY1" fmla="*/ 947968 h 981018"/>
                <a:gd name="connsiteX2" fmla="*/ 2303721 w 2304703"/>
                <a:gd name="connsiteY2" fmla="*/ 662218 h 981018"/>
                <a:gd name="connsiteX3" fmla="*/ 1327408 w 2304703"/>
                <a:gd name="connsiteY3" fmla="*/ 231 h 981018"/>
                <a:gd name="connsiteX4" fmla="*/ 46296 w 2304703"/>
                <a:gd name="connsiteY4" fmla="*/ 586018 h 981018"/>
                <a:gd name="connsiteX5" fmla="*/ 189171 w 2304703"/>
                <a:gd name="connsiteY5" fmla="*/ 781280 h 981018"/>
                <a:gd name="connsiteX6" fmla="*/ 1322646 w 2304703"/>
                <a:gd name="connsiteY6" fmla="*/ 266930 h 981018"/>
                <a:gd name="connsiteX7" fmla="*/ 2022733 w 2304703"/>
                <a:gd name="connsiteY7" fmla="*/ 628880 h 981018"/>
                <a:gd name="connsiteX8" fmla="*/ 1656021 w 2304703"/>
                <a:gd name="connsiteY8" fmla="*/ 857480 h 981018"/>
                <a:gd name="connsiteX9" fmla="*/ 1641733 w 2304703"/>
                <a:gd name="connsiteY9" fmla="*/ 924155 h 981018"/>
                <a:gd name="connsiteX10" fmla="*/ 1646496 w 2304703"/>
                <a:gd name="connsiteY10" fmla="*/ 962255 h 981018"/>
                <a:gd name="connsiteX11" fmla="*/ 1579821 w 2304703"/>
                <a:gd name="connsiteY11" fmla="*/ 976543 h 981018"/>
                <a:gd name="connsiteX0" fmla="*/ 1555058 w 2279940"/>
                <a:gd name="connsiteY0" fmla="*/ 976543 h 981018"/>
                <a:gd name="connsiteX1" fmla="*/ 1769370 w 2279940"/>
                <a:gd name="connsiteY1" fmla="*/ 947968 h 981018"/>
                <a:gd name="connsiteX2" fmla="*/ 2278958 w 2279940"/>
                <a:gd name="connsiteY2" fmla="*/ 662218 h 981018"/>
                <a:gd name="connsiteX3" fmla="*/ 1302645 w 2279940"/>
                <a:gd name="connsiteY3" fmla="*/ 231 h 981018"/>
                <a:gd name="connsiteX4" fmla="*/ 21533 w 2279940"/>
                <a:gd name="connsiteY4" fmla="*/ 586018 h 981018"/>
                <a:gd name="connsiteX5" fmla="*/ 164408 w 2279940"/>
                <a:gd name="connsiteY5" fmla="*/ 781280 h 981018"/>
                <a:gd name="connsiteX6" fmla="*/ 1297883 w 2279940"/>
                <a:gd name="connsiteY6" fmla="*/ 266930 h 981018"/>
                <a:gd name="connsiteX7" fmla="*/ 1997970 w 2279940"/>
                <a:gd name="connsiteY7" fmla="*/ 628880 h 981018"/>
                <a:gd name="connsiteX8" fmla="*/ 1631258 w 2279940"/>
                <a:gd name="connsiteY8" fmla="*/ 857480 h 981018"/>
                <a:gd name="connsiteX9" fmla="*/ 1616970 w 2279940"/>
                <a:gd name="connsiteY9" fmla="*/ 924155 h 981018"/>
                <a:gd name="connsiteX10" fmla="*/ 1621733 w 2279940"/>
                <a:gd name="connsiteY10" fmla="*/ 962255 h 981018"/>
                <a:gd name="connsiteX11" fmla="*/ 1555058 w 2279940"/>
                <a:gd name="connsiteY11" fmla="*/ 976543 h 981018"/>
                <a:gd name="connsiteX0" fmla="*/ 1554187 w 2279069"/>
                <a:gd name="connsiteY0" fmla="*/ 976543 h 981018"/>
                <a:gd name="connsiteX1" fmla="*/ 1768499 w 2279069"/>
                <a:gd name="connsiteY1" fmla="*/ 947968 h 981018"/>
                <a:gd name="connsiteX2" fmla="*/ 2278087 w 2279069"/>
                <a:gd name="connsiteY2" fmla="*/ 662218 h 981018"/>
                <a:gd name="connsiteX3" fmla="*/ 1301774 w 2279069"/>
                <a:gd name="connsiteY3" fmla="*/ 231 h 981018"/>
                <a:gd name="connsiteX4" fmla="*/ 20662 w 2279069"/>
                <a:gd name="connsiteY4" fmla="*/ 586018 h 981018"/>
                <a:gd name="connsiteX5" fmla="*/ 163537 w 2279069"/>
                <a:gd name="connsiteY5" fmla="*/ 781280 h 981018"/>
                <a:gd name="connsiteX6" fmla="*/ 1297012 w 2279069"/>
                <a:gd name="connsiteY6" fmla="*/ 266930 h 981018"/>
                <a:gd name="connsiteX7" fmla="*/ 1997099 w 2279069"/>
                <a:gd name="connsiteY7" fmla="*/ 628880 h 981018"/>
                <a:gd name="connsiteX8" fmla="*/ 1630387 w 2279069"/>
                <a:gd name="connsiteY8" fmla="*/ 857480 h 981018"/>
                <a:gd name="connsiteX9" fmla="*/ 1616099 w 2279069"/>
                <a:gd name="connsiteY9" fmla="*/ 924155 h 981018"/>
                <a:gd name="connsiteX10" fmla="*/ 1620862 w 2279069"/>
                <a:gd name="connsiteY10" fmla="*/ 962255 h 981018"/>
                <a:gd name="connsiteX11" fmla="*/ 1554187 w 2279069"/>
                <a:gd name="connsiteY11" fmla="*/ 976543 h 981018"/>
                <a:gd name="connsiteX0" fmla="*/ 1553319 w 2278201"/>
                <a:gd name="connsiteY0" fmla="*/ 976543 h 981018"/>
                <a:gd name="connsiteX1" fmla="*/ 1767631 w 2278201"/>
                <a:gd name="connsiteY1" fmla="*/ 947968 h 981018"/>
                <a:gd name="connsiteX2" fmla="*/ 2277219 w 2278201"/>
                <a:gd name="connsiteY2" fmla="*/ 662218 h 981018"/>
                <a:gd name="connsiteX3" fmla="*/ 1300906 w 2278201"/>
                <a:gd name="connsiteY3" fmla="*/ 231 h 981018"/>
                <a:gd name="connsiteX4" fmla="*/ 19794 w 2278201"/>
                <a:gd name="connsiteY4" fmla="*/ 586018 h 981018"/>
                <a:gd name="connsiteX5" fmla="*/ 162669 w 2278201"/>
                <a:gd name="connsiteY5" fmla="*/ 781280 h 981018"/>
                <a:gd name="connsiteX6" fmla="*/ 1296144 w 2278201"/>
                <a:gd name="connsiteY6" fmla="*/ 266930 h 981018"/>
                <a:gd name="connsiteX7" fmla="*/ 1996231 w 2278201"/>
                <a:gd name="connsiteY7" fmla="*/ 628880 h 981018"/>
                <a:gd name="connsiteX8" fmla="*/ 1629519 w 2278201"/>
                <a:gd name="connsiteY8" fmla="*/ 857480 h 981018"/>
                <a:gd name="connsiteX9" fmla="*/ 1615231 w 2278201"/>
                <a:gd name="connsiteY9" fmla="*/ 924155 h 981018"/>
                <a:gd name="connsiteX10" fmla="*/ 1619994 w 2278201"/>
                <a:gd name="connsiteY10" fmla="*/ 962255 h 981018"/>
                <a:gd name="connsiteX11" fmla="*/ 1553319 w 2278201"/>
                <a:gd name="connsiteY11" fmla="*/ 976543 h 981018"/>
                <a:gd name="connsiteX0" fmla="*/ 1553319 w 2278201"/>
                <a:gd name="connsiteY0" fmla="*/ 976543 h 981018"/>
                <a:gd name="connsiteX1" fmla="*/ 1767631 w 2278201"/>
                <a:gd name="connsiteY1" fmla="*/ 947968 h 981018"/>
                <a:gd name="connsiteX2" fmla="*/ 2277219 w 2278201"/>
                <a:gd name="connsiteY2" fmla="*/ 662218 h 981018"/>
                <a:gd name="connsiteX3" fmla="*/ 1300906 w 2278201"/>
                <a:gd name="connsiteY3" fmla="*/ 231 h 981018"/>
                <a:gd name="connsiteX4" fmla="*/ 19794 w 2278201"/>
                <a:gd name="connsiteY4" fmla="*/ 586018 h 981018"/>
                <a:gd name="connsiteX5" fmla="*/ 162669 w 2278201"/>
                <a:gd name="connsiteY5" fmla="*/ 781280 h 981018"/>
                <a:gd name="connsiteX6" fmla="*/ 1296144 w 2278201"/>
                <a:gd name="connsiteY6" fmla="*/ 266930 h 981018"/>
                <a:gd name="connsiteX7" fmla="*/ 1996231 w 2278201"/>
                <a:gd name="connsiteY7" fmla="*/ 628880 h 981018"/>
                <a:gd name="connsiteX8" fmla="*/ 1629519 w 2278201"/>
                <a:gd name="connsiteY8" fmla="*/ 857480 h 981018"/>
                <a:gd name="connsiteX9" fmla="*/ 1615231 w 2278201"/>
                <a:gd name="connsiteY9" fmla="*/ 924155 h 981018"/>
                <a:gd name="connsiteX10" fmla="*/ 1619994 w 2278201"/>
                <a:gd name="connsiteY10" fmla="*/ 962255 h 981018"/>
                <a:gd name="connsiteX11" fmla="*/ 1553319 w 2278201"/>
                <a:gd name="connsiteY11" fmla="*/ 976543 h 981018"/>
                <a:gd name="connsiteX0" fmla="*/ 1619994 w 2278201"/>
                <a:gd name="connsiteY0" fmla="*/ 962255 h 975834"/>
                <a:gd name="connsiteX1" fmla="*/ 1767631 w 2278201"/>
                <a:gd name="connsiteY1" fmla="*/ 947968 h 975834"/>
                <a:gd name="connsiteX2" fmla="*/ 2277219 w 2278201"/>
                <a:gd name="connsiteY2" fmla="*/ 662218 h 975834"/>
                <a:gd name="connsiteX3" fmla="*/ 1300906 w 2278201"/>
                <a:gd name="connsiteY3" fmla="*/ 231 h 975834"/>
                <a:gd name="connsiteX4" fmla="*/ 19794 w 2278201"/>
                <a:gd name="connsiteY4" fmla="*/ 586018 h 975834"/>
                <a:gd name="connsiteX5" fmla="*/ 162669 w 2278201"/>
                <a:gd name="connsiteY5" fmla="*/ 781280 h 975834"/>
                <a:gd name="connsiteX6" fmla="*/ 1296144 w 2278201"/>
                <a:gd name="connsiteY6" fmla="*/ 266930 h 975834"/>
                <a:gd name="connsiteX7" fmla="*/ 1996231 w 2278201"/>
                <a:gd name="connsiteY7" fmla="*/ 628880 h 975834"/>
                <a:gd name="connsiteX8" fmla="*/ 1629519 w 2278201"/>
                <a:gd name="connsiteY8" fmla="*/ 857480 h 975834"/>
                <a:gd name="connsiteX9" fmla="*/ 1615231 w 2278201"/>
                <a:gd name="connsiteY9" fmla="*/ 924155 h 975834"/>
                <a:gd name="connsiteX10" fmla="*/ 1619994 w 2278201"/>
                <a:gd name="connsiteY10" fmla="*/ 962255 h 975834"/>
                <a:gd name="connsiteX0" fmla="*/ 1619994 w 2278201"/>
                <a:gd name="connsiteY0" fmla="*/ 962255 h 979576"/>
                <a:gd name="connsiteX1" fmla="*/ 1767631 w 2278201"/>
                <a:gd name="connsiteY1" fmla="*/ 947968 h 979576"/>
                <a:gd name="connsiteX2" fmla="*/ 2277219 w 2278201"/>
                <a:gd name="connsiteY2" fmla="*/ 662218 h 979576"/>
                <a:gd name="connsiteX3" fmla="*/ 1300906 w 2278201"/>
                <a:gd name="connsiteY3" fmla="*/ 231 h 979576"/>
                <a:gd name="connsiteX4" fmla="*/ 19794 w 2278201"/>
                <a:gd name="connsiteY4" fmla="*/ 586018 h 979576"/>
                <a:gd name="connsiteX5" fmla="*/ 162669 w 2278201"/>
                <a:gd name="connsiteY5" fmla="*/ 781280 h 979576"/>
                <a:gd name="connsiteX6" fmla="*/ 1296144 w 2278201"/>
                <a:gd name="connsiteY6" fmla="*/ 266930 h 979576"/>
                <a:gd name="connsiteX7" fmla="*/ 1996231 w 2278201"/>
                <a:gd name="connsiteY7" fmla="*/ 628880 h 979576"/>
                <a:gd name="connsiteX8" fmla="*/ 1629519 w 2278201"/>
                <a:gd name="connsiteY8" fmla="*/ 857480 h 979576"/>
                <a:gd name="connsiteX9" fmla="*/ 1619994 w 2278201"/>
                <a:gd name="connsiteY9" fmla="*/ 962255 h 979576"/>
                <a:gd name="connsiteX0" fmla="*/ 1619994 w 2278201"/>
                <a:gd name="connsiteY0" fmla="*/ 962041 h 979362"/>
                <a:gd name="connsiteX1" fmla="*/ 1767631 w 2278201"/>
                <a:gd name="connsiteY1" fmla="*/ 947754 h 979362"/>
                <a:gd name="connsiteX2" fmla="*/ 2277219 w 2278201"/>
                <a:gd name="connsiteY2" fmla="*/ 662004 h 979362"/>
                <a:gd name="connsiteX3" fmla="*/ 1300906 w 2278201"/>
                <a:gd name="connsiteY3" fmla="*/ 17 h 979362"/>
                <a:gd name="connsiteX4" fmla="*/ 19794 w 2278201"/>
                <a:gd name="connsiteY4" fmla="*/ 585804 h 979362"/>
                <a:gd name="connsiteX5" fmla="*/ 162669 w 2278201"/>
                <a:gd name="connsiteY5" fmla="*/ 781066 h 979362"/>
                <a:gd name="connsiteX6" fmla="*/ 1296144 w 2278201"/>
                <a:gd name="connsiteY6" fmla="*/ 266716 h 979362"/>
                <a:gd name="connsiteX7" fmla="*/ 1996231 w 2278201"/>
                <a:gd name="connsiteY7" fmla="*/ 628666 h 979362"/>
                <a:gd name="connsiteX8" fmla="*/ 1629519 w 2278201"/>
                <a:gd name="connsiteY8" fmla="*/ 857266 h 979362"/>
                <a:gd name="connsiteX9" fmla="*/ 1619994 w 2278201"/>
                <a:gd name="connsiteY9" fmla="*/ 962041 h 979362"/>
                <a:gd name="connsiteX0" fmla="*/ 1619994 w 2278166"/>
                <a:gd name="connsiteY0" fmla="*/ 963948 h 981269"/>
                <a:gd name="connsiteX1" fmla="*/ 1767631 w 2278166"/>
                <a:gd name="connsiteY1" fmla="*/ 949661 h 981269"/>
                <a:gd name="connsiteX2" fmla="*/ 2277219 w 2278166"/>
                <a:gd name="connsiteY2" fmla="*/ 663911 h 981269"/>
                <a:gd name="connsiteX3" fmla="*/ 1300906 w 2278166"/>
                <a:gd name="connsiteY3" fmla="*/ 1924 h 981269"/>
                <a:gd name="connsiteX4" fmla="*/ 19794 w 2278166"/>
                <a:gd name="connsiteY4" fmla="*/ 587711 h 981269"/>
                <a:gd name="connsiteX5" fmla="*/ 162669 w 2278166"/>
                <a:gd name="connsiteY5" fmla="*/ 782973 h 981269"/>
                <a:gd name="connsiteX6" fmla="*/ 1296144 w 2278166"/>
                <a:gd name="connsiteY6" fmla="*/ 268623 h 981269"/>
                <a:gd name="connsiteX7" fmla="*/ 1996231 w 2278166"/>
                <a:gd name="connsiteY7" fmla="*/ 630573 h 981269"/>
                <a:gd name="connsiteX8" fmla="*/ 1629519 w 2278166"/>
                <a:gd name="connsiteY8" fmla="*/ 859173 h 981269"/>
                <a:gd name="connsiteX9" fmla="*/ 1619994 w 2278166"/>
                <a:gd name="connsiteY9" fmla="*/ 963948 h 981269"/>
                <a:gd name="connsiteX0" fmla="*/ 1619994 w 2278266"/>
                <a:gd name="connsiteY0" fmla="*/ 962773 h 980094"/>
                <a:gd name="connsiteX1" fmla="*/ 1767631 w 2278266"/>
                <a:gd name="connsiteY1" fmla="*/ 948486 h 980094"/>
                <a:gd name="connsiteX2" fmla="*/ 2277219 w 2278266"/>
                <a:gd name="connsiteY2" fmla="*/ 662736 h 980094"/>
                <a:gd name="connsiteX3" fmla="*/ 1300906 w 2278266"/>
                <a:gd name="connsiteY3" fmla="*/ 749 h 980094"/>
                <a:gd name="connsiteX4" fmla="*/ 19794 w 2278266"/>
                <a:gd name="connsiteY4" fmla="*/ 586536 h 980094"/>
                <a:gd name="connsiteX5" fmla="*/ 162669 w 2278266"/>
                <a:gd name="connsiteY5" fmla="*/ 781798 h 980094"/>
                <a:gd name="connsiteX6" fmla="*/ 1296144 w 2278266"/>
                <a:gd name="connsiteY6" fmla="*/ 267448 h 980094"/>
                <a:gd name="connsiteX7" fmla="*/ 1996231 w 2278266"/>
                <a:gd name="connsiteY7" fmla="*/ 629398 h 980094"/>
                <a:gd name="connsiteX8" fmla="*/ 1629519 w 2278266"/>
                <a:gd name="connsiteY8" fmla="*/ 857998 h 980094"/>
                <a:gd name="connsiteX9" fmla="*/ 1619994 w 2278266"/>
                <a:gd name="connsiteY9" fmla="*/ 962773 h 980094"/>
                <a:gd name="connsiteX0" fmla="*/ 1619994 w 2278266"/>
                <a:gd name="connsiteY0" fmla="*/ 962773 h 980094"/>
                <a:gd name="connsiteX1" fmla="*/ 1767631 w 2278266"/>
                <a:gd name="connsiteY1" fmla="*/ 948486 h 980094"/>
                <a:gd name="connsiteX2" fmla="*/ 2277219 w 2278266"/>
                <a:gd name="connsiteY2" fmla="*/ 662736 h 980094"/>
                <a:gd name="connsiteX3" fmla="*/ 1300906 w 2278266"/>
                <a:gd name="connsiteY3" fmla="*/ 749 h 980094"/>
                <a:gd name="connsiteX4" fmla="*/ 19794 w 2278266"/>
                <a:gd name="connsiteY4" fmla="*/ 586536 h 980094"/>
                <a:gd name="connsiteX5" fmla="*/ 162669 w 2278266"/>
                <a:gd name="connsiteY5" fmla="*/ 781798 h 980094"/>
                <a:gd name="connsiteX6" fmla="*/ 1296144 w 2278266"/>
                <a:gd name="connsiteY6" fmla="*/ 267448 h 980094"/>
                <a:gd name="connsiteX7" fmla="*/ 1996231 w 2278266"/>
                <a:gd name="connsiteY7" fmla="*/ 629398 h 980094"/>
                <a:gd name="connsiteX8" fmla="*/ 1629519 w 2278266"/>
                <a:gd name="connsiteY8" fmla="*/ 857998 h 980094"/>
                <a:gd name="connsiteX9" fmla="*/ 1619994 w 2278266"/>
                <a:gd name="connsiteY9" fmla="*/ 962773 h 980094"/>
                <a:gd name="connsiteX0" fmla="*/ 1619994 w 2278266"/>
                <a:gd name="connsiteY0" fmla="*/ 962773 h 980094"/>
                <a:gd name="connsiteX1" fmla="*/ 1767631 w 2278266"/>
                <a:gd name="connsiteY1" fmla="*/ 948486 h 980094"/>
                <a:gd name="connsiteX2" fmla="*/ 2277219 w 2278266"/>
                <a:gd name="connsiteY2" fmla="*/ 662736 h 980094"/>
                <a:gd name="connsiteX3" fmla="*/ 1300906 w 2278266"/>
                <a:gd name="connsiteY3" fmla="*/ 749 h 980094"/>
                <a:gd name="connsiteX4" fmla="*/ 19794 w 2278266"/>
                <a:gd name="connsiteY4" fmla="*/ 586536 h 980094"/>
                <a:gd name="connsiteX5" fmla="*/ 162669 w 2278266"/>
                <a:gd name="connsiteY5" fmla="*/ 781798 h 980094"/>
                <a:gd name="connsiteX6" fmla="*/ 1296144 w 2278266"/>
                <a:gd name="connsiteY6" fmla="*/ 267448 h 980094"/>
                <a:gd name="connsiteX7" fmla="*/ 1996231 w 2278266"/>
                <a:gd name="connsiteY7" fmla="*/ 629398 h 980094"/>
                <a:gd name="connsiteX8" fmla="*/ 1629519 w 2278266"/>
                <a:gd name="connsiteY8" fmla="*/ 857998 h 980094"/>
                <a:gd name="connsiteX9" fmla="*/ 1619994 w 2278266"/>
                <a:gd name="connsiteY9" fmla="*/ 962773 h 980094"/>
                <a:gd name="connsiteX0" fmla="*/ 1619994 w 2278266"/>
                <a:gd name="connsiteY0" fmla="*/ 962773 h 980094"/>
                <a:gd name="connsiteX1" fmla="*/ 1767631 w 2278266"/>
                <a:gd name="connsiteY1" fmla="*/ 948486 h 980094"/>
                <a:gd name="connsiteX2" fmla="*/ 2277219 w 2278266"/>
                <a:gd name="connsiteY2" fmla="*/ 662736 h 980094"/>
                <a:gd name="connsiteX3" fmla="*/ 1300906 w 2278266"/>
                <a:gd name="connsiteY3" fmla="*/ 749 h 980094"/>
                <a:gd name="connsiteX4" fmla="*/ 19794 w 2278266"/>
                <a:gd name="connsiteY4" fmla="*/ 586536 h 980094"/>
                <a:gd name="connsiteX5" fmla="*/ 162669 w 2278266"/>
                <a:gd name="connsiteY5" fmla="*/ 781798 h 980094"/>
                <a:gd name="connsiteX6" fmla="*/ 1296144 w 2278266"/>
                <a:gd name="connsiteY6" fmla="*/ 267448 h 980094"/>
                <a:gd name="connsiteX7" fmla="*/ 1996231 w 2278266"/>
                <a:gd name="connsiteY7" fmla="*/ 629398 h 980094"/>
                <a:gd name="connsiteX8" fmla="*/ 1629519 w 2278266"/>
                <a:gd name="connsiteY8" fmla="*/ 857998 h 980094"/>
                <a:gd name="connsiteX9" fmla="*/ 1619994 w 2278266"/>
                <a:gd name="connsiteY9" fmla="*/ 962773 h 980094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9965"/>
                <a:gd name="connsiteX1" fmla="*/ 1767631 w 2278266"/>
                <a:gd name="connsiteY1" fmla="*/ 948486 h 979965"/>
                <a:gd name="connsiteX2" fmla="*/ 2277219 w 2278266"/>
                <a:gd name="connsiteY2" fmla="*/ 662736 h 979965"/>
                <a:gd name="connsiteX3" fmla="*/ 1300906 w 2278266"/>
                <a:gd name="connsiteY3" fmla="*/ 749 h 979965"/>
                <a:gd name="connsiteX4" fmla="*/ 19794 w 2278266"/>
                <a:gd name="connsiteY4" fmla="*/ 586536 h 979965"/>
                <a:gd name="connsiteX5" fmla="*/ 162669 w 2278266"/>
                <a:gd name="connsiteY5" fmla="*/ 781798 h 979965"/>
                <a:gd name="connsiteX6" fmla="*/ 1296144 w 2278266"/>
                <a:gd name="connsiteY6" fmla="*/ 267448 h 979965"/>
                <a:gd name="connsiteX7" fmla="*/ 1996231 w 2278266"/>
                <a:gd name="connsiteY7" fmla="*/ 629398 h 979965"/>
                <a:gd name="connsiteX8" fmla="*/ 1643496 w 2278266"/>
                <a:gd name="connsiteY8" fmla="*/ 860173 h 979965"/>
                <a:gd name="connsiteX9" fmla="*/ 1619994 w 2278266"/>
                <a:gd name="connsiteY9" fmla="*/ 962773 h 979965"/>
                <a:gd name="connsiteX0" fmla="*/ 1619994 w 2285734"/>
                <a:gd name="connsiteY0" fmla="*/ 962773 h 987149"/>
                <a:gd name="connsiteX1" fmla="*/ 1767631 w 2285734"/>
                <a:gd name="connsiteY1" fmla="*/ 959667 h 987149"/>
                <a:gd name="connsiteX2" fmla="*/ 2277219 w 2285734"/>
                <a:gd name="connsiteY2" fmla="*/ 662736 h 987149"/>
                <a:gd name="connsiteX3" fmla="*/ 1300906 w 2285734"/>
                <a:gd name="connsiteY3" fmla="*/ 749 h 987149"/>
                <a:gd name="connsiteX4" fmla="*/ 19794 w 2285734"/>
                <a:gd name="connsiteY4" fmla="*/ 586536 h 987149"/>
                <a:gd name="connsiteX5" fmla="*/ 162669 w 2285734"/>
                <a:gd name="connsiteY5" fmla="*/ 781798 h 987149"/>
                <a:gd name="connsiteX6" fmla="*/ 1296144 w 2285734"/>
                <a:gd name="connsiteY6" fmla="*/ 267448 h 987149"/>
                <a:gd name="connsiteX7" fmla="*/ 1996231 w 2285734"/>
                <a:gd name="connsiteY7" fmla="*/ 629398 h 987149"/>
                <a:gd name="connsiteX8" fmla="*/ 1643496 w 2285734"/>
                <a:gd name="connsiteY8" fmla="*/ 860173 h 987149"/>
                <a:gd name="connsiteX9" fmla="*/ 1619994 w 2285734"/>
                <a:gd name="connsiteY9" fmla="*/ 962773 h 987149"/>
                <a:gd name="connsiteX0" fmla="*/ 1619994 w 2280002"/>
                <a:gd name="connsiteY0" fmla="*/ 962773 h 987149"/>
                <a:gd name="connsiteX1" fmla="*/ 1767631 w 2280002"/>
                <a:gd name="connsiteY1" fmla="*/ 959667 h 987149"/>
                <a:gd name="connsiteX2" fmla="*/ 2277219 w 2280002"/>
                <a:gd name="connsiteY2" fmla="*/ 662736 h 987149"/>
                <a:gd name="connsiteX3" fmla="*/ 1300906 w 2280002"/>
                <a:gd name="connsiteY3" fmla="*/ 749 h 987149"/>
                <a:gd name="connsiteX4" fmla="*/ 19794 w 2280002"/>
                <a:gd name="connsiteY4" fmla="*/ 586536 h 987149"/>
                <a:gd name="connsiteX5" fmla="*/ 162669 w 2280002"/>
                <a:gd name="connsiteY5" fmla="*/ 781798 h 987149"/>
                <a:gd name="connsiteX6" fmla="*/ 1296144 w 2280002"/>
                <a:gd name="connsiteY6" fmla="*/ 267448 h 987149"/>
                <a:gd name="connsiteX7" fmla="*/ 1996231 w 2280002"/>
                <a:gd name="connsiteY7" fmla="*/ 629398 h 987149"/>
                <a:gd name="connsiteX8" fmla="*/ 1643496 w 2280002"/>
                <a:gd name="connsiteY8" fmla="*/ 860173 h 987149"/>
                <a:gd name="connsiteX9" fmla="*/ 1619994 w 2280002"/>
                <a:gd name="connsiteY9" fmla="*/ 962773 h 987149"/>
                <a:gd name="connsiteX0" fmla="*/ 1619994 w 2277525"/>
                <a:gd name="connsiteY0" fmla="*/ 962773 h 987149"/>
                <a:gd name="connsiteX1" fmla="*/ 1767631 w 2277525"/>
                <a:gd name="connsiteY1" fmla="*/ 959667 h 987149"/>
                <a:gd name="connsiteX2" fmla="*/ 2277219 w 2277525"/>
                <a:gd name="connsiteY2" fmla="*/ 662736 h 987149"/>
                <a:gd name="connsiteX3" fmla="*/ 1300906 w 2277525"/>
                <a:gd name="connsiteY3" fmla="*/ 749 h 987149"/>
                <a:gd name="connsiteX4" fmla="*/ 19794 w 2277525"/>
                <a:gd name="connsiteY4" fmla="*/ 586536 h 987149"/>
                <a:gd name="connsiteX5" fmla="*/ 162669 w 2277525"/>
                <a:gd name="connsiteY5" fmla="*/ 781798 h 987149"/>
                <a:gd name="connsiteX6" fmla="*/ 1296144 w 2277525"/>
                <a:gd name="connsiteY6" fmla="*/ 267448 h 987149"/>
                <a:gd name="connsiteX7" fmla="*/ 1996231 w 2277525"/>
                <a:gd name="connsiteY7" fmla="*/ 629398 h 987149"/>
                <a:gd name="connsiteX8" fmla="*/ 1643496 w 2277525"/>
                <a:gd name="connsiteY8" fmla="*/ 860173 h 987149"/>
                <a:gd name="connsiteX9" fmla="*/ 1619994 w 2277525"/>
                <a:gd name="connsiteY9" fmla="*/ 962773 h 987149"/>
                <a:gd name="connsiteX0" fmla="*/ 1619994 w 2279081"/>
                <a:gd name="connsiteY0" fmla="*/ 962773 h 987149"/>
                <a:gd name="connsiteX1" fmla="*/ 1767631 w 2279081"/>
                <a:gd name="connsiteY1" fmla="*/ 959667 h 987149"/>
                <a:gd name="connsiteX2" fmla="*/ 2277219 w 2279081"/>
                <a:gd name="connsiteY2" fmla="*/ 662736 h 987149"/>
                <a:gd name="connsiteX3" fmla="*/ 1300906 w 2279081"/>
                <a:gd name="connsiteY3" fmla="*/ 749 h 987149"/>
                <a:gd name="connsiteX4" fmla="*/ 19794 w 2279081"/>
                <a:gd name="connsiteY4" fmla="*/ 586536 h 987149"/>
                <a:gd name="connsiteX5" fmla="*/ 162669 w 2279081"/>
                <a:gd name="connsiteY5" fmla="*/ 781798 h 987149"/>
                <a:gd name="connsiteX6" fmla="*/ 1296144 w 2279081"/>
                <a:gd name="connsiteY6" fmla="*/ 267448 h 987149"/>
                <a:gd name="connsiteX7" fmla="*/ 1996231 w 2279081"/>
                <a:gd name="connsiteY7" fmla="*/ 629398 h 987149"/>
                <a:gd name="connsiteX8" fmla="*/ 1643496 w 2279081"/>
                <a:gd name="connsiteY8" fmla="*/ 860173 h 987149"/>
                <a:gd name="connsiteX9" fmla="*/ 1619994 w 2279081"/>
                <a:gd name="connsiteY9" fmla="*/ 962773 h 98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9081" h="987149">
                  <a:moveTo>
                    <a:pt x="1619994" y="962773"/>
                  </a:moveTo>
                  <a:cubicBezTo>
                    <a:pt x="1640683" y="979355"/>
                    <a:pt x="1658094" y="1009673"/>
                    <a:pt x="1767631" y="959667"/>
                  </a:cubicBezTo>
                  <a:cubicBezTo>
                    <a:pt x="1877168" y="909661"/>
                    <a:pt x="2246921" y="938094"/>
                    <a:pt x="2277219" y="662736"/>
                  </a:cubicBezTo>
                  <a:cubicBezTo>
                    <a:pt x="2307517" y="387378"/>
                    <a:pt x="1967656" y="22973"/>
                    <a:pt x="1300906" y="749"/>
                  </a:cubicBezTo>
                  <a:cubicBezTo>
                    <a:pt x="634156" y="-21475"/>
                    <a:pt x="210517" y="457855"/>
                    <a:pt x="19794" y="586536"/>
                  </a:cubicBezTo>
                  <a:cubicBezTo>
                    <a:pt x="-46087" y="630986"/>
                    <a:pt x="65597" y="897743"/>
                    <a:pt x="162669" y="781798"/>
                  </a:cubicBezTo>
                  <a:cubicBezTo>
                    <a:pt x="374810" y="528412"/>
                    <a:pt x="781000" y="249986"/>
                    <a:pt x="1296144" y="267448"/>
                  </a:cubicBezTo>
                  <a:cubicBezTo>
                    <a:pt x="1811288" y="284910"/>
                    <a:pt x="1999009" y="505971"/>
                    <a:pt x="1996231" y="629398"/>
                  </a:cubicBezTo>
                  <a:cubicBezTo>
                    <a:pt x="1993453" y="752825"/>
                    <a:pt x="1845109" y="810961"/>
                    <a:pt x="1643496" y="860173"/>
                  </a:cubicBezTo>
                  <a:cubicBezTo>
                    <a:pt x="1562104" y="880040"/>
                    <a:pt x="1599305" y="946191"/>
                    <a:pt x="1619994" y="96277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rgbClr val="AB6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320" name="Freeform 319"/>
            <p:cNvSpPr/>
            <p:nvPr/>
          </p:nvSpPr>
          <p:spPr>
            <a:xfrm>
              <a:off x="5509050" y="2174828"/>
              <a:ext cx="1257530" cy="881600"/>
            </a:xfrm>
            <a:custGeom>
              <a:avLst/>
              <a:gdLst>
                <a:gd name="connsiteX0" fmla="*/ 43444 w 2078083"/>
                <a:gd name="connsiteY0" fmla="*/ 633681 h 1354803"/>
                <a:gd name="connsiteX1" fmla="*/ 305381 w 2078083"/>
                <a:gd name="connsiteY1" fmla="*/ 490806 h 1354803"/>
                <a:gd name="connsiteX2" fmla="*/ 1310269 w 2078083"/>
                <a:gd name="connsiteY2" fmla="*/ 268 h 1354803"/>
                <a:gd name="connsiteX3" fmla="*/ 2077031 w 2078083"/>
                <a:gd name="connsiteY3" fmla="*/ 419368 h 1354803"/>
                <a:gd name="connsiteX4" fmla="*/ 1148344 w 2078083"/>
                <a:gd name="connsiteY4" fmla="*/ 257443 h 1354803"/>
                <a:gd name="connsiteX5" fmla="*/ 581606 w 2078083"/>
                <a:gd name="connsiteY5" fmla="*/ 671781 h 1354803"/>
                <a:gd name="connsiteX6" fmla="*/ 800681 w 2078083"/>
                <a:gd name="connsiteY6" fmla="*/ 1081356 h 1354803"/>
                <a:gd name="connsiteX7" fmla="*/ 1234069 w 2078083"/>
                <a:gd name="connsiteY7" fmla="*/ 1133743 h 1354803"/>
                <a:gd name="connsiteX8" fmla="*/ 1343606 w 2078083"/>
                <a:gd name="connsiteY8" fmla="*/ 1324243 h 1354803"/>
                <a:gd name="connsiteX9" fmla="*/ 976894 w 2078083"/>
                <a:gd name="connsiteY9" fmla="*/ 1314718 h 1354803"/>
                <a:gd name="connsiteX10" fmla="*/ 457781 w 2078083"/>
                <a:gd name="connsiteY10" fmla="*/ 943243 h 1354803"/>
                <a:gd name="connsiteX11" fmla="*/ 43444 w 2078083"/>
                <a:gd name="connsiteY11" fmla="*/ 705118 h 1354803"/>
                <a:gd name="connsiteX12" fmla="*/ 43444 w 2078083"/>
                <a:gd name="connsiteY12" fmla="*/ 633681 h 1354803"/>
                <a:gd name="connsiteX0" fmla="*/ 43444 w 2083188"/>
                <a:gd name="connsiteY0" fmla="*/ 633854 h 1354976"/>
                <a:gd name="connsiteX1" fmla="*/ 305381 w 2083188"/>
                <a:gd name="connsiteY1" fmla="*/ 490979 h 1354976"/>
                <a:gd name="connsiteX2" fmla="*/ 1310269 w 2083188"/>
                <a:gd name="connsiteY2" fmla="*/ 441 h 1354976"/>
                <a:gd name="connsiteX3" fmla="*/ 2077031 w 2083188"/>
                <a:gd name="connsiteY3" fmla="*/ 419541 h 1354976"/>
                <a:gd name="connsiteX4" fmla="*/ 1148344 w 2083188"/>
                <a:gd name="connsiteY4" fmla="*/ 257616 h 1354976"/>
                <a:gd name="connsiteX5" fmla="*/ 581606 w 2083188"/>
                <a:gd name="connsiteY5" fmla="*/ 671954 h 1354976"/>
                <a:gd name="connsiteX6" fmla="*/ 800681 w 2083188"/>
                <a:gd name="connsiteY6" fmla="*/ 1081529 h 1354976"/>
                <a:gd name="connsiteX7" fmla="*/ 1234069 w 2083188"/>
                <a:gd name="connsiteY7" fmla="*/ 1133916 h 1354976"/>
                <a:gd name="connsiteX8" fmla="*/ 1343606 w 2083188"/>
                <a:gd name="connsiteY8" fmla="*/ 1324416 h 1354976"/>
                <a:gd name="connsiteX9" fmla="*/ 976894 w 2083188"/>
                <a:gd name="connsiteY9" fmla="*/ 1314891 h 1354976"/>
                <a:gd name="connsiteX10" fmla="*/ 457781 w 2083188"/>
                <a:gd name="connsiteY10" fmla="*/ 943416 h 1354976"/>
                <a:gd name="connsiteX11" fmla="*/ 43444 w 2083188"/>
                <a:gd name="connsiteY11" fmla="*/ 705291 h 1354976"/>
                <a:gd name="connsiteX12" fmla="*/ 43444 w 2083188"/>
                <a:gd name="connsiteY12" fmla="*/ 633854 h 1354976"/>
                <a:gd name="connsiteX0" fmla="*/ 43444 w 2087379"/>
                <a:gd name="connsiteY0" fmla="*/ 633854 h 1354976"/>
                <a:gd name="connsiteX1" fmla="*/ 305381 w 2087379"/>
                <a:gd name="connsiteY1" fmla="*/ 490979 h 1354976"/>
                <a:gd name="connsiteX2" fmla="*/ 1310269 w 2087379"/>
                <a:gd name="connsiteY2" fmla="*/ 441 h 1354976"/>
                <a:gd name="connsiteX3" fmla="*/ 2077031 w 2087379"/>
                <a:gd name="connsiteY3" fmla="*/ 419541 h 1354976"/>
                <a:gd name="connsiteX4" fmla="*/ 1148344 w 2087379"/>
                <a:gd name="connsiteY4" fmla="*/ 257616 h 1354976"/>
                <a:gd name="connsiteX5" fmla="*/ 581606 w 2087379"/>
                <a:gd name="connsiteY5" fmla="*/ 671954 h 1354976"/>
                <a:gd name="connsiteX6" fmla="*/ 800681 w 2087379"/>
                <a:gd name="connsiteY6" fmla="*/ 1081529 h 1354976"/>
                <a:gd name="connsiteX7" fmla="*/ 1234069 w 2087379"/>
                <a:gd name="connsiteY7" fmla="*/ 1133916 h 1354976"/>
                <a:gd name="connsiteX8" fmla="*/ 1343606 w 2087379"/>
                <a:gd name="connsiteY8" fmla="*/ 1324416 h 1354976"/>
                <a:gd name="connsiteX9" fmla="*/ 976894 w 2087379"/>
                <a:gd name="connsiteY9" fmla="*/ 1314891 h 1354976"/>
                <a:gd name="connsiteX10" fmla="*/ 457781 w 2087379"/>
                <a:gd name="connsiteY10" fmla="*/ 943416 h 1354976"/>
                <a:gd name="connsiteX11" fmla="*/ 43444 w 2087379"/>
                <a:gd name="connsiteY11" fmla="*/ 705291 h 1354976"/>
                <a:gd name="connsiteX12" fmla="*/ 43444 w 2087379"/>
                <a:gd name="connsiteY12" fmla="*/ 633854 h 1354976"/>
                <a:gd name="connsiteX0" fmla="*/ 43444 w 2091555"/>
                <a:gd name="connsiteY0" fmla="*/ 633837 h 1354959"/>
                <a:gd name="connsiteX1" fmla="*/ 305381 w 2091555"/>
                <a:gd name="connsiteY1" fmla="*/ 490962 h 1354959"/>
                <a:gd name="connsiteX2" fmla="*/ 1310269 w 2091555"/>
                <a:gd name="connsiteY2" fmla="*/ 424 h 1354959"/>
                <a:gd name="connsiteX3" fmla="*/ 2077031 w 2091555"/>
                <a:gd name="connsiteY3" fmla="*/ 419524 h 1354959"/>
                <a:gd name="connsiteX4" fmla="*/ 1148344 w 2091555"/>
                <a:gd name="connsiteY4" fmla="*/ 257599 h 1354959"/>
                <a:gd name="connsiteX5" fmla="*/ 581606 w 2091555"/>
                <a:gd name="connsiteY5" fmla="*/ 671937 h 1354959"/>
                <a:gd name="connsiteX6" fmla="*/ 800681 w 2091555"/>
                <a:gd name="connsiteY6" fmla="*/ 1081512 h 1354959"/>
                <a:gd name="connsiteX7" fmla="*/ 1234069 w 2091555"/>
                <a:gd name="connsiteY7" fmla="*/ 1133899 h 1354959"/>
                <a:gd name="connsiteX8" fmla="*/ 1343606 w 2091555"/>
                <a:gd name="connsiteY8" fmla="*/ 1324399 h 1354959"/>
                <a:gd name="connsiteX9" fmla="*/ 976894 w 2091555"/>
                <a:gd name="connsiteY9" fmla="*/ 1314874 h 1354959"/>
                <a:gd name="connsiteX10" fmla="*/ 457781 w 2091555"/>
                <a:gd name="connsiteY10" fmla="*/ 943399 h 1354959"/>
                <a:gd name="connsiteX11" fmla="*/ 43444 w 2091555"/>
                <a:gd name="connsiteY11" fmla="*/ 705274 h 1354959"/>
                <a:gd name="connsiteX12" fmla="*/ 43444 w 2091555"/>
                <a:gd name="connsiteY12" fmla="*/ 633837 h 1354959"/>
                <a:gd name="connsiteX0" fmla="*/ 43444 w 2093187"/>
                <a:gd name="connsiteY0" fmla="*/ 634214 h 1355336"/>
                <a:gd name="connsiteX1" fmla="*/ 305381 w 2093187"/>
                <a:gd name="connsiteY1" fmla="*/ 491339 h 1355336"/>
                <a:gd name="connsiteX2" fmla="*/ 1310269 w 2093187"/>
                <a:gd name="connsiteY2" fmla="*/ 801 h 1355336"/>
                <a:gd name="connsiteX3" fmla="*/ 2077031 w 2093187"/>
                <a:gd name="connsiteY3" fmla="*/ 419901 h 1355336"/>
                <a:gd name="connsiteX4" fmla="*/ 1148344 w 2093187"/>
                <a:gd name="connsiteY4" fmla="*/ 257976 h 1355336"/>
                <a:gd name="connsiteX5" fmla="*/ 581606 w 2093187"/>
                <a:gd name="connsiteY5" fmla="*/ 672314 h 1355336"/>
                <a:gd name="connsiteX6" fmla="*/ 800681 w 2093187"/>
                <a:gd name="connsiteY6" fmla="*/ 1081889 h 1355336"/>
                <a:gd name="connsiteX7" fmla="*/ 1234069 w 2093187"/>
                <a:gd name="connsiteY7" fmla="*/ 1134276 h 1355336"/>
                <a:gd name="connsiteX8" fmla="*/ 1343606 w 2093187"/>
                <a:gd name="connsiteY8" fmla="*/ 1324776 h 1355336"/>
                <a:gd name="connsiteX9" fmla="*/ 976894 w 2093187"/>
                <a:gd name="connsiteY9" fmla="*/ 1315251 h 1355336"/>
                <a:gd name="connsiteX10" fmla="*/ 457781 w 2093187"/>
                <a:gd name="connsiteY10" fmla="*/ 943776 h 1355336"/>
                <a:gd name="connsiteX11" fmla="*/ 43444 w 2093187"/>
                <a:gd name="connsiteY11" fmla="*/ 705651 h 1355336"/>
                <a:gd name="connsiteX12" fmla="*/ 43444 w 2093187"/>
                <a:gd name="connsiteY12" fmla="*/ 634214 h 1355336"/>
                <a:gd name="connsiteX0" fmla="*/ 43444 w 2093187"/>
                <a:gd name="connsiteY0" fmla="*/ 634214 h 1355336"/>
                <a:gd name="connsiteX1" fmla="*/ 305381 w 2093187"/>
                <a:gd name="connsiteY1" fmla="*/ 491339 h 1355336"/>
                <a:gd name="connsiteX2" fmla="*/ 1310269 w 2093187"/>
                <a:gd name="connsiteY2" fmla="*/ 801 h 1355336"/>
                <a:gd name="connsiteX3" fmla="*/ 2077031 w 2093187"/>
                <a:gd name="connsiteY3" fmla="*/ 419901 h 1355336"/>
                <a:gd name="connsiteX4" fmla="*/ 1148344 w 2093187"/>
                <a:gd name="connsiteY4" fmla="*/ 257976 h 1355336"/>
                <a:gd name="connsiteX5" fmla="*/ 581606 w 2093187"/>
                <a:gd name="connsiteY5" fmla="*/ 672314 h 1355336"/>
                <a:gd name="connsiteX6" fmla="*/ 800681 w 2093187"/>
                <a:gd name="connsiteY6" fmla="*/ 1081889 h 1355336"/>
                <a:gd name="connsiteX7" fmla="*/ 1234069 w 2093187"/>
                <a:gd name="connsiteY7" fmla="*/ 1134276 h 1355336"/>
                <a:gd name="connsiteX8" fmla="*/ 1343606 w 2093187"/>
                <a:gd name="connsiteY8" fmla="*/ 1324776 h 1355336"/>
                <a:gd name="connsiteX9" fmla="*/ 976894 w 2093187"/>
                <a:gd name="connsiteY9" fmla="*/ 1315251 h 1355336"/>
                <a:gd name="connsiteX10" fmla="*/ 457781 w 2093187"/>
                <a:gd name="connsiteY10" fmla="*/ 943776 h 1355336"/>
                <a:gd name="connsiteX11" fmla="*/ 43444 w 2093187"/>
                <a:gd name="connsiteY11" fmla="*/ 705651 h 1355336"/>
                <a:gd name="connsiteX12" fmla="*/ 43444 w 2093187"/>
                <a:gd name="connsiteY12" fmla="*/ 634214 h 1355336"/>
                <a:gd name="connsiteX0" fmla="*/ 43444 w 2093187"/>
                <a:gd name="connsiteY0" fmla="*/ 634214 h 1355336"/>
                <a:gd name="connsiteX1" fmla="*/ 305381 w 2093187"/>
                <a:gd name="connsiteY1" fmla="*/ 491339 h 1355336"/>
                <a:gd name="connsiteX2" fmla="*/ 1310269 w 2093187"/>
                <a:gd name="connsiteY2" fmla="*/ 801 h 1355336"/>
                <a:gd name="connsiteX3" fmla="*/ 2077031 w 2093187"/>
                <a:gd name="connsiteY3" fmla="*/ 419901 h 1355336"/>
                <a:gd name="connsiteX4" fmla="*/ 1148344 w 2093187"/>
                <a:gd name="connsiteY4" fmla="*/ 257976 h 1355336"/>
                <a:gd name="connsiteX5" fmla="*/ 581606 w 2093187"/>
                <a:gd name="connsiteY5" fmla="*/ 672314 h 1355336"/>
                <a:gd name="connsiteX6" fmla="*/ 800681 w 2093187"/>
                <a:gd name="connsiteY6" fmla="*/ 1081889 h 1355336"/>
                <a:gd name="connsiteX7" fmla="*/ 1234069 w 2093187"/>
                <a:gd name="connsiteY7" fmla="*/ 1134276 h 1355336"/>
                <a:gd name="connsiteX8" fmla="*/ 1343606 w 2093187"/>
                <a:gd name="connsiteY8" fmla="*/ 1324776 h 1355336"/>
                <a:gd name="connsiteX9" fmla="*/ 976894 w 2093187"/>
                <a:gd name="connsiteY9" fmla="*/ 1315251 h 1355336"/>
                <a:gd name="connsiteX10" fmla="*/ 457781 w 2093187"/>
                <a:gd name="connsiteY10" fmla="*/ 943776 h 1355336"/>
                <a:gd name="connsiteX11" fmla="*/ 43444 w 2093187"/>
                <a:gd name="connsiteY11" fmla="*/ 705651 h 1355336"/>
                <a:gd name="connsiteX12" fmla="*/ 43444 w 2093187"/>
                <a:gd name="connsiteY12" fmla="*/ 634214 h 1355336"/>
                <a:gd name="connsiteX0" fmla="*/ 43444 w 2094479"/>
                <a:gd name="connsiteY0" fmla="*/ 633571 h 1354693"/>
                <a:gd name="connsiteX1" fmla="*/ 305381 w 2094479"/>
                <a:gd name="connsiteY1" fmla="*/ 490696 h 1354693"/>
                <a:gd name="connsiteX2" fmla="*/ 1310269 w 2094479"/>
                <a:gd name="connsiteY2" fmla="*/ 158 h 1354693"/>
                <a:gd name="connsiteX3" fmla="*/ 2077031 w 2094479"/>
                <a:gd name="connsiteY3" fmla="*/ 419258 h 1354693"/>
                <a:gd name="connsiteX4" fmla="*/ 1148344 w 2094479"/>
                <a:gd name="connsiteY4" fmla="*/ 257333 h 1354693"/>
                <a:gd name="connsiteX5" fmla="*/ 581606 w 2094479"/>
                <a:gd name="connsiteY5" fmla="*/ 671671 h 1354693"/>
                <a:gd name="connsiteX6" fmla="*/ 800681 w 2094479"/>
                <a:gd name="connsiteY6" fmla="*/ 1081246 h 1354693"/>
                <a:gd name="connsiteX7" fmla="*/ 1234069 w 2094479"/>
                <a:gd name="connsiteY7" fmla="*/ 1133633 h 1354693"/>
                <a:gd name="connsiteX8" fmla="*/ 1343606 w 2094479"/>
                <a:gd name="connsiteY8" fmla="*/ 1324133 h 1354693"/>
                <a:gd name="connsiteX9" fmla="*/ 976894 w 2094479"/>
                <a:gd name="connsiteY9" fmla="*/ 1314608 h 1354693"/>
                <a:gd name="connsiteX10" fmla="*/ 457781 w 2094479"/>
                <a:gd name="connsiteY10" fmla="*/ 943133 h 1354693"/>
                <a:gd name="connsiteX11" fmla="*/ 43444 w 2094479"/>
                <a:gd name="connsiteY11" fmla="*/ 705008 h 1354693"/>
                <a:gd name="connsiteX12" fmla="*/ 43444 w 2094479"/>
                <a:gd name="connsiteY12" fmla="*/ 633571 h 1354693"/>
                <a:gd name="connsiteX0" fmla="*/ 43444 w 2094479"/>
                <a:gd name="connsiteY0" fmla="*/ 633571 h 1354693"/>
                <a:gd name="connsiteX1" fmla="*/ 305381 w 2094479"/>
                <a:gd name="connsiteY1" fmla="*/ 490696 h 1354693"/>
                <a:gd name="connsiteX2" fmla="*/ 1310269 w 2094479"/>
                <a:gd name="connsiteY2" fmla="*/ 158 h 1354693"/>
                <a:gd name="connsiteX3" fmla="*/ 2077031 w 2094479"/>
                <a:gd name="connsiteY3" fmla="*/ 419258 h 1354693"/>
                <a:gd name="connsiteX4" fmla="*/ 1148344 w 2094479"/>
                <a:gd name="connsiteY4" fmla="*/ 257333 h 1354693"/>
                <a:gd name="connsiteX5" fmla="*/ 581606 w 2094479"/>
                <a:gd name="connsiteY5" fmla="*/ 671671 h 1354693"/>
                <a:gd name="connsiteX6" fmla="*/ 800681 w 2094479"/>
                <a:gd name="connsiteY6" fmla="*/ 1081246 h 1354693"/>
                <a:gd name="connsiteX7" fmla="*/ 1234069 w 2094479"/>
                <a:gd name="connsiteY7" fmla="*/ 1133633 h 1354693"/>
                <a:gd name="connsiteX8" fmla="*/ 1343606 w 2094479"/>
                <a:gd name="connsiteY8" fmla="*/ 1324133 h 1354693"/>
                <a:gd name="connsiteX9" fmla="*/ 976894 w 2094479"/>
                <a:gd name="connsiteY9" fmla="*/ 1314608 h 1354693"/>
                <a:gd name="connsiteX10" fmla="*/ 457781 w 2094479"/>
                <a:gd name="connsiteY10" fmla="*/ 943133 h 1354693"/>
                <a:gd name="connsiteX11" fmla="*/ 43444 w 2094479"/>
                <a:gd name="connsiteY11" fmla="*/ 705008 h 1354693"/>
                <a:gd name="connsiteX12" fmla="*/ 43444 w 2094479"/>
                <a:gd name="connsiteY12" fmla="*/ 633571 h 1354693"/>
                <a:gd name="connsiteX0" fmla="*/ 43444 w 2094479"/>
                <a:gd name="connsiteY0" fmla="*/ 633571 h 1349135"/>
                <a:gd name="connsiteX1" fmla="*/ 305381 w 2094479"/>
                <a:gd name="connsiteY1" fmla="*/ 490696 h 1349135"/>
                <a:gd name="connsiteX2" fmla="*/ 1310269 w 2094479"/>
                <a:gd name="connsiteY2" fmla="*/ 158 h 1349135"/>
                <a:gd name="connsiteX3" fmla="*/ 2077031 w 2094479"/>
                <a:gd name="connsiteY3" fmla="*/ 419258 h 1349135"/>
                <a:gd name="connsiteX4" fmla="*/ 1148344 w 2094479"/>
                <a:gd name="connsiteY4" fmla="*/ 257333 h 1349135"/>
                <a:gd name="connsiteX5" fmla="*/ 581606 w 2094479"/>
                <a:gd name="connsiteY5" fmla="*/ 671671 h 1349135"/>
                <a:gd name="connsiteX6" fmla="*/ 800681 w 2094479"/>
                <a:gd name="connsiteY6" fmla="*/ 1081246 h 1349135"/>
                <a:gd name="connsiteX7" fmla="*/ 1234069 w 2094479"/>
                <a:gd name="connsiteY7" fmla="*/ 1133633 h 1349135"/>
                <a:gd name="connsiteX8" fmla="*/ 1343606 w 2094479"/>
                <a:gd name="connsiteY8" fmla="*/ 1324133 h 1349135"/>
                <a:gd name="connsiteX9" fmla="*/ 976894 w 2094479"/>
                <a:gd name="connsiteY9" fmla="*/ 1314608 h 1349135"/>
                <a:gd name="connsiteX10" fmla="*/ 457781 w 2094479"/>
                <a:gd name="connsiteY10" fmla="*/ 943133 h 1349135"/>
                <a:gd name="connsiteX11" fmla="*/ 43444 w 2094479"/>
                <a:gd name="connsiteY11" fmla="*/ 705008 h 1349135"/>
                <a:gd name="connsiteX12" fmla="*/ 43444 w 2094479"/>
                <a:gd name="connsiteY12" fmla="*/ 633571 h 1349135"/>
                <a:gd name="connsiteX0" fmla="*/ 43444 w 2094479"/>
                <a:gd name="connsiteY0" fmla="*/ 633571 h 1349135"/>
                <a:gd name="connsiteX1" fmla="*/ 305381 w 2094479"/>
                <a:gd name="connsiteY1" fmla="*/ 490696 h 1349135"/>
                <a:gd name="connsiteX2" fmla="*/ 1310269 w 2094479"/>
                <a:gd name="connsiteY2" fmla="*/ 158 h 1349135"/>
                <a:gd name="connsiteX3" fmla="*/ 2077031 w 2094479"/>
                <a:gd name="connsiteY3" fmla="*/ 419258 h 1349135"/>
                <a:gd name="connsiteX4" fmla="*/ 1148344 w 2094479"/>
                <a:gd name="connsiteY4" fmla="*/ 257333 h 1349135"/>
                <a:gd name="connsiteX5" fmla="*/ 581606 w 2094479"/>
                <a:gd name="connsiteY5" fmla="*/ 671671 h 1349135"/>
                <a:gd name="connsiteX6" fmla="*/ 800681 w 2094479"/>
                <a:gd name="connsiteY6" fmla="*/ 1081246 h 1349135"/>
                <a:gd name="connsiteX7" fmla="*/ 1234069 w 2094479"/>
                <a:gd name="connsiteY7" fmla="*/ 1133633 h 1349135"/>
                <a:gd name="connsiteX8" fmla="*/ 1343606 w 2094479"/>
                <a:gd name="connsiteY8" fmla="*/ 1324133 h 1349135"/>
                <a:gd name="connsiteX9" fmla="*/ 976894 w 2094479"/>
                <a:gd name="connsiteY9" fmla="*/ 1314608 h 1349135"/>
                <a:gd name="connsiteX10" fmla="*/ 457781 w 2094479"/>
                <a:gd name="connsiteY10" fmla="*/ 943133 h 1349135"/>
                <a:gd name="connsiteX11" fmla="*/ 43444 w 2094479"/>
                <a:gd name="connsiteY11" fmla="*/ 705008 h 1349135"/>
                <a:gd name="connsiteX12" fmla="*/ 43444 w 2094479"/>
                <a:gd name="connsiteY12" fmla="*/ 633571 h 1349135"/>
                <a:gd name="connsiteX0" fmla="*/ 43444 w 2094479"/>
                <a:gd name="connsiteY0" fmla="*/ 633571 h 1349135"/>
                <a:gd name="connsiteX1" fmla="*/ 305381 w 2094479"/>
                <a:gd name="connsiteY1" fmla="*/ 490696 h 1349135"/>
                <a:gd name="connsiteX2" fmla="*/ 1310269 w 2094479"/>
                <a:gd name="connsiteY2" fmla="*/ 158 h 1349135"/>
                <a:gd name="connsiteX3" fmla="*/ 2077031 w 2094479"/>
                <a:gd name="connsiteY3" fmla="*/ 419258 h 1349135"/>
                <a:gd name="connsiteX4" fmla="*/ 1148344 w 2094479"/>
                <a:gd name="connsiteY4" fmla="*/ 257333 h 1349135"/>
                <a:gd name="connsiteX5" fmla="*/ 581606 w 2094479"/>
                <a:gd name="connsiteY5" fmla="*/ 671671 h 1349135"/>
                <a:gd name="connsiteX6" fmla="*/ 800681 w 2094479"/>
                <a:gd name="connsiteY6" fmla="*/ 1081246 h 1349135"/>
                <a:gd name="connsiteX7" fmla="*/ 1234069 w 2094479"/>
                <a:gd name="connsiteY7" fmla="*/ 1133633 h 1349135"/>
                <a:gd name="connsiteX8" fmla="*/ 1343606 w 2094479"/>
                <a:gd name="connsiteY8" fmla="*/ 1324133 h 1349135"/>
                <a:gd name="connsiteX9" fmla="*/ 976894 w 2094479"/>
                <a:gd name="connsiteY9" fmla="*/ 1314608 h 1349135"/>
                <a:gd name="connsiteX10" fmla="*/ 457781 w 2094479"/>
                <a:gd name="connsiteY10" fmla="*/ 943133 h 1349135"/>
                <a:gd name="connsiteX11" fmla="*/ 43444 w 2094479"/>
                <a:gd name="connsiteY11" fmla="*/ 705008 h 1349135"/>
                <a:gd name="connsiteX12" fmla="*/ 43444 w 2094479"/>
                <a:gd name="connsiteY12" fmla="*/ 633571 h 1349135"/>
                <a:gd name="connsiteX0" fmla="*/ 43444 w 2094479"/>
                <a:gd name="connsiteY0" fmla="*/ 633571 h 1349135"/>
                <a:gd name="connsiteX1" fmla="*/ 305381 w 2094479"/>
                <a:gd name="connsiteY1" fmla="*/ 490696 h 1349135"/>
                <a:gd name="connsiteX2" fmla="*/ 1310269 w 2094479"/>
                <a:gd name="connsiteY2" fmla="*/ 158 h 1349135"/>
                <a:gd name="connsiteX3" fmla="*/ 2077031 w 2094479"/>
                <a:gd name="connsiteY3" fmla="*/ 419258 h 1349135"/>
                <a:gd name="connsiteX4" fmla="*/ 1148344 w 2094479"/>
                <a:gd name="connsiteY4" fmla="*/ 257333 h 1349135"/>
                <a:gd name="connsiteX5" fmla="*/ 581606 w 2094479"/>
                <a:gd name="connsiteY5" fmla="*/ 671671 h 1349135"/>
                <a:gd name="connsiteX6" fmla="*/ 800681 w 2094479"/>
                <a:gd name="connsiteY6" fmla="*/ 1081246 h 1349135"/>
                <a:gd name="connsiteX7" fmla="*/ 1234069 w 2094479"/>
                <a:gd name="connsiteY7" fmla="*/ 1133633 h 1349135"/>
                <a:gd name="connsiteX8" fmla="*/ 1343606 w 2094479"/>
                <a:gd name="connsiteY8" fmla="*/ 1324133 h 1349135"/>
                <a:gd name="connsiteX9" fmla="*/ 976894 w 2094479"/>
                <a:gd name="connsiteY9" fmla="*/ 1314608 h 1349135"/>
                <a:gd name="connsiteX10" fmla="*/ 457781 w 2094479"/>
                <a:gd name="connsiteY10" fmla="*/ 943133 h 1349135"/>
                <a:gd name="connsiteX11" fmla="*/ 43444 w 2094479"/>
                <a:gd name="connsiteY11" fmla="*/ 705008 h 1349135"/>
                <a:gd name="connsiteX12" fmla="*/ 43444 w 2094479"/>
                <a:gd name="connsiteY12" fmla="*/ 633571 h 1349135"/>
                <a:gd name="connsiteX0" fmla="*/ 43444 w 2096304"/>
                <a:gd name="connsiteY0" fmla="*/ 633574 h 1349138"/>
                <a:gd name="connsiteX1" fmla="*/ 305381 w 2096304"/>
                <a:gd name="connsiteY1" fmla="*/ 490699 h 1349138"/>
                <a:gd name="connsiteX2" fmla="*/ 1310269 w 2096304"/>
                <a:gd name="connsiteY2" fmla="*/ 161 h 1349138"/>
                <a:gd name="connsiteX3" fmla="*/ 2077031 w 2096304"/>
                <a:gd name="connsiteY3" fmla="*/ 419261 h 1349138"/>
                <a:gd name="connsiteX4" fmla="*/ 1148344 w 2096304"/>
                <a:gd name="connsiteY4" fmla="*/ 257336 h 1349138"/>
                <a:gd name="connsiteX5" fmla="*/ 581606 w 2096304"/>
                <a:gd name="connsiteY5" fmla="*/ 671674 h 1349138"/>
                <a:gd name="connsiteX6" fmla="*/ 800681 w 2096304"/>
                <a:gd name="connsiteY6" fmla="*/ 1081249 h 1349138"/>
                <a:gd name="connsiteX7" fmla="*/ 1234069 w 2096304"/>
                <a:gd name="connsiteY7" fmla="*/ 1133636 h 1349138"/>
                <a:gd name="connsiteX8" fmla="*/ 1343606 w 2096304"/>
                <a:gd name="connsiteY8" fmla="*/ 1324136 h 1349138"/>
                <a:gd name="connsiteX9" fmla="*/ 976894 w 2096304"/>
                <a:gd name="connsiteY9" fmla="*/ 1314611 h 1349138"/>
                <a:gd name="connsiteX10" fmla="*/ 457781 w 2096304"/>
                <a:gd name="connsiteY10" fmla="*/ 943136 h 1349138"/>
                <a:gd name="connsiteX11" fmla="*/ 43444 w 2096304"/>
                <a:gd name="connsiteY11" fmla="*/ 705011 h 1349138"/>
                <a:gd name="connsiteX12" fmla="*/ 43444 w 2096304"/>
                <a:gd name="connsiteY12" fmla="*/ 633574 h 1349138"/>
                <a:gd name="connsiteX0" fmla="*/ 43444 w 2094888"/>
                <a:gd name="connsiteY0" fmla="*/ 633574 h 1349138"/>
                <a:gd name="connsiteX1" fmla="*/ 305381 w 2094888"/>
                <a:gd name="connsiteY1" fmla="*/ 490699 h 1349138"/>
                <a:gd name="connsiteX2" fmla="*/ 1310269 w 2094888"/>
                <a:gd name="connsiteY2" fmla="*/ 161 h 1349138"/>
                <a:gd name="connsiteX3" fmla="*/ 2077031 w 2094888"/>
                <a:gd name="connsiteY3" fmla="*/ 419261 h 1349138"/>
                <a:gd name="connsiteX4" fmla="*/ 1148344 w 2094888"/>
                <a:gd name="connsiteY4" fmla="*/ 257336 h 1349138"/>
                <a:gd name="connsiteX5" fmla="*/ 581606 w 2094888"/>
                <a:gd name="connsiteY5" fmla="*/ 671674 h 1349138"/>
                <a:gd name="connsiteX6" fmla="*/ 800681 w 2094888"/>
                <a:gd name="connsiteY6" fmla="*/ 1081249 h 1349138"/>
                <a:gd name="connsiteX7" fmla="*/ 1234069 w 2094888"/>
                <a:gd name="connsiteY7" fmla="*/ 1133636 h 1349138"/>
                <a:gd name="connsiteX8" fmla="*/ 1343606 w 2094888"/>
                <a:gd name="connsiteY8" fmla="*/ 1324136 h 1349138"/>
                <a:gd name="connsiteX9" fmla="*/ 976894 w 2094888"/>
                <a:gd name="connsiteY9" fmla="*/ 1314611 h 1349138"/>
                <a:gd name="connsiteX10" fmla="*/ 457781 w 2094888"/>
                <a:gd name="connsiteY10" fmla="*/ 943136 h 1349138"/>
                <a:gd name="connsiteX11" fmla="*/ 43444 w 2094888"/>
                <a:gd name="connsiteY11" fmla="*/ 705011 h 1349138"/>
                <a:gd name="connsiteX12" fmla="*/ 43444 w 2094888"/>
                <a:gd name="connsiteY12" fmla="*/ 633574 h 1349138"/>
                <a:gd name="connsiteX0" fmla="*/ 43444 w 2094732"/>
                <a:gd name="connsiteY0" fmla="*/ 633573 h 1349137"/>
                <a:gd name="connsiteX1" fmla="*/ 305381 w 2094732"/>
                <a:gd name="connsiteY1" fmla="*/ 490698 h 1349137"/>
                <a:gd name="connsiteX2" fmla="*/ 1310269 w 2094732"/>
                <a:gd name="connsiteY2" fmla="*/ 160 h 1349137"/>
                <a:gd name="connsiteX3" fmla="*/ 2077031 w 2094732"/>
                <a:gd name="connsiteY3" fmla="*/ 419260 h 1349137"/>
                <a:gd name="connsiteX4" fmla="*/ 1148344 w 2094732"/>
                <a:gd name="connsiteY4" fmla="*/ 257335 h 1349137"/>
                <a:gd name="connsiteX5" fmla="*/ 581606 w 2094732"/>
                <a:gd name="connsiteY5" fmla="*/ 671673 h 1349137"/>
                <a:gd name="connsiteX6" fmla="*/ 800681 w 2094732"/>
                <a:gd name="connsiteY6" fmla="*/ 1081248 h 1349137"/>
                <a:gd name="connsiteX7" fmla="*/ 1234069 w 2094732"/>
                <a:gd name="connsiteY7" fmla="*/ 1133635 h 1349137"/>
                <a:gd name="connsiteX8" fmla="*/ 1343606 w 2094732"/>
                <a:gd name="connsiteY8" fmla="*/ 1324135 h 1349137"/>
                <a:gd name="connsiteX9" fmla="*/ 976894 w 2094732"/>
                <a:gd name="connsiteY9" fmla="*/ 1314610 h 1349137"/>
                <a:gd name="connsiteX10" fmla="*/ 457781 w 2094732"/>
                <a:gd name="connsiteY10" fmla="*/ 943135 h 1349137"/>
                <a:gd name="connsiteX11" fmla="*/ 43444 w 2094732"/>
                <a:gd name="connsiteY11" fmla="*/ 705010 h 1349137"/>
                <a:gd name="connsiteX12" fmla="*/ 43444 w 2094732"/>
                <a:gd name="connsiteY12" fmla="*/ 633573 h 1349137"/>
                <a:gd name="connsiteX0" fmla="*/ 43444 w 2094732"/>
                <a:gd name="connsiteY0" fmla="*/ 633573 h 1349137"/>
                <a:gd name="connsiteX1" fmla="*/ 305381 w 2094732"/>
                <a:gd name="connsiteY1" fmla="*/ 490698 h 1349137"/>
                <a:gd name="connsiteX2" fmla="*/ 1310269 w 2094732"/>
                <a:gd name="connsiteY2" fmla="*/ 160 h 1349137"/>
                <a:gd name="connsiteX3" fmla="*/ 2077031 w 2094732"/>
                <a:gd name="connsiteY3" fmla="*/ 419260 h 1349137"/>
                <a:gd name="connsiteX4" fmla="*/ 1148344 w 2094732"/>
                <a:gd name="connsiteY4" fmla="*/ 257335 h 1349137"/>
                <a:gd name="connsiteX5" fmla="*/ 581606 w 2094732"/>
                <a:gd name="connsiteY5" fmla="*/ 671673 h 1349137"/>
                <a:gd name="connsiteX6" fmla="*/ 800681 w 2094732"/>
                <a:gd name="connsiteY6" fmla="*/ 1081248 h 1349137"/>
                <a:gd name="connsiteX7" fmla="*/ 1234069 w 2094732"/>
                <a:gd name="connsiteY7" fmla="*/ 1133635 h 1349137"/>
                <a:gd name="connsiteX8" fmla="*/ 1343606 w 2094732"/>
                <a:gd name="connsiteY8" fmla="*/ 1324135 h 1349137"/>
                <a:gd name="connsiteX9" fmla="*/ 976894 w 2094732"/>
                <a:gd name="connsiteY9" fmla="*/ 1314610 h 1349137"/>
                <a:gd name="connsiteX10" fmla="*/ 457781 w 2094732"/>
                <a:gd name="connsiteY10" fmla="*/ 943135 h 1349137"/>
                <a:gd name="connsiteX11" fmla="*/ 43444 w 2094732"/>
                <a:gd name="connsiteY11" fmla="*/ 705010 h 1349137"/>
                <a:gd name="connsiteX12" fmla="*/ 43444 w 2094732"/>
                <a:gd name="connsiteY12" fmla="*/ 633573 h 1349137"/>
                <a:gd name="connsiteX0" fmla="*/ 43444 w 2078113"/>
                <a:gd name="connsiteY0" fmla="*/ 633514 h 1349078"/>
                <a:gd name="connsiteX1" fmla="*/ 305381 w 2078113"/>
                <a:gd name="connsiteY1" fmla="*/ 490639 h 1349078"/>
                <a:gd name="connsiteX2" fmla="*/ 1310269 w 2078113"/>
                <a:gd name="connsiteY2" fmla="*/ 101 h 1349078"/>
                <a:gd name="connsiteX3" fmla="*/ 2077031 w 2078113"/>
                <a:gd name="connsiteY3" fmla="*/ 419201 h 1349078"/>
                <a:gd name="connsiteX4" fmla="*/ 1176919 w 2078113"/>
                <a:gd name="connsiteY4" fmla="*/ 307282 h 1349078"/>
                <a:gd name="connsiteX5" fmla="*/ 581606 w 2078113"/>
                <a:gd name="connsiteY5" fmla="*/ 671614 h 1349078"/>
                <a:gd name="connsiteX6" fmla="*/ 800681 w 2078113"/>
                <a:gd name="connsiteY6" fmla="*/ 1081189 h 1349078"/>
                <a:gd name="connsiteX7" fmla="*/ 1234069 w 2078113"/>
                <a:gd name="connsiteY7" fmla="*/ 1133576 h 1349078"/>
                <a:gd name="connsiteX8" fmla="*/ 1343606 w 2078113"/>
                <a:gd name="connsiteY8" fmla="*/ 1324076 h 1349078"/>
                <a:gd name="connsiteX9" fmla="*/ 976894 w 2078113"/>
                <a:gd name="connsiteY9" fmla="*/ 1314551 h 1349078"/>
                <a:gd name="connsiteX10" fmla="*/ 457781 w 2078113"/>
                <a:gd name="connsiteY10" fmla="*/ 943076 h 1349078"/>
                <a:gd name="connsiteX11" fmla="*/ 43444 w 2078113"/>
                <a:gd name="connsiteY11" fmla="*/ 704951 h 1349078"/>
                <a:gd name="connsiteX12" fmla="*/ 43444 w 2078113"/>
                <a:gd name="connsiteY12" fmla="*/ 633514 h 1349078"/>
                <a:gd name="connsiteX0" fmla="*/ 43444 w 2103122"/>
                <a:gd name="connsiteY0" fmla="*/ 633562 h 1349126"/>
                <a:gd name="connsiteX1" fmla="*/ 305381 w 2103122"/>
                <a:gd name="connsiteY1" fmla="*/ 490687 h 1349126"/>
                <a:gd name="connsiteX2" fmla="*/ 1310269 w 2103122"/>
                <a:gd name="connsiteY2" fmla="*/ 149 h 1349126"/>
                <a:gd name="connsiteX3" fmla="*/ 2077031 w 2103122"/>
                <a:gd name="connsiteY3" fmla="*/ 419249 h 1349126"/>
                <a:gd name="connsiteX4" fmla="*/ 1176919 w 2103122"/>
                <a:gd name="connsiteY4" fmla="*/ 307330 h 1349126"/>
                <a:gd name="connsiteX5" fmla="*/ 581606 w 2103122"/>
                <a:gd name="connsiteY5" fmla="*/ 671662 h 1349126"/>
                <a:gd name="connsiteX6" fmla="*/ 800681 w 2103122"/>
                <a:gd name="connsiteY6" fmla="*/ 1081237 h 1349126"/>
                <a:gd name="connsiteX7" fmla="*/ 1234069 w 2103122"/>
                <a:gd name="connsiteY7" fmla="*/ 1133624 h 1349126"/>
                <a:gd name="connsiteX8" fmla="*/ 1343606 w 2103122"/>
                <a:gd name="connsiteY8" fmla="*/ 1324124 h 1349126"/>
                <a:gd name="connsiteX9" fmla="*/ 976894 w 2103122"/>
                <a:gd name="connsiteY9" fmla="*/ 1314599 h 1349126"/>
                <a:gd name="connsiteX10" fmla="*/ 457781 w 2103122"/>
                <a:gd name="connsiteY10" fmla="*/ 943124 h 1349126"/>
                <a:gd name="connsiteX11" fmla="*/ 43444 w 2103122"/>
                <a:gd name="connsiteY11" fmla="*/ 704999 h 1349126"/>
                <a:gd name="connsiteX12" fmla="*/ 43444 w 2103122"/>
                <a:gd name="connsiteY12" fmla="*/ 633562 h 1349126"/>
                <a:gd name="connsiteX0" fmla="*/ 43444 w 2101986"/>
                <a:gd name="connsiteY0" fmla="*/ 633563 h 1349127"/>
                <a:gd name="connsiteX1" fmla="*/ 305381 w 2101986"/>
                <a:gd name="connsiteY1" fmla="*/ 490688 h 1349127"/>
                <a:gd name="connsiteX2" fmla="*/ 1310269 w 2101986"/>
                <a:gd name="connsiteY2" fmla="*/ 150 h 1349127"/>
                <a:gd name="connsiteX3" fmla="*/ 2077031 w 2101986"/>
                <a:gd name="connsiteY3" fmla="*/ 419250 h 1349127"/>
                <a:gd name="connsiteX4" fmla="*/ 1176919 w 2101986"/>
                <a:gd name="connsiteY4" fmla="*/ 307331 h 1349127"/>
                <a:gd name="connsiteX5" fmla="*/ 581606 w 2101986"/>
                <a:gd name="connsiteY5" fmla="*/ 671663 h 1349127"/>
                <a:gd name="connsiteX6" fmla="*/ 800681 w 2101986"/>
                <a:gd name="connsiteY6" fmla="*/ 1081238 h 1349127"/>
                <a:gd name="connsiteX7" fmla="*/ 1234069 w 2101986"/>
                <a:gd name="connsiteY7" fmla="*/ 1133625 h 1349127"/>
                <a:gd name="connsiteX8" fmla="*/ 1343606 w 2101986"/>
                <a:gd name="connsiteY8" fmla="*/ 1324125 h 1349127"/>
                <a:gd name="connsiteX9" fmla="*/ 976894 w 2101986"/>
                <a:gd name="connsiteY9" fmla="*/ 1314600 h 1349127"/>
                <a:gd name="connsiteX10" fmla="*/ 457781 w 2101986"/>
                <a:gd name="connsiteY10" fmla="*/ 943125 h 1349127"/>
                <a:gd name="connsiteX11" fmla="*/ 43444 w 2101986"/>
                <a:gd name="connsiteY11" fmla="*/ 705000 h 1349127"/>
                <a:gd name="connsiteX12" fmla="*/ 43444 w 2101986"/>
                <a:gd name="connsiteY12" fmla="*/ 633563 h 1349127"/>
                <a:gd name="connsiteX0" fmla="*/ 43444 w 2104078"/>
                <a:gd name="connsiteY0" fmla="*/ 633561 h 1349125"/>
                <a:gd name="connsiteX1" fmla="*/ 305381 w 2104078"/>
                <a:gd name="connsiteY1" fmla="*/ 490686 h 1349125"/>
                <a:gd name="connsiteX2" fmla="*/ 1310269 w 2104078"/>
                <a:gd name="connsiteY2" fmla="*/ 148 h 1349125"/>
                <a:gd name="connsiteX3" fmla="*/ 2077031 w 2104078"/>
                <a:gd name="connsiteY3" fmla="*/ 419248 h 1349125"/>
                <a:gd name="connsiteX4" fmla="*/ 1176919 w 2104078"/>
                <a:gd name="connsiteY4" fmla="*/ 307329 h 1349125"/>
                <a:gd name="connsiteX5" fmla="*/ 581606 w 2104078"/>
                <a:gd name="connsiteY5" fmla="*/ 671661 h 1349125"/>
                <a:gd name="connsiteX6" fmla="*/ 800681 w 2104078"/>
                <a:gd name="connsiteY6" fmla="*/ 1081236 h 1349125"/>
                <a:gd name="connsiteX7" fmla="*/ 1234069 w 2104078"/>
                <a:gd name="connsiteY7" fmla="*/ 1133623 h 1349125"/>
                <a:gd name="connsiteX8" fmla="*/ 1343606 w 2104078"/>
                <a:gd name="connsiteY8" fmla="*/ 1324123 h 1349125"/>
                <a:gd name="connsiteX9" fmla="*/ 976894 w 2104078"/>
                <a:gd name="connsiteY9" fmla="*/ 1314598 h 1349125"/>
                <a:gd name="connsiteX10" fmla="*/ 457781 w 2104078"/>
                <a:gd name="connsiteY10" fmla="*/ 943123 h 1349125"/>
                <a:gd name="connsiteX11" fmla="*/ 43444 w 2104078"/>
                <a:gd name="connsiteY11" fmla="*/ 704998 h 1349125"/>
                <a:gd name="connsiteX12" fmla="*/ 43444 w 2104078"/>
                <a:gd name="connsiteY12" fmla="*/ 633561 h 1349125"/>
                <a:gd name="connsiteX0" fmla="*/ 43444 w 2098623"/>
                <a:gd name="connsiteY0" fmla="*/ 633555 h 1349119"/>
                <a:gd name="connsiteX1" fmla="*/ 305381 w 2098623"/>
                <a:gd name="connsiteY1" fmla="*/ 490680 h 1349119"/>
                <a:gd name="connsiteX2" fmla="*/ 1310269 w 2098623"/>
                <a:gd name="connsiteY2" fmla="*/ 142 h 1349119"/>
                <a:gd name="connsiteX3" fmla="*/ 2077031 w 2098623"/>
                <a:gd name="connsiteY3" fmla="*/ 419242 h 1349119"/>
                <a:gd name="connsiteX4" fmla="*/ 1176919 w 2098623"/>
                <a:gd name="connsiteY4" fmla="*/ 307323 h 1349119"/>
                <a:gd name="connsiteX5" fmla="*/ 581606 w 2098623"/>
                <a:gd name="connsiteY5" fmla="*/ 671655 h 1349119"/>
                <a:gd name="connsiteX6" fmla="*/ 800681 w 2098623"/>
                <a:gd name="connsiteY6" fmla="*/ 1081230 h 1349119"/>
                <a:gd name="connsiteX7" fmla="*/ 1234069 w 2098623"/>
                <a:gd name="connsiteY7" fmla="*/ 1133617 h 1349119"/>
                <a:gd name="connsiteX8" fmla="*/ 1343606 w 2098623"/>
                <a:gd name="connsiteY8" fmla="*/ 1324117 h 1349119"/>
                <a:gd name="connsiteX9" fmla="*/ 976894 w 2098623"/>
                <a:gd name="connsiteY9" fmla="*/ 1314592 h 1349119"/>
                <a:gd name="connsiteX10" fmla="*/ 457781 w 2098623"/>
                <a:gd name="connsiteY10" fmla="*/ 943117 h 1349119"/>
                <a:gd name="connsiteX11" fmla="*/ 43444 w 2098623"/>
                <a:gd name="connsiteY11" fmla="*/ 704992 h 1349119"/>
                <a:gd name="connsiteX12" fmla="*/ 43444 w 2098623"/>
                <a:gd name="connsiteY12" fmla="*/ 633555 h 1349119"/>
                <a:gd name="connsiteX0" fmla="*/ 43444 w 2104078"/>
                <a:gd name="connsiteY0" fmla="*/ 633570 h 1349134"/>
                <a:gd name="connsiteX1" fmla="*/ 305381 w 2104078"/>
                <a:gd name="connsiteY1" fmla="*/ 490695 h 1349134"/>
                <a:gd name="connsiteX2" fmla="*/ 1310269 w 2104078"/>
                <a:gd name="connsiteY2" fmla="*/ 157 h 1349134"/>
                <a:gd name="connsiteX3" fmla="*/ 2077031 w 2104078"/>
                <a:gd name="connsiteY3" fmla="*/ 419257 h 1349134"/>
                <a:gd name="connsiteX4" fmla="*/ 1176919 w 2104078"/>
                <a:gd name="connsiteY4" fmla="*/ 307338 h 1349134"/>
                <a:gd name="connsiteX5" fmla="*/ 581606 w 2104078"/>
                <a:gd name="connsiteY5" fmla="*/ 671670 h 1349134"/>
                <a:gd name="connsiteX6" fmla="*/ 800681 w 2104078"/>
                <a:gd name="connsiteY6" fmla="*/ 1081245 h 1349134"/>
                <a:gd name="connsiteX7" fmla="*/ 1234069 w 2104078"/>
                <a:gd name="connsiteY7" fmla="*/ 1133632 h 1349134"/>
                <a:gd name="connsiteX8" fmla="*/ 1343606 w 2104078"/>
                <a:gd name="connsiteY8" fmla="*/ 1324132 h 1349134"/>
                <a:gd name="connsiteX9" fmla="*/ 976894 w 2104078"/>
                <a:gd name="connsiteY9" fmla="*/ 1314607 h 1349134"/>
                <a:gd name="connsiteX10" fmla="*/ 457781 w 2104078"/>
                <a:gd name="connsiteY10" fmla="*/ 943132 h 1349134"/>
                <a:gd name="connsiteX11" fmla="*/ 43444 w 2104078"/>
                <a:gd name="connsiteY11" fmla="*/ 705007 h 1349134"/>
                <a:gd name="connsiteX12" fmla="*/ 43444 w 2104078"/>
                <a:gd name="connsiteY12" fmla="*/ 633570 h 1349134"/>
                <a:gd name="connsiteX0" fmla="*/ 43444 w 2100630"/>
                <a:gd name="connsiteY0" fmla="*/ 633576 h 1349140"/>
                <a:gd name="connsiteX1" fmla="*/ 305381 w 2100630"/>
                <a:gd name="connsiteY1" fmla="*/ 490701 h 1349140"/>
                <a:gd name="connsiteX2" fmla="*/ 1310269 w 2100630"/>
                <a:gd name="connsiteY2" fmla="*/ 163 h 1349140"/>
                <a:gd name="connsiteX3" fmla="*/ 2077031 w 2100630"/>
                <a:gd name="connsiteY3" fmla="*/ 419263 h 1349140"/>
                <a:gd name="connsiteX4" fmla="*/ 1176919 w 2100630"/>
                <a:gd name="connsiteY4" fmla="*/ 307344 h 1349140"/>
                <a:gd name="connsiteX5" fmla="*/ 581606 w 2100630"/>
                <a:gd name="connsiteY5" fmla="*/ 671676 h 1349140"/>
                <a:gd name="connsiteX6" fmla="*/ 800681 w 2100630"/>
                <a:gd name="connsiteY6" fmla="*/ 1081251 h 1349140"/>
                <a:gd name="connsiteX7" fmla="*/ 1234069 w 2100630"/>
                <a:gd name="connsiteY7" fmla="*/ 1133638 h 1349140"/>
                <a:gd name="connsiteX8" fmla="*/ 1343606 w 2100630"/>
                <a:gd name="connsiteY8" fmla="*/ 1324138 h 1349140"/>
                <a:gd name="connsiteX9" fmla="*/ 976894 w 2100630"/>
                <a:gd name="connsiteY9" fmla="*/ 1314613 h 1349140"/>
                <a:gd name="connsiteX10" fmla="*/ 457781 w 2100630"/>
                <a:gd name="connsiteY10" fmla="*/ 943138 h 1349140"/>
                <a:gd name="connsiteX11" fmla="*/ 43444 w 2100630"/>
                <a:gd name="connsiteY11" fmla="*/ 705013 h 1349140"/>
                <a:gd name="connsiteX12" fmla="*/ 43444 w 2100630"/>
                <a:gd name="connsiteY12" fmla="*/ 633576 h 1349140"/>
                <a:gd name="connsiteX0" fmla="*/ 43444 w 2100630"/>
                <a:gd name="connsiteY0" fmla="*/ 635027 h 1350591"/>
                <a:gd name="connsiteX1" fmla="*/ 305381 w 2100630"/>
                <a:gd name="connsiteY1" fmla="*/ 492152 h 1350591"/>
                <a:gd name="connsiteX2" fmla="*/ 1310269 w 2100630"/>
                <a:gd name="connsiteY2" fmla="*/ 1614 h 1350591"/>
                <a:gd name="connsiteX3" fmla="*/ 2077031 w 2100630"/>
                <a:gd name="connsiteY3" fmla="*/ 420714 h 1350591"/>
                <a:gd name="connsiteX4" fmla="*/ 1176919 w 2100630"/>
                <a:gd name="connsiteY4" fmla="*/ 308795 h 1350591"/>
                <a:gd name="connsiteX5" fmla="*/ 581606 w 2100630"/>
                <a:gd name="connsiteY5" fmla="*/ 673127 h 1350591"/>
                <a:gd name="connsiteX6" fmla="*/ 800681 w 2100630"/>
                <a:gd name="connsiteY6" fmla="*/ 1082702 h 1350591"/>
                <a:gd name="connsiteX7" fmla="*/ 1234069 w 2100630"/>
                <a:gd name="connsiteY7" fmla="*/ 1135089 h 1350591"/>
                <a:gd name="connsiteX8" fmla="*/ 1343606 w 2100630"/>
                <a:gd name="connsiteY8" fmla="*/ 1325589 h 1350591"/>
                <a:gd name="connsiteX9" fmla="*/ 976894 w 2100630"/>
                <a:gd name="connsiteY9" fmla="*/ 1316064 h 1350591"/>
                <a:gd name="connsiteX10" fmla="*/ 457781 w 2100630"/>
                <a:gd name="connsiteY10" fmla="*/ 944589 h 1350591"/>
                <a:gd name="connsiteX11" fmla="*/ 43444 w 2100630"/>
                <a:gd name="connsiteY11" fmla="*/ 706464 h 1350591"/>
                <a:gd name="connsiteX12" fmla="*/ 43444 w 2100630"/>
                <a:gd name="connsiteY12" fmla="*/ 635027 h 1350591"/>
                <a:gd name="connsiteX0" fmla="*/ 43444 w 2100630"/>
                <a:gd name="connsiteY0" fmla="*/ 635027 h 1350591"/>
                <a:gd name="connsiteX1" fmla="*/ 305381 w 2100630"/>
                <a:gd name="connsiteY1" fmla="*/ 492152 h 1350591"/>
                <a:gd name="connsiteX2" fmla="*/ 1310269 w 2100630"/>
                <a:gd name="connsiteY2" fmla="*/ 1614 h 1350591"/>
                <a:gd name="connsiteX3" fmla="*/ 2077031 w 2100630"/>
                <a:gd name="connsiteY3" fmla="*/ 420714 h 1350591"/>
                <a:gd name="connsiteX4" fmla="*/ 1176919 w 2100630"/>
                <a:gd name="connsiteY4" fmla="*/ 308795 h 1350591"/>
                <a:gd name="connsiteX5" fmla="*/ 581606 w 2100630"/>
                <a:gd name="connsiteY5" fmla="*/ 673127 h 1350591"/>
                <a:gd name="connsiteX6" fmla="*/ 800681 w 2100630"/>
                <a:gd name="connsiteY6" fmla="*/ 1082702 h 1350591"/>
                <a:gd name="connsiteX7" fmla="*/ 1234069 w 2100630"/>
                <a:gd name="connsiteY7" fmla="*/ 1135089 h 1350591"/>
                <a:gd name="connsiteX8" fmla="*/ 1343606 w 2100630"/>
                <a:gd name="connsiteY8" fmla="*/ 1325589 h 1350591"/>
                <a:gd name="connsiteX9" fmla="*/ 976894 w 2100630"/>
                <a:gd name="connsiteY9" fmla="*/ 1316064 h 1350591"/>
                <a:gd name="connsiteX10" fmla="*/ 457781 w 2100630"/>
                <a:gd name="connsiteY10" fmla="*/ 944589 h 1350591"/>
                <a:gd name="connsiteX11" fmla="*/ 43444 w 2100630"/>
                <a:gd name="connsiteY11" fmla="*/ 706464 h 1350591"/>
                <a:gd name="connsiteX12" fmla="*/ 43444 w 2100630"/>
                <a:gd name="connsiteY12" fmla="*/ 635027 h 1350591"/>
                <a:gd name="connsiteX0" fmla="*/ 43444 w 2100630"/>
                <a:gd name="connsiteY0" fmla="*/ 635027 h 1350591"/>
                <a:gd name="connsiteX1" fmla="*/ 305381 w 2100630"/>
                <a:gd name="connsiteY1" fmla="*/ 492152 h 1350591"/>
                <a:gd name="connsiteX2" fmla="*/ 1310269 w 2100630"/>
                <a:gd name="connsiteY2" fmla="*/ 1614 h 1350591"/>
                <a:gd name="connsiteX3" fmla="*/ 2077031 w 2100630"/>
                <a:gd name="connsiteY3" fmla="*/ 420714 h 1350591"/>
                <a:gd name="connsiteX4" fmla="*/ 1176919 w 2100630"/>
                <a:gd name="connsiteY4" fmla="*/ 308795 h 1350591"/>
                <a:gd name="connsiteX5" fmla="*/ 581606 w 2100630"/>
                <a:gd name="connsiteY5" fmla="*/ 673127 h 1350591"/>
                <a:gd name="connsiteX6" fmla="*/ 800681 w 2100630"/>
                <a:gd name="connsiteY6" fmla="*/ 1082702 h 1350591"/>
                <a:gd name="connsiteX7" fmla="*/ 1234069 w 2100630"/>
                <a:gd name="connsiteY7" fmla="*/ 1135089 h 1350591"/>
                <a:gd name="connsiteX8" fmla="*/ 1343606 w 2100630"/>
                <a:gd name="connsiteY8" fmla="*/ 1325589 h 1350591"/>
                <a:gd name="connsiteX9" fmla="*/ 976894 w 2100630"/>
                <a:gd name="connsiteY9" fmla="*/ 1316064 h 1350591"/>
                <a:gd name="connsiteX10" fmla="*/ 457781 w 2100630"/>
                <a:gd name="connsiteY10" fmla="*/ 944589 h 1350591"/>
                <a:gd name="connsiteX11" fmla="*/ 43444 w 2100630"/>
                <a:gd name="connsiteY11" fmla="*/ 706464 h 1350591"/>
                <a:gd name="connsiteX12" fmla="*/ 43444 w 2100630"/>
                <a:gd name="connsiteY12" fmla="*/ 635027 h 1350591"/>
                <a:gd name="connsiteX0" fmla="*/ 43444 w 2078041"/>
                <a:gd name="connsiteY0" fmla="*/ 634439 h 1350003"/>
                <a:gd name="connsiteX1" fmla="*/ 305381 w 2078041"/>
                <a:gd name="connsiteY1" fmla="*/ 491564 h 1350003"/>
                <a:gd name="connsiteX2" fmla="*/ 1310269 w 2078041"/>
                <a:gd name="connsiteY2" fmla="*/ 1026 h 1350003"/>
                <a:gd name="connsiteX3" fmla="*/ 2077031 w 2078041"/>
                <a:gd name="connsiteY3" fmla="*/ 420126 h 1350003"/>
                <a:gd name="connsiteX4" fmla="*/ 1181681 w 2078041"/>
                <a:gd name="connsiteY4" fmla="*/ 267726 h 1350003"/>
                <a:gd name="connsiteX5" fmla="*/ 581606 w 2078041"/>
                <a:gd name="connsiteY5" fmla="*/ 672539 h 1350003"/>
                <a:gd name="connsiteX6" fmla="*/ 800681 w 2078041"/>
                <a:gd name="connsiteY6" fmla="*/ 1082114 h 1350003"/>
                <a:gd name="connsiteX7" fmla="*/ 1234069 w 2078041"/>
                <a:gd name="connsiteY7" fmla="*/ 1134501 h 1350003"/>
                <a:gd name="connsiteX8" fmla="*/ 1343606 w 2078041"/>
                <a:gd name="connsiteY8" fmla="*/ 1325001 h 1350003"/>
                <a:gd name="connsiteX9" fmla="*/ 976894 w 2078041"/>
                <a:gd name="connsiteY9" fmla="*/ 1315476 h 1350003"/>
                <a:gd name="connsiteX10" fmla="*/ 457781 w 2078041"/>
                <a:gd name="connsiteY10" fmla="*/ 944001 h 1350003"/>
                <a:gd name="connsiteX11" fmla="*/ 43444 w 2078041"/>
                <a:gd name="connsiteY11" fmla="*/ 705876 h 1350003"/>
                <a:gd name="connsiteX12" fmla="*/ 43444 w 2078041"/>
                <a:gd name="connsiteY12" fmla="*/ 634439 h 1350003"/>
                <a:gd name="connsiteX0" fmla="*/ 43444 w 2078041"/>
                <a:gd name="connsiteY0" fmla="*/ 634439 h 1350003"/>
                <a:gd name="connsiteX1" fmla="*/ 305381 w 2078041"/>
                <a:gd name="connsiteY1" fmla="*/ 491564 h 1350003"/>
                <a:gd name="connsiteX2" fmla="*/ 1310269 w 2078041"/>
                <a:gd name="connsiteY2" fmla="*/ 1026 h 1350003"/>
                <a:gd name="connsiteX3" fmla="*/ 2077031 w 2078041"/>
                <a:gd name="connsiteY3" fmla="*/ 420126 h 1350003"/>
                <a:gd name="connsiteX4" fmla="*/ 1181681 w 2078041"/>
                <a:gd name="connsiteY4" fmla="*/ 267726 h 1350003"/>
                <a:gd name="connsiteX5" fmla="*/ 581606 w 2078041"/>
                <a:gd name="connsiteY5" fmla="*/ 672539 h 1350003"/>
                <a:gd name="connsiteX6" fmla="*/ 800681 w 2078041"/>
                <a:gd name="connsiteY6" fmla="*/ 1082114 h 1350003"/>
                <a:gd name="connsiteX7" fmla="*/ 1234069 w 2078041"/>
                <a:gd name="connsiteY7" fmla="*/ 1134501 h 1350003"/>
                <a:gd name="connsiteX8" fmla="*/ 1343606 w 2078041"/>
                <a:gd name="connsiteY8" fmla="*/ 1325001 h 1350003"/>
                <a:gd name="connsiteX9" fmla="*/ 976894 w 2078041"/>
                <a:gd name="connsiteY9" fmla="*/ 1315476 h 1350003"/>
                <a:gd name="connsiteX10" fmla="*/ 457781 w 2078041"/>
                <a:gd name="connsiteY10" fmla="*/ 944001 h 1350003"/>
                <a:gd name="connsiteX11" fmla="*/ 43444 w 2078041"/>
                <a:gd name="connsiteY11" fmla="*/ 705876 h 1350003"/>
                <a:gd name="connsiteX12" fmla="*/ 43444 w 2078041"/>
                <a:gd name="connsiteY12" fmla="*/ 634439 h 1350003"/>
                <a:gd name="connsiteX0" fmla="*/ 43444 w 2078041"/>
                <a:gd name="connsiteY0" fmla="*/ 634439 h 1350003"/>
                <a:gd name="connsiteX1" fmla="*/ 305381 w 2078041"/>
                <a:gd name="connsiteY1" fmla="*/ 491564 h 1350003"/>
                <a:gd name="connsiteX2" fmla="*/ 1310269 w 2078041"/>
                <a:gd name="connsiteY2" fmla="*/ 1026 h 1350003"/>
                <a:gd name="connsiteX3" fmla="*/ 2077031 w 2078041"/>
                <a:gd name="connsiteY3" fmla="*/ 420126 h 1350003"/>
                <a:gd name="connsiteX4" fmla="*/ 1181681 w 2078041"/>
                <a:gd name="connsiteY4" fmla="*/ 267726 h 1350003"/>
                <a:gd name="connsiteX5" fmla="*/ 593512 w 2078041"/>
                <a:gd name="connsiteY5" fmla="*/ 665395 h 1350003"/>
                <a:gd name="connsiteX6" fmla="*/ 800681 w 2078041"/>
                <a:gd name="connsiteY6" fmla="*/ 1082114 h 1350003"/>
                <a:gd name="connsiteX7" fmla="*/ 1234069 w 2078041"/>
                <a:gd name="connsiteY7" fmla="*/ 1134501 h 1350003"/>
                <a:gd name="connsiteX8" fmla="*/ 1343606 w 2078041"/>
                <a:gd name="connsiteY8" fmla="*/ 1325001 h 1350003"/>
                <a:gd name="connsiteX9" fmla="*/ 976894 w 2078041"/>
                <a:gd name="connsiteY9" fmla="*/ 1315476 h 1350003"/>
                <a:gd name="connsiteX10" fmla="*/ 457781 w 2078041"/>
                <a:gd name="connsiteY10" fmla="*/ 944001 h 1350003"/>
                <a:gd name="connsiteX11" fmla="*/ 43444 w 2078041"/>
                <a:gd name="connsiteY11" fmla="*/ 705876 h 1350003"/>
                <a:gd name="connsiteX12" fmla="*/ 43444 w 2078041"/>
                <a:gd name="connsiteY12" fmla="*/ 634439 h 1350003"/>
                <a:gd name="connsiteX0" fmla="*/ 43444 w 2078041"/>
                <a:gd name="connsiteY0" fmla="*/ 634439 h 1350003"/>
                <a:gd name="connsiteX1" fmla="*/ 305381 w 2078041"/>
                <a:gd name="connsiteY1" fmla="*/ 491564 h 1350003"/>
                <a:gd name="connsiteX2" fmla="*/ 1310269 w 2078041"/>
                <a:gd name="connsiteY2" fmla="*/ 1026 h 1350003"/>
                <a:gd name="connsiteX3" fmla="*/ 2077031 w 2078041"/>
                <a:gd name="connsiteY3" fmla="*/ 420126 h 1350003"/>
                <a:gd name="connsiteX4" fmla="*/ 1181681 w 2078041"/>
                <a:gd name="connsiteY4" fmla="*/ 267726 h 1350003"/>
                <a:gd name="connsiteX5" fmla="*/ 593512 w 2078041"/>
                <a:gd name="connsiteY5" fmla="*/ 665395 h 1350003"/>
                <a:gd name="connsiteX6" fmla="*/ 800681 w 2078041"/>
                <a:gd name="connsiteY6" fmla="*/ 1082114 h 1350003"/>
                <a:gd name="connsiteX7" fmla="*/ 1234069 w 2078041"/>
                <a:gd name="connsiteY7" fmla="*/ 1134501 h 1350003"/>
                <a:gd name="connsiteX8" fmla="*/ 1343606 w 2078041"/>
                <a:gd name="connsiteY8" fmla="*/ 1325001 h 1350003"/>
                <a:gd name="connsiteX9" fmla="*/ 976894 w 2078041"/>
                <a:gd name="connsiteY9" fmla="*/ 1315476 h 1350003"/>
                <a:gd name="connsiteX10" fmla="*/ 457781 w 2078041"/>
                <a:gd name="connsiteY10" fmla="*/ 944001 h 1350003"/>
                <a:gd name="connsiteX11" fmla="*/ 43444 w 2078041"/>
                <a:gd name="connsiteY11" fmla="*/ 705876 h 1350003"/>
                <a:gd name="connsiteX12" fmla="*/ 43444 w 2078041"/>
                <a:gd name="connsiteY12" fmla="*/ 634439 h 1350003"/>
                <a:gd name="connsiteX0" fmla="*/ 43444 w 2095580"/>
                <a:gd name="connsiteY0" fmla="*/ 635045 h 1350609"/>
                <a:gd name="connsiteX1" fmla="*/ 305381 w 2095580"/>
                <a:gd name="connsiteY1" fmla="*/ 492170 h 1350609"/>
                <a:gd name="connsiteX2" fmla="*/ 1310269 w 2095580"/>
                <a:gd name="connsiteY2" fmla="*/ 1632 h 1350609"/>
                <a:gd name="connsiteX3" fmla="*/ 2077031 w 2095580"/>
                <a:gd name="connsiteY3" fmla="*/ 420732 h 1350609"/>
                <a:gd name="connsiteX4" fmla="*/ 1181681 w 2095580"/>
                <a:gd name="connsiteY4" fmla="*/ 268332 h 1350609"/>
                <a:gd name="connsiteX5" fmla="*/ 593512 w 2095580"/>
                <a:gd name="connsiteY5" fmla="*/ 666001 h 1350609"/>
                <a:gd name="connsiteX6" fmla="*/ 800681 w 2095580"/>
                <a:gd name="connsiteY6" fmla="*/ 1082720 h 1350609"/>
                <a:gd name="connsiteX7" fmla="*/ 1234069 w 2095580"/>
                <a:gd name="connsiteY7" fmla="*/ 1135107 h 1350609"/>
                <a:gd name="connsiteX8" fmla="*/ 1343606 w 2095580"/>
                <a:gd name="connsiteY8" fmla="*/ 1325607 h 1350609"/>
                <a:gd name="connsiteX9" fmla="*/ 976894 w 2095580"/>
                <a:gd name="connsiteY9" fmla="*/ 1316082 h 1350609"/>
                <a:gd name="connsiteX10" fmla="*/ 457781 w 2095580"/>
                <a:gd name="connsiteY10" fmla="*/ 944607 h 1350609"/>
                <a:gd name="connsiteX11" fmla="*/ 43444 w 2095580"/>
                <a:gd name="connsiteY11" fmla="*/ 706482 h 1350609"/>
                <a:gd name="connsiteX12" fmla="*/ 43444 w 2095580"/>
                <a:gd name="connsiteY12" fmla="*/ 635045 h 1350609"/>
                <a:gd name="connsiteX0" fmla="*/ 43444 w 2104669"/>
                <a:gd name="connsiteY0" fmla="*/ 634924 h 1350488"/>
                <a:gd name="connsiteX1" fmla="*/ 305381 w 2104669"/>
                <a:gd name="connsiteY1" fmla="*/ 492049 h 1350488"/>
                <a:gd name="connsiteX2" fmla="*/ 1310269 w 2104669"/>
                <a:gd name="connsiteY2" fmla="*/ 1511 h 1350488"/>
                <a:gd name="connsiteX3" fmla="*/ 2077031 w 2104669"/>
                <a:gd name="connsiteY3" fmla="*/ 420611 h 1350488"/>
                <a:gd name="connsiteX4" fmla="*/ 1181681 w 2104669"/>
                <a:gd name="connsiteY4" fmla="*/ 268211 h 1350488"/>
                <a:gd name="connsiteX5" fmla="*/ 593512 w 2104669"/>
                <a:gd name="connsiteY5" fmla="*/ 665880 h 1350488"/>
                <a:gd name="connsiteX6" fmla="*/ 800681 w 2104669"/>
                <a:gd name="connsiteY6" fmla="*/ 1082599 h 1350488"/>
                <a:gd name="connsiteX7" fmla="*/ 1234069 w 2104669"/>
                <a:gd name="connsiteY7" fmla="*/ 1134986 h 1350488"/>
                <a:gd name="connsiteX8" fmla="*/ 1343606 w 2104669"/>
                <a:gd name="connsiteY8" fmla="*/ 1325486 h 1350488"/>
                <a:gd name="connsiteX9" fmla="*/ 976894 w 2104669"/>
                <a:gd name="connsiteY9" fmla="*/ 1315961 h 1350488"/>
                <a:gd name="connsiteX10" fmla="*/ 457781 w 2104669"/>
                <a:gd name="connsiteY10" fmla="*/ 944486 h 1350488"/>
                <a:gd name="connsiteX11" fmla="*/ 43444 w 2104669"/>
                <a:gd name="connsiteY11" fmla="*/ 706361 h 1350488"/>
                <a:gd name="connsiteX12" fmla="*/ 43444 w 2104669"/>
                <a:gd name="connsiteY12" fmla="*/ 634924 h 1350488"/>
                <a:gd name="connsiteX0" fmla="*/ 43444 w 2082422"/>
                <a:gd name="connsiteY0" fmla="*/ 634700 h 1350264"/>
                <a:gd name="connsiteX1" fmla="*/ 305381 w 2082422"/>
                <a:gd name="connsiteY1" fmla="*/ 491825 h 1350264"/>
                <a:gd name="connsiteX2" fmla="*/ 1310269 w 2082422"/>
                <a:gd name="connsiteY2" fmla="*/ 1287 h 1350264"/>
                <a:gd name="connsiteX3" fmla="*/ 2077031 w 2082422"/>
                <a:gd name="connsiteY3" fmla="*/ 420387 h 1350264"/>
                <a:gd name="connsiteX4" fmla="*/ 1181681 w 2082422"/>
                <a:gd name="connsiteY4" fmla="*/ 267987 h 1350264"/>
                <a:gd name="connsiteX5" fmla="*/ 593512 w 2082422"/>
                <a:gd name="connsiteY5" fmla="*/ 665656 h 1350264"/>
                <a:gd name="connsiteX6" fmla="*/ 800681 w 2082422"/>
                <a:gd name="connsiteY6" fmla="*/ 1082375 h 1350264"/>
                <a:gd name="connsiteX7" fmla="*/ 1234069 w 2082422"/>
                <a:gd name="connsiteY7" fmla="*/ 1134762 h 1350264"/>
                <a:gd name="connsiteX8" fmla="*/ 1343606 w 2082422"/>
                <a:gd name="connsiteY8" fmla="*/ 1325262 h 1350264"/>
                <a:gd name="connsiteX9" fmla="*/ 976894 w 2082422"/>
                <a:gd name="connsiteY9" fmla="*/ 1315737 h 1350264"/>
                <a:gd name="connsiteX10" fmla="*/ 457781 w 2082422"/>
                <a:gd name="connsiteY10" fmla="*/ 944262 h 1350264"/>
                <a:gd name="connsiteX11" fmla="*/ 43444 w 2082422"/>
                <a:gd name="connsiteY11" fmla="*/ 706137 h 1350264"/>
                <a:gd name="connsiteX12" fmla="*/ 43444 w 2082422"/>
                <a:gd name="connsiteY12" fmla="*/ 634700 h 1350264"/>
                <a:gd name="connsiteX0" fmla="*/ 43444 w 2082848"/>
                <a:gd name="connsiteY0" fmla="*/ 634656 h 1350220"/>
                <a:gd name="connsiteX1" fmla="*/ 305381 w 2082848"/>
                <a:gd name="connsiteY1" fmla="*/ 491781 h 1350220"/>
                <a:gd name="connsiteX2" fmla="*/ 1310269 w 2082848"/>
                <a:gd name="connsiteY2" fmla="*/ 1243 h 1350220"/>
                <a:gd name="connsiteX3" fmla="*/ 2077031 w 2082848"/>
                <a:gd name="connsiteY3" fmla="*/ 420343 h 1350220"/>
                <a:gd name="connsiteX4" fmla="*/ 1181681 w 2082848"/>
                <a:gd name="connsiteY4" fmla="*/ 267943 h 1350220"/>
                <a:gd name="connsiteX5" fmla="*/ 593512 w 2082848"/>
                <a:gd name="connsiteY5" fmla="*/ 665612 h 1350220"/>
                <a:gd name="connsiteX6" fmla="*/ 800681 w 2082848"/>
                <a:gd name="connsiteY6" fmla="*/ 1082331 h 1350220"/>
                <a:gd name="connsiteX7" fmla="*/ 1234069 w 2082848"/>
                <a:gd name="connsiteY7" fmla="*/ 1134718 h 1350220"/>
                <a:gd name="connsiteX8" fmla="*/ 1343606 w 2082848"/>
                <a:gd name="connsiteY8" fmla="*/ 1325218 h 1350220"/>
                <a:gd name="connsiteX9" fmla="*/ 976894 w 2082848"/>
                <a:gd name="connsiteY9" fmla="*/ 1315693 h 1350220"/>
                <a:gd name="connsiteX10" fmla="*/ 457781 w 2082848"/>
                <a:gd name="connsiteY10" fmla="*/ 944218 h 1350220"/>
                <a:gd name="connsiteX11" fmla="*/ 43444 w 2082848"/>
                <a:gd name="connsiteY11" fmla="*/ 706093 h 1350220"/>
                <a:gd name="connsiteX12" fmla="*/ 43444 w 2082848"/>
                <a:gd name="connsiteY12" fmla="*/ 634656 h 1350220"/>
                <a:gd name="connsiteX0" fmla="*/ 43444 w 2078390"/>
                <a:gd name="connsiteY0" fmla="*/ 634615 h 1350179"/>
                <a:gd name="connsiteX1" fmla="*/ 305381 w 2078390"/>
                <a:gd name="connsiteY1" fmla="*/ 491740 h 1350179"/>
                <a:gd name="connsiteX2" fmla="*/ 1310269 w 2078390"/>
                <a:gd name="connsiteY2" fmla="*/ 1202 h 1350179"/>
                <a:gd name="connsiteX3" fmla="*/ 2077031 w 2078390"/>
                <a:gd name="connsiteY3" fmla="*/ 420302 h 1350179"/>
                <a:gd name="connsiteX4" fmla="*/ 1181681 w 2078390"/>
                <a:gd name="connsiteY4" fmla="*/ 267902 h 1350179"/>
                <a:gd name="connsiteX5" fmla="*/ 593512 w 2078390"/>
                <a:gd name="connsiteY5" fmla="*/ 665571 h 1350179"/>
                <a:gd name="connsiteX6" fmla="*/ 800681 w 2078390"/>
                <a:gd name="connsiteY6" fmla="*/ 1082290 h 1350179"/>
                <a:gd name="connsiteX7" fmla="*/ 1234069 w 2078390"/>
                <a:gd name="connsiteY7" fmla="*/ 1134677 h 1350179"/>
                <a:gd name="connsiteX8" fmla="*/ 1343606 w 2078390"/>
                <a:gd name="connsiteY8" fmla="*/ 1325177 h 1350179"/>
                <a:gd name="connsiteX9" fmla="*/ 976894 w 2078390"/>
                <a:gd name="connsiteY9" fmla="*/ 1315652 h 1350179"/>
                <a:gd name="connsiteX10" fmla="*/ 457781 w 2078390"/>
                <a:gd name="connsiteY10" fmla="*/ 944177 h 1350179"/>
                <a:gd name="connsiteX11" fmla="*/ 43444 w 2078390"/>
                <a:gd name="connsiteY11" fmla="*/ 706052 h 1350179"/>
                <a:gd name="connsiteX12" fmla="*/ 43444 w 2078390"/>
                <a:gd name="connsiteY12" fmla="*/ 634615 h 1350179"/>
                <a:gd name="connsiteX0" fmla="*/ 43444 w 2066059"/>
                <a:gd name="connsiteY0" fmla="*/ 634190 h 1349754"/>
                <a:gd name="connsiteX1" fmla="*/ 305381 w 2066059"/>
                <a:gd name="connsiteY1" fmla="*/ 491315 h 1349754"/>
                <a:gd name="connsiteX2" fmla="*/ 1310269 w 2066059"/>
                <a:gd name="connsiteY2" fmla="*/ 777 h 1349754"/>
                <a:gd name="connsiteX3" fmla="*/ 2065125 w 2066059"/>
                <a:gd name="connsiteY3" fmla="*/ 384159 h 1349754"/>
                <a:gd name="connsiteX4" fmla="*/ 1181681 w 2066059"/>
                <a:gd name="connsiteY4" fmla="*/ 267477 h 1349754"/>
                <a:gd name="connsiteX5" fmla="*/ 593512 w 2066059"/>
                <a:gd name="connsiteY5" fmla="*/ 665146 h 1349754"/>
                <a:gd name="connsiteX6" fmla="*/ 800681 w 2066059"/>
                <a:gd name="connsiteY6" fmla="*/ 1081865 h 1349754"/>
                <a:gd name="connsiteX7" fmla="*/ 1234069 w 2066059"/>
                <a:gd name="connsiteY7" fmla="*/ 1134252 h 1349754"/>
                <a:gd name="connsiteX8" fmla="*/ 1343606 w 2066059"/>
                <a:gd name="connsiteY8" fmla="*/ 1324752 h 1349754"/>
                <a:gd name="connsiteX9" fmla="*/ 976894 w 2066059"/>
                <a:gd name="connsiteY9" fmla="*/ 1315227 h 1349754"/>
                <a:gd name="connsiteX10" fmla="*/ 457781 w 2066059"/>
                <a:gd name="connsiteY10" fmla="*/ 943752 h 1349754"/>
                <a:gd name="connsiteX11" fmla="*/ 43444 w 2066059"/>
                <a:gd name="connsiteY11" fmla="*/ 705627 h 1349754"/>
                <a:gd name="connsiteX12" fmla="*/ 43444 w 2066059"/>
                <a:gd name="connsiteY12" fmla="*/ 634190 h 1349754"/>
                <a:gd name="connsiteX0" fmla="*/ 43444 w 2068112"/>
                <a:gd name="connsiteY0" fmla="*/ 634459 h 1350023"/>
                <a:gd name="connsiteX1" fmla="*/ 305381 w 2068112"/>
                <a:gd name="connsiteY1" fmla="*/ 491584 h 1350023"/>
                <a:gd name="connsiteX2" fmla="*/ 1310269 w 2068112"/>
                <a:gd name="connsiteY2" fmla="*/ 1046 h 1350023"/>
                <a:gd name="connsiteX3" fmla="*/ 2065125 w 2068112"/>
                <a:gd name="connsiteY3" fmla="*/ 384428 h 1350023"/>
                <a:gd name="connsiteX4" fmla="*/ 1181681 w 2068112"/>
                <a:gd name="connsiteY4" fmla="*/ 267746 h 1350023"/>
                <a:gd name="connsiteX5" fmla="*/ 593512 w 2068112"/>
                <a:gd name="connsiteY5" fmla="*/ 665415 h 1350023"/>
                <a:gd name="connsiteX6" fmla="*/ 800681 w 2068112"/>
                <a:gd name="connsiteY6" fmla="*/ 1082134 h 1350023"/>
                <a:gd name="connsiteX7" fmla="*/ 1234069 w 2068112"/>
                <a:gd name="connsiteY7" fmla="*/ 1134521 h 1350023"/>
                <a:gd name="connsiteX8" fmla="*/ 1343606 w 2068112"/>
                <a:gd name="connsiteY8" fmla="*/ 1325021 h 1350023"/>
                <a:gd name="connsiteX9" fmla="*/ 976894 w 2068112"/>
                <a:gd name="connsiteY9" fmla="*/ 1315496 h 1350023"/>
                <a:gd name="connsiteX10" fmla="*/ 457781 w 2068112"/>
                <a:gd name="connsiteY10" fmla="*/ 944021 h 1350023"/>
                <a:gd name="connsiteX11" fmla="*/ 43444 w 2068112"/>
                <a:gd name="connsiteY11" fmla="*/ 705896 h 1350023"/>
                <a:gd name="connsiteX12" fmla="*/ 43444 w 2068112"/>
                <a:gd name="connsiteY12" fmla="*/ 634459 h 1350023"/>
                <a:gd name="connsiteX0" fmla="*/ 43444 w 2065635"/>
                <a:gd name="connsiteY0" fmla="*/ 610285 h 1325849"/>
                <a:gd name="connsiteX1" fmla="*/ 305381 w 2065635"/>
                <a:gd name="connsiteY1" fmla="*/ 467410 h 1325849"/>
                <a:gd name="connsiteX2" fmla="*/ 1293601 w 2065635"/>
                <a:gd name="connsiteY2" fmla="*/ 685 h 1325849"/>
                <a:gd name="connsiteX3" fmla="*/ 2065125 w 2065635"/>
                <a:gd name="connsiteY3" fmla="*/ 360254 h 1325849"/>
                <a:gd name="connsiteX4" fmla="*/ 1181681 w 2065635"/>
                <a:gd name="connsiteY4" fmla="*/ 243572 h 1325849"/>
                <a:gd name="connsiteX5" fmla="*/ 593512 w 2065635"/>
                <a:gd name="connsiteY5" fmla="*/ 641241 h 1325849"/>
                <a:gd name="connsiteX6" fmla="*/ 800681 w 2065635"/>
                <a:gd name="connsiteY6" fmla="*/ 1057960 h 1325849"/>
                <a:gd name="connsiteX7" fmla="*/ 1234069 w 2065635"/>
                <a:gd name="connsiteY7" fmla="*/ 1110347 h 1325849"/>
                <a:gd name="connsiteX8" fmla="*/ 1343606 w 2065635"/>
                <a:gd name="connsiteY8" fmla="*/ 1300847 h 1325849"/>
                <a:gd name="connsiteX9" fmla="*/ 976894 w 2065635"/>
                <a:gd name="connsiteY9" fmla="*/ 1291322 h 1325849"/>
                <a:gd name="connsiteX10" fmla="*/ 457781 w 2065635"/>
                <a:gd name="connsiteY10" fmla="*/ 919847 h 1325849"/>
                <a:gd name="connsiteX11" fmla="*/ 43444 w 2065635"/>
                <a:gd name="connsiteY11" fmla="*/ 681722 h 1325849"/>
                <a:gd name="connsiteX12" fmla="*/ 43444 w 2065635"/>
                <a:gd name="connsiteY12" fmla="*/ 610285 h 1325849"/>
                <a:gd name="connsiteX0" fmla="*/ 43444 w 2065795"/>
                <a:gd name="connsiteY0" fmla="*/ 609626 h 1325190"/>
                <a:gd name="connsiteX1" fmla="*/ 305381 w 2065795"/>
                <a:gd name="connsiteY1" fmla="*/ 466751 h 1325190"/>
                <a:gd name="connsiteX2" fmla="*/ 1293601 w 2065795"/>
                <a:gd name="connsiteY2" fmla="*/ 26 h 1325190"/>
                <a:gd name="connsiteX3" fmla="*/ 2065125 w 2065795"/>
                <a:gd name="connsiteY3" fmla="*/ 359595 h 1325190"/>
                <a:gd name="connsiteX4" fmla="*/ 1181681 w 2065795"/>
                <a:gd name="connsiteY4" fmla="*/ 242913 h 1325190"/>
                <a:gd name="connsiteX5" fmla="*/ 593512 w 2065795"/>
                <a:gd name="connsiteY5" fmla="*/ 640582 h 1325190"/>
                <a:gd name="connsiteX6" fmla="*/ 800681 w 2065795"/>
                <a:gd name="connsiteY6" fmla="*/ 1057301 h 1325190"/>
                <a:gd name="connsiteX7" fmla="*/ 1234069 w 2065795"/>
                <a:gd name="connsiteY7" fmla="*/ 1109688 h 1325190"/>
                <a:gd name="connsiteX8" fmla="*/ 1343606 w 2065795"/>
                <a:gd name="connsiteY8" fmla="*/ 1300188 h 1325190"/>
                <a:gd name="connsiteX9" fmla="*/ 976894 w 2065795"/>
                <a:gd name="connsiteY9" fmla="*/ 1290663 h 1325190"/>
                <a:gd name="connsiteX10" fmla="*/ 457781 w 2065795"/>
                <a:gd name="connsiteY10" fmla="*/ 919188 h 1325190"/>
                <a:gd name="connsiteX11" fmla="*/ 43444 w 2065795"/>
                <a:gd name="connsiteY11" fmla="*/ 681063 h 1325190"/>
                <a:gd name="connsiteX12" fmla="*/ 43444 w 2065795"/>
                <a:gd name="connsiteY12" fmla="*/ 609626 h 1325190"/>
                <a:gd name="connsiteX0" fmla="*/ 43444 w 2069269"/>
                <a:gd name="connsiteY0" fmla="*/ 609626 h 1325190"/>
                <a:gd name="connsiteX1" fmla="*/ 305381 w 2069269"/>
                <a:gd name="connsiteY1" fmla="*/ 466751 h 1325190"/>
                <a:gd name="connsiteX2" fmla="*/ 1293601 w 2069269"/>
                <a:gd name="connsiteY2" fmla="*/ 26 h 1325190"/>
                <a:gd name="connsiteX3" fmla="*/ 2065125 w 2069269"/>
                <a:gd name="connsiteY3" fmla="*/ 359595 h 1325190"/>
                <a:gd name="connsiteX4" fmla="*/ 1181681 w 2069269"/>
                <a:gd name="connsiteY4" fmla="*/ 242913 h 1325190"/>
                <a:gd name="connsiteX5" fmla="*/ 593512 w 2069269"/>
                <a:gd name="connsiteY5" fmla="*/ 640582 h 1325190"/>
                <a:gd name="connsiteX6" fmla="*/ 800681 w 2069269"/>
                <a:gd name="connsiteY6" fmla="*/ 1057301 h 1325190"/>
                <a:gd name="connsiteX7" fmla="*/ 1234069 w 2069269"/>
                <a:gd name="connsiteY7" fmla="*/ 1109688 h 1325190"/>
                <a:gd name="connsiteX8" fmla="*/ 1343606 w 2069269"/>
                <a:gd name="connsiteY8" fmla="*/ 1300188 h 1325190"/>
                <a:gd name="connsiteX9" fmla="*/ 976894 w 2069269"/>
                <a:gd name="connsiteY9" fmla="*/ 1290663 h 1325190"/>
                <a:gd name="connsiteX10" fmla="*/ 457781 w 2069269"/>
                <a:gd name="connsiteY10" fmla="*/ 919188 h 1325190"/>
                <a:gd name="connsiteX11" fmla="*/ 43444 w 2069269"/>
                <a:gd name="connsiteY11" fmla="*/ 681063 h 1325190"/>
                <a:gd name="connsiteX12" fmla="*/ 43444 w 2069269"/>
                <a:gd name="connsiteY12" fmla="*/ 609626 h 1325190"/>
                <a:gd name="connsiteX0" fmla="*/ 43444 w 2072895"/>
                <a:gd name="connsiteY0" fmla="*/ 609626 h 1325190"/>
                <a:gd name="connsiteX1" fmla="*/ 305381 w 2072895"/>
                <a:gd name="connsiteY1" fmla="*/ 466751 h 1325190"/>
                <a:gd name="connsiteX2" fmla="*/ 1293601 w 2072895"/>
                <a:gd name="connsiteY2" fmla="*/ 26 h 1325190"/>
                <a:gd name="connsiteX3" fmla="*/ 2065125 w 2072895"/>
                <a:gd name="connsiteY3" fmla="*/ 359595 h 1325190"/>
                <a:gd name="connsiteX4" fmla="*/ 1181681 w 2072895"/>
                <a:gd name="connsiteY4" fmla="*/ 242913 h 1325190"/>
                <a:gd name="connsiteX5" fmla="*/ 593512 w 2072895"/>
                <a:gd name="connsiteY5" fmla="*/ 640582 h 1325190"/>
                <a:gd name="connsiteX6" fmla="*/ 800681 w 2072895"/>
                <a:gd name="connsiteY6" fmla="*/ 1057301 h 1325190"/>
                <a:gd name="connsiteX7" fmla="*/ 1234069 w 2072895"/>
                <a:gd name="connsiteY7" fmla="*/ 1109688 h 1325190"/>
                <a:gd name="connsiteX8" fmla="*/ 1343606 w 2072895"/>
                <a:gd name="connsiteY8" fmla="*/ 1300188 h 1325190"/>
                <a:gd name="connsiteX9" fmla="*/ 976894 w 2072895"/>
                <a:gd name="connsiteY9" fmla="*/ 1290663 h 1325190"/>
                <a:gd name="connsiteX10" fmla="*/ 457781 w 2072895"/>
                <a:gd name="connsiteY10" fmla="*/ 919188 h 1325190"/>
                <a:gd name="connsiteX11" fmla="*/ 43444 w 2072895"/>
                <a:gd name="connsiteY11" fmla="*/ 681063 h 1325190"/>
                <a:gd name="connsiteX12" fmla="*/ 43444 w 2072895"/>
                <a:gd name="connsiteY12" fmla="*/ 609626 h 1325190"/>
                <a:gd name="connsiteX0" fmla="*/ 43444 w 2072969"/>
                <a:gd name="connsiteY0" fmla="*/ 610186 h 1325750"/>
                <a:gd name="connsiteX1" fmla="*/ 305381 w 2072969"/>
                <a:gd name="connsiteY1" fmla="*/ 467311 h 1325750"/>
                <a:gd name="connsiteX2" fmla="*/ 1293601 w 2072969"/>
                <a:gd name="connsiteY2" fmla="*/ 586 h 1325750"/>
                <a:gd name="connsiteX3" fmla="*/ 2065125 w 2072969"/>
                <a:gd name="connsiteY3" fmla="*/ 360155 h 1325750"/>
                <a:gd name="connsiteX4" fmla="*/ 1181681 w 2072969"/>
                <a:gd name="connsiteY4" fmla="*/ 243473 h 1325750"/>
                <a:gd name="connsiteX5" fmla="*/ 593512 w 2072969"/>
                <a:gd name="connsiteY5" fmla="*/ 641142 h 1325750"/>
                <a:gd name="connsiteX6" fmla="*/ 800681 w 2072969"/>
                <a:gd name="connsiteY6" fmla="*/ 1057861 h 1325750"/>
                <a:gd name="connsiteX7" fmla="*/ 1234069 w 2072969"/>
                <a:gd name="connsiteY7" fmla="*/ 1110248 h 1325750"/>
                <a:gd name="connsiteX8" fmla="*/ 1343606 w 2072969"/>
                <a:gd name="connsiteY8" fmla="*/ 1300748 h 1325750"/>
                <a:gd name="connsiteX9" fmla="*/ 976894 w 2072969"/>
                <a:gd name="connsiteY9" fmla="*/ 1291223 h 1325750"/>
                <a:gd name="connsiteX10" fmla="*/ 457781 w 2072969"/>
                <a:gd name="connsiteY10" fmla="*/ 919748 h 1325750"/>
                <a:gd name="connsiteX11" fmla="*/ 43444 w 2072969"/>
                <a:gd name="connsiteY11" fmla="*/ 681623 h 1325750"/>
                <a:gd name="connsiteX12" fmla="*/ 43444 w 2072969"/>
                <a:gd name="connsiteY12" fmla="*/ 610186 h 1325750"/>
                <a:gd name="connsiteX0" fmla="*/ 43444 w 2072969"/>
                <a:gd name="connsiteY0" fmla="*/ 610186 h 1325750"/>
                <a:gd name="connsiteX1" fmla="*/ 305381 w 2072969"/>
                <a:gd name="connsiteY1" fmla="*/ 467311 h 1325750"/>
                <a:gd name="connsiteX2" fmla="*/ 1293601 w 2072969"/>
                <a:gd name="connsiteY2" fmla="*/ 586 h 1325750"/>
                <a:gd name="connsiteX3" fmla="*/ 2065125 w 2072969"/>
                <a:gd name="connsiteY3" fmla="*/ 360155 h 1325750"/>
                <a:gd name="connsiteX4" fmla="*/ 1181681 w 2072969"/>
                <a:gd name="connsiteY4" fmla="*/ 243473 h 1325750"/>
                <a:gd name="connsiteX5" fmla="*/ 593512 w 2072969"/>
                <a:gd name="connsiteY5" fmla="*/ 641142 h 1325750"/>
                <a:gd name="connsiteX6" fmla="*/ 800681 w 2072969"/>
                <a:gd name="connsiteY6" fmla="*/ 1057861 h 1325750"/>
                <a:gd name="connsiteX7" fmla="*/ 1234069 w 2072969"/>
                <a:gd name="connsiteY7" fmla="*/ 1110248 h 1325750"/>
                <a:gd name="connsiteX8" fmla="*/ 1343606 w 2072969"/>
                <a:gd name="connsiteY8" fmla="*/ 1300748 h 1325750"/>
                <a:gd name="connsiteX9" fmla="*/ 976894 w 2072969"/>
                <a:gd name="connsiteY9" fmla="*/ 1291223 h 1325750"/>
                <a:gd name="connsiteX10" fmla="*/ 457781 w 2072969"/>
                <a:gd name="connsiteY10" fmla="*/ 919748 h 1325750"/>
                <a:gd name="connsiteX11" fmla="*/ 43444 w 2072969"/>
                <a:gd name="connsiteY11" fmla="*/ 681623 h 1325750"/>
                <a:gd name="connsiteX12" fmla="*/ 43444 w 2072969"/>
                <a:gd name="connsiteY12" fmla="*/ 610186 h 1325750"/>
                <a:gd name="connsiteX0" fmla="*/ 43444 w 2072969"/>
                <a:gd name="connsiteY0" fmla="*/ 610186 h 1325750"/>
                <a:gd name="connsiteX1" fmla="*/ 305381 w 2072969"/>
                <a:gd name="connsiteY1" fmla="*/ 467311 h 1325750"/>
                <a:gd name="connsiteX2" fmla="*/ 1293601 w 2072969"/>
                <a:gd name="connsiteY2" fmla="*/ 586 h 1325750"/>
                <a:gd name="connsiteX3" fmla="*/ 2065125 w 2072969"/>
                <a:gd name="connsiteY3" fmla="*/ 360155 h 1325750"/>
                <a:gd name="connsiteX4" fmla="*/ 1181681 w 2072969"/>
                <a:gd name="connsiteY4" fmla="*/ 243473 h 1325750"/>
                <a:gd name="connsiteX5" fmla="*/ 593512 w 2072969"/>
                <a:gd name="connsiteY5" fmla="*/ 641142 h 1325750"/>
                <a:gd name="connsiteX6" fmla="*/ 800681 w 2072969"/>
                <a:gd name="connsiteY6" fmla="*/ 1057861 h 1325750"/>
                <a:gd name="connsiteX7" fmla="*/ 1234069 w 2072969"/>
                <a:gd name="connsiteY7" fmla="*/ 1110248 h 1325750"/>
                <a:gd name="connsiteX8" fmla="*/ 1343606 w 2072969"/>
                <a:gd name="connsiteY8" fmla="*/ 1300748 h 1325750"/>
                <a:gd name="connsiteX9" fmla="*/ 976894 w 2072969"/>
                <a:gd name="connsiteY9" fmla="*/ 1291223 h 1325750"/>
                <a:gd name="connsiteX10" fmla="*/ 457781 w 2072969"/>
                <a:gd name="connsiteY10" fmla="*/ 919748 h 1325750"/>
                <a:gd name="connsiteX11" fmla="*/ 43444 w 2072969"/>
                <a:gd name="connsiteY11" fmla="*/ 681623 h 1325750"/>
                <a:gd name="connsiteX12" fmla="*/ 43444 w 2072969"/>
                <a:gd name="connsiteY12" fmla="*/ 610186 h 1325750"/>
                <a:gd name="connsiteX0" fmla="*/ 36714 w 2066239"/>
                <a:gd name="connsiteY0" fmla="*/ 610186 h 1325750"/>
                <a:gd name="connsiteX1" fmla="*/ 298651 w 2066239"/>
                <a:gd name="connsiteY1" fmla="*/ 467311 h 1325750"/>
                <a:gd name="connsiteX2" fmla="*/ 1286871 w 2066239"/>
                <a:gd name="connsiteY2" fmla="*/ 586 h 1325750"/>
                <a:gd name="connsiteX3" fmla="*/ 2058395 w 2066239"/>
                <a:gd name="connsiteY3" fmla="*/ 360155 h 1325750"/>
                <a:gd name="connsiteX4" fmla="*/ 1174951 w 2066239"/>
                <a:gd name="connsiteY4" fmla="*/ 243473 h 1325750"/>
                <a:gd name="connsiteX5" fmla="*/ 586782 w 2066239"/>
                <a:gd name="connsiteY5" fmla="*/ 641142 h 1325750"/>
                <a:gd name="connsiteX6" fmla="*/ 793951 w 2066239"/>
                <a:gd name="connsiteY6" fmla="*/ 1057861 h 1325750"/>
                <a:gd name="connsiteX7" fmla="*/ 1227339 w 2066239"/>
                <a:gd name="connsiteY7" fmla="*/ 1110248 h 1325750"/>
                <a:gd name="connsiteX8" fmla="*/ 1336876 w 2066239"/>
                <a:gd name="connsiteY8" fmla="*/ 1300748 h 1325750"/>
                <a:gd name="connsiteX9" fmla="*/ 970164 w 2066239"/>
                <a:gd name="connsiteY9" fmla="*/ 1291223 h 1325750"/>
                <a:gd name="connsiteX10" fmla="*/ 451051 w 2066239"/>
                <a:gd name="connsiteY10" fmla="*/ 919748 h 1325750"/>
                <a:gd name="connsiteX11" fmla="*/ 36714 w 2066239"/>
                <a:gd name="connsiteY11" fmla="*/ 681623 h 1325750"/>
                <a:gd name="connsiteX12" fmla="*/ 36714 w 2066239"/>
                <a:gd name="connsiteY12" fmla="*/ 610186 h 1325750"/>
                <a:gd name="connsiteX0" fmla="*/ 31272 w 2060797"/>
                <a:gd name="connsiteY0" fmla="*/ 610186 h 1325750"/>
                <a:gd name="connsiteX1" fmla="*/ 293209 w 2060797"/>
                <a:gd name="connsiteY1" fmla="*/ 467311 h 1325750"/>
                <a:gd name="connsiteX2" fmla="*/ 1281429 w 2060797"/>
                <a:gd name="connsiteY2" fmla="*/ 586 h 1325750"/>
                <a:gd name="connsiteX3" fmla="*/ 2052953 w 2060797"/>
                <a:gd name="connsiteY3" fmla="*/ 360155 h 1325750"/>
                <a:gd name="connsiteX4" fmla="*/ 1169509 w 2060797"/>
                <a:gd name="connsiteY4" fmla="*/ 243473 h 1325750"/>
                <a:gd name="connsiteX5" fmla="*/ 581340 w 2060797"/>
                <a:gd name="connsiteY5" fmla="*/ 641142 h 1325750"/>
                <a:gd name="connsiteX6" fmla="*/ 788509 w 2060797"/>
                <a:gd name="connsiteY6" fmla="*/ 1057861 h 1325750"/>
                <a:gd name="connsiteX7" fmla="*/ 1221897 w 2060797"/>
                <a:gd name="connsiteY7" fmla="*/ 1110248 h 1325750"/>
                <a:gd name="connsiteX8" fmla="*/ 1331434 w 2060797"/>
                <a:gd name="connsiteY8" fmla="*/ 1300748 h 1325750"/>
                <a:gd name="connsiteX9" fmla="*/ 964722 w 2060797"/>
                <a:gd name="connsiteY9" fmla="*/ 1291223 h 1325750"/>
                <a:gd name="connsiteX10" fmla="*/ 445609 w 2060797"/>
                <a:gd name="connsiteY10" fmla="*/ 919748 h 1325750"/>
                <a:gd name="connsiteX11" fmla="*/ 31272 w 2060797"/>
                <a:gd name="connsiteY11" fmla="*/ 681623 h 1325750"/>
                <a:gd name="connsiteX12" fmla="*/ 31272 w 2060797"/>
                <a:gd name="connsiteY12" fmla="*/ 610186 h 1325750"/>
                <a:gd name="connsiteX0" fmla="*/ 31272 w 2060797"/>
                <a:gd name="connsiteY0" fmla="*/ 610186 h 1325750"/>
                <a:gd name="connsiteX1" fmla="*/ 293209 w 2060797"/>
                <a:gd name="connsiteY1" fmla="*/ 467311 h 1325750"/>
                <a:gd name="connsiteX2" fmla="*/ 1281429 w 2060797"/>
                <a:gd name="connsiteY2" fmla="*/ 586 h 1325750"/>
                <a:gd name="connsiteX3" fmla="*/ 2052953 w 2060797"/>
                <a:gd name="connsiteY3" fmla="*/ 360155 h 1325750"/>
                <a:gd name="connsiteX4" fmla="*/ 1169509 w 2060797"/>
                <a:gd name="connsiteY4" fmla="*/ 243473 h 1325750"/>
                <a:gd name="connsiteX5" fmla="*/ 581340 w 2060797"/>
                <a:gd name="connsiteY5" fmla="*/ 641142 h 1325750"/>
                <a:gd name="connsiteX6" fmla="*/ 788509 w 2060797"/>
                <a:gd name="connsiteY6" fmla="*/ 1057861 h 1325750"/>
                <a:gd name="connsiteX7" fmla="*/ 1221897 w 2060797"/>
                <a:gd name="connsiteY7" fmla="*/ 1110248 h 1325750"/>
                <a:gd name="connsiteX8" fmla="*/ 1331434 w 2060797"/>
                <a:gd name="connsiteY8" fmla="*/ 1300748 h 1325750"/>
                <a:gd name="connsiteX9" fmla="*/ 964722 w 2060797"/>
                <a:gd name="connsiteY9" fmla="*/ 1291223 h 1325750"/>
                <a:gd name="connsiteX10" fmla="*/ 445609 w 2060797"/>
                <a:gd name="connsiteY10" fmla="*/ 919748 h 1325750"/>
                <a:gd name="connsiteX11" fmla="*/ 31272 w 2060797"/>
                <a:gd name="connsiteY11" fmla="*/ 681623 h 1325750"/>
                <a:gd name="connsiteX12" fmla="*/ 31272 w 2060797"/>
                <a:gd name="connsiteY12" fmla="*/ 610186 h 1325750"/>
                <a:gd name="connsiteX0" fmla="*/ 31272 w 2060797"/>
                <a:gd name="connsiteY0" fmla="*/ 610186 h 1325750"/>
                <a:gd name="connsiteX1" fmla="*/ 293209 w 2060797"/>
                <a:gd name="connsiteY1" fmla="*/ 467311 h 1325750"/>
                <a:gd name="connsiteX2" fmla="*/ 1281429 w 2060797"/>
                <a:gd name="connsiteY2" fmla="*/ 586 h 1325750"/>
                <a:gd name="connsiteX3" fmla="*/ 2052953 w 2060797"/>
                <a:gd name="connsiteY3" fmla="*/ 360155 h 1325750"/>
                <a:gd name="connsiteX4" fmla="*/ 1169509 w 2060797"/>
                <a:gd name="connsiteY4" fmla="*/ 243473 h 1325750"/>
                <a:gd name="connsiteX5" fmla="*/ 581340 w 2060797"/>
                <a:gd name="connsiteY5" fmla="*/ 641142 h 1325750"/>
                <a:gd name="connsiteX6" fmla="*/ 788509 w 2060797"/>
                <a:gd name="connsiteY6" fmla="*/ 1057861 h 1325750"/>
                <a:gd name="connsiteX7" fmla="*/ 1221897 w 2060797"/>
                <a:gd name="connsiteY7" fmla="*/ 1110248 h 1325750"/>
                <a:gd name="connsiteX8" fmla="*/ 1331434 w 2060797"/>
                <a:gd name="connsiteY8" fmla="*/ 1300748 h 1325750"/>
                <a:gd name="connsiteX9" fmla="*/ 964722 w 2060797"/>
                <a:gd name="connsiteY9" fmla="*/ 1291223 h 1325750"/>
                <a:gd name="connsiteX10" fmla="*/ 445609 w 2060797"/>
                <a:gd name="connsiteY10" fmla="*/ 919748 h 1325750"/>
                <a:gd name="connsiteX11" fmla="*/ 31272 w 2060797"/>
                <a:gd name="connsiteY11" fmla="*/ 681623 h 1325750"/>
                <a:gd name="connsiteX12" fmla="*/ 31272 w 2060797"/>
                <a:gd name="connsiteY12" fmla="*/ 610186 h 1325750"/>
                <a:gd name="connsiteX0" fmla="*/ 31272 w 2060797"/>
                <a:gd name="connsiteY0" fmla="*/ 610186 h 1325750"/>
                <a:gd name="connsiteX1" fmla="*/ 293209 w 2060797"/>
                <a:gd name="connsiteY1" fmla="*/ 467311 h 1325750"/>
                <a:gd name="connsiteX2" fmla="*/ 1281429 w 2060797"/>
                <a:gd name="connsiteY2" fmla="*/ 586 h 1325750"/>
                <a:gd name="connsiteX3" fmla="*/ 2052953 w 2060797"/>
                <a:gd name="connsiteY3" fmla="*/ 360155 h 1325750"/>
                <a:gd name="connsiteX4" fmla="*/ 1169509 w 2060797"/>
                <a:gd name="connsiteY4" fmla="*/ 243473 h 1325750"/>
                <a:gd name="connsiteX5" fmla="*/ 581340 w 2060797"/>
                <a:gd name="connsiteY5" fmla="*/ 641142 h 1325750"/>
                <a:gd name="connsiteX6" fmla="*/ 788509 w 2060797"/>
                <a:gd name="connsiteY6" fmla="*/ 1057861 h 1325750"/>
                <a:gd name="connsiteX7" fmla="*/ 1221897 w 2060797"/>
                <a:gd name="connsiteY7" fmla="*/ 1110248 h 1325750"/>
                <a:gd name="connsiteX8" fmla="*/ 1331434 w 2060797"/>
                <a:gd name="connsiteY8" fmla="*/ 1300748 h 1325750"/>
                <a:gd name="connsiteX9" fmla="*/ 964722 w 2060797"/>
                <a:gd name="connsiteY9" fmla="*/ 1291223 h 1325750"/>
                <a:gd name="connsiteX10" fmla="*/ 445609 w 2060797"/>
                <a:gd name="connsiteY10" fmla="*/ 919748 h 1325750"/>
                <a:gd name="connsiteX11" fmla="*/ 31272 w 2060797"/>
                <a:gd name="connsiteY11" fmla="*/ 681623 h 1325750"/>
                <a:gd name="connsiteX12" fmla="*/ 31272 w 2060797"/>
                <a:gd name="connsiteY12" fmla="*/ 610186 h 1325750"/>
                <a:gd name="connsiteX0" fmla="*/ 25576 w 2055101"/>
                <a:gd name="connsiteY0" fmla="*/ 610186 h 1325750"/>
                <a:gd name="connsiteX1" fmla="*/ 287513 w 2055101"/>
                <a:gd name="connsiteY1" fmla="*/ 467311 h 1325750"/>
                <a:gd name="connsiteX2" fmla="*/ 1275733 w 2055101"/>
                <a:gd name="connsiteY2" fmla="*/ 586 h 1325750"/>
                <a:gd name="connsiteX3" fmla="*/ 2047257 w 2055101"/>
                <a:gd name="connsiteY3" fmla="*/ 360155 h 1325750"/>
                <a:gd name="connsiteX4" fmla="*/ 1163813 w 2055101"/>
                <a:gd name="connsiteY4" fmla="*/ 243473 h 1325750"/>
                <a:gd name="connsiteX5" fmla="*/ 575644 w 2055101"/>
                <a:gd name="connsiteY5" fmla="*/ 641142 h 1325750"/>
                <a:gd name="connsiteX6" fmla="*/ 782813 w 2055101"/>
                <a:gd name="connsiteY6" fmla="*/ 1057861 h 1325750"/>
                <a:gd name="connsiteX7" fmla="*/ 1216201 w 2055101"/>
                <a:gd name="connsiteY7" fmla="*/ 1110248 h 1325750"/>
                <a:gd name="connsiteX8" fmla="*/ 1325738 w 2055101"/>
                <a:gd name="connsiteY8" fmla="*/ 1300748 h 1325750"/>
                <a:gd name="connsiteX9" fmla="*/ 959026 w 2055101"/>
                <a:gd name="connsiteY9" fmla="*/ 1291223 h 1325750"/>
                <a:gd name="connsiteX10" fmla="*/ 439913 w 2055101"/>
                <a:gd name="connsiteY10" fmla="*/ 919748 h 1325750"/>
                <a:gd name="connsiteX11" fmla="*/ 25576 w 2055101"/>
                <a:gd name="connsiteY11" fmla="*/ 681623 h 1325750"/>
                <a:gd name="connsiteX12" fmla="*/ 25576 w 2055101"/>
                <a:gd name="connsiteY12" fmla="*/ 610186 h 1325750"/>
                <a:gd name="connsiteX0" fmla="*/ 25576 w 2055101"/>
                <a:gd name="connsiteY0" fmla="*/ 610186 h 1325750"/>
                <a:gd name="connsiteX1" fmla="*/ 287513 w 2055101"/>
                <a:gd name="connsiteY1" fmla="*/ 467311 h 1325750"/>
                <a:gd name="connsiteX2" fmla="*/ 1275733 w 2055101"/>
                <a:gd name="connsiteY2" fmla="*/ 586 h 1325750"/>
                <a:gd name="connsiteX3" fmla="*/ 2047257 w 2055101"/>
                <a:gd name="connsiteY3" fmla="*/ 360155 h 1325750"/>
                <a:gd name="connsiteX4" fmla="*/ 1163813 w 2055101"/>
                <a:gd name="connsiteY4" fmla="*/ 243473 h 1325750"/>
                <a:gd name="connsiteX5" fmla="*/ 575644 w 2055101"/>
                <a:gd name="connsiteY5" fmla="*/ 641142 h 1325750"/>
                <a:gd name="connsiteX6" fmla="*/ 782813 w 2055101"/>
                <a:gd name="connsiteY6" fmla="*/ 1057861 h 1325750"/>
                <a:gd name="connsiteX7" fmla="*/ 1216201 w 2055101"/>
                <a:gd name="connsiteY7" fmla="*/ 1110248 h 1325750"/>
                <a:gd name="connsiteX8" fmla="*/ 1325738 w 2055101"/>
                <a:gd name="connsiteY8" fmla="*/ 1300748 h 1325750"/>
                <a:gd name="connsiteX9" fmla="*/ 959026 w 2055101"/>
                <a:gd name="connsiteY9" fmla="*/ 1291223 h 1325750"/>
                <a:gd name="connsiteX10" fmla="*/ 439913 w 2055101"/>
                <a:gd name="connsiteY10" fmla="*/ 919748 h 1325750"/>
                <a:gd name="connsiteX11" fmla="*/ 25576 w 2055101"/>
                <a:gd name="connsiteY11" fmla="*/ 681623 h 1325750"/>
                <a:gd name="connsiteX12" fmla="*/ 25576 w 2055101"/>
                <a:gd name="connsiteY12" fmla="*/ 610186 h 1325750"/>
                <a:gd name="connsiteX0" fmla="*/ 25576 w 2055101"/>
                <a:gd name="connsiteY0" fmla="*/ 610186 h 1332981"/>
                <a:gd name="connsiteX1" fmla="*/ 287513 w 2055101"/>
                <a:gd name="connsiteY1" fmla="*/ 467311 h 1332981"/>
                <a:gd name="connsiteX2" fmla="*/ 1275733 w 2055101"/>
                <a:gd name="connsiteY2" fmla="*/ 586 h 1332981"/>
                <a:gd name="connsiteX3" fmla="*/ 2047257 w 2055101"/>
                <a:gd name="connsiteY3" fmla="*/ 360155 h 1332981"/>
                <a:gd name="connsiteX4" fmla="*/ 1163813 w 2055101"/>
                <a:gd name="connsiteY4" fmla="*/ 243473 h 1332981"/>
                <a:gd name="connsiteX5" fmla="*/ 575644 w 2055101"/>
                <a:gd name="connsiteY5" fmla="*/ 641142 h 1332981"/>
                <a:gd name="connsiteX6" fmla="*/ 782813 w 2055101"/>
                <a:gd name="connsiteY6" fmla="*/ 1057861 h 1332981"/>
                <a:gd name="connsiteX7" fmla="*/ 1216201 w 2055101"/>
                <a:gd name="connsiteY7" fmla="*/ 1110248 h 1332981"/>
                <a:gd name="connsiteX8" fmla="*/ 1325738 w 2055101"/>
                <a:gd name="connsiteY8" fmla="*/ 1300748 h 1332981"/>
                <a:gd name="connsiteX9" fmla="*/ 947120 w 2055101"/>
                <a:gd name="connsiteY9" fmla="*/ 1303129 h 1332981"/>
                <a:gd name="connsiteX10" fmla="*/ 439913 w 2055101"/>
                <a:gd name="connsiteY10" fmla="*/ 919748 h 1332981"/>
                <a:gd name="connsiteX11" fmla="*/ 25576 w 2055101"/>
                <a:gd name="connsiteY11" fmla="*/ 681623 h 1332981"/>
                <a:gd name="connsiteX12" fmla="*/ 25576 w 2055101"/>
                <a:gd name="connsiteY12" fmla="*/ 610186 h 1332981"/>
                <a:gd name="connsiteX0" fmla="*/ 42790 w 2072315"/>
                <a:gd name="connsiteY0" fmla="*/ 610186 h 1339011"/>
                <a:gd name="connsiteX1" fmla="*/ 304727 w 2072315"/>
                <a:gd name="connsiteY1" fmla="*/ 467311 h 1339011"/>
                <a:gd name="connsiteX2" fmla="*/ 1292947 w 2072315"/>
                <a:gd name="connsiteY2" fmla="*/ 586 h 1339011"/>
                <a:gd name="connsiteX3" fmla="*/ 2064471 w 2072315"/>
                <a:gd name="connsiteY3" fmla="*/ 360155 h 1339011"/>
                <a:gd name="connsiteX4" fmla="*/ 1181027 w 2072315"/>
                <a:gd name="connsiteY4" fmla="*/ 243473 h 1339011"/>
                <a:gd name="connsiteX5" fmla="*/ 592858 w 2072315"/>
                <a:gd name="connsiteY5" fmla="*/ 641142 h 1339011"/>
                <a:gd name="connsiteX6" fmla="*/ 800027 w 2072315"/>
                <a:gd name="connsiteY6" fmla="*/ 1057861 h 1339011"/>
                <a:gd name="connsiteX7" fmla="*/ 1233415 w 2072315"/>
                <a:gd name="connsiteY7" fmla="*/ 1110248 h 1339011"/>
                <a:gd name="connsiteX8" fmla="*/ 1342952 w 2072315"/>
                <a:gd name="connsiteY8" fmla="*/ 1300748 h 1339011"/>
                <a:gd name="connsiteX9" fmla="*/ 964334 w 2072315"/>
                <a:gd name="connsiteY9" fmla="*/ 1303129 h 1339011"/>
                <a:gd name="connsiteX10" fmla="*/ 457127 w 2072315"/>
                <a:gd name="connsiteY10" fmla="*/ 919748 h 1339011"/>
                <a:gd name="connsiteX11" fmla="*/ 42790 w 2072315"/>
                <a:gd name="connsiteY11" fmla="*/ 681623 h 1339011"/>
                <a:gd name="connsiteX12" fmla="*/ 42790 w 2072315"/>
                <a:gd name="connsiteY12" fmla="*/ 610186 h 1339011"/>
                <a:gd name="connsiteX0" fmla="*/ 42790 w 2072315"/>
                <a:gd name="connsiteY0" fmla="*/ 610186 h 1339011"/>
                <a:gd name="connsiteX1" fmla="*/ 304727 w 2072315"/>
                <a:gd name="connsiteY1" fmla="*/ 467311 h 1339011"/>
                <a:gd name="connsiteX2" fmla="*/ 1292947 w 2072315"/>
                <a:gd name="connsiteY2" fmla="*/ 586 h 1339011"/>
                <a:gd name="connsiteX3" fmla="*/ 2064471 w 2072315"/>
                <a:gd name="connsiteY3" fmla="*/ 360155 h 1339011"/>
                <a:gd name="connsiteX4" fmla="*/ 1181027 w 2072315"/>
                <a:gd name="connsiteY4" fmla="*/ 243473 h 1339011"/>
                <a:gd name="connsiteX5" fmla="*/ 592858 w 2072315"/>
                <a:gd name="connsiteY5" fmla="*/ 641142 h 1339011"/>
                <a:gd name="connsiteX6" fmla="*/ 800027 w 2072315"/>
                <a:gd name="connsiteY6" fmla="*/ 1057861 h 1339011"/>
                <a:gd name="connsiteX7" fmla="*/ 1233415 w 2072315"/>
                <a:gd name="connsiteY7" fmla="*/ 1110248 h 1339011"/>
                <a:gd name="connsiteX8" fmla="*/ 1342952 w 2072315"/>
                <a:gd name="connsiteY8" fmla="*/ 1300748 h 1339011"/>
                <a:gd name="connsiteX9" fmla="*/ 964334 w 2072315"/>
                <a:gd name="connsiteY9" fmla="*/ 1303129 h 1339011"/>
                <a:gd name="connsiteX10" fmla="*/ 457127 w 2072315"/>
                <a:gd name="connsiteY10" fmla="*/ 919748 h 1339011"/>
                <a:gd name="connsiteX11" fmla="*/ 42790 w 2072315"/>
                <a:gd name="connsiteY11" fmla="*/ 681623 h 1339011"/>
                <a:gd name="connsiteX12" fmla="*/ 42790 w 2072315"/>
                <a:gd name="connsiteY12" fmla="*/ 610186 h 1339011"/>
                <a:gd name="connsiteX0" fmla="*/ 42790 w 2072315"/>
                <a:gd name="connsiteY0" fmla="*/ 610186 h 1345154"/>
                <a:gd name="connsiteX1" fmla="*/ 304727 w 2072315"/>
                <a:gd name="connsiteY1" fmla="*/ 467311 h 1345154"/>
                <a:gd name="connsiteX2" fmla="*/ 1292947 w 2072315"/>
                <a:gd name="connsiteY2" fmla="*/ 586 h 1345154"/>
                <a:gd name="connsiteX3" fmla="*/ 2064471 w 2072315"/>
                <a:gd name="connsiteY3" fmla="*/ 360155 h 1345154"/>
                <a:gd name="connsiteX4" fmla="*/ 1181027 w 2072315"/>
                <a:gd name="connsiteY4" fmla="*/ 243473 h 1345154"/>
                <a:gd name="connsiteX5" fmla="*/ 592858 w 2072315"/>
                <a:gd name="connsiteY5" fmla="*/ 641142 h 1345154"/>
                <a:gd name="connsiteX6" fmla="*/ 800027 w 2072315"/>
                <a:gd name="connsiteY6" fmla="*/ 1057861 h 1345154"/>
                <a:gd name="connsiteX7" fmla="*/ 1233415 w 2072315"/>
                <a:gd name="connsiteY7" fmla="*/ 1110248 h 1345154"/>
                <a:gd name="connsiteX8" fmla="*/ 1342952 w 2072315"/>
                <a:gd name="connsiteY8" fmla="*/ 1300748 h 1345154"/>
                <a:gd name="connsiteX9" fmla="*/ 964334 w 2072315"/>
                <a:gd name="connsiteY9" fmla="*/ 1303129 h 1345154"/>
                <a:gd name="connsiteX10" fmla="*/ 457127 w 2072315"/>
                <a:gd name="connsiteY10" fmla="*/ 919748 h 1345154"/>
                <a:gd name="connsiteX11" fmla="*/ 42790 w 2072315"/>
                <a:gd name="connsiteY11" fmla="*/ 681623 h 1345154"/>
                <a:gd name="connsiteX12" fmla="*/ 42790 w 2072315"/>
                <a:gd name="connsiteY12" fmla="*/ 610186 h 1345154"/>
                <a:gd name="connsiteX0" fmla="*/ 42790 w 2072315"/>
                <a:gd name="connsiteY0" fmla="*/ 610186 h 1345154"/>
                <a:gd name="connsiteX1" fmla="*/ 304727 w 2072315"/>
                <a:gd name="connsiteY1" fmla="*/ 467311 h 1345154"/>
                <a:gd name="connsiteX2" fmla="*/ 1292947 w 2072315"/>
                <a:gd name="connsiteY2" fmla="*/ 586 h 1345154"/>
                <a:gd name="connsiteX3" fmla="*/ 2064471 w 2072315"/>
                <a:gd name="connsiteY3" fmla="*/ 360155 h 1345154"/>
                <a:gd name="connsiteX4" fmla="*/ 1181027 w 2072315"/>
                <a:gd name="connsiteY4" fmla="*/ 243473 h 1345154"/>
                <a:gd name="connsiteX5" fmla="*/ 592858 w 2072315"/>
                <a:gd name="connsiteY5" fmla="*/ 641142 h 1345154"/>
                <a:gd name="connsiteX6" fmla="*/ 800027 w 2072315"/>
                <a:gd name="connsiteY6" fmla="*/ 1057861 h 1345154"/>
                <a:gd name="connsiteX7" fmla="*/ 1233415 w 2072315"/>
                <a:gd name="connsiteY7" fmla="*/ 1110248 h 1345154"/>
                <a:gd name="connsiteX8" fmla="*/ 1342952 w 2072315"/>
                <a:gd name="connsiteY8" fmla="*/ 1300748 h 1345154"/>
                <a:gd name="connsiteX9" fmla="*/ 964334 w 2072315"/>
                <a:gd name="connsiteY9" fmla="*/ 1303129 h 1345154"/>
                <a:gd name="connsiteX10" fmla="*/ 457127 w 2072315"/>
                <a:gd name="connsiteY10" fmla="*/ 919748 h 1345154"/>
                <a:gd name="connsiteX11" fmla="*/ 42790 w 2072315"/>
                <a:gd name="connsiteY11" fmla="*/ 681623 h 1345154"/>
                <a:gd name="connsiteX12" fmla="*/ 42790 w 2072315"/>
                <a:gd name="connsiteY12" fmla="*/ 610186 h 1345154"/>
                <a:gd name="connsiteX0" fmla="*/ 42790 w 2072315"/>
                <a:gd name="connsiteY0" fmla="*/ 610186 h 1345154"/>
                <a:gd name="connsiteX1" fmla="*/ 304727 w 2072315"/>
                <a:gd name="connsiteY1" fmla="*/ 467311 h 1345154"/>
                <a:gd name="connsiteX2" fmla="*/ 1292947 w 2072315"/>
                <a:gd name="connsiteY2" fmla="*/ 586 h 1345154"/>
                <a:gd name="connsiteX3" fmla="*/ 2064471 w 2072315"/>
                <a:gd name="connsiteY3" fmla="*/ 360155 h 1345154"/>
                <a:gd name="connsiteX4" fmla="*/ 1181027 w 2072315"/>
                <a:gd name="connsiteY4" fmla="*/ 243473 h 1345154"/>
                <a:gd name="connsiteX5" fmla="*/ 592858 w 2072315"/>
                <a:gd name="connsiteY5" fmla="*/ 641142 h 1345154"/>
                <a:gd name="connsiteX6" fmla="*/ 800027 w 2072315"/>
                <a:gd name="connsiteY6" fmla="*/ 1057861 h 1345154"/>
                <a:gd name="connsiteX7" fmla="*/ 1233415 w 2072315"/>
                <a:gd name="connsiteY7" fmla="*/ 1110248 h 1345154"/>
                <a:gd name="connsiteX8" fmla="*/ 1342952 w 2072315"/>
                <a:gd name="connsiteY8" fmla="*/ 1300748 h 1345154"/>
                <a:gd name="connsiteX9" fmla="*/ 964334 w 2072315"/>
                <a:gd name="connsiteY9" fmla="*/ 1303129 h 1345154"/>
                <a:gd name="connsiteX10" fmla="*/ 457127 w 2072315"/>
                <a:gd name="connsiteY10" fmla="*/ 919748 h 1345154"/>
                <a:gd name="connsiteX11" fmla="*/ 42790 w 2072315"/>
                <a:gd name="connsiteY11" fmla="*/ 681623 h 1345154"/>
                <a:gd name="connsiteX12" fmla="*/ 42790 w 2072315"/>
                <a:gd name="connsiteY12" fmla="*/ 610186 h 1345154"/>
                <a:gd name="connsiteX0" fmla="*/ 36853 w 2066378"/>
                <a:gd name="connsiteY0" fmla="*/ 610186 h 1345154"/>
                <a:gd name="connsiteX1" fmla="*/ 298790 w 2066378"/>
                <a:gd name="connsiteY1" fmla="*/ 467311 h 1345154"/>
                <a:gd name="connsiteX2" fmla="*/ 1287010 w 2066378"/>
                <a:gd name="connsiteY2" fmla="*/ 586 h 1345154"/>
                <a:gd name="connsiteX3" fmla="*/ 2058534 w 2066378"/>
                <a:gd name="connsiteY3" fmla="*/ 360155 h 1345154"/>
                <a:gd name="connsiteX4" fmla="*/ 1175090 w 2066378"/>
                <a:gd name="connsiteY4" fmla="*/ 243473 h 1345154"/>
                <a:gd name="connsiteX5" fmla="*/ 586921 w 2066378"/>
                <a:gd name="connsiteY5" fmla="*/ 641142 h 1345154"/>
                <a:gd name="connsiteX6" fmla="*/ 794090 w 2066378"/>
                <a:gd name="connsiteY6" fmla="*/ 1057861 h 1345154"/>
                <a:gd name="connsiteX7" fmla="*/ 1227478 w 2066378"/>
                <a:gd name="connsiteY7" fmla="*/ 1110248 h 1345154"/>
                <a:gd name="connsiteX8" fmla="*/ 1337015 w 2066378"/>
                <a:gd name="connsiteY8" fmla="*/ 1300748 h 1345154"/>
                <a:gd name="connsiteX9" fmla="*/ 958397 w 2066378"/>
                <a:gd name="connsiteY9" fmla="*/ 1303129 h 1345154"/>
                <a:gd name="connsiteX10" fmla="*/ 451190 w 2066378"/>
                <a:gd name="connsiteY10" fmla="*/ 919748 h 1345154"/>
                <a:gd name="connsiteX11" fmla="*/ 36853 w 2066378"/>
                <a:gd name="connsiteY11" fmla="*/ 681623 h 1345154"/>
                <a:gd name="connsiteX12" fmla="*/ 36853 w 2066378"/>
                <a:gd name="connsiteY12" fmla="*/ 610186 h 1345154"/>
                <a:gd name="connsiteX0" fmla="*/ 36853 w 2066378"/>
                <a:gd name="connsiteY0" fmla="*/ 610186 h 1345154"/>
                <a:gd name="connsiteX1" fmla="*/ 298790 w 2066378"/>
                <a:gd name="connsiteY1" fmla="*/ 467311 h 1345154"/>
                <a:gd name="connsiteX2" fmla="*/ 1287010 w 2066378"/>
                <a:gd name="connsiteY2" fmla="*/ 586 h 1345154"/>
                <a:gd name="connsiteX3" fmla="*/ 2058534 w 2066378"/>
                <a:gd name="connsiteY3" fmla="*/ 360155 h 1345154"/>
                <a:gd name="connsiteX4" fmla="*/ 1175090 w 2066378"/>
                <a:gd name="connsiteY4" fmla="*/ 243473 h 1345154"/>
                <a:gd name="connsiteX5" fmla="*/ 586921 w 2066378"/>
                <a:gd name="connsiteY5" fmla="*/ 641142 h 1345154"/>
                <a:gd name="connsiteX6" fmla="*/ 794090 w 2066378"/>
                <a:gd name="connsiteY6" fmla="*/ 1057861 h 1345154"/>
                <a:gd name="connsiteX7" fmla="*/ 1227478 w 2066378"/>
                <a:gd name="connsiteY7" fmla="*/ 1110248 h 1345154"/>
                <a:gd name="connsiteX8" fmla="*/ 1337015 w 2066378"/>
                <a:gd name="connsiteY8" fmla="*/ 1300748 h 1345154"/>
                <a:gd name="connsiteX9" fmla="*/ 958397 w 2066378"/>
                <a:gd name="connsiteY9" fmla="*/ 1303129 h 1345154"/>
                <a:gd name="connsiteX10" fmla="*/ 451190 w 2066378"/>
                <a:gd name="connsiteY10" fmla="*/ 919748 h 1345154"/>
                <a:gd name="connsiteX11" fmla="*/ 36853 w 2066378"/>
                <a:gd name="connsiteY11" fmla="*/ 681623 h 1345154"/>
                <a:gd name="connsiteX12" fmla="*/ 36853 w 2066378"/>
                <a:gd name="connsiteY12" fmla="*/ 610186 h 1345154"/>
                <a:gd name="connsiteX0" fmla="*/ 36853 w 2066378"/>
                <a:gd name="connsiteY0" fmla="*/ 610186 h 1345154"/>
                <a:gd name="connsiteX1" fmla="*/ 298790 w 2066378"/>
                <a:gd name="connsiteY1" fmla="*/ 467311 h 1345154"/>
                <a:gd name="connsiteX2" fmla="*/ 1287010 w 2066378"/>
                <a:gd name="connsiteY2" fmla="*/ 586 h 1345154"/>
                <a:gd name="connsiteX3" fmla="*/ 2058534 w 2066378"/>
                <a:gd name="connsiteY3" fmla="*/ 360155 h 1345154"/>
                <a:gd name="connsiteX4" fmla="*/ 1175090 w 2066378"/>
                <a:gd name="connsiteY4" fmla="*/ 243473 h 1345154"/>
                <a:gd name="connsiteX5" fmla="*/ 586921 w 2066378"/>
                <a:gd name="connsiteY5" fmla="*/ 641142 h 1345154"/>
                <a:gd name="connsiteX6" fmla="*/ 794090 w 2066378"/>
                <a:gd name="connsiteY6" fmla="*/ 1057861 h 1345154"/>
                <a:gd name="connsiteX7" fmla="*/ 1227478 w 2066378"/>
                <a:gd name="connsiteY7" fmla="*/ 1110248 h 1345154"/>
                <a:gd name="connsiteX8" fmla="*/ 1337015 w 2066378"/>
                <a:gd name="connsiteY8" fmla="*/ 1300748 h 1345154"/>
                <a:gd name="connsiteX9" fmla="*/ 958397 w 2066378"/>
                <a:gd name="connsiteY9" fmla="*/ 1303129 h 1345154"/>
                <a:gd name="connsiteX10" fmla="*/ 451190 w 2066378"/>
                <a:gd name="connsiteY10" fmla="*/ 919748 h 1345154"/>
                <a:gd name="connsiteX11" fmla="*/ 36853 w 2066378"/>
                <a:gd name="connsiteY11" fmla="*/ 681623 h 1345154"/>
                <a:gd name="connsiteX12" fmla="*/ 36853 w 2066378"/>
                <a:gd name="connsiteY12" fmla="*/ 610186 h 1345154"/>
                <a:gd name="connsiteX0" fmla="*/ 36853 w 2066378"/>
                <a:gd name="connsiteY0" fmla="*/ 610186 h 1345154"/>
                <a:gd name="connsiteX1" fmla="*/ 298790 w 2066378"/>
                <a:gd name="connsiteY1" fmla="*/ 467311 h 1345154"/>
                <a:gd name="connsiteX2" fmla="*/ 1287010 w 2066378"/>
                <a:gd name="connsiteY2" fmla="*/ 586 h 1345154"/>
                <a:gd name="connsiteX3" fmla="*/ 2058534 w 2066378"/>
                <a:gd name="connsiteY3" fmla="*/ 360155 h 1345154"/>
                <a:gd name="connsiteX4" fmla="*/ 1175090 w 2066378"/>
                <a:gd name="connsiteY4" fmla="*/ 243473 h 1345154"/>
                <a:gd name="connsiteX5" fmla="*/ 586921 w 2066378"/>
                <a:gd name="connsiteY5" fmla="*/ 641142 h 1345154"/>
                <a:gd name="connsiteX6" fmla="*/ 794090 w 2066378"/>
                <a:gd name="connsiteY6" fmla="*/ 1057861 h 1345154"/>
                <a:gd name="connsiteX7" fmla="*/ 1227478 w 2066378"/>
                <a:gd name="connsiteY7" fmla="*/ 1110248 h 1345154"/>
                <a:gd name="connsiteX8" fmla="*/ 1337015 w 2066378"/>
                <a:gd name="connsiteY8" fmla="*/ 1300748 h 1345154"/>
                <a:gd name="connsiteX9" fmla="*/ 958397 w 2066378"/>
                <a:gd name="connsiteY9" fmla="*/ 1303129 h 1345154"/>
                <a:gd name="connsiteX10" fmla="*/ 451190 w 2066378"/>
                <a:gd name="connsiteY10" fmla="*/ 919748 h 1345154"/>
                <a:gd name="connsiteX11" fmla="*/ 36853 w 2066378"/>
                <a:gd name="connsiteY11" fmla="*/ 681623 h 1345154"/>
                <a:gd name="connsiteX12" fmla="*/ 36853 w 2066378"/>
                <a:gd name="connsiteY12" fmla="*/ 610186 h 1345154"/>
                <a:gd name="connsiteX0" fmla="*/ 36853 w 2077802"/>
                <a:gd name="connsiteY0" fmla="*/ 610046 h 1345014"/>
                <a:gd name="connsiteX1" fmla="*/ 298790 w 2077802"/>
                <a:gd name="connsiteY1" fmla="*/ 467171 h 1345014"/>
                <a:gd name="connsiteX2" fmla="*/ 1287010 w 2077802"/>
                <a:gd name="connsiteY2" fmla="*/ 446 h 1345014"/>
                <a:gd name="connsiteX3" fmla="*/ 2058534 w 2077802"/>
                <a:gd name="connsiteY3" fmla="*/ 360015 h 1345014"/>
                <a:gd name="connsiteX4" fmla="*/ 1788404 w 2077802"/>
                <a:gd name="connsiteY4" fmla="*/ 561657 h 1345014"/>
                <a:gd name="connsiteX5" fmla="*/ 1175090 w 2077802"/>
                <a:gd name="connsiteY5" fmla="*/ 243333 h 1345014"/>
                <a:gd name="connsiteX6" fmla="*/ 586921 w 2077802"/>
                <a:gd name="connsiteY6" fmla="*/ 641002 h 1345014"/>
                <a:gd name="connsiteX7" fmla="*/ 794090 w 2077802"/>
                <a:gd name="connsiteY7" fmla="*/ 1057721 h 1345014"/>
                <a:gd name="connsiteX8" fmla="*/ 1227478 w 2077802"/>
                <a:gd name="connsiteY8" fmla="*/ 1110108 h 1345014"/>
                <a:gd name="connsiteX9" fmla="*/ 1337015 w 2077802"/>
                <a:gd name="connsiteY9" fmla="*/ 1300608 h 1345014"/>
                <a:gd name="connsiteX10" fmla="*/ 958397 w 2077802"/>
                <a:gd name="connsiteY10" fmla="*/ 1302989 h 1345014"/>
                <a:gd name="connsiteX11" fmla="*/ 451190 w 2077802"/>
                <a:gd name="connsiteY11" fmla="*/ 919608 h 1345014"/>
                <a:gd name="connsiteX12" fmla="*/ 36853 w 2077802"/>
                <a:gd name="connsiteY12" fmla="*/ 681483 h 1345014"/>
                <a:gd name="connsiteX13" fmla="*/ 36853 w 2077802"/>
                <a:gd name="connsiteY13" fmla="*/ 610046 h 1345014"/>
                <a:gd name="connsiteX0" fmla="*/ 36853 w 2058616"/>
                <a:gd name="connsiteY0" fmla="*/ 610189 h 1345157"/>
                <a:gd name="connsiteX1" fmla="*/ 298790 w 2058616"/>
                <a:gd name="connsiteY1" fmla="*/ 467314 h 1345157"/>
                <a:gd name="connsiteX2" fmla="*/ 1287010 w 2058616"/>
                <a:gd name="connsiteY2" fmla="*/ 589 h 1345157"/>
                <a:gd name="connsiteX3" fmla="*/ 2058534 w 2058616"/>
                <a:gd name="connsiteY3" fmla="*/ 360158 h 1345157"/>
                <a:gd name="connsiteX4" fmla="*/ 1788404 w 2058616"/>
                <a:gd name="connsiteY4" fmla="*/ 561800 h 1345157"/>
                <a:gd name="connsiteX5" fmla="*/ 1175090 w 2058616"/>
                <a:gd name="connsiteY5" fmla="*/ 243476 h 1345157"/>
                <a:gd name="connsiteX6" fmla="*/ 586921 w 2058616"/>
                <a:gd name="connsiteY6" fmla="*/ 641145 h 1345157"/>
                <a:gd name="connsiteX7" fmla="*/ 794090 w 2058616"/>
                <a:gd name="connsiteY7" fmla="*/ 1057864 h 1345157"/>
                <a:gd name="connsiteX8" fmla="*/ 1227478 w 2058616"/>
                <a:gd name="connsiteY8" fmla="*/ 1110251 h 1345157"/>
                <a:gd name="connsiteX9" fmla="*/ 1337015 w 2058616"/>
                <a:gd name="connsiteY9" fmla="*/ 1300751 h 1345157"/>
                <a:gd name="connsiteX10" fmla="*/ 958397 w 2058616"/>
                <a:gd name="connsiteY10" fmla="*/ 1303132 h 1345157"/>
                <a:gd name="connsiteX11" fmla="*/ 451190 w 2058616"/>
                <a:gd name="connsiteY11" fmla="*/ 919751 h 1345157"/>
                <a:gd name="connsiteX12" fmla="*/ 36853 w 2058616"/>
                <a:gd name="connsiteY12" fmla="*/ 681626 h 1345157"/>
                <a:gd name="connsiteX13" fmla="*/ 36853 w 2058616"/>
                <a:gd name="connsiteY13" fmla="*/ 610189 h 1345157"/>
                <a:gd name="connsiteX0" fmla="*/ 36853 w 2059401"/>
                <a:gd name="connsiteY0" fmla="*/ 610216 h 1345184"/>
                <a:gd name="connsiteX1" fmla="*/ 298790 w 2059401"/>
                <a:gd name="connsiteY1" fmla="*/ 467341 h 1345184"/>
                <a:gd name="connsiteX2" fmla="*/ 1287010 w 2059401"/>
                <a:gd name="connsiteY2" fmla="*/ 616 h 1345184"/>
                <a:gd name="connsiteX3" fmla="*/ 2058534 w 2059401"/>
                <a:gd name="connsiteY3" fmla="*/ 360185 h 1345184"/>
                <a:gd name="connsiteX4" fmla="*/ 1788404 w 2059401"/>
                <a:gd name="connsiteY4" fmla="*/ 561827 h 1345184"/>
                <a:gd name="connsiteX5" fmla="*/ 1175090 w 2059401"/>
                <a:gd name="connsiteY5" fmla="*/ 243503 h 1345184"/>
                <a:gd name="connsiteX6" fmla="*/ 586921 w 2059401"/>
                <a:gd name="connsiteY6" fmla="*/ 641172 h 1345184"/>
                <a:gd name="connsiteX7" fmla="*/ 794090 w 2059401"/>
                <a:gd name="connsiteY7" fmla="*/ 1057891 h 1345184"/>
                <a:gd name="connsiteX8" fmla="*/ 1227478 w 2059401"/>
                <a:gd name="connsiteY8" fmla="*/ 1110278 h 1345184"/>
                <a:gd name="connsiteX9" fmla="*/ 1337015 w 2059401"/>
                <a:gd name="connsiteY9" fmla="*/ 1300778 h 1345184"/>
                <a:gd name="connsiteX10" fmla="*/ 958397 w 2059401"/>
                <a:gd name="connsiteY10" fmla="*/ 1303159 h 1345184"/>
                <a:gd name="connsiteX11" fmla="*/ 451190 w 2059401"/>
                <a:gd name="connsiteY11" fmla="*/ 919778 h 1345184"/>
                <a:gd name="connsiteX12" fmla="*/ 36853 w 2059401"/>
                <a:gd name="connsiteY12" fmla="*/ 681653 h 1345184"/>
                <a:gd name="connsiteX13" fmla="*/ 36853 w 2059401"/>
                <a:gd name="connsiteY13" fmla="*/ 610216 h 1345184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398"/>
                <a:gd name="connsiteY0" fmla="*/ 610762 h 1345730"/>
                <a:gd name="connsiteX1" fmla="*/ 298790 w 2059398"/>
                <a:gd name="connsiteY1" fmla="*/ 467887 h 1345730"/>
                <a:gd name="connsiteX2" fmla="*/ 1287010 w 2059398"/>
                <a:gd name="connsiteY2" fmla="*/ 1162 h 1345730"/>
                <a:gd name="connsiteX3" fmla="*/ 2058534 w 2059398"/>
                <a:gd name="connsiteY3" fmla="*/ 360731 h 1345730"/>
                <a:gd name="connsiteX4" fmla="*/ 1788404 w 2059398"/>
                <a:gd name="connsiteY4" fmla="*/ 562373 h 1345730"/>
                <a:gd name="connsiteX5" fmla="*/ 1175090 w 2059398"/>
                <a:gd name="connsiteY5" fmla="*/ 244049 h 1345730"/>
                <a:gd name="connsiteX6" fmla="*/ 586921 w 2059398"/>
                <a:gd name="connsiteY6" fmla="*/ 641718 h 1345730"/>
                <a:gd name="connsiteX7" fmla="*/ 794090 w 2059398"/>
                <a:gd name="connsiteY7" fmla="*/ 1058437 h 1345730"/>
                <a:gd name="connsiteX8" fmla="*/ 1227478 w 2059398"/>
                <a:gd name="connsiteY8" fmla="*/ 1110824 h 1345730"/>
                <a:gd name="connsiteX9" fmla="*/ 1337015 w 2059398"/>
                <a:gd name="connsiteY9" fmla="*/ 1301324 h 1345730"/>
                <a:gd name="connsiteX10" fmla="*/ 958397 w 2059398"/>
                <a:gd name="connsiteY10" fmla="*/ 1303705 h 1345730"/>
                <a:gd name="connsiteX11" fmla="*/ 451190 w 2059398"/>
                <a:gd name="connsiteY11" fmla="*/ 920324 h 1345730"/>
                <a:gd name="connsiteX12" fmla="*/ 36853 w 2059398"/>
                <a:gd name="connsiteY12" fmla="*/ 682199 h 1345730"/>
                <a:gd name="connsiteX13" fmla="*/ 36853 w 2059398"/>
                <a:gd name="connsiteY13" fmla="*/ 610762 h 1345730"/>
                <a:gd name="connsiteX0" fmla="*/ 36853 w 2075709"/>
                <a:gd name="connsiteY0" fmla="*/ 610762 h 1345730"/>
                <a:gd name="connsiteX1" fmla="*/ 298790 w 2075709"/>
                <a:gd name="connsiteY1" fmla="*/ 467887 h 1345730"/>
                <a:gd name="connsiteX2" fmla="*/ 1287010 w 2075709"/>
                <a:gd name="connsiteY2" fmla="*/ 1162 h 1345730"/>
                <a:gd name="connsiteX3" fmla="*/ 2075203 w 2075709"/>
                <a:gd name="connsiteY3" fmla="*/ 360731 h 1345730"/>
                <a:gd name="connsiteX4" fmla="*/ 1788404 w 2075709"/>
                <a:gd name="connsiteY4" fmla="*/ 562373 h 1345730"/>
                <a:gd name="connsiteX5" fmla="*/ 1175090 w 2075709"/>
                <a:gd name="connsiteY5" fmla="*/ 244049 h 1345730"/>
                <a:gd name="connsiteX6" fmla="*/ 586921 w 2075709"/>
                <a:gd name="connsiteY6" fmla="*/ 641718 h 1345730"/>
                <a:gd name="connsiteX7" fmla="*/ 794090 w 2075709"/>
                <a:gd name="connsiteY7" fmla="*/ 1058437 h 1345730"/>
                <a:gd name="connsiteX8" fmla="*/ 1227478 w 2075709"/>
                <a:gd name="connsiteY8" fmla="*/ 1110824 h 1345730"/>
                <a:gd name="connsiteX9" fmla="*/ 1337015 w 2075709"/>
                <a:gd name="connsiteY9" fmla="*/ 1301324 h 1345730"/>
                <a:gd name="connsiteX10" fmla="*/ 958397 w 2075709"/>
                <a:gd name="connsiteY10" fmla="*/ 1303705 h 1345730"/>
                <a:gd name="connsiteX11" fmla="*/ 451190 w 2075709"/>
                <a:gd name="connsiteY11" fmla="*/ 920324 h 1345730"/>
                <a:gd name="connsiteX12" fmla="*/ 36853 w 2075709"/>
                <a:gd name="connsiteY12" fmla="*/ 682199 h 1345730"/>
                <a:gd name="connsiteX13" fmla="*/ 36853 w 2075709"/>
                <a:gd name="connsiteY13" fmla="*/ 610762 h 1345730"/>
                <a:gd name="connsiteX0" fmla="*/ 36853 w 2076061"/>
                <a:gd name="connsiteY0" fmla="*/ 610253 h 1345221"/>
                <a:gd name="connsiteX1" fmla="*/ 298790 w 2076061"/>
                <a:gd name="connsiteY1" fmla="*/ 467378 h 1345221"/>
                <a:gd name="connsiteX2" fmla="*/ 1287010 w 2076061"/>
                <a:gd name="connsiteY2" fmla="*/ 653 h 1345221"/>
                <a:gd name="connsiteX3" fmla="*/ 2075203 w 2076061"/>
                <a:gd name="connsiteY3" fmla="*/ 360222 h 1345221"/>
                <a:gd name="connsiteX4" fmla="*/ 1788404 w 2076061"/>
                <a:gd name="connsiteY4" fmla="*/ 561864 h 1345221"/>
                <a:gd name="connsiteX5" fmla="*/ 1175090 w 2076061"/>
                <a:gd name="connsiteY5" fmla="*/ 243540 h 1345221"/>
                <a:gd name="connsiteX6" fmla="*/ 586921 w 2076061"/>
                <a:gd name="connsiteY6" fmla="*/ 641209 h 1345221"/>
                <a:gd name="connsiteX7" fmla="*/ 794090 w 2076061"/>
                <a:gd name="connsiteY7" fmla="*/ 1057928 h 1345221"/>
                <a:gd name="connsiteX8" fmla="*/ 1227478 w 2076061"/>
                <a:gd name="connsiteY8" fmla="*/ 1110315 h 1345221"/>
                <a:gd name="connsiteX9" fmla="*/ 1337015 w 2076061"/>
                <a:gd name="connsiteY9" fmla="*/ 1300815 h 1345221"/>
                <a:gd name="connsiteX10" fmla="*/ 958397 w 2076061"/>
                <a:gd name="connsiteY10" fmla="*/ 1303196 h 1345221"/>
                <a:gd name="connsiteX11" fmla="*/ 451190 w 2076061"/>
                <a:gd name="connsiteY11" fmla="*/ 919815 h 1345221"/>
                <a:gd name="connsiteX12" fmla="*/ 36853 w 2076061"/>
                <a:gd name="connsiteY12" fmla="*/ 681690 h 1345221"/>
                <a:gd name="connsiteX13" fmla="*/ 36853 w 2076061"/>
                <a:gd name="connsiteY13" fmla="*/ 610253 h 1345221"/>
                <a:gd name="connsiteX0" fmla="*/ 36853 w 2076094"/>
                <a:gd name="connsiteY0" fmla="*/ 609604 h 1344572"/>
                <a:gd name="connsiteX1" fmla="*/ 298790 w 2076094"/>
                <a:gd name="connsiteY1" fmla="*/ 466729 h 1344572"/>
                <a:gd name="connsiteX2" fmla="*/ 1287010 w 2076094"/>
                <a:gd name="connsiteY2" fmla="*/ 4 h 1344572"/>
                <a:gd name="connsiteX3" fmla="*/ 2075203 w 2076094"/>
                <a:gd name="connsiteY3" fmla="*/ 359573 h 1344572"/>
                <a:gd name="connsiteX4" fmla="*/ 1788404 w 2076094"/>
                <a:gd name="connsiteY4" fmla="*/ 561215 h 1344572"/>
                <a:gd name="connsiteX5" fmla="*/ 1175090 w 2076094"/>
                <a:gd name="connsiteY5" fmla="*/ 242891 h 1344572"/>
                <a:gd name="connsiteX6" fmla="*/ 586921 w 2076094"/>
                <a:gd name="connsiteY6" fmla="*/ 640560 h 1344572"/>
                <a:gd name="connsiteX7" fmla="*/ 794090 w 2076094"/>
                <a:gd name="connsiteY7" fmla="*/ 1057279 h 1344572"/>
                <a:gd name="connsiteX8" fmla="*/ 1227478 w 2076094"/>
                <a:gd name="connsiteY8" fmla="*/ 1109666 h 1344572"/>
                <a:gd name="connsiteX9" fmla="*/ 1337015 w 2076094"/>
                <a:gd name="connsiteY9" fmla="*/ 1300166 h 1344572"/>
                <a:gd name="connsiteX10" fmla="*/ 958397 w 2076094"/>
                <a:gd name="connsiteY10" fmla="*/ 1302547 h 1344572"/>
                <a:gd name="connsiteX11" fmla="*/ 451190 w 2076094"/>
                <a:gd name="connsiteY11" fmla="*/ 919166 h 1344572"/>
                <a:gd name="connsiteX12" fmla="*/ 36853 w 2076094"/>
                <a:gd name="connsiteY12" fmla="*/ 681041 h 1344572"/>
                <a:gd name="connsiteX13" fmla="*/ 36853 w 2076094"/>
                <a:gd name="connsiteY13" fmla="*/ 609604 h 1344572"/>
                <a:gd name="connsiteX0" fmla="*/ 36853 w 2076012"/>
                <a:gd name="connsiteY0" fmla="*/ 609744 h 1344712"/>
                <a:gd name="connsiteX1" fmla="*/ 298790 w 2076012"/>
                <a:gd name="connsiteY1" fmla="*/ 466869 h 1344712"/>
                <a:gd name="connsiteX2" fmla="*/ 1287010 w 2076012"/>
                <a:gd name="connsiteY2" fmla="*/ 144 h 1344712"/>
                <a:gd name="connsiteX3" fmla="*/ 2075203 w 2076012"/>
                <a:gd name="connsiteY3" fmla="*/ 359713 h 1344712"/>
                <a:gd name="connsiteX4" fmla="*/ 1788404 w 2076012"/>
                <a:gd name="connsiteY4" fmla="*/ 561355 h 1344712"/>
                <a:gd name="connsiteX5" fmla="*/ 1175090 w 2076012"/>
                <a:gd name="connsiteY5" fmla="*/ 243031 h 1344712"/>
                <a:gd name="connsiteX6" fmla="*/ 586921 w 2076012"/>
                <a:gd name="connsiteY6" fmla="*/ 640700 h 1344712"/>
                <a:gd name="connsiteX7" fmla="*/ 794090 w 2076012"/>
                <a:gd name="connsiteY7" fmla="*/ 1057419 h 1344712"/>
                <a:gd name="connsiteX8" fmla="*/ 1227478 w 2076012"/>
                <a:gd name="connsiteY8" fmla="*/ 1109806 h 1344712"/>
                <a:gd name="connsiteX9" fmla="*/ 1337015 w 2076012"/>
                <a:gd name="connsiteY9" fmla="*/ 1300306 h 1344712"/>
                <a:gd name="connsiteX10" fmla="*/ 958397 w 2076012"/>
                <a:gd name="connsiteY10" fmla="*/ 1302687 h 1344712"/>
                <a:gd name="connsiteX11" fmla="*/ 451190 w 2076012"/>
                <a:gd name="connsiteY11" fmla="*/ 919306 h 1344712"/>
                <a:gd name="connsiteX12" fmla="*/ 36853 w 2076012"/>
                <a:gd name="connsiteY12" fmla="*/ 681181 h 1344712"/>
                <a:gd name="connsiteX13" fmla="*/ 36853 w 2076012"/>
                <a:gd name="connsiteY13" fmla="*/ 609744 h 1344712"/>
                <a:gd name="connsiteX0" fmla="*/ 36853 w 2075829"/>
                <a:gd name="connsiteY0" fmla="*/ 609727 h 1344695"/>
                <a:gd name="connsiteX1" fmla="*/ 298790 w 2075829"/>
                <a:gd name="connsiteY1" fmla="*/ 466852 h 1344695"/>
                <a:gd name="connsiteX2" fmla="*/ 1287010 w 2075829"/>
                <a:gd name="connsiteY2" fmla="*/ 127 h 1344695"/>
                <a:gd name="connsiteX3" fmla="*/ 2075203 w 2075829"/>
                <a:gd name="connsiteY3" fmla="*/ 359696 h 1344695"/>
                <a:gd name="connsiteX4" fmla="*/ 1788404 w 2075829"/>
                <a:gd name="connsiteY4" fmla="*/ 561338 h 1344695"/>
                <a:gd name="connsiteX5" fmla="*/ 1175090 w 2075829"/>
                <a:gd name="connsiteY5" fmla="*/ 243014 h 1344695"/>
                <a:gd name="connsiteX6" fmla="*/ 586921 w 2075829"/>
                <a:gd name="connsiteY6" fmla="*/ 640683 h 1344695"/>
                <a:gd name="connsiteX7" fmla="*/ 794090 w 2075829"/>
                <a:gd name="connsiteY7" fmla="*/ 1057402 h 1344695"/>
                <a:gd name="connsiteX8" fmla="*/ 1227478 w 2075829"/>
                <a:gd name="connsiteY8" fmla="*/ 1109789 h 1344695"/>
                <a:gd name="connsiteX9" fmla="*/ 1337015 w 2075829"/>
                <a:gd name="connsiteY9" fmla="*/ 1300289 h 1344695"/>
                <a:gd name="connsiteX10" fmla="*/ 958397 w 2075829"/>
                <a:gd name="connsiteY10" fmla="*/ 1302670 h 1344695"/>
                <a:gd name="connsiteX11" fmla="*/ 451190 w 2075829"/>
                <a:gd name="connsiteY11" fmla="*/ 919289 h 1344695"/>
                <a:gd name="connsiteX12" fmla="*/ 36853 w 2075829"/>
                <a:gd name="connsiteY12" fmla="*/ 681164 h 1344695"/>
                <a:gd name="connsiteX13" fmla="*/ 36853 w 2075829"/>
                <a:gd name="connsiteY13" fmla="*/ 609727 h 1344695"/>
                <a:gd name="connsiteX0" fmla="*/ 36853 w 2075829"/>
                <a:gd name="connsiteY0" fmla="*/ 609740 h 1344708"/>
                <a:gd name="connsiteX1" fmla="*/ 298790 w 2075829"/>
                <a:gd name="connsiteY1" fmla="*/ 466865 h 1344708"/>
                <a:gd name="connsiteX2" fmla="*/ 1287010 w 2075829"/>
                <a:gd name="connsiteY2" fmla="*/ 140 h 1344708"/>
                <a:gd name="connsiteX3" fmla="*/ 2075203 w 2075829"/>
                <a:gd name="connsiteY3" fmla="*/ 359709 h 1344708"/>
                <a:gd name="connsiteX4" fmla="*/ 1788404 w 2075829"/>
                <a:gd name="connsiteY4" fmla="*/ 561351 h 1344708"/>
                <a:gd name="connsiteX5" fmla="*/ 1175090 w 2075829"/>
                <a:gd name="connsiteY5" fmla="*/ 243027 h 1344708"/>
                <a:gd name="connsiteX6" fmla="*/ 586921 w 2075829"/>
                <a:gd name="connsiteY6" fmla="*/ 640696 h 1344708"/>
                <a:gd name="connsiteX7" fmla="*/ 794090 w 2075829"/>
                <a:gd name="connsiteY7" fmla="*/ 1057415 h 1344708"/>
                <a:gd name="connsiteX8" fmla="*/ 1227478 w 2075829"/>
                <a:gd name="connsiteY8" fmla="*/ 1109802 h 1344708"/>
                <a:gd name="connsiteX9" fmla="*/ 1337015 w 2075829"/>
                <a:gd name="connsiteY9" fmla="*/ 1300302 h 1344708"/>
                <a:gd name="connsiteX10" fmla="*/ 958397 w 2075829"/>
                <a:gd name="connsiteY10" fmla="*/ 1302683 h 1344708"/>
                <a:gd name="connsiteX11" fmla="*/ 451190 w 2075829"/>
                <a:gd name="connsiteY11" fmla="*/ 919302 h 1344708"/>
                <a:gd name="connsiteX12" fmla="*/ 36853 w 2075829"/>
                <a:gd name="connsiteY12" fmla="*/ 681177 h 1344708"/>
                <a:gd name="connsiteX13" fmla="*/ 36853 w 2075829"/>
                <a:gd name="connsiteY13" fmla="*/ 609740 h 1344708"/>
                <a:gd name="connsiteX0" fmla="*/ 36853 w 2075320"/>
                <a:gd name="connsiteY0" fmla="*/ 609728 h 1344696"/>
                <a:gd name="connsiteX1" fmla="*/ 298790 w 2075320"/>
                <a:gd name="connsiteY1" fmla="*/ 466853 h 1344696"/>
                <a:gd name="connsiteX2" fmla="*/ 1287010 w 2075320"/>
                <a:gd name="connsiteY2" fmla="*/ 128 h 1344696"/>
                <a:gd name="connsiteX3" fmla="*/ 2075203 w 2075320"/>
                <a:gd name="connsiteY3" fmla="*/ 359697 h 1344696"/>
                <a:gd name="connsiteX4" fmla="*/ 1788404 w 2075320"/>
                <a:gd name="connsiteY4" fmla="*/ 561339 h 1344696"/>
                <a:gd name="connsiteX5" fmla="*/ 1175090 w 2075320"/>
                <a:gd name="connsiteY5" fmla="*/ 243015 h 1344696"/>
                <a:gd name="connsiteX6" fmla="*/ 586921 w 2075320"/>
                <a:gd name="connsiteY6" fmla="*/ 640684 h 1344696"/>
                <a:gd name="connsiteX7" fmla="*/ 794090 w 2075320"/>
                <a:gd name="connsiteY7" fmla="*/ 1057403 h 1344696"/>
                <a:gd name="connsiteX8" fmla="*/ 1227478 w 2075320"/>
                <a:gd name="connsiteY8" fmla="*/ 1109790 h 1344696"/>
                <a:gd name="connsiteX9" fmla="*/ 1337015 w 2075320"/>
                <a:gd name="connsiteY9" fmla="*/ 1300290 h 1344696"/>
                <a:gd name="connsiteX10" fmla="*/ 958397 w 2075320"/>
                <a:gd name="connsiteY10" fmla="*/ 1302671 h 1344696"/>
                <a:gd name="connsiteX11" fmla="*/ 451190 w 2075320"/>
                <a:gd name="connsiteY11" fmla="*/ 919290 h 1344696"/>
                <a:gd name="connsiteX12" fmla="*/ 36853 w 2075320"/>
                <a:gd name="connsiteY12" fmla="*/ 681165 h 1344696"/>
                <a:gd name="connsiteX13" fmla="*/ 36853 w 2075320"/>
                <a:gd name="connsiteY13" fmla="*/ 609728 h 1344696"/>
                <a:gd name="connsiteX0" fmla="*/ 36853 w 2075328"/>
                <a:gd name="connsiteY0" fmla="*/ 611216 h 1346184"/>
                <a:gd name="connsiteX1" fmla="*/ 298790 w 2075328"/>
                <a:gd name="connsiteY1" fmla="*/ 468341 h 1346184"/>
                <a:gd name="connsiteX2" fmla="*/ 1287010 w 2075328"/>
                <a:gd name="connsiteY2" fmla="*/ 1616 h 1346184"/>
                <a:gd name="connsiteX3" fmla="*/ 2075203 w 2075328"/>
                <a:gd name="connsiteY3" fmla="*/ 361185 h 1346184"/>
                <a:gd name="connsiteX4" fmla="*/ 1788404 w 2075328"/>
                <a:gd name="connsiteY4" fmla="*/ 562827 h 1346184"/>
                <a:gd name="connsiteX5" fmla="*/ 1175090 w 2075328"/>
                <a:gd name="connsiteY5" fmla="*/ 244503 h 1346184"/>
                <a:gd name="connsiteX6" fmla="*/ 586921 w 2075328"/>
                <a:gd name="connsiteY6" fmla="*/ 642172 h 1346184"/>
                <a:gd name="connsiteX7" fmla="*/ 794090 w 2075328"/>
                <a:gd name="connsiteY7" fmla="*/ 1058891 h 1346184"/>
                <a:gd name="connsiteX8" fmla="*/ 1227478 w 2075328"/>
                <a:gd name="connsiteY8" fmla="*/ 1111278 h 1346184"/>
                <a:gd name="connsiteX9" fmla="*/ 1337015 w 2075328"/>
                <a:gd name="connsiteY9" fmla="*/ 1301778 h 1346184"/>
                <a:gd name="connsiteX10" fmla="*/ 958397 w 2075328"/>
                <a:gd name="connsiteY10" fmla="*/ 1304159 h 1346184"/>
                <a:gd name="connsiteX11" fmla="*/ 451190 w 2075328"/>
                <a:gd name="connsiteY11" fmla="*/ 920778 h 1346184"/>
                <a:gd name="connsiteX12" fmla="*/ 36853 w 2075328"/>
                <a:gd name="connsiteY12" fmla="*/ 682653 h 1346184"/>
                <a:gd name="connsiteX13" fmla="*/ 36853 w 2075328"/>
                <a:gd name="connsiteY13" fmla="*/ 611216 h 1346184"/>
                <a:gd name="connsiteX0" fmla="*/ 36853 w 2075328"/>
                <a:gd name="connsiteY0" fmla="*/ 611216 h 1346184"/>
                <a:gd name="connsiteX1" fmla="*/ 298790 w 2075328"/>
                <a:gd name="connsiteY1" fmla="*/ 468341 h 1346184"/>
                <a:gd name="connsiteX2" fmla="*/ 1287010 w 2075328"/>
                <a:gd name="connsiteY2" fmla="*/ 1616 h 1346184"/>
                <a:gd name="connsiteX3" fmla="*/ 2075203 w 2075328"/>
                <a:gd name="connsiteY3" fmla="*/ 361185 h 1346184"/>
                <a:gd name="connsiteX4" fmla="*/ 1788404 w 2075328"/>
                <a:gd name="connsiteY4" fmla="*/ 562827 h 1346184"/>
                <a:gd name="connsiteX5" fmla="*/ 1175090 w 2075328"/>
                <a:gd name="connsiteY5" fmla="*/ 244503 h 1346184"/>
                <a:gd name="connsiteX6" fmla="*/ 586921 w 2075328"/>
                <a:gd name="connsiteY6" fmla="*/ 642172 h 1346184"/>
                <a:gd name="connsiteX7" fmla="*/ 794090 w 2075328"/>
                <a:gd name="connsiteY7" fmla="*/ 1058891 h 1346184"/>
                <a:gd name="connsiteX8" fmla="*/ 1227478 w 2075328"/>
                <a:gd name="connsiteY8" fmla="*/ 1111278 h 1346184"/>
                <a:gd name="connsiteX9" fmla="*/ 1337015 w 2075328"/>
                <a:gd name="connsiteY9" fmla="*/ 1301778 h 1346184"/>
                <a:gd name="connsiteX10" fmla="*/ 958397 w 2075328"/>
                <a:gd name="connsiteY10" fmla="*/ 1304159 h 1346184"/>
                <a:gd name="connsiteX11" fmla="*/ 451190 w 2075328"/>
                <a:gd name="connsiteY11" fmla="*/ 920778 h 1346184"/>
                <a:gd name="connsiteX12" fmla="*/ 36853 w 2075328"/>
                <a:gd name="connsiteY12" fmla="*/ 682653 h 1346184"/>
                <a:gd name="connsiteX13" fmla="*/ 36853 w 2075328"/>
                <a:gd name="connsiteY13" fmla="*/ 611216 h 1346184"/>
                <a:gd name="connsiteX0" fmla="*/ 36853 w 2093397"/>
                <a:gd name="connsiteY0" fmla="*/ 617978 h 1352946"/>
                <a:gd name="connsiteX1" fmla="*/ 298790 w 2093397"/>
                <a:gd name="connsiteY1" fmla="*/ 475103 h 1352946"/>
                <a:gd name="connsiteX2" fmla="*/ 1287010 w 2093397"/>
                <a:gd name="connsiteY2" fmla="*/ 1234 h 1352946"/>
                <a:gd name="connsiteX3" fmla="*/ 2075203 w 2093397"/>
                <a:gd name="connsiteY3" fmla="*/ 367947 h 1352946"/>
                <a:gd name="connsiteX4" fmla="*/ 1788404 w 2093397"/>
                <a:gd name="connsiteY4" fmla="*/ 569589 h 1352946"/>
                <a:gd name="connsiteX5" fmla="*/ 1175090 w 2093397"/>
                <a:gd name="connsiteY5" fmla="*/ 251265 h 1352946"/>
                <a:gd name="connsiteX6" fmla="*/ 586921 w 2093397"/>
                <a:gd name="connsiteY6" fmla="*/ 648934 h 1352946"/>
                <a:gd name="connsiteX7" fmla="*/ 794090 w 2093397"/>
                <a:gd name="connsiteY7" fmla="*/ 1065653 h 1352946"/>
                <a:gd name="connsiteX8" fmla="*/ 1227478 w 2093397"/>
                <a:gd name="connsiteY8" fmla="*/ 1118040 h 1352946"/>
                <a:gd name="connsiteX9" fmla="*/ 1337015 w 2093397"/>
                <a:gd name="connsiteY9" fmla="*/ 1308540 h 1352946"/>
                <a:gd name="connsiteX10" fmla="*/ 958397 w 2093397"/>
                <a:gd name="connsiteY10" fmla="*/ 1310921 h 1352946"/>
                <a:gd name="connsiteX11" fmla="*/ 451190 w 2093397"/>
                <a:gd name="connsiteY11" fmla="*/ 927540 h 1352946"/>
                <a:gd name="connsiteX12" fmla="*/ 36853 w 2093397"/>
                <a:gd name="connsiteY12" fmla="*/ 689415 h 1352946"/>
                <a:gd name="connsiteX13" fmla="*/ 36853 w 2093397"/>
                <a:gd name="connsiteY13" fmla="*/ 617978 h 1352946"/>
                <a:gd name="connsiteX0" fmla="*/ 36853 w 2093397"/>
                <a:gd name="connsiteY0" fmla="*/ 618800 h 1353768"/>
                <a:gd name="connsiteX1" fmla="*/ 298790 w 2093397"/>
                <a:gd name="connsiteY1" fmla="*/ 475925 h 1353768"/>
                <a:gd name="connsiteX2" fmla="*/ 1287010 w 2093397"/>
                <a:gd name="connsiteY2" fmla="*/ 2056 h 1353768"/>
                <a:gd name="connsiteX3" fmla="*/ 2075203 w 2093397"/>
                <a:gd name="connsiteY3" fmla="*/ 368769 h 1353768"/>
                <a:gd name="connsiteX4" fmla="*/ 1788404 w 2093397"/>
                <a:gd name="connsiteY4" fmla="*/ 570411 h 1353768"/>
                <a:gd name="connsiteX5" fmla="*/ 1175090 w 2093397"/>
                <a:gd name="connsiteY5" fmla="*/ 252087 h 1353768"/>
                <a:gd name="connsiteX6" fmla="*/ 586921 w 2093397"/>
                <a:gd name="connsiteY6" fmla="*/ 649756 h 1353768"/>
                <a:gd name="connsiteX7" fmla="*/ 794090 w 2093397"/>
                <a:gd name="connsiteY7" fmla="*/ 1066475 h 1353768"/>
                <a:gd name="connsiteX8" fmla="*/ 1227478 w 2093397"/>
                <a:gd name="connsiteY8" fmla="*/ 1118862 h 1353768"/>
                <a:gd name="connsiteX9" fmla="*/ 1337015 w 2093397"/>
                <a:gd name="connsiteY9" fmla="*/ 1309362 h 1353768"/>
                <a:gd name="connsiteX10" fmla="*/ 958397 w 2093397"/>
                <a:gd name="connsiteY10" fmla="*/ 1311743 h 1353768"/>
                <a:gd name="connsiteX11" fmla="*/ 451190 w 2093397"/>
                <a:gd name="connsiteY11" fmla="*/ 928362 h 1353768"/>
                <a:gd name="connsiteX12" fmla="*/ 36853 w 2093397"/>
                <a:gd name="connsiteY12" fmla="*/ 690237 h 1353768"/>
                <a:gd name="connsiteX13" fmla="*/ 36853 w 2093397"/>
                <a:gd name="connsiteY13" fmla="*/ 618800 h 1353768"/>
                <a:gd name="connsiteX0" fmla="*/ 36853 w 2093397"/>
                <a:gd name="connsiteY0" fmla="*/ 618233 h 1353201"/>
                <a:gd name="connsiteX1" fmla="*/ 298790 w 2093397"/>
                <a:gd name="connsiteY1" fmla="*/ 475358 h 1353201"/>
                <a:gd name="connsiteX2" fmla="*/ 1287010 w 2093397"/>
                <a:gd name="connsiteY2" fmla="*/ 1489 h 1353201"/>
                <a:gd name="connsiteX3" fmla="*/ 2075203 w 2093397"/>
                <a:gd name="connsiteY3" fmla="*/ 368202 h 1353201"/>
                <a:gd name="connsiteX4" fmla="*/ 1788404 w 2093397"/>
                <a:gd name="connsiteY4" fmla="*/ 569844 h 1353201"/>
                <a:gd name="connsiteX5" fmla="*/ 1175090 w 2093397"/>
                <a:gd name="connsiteY5" fmla="*/ 251520 h 1353201"/>
                <a:gd name="connsiteX6" fmla="*/ 586921 w 2093397"/>
                <a:gd name="connsiteY6" fmla="*/ 649189 h 1353201"/>
                <a:gd name="connsiteX7" fmla="*/ 794090 w 2093397"/>
                <a:gd name="connsiteY7" fmla="*/ 1065908 h 1353201"/>
                <a:gd name="connsiteX8" fmla="*/ 1227478 w 2093397"/>
                <a:gd name="connsiteY8" fmla="*/ 1118295 h 1353201"/>
                <a:gd name="connsiteX9" fmla="*/ 1337015 w 2093397"/>
                <a:gd name="connsiteY9" fmla="*/ 1308795 h 1353201"/>
                <a:gd name="connsiteX10" fmla="*/ 958397 w 2093397"/>
                <a:gd name="connsiteY10" fmla="*/ 1311176 h 1353201"/>
                <a:gd name="connsiteX11" fmla="*/ 451190 w 2093397"/>
                <a:gd name="connsiteY11" fmla="*/ 927795 h 1353201"/>
                <a:gd name="connsiteX12" fmla="*/ 36853 w 2093397"/>
                <a:gd name="connsiteY12" fmla="*/ 689670 h 1353201"/>
                <a:gd name="connsiteX13" fmla="*/ 36853 w 2093397"/>
                <a:gd name="connsiteY13" fmla="*/ 618233 h 1353201"/>
                <a:gd name="connsiteX0" fmla="*/ 36853 w 2093397"/>
                <a:gd name="connsiteY0" fmla="*/ 618233 h 1353201"/>
                <a:gd name="connsiteX1" fmla="*/ 298790 w 2093397"/>
                <a:gd name="connsiteY1" fmla="*/ 475358 h 1353201"/>
                <a:gd name="connsiteX2" fmla="*/ 1287010 w 2093397"/>
                <a:gd name="connsiteY2" fmla="*/ 1489 h 1353201"/>
                <a:gd name="connsiteX3" fmla="*/ 2075203 w 2093397"/>
                <a:gd name="connsiteY3" fmla="*/ 368202 h 1353201"/>
                <a:gd name="connsiteX4" fmla="*/ 1788404 w 2093397"/>
                <a:gd name="connsiteY4" fmla="*/ 569844 h 1353201"/>
                <a:gd name="connsiteX5" fmla="*/ 1175090 w 2093397"/>
                <a:gd name="connsiteY5" fmla="*/ 251520 h 1353201"/>
                <a:gd name="connsiteX6" fmla="*/ 586921 w 2093397"/>
                <a:gd name="connsiteY6" fmla="*/ 649189 h 1353201"/>
                <a:gd name="connsiteX7" fmla="*/ 794090 w 2093397"/>
                <a:gd name="connsiteY7" fmla="*/ 1065908 h 1353201"/>
                <a:gd name="connsiteX8" fmla="*/ 1227478 w 2093397"/>
                <a:gd name="connsiteY8" fmla="*/ 1118295 h 1353201"/>
                <a:gd name="connsiteX9" fmla="*/ 1337015 w 2093397"/>
                <a:gd name="connsiteY9" fmla="*/ 1308795 h 1353201"/>
                <a:gd name="connsiteX10" fmla="*/ 958397 w 2093397"/>
                <a:gd name="connsiteY10" fmla="*/ 1311176 h 1353201"/>
                <a:gd name="connsiteX11" fmla="*/ 451190 w 2093397"/>
                <a:gd name="connsiteY11" fmla="*/ 927795 h 1353201"/>
                <a:gd name="connsiteX12" fmla="*/ 36853 w 2093397"/>
                <a:gd name="connsiteY12" fmla="*/ 689670 h 1353201"/>
                <a:gd name="connsiteX13" fmla="*/ 36853 w 2093397"/>
                <a:gd name="connsiteY13" fmla="*/ 618233 h 1353201"/>
                <a:gd name="connsiteX0" fmla="*/ 36853 w 2076587"/>
                <a:gd name="connsiteY0" fmla="*/ 618351 h 1353319"/>
                <a:gd name="connsiteX1" fmla="*/ 298790 w 2076587"/>
                <a:gd name="connsiteY1" fmla="*/ 475476 h 1353319"/>
                <a:gd name="connsiteX2" fmla="*/ 1287010 w 2076587"/>
                <a:gd name="connsiteY2" fmla="*/ 1607 h 1353319"/>
                <a:gd name="connsiteX3" fmla="*/ 2075203 w 2076587"/>
                <a:gd name="connsiteY3" fmla="*/ 368320 h 1353319"/>
                <a:gd name="connsiteX4" fmla="*/ 1788404 w 2076587"/>
                <a:gd name="connsiteY4" fmla="*/ 569962 h 1353319"/>
                <a:gd name="connsiteX5" fmla="*/ 1175090 w 2076587"/>
                <a:gd name="connsiteY5" fmla="*/ 251638 h 1353319"/>
                <a:gd name="connsiteX6" fmla="*/ 586921 w 2076587"/>
                <a:gd name="connsiteY6" fmla="*/ 649307 h 1353319"/>
                <a:gd name="connsiteX7" fmla="*/ 794090 w 2076587"/>
                <a:gd name="connsiteY7" fmla="*/ 1066026 h 1353319"/>
                <a:gd name="connsiteX8" fmla="*/ 1227478 w 2076587"/>
                <a:gd name="connsiteY8" fmla="*/ 1118413 h 1353319"/>
                <a:gd name="connsiteX9" fmla="*/ 1337015 w 2076587"/>
                <a:gd name="connsiteY9" fmla="*/ 1308913 h 1353319"/>
                <a:gd name="connsiteX10" fmla="*/ 958397 w 2076587"/>
                <a:gd name="connsiteY10" fmla="*/ 1311294 h 1353319"/>
                <a:gd name="connsiteX11" fmla="*/ 451190 w 2076587"/>
                <a:gd name="connsiteY11" fmla="*/ 927913 h 1353319"/>
                <a:gd name="connsiteX12" fmla="*/ 36853 w 2076587"/>
                <a:gd name="connsiteY12" fmla="*/ 689788 h 1353319"/>
                <a:gd name="connsiteX13" fmla="*/ 36853 w 2076587"/>
                <a:gd name="connsiteY13" fmla="*/ 618351 h 1353319"/>
                <a:gd name="connsiteX0" fmla="*/ 36853 w 2077167"/>
                <a:gd name="connsiteY0" fmla="*/ 618244 h 1353212"/>
                <a:gd name="connsiteX1" fmla="*/ 298790 w 2077167"/>
                <a:gd name="connsiteY1" fmla="*/ 475369 h 1353212"/>
                <a:gd name="connsiteX2" fmla="*/ 1287010 w 2077167"/>
                <a:gd name="connsiteY2" fmla="*/ 1500 h 1353212"/>
                <a:gd name="connsiteX3" fmla="*/ 2075203 w 2077167"/>
                <a:gd name="connsiteY3" fmla="*/ 368213 h 1353212"/>
                <a:gd name="connsiteX4" fmla="*/ 1788404 w 2077167"/>
                <a:gd name="connsiteY4" fmla="*/ 569855 h 1353212"/>
                <a:gd name="connsiteX5" fmla="*/ 1175090 w 2077167"/>
                <a:gd name="connsiteY5" fmla="*/ 251531 h 1353212"/>
                <a:gd name="connsiteX6" fmla="*/ 586921 w 2077167"/>
                <a:gd name="connsiteY6" fmla="*/ 649200 h 1353212"/>
                <a:gd name="connsiteX7" fmla="*/ 794090 w 2077167"/>
                <a:gd name="connsiteY7" fmla="*/ 1065919 h 1353212"/>
                <a:gd name="connsiteX8" fmla="*/ 1227478 w 2077167"/>
                <a:gd name="connsiteY8" fmla="*/ 1118306 h 1353212"/>
                <a:gd name="connsiteX9" fmla="*/ 1337015 w 2077167"/>
                <a:gd name="connsiteY9" fmla="*/ 1308806 h 1353212"/>
                <a:gd name="connsiteX10" fmla="*/ 958397 w 2077167"/>
                <a:gd name="connsiteY10" fmla="*/ 1311187 h 1353212"/>
                <a:gd name="connsiteX11" fmla="*/ 451190 w 2077167"/>
                <a:gd name="connsiteY11" fmla="*/ 927806 h 1353212"/>
                <a:gd name="connsiteX12" fmla="*/ 36853 w 2077167"/>
                <a:gd name="connsiteY12" fmla="*/ 689681 h 1353212"/>
                <a:gd name="connsiteX13" fmla="*/ 36853 w 2077167"/>
                <a:gd name="connsiteY13" fmla="*/ 618244 h 1353212"/>
                <a:gd name="connsiteX0" fmla="*/ 36853 w 2076153"/>
                <a:gd name="connsiteY0" fmla="*/ 618245 h 1353213"/>
                <a:gd name="connsiteX1" fmla="*/ 298790 w 2076153"/>
                <a:gd name="connsiteY1" fmla="*/ 475370 h 1353213"/>
                <a:gd name="connsiteX2" fmla="*/ 1287010 w 2076153"/>
                <a:gd name="connsiteY2" fmla="*/ 1501 h 1353213"/>
                <a:gd name="connsiteX3" fmla="*/ 2075203 w 2076153"/>
                <a:gd name="connsiteY3" fmla="*/ 368214 h 1353213"/>
                <a:gd name="connsiteX4" fmla="*/ 1788404 w 2076153"/>
                <a:gd name="connsiteY4" fmla="*/ 569856 h 1353213"/>
                <a:gd name="connsiteX5" fmla="*/ 1175090 w 2076153"/>
                <a:gd name="connsiteY5" fmla="*/ 251532 h 1353213"/>
                <a:gd name="connsiteX6" fmla="*/ 586921 w 2076153"/>
                <a:gd name="connsiteY6" fmla="*/ 649201 h 1353213"/>
                <a:gd name="connsiteX7" fmla="*/ 794090 w 2076153"/>
                <a:gd name="connsiteY7" fmla="*/ 1065920 h 1353213"/>
                <a:gd name="connsiteX8" fmla="*/ 1227478 w 2076153"/>
                <a:gd name="connsiteY8" fmla="*/ 1118307 h 1353213"/>
                <a:gd name="connsiteX9" fmla="*/ 1337015 w 2076153"/>
                <a:gd name="connsiteY9" fmla="*/ 1308807 h 1353213"/>
                <a:gd name="connsiteX10" fmla="*/ 958397 w 2076153"/>
                <a:gd name="connsiteY10" fmla="*/ 1311188 h 1353213"/>
                <a:gd name="connsiteX11" fmla="*/ 451190 w 2076153"/>
                <a:gd name="connsiteY11" fmla="*/ 927807 h 1353213"/>
                <a:gd name="connsiteX12" fmla="*/ 36853 w 2076153"/>
                <a:gd name="connsiteY12" fmla="*/ 689682 h 1353213"/>
                <a:gd name="connsiteX13" fmla="*/ 36853 w 2076153"/>
                <a:gd name="connsiteY13" fmla="*/ 618245 h 1353213"/>
                <a:gd name="connsiteX0" fmla="*/ 36853 w 2075884"/>
                <a:gd name="connsiteY0" fmla="*/ 618245 h 1353213"/>
                <a:gd name="connsiteX1" fmla="*/ 298790 w 2075884"/>
                <a:gd name="connsiteY1" fmla="*/ 475370 h 1353213"/>
                <a:gd name="connsiteX2" fmla="*/ 1287010 w 2075884"/>
                <a:gd name="connsiteY2" fmla="*/ 1501 h 1353213"/>
                <a:gd name="connsiteX3" fmla="*/ 2075203 w 2075884"/>
                <a:gd name="connsiteY3" fmla="*/ 368214 h 1353213"/>
                <a:gd name="connsiteX4" fmla="*/ 1788404 w 2075884"/>
                <a:gd name="connsiteY4" fmla="*/ 569856 h 1353213"/>
                <a:gd name="connsiteX5" fmla="*/ 1175090 w 2075884"/>
                <a:gd name="connsiteY5" fmla="*/ 251532 h 1353213"/>
                <a:gd name="connsiteX6" fmla="*/ 586921 w 2075884"/>
                <a:gd name="connsiteY6" fmla="*/ 649201 h 1353213"/>
                <a:gd name="connsiteX7" fmla="*/ 794090 w 2075884"/>
                <a:gd name="connsiteY7" fmla="*/ 1065920 h 1353213"/>
                <a:gd name="connsiteX8" fmla="*/ 1227478 w 2075884"/>
                <a:gd name="connsiteY8" fmla="*/ 1118307 h 1353213"/>
                <a:gd name="connsiteX9" fmla="*/ 1337015 w 2075884"/>
                <a:gd name="connsiteY9" fmla="*/ 1308807 h 1353213"/>
                <a:gd name="connsiteX10" fmla="*/ 958397 w 2075884"/>
                <a:gd name="connsiteY10" fmla="*/ 1311188 h 1353213"/>
                <a:gd name="connsiteX11" fmla="*/ 451190 w 2075884"/>
                <a:gd name="connsiteY11" fmla="*/ 927807 h 1353213"/>
                <a:gd name="connsiteX12" fmla="*/ 36853 w 2075884"/>
                <a:gd name="connsiteY12" fmla="*/ 689682 h 1353213"/>
                <a:gd name="connsiteX13" fmla="*/ 36853 w 2075884"/>
                <a:gd name="connsiteY13" fmla="*/ 618245 h 1353213"/>
                <a:gd name="connsiteX0" fmla="*/ 36853 w 2075884"/>
                <a:gd name="connsiteY0" fmla="*/ 617044 h 1352012"/>
                <a:gd name="connsiteX1" fmla="*/ 298790 w 2075884"/>
                <a:gd name="connsiteY1" fmla="*/ 474169 h 1352012"/>
                <a:gd name="connsiteX2" fmla="*/ 1287010 w 2075884"/>
                <a:gd name="connsiteY2" fmla="*/ 300 h 1352012"/>
                <a:gd name="connsiteX3" fmla="*/ 2075203 w 2075884"/>
                <a:gd name="connsiteY3" fmla="*/ 367013 h 1352012"/>
                <a:gd name="connsiteX4" fmla="*/ 1788404 w 2075884"/>
                <a:gd name="connsiteY4" fmla="*/ 568655 h 1352012"/>
                <a:gd name="connsiteX5" fmla="*/ 1175090 w 2075884"/>
                <a:gd name="connsiteY5" fmla="*/ 250331 h 1352012"/>
                <a:gd name="connsiteX6" fmla="*/ 586921 w 2075884"/>
                <a:gd name="connsiteY6" fmla="*/ 648000 h 1352012"/>
                <a:gd name="connsiteX7" fmla="*/ 794090 w 2075884"/>
                <a:gd name="connsiteY7" fmla="*/ 1064719 h 1352012"/>
                <a:gd name="connsiteX8" fmla="*/ 1227478 w 2075884"/>
                <a:gd name="connsiteY8" fmla="*/ 1117106 h 1352012"/>
                <a:gd name="connsiteX9" fmla="*/ 1337015 w 2075884"/>
                <a:gd name="connsiteY9" fmla="*/ 1307606 h 1352012"/>
                <a:gd name="connsiteX10" fmla="*/ 958397 w 2075884"/>
                <a:gd name="connsiteY10" fmla="*/ 1309987 h 1352012"/>
                <a:gd name="connsiteX11" fmla="*/ 451190 w 2075884"/>
                <a:gd name="connsiteY11" fmla="*/ 926606 h 1352012"/>
                <a:gd name="connsiteX12" fmla="*/ 36853 w 2075884"/>
                <a:gd name="connsiteY12" fmla="*/ 688481 h 1352012"/>
                <a:gd name="connsiteX13" fmla="*/ 36853 w 2075884"/>
                <a:gd name="connsiteY13" fmla="*/ 617044 h 1352012"/>
                <a:gd name="connsiteX0" fmla="*/ 36853 w 2075884"/>
                <a:gd name="connsiteY0" fmla="*/ 617044 h 1352012"/>
                <a:gd name="connsiteX1" fmla="*/ 298790 w 2075884"/>
                <a:gd name="connsiteY1" fmla="*/ 474169 h 1352012"/>
                <a:gd name="connsiteX2" fmla="*/ 1287010 w 2075884"/>
                <a:gd name="connsiteY2" fmla="*/ 300 h 1352012"/>
                <a:gd name="connsiteX3" fmla="*/ 2075203 w 2075884"/>
                <a:gd name="connsiteY3" fmla="*/ 367013 h 1352012"/>
                <a:gd name="connsiteX4" fmla="*/ 1788404 w 2075884"/>
                <a:gd name="connsiteY4" fmla="*/ 568655 h 1352012"/>
                <a:gd name="connsiteX5" fmla="*/ 1175090 w 2075884"/>
                <a:gd name="connsiteY5" fmla="*/ 250331 h 1352012"/>
                <a:gd name="connsiteX6" fmla="*/ 586921 w 2075884"/>
                <a:gd name="connsiteY6" fmla="*/ 648000 h 1352012"/>
                <a:gd name="connsiteX7" fmla="*/ 794090 w 2075884"/>
                <a:gd name="connsiteY7" fmla="*/ 1064719 h 1352012"/>
                <a:gd name="connsiteX8" fmla="*/ 1227478 w 2075884"/>
                <a:gd name="connsiteY8" fmla="*/ 1117106 h 1352012"/>
                <a:gd name="connsiteX9" fmla="*/ 1337015 w 2075884"/>
                <a:gd name="connsiteY9" fmla="*/ 1307606 h 1352012"/>
                <a:gd name="connsiteX10" fmla="*/ 958397 w 2075884"/>
                <a:gd name="connsiteY10" fmla="*/ 1309987 h 1352012"/>
                <a:gd name="connsiteX11" fmla="*/ 451190 w 2075884"/>
                <a:gd name="connsiteY11" fmla="*/ 926606 h 1352012"/>
                <a:gd name="connsiteX12" fmla="*/ 36853 w 2075884"/>
                <a:gd name="connsiteY12" fmla="*/ 688481 h 1352012"/>
                <a:gd name="connsiteX13" fmla="*/ 36853 w 2075884"/>
                <a:gd name="connsiteY13" fmla="*/ 617044 h 1352012"/>
                <a:gd name="connsiteX0" fmla="*/ 36853 w 2075245"/>
                <a:gd name="connsiteY0" fmla="*/ 617034 h 1352002"/>
                <a:gd name="connsiteX1" fmla="*/ 298790 w 2075245"/>
                <a:gd name="connsiteY1" fmla="*/ 474159 h 1352002"/>
                <a:gd name="connsiteX2" fmla="*/ 1287010 w 2075245"/>
                <a:gd name="connsiteY2" fmla="*/ 290 h 1352002"/>
                <a:gd name="connsiteX3" fmla="*/ 2075203 w 2075245"/>
                <a:gd name="connsiteY3" fmla="*/ 367003 h 1352002"/>
                <a:gd name="connsiteX4" fmla="*/ 1788404 w 2075245"/>
                <a:gd name="connsiteY4" fmla="*/ 568645 h 1352002"/>
                <a:gd name="connsiteX5" fmla="*/ 1175090 w 2075245"/>
                <a:gd name="connsiteY5" fmla="*/ 250321 h 1352002"/>
                <a:gd name="connsiteX6" fmla="*/ 586921 w 2075245"/>
                <a:gd name="connsiteY6" fmla="*/ 647990 h 1352002"/>
                <a:gd name="connsiteX7" fmla="*/ 794090 w 2075245"/>
                <a:gd name="connsiteY7" fmla="*/ 1064709 h 1352002"/>
                <a:gd name="connsiteX8" fmla="*/ 1227478 w 2075245"/>
                <a:gd name="connsiteY8" fmla="*/ 1117096 h 1352002"/>
                <a:gd name="connsiteX9" fmla="*/ 1337015 w 2075245"/>
                <a:gd name="connsiteY9" fmla="*/ 1307596 h 1352002"/>
                <a:gd name="connsiteX10" fmla="*/ 958397 w 2075245"/>
                <a:gd name="connsiteY10" fmla="*/ 1309977 h 1352002"/>
                <a:gd name="connsiteX11" fmla="*/ 451190 w 2075245"/>
                <a:gd name="connsiteY11" fmla="*/ 926596 h 1352002"/>
                <a:gd name="connsiteX12" fmla="*/ 36853 w 2075245"/>
                <a:gd name="connsiteY12" fmla="*/ 688471 h 1352002"/>
                <a:gd name="connsiteX13" fmla="*/ 36853 w 2075245"/>
                <a:gd name="connsiteY13" fmla="*/ 617034 h 1352002"/>
                <a:gd name="connsiteX0" fmla="*/ 36853 w 2075245"/>
                <a:gd name="connsiteY0" fmla="*/ 617034 h 1352002"/>
                <a:gd name="connsiteX1" fmla="*/ 298790 w 2075245"/>
                <a:gd name="connsiteY1" fmla="*/ 474159 h 1352002"/>
                <a:gd name="connsiteX2" fmla="*/ 1287010 w 2075245"/>
                <a:gd name="connsiteY2" fmla="*/ 290 h 1352002"/>
                <a:gd name="connsiteX3" fmla="*/ 2075203 w 2075245"/>
                <a:gd name="connsiteY3" fmla="*/ 367003 h 1352002"/>
                <a:gd name="connsiteX4" fmla="*/ 1788404 w 2075245"/>
                <a:gd name="connsiteY4" fmla="*/ 568645 h 1352002"/>
                <a:gd name="connsiteX5" fmla="*/ 1175090 w 2075245"/>
                <a:gd name="connsiteY5" fmla="*/ 250321 h 1352002"/>
                <a:gd name="connsiteX6" fmla="*/ 586921 w 2075245"/>
                <a:gd name="connsiteY6" fmla="*/ 647990 h 1352002"/>
                <a:gd name="connsiteX7" fmla="*/ 794090 w 2075245"/>
                <a:gd name="connsiteY7" fmla="*/ 1064709 h 1352002"/>
                <a:gd name="connsiteX8" fmla="*/ 1227478 w 2075245"/>
                <a:gd name="connsiteY8" fmla="*/ 1117096 h 1352002"/>
                <a:gd name="connsiteX9" fmla="*/ 1337015 w 2075245"/>
                <a:gd name="connsiteY9" fmla="*/ 1307596 h 1352002"/>
                <a:gd name="connsiteX10" fmla="*/ 958397 w 2075245"/>
                <a:gd name="connsiteY10" fmla="*/ 1309977 h 1352002"/>
                <a:gd name="connsiteX11" fmla="*/ 451190 w 2075245"/>
                <a:gd name="connsiteY11" fmla="*/ 926596 h 1352002"/>
                <a:gd name="connsiteX12" fmla="*/ 36853 w 2075245"/>
                <a:gd name="connsiteY12" fmla="*/ 688471 h 1352002"/>
                <a:gd name="connsiteX13" fmla="*/ 36853 w 2075245"/>
                <a:gd name="connsiteY13" fmla="*/ 617034 h 1352002"/>
                <a:gd name="connsiteX0" fmla="*/ 36853 w 2075245"/>
                <a:gd name="connsiteY0" fmla="*/ 617034 h 1352002"/>
                <a:gd name="connsiteX1" fmla="*/ 298790 w 2075245"/>
                <a:gd name="connsiteY1" fmla="*/ 474159 h 1352002"/>
                <a:gd name="connsiteX2" fmla="*/ 1287010 w 2075245"/>
                <a:gd name="connsiteY2" fmla="*/ 290 h 1352002"/>
                <a:gd name="connsiteX3" fmla="*/ 2075203 w 2075245"/>
                <a:gd name="connsiteY3" fmla="*/ 367003 h 1352002"/>
                <a:gd name="connsiteX4" fmla="*/ 1788404 w 2075245"/>
                <a:gd name="connsiteY4" fmla="*/ 568645 h 1352002"/>
                <a:gd name="connsiteX5" fmla="*/ 1175090 w 2075245"/>
                <a:gd name="connsiteY5" fmla="*/ 250321 h 1352002"/>
                <a:gd name="connsiteX6" fmla="*/ 586921 w 2075245"/>
                <a:gd name="connsiteY6" fmla="*/ 647990 h 1352002"/>
                <a:gd name="connsiteX7" fmla="*/ 794090 w 2075245"/>
                <a:gd name="connsiteY7" fmla="*/ 1064709 h 1352002"/>
                <a:gd name="connsiteX8" fmla="*/ 1227478 w 2075245"/>
                <a:gd name="connsiteY8" fmla="*/ 1117096 h 1352002"/>
                <a:gd name="connsiteX9" fmla="*/ 1337015 w 2075245"/>
                <a:gd name="connsiteY9" fmla="*/ 1307596 h 1352002"/>
                <a:gd name="connsiteX10" fmla="*/ 958397 w 2075245"/>
                <a:gd name="connsiteY10" fmla="*/ 1309977 h 1352002"/>
                <a:gd name="connsiteX11" fmla="*/ 451190 w 2075245"/>
                <a:gd name="connsiteY11" fmla="*/ 926596 h 1352002"/>
                <a:gd name="connsiteX12" fmla="*/ 36853 w 2075245"/>
                <a:gd name="connsiteY12" fmla="*/ 688471 h 1352002"/>
                <a:gd name="connsiteX13" fmla="*/ 36853 w 2075245"/>
                <a:gd name="connsiteY13" fmla="*/ 617034 h 1352002"/>
                <a:gd name="connsiteX0" fmla="*/ 36853 w 2075245"/>
                <a:gd name="connsiteY0" fmla="*/ 617034 h 1352002"/>
                <a:gd name="connsiteX1" fmla="*/ 298790 w 2075245"/>
                <a:gd name="connsiteY1" fmla="*/ 474159 h 1352002"/>
                <a:gd name="connsiteX2" fmla="*/ 1287010 w 2075245"/>
                <a:gd name="connsiteY2" fmla="*/ 290 h 1352002"/>
                <a:gd name="connsiteX3" fmla="*/ 2075203 w 2075245"/>
                <a:gd name="connsiteY3" fmla="*/ 367003 h 1352002"/>
                <a:gd name="connsiteX4" fmla="*/ 1788404 w 2075245"/>
                <a:gd name="connsiteY4" fmla="*/ 568645 h 1352002"/>
                <a:gd name="connsiteX5" fmla="*/ 1175090 w 2075245"/>
                <a:gd name="connsiteY5" fmla="*/ 250321 h 1352002"/>
                <a:gd name="connsiteX6" fmla="*/ 586921 w 2075245"/>
                <a:gd name="connsiteY6" fmla="*/ 647990 h 1352002"/>
                <a:gd name="connsiteX7" fmla="*/ 794090 w 2075245"/>
                <a:gd name="connsiteY7" fmla="*/ 1064709 h 1352002"/>
                <a:gd name="connsiteX8" fmla="*/ 1227478 w 2075245"/>
                <a:gd name="connsiteY8" fmla="*/ 1117096 h 1352002"/>
                <a:gd name="connsiteX9" fmla="*/ 1337015 w 2075245"/>
                <a:gd name="connsiteY9" fmla="*/ 1307596 h 1352002"/>
                <a:gd name="connsiteX10" fmla="*/ 958397 w 2075245"/>
                <a:gd name="connsiteY10" fmla="*/ 1309977 h 1352002"/>
                <a:gd name="connsiteX11" fmla="*/ 451190 w 2075245"/>
                <a:gd name="connsiteY11" fmla="*/ 926596 h 1352002"/>
                <a:gd name="connsiteX12" fmla="*/ 36853 w 2075245"/>
                <a:gd name="connsiteY12" fmla="*/ 688471 h 1352002"/>
                <a:gd name="connsiteX13" fmla="*/ 36853 w 2075245"/>
                <a:gd name="connsiteY13" fmla="*/ 617034 h 1352002"/>
                <a:gd name="connsiteX0" fmla="*/ 36853 w 2075231"/>
                <a:gd name="connsiteY0" fmla="*/ 617034 h 1352002"/>
                <a:gd name="connsiteX1" fmla="*/ 298790 w 2075231"/>
                <a:gd name="connsiteY1" fmla="*/ 474159 h 1352002"/>
                <a:gd name="connsiteX2" fmla="*/ 1287010 w 2075231"/>
                <a:gd name="connsiteY2" fmla="*/ 290 h 1352002"/>
                <a:gd name="connsiteX3" fmla="*/ 2075203 w 2075231"/>
                <a:gd name="connsiteY3" fmla="*/ 367003 h 1352002"/>
                <a:gd name="connsiteX4" fmla="*/ 1788404 w 2075231"/>
                <a:gd name="connsiteY4" fmla="*/ 568645 h 1352002"/>
                <a:gd name="connsiteX5" fmla="*/ 1175090 w 2075231"/>
                <a:gd name="connsiteY5" fmla="*/ 250321 h 1352002"/>
                <a:gd name="connsiteX6" fmla="*/ 586921 w 2075231"/>
                <a:gd name="connsiteY6" fmla="*/ 647990 h 1352002"/>
                <a:gd name="connsiteX7" fmla="*/ 794090 w 2075231"/>
                <a:gd name="connsiteY7" fmla="*/ 1064709 h 1352002"/>
                <a:gd name="connsiteX8" fmla="*/ 1227478 w 2075231"/>
                <a:gd name="connsiteY8" fmla="*/ 1117096 h 1352002"/>
                <a:gd name="connsiteX9" fmla="*/ 1337015 w 2075231"/>
                <a:gd name="connsiteY9" fmla="*/ 1307596 h 1352002"/>
                <a:gd name="connsiteX10" fmla="*/ 958397 w 2075231"/>
                <a:gd name="connsiteY10" fmla="*/ 1309977 h 1352002"/>
                <a:gd name="connsiteX11" fmla="*/ 451190 w 2075231"/>
                <a:gd name="connsiteY11" fmla="*/ 926596 h 1352002"/>
                <a:gd name="connsiteX12" fmla="*/ 36853 w 2075231"/>
                <a:gd name="connsiteY12" fmla="*/ 688471 h 1352002"/>
                <a:gd name="connsiteX13" fmla="*/ 36853 w 2075231"/>
                <a:gd name="connsiteY13" fmla="*/ 617034 h 1352002"/>
                <a:gd name="connsiteX0" fmla="*/ 36853 w 2075233"/>
                <a:gd name="connsiteY0" fmla="*/ 616922 h 1351890"/>
                <a:gd name="connsiteX1" fmla="*/ 298790 w 2075233"/>
                <a:gd name="connsiteY1" fmla="*/ 474047 h 1351890"/>
                <a:gd name="connsiteX2" fmla="*/ 1287010 w 2075233"/>
                <a:gd name="connsiteY2" fmla="*/ 178 h 1351890"/>
                <a:gd name="connsiteX3" fmla="*/ 2075203 w 2075233"/>
                <a:gd name="connsiteY3" fmla="*/ 366891 h 1351890"/>
                <a:gd name="connsiteX4" fmla="*/ 1788404 w 2075233"/>
                <a:gd name="connsiteY4" fmla="*/ 568533 h 1351890"/>
                <a:gd name="connsiteX5" fmla="*/ 1175090 w 2075233"/>
                <a:gd name="connsiteY5" fmla="*/ 250209 h 1351890"/>
                <a:gd name="connsiteX6" fmla="*/ 586921 w 2075233"/>
                <a:gd name="connsiteY6" fmla="*/ 647878 h 1351890"/>
                <a:gd name="connsiteX7" fmla="*/ 794090 w 2075233"/>
                <a:gd name="connsiteY7" fmla="*/ 1064597 h 1351890"/>
                <a:gd name="connsiteX8" fmla="*/ 1227478 w 2075233"/>
                <a:gd name="connsiteY8" fmla="*/ 1116984 h 1351890"/>
                <a:gd name="connsiteX9" fmla="*/ 1337015 w 2075233"/>
                <a:gd name="connsiteY9" fmla="*/ 1307484 h 1351890"/>
                <a:gd name="connsiteX10" fmla="*/ 958397 w 2075233"/>
                <a:gd name="connsiteY10" fmla="*/ 1309865 h 1351890"/>
                <a:gd name="connsiteX11" fmla="*/ 451190 w 2075233"/>
                <a:gd name="connsiteY11" fmla="*/ 926484 h 1351890"/>
                <a:gd name="connsiteX12" fmla="*/ 36853 w 2075233"/>
                <a:gd name="connsiteY12" fmla="*/ 688359 h 1351890"/>
                <a:gd name="connsiteX13" fmla="*/ 36853 w 2075233"/>
                <a:gd name="connsiteY13" fmla="*/ 616922 h 1351890"/>
                <a:gd name="connsiteX0" fmla="*/ 36853 w 2075233"/>
                <a:gd name="connsiteY0" fmla="*/ 616922 h 1351890"/>
                <a:gd name="connsiteX1" fmla="*/ 298790 w 2075233"/>
                <a:gd name="connsiteY1" fmla="*/ 474047 h 1351890"/>
                <a:gd name="connsiteX2" fmla="*/ 1287010 w 2075233"/>
                <a:gd name="connsiteY2" fmla="*/ 178 h 1351890"/>
                <a:gd name="connsiteX3" fmla="*/ 2075203 w 2075233"/>
                <a:gd name="connsiteY3" fmla="*/ 366891 h 1351890"/>
                <a:gd name="connsiteX4" fmla="*/ 1788404 w 2075233"/>
                <a:gd name="connsiteY4" fmla="*/ 568533 h 1351890"/>
                <a:gd name="connsiteX5" fmla="*/ 1175090 w 2075233"/>
                <a:gd name="connsiteY5" fmla="*/ 250209 h 1351890"/>
                <a:gd name="connsiteX6" fmla="*/ 586921 w 2075233"/>
                <a:gd name="connsiteY6" fmla="*/ 647878 h 1351890"/>
                <a:gd name="connsiteX7" fmla="*/ 794090 w 2075233"/>
                <a:gd name="connsiteY7" fmla="*/ 1064597 h 1351890"/>
                <a:gd name="connsiteX8" fmla="*/ 1227478 w 2075233"/>
                <a:gd name="connsiteY8" fmla="*/ 1116984 h 1351890"/>
                <a:gd name="connsiteX9" fmla="*/ 1337015 w 2075233"/>
                <a:gd name="connsiteY9" fmla="*/ 1307484 h 1351890"/>
                <a:gd name="connsiteX10" fmla="*/ 958397 w 2075233"/>
                <a:gd name="connsiteY10" fmla="*/ 1309865 h 1351890"/>
                <a:gd name="connsiteX11" fmla="*/ 451190 w 2075233"/>
                <a:gd name="connsiteY11" fmla="*/ 926484 h 1351890"/>
                <a:gd name="connsiteX12" fmla="*/ 36853 w 2075233"/>
                <a:gd name="connsiteY12" fmla="*/ 688359 h 1351890"/>
                <a:gd name="connsiteX13" fmla="*/ 36853 w 2075233"/>
                <a:gd name="connsiteY13" fmla="*/ 616922 h 1351890"/>
                <a:gd name="connsiteX0" fmla="*/ 36853 w 2075233"/>
                <a:gd name="connsiteY0" fmla="*/ 616922 h 1351890"/>
                <a:gd name="connsiteX1" fmla="*/ 298790 w 2075233"/>
                <a:gd name="connsiteY1" fmla="*/ 474047 h 1351890"/>
                <a:gd name="connsiteX2" fmla="*/ 1287010 w 2075233"/>
                <a:gd name="connsiteY2" fmla="*/ 178 h 1351890"/>
                <a:gd name="connsiteX3" fmla="*/ 2075203 w 2075233"/>
                <a:gd name="connsiteY3" fmla="*/ 366891 h 1351890"/>
                <a:gd name="connsiteX4" fmla="*/ 1788404 w 2075233"/>
                <a:gd name="connsiteY4" fmla="*/ 568533 h 1351890"/>
                <a:gd name="connsiteX5" fmla="*/ 1175090 w 2075233"/>
                <a:gd name="connsiteY5" fmla="*/ 250209 h 1351890"/>
                <a:gd name="connsiteX6" fmla="*/ 586921 w 2075233"/>
                <a:gd name="connsiteY6" fmla="*/ 647878 h 1351890"/>
                <a:gd name="connsiteX7" fmla="*/ 794090 w 2075233"/>
                <a:gd name="connsiteY7" fmla="*/ 1064597 h 1351890"/>
                <a:gd name="connsiteX8" fmla="*/ 1227478 w 2075233"/>
                <a:gd name="connsiteY8" fmla="*/ 1116984 h 1351890"/>
                <a:gd name="connsiteX9" fmla="*/ 1337015 w 2075233"/>
                <a:gd name="connsiteY9" fmla="*/ 1307484 h 1351890"/>
                <a:gd name="connsiteX10" fmla="*/ 958397 w 2075233"/>
                <a:gd name="connsiteY10" fmla="*/ 1309865 h 1351890"/>
                <a:gd name="connsiteX11" fmla="*/ 451190 w 2075233"/>
                <a:gd name="connsiteY11" fmla="*/ 926484 h 1351890"/>
                <a:gd name="connsiteX12" fmla="*/ 36853 w 2075233"/>
                <a:gd name="connsiteY12" fmla="*/ 688359 h 1351890"/>
                <a:gd name="connsiteX13" fmla="*/ 36853 w 2075233"/>
                <a:gd name="connsiteY13" fmla="*/ 616922 h 1351890"/>
                <a:gd name="connsiteX0" fmla="*/ 36853 w 2075233"/>
                <a:gd name="connsiteY0" fmla="*/ 616922 h 1351890"/>
                <a:gd name="connsiteX1" fmla="*/ 298790 w 2075233"/>
                <a:gd name="connsiteY1" fmla="*/ 474047 h 1351890"/>
                <a:gd name="connsiteX2" fmla="*/ 1287010 w 2075233"/>
                <a:gd name="connsiteY2" fmla="*/ 178 h 1351890"/>
                <a:gd name="connsiteX3" fmla="*/ 2075203 w 2075233"/>
                <a:gd name="connsiteY3" fmla="*/ 366891 h 1351890"/>
                <a:gd name="connsiteX4" fmla="*/ 1788404 w 2075233"/>
                <a:gd name="connsiteY4" fmla="*/ 568533 h 1351890"/>
                <a:gd name="connsiteX5" fmla="*/ 1175090 w 2075233"/>
                <a:gd name="connsiteY5" fmla="*/ 250209 h 1351890"/>
                <a:gd name="connsiteX6" fmla="*/ 586921 w 2075233"/>
                <a:gd name="connsiteY6" fmla="*/ 647878 h 1351890"/>
                <a:gd name="connsiteX7" fmla="*/ 794090 w 2075233"/>
                <a:gd name="connsiteY7" fmla="*/ 1064597 h 1351890"/>
                <a:gd name="connsiteX8" fmla="*/ 1227478 w 2075233"/>
                <a:gd name="connsiteY8" fmla="*/ 1116984 h 1351890"/>
                <a:gd name="connsiteX9" fmla="*/ 1337015 w 2075233"/>
                <a:gd name="connsiteY9" fmla="*/ 1307484 h 1351890"/>
                <a:gd name="connsiteX10" fmla="*/ 958397 w 2075233"/>
                <a:gd name="connsiteY10" fmla="*/ 1309865 h 1351890"/>
                <a:gd name="connsiteX11" fmla="*/ 451190 w 2075233"/>
                <a:gd name="connsiteY11" fmla="*/ 926484 h 1351890"/>
                <a:gd name="connsiteX12" fmla="*/ 36853 w 2075233"/>
                <a:gd name="connsiteY12" fmla="*/ 688359 h 1351890"/>
                <a:gd name="connsiteX13" fmla="*/ 36853 w 2075233"/>
                <a:gd name="connsiteY13" fmla="*/ 616922 h 1351890"/>
                <a:gd name="connsiteX0" fmla="*/ 35604 w 2073964"/>
                <a:gd name="connsiteY0" fmla="*/ 617517 h 1352485"/>
                <a:gd name="connsiteX1" fmla="*/ 276110 w 2073964"/>
                <a:gd name="connsiteY1" fmla="*/ 474642 h 1352485"/>
                <a:gd name="connsiteX2" fmla="*/ 1285761 w 2073964"/>
                <a:gd name="connsiteY2" fmla="*/ 773 h 1352485"/>
                <a:gd name="connsiteX3" fmla="*/ 2073954 w 2073964"/>
                <a:gd name="connsiteY3" fmla="*/ 367486 h 1352485"/>
                <a:gd name="connsiteX4" fmla="*/ 1787155 w 2073964"/>
                <a:gd name="connsiteY4" fmla="*/ 569128 h 1352485"/>
                <a:gd name="connsiteX5" fmla="*/ 1173841 w 2073964"/>
                <a:gd name="connsiteY5" fmla="*/ 250804 h 1352485"/>
                <a:gd name="connsiteX6" fmla="*/ 585672 w 2073964"/>
                <a:gd name="connsiteY6" fmla="*/ 648473 h 1352485"/>
                <a:gd name="connsiteX7" fmla="*/ 792841 w 2073964"/>
                <a:gd name="connsiteY7" fmla="*/ 1065192 h 1352485"/>
                <a:gd name="connsiteX8" fmla="*/ 1226229 w 2073964"/>
                <a:gd name="connsiteY8" fmla="*/ 1117579 h 1352485"/>
                <a:gd name="connsiteX9" fmla="*/ 1335766 w 2073964"/>
                <a:gd name="connsiteY9" fmla="*/ 1308079 h 1352485"/>
                <a:gd name="connsiteX10" fmla="*/ 957148 w 2073964"/>
                <a:gd name="connsiteY10" fmla="*/ 1310460 h 1352485"/>
                <a:gd name="connsiteX11" fmla="*/ 449941 w 2073964"/>
                <a:gd name="connsiteY11" fmla="*/ 927079 h 1352485"/>
                <a:gd name="connsiteX12" fmla="*/ 35604 w 2073964"/>
                <a:gd name="connsiteY12" fmla="*/ 688954 h 1352485"/>
                <a:gd name="connsiteX13" fmla="*/ 35604 w 2073964"/>
                <a:gd name="connsiteY13" fmla="*/ 617517 h 1352485"/>
                <a:gd name="connsiteX0" fmla="*/ 35604 w 2073978"/>
                <a:gd name="connsiteY0" fmla="*/ 618201 h 1353169"/>
                <a:gd name="connsiteX1" fmla="*/ 276110 w 2073978"/>
                <a:gd name="connsiteY1" fmla="*/ 475326 h 1353169"/>
                <a:gd name="connsiteX2" fmla="*/ 1285761 w 2073978"/>
                <a:gd name="connsiteY2" fmla="*/ 1457 h 1353169"/>
                <a:gd name="connsiteX3" fmla="*/ 2073954 w 2073978"/>
                <a:gd name="connsiteY3" fmla="*/ 368170 h 1353169"/>
                <a:gd name="connsiteX4" fmla="*/ 1787155 w 2073978"/>
                <a:gd name="connsiteY4" fmla="*/ 569812 h 1353169"/>
                <a:gd name="connsiteX5" fmla="*/ 1173841 w 2073978"/>
                <a:gd name="connsiteY5" fmla="*/ 251488 h 1353169"/>
                <a:gd name="connsiteX6" fmla="*/ 585672 w 2073978"/>
                <a:gd name="connsiteY6" fmla="*/ 649157 h 1353169"/>
                <a:gd name="connsiteX7" fmla="*/ 792841 w 2073978"/>
                <a:gd name="connsiteY7" fmla="*/ 1065876 h 1353169"/>
                <a:gd name="connsiteX8" fmla="*/ 1226229 w 2073978"/>
                <a:gd name="connsiteY8" fmla="*/ 1118263 h 1353169"/>
                <a:gd name="connsiteX9" fmla="*/ 1335766 w 2073978"/>
                <a:gd name="connsiteY9" fmla="*/ 1308763 h 1353169"/>
                <a:gd name="connsiteX10" fmla="*/ 957148 w 2073978"/>
                <a:gd name="connsiteY10" fmla="*/ 1311144 h 1353169"/>
                <a:gd name="connsiteX11" fmla="*/ 449941 w 2073978"/>
                <a:gd name="connsiteY11" fmla="*/ 927763 h 1353169"/>
                <a:gd name="connsiteX12" fmla="*/ 35604 w 2073978"/>
                <a:gd name="connsiteY12" fmla="*/ 689638 h 1353169"/>
                <a:gd name="connsiteX13" fmla="*/ 35604 w 2073978"/>
                <a:gd name="connsiteY13" fmla="*/ 618201 h 1353169"/>
                <a:gd name="connsiteX0" fmla="*/ 35604 w 2073983"/>
                <a:gd name="connsiteY0" fmla="*/ 618759 h 1353727"/>
                <a:gd name="connsiteX1" fmla="*/ 276110 w 2073983"/>
                <a:gd name="connsiteY1" fmla="*/ 475884 h 1353727"/>
                <a:gd name="connsiteX2" fmla="*/ 1285761 w 2073983"/>
                <a:gd name="connsiteY2" fmla="*/ 2015 h 1353727"/>
                <a:gd name="connsiteX3" fmla="*/ 2073954 w 2073983"/>
                <a:gd name="connsiteY3" fmla="*/ 368728 h 1353727"/>
                <a:gd name="connsiteX4" fmla="*/ 1787155 w 2073983"/>
                <a:gd name="connsiteY4" fmla="*/ 570370 h 1353727"/>
                <a:gd name="connsiteX5" fmla="*/ 1173841 w 2073983"/>
                <a:gd name="connsiteY5" fmla="*/ 252046 h 1353727"/>
                <a:gd name="connsiteX6" fmla="*/ 585672 w 2073983"/>
                <a:gd name="connsiteY6" fmla="*/ 649715 h 1353727"/>
                <a:gd name="connsiteX7" fmla="*/ 792841 w 2073983"/>
                <a:gd name="connsiteY7" fmla="*/ 1066434 h 1353727"/>
                <a:gd name="connsiteX8" fmla="*/ 1226229 w 2073983"/>
                <a:gd name="connsiteY8" fmla="*/ 1118821 h 1353727"/>
                <a:gd name="connsiteX9" fmla="*/ 1335766 w 2073983"/>
                <a:gd name="connsiteY9" fmla="*/ 1309321 h 1353727"/>
                <a:gd name="connsiteX10" fmla="*/ 957148 w 2073983"/>
                <a:gd name="connsiteY10" fmla="*/ 1311702 h 1353727"/>
                <a:gd name="connsiteX11" fmla="*/ 449941 w 2073983"/>
                <a:gd name="connsiteY11" fmla="*/ 928321 h 1353727"/>
                <a:gd name="connsiteX12" fmla="*/ 35604 w 2073983"/>
                <a:gd name="connsiteY12" fmla="*/ 690196 h 1353727"/>
                <a:gd name="connsiteX13" fmla="*/ 35604 w 2073983"/>
                <a:gd name="connsiteY13" fmla="*/ 618759 h 1353727"/>
                <a:gd name="connsiteX0" fmla="*/ 35604 w 2073983"/>
                <a:gd name="connsiteY0" fmla="*/ 619731 h 1354699"/>
                <a:gd name="connsiteX1" fmla="*/ 276110 w 2073983"/>
                <a:gd name="connsiteY1" fmla="*/ 476856 h 1354699"/>
                <a:gd name="connsiteX2" fmla="*/ 1285761 w 2073983"/>
                <a:gd name="connsiteY2" fmla="*/ 2987 h 1354699"/>
                <a:gd name="connsiteX3" fmla="*/ 2073954 w 2073983"/>
                <a:gd name="connsiteY3" fmla="*/ 369700 h 1354699"/>
                <a:gd name="connsiteX4" fmla="*/ 1787155 w 2073983"/>
                <a:gd name="connsiteY4" fmla="*/ 571342 h 1354699"/>
                <a:gd name="connsiteX5" fmla="*/ 1173841 w 2073983"/>
                <a:gd name="connsiteY5" fmla="*/ 253018 h 1354699"/>
                <a:gd name="connsiteX6" fmla="*/ 585672 w 2073983"/>
                <a:gd name="connsiteY6" fmla="*/ 650687 h 1354699"/>
                <a:gd name="connsiteX7" fmla="*/ 792841 w 2073983"/>
                <a:gd name="connsiteY7" fmla="*/ 1067406 h 1354699"/>
                <a:gd name="connsiteX8" fmla="*/ 1226229 w 2073983"/>
                <a:gd name="connsiteY8" fmla="*/ 1119793 h 1354699"/>
                <a:gd name="connsiteX9" fmla="*/ 1335766 w 2073983"/>
                <a:gd name="connsiteY9" fmla="*/ 1310293 h 1354699"/>
                <a:gd name="connsiteX10" fmla="*/ 957148 w 2073983"/>
                <a:gd name="connsiteY10" fmla="*/ 1312674 h 1354699"/>
                <a:gd name="connsiteX11" fmla="*/ 449941 w 2073983"/>
                <a:gd name="connsiteY11" fmla="*/ 929293 h 1354699"/>
                <a:gd name="connsiteX12" fmla="*/ 35604 w 2073983"/>
                <a:gd name="connsiteY12" fmla="*/ 691168 h 1354699"/>
                <a:gd name="connsiteX13" fmla="*/ 35604 w 2073983"/>
                <a:gd name="connsiteY13" fmla="*/ 619731 h 1354699"/>
                <a:gd name="connsiteX0" fmla="*/ 35604 w 2073983"/>
                <a:gd name="connsiteY0" fmla="*/ 619391 h 1354359"/>
                <a:gd name="connsiteX1" fmla="*/ 276110 w 2073983"/>
                <a:gd name="connsiteY1" fmla="*/ 476516 h 1354359"/>
                <a:gd name="connsiteX2" fmla="*/ 1285761 w 2073983"/>
                <a:gd name="connsiteY2" fmla="*/ 2647 h 1354359"/>
                <a:gd name="connsiteX3" fmla="*/ 2073954 w 2073983"/>
                <a:gd name="connsiteY3" fmla="*/ 369360 h 1354359"/>
                <a:gd name="connsiteX4" fmla="*/ 1787155 w 2073983"/>
                <a:gd name="connsiteY4" fmla="*/ 571002 h 1354359"/>
                <a:gd name="connsiteX5" fmla="*/ 1173841 w 2073983"/>
                <a:gd name="connsiteY5" fmla="*/ 252678 h 1354359"/>
                <a:gd name="connsiteX6" fmla="*/ 585672 w 2073983"/>
                <a:gd name="connsiteY6" fmla="*/ 650347 h 1354359"/>
                <a:gd name="connsiteX7" fmla="*/ 792841 w 2073983"/>
                <a:gd name="connsiteY7" fmla="*/ 1067066 h 1354359"/>
                <a:gd name="connsiteX8" fmla="*/ 1226229 w 2073983"/>
                <a:gd name="connsiteY8" fmla="*/ 1119453 h 1354359"/>
                <a:gd name="connsiteX9" fmla="*/ 1335766 w 2073983"/>
                <a:gd name="connsiteY9" fmla="*/ 1309953 h 1354359"/>
                <a:gd name="connsiteX10" fmla="*/ 957148 w 2073983"/>
                <a:gd name="connsiteY10" fmla="*/ 1312334 h 1354359"/>
                <a:gd name="connsiteX11" fmla="*/ 449941 w 2073983"/>
                <a:gd name="connsiteY11" fmla="*/ 928953 h 1354359"/>
                <a:gd name="connsiteX12" fmla="*/ 35604 w 2073983"/>
                <a:gd name="connsiteY12" fmla="*/ 690828 h 1354359"/>
                <a:gd name="connsiteX13" fmla="*/ 35604 w 2073983"/>
                <a:gd name="connsiteY13" fmla="*/ 619391 h 1354359"/>
                <a:gd name="connsiteX0" fmla="*/ 35604 w 2074528"/>
                <a:gd name="connsiteY0" fmla="*/ 619503 h 1354471"/>
                <a:gd name="connsiteX1" fmla="*/ 276110 w 2074528"/>
                <a:gd name="connsiteY1" fmla="*/ 476628 h 1354471"/>
                <a:gd name="connsiteX2" fmla="*/ 1285761 w 2074528"/>
                <a:gd name="connsiteY2" fmla="*/ 2759 h 1354471"/>
                <a:gd name="connsiteX3" fmla="*/ 2073954 w 2074528"/>
                <a:gd name="connsiteY3" fmla="*/ 369472 h 1354471"/>
                <a:gd name="connsiteX4" fmla="*/ 1787155 w 2074528"/>
                <a:gd name="connsiteY4" fmla="*/ 571114 h 1354471"/>
                <a:gd name="connsiteX5" fmla="*/ 1173841 w 2074528"/>
                <a:gd name="connsiteY5" fmla="*/ 252790 h 1354471"/>
                <a:gd name="connsiteX6" fmla="*/ 585672 w 2074528"/>
                <a:gd name="connsiteY6" fmla="*/ 650459 h 1354471"/>
                <a:gd name="connsiteX7" fmla="*/ 792841 w 2074528"/>
                <a:gd name="connsiteY7" fmla="*/ 1067178 h 1354471"/>
                <a:gd name="connsiteX8" fmla="*/ 1226229 w 2074528"/>
                <a:gd name="connsiteY8" fmla="*/ 1119565 h 1354471"/>
                <a:gd name="connsiteX9" fmla="*/ 1335766 w 2074528"/>
                <a:gd name="connsiteY9" fmla="*/ 1310065 h 1354471"/>
                <a:gd name="connsiteX10" fmla="*/ 957148 w 2074528"/>
                <a:gd name="connsiteY10" fmla="*/ 1312446 h 1354471"/>
                <a:gd name="connsiteX11" fmla="*/ 449941 w 2074528"/>
                <a:gd name="connsiteY11" fmla="*/ 929065 h 1354471"/>
                <a:gd name="connsiteX12" fmla="*/ 35604 w 2074528"/>
                <a:gd name="connsiteY12" fmla="*/ 690940 h 1354471"/>
                <a:gd name="connsiteX13" fmla="*/ 35604 w 2074528"/>
                <a:gd name="connsiteY13" fmla="*/ 619503 h 1354471"/>
                <a:gd name="connsiteX0" fmla="*/ 35604 w 2074478"/>
                <a:gd name="connsiteY0" fmla="*/ 619503 h 1354471"/>
                <a:gd name="connsiteX1" fmla="*/ 276110 w 2074478"/>
                <a:gd name="connsiteY1" fmla="*/ 476628 h 1354471"/>
                <a:gd name="connsiteX2" fmla="*/ 1285761 w 2074478"/>
                <a:gd name="connsiteY2" fmla="*/ 2759 h 1354471"/>
                <a:gd name="connsiteX3" fmla="*/ 2073954 w 2074478"/>
                <a:gd name="connsiteY3" fmla="*/ 369472 h 1354471"/>
                <a:gd name="connsiteX4" fmla="*/ 1787155 w 2074478"/>
                <a:gd name="connsiteY4" fmla="*/ 571114 h 1354471"/>
                <a:gd name="connsiteX5" fmla="*/ 1173841 w 2074478"/>
                <a:gd name="connsiteY5" fmla="*/ 252790 h 1354471"/>
                <a:gd name="connsiteX6" fmla="*/ 585672 w 2074478"/>
                <a:gd name="connsiteY6" fmla="*/ 650459 h 1354471"/>
                <a:gd name="connsiteX7" fmla="*/ 792841 w 2074478"/>
                <a:gd name="connsiteY7" fmla="*/ 1067178 h 1354471"/>
                <a:gd name="connsiteX8" fmla="*/ 1226229 w 2074478"/>
                <a:gd name="connsiteY8" fmla="*/ 1119565 h 1354471"/>
                <a:gd name="connsiteX9" fmla="*/ 1335766 w 2074478"/>
                <a:gd name="connsiteY9" fmla="*/ 1310065 h 1354471"/>
                <a:gd name="connsiteX10" fmla="*/ 957148 w 2074478"/>
                <a:gd name="connsiteY10" fmla="*/ 1312446 h 1354471"/>
                <a:gd name="connsiteX11" fmla="*/ 449941 w 2074478"/>
                <a:gd name="connsiteY11" fmla="*/ 929065 h 1354471"/>
                <a:gd name="connsiteX12" fmla="*/ 35604 w 2074478"/>
                <a:gd name="connsiteY12" fmla="*/ 690940 h 1354471"/>
                <a:gd name="connsiteX13" fmla="*/ 35604 w 2074478"/>
                <a:gd name="connsiteY13" fmla="*/ 619503 h 1354471"/>
                <a:gd name="connsiteX0" fmla="*/ 89069 w 2056384"/>
                <a:gd name="connsiteY0" fmla="*/ 619503 h 1354471"/>
                <a:gd name="connsiteX1" fmla="*/ 258016 w 2056384"/>
                <a:gd name="connsiteY1" fmla="*/ 476628 h 1354471"/>
                <a:gd name="connsiteX2" fmla="*/ 1267667 w 2056384"/>
                <a:gd name="connsiteY2" fmla="*/ 2759 h 1354471"/>
                <a:gd name="connsiteX3" fmla="*/ 2055860 w 2056384"/>
                <a:gd name="connsiteY3" fmla="*/ 369472 h 1354471"/>
                <a:gd name="connsiteX4" fmla="*/ 1769061 w 2056384"/>
                <a:gd name="connsiteY4" fmla="*/ 571114 h 1354471"/>
                <a:gd name="connsiteX5" fmla="*/ 1155747 w 2056384"/>
                <a:gd name="connsiteY5" fmla="*/ 252790 h 1354471"/>
                <a:gd name="connsiteX6" fmla="*/ 567578 w 2056384"/>
                <a:gd name="connsiteY6" fmla="*/ 650459 h 1354471"/>
                <a:gd name="connsiteX7" fmla="*/ 774747 w 2056384"/>
                <a:gd name="connsiteY7" fmla="*/ 1067178 h 1354471"/>
                <a:gd name="connsiteX8" fmla="*/ 1208135 w 2056384"/>
                <a:gd name="connsiteY8" fmla="*/ 1119565 h 1354471"/>
                <a:gd name="connsiteX9" fmla="*/ 1317672 w 2056384"/>
                <a:gd name="connsiteY9" fmla="*/ 1310065 h 1354471"/>
                <a:gd name="connsiteX10" fmla="*/ 939054 w 2056384"/>
                <a:gd name="connsiteY10" fmla="*/ 1312446 h 1354471"/>
                <a:gd name="connsiteX11" fmla="*/ 431847 w 2056384"/>
                <a:gd name="connsiteY11" fmla="*/ 929065 h 1354471"/>
                <a:gd name="connsiteX12" fmla="*/ 17510 w 2056384"/>
                <a:gd name="connsiteY12" fmla="*/ 690940 h 1354471"/>
                <a:gd name="connsiteX13" fmla="*/ 89069 w 2056384"/>
                <a:gd name="connsiteY13" fmla="*/ 619503 h 1354471"/>
                <a:gd name="connsiteX0" fmla="*/ 12767 w 1980082"/>
                <a:gd name="connsiteY0" fmla="*/ 619503 h 1354471"/>
                <a:gd name="connsiteX1" fmla="*/ 181714 w 1980082"/>
                <a:gd name="connsiteY1" fmla="*/ 476628 h 1354471"/>
                <a:gd name="connsiteX2" fmla="*/ 1191365 w 1980082"/>
                <a:gd name="connsiteY2" fmla="*/ 2759 h 1354471"/>
                <a:gd name="connsiteX3" fmla="*/ 1979558 w 1980082"/>
                <a:gd name="connsiteY3" fmla="*/ 369472 h 1354471"/>
                <a:gd name="connsiteX4" fmla="*/ 1692759 w 1980082"/>
                <a:gd name="connsiteY4" fmla="*/ 571114 h 1354471"/>
                <a:gd name="connsiteX5" fmla="*/ 1079445 w 1980082"/>
                <a:gd name="connsiteY5" fmla="*/ 252790 h 1354471"/>
                <a:gd name="connsiteX6" fmla="*/ 491276 w 1980082"/>
                <a:gd name="connsiteY6" fmla="*/ 650459 h 1354471"/>
                <a:gd name="connsiteX7" fmla="*/ 698445 w 1980082"/>
                <a:gd name="connsiteY7" fmla="*/ 1067178 h 1354471"/>
                <a:gd name="connsiteX8" fmla="*/ 1131833 w 1980082"/>
                <a:gd name="connsiteY8" fmla="*/ 1119565 h 1354471"/>
                <a:gd name="connsiteX9" fmla="*/ 1241370 w 1980082"/>
                <a:gd name="connsiteY9" fmla="*/ 1310065 h 1354471"/>
                <a:gd name="connsiteX10" fmla="*/ 862752 w 1980082"/>
                <a:gd name="connsiteY10" fmla="*/ 1312446 h 1354471"/>
                <a:gd name="connsiteX11" fmla="*/ 355545 w 1980082"/>
                <a:gd name="connsiteY11" fmla="*/ 929065 h 1354471"/>
                <a:gd name="connsiteX12" fmla="*/ 48548 w 1980082"/>
                <a:gd name="connsiteY12" fmla="*/ 698096 h 1354471"/>
                <a:gd name="connsiteX13" fmla="*/ 12767 w 1980082"/>
                <a:gd name="connsiteY13" fmla="*/ 619503 h 1354471"/>
                <a:gd name="connsiteX0" fmla="*/ 20863 w 1952397"/>
                <a:gd name="connsiteY0" fmla="*/ 698096 h 1354471"/>
                <a:gd name="connsiteX1" fmla="*/ 154029 w 1952397"/>
                <a:gd name="connsiteY1" fmla="*/ 476628 h 1354471"/>
                <a:gd name="connsiteX2" fmla="*/ 1163680 w 1952397"/>
                <a:gd name="connsiteY2" fmla="*/ 2759 h 1354471"/>
                <a:gd name="connsiteX3" fmla="*/ 1951873 w 1952397"/>
                <a:gd name="connsiteY3" fmla="*/ 369472 h 1354471"/>
                <a:gd name="connsiteX4" fmla="*/ 1665074 w 1952397"/>
                <a:gd name="connsiteY4" fmla="*/ 571114 h 1354471"/>
                <a:gd name="connsiteX5" fmla="*/ 1051760 w 1952397"/>
                <a:gd name="connsiteY5" fmla="*/ 252790 h 1354471"/>
                <a:gd name="connsiteX6" fmla="*/ 463591 w 1952397"/>
                <a:gd name="connsiteY6" fmla="*/ 650459 h 1354471"/>
                <a:gd name="connsiteX7" fmla="*/ 670760 w 1952397"/>
                <a:gd name="connsiteY7" fmla="*/ 1067178 h 1354471"/>
                <a:gd name="connsiteX8" fmla="*/ 1104148 w 1952397"/>
                <a:gd name="connsiteY8" fmla="*/ 1119565 h 1354471"/>
                <a:gd name="connsiteX9" fmla="*/ 1213685 w 1952397"/>
                <a:gd name="connsiteY9" fmla="*/ 1310065 h 1354471"/>
                <a:gd name="connsiteX10" fmla="*/ 835067 w 1952397"/>
                <a:gd name="connsiteY10" fmla="*/ 1312446 h 1354471"/>
                <a:gd name="connsiteX11" fmla="*/ 327860 w 1952397"/>
                <a:gd name="connsiteY11" fmla="*/ 929065 h 1354471"/>
                <a:gd name="connsiteX12" fmla="*/ 20863 w 1952397"/>
                <a:gd name="connsiteY12" fmla="*/ 698096 h 1354471"/>
                <a:gd name="connsiteX0" fmla="*/ 20863 w 1952397"/>
                <a:gd name="connsiteY0" fmla="*/ 698096 h 1354471"/>
                <a:gd name="connsiteX1" fmla="*/ 154029 w 1952397"/>
                <a:gd name="connsiteY1" fmla="*/ 476628 h 1354471"/>
                <a:gd name="connsiteX2" fmla="*/ 1163680 w 1952397"/>
                <a:gd name="connsiteY2" fmla="*/ 2759 h 1354471"/>
                <a:gd name="connsiteX3" fmla="*/ 1951873 w 1952397"/>
                <a:gd name="connsiteY3" fmla="*/ 369472 h 1354471"/>
                <a:gd name="connsiteX4" fmla="*/ 1665074 w 1952397"/>
                <a:gd name="connsiteY4" fmla="*/ 571114 h 1354471"/>
                <a:gd name="connsiteX5" fmla="*/ 1051760 w 1952397"/>
                <a:gd name="connsiteY5" fmla="*/ 252790 h 1354471"/>
                <a:gd name="connsiteX6" fmla="*/ 463591 w 1952397"/>
                <a:gd name="connsiteY6" fmla="*/ 650459 h 1354471"/>
                <a:gd name="connsiteX7" fmla="*/ 670760 w 1952397"/>
                <a:gd name="connsiteY7" fmla="*/ 1067178 h 1354471"/>
                <a:gd name="connsiteX8" fmla="*/ 1104148 w 1952397"/>
                <a:gd name="connsiteY8" fmla="*/ 1119565 h 1354471"/>
                <a:gd name="connsiteX9" fmla="*/ 1213685 w 1952397"/>
                <a:gd name="connsiteY9" fmla="*/ 1310065 h 1354471"/>
                <a:gd name="connsiteX10" fmla="*/ 835067 w 1952397"/>
                <a:gd name="connsiteY10" fmla="*/ 1312446 h 1354471"/>
                <a:gd name="connsiteX11" fmla="*/ 327860 w 1952397"/>
                <a:gd name="connsiteY11" fmla="*/ 929065 h 1354471"/>
                <a:gd name="connsiteX12" fmla="*/ 20863 w 1952397"/>
                <a:gd name="connsiteY12" fmla="*/ 698096 h 1354471"/>
                <a:gd name="connsiteX0" fmla="*/ 8240 w 1939774"/>
                <a:gd name="connsiteY0" fmla="*/ 698096 h 1354471"/>
                <a:gd name="connsiteX1" fmla="*/ 141406 w 1939774"/>
                <a:gd name="connsiteY1" fmla="*/ 476628 h 1354471"/>
                <a:gd name="connsiteX2" fmla="*/ 1151057 w 1939774"/>
                <a:gd name="connsiteY2" fmla="*/ 2759 h 1354471"/>
                <a:gd name="connsiteX3" fmla="*/ 1939250 w 1939774"/>
                <a:gd name="connsiteY3" fmla="*/ 369472 h 1354471"/>
                <a:gd name="connsiteX4" fmla="*/ 1652451 w 1939774"/>
                <a:gd name="connsiteY4" fmla="*/ 571114 h 1354471"/>
                <a:gd name="connsiteX5" fmla="*/ 1039137 w 1939774"/>
                <a:gd name="connsiteY5" fmla="*/ 252790 h 1354471"/>
                <a:gd name="connsiteX6" fmla="*/ 450968 w 1939774"/>
                <a:gd name="connsiteY6" fmla="*/ 650459 h 1354471"/>
                <a:gd name="connsiteX7" fmla="*/ 658137 w 1939774"/>
                <a:gd name="connsiteY7" fmla="*/ 1067178 h 1354471"/>
                <a:gd name="connsiteX8" fmla="*/ 1091525 w 1939774"/>
                <a:gd name="connsiteY8" fmla="*/ 1119565 h 1354471"/>
                <a:gd name="connsiteX9" fmla="*/ 1201062 w 1939774"/>
                <a:gd name="connsiteY9" fmla="*/ 1310065 h 1354471"/>
                <a:gd name="connsiteX10" fmla="*/ 822444 w 1939774"/>
                <a:gd name="connsiteY10" fmla="*/ 1312446 h 1354471"/>
                <a:gd name="connsiteX11" fmla="*/ 315237 w 1939774"/>
                <a:gd name="connsiteY11" fmla="*/ 929065 h 1354471"/>
                <a:gd name="connsiteX12" fmla="*/ 8240 w 1939774"/>
                <a:gd name="connsiteY12" fmla="*/ 698096 h 1354471"/>
                <a:gd name="connsiteX0" fmla="*/ 503 w 1932037"/>
                <a:gd name="connsiteY0" fmla="*/ 698096 h 1354471"/>
                <a:gd name="connsiteX1" fmla="*/ 133669 w 1932037"/>
                <a:gd name="connsiteY1" fmla="*/ 476628 h 1354471"/>
                <a:gd name="connsiteX2" fmla="*/ 1143320 w 1932037"/>
                <a:gd name="connsiteY2" fmla="*/ 2759 h 1354471"/>
                <a:gd name="connsiteX3" fmla="*/ 1931513 w 1932037"/>
                <a:gd name="connsiteY3" fmla="*/ 369472 h 1354471"/>
                <a:gd name="connsiteX4" fmla="*/ 1644714 w 1932037"/>
                <a:gd name="connsiteY4" fmla="*/ 571114 h 1354471"/>
                <a:gd name="connsiteX5" fmla="*/ 1031400 w 1932037"/>
                <a:gd name="connsiteY5" fmla="*/ 252790 h 1354471"/>
                <a:gd name="connsiteX6" fmla="*/ 443231 w 1932037"/>
                <a:gd name="connsiteY6" fmla="*/ 650459 h 1354471"/>
                <a:gd name="connsiteX7" fmla="*/ 650400 w 1932037"/>
                <a:gd name="connsiteY7" fmla="*/ 1067178 h 1354471"/>
                <a:gd name="connsiteX8" fmla="*/ 1083788 w 1932037"/>
                <a:gd name="connsiteY8" fmla="*/ 1119565 h 1354471"/>
                <a:gd name="connsiteX9" fmla="*/ 1193325 w 1932037"/>
                <a:gd name="connsiteY9" fmla="*/ 1310065 h 1354471"/>
                <a:gd name="connsiteX10" fmla="*/ 814707 w 1932037"/>
                <a:gd name="connsiteY10" fmla="*/ 1312446 h 1354471"/>
                <a:gd name="connsiteX11" fmla="*/ 307500 w 1932037"/>
                <a:gd name="connsiteY11" fmla="*/ 929065 h 1354471"/>
                <a:gd name="connsiteX12" fmla="*/ 503 w 1932037"/>
                <a:gd name="connsiteY12" fmla="*/ 698096 h 135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2037" h="1354471">
                  <a:moveTo>
                    <a:pt x="503" y="698096"/>
                  </a:moveTo>
                  <a:cubicBezTo>
                    <a:pt x="155" y="637002"/>
                    <a:pt x="-13865" y="571049"/>
                    <a:pt x="133669" y="476628"/>
                  </a:cubicBezTo>
                  <a:cubicBezTo>
                    <a:pt x="288359" y="332115"/>
                    <a:pt x="538878" y="37287"/>
                    <a:pt x="1143320" y="2759"/>
                  </a:cubicBezTo>
                  <a:cubicBezTo>
                    <a:pt x="1747762" y="-31769"/>
                    <a:pt x="1943625" y="267155"/>
                    <a:pt x="1931513" y="369472"/>
                  </a:cubicBezTo>
                  <a:cubicBezTo>
                    <a:pt x="1921540" y="453722"/>
                    <a:pt x="1791955" y="590561"/>
                    <a:pt x="1644714" y="571114"/>
                  </a:cubicBezTo>
                  <a:cubicBezTo>
                    <a:pt x="1599868" y="520710"/>
                    <a:pt x="1469644" y="244939"/>
                    <a:pt x="1031400" y="252790"/>
                  </a:cubicBezTo>
                  <a:cubicBezTo>
                    <a:pt x="735014" y="258100"/>
                    <a:pt x="463868" y="448054"/>
                    <a:pt x="443231" y="650459"/>
                  </a:cubicBezTo>
                  <a:cubicBezTo>
                    <a:pt x="422594" y="852864"/>
                    <a:pt x="488872" y="984231"/>
                    <a:pt x="650400" y="1067178"/>
                  </a:cubicBezTo>
                  <a:cubicBezTo>
                    <a:pt x="811928" y="1150125"/>
                    <a:pt x="993300" y="1079084"/>
                    <a:pt x="1083788" y="1119565"/>
                  </a:cubicBezTo>
                  <a:cubicBezTo>
                    <a:pt x="1174276" y="1160046"/>
                    <a:pt x="1238172" y="1277918"/>
                    <a:pt x="1193325" y="1310065"/>
                  </a:cubicBezTo>
                  <a:cubicBezTo>
                    <a:pt x="1148478" y="1342212"/>
                    <a:pt x="1052832" y="1390234"/>
                    <a:pt x="814707" y="1312446"/>
                  </a:cubicBezTo>
                  <a:cubicBezTo>
                    <a:pt x="576582" y="1234658"/>
                    <a:pt x="362269" y="963200"/>
                    <a:pt x="307500" y="929065"/>
                  </a:cubicBezTo>
                  <a:cubicBezTo>
                    <a:pt x="191490" y="856760"/>
                    <a:pt x="851" y="759190"/>
                    <a:pt x="503" y="698096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6350">
              <a:solidFill>
                <a:srgbClr val="CB760F"/>
              </a:solidFill>
            </a:ln>
            <a:effectLst>
              <a:innerShdw blurRad="101600">
                <a:schemeClr val="accent2">
                  <a:lumMod val="50000"/>
                </a:scheme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321" name="Oval 33"/>
            <p:cNvSpPr/>
            <p:nvPr/>
          </p:nvSpPr>
          <p:spPr>
            <a:xfrm rot="21257304">
              <a:off x="5858426" y="2436159"/>
              <a:ext cx="581347" cy="338018"/>
            </a:xfrm>
            <a:custGeom>
              <a:avLst/>
              <a:gdLst>
                <a:gd name="connsiteX0" fmla="*/ 0 w 853687"/>
                <a:gd name="connsiteY0" fmla="*/ 242912 h 485824"/>
                <a:gd name="connsiteX1" fmla="*/ 426844 w 853687"/>
                <a:gd name="connsiteY1" fmla="*/ 0 h 485824"/>
                <a:gd name="connsiteX2" fmla="*/ 853688 w 853687"/>
                <a:gd name="connsiteY2" fmla="*/ 242912 h 485824"/>
                <a:gd name="connsiteX3" fmla="*/ 426844 w 853687"/>
                <a:gd name="connsiteY3" fmla="*/ 485824 h 485824"/>
                <a:gd name="connsiteX4" fmla="*/ 0 w 853687"/>
                <a:gd name="connsiteY4" fmla="*/ 242912 h 485824"/>
                <a:gd name="connsiteX0" fmla="*/ 0 w 853688"/>
                <a:gd name="connsiteY0" fmla="*/ 242912 h 489759"/>
                <a:gd name="connsiteX1" fmla="*/ 426844 w 853688"/>
                <a:gd name="connsiteY1" fmla="*/ 0 h 489759"/>
                <a:gd name="connsiteX2" fmla="*/ 853688 w 853688"/>
                <a:gd name="connsiteY2" fmla="*/ 242912 h 489759"/>
                <a:gd name="connsiteX3" fmla="*/ 426844 w 853688"/>
                <a:gd name="connsiteY3" fmla="*/ 485824 h 489759"/>
                <a:gd name="connsiteX4" fmla="*/ 0 w 853688"/>
                <a:gd name="connsiteY4" fmla="*/ 242912 h 489759"/>
                <a:gd name="connsiteX0" fmla="*/ 0 w 855916"/>
                <a:gd name="connsiteY0" fmla="*/ 242912 h 490817"/>
                <a:gd name="connsiteX1" fmla="*/ 426844 w 855916"/>
                <a:gd name="connsiteY1" fmla="*/ 0 h 490817"/>
                <a:gd name="connsiteX2" fmla="*/ 853688 w 855916"/>
                <a:gd name="connsiteY2" fmla="*/ 242912 h 490817"/>
                <a:gd name="connsiteX3" fmla="*/ 426844 w 855916"/>
                <a:gd name="connsiteY3" fmla="*/ 485824 h 490817"/>
                <a:gd name="connsiteX4" fmla="*/ 0 w 855916"/>
                <a:gd name="connsiteY4" fmla="*/ 242912 h 490817"/>
                <a:gd name="connsiteX0" fmla="*/ 20 w 853727"/>
                <a:gd name="connsiteY0" fmla="*/ 242912 h 504051"/>
                <a:gd name="connsiteX1" fmla="*/ 426864 w 853727"/>
                <a:gd name="connsiteY1" fmla="*/ 0 h 504051"/>
                <a:gd name="connsiteX2" fmla="*/ 853708 w 853727"/>
                <a:gd name="connsiteY2" fmla="*/ 242912 h 504051"/>
                <a:gd name="connsiteX3" fmla="*/ 413358 w 853727"/>
                <a:gd name="connsiteY3" fmla="*/ 501225 h 504051"/>
                <a:gd name="connsiteX4" fmla="*/ 20 w 853727"/>
                <a:gd name="connsiteY4" fmla="*/ 242912 h 504051"/>
                <a:gd name="connsiteX0" fmla="*/ 20 w 854086"/>
                <a:gd name="connsiteY0" fmla="*/ 242912 h 504049"/>
                <a:gd name="connsiteX1" fmla="*/ 426864 w 854086"/>
                <a:gd name="connsiteY1" fmla="*/ 0 h 504049"/>
                <a:gd name="connsiteX2" fmla="*/ 853708 w 854086"/>
                <a:gd name="connsiteY2" fmla="*/ 242912 h 504049"/>
                <a:gd name="connsiteX3" fmla="*/ 413358 w 854086"/>
                <a:gd name="connsiteY3" fmla="*/ 501225 h 504049"/>
                <a:gd name="connsiteX4" fmla="*/ 20 w 854086"/>
                <a:gd name="connsiteY4" fmla="*/ 242912 h 504049"/>
                <a:gd name="connsiteX0" fmla="*/ 20 w 854535"/>
                <a:gd name="connsiteY0" fmla="*/ 242912 h 505094"/>
                <a:gd name="connsiteX1" fmla="*/ 426864 w 854535"/>
                <a:gd name="connsiteY1" fmla="*/ 0 h 505094"/>
                <a:gd name="connsiteX2" fmla="*/ 853708 w 854535"/>
                <a:gd name="connsiteY2" fmla="*/ 242912 h 505094"/>
                <a:gd name="connsiteX3" fmla="*/ 413358 w 854535"/>
                <a:gd name="connsiteY3" fmla="*/ 501225 h 505094"/>
                <a:gd name="connsiteX4" fmla="*/ 20 w 854535"/>
                <a:gd name="connsiteY4" fmla="*/ 242912 h 505094"/>
                <a:gd name="connsiteX0" fmla="*/ 346 w 854861"/>
                <a:gd name="connsiteY0" fmla="*/ 242912 h 505094"/>
                <a:gd name="connsiteX1" fmla="*/ 427190 w 854861"/>
                <a:gd name="connsiteY1" fmla="*/ 0 h 505094"/>
                <a:gd name="connsiteX2" fmla="*/ 854034 w 854861"/>
                <a:gd name="connsiteY2" fmla="*/ 242912 h 505094"/>
                <a:gd name="connsiteX3" fmla="*/ 413684 w 854861"/>
                <a:gd name="connsiteY3" fmla="*/ 501225 h 505094"/>
                <a:gd name="connsiteX4" fmla="*/ 346 w 854861"/>
                <a:gd name="connsiteY4" fmla="*/ 242912 h 505094"/>
                <a:gd name="connsiteX0" fmla="*/ 50 w 854565"/>
                <a:gd name="connsiteY0" fmla="*/ 242912 h 505094"/>
                <a:gd name="connsiteX1" fmla="*/ 426894 w 854565"/>
                <a:gd name="connsiteY1" fmla="*/ 0 h 505094"/>
                <a:gd name="connsiteX2" fmla="*/ 853738 w 854565"/>
                <a:gd name="connsiteY2" fmla="*/ 242912 h 505094"/>
                <a:gd name="connsiteX3" fmla="*/ 413388 w 854565"/>
                <a:gd name="connsiteY3" fmla="*/ 501225 h 505094"/>
                <a:gd name="connsiteX4" fmla="*/ 50 w 854565"/>
                <a:gd name="connsiteY4" fmla="*/ 242912 h 505094"/>
                <a:gd name="connsiteX0" fmla="*/ 50 w 854565"/>
                <a:gd name="connsiteY0" fmla="*/ 242912 h 502980"/>
                <a:gd name="connsiteX1" fmla="*/ 426894 w 854565"/>
                <a:gd name="connsiteY1" fmla="*/ 0 h 502980"/>
                <a:gd name="connsiteX2" fmla="*/ 853738 w 854565"/>
                <a:gd name="connsiteY2" fmla="*/ 242912 h 502980"/>
                <a:gd name="connsiteX3" fmla="*/ 413388 w 854565"/>
                <a:gd name="connsiteY3" fmla="*/ 501225 h 502980"/>
                <a:gd name="connsiteX4" fmla="*/ 50 w 854565"/>
                <a:gd name="connsiteY4" fmla="*/ 242912 h 502980"/>
                <a:gd name="connsiteX0" fmla="*/ 26 w 853734"/>
                <a:gd name="connsiteY0" fmla="*/ 247651 h 507201"/>
                <a:gd name="connsiteX1" fmla="*/ 427344 w 853734"/>
                <a:gd name="connsiteY1" fmla="*/ 0 h 507201"/>
                <a:gd name="connsiteX2" fmla="*/ 853714 w 853734"/>
                <a:gd name="connsiteY2" fmla="*/ 247651 h 507201"/>
                <a:gd name="connsiteX3" fmla="*/ 413364 w 853734"/>
                <a:gd name="connsiteY3" fmla="*/ 505964 h 507201"/>
                <a:gd name="connsiteX4" fmla="*/ 26 w 853734"/>
                <a:gd name="connsiteY4" fmla="*/ 247651 h 507201"/>
                <a:gd name="connsiteX0" fmla="*/ 26 w 853836"/>
                <a:gd name="connsiteY0" fmla="*/ 247651 h 507200"/>
                <a:gd name="connsiteX1" fmla="*/ 427344 w 853836"/>
                <a:gd name="connsiteY1" fmla="*/ 0 h 507200"/>
                <a:gd name="connsiteX2" fmla="*/ 853714 w 853836"/>
                <a:gd name="connsiteY2" fmla="*/ 247651 h 507200"/>
                <a:gd name="connsiteX3" fmla="*/ 413364 w 853836"/>
                <a:gd name="connsiteY3" fmla="*/ 505964 h 507200"/>
                <a:gd name="connsiteX4" fmla="*/ 26 w 853836"/>
                <a:gd name="connsiteY4" fmla="*/ 247651 h 507200"/>
                <a:gd name="connsiteX0" fmla="*/ 36 w 853846"/>
                <a:gd name="connsiteY0" fmla="*/ 247651 h 507200"/>
                <a:gd name="connsiteX1" fmla="*/ 427354 w 853846"/>
                <a:gd name="connsiteY1" fmla="*/ 0 h 507200"/>
                <a:gd name="connsiteX2" fmla="*/ 853724 w 853846"/>
                <a:gd name="connsiteY2" fmla="*/ 247651 h 507200"/>
                <a:gd name="connsiteX3" fmla="*/ 413374 w 853846"/>
                <a:gd name="connsiteY3" fmla="*/ 505964 h 507200"/>
                <a:gd name="connsiteX4" fmla="*/ 36 w 853846"/>
                <a:gd name="connsiteY4" fmla="*/ 247651 h 507200"/>
                <a:gd name="connsiteX0" fmla="*/ 192 w 854002"/>
                <a:gd name="connsiteY0" fmla="*/ 247651 h 507200"/>
                <a:gd name="connsiteX1" fmla="*/ 427510 w 854002"/>
                <a:gd name="connsiteY1" fmla="*/ 0 h 507200"/>
                <a:gd name="connsiteX2" fmla="*/ 853880 w 854002"/>
                <a:gd name="connsiteY2" fmla="*/ 247651 h 507200"/>
                <a:gd name="connsiteX3" fmla="*/ 413530 w 854002"/>
                <a:gd name="connsiteY3" fmla="*/ 505964 h 507200"/>
                <a:gd name="connsiteX4" fmla="*/ 192 w 854002"/>
                <a:gd name="connsiteY4" fmla="*/ 247651 h 507200"/>
                <a:gd name="connsiteX0" fmla="*/ 191 w 854057"/>
                <a:gd name="connsiteY0" fmla="*/ 247651 h 512583"/>
                <a:gd name="connsiteX1" fmla="*/ 427509 w 854057"/>
                <a:gd name="connsiteY1" fmla="*/ 0 h 512583"/>
                <a:gd name="connsiteX2" fmla="*/ 853879 w 854057"/>
                <a:gd name="connsiteY2" fmla="*/ 247651 h 512583"/>
                <a:gd name="connsiteX3" fmla="*/ 413529 w 854057"/>
                <a:gd name="connsiteY3" fmla="*/ 505964 h 512583"/>
                <a:gd name="connsiteX4" fmla="*/ 191 w 854057"/>
                <a:gd name="connsiteY4" fmla="*/ 247651 h 512583"/>
                <a:gd name="connsiteX0" fmla="*/ 233 w 854102"/>
                <a:gd name="connsiteY0" fmla="*/ 247651 h 508808"/>
                <a:gd name="connsiteX1" fmla="*/ 427551 w 854102"/>
                <a:gd name="connsiteY1" fmla="*/ 0 h 508808"/>
                <a:gd name="connsiteX2" fmla="*/ 853921 w 854102"/>
                <a:gd name="connsiteY2" fmla="*/ 247651 h 508808"/>
                <a:gd name="connsiteX3" fmla="*/ 413571 w 854102"/>
                <a:gd name="connsiteY3" fmla="*/ 505964 h 508808"/>
                <a:gd name="connsiteX4" fmla="*/ 233 w 854102"/>
                <a:gd name="connsiteY4" fmla="*/ 247651 h 508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4102" h="508808">
                  <a:moveTo>
                    <a:pt x="233" y="247651"/>
                  </a:moveTo>
                  <a:cubicBezTo>
                    <a:pt x="7089" y="120552"/>
                    <a:pt x="191812" y="0"/>
                    <a:pt x="427551" y="0"/>
                  </a:cubicBezTo>
                  <a:cubicBezTo>
                    <a:pt x="663290" y="0"/>
                    <a:pt x="843458" y="75892"/>
                    <a:pt x="853921" y="247651"/>
                  </a:cubicBezTo>
                  <a:cubicBezTo>
                    <a:pt x="859050" y="331854"/>
                    <a:pt x="756513" y="535164"/>
                    <a:pt x="413571" y="505964"/>
                  </a:cubicBezTo>
                  <a:cubicBezTo>
                    <a:pt x="126482" y="481520"/>
                    <a:pt x="-6360" y="369875"/>
                    <a:pt x="233" y="24765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rgbClr val="AB640D"/>
              </a:solidFill>
            </a:ln>
            <a:effectLst>
              <a:innerShdw blurRad="165100">
                <a:schemeClr val="accent2">
                  <a:lumMod val="50000"/>
                  <a:alpha val="60000"/>
                </a:scheme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kern="0">
                <a:solidFill>
                  <a:sysClr val="windowText" lastClr="000000"/>
                </a:solidFill>
                <a:latin typeface="+mj-lt"/>
              </a:endParaRPr>
            </a:p>
          </p:txBody>
        </p:sp>
        <p:sp>
          <p:nvSpPr>
            <p:cNvPr id="322" name="Freeform 321"/>
            <p:cNvSpPr/>
            <p:nvPr/>
          </p:nvSpPr>
          <p:spPr>
            <a:xfrm>
              <a:off x="6221670" y="2781220"/>
              <a:ext cx="401174" cy="367022"/>
            </a:xfrm>
            <a:custGeom>
              <a:avLst/>
              <a:gdLst>
                <a:gd name="connsiteX0" fmla="*/ 530 w 703881"/>
                <a:gd name="connsiteY0" fmla="*/ 99941 h 654772"/>
                <a:gd name="connsiteX1" fmla="*/ 79111 w 703881"/>
                <a:gd name="connsiteY1" fmla="*/ 95178 h 654772"/>
                <a:gd name="connsiteX2" fmla="*/ 188648 w 703881"/>
                <a:gd name="connsiteY2" fmla="*/ 133278 h 654772"/>
                <a:gd name="connsiteX3" fmla="*/ 269611 w 703881"/>
                <a:gd name="connsiteY3" fmla="*/ 33266 h 654772"/>
                <a:gd name="connsiteX4" fmla="*/ 367242 w 703881"/>
                <a:gd name="connsiteY4" fmla="*/ 7072 h 654772"/>
                <a:gd name="connsiteX5" fmla="*/ 376767 w 703881"/>
                <a:gd name="connsiteY5" fmla="*/ 149947 h 654772"/>
                <a:gd name="connsiteX6" fmla="*/ 298186 w 703881"/>
                <a:gd name="connsiteY6" fmla="*/ 176141 h 654772"/>
                <a:gd name="connsiteX7" fmla="*/ 262467 w 703881"/>
                <a:gd name="connsiteY7" fmla="*/ 166616 h 654772"/>
                <a:gd name="connsiteX8" fmla="*/ 221986 w 703881"/>
                <a:gd name="connsiteY8" fmla="*/ 247578 h 654772"/>
                <a:gd name="connsiteX9" fmla="*/ 136261 w 703881"/>
                <a:gd name="connsiteY9" fmla="*/ 242816 h 654772"/>
                <a:gd name="connsiteX10" fmla="*/ 219605 w 703881"/>
                <a:gd name="connsiteY10" fmla="*/ 299966 h 654772"/>
                <a:gd name="connsiteX11" fmla="*/ 295805 w 703881"/>
                <a:gd name="connsiteY11" fmla="*/ 411885 h 654772"/>
                <a:gd name="connsiteX12" fmla="*/ 269611 w 703881"/>
                <a:gd name="connsiteY12" fmla="*/ 259485 h 654772"/>
                <a:gd name="connsiteX13" fmla="*/ 274373 w 703881"/>
                <a:gd name="connsiteY13" fmla="*/ 176141 h 654772"/>
                <a:gd name="connsiteX14" fmla="*/ 383911 w 703881"/>
                <a:gd name="connsiteY14" fmla="*/ 266628 h 654772"/>
                <a:gd name="connsiteX15" fmla="*/ 433917 w 703881"/>
                <a:gd name="connsiteY15" fmla="*/ 319016 h 654772"/>
                <a:gd name="connsiteX16" fmla="*/ 379148 w 703881"/>
                <a:gd name="connsiteY16" fmla="*/ 183285 h 654772"/>
                <a:gd name="connsiteX17" fmla="*/ 393436 w 703881"/>
                <a:gd name="connsiteY17" fmla="*/ 133278 h 654772"/>
                <a:gd name="connsiteX18" fmla="*/ 460111 w 703881"/>
                <a:gd name="connsiteY18" fmla="*/ 97560 h 654772"/>
                <a:gd name="connsiteX19" fmla="*/ 462492 w 703881"/>
                <a:gd name="connsiteY19" fmla="*/ 135660 h 654772"/>
                <a:gd name="connsiteX20" fmla="*/ 505355 w 703881"/>
                <a:gd name="connsiteY20" fmla="*/ 314253 h 654772"/>
                <a:gd name="connsiteX21" fmla="*/ 691092 w 703881"/>
                <a:gd name="connsiteY21" fmla="*/ 523803 h 654772"/>
                <a:gd name="connsiteX22" fmla="*/ 660136 w 703881"/>
                <a:gd name="connsiteY22" fmla="*/ 557141 h 654772"/>
                <a:gd name="connsiteX23" fmla="*/ 438680 w 703881"/>
                <a:gd name="connsiteY23" fmla="*/ 390453 h 654772"/>
                <a:gd name="connsiteX24" fmla="*/ 333905 w 703881"/>
                <a:gd name="connsiteY24" fmla="*/ 302347 h 654772"/>
                <a:gd name="connsiteX25" fmla="*/ 331523 w 703881"/>
                <a:gd name="connsiteY25" fmla="*/ 416647 h 654772"/>
                <a:gd name="connsiteX26" fmla="*/ 383911 w 703881"/>
                <a:gd name="connsiteY26" fmla="*/ 514278 h 654772"/>
                <a:gd name="connsiteX27" fmla="*/ 483923 w 703881"/>
                <a:gd name="connsiteY27" fmla="*/ 583335 h 654772"/>
                <a:gd name="connsiteX28" fmla="*/ 376767 w 703881"/>
                <a:gd name="connsiteY28" fmla="*/ 654772 h 654772"/>
                <a:gd name="connsiteX29" fmla="*/ 262467 w 703881"/>
                <a:gd name="connsiteY29" fmla="*/ 583335 h 654772"/>
                <a:gd name="connsiteX30" fmla="*/ 307711 w 703881"/>
                <a:gd name="connsiteY30" fmla="*/ 495228 h 654772"/>
                <a:gd name="connsiteX31" fmla="*/ 81492 w 703881"/>
                <a:gd name="connsiteY31" fmla="*/ 245197 h 654772"/>
                <a:gd name="connsiteX32" fmla="*/ 45773 w 703881"/>
                <a:gd name="connsiteY32" fmla="*/ 159472 h 654772"/>
                <a:gd name="connsiteX33" fmla="*/ 530 w 703881"/>
                <a:gd name="connsiteY33" fmla="*/ 99941 h 654772"/>
                <a:gd name="connsiteX0" fmla="*/ 530 w 703881"/>
                <a:gd name="connsiteY0" fmla="*/ 99544 h 654375"/>
                <a:gd name="connsiteX1" fmla="*/ 79111 w 703881"/>
                <a:gd name="connsiteY1" fmla="*/ 94781 h 654375"/>
                <a:gd name="connsiteX2" fmla="*/ 188648 w 703881"/>
                <a:gd name="connsiteY2" fmla="*/ 132881 h 654375"/>
                <a:gd name="connsiteX3" fmla="*/ 269611 w 703881"/>
                <a:gd name="connsiteY3" fmla="*/ 32869 h 654375"/>
                <a:gd name="connsiteX4" fmla="*/ 367242 w 703881"/>
                <a:gd name="connsiteY4" fmla="*/ 6675 h 654375"/>
                <a:gd name="connsiteX5" fmla="*/ 376767 w 703881"/>
                <a:gd name="connsiteY5" fmla="*/ 149550 h 654375"/>
                <a:gd name="connsiteX6" fmla="*/ 298186 w 703881"/>
                <a:gd name="connsiteY6" fmla="*/ 175744 h 654375"/>
                <a:gd name="connsiteX7" fmla="*/ 262467 w 703881"/>
                <a:gd name="connsiteY7" fmla="*/ 166219 h 654375"/>
                <a:gd name="connsiteX8" fmla="*/ 221986 w 703881"/>
                <a:gd name="connsiteY8" fmla="*/ 247181 h 654375"/>
                <a:gd name="connsiteX9" fmla="*/ 136261 w 703881"/>
                <a:gd name="connsiteY9" fmla="*/ 242419 h 654375"/>
                <a:gd name="connsiteX10" fmla="*/ 219605 w 703881"/>
                <a:gd name="connsiteY10" fmla="*/ 299569 h 654375"/>
                <a:gd name="connsiteX11" fmla="*/ 295805 w 703881"/>
                <a:gd name="connsiteY11" fmla="*/ 411488 h 654375"/>
                <a:gd name="connsiteX12" fmla="*/ 269611 w 703881"/>
                <a:gd name="connsiteY12" fmla="*/ 259088 h 654375"/>
                <a:gd name="connsiteX13" fmla="*/ 274373 w 703881"/>
                <a:gd name="connsiteY13" fmla="*/ 175744 h 654375"/>
                <a:gd name="connsiteX14" fmla="*/ 383911 w 703881"/>
                <a:gd name="connsiteY14" fmla="*/ 266231 h 654375"/>
                <a:gd name="connsiteX15" fmla="*/ 433917 w 703881"/>
                <a:gd name="connsiteY15" fmla="*/ 318619 h 654375"/>
                <a:gd name="connsiteX16" fmla="*/ 379148 w 703881"/>
                <a:gd name="connsiteY16" fmla="*/ 182888 h 654375"/>
                <a:gd name="connsiteX17" fmla="*/ 393436 w 703881"/>
                <a:gd name="connsiteY17" fmla="*/ 132881 h 654375"/>
                <a:gd name="connsiteX18" fmla="*/ 460111 w 703881"/>
                <a:gd name="connsiteY18" fmla="*/ 97163 h 654375"/>
                <a:gd name="connsiteX19" fmla="*/ 462492 w 703881"/>
                <a:gd name="connsiteY19" fmla="*/ 135263 h 654375"/>
                <a:gd name="connsiteX20" fmla="*/ 505355 w 703881"/>
                <a:gd name="connsiteY20" fmla="*/ 313856 h 654375"/>
                <a:gd name="connsiteX21" fmla="*/ 691092 w 703881"/>
                <a:gd name="connsiteY21" fmla="*/ 523406 h 654375"/>
                <a:gd name="connsiteX22" fmla="*/ 660136 w 703881"/>
                <a:gd name="connsiteY22" fmla="*/ 556744 h 654375"/>
                <a:gd name="connsiteX23" fmla="*/ 438680 w 703881"/>
                <a:gd name="connsiteY23" fmla="*/ 390056 h 654375"/>
                <a:gd name="connsiteX24" fmla="*/ 333905 w 703881"/>
                <a:gd name="connsiteY24" fmla="*/ 301950 h 654375"/>
                <a:gd name="connsiteX25" fmla="*/ 331523 w 703881"/>
                <a:gd name="connsiteY25" fmla="*/ 416250 h 654375"/>
                <a:gd name="connsiteX26" fmla="*/ 383911 w 703881"/>
                <a:gd name="connsiteY26" fmla="*/ 513881 h 654375"/>
                <a:gd name="connsiteX27" fmla="*/ 483923 w 703881"/>
                <a:gd name="connsiteY27" fmla="*/ 582938 h 654375"/>
                <a:gd name="connsiteX28" fmla="*/ 376767 w 703881"/>
                <a:gd name="connsiteY28" fmla="*/ 654375 h 654375"/>
                <a:gd name="connsiteX29" fmla="*/ 262467 w 703881"/>
                <a:gd name="connsiteY29" fmla="*/ 582938 h 654375"/>
                <a:gd name="connsiteX30" fmla="*/ 307711 w 703881"/>
                <a:gd name="connsiteY30" fmla="*/ 494831 h 654375"/>
                <a:gd name="connsiteX31" fmla="*/ 81492 w 703881"/>
                <a:gd name="connsiteY31" fmla="*/ 244800 h 654375"/>
                <a:gd name="connsiteX32" fmla="*/ 45773 w 703881"/>
                <a:gd name="connsiteY32" fmla="*/ 159075 h 654375"/>
                <a:gd name="connsiteX33" fmla="*/ 530 w 703881"/>
                <a:gd name="connsiteY33" fmla="*/ 99544 h 654375"/>
                <a:gd name="connsiteX0" fmla="*/ 530 w 700378"/>
                <a:gd name="connsiteY0" fmla="*/ 99544 h 654375"/>
                <a:gd name="connsiteX1" fmla="*/ 79111 w 700378"/>
                <a:gd name="connsiteY1" fmla="*/ 94781 h 654375"/>
                <a:gd name="connsiteX2" fmla="*/ 188648 w 700378"/>
                <a:gd name="connsiteY2" fmla="*/ 132881 h 654375"/>
                <a:gd name="connsiteX3" fmla="*/ 269611 w 700378"/>
                <a:gd name="connsiteY3" fmla="*/ 32869 h 654375"/>
                <a:gd name="connsiteX4" fmla="*/ 367242 w 700378"/>
                <a:gd name="connsiteY4" fmla="*/ 6675 h 654375"/>
                <a:gd name="connsiteX5" fmla="*/ 376767 w 700378"/>
                <a:gd name="connsiteY5" fmla="*/ 149550 h 654375"/>
                <a:gd name="connsiteX6" fmla="*/ 298186 w 700378"/>
                <a:gd name="connsiteY6" fmla="*/ 175744 h 654375"/>
                <a:gd name="connsiteX7" fmla="*/ 262467 w 700378"/>
                <a:gd name="connsiteY7" fmla="*/ 166219 h 654375"/>
                <a:gd name="connsiteX8" fmla="*/ 221986 w 700378"/>
                <a:gd name="connsiteY8" fmla="*/ 247181 h 654375"/>
                <a:gd name="connsiteX9" fmla="*/ 136261 w 700378"/>
                <a:gd name="connsiteY9" fmla="*/ 242419 h 654375"/>
                <a:gd name="connsiteX10" fmla="*/ 219605 w 700378"/>
                <a:gd name="connsiteY10" fmla="*/ 299569 h 654375"/>
                <a:gd name="connsiteX11" fmla="*/ 295805 w 700378"/>
                <a:gd name="connsiteY11" fmla="*/ 411488 h 654375"/>
                <a:gd name="connsiteX12" fmla="*/ 269611 w 700378"/>
                <a:gd name="connsiteY12" fmla="*/ 259088 h 654375"/>
                <a:gd name="connsiteX13" fmla="*/ 274373 w 700378"/>
                <a:gd name="connsiteY13" fmla="*/ 175744 h 654375"/>
                <a:gd name="connsiteX14" fmla="*/ 383911 w 700378"/>
                <a:gd name="connsiteY14" fmla="*/ 266231 h 654375"/>
                <a:gd name="connsiteX15" fmla="*/ 433917 w 700378"/>
                <a:gd name="connsiteY15" fmla="*/ 318619 h 654375"/>
                <a:gd name="connsiteX16" fmla="*/ 379148 w 700378"/>
                <a:gd name="connsiteY16" fmla="*/ 182888 h 654375"/>
                <a:gd name="connsiteX17" fmla="*/ 393436 w 700378"/>
                <a:gd name="connsiteY17" fmla="*/ 132881 h 654375"/>
                <a:gd name="connsiteX18" fmla="*/ 460111 w 700378"/>
                <a:gd name="connsiteY18" fmla="*/ 97163 h 654375"/>
                <a:gd name="connsiteX19" fmla="*/ 462492 w 700378"/>
                <a:gd name="connsiteY19" fmla="*/ 135263 h 654375"/>
                <a:gd name="connsiteX20" fmla="*/ 505355 w 700378"/>
                <a:gd name="connsiteY20" fmla="*/ 313856 h 654375"/>
                <a:gd name="connsiteX21" fmla="*/ 691092 w 700378"/>
                <a:gd name="connsiteY21" fmla="*/ 523406 h 654375"/>
                <a:gd name="connsiteX22" fmla="*/ 660136 w 700378"/>
                <a:gd name="connsiteY22" fmla="*/ 556744 h 654375"/>
                <a:gd name="connsiteX23" fmla="*/ 438680 w 700378"/>
                <a:gd name="connsiteY23" fmla="*/ 390056 h 654375"/>
                <a:gd name="connsiteX24" fmla="*/ 333905 w 700378"/>
                <a:gd name="connsiteY24" fmla="*/ 301950 h 654375"/>
                <a:gd name="connsiteX25" fmla="*/ 331523 w 700378"/>
                <a:gd name="connsiteY25" fmla="*/ 416250 h 654375"/>
                <a:gd name="connsiteX26" fmla="*/ 383911 w 700378"/>
                <a:gd name="connsiteY26" fmla="*/ 513881 h 654375"/>
                <a:gd name="connsiteX27" fmla="*/ 483923 w 700378"/>
                <a:gd name="connsiteY27" fmla="*/ 582938 h 654375"/>
                <a:gd name="connsiteX28" fmla="*/ 376767 w 700378"/>
                <a:gd name="connsiteY28" fmla="*/ 654375 h 654375"/>
                <a:gd name="connsiteX29" fmla="*/ 262467 w 700378"/>
                <a:gd name="connsiteY29" fmla="*/ 582938 h 654375"/>
                <a:gd name="connsiteX30" fmla="*/ 307711 w 700378"/>
                <a:gd name="connsiteY30" fmla="*/ 494831 h 654375"/>
                <a:gd name="connsiteX31" fmla="*/ 81492 w 700378"/>
                <a:gd name="connsiteY31" fmla="*/ 244800 h 654375"/>
                <a:gd name="connsiteX32" fmla="*/ 45773 w 700378"/>
                <a:gd name="connsiteY32" fmla="*/ 159075 h 654375"/>
                <a:gd name="connsiteX33" fmla="*/ 530 w 700378"/>
                <a:gd name="connsiteY33" fmla="*/ 99544 h 654375"/>
                <a:gd name="connsiteX0" fmla="*/ 530 w 697380"/>
                <a:gd name="connsiteY0" fmla="*/ 99544 h 654375"/>
                <a:gd name="connsiteX1" fmla="*/ 79111 w 697380"/>
                <a:gd name="connsiteY1" fmla="*/ 94781 h 654375"/>
                <a:gd name="connsiteX2" fmla="*/ 188648 w 697380"/>
                <a:gd name="connsiteY2" fmla="*/ 132881 h 654375"/>
                <a:gd name="connsiteX3" fmla="*/ 269611 w 697380"/>
                <a:gd name="connsiteY3" fmla="*/ 32869 h 654375"/>
                <a:gd name="connsiteX4" fmla="*/ 367242 w 697380"/>
                <a:gd name="connsiteY4" fmla="*/ 6675 h 654375"/>
                <a:gd name="connsiteX5" fmla="*/ 376767 w 697380"/>
                <a:gd name="connsiteY5" fmla="*/ 149550 h 654375"/>
                <a:gd name="connsiteX6" fmla="*/ 298186 w 697380"/>
                <a:gd name="connsiteY6" fmla="*/ 175744 h 654375"/>
                <a:gd name="connsiteX7" fmla="*/ 262467 w 697380"/>
                <a:gd name="connsiteY7" fmla="*/ 166219 h 654375"/>
                <a:gd name="connsiteX8" fmla="*/ 221986 w 697380"/>
                <a:gd name="connsiteY8" fmla="*/ 247181 h 654375"/>
                <a:gd name="connsiteX9" fmla="*/ 136261 w 697380"/>
                <a:gd name="connsiteY9" fmla="*/ 242419 h 654375"/>
                <a:gd name="connsiteX10" fmla="*/ 219605 w 697380"/>
                <a:gd name="connsiteY10" fmla="*/ 299569 h 654375"/>
                <a:gd name="connsiteX11" fmla="*/ 295805 w 697380"/>
                <a:gd name="connsiteY11" fmla="*/ 411488 h 654375"/>
                <a:gd name="connsiteX12" fmla="*/ 269611 w 697380"/>
                <a:gd name="connsiteY12" fmla="*/ 259088 h 654375"/>
                <a:gd name="connsiteX13" fmla="*/ 274373 w 697380"/>
                <a:gd name="connsiteY13" fmla="*/ 175744 h 654375"/>
                <a:gd name="connsiteX14" fmla="*/ 383911 w 697380"/>
                <a:gd name="connsiteY14" fmla="*/ 266231 h 654375"/>
                <a:gd name="connsiteX15" fmla="*/ 433917 w 697380"/>
                <a:gd name="connsiteY15" fmla="*/ 318619 h 654375"/>
                <a:gd name="connsiteX16" fmla="*/ 379148 w 697380"/>
                <a:gd name="connsiteY16" fmla="*/ 182888 h 654375"/>
                <a:gd name="connsiteX17" fmla="*/ 393436 w 697380"/>
                <a:gd name="connsiteY17" fmla="*/ 132881 h 654375"/>
                <a:gd name="connsiteX18" fmla="*/ 460111 w 697380"/>
                <a:gd name="connsiteY18" fmla="*/ 97163 h 654375"/>
                <a:gd name="connsiteX19" fmla="*/ 462492 w 697380"/>
                <a:gd name="connsiteY19" fmla="*/ 135263 h 654375"/>
                <a:gd name="connsiteX20" fmla="*/ 505355 w 697380"/>
                <a:gd name="connsiteY20" fmla="*/ 313856 h 654375"/>
                <a:gd name="connsiteX21" fmla="*/ 691092 w 697380"/>
                <a:gd name="connsiteY21" fmla="*/ 523406 h 654375"/>
                <a:gd name="connsiteX22" fmla="*/ 660136 w 697380"/>
                <a:gd name="connsiteY22" fmla="*/ 556744 h 654375"/>
                <a:gd name="connsiteX23" fmla="*/ 438680 w 697380"/>
                <a:gd name="connsiteY23" fmla="*/ 390056 h 654375"/>
                <a:gd name="connsiteX24" fmla="*/ 333905 w 697380"/>
                <a:gd name="connsiteY24" fmla="*/ 301950 h 654375"/>
                <a:gd name="connsiteX25" fmla="*/ 331523 w 697380"/>
                <a:gd name="connsiteY25" fmla="*/ 416250 h 654375"/>
                <a:gd name="connsiteX26" fmla="*/ 383911 w 697380"/>
                <a:gd name="connsiteY26" fmla="*/ 513881 h 654375"/>
                <a:gd name="connsiteX27" fmla="*/ 483923 w 697380"/>
                <a:gd name="connsiteY27" fmla="*/ 582938 h 654375"/>
                <a:gd name="connsiteX28" fmla="*/ 376767 w 697380"/>
                <a:gd name="connsiteY28" fmla="*/ 654375 h 654375"/>
                <a:gd name="connsiteX29" fmla="*/ 262467 w 697380"/>
                <a:gd name="connsiteY29" fmla="*/ 582938 h 654375"/>
                <a:gd name="connsiteX30" fmla="*/ 307711 w 697380"/>
                <a:gd name="connsiteY30" fmla="*/ 494831 h 654375"/>
                <a:gd name="connsiteX31" fmla="*/ 81492 w 697380"/>
                <a:gd name="connsiteY31" fmla="*/ 244800 h 654375"/>
                <a:gd name="connsiteX32" fmla="*/ 45773 w 697380"/>
                <a:gd name="connsiteY32" fmla="*/ 159075 h 654375"/>
                <a:gd name="connsiteX33" fmla="*/ 530 w 697380"/>
                <a:gd name="connsiteY33" fmla="*/ 99544 h 654375"/>
                <a:gd name="connsiteX0" fmla="*/ 530 w 697380"/>
                <a:gd name="connsiteY0" fmla="*/ 99544 h 654375"/>
                <a:gd name="connsiteX1" fmla="*/ 79111 w 697380"/>
                <a:gd name="connsiteY1" fmla="*/ 94781 h 654375"/>
                <a:gd name="connsiteX2" fmla="*/ 188648 w 697380"/>
                <a:gd name="connsiteY2" fmla="*/ 132881 h 654375"/>
                <a:gd name="connsiteX3" fmla="*/ 269611 w 697380"/>
                <a:gd name="connsiteY3" fmla="*/ 32869 h 654375"/>
                <a:gd name="connsiteX4" fmla="*/ 367242 w 697380"/>
                <a:gd name="connsiteY4" fmla="*/ 6675 h 654375"/>
                <a:gd name="connsiteX5" fmla="*/ 376767 w 697380"/>
                <a:gd name="connsiteY5" fmla="*/ 149550 h 654375"/>
                <a:gd name="connsiteX6" fmla="*/ 298186 w 697380"/>
                <a:gd name="connsiteY6" fmla="*/ 175744 h 654375"/>
                <a:gd name="connsiteX7" fmla="*/ 262467 w 697380"/>
                <a:gd name="connsiteY7" fmla="*/ 166219 h 654375"/>
                <a:gd name="connsiteX8" fmla="*/ 221986 w 697380"/>
                <a:gd name="connsiteY8" fmla="*/ 247181 h 654375"/>
                <a:gd name="connsiteX9" fmla="*/ 136261 w 697380"/>
                <a:gd name="connsiteY9" fmla="*/ 242419 h 654375"/>
                <a:gd name="connsiteX10" fmla="*/ 219605 w 697380"/>
                <a:gd name="connsiteY10" fmla="*/ 299569 h 654375"/>
                <a:gd name="connsiteX11" fmla="*/ 295805 w 697380"/>
                <a:gd name="connsiteY11" fmla="*/ 411488 h 654375"/>
                <a:gd name="connsiteX12" fmla="*/ 269611 w 697380"/>
                <a:gd name="connsiteY12" fmla="*/ 259088 h 654375"/>
                <a:gd name="connsiteX13" fmla="*/ 274373 w 697380"/>
                <a:gd name="connsiteY13" fmla="*/ 175744 h 654375"/>
                <a:gd name="connsiteX14" fmla="*/ 383911 w 697380"/>
                <a:gd name="connsiteY14" fmla="*/ 266231 h 654375"/>
                <a:gd name="connsiteX15" fmla="*/ 433917 w 697380"/>
                <a:gd name="connsiteY15" fmla="*/ 318619 h 654375"/>
                <a:gd name="connsiteX16" fmla="*/ 379148 w 697380"/>
                <a:gd name="connsiteY16" fmla="*/ 182888 h 654375"/>
                <a:gd name="connsiteX17" fmla="*/ 393436 w 697380"/>
                <a:gd name="connsiteY17" fmla="*/ 132881 h 654375"/>
                <a:gd name="connsiteX18" fmla="*/ 460111 w 697380"/>
                <a:gd name="connsiteY18" fmla="*/ 97163 h 654375"/>
                <a:gd name="connsiteX19" fmla="*/ 462492 w 697380"/>
                <a:gd name="connsiteY19" fmla="*/ 135263 h 654375"/>
                <a:gd name="connsiteX20" fmla="*/ 505355 w 697380"/>
                <a:gd name="connsiteY20" fmla="*/ 313856 h 654375"/>
                <a:gd name="connsiteX21" fmla="*/ 691092 w 697380"/>
                <a:gd name="connsiteY21" fmla="*/ 523406 h 654375"/>
                <a:gd name="connsiteX22" fmla="*/ 660136 w 697380"/>
                <a:gd name="connsiteY22" fmla="*/ 556744 h 654375"/>
                <a:gd name="connsiteX23" fmla="*/ 438680 w 697380"/>
                <a:gd name="connsiteY23" fmla="*/ 390056 h 654375"/>
                <a:gd name="connsiteX24" fmla="*/ 333905 w 697380"/>
                <a:gd name="connsiteY24" fmla="*/ 301950 h 654375"/>
                <a:gd name="connsiteX25" fmla="*/ 331523 w 697380"/>
                <a:gd name="connsiteY25" fmla="*/ 416250 h 654375"/>
                <a:gd name="connsiteX26" fmla="*/ 383911 w 697380"/>
                <a:gd name="connsiteY26" fmla="*/ 513881 h 654375"/>
                <a:gd name="connsiteX27" fmla="*/ 483923 w 697380"/>
                <a:gd name="connsiteY27" fmla="*/ 582938 h 654375"/>
                <a:gd name="connsiteX28" fmla="*/ 376767 w 697380"/>
                <a:gd name="connsiteY28" fmla="*/ 654375 h 654375"/>
                <a:gd name="connsiteX29" fmla="*/ 262467 w 697380"/>
                <a:gd name="connsiteY29" fmla="*/ 582938 h 654375"/>
                <a:gd name="connsiteX30" fmla="*/ 307711 w 697380"/>
                <a:gd name="connsiteY30" fmla="*/ 494831 h 654375"/>
                <a:gd name="connsiteX31" fmla="*/ 81492 w 697380"/>
                <a:gd name="connsiteY31" fmla="*/ 244800 h 654375"/>
                <a:gd name="connsiteX32" fmla="*/ 45773 w 697380"/>
                <a:gd name="connsiteY32" fmla="*/ 159075 h 654375"/>
                <a:gd name="connsiteX33" fmla="*/ 530 w 697380"/>
                <a:gd name="connsiteY33" fmla="*/ 99544 h 654375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9458"/>
                <a:gd name="connsiteX1" fmla="*/ 79111 w 697380"/>
                <a:gd name="connsiteY1" fmla="*/ 94781 h 659458"/>
                <a:gd name="connsiteX2" fmla="*/ 188648 w 697380"/>
                <a:gd name="connsiteY2" fmla="*/ 132881 h 659458"/>
                <a:gd name="connsiteX3" fmla="*/ 269611 w 697380"/>
                <a:gd name="connsiteY3" fmla="*/ 32869 h 659458"/>
                <a:gd name="connsiteX4" fmla="*/ 367242 w 697380"/>
                <a:gd name="connsiteY4" fmla="*/ 6675 h 659458"/>
                <a:gd name="connsiteX5" fmla="*/ 376767 w 697380"/>
                <a:gd name="connsiteY5" fmla="*/ 149550 h 659458"/>
                <a:gd name="connsiteX6" fmla="*/ 298186 w 697380"/>
                <a:gd name="connsiteY6" fmla="*/ 175744 h 659458"/>
                <a:gd name="connsiteX7" fmla="*/ 262467 w 697380"/>
                <a:gd name="connsiteY7" fmla="*/ 166219 h 659458"/>
                <a:gd name="connsiteX8" fmla="*/ 221986 w 697380"/>
                <a:gd name="connsiteY8" fmla="*/ 247181 h 659458"/>
                <a:gd name="connsiteX9" fmla="*/ 136261 w 697380"/>
                <a:gd name="connsiteY9" fmla="*/ 242419 h 659458"/>
                <a:gd name="connsiteX10" fmla="*/ 219605 w 697380"/>
                <a:gd name="connsiteY10" fmla="*/ 299569 h 659458"/>
                <a:gd name="connsiteX11" fmla="*/ 295805 w 697380"/>
                <a:gd name="connsiteY11" fmla="*/ 411488 h 659458"/>
                <a:gd name="connsiteX12" fmla="*/ 269611 w 697380"/>
                <a:gd name="connsiteY12" fmla="*/ 259088 h 659458"/>
                <a:gd name="connsiteX13" fmla="*/ 274373 w 697380"/>
                <a:gd name="connsiteY13" fmla="*/ 175744 h 659458"/>
                <a:gd name="connsiteX14" fmla="*/ 383911 w 697380"/>
                <a:gd name="connsiteY14" fmla="*/ 266231 h 659458"/>
                <a:gd name="connsiteX15" fmla="*/ 433917 w 697380"/>
                <a:gd name="connsiteY15" fmla="*/ 318619 h 659458"/>
                <a:gd name="connsiteX16" fmla="*/ 379148 w 697380"/>
                <a:gd name="connsiteY16" fmla="*/ 182888 h 659458"/>
                <a:gd name="connsiteX17" fmla="*/ 393436 w 697380"/>
                <a:gd name="connsiteY17" fmla="*/ 132881 h 659458"/>
                <a:gd name="connsiteX18" fmla="*/ 460111 w 697380"/>
                <a:gd name="connsiteY18" fmla="*/ 97163 h 659458"/>
                <a:gd name="connsiteX19" fmla="*/ 462492 w 697380"/>
                <a:gd name="connsiteY19" fmla="*/ 135263 h 659458"/>
                <a:gd name="connsiteX20" fmla="*/ 505355 w 697380"/>
                <a:gd name="connsiteY20" fmla="*/ 313856 h 659458"/>
                <a:gd name="connsiteX21" fmla="*/ 691092 w 697380"/>
                <a:gd name="connsiteY21" fmla="*/ 523406 h 659458"/>
                <a:gd name="connsiteX22" fmla="*/ 660136 w 697380"/>
                <a:gd name="connsiteY22" fmla="*/ 556744 h 659458"/>
                <a:gd name="connsiteX23" fmla="*/ 438680 w 697380"/>
                <a:gd name="connsiteY23" fmla="*/ 390056 h 659458"/>
                <a:gd name="connsiteX24" fmla="*/ 333905 w 697380"/>
                <a:gd name="connsiteY24" fmla="*/ 301950 h 659458"/>
                <a:gd name="connsiteX25" fmla="*/ 331523 w 697380"/>
                <a:gd name="connsiteY25" fmla="*/ 416250 h 659458"/>
                <a:gd name="connsiteX26" fmla="*/ 383911 w 697380"/>
                <a:gd name="connsiteY26" fmla="*/ 513881 h 659458"/>
                <a:gd name="connsiteX27" fmla="*/ 483923 w 697380"/>
                <a:gd name="connsiteY27" fmla="*/ 582938 h 659458"/>
                <a:gd name="connsiteX28" fmla="*/ 376767 w 697380"/>
                <a:gd name="connsiteY28" fmla="*/ 654375 h 659458"/>
                <a:gd name="connsiteX29" fmla="*/ 262467 w 697380"/>
                <a:gd name="connsiteY29" fmla="*/ 582938 h 659458"/>
                <a:gd name="connsiteX30" fmla="*/ 307711 w 697380"/>
                <a:gd name="connsiteY30" fmla="*/ 494831 h 659458"/>
                <a:gd name="connsiteX31" fmla="*/ 81492 w 697380"/>
                <a:gd name="connsiteY31" fmla="*/ 244800 h 659458"/>
                <a:gd name="connsiteX32" fmla="*/ 45773 w 697380"/>
                <a:gd name="connsiteY32" fmla="*/ 159075 h 659458"/>
                <a:gd name="connsiteX33" fmla="*/ 530 w 697380"/>
                <a:gd name="connsiteY33" fmla="*/ 99544 h 659458"/>
                <a:gd name="connsiteX0" fmla="*/ 530 w 697380"/>
                <a:gd name="connsiteY0" fmla="*/ 99544 h 668322"/>
                <a:gd name="connsiteX1" fmla="*/ 79111 w 697380"/>
                <a:gd name="connsiteY1" fmla="*/ 94781 h 668322"/>
                <a:gd name="connsiteX2" fmla="*/ 188648 w 697380"/>
                <a:gd name="connsiteY2" fmla="*/ 132881 h 668322"/>
                <a:gd name="connsiteX3" fmla="*/ 269611 w 697380"/>
                <a:gd name="connsiteY3" fmla="*/ 32869 h 668322"/>
                <a:gd name="connsiteX4" fmla="*/ 367242 w 697380"/>
                <a:gd name="connsiteY4" fmla="*/ 6675 h 668322"/>
                <a:gd name="connsiteX5" fmla="*/ 376767 w 697380"/>
                <a:gd name="connsiteY5" fmla="*/ 149550 h 668322"/>
                <a:gd name="connsiteX6" fmla="*/ 298186 w 697380"/>
                <a:gd name="connsiteY6" fmla="*/ 175744 h 668322"/>
                <a:gd name="connsiteX7" fmla="*/ 262467 w 697380"/>
                <a:gd name="connsiteY7" fmla="*/ 166219 h 668322"/>
                <a:gd name="connsiteX8" fmla="*/ 221986 w 697380"/>
                <a:gd name="connsiteY8" fmla="*/ 247181 h 668322"/>
                <a:gd name="connsiteX9" fmla="*/ 136261 w 697380"/>
                <a:gd name="connsiteY9" fmla="*/ 242419 h 668322"/>
                <a:gd name="connsiteX10" fmla="*/ 219605 w 697380"/>
                <a:gd name="connsiteY10" fmla="*/ 299569 h 668322"/>
                <a:gd name="connsiteX11" fmla="*/ 295805 w 697380"/>
                <a:gd name="connsiteY11" fmla="*/ 411488 h 668322"/>
                <a:gd name="connsiteX12" fmla="*/ 269611 w 697380"/>
                <a:gd name="connsiteY12" fmla="*/ 259088 h 668322"/>
                <a:gd name="connsiteX13" fmla="*/ 274373 w 697380"/>
                <a:gd name="connsiteY13" fmla="*/ 175744 h 668322"/>
                <a:gd name="connsiteX14" fmla="*/ 383911 w 697380"/>
                <a:gd name="connsiteY14" fmla="*/ 266231 h 668322"/>
                <a:gd name="connsiteX15" fmla="*/ 433917 w 697380"/>
                <a:gd name="connsiteY15" fmla="*/ 318619 h 668322"/>
                <a:gd name="connsiteX16" fmla="*/ 379148 w 697380"/>
                <a:gd name="connsiteY16" fmla="*/ 182888 h 668322"/>
                <a:gd name="connsiteX17" fmla="*/ 393436 w 697380"/>
                <a:gd name="connsiteY17" fmla="*/ 132881 h 668322"/>
                <a:gd name="connsiteX18" fmla="*/ 460111 w 697380"/>
                <a:gd name="connsiteY18" fmla="*/ 97163 h 668322"/>
                <a:gd name="connsiteX19" fmla="*/ 462492 w 697380"/>
                <a:gd name="connsiteY19" fmla="*/ 135263 h 668322"/>
                <a:gd name="connsiteX20" fmla="*/ 505355 w 697380"/>
                <a:gd name="connsiteY20" fmla="*/ 313856 h 668322"/>
                <a:gd name="connsiteX21" fmla="*/ 691092 w 697380"/>
                <a:gd name="connsiteY21" fmla="*/ 523406 h 668322"/>
                <a:gd name="connsiteX22" fmla="*/ 660136 w 697380"/>
                <a:gd name="connsiteY22" fmla="*/ 556744 h 668322"/>
                <a:gd name="connsiteX23" fmla="*/ 438680 w 697380"/>
                <a:gd name="connsiteY23" fmla="*/ 390056 h 668322"/>
                <a:gd name="connsiteX24" fmla="*/ 333905 w 697380"/>
                <a:gd name="connsiteY24" fmla="*/ 301950 h 668322"/>
                <a:gd name="connsiteX25" fmla="*/ 331523 w 697380"/>
                <a:gd name="connsiteY25" fmla="*/ 416250 h 668322"/>
                <a:gd name="connsiteX26" fmla="*/ 383911 w 697380"/>
                <a:gd name="connsiteY26" fmla="*/ 513881 h 668322"/>
                <a:gd name="connsiteX27" fmla="*/ 483923 w 697380"/>
                <a:gd name="connsiteY27" fmla="*/ 582938 h 668322"/>
                <a:gd name="connsiteX28" fmla="*/ 376767 w 697380"/>
                <a:gd name="connsiteY28" fmla="*/ 654375 h 668322"/>
                <a:gd name="connsiteX29" fmla="*/ 262467 w 697380"/>
                <a:gd name="connsiteY29" fmla="*/ 582938 h 668322"/>
                <a:gd name="connsiteX30" fmla="*/ 307711 w 697380"/>
                <a:gd name="connsiteY30" fmla="*/ 494831 h 668322"/>
                <a:gd name="connsiteX31" fmla="*/ 81492 w 697380"/>
                <a:gd name="connsiteY31" fmla="*/ 244800 h 668322"/>
                <a:gd name="connsiteX32" fmla="*/ 45773 w 697380"/>
                <a:gd name="connsiteY32" fmla="*/ 159075 h 668322"/>
                <a:gd name="connsiteX33" fmla="*/ 530 w 697380"/>
                <a:gd name="connsiteY33" fmla="*/ 99544 h 668322"/>
                <a:gd name="connsiteX0" fmla="*/ 530 w 697380"/>
                <a:gd name="connsiteY0" fmla="*/ 99544 h 668322"/>
                <a:gd name="connsiteX1" fmla="*/ 79111 w 697380"/>
                <a:gd name="connsiteY1" fmla="*/ 94781 h 668322"/>
                <a:gd name="connsiteX2" fmla="*/ 188648 w 697380"/>
                <a:gd name="connsiteY2" fmla="*/ 132881 h 668322"/>
                <a:gd name="connsiteX3" fmla="*/ 269611 w 697380"/>
                <a:gd name="connsiteY3" fmla="*/ 32869 h 668322"/>
                <a:gd name="connsiteX4" fmla="*/ 367242 w 697380"/>
                <a:gd name="connsiteY4" fmla="*/ 6675 h 668322"/>
                <a:gd name="connsiteX5" fmla="*/ 376767 w 697380"/>
                <a:gd name="connsiteY5" fmla="*/ 149550 h 668322"/>
                <a:gd name="connsiteX6" fmla="*/ 298186 w 697380"/>
                <a:gd name="connsiteY6" fmla="*/ 175744 h 668322"/>
                <a:gd name="connsiteX7" fmla="*/ 262467 w 697380"/>
                <a:gd name="connsiteY7" fmla="*/ 166219 h 668322"/>
                <a:gd name="connsiteX8" fmla="*/ 221986 w 697380"/>
                <a:gd name="connsiteY8" fmla="*/ 247181 h 668322"/>
                <a:gd name="connsiteX9" fmla="*/ 136261 w 697380"/>
                <a:gd name="connsiteY9" fmla="*/ 242419 h 668322"/>
                <a:gd name="connsiteX10" fmla="*/ 219605 w 697380"/>
                <a:gd name="connsiteY10" fmla="*/ 299569 h 668322"/>
                <a:gd name="connsiteX11" fmla="*/ 295805 w 697380"/>
                <a:gd name="connsiteY11" fmla="*/ 411488 h 668322"/>
                <a:gd name="connsiteX12" fmla="*/ 269611 w 697380"/>
                <a:gd name="connsiteY12" fmla="*/ 259088 h 668322"/>
                <a:gd name="connsiteX13" fmla="*/ 274373 w 697380"/>
                <a:gd name="connsiteY13" fmla="*/ 175744 h 668322"/>
                <a:gd name="connsiteX14" fmla="*/ 383911 w 697380"/>
                <a:gd name="connsiteY14" fmla="*/ 266231 h 668322"/>
                <a:gd name="connsiteX15" fmla="*/ 433917 w 697380"/>
                <a:gd name="connsiteY15" fmla="*/ 318619 h 668322"/>
                <a:gd name="connsiteX16" fmla="*/ 379148 w 697380"/>
                <a:gd name="connsiteY16" fmla="*/ 182888 h 668322"/>
                <a:gd name="connsiteX17" fmla="*/ 393436 w 697380"/>
                <a:gd name="connsiteY17" fmla="*/ 132881 h 668322"/>
                <a:gd name="connsiteX18" fmla="*/ 460111 w 697380"/>
                <a:gd name="connsiteY18" fmla="*/ 97163 h 668322"/>
                <a:gd name="connsiteX19" fmla="*/ 462492 w 697380"/>
                <a:gd name="connsiteY19" fmla="*/ 135263 h 668322"/>
                <a:gd name="connsiteX20" fmla="*/ 505355 w 697380"/>
                <a:gd name="connsiteY20" fmla="*/ 313856 h 668322"/>
                <a:gd name="connsiteX21" fmla="*/ 691092 w 697380"/>
                <a:gd name="connsiteY21" fmla="*/ 523406 h 668322"/>
                <a:gd name="connsiteX22" fmla="*/ 660136 w 697380"/>
                <a:gd name="connsiteY22" fmla="*/ 556744 h 668322"/>
                <a:gd name="connsiteX23" fmla="*/ 438680 w 697380"/>
                <a:gd name="connsiteY23" fmla="*/ 390056 h 668322"/>
                <a:gd name="connsiteX24" fmla="*/ 333905 w 697380"/>
                <a:gd name="connsiteY24" fmla="*/ 301950 h 668322"/>
                <a:gd name="connsiteX25" fmla="*/ 331523 w 697380"/>
                <a:gd name="connsiteY25" fmla="*/ 416250 h 668322"/>
                <a:gd name="connsiteX26" fmla="*/ 383911 w 697380"/>
                <a:gd name="connsiteY26" fmla="*/ 513881 h 668322"/>
                <a:gd name="connsiteX27" fmla="*/ 483923 w 697380"/>
                <a:gd name="connsiteY27" fmla="*/ 582938 h 668322"/>
                <a:gd name="connsiteX28" fmla="*/ 376767 w 697380"/>
                <a:gd name="connsiteY28" fmla="*/ 654375 h 668322"/>
                <a:gd name="connsiteX29" fmla="*/ 262467 w 697380"/>
                <a:gd name="connsiteY29" fmla="*/ 582938 h 668322"/>
                <a:gd name="connsiteX30" fmla="*/ 307711 w 697380"/>
                <a:gd name="connsiteY30" fmla="*/ 494831 h 668322"/>
                <a:gd name="connsiteX31" fmla="*/ 81492 w 697380"/>
                <a:gd name="connsiteY31" fmla="*/ 244800 h 668322"/>
                <a:gd name="connsiteX32" fmla="*/ 45773 w 697380"/>
                <a:gd name="connsiteY32" fmla="*/ 159075 h 668322"/>
                <a:gd name="connsiteX33" fmla="*/ 530 w 697380"/>
                <a:gd name="connsiteY33" fmla="*/ 99544 h 668322"/>
                <a:gd name="connsiteX0" fmla="*/ 530 w 697380"/>
                <a:gd name="connsiteY0" fmla="*/ 99544 h 673343"/>
                <a:gd name="connsiteX1" fmla="*/ 79111 w 697380"/>
                <a:gd name="connsiteY1" fmla="*/ 94781 h 673343"/>
                <a:gd name="connsiteX2" fmla="*/ 188648 w 697380"/>
                <a:gd name="connsiteY2" fmla="*/ 132881 h 673343"/>
                <a:gd name="connsiteX3" fmla="*/ 269611 w 697380"/>
                <a:gd name="connsiteY3" fmla="*/ 32869 h 673343"/>
                <a:gd name="connsiteX4" fmla="*/ 367242 w 697380"/>
                <a:gd name="connsiteY4" fmla="*/ 6675 h 673343"/>
                <a:gd name="connsiteX5" fmla="*/ 376767 w 697380"/>
                <a:gd name="connsiteY5" fmla="*/ 149550 h 673343"/>
                <a:gd name="connsiteX6" fmla="*/ 298186 w 697380"/>
                <a:gd name="connsiteY6" fmla="*/ 175744 h 673343"/>
                <a:gd name="connsiteX7" fmla="*/ 262467 w 697380"/>
                <a:gd name="connsiteY7" fmla="*/ 166219 h 673343"/>
                <a:gd name="connsiteX8" fmla="*/ 221986 w 697380"/>
                <a:gd name="connsiteY8" fmla="*/ 247181 h 673343"/>
                <a:gd name="connsiteX9" fmla="*/ 136261 w 697380"/>
                <a:gd name="connsiteY9" fmla="*/ 242419 h 673343"/>
                <a:gd name="connsiteX10" fmla="*/ 219605 w 697380"/>
                <a:gd name="connsiteY10" fmla="*/ 299569 h 673343"/>
                <a:gd name="connsiteX11" fmla="*/ 295805 w 697380"/>
                <a:gd name="connsiteY11" fmla="*/ 411488 h 673343"/>
                <a:gd name="connsiteX12" fmla="*/ 269611 w 697380"/>
                <a:gd name="connsiteY12" fmla="*/ 259088 h 673343"/>
                <a:gd name="connsiteX13" fmla="*/ 274373 w 697380"/>
                <a:gd name="connsiteY13" fmla="*/ 175744 h 673343"/>
                <a:gd name="connsiteX14" fmla="*/ 383911 w 697380"/>
                <a:gd name="connsiteY14" fmla="*/ 266231 h 673343"/>
                <a:gd name="connsiteX15" fmla="*/ 433917 w 697380"/>
                <a:gd name="connsiteY15" fmla="*/ 318619 h 673343"/>
                <a:gd name="connsiteX16" fmla="*/ 379148 w 697380"/>
                <a:gd name="connsiteY16" fmla="*/ 182888 h 673343"/>
                <a:gd name="connsiteX17" fmla="*/ 393436 w 697380"/>
                <a:gd name="connsiteY17" fmla="*/ 132881 h 673343"/>
                <a:gd name="connsiteX18" fmla="*/ 460111 w 697380"/>
                <a:gd name="connsiteY18" fmla="*/ 97163 h 673343"/>
                <a:gd name="connsiteX19" fmla="*/ 462492 w 697380"/>
                <a:gd name="connsiteY19" fmla="*/ 135263 h 673343"/>
                <a:gd name="connsiteX20" fmla="*/ 505355 w 697380"/>
                <a:gd name="connsiteY20" fmla="*/ 313856 h 673343"/>
                <a:gd name="connsiteX21" fmla="*/ 691092 w 697380"/>
                <a:gd name="connsiteY21" fmla="*/ 523406 h 673343"/>
                <a:gd name="connsiteX22" fmla="*/ 660136 w 697380"/>
                <a:gd name="connsiteY22" fmla="*/ 556744 h 673343"/>
                <a:gd name="connsiteX23" fmla="*/ 438680 w 697380"/>
                <a:gd name="connsiteY23" fmla="*/ 390056 h 673343"/>
                <a:gd name="connsiteX24" fmla="*/ 333905 w 697380"/>
                <a:gd name="connsiteY24" fmla="*/ 301950 h 673343"/>
                <a:gd name="connsiteX25" fmla="*/ 331523 w 697380"/>
                <a:gd name="connsiteY25" fmla="*/ 416250 h 673343"/>
                <a:gd name="connsiteX26" fmla="*/ 383911 w 697380"/>
                <a:gd name="connsiteY26" fmla="*/ 513881 h 673343"/>
                <a:gd name="connsiteX27" fmla="*/ 483923 w 697380"/>
                <a:gd name="connsiteY27" fmla="*/ 582938 h 673343"/>
                <a:gd name="connsiteX28" fmla="*/ 376767 w 697380"/>
                <a:gd name="connsiteY28" fmla="*/ 654375 h 673343"/>
                <a:gd name="connsiteX29" fmla="*/ 262467 w 697380"/>
                <a:gd name="connsiteY29" fmla="*/ 582938 h 673343"/>
                <a:gd name="connsiteX30" fmla="*/ 307711 w 697380"/>
                <a:gd name="connsiteY30" fmla="*/ 494831 h 673343"/>
                <a:gd name="connsiteX31" fmla="*/ 81492 w 697380"/>
                <a:gd name="connsiteY31" fmla="*/ 244800 h 673343"/>
                <a:gd name="connsiteX32" fmla="*/ 45773 w 697380"/>
                <a:gd name="connsiteY32" fmla="*/ 159075 h 673343"/>
                <a:gd name="connsiteX33" fmla="*/ 530 w 697380"/>
                <a:gd name="connsiteY33" fmla="*/ 99544 h 673343"/>
                <a:gd name="connsiteX0" fmla="*/ 530 w 697380"/>
                <a:gd name="connsiteY0" fmla="*/ 99544 h 663471"/>
                <a:gd name="connsiteX1" fmla="*/ 79111 w 697380"/>
                <a:gd name="connsiteY1" fmla="*/ 94781 h 663471"/>
                <a:gd name="connsiteX2" fmla="*/ 188648 w 697380"/>
                <a:gd name="connsiteY2" fmla="*/ 132881 h 663471"/>
                <a:gd name="connsiteX3" fmla="*/ 269611 w 697380"/>
                <a:gd name="connsiteY3" fmla="*/ 32869 h 663471"/>
                <a:gd name="connsiteX4" fmla="*/ 367242 w 697380"/>
                <a:gd name="connsiteY4" fmla="*/ 6675 h 663471"/>
                <a:gd name="connsiteX5" fmla="*/ 376767 w 697380"/>
                <a:gd name="connsiteY5" fmla="*/ 149550 h 663471"/>
                <a:gd name="connsiteX6" fmla="*/ 298186 w 697380"/>
                <a:gd name="connsiteY6" fmla="*/ 175744 h 663471"/>
                <a:gd name="connsiteX7" fmla="*/ 262467 w 697380"/>
                <a:gd name="connsiteY7" fmla="*/ 166219 h 663471"/>
                <a:gd name="connsiteX8" fmla="*/ 221986 w 697380"/>
                <a:gd name="connsiteY8" fmla="*/ 247181 h 663471"/>
                <a:gd name="connsiteX9" fmla="*/ 136261 w 697380"/>
                <a:gd name="connsiteY9" fmla="*/ 242419 h 663471"/>
                <a:gd name="connsiteX10" fmla="*/ 219605 w 697380"/>
                <a:gd name="connsiteY10" fmla="*/ 299569 h 663471"/>
                <a:gd name="connsiteX11" fmla="*/ 295805 w 697380"/>
                <a:gd name="connsiteY11" fmla="*/ 411488 h 663471"/>
                <a:gd name="connsiteX12" fmla="*/ 269611 w 697380"/>
                <a:gd name="connsiteY12" fmla="*/ 259088 h 663471"/>
                <a:gd name="connsiteX13" fmla="*/ 274373 w 697380"/>
                <a:gd name="connsiteY13" fmla="*/ 175744 h 663471"/>
                <a:gd name="connsiteX14" fmla="*/ 383911 w 697380"/>
                <a:gd name="connsiteY14" fmla="*/ 266231 h 663471"/>
                <a:gd name="connsiteX15" fmla="*/ 433917 w 697380"/>
                <a:gd name="connsiteY15" fmla="*/ 318619 h 663471"/>
                <a:gd name="connsiteX16" fmla="*/ 379148 w 697380"/>
                <a:gd name="connsiteY16" fmla="*/ 182888 h 663471"/>
                <a:gd name="connsiteX17" fmla="*/ 393436 w 697380"/>
                <a:gd name="connsiteY17" fmla="*/ 132881 h 663471"/>
                <a:gd name="connsiteX18" fmla="*/ 460111 w 697380"/>
                <a:gd name="connsiteY18" fmla="*/ 97163 h 663471"/>
                <a:gd name="connsiteX19" fmla="*/ 462492 w 697380"/>
                <a:gd name="connsiteY19" fmla="*/ 135263 h 663471"/>
                <a:gd name="connsiteX20" fmla="*/ 505355 w 697380"/>
                <a:gd name="connsiteY20" fmla="*/ 313856 h 663471"/>
                <a:gd name="connsiteX21" fmla="*/ 691092 w 697380"/>
                <a:gd name="connsiteY21" fmla="*/ 523406 h 663471"/>
                <a:gd name="connsiteX22" fmla="*/ 660136 w 697380"/>
                <a:gd name="connsiteY22" fmla="*/ 556744 h 663471"/>
                <a:gd name="connsiteX23" fmla="*/ 438680 w 697380"/>
                <a:gd name="connsiteY23" fmla="*/ 390056 h 663471"/>
                <a:gd name="connsiteX24" fmla="*/ 333905 w 697380"/>
                <a:gd name="connsiteY24" fmla="*/ 301950 h 663471"/>
                <a:gd name="connsiteX25" fmla="*/ 331523 w 697380"/>
                <a:gd name="connsiteY25" fmla="*/ 416250 h 663471"/>
                <a:gd name="connsiteX26" fmla="*/ 383911 w 697380"/>
                <a:gd name="connsiteY26" fmla="*/ 513881 h 663471"/>
                <a:gd name="connsiteX27" fmla="*/ 483923 w 697380"/>
                <a:gd name="connsiteY27" fmla="*/ 582938 h 663471"/>
                <a:gd name="connsiteX28" fmla="*/ 376767 w 697380"/>
                <a:gd name="connsiteY28" fmla="*/ 650647 h 663471"/>
                <a:gd name="connsiteX29" fmla="*/ 262467 w 697380"/>
                <a:gd name="connsiteY29" fmla="*/ 582938 h 663471"/>
                <a:gd name="connsiteX30" fmla="*/ 307711 w 697380"/>
                <a:gd name="connsiteY30" fmla="*/ 494831 h 663471"/>
                <a:gd name="connsiteX31" fmla="*/ 81492 w 697380"/>
                <a:gd name="connsiteY31" fmla="*/ 244800 h 663471"/>
                <a:gd name="connsiteX32" fmla="*/ 45773 w 697380"/>
                <a:gd name="connsiteY32" fmla="*/ 159075 h 663471"/>
                <a:gd name="connsiteX33" fmla="*/ 530 w 697380"/>
                <a:gd name="connsiteY33" fmla="*/ 99544 h 663471"/>
                <a:gd name="connsiteX0" fmla="*/ 530 w 697380"/>
                <a:gd name="connsiteY0" fmla="*/ 99544 h 664190"/>
                <a:gd name="connsiteX1" fmla="*/ 79111 w 697380"/>
                <a:gd name="connsiteY1" fmla="*/ 94781 h 664190"/>
                <a:gd name="connsiteX2" fmla="*/ 188648 w 697380"/>
                <a:gd name="connsiteY2" fmla="*/ 132881 h 664190"/>
                <a:gd name="connsiteX3" fmla="*/ 269611 w 697380"/>
                <a:gd name="connsiteY3" fmla="*/ 32869 h 664190"/>
                <a:gd name="connsiteX4" fmla="*/ 367242 w 697380"/>
                <a:gd name="connsiteY4" fmla="*/ 6675 h 664190"/>
                <a:gd name="connsiteX5" fmla="*/ 376767 w 697380"/>
                <a:gd name="connsiteY5" fmla="*/ 149550 h 664190"/>
                <a:gd name="connsiteX6" fmla="*/ 298186 w 697380"/>
                <a:gd name="connsiteY6" fmla="*/ 175744 h 664190"/>
                <a:gd name="connsiteX7" fmla="*/ 262467 w 697380"/>
                <a:gd name="connsiteY7" fmla="*/ 166219 h 664190"/>
                <a:gd name="connsiteX8" fmla="*/ 221986 w 697380"/>
                <a:gd name="connsiteY8" fmla="*/ 247181 h 664190"/>
                <a:gd name="connsiteX9" fmla="*/ 136261 w 697380"/>
                <a:gd name="connsiteY9" fmla="*/ 242419 h 664190"/>
                <a:gd name="connsiteX10" fmla="*/ 219605 w 697380"/>
                <a:gd name="connsiteY10" fmla="*/ 299569 h 664190"/>
                <a:gd name="connsiteX11" fmla="*/ 295805 w 697380"/>
                <a:gd name="connsiteY11" fmla="*/ 411488 h 664190"/>
                <a:gd name="connsiteX12" fmla="*/ 269611 w 697380"/>
                <a:gd name="connsiteY12" fmla="*/ 259088 h 664190"/>
                <a:gd name="connsiteX13" fmla="*/ 274373 w 697380"/>
                <a:gd name="connsiteY13" fmla="*/ 175744 h 664190"/>
                <a:gd name="connsiteX14" fmla="*/ 383911 w 697380"/>
                <a:gd name="connsiteY14" fmla="*/ 266231 h 664190"/>
                <a:gd name="connsiteX15" fmla="*/ 433917 w 697380"/>
                <a:gd name="connsiteY15" fmla="*/ 318619 h 664190"/>
                <a:gd name="connsiteX16" fmla="*/ 379148 w 697380"/>
                <a:gd name="connsiteY16" fmla="*/ 182888 h 664190"/>
                <a:gd name="connsiteX17" fmla="*/ 393436 w 697380"/>
                <a:gd name="connsiteY17" fmla="*/ 132881 h 664190"/>
                <a:gd name="connsiteX18" fmla="*/ 460111 w 697380"/>
                <a:gd name="connsiteY18" fmla="*/ 97163 h 664190"/>
                <a:gd name="connsiteX19" fmla="*/ 462492 w 697380"/>
                <a:gd name="connsiteY19" fmla="*/ 135263 h 664190"/>
                <a:gd name="connsiteX20" fmla="*/ 505355 w 697380"/>
                <a:gd name="connsiteY20" fmla="*/ 313856 h 664190"/>
                <a:gd name="connsiteX21" fmla="*/ 691092 w 697380"/>
                <a:gd name="connsiteY21" fmla="*/ 523406 h 664190"/>
                <a:gd name="connsiteX22" fmla="*/ 660136 w 697380"/>
                <a:gd name="connsiteY22" fmla="*/ 556744 h 664190"/>
                <a:gd name="connsiteX23" fmla="*/ 438680 w 697380"/>
                <a:gd name="connsiteY23" fmla="*/ 390056 h 664190"/>
                <a:gd name="connsiteX24" fmla="*/ 333905 w 697380"/>
                <a:gd name="connsiteY24" fmla="*/ 301950 h 664190"/>
                <a:gd name="connsiteX25" fmla="*/ 331523 w 697380"/>
                <a:gd name="connsiteY25" fmla="*/ 416250 h 664190"/>
                <a:gd name="connsiteX26" fmla="*/ 383911 w 697380"/>
                <a:gd name="connsiteY26" fmla="*/ 513881 h 664190"/>
                <a:gd name="connsiteX27" fmla="*/ 483923 w 697380"/>
                <a:gd name="connsiteY27" fmla="*/ 582938 h 664190"/>
                <a:gd name="connsiteX28" fmla="*/ 376767 w 697380"/>
                <a:gd name="connsiteY28" fmla="*/ 650647 h 664190"/>
                <a:gd name="connsiteX29" fmla="*/ 262467 w 697380"/>
                <a:gd name="connsiteY29" fmla="*/ 582938 h 664190"/>
                <a:gd name="connsiteX30" fmla="*/ 307711 w 697380"/>
                <a:gd name="connsiteY30" fmla="*/ 494831 h 664190"/>
                <a:gd name="connsiteX31" fmla="*/ 81492 w 697380"/>
                <a:gd name="connsiteY31" fmla="*/ 244800 h 664190"/>
                <a:gd name="connsiteX32" fmla="*/ 45773 w 697380"/>
                <a:gd name="connsiteY32" fmla="*/ 159075 h 664190"/>
                <a:gd name="connsiteX33" fmla="*/ 530 w 697380"/>
                <a:gd name="connsiteY33" fmla="*/ 99544 h 664190"/>
                <a:gd name="connsiteX0" fmla="*/ 530 w 697380"/>
                <a:gd name="connsiteY0" fmla="*/ 99544 h 664190"/>
                <a:gd name="connsiteX1" fmla="*/ 79111 w 697380"/>
                <a:gd name="connsiteY1" fmla="*/ 94781 h 664190"/>
                <a:gd name="connsiteX2" fmla="*/ 188648 w 697380"/>
                <a:gd name="connsiteY2" fmla="*/ 132881 h 664190"/>
                <a:gd name="connsiteX3" fmla="*/ 269611 w 697380"/>
                <a:gd name="connsiteY3" fmla="*/ 32869 h 664190"/>
                <a:gd name="connsiteX4" fmla="*/ 367242 w 697380"/>
                <a:gd name="connsiteY4" fmla="*/ 6675 h 664190"/>
                <a:gd name="connsiteX5" fmla="*/ 376767 w 697380"/>
                <a:gd name="connsiteY5" fmla="*/ 149550 h 664190"/>
                <a:gd name="connsiteX6" fmla="*/ 298186 w 697380"/>
                <a:gd name="connsiteY6" fmla="*/ 175744 h 664190"/>
                <a:gd name="connsiteX7" fmla="*/ 262467 w 697380"/>
                <a:gd name="connsiteY7" fmla="*/ 166219 h 664190"/>
                <a:gd name="connsiteX8" fmla="*/ 221986 w 697380"/>
                <a:gd name="connsiteY8" fmla="*/ 247181 h 664190"/>
                <a:gd name="connsiteX9" fmla="*/ 136261 w 697380"/>
                <a:gd name="connsiteY9" fmla="*/ 242419 h 664190"/>
                <a:gd name="connsiteX10" fmla="*/ 219605 w 697380"/>
                <a:gd name="connsiteY10" fmla="*/ 299569 h 664190"/>
                <a:gd name="connsiteX11" fmla="*/ 295805 w 697380"/>
                <a:gd name="connsiteY11" fmla="*/ 411488 h 664190"/>
                <a:gd name="connsiteX12" fmla="*/ 269611 w 697380"/>
                <a:gd name="connsiteY12" fmla="*/ 259088 h 664190"/>
                <a:gd name="connsiteX13" fmla="*/ 274373 w 697380"/>
                <a:gd name="connsiteY13" fmla="*/ 175744 h 664190"/>
                <a:gd name="connsiteX14" fmla="*/ 383911 w 697380"/>
                <a:gd name="connsiteY14" fmla="*/ 266231 h 664190"/>
                <a:gd name="connsiteX15" fmla="*/ 433917 w 697380"/>
                <a:gd name="connsiteY15" fmla="*/ 318619 h 664190"/>
                <a:gd name="connsiteX16" fmla="*/ 379148 w 697380"/>
                <a:gd name="connsiteY16" fmla="*/ 182888 h 664190"/>
                <a:gd name="connsiteX17" fmla="*/ 393436 w 697380"/>
                <a:gd name="connsiteY17" fmla="*/ 132881 h 664190"/>
                <a:gd name="connsiteX18" fmla="*/ 460111 w 697380"/>
                <a:gd name="connsiteY18" fmla="*/ 97163 h 664190"/>
                <a:gd name="connsiteX19" fmla="*/ 462492 w 697380"/>
                <a:gd name="connsiteY19" fmla="*/ 135263 h 664190"/>
                <a:gd name="connsiteX20" fmla="*/ 505355 w 697380"/>
                <a:gd name="connsiteY20" fmla="*/ 313856 h 664190"/>
                <a:gd name="connsiteX21" fmla="*/ 691092 w 697380"/>
                <a:gd name="connsiteY21" fmla="*/ 523406 h 664190"/>
                <a:gd name="connsiteX22" fmla="*/ 660136 w 697380"/>
                <a:gd name="connsiteY22" fmla="*/ 556744 h 664190"/>
                <a:gd name="connsiteX23" fmla="*/ 438680 w 697380"/>
                <a:gd name="connsiteY23" fmla="*/ 390056 h 664190"/>
                <a:gd name="connsiteX24" fmla="*/ 333905 w 697380"/>
                <a:gd name="connsiteY24" fmla="*/ 301950 h 664190"/>
                <a:gd name="connsiteX25" fmla="*/ 331523 w 697380"/>
                <a:gd name="connsiteY25" fmla="*/ 416250 h 664190"/>
                <a:gd name="connsiteX26" fmla="*/ 383911 w 697380"/>
                <a:gd name="connsiteY26" fmla="*/ 513881 h 664190"/>
                <a:gd name="connsiteX27" fmla="*/ 483923 w 697380"/>
                <a:gd name="connsiteY27" fmla="*/ 582938 h 664190"/>
                <a:gd name="connsiteX28" fmla="*/ 376767 w 697380"/>
                <a:gd name="connsiteY28" fmla="*/ 650647 h 664190"/>
                <a:gd name="connsiteX29" fmla="*/ 262467 w 697380"/>
                <a:gd name="connsiteY29" fmla="*/ 582938 h 664190"/>
                <a:gd name="connsiteX30" fmla="*/ 307711 w 697380"/>
                <a:gd name="connsiteY30" fmla="*/ 494831 h 664190"/>
                <a:gd name="connsiteX31" fmla="*/ 81492 w 697380"/>
                <a:gd name="connsiteY31" fmla="*/ 244800 h 664190"/>
                <a:gd name="connsiteX32" fmla="*/ 45773 w 697380"/>
                <a:gd name="connsiteY32" fmla="*/ 159075 h 664190"/>
                <a:gd name="connsiteX33" fmla="*/ 530 w 697380"/>
                <a:gd name="connsiteY33" fmla="*/ 99544 h 664190"/>
                <a:gd name="connsiteX0" fmla="*/ 530 w 697380"/>
                <a:gd name="connsiteY0" fmla="*/ 99544 h 666800"/>
                <a:gd name="connsiteX1" fmla="*/ 79111 w 697380"/>
                <a:gd name="connsiteY1" fmla="*/ 94781 h 666800"/>
                <a:gd name="connsiteX2" fmla="*/ 188648 w 697380"/>
                <a:gd name="connsiteY2" fmla="*/ 132881 h 666800"/>
                <a:gd name="connsiteX3" fmla="*/ 269611 w 697380"/>
                <a:gd name="connsiteY3" fmla="*/ 32869 h 666800"/>
                <a:gd name="connsiteX4" fmla="*/ 367242 w 697380"/>
                <a:gd name="connsiteY4" fmla="*/ 6675 h 666800"/>
                <a:gd name="connsiteX5" fmla="*/ 376767 w 697380"/>
                <a:gd name="connsiteY5" fmla="*/ 149550 h 666800"/>
                <a:gd name="connsiteX6" fmla="*/ 298186 w 697380"/>
                <a:gd name="connsiteY6" fmla="*/ 175744 h 666800"/>
                <a:gd name="connsiteX7" fmla="*/ 262467 w 697380"/>
                <a:gd name="connsiteY7" fmla="*/ 166219 h 666800"/>
                <a:gd name="connsiteX8" fmla="*/ 221986 w 697380"/>
                <a:gd name="connsiteY8" fmla="*/ 247181 h 666800"/>
                <a:gd name="connsiteX9" fmla="*/ 136261 w 697380"/>
                <a:gd name="connsiteY9" fmla="*/ 242419 h 666800"/>
                <a:gd name="connsiteX10" fmla="*/ 219605 w 697380"/>
                <a:gd name="connsiteY10" fmla="*/ 299569 h 666800"/>
                <a:gd name="connsiteX11" fmla="*/ 295805 w 697380"/>
                <a:gd name="connsiteY11" fmla="*/ 411488 h 666800"/>
                <a:gd name="connsiteX12" fmla="*/ 269611 w 697380"/>
                <a:gd name="connsiteY12" fmla="*/ 259088 h 666800"/>
                <a:gd name="connsiteX13" fmla="*/ 274373 w 697380"/>
                <a:gd name="connsiteY13" fmla="*/ 175744 h 666800"/>
                <a:gd name="connsiteX14" fmla="*/ 383911 w 697380"/>
                <a:gd name="connsiteY14" fmla="*/ 266231 h 666800"/>
                <a:gd name="connsiteX15" fmla="*/ 433917 w 697380"/>
                <a:gd name="connsiteY15" fmla="*/ 318619 h 666800"/>
                <a:gd name="connsiteX16" fmla="*/ 379148 w 697380"/>
                <a:gd name="connsiteY16" fmla="*/ 182888 h 666800"/>
                <a:gd name="connsiteX17" fmla="*/ 393436 w 697380"/>
                <a:gd name="connsiteY17" fmla="*/ 132881 h 666800"/>
                <a:gd name="connsiteX18" fmla="*/ 460111 w 697380"/>
                <a:gd name="connsiteY18" fmla="*/ 97163 h 666800"/>
                <a:gd name="connsiteX19" fmla="*/ 462492 w 697380"/>
                <a:gd name="connsiteY19" fmla="*/ 135263 h 666800"/>
                <a:gd name="connsiteX20" fmla="*/ 505355 w 697380"/>
                <a:gd name="connsiteY20" fmla="*/ 313856 h 666800"/>
                <a:gd name="connsiteX21" fmla="*/ 691092 w 697380"/>
                <a:gd name="connsiteY21" fmla="*/ 523406 h 666800"/>
                <a:gd name="connsiteX22" fmla="*/ 660136 w 697380"/>
                <a:gd name="connsiteY22" fmla="*/ 556744 h 666800"/>
                <a:gd name="connsiteX23" fmla="*/ 438680 w 697380"/>
                <a:gd name="connsiteY23" fmla="*/ 390056 h 666800"/>
                <a:gd name="connsiteX24" fmla="*/ 333905 w 697380"/>
                <a:gd name="connsiteY24" fmla="*/ 301950 h 666800"/>
                <a:gd name="connsiteX25" fmla="*/ 331523 w 697380"/>
                <a:gd name="connsiteY25" fmla="*/ 416250 h 666800"/>
                <a:gd name="connsiteX26" fmla="*/ 383911 w 697380"/>
                <a:gd name="connsiteY26" fmla="*/ 513881 h 666800"/>
                <a:gd name="connsiteX27" fmla="*/ 483923 w 697380"/>
                <a:gd name="connsiteY27" fmla="*/ 582938 h 666800"/>
                <a:gd name="connsiteX28" fmla="*/ 376767 w 697380"/>
                <a:gd name="connsiteY28" fmla="*/ 650647 h 666800"/>
                <a:gd name="connsiteX29" fmla="*/ 268058 w 697380"/>
                <a:gd name="connsiteY29" fmla="*/ 603436 h 666800"/>
                <a:gd name="connsiteX30" fmla="*/ 307711 w 697380"/>
                <a:gd name="connsiteY30" fmla="*/ 494831 h 666800"/>
                <a:gd name="connsiteX31" fmla="*/ 81492 w 697380"/>
                <a:gd name="connsiteY31" fmla="*/ 244800 h 666800"/>
                <a:gd name="connsiteX32" fmla="*/ 45773 w 697380"/>
                <a:gd name="connsiteY32" fmla="*/ 159075 h 666800"/>
                <a:gd name="connsiteX33" fmla="*/ 530 w 697380"/>
                <a:gd name="connsiteY33" fmla="*/ 99544 h 666800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83923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69015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69015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69015 w 697380"/>
                <a:gd name="connsiteY27" fmla="*/ 582938 h 670710"/>
                <a:gd name="connsiteX28" fmla="*/ 376767 w 697380"/>
                <a:gd name="connsiteY28" fmla="*/ 650647 h 670710"/>
                <a:gd name="connsiteX29" fmla="*/ 268058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69015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54107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54107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2191"/>
                <a:gd name="connsiteX1" fmla="*/ 79111 w 697380"/>
                <a:gd name="connsiteY1" fmla="*/ 94781 h 672191"/>
                <a:gd name="connsiteX2" fmla="*/ 188648 w 697380"/>
                <a:gd name="connsiteY2" fmla="*/ 132881 h 672191"/>
                <a:gd name="connsiteX3" fmla="*/ 269611 w 697380"/>
                <a:gd name="connsiteY3" fmla="*/ 32869 h 672191"/>
                <a:gd name="connsiteX4" fmla="*/ 367242 w 697380"/>
                <a:gd name="connsiteY4" fmla="*/ 6675 h 672191"/>
                <a:gd name="connsiteX5" fmla="*/ 376767 w 697380"/>
                <a:gd name="connsiteY5" fmla="*/ 149550 h 672191"/>
                <a:gd name="connsiteX6" fmla="*/ 298186 w 697380"/>
                <a:gd name="connsiteY6" fmla="*/ 175744 h 672191"/>
                <a:gd name="connsiteX7" fmla="*/ 262467 w 697380"/>
                <a:gd name="connsiteY7" fmla="*/ 166219 h 672191"/>
                <a:gd name="connsiteX8" fmla="*/ 221986 w 697380"/>
                <a:gd name="connsiteY8" fmla="*/ 247181 h 672191"/>
                <a:gd name="connsiteX9" fmla="*/ 136261 w 697380"/>
                <a:gd name="connsiteY9" fmla="*/ 242419 h 672191"/>
                <a:gd name="connsiteX10" fmla="*/ 219605 w 697380"/>
                <a:gd name="connsiteY10" fmla="*/ 299569 h 672191"/>
                <a:gd name="connsiteX11" fmla="*/ 295805 w 697380"/>
                <a:gd name="connsiteY11" fmla="*/ 411488 h 672191"/>
                <a:gd name="connsiteX12" fmla="*/ 269611 w 697380"/>
                <a:gd name="connsiteY12" fmla="*/ 259088 h 672191"/>
                <a:gd name="connsiteX13" fmla="*/ 274373 w 697380"/>
                <a:gd name="connsiteY13" fmla="*/ 175744 h 672191"/>
                <a:gd name="connsiteX14" fmla="*/ 383911 w 697380"/>
                <a:gd name="connsiteY14" fmla="*/ 266231 h 672191"/>
                <a:gd name="connsiteX15" fmla="*/ 433917 w 697380"/>
                <a:gd name="connsiteY15" fmla="*/ 318619 h 672191"/>
                <a:gd name="connsiteX16" fmla="*/ 379148 w 697380"/>
                <a:gd name="connsiteY16" fmla="*/ 182888 h 672191"/>
                <a:gd name="connsiteX17" fmla="*/ 393436 w 697380"/>
                <a:gd name="connsiteY17" fmla="*/ 132881 h 672191"/>
                <a:gd name="connsiteX18" fmla="*/ 460111 w 697380"/>
                <a:gd name="connsiteY18" fmla="*/ 97163 h 672191"/>
                <a:gd name="connsiteX19" fmla="*/ 462492 w 697380"/>
                <a:gd name="connsiteY19" fmla="*/ 135263 h 672191"/>
                <a:gd name="connsiteX20" fmla="*/ 505355 w 697380"/>
                <a:gd name="connsiteY20" fmla="*/ 313856 h 672191"/>
                <a:gd name="connsiteX21" fmla="*/ 691092 w 697380"/>
                <a:gd name="connsiteY21" fmla="*/ 523406 h 672191"/>
                <a:gd name="connsiteX22" fmla="*/ 660136 w 697380"/>
                <a:gd name="connsiteY22" fmla="*/ 556744 h 672191"/>
                <a:gd name="connsiteX23" fmla="*/ 438680 w 697380"/>
                <a:gd name="connsiteY23" fmla="*/ 390056 h 672191"/>
                <a:gd name="connsiteX24" fmla="*/ 333905 w 697380"/>
                <a:gd name="connsiteY24" fmla="*/ 301950 h 672191"/>
                <a:gd name="connsiteX25" fmla="*/ 331523 w 697380"/>
                <a:gd name="connsiteY25" fmla="*/ 416250 h 672191"/>
                <a:gd name="connsiteX26" fmla="*/ 383911 w 697380"/>
                <a:gd name="connsiteY26" fmla="*/ 513881 h 672191"/>
                <a:gd name="connsiteX27" fmla="*/ 454107 w 697380"/>
                <a:gd name="connsiteY27" fmla="*/ 582938 h 672191"/>
                <a:gd name="connsiteX28" fmla="*/ 376767 w 697380"/>
                <a:gd name="connsiteY28" fmla="*/ 650647 h 672191"/>
                <a:gd name="connsiteX29" fmla="*/ 277375 w 697380"/>
                <a:gd name="connsiteY29" fmla="*/ 603436 h 672191"/>
                <a:gd name="connsiteX30" fmla="*/ 307711 w 697380"/>
                <a:gd name="connsiteY30" fmla="*/ 494831 h 672191"/>
                <a:gd name="connsiteX31" fmla="*/ 81492 w 697380"/>
                <a:gd name="connsiteY31" fmla="*/ 244800 h 672191"/>
                <a:gd name="connsiteX32" fmla="*/ 45773 w 697380"/>
                <a:gd name="connsiteY32" fmla="*/ 159075 h 672191"/>
                <a:gd name="connsiteX33" fmla="*/ 530 w 697380"/>
                <a:gd name="connsiteY33" fmla="*/ 99544 h 672191"/>
                <a:gd name="connsiteX0" fmla="*/ 530 w 697380"/>
                <a:gd name="connsiteY0" fmla="*/ 99544 h 673352"/>
                <a:gd name="connsiteX1" fmla="*/ 79111 w 697380"/>
                <a:gd name="connsiteY1" fmla="*/ 94781 h 673352"/>
                <a:gd name="connsiteX2" fmla="*/ 188648 w 697380"/>
                <a:gd name="connsiteY2" fmla="*/ 132881 h 673352"/>
                <a:gd name="connsiteX3" fmla="*/ 269611 w 697380"/>
                <a:gd name="connsiteY3" fmla="*/ 32869 h 673352"/>
                <a:gd name="connsiteX4" fmla="*/ 367242 w 697380"/>
                <a:gd name="connsiteY4" fmla="*/ 6675 h 673352"/>
                <a:gd name="connsiteX5" fmla="*/ 376767 w 697380"/>
                <a:gd name="connsiteY5" fmla="*/ 149550 h 673352"/>
                <a:gd name="connsiteX6" fmla="*/ 298186 w 697380"/>
                <a:gd name="connsiteY6" fmla="*/ 175744 h 673352"/>
                <a:gd name="connsiteX7" fmla="*/ 262467 w 697380"/>
                <a:gd name="connsiteY7" fmla="*/ 166219 h 673352"/>
                <a:gd name="connsiteX8" fmla="*/ 221986 w 697380"/>
                <a:gd name="connsiteY8" fmla="*/ 247181 h 673352"/>
                <a:gd name="connsiteX9" fmla="*/ 136261 w 697380"/>
                <a:gd name="connsiteY9" fmla="*/ 242419 h 673352"/>
                <a:gd name="connsiteX10" fmla="*/ 219605 w 697380"/>
                <a:gd name="connsiteY10" fmla="*/ 299569 h 673352"/>
                <a:gd name="connsiteX11" fmla="*/ 295805 w 697380"/>
                <a:gd name="connsiteY11" fmla="*/ 411488 h 673352"/>
                <a:gd name="connsiteX12" fmla="*/ 269611 w 697380"/>
                <a:gd name="connsiteY12" fmla="*/ 259088 h 673352"/>
                <a:gd name="connsiteX13" fmla="*/ 274373 w 697380"/>
                <a:gd name="connsiteY13" fmla="*/ 175744 h 673352"/>
                <a:gd name="connsiteX14" fmla="*/ 383911 w 697380"/>
                <a:gd name="connsiteY14" fmla="*/ 266231 h 673352"/>
                <a:gd name="connsiteX15" fmla="*/ 433917 w 697380"/>
                <a:gd name="connsiteY15" fmla="*/ 318619 h 673352"/>
                <a:gd name="connsiteX16" fmla="*/ 379148 w 697380"/>
                <a:gd name="connsiteY16" fmla="*/ 182888 h 673352"/>
                <a:gd name="connsiteX17" fmla="*/ 393436 w 697380"/>
                <a:gd name="connsiteY17" fmla="*/ 132881 h 673352"/>
                <a:gd name="connsiteX18" fmla="*/ 460111 w 697380"/>
                <a:gd name="connsiteY18" fmla="*/ 97163 h 673352"/>
                <a:gd name="connsiteX19" fmla="*/ 462492 w 697380"/>
                <a:gd name="connsiteY19" fmla="*/ 135263 h 673352"/>
                <a:gd name="connsiteX20" fmla="*/ 505355 w 697380"/>
                <a:gd name="connsiteY20" fmla="*/ 313856 h 673352"/>
                <a:gd name="connsiteX21" fmla="*/ 691092 w 697380"/>
                <a:gd name="connsiteY21" fmla="*/ 523406 h 673352"/>
                <a:gd name="connsiteX22" fmla="*/ 660136 w 697380"/>
                <a:gd name="connsiteY22" fmla="*/ 556744 h 673352"/>
                <a:gd name="connsiteX23" fmla="*/ 438680 w 697380"/>
                <a:gd name="connsiteY23" fmla="*/ 390056 h 673352"/>
                <a:gd name="connsiteX24" fmla="*/ 333905 w 697380"/>
                <a:gd name="connsiteY24" fmla="*/ 301950 h 673352"/>
                <a:gd name="connsiteX25" fmla="*/ 331523 w 697380"/>
                <a:gd name="connsiteY25" fmla="*/ 416250 h 673352"/>
                <a:gd name="connsiteX26" fmla="*/ 383911 w 697380"/>
                <a:gd name="connsiteY26" fmla="*/ 513881 h 673352"/>
                <a:gd name="connsiteX27" fmla="*/ 454107 w 697380"/>
                <a:gd name="connsiteY27" fmla="*/ 582938 h 673352"/>
                <a:gd name="connsiteX28" fmla="*/ 378631 w 697380"/>
                <a:gd name="connsiteY28" fmla="*/ 658101 h 673352"/>
                <a:gd name="connsiteX29" fmla="*/ 277375 w 697380"/>
                <a:gd name="connsiteY29" fmla="*/ 603436 h 673352"/>
                <a:gd name="connsiteX30" fmla="*/ 307711 w 697380"/>
                <a:gd name="connsiteY30" fmla="*/ 494831 h 673352"/>
                <a:gd name="connsiteX31" fmla="*/ 81492 w 697380"/>
                <a:gd name="connsiteY31" fmla="*/ 244800 h 673352"/>
                <a:gd name="connsiteX32" fmla="*/ 45773 w 697380"/>
                <a:gd name="connsiteY32" fmla="*/ 159075 h 673352"/>
                <a:gd name="connsiteX33" fmla="*/ 530 w 697380"/>
                <a:gd name="connsiteY33" fmla="*/ 99544 h 673352"/>
                <a:gd name="connsiteX0" fmla="*/ 530 w 697380"/>
                <a:gd name="connsiteY0" fmla="*/ 99544 h 666318"/>
                <a:gd name="connsiteX1" fmla="*/ 79111 w 697380"/>
                <a:gd name="connsiteY1" fmla="*/ 94781 h 666318"/>
                <a:gd name="connsiteX2" fmla="*/ 188648 w 697380"/>
                <a:gd name="connsiteY2" fmla="*/ 132881 h 666318"/>
                <a:gd name="connsiteX3" fmla="*/ 269611 w 697380"/>
                <a:gd name="connsiteY3" fmla="*/ 32869 h 666318"/>
                <a:gd name="connsiteX4" fmla="*/ 367242 w 697380"/>
                <a:gd name="connsiteY4" fmla="*/ 6675 h 666318"/>
                <a:gd name="connsiteX5" fmla="*/ 376767 w 697380"/>
                <a:gd name="connsiteY5" fmla="*/ 149550 h 666318"/>
                <a:gd name="connsiteX6" fmla="*/ 298186 w 697380"/>
                <a:gd name="connsiteY6" fmla="*/ 175744 h 666318"/>
                <a:gd name="connsiteX7" fmla="*/ 262467 w 697380"/>
                <a:gd name="connsiteY7" fmla="*/ 166219 h 666318"/>
                <a:gd name="connsiteX8" fmla="*/ 221986 w 697380"/>
                <a:gd name="connsiteY8" fmla="*/ 247181 h 666318"/>
                <a:gd name="connsiteX9" fmla="*/ 136261 w 697380"/>
                <a:gd name="connsiteY9" fmla="*/ 242419 h 666318"/>
                <a:gd name="connsiteX10" fmla="*/ 219605 w 697380"/>
                <a:gd name="connsiteY10" fmla="*/ 299569 h 666318"/>
                <a:gd name="connsiteX11" fmla="*/ 295805 w 697380"/>
                <a:gd name="connsiteY11" fmla="*/ 411488 h 666318"/>
                <a:gd name="connsiteX12" fmla="*/ 269611 w 697380"/>
                <a:gd name="connsiteY12" fmla="*/ 259088 h 666318"/>
                <a:gd name="connsiteX13" fmla="*/ 274373 w 697380"/>
                <a:gd name="connsiteY13" fmla="*/ 175744 h 666318"/>
                <a:gd name="connsiteX14" fmla="*/ 383911 w 697380"/>
                <a:gd name="connsiteY14" fmla="*/ 266231 h 666318"/>
                <a:gd name="connsiteX15" fmla="*/ 433917 w 697380"/>
                <a:gd name="connsiteY15" fmla="*/ 318619 h 666318"/>
                <a:gd name="connsiteX16" fmla="*/ 379148 w 697380"/>
                <a:gd name="connsiteY16" fmla="*/ 182888 h 666318"/>
                <a:gd name="connsiteX17" fmla="*/ 393436 w 697380"/>
                <a:gd name="connsiteY17" fmla="*/ 132881 h 666318"/>
                <a:gd name="connsiteX18" fmla="*/ 460111 w 697380"/>
                <a:gd name="connsiteY18" fmla="*/ 97163 h 666318"/>
                <a:gd name="connsiteX19" fmla="*/ 462492 w 697380"/>
                <a:gd name="connsiteY19" fmla="*/ 135263 h 666318"/>
                <a:gd name="connsiteX20" fmla="*/ 505355 w 697380"/>
                <a:gd name="connsiteY20" fmla="*/ 313856 h 666318"/>
                <a:gd name="connsiteX21" fmla="*/ 691092 w 697380"/>
                <a:gd name="connsiteY21" fmla="*/ 523406 h 666318"/>
                <a:gd name="connsiteX22" fmla="*/ 660136 w 697380"/>
                <a:gd name="connsiteY22" fmla="*/ 556744 h 666318"/>
                <a:gd name="connsiteX23" fmla="*/ 438680 w 697380"/>
                <a:gd name="connsiteY23" fmla="*/ 390056 h 666318"/>
                <a:gd name="connsiteX24" fmla="*/ 333905 w 697380"/>
                <a:gd name="connsiteY24" fmla="*/ 301950 h 666318"/>
                <a:gd name="connsiteX25" fmla="*/ 331523 w 697380"/>
                <a:gd name="connsiteY25" fmla="*/ 416250 h 666318"/>
                <a:gd name="connsiteX26" fmla="*/ 383911 w 697380"/>
                <a:gd name="connsiteY26" fmla="*/ 513881 h 666318"/>
                <a:gd name="connsiteX27" fmla="*/ 454107 w 697380"/>
                <a:gd name="connsiteY27" fmla="*/ 582938 h 666318"/>
                <a:gd name="connsiteX28" fmla="*/ 378631 w 697380"/>
                <a:gd name="connsiteY28" fmla="*/ 658101 h 666318"/>
                <a:gd name="connsiteX29" fmla="*/ 277375 w 697380"/>
                <a:gd name="connsiteY29" fmla="*/ 603436 h 666318"/>
                <a:gd name="connsiteX30" fmla="*/ 307711 w 697380"/>
                <a:gd name="connsiteY30" fmla="*/ 494831 h 666318"/>
                <a:gd name="connsiteX31" fmla="*/ 81492 w 697380"/>
                <a:gd name="connsiteY31" fmla="*/ 244800 h 666318"/>
                <a:gd name="connsiteX32" fmla="*/ 45773 w 697380"/>
                <a:gd name="connsiteY32" fmla="*/ 159075 h 666318"/>
                <a:gd name="connsiteX33" fmla="*/ 530 w 697380"/>
                <a:gd name="connsiteY33" fmla="*/ 99544 h 666318"/>
                <a:gd name="connsiteX0" fmla="*/ 530 w 697380"/>
                <a:gd name="connsiteY0" fmla="*/ 99544 h 660227"/>
                <a:gd name="connsiteX1" fmla="*/ 79111 w 697380"/>
                <a:gd name="connsiteY1" fmla="*/ 94781 h 660227"/>
                <a:gd name="connsiteX2" fmla="*/ 188648 w 697380"/>
                <a:gd name="connsiteY2" fmla="*/ 132881 h 660227"/>
                <a:gd name="connsiteX3" fmla="*/ 269611 w 697380"/>
                <a:gd name="connsiteY3" fmla="*/ 32869 h 660227"/>
                <a:gd name="connsiteX4" fmla="*/ 367242 w 697380"/>
                <a:gd name="connsiteY4" fmla="*/ 6675 h 660227"/>
                <a:gd name="connsiteX5" fmla="*/ 376767 w 697380"/>
                <a:gd name="connsiteY5" fmla="*/ 149550 h 660227"/>
                <a:gd name="connsiteX6" fmla="*/ 298186 w 697380"/>
                <a:gd name="connsiteY6" fmla="*/ 175744 h 660227"/>
                <a:gd name="connsiteX7" fmla="*/ 262467 w 697380"/>
                <a:gd name="connsiteY7" fmla="*/ 166219 h 660227"/>
                <a:gd name="connsiteX8" fmla="*/ 221986 w 697380"/>
                <a:gd name="connsiteY8" fmla="*/ 247181 h 660227"/>
                <a:gd name="connsiteX9" fmla="*/ 136261 w 697380"/>
                <a:gd name="connsiteY9" fmla="*/ 242419 h 660227"/>
                <a:gd name="connsiteX10" fmla="*/ 219605 w 697380"/>
                <a:gd name="connsiteY10" fmla="*/ 299569 h 660227"/>
                <a:gd name="connsiteX11" fmla="*/ 295805 w 697380"/>
                <a:gd name="connsiteY11" fmla="*/ 411488 h 660227"/>
                <a:gd name="connsiteX12" fmla="*/ 269611 w 697380"/>
                <a:gd name="connsiteY12" fmla="*/ 259088 h 660227"/>
                <a:gd name="connsiteX13" fmla="*/ 274373 w 697380"/>
                <a:gd name="connsiteY13" fmla="*/ 175744 h 660227"/>
                <a:gd name="connsiteX14" fmla="*/ 383911 w 697380"/>
                <a:gd name="connsiteY14" fmla="*/ 266231 h 660227"/>
                <a:gd name="connsiteX15" fmla="*/ 433917 w 697380"/>
                <a:gd name="connsiteY15" fmla="*/ 318619 h 660227"/>
                <a:gd name="connsiteX16" fmla="*/ 379148 w 697380"/>
                <a:gd name="connsiteY16" fmla="*/ 182888 h 660227"/>
                <a:gd name="connsiteX17" fmla="*/ 393436 w 697380"/>
                <a:gd name="connsiteY17" fmla="*/ 132881 h 660227"/>
                <a:gd name="connsiteX18" fmla="*/ 460111 w 697380"/>
                <a:gd name="connsiteY18" fmla="*/ 97163 h 660227"/>
                <a:gd name="connsiteX19" fmla="*/ 462492 w 697380"/>
                <a:gd name="connsiteY19" fmla="*/ 135263 h 660227"/>
                <a:gd name="connsiteX20" fmla="*/ 505355 w 697380"/>
                <a:gd name="connsiteY20" fmla="*/ 313856 h 660227"/>
                <a:gd name="connsiteX21" fmla="*/ 691092 w 697380"/>
                <a:gd name="connsiteY21" fmla="*/ 523406 h 660227"/>
                <a:gd name="connsiteX22" fmla="*/ 660136 w 697380"/>
                <a:gd name="connsiteY22" fmla="*/ 556744 h 660227"/>
                <a:gd name="connsiteX23" fmla="*/ 438680 w 697380"/>
                <a:gd name="connsiteY23" fmla="*/ 390056 h 660227"/>
                <a:gd name="connsiteX24" fmla="*/ 333905 w 697380"/>
                <a:gd name="connsiteY24" fmla="*/ 301950 h 660227"/>
                <a:gd name="connsiteX25" fmla="*/ 331523 w 697380"/>
                <a:gd name="connsiteY25" fmla="*/ 416250 h 660227"/>
                <a:gd name="connsiteX26" fmla="*/ 383911 w 697380"/>
                <a:gd name="connsiteY26" fmla="*/ 513881 h 660227"/>
                <a:gd name="connsiteX27" fmla="*/ 454107 w 697380"/>
                <a:gd name="connsiteY27" fmla="*/ 582938 h 660227"/>
                <a:gd name="connsiteX28" fmla="*/ 378631 w 697380"/>
                <a:gd name="connsiteY28" fmla="*/ 658101 h 660227"/>
                <a:gd name="connsiteX29" fmla="*/ 277375 w 697380"/>
                <a:gd name="connsiteY29" fmla="*/ 603436 h 660227"/>
                <a:gd name="connsiteX30" fmla="*/ 307711 w 697380"/>
                <a:gd name="connsiteY30" fmla="*/ 494831 h 660227"/>
                <a:gd name="connsiteX31" fmla="*/ 81492 w 697380"/>
                <a:gd name="connsiteY31" fmla="*/ 244800 h 660227"/>
                <a:gd name="connsiteX32" fmla="*/ 45773 w 697380"/>
                <a:gd name="connsiteY32" fmla="*/ 159075 h 660227"/>
                <a:gd name="connsiteX33" fmla="*/ 530 w 697380"/>
                <a:gd name="connsiteY33" fmla="*/ 99544 h 660227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104898 h 666394"/>
                <a:gd name="connsiteX1" fmla="*/ 79111 w 697380"/>
                <a:gd name="connsiteY1" fmla="*/ 100135 h 666394"/>
                <a:gd name="connsiteX2" fmla="*/ 188648 w 697380"/>
                <a:gd name="connsiteY2" fmla="*/ 138235 h 666394"/>
                <a:gd name="connsiteX3" fmla="*/ 269611 w 697380"/>
                <a:gd name="connsiteY3" fmla="*/ 38223 h 666394"/>
                <a:gd name="connsiteX4" fmla="*/ 350776 w 697380"/>
                <a:gd name="connsiteY4" fmla="*/ 10967 h 666394"/>
                <a:gd name="connsiteX5" fmla="*/ 367242 w 697380"/>
                <a:gd name="connsiteY5" fmla="*/ 12029 h 666394"/>
                <a:gd name="connsiteX6" fmla="*/ 376767 w 697380"/>
                <a:gd name="connsiteY6" fmla="*/ 154904 h 666394"/>
                <a:gd name="connsiteX7" fmla="*/ 298186 w 697380"/>
                <a:gd name="connsiteY7" fmla="*/ 181098 h 666394"/>
                <a:gd name="connsiteX8" fmla="*/ 262467 w 697380"/>
                <a:gd name="connsiteY8" fmla="*/ 171573 h 666394"/>
                <a:gd name="connsiteX9" fmla="*/ 221986 w 697380"/>
                <a:gd name="connsiteY9" fmla="*/ 252535 h 666394"/>
                <a:gd name="connsiteX10" fmla="*/ 136261 w 697380"/>
                <a:gd name="connsiteY10" fmla="*/ 247773 h 666394"/>
                <a:gd name="connsiteX11" fmla="*/ 219605 w 697380"/>
                <a:gd name="connsiteY11" fmla="*/ 304923 h 666394"/>
                <a:gd name="connsiteX12" fmla="*/ 295805 w 697380"/>
                <a:gd name="connsiteY12" fmla="*/ 416842 h 666394"/>
                <a:gd name="connsiteX13" fmla="*/ 269611 w 697380"/>
                <a:gd name="connsiteY13" fmla="*/ 264442 h 666394"/>
                <a:gd name="connsiteX14" fmla="*/ 274373 w 697380"/>
                <a:gd name="connsiteY14" fmla="*/ 181098 h 666394"/>
                <a:gd name="connsiteX15" fmla="*/ 383911 w 697380"/>
                <a:gd name="connsiteY15" fmla="*/ 271585 h 666394"/>
                <a:gd name="connsiteX16" fmla="*/ 433917 w 697380"/>
                <a:gd name="connsiteY16" fmla="*/ 323973 h 666394"/>
                <a:gd name="connsiteX17" fmla="*/ 379148 w 697380"/>
                <a:gd name="connsiteY17" fmla="*/ 188242 h 666394"/>
                <a:gd name="connsiteX18" fmla="*/ 393436 w 697380"/>
                <a:gd name="connsiteY18" fmla="*/ 138235 h 666394"/>
                <a:gd name="connsiteX19" fmla="*/ 460111 w 697380"/>
                <a:gd name="connsiteY19" fmla="*/ 102517 h 666394"/>
                <a:gd name="connsiteX20" fmla="*/ 462492 w 697380"/>
                <a:gd name="connsiteY20" fmla="*/ 140617 h 666394"/>
                <a:gd name="connsiteX21" fmla="*/ 505355 w 697380"/>
                <a:gd name="connsiteY21" fmla="*/ 319210 h 666394"/>
                <a:gd name="connsiteX22" fmla="*/ 691092 w 697380"/>
                <a:gd name="connsiteY22" fmla="*/ 528760 h 666394"/>
                <a:gd name="connsiteX23" fmla="*/ 660136 w 697380"/>
                <a:gd name="connsiteY23" fmla="*/ 562098 h 666394"/>
                <a:gd name="connsiteX24" fmla="*/ 438680 w 697380"/>
                <a:gd name="connsiteY24" fmla="*/ 395410 h 666394"/>
                <a:gd name="connsiteX25" fmla="*/ 333905 w 697380"/>
                <a:gd name="connsiteY25" fmla="*/ 307304 h 666394"/>
                <a:gd name="connsiteX26" fmla="*/ 331523 w 697380"/>
                <a:gd name="connsiteY26" fmla="*/ 421604 h 666394"/>
                <a:gd name="connsiteX27" fmla="*/ 383911 w 697380"/>
                <a:gd name="connsiteY27" fmla="*/ 519235 h 666394"/>
                <a:gd name="connsiteX28" fmla="*/ 454107 w 697380"/>
                <a:gd name="connsiteY28" fmla="*/ 588292 h 666394"/>
                <a:gd name="connsiteX29" fmla="*/ 378631 w 697380"/>
                <a:gd name="connsiteY29" fmla="*/ 663455 h 666394"/>
                <a:gd name="connsiteX30" fmla="*/ 277375 w 697380"/>
                <a:gd name="connsiteY30" fmla="*/ 608790 h 666394"/>
                <a:gd name="connsiteX31" fmla="*/ 307711 w 697380"/>
                <a:gd name="connsiteY31" fmla="*/ 500185 h 666394"/>
                <a:gd name="connsiteX32" fmla="*/ 81492 w 697380"/>
                <a:gd name="connsiteY32" fmla="*/ 250154 h 666394"/>
                <a:gd name="connsiteX33" fmla="*/ 45773 w 697380"/>
                <a:gd name="connsiteY33" fmla="*/ 164429 h 666394"/>
                <a:gd name="connsiteX34" fmla="*/ 530 w 697380"/>
                <a:gd name="connsiteY34" fmla="*/ 104898 h 666394"/>
                <a:gd name="connsiteX0" fmla="*/ 530 w 697380"/>
                <a:gd name="connsiteY0" fmla="*/ 110285 h 671781"/>
                <a:gd name="connsiteX1" fmla="*/ 79111 w 697380"/>
                <a:gd name="connsiteY1" fmla="*/ 105522 h 671781"/>
                <a:gd name="connsiteX2" fmla="*/ 188648 w 697380"/>
                <a:gd name="connsiteY2" fmla="*/ 143622 h 671781"/>
                <a:gd name="connsiteX3" fmla="*/ 350776 w 697380"/>
                <a:gd name="connsiteY3" fmla="*/ 16354 h 671781"/>
                <a:gd name="connsiteX4" fmla="*/ 367242 w 697380"/>
                <a:gd name="connsiteY4" fmla="*/ 17416 h 671781"/>
                <a:gd name="connsiteX5" fmla="*/ 376767 w 697380"/>
                <a:gd name="connsiteY5" fmla="*/ 160291 h 671781"/>
                <a:gd name="connsiteX6" fmla="*/ 298186 w 697380"/>
                <a:gd name="connsiteY6" fmla="*/ 186485 h 671781"/>
                <a:gd name="connsiteX7" fmla="*/ 262467 w 697380"/>
                <a:gd name="connsiteY7" fmla="*/ 176960 h 671781"/>
                <a:gd name="connsiteX8" fmla="*/ 221986 w 697380"/>
                <a:gd name="connsiteY8" fmla="*/ 257922 h 671781"/>
                <a:gd name="connsiteX9" fmla="*/ 136261 w 697380"/>
                <a:gd name="connsiteY9" fmla="*/ 253160 h 671781"/>
                <a:gd name="connsiteX10" fmla="*/ 219605 w 697380"/>
                <a:gd name="connsiteY10" fmla="*/ 310310 h 671781"/>
                <a:gd name="connsiteX11" fmla="*/ 295805 w 697380"/>
                <a:gd name="connsiteY11" fmla="*/ 422229 h 671781"/>
                <a:gd name="connsiteX12" fmla="*/ 269611 w 697380"/>
                <a:gd name="connsiteY12" fmla="*/ 269829 h 671781"/>
                <a:gd name="connsiteX13" fmla="*/ 274373 w 697380"/>
                <a:gd name="connsiteY13" fmla="*/ 186485 h 671781"/>
                <a:gd name="connsiteX14" fmla="*/ 383911 w 697380"/>
                <a:gd name="connsiteY14" fmla="*/ 276972 h 671781"/>
                <a:gd name="connsiteX15" fmla="*/ 433917 w 697380"/>
                <a:gd name="connsiteY15" fmla="*/ 329360 h 671781"/>
                <a:gd name="connsiteX16" fmla="*/ 379148 w 697380"/>
                <a:gd name="connsiteY16" fmla="*/ 193629 h 671781"/>
                <a:gd name="connsiteX17" fmla="*/ 393436 w 697380"/>
                <a:gd name="connsiteY17" fmla="*/ 143622 h 671781"/>
                <a:gd name="connsiteX18" fmla="*/ 460111 w 697380"/>
                <a:gd name="connsiteY18" fmla="*/ 107904 h 671781"/>
                <a:gd name="connsiteX19" fmla="*/ 462492 w 697380"/>
                <a:gd name="connsiteY19" fmla="*/ 146004 h 671781"/>
                <a:gd name="connsiteX20" fmla="*/ 505355 w 697380"/>
                <a:gd name="connsiteY20" fmla="*/ 324597 h 671781"/>
                <a:gd name="connsiteX21" fmla="*/ 691092 w 697380"/>
                <a:gd name="connsiteY21" fmla="*/ 534147 h 671781"/>
                <a:gd name="connsiteX22" fmla="*/ 660136 w 697380"/>
                <a:gd name="connsiteY22" fmla="*/ 567485 h 671781"/>
                <a:gd name="connsiteX23" fmla="*/ 438680 w 697380"/>
                <a:gd name="connsiteY23" fmla="*/ 400797 h 671781"/>
                <a:gd name="connsiteX24" fmla="*/ 333905 w 697380"/>
                <a:gd name="connsiteY24" fmla="*/ 312691 h 671781"/>
                <a:gd name="connsiteX25" fmla="*/ 331523 w 697380"/>
                <a:gd name="connsiteY25" fmla="*/ 426991 h 671781"/>
                <a:gd name="connsiteX26" fmla="*/ 383911 w 697380"/>
                <a:gd name="connsiteY26" fmla="*/ 524622 h 671781"/>
                <a:gd name="connsiteX27" fmla="*/ 454107 w 697380"/>
                <a:gd name="connsiteY27" fmla="*/ 593679 h 671781"/>
                <a:gd name="connsiteX28" fmla="*/ 378631 w 697380"/>
                <a:gd name="connsiteY28" fmla="*/ 668842 h 671781"/>
                <a:gd name="connsiteX29" fmla="*/ 277375 w 697380"/>
                <a:gd name="connsiteY29" fmla="*/ 614177 h 671781"/>
                <a:gd name="connsiteX30" fmla="*/ 307711 w 697380"/>
                <a:gd name="connsiteY30" fmla="*/ 505572 h 671781"/>
                <a:gd name="connsiteX31" fmla="*/ 81492 w 697380"/>
                <a:gd name="connsiteY31" fmla="*/ 255541 h 671781"/>
                <a:gd name="connsiteX32" fmla="*/ 45773 w 697380"/>
                <a:gd name="connsiteY32" fmla="*/ 169816 h 671781"/>
                <a:gd name="connsiteX33" fmla="*/ 530 w 697380"/>
                <a:gd name="connsiteY33" fmla="*/ 110285 h 671781"/>
                <a:gd name="connsiteX0" fmla="*/ 530 w 697380"/>
                <a:gd name="connsiteY0" fmla="*/ 93981 h 655477"/>
                <a:gd name="connsiteX1" fmla="*/ 79111 w 697380"/>
                <a:gd name="connsiteY1" fmla="*/ 89218 h 655477"/>
                <a:gd name="connsiteX2" fmla="*/ 188648 w 697380"/>
                <a:gd name="connsiteY2" fmla="*/ 127318 h 655477"/>
                <a:gd name="connsiteX3" fmla="*/ 350776 w 697380"/>
                <a:gd name="connsiteY3" fmla="*/ 50 h 655477"/>
                <a:gd name="connsiteX4" fmla="*/ 376767 w 697380"/>
                <a:gd name="connsiteY4" fmla="*/ 143987 h 655477"/>
                <a:gd name="connsiteX5" fmla="*/ 298186 w 697380"/>
                <a:gd name="connsiteY5" fmla="*/ 170181 h 655477"/>
                <a:gd name="connsiteX6" fmla="*/ 262467 w 697380"/>
                <a:gd name="connsiteY6" fmla="*/ 160656 h 655477"/>
                <a:gd name="connsiteX7" fmla="*/ 221986 w 697380"/>
                <a:gd name="connsiteY7" fmla="*/ 241618 h 655477"/>
                <a:gd name="connsiteX8" fmla="*/ 136261 w 697380"/>
                <a:gd name="connsiteY8" fmla="*/ 236856 h 655477"/>
                <a:gd name="connsiteX9" fmla="*/ 219605 w 697380"/>
                <a:gd name="connsiteY9" fmla="*/ 294006 h 655477"/>
                <a:gd name="connsiteX10" fmla="*/ 295805 w 697380"/>
                <a:gd name="connsiteY10" fmla="*/ 405925 h 655477"/>
                <a:gd name="connsiteX11" fmla="*/ 269611 w 697380"/>
                <a:gd name="connsiteY11" fmla="*/ 253525 h 655477"/>
                <a:gd name="connsiteX12" fmla="*/ 274373 w 697380"/>
                <a:gd name="connsiteY12" fmla="*/ 170181 h 655477"/>
                <a:gd name="connsiteX13" fmla="*/ 383911 w 697380"/>
                <a:gd name="connsiteY13" fmla="*/ 260668 h 655477"/>
                <a:gd name="connsiteX14" fmla="*/ 433917 w 697380"/>
                <a:gd name="connsiteY14" fmla="*/ 313056 h 655477"/>
                <a:gd name="connsiteX15" fmla="*/ 379148 w 697380"/>
                <a:gd name="connsiteY15" fmla="*/ 177325 h 655477"/>
                <a:gd name="connsiteX16" fmla="*/ 393436 w 697380"/>
                <a:gd name="connsiteY16" fmla="*/ 127318 h 655477"/>
                <a:gd name="connsiteX17" fmla="*/ 460111 w 697380"/>
                <a:gd name="connsiteY17" fmla="*/ 91600 h 655477"/>
                <a:gd name="connsiteX18" fmla="*/ 462492 w 697380"/>
                <a:gd name="connsiteY18" fmla="*/ 129700 h 655477"/>
                <a:gd name="connsiteX19" fmla="*/ 505355 w 697380"/>
                <a:gd name="connsiteY19" fmla="*/ 308293 h 655477"/>
                <a:gd name="connsiteX20" fmla="*/ 691092 w 697380"/>
                <a:gd name="connsiteY20" fmla="*/ 517843 h 655477"/>
                <a:gd name="connsiteX21" fmla="*/ 660136 w 697380"/>
                <a:gd name="connsiteY21" fmla="*/ 551181 h 655477"/>
                <a:gd name="connsiteX22" fmla="*/ 438680 w 697380"/>
                <a:gd name="connsiteY22" fmla="*/ 384493 h 655477"/>
                <a:gd name="connsiteX23" fmla="*/ 333905 w 697380"/>
                <a:gd name="connsiteY23" fmla="*/ 296387 h 655477"/>
                <a:gd name="connsiteX24" fmla="*/ 331523 w 697380"/>
                <a:gd name="connsiteY24" fmla="*/ 410687 h 655477"/>
                <a:gd name="connsiteX25" fmla="*/ 383911 w 697380"/>
                <a:gd name="connsiteY25" fmla="*/ 508318 h 655477"/>
                <a:gd name="connsiteX26" fmla="*/ 454107 w 697380"/>
                <a:gd name="connsiteY26" fmla="*/ 577375 h 655477"/>
                <a:gd name="connsiteX27" fmla="*/ 378631 w 697380"/>
                <a:gd name="connsiteY27" fmla="*/ 652538 h 655477"/>
                <a:gd name="connsiteX28" fmla="*/ 277375 w 697380"/>
                <a:gd name="connsiteY28" fmla="*/ 597873 h 655477"/>
                <a:gd name="connsiteX29" fmla="*/ 307711 w 697380"/>
                <a:gd name="connsiteY29" fmla="*/ 489268 h 655477"/>
                <a:gd name="connsiteX30" fmla="*/ 81492 w 697380"/>
                <a:gd name="connsiteY30" fmla="*/ 239237 h 655477"/>
                <a:gd name="connsiteX31" fmla="*/ 45773 w 697380"/>
                <a:gd name="connsiteY31" fmla="*/ 153512 h 655477"/>
                <a:gd name="connsiteX32" fmla="*/ 530 w 697380"/>
                <a:gd name="connsiteY32" fmla="*/ 93981 h 655477"/>
                <a:gd name="connsiteX0" fmla="*/ 530 w 697380"/>
                <a:gd name="connsiteY0" fmla="*/ 8596 h 570092"/>
                <a:gd name="connsiteX1" fmla="*/ 79111 w 697380"/>
                <a:gd name="connsiteY1" fmla="*/ 3833 h 570092"/>
                <a:gd name="connsiteX2" fmla="*/ 188648 w 697380"/>
                <a:gd name="connsiteY2" fmla="*/ 41933 h 570092"/>
                <a:gd name="connsiteX3" fmla="*/ 376767 w 697380"/>
                <a:gd name="connsiteY3" fmla="*/ 58602 h 570092"/>
                <a:gd name="connsiteX4" fmla="*/ 298186 w 697380"/>
                <a:gd name="connsiteY4" fmla="*/ 84796 h 570092"/>
                <a:gd name="connsiteX5" fmla="*/ 262467 w 697380"/>
                <a:gd name="connsiteY5" fmla="*/ 75271 h 570092"/>
                <a:gd name="connsiteX6" fmla="*/ 221986 w 697380"/>
                <a:gd name="connsiteY6" fmla="*/ 156233 h 570092"/>
                <a:gd name="connsiteX7" fmla="*/ 136261 w 697380"/>
                <a:gd name="connsiteY7" fmla="*/ 151471 h 570092"/>
                <a:gd name="connsiteX8" fmla="*/ 219605 w 697380"/>
                <a:gd name="connsiteY8" fmla="*/ 208621 h 570092"/>
                <a:gd name="connsiteX9" fmla="*/ 295805 w 697380"/>
                <a:gd name="connsiteY9" fmla="*/ 320540 h 570092"/>
                <a:gd name="connsiteX10" fmla="*/ 269611 w 697380"/>
                <a:gd name="connsiteY10" fmla="*/ 168140 h 570092"/>
                <a:gd name="connsiteX11" fmla="*/ 274373 w 697380"/>
                <a:gd name="connsiteY11" fmla="*/ 84796 h 570092"/>
                <a:gd name="connsiteX12" fmla="*/ 383911 w 697380"/>
                <a:gd name="connsiteY12" fmla="*/ 175283 h 570092"/>
                <a:gd name="connsiteX13" fmla="*/ 433917 w 697380"/>
                <a:gd name="connsiteY13" fmla="*/ 227671 h 570092"/>
                <a:gd name="connsiteX14" fmla="*/ 379148 w 697380"/>
                <a:gd name="connsiteY14" fmla="*/ 91940 h 570092"/>
                <a:gd name="connsiteX15" fmla="*/ 393436 w 697380"/>
                <a:gd name="connsiteY15" fmla="*/ 41933 h 570092"/>
                <a:gd name="connsiteX16" fmla="*/ 460111 w 697380"/>
                <a:gd name="connsiteY16" fmla="*/ 6215 h 570092"/>
                <a:gd name="connsiteX17" fmla="*/ 462492 w 697380"/>
                <a:gd name="connsiteY17" fmla="*/ 44315 h 570092"/>
                <a:gd name="connsiteX18" fmla="*/ 505355 w 697380"/>
                <a:gd name="connsiteY18" fmla="*/ 222908 h 570092"/>
                <a:gd name="connsiteX19" fmla="*/ 691092 w 697380"/>
                <a:gd name="connsiteY19" fmla="*/ 432458 h 570092"/>
                <a:gd name="connsiteX20" fmla="*/ 660136 w 697380"/>
                <a:gd name="connsiteY20" fmla="*/ 465796 h 570092"/>
                <a:gd name="connsiteX21" fmla="*/ 438680 w 697380"/>
                <a:gd name="connsiteY21" fmla="*/ 299108 h 570092"/>
                <a:gd name="connsiteX22" fmla="*/ 333905 w 697380"/>
                <a:gd name="connsiteY22" fmla="*/ 211002 h 570092"/>
                <a:gd name="connsiteX23" fmla="*/ 331523 w 697380"/>
                <a:gd name="connsiteY23" fmla="*/ 325302 h 570092"/>
                <a:gd name="connsiteX24" fmla="*/ 383911 w 697380"/>
                <a:gd name="connsiteY24" fmla="*/ 422933 h 570092"/>
                <a:gd name="connsiteX25" fmla="*/ 454107 w 697380"/>
                <a:gd name="connsiteY25" fmla="*/ 491990 h 570092"/>
                <a:gd name="connsiteX26" fmla="*/ 378631 w 697380"/>
                <a:gd name="connsiteY26" fmla="*/ 567153 h 570092"/>
                <a:gd name="connsiteX27" fmla="*/ 277375 w 697380"/>
                <a:gd name="connsiteY27" fmla="*/ 512488 h 570092"/>
                <a:gd name="connsiteX28" fmla="*/ 307711 w 697380"/>
                <a:gd name="connsiteY28" fmla="*/ 403883 h 570092"/>
                <a:gd name="connsiteX29" fmla="*/ 81492 w 697380"/>
                <a:gd name="connsiteY29" fmla="*/ 153852 h 570092"/>
                <a:gd name="connsiteX30" fmla="*/ 45773 w 697380"/>
                <a:gd name="connsiteY30" fmla="*/ 68127 h 570092"/>
                <a:gd name="connsiteX31" fmla="*/ 530 w 697380"/>
                <a:gd name="connsiteY31" fmla="*/ 8596 h 570092"/>
                <a:gd name="connsiteX0" fmla="*/ 394 w 652001"/>
                <a:gd name="connsiteY0" fmla="*/ 64687 h 566652"/>
                <a:gd name="connsiteX1" fmla="*/ 33732 w 652001"/>
                <a:gd name="connsiteY1" fmla="*/ 393 h 566652"/>
                <a:gd name="connsiteX2" fmla="*/ 143269 w 652001"/>
                <a:gd name="connsiteY2" fmla="*/ 38493 h 566652"/>
                <a:gd name="connsiteX3" fmla="*/ 331388 w 652001"/>
                <a:gd name="connsiteY3" fmla="*/ 55162 h 566652"/>
                <a:gd name="connsiteX4" fmla="*/ 252807 w 652001"/>
                <a:gd name="connsiteY4" fmla="*/ 81356 h 566652"/>
                <a:gd name="connsiteX5" fmla="*/ 217088 w 652001"/>
                <a:gd name="connsiteY5" fmla="*/ 71831 h 566652"/>
                <a:gd name="connsiteX6" fmla="*/ 176607 w 652001"/>
                <a:gd name="connsiteY6" fmla="*/ 152793 h 566652"/>
                <a:gd name="connsiteX7" fmla="*/ 90882 w 652001"/>
                <a:gd name="connsiteY7" fmla="*/ 148031 h 566652"/>
                <a:gd name="connsiteX8" fmla="*/ 174226 w 652001"/>
                <a:gd name="connsiteY8" fmla="*/ 205181 h 566652"/>
                <a:gd name="connsiteX9" fmla="*/ 250426 w 652001"/>
                <a:gd name="connsiteY9" fmla="*/ 317100 h 566652"/>
                <a:gd name="connsiteX10" fmla="*/ 224232 w 652001"/>
                <a:gd name="connsiteY10" fmla="*/ 164700 h 566652"/>
                <a:gd name="connsiteX11" fmla="*/ 228994 w 652001"/>
                <a:gd name="connsiteY11" fmla="*/ 81356 h 566652"/>
                <a:gd name="connsiteX12" fmla="*/ 338532 w 652001"/>
                <a:gd name="connsiteY12" fmla="*/ 171843 h 566652"/>
                <a:gd name="connsiteX13" fmla="*/ 388538 w 652001"/>
                <a:gd name="connsiteY13" fmla="*/ 224231 h 566652"/>
                <a:gd name="connsiteX14" fmla="*/ 333769 w 652001"/>
                <a:gd name="connsiteY14" fmla="*/ 88500 h 566652"/>
                <a:gd name="connsiteX15" fmla="*/ 348057 w 652001"/>
                <a:gd name="connsiteY15" fmla="*/ 38493 h 566652"/>
                <a:gd name="connsiteX16" fmla="*/ 414732 w 652001"/>
                <a:gd name="connsiteY16" fmla="*/ 2775 h 566652"/>
                <a:gd name="connsiteX17" fmla="*/ 417113 w 652001"/>
                <a:gd name="connsiteY17" fmla="*/ 40875 h 566652"/>
                <a:gd name="connsiteX18" fmla="*/ 459976 w 652001"/>
                <a:gd name="connsiteY18" fmla="*/ 219468 h 566652"/>
                <a:gd name="connsiteX19" fmla="*/ 645713 w 652001"/>
                <a:gd name="connsiteY19" fmla="*/ 429018 h 566652"/>
                <a:gd name="connsiteX20" fmla="*/ 614757 w 652001"/>
                <a:gd name="connsiteY20" fmla="*/ 462356 h 566652"/>
                <a:gd name="connsiteX21" fmla="*/ 393301 w 652001"/>
                <a:gd name="connsiteY21" fmla="*/ 295668 h 566652"/>
                <a:gd name="connsiteX22" fmla="*/ 288526 w 652001"/>
                <a:gd name="connsiteY22" fmla="*/ 207562 h 566652"/>
                <a:gd name="connsiteX23" fmla="*/ 286144 w 652001"/>
                <a:gd name="connsiteY23" fmla="*/ 321862 h 566652"/>
                <a:gd name="connsiteX24" fmla="*/ 338532 w 652001"/>
                <a:gd name="connsiteY24" fmla="*/ 419493 h 566652"/>
                <a:gd name="connsiteX25" fmla="*/ 408728 w 652001"/>
                <a:gd name="connsiteY25" fmla="*/ 488550 h 566652"/>
                <a:gd name="connsiteX26" fmla="*/ 333252 w 652001"/>
                <a:gd name="connsiteY26" fmla="*/ 563713 h 566652"/>
                <a:gd name="connsiteX27" fmla="*/ 231996 w 652001"/>
                <a:gd name="connsiteY27" fmla="*/ 509048 h 566652"/>
                <a:gd name="connsiteX28" fmla="*/ 262332 w 652001"/>
                <a:gd name="connsiteY28" fmla="*/ 400443 h 566652"/>
                <a:gd name="connsiteX29" fmla="*/ 36113 w 652001"/>
                <a:gd name="connsiteY29" fmla="*/ 150412 h 566652"/>
                <a:gd name="connsiteX30" fmla="*/ 394 w 652001"/>
                <a:gd name="connsiteY30" fmla="*/ 64687 h 566652"/>
                <a:gd name="connsiteX0" fmla="*/ 394 w 652001"/>
                <a:gd name="connsiteY0" fmla="*/ 61918 h 563883"/>
                <a:gd name="connsiteX1" fmla="*/ 143269 w 652001"/>
                <a:gd name="connsiteY1" fmla="*/ 35724 h 563883"/>
                <a:gd name="connsiteX2" fmla="*/ 331388 w 652001"/>
                <a:gd name="connsiteY2" fmla="*/ 52393 h 563883"/>
                <a:gd name="connsiteX3" fmla="*/ 252807 w 652001"/>
                <a:gd name="connsiteY3" fmla="*/ 78587 h 563883"/>
                <a:gd name="connsiteX4" fmla="*/ 217088 w 652001"/>
                <a:gd name="connsiteY4" fmla="*/ 69062 h 563883"/>
                <a:gd name="connsiteX5" fmla="*/ 176607 w 652001"/>
                <a:gd name="connsiteY5" fmla="*/ 150024 h 563883"/>
                <a:gd name="connsiteX6" fmla="*/ 90882 w 652001"/>
                <a:gd name="connsiteY6" fmla="*/ 145262 h 563883"/>
                <a:gd name="connsiteX7" fmla="*/ 174226 w 652001"/>
                <a:gd name="connsiteY7" fmla="*/ 202412 h 563883"/>
                <a:gd name="connsiteX8" fmla="*/ 250426 w 652001"/>
                <a:gd name="connsiteY8" fmla="*/ 314331 h 563883"/>
                <a:gd name="connsiteX9" fmla="*/ 224232 w 652001"/>
                <a:gd name="connsiteY9" fmla="*/ 161931 h 563883"/>
                <a:gd name="connsiteX10" fmla="*/ 228994 w 652001"/>
                <a:gd name="connsiteY10" fmla="*/ 78587 h 563883"/>
                <a:gd name="connsiteX11" fmla="*/ 338532 w 652001"/>
                <a:gd name="connsiteY11" fmla="*/ 169074 h 563883"/>
                <a:gd name="connsiteX12" fmla="*/ 388538 w 652001"/>
                <a:gd name="connsiteY12" fmla="*/ 221462 h 563883"/>
                <a:gd name="connsiteX13" fmla="*/ 333769 w 652001"/>
                <a:gd name="connsiteY13" fmla="*/ 85731 h 563883"/>
                <a:gd name="connsiteX14" fmla="*/ 348057 w 652001"/>
                <a:gd name="connsiteY14" fmla="*/ 35724 h 563883"/>
                <a:gd name="connsiteX15" fmla="*/ 414732 w 652001"/>
                <a:gd name="connsiteY15" fmla="*/ 6 h 563883"/>
                <a:gd name="connsiteX16" fmla="*/ 417113 w 652001"/>
                <a:gd name="connsiteY16" fmla="*/ 38106 h 563883"/>
                <a:gd name="connsiteX17" fmla="*/ 459976 w 652001"/>
                <a:gd name="connsiteY17" fmla="*/ 216699 h 563883"/>
                <a:gd name="connsiteX18" fmla="*/ 645713 w 652001"/>
                <a:gd name="connsiteY18" fmla="*/ 426249 h 563883"/>
                <a:gd name="connsiteX19" fmla="*/ 614757 w 652001"/>
                <a:gd name="connsiteY19" fmla="*/ 459587 h 563883"/>
                <a:gd name="connsiteX20" fmla="*/ 393301 w 652001"/>
                <a:gd name="connsiteY20" fmla="*/ 292899 h 563883"/>
                <a:gd name="connsiteX21" fmla="*/ 288526 w 652001"/>
                <a:gd name="connsiteY21" fmla="*/ 204793 h 563883"/>
                <a:gd name="connsiteX22" fmla="*/ 286144 w 652001"/>
                <a:gd name="connsiteY22" fmla="*/ 319093 h 563883"/>
                <a:gd name="connsiteX23" fmla="*/ 338532 w 652001"/>
                <a:gd name="connsiteY23" fmla="*/ 416724 h 563883"/>
                <a:gd name="connsiteX24" fmla="*/ 408728 w 652001"/>
                <a:gd name="connsiteY24" fmla="*/ 485781 h 563883"/>
                <a:gd name="connsiteX25" fmla="*/ 333252 w 652001"/>
                <a:gd name="connsiteY25" fmla="*/ 560944 h 563883"/>
                <a:gd name="connsiteX26" fmla="*/ 231996 w 652001"/>
                <a:gd name="connsiteY26" fmla="*/ 506279 h 563883"/>
                <a:gd name="connsiteX27" fmla="*/ 262332 w 652001"/>
                <a:gd name="connsiteY27" fmla="*/ 397674 h 563883"/>
                <a:gd name="connsiteX28" fmla="*/ 36113 w 652001"/>
                <a:gd name="connsiteY28" fmla="*/ 147643 h 563883"/>
                <a:gd name="connsiteX29" fmla="*/ 394 w 652001"/>
                <a:gd name="connsiteY29" fmla="*/ 61918 h 563883"/>
                <a:gd name="connsiteX0" fmla="*/ 394 w 652001"/>
                <a:gd name="connsiteY0" fmla="*/ 61918 h 563883"/>
                <a:gd name="connsiteX1" fmla="*/ 331388 w 652001"/>
                <a:gd name="connsiteY1" fmla="*/ 52393 h 563883"/>
                <a:gd name="connsiteX2" fmla="*/ 252807 w 652001"/>
                <a:gd name="connsiteY2" fmla="*/ 78587 h 563883"/>
                <a:gd name="connsiteX3" fmla="*/ 217088 w 652001"/>
                <a:gd name="connsiteY3" fmla="*/ 69062 h 563883"/>
                <a:gd name="connsiteX4" fmla="*/ 176607 w 652001"/>
                <a:gd name="connsiteY4" fmla="*/ 150024 h 563883"/>
                <a:gd name="connsiteX5" fmla="*/ 90882 w 652001"/>
                <a:gd name="connsiteY5" fmla="*/ 145262 h 563883"/>
                <a:gd name="connsiteX6" fmla="*/ 174226 w 652001"/>
                <a:gd name="connsiteY6" fmla="*/ 202412 h 563883"/>
                <a:gd name="connsiteX7" fmla="*/ 250426 w 652001"/>
                <a:gd name="connsiteY7" fmla="*/ 314331 h 563883"/>
                <a:gd name="connsiteX8" fmla="*/ 224232 w 652001"/>
                <a:gd name="connsiteY8" fmla="*/ 161931 h 563883"/>
                <a:gd name="connsiteX9" fmla="*/ 228994 w 652001"/>
                <a:gd name="connsiteY9" fmla="*/ 78587 h 563883"/>
                <a:gd name="connsiteX10" fmla="*/ 338532 w 652001"/>
                <a:gd name="connsiteY10" fmla="*/ 169074 h 563883"/>
                <a:gd name="connsiteX11" fmla="*/ 388538 w 652001"/>
                <a:gd name="connsiteY11" fmla="*/ 221462 h 563883"/>
                <a:gd name="connsiteX12" fmla="*/ 333769 w 652001"/>
                <a:gd name="connsiteY12" fmla="*/ 85731 h 563883"/>
                <a:gd name="connsiteX13" fmla="*/ 348057 w 652001"/>
                <a:gd name="connsiteY13" fmla="*/ 35724 h 563883"/>
                <a:gd name="connsiteX14" fmla="*/ 414732 w 652001"/>
                <a:gd name="connsiteY14" fmla="*/ 6 h 563883"/>
                <a:gd name="connsiteX15" fmla="*/ 417113 w 652001"/>
                <a:gd name="connsiteY15" fmla="*/ 38106 h 563883"/>
                <a:gd name="connsiteX16" fmla="*/ 459976 w 652001"/>
                <a:gd name="connsiteY16" fmla="*/ 216699 h 563883"/>
                <a:gd name="connsiteX17" fmla="*/ 645713 w 652001"/>
                <a:gd name="connsiteY17" fmla="*/ 426249 h 563883"/>
                <a:gd name="connsiteX18" fmla="*/ 614757 w 652001"/>
                <a:gd name="connsiteY18" fmla="*/ 459587 h 563883"/>
                <a:gd name="connsiteX19" fmla="*/ 393301 w 652001"/>
                <a:gd name="connsiteY19" fmla="*/ 292899 h 563883"/>
                <a:gd name="connsiteX20" fmla="*/ 288526 w 652001"/>
                <a:gd name="connsiteY20" fmla="*/ 204793 h 563883"/>
                <a:gd name="connsiteX21" fmla="*/ 286144 w 652001"/>
                <a:gd name="connsiteY21" fmla="*/ 319093 h 563883"/>
                <a:gd name="connsiteX22" fmla="*/ 338532 w 652001"/>
                <a:gd name="connsiteY22" fmla="*/ 416724 h 563883"/>
                <a:gd name="connsiteX23" fmla="*/ 408728 w 652001"/>
                <a:gd name="connsiteY23" fmla="*/ 485781 h 563883"/>
                <a:gd name="connsiteX24" fmla="*/ 333252 w 652001"/>
                <a:gd name="connsiteY24" fmla="*/ 560944 h 563883"/>
                <a:gd name="connsiteX25" fmla="*/ 231996 w 652001"/>
                <a:gd name="connsiteY25" fmla="*/ 506279 h 563883"/>
                <a:gd name="connsiteX26" fmla="*/ 262332 w 652001"/>
                <a:gd name="connsiteY26" fmla="*/ 397674 h 563883"/>
                <a:gd name="connsiteX27" fmla="*/ 36113 w 652001"/>
                <a:gd name="connsiteY27" fmla="*/ 147643 h 563883"/>
                <a:gd name="connsiteX28" fmla="*/ 394 w 652001"/>
                <a:gd name="connsiteY28" fmla="*/ 61918 h 563883"/>
                <a:gd name="connsiteX0" fmla="*/ 12376 w 663983"/>
                <a:gd name="connsiteY0" fmla="*/ 61918 h 563883"/>
                <a:gd name="connsiteX1" fmla="*/ 31637 w 663983"/>
                <a:gd name="connsiteY1" fmla="*/ 60023 h 563883"/>
                <a:gd name="connsiteX2" fmla="*/ 343370 w 663983"/>
                <a:gd name="connsiteY2" fmla="*/ 52393 h 563883"/>
                <a:gd name="connsiteX3" fmla="*/ 264789 w 663983"/>
                <a:gd name="connsiteY3" fmla="*/ 78587 h 563883"/>
                <a:gd name="connsiteX4" fmla="*/ 229070 w 663983"/>
                <a:gd name="connsiteY4" fmla="*/ 69062 h 563883"/>
                <a:gd name="connsiteX5" fmla="*/ 188589 w 663983"/>
                <a:gd name="connsiteY5" fmla="*/ 150024 h 563883"/>
                <a:gd name="connsiteX6" fmla="*/ 102864 w 663983"/>
                <a:gd name="connsiteY6" fmla="*/ 145262 h 563883"/>
                <a:gd name="connsiteX7" fmla="*/ 186208 w 663983"/>
                <a:gd name="connsiteY7" fmla="*/ 202412 h 563883"/>
                <a:gd name="connsiteX8" fmla="*/ 262408 w 663983"/>
                <a:gd name="connsiteY8" fmla="*/ 314331 h 563883"/>
                <a:gd name="connsiteX9" fmla="*/ 236214 w 663983"/>
                <a:gd name="connsiteY9" fmla="*/ 161931 h 563883"/>
                <a:gd name="connsiteX10" fmla="*/ 240976 w 663983"/>
                <a:gd name="connsiteY10" fmla="*/ 78587 h 563883"/>
                <a:gd name="connsiteX11" fmla="*/ 350514 w 663983"/>
                <a:gd name="connsiteY11" fmla="*/ 169074 h 563883"/>
                <a:gd name="connsiteX12" fmla="*/ 400520 w 663983"/>
                <a:gd name="connsiteY12" fmla="*/ 221462 h 563883"/>
                <a:gd name="connsiteX13" fmla="*/ 345751 w 663983"/>
                <a:gd name="connsiteY13" fmla="*/ 85731 h 563883"/>
                <a:gd name="connsiteX14" fmla="*/ 360039 w 663983"/>
                <a:gd name="connsiteY14" fmla="*/ 35724 h 563883"/>
                <a:gd name="connsiteX15" fmla="*/ 426714 w 663983"/>
                <a:gd name="connsiteY15" fmla="*/ 6 h 563883"/>
                <a:gd name="connsiteX16" fmla="*/ 429095 w 663983"/>
                <a:gd name="connsiteY16" fmla="*/ 38106 h 563883"/>
                <a:gd name="connsiteX17" fmla="*/ 471958 w 663983"/>
                <a:gd name="connsiteY17" fmla="*/ 216699 h 563883"/>
                <a:gd name="connsiteX18" fmla="*/ 657695 w 663983"/>
                <a:gd name="connsiteY18" fmla="*/ 426249 h 563883"/>
                <a:gd name="connsiteX19" fmla="*/ 626739 w 663983"/>
                <a:gd name="connsiteY19" fmla="*/ 459587 h 563883"/>
                <a:gd name="connsiteX20" fmla="*/ 405283 w 663983"/>
                <a:gd name="connsiteY20" fmla="*/ 292899 h 563883"/>
                <a:gd name="connsiteX21" fmla="*/ 300508 w 663983"/>
                <a:gd name="connsiteY21" fmla="*/ 204793 h 563883"/>
                <a:gd name="connsiteX22" fmla="*/ 298126 w 663983"/>
                <a:gd name="connsiteY22" fmla="*/ 319093 h 563883"/>
                <a:gd name="connsiteX23" fmla="*/ 350514 w 663983"/>
                <a:gd name="connsiteY23" fmla="*/ 416724 h 563883"/>
                <a:gd name="connsiteX24" fmla="*/ 420710 w 663983"/>
                <a:gd name="connsiteY24" fmla="*/ 485781 h 563883"/>
                <a:gd name="connsiteX25" fmla="*/ 345234 w 663983"/>
                <a:gd name="connsiteY25" fmla="*/ 560944 h 563883"/>
                <a:gd name="connsiteX26" fmla="*/ 243978 w 663983"/>
                <a:gd name="connsiteY26" fmla="*/ 506279 h 563883"/>
                <a:gd name="connsiteX27" fmla="*/ 274314 w 663983"/>
                <a:gd name="connsiteY27" fmla="*/ 397674 h 563883"/>
                <a:gd name="connsiteX28" fmla="*/ 48095 w 663983"/>
                <a:gd name="connsiteY28" fmla="*/ 147643 h 563883"/>
                <a:gd name="connsiteX29" fmla="*/ 12376 w 663983"/>
                <a:gd name="connsiteY29" fmla="*/ 61918 h 563883"/>
                <a:gd name="connsiteX0" fmla="*/ 394 w 652001"/>
                <a:gd name="connsiteY0" fmla="*/ 61918 h 563883"/>
                <a:gd name="connsiteX1" fmla="*/ 331388 w 652001"/>
                <a:gd name="connsiteY1" fmla="*/ 52393 h 563883"/>
                <a:gd name="connsiteX2" fmla="*/ 252807 w 652001"/>
                <a:gd name="connsiteY2" fmla="*/ 78587 h 563883"/>
                <a:gd name="connsiteX3" fmla="*/ 217088 w 652001"/>
                <a:gd name="connsiteY3" fmla="*/ 69062 h 563883"/>
                <a:gd name="connsiteX4" fmla="*/ 176607 w 652001"/>
                <a:gd name="connsiteY4" fmla="*/ 150024 h 563883"/>
                <a:gd name="connsiteX5" fmla="*/ 90882 w 652001"/>
                <a:gd name="connsiteY5" fmla="*/ 145262 h 563883"/>
                <a:gd name="connsiteX6" fmla="*/ 174226 w 652001"/>
                <a:gd name="connsiteY6" fmla="*/ 202412 h 563883"/>
                <a:gd name="connsiteX7" fmla="*/ 250426 w 652001"/>
                <a:gd name="connsiteY7" fmla="*/ 314331 h 563883"/>
                <a:gd name="connsiteX8" fmla="*/ 224232 w 652001"/>
                <a:gd name="connsiteY8" fmla="*/ 161931 h 563883"/>
                <a:gd name="connsiteX9" fmla="*/ 228994 w 652001"/>
                <a:gd name="connsiteY9" fmla="*/ 78587 h 563883"/>
                <a:gd name="connsiteX10" fmla="*/ 338532 w 652001"/>
                <a:gd name="connsiteY10" fmla="*/ 169074 h 563883"/>
                <a:gd name="connsiteX11" fmla="*/ 388538 w 652001"/>
                <a:gd name="connsiteY11" fmla="*/ 221462 h 563883"/>
                <a:gd name="connsiteX12" fmla="*/ 333769 w 652001"/>
                <a:gd name="connsiteY12" fmla="*/ 85731 h 563883"/>
                <a:gd name="connsiteX13" fmla="*/ 348057 w 652001"/>
                <a:gd name="connsiteY13" fmla="*/ 35724 h 563883"/>
                <a:gd name="connsiteX14" fmla="*/ 414732 w 652001"/>
                <a:gd name="connsiteY14" fmla="*/ 6 h 563883"/>
                <a:gd name="connsiteX15" fmla="*/ 417113 w 652001"/>
                <a:gd name="connsiteY15" fmla="*/ 38106 h 563883"/>
                <a:gd name="connsiteX16" fmla="*/ 459976 w 652001"/>
                <a:gd name="connsiteY16" fmla="*/ 216699 h 563883"/>
                <a:gd name="connsiteX17" fmla="*/ 645713 w 652001"/>
                <a:gd name="connsiteY17" fmla="*/ 426249 h 563883"/>
                <a:gd name="connsiteX18" fmla="*/ 614757 w 652001"/>
                <a:gd name="connsiteY18" fmla="*/ 459587 h 563883"/>
                <a:gd name="connsiteX19" fmla="*/ 393301 w 652001"/>
                <a:gd name="connsiteY19" fmla="*/ 292899 h 563883"/>
                <a:gd name="connsiteX20" fmla="*/ 288526 w 652001"/>
                <a:gd name="connsiteY20" fmla="*/ 204793 h 563883"/>
                <a:gd name="connsiteX21" fmla="*/ 286144 w 652001"/>
                <a:gd name="connsiteY21" fmla="*/ 319093 h 563883"/>
                <a:gd name="connsiteX22" fmla="*/ 338532 w 652001"/>
                <a:gd name="connsiteY22" fmla="*/ 416724 h 563883"/>
                <a:gd name="connsiteX23" fmla="*/ 408728 w 652001"/>
                <a:gd name="connsiteY23" fmla="*/ 485781 h 563883"/>
                <a:gd name="connsiteX24" fmla="*/ 333252 w 652001"/>
                <a:gd name="connsiteY24" fmla="*/ 560944 h 563883"/>
                <a:gd name="connsiteX25" fmla="*/ 231996 w 652001"/>
                <a:gd name="connsiteY25" fmla="*/ 506279 h 563883"/>
                <a:gd name="connsiteX26" fmla="*/ 262332 w 652001"/>
                <a:gd name="connsiteY26" fmla="*/ 397674 h 563883"/>
                <a:gd name="connsiteX27" fmla="*/ 36113 w 652001"/>
                <a:gd name="connsiteY27" fmla="*/ 147643 h 563883"/>
                <a:gd name="connsiteX28" fmla="*/ 394 w 652001"/>
                <a:gd name="connsiteY28" fmla="*/ 61918 h 563883"/>
                <a:gd name="connsiteX0" fmla="*/ 467 w 616355"/>
                <a:gd name="connsiteY0" fmla="*/ 147643 h 563883"/>
                <a:gd name="connsiteX1" fmla="*/ 295742 w 616355"/>
                <a:gd name="connsiteY1" fmla="*/ 52393 h 563883"/>
                <a:gd name="connsiteX2" fmla="*/ 217161 w 616355"/>
                <a:gd name="connsiteY2" fmla="*/ 78587 h 563883"/>
                <a:gd name="connsiteX3" fmla="*/ 181442 w 616355"/>
                <a:gd name="connsiteY3" fmla="*/ 69062 h 563883"/>
                <a:gd name="connsiteX4" fmla="*/ 140961 w 616355"/>
                <a:gd name="connsiteY4" fmla="*/ 150024 h 563883"/>
                <a:gd name="connsiteX5" fmla="*/ 55236 w 616355"/>
                <a:gd name="connsiteY5" fmla="*/ 145262 h 563883"/>
                <a:gd name="connsiteX6" fmla="*/ 138580 w 616355"/>
                <a:gd name="connsiteY6" fmla="*/ 202412 h 563883"/>
                <a:gd name="connsiteX7" fmla="*/ 214780 w 616355"/>
                <a:gd name="connsiteY7" fmla="*/ 314331 h 563883"/>
                <a:gd name="connsiteX8" fmla="*/ 188586 w 616355"/>
                <a:gd name="connsiteY8" fmla="*/ 161931 h 563883"/>
                <a:gd name="connsiteX9" fmla="*/ 193348 w 616355"/>
                <a:gd name="connsiteY9" fmla="*/ 78587 h 563883"/>
                <a:gd name="connsiteX10" fmla="*/ 302886 w 616355"/>
                <a:gd name="connsiteY10" fmla="*/ 169074 h 563883"/>
                <a:gd name="connsiteX11" fmla="*/ 352892 w 616355"/>
                <a:gd name="connsiteY11" fmla="*/ 221462 h 563883"/>
                <a:gd name="connsiteX12" fmla="*/ 298123 w 616355"/>
                <a:gd name="connsiteY12" fmla="*/ 85731 h 563883"/>
                <a:gd name="connsiteX13" fmla="*/ 312411 w 616355"/>
                <a:gd name="connsiteY13" fmla="*/ 35724 h 563883"/>
                <a:gd name="connsiteX14" fmla="*/ 379086 w 616355"/>
                <a:gd name="connsiteY14" fmla="*/ 6 h 563883"/>
                <a:gd name="connsiteX15" fmla="*/ 381467 w 616355"/>
                <a:gd name="connsiteY15" fmla="*/ 38106 h 563883"/>
                <a:gd name="connsiteX16" fmla="*/ 424330 w 616355"/>
                <a:gd name="connsiteY16" fmla="*/ 216699 h 563883"/>
                <a:gd name="connsiteX17" fmla="*/ 610067 w 616355"/>
                <a:gd name="connsiteY17" fmla="*/ 426249 h 563883"/>
                <a:gd name="connsiteX18" fmla="*/ 579111 w 616355"/>
                <a:gd name="connsiteY18" fmla="*/ 459587 h 563883"/>
                <a:gd name="connsiteX19" fmla="*/ 357655 w 616355"/>
                <a:gd name="connsiteY19" fmla="*/ 292899 h 563883"/>
                <a:gd name="connsiteX20" fmla="*/ 252880 w 616355"/>
                <a:gd name="connsiteY20" fmla="*/ 204793 h 563883"/>
                <a:gd name="connsiteX21" fmla="*/ 250498 w 616355"/>
                <a:gd name="connsiteY21" fmla="*/ 319093 h 563883"/>
                <a:gd name="connsiteX22" fmla="*/ 302886 w 616355"/>
                <a:gd name="connsiteY22" fmla="*/ 416724 h 563883"/>
                <a:gd name="connsiteX23" fmla="*/ 373082 w 616355"/>
                <a:gd name="connsiteY23" fmla="*/ 485781 h 563883"/>
                <a:gd name="connsiteX24" fmla="*/ 297606 w 616355"/>
                <a:gd name="connsiteY24" fmla="*/ 560944 h 563883"/>
                <a:gd name="connsiteX25" fmla="*/ 196350 w 616355"/>
                <a:gd name="connsiteY25" fmla="*/ 506279 h 563883"/>
                <a:gd name="connsiteX26" fmla="*/ 226686 w 616355"/>
                <a:gd name="connsiteY26" fmla="*/ 397674 h 563883"/>
                <a:gd name="connsiteX27" fmla="*/ 467 w 616355"/>
                <a:gd name="connsiteY27" fmla="*/ 147643 h 563883"/>
                <a:gd name="connsiteX0" fmla="*/ 467 w 616355"/>
                <a:gd name="connsiteY0" fmla="*/ 147643 h 563883"/>
                <a:gd name="connsiteX1" fmla="*/ 295742 w 616355"/>
                <a:gd name="connsiteY1" fmla="*/ 52393 h 563883"/>
                <a:gd name="connsiteX2" fmla="*/ 217161 w 616355"/>
                <a:gd name="connsiteY2" fmla="*/ 78587 h 563883"/>
                <a:gd name="connsiteX3" fmla="*/ 140961 w 616355"/>
                <a:gd name="connsiteY3" fmla="*/ 150024 h 563883"/>
                <a:gd name="connsiteX4" fmla="*/ 55236 w 616355"/>
                <a:gd name="connsiteY4" fmla="*/ 145262 h 563883"/>
                <a:gd name="connsiteX5" fmla="*/ 138580 w 616355"/>
                <a:gd name="connsiteY5" fmla="*/ 202412 h 563883"/>
                <a:gd name="connsiteX6" fmla="*/ 214780 w 616355"/>
                <a:gd name="connsiteY6" fmla="*/ 314331 h 563883"/>
                <a:gd name="connsiteX7" fmla="*/ 188586 w 616355"/>
                <a:gd name="connsiteY7" fmla="*/ 161931 h 563883"/>
                <a:gd name="connsiteX8" fmla="*/ 193348 w 616355"/>
                <a:gd name="connsiteY8" fmla="*/ 78587 h 563883"/>
                <a:gd name="connsiteX9" fmla="*/ 302886 w 616355"/>
                <a:gd name="connsiteY9" fmla="*/ 169074 h 563883"/>
                <a:gd name="connsiteX10" fmla="*/ 352892 w 616355"/>
                <a:gd name="connsiteY10" fmla="*/ 221462 h 563883"/>
                <a:gd name="connsiteX11" fmla="*/ 298123 w 616355"/>
                <a:gd name="connsiteY11" fmla="*/ 85731 h 563883"/>
                <a:gd name="connsiteX12" fmla="*/ 312411 w 616355"/>
                <a:gd name="connsiteY12" fmla="*/ 35724 h 563883"/>
                <a:gd name="connsiteX13" fmla="*/ 379086 w 616355"/>
                <a:gd name="connsiteY13" fmla="*/ 6 h 563883"/>
                <a:gd name="connsiteX14" fmla="*/ 381467 w 616355"/>
                <a:gd name="connsiteY14" fmla="*/ 38106 h 563883"/>
                <a:gd name="connsiteX15" fmla="*/ 424330 w 616355"/>
                <a:gd name="connsiteY15" fmla="*/ 216699 h 563883"/>
                <a:gd name="connsiteX16" fmla="*/ 610067 w 616355"/>
                <a:gd name="connsiteY16" fmla="*/ 426249 h 563883"/>
                <a:gd name="connsiteX17" fmla="*/ 579111 w 616355"/>
                <a:gd name="connsiteY17" fmla="*/ 459587 h 563883"/>
                <a:gd name="connsiteX18" fmla="*/ 357655 w 616355"/>
                <a:gd name="connsiteY18" fmla="*/ 292899 h 563883"/>
                <a:gd name="connsiteX19" fmla="*/ 252880 w 616355"/>
                <a:gd name="connsiteY19" fmla="*/ 204793 h 563883"/>
                <a:gd name="connsiteX20" fmla="*/ 250498 w 616355"/>
                <a:gd name="connsiteY20" fmla="*/ 319093 h 563883"/>
                <a:gd name="connsiteX21" fmla="*/ 302886 w 616355"/>
                <a:gd name="connsiteY21" fmla="*/ 416724 h 563883"/>
                <a:gd name="connsiteX22" fmla="*/ 373082 w 616355"/>
                <a:gd name="connsiteY22" fmla="*/ 485781 h 563883"/>
                <a:gd name="connsiteX23" fmla="*/ 297606 w 616355"/>
                <a:gd name="connsiteY23" fmla="*/ 560944 h 563883"/>
                <a:gd name="connsiteX24" fmla="*/ 196350 w 616355"/>
                <a:gd name="connsiteY24" fmla="*/ 506279 h 563883"/>
                <a:gd name="connsiteX25" fmla="*/ 226686 w 616355"/>
                <a:gd name="connsiteY25" fmla="*/ 397674 h 563883"/>
                <a:gd name="connsiteX26" fmla="*/ 467 w 616355"/>
                <a:gd name="connsiteY26" fmla="*/ 147643 h 56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6355" h="563883">
                  <a:moveTo>
                    <a:pt x="467" y="147643"/>
                  </a:moveTo>
                  <a:cubicBezTo>
                    <a:pt x="11976" y="90096"/>
                    <a:pt x="259626" y="63902"/>
                    <a:pt x="295742" y="52393"/>
                  </a:cubicBezTo>
                  <a:cubicBezTo>
                    <a:pt x="331858" y="40884"/>
                    <a:pt x="242958" y="62315"/>
                    <a:pt x="217161" y="78587"/>
                  </a:cubicBezTo>
                  <a:cubicBezTo>
                    <a:pt x="191364" y="94859"/>
                    <a:pt x="167948" y="138912"/>
                    <a:pt x="140961" y="150024"/>
                  </a:cubicBezTo>
                  <a:cubicBezTo>
                    <a:pt x="113974" y="161136"/>
                    <a:pt x="55633" y="136531"/>
                    <a:pt x="55236" y="145262"/>
                  </a:cubicBezTo>
                  <a:cubicBezTo>
                    <a:pt x="54839" y="153993"/>
                    <a:pt x="111989" y="174234"/>
                    <a:pt x="138580" y="202412"/>
                  </a:cubicBezTo>
                  <a:cubicBezTo>
                    <a:pt x="165171" y="230590"/>
                    <a:pt x="206446" y="321078"/>
                    <a:pt x="214780" y="314331"/>
                  </a:cubicBezTo>
                  <a:cubicBezTo>
                    <a:pt x="223114" y="307584"/>
                    <a:pt x="192158" y="201222"/>
                    <a:pt x="188586" y="161931"/>
                  </a:cubicBezTo>
                  <a:cubicBezTo>
                    <a:pt x="185014" y="122640"/>
                    <a:pt x="174298" y="77397"/>
                    <a:pt x="193348" y="78587"/>
                  </a:cubicBezTo>
                  <a:cubicBezTo>
                    <a:pt x="212398" y="79777"/>
                    <a:pt x="276295" y="145262"/>
                    <a:pt x="302886" y="169074"/>
                  </a:cubicBezTo>
                  <a:cubicBezTo>
                    <a:pt x="329477" y="192887"/>
                    <a:pt x="353686" y="235352"/>
                    <a:pt x="352892" y="221462"/>
                  </a:cubicBezTo>
                  <a:cubicBezTo>
                    <a:pt x="352098" y="207572"/>
                    <a:pt x="304870" y="116687"/>
                    <a:pt x="298123" y="85731"/>
                  </a:cubicBezTo>
                  <a:cubicBezTo>
                    <a:pt x="291376" y="54775"/>
                    <a:pt x="298917" y="50011"/>
                    <a:pt x="312411" y="35724"/>
                  </a:cubicBezTo>
                  <a:cubicBezTo>
                    <a:pt x="325905" y="21437"/>
                    <a:pt x="367577" y="-391"/>
                    <a:pt x="379086" y="6"/>
                  </a:cubicBezTo>
                  <a:cubicBezTo>
                    <a:pt x="390595" y="403"/>
                    <a:pt x="373926" y="1991"/>
                    <a:pt x="381467" y="38106"/>
                  </a:cubicBezTo>
                  <a:cubicBezTo>
                    <a:pt x="389008" y="74221"/>
                    <a:pt x="386230" y="152009"/>
                    <a:pt x="424330" y="216699"/>
                  </a:cubicBezTo>
                  <a:cubicBezTo>
                    <a:pt x="462430" y="281389"/>
                    <a:pt x="580465" y="388461"/>
                    <a:pt x="610067" y="426249"/>
                  </a:cubicBezTo>
                  <a:cubicBezTo>
                    <a:pt x="628721" y="450061"/>
                    <a:pt x="602130" y="474668"/>
                    <a:pt x="579111" y="459587"/>
                  </a:cubicBezTo>
                  <a:cubicBezTo>
                    <a:pt x="539313" y="433513"/>
                    <a:pt x="412027" y="335365"/>
                    <a:pt x="357655" y="292899"/>
                  </a:cubicBezTo>
                  <a:cubicBezTo>
                    <a:pt x="303283" y="250433"/>
                    <a:pt x="270739" y="200427"/>
                    <a:pt x="252880" y="204793"/>
                  </a:cubicBezTo>
                  <a:cubicBezTo>
                    <a:pt x="235021" y="209159"/>
                    <a:pt x="242164" y="283771"/>
                    <a:pt x="250498" y="319093"/>
                  </a:cubicBezTo>
                  <a:cubicBezTo>
                    <a:pt x="250498" y="319093"/>
                    <a:pt x="282455" y="388943"/>
                    <a:pt x="302886" y="416724"/>
                  </a:cubicBezTo>
                  <a:cubicBezTo>
                    <a:pt x="323317" y="444505"/>
                    <a:pt x="368372" y="446836"/>
                    <a:pt x="373082" y="485781"/>
                  </a:cubicBezTo>
                  <a:cubicBezTo>
                    <a:pt x="377792" y="524726"/>
                    <a:pt x="338864" y="558565"/>
                    <a:pt x="297606" y="560944"/>
                  </a:cubicBezTo>
                  <a:cubicBezTo>
                    <a:pt x="284302" y="572643"/>
                    <a:pt x="210033" y="548400"/>
                    <a:pt x="196350" y="506279"/>
                  </a:cubicBezTo>
                  <a:cubicBezTo>
                    <a:pt x="182667" y="464158"/>
                    <a:pt x="259333" y="457447"/>
                    <a:pt x="226686" y="397674"/>
                  </a:cubicBezTo>
                  <a:cubicBezTo>
                    <a:pt x="194039" y="337901"/>
                    <a:pt x="-11042" y="205190"/>
                    <a:pt x="467" y="147643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6350">
              <a:solidFill>
                <a:srgbClr val="CB760F"/>
              </a:solidFill>
            </a:ln>
            <a:effectLst>
              <a:innerShdw blurRad="76200">
                <a:schemeClr val="accent2">
                  <a:lumMod val="50000"/>
                </a:scheme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323" name="Freeform 322"/>
            <p:cNvSpPr/>
            <p:nvPr/>
          </p:nvSpPr>
          <p:spPr>
            <a:xfrm>
              <a:off x="5790568" y="2326193"/>
              <a:ext cx="780648" cy="596792"/>
            </a:xfrm>
            <a:custGeom>
              <a:avLst/>
              <a:gdLst>
                <a:gd name="connsiteX0" fmla="*/ 434290 w 1235824"/>
                <a:gd name="connsiteY0" fmla="*/ 766764 h 950826"/>
                <a:gd name="connsiteX1" fmla="*/ 902 w 1235824"/>
                <a:gd name="connsiteY1" fmla="*/ 381001 h 950826"/>
                <a:gd name="connsiteX2" fmla="*/ 562877 w 1235824"/>
                <a:gd name="connsiteY2" fmla="*/ 1 h 950826"/>
                <a:gd name="connsiteX3" fmla="*/ 1215340 w 1235824"/>
                <a:gd name="connsiteY3" fmla="*/ 385764 h 950826"/>
                <a:gd name="connsiteX4" fmla="*/ 1062940 w 1235824"/>
                <a:gd name="connsiteY4" fmla="*/ 661989 h 950826"/>
                <a:gd name="connsiteX5" fmla="*/ 972452 w 1235824"/>
                <a:gd name="connsiteY5" fmla="*/ 661989 h 950826"/>
                <a:gd name="connsiteX6" fmla="*/ 948640 w 1235824"/>
                <a:gd name="connsiteY6" fmla="*/ 590551 h 950826"/>
                <a:gd name="connsiteX7" fmla="*/ 967690 w 1235824"/>
                <a:gd name="connsiteY7" fmla="*/ 309564 h 950826"/>
                <a:gd name="connsiteX8" fmla="*/ 491440 w 1235824"/>
                <a:gd name="connsiteY8" fmla="*/ 171451 h 950826"/>
                <a:gd name="connsiteX9" fmla="*/ 119965 w 1235824"/>
                <a:gd name="connsiteY9" fmla="*/ 457201 h 950826"/>
                <a:gd name="connsiteX10" fmla="*/ 272365 w 1235824"/>
                <a:gd name="connsiteY10" fmla="*/ 657226 h 950826"/>
                <a:gd name="connsiteX11" fmla="*/ 624790 w 1235824"/>
                <a:gd name="connsiteY11" fmla="*/ 738189 h 950826"/>
                <a:gd name="connsiteX12" fmla="*/ 672415 w 1235824"/>
                <a:gd name="connsiteY12" fmla="*/ 938214 h 950826"/>
                <a:gd name="connsiteX13" fmla="*/ 529540 w 1235824"/>
                <a:gd name="connsiteY13" fmla="*/ 914401 h 950826"/>
                <a:gd name="connsiteX14" fmla="*/ 434290 w 1235824"/>
                <a:gd name="connsiteY14" fmla="*/ 766764 h 950826"/>
                <a:gd name="connsiteX0" fmla="*/ 434669 w 1234666"/>
                <a:gd name="connsiteY0" fmla="*/ 752478 h 936540"/>
                <a:gd name="connsiteX1" fmla="*/ 1281 w 1234666"/>
                <a:gd name="connsiteY1" fmla="*/ 366715 h 936540"/>
                <a:gd name="connsiteX2" fmla="*/ 589450 w 1234666"/>
                <a:gd name="connsiteY2" fmla="*/ 2 h 936540"/>
                <a:gd name="connsiteX3" fmla="*/ 1215719 w 1234666"/>
                <a:gd name="connsiteY3" fmla="*/ 371478 h 936540"/>
                <a:gd name="connsiteX4" fmla="*/ 1063319 w 1234666"/>
                <a:gd name="connsiteY4" fmla="*/ 647703 h 936540"/>
                <a:gd name="connsiteX5" fmla="*/ 972831 w 1234666"/>
                <a:gd name="connsiteY5" fmla="*/ 647703 h 936540"/>
                <a:gd name="connsiteX6" fmla="*/ 949019 w 1234666"/>
                <a:gd name="connsiteY6" fmla="*/ 576265 h 936540"/>
                <a:gd name="connsiteX7" fmla="*/ 968069 w 1234666"/>
                <a:gd name="connsiteY7" fmla="*/ 295278 h 936540"/>
                <a:gd name="connsiteX8" fmla="*/ 491819 w 1234666"/>
                <a:gd name="connsiteY8" fmla="*/ 157165 h 936540"/>
                <a:gd name="connsiteX9" fmla="*/ 120344 w 1234666"/>
                <a:gd name="connsiteY9" fmla="*/ 442915 h 936540"/>
                <a:gd name="connsiteX10" fmla="*/ 272744 w 1234666"/>
                <a:gd name="connsiteY10" fmla="*/ 642940 h 936540"/>
                <a:gd name="connsiteX11" fmla="*/ 625169 w 1234666"/>
                <a:gd name="connsiteY11" fmla="*/ 723903 h 936540"/>
                <a:gd name="connsiteX12" fmla="*/ 672794 w 1234666"/>
                <a:gd name="connsiteY12" fmla="*/ 923928 h 936540"/>
                <a:gd name="connsiteX13" fmla="*/ 529919 w 1234666"/>
                <a:gd name="connsiteY13" fmla="*/ 900115 h 936540"/>
                <a:gd name="connsiteX14" fmla="*/ 434669 w 1234666"/>
                <a:gd name="connsiteY14" fmla="*/ 752478 h 936540"/>
                <a:gd name="connsiteX0" fmla="*/ 434669 w 1234666"/>
                <a:gd name="connsiteY0" fmla="*/ 753125 h 937187"/>
                <a:gd name="connsiteX1" fmla="*/ 1281 w 1234666"/>
                <a:gd name="connsiteY1" fmla="*/ 367362 h 937187"/>
                <a:gd name="connsiteX2" fmla="*/ 589450 w 1234666"/>
                <a:gd name="connsiteY2" fmla="*/ 649 h 937187"/>
                <a:gd name="connsiteX3" fmla="*/ 1215719 w 1234666"/>
                <a:gd name="connsiteY3" fmla="*/ 372125 h 937187"/>
                <a:gd name="connsiteX4" fmla="*/ 1063319 w 1234666"/>
                <a:gd name="connsiteY4" fmla="*/ 648350 h 937187"/>
                <a:gd name="connsiteX5" fmla="*/ 972831 w 1234666"/>
                <a:gd name="connsiteY5" fmla="*/ 648350 h 937187"/>
                <a:gd name="connsiteX6" fmla="*/ 949019 w 1234666"/>
                <a:gd name="connsiteY6" fmla="*/ 576912 h 937187"/>
                <a:gd name="connsiteX7" fmla="*/ 968069 w 1234666"/>
                <a:gd name="connsiteY7" fmla="*/ 295925 h 937187"/>
                <a:gd name="connsiteX8" fmla="*/ 491819 w 1234666"/>
                <a:gd name="connsiteY8" fmla="*/ 157812 h 937187"/>
                <a:gd name="connsiteX9" fmla="*/ 120344 w 1234666"/>
                <a:gd name="connsiteY9" fmla="*/ 443562 h 937187"/>
                <a:gd name="connsiteX10" fmla="*/ 272744 w 1234666"/>
                <a:gd name="connsiteY10" fmla="*/ 643587 h 937187"/>
                <a:gd name="connsiteX11" fmla="*/ 625169 w 1234666"/>
                <a:gd name="connsiteY11" fmla="*/ 724550 h 937187"/>
                <a:gd name="connsiteX12" fmla="*/ 672794 w 1234666"/>
                <a:gd name="connsiteY12" fmla="*/ 924575 h 937187"/>
                <a:gd name="connsiteX13" fmla="*/ 529919 w 1234666"/>
                <a:gd name="connsiteY13" fmla="*/ 900762 h 937187"/>
                <a:gd name="connsiteX14" fmla="*/ 434669 w 1234666"/>
                <a:gd name="connsiteY14" fmla="*/ 753125 h 937187"/>
                <a:gd name="connsiteX0" fmla="*/ 434669 w 1215884"/>
                <a:gd name="connsiteY0" fmla="*/ 753182 h 937244"/>
                <a:gd name="connsiteX1" fmla="*/ 1281 w 1215884"/>
                <a:gd name="connsiteY1" fmla="*/ 367419 h 937244"/>
                <a:gd name="connsiteX2" fmla="*/ 589450 w 1215884"/>
                <a:gd name="connsiteY2" fmla="*/ 706 h 937244"/>
                <a:gd name="connsiteX3" fmla="*/ 1215719 w 1215884"/>
                <a:gd name="connsiteY3" fmla="*/ 372182 h 937244"/>
                <a:gd name="connsiteX4" fmla="*/ 1063319 w 1215884"/>
                <a:gd name="connsiteY4" fmla="*/ 648407 h 937244"/>
                <a:gd name="connsiteX5" fmla="*/ 972831 w 1215884"/>
                <a:gd name="connsiteY5" fmla="*/ 648407 h 937244"/>
                <a:gd name="connsiteX6" fmla="*/ 949019 w 1215884"/>
                <a:gd name="connsiteY6" fmla="*/ 576969 h 937244"/>
                <a:gd name="connsiteX7" fmla="*/ 968069 w 1215884"/>
                <a:gd name="connsiteY7" fmla="*/ 295982 h 937244"/>
                <a:gd name="connsiteX8" fmla="*/ 491819 w 1215884"/>
                <a:gd name="connsiteY8" fmla="*/ 157869 h 937244"/>
                <a:gd name="connsiteX9" fmla="*/ 120344 w 1215884"/>
                <a:gd name="connsiteY9" fmla="*/ 443619 h 937244"/>
                <a:gd name="connsiteX10" fmla="*/ 272744 w 1215884"/>
                <a:gd name="connsiteY10" fmla="*/ 643644 h 937244"/>
                <a:gd name="connsiteX11" fmla="*/ 625169 w 1215884"/>
                <a:gd name="connsiteY11" fmla="*/ 724607 h 937244"/>
                <a:gd name="connsiteX12" fmla="*/ 672794 w 1215884"/>
                <a:gd name="connsiteY12" fmla="*/ 924632 h 937244"/>
                <a:gd name="connsiteX13" fmla="*/ 529919 w 1215884"/>
                <a:gd name="connsiteY13" fmla="*/ 900819 h 937244"/>
                <a:gd name="connsiteX14" fmla="*/ 434669 w 1215884"/>
                <a:gd name="connsiteY14" fmla="*/ 753182 h 937244"/>
                <a:gd name="connsiteX0" fmla="*/ 434669 w 1196859"/>
                <a:gd name="connsiteY0" fmla="*/ 752545 h 936607"/>
                <a:gd name="connsiteX1" fmla="*/ 1281 w 1196859"/>
                <a:gd name="connsiteY1" fmla="*/ 366782 h 936607"/>
                <a:gd name="connsiteX2" fmla="*/ 589450 w 1196859"/>
                <a:gd name="connsiteY2" fmla="*/ 69 h 936607"/>
                <a:gd name="connsiteX3" fmla="*/ 1196669 w 1196859"/>
                <a:gd name="connsiteY3" fmla="*/ 395357 h 936607"/>
                <a:gd name="connsiteX4" fmla="*/ 1063319 w 1196859"/>
                <a:gd name="connsiteY4" fmla="*/ 647770 h 936607"/>
                <a:gd name="connsiteX5" fmla="*/ 972831 w 1196859"/>
                <a:gd name="connsiteY5" fmla="*/ 647770 h 936607"/>
                <a:gd name="connsiteX6" fmla="*/ 949019 w 1196859"/>
                <a:gd name="connsiteY6" fmla="*/ 576332 h 936607"/>
                <a:gd name="connsiteX7" fmla="*/ 968069 w 1196859"/>
                <a:gd name="connsiteY7" fmla="*/ 295345 h 936607"/>
                <a:gd name="connsiteX8" fmla="*/ 491819 w 1196859"/>
                <a:gd name="connsiteY8" fmla="*/ 157232 h 936607"/>
                <a:gd name="connsiteX9" fmla="*/ 120344 w 1196859"/>
                <a:gd name="connsiteY9" fmla="*/ 442982 h 936607"/>
                <a:gd name="connsiteX10" fmla="*/ 272744 w 1196859"/>
                <a:gd name="connsiteY10" fmla="*/ 643007 h 936607"/>
                <a:gd name="connsiteX11" fmla="*/ 625169 w 1196859"/>
                <a:gd name="connsiteY11" fmla="*/ 723970 h 936607"/>
                <a:gd name="connsiteX12" fmla="*/ 672794 w 1196859"/>
                <a:gd name="connsiteY12" fmla="*/ 923995 h 936607"/>
                <a:gd name="connsiteX13" fmla="*/ 529919 w 1196859"/>
                <a:gd name="connsiteY13" fmla="*/ 900182 h 936607"/>
                <a:gd name="connsiteX14" fmla="*/ 434669 w 1196859"/>
                <a:gd name="connsiteY14" fmla="*/ 752545 h 936607"/>
                <a:gd name="connsiteX0" fmla="*/ 434669 w 1197321"/>
                <a:gd name="connsiteY0" fmla="*/ 752545 h 936607"/>
                <a:gd name="connsiteX1" fmla="*/ 1281 w 1197321"/>
                <a:gd name="connsiteY1" fmla="*/ 366782 h 936607"/>
                <a:gd name="connsiteX2" fmla="*/ 589450 w 1197321"/>
                <a:gd name="connsiteY2" fmla="*/ 69 h 936607"/>
                <a:gd name="connsiteX3" fmla="*/ 1196669 w 1197321"/>
                <a:gd name="connsiteY3" fmla="*/ 395357 h 936607"/>
                <a:gd name="connsiteX4" fmla="*/ 1063319 w 1197321"/>
                <a:gd name="connsiteY4" fmla="*/ 647770 h 936607"/>
                <a:gd name="connsiteX5" fmla="*/ 972831 w 1197321"/>
                <a:gd name="connsiteY5" fmla="*/ 647770 h 936607"/>
                <a:gd name="connsiteX6" fmla="*/ 949019 w 1197321"/>
                <a:gd name="connsiteY6" fmla="*/ 576332 h 936607"/>
                <a:gd name="connsiteX7" fmla="*/ 968069 w 1197321"/>
                <a:gd name="connsiteY7" fmla="*/ 295345 h 936607"/>
                <a:gd name="connsiteX8" fmla="*/ 491819 w 1197321"/>
                <a:gd name="connsiteY8" fmla="*/ 157232 h 936607"/>
                <a:gd name="connsiteX9" fmla="*/ 120344 w 1197321"/>
                <a:gd name="connsiteY9" fmla="*/ 442982 h 936607"/>
                <a:gd name="connsiteX10" fmla="*/ 272744 w 1197321"/>
                <a:gd name="connsiteY10" fmla="*/ 643007 h 936607"/>
                <a:gd name="connsiteX11" fmla="*/ 625169 w 1197321"/>
                <a:gd name="connsiteY11" fmla="*/ 723970 h 936607"/>
                <a:gd name="connsiteX12" fmla="*/ 672794 w 1197321"/>
                <a:gd name="connsiteY12" fmla="*/ 923995 h 936607"/>
                <a:gd name="connsiteX13" fmla="*/ 529919 w 1197321"/>
                <a:gd name="connsiteY13" fmla="*/ 900182 h 936607"/>
                <a:gd name="connsiteX14" fmla="*/ 434669 w 1197321"/>
                <a:gd name="connsiteY14" fmla="*/ 752545 h 936607"/>
                <a:gd name="connsiteX0" fmla="*/ 434669 w 1197321"/>
                <a:gd name="connsiteY0" fmla="*/ 752717 h 936779"/>
                <a:gd name="connsiteX1" fmla="*/ 1281 w 1197321"/>
                <a:gd name="connsiteY1" fmla="*/ 366954 h 936779"/>
                <a:gd name="connsiteX2" fmla="*/ 589450 w 1197321"/>
                <a:gd name="connsiteY2" fmla="*/ 241 h 936779"/>
                <a:gd name="connsiteX3" fmla="*/ 1196669 w 1197321"/>
                <a:gd name="connsiteY3" fmla="*/ 395529 h 936779"/>
                <a:gd name="connsiteX4" fmla="*/ 1063319 w 1197321"/>
                <a:gd name="connsiteY4" fmla="*/ 647942 h 936779"/>
                <a:gd name="connsiteX5" fmla="*/ 972831 w 1197321"/>
                <a:gd name="connsiteY5" fmla="*/ 647942 h 936779"/>
                <a:gd name="connsiteX6" fmla="*/ 949019 w 1197321"/>
                <a:gd name="connsiteY6" fmla="*/ 576504 h 936779"/>
                <a:gd name="connsiteX7" fmla="*/ 968069 w 1197321"/>
                <a:gd name="connsiteY7" fmla="*/ 295517 h 936779"/>
                <a:gd name="connsiteX8" fmla="*/ 491819 w 1197321"/>
                <a:gd name="connsiteY8" fmla="*/ 157404 h 936779"/>
                <a:gd name="connsiteX9" fmla="*/ 120344 w 1197321"/>
                <a:gd name="connsiteY9" fmla="*/ 443154 h 936779"/>
                <a:gd name="connsiteX10" fmla="*/ 272744 w 1197321"/>
                <a:gd name="connsiteY10" fmla="*/ 643179 h 936779"/>
                <a:gd name="connsiteX11" fmla="*/ 625169 w 1197321"/>
                <a:gd name="connsiteY11" fmla="*/ 724142 h 936779"/>
                <a:gd name="connsiteX12" fmla="*/ 672794 w 1197321"/>
                <a:gd name="connsiteY12" fmla="*/ 924167 h 936779"/>
                <a:gd name="connsiteX13" fmla="*/ 529919 w 1197321"/>
                <a:gd name="connsiteY13" fmla="*/ 900354 h 936779"/>
                <a:gd name="connsiteX14" fmla="*/ 434669 w 1197321"/>
                <a:gd name="connsiteY14" fmla="*/ 752717 h 936779"/>
                <a:gd name="connsiteX0" fmla="*/ 433921 w 1196573"/>
                <a:gd name="connsiteY0" fmla="*/ 752717 h 936779"/>
                <a:gd name="connsiteX1" fmla="*/ 533 w 1196573"/>
                <a:gd name="connsiteY1" fmla="*/ 366954 h 936779"/>
                <a:gd name="connsiteX2" fmla="*/ 588702 w 1196573"/>
                <a:gd name="connsiteY2" fmla="*/ 241 h 936779"/>
                <a:gd name="connsiteX3" fmla="*/ 1195921 w 1196573"/>
                <a:gd name="connsiteY3" fmla="*/ 395529 h 936779"/>
                <a:gd name="connsiteX4" fmla="*/ 1062571 w 1196573"/>
                <a:gd name="connsiteY4" fmla="*/ 647942 h 936779"/>
                <a:gd name="connsiteX5" fmla="*/ 972083 w 1196573"/>
                <a:gd name="connsiteY5" fmla="*/ 647942 h 936779"/>
                <a:gd name="connsiteX6" fmla="*/ 948271 w 1196573"/>
                <a:gd name="connsiteY6" fmla="*/ 576504 h 936779"/>
                <a:gd name="connsiteX7" fmla="*/ 967321 w 1196573"/>
                <a:gd name="connsiteY7" fmla="*/ 295517 h 936779"/>
                <a:gd name="connsiteX8" fmla="*/ 491071 w 1196573"/>
                <a:gd name="connsiteY8" fmla="*/ 157404 h 936779"/>
                <a:gd name="connsiteX9" fmla="*/ 119596 w 1196573"/>
                <a:gd name="connsiteY9" fmla="*/ 443154 h 936779"/>
                <a:gd name="connsiteX10" fmla="*/ 271996 w 1196573"/>
                <a:gd name="connsiteY10" fmla="*/ 643179 h 936779"/>
                <a:gd name="connsiteX11" fmla="*/ 624421 w 1196573"/>
                <a:gd name="connsiteY11" fmla="*/ 724142 h 936779"/>
                <a:gd name="connsiteX12" fmla="*/ 672046 w 1196573"/>
                <a:gd name="connsiteY12" fmla="*/ 924167 h 936779"/>
                <a:gd name="connsiteX13" fmla="*/ 529171 w 1196573"/>
                <a:gd name="connsiteY13" fmla="*/ 900354 h 936779"/>
                <a:gd name="connsiteX14" fmla="*/ 433921 w 1196573"/>
                <a:gd name="connsiteY14" fmla="*/ 752717 h 936779"/>
                <a:gd name="connsiteX0" fmla="*/ 433984 w 1196636"/>
                <a:gd name="connsiteY0" fmla="*/ 752717 h 936779"/>
                <a:gd name="connsiteX1" fmla="*/ 596 w 1196636"/>
                <a:gd name="connsiteY1" fmla="*/ 366954 h 936779"/>
                <a:gd name="connsiteX2" fmla="*/ 588765 w 1196636"/>
                <a:gd name="connsiteY2" fmla="*/ 241 h 936779"/>
                <a:gd name="connsiteX3" fmla="*/ 1195984 w 1196636"/>
                <a:gd name="connsiteY3" fmla="*/ 395529 h 936779"/>
                <a:gd name="connsiteX4" fmla="*/ 1062634 w 1196636"/>
                <a:gd name="connsiteY4" fmla="*/ 647942 h 936779"/>
                <a:gd name="connsiteX5" fmla="*/ 972146 w 1196636"/>
                <a:gd name="connsiteY5" fmla="*/ 647942 h 936779"/>
                <a:gd name="connsiteX6" fmla="*/ 948334 w 1196636"/>
                <a:gd name="connsiteY6" fmla="*/ 576504 h 936779"/>
                <a:gd name="connsiteX7" fmla="*/ 967384 w 1196636"/>
                <a:gd name="connsiteY7" fmla="*/ 295517 h 936779"/>
                <a:gd name="connsiteX8" fmla="*/ 491134 w 1196636"/>
                <a:gd name="connsiteY8" fmla="*/ 157404 h 936779"/>
                <a:gd name="connsiteX9" fmla="*/ 119659 w 1196636"/>
                <a:gd name="connsiteY9" fmla="*/ 443154 h 936779"/>
                <a:gd name="connsiteX10" fmla="*/ 272059 w 1196636"/>
                <a:gd name="connsiteY10" fmla="*/ 643179 h 936779"/>
                <a:gd name="connsiteX11" fmla="*/ 624484 w 1196636"/>
                <a:gd name="connsiteY11" fmla="*/ 724142 h 936779"/>
                <a:gd name="connsiteX12" fmla="*/ 672109 w 1196636"/>
                <a:gd name="connsiteY12" fmla="*/ 924167 h 936779"/>
                <a:gd name="connsiteX13" fmla="*/ 529234 w 1196636"/>
                <a:gd name="connsiteY13" fmla="*/ 900354 h 936779"/>
                <a:gd name="connsiteX14" fmla="*/ 433984 w 1196636"/>
                <a:gd name="connsiteY14" fmla="*/ 752717 h 936779"/>
                <a:gd name="connsiteX0" fmla="*/ 437333 w 1199985"/>
                <a:gd name="connsiteY0" fmla="*/ 752717 h 936779"/>
                <a:gd name="connsiteX1" fmla="*/ 3945 w 1199985"/>
                <a:gd name="connsiteY1" fmla="*/ 366954 h 936779"/>
                <a:gd name="connsiteX2" fmla="*/ 592114 w 1199985"/>
                <a:gd name="connsiteY2" fmla="*/ 241 h 936779"/>
                <a:gd name="connsiteX3" fmla="*/ 1199333 w 1199985"/>
                <a:gd name="connsiteY3" fmla="*/ 395529 h 936779"/>
                <a:gd name="connsiteX4" fmla="*/ 1065983 w 1199985"/>
                <a:gd name="connsiteY4" fmla="*/ 647942 h 936779"/>
                <a:gd name="connsiteX5" fmla="*/ 975495 w 1199985"/>
                <a:gd name="connsiteY5" fmla="*/ 647942 h 936779"/>
                <a:gd name="connsiteX6" fmla="*/ 951683 w 1199985"/>
                <a:gd name="connsiteY6" fmla="*/ 576504 h 936779"/>
                <a:gd name="connsiteX7" fmla="*/ 970733 w 1199985"/>
                <a:gd name="connsiteY7" fmla="*/ 295517 h 936779"/>
                <a:gd name="connsiteX8" fmla="*/ 494483 w 1199985"/>
                <a:gd name="connsiteY8" fmla="*/ 157404 h 936779"/>
                <a:gd name="connsiteX9" fmla="*/ 123008 w 1199985"/>
                <a:gd name="connsiteY9" fmla="*/ 443154 h 936779"/>
                <a:gd name="connsiteX10" fmla="*/ 275408 w 1199985"/>
                <a:gd name="connsiteY10" fmla="*/ 643179 h 936779"/>
                <a:gd name="connsiteX11" fmla="*/ 627833 w 1199985"/>
                <a:gd name="connsiteY11" fmla="*/ 724142 h 936779"/>
                <a:gd name="connsiteX12" fmla="*/ 675458 w 1199985"/>
                <a:gd name="connsiteY12" fmla="*/ 924167 h 936779"/>
                <a:gd name="connsiteX13" fmla="*/ 532583 w 1199985"/>
                <a:gd name="connsiteY13" fmla="*/ 900354 h 936779"/>
                <a:gd name="connsiteX14" fmla="*/ 437333 w 1199985"/>
                <a:gd name="connsiteY14" fmla="*/ 752717 h 936779"/>
                <a:gd name="connsiteX0" fmla="*/ 437333 w 1199985"/>
                <a:gd name="connsiteY0" fmla="*/ 752717 h 936779"/>
                <a:gd name="connsiteX1" fmla="*/ 3945 w 1199985"/>
                <a:gd name="connsiteY1" fmla="*/ 366954 h 936779"/>
                <a:gd name="connsiteX2" fmla="*/ 592114 w 1199985"/>
                <a:gd name="connsiteY2" fmla="*/ 241 h 936779"/>
                <a:gd name="connsiteX3" fmla="*/ 1199333 w 1199985"/>
                <a:gd name="connsiteY3" fmla="*/ 395529 h 936779"/>
                <a:gd name="connsiteX4" fmla="*/ 1065983 w 1199985"/>
                <a:gd name="connsiteY4" fmla="*/ 647942 h 936779"/>
                <a:gd name="connsiteX5" fmla="*/ 975495 w 1199985"/>
                <a:gd name="connsiteY5" fmla="*/ 647942 h 936779"/>
                <a:gd name="connsiteX6" fmla="*/ 951683 w 1199985"/>
                <a:gd name="connsiteY6" fmla="*/ 576504 h 936779"/>
                <a:gd name="connsiteX7" fmla="*/ 970733 w 1199985"/>
                <a:gd name="connsiteY7" fmla="*/ 295517 h 936779"/>
                <a:gd name="connsiteX8" fmla="*/ 494483 w 1199985"/>
                <a:gd name="connsiteY8" fmla="*/ 157404 h 936779"/>
                <a:gd name="connsiteX9" fmla="*/ 123008 w 1199985"/>
                <a:gd name="connsiteY9" fmla="*/ 443154 h 936779"/>
                <a:gd name="connsiteX10" fmla="*/ 275408 w 1199985"/>
                <a:gd name="connsiteY10" fmla="*/ 643179 h 936779"/>
                <a:gd name="connsiteX11" fmla="*/ 627833 w 1199985"/>
                <a:gd name="connsiteY11" fmla="*/ 724142 h 936779"/>
                <a:gd name="connsiteX12" fmla="*/ 675458 w 1199985"/>
                <a:gd name="connsiteY12" fmla="*/ 924167 h 936779"/>
                <a:gd name="connsiteX13" fmla="*/ 532583 w 1199985"/>
                <a:gd name="connsiteY13" fmla="*/ 900354 h 936779"/>
                <a:gd name="connsiteX14" fmla="*/ 437333 w 1199985"/>
                <a:gd name="connsiteY14" fmla="*/ 752717 h 936779"/>
                <a:gd name="connsiteX0" fmla="*/ 437333 w 1199985"/>
                <a:gd name="connsiteY0" fmla="*/ 752717 h 937832"/>
                <a:gd name="connsiteX1" fmla="*/ 3945 w 1199985"/>
                <a:gd name="connsiteY1" fmla="*/ 366954 h 937832"/>
                <a:gd name="connsiteX2" fmla="*/ 592114 w 1199985"/>
                <a:gd name="connsiteY2" fmla="*/ 241 h 937832"/>
                <a:gd name="connsiteX3" fmla="*/ 1199333 w 1199985"/>
                <a:gd name="connsiteY3" fmla="*/ 395529 h 937832"/>
                <a:gd name="connsiteX4" fmla="*/ 1065983 w 1199985"/>
                <a:gd name="connsiteY4" fmla="*/ 647942 h 937832"/>
                <a:gd name="connsiteX5" fmla="*/ 975495 w 1199985"/>
                <a:gd name="connsiteY5" fmla="*/ 647942 h 937832"/>
                <a:gd name="connsiteX6" fmla="*/ 951683 w 1199985"/>
                <a:gd name="connsiteY6" fmla="*/ 576504 h 937832"/>
                <a:gd name="connsiteX7" fmla="*/ 970733 w 1199985"/>
                <a:gd name="connsiteY7" fmla="*/ 295517 h 937832"/>
                <a:gd name="connsiteX8" fmla="*/ 494483 w 1199985"/>
                <a:gd name="connsiteY8" fmla="*/ 157404 h 937832"/>
                <a:gd name="connsiteX9" fmla="*/ 123008 w 1199985"/>
                <a:gd name="connsiteY9" fmla="*/ 443154 h 937832"/>
                <a:gd name="connsiteX10" fmla="*/ 275408 w 1199985"/>
                <a:gd name="connsiteY10" fmla="*/ 643179 h 937832"/>
                <a:gd name="connsiteX11" fmla="*/ 627833 w 1199985"/>
                <a:gd name="connsiteY11" fmla="*/ 724142 h 937832"/>
                <a:gd name="connsiteX12" fmla="*/ 675458 w 1199985"/>
                <a:gd name="connsiteY12" fmla="*/ 924167 h 937832"/>
                <a:gd name="connsiteX13" fmla="*/ 532583 w 1199985"/>
                <a:gd name="connsiteY13" fmla="*/ 900354 h 937832"/>
                <a:gd name="connsiteX14" fmla="*/ 437333 w 1199985"/>
                <a:gd name="connsiteY14" fmla="*/ 752717 h 937832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0733 w 1199985"/>
                <a:gd name="connsiteY7" fmla="*/ 295517 h 938310"/>
                <a:gd name="connsiteX8" fmla="*/ 494483 w 1199985"/>
                <a:gd name="connsiteY8" fmla="*/ 157404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0733 w 1199985"/>
                <a:gd name="connsiteY7" fmla="*/ 295517 h 938310"/>
                <a:gd name="connsiteX8" fmla="*/ 494483 w 1199985"/>
                <a:gd name="connsiteY8" fmla="*/ 157404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0733 w 1199985"/>
                <a:gd name="connsiteY7" fmla="*/ 295517 h 938310"/>
                <a:gd name="connsiteX8" fmla="*/ 494483 w 1199985"/>
                <a:gd name="connsiteY8" fmla="*/ 157404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0733 w 1199985"/>
                <a:gd name="connsiteY7" fmla="*/ 295517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0733 w 1199985"/>
                <a:gd name="connsiteY7" fmla="*/ 295517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41677"/>
                <a:gd name="connsiteX1" fmla="*/ 3945 w 1199985"/>
                <a:gd name="connsiteY1" fmla="*/ 366954 h 941677"/>
                <a:gd name="connsiteX2" fmla="*/ 592114 w 1199985"/>
                <a:gd name="connsiteY2" fmla="*/ 241 h 941677"/>
                <a:gd name="connsiteX3" fmla="*/ 1199333 w 1199985"/>
                <a:gd name="connsiteY3" fmla="*/ 395529 h 941677"/>
                <a:gd name="connsiteX4" fmla="*/ 1065983 w 1199985"/>
                <a:gd name="connsiteY4" fmla="*/ 647942 h 941677"/>
                <a:gd name="connsiteX5" fmla="*/ 975495 w 1199985"/>
                <a:gd name="connsiteY5" fmla="*/ 647942 h 941677"/>
                <a:gd name="connsiteX6" fmla="*/ 951683 w 1199985"/>
                <a:gd name="connsiteY6" fmla="*/ 576504 h 941677"/>
                <a:gd name="connsiteX7" fmla="*/ 973114 w 1199985"/>
                <a:gd name="connsiteY7" fmla="*/ 324092 h 941677"/>
                <a:gd name="connsiteX8" fmla="*/ 577826 w 1199985"/>
                <a:gd name="connsiteY8" fmla="*/ 169310 h 941677"/>
                <a:gd name="connsiteX9" fmla="*/ 123008 w 1199985"/>
                <a:gd name="connsiteY9" fmla="*/ 443154 h 941677"/>
                <a:gd name="connsiteX10" fmla="*/ 275408 w 1199985"/>
                <a:gd name="connsiteY10" fmla="*/ 643179 h 941677"/>
                <a:gd name="connsiteX11" fmla="*/ 627833 w 1199985"/>
                <a:gd name="connsiteY11" fmla="*/ 724142 h 941677"/>
                <a:gd name="connsiteX12" fmla="*/ 675458 w 1199985"/>
                <a:gd name="connsiteY12" fmla="*/ 924167 h 941677"/>
                <a:gd name="connsiteX13" fmla="*/ 532583 w 1199985"/>
                <a:gd name="connsiteY13" fmla="*/ 900354 h 941677"/>
                <a:gd name="connsiteX14" fmla="*/ 437333 w 1199985"/>
                <a:gd name="connsiteY14" fmla="*/ 752717 h 941677"/>
                <a:gd name="connsiteX0" fmla="*/ 437347 w 1199999"/>
                <a:gd name="connsiteY0" fmla="*/ 752717 h 941677"/>
                <a:gd name="connsiteX1" fmla="*/ 3959 w 1199999"/>
                <a:gd name="connsiteY1" fmla="*/ 366954 h 941677"/>
                <a:gd name="connsiteX2" fmla="*/ 592128 w 1199999"/>
                <a:gd name="connsiteY2" fmla="*/ 241 h 941677"/>
                <a:gd name="connsiteX3" fmla="*/ 1199347 w 1199999"/>
                <a:gd name="connsiteY3" fmla="*/ 395529 h 941677"/>
                <a:gd name="connsiteX4" fmla="*/ 1065997 w 1199999"/>
                <a:gd name="connsiteY4" fmla="*/ 647942 h 941677"/>
                <a:gd name="connsiteX5" fmla="*/ 975509 w 1199999"/>
                <a:gd name="connsiteY5" fmla="*/ 647942 h 941677"/>
                <a:gd name="connsiteX6" fmla="*/ 951697 w 1199999"/>
                <a:gd name="connsiteY6" fmla="*/ 576504 h 941677"/>
                <a:gd name="connsiteX7" fmla="*/ 973128 w 1199999"/>
                <a:gd name="connsiteY7" fmla="*/ 324092 h 941677"/>
                <a:gd name="connsiteX8" fmla="*/ 577840 w 1199999"/>
                <a:gd name="connsiteY8" fmla="*/ 169310 h 941677"/>
                <a:gd name="connsiteX9" fmla="*/ 123022 w 1199999"/>
                <a:gd name="connsiteY9" fmla="*/ 443154 h 941677"/>
                <a:gd name="connsiteX10" fmla="*/ 275422 w 1199999"/>
                <a:gd name="connsiteY10" fmla="*/ 643179 h 941677"/>
                <a:gd name="connsiteX11" fmla="*/ 627847 w 1199999"/>
                <a:gd name="connsiteY11" fmla="*/ 724142 h 941677"/>
                <a:gd name="connsiteX12" fmla="*/ 675472 w 1199999"/>
                <a:gd name="connsiteY12" fmla="*/ 924167 h 941677"/>
                <a:gd name="connsiteX13" fmla="*/ 532597 w 1199999"/>
                <a:gd name="connsiteY13" fmla="*/ 900354 h 941677"/>
                <a:gd name="connsiteX14" fmla="*/ 437347 w 1199999"/>
                <a:gd name="connsiteY14" fmla="*/ 752717 h 941677"/>
                <a:gd name="connsiteX0" fmla="*/ 437347 w 1199949"/>
                <a:gd name="connsiteY0" fmla="*/ 752717 h 941677"/>
                <a:gd name="connsiteX1" fmla="*/ 3959 w 1199949"/>
                <a:gd name="connsiteY1" fmla="*/ 366954 h 941677"/>
                <a:gd name="connsiteX2" fmla="*/ 592128 w 1199949"/>
                <a:gd name="connsiteY2" fmla="*/ 241 h 941677"/>
                <a:gd name="connsiteX3" fmla="*/ 1199347 w 1199949"/>
                <a:gd name="connsiteY3" fmla="*/ 395529 h 941677"/>
                <a:gd name="connsiteX4" fmla="*/ 1065997 w 1199949"/>
                <a:gd name="connsiteY4" fmla="*/ 647942 h 941677"/>
                <a:gd name="connsiteX5" fmla="*/ 975509 w 1199949"/>
                <a:gd name="connsiteY5" fmla="*/ 647942 h 941677"/>
                <a:gd name="connsiteX6" fmla="*/ 951697 w 1199949"/>
                <a:gd name="connsiteY6" fmla="*/ 576504 h 941677"/>
                <a:gd name="connsiteX7" fmla="*/ 973128 w 1199949"/>
                <a:gd name="connsiteY7" fmla="*/ 324092 h 941677"/>
                <a:gd name="connsiteX8" fmla="*/ 577840 w 1199949"/>
                <a:gd name="connsiteY8" fmla="*/ 169310 h 941677"/>
                <a:gd name="connsiteX9" fmla="*/ 123022 w 1199949"/>
                <a:gd name="connsiteY9" fmla="*/ 443154 h 941677"/>
                <a:gd name="connsiteX10" fmla="*/ 275422 w 1199949"/>
                <a:gd name="connsiteY10" fmla="*/ 643179 h 941677"/>
                <a:gd name="connsiteX11" fmla="*/ 627847 w 1199949"/>
                <a:gd name="connsiteY11" fmla="*/ 724142 h 941677"/>
                <a:gd name="connsiteX12" fmla="*/ 675472 w 1199949"/>
                <a:gd name="connsiteY12" fmla="*/ 924167 h 941677"/>
                <a:gd name="connsiteX13" fmla="*/ 532597 w 1199949"/>
                <a:gd name="connsiteY13" fmla="*/ 900354 h 941677"/>
                <a:gd name="connsiteX14" fmla="*/ 437347 w 1199949"/>
                <a:gd name="connsiteY14" fmla="*/ 752717 h 941677"/>
                <a:gd name="connsiteX0" fmla="*/ 437347 w 1209863"/>
                <a:gd name="connsiteY0" fmla="*/ 752604 h 941564"/>
                <a:gd name="connsiteX1" fmla="*/ 3959 w 1209863"/>
                <a:gd name="connsiteY1" fmla="*/ 366841 h 941564"/>
                <a:gd name="connsiteX2" fmla="*/ 592128 w 1209863"/>
                <a:gd name="connsiteY2" fmla="*/ 128 h 941564"/>
                <a:gd name="connsiteX3" fmla="*/ 1199347 w 1209863"/>
                <a:gd name="connsiteY3" fmla="*/ 395416 h 941564"/>
                <a:gd name="connsiteX4" fmla="*/ 975509 w 1209863"/>
                <a:gd name="connsiteY4" fmla="*/ 647829 h 941564"/>
                <a:gd name="connsiteX5" fmla="*/ 951697 w 1209863"/>
                <a:gd name="connsiteY5" fmla="*/ 576391 h 941564"/>
                <a:gd name="connsiteX6" fmla="*/ 973128 w 1209863"/>
                <a:gd name="connsiteY6" fmla="*/ 323979 h 941564"/>
                <a:gd name="connsiteX7" fmla="*/ 577840 w 1209863"/>
                <a:gd name="connsiteY7" fmla="*/ 169197 h 941564"/>
                <a:gd name="connsiteX8" fmla="*/ 123022 w 1209863"/>
                <a:gd name="connsiteY8" fmla="*/ 443041 h 941564"/>
                <a:gd name="connsiteX9" fmla="*/ 275422 w 1209863"/>
                <a:gd name="connsiteY9" fmla="*/ 643066 h 941564"/>
                <a:gd name="connsiteX10" fmla="*/ 627847 w 1209863"/>
                <a:gd name="connsiteY10" fmla="*/ 724029 h 941564"/>
                <a:gd name="connsiteX11" fmla="*/ 675472 w 1209863"/>
                <a:gd name="connsiteY11" fmla="*/ 924054 h 941564"/>
                <a:gd name="connsiteX12" fmla="*/ 532597 w 1209863"/>
                <a:gd name="connsiteY12" fmla="*/ 900241 h 941564"/>
                <a:gd name="connsiteX13" fmla="*/ 437347 w 1209863"/>
                <a:gd name="connsiteY13" fmla="*/ 752604 h 941564"/>
                <a:gd name="connsiteX0" fmla="*/ 437347 w 1209742"/>
                <a:gd name="connsiteY0" fmla="*/ 752604 h 941564"/>
                <a:gd name="connsiteX1" fmla="*/ 3959 w 1209742"/>
                <a:gd name="connsiteY1" fmla="*/ 366841 h 941564"/>
                <a:gd name="connsiteX2" fmla="*/ 592128 w 1209742"/>
                <a:gd name="connsiteY2" fmla="*/ 128 h 941564"/>
                <a:gd name="connsiteX3" fmla="*/ 1199347 w 1209742"/>
                <a:gd name="connsiteY3" fmla="*/ 395416 h 941564"/>
                <a:gd name="connsiteX4" fmla="*/ 975509 w 1209742"/>
                <a:gd name="connsiteY4" fmla="*/ 647829 h 941564"/>
                <a:gd name="connsiteX5" fmla="*/ 973128 w 1209742"/>
                <a:gd name="connsiteY5" fmla="*/ 323979 h 941564"/>
                <a:gd name="connsiteX6" fmla="*/ 577840 w 1209742"/>
                <a:gd name="connsiteY6" fmla="*/ 169197 h 941564"/>
                <a:gd name="connsiteX7" fmla="*/ 123022 w 1209742"/>
                <a:gd name="connsiteY7" fmla="*/ 443041 h 941564"/>
                <a:gd name="connsiteX8" fmla="*/ 275422 w 1209742"/>
                <a:gd name="connsiteY8" fmla="*/ 643066 h 941564"/>
                <a:gd name="connsiteX9" fmla="*/ 627847 w 1209742"/>
                <a:gd name="connsiteY9" fmla="*/ 724029 h 941564"/>
                <a:gd name="connsiteX10" fmla="*/ 675472 w 1209742"/>
                <a:gd name="connsiteY10" fmla="*/ 924054 h 941564"/>
                <a:gd name="connsiteX11" fmla="*/ 532597 w 1209742"/>
                <a:gd name="connsiteY11" fmla="*/ 900241 h 941564"/>
                <a:gd name="connsiteX12" fmla="*/ 437347 w 1209742"/>
                <a:gd name="connsiteY12" fmla="*/ 752604 h 941564"/>
                <a:gd name="connsiteX0" fmla="*/ 437347 w 1211503"/>
                <a:gd name="connsiteY0" fmla="*/ 752604 h 941564"/>
                <a:gd name="connsiteX1" fmla="*/ 3959 w 1211503"/>
                <a:gd name="connsiteY1" fmla="*/ 366841 h 941564"/>
                <a:gd name="connsiteX2" fmla="*/ 592128 w 1211503"/>
                <a:gd name="connsiteY2" fmla="*/ 128 h 941564"/>
                <a:gd name="connsiteX3" fmla="*/ 1199347 w 1211503"/>
                <a:gd name="connsiteY3" fmla="*/ 395416 h 941564"/>
                <a:gd name="connsiteX4" fmla="*/ 975509 w 1211503"/>
                <a:gd name="connsiteY4" fmla="*/ 647829 h 941564"/>
                <a:gd name="connsiteX5" fmla="*/ 973128 w 1211503"/>
                <a:gd name="connsiteY5" fmla="*/ 323979 h 941564"/>
                <a:gd name="connsiteX6" fmla="*/ 577840 w 1211503"/>
                <a:gd name="connsiteY6" fmla="*/ 169197 h 941564"/>
                <a:gd name="connsiteX7" fmla="*/ 123022 w 1211503"/>
                <a:gd name="connsiteY7" fmla="*/ 443041 h 941564"/>
                <a:gd name="connsiteX8" fmla="*/ 275422 w 1211503"/>
                <a:gd name="connsiteY8" fmla="*/ 643066 h 941564"/>
                <a:gd name="connsiteX9" fmla="*/ 627847 w 1211503"/>
                <a:gd name="connsiteY9" fmla="*/ 724029 h 941564"/>
                <a:gd name="connsiteX10" fmla="*/ 675472 w 1211503"/>
                <a:gd name="connsiteY10" fmla="*/ 924054 h 941564"/>
                <a:gd name="connsiteX11" fmla="*/ 532597 w 1211503"/>
                <a:gd name="connsiteY11" fmla="*/ 900241 h 941564"/>
                <a:gd name="connsiteX12" fmla="*/ 437347 w 1211503"/>
                <a:gd name="connsiteY12" fmla="*/ 752604 h 941564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99368" h="941622">
                  <a:moveTo>
                    <a:pt x="437347" y="752662"/>
                  </a:moveTo>
                  <a:cubicBezTo>
                    <a:pt x="307343" y="718806"/>
                    <a:pt x="-40888" y="651855"/>
                    <a:pt x="3959" y="366899"/>
                  </a:cubicBezTo>
                  <a:cubicBezTo>
                    <a:pt x="25090" y="232636"/>
                    <a:pt x="254784" y="7330"/>
                    <a:pt x="592128" y="186"/>
                  </a:cubicBezTo>
                  <a:cubicBezTo>
                    <a:pt x="929472" y="-6958"/>
                    <a:pt x="1202125" y="192274"/>
                    <a:pt x="1199347" y="395474"/>
                  </a:cubicBezTo>
                  <a:cubicBezTo>
                    <a:pt x="1196569" y="598674"/>
                    <a:pt x="1045640" y="742269"/>
                    <a:pt x="975509" y="647887"/>
                  </a:cubicBezTo>
                  <a:cubicBezTo>
                    <a:pt x="933044" y="590738"/>
                    <a:pt x="1029880" y="453816"/>
                    <a:pt x="973128" y="324037"/>
                  </a:cubicBezTo>
                  <a:cubicBezTo>
                    <a:pt x="916376" y="194258"/>
                    <a:pt x="738574" y="166080"/>
                    <a:pt x="577840" y="169255"/>
                  </a:cubicBezTo>
                  <a:cubicBezTo>
                    <a:pt x="417106" y="172430"/>
                    <a:pt x="125801" y="302209"/>
                    <a:pt x="123022" y="443099"/>
                  </a:cubicBezTo>
                  <a:cubicBezTo>
                    <a:pt x="120243" y="583989"/>
                    <a:pt x="191285" y="596293"/>
                    <a:pt x="275422" y="643124"/>
                  </a:cubicBezTo>
                  <a:cubicBezTo>
                    <a:pt x="359559" y="689955"/>
                    <a:pt x="575460" y="684400"/>
                    <a:pt x="627847" y="724087"/>
                  </a:cubicBezTo>
                  <a:cubicBezTo>
                    <a:pt x="680234" y="763774"/>
                    <a:pt x="717541" y="892361"/>
                    <a:pt x="675472" y="924112"/>
                  </a:cubicBezTo>
                  <a:cubicBezTo>
                    <a:pt x="626259" y="955862"/>
                    <a:pt x="569109" y="942367"/>
                    <a:pt x="532597" y="900299"/>
                  </a:cubicBezTo>
                  <a:cubicBezTo>
                    <a:pt x="496085" y="858231"/>
                    <a:pt x="513546" y="772506"/>
                    <a:pt x="437347" y="752662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rgbClr val="AB640D"/>
              </a:solidFill>
            </a:ln>
            <a:effectLst>
              <a:innerShdw blurRad="76200">
                <a:prstClr val="black">
                  <a:alpha val="6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kern="0" dirty="0">
                <a:solidFill>
                  <a:sysClr val="windowText" lastClr="000000"/>
                </a:solidFill>
                <a:latin typeface="+mj-lt"/>
              </a:endParaRPr>
            </a:p>
          </p:txBody>
        </p:sp>
        <p:sp>
          <p:nvSpPr>
            <p:cNvPr id="324" name="Rectangle 79"/>
            <p:cNvSpPr/>
            <p:nvPr/>
          </p:nvSpPr>
          <p:spPr>
            <a:xfrm rot="1142833">
              <a:off x="5273392" y="4031056"/>
              <a:ext cx="468889" cy="647134"/>
            </a:xfrm>
            <a:custGeom>
              <a:avLst/>
              <a:gdLst>
                <a:gd name="connsiteX0" fmla="*/ 0 w 582308"/>
                <a:gd name="connsiteY0" fmla="*/ 0 h 905832"/>
                <a:gd name="connsiteX1" fmla="*/ 582308 w 582308"/>
                <a:gd name="connsiteY1" fmla="*/ 0 h 905832"/>
                <a:gd name="connsiteX2" fmla="*/ 582308 w 582308"/>
                <a:gd name="connsiteY2" fmla="*/ 905832 h 905832"/>
                <a:gd name="connsiteX3" fmla="*/ 0 w 582308"/>
                <a:gd name="connsiteY3" fmla="*/ 905832 h 905832"/>
                <a:gd name="connsiteX4" fmla="*/ 0 w 582308"/>
                <a:gd name="connsiteY4" fmla="*/ 0 h 905832"/>
                <a:gd name="connsiteX0" fmla="*/ 0 w 582308"/>
                <a:gd name="connsiteY0" fmla="*/ 0 h 905832"/>
                <a:gd name="connsiteX1" fmla="*/ 582308 w 582308"/>
                <a:gd name="connsiteY1" fmla="*/ 0 h 905832"/>
                <a:gd name="connsiteX2" fmla="*/ 582308 w 582308"/>
                <a:gd name="connsiteY2" fmla="*/ 905832 h 905832"/>
                <a:gd name="connsiteX3" fmla="*/ 4261 w 582308"/>
                <a:gd name="connsiteY3" fmla="*/ 881689 h 905832"/>
                <a:gd name="connsiteX4" fmla="*/ 0 w 582308"/>
                <a:gd name="connsiteY4" fmla="*/ 0 h 905832"/>
                <a:gd name="connsiteX0" fmla="*/ 0 w 582308"/>
                <a:gd name="connsiteY0" fmla="*/ 0 h 905832"/>
                <a:gd name="connsiteX1" fmla="*/ 582308 w 582308"/>
                <a:gd name="connsiteY1" fmla="*/ 0 h 905832"/>
                <a:gd name="connsiteX2" fmla="*/ 582308 w 582308"/>
                <a:gd name="connsiteY2" fmla="*/ 905832 h 905832"/>
                <a:gd name="connsiteX3" fmla="*/ 4261 w 582308"/>
                <a:gd name="connsiteY3" fmla="*/ 881689 h 905832"/>
                <a:gd name="connsiteX4" fmla="*/ 0 w 582308"/>
                <a:gd name="connsiteY4" fmla="*/ 0 h 905832"/>
                <a:gd name="connsiteX0" fmla="*/ 0 w 582308"/>
                <a:gd name="connsiteY0" fmla="*/ 0 h 895919"/>
                <a:gd name="connsiteX1" fmla="*/ 582308 w 582308"/>
                <a:gd name="connsiteY1" fmla="*/ 0 h 895919"/>
                <a:gd name="connsiteX2" fmla="*/ 579119 w 582308"/>
                <a:gd name="connsiteY2" fmla="*/ 889298 h 895919"/>
                <a:gd name="connsiteX3" fmla="*/ 4261 w 582308"/>
                <a:gd name="connsiteY3" fmla="*/ 881689 h 895919"/>
                <a:gd name="connsiteX4" fmla="*/ 0 w 582308"/>
                <a:gd name="connsiteY4" fmla="*/ 0 h 895919"/>
                <a:gd name="connsiteX0" fmla="*/ 0 w 582308"/>
                <a:gd name="connsiteY0" fmla="*/ 0 h 907467"/>
                <a:gd name="connsiteX1" fmla="*/ 582308 w 582308"/>
                <a:gd name="connsiteY1" fmla="*/ 0 h 907467"/>
                <a:gd name="connsiteX2" fmla="*/ 579119 w 582308"/>
                <a:gd name="connsiteY2" fmla="*/ 889298 h 907467"/>
                <a:gd name="connsiteX3" fmla="*/ 4261 w 582308"/>
                <a:gd name="connsiteY3" fmla="*/ 881689 h 907467"/>
                <a:gd name="connsiteX4" fmla="*/ 0 w 582308"/>
                <a:gd name="connsiteY4" fmla="*/ 0 h 90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308" h="907467">
                  <a:moveTo>
                    <a:pt x="0" y="0"/>
                  </a:moveTo>
                  <a:lnTo>
                    <a:pt x="582308" y="0"/>
                  </a:lnTo>
                  <a:lnTo>
                    <a:pt x="579119" y="889298"/>
                  </a:lnTo>
                  <a:cubicBezTo>
                    <a:pt x="388315" y="915872"/>
                    <a:pt x="179874" y="913264"/>
                    <a:pt x="4261" y="881689"/>
                  </a:cubicBezTo>
                  <a:cubicBezTo>
                    <a:pt x="2841" y="587793"/>
                    <a:pt x="1420" y="293896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066F92"/>
                </a:gs>
                <a:gs pos="77000">
                  <a:srgbClr val="FCC783">
                    <a:alpha val="0"/>
                  </a:srgb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/>
              <a:endParaRPr lang="en-US" kern="0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325" name="Freeform 324"/>
            <p:cNvSpPr/>
            <p:nvPr/>
          </p:nvSpPr>
          <p:spPr>
            <a:xfrm rot="412581">
              <a:off x="6235911" y="2728266"/>
              <a:ext cx="217554" cy="189491"/>
            </a:xfrm>
            <a:custGeom>
              <a:avLst/>
              <a:gdLst>
                <a:gd name="connsiteX0" fmla="*/ 530 w 703881"/>
                <a:gd name="connsiteY0" fmla="*/ 99941 h 654772"/>
                <a:gd name="connsiteX1" fmla="*/ 79111 w 703881"/>
                <a:gd name="connsiteY1" fmla="*/ 95178 h 654772"/>
                <a:gd name="connsiteX2" fmla="*/ 188648 w 703881"/>
                <a:gd name="connsiteY2" fmla="*/ 133278 h 654772"/>
                <a:gd name="connsiteX3" fmla="*/ 269611 w 703881"/>
                <a:gd name="connsiteY3" fmla="*/ 33266 h 654772"/>
                <a:gd name="connsiteX4" fmla="*/ 367242 w 703881"/>
                <a:gd name="connsiteY4" fmla="*/ 7072 h 654772"/>
                <a:gd name="connsiteX5" fmla="*/ 376767 w 703881"/>
                <a:gd name="connsiteY5" fmla="*/ 149947 h 654772"/>
                <a:gd name="connsiteX6" fmla="*/ 298186 w 703881"/>
                <a:gd name="connsiteY6" fmla="*/ 176141 h 654772"/>
                <a:gd name="connsiteX7" fmla="*/ 262467 w 703881"/>
                <a:gd name="connsiteY7" fmla="*/ 166616 h 654772"/>
                <a:gd name="connsiteX8" fmla="*/ 221986 w 703881"/>
                <a:gd name="connsiteY8" fmla="*/ 247578 h 654772"/>
                <a:gd name="connsiteX9" fmla="*/ 136261 w 703881"/>
                <a:gd name="connsiteY9" fmla="*/ 242816 h 654772"/>
                <a:gd name="connsiteX10" fmla="*/ 219605 w 703881"/>
                <a:gd name="connsiteY10" fmla="*/ 299966 h 654772"/>
                <a:gd name="connsiteX11" fmla="*/ 295805 w 703881"/>
                <a:gd name="connsiteY11" fmla="*/ 411885 h 654772"/>
                <a:gd name="connsiteX12" fmla="*/ 269611 w 703881"/>
                <a:gd name="connsiteY12" fmla="*/ 259485 h 654772"/>
                <a:gd name="connsiteX13" fmla="*/ 274373 w 703881"/>
                <a:gd name="connsiteY13" fmla="*/ 176141 h 654772"/>
                <a:gd name="connsiteX14" fmla="*/ 383911 w 703881"/>
                <a:gd name="connsiteY14" fmla="*/ 266628 h 654772"/>
                <a:gd name="connsiteX15" fmla="*/ 433917 w 703881"/>
                <a:gd name="connsiteY15" fmla="*/ 319016 h 654772"/>
                <a:gd name="connsiteX16" fmla="*/ 379148 w 703881"/>
                <a:gd name="connsiteY16" fmla="*/ 183285 h 654772"/>
                <a:gd name="connsiteX17" fmla="*/ 393436 w 703881"/>
                <a:gd name="connsiteY17" fmla="*/ 133278 h 654772"/>
                <a:gd name="connsiteX18" fmla="*/ 460111 w 703881"/>
                <a:gd name="connsiteY18" fmla="*/ 97560 h 654772"/>
                <a:gd name="connsiteX19" fmla="*/ 462492 w 703881"/>
                <a:gd name="connsiteY19" fmla="*/ 135660 h 654772"/>
                <a:gd name="connsiteX20" fmla="*/ 505355 w 703881"/>
                <a:gd name="connsiteY20" fmla="*/ 314253 h 654772"/>
                <a:gd name="connsiteX21" fmla="*/ 691092 w 703881"/>
                <a:gd name="connsiteY21" fmla="*/ 523803 h 654772"/>
                <a:gd name="connsiteX22" fmla="*/ 660136 w 703881"/>
                <a:gd name="connsiteY22" fmla="*/ 557141 h 654772"/>
                <a:gd name="connsiteX23" fmla="*/ 438680 w 703881"/>
                <a:gd name="connsiteY23" fmla="*/ 390453 h 654772"/>
                <a:gd name="connsiteX24" fmla="*/ 333905 w 703881"/>
                <a:gd name="connsiteY24" fmla="*/ 302347 h 654772"/>
                <a:gd name="connsiteX25" fmla="*/ 331523 w 703881"/>
                <a:gd name="connsiteY25" fmla="*/ 416647 h 654772"/>
                <a:gd name="connsiteX26" fmla="*/ 383911 w 703881"/>
                <a:gd name="connsiteY26" fmla="*/ 514278 h 654772"/>
                <a:gd name="connsiteX27" fmla="*/ 483923 w 703881"/>
                <a:gd name="connsiteY27" fmla="*/ 583335 h 654772"/>
                <a:gd name="connsiteX28" fmla="*/ 376767 w 703881"/>
                <a:gd name="connsiteY28" fmla="*/ 654772 h 654772"/>
                <a:gd name="connsiteX29" fmla="*/ 262467 w 703881"/>
                <a:gd name="connsiteY29" fmla="*/ 583335 h 654772"/>
                <a:gd name="connsiteX30" fmla="*/ 307711 w 703881"/>
                <a:gd name="connsiteY30" fmla="*/ 495228 h 654772"/>
                <a:gd name="connsiteX31" fmla="*/ 81492 w 703881"/>
                <a:gd name="connsiteY31" fmla="*/ 245197 h 654772"/>
                <a:gd name="connsiteX32" fmla="*/ 45773 w 703881"/>
                <a:gd name="connsiteY32" fmla="*/ 159472 h 654772"/>
                <a:gd name="connsiteX33" fmla="*/ 530 w 703881"/>
                <a:gd name="connsiteY33" fmla="*/ 99941 h 654772"/>
                <a:gd name="connsiteX0" fmla="*/ 530 w 703881"/>
                <a:gd name="connsiteY0" fmla="*/ 99544 h 654375"/>
                <a:gd name="connsiteX1" fmla="*/ 79111 w 703881"/>
                <a:gd name="connsiteY1" fmla="*/ 94781 h 654375"/>
                <a:gd name="connsiteX2" fmla="*/ 188648 w 703881"/>
                <a:gd name="connsiteY2" fmla="*/ 132881 h 654375"/>
                <a:gd name="connsiteX3" fmla="*/ 269611 w 703881"/>
                <a:gd name="connsiteY3" fmla="*/ 32869 h 654375"/>
                <a:gd name="connsiteX4" fmla="*/ 367242 w 703881"/>
                <a:gd name="connsiteY4" fmla="*/ 6675 h 654375"/>
                <a:gd name="connsiteX5" fmla="*/ 376767 w 703881"/>
                <a:gd name="connsiteY5" fmla="*/ 149550 h 654375"/>
                <a:gd name="connsiteX6" fmla="*/ 298186 w 703881"/>
                <a:gd name="connsiteY6" fmla="*/ 175744 h 654375"/>
                <a:gd name="connsiteX7" fmla="*/ 262467 w 703881"/>
                <a:gd name="connsiteY7" fmla="*/ 166219 h 654375"/>
                <a:gd name="connsiteX8" fmla="*/ 221986 w 703881"/>
                <a:gd name="connsiteY8" fmla="*/ 247181 h 654375"/>
                <a:gd name="connsiteX9" fmla="*/ 136261 w 703881"/>
                <a:gd name="connsiteY9" fmla="*/ 242419 h 654375"/>
                <a:gd name="connsiteX10" fmla="*/ 219605 w 703881"/>
                <a:gd name="connsiteY10" fmla="*/ 299569 h 654375"/>
                <a:gd name="connsiteX11" fmla="*/ 295805 w 703881"/>
                <a:gd name="connsiteY11" fmla="*/ 411488 h 654375"/>
                <a:gd name="connsiteX12" fmla="*/ 269611 w 703881"/>
                <a:gd name="connsiteY12" fmla="*/ 259088 h 654375"/>
                <a:gd name="connsiteX13" fmla="*/ 274373 w 703881"/>
                <a:gd name="connsiteY13" fmla="*/ 175744 h 654375"/>
                <a:gd name="connsiteX14" fmla="*/ 383911 w 703881"/>
                <a:gd name="connsiteY14" fmla="*/ 266231 h 654375"/>
                <a:gd name="connsiteX15" fmla="*/ 433917 w 703881"/>
                <a:gd name="connsiteY15" fmla="*/ 318619 h 654375"/>
                <a:gd name="connsiteX16" fmla="*/ 379148 w 703881"/>
                <a:gd name="connsiteY16" fmla="*/ 182888 h 654375"/>
                <a:gd name="connsiteX17" fmla="*/ 393436 w 703881"/>
                <a:gd name="connsiteY17" fmla="*/ 132881 h 654375"/>
                <a:gd name="connsiteX18" fmla="*/ 460111 w 703881"/>
                <a:gd name="connsiteY18" fmla="*/ 97163 h 654375"/>
                <a:gd name="connsiteX19" fmla="*/ 462492 w 703881"/>
                <a:gd name="connsiteY19" fmla="*/ 135263 h 654375"/>
                <a:gd name="connsiteX20" fmla="*/ 505355 w 703881"/>
                <a:gd name="connsiteY20" fmla="*/ 313856 h 654375"/>
                <a:gd name="connsiteX21" fmla="*/ 691092 w 703881"/>
                <a:gd name="connsiteY21" fmla="*/ 523406 h 654375"/>
                <a:gd name="connsiteX22" fmla="*/ 660136 w 703881"/>
                <a:gd name="connsiteY22" fmla="*/ 556744 h 654375"/>
                <a:gd name="connsiteX23" fmla="*/ 438680 w 703881"/>
                <a:gd name="connsiteY23" fmla="*/ 390056 h 654375"/>
                <a:gd name="connsiteX24" fmla="*/ 333905 w 703881"/>
                <a:gd name="connsiteY24" fmla="*/ 301950 h 654375"/>
                <a:gd name="connsiteX25" fmla="*/ 331523 w 703881"/>
                <a:gd name="connsiteY25" fmla="*/ 416250 h 654375"/>
                <a:gd name="connsiteX26" fmla="*/ 383911 w 703881"/>
                <a:gd name="connsiteY26" fmla="*/ 513881 h 654375"/>
                <a:gd name="connsiteX27" fmla="*/ 483923 w 703881"/>
                <a:gd name="connsiteY27" fmla="*/ 582938 h 654375"/>
                <a:gd name="connsiteX28" fmla="*/ 376767 w 703881"/>
                <a:gd name="connsiteY28" fmla="*/ 654375 h 654375"/>
                <a:gd name="connsiteX29" fmla="*/ 262467 w 703881"/>
                <a:gd name="connsiteY29" fmla="*/ 582938 h 654375"/>
                <a:gd name="connsiteX30" fmla="*/ 307711 w 703881"/>
                <a:gd name="connsiteY30" fmla="*/ 494831 h 654375"/>
                <a:gd name="connsiteX31" fmla="*/ 81492 w 703881"/>
                <a:gd name="connsiteY31" fmla="*/ 244800 h 654375"/>
                <a:gd name="connsiteX32" fmla="*/ 45773 w 703881"/>
                <a:gd name="connsiteY32" fmla="*/ 159075 h 654375"/>
                <a:gd name="connsiteX33" fmla="*/ 530 w 703881"/>
                <a:gd name="connsiteY33" fmla="*/ 99544 h 654375"/>
                <a:gd name="connsiteX0" fmla="*/ 530 w 700378"/>
                <a:gd name="connsiteY0" fmla="*/ 99544 h 654375"/>
                <a:gd name="connsiteX1" fmla="*/ 79111 w 700378"/>
                <a:gd name="connsiteY1" fmla="*/ 94781 h 654375"/>
                <a:gd name="connsiteX2" fmla="*/ 188648 w 700378"/>
                <a:gd name="connsiteY2" fmla="*/ 132881 h 654375"/>
                <a:gd name="connsiteX3" fmla="*/ 269611 w 700378"/>
                <a:gd name="connsiteY3" fmla="*/ 32869 h 654375"/>
                <a:gd name="connsiteX4" fmla="*/ 367242 w 700378"/>
                <a:gd name="connsiteY4" fmla="*/ 6675 h 654375"/>
                <a:gd name="connsiteX5" fmla="*/ 376767 w 700378"/>
                <a:gd name="connsiteY5" fmla="*/ 149550 h 654375"/>
                <a:gd name="connsiteX6" fmla="*/ 298186 w 700378"/>
                <a:gd name="connsiteY6" fmla="*/ 175744 h 654375"/>
                <a:gd name="connsiteX7" fmla="*/ 262467 w 700378"/>
                <a:gd name="connsiteY7" fmla="*/ 166219 h 654375"/>
                <a:gd name="connsiteX8" fmla="*/ 221986 w 700378"/>
                <a:gd name="connsiteY8" fmla="*/ 247181 h 654375"/>
                <a:gd name="connsiteX9" fmla="*/ 136261 w 700378"/>
                <a:gd name="connsiteY9" fmla="*/ 242419 h 654375"/>
                <a:gd name="connsiteX10" fmla="*/ 219605 w 700378"/>
                <a:gd name="connsiteY10" fmla="*/ 299569 h 654375"/>
                <a:gd name="connsiteX11" fmla="*/ 295805 w 700378"/>
                <a:gd name="connsiteY11" fmla="*/ 411488 h 654375"/>
                <a:gd name="connsiteX12" fmla="*/ 269611 w 700378"/>
                <a:gd name="connsiteY12" fmla="*/ 259088 h 654375"/>
                <a:gd name="connsiteX13" fmla="*/ 274373 w 700378"/>
                <a:gd name="connsiteY13" fmla="*/ 175744 h 654375"/>
                <a:gd name="connsiteX14" fmla="*/ 383911 w 700378"/>
                <a:gd name="connsiteY14" fmla="*/ 266231 h 654375"/>
                <a:gd name="connsiteX15" fmla="*/ 433917 w 700378"/>
                <a:gd name="connsiteY15" fmla="*/ 318619 h 654375"/>
                <a:gd name="connsiteX16" fmla="*/ 379148 w 700378"/>
                <a:gd name="connsiteY16" fmla="*/ 182888 h 654375"/>
                <a:gd name="connsiteX17" fmla="*/ 393436 w 700378"/>
                <a:gd name="connsiteY17" fmla="*/ 132881 h 654375"/>
                <a:gd name="connsiteX18" fmla="*/ 460111 w 700378"/>
                <a:gd name="connsiteY18" fmla="*/ 97163 h 654375"/>
                <a:gd name="connsiteX19" fmla="*/ 462492 w 700378"/>
                <a:gd name="connsiteY19" fmla="*/ 135263 h 654375"/>
                <a:gd name="connsiteX20" fmla="*/ 505355 w 700378"/>
                <a:gd name="connsiteY20" fmla="*/ 313856 h 654375"/>
                <a:gd name="connsiteX21" fmla="*/ 691092 w 700378"/>
                <a:gd name="connsiteY21" fmla="*/ 523406 h 654375"/>
                <a:gd name="connsiteX22" fmla="*/ 660136 w 700378"/>
                <a:gd name="connsiteY22" fmla="*/ 556744 h 654375"/>
                <a:gd name="connsiteX23" fmla="*/ 438680 w 700378"/>
                <a:gd name="connsiteY23" fmla="*/ 390056 h 654375"/>
                <a:gd name="connsiteX24" fmla="*/ 333905 w 700378"/>
                <a:gd name="connsiteY24" fmla="*/ 301950 h 654375"/>
                <a:gd name="connsiteX25" fmla="*/ 331523 w 700378"/>
                <a:gd name="connsiteY25" fmla="*/ 416250 h 654375"/>
                <a:gd name="connsiteX26" fmla="*/ 383911 w 700378"/>
                <a:gd name="connsiteY26" fmla="*/ 513881 h 654375"/>
                <a:gd name="connsiteX27" fmla="*/ 483923 w 700378"/>
                <a:gd name="connsiteY27" fmla="*/ 582938 h 654375"/>
                <a:gd name="connsiteX28" fmla="*/ 376767 w 700378"/>
                <a:gd name="connsiteY28" fmla="*/ 654375 h 654375"/>
                <a:gd name="connsiteX29" fmla="*/ 262467 w 700378"/>
                <a:gd name="connsiteY29" fmla="*/ 582938 h 654375"/>
                <a:gd name="connsiteX30" fmla="*/ 307711 w 700378"/>
                <a:gd name="connsiteY30" fmla="*/ 494831 h 654375"/>
                <a:gd name="connsiteX31" fmla="*/ 81492 w 700378"/>
                <a:gd name="connsiteY31" fmla="*/ 244800 h 654375"/>
                <a:gd name="connsiteX32" fmla="*/ 45773 w 700378"/>
                <a:gd name="connsiteY32" fmla="*/ 159075 h 654375"/>
                <a:gd name="connsiteX33" fmla="*/ 530 w 700378"/>
                <a:gd name="connsiteY33" fmla="*/ 99544 h 654375"/>
                <a:gd name="connsiteX0" fmla="*/ 530 w 697380"/>
                <a:gd name="connsiteY0" fmla="*/ 99544 h 654375"/>
                <a:gd name="connsiteX1" fmla="*/ 79111 w 697380"/>
                <a:gd name="connsiteY1" fmla="*/ 94781 h 654375"/>
                <a:gd name="connsiteX2" fmla="*/ 188648 w 697380"/>
                <a:gd name="connsiteY2" fmla="*/ 132881 h 654375"/>
                <a:gd name="connsiteX3" fmla="*/ 269611 w 697380"/>
                <a:gd name="connsiteY3" fmla="*/ 32869 h 654375"/>
                <a:gd name="connsiteX4" fmla="*/ 367242 w 697380"/>
                <a:gd name="connsiteY4" fmla="*/ 6675 h 654375"/>
                <a:gd name="connsiteX5" fmla="*/ 376767 w 697380"/>
                <a:gd name="connsiteY5" fmla="*/ 149550 h 654375"/>
                <a:gd name="connsiteX6" fmla="*/ 298186 w 697380"/>
                <a:gd name="connsiteY6" fmla="*/ 175744 h 654375"/>
                <a:gd name="connsiteX7" fmla="*/ 262467 w 697380"/>
                <a:gd name="connsiteY7" fmla="*/ 166219 h 654375"/>
                <a:gd name="connsiteX8" fmla="*/ 221986 w 697380"/>
                <a:gd name="connsiteY8" fmla="*/ 247181 h 654375"/>
                <a:gd name="connsiteX9" fmla="*/ 136261 w 697380"/>
                <a:gd name="connsiteY9" fmla="*/ 242419 h 654375"/>
                <a:gd name="connsiteX10" fmla="*/ 219605 w 697380"/>
                <a:gd name="connsiteY10" fmla="*/ 299569 h 654375"/>
                <a:gd name="connsiteX11" fmla="*/ 295805 w 697380"/>
                <a:gd name="connsiteY11" fmla="*/ 411488 h 654375"/>
                <a:gd name="connsiteX12" fmla="*/ 269611 w 697380"/>
                <a:gd name="connsiteY12" fmla="*/ 259088 h 654375"/>
                <a:gd name="connsiteX13" fmla="*/ 274373 w 697380"/>
                <a:gd name="connsiteY13" fmla="*/ 175744 h 654375"/>
                <a:gd name="connsiteX14" fmla="*/ 383911 w 697380"/>
                <a:gd name="connsiteY14" fmla="*/ 266231 h 654375"/>
                <a:gd name="connsiteX15" fmla="*/ 433917 w 697380"/>
                <a:gd name="connsiteY15" fmla="*/ 318619 h 654375"/>
                <a:gd name="connsiteX16" fmla="*/ 379148 w 697380"/>
                <a:gd name="connsiteY16" fmla="*/ 182888 h 654375"/>
                <a:gd name="connsiteX17" fmla="*/ 393436 w 697380"/>
                <a:gd name="connsiteY17" fmla="*/ 132881 h 654375"/>
                <a:gd name="connsiteX18" fmla="*/ 460111 w 697380"/>
                <a:gd name="connsiteY18" fmla="*/ 97163 h 654375"/>
                <a:gd name="connsiteX19" fmla="*/ 462492 w 697380"/>
                <a:gd name="connsiteY19" fmla="*/ 135263 h 654375"/>
                <a:gd name="connsiteX20" fmla="*/ 505355 w 697380"/>
                <a:gd name="connsiteY20" fmla="*/ 313856 h 654375"/>
                <a:gd name="connsiteX21" fmla="*/ 691092 w 697380"/>
                <a:gd name="connsiteY21" fmla="*/ 523406 h 654375"/>
                <a:gd name="connsiteX22" fmla="*/ 660136 w 697380"/>
                <a:gd name="connsiteY22" fmla="*/ 556744 h 654375"/>
                <a:gd name="connsiteX23" fmla="*/ 438680 w 697380"/>
                <a:gd name="connsiteY23" fmla="*/ 390056 h 654375"/>
                <a:gd name="connsiteX24" fmla="*/ 333905 w 697380"/>
                <a:gd name="connsiteY24" fmla="*/ 301950 h 654375"/>
                <a:gd name="connsiteX25" fmla="*/ 331523 w 697380"/>
                <a:gd name="connsiteY25" fmla="*/ 416250 h 654375"/>
                <a:gd name="connsiteX26" fmla="*/ 383911 w 697380"/>
                <a:gd name="connsiteY26" fmla="*/ 513881 h 654375"/>
                <a:gd name="connsiteX27" fmla="*/ 483923 w 697380"/>
                <a:gd name="connsiteY27" fmla="*/ 582938 h 654375"/>
                <a:gd name="connsiteX28" fmla="*/ 376767 w 697380"/>
                <a:gd name="connsiteY28" fmla="*/ 654375 h 654375"/>
                <a:gd name="connsiteX29" fmla="*/ 262467 w 697380"/>
                <a:gd name="connsiteY29" fmla="*/ 582938 h 654375"/>
                <a:gd name="connsiteX30" fmla="*/ 307711 w 697380"/>
                <a:gd name="connsiteY30" fmla="*/ 494831 h 654375"/>
                <a:gd name="connsiteX31" fmla="*/ 81492 w 697380"/>
                <a:gd name="connsiteY31" fmla="*/ 244800 h 654375"/>
                <a:gd name="connsiteX32" fmla="*/ 45773 w 697380"/>
                <a:gd name="connsiteY32" fmla="*/ 159075 h 654375"/>
                <a:gd name="connsiteX33" fmla="*/ 530 w 697380"/>
                <a:gd name="connsiteY33" fmla="*/ 99544 h 654375"/>
                <a:gd name="connsiteX0" fmla="*/ 530 w 697380"/>
                <a:gd name="connsiteY0" fmla="*/ 99544 h 654375"/>
                <a:gd name="connsiteX1" fmla="*/ 79111 w 697380"/>
                <a:gd name="connsiteY1" fmla="*/ 94781 h 654375"/>
                <a:gd name="connsiteX2" fmla="*/ 188648 w 697380"/>
                <a:gd name="connsiteY2" fmla="*/ 132881 h 654375"/>
                <a:gd name="connsiteX3" fmla="*/ 269611 w 697380"/>
                <a:gd name="connsiteY3" fmla="*/ 32869 h 654375"/>
                <a:gd name="connsiteX4" fmla="*/ 367242 w 697380"/>
                <a:gd name="connsiteY4" fmla="*/ 6675 h 654375"/>
                <a:gd name="connsiteX5" fmla="*/ 376767 w 697380"/>
                <a:gd name="connsiteY5" fmla="*/ 149550 h 654375"/>
                <a:gd name="connsiteX6" fmla="*/ 298186 w 697380"/>
                <a:gd name="connsiteY6" fmla="*/ 175744 h 654375"/>
                <a:gd name="connsiteX7" fmla="*/ 262467 w 697380"/>
                <a:gd name="connsiteY7" fmla="*/ 166219 h 654375"/>
                <a:gd name="connsiteX8" fmla="*/ 221986 w 697380"/>
                <a:gd name="connsiteY8" fmla="*/ 247181 h 654375"/>
                <a:gd name="connsiteX9" fmla="*/ 136261 w 697380"/>
                <a:gd name="connsiteY9" fmla="*/ 242419 h 654375"/>
                <a:gd name="connsiteX10" fmla="*/ 219605 w 697380"/>
                <a:gd name="connsiteY10" fmla="*/ 299569 h 654375"/>
                <a:gd name="connsiteX11" fmla="*/ 295805 w 697380"/>
                <a:gd name="connsiteY11" fmla="*/ 411488 h 654375"/>
                <a:gd name="connsiteX12" fmla="*/ 269611 w 697380"/>
                <a:gd name="connsiteY12" fmla="*/ 259088 h 654375"/>
                <a:gd name="connsiteX13" fmla="*/ 274373 w 697380"/>
                <a:gd name="connsiteY13" fmla="*/ 175744 h 654375"/>
                <a:gd name="connsiteX14" fmla="*/ 383911 w 697380"/>
                <a:gd name="connsiteY14" fmla="*/ 266231 h 654375"/>
                <a:gd name="connsiteX15" fmla="*/ 433917 w 697380"/>
                <a:gd name="connsiteY15" fmla="*/ 318619 h 654375"/>
                <a:gd name="connsiteX16" fmla="*/ 379148 w 697380"/>
                <a:gd name="connsiteY16" fmla="*/ 182888 h 654375"/>
                <a:gd name="connsiteX17" fmla="*/ 393436 w 697380"/>
                <a:gd name="connsiteY17" fmla="*/ 132881 h 654375"/>
                <a:gd name="connsiteX18" fmla="*/ 460111 w 697380"/>
                <a:gd name="connsiteY18" fmla="*/ 97163 h 654375"/>
                <a:gd name="connsiteX19" fmla="*/ 462492 w 697380"/>
                <a:gd name="connsiteY19" fmla="*/ 135263 h 654375"/>
                <a:gd name="connsiteX20" fmla="*/ 505355 w 697380"/>
                <a:gd name="connsiteY20" fmla="*/ 313856 h 654375"/>
                <a:gd name="connsiteX21" fmla="*/ 691092 w 697380"/>
                <a:gd name="connsiteY21" fmla="*/ 523406 h 654375"/>
                <a:gd name="connsiteX22" fmla="*/ 660136 w 697380"/>
                <a:gd name="connsiteY22" fmla="*/ 556744 h 654375"/>
                <a:gd name="connsiteX23" fmla="*/ 438680 w 697380"/>
                <a:gd name="connsiteY23" fmla="*/ 390056 h 654375"/>
                <a:gd name="connsiteX24" fmla="*/ 333905 w 697380"/>
                <a:gd name="connsiteY24" fmla="*/ 301950 h 654375"/>
                <a:gd name="connsiteX25" fmla="*/ 331523 w 697380"/>
                <a:gd name="connsiteY25" fmla="*/ 416250 h 654375"/>
                <a:gd name="connsiteX26" fmla="*/ 383911 w 697380"/>
                <a:gd name="connsiteY26" fmla="*/ 513881 h 654375"/>
                <a:gd name="connsiteX27" fmla="*/ 483923 w 697380"/>
                <a:gd name="connsiteY27" fmla="*/ 582938 h 654375"/>
                <a:gd name="connsiteX28" fmla="*/ 376767 w 697380"/>
                <a:gd name="connsiteY28" fmla="*/ 654375 h 654375"/>
                <a:gd name="connsiteX29" fmla="*/ 262467 w 697380"/>
                <a:gd name="connsiteY29" fmla="*/ 582938 h 654375"/>
                <a:gd name="connsiteX30" fmla="*/ 307711 w 697380"/>
                <a:gd name="connsiteY30" fmla="*/ 494831 h 654375"/>
                <a:gd name="connsiteX31" fmla="*/ 81492 w 697380"/>
                <a:gd name="connsiteY31" fmla="*/ 244800 h 654375"/>
                <a:gd name="connsiteX32" fmla="*/ 45773 w 697380"/>
                <a:gd name="connsiteY32" fmla="*/ 159075 h 654375"/>
                <a:gd name="connsiteX33" fmla="*/ 530 w 697380"/>
                <a:gd name="connsiteY33" fmla="*/ 99544 h 654375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9458"/>
                <a:gd name="connsiteX1" fmla="*/ 79111 w 697380"/>
                <a:gd name="connsiteY1" fmla="*/ 94781 h 659458"/>
                <a:gd name="connsiteX2" fmla="*/ 188648 w 697380"/>
                <a:gd name="connsiteY2" fmla="*/ 132881 h 659458"/>
                <a:gd name="connsiteX3" fmla="*/ 269611 w 697380"/>
                <a:gd name="connsiteY3" fmla="*/ 32869 h 659458"/>
                <a:gd name="connsiteX4" fmla="*/ 367242 w 697380"/>
                <a:gd name="connsiteY4" fmla="*/ 6675 h 659458"/>
                <a:gd name="connsiteX5" fmla="*/ 376767 w 697380"/>
                <a:gd name="connsiteY5" fmla="*/ 149550 h 659458"/>
                <a:gd name="connsiteX6" fmla="*/ 298186 w 697380"/>
                <a:gd name="connsiteY6" fmla="*/ 175744 h 659458"/>
                <a:gd name="connsiteX7" fmla="*/ 262467 w 697380"/>
                <a:gd name="connsiteY7" fmla="*/ 166219 h 659458"/>
                <a:gd name="connsiteX8" fmla="*/ 221986 w 697380"/>
                <a:gd name="connsiteY8" fmla="*/ 247181 h 659458"/>
                <a:gd name="connsiteX9" fmla="*/ 136261 w 697380"/>
                <a:gd name="connsiteY9" fmla="*/ 242419 h 659458"/>
                <a:gd name="connsiteX10" fmla="*/ 219605 w 697380"/>
                <a:gd name="connsiteY10" fmla="*/ 299569 h 659458"/>
                <a:gd name="connsiteX11" fmla="*/ 295805 w 697380"/>
                <a:gd name="connsiteY11" fmla="*/ 411488 h 659458"/>
                <a:gd name="connsiteX12" fmla="*/ 269611 w 697380"/>
                <a:gd name="connsiteY12" fmla="*/ 259088 h 659458"/>
                <a:gd name="connsiteX13" fmla="*/ 274373 w 697380"/>
                <a:gd name="connsiteY13" fmla="*/ 175744 h 659458"/>
                <a:gd name="connsiteX14" fmla="*/ 383911 w 697380"/>
                <a:gd name="connsiteY14" fmla="*/ 266231 h 659458"/>
                <a:gd name="connsiteX15" fmla="*/ 433917 w 697380"/>
                <a:gd name="connsiteY15" fmla="*/ 318619 h 659458"/>
                <a:gd name="connsiteX16" fmla="*/ 379148 w 697380"/>
                <a:gd name="connsiteY16" fmla="*/ 182888 h 659458"/>
                <a:gd name="connsiteX17" fmla="*/ 393436 w 697380"/>
                <a:gd name="connsiteY17" fmla="*/ 132881 h 659458"/>
                <a:gd name="connsiteX18" fmla="*/ 460111 w 697380"/>
                <a:gd name="connsiteY18" fmla="*/ 97163 h 659458"/>
                <a:gd name="connsiteX19" fmla="*/ 462492 w 697380"/>
                <a:gd name="connsiteY19" fmla="*/ 135263 h 659458"/>
                <a:gd name="connsiteX20" fmla="*/ 505355 w 697380"/>
                <a:gd name="connsiteY20" fmla="*/ 313856 h 659458"/>
                <a:gd name="connsiteX21" fmla="*/ 691092 w 697380"/>
                <a:gd name="connsiteY21" fmla="*/ 523406 h 659458"/>
                <a:gd name="connsiteX22" fmla="*/ 660136 w 697380"/>
                <a:gd name="connsiteY22" fmla="*/ 556744 h 659458"/>
                <a:gd name="connsiteX23" fmla="*/ 438680 w 697380"/>
                <a:gd name="connsiteY23" fmla="*/ 390056 h 659458"/>
                <a:gd name="connsiteX24" fmla="*/ 333905 w 697380"/>
                <a:gd name="connsiteY24" fmla="*/ 301950 h 659458"/>
                <a:gd name="connsiteX25" fmla="*/ 331523 w 697380"/>
                <a:gd name="connsiteY25" fmla="*/ 416250 h 659458"/>
                <a:gd name="connsiteX26" fmla="*/ 383911 w 697380"/>
                <a:gd name="connsiteY26" fmla="*/ 513881 h 659458"/>
                <a:gd name="connsiteX27" fmla="*/ 483923 w 697380"/>
                <a:gd name="connsiteY27" fmla="*/ 582938 h 659458"/>
                <a:gd name="connsiteX28" fmla="*/ 376767 w 697380"/>
                <a:gd name="connsiteY28" fmla="*/ 654375 h 659458"/>
                <a:gd name="connsiteX29" fmla="*/ 262467 w 697380"/>
                <a:gd name="connsiteY29" fmla="*/ 582938 h 659458"/>
                <a:gd name="connsiteX30" fmla="*/ 307711 w 697380"/>
                <a:gd name="connsiteY30" fmla="*/ 494831 h 659458"/>
                <a:gd name="connsiteX31" fmla="*/ 81492 w 697380"/>
                <a:gd name="connsiteY31" fmla="*/ 244800 h 659458"/>
                <a:gd name="connsiteX32" fmla="*/ 45773 w 697380"/>
                <a:gd name="connsiteY32" fmla="*/ 159075 h 659458"/>
                <a:gd name="connsiteX33" fmla="*/ 530 w 697380"/>
                <a:gd name="connsiteY33" fmla="*/ 99544 h 659458"/>
                <a:gd name="connsiteX0" fmla="*/ 530 w 697380"/>
                <a:gd name="connsiteY0" fmla="*/ 99544 h 668322"/>
                <a:gd name="connsiteX1" fmla="*/ 79111 w 697380"/>
                <a:gd name="connsiteY1" fmla="*/ 94781 h 668322"/>
                <a:gd name="connsiteX2" fmla="*/ 188648 w 697380"/>
                <a:gd name="connsiteY2" fmla="*/ 132881 h 668322"/>
                <a:gd name="connsiteX3" fmla="*/ 269611 w 697380"/>
                <a:gd name="connsiteY3" fmla="*/ 32869 h 668322"/>
                <a:gd name="connsiteX4" fmla="*/ 367242 w 697380"/>
                <a:gd name="connsiteY4" fmla="*/ 6675 h 668322"/>
                <a:gd name="connsiteX5" fmla="*/ 376767 w 697380"/>
                <a:gd name="connsiteY5" fmla="*/ 149550 h 668322"/>
                <a:gd name="connsiteX6" fmla="*/ 298186 w 697380"/>
                <a:gd name="connsiteY6" fmla="*/ 175744 h 668322"/>
                <a:gd name="connsiteX7" fmla="*/ 262467 w 697380"/>
                <a:gd name="connsiteY7" fmla="*/ 166219 h 668322"/>
                <a:gd name="connsiteX8" fmla="*/ 221986 w 697380"/>
                <a:gd name="connsiteY8" fmla="*/ 247181 h 668322"/>
                <a:gd name="connsiteX9" fmla="*/ 136261 w 697380"/>
                <a:gd name="connsiteY9" fmla="*/ 242419 h 668322"/>
                <a:gd name="connsiteX10" fmla="*/ 219605 w 697380"/>
                <a:gd name="connsiteY10" fmla="*/ 299569 h 668322"/>
                <a:gd name="connsiteX11" fmla="*/ 295805 w 697380"/>
                <a:gd name="connsiteY11" fmla="*/ 411488 h 668322"/>
                <a:gd name="connsiteX12" fmla="*/ 269611 w 697380"/>
                <a:gd name="connsiteY12" fmla="*/ 259088 h 668322"/>
                <a:gd name="connsiteX13" fmla="*/ 274373 w 697380"/>
                <a:gd name="connsiteY13" fmla="*/ 175744 h 668322"/>
                <a:gd name="connsiteX14" fmla="*/ 383911 w 697380"/>
                <a:gd name="connsiteY14" fmla="*/ 266231 h 668322"/>
                <a:gd name="connsiteX15" fmla="*/ 433917 w 697380"/>
                <a:gd name="connsiteY15" fmla="*/ 318619 h 668322"/>
                <a:gd name="connsiteX16" fmla="*/ 379148 w 697380"/>
                <a:gd name="connsiteY16" fmla="*/ 182888 h 668322"/>
                <a:gd name="connsiteX17" fmla="*/ 393436 w 697380"/>
                <a:gd name="connsiteY17" fmla="*/ 132881 h 668322"/>
                <a:gd name="connsiteX18" fmla="*/ 460111 w 697380"/>
                <a:gd name="connsiteY18" fmla="*/ 97163 h 668322"/>
                <a:gd name="connsiteX19" fmla="*/ 462492 w 697380"/>
                <a:gd name="connsiteY19" fmla="*/ 135263 h 668322"/>
                <a:gd name="connsiteX20" fmla="*/ 505355 w 697380"/>
                <a:gd name="connsiteY20" fmla="*/ 313856 h 668322"/>
                <a:gd name="connsiteX21" fmla="*/ 691092 w 697380"/>
                <a:gd name="connsiteY21" fmla="*/ 523406 h 668322"/>
                <a:gd name="connsiteX22" fmla="*/ 660136 w 697380"/>
                <a:gd name="connsiteY22" fmla="*/ 556744 h 668322"/>
                <a:gd name="connsiteX23" fmla="*/ 438680 w 697380"/>
                <a:gd name="connsiteY23" fmla="*/ 390056 h 668322"/>
                <a:gd name="connsiteX24" fmla="*/ 333905 w 697380"/>
                <a:gd name="connsiteY24" fmla="*/ 301950 h 668322"/>
                <a:gd name="connsiteX25" fmla="*/ 331523 w 697380"/>
                <a:gd name="connsiteY25" fmla="*/ 416250 h 668322"/>
                <a:gd name="connsiteX26" fmla="*/ 383911 w 697380"/>
                <a:gd name="connsiteY26" fmla="*/ 513881 h 668322"/>
                <a:gd name="connsiteX27" fmla="*/ 483923 w 697380"/>
                <a:gd name="connsiteY27" fmla="*/ 582938 h 668322"/>
                <a:gd name="connsiteX28" fmla="*/ 376767 w 697380"/>
                <a:gd name="connsiteY28" fmla="*/ 654375 h 668322"/>
                <a:gd name="connsiteX29" fmla="*/ 262467 w 697380"/>
                <a:gd name="connsiteY29" fmla="*/ 582938 h 668322"/>
                <a:gd name="connsiteX30" fmla="*/ 307711 w 697380"/>
                <a:gd name="connsiteY30" fmla="*/ 494831 h 668322"/>
                <a:gd name="connsiteX31" fmla="*/ 81492 w 697380"/>
                <a:gd name="connsiteY31" fmla="*/ 244800 h 668322"/>
                <a:gd name="connsiteX32" fmla="*/ 45773 w 697380"/>
                <a:gd name="connsiteY32" fmla="*/ 159075 h 668322"/>
                <a:gd name="connsiteX33" fmla="*/ 530 w 697380"/>
                <a:gd name="connsiteY33" fmla="*/ 99544 h 668322"/>
                <a:gd name="connsiteX0" fmla="*/ 530 w 697380"/>
                <a:gd name="connsiteY0" fmla="*/ 99544 h 668322"/>
                <a:gd name="connsiteX1" fmla="*/ 79111 w 697380"/>
                <a:gd name="connsiteY1" fmla="*/ 94781 h 668322"/>
                <a:gd name="connsiteX2" fmla="*/ 188648 w 697380"/>
                <a:gd name="connsiteY2" fmla="*/ 132881 h 668322"/>
                <a:gd name="connsiteX3" fmla="*/ 269611 w 697380"/>
                <a:gd name="connsiteY3" fmla="*/ 32869 h 668322"/>
                <a:gd name="connsiteX4" fmla="*/ 367242 w 697380"/>
                <a:gd name="connsiteY4" fmla="*/ 6675 h 668322"/>
                <a:gd name="connsiteX5" fmla="*/ 376767 w 697380"/>
                <a:gd name="connsiteY5" fmla="*/ 149550 h 668322"/>
                <a:gd name="connsiteX6" fmla="*/ 298186 w 697380"/>
                <a:gd name="connsiteY6" fmla="*/ 175744 h 668322"/>
                <a:gd name="connsiteX7" fmla="*/ 262467 w 697380"/>
                <a:gd name="connsiteY7" fmla="*/ 166219 h 668322"/>
                <a:gd name="connsiteX8" fmla="*/ 221986 w 697380"/>
                <a:gd name="connsiteY8" fmla="*/ 247181 h 668322"/>
                <a:gd name="connsiteX9" fmla="*/ 136261 w 697380"/>
                <a:gd name="connsiteY9" fmla="*/ 242419 h 668322"/>
                <a:gd name="connsiteX10" fmla="*/ 219605 w 697380"/>
                <a:gd name="connsiteY10" fmla="*/ 299569 h 668322"/>
                <a:gd name="connsiteX11" fmla="*/ 295805 w 697380"/>
                <a:gd name="connsiteY11" fmla="*/ 411488 h 668322"/>
                <a:gd name="connsiteX12" fmla="*/ 269611 w 697380"/>
                <a:gd name="connsiteY12" fmla="*/ 259088 h 668322"/>
                <a:gd name="connsiteX13" fmla="*/ 274373 w 697380"/>
                <a:gd name="connsiteY13" fmla="*/ 175744 h 668322"/>
                <a:gd name="connsiteX14" fmla="*/ 383911 w 697380"/>
                <a:gd name="connsiteY14" fmla="*/ 266231 h 668322"/>
                <a:gd name="connsiteX15" fmla="*/ 433917 w 697380"/>
                <a:gd name="connsiteY15" fmla="*/ 318619 h 668322"/>
                <a:gd name="connsiteX16" fmla="*/ 379148 w 697380"/>
                <a:gd name="connsiteY16" fmla="*/ 182888 h 668322"/>
                <a:gd name="connsiteX17" fmla="*/ 393436 w 697380"/>
                <a:gd name="connsiteY17" fmla="*/ 132881 h 668322"/>
                <a:gd name="connsiteX18" fmla="*/ 460111 w 697380"/>
                <a:gd name="connsiteY18" fmla="*/ 97163 h 668322"/>
                <a:gd name="connsiteX19" fmla="*/ 462492 w 697380"/>
                <a:gd name="connsiteY19" fmla="*/ 135263 h 668322"/>
                <a:gd name="connsiteX20" fmla="*/ 505355 w 697380"/>
                <a:gd name="connsiteY20" fmla="*/ 313856 h 668322"/>
                <a:gd name="connsiteX21" fmla="*/ 691092 w 697380"/>
                <a:gd name="connsiteY21" fmla="*/ 523406 h 668322"/>
                <a:gd name="connsiteX22" fmla="*/ 660136 w 697380"/>
                <a:gd name="connsiteY22" fmla="*/ 556744 h 668322"/>
                <a:gd name="connsiteX23" fmla="*/ 438680 w 697380"/>
                <a:gd name="connsiteY23" fmla="*/ 390056 h 668322"/>
                <a:gd name="connsiteX24" fmla="*/ 333905 w 697380"/>
                <a:gd name="connsiteY24" fmla="*/ 301950 h 668322"/>
                <a:gd name="connsiteX25" fmla="*/ 331523 w 697380"/>
                <a:gd name="connsiteY25" fmla="*/ 416250 h 668322"/>
                <a:gd name="connsiteX26" fmla="*/ 383911 w 697380"/>
                <a:gd name="connsiteY26" fmla="*/ 513881 h 668322"/>
                <a:gd name="connsiteX27" fmla="*/ 483923 w 697380"/>
                <a:gd name="connsiteY27" fmla="*/ 582938 h 668322"/>
                <a:gd name="connsiteX28" fmla="*/ 376767 w 697380"/>
                <a:gd name="connsiteY28" fmla="*/ 654375 h 668322"/>
                <a:gd name="connsiteX29" fmla="*/ 262467 w 697380"/>
                <a:gd name="connsiteY29" fmla="*/ 582938 h 668322"/>
                <a:gd name="connsiteX30" fmla="*/ 307711 w 697380"/>
                <a:gd name="connsiteY30" fmla="*/ 494831 h 668322"/>
                <a:gd name="connsiteX31" fmla="*/ 81492 w 697380"/>
                <a:gd name="connsiteY31" fmla="*/ 244800 h 668322"/>
                <a:gd name="connsiteX32" fmla="*/ 45773 w 697380"/>
                <a:gd name="connsiteY32" fmla="*/ 159075 h 668322"/>
                <a:gd name="connsiteX33" fmla="*/ 530 w 697380"/>
                <a:gd name="connsiteY33" fmla="*/ 99544 h 668322"/>
                <a:gd name="connsiteX0" fmla="*/ 530 w 697380"/>
                <a:gd name="connsiteY0" fmla="*/ 99544 h 673343"/>
                <a:gd name="connsiteX1" fmla="*/ 79111 w 697380"/>
                <a:gd name="connsiteY1" fmla="*/ 94781 h 673343"/>
                <a:gd name="connsiteX2" fmla="*/ 188648 w 697380"/>
                <a:gd name="connsiteY2" fmla="*/ 132881 h 673343"/>
                <a:gd name="connsiteX3" fmla="*/ 269611 w 697380"/>
                <a:gd name="connsiteY3" fmla="*/ 32869 h 673343"/>
                <a:gd name="connsiteX4" fmla="*/ 367242 w 697380"/>
                <a:gd name="connsiteY4" fmla="*/ 6675 h 673343"/>
                <a:gd name="connsiteX5" fmla="*/ 376767 w 697380"/>
                <a:gd name="connsiteY5" fmla="*/ 149550 h 673343"/>
                <a:gd name="connsiteX6" fmla="*/ 298186 w 697380"/>
                <a:gd name="connsiteY6" fmla="*/ 175744 h 673343"/>
                <a:gd name="connsiteX7" fmla="*/ 262467 w 697380"/>
                <a:gd name="connsiteY7" fmla="*/ 166219 h 673343"/>
                <a:gd name="connsiteX8" fmla="*/ 221986 w 697380"/>
                <a:gd name="connsiteY8" fmla="*/ 247181 h 673343"/>
                <a:gd name="connsiteX9" fmla="*/ 136261 w 697380"/>
                <a:gd name="connsiteY9" fmla="*/ 242419 h 673343"/>
                <a:gd name="connsiteX10" fmla="*/ 219605 w 697380"/>
                <a:gd name="connsiteY10" fmla="*/ 299569 h 673343"/>
                <a:gd name="connsiteX11" fmla="*/ 295805 w 697380"/>
                <a:gd name="connsiteY11" fmla="*/ 411488 h 673343"/>
                <a:gd name="connsiteX12" fmla="*/ 269611 w 697380"/>
                <a:gd name="connsiteY12" fmla="*/ 259088 h 673343"/>
                <a:gd name="connsiteX13" fmla="*/ 274373 w 697380"/>
                <a:gd name="connsiteY13" fmla="*/ 175744 h 673343"/>
                <a:gd name="connsiteX14" fmla="*/ 383911 w 697380"/>
                <a:gd name="connsiteY14" fmla="*/ 266231 h 673343"/>
                <a:gd name="connsiteX15" fmla="*/ 433917 w 697380"/>
                <a:gd name="connsiteY15" fmla="*/ 318619 h 673343"/>
                <a:gd name="connsiteX16" fmla="*/ 379148 w 697380"/>
                <a:gd name="connsiteY16" fmla="*/ 182888 h 673343"/>
                <a:gd name="connsiteX17" fmla="*/ 393436 w 697380"/>
                <a:gd name="connsiteY17" fmla="*/ 132881 h 673343"/>
                <a:gd name="connsiteX18" fmla="*/ 460111 w 697380"/>
                <a:gd name="connsiteY18" fmla="*/ 97163 h 673343"/>
                <a:gd name="connsiteX19" fmla="*/ 462492 w 697380"/>
                <a:gd name="connsiteY19" fmla="*/ 135263 h 673343"/>
                <a:gd name="connsiteX20" fmla="*/ 505355 w 697380"/>
                <a:gd name="connsiteY20" fmla="*/ 313856 h 673343"/>
                <a:gd name="connsiteX21" fmla="*/ 691092 w 697380"/>
                <a:gd name="connsiteY21" fmla="*/ 523406 h 673343"/>
                <a:gd name="connsiteX22" fmla="*/ 660136 w 697380"/>
                <a:gd name="connsiteY22" fmla="*/ 556744 h 673343"/>
                <a:gd name="connsiteX23" fmla="*/ 438680 w 697380"/>
                <a:gd name="connsiteY23" fmla="*/ 390056 h 673343"/>
                <a:gd name="connsiteX24" fmla="*/ 333905 w 697380"/>
                <a:gd name="connsiteY24" fmla="*/ 301950 h 673343"/>
                <a:gd name="connsiteX25" fmla="*/ 331523 w 697380"/>
                <a:gd name="connsiteY25" fmla="*/ 416250 h 673343"/>
                <a:gd name="connsiteX26" fmla="*/ 383911 w 697380"/>
                <a:gd name="connsiteY26" fmla="*/ 513881 h 673343"/>
                <a:gd name="connsiteX27" fmla="*/ 483923 w 697380"/>
                <a:gd name="connsiteY27" fmla="*/ 582938 h 673343"/>
                <a:gd name="connsiteX28" fmla="*/ 376767 w 697380"/>
                <a:gd name="connsiteY28" fmla="*/ 654375 h 673343"/>
                <a:gd name="connsiteX29" fmla="*/ 262467 w 697380"/>
                <a:gd name="connsiteY29" fmla="*/ 582938 h 673343"/>
                <a:gd name="connsiteX30" fmla="*/ 307711 w 697380"/>
                <a:gd name="connsiteY30" fmla="*/ 494831 h 673343"/>
                <a:gd name="connsiteX31" fmla="*/ 81492 w 697380"/>
                <a:gd name="connsiteY31" fmla="*/ 244800 h 673343"/>
                <a:gd name="connsiteX32" fmla="*/ 45773 w 697380"/>
                <a:gd name="connsiteY32" fmla="*/ 159075 h 673343"/>
                <a:gd name="connsiteX33" fmla="*/ 530 w 697380"/>
                <a:gd name="connsiteY33" fmla="*/ 99544 h 673343"/>
                <a:gd name="connsiteX0" fmla="*/ 530 w 697380"/>
                <a:gd name="connsiteY0" fmla="*/ 99544 h 663471"/>
                <a:gd name="connsiteX1" fmla="*/ 79111 w 697380"/>
                <a:gd name="connsiteY1" fmla="*/ 94781 h 663471"/>
                <a:gd name="connsiteX2" fmla="*/ 188648 w 697380"/>
                <a:gd name="connsiteY2" fmla="*/ 132881 h 663471"/>
                <a:gd name="connsiteX3" fmla="*/ 269611 w 697380"/>
                <a:gd name="connsiteY3" fmla="*/ 32869 h 663471"/>
                <a:gd name="connsiteX4" fmla="*/ 367242 w 697380"/>
                <a:gd name="connsiteY4" fmla="*/ 6675 h 663471"/>
                <a:gd name="connsiteX5" fmla="*/ 376767 w 697380"/>
                <a:gd name="connsiteY5" fmla="*/ 149550 h 663471"/>
                <a:gd name="connsiteX6" fmla="*/ 298186 w 697380"/>
                <a:gd name="connsiteY6" fmla="*/ 175744 h 663471"/>
                <a:gd name="connsiteX7" fmla="*/ 262467 w 697380"/>
                <a:gd name="connsiteY7" fmla="*/ 166219 h 663471"/>
                <a:gd name="connsiteX8" fmla="*/ 221986 w 697380"/>
                <a:gd name="connsiteY8" fmla="*/ 247181 h 663471"/>
                <a:gd name="connsiteX9" fmla="*/ 136261 w 697380"/>
                <a:gd name="connsiteY9" fmla="*/ 242419 h 663471"/>
                <a:gd name="connsiteX10" fmla="*/ 219605 w 697380"/>
                <a:gd name="connsiteY10" fmla="*/ 299569 h 663471"/>
                <a:gd name="connsiteX11" fmla="*/ 295805 w 697380"/>
                <a:gd name="connsiteY11" fmla="*/ 411488 h 663471"/>
                <a:gd name="connsiteX12" fmla="*/ 269611 w 697380"/>
                <a:gd name="connsiteY12" fmla="*/ 259088 h 663471"/>
                <a:gd name="connsiteX13" fmla="*/ 274373 w 697380"/>
                <a:gd name="connsiteY13" fmla="*/ 175744 h 663471"/>
                <a:gd name="connsiteX14" fmla="*/ 383911 w 697380"/>
                <a:gd name="connsiteY14" fmla="*/ 266231 h 663471"/>
                <a:gd name="connsiteX15" fmla="*/ 433917 w 697380"/>
                <a:gd name="connsiteY15" fmla="*/ 318619 h 663471"/>
                <a:gd name="connsiteX16" fmla="*/ 379148 w 697380"/>
                <a:gd name="connsiteY16" fmla="*/ 182888 h 663471"/>
                <a:gd name="connsiteX17" fmla="*/ 393436 w 697380"/>
                <a:gd name="connsiteY17" fmla="*/ 132881 h 663471"/>
                <a:gd name="connsiteX18" fmla="*/ 460111 w 697380"/>
                <a:gd name="connsiteY18" fmla="*/ 97163 h 663471"/>
                <a:gd name="connsiteX19" fmla="*/ 462492 w 697380"/>
                <a:gd name="connsiteY19" fmla="*/ 135263 h 663471"/>
                <a:gd name="connsiteX20" fmla="*/ 505355 w 697380"/>
                <a:gd name="connsiteY20" fmla="*/ 313856 h 663471"/>
                <a:gd name="connsiteX21" fmla="*/ 691092 w 697380"/>
                <a:gd name="connsiteY21" fmla="*/ 523406 h 663471"/>
                <a:gd name="connsiteX22" fmla="*/ 660136 w 697380"/>
                <a:gd name="connsiteY22" fmla="*/ 556744 h 663471"/>
                <a:gd name="connsiteX23" fmla="*/ 438680 w 697380"/>
                <a:gd name="connsiteY23" fmla="*/ 390056 h 663471"/>
                <a:gd name="connsiteX24" fmla="*/ 333905 w 697380"/>
                <a:gd name="connsiteY24" fmla="*/ 301950 h 663471"/>
                <a:gd name="connsiteX25" fmla="*/ 331523 w 697380"/>
                <a:gd name="connsiteY25" fmla="*/ 416250 h 663471"/>
                <a:gd name="connsiteX26" fmla="*/ 383911 w 697380"/>
                <a:gd name="connsiteY26" fmla="*/ 513881 h 663471"/>
                <a:gd name="connsiteX27" fmla="*/ 483923 w 697380"/>
                <a:gd name="connsiteY27" fmla="*/ 582938 h 663471"/>
                <a:gd name="connsiteX28" fmla="*/ 376767 w 697380"/>
                <a:gd name="connsiteY28" fmla="*/ 650647 h 663471"/>
                <a:gd name="connsiteX29" fmla="*/ 262467 w 697380"/>
                <a:gd name="connsiteY29" fmla="*/ 582938 h 663471"/>
                <a:gd name="connsiteX30" fmla="*/ 307711 w 697380"/>
                <a:gd name="connsiteY30" fmla="*/ 494831 h 663471"/>
                <a:gd name="connsiteX31" fmla="*/ 81492 w 697380"/>
                <a:gd name="connsiteY31" fmla="*/ 244800 h 663471"/>
                <a:gd name="connsiteX32" fmla="*/ 45773 w 697380"/>
                <a:gd name="connsiteY32" fmla="*/ 159075 h 663471"/>
                <a:gd name="connsiteX33" fmla="*/ 530 w 697380"/>
                <a:gd name="connsiteY33" fmla="*/ 99544 h 663471"/>
                <a:gd name="connsiteX0" fmla="*/ 530 w 697380"/>
                <a:gd name="connsiteY0" fmla="*/ 99544 h 664190"/>
                <a:gd name="connsiteX1" fmla="*/ 79111 w 697380"/>
                <a:gd name="connsiteY1" fmla="*/ 94781 h 664190"/>
                <a:gd name="connsiteX2" fmla="*/ 188648 w 697380"/>
                <a:gd name="connsiteY2" fmla="*/ 132881 h 664190"/>
                <a:gd name="connsiteX3" fmla="*/ 269611 w 697380"/>
                <a:gd name="connsiteY3" fmla="*/ 32869 h 664190"/>
                <a:gd name="connsiteX4" fmla="*/ 367242 w 697380"/>
                <a:gd name="connsiteY4" fmla="*/ 6675 h 664190"/>
                <a:gd name="connsiteX5" fmla="*/ 376767 w 697380"/>
                <a:gd name="connsiteY5" fmla="*/ 149550 h 664190"/>
                <a:gd name="connsiteX6" fmla="*/ 298186 w 697380"/>
                <a:gd name="connsiteY6" fmla="*/ 175744 h 664190"/>
                <a:gd name="connsiteX7" fmla="*/ 262467 w 697380"/>
                <a:gd name="connsiteY7" fmla="*/ 166219 h 664190"/>
                <a:gd name="connsiteX8" fmla="*/ 221986 w 697380"/>
                <a:gd name="connsiteY8" fmla="*/ 247181 h 664190"/>
                <a:gd name="connsiteX9" fmla="*/ 136261 w 697380"/>
                <a:gd name="connsiteY9" fmla="*/ 242419 h 664190"/>
                <a:gd name="connsiteX10" fmla="*/ 219605 w 697380"/>
                <a:gd name="connsiteY10" fmla="*/ 299569 h 664190"/>
                <a:gd name="connsiteX11" fmla="*/ 295805 w 697380"/>
                <a:gd name="connsiteY11" fmla="*/ 411488 h 664190"/>
                <a:gd name="connsiteX12" fmla="*/ 269611 w 697380"/>
                <a:gd name="connsiteY12" fmla="*/ 259088 h 664190"/>
                <a:gd name="connsiteX13" fmla="*/ 274373 w 697380"/>
                <a:gd name="connsiteY13" fmla="*/ 175744 h 664190"/>
                <a:gd name="connsiteX14" fmla="*/ 383911 w 697380"/>
                <a:gd name="connsiteY14" fmla="*/ 266231 h 664190"/>
                <a:gd name="connsiteX15" fmla="*/ 433917 w 697380"/>
                <a:gd name="connsiteY15" fmla="*/ 318619 h 664190"/>
                <a:gd name="connsiteX16" fmla="*/ 379148 w 697380"/>
                <a:gd name="connsiteY16" fmla="*/ 182888 h 664190"/>
                <a:gd name="connsiteX17" fmla="*/ 393436 w 697380"/>
                <a:gd name="connsiteY17" fmla="*/ 132881 h 664190"/>
                <a:gd name="connsiteX18" fmla="*/ 460111 w 697380"/>
                <a:gd name="connsiteY18" fmla="*/ 97163 h 664190"/>
                <a:gd name="connsiteX19" fmla="*/ 462492 w 697380"/>
                <a:gd name="connsiteY19" fmla="*/ 135263 h 664190"/>
                <a:gd name="connsiteX20" fmla="*/ 505355 w 697380"/>
                <a:gd name="connsiteY20" fmla="*/ 313856 h 664190"/>
                <a:gd name="connsiteX21" fmla="*/ 691092 w 697380"/>
                <a:gd name="connsiteY21" fmla="*/ 523406 h 664190"/>
                <a:gd name="connsiteX22" fmla="*/ 660136 w 697380"/>
                <a:gd name="connsiteY22" fmla="*/ 556744 h 664190"/>
                <a:gd name="connsiteX23" fmla="*/ 438680 w 697380"/>
                <a:gd name="connsiteY23" fmla="*/ 390056 h 664190"/>
                <a:gd name="connsiteX24" fmla="*/ 333905 w 697380"/>
                <a:gd name="connsiteY24" fmla="*/ 301950 h 664190"/>
                <a:gd name="connsiteX25" fmla="*/ 331523 w 697380"/>
                <a:gd name="connsiteY25" fmla="*/ 416250 h 664190"/>
                <a:gd name="connsiteX26" fmla="*/ 383911 w 697380"/>
                <a:gd name="connsiteY26" fmla="*/ 513881 h 664190"/>
                <a:gd name="connsiteX27" fmla="*/ 483923 w 697380"/>
                <a:gd name="connsiteY27" fmla="*/ 582938 h 664190"/>
                <a:gd name="connsiteX28" fmla="*/ 376767 w 697380"/>
                <a:gd name="connsiteY28" fmla="*/ 650647 h 664190"/>
                <a:gd name="connsiteX29" fmla="*/ 262467 w 697380"/>
                <a:gd name="connsiteY29" fmla="*/ 582938 h 664190"/>
                <a:gd name="connsiteX30" fmla="*/ 307711 w 697380"/>
                <a:gd name="connsiteY30" fmla="*/ 494831 h 664190"/>
                <a:gd name="connsiteX31" fmla="*/ 81492 w 697380"/>
                <a:gd name="connsiteY31" fmla="*/ 244800 h 664190"/>
                <a:gd name="connsiteX32" fmla="*/ 45773 w 697380"/>
                <a:gd name="connsiteY32" fmla="*/ 159075 h 664190"/>
                <a:gd name="connsiteX33" fmla="*/ 530 w 697380"/>
                <a:gd name="connsiteY33" fmla="*/ 99544 h 664190"/>
                <a:gd name="connsiteX0" fmla="*/ 530 w 697380"/>
                <a:gd name="connsiteY0" fmla="*/ 99544 h 664190"/>
                <a:gd name="connsiteX1" fmla="*/ 79111 w 697380"/>
                <a:gd name="connsiteY1" fmla="*/ 94781 h 664190"/>
                <a:gd name="connsiteX2" fmla="*/ 188648 w 697380"/>
                <a:gd name="connsiteY2" fmla="*/ 132881 h 664190"/>
                <a:gd name="connsiteX3" fmla="*/ 269611 w 697380"/>
                <a:gd name="connsiteY3" fmla="*/ 32869 h 664190"/>
                <a:gd name="connsiteX4" fmla="*/ 367242 w 697380"/>
                <a:gd name="connsiteY4" fmla="*/ 6675 h 664190"/>
                <a:gd name="connsiteX5" fmla="*/ 376767 w 697380"/>
                <a:gd name="connsiteY5" fmla="*/ 149550 h 664190"/>
                <a:gd name="connsiteX6" fmla="*/ 298186 w 697380"/>
                <a:gd name="connsiteY6" fmla="*/ 175744 h 664190"/>
                <a:gd name="connsiteX7" fmla="*/ 262467 w 697380"/>
                <a:gd name="connsiteY7" fmla="*/ 166219 h 664190"/>
                <a:gd name="connsiteX8" fmla="*/ 221986 w 697380"/>
                <a:gd name="connsiteY8" fmla="*/ 247181 h 664190"/>
                <a:gd name="connsiteX9" fmla="*/ 136261 w 697380"/>
                <a:gd name="connsiteY9" fmla="*/ 242419 h 664190"/>
                <a:gd name="connsiteX10" fmla="*/ 219605 w 697380"/>
                <a:gd name="connsiteY10" fmla="*/ 299569 h 664190"/>
                <a:gd name="connsiteX11" fmla="*/ 295805 w 697380"/>
                <a:gd name="connsiteY11" fmla="*/ 411488 h 664190"/>
                <a:gd name="connsiteX12" fmla="*/ 269611 w 697380"/>
                <a:gd name="connsiteY12" fmla="*/ 259088 h 664190"/>
                <a:gd name="connsiteX13" fmla="*/ 274373 w 697380"/>
                <a:gd name="connsiteY13" fmla="*/ 175744 h 664190"/>
                <a:gd name="connsiteX14" fmla="*/ 383911 w 697380"/>
                <a:gd name="connsiteY14" fmla="*/ 266231 h 664190"/>
                <a:gd name="connsiteX15" fmla="*/ 433917 w 697380"/>
                <a:gd name="connsiteY15" fmla="*/ 318619 h 664190"/>
                <a:gd name="connsiteX16" fmla="*/ 379148 w 697380"/>
                <a:gd name="connsiteY16" fmla="*/ 182888 h 664190"/>
                <a:gd name="connsiteX17" fmla="*/ 393436 w 697380"/>
                <a:gd name="connsiteY17" fmla="*/ 132881 h 664190"/>
                <a:gd name="connsiteX18" fmla="*/ 460111 w 697380"/>
                <a:gd name="connsiteY18" fmla="*/ 97163 h 664190"/>
                <a:gd name="connsiteX19" fmla="*/ 462492 w 697380"/>
                <a:gd name="connsiteY19" fmla="*/ 135263 h 664190"/>
                <a:gd name="connsiteX20" fmla="*/ 505355 w 697380"/>
                <a:gd name="connsiteY20" fmla="*/ 313856 h 664190"/>
                <a:gd name="connsiteX21" fmla="*/ 691092 w 697380"/>
                <a:gd name="connsiteY21" fmla="*/ 523406 h 664190"/>
                <a:gd name="connsiteX22" fmla="*/ 660136 w 697380"/>
                <a:gd name="connsiteY22" fmla="*/ 556744 h 664190"/>
                <a:gd name="connsiteX23" fmla="*/ 438680 w 697380"/>
                <a:gd name="connsiteY23" fmla="*/ 390056 h 664190"/>
                <a:gd name="connsiteX24" fmla="*/ 333905 w 697380"/>
                <a:gd name="connsiteY24" fmla="*/ 301950 h 664190"/>
                <a:gd name="connsiteX25" fmla="*/ 331523 w 697380"/>
                <a:gd name="connsiteY25" fmla="*/ 416250 h 664190"/>
                <a:gd name="connsiteX26" fmla="*/ 383911 w 697380"/>
                <a:gd name="connsiteY26" fmla="*/ 513881 h 664190"/>
                <a:gd name="connsiteX27" fmla="*/ 483923 w 697380"/>
                <a:gd name="connsiteY27" fmla="*/ 582938 h 664190"/>
                <a:gd name="connsiteX28" fmla="*/ 376767 w 697380"/>
                <a:gd name="connsiteY28" fmla="*/ 650647 h 664190"/>
                <a:gd name="connsiteX29" fmla="*/ 262467 w 697380"/>
                <a:gd name="connsiteY29" fmla="*/ 582938 h 664190"/>
                <a:gd name="connsiteX30" fmla="*/ 307711 w 697380"/>
                <a:gd name="connsiteY30" fmla="*/ 494831 h 664190"/>
                <a:gd name="connsiteX31" fmla="*/ 81492 w 697380"/>
                <a:gd name="connsiteY31" fmla="*/ 244800 h 664190"/>
                <a:gd name="connsiteX32" fmla="*/ 45773 w 697380"/>
                <a:gd name="connsiteY32" fmla="*/ 159075 h 664190"/>
                <a:gd name="connsiteX33" fmla="*/ 530 w 697380"/>
                <a:gd name="connsiteY33" fmla="*/ 99544 h 664190"/>
                <a:gd name="connsiteX0" fmla="*/ 530 w 697380"/>
                <a:gd name="connsiteY0" fmla="*/ 99544 h 666800"/>
                <a:gd name="connsiteX1" fmla="*/ 79111 w 697380"/>
                <a:gd name="connsiteY1" fmla="*/ 94781 h 666800"/>
                <a:gd name="connsiteX2" fmla="*/ 188648 w 697380"/>
                <a:gd name="connsiteY2" fmla="*/ 132881 h 666800"/>
                <a:gd name="connsiteX3" fmla="*/ 269611 w 697380"/>
                <a:gd name="connsiteY3" fmla="*/ 32869 h 666800"/>
                <a:gd name="connsiteX4" fmla="*/ 367242 w 697380"/>
                <a:gd name="connsiteY4" fmla="*/ 6675 h 666800"/>
                <a:gd name="connsiteX5" fmla="*/ 376767 w 697380"/>
                <a:gd name="connsiteY5" fmla="*/ 149550 h 666800"/>
                <a:gd name="connsiteX6" fmla="*/ 298186 w 697380"/>
                <a:gd name="connsiteY6" fmla="*/ 175744 h 666800"/>
                <a:gd name="connsiteX7" fmla="*/ 262467 w 697380"/>
                <a:gd name="connsiteY7" fmla="*/ 166219 h 666800"/>
                <a:gd name="connsiteX8" fmla="*/ 221986 w 697380"/>
                <a:gd name="connsiteY8" fmla="*/ 247181 h 666800"/>
                <a:gd name="connsiteX9" fmla="*/ 136261 w 697380"/>
                <a:gd name="connsiteY9" fmla="*/ 242419 h 666800"/>
                <a:gd name="connsiteX10" fmla="*/ 219605 w 697380"/>
                <a:gd name="connsiteY10" fmla="*/ 299569 h 666800"/>
                <a:gd name="connsiteX11" fmla="*/ 295805 w 697380"/>
                <a:gd name="connsiteY11" fmla="*/ 411488 h 666800"/>
                <a:gd name="connsiteX12" fmla="*/ 269611 w 697380"/>
                <a:gd name="connsiteY12" fmla="*/ 259088 h 666800"/>
                <a:gd name="connsiteX13" fmla="*/ 274373 w 697380"/>
                <a:gd name="connsiteY13" fmla="*/ 175744 h 666800"/>
                <a:gd name="connsiteX14" fmla="*/ 383911 w 697380"/>
                <a:gd name="connsiteY14" fmla="*/ 266231 h 666800"/>
                <a:gd name="connsiteX15" fmla="*/ 433917 w 697380"/>
                <a:gd name="connsiteY15" fmla="*/ 318619 h 666800"/>
                <a:gd name="connsiteX16" fmla="*/ 379148 w 697380"/>
                <a:gd name="connsiteY16" fmla="*/ 182888 h 666800"/>
                <a:gd name="connsiteX17" fmla="*/ 393436 w 697380"/>
                <a:gd name="connsiteY17" fmla="*/ 132881 h 666800"/>
                <a:gd name="connsiteX18" fmla="*/ 460111 w 697380"/>
                <a:gd name="connsiteY18" fmla="*/ 97163 h 666800"/>
                <a:gd name="connsiteX19" fmla="*/ 462492 w 697380"/>
                <a:gd name="connsiteY19" fmla="*/ 135263 h 666800"/>
                <a:gd name="connsiteX20" fmla="*/ 505355 w 697380"/>
                <a:gd name="connsiteY20" fmla="*/ 313856 h 666800"/>
                <a:gd name="connsiteX21" fmla="*/ 691092 w 697380"/>
                <a:gd name="connsiteY21" fmla="*/ 523406 h 666800"/>
                <a:gd name="connsiteX22" fmla="*/ 660136 w 697380"/>
                <a:gd name="connsiteY22" fmla="*/ 556744 h 666800"/>
                <a:gd name="connsiteX23" fmla="*/ 438680 w 697380"/>
                <a:gd name="connsiteY23" fmla="*/ 390056 h 666800"/>
                <a:gd name="connsiteX24" fmla="*/ 333905 w 697380"/>
                <a:gd name="connsiteY24" fmla="*/ 301950 h 666800"/>
                <a:gd name="connsiteX25" fmla="*/ 331523 w 697380"/>
                <a:gd name="connsiteY25" fmla="*/ 416250 h 666800"/>
                <a:gd name="connsiteX26" fmla="*/ 383911 w 697380"/>
                <a:gd name="connsiteY26" fmla="*/ 513881 h 666800"/>
                <a:gd name="connsiteX27" fmla="*/ 483923 w 697380"/>
                <a:gd name="connsiteY27" fmla="*/ 582938 h 666800"/>
                <a:gd name="connsiteX28" fmla="*/ 376767 w 697380"/>
                <a:gd name="connsiteY28" fmla="*/ 650647 h 666800"/>
                <a:gd name="connsiteX29" fmla="*/ 268058 w 697380"/>
                <a:gd name="connsiteY29" fmla="*/ 603436 h 666800"/>
                <a:gd name="connsiteX30" fmla="*/ 307711 w 697380"/>
                <a:gd name="connsiteY30" fmla="*/ 494831 h 666800"/>
                <a:gd name="connsiteX31" fmla="*/ 81492 w 697380"/>
                <a:gd name="connsiteY31" fmla="*/ 244800 h 666800"/>
                <a:gd name="connsiteX32" fmla="*/ 45773 w 697380"/>
                <a:gd name="connsiteY32" fmla="*/ 159075 h 666800"/>
                <a:gd name="connsiteX33" fmla="*/ 530 w 697380"/>
                <a:gd name="connsiteY33" fmla="*/ 99544 h 666800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83923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69015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69015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69015 w 697380"/>
                <a:gd name="connsiteY27" fmla="*/ 582938 h 670710"/>
                <a:gd name="connsiteX28" fmla="*/ 376767 w 697380"/>
                <a:gd name="connsiteY28" fmla="*/ 650647 h 670710"/>
                <a:gd name="connsiteX29" fmla="*/ 268058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69015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54107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54107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2191"/>
                <a:gd name="connsiteX1" fmla="*/ 79111 w 697380"/>
                <a:gd name="connsiteY1" fmla="*/ 94781 h 672191"/>
                <a:gd name="connsiteX2" fmla="*/ 188648 w 697380"/>
                <a:gd name="connsiteY2" fmla="*/ 132881 h 672191"/>
                <a:gd name="connsiteX3" fmla="*/ 269611 w 697380"/>
                <a:gd name="connsiteY3" fmla="*/ 32869 h 672191"/>
                <a:gd name="connsiteX4" fmla="*/ 367242 w 697380"/>
                <a:gd name="connsiteY4" fmla="*/ 6675 h 672191"/>
                <a:gd name="connsiteX5" fmla="*/ 376767 w 697380"/>
                <a:gd name="connsiteY5" fmla="*/ 149550 h 672191"/>
                <a:gd name="connsiteX6" fmla="*/ 298186 w 697380"/>
                <a:gd name="connsiteY6" fmla="*/ 175744 h 672191"/>
                <a:gd name="connsiteX7" fmla="*/ 262467 w 697380"/>
                <a:gd name="connsiteY7" fmla="*/ 166219 h 672191"/>
                <a:gd name="connsiteX8" fmla="*/ 221986 w 697380"/>
                <a:gd name="connsiteY8" fmla="*/ 247181 h 672191"/>
                <a:gd name="connsiteX9" fmla="*/ 136261 w 697380"/>
                <a:gd name="connsiteY9" fmla="*/ 242419 h 672191"/>
                <a:gd name="connsiteX10" fmla="*/ 219605 w 697380"/>
                <a:gd name="connsiteY10" fmla="*/ 299569 h 672191"/>
                <a:gd name="connsiteX11" fmla="*/ 295805 w 697380"/>
                <a:gd name="connsiteY11" fmla="*/ 411488 h 672191"/>
                <a:gd name="connsiteX12" fmla="*/ 269611 w 697380"/>
                <a:gd name="connsiteY12" fmla="*/ 259088 h 672191"/>
                <a:gd name="connsiteX13" fmla="*/ 274373 w 697380"/>
                <a:gd name="connsiteY13" fmla="*/ 175744 h 672191"/>
                <a:gd name="connsiteX14" fmla="*/ 383911 w 697380"/>
                <a:gd name="connsiteY14" fmla="*/ 266231 h 672191"/>
                <a:gd name="connsiteX15" fmla="*/ 433917 w 697380"/>
                <a:gd name="connsiteY15" fmla="*/ 318619 h 672191"/>
                <a:gd name="connsiteX16" fmla="*/ 379148 w 697380"/>
                <a:gd name="connsiteY16" fmla="*/ 182888 h 672191"/>
                <a:gd name="connsiteX17" fmla="*/ 393436 w 697380"/>
                <a:gd name="connsiteY17" fmla="*/ 132881 h 672191"/>
                <a:gd name="connsiteX18" fmla="*/ 460111 w 697380"/>
                <a:gd name="connsiteY18" fmla="*/ 97163 h 672191"/>
                <a:gd name="connsiteX19" fmla="*/ 462492 w 697380"/>
                <a:gd name="connsiteY19" fmla="*/ 135263 h 672191"/>
                <a:gd name="connsiteX20" fmla="*/ 505355 w 697380"/>
                <a:gd name="connsiteY20" fmla="*/ 313856 h 672191"/>
                <a:gd name="connsiteX21" fmla="*/ 691092 w 697380"/>
                <a:gd name="connsiteY21" fmla="*/ 523406 h 672191"/>
                <a:gd name="connsiteX22" fmla="*/ 660136 w 697380"/>
                <a:gd name="connsiteY22" fmla="*/ 556744 h 672191"/>
                <a:gd name="connsiteX23" fmla="*/ 438680 w 697380"/>
                <a:gd name="connsiteY23" fmla="*/ 390056 h 672191"/>
                <a:gd name="connsiteX24" fmla="*/ 333905 w 697380"/>
                <a:gd name="connsiteY24" fmla="*/ 301950 h 672191"/>
                <a:gd name="connsiteX25" fmla="*/ 331523 w 697380"/>
                <a:gd name="connsiteY25" fmla="*/ 416250 h 672191"/>
                <a:gd name="connsiteX26" fmla="*/ 383911 w 697380"/>
                <a:gd name="connsiteY26" fmla="*/ 513881 h 672191"/>
                <a:gd name="connsiteX27" fmla="*/ 454107 w 697380"/>
                <a:gd name="connsiteY27" fmla="*/ 582938 h 672191"/>
                <a:gd name="connsiteX28" fmla="*/ 376767 w 697380"/>
                <a:gd name="connsiteY28" fmla="*/ 650647 h 672191"/>
                <a:gd name="connsiteX29" fmla="*/ 277375 w 697380"/>
                <a:gd name="connsiteY29" fmla="*/ 603436 h 672191"/>
                <a:gd name="connsiteX30" fmla="*/ 307711 w 697380"/>
                <a:gd name="connsiteY30" fmla="*/ 494831 h 672191"/>
                <a:gd name="connsiteX31" fmla="*/ 81492 w 697380"/>
                <a:gd name="connsiteY31" fmla="*/ 244800 h 672191"/>
                <a:gd name="connsiteX32" fmla="*/ 45773 w 697380"/>
                <a:gd name="connsiteY32" fmla="*/ 159075 h 672191"/>
                <a:gd name="connsiteX33" fmla="*/ 530 w 697380"/>
                <a:gd name="connsiteY33" fmla="*/ 99544 h 672191"/>
                <a:gd name="connsiteX0" fmla="*/ 530 w 697380"/>
                <a:gd name="connsiteY0" fmla="*/ 99544 h 673352"/>
                <a:gd name="connsiteX1" fmla="*/ 79111 w 697380"/>
                <a:gd name="connsiteY1" fmla="*/ 94781 h 673352"/>
                <a:gd name="connsiteX2" fmla="*/ 188648 w 697380"/>
                <a:gd name="connsiteY2" fmla="*/ 132881 h 673352"/>
                <a:gd name="connsiteX3" fmla="*/ 269611 w 697380"/>
                <a:gd name="connsiteY3" fmla="*/ 32869 h 673352"/>
                <a:gd name="connsiteX4" fmla="*/ 367242 w 697380"/>
                <a:gd name="connsiteY4" fmla="*/ 6675 h 673352"/>
                <a:gd name="connsiteX5" fmla="*/ 376767 w 697380"/>
                <a:gd name="connsiteY5" fmla="*/ 149550 h 673352"/>
                <a:gd name="connsiteX6" fmla="*/ 298186 w 697380"/>
                <a:gd name="connsiteY6" fmla="*/ 175744 h 673352"/>
                <a:gd name="connsiteX7" fmla="*/ 262467 w 697380"/>
                <a:gd name="connsiteY7" fmla="*/ 166219 h 673352"/>
                <a:gd name="connsiteX8" fmla="*/ 221986 w 697380"/>
                <a:gd name="connsiteY8" fmla="*/ 247181 h 673352"/>
                <a:gd name="connsiteX9" fmla="*/ 136261 w 697380"/>
                <a:gd name="connsiteY9" fmla="*/ 242419 h 673352"/>
                <a:gd name="connsiteX10" fmla="*/ 219605 w 697380"/>
                <a:gd name="connsiteY10" fmla="*/ 299569 h 673352"/>
                <a:gd name="connsiteX11" fmla="*/ 295805 w 697380"/>
                <a:gd name="connsiteY11" fmla="*/ 411488 h 673352"/>
                <a:gd name="connsiteX12" fmla="*/ 269611 w 697380"/>
                <a:gd name="connsiteY12" fmla="*/ 259088 h 673352"/>
                <a:gd name="connsiteX13" fmla="*/ 274373 w 697380"/>
                <a:gd name="connsiteY13" fmla="*/ 175744 h 673352"/>
                <a:gd name="connsiteX14" fmla="*/ 383911 w 697380"/>
                <a:gd name="connsiteY14" fmla="*/ 266231 h 673352"/>
                <a:gd name="connsiteX15" fmla="*/ 433917 w 697380"/>
                <a:gd name="connsiteY15" fmla="*/ 318619 h 673352"/>
                <a:gd name="connsiteX16" fmla="*/ 379148 w 697380"/>
                <a:gd name="connsiteY16" fmla="*/ 182888 h 673352"/>
                <a:gd name="connsiteX17" fmla="*/ 393436 w 697380"/>
                <a:gd name="connsiteY17" fmla="*/ 132881 h 673352"/>
                <a:gd name="connsiteX18" fmla="*/ 460111 w 697380"/>
                <a:gd name="connsiteY18" fmla="*/ 97163 h 673352"/>
                <a:gd name="connsiteX19" fmla="*/ 462492 w 697380"/>
                <a:gd name="connsiteY19" fmla="*/ 135263 h 673352"/>
                <a:gd name="connsiteX20" fmla="*/ 505355 w 697380"/>
                <a:gd name="connsiteY20" fmla="*/ 313856 h 673352"/>
                <a:gd name="connsiteX21" fmla="*/ 691092 w 697380"/>
                <a:gd name="connsiteY21" fmla="*/ 523406 h 673352"/>
                <a:gd name="connsiteX22" fmla="*/ 660136 w 697380"/>
                <a:gd name="connsiteY22" fmla="*/ 556744 h 673352"/>
                <a:gd name="connsiteX23" fmla="*/ 438680 w 697380"/>
                <a:gd name="connsiteY23" fmla="*/ 390056 h 673352"/>
                <a:gd name="connsiteX24" fmla="*/ 333905 w 697380"/>
                <a:gd name="connsiteY24" fmla="*/ 301950 h 673352"/>
                <a:gd name="connsiteX25" fmla="*/ 331523 w 697380"/>
                <a:gd name="connsiteY25" fmla="*/ 416250 h 673352"/>
                <a:gd name="connsiteX26" fmla="*/ 383911 w 697380"/>
                <a:gd name="connsiteY26" fmla="*/ 513881 h 673352"/>
                <a:gd name="connsiteX27" fmla="*/ 454107 w 697380"/>
                <a:gd name="connsiteY27" fmla="*/ 582938 h 673352"/>
                <a:gd name="connsiteX28" fmla="*/ 378631 w 697380"/>
                <a:gd name="connsiteY28" fmla="*/ 658101 h 673352"/>
                <a:gd name="connsiteX29" fmla="*/ 277375 w 697380"/>
                <a:gd name="connsiteY29" fmla="*/ 603436 h 673352"/>
                <a:gd name="connsiteX30" fmla="*/ 307711 w 697380"/>
                <a:gd name="connsiteY30" fmla="*/ 494831 h 673352"/>
                <a:gd name="connsiteX31" fmla="*/ 81492 w 697380"/>
                <a:gd name="connsiteY31" fmla="*/ 244800 h 673352"/>
                <a:gd name="connsiteX32" fmla="*/ 45773 w 697380"/>
                <a:gd name="connsiteY32" fmla="*/ 159075 h 673352"/>
                <a:gd name="connsiteX33" fmla="*/ 530 w 697380"/>
                <a:gd name="connsiteY33" fmla="*/ 99544 h 673352"/>
                <a:gd name="connsiteX0" fmla="*/ 530 w 697380"/>
                <a:gd name="connsiteY0" fmla="*/ 99544 h 666318"/>
                <a:gd name="connsiteX1" fmla="*/ 79111 w 697380"/>
                <a:gd name="connsiteY1" fmla="*/ 94781 h 666318"/>
                <a:gd name="connsiteX2" fmla="*/ 188648 w 697380"/>
                <a:gd name="connsiteY2" fmla="*/ 132881 h 666318"/>
                <a:gd name="connsiteX3" fmla="*/ 269611 w 697380"/>
                <a:gd name="connsiteY3" fmla="*/ 32869 h 666318"/>
                <a:gd name="connsiteX4" fmla="*/ 367242 w 697380"/>
                <a:gd name="connsiteY4" fmla="*/ 6675 h 666318"/>
                <a:gd name="connsiteX5" fmla="*/ 376767 w 697380"/>
                <a:gd name="connsiteY5" fmla="*/ 149550 h 666318"/>
                <a:gd name="connsiteX6" fmla="*/ 298186 w 697380"/>
                <a:gd name="connsiteY6" fmla="*/ 175744 h 666318"/>
                <a:gd name="connsiteX7" fmla="*/ 262467 w 697380"/>
                <a:gd name="connsiteY7" fmla="*/ 166219 h 666318"/>
                <a:gd name="connsiteX8" fmla="*/ 221986 w 697380"/>
                <a:gd name="connsiteY8" fmla="*/ 247181 h 666318"/>
                <a:gd name="connsiteX9" fmla="*/ 136261 w 697380"/>
                <a:gd name="connsiteY9" fmla="*/ 242419 h 666318"/>
                <a:gd name="connsiteX10" fmla="*/ 219605 w 697380"/>
                <a:gd name="connsiteY10" fmla="*/ 299569 h 666318"/>
                <a:gd name="connsiteX11" fmla="*/ 295805 w 697380"/>
                <a:gd name="connsiteY11" fmla="*/ 411488 h 666318"/>
                <a:gd name="connsiteX12" fmla="*/ 269611 w 697380"/>
                <a:gd name="connsiteY12" fmla="*/ 259088 h 666318"/>
                <a:gd name="connsiteX13" fmla="*/ 274373 w 697380"/>
                <a:gd name="connsiteY13" fmla="*/ 175744 h 666318"/>
                <a:gd name="connsiteX14" fmla="*/ 383911 w 697380"/>
                <a:gd name="connsiteY14" fmla="*/ 266231 h 666318"/>
                <a:gd name="connsiteX15" fmla="*/ 433917 w 697380"/>
                <a:gd name="connsiteY15" fmla="*/ 318619 h 666318"/>
                <a:gd name="connsiteX16" fmla="*/ 379148 w 697380"/>
                <a:gd name="connsiteY16" fmla="*/ 182888 h 666318"/>
                <a:gd name="connsiteX17" fmla="*/ 393436 w 697380"/>
                <a:gd name="connsiteY17" fmla="*/ 132881 h 666318"/>
                <a:gd name="connsiteX18" fmla="*/ 460111 w 697380"/>
                <a:gd name="connsiteY18" fmla="*/ 97163 h 666318"/>
                <a:gd name="connsiteX19" fmla="*/ 462492 w 697380"/>
                <a:gd name="connsiteY19" fmla="*/ 135263 h 666318"/>
                <a:gd name="connsiteX20" fmla="*/ 505355 w 697380"/>
                <a:gd name="connsiteY20" fmla="*/ 313856 h 666318"/>
                <a:gd name="connsiteX21" fmla="*/ 691092 w 697380"/>
                <a:gd name="connsiteY21" fmla="*/ 523406 h 666318"/>
                <a:gd name="connsiteX22" fmla="*/ 660136 w 697380"/>
                <a:gd name="connsiteY22" fmla="*/ 556744 h 666318"/>
                <a:gd name="connsiteX23" fmla="*/ 438680 w 697380"/>
                <a:gd name="connsiteY23" fmla="*/ 390056 h 666318"/>
                <a:gd name="connsiteX24" fmla="*/ 333905 w 697380"/>
                <a:gd name="connsiteY24" fmla="*/ 301950 h 666318"/>
                <a:gd name="connsiteX25" fmla="*/ 331523 w 697380"/>
                <a:gd name="connsiteY25" fmla="*/ 416250 h 666318"/>
                <a:gd name="connsiteX26" fmla="*/ 383911 w 697380"/>
                <a:gd name="connsiteY26" fmla="*/ 513881 h 666318"/>
                <a:gd name="connsiteX27" fmla="*/ 454107 w 697380"/>
                <a:gd name="connsiteY27" fmla="*/ 582938 h 666318"/>
                <a:gd name="connsiteX28" fmla="*/ 378631 w 697380"/>
                <a:gd name="connsiteY28" fmla="*/ 658101 h 666318"/>
                <a:gd name="connsiteX29" fmla="*/ 277375 w 697380"/>
                <a:gd name="connsiteY29" fmla="*/ 603436 h 666318"/>
                <a:gd name="connsiteX30" fmla="*/ 307711 w 697380"/>
                <a:gd name="connsiteY30" fmla="*/ 494831 h 666318"/>
                <a:gd name="connsiteX31" fmla="*/ 81492 w 697380"/>
                <a:gd name="connsiteY31" fmla="*/ 244800 h 666318"/>
                <a:gd name="connsiteX32" fmla="*/ 45773 w 697380"/>
                <a:gd name="connsiteY32" fmla="*/ 159075 h 666318"/>
                <a:gd name="connsiteX33" fmla="*/ 530 w 697380"/>
                <a:gd name="connsiteY33" fmla="*/ 99544 h 666318"/>
                <a:gd name="connsiteX0" fmla="*/ 530 w 697380"/>
                <a:gd name="connsiteY0" fmla="*/ 99544 h 660227"/>
                <a:gd name="connsiteX1" fmla="*/ 79111 w 697380"/>
                <a:gd name="connsiteY1" fmla="*/ 94781 h 660227"/>
                <a:gd name="connsiteX2" fmla="*/ 188648 w 697380"/>
                <a:gd name="connsiteY2" fmla="*/ 132881 h 660227"/>
                <a:gd name="connsiteX3" fmla="*/ 269611 w 697380"/>
                <a:gd name="connsiteY3" fmla="*/ 32869 h 660227"/>
                <a:gd name="connsiteX4" fmla="*/ 367242 w 697380"/>
                <a:gd name="connsiteY4" fmla="*/ 6675 h 660227"/>
                <a:gd name="connsiteX5" fmla="*/ 376767 w 697380"/>
                <a:gd name="connsiteY5" fmla="*/ 149550 h 660227"/>
                <a:gd name="connsiteX6" fmla="*/ 298186 w 697380"/>
                <a:gd name="connsiteY6" fmla="*/ 175744 h 660227"/>
                <a:gd name="connsiteX7" fmla="*/ 262467 w 697380"/>
                <a:gd name="connsiteY7" fmla="*/ 166219 h 660227"/>
                <a:gd name="connsiteX8" fmla="*/ 221986 w 697380"/>
                <a:gd name="connsiteY8" fmla="*/ 247181 h 660227"/>
                <a:gd name="connsiteX9" fmla="*/ 136261 w 697380"/>
                <a:gd name="connsiteY9" fmla="*/ 242419 h 660227"/>
                <a:gd name="connsiteX10" fmla="*/ 219605 w 697380"/>
                <a:gd name="connsiteY10" fmla="*/ 299569 h 660227"/>
                <a:gd name="connsiteX11" fmla="*/ 295805 w 697380"/>
                <a:gd name="connsiteY11" fmla="*/ 411488 h 660227"/>
                <a:gd name="connsiteX12" fmla="*/ 269611 w 697380"/>
                <a:gd name="connsiteY12" fmla="*/ 259088 h 660227"/>
                <a:gd name="connsiteX13" fmla="*/ 274373 w 697380"/>
                <a:gd name="connsiteY13" fmla="*/ 175744 h 660227"/>
                <a:gd name="connsiteX14" fmla="*/ 383911 w 697380"/>
                <a:gd name="connsiteY14" fmla="*/ 266231 h 660227"/>
                <a:gd name="connsiteX15" fmla="*/ 433917 w 697380"/>
                <a:gd name="connsiteY15" fmla="*/ 318619 h 660227"/>
                <a:gd name="connsiteX16" fmla="*/ 379148 w 697380"/>
                <a:gd name="connsiteY16" fmla="*/ 182888 h 660227"/>
                <a:gd name="connsiteX17" fmla="*/ 393436 w 697380"/>
                <a:gd name="connsiteY17" fmla="*/ 132881 h 660227"/>
                <a:gd name="connsiteX18" fmla="*/ 460111 w 697380"/>
                <a:gd name="connsiteY18" fmla="*/ 97163 h 660227"/>
                <a:gd name="connsiteX19" fmla="*/ 462492 w 697380"/>
                <a:gd name="connsiteY19" fmla="*/ 135263 h 660227"/>
                <a:gd name="connsiteX20" fmla="*/ 505355 w 697380"/>
                <a:gd name="connsiteY20" fmla="*/ 313856 h 660227"/>
                <a:gd name="connsiteX21" fmla="*/ 691092 w 697380"/>
                <a:gd name="connsiteY21" fmla="*/ 523406 h 660227"/>
                <a:gd name="connsiteX22" fmla="*/ 660136 w 697380"/>
                <a:gd name="connsiteY22" fmla="*/ 556744 h 660227"/>
                <a:gd name="connsiteX23" fmla="*/ 438680 w 697380"/>
                <a:gd name="connsiteY23" fmla="*/ 390056 h 660227"/>
                <a:gd name="connsiteX24" fmla="*/ 333905 w 697380"/>
                <a:gd name="connsiteY24" fmla="*/ 301950 h 660227"/>
                <a:gd name="connsiteX25" fmla="*/ 331523 w 697380"/>
                <a:gd name="connsiteY25" fmla="*/ 416250 h 660227"/>
                <a:gd name="connsiteX26" fmla="*/ 383911 w 697380"/>
                <a:gd name="connsiteY26" fmla="*/ 513881 h 660227"/>
                <a:gd name="connsiteX27" fmla="*/ 454107 w 697380"/>
                <a:gd name="connsiteY27" fmla="*/ 582938 h 660227"/>
                <a:gd name="connsiteX28" fmla="*/ 378631 w 697380"/>
                <a:gd name="connsiteY28" fmla="*/ 658101 h 660227"/>
                <a:gd name="connsiteX29" fmla="*/ 277375 w 697380"/>
                <a:gd name="connsiteY29" fmla="*/ 603436 h 660227"/>
                <a:gd name="connsiteX30" fmla="*/ 307711 w 697380"/>
                <a:gd name="connsiteY30" fmla="*/ 494831 h 660227"/>
                <a:gd name="connsiteX31" fmla="*/ 81492 w 697380"/>
                <a:gd name="connsiteY31" fmla="*/ 244800 h 660227"/>
                <a:gd name="connsiteX32" fmla="*/ 45773 w 697380"/>
                <a:gd name="connsiteY32" fmla="*/ 159075 h 660227"/>
                <a:gd name="connsiteX33" fmla="*/ 530 w 697380"/>
                <a:gd name="connsiteY33" fmla="*/ 99544 h 660227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2492 w 697380"/>
                <a:gd name="connsiteY18" fmla="*/ 135263 h 661040"/>
                <a:gd name="connsiteX19" fmla="*/ 505355 w 697380"/>
                <a:gd name="connsiteY19" fmla="*/ 313856 h 661040"/>
                <a:gd name="connsiteX20" fmla="*/ 691092 w 697380"/>
                <a:gd name="connsiteY20" fmla="*/ 523406 h 661040"/>
                <a:gd name="connsiteX21" fmla="*/ 660136 w 697380"/>
                <a:gd name="connsiteY21" fmla="*/ 556744 h 661040"/>
                <a:gd name="connsiteX22" fmla="*/ 438680 w 697380"/>
                <a:gd name="connsiteY22" fmla="*/ 390056 h 661040"/>
                <a:gd name="connsiteX23" fmla="*/ 333905 w 697380"/>
                <a:gd name="connsiteY23" fmla="*/ 301950 h 661040"/>
                <a:gd name="connsiteX24" fmla="*/ 331523 w 697380"/>
                <a:gd name="connsiteY24" fmla="*/ 416250 h 661040"/>
                <a:gd name="connsiteX25" fmla="*/ 383911 w 697380"/>
                <a:gd name="connsiteY25" fmla="*/ 513881 h 661040"/>
                <a:gd name="connsiteX26" fmla="*/ 454107 w 697380"/>
                <a:gd name="connsiteY26" fmla="*/ 582938 h 661040"/>
                <a:gd name="connsiteX27" fmla="*/ 378631 w 697380"/>
                <a:gd name="connsiteY27" fmla="*/ 658101 h 661040"/>
                <a:gd name="connsiteX28" fmla="*/ 277375 w 697380"/>
                <a:gd name="connsiteY28" fmla="*/ 603436 h 661040"/>
                <a:gd name="connsiteX29" fmla="*/ 307711 w 697380"/>
                <a:gd name="connsiteY29" fmla="*/ 494831 h 661040"/>
                <a:gd name="connsiteX30" fmla="*/ 81492 w 697380"/>
                <a:gd name="connsiteY30" fmla="*/ 244800 h 661040"/>
                <a:gd name="connsiteX31" fmla="*/ 45773 w 697380"/>
                <a:gd name="connsiteY31" fmla="*/ 159075 h 661040"/>
                <a:gd name="connsiteX32" fmla="*/ 530 w 697380"/>
                <a:gd name="connsiteY32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505355 w 697380"/>
                <a:gd name="connsiteY18" fmla="*/ 313856 h 661040"/>
                <a:gd name="connsiteX19" fmla="*/ 691092 w 697380"/>
                <a:gd name="connsiteY19" fmla="*/ 523406 h 661040"/>
                <a:gd name="connsiteX20" fmla="*/ 660136 w 697380"/>
                <a:gd name="connsiteY20" fmla="*/ 556744 h 661040"/>
                <a:gd name="connsiteX21" fmla="*/ 438680 w 697380"/>
                <a:gd name="connsiteY21" fmla="*/ 390056 h 661040"/>
                <a:gd name="connsiteX22" fmla="*/ 333905 w 697380"/>
                <a:gd name="connsiteY22" fmla="*/ 301950 h 661040"/>
                <a:gd name="connsiteX23" fmla="*/ 331523 w 697380"/>
                <a:gd name="connsiteY23" fmla="*/ 416250 h 661040"/>
                <a:gd name="connsiteX24" fmla="*/ 383911 w 697380"/>
                <a:gd name="connsiteY24" fmla="*/ 513881 h 661040"/>
                <a:gd name="connsiteX25" fmla="*/ 454107 w 697380"/>
                <a:gd name="connsiteY25" fmla="*/ 582938 h 661040"/>
                <a:gd name="connsiteX26" fmla="*/ 378631 w 697380"/>
                <a:gd name="connsiteY26" fmla="*/ 658101 h 661040"/>
                <a:gd name="connsiteX27" fmla="*/ 277375 w 697380"/>
                <a:gd name="connsiteY27" fmla="*/ 603436 h 661040"/>
                <a:gd name="connsiteX28" fmla="*/ 307711 w 697380"/>
                <a:gd name="connsiteY28" fmla="*/ 494831 h 661040"/>
                <a:gd name="connsiteX29" fmla="*/ 81492 w 697380"/>
                <a:gd name="connsiteY29" fmla="*/ 244800 h 661040"/>
                <a:gd name="connsiteX30" fmla="*/ 45773 w 697380"/>
                <a:gd name="connsiteY30" fmla="*/ 159075 h 661040"/>
                <a:gd name="connsiteX31" fmla="*/ 530 w 697380"/>
                <a:gd name="connsiteY31" fmla="*/ 99544 h 661040"/>
                <a:gd name="connsiteX0" fmla="*/ 530 w 708424"/>
                <a:gd name="connsiteY0" fmla="*/ 99544 h 661040"/>
                <a:gd name="connsiteX1" fmla="*/ 79111 w 708424"/>
                <a:gd name="connsiteY1" fmla="*/ 94781 h 661040"/>
                <a:gd name="connsiteX2" fmla="*/ 188648 w 708424"/>
                <a:gd name="connsiteY2" fmla="*/ 132881 h 661040"/>
                <a:gd name="connsiteX3" fmla="*/ 269611 w 708424"/>
                <a:gd name="connsiteY3" fmla="*/ 32869 h 661040"/>
                <a:gd name="connsiteX4" fmla="*/ 367242 w 708424"/>
                <a:gd name="connsiteY4" fmla="*/ 6675 h 661040"/>
                <a:gd name="connsiteX5" fmla="*/ 376767 w 708424"/>
                <a:gd name="connsiteY5" fmla="*/ 149550 h 661040"/>
                <a:gd name="connsiteX6" fmla="*/ 298186 w 708424"/>
                <a:gd name="connsiteY6" fmla="*/ 175744 h 661040"/>
                <a:gd name="connsiteX7" fmla="*/ 262467 w 708424"/>
                <a:gd name="connsiteY7" fmla="*/ 166219 h 661040"/>
                <a:gd name="connsiteX8" fmla="*/ 221986 w 708424"/>
                <a:gd name="connsiteY8" fmla="*/ 247181 h 661040"/>
                <a:gd name="connsiteX9" fmla="*/ 136261 w 708424"/>
                <a:gd name="connsiteY9" fmla="*/ 242419 h 661040"/>
                <a:gd name="connsiteX10" fmla="*/ 219605 w 708424"/>
                <a:gd name="connsiteY10" fmla="*/ 299569 h 661040"/>
                <a:gd name="connsiteX11" fmla="*/ 295805 w 708424"/>
                <a:gd name="connsiteY11" fmla="*/ 411488 h 661040"/>
                <a:gd name="connsiteX12" fmla="*/ 269611 w 708424"/>
                <a:gd name="connsiteY12" fmla="*/ 259088 h 661040"/>
                <a:gd name="connsiteX13" fmla="*/ 274373 w 708424"/>
                <a:gd name="connsiteY13" fmla="*/ 175744 h 661040"/>
                <a:gd name="connsiteX14" fmla="*/ 383911 w 708424"/>
                <a:gd name="connsiteY14" fmla="*/ 266231 h 661040"/>
                <a:gd name="connsiteX15" fmla="*/ 433917 w 708424"/>
                <a:gd name="connsiteY15" fmla="*/ 318619 h 661040"/>
                <a:gd name="connsiteX16" fmla="*/ 379148 w 708424"/>
                <a:gd name="connsiteY16" fmla="*/ 182888 h 661040"/>
                <a:gd name="connsiteX17" fmla="*/ 393436 w 708424"/>
                <a:gd name="connsiteY17" fmla="*/ 132881 h 661040"/>
                <a:gd name="connsiteX18" fmla="*/ 691092 w 708424"/>
                <a:gd name="connsiteY18" fmla="*/ 523406 h 661040"/>
                <a:gd name="connsiteX19" fmla="*/ 660136 w 708424"/>
                <a:gd name="connsiteY19" fmla="*/ 556744 h 661040"/>
                <a:gd name="connsiteX20" fmla="*/ 438680 w 708424"/>
                <a:gd name="connsiteY20" fmla="*/ 390056 h 661040"/>
                <a:gd name="connsiteX21" fmla="*/ 333905 w 708424"/>
                <a:gd name="connsiteY21" fmla="*/ 301950 h 661040"/>
                <a:gd name="connsiteX22" fmla="*/ 331523 w 708424"/>
                <a:gd name="connsiteY22" fmla="*/ 416250 h 661040"/>
                <a:gd name="connsiteX23" fmla="*/ 383911 w 708424"/>
                <a:gd name="connsiteY23" fmla="*/ 513881 h 661040"/>
                <a:gd name="connsiteX24" fmla="*/ 454107 w 708424"/>
                <a:gd name="connsiteY24" fmla="*/ 582938 h 661040"/>
                <a:gd name="connsiteX25" fmla="*/ 378631 w 708424"/>
                <a:gd name="connsiteY25" fmla="*/ 658101 h 661040"/>
                <a:gd name="connsiteX26" fmla="*/ 277375 w 708424"/>
                <a:gd name="connsiteY26" fmla="*/ 603436 h 661040"/>
                <a:gd name="connsiteX27" fmla="*/ 307711 w 708424"/>
                <a:gd name="connsiteY27" fmla="*/ 494831 h 661040"/>
                <a:gd name="connsiteX28" fmla="*/ 81492 w 708424"/>
                <a:gd name="connsiteY28" fmla="*/ 244800 h 661040"/>
                <a:gd name="connsiteX29" fmla="*/ 45773 w 708424"/>
                <a:gd name="connsiteY29" fmla="*/ 159075 h 661040"/>
                <a:gd name="connsiteX30" fmla="*/ 530 w 708424"/>
                <a:gd name="connsiteY30" fmla="*/ 99544 h 661040"/>
                <a:gd name="connsiteX0" fmla="*/ 530 w 660372"/>
                <a:gd name="connsiteY0" fmla="*/ 99544 h 661040"/>
                <a:gd name="connsiteX1" fmla="*/ 79111 w 660372"/>
                <a:gd name="connsiteY1" fmla="*/ 94781 h 661040"/>
                <a:gd name="connsiteX2" fmla="*/ 188648 w 660372"/>
                <a:gd name="connsiteY2" fmla="*/ 132881 h 661040"/>
                <a:gd name="connsiteX3" fmla="*/ 269611 w 660372"/>
                <a:gd name="connsiteY3" fmla="*/ 32869 h 661040"/>
                <a:gd name="connsiteX4" fmla="*/ 367242 w 660372"/>
                <a:gd name="connsiteY4" fmla="*/ 6675 h 661040"/>
                <a:gd name="connsiteX5" fmla="*/ 376767 w 660372"/>
                <a:gd name="connsiteY5" fmla="*/ 149550 h 661040"/>
                <a:gd name="connsiteX6" fmla="*/ 298186 w 660372"/>
                <a:gd name="connsiteY6" fmla="*/ 175744 h 661040"/>
                <a:gd name="connsiteX7" fmla="*/ 262467 w 660372"/>
                <a:gd name="connsiteY7" fmla="*/ 166219 h 661040"/>
                <a:gd name="connsiteX8" fmla="*/ 221986 w 660372"/>
                <a:gd name="connsiteY8" fmla="*/ 247181 h 661040"/>
                <a:gd name="connsiteX9" fmla="*/ 136261 w 660372"/>
                <a:gd name="connsiteY9" fmla="*/ 242419 h 661040"/>
                <a:gd name="connsiteX10" fmla="*/ 219605 w 660372"/>
                <a:gd name="connsiteY10" fmla="*/ 299569 h 661040"/>
                <a:gd name="connsiteX11" fmla="*/ 295805 w 660372"/>
                <a:gd name="connsiteY11" fmla="*/ 411488 h 661040"/>
                <a:gd name="connsiteX12" fmla="*/ 269611 w 660372"/>
                <a:gd name="connsiteY12" fmla="*/ 259088 h 661040"/>
                <a:gd name="connsiteX13" fmla="*/ 274373 w 660372"/>
                <a:gd name="connsiteY13" fmla="*/ 175744 h 661040"/>
                <a:gd name="connsiteX14" fmla="*/ 383911 w 660372"/>
                <a:gd name="connsiteY14" fmla="*/ 266231 h 661040"/>
                <a:gd name="connsiteX15" fmla="*/ 433917 w 660372"/>
                <a:gd name="connsiteY15" fmla="*/ 318619 h 661040"/>
                <a:gd name="connsiteX16" fmla="*/ 379148 w 660372"/>
                <a:gd name="connsiteY16" fmla="*/ 182888 h 661040"/>
                <a:gd name="connsiteX17" fmla="*/ 393436 w 660372"/>
                <a:gd name="connsiteY17" fmla="*/ 132881 h 661040"/>
                <a:gd name="connsiteX18" fmla="*/ 660136 w 660372"/>
                <a:gd name="connsiteY18" fmla="*/ 556744 h 661040"/>
                <a:gd name="connsiteX19" fmla="*/ 438680 w 660372"/>
                <a:gd name="connsiteY19" fmla="*/ 390056 h 661040"/>
                <a:gd name="connsiteX20" fmla="*/ 333905 w 660372"/>
                <a:gd name="connsiteY20" fmla="*/ 301950 h 661040"/>
                <a:gd name="connsiteX21" fmla="*/ 331523 w 660372"/>
                <a:gd name="connsiteY21" fmla="*/ 416250 h 661040"/>
                <a:gd name="connsiteX22" fmla="*/ 383911 w 660372"/>
                <a:gd name="connsiteY22" fmla="*/ 513881 h 661040"/>
                <a:gd name="connsiteX23" fmla="*/ 454107 w 660372"/>
                <a:gd name="connsiteY23" fmla="*/ 582938 h 661040"/>
                <a:gd name="connsiteX24" fmla="*/ 378631 w 660372"/>
                <a:gd name="connsiteY24" fmla="*/ 658101 h 661040"/>
                <a:gd name="connsiteX25" fmla="*/ 277375 w 660372"/>
                <a:gd name="connsiteY25" fmla="*/ 603436 h 661040"/>
                <a:gd name="connsiteX26" fmla="*/ 307711 w 660372"/>
                <a:gd name="connsiteY26" fmla="*/ 494831 h 661040"/>
                <a:gd name="connsiteX27" fmla="*/ 81492 w 660372"/>
                <a:gd name="connsiteY27" fmla="*/ 244800 h 661040"/>
                <a:gd name="connsiteX28" fmla="*/ 45773 w 660372"/>
                <a:gd name="connsiteY28" fmla="*/ 159075 h 661040"/>
                <a:gd name="connsiteX29" fmla="*/ 530 w 660372"/>
                <a:gd name="connsiteY29" fmla="*/ 99544 h 661040"/>
                <a:gd name="connsiteX0" fmla="*/ 530 w 660536"/>
                <a:gd name="connsiteY0" fmla="*/ 99544 h 661040"/>
                <a:gd name="connsiteX1" fmla="*/ 79111 w 660536"/>
                <a:gd name="connsiteY1" fmla="*/ 94781 h 661040"/>
                <a:gd name="connsiteX2" fmla="*/ 188648 w 660536"/>
                <a:gd name="connsiteY2" fmla="*/ 132881 h 661040"/>
                <a:gd name="connsiteX3" fmla="*/ 269611 w 660536"/>
                <a:gd name="connsiteY3" fmla="*/ 32869 h 661040"/>
                <a:gd name="connsiteX4" fmla="*/ 367242 w 660536"/>
                <a:gd name="connsiteY4" fmla="*/ 6675 h 661040"/>
                <a:gd name="connsiteX5" fmla="*/ 376767 w 660536"/>
                <a:gd name="connsiteY5" fmla="*/ 149550 h 661040"/>
                <a:gd name="connsiteX6" fmla="*/ 298186 w 660536"/>
                <a:gd name="connsiteY6" fmla="*/ 175744 h 661040"/>
                <a:gd name="connsiteX7" fmla="*/ 262467 w 660536"/>
                <a:gd name="connsiteY7" fmla="*/ 166219 h 661040"/>
                <a:gd name="connsiteX8" fmla="*/ 221986 w 660536"/>
                <a:gd name="connsiteY8" fmla="*/ 247181 h 661040"/>
                <a:gd name="connsiteX9" fmla="*/ 136261 w 660536"/>
                <a:gd name="connsiteY9" fmla="*/ 242419 h 661040"/>
                <a:gd name="connsiteX10" fmla="*/ 219605 w 660536"/>
                <a:gd name="connsiteY10" fmla="*/ 299569 h 661040"/>
                <a:gd name="connsiteX11" fmla="*/ 295805 w 660536"/>
                <a:gd name="connsiteY11" fmla="*/ 411488 h 661040"/>
                <a:gd name="connsiteX12" fmla="*/ 269611 w 660536"/>
                <a:gd name="connsiteY12" fmla="*/ 259088 h 661040"/>
                <a:gd name="connsiteX13" fmla="*/ 274373 w 660536"/>
                <a:gd name="connsiteY13" fmla="*/ 175744 h 661040"/>
                <a:gd name="connsiteX14" fmla="*/ 383911 w 660536"/>
                <a:gd name="connsiteY14" fmla="*/ 266231 h 661040"/>
                <a:gd name="connsiteX15" fmla="*/ 433917 w 660536"/>
                <a:gd name="connsiteY15" fmla="*/ 318619 h 661040"/>
                <a:gd name="connsiteX16" fmla="*/ 379148 w 660536"/>
                <a:gd name="connsiteY16" fmla="*/ 182888 h 661040"/>
                <a:gd name="connsiteX17" fmla="*/ 660136 w 660536"/>
                <a:gd name="connsiteY17" fmla="*/ 556744 h 661040"/>
                <a:gd name="connsiteX18" fmla="*/ 438680 w 660536"/>
                <a:gd name="connsiteY18" fmla="*/ 390056 h 661040"/>
                <a:gd name="connsiteX19" fmla="*/ 333905 w 660536"/>
                <a:gd name="connsiteY19" fmla="*/ 301950 h 661040"/>
                <a:gd name="connsiteX20" fmla="*/ 331523 w 660536"/>
                <a:gd name="connsiteY20" fmla="*/ 416250 h 661040"/>
                <a:gd name="connsiteX21" fmla="*/ 383911 w 660536"/>
                <a:gd name="connsiteY21" fmla="*/ 513881 h 661040"/>
                <a:gd name="connsiteX22" fmla="*/ 454107 w 660536"/>
                <a:gd name="connsiteY22" fmla="*/ 582938 h 661040"/>
                <a:gd name="connsiteX23" fmla="*/ 378631 w 660536"/>
                <a:gd name="connsiteY23" fmla="*/ 658101 h 661040"/>
                <a:gd name="connsiteX24" fmla="*/ 277375 w 660536"/>
                <a:gd name="connsiteY24" fmla="*/ 603436 h 661040"/>
                <a:gd name="connsiteX25" fmla="*/ 307711 w 660536"/>
                <a:gd name="connsiteY25" fmla="*/ 494831 h 661040"/>
                <a:gd name="connsiteX26" fmla="*/ 81492 w 660536"/>
                <a:gd name="connsiteY26" fmla="*/ 244800 h 661040"/>
                <a:gd name="connsiteX27" fmla="*/ 45773 w 660536"/>
                <a:gd name="connsiteY27" fmla="*/ 159075 h 661040"/>
                <a:gd name="connsiteX28" fmla="*/ 530 w 660536"/>
                <a:gd name="connsiteY28" fmla="*/ 99544 h 661040"/>
                <a:gd name="connsiteX0" fmla="*/ 530 w 660138"/>
                <a:gd name="connsiteY0" fmla="*/ 99544 h 661040"/>
                <a:gd name="connsiteX1" fmla="*/ 79111 w 660138"/>
                <a:gd name="connsiteY1" fmla="*/ 94781 h 661040"/>
                <a:gd name="connsiteX2" fmla="*/ 188648 w 660138"/>
                <a:gd name="connsiteY2" fmla="*/ 132881 h 661040"/>
                <a:gd name="connsiteX3" fmla="*/ 269611 w 660138"/>
                <a:gd name="connsiteY3" fmla="*/ 32869 h 661040"/>
                <a:gd name="connsiteX4" fmla="*/ 367242 w 660138"/>
                <a:gd name="connsiteY4" fmla="*/ 6675 h 661040"/>
                <a:gd name="connsiteX5" fmla="*/ 376767 w 660138"/>
                <a:gd name="connsiteY5" fmla="*/ 149550 h 661040"/>
                <a:gd name="connsiteX6" fmla="*/ 298186 w 660138"/>
                <a:gd name="connsiteY6" fmla="*/ 175744 h 661040"/>
                <a:gd name="connsiteX7" fmla="*/ 262467 w 660138"/>
                <a:gd name="connsiteY7" fmla="*/ 166219 h 661040"/>
                <a:gd name="connsiteX8" fmla="*/ 221986 w 660138"/>
                <a:gd name="connsiteY8" fmla="*/ 247181 h 661040"/>
                <a:gd name="connsiteX9" fmla="*/ 136261 w 660138"/>
                <a:gd name="connsiteY9" fmla="*/ 242419 h 661040"/>
                <a:gd name="connsiteX10" fmla="*/ 219605 w 660138"/>
                <a:gd name="connsiteY10" fmla="*/ 299569 h 661040"/>
                <a:gd name="connsiteX11" fmla="*/ 295805 w 660138"/>
                <a:gd name="connsiteY11" fmla="*/ 411488 h 661040"/>
                <a:gd name="connsiteX12" fmla="*/ 269611 w 660138"/>
                <a:gd name="connsiteY12" fmla="*/ 259088 h 661040"/>
                <a:gd name="connsiteX13" fmla="*/ 274373 w 660138"/>
                <a:gd name="connsiteY13" fmla="*/ 175744 h 661040"/>
                <a:gd name="connsiteX14" fmla="*/ 383911 w 660138"/>
                <a:gd name="connsiteY14" fmla="*/ 266231 h 661040"/>
                <a:gd name="connsiteX15" fmla="*/ 433917 w 660138"/>
                <a:gd name="connsiteY15" fmla="*/ 318619 h 661040"/>
                <a:gd name="connsiteX16" fmla="*/ 660136 w 660138"/>
                <a:gd name="connsiteY16" fmla="*/ 556744 h 661040"/>
                <a:gd name="connsiteX17" fmla="*/ 438680 w 660138"/>
                <a:gd name="connsiteY17" fmla="*/ 390056 h 661040"/>
                <a:gd name="connsiteX18" fmla="*/ 333905 w 660138"/>
                <a:gd name="connsiteY18" fmla="*/ 301950 h 661040"/>
                <a:gd name="connsiteX19" fmla="*/ 331523 w 660138"/>
                <a:gd name="connsiteY19" fmla="*/ 416250 h 661040"/>
                <a:gd name="connsiteX20" fmla="*/ 383911 w 660138"/>
                <a:gd name="connsiteY20" fmla="*/ 513881 h 661040"/>
                <a:gd name="connsiteX21" fmla="*/ 454107 w 660138"/>
                <a:gd name="connsiteY21" fmla="*/ 582938 h 661040"/>
                <a:gd name="connsiteX22" fmla="*/ 378631 w 660138"/>
                <a:gd name="connsiteY22" fmla="*/ 658101 h 661040"/>
                <a:gd name="connsiteX23" fmla="*/ 277375 w 660138"/>
                <a:gd name="connsiteY23" fmla="*/ 603436 h 661040"/>
                <a:gd name="connsiteX24" fmla="*/ 307711 w 660138"/>
                <a:gd name="connsiteY24" fmla="*/ 494831 h 661040"/>
                <a:gd name="connsiteX25" fmla="*/ 81492 w 660138"/>
                <a:gd name="connsiteY25" fmla="*/ 244800 h 661040"/>
                <a:gd name="connsiteX26" fmla="*/ 45773 w 660138"/>
                <a:gd name="connsiteY26" fmla="*/ 159075 h 661040"/>
                <a:gd name="connsiteX27" fmla="*/ 530 w 660138"/>
                <a:gd name="connsiteY27" fmla="*/ 99544 h 661040"/>
                <a:gd name="connsiteX0" fmla="*/ 530 w 660138"/>
                <a:gd name="connsiteY0" fmla="*/ 99544 h 661040"/>
                <a:gd name="connsiteX1" fmla="*/ 79111 w 660138"/>
                <a:gd name="connsiteY1" fmla="*/ 94781 h 661040"/>
                <a:gd name="connsiteX2" fmla="*/ 188648 w 660138"/>
                <a:gd name="connsiteY2" fmla="*/ 132881 h 661040"/>
                <a:gd name="connsiteX3" fmla="*/ 269611 w 660138"/>
                <a:gd name="connsiteY3" fmla="*/ 32869 h 661040"/>
                <a:gd name="connsiteX4" fmla="*/ 367242 w 660138"/>
                <a:gd name="connsiteY4" fmla="*/ 6675 h 661040"/>
                <a:gd name="connsiteX5" fmla="*/ 376767 w 660138"/>
                <a:gd name="connsiteY5" fmla="*/ 149550 h 661040"/>
                <a:gd name="connsiteX6" fmla="*/ 298186 w 660138"/>
                <a:gd name="connsiteY6" fmla="*/ 175744 h 661040"/>
                <a:gd name="connsiteX7" fmla="*/ 262467 w 660138"/>
                <a:gd name="connsiteY7" fmla="*/ 166219 h 661040"/>
                <a:gd name="connsiteX8" fmla="*/ 221986 w 660138"/>
                <a:gd name="connsiteY8" fmla="*/ 247181 h 661040"/>
                <a:gd name="connsiteX9" fmla="*/ 136261 w 660138"/>
                <a:gd name="connsiteY9" fmla="*/ 242419 h 661040"/>
                <a:gd name="connsiteX10" fmla="*/ 219605 w 660138"/>
                <a:gd name="connsiteY10" fmla="*/ 299569 h 661040"/>
                <a:gd name="connsiteX11" fmla="*/ 295805 w 660138"/>
                <a:gd name="connsiteY11" fmla="*/ 411488 h 661040"/>
                <a:gd name="connsiteX12" fmla="*/ 269611 w 660138"/>
                <a:gd name="connsiteY12" fmla="*/ 259088 h 661040"/>
                <a:gd name="connsiteX13" fmla="*/ 274373 w 660138"/>
                <a:gd name="connsiteY13" fmla="*/ 175744 h 661040"/>
                <a:gd name="connsiteX14" fmla="*/ 433917 w 660138"/>
                <a:gd name="connsiteY14" fmla="*/ 318619 h 661040"/>
                <a:gd name="connsiteX15" fmla="*/ 660136 w 660138"/>
                <a:gd name="connsiteY15" fmla="*/ 556744 h 661040"/>
                <a:gd name="connsiteX16" fmla="*/ 438680 w 660138"/>
                <a:gd name="connsiteY16" fmla="*/ 390056 h 661040"/>
                <a:gd name="connsiteX17" fmla="*/ 333905 w 660138"/>
                <a:gd name="connsiteY17" fmla="*/ 301950 h 661040"/>
                <a:gd name="connsiteX18" fmla="*/ 331523 w 660138"/>
                <a:gd name="connsiteY18" fmla="*/ 416250 h 661040"/>
                <a:gd name="connsiteX19" fmla="*/ 383911 w 660138"/>
                <a:gd name="connsiteY19" fmla="*/ 513881 h 661040"/>
                <a:gd name="connsiteX20" fmla="*/ 454107 w 660138"/>
                <a:gd name="connsiteY20" fmla="*/ 582938 h 661040"/>
                <a:gd name="connsiteX21" fmla="*/ 378631 w 660138"/>
                <a:gd name="connsiteY21" fmla="*/ 658101 h 661040"/>
                <a:gd name="connsiteX22" fmla="*/ 277375 w 660138"/>
                <a:gd name="connsiteY22" fmla="*/ 603436 h 661040"/>
                <a:gd name="connsiteX23" fmla="*/ 307711 w 660138"/>
                <a:gd name="connsiteY23" fmla="*/ 494831 h 661040"/>
                <a:gd name="connsiteX24" fmla="*/ 81492 w 660138"/>
                <a:gd name="connsiteY24" fmla="*/ 244800 h 661040"/>
                <a:gd name="connsiteX25" fmla="*/ 45773 w 660138"/>
                <a:gd name="connsiteY25" fmla="*/ 159075 h 661040"/>
                <a:gd name="connsiteX26" fmla="*/ 530 w 660138"/>
                <a:gd name="connsiteY26" fmla="*/ 99544 h 661040"/>
                <a:gd name="connsiteX0" fmla="*/ 530 w 662763"/>
                <a:gd name="connsiteY0" fmla="*/ 99544 h 661040"/>
                <a:gd name="connsiteX1" fmla="*/ 79111 w 662763"/>
                <a:gd name="connsiteY1" fmla="*/ 94781 h 661040"/>
                <a:gd name="connsiteX2" fmla="*/ 188648 w 662763"/>
                <a:gd name="connsiteY2" fmla="*/ 132881 h 661040"/>
                <a:gd name="connsiteX3" fmla="*/ 269611 w 662763"/>
                <a:gd name="connsiteY3" fmla="*/ 32869 h 661040"/>
                <a:gd name="connsiteX4" fmla="*/ 367242 w 662763"/>
                <a:gd name="connsiteY4" fmla="*/ 6675 h 661040"/>
                <a:gd name="connsiteX5" fmla="*/ 376767 w 662763"/>
                <a:gd name="connsiteY5" fmla="*/ 149550 h 661040"/>
                <a:gd name="connsiteX6" fmla="*/ 298186 w 662763"/>
                <a:gd name="connsiteY6" fmla="*/ 175744 h 661040"/>
                <a:gd name="connsiteX7" fmla="*/ 262467 w 662763"/>
                <a:gd name="connsiteY7" fmla="*/ 166219 h 661040"/>
                <a:gd name="connsiteX8" fmla="*/ 221986 w 662763"/>
                <a:gd name="connsiteY8" fmla="*/ 247181 h 661040"/>
                <a:gd name="connsiteX9" fmla="*/ 136261 w 662763"/>
                <a:gd name="connsiteY9" fmla="*/ 242419 h 661040"/>
                <a:gd name="connsiteX10" fmla="*/ 219605 w 662763"/>
                <a:gd name="connsiteY10" fmla="*/ 299569 h 661040"/>
                <a:gd name="connsiteX11" fmla="*/ 295805 w 662763"/>
                <a:gd name="connsiteY11" fmla="*/ 411488 h 661040"/>
                <a:gd name="connsiteX12" fmla="*/ 269611 w 662763"/>
                <a:gd name="connsiteY12" fmla="*/ 259088 h 661040"/>
                <a:gd name="connsiteX13" fmla="*/ 274373 w 662763"/>
                <a:gd name="connsiteY13" fmla="*/ 175744 h 661040"/>
                <a:gd name="connsiteX14" fmla="*/ 660136 w 662763"/>
                <a:gd name="connsiteY14" fmla="*/ 556744 h 661040"/>
                <a:gd name="connsiteX15" fmla="*/ 438680 w 662763"/>
                <a:gd name="connsiteY15" fmla="*/ 390056 h 661040"/>
                <a:gd name="connsiteX16" fmla="*/ 333905 w 662763"/>
                <a:gd name="connsiteY16" fmla="*/ 301950 h 661040"/>
                <a:gd name="connsiteX17" fmla="*/ 331523 w 662763"/>
                <a:gd name="connsiteY17" fmla="*/ 416250 h 661040"/>
                <a:gd name="connsiteX18" fmla="*/ 383911 w 662763"/>
                <a:gd name="connsiteY18" fmla="*/ 513881 h 661040"/>
                <a:gd name="connsiteX19" fmla="*/ 454107 w 662763"/>
                <a:gd name="connsiteY19" fmla="*/ 582938 h 661040"/>
                <a:gd name="connsiteX20" fmla="*/ 378631 w 662763"/>
                <a:gd name="connsiteY20" fmla="*/ 658101 h 661040"/>
                <a:gd name="connsiteX21" fmla="*/ 277375 w 662763"/>
                <a:gd name="connsiteY21" fmla="*/ 603436 h 661040"/>
                <a:gd name="connsiteX22" fmla="*/ 307711 w 662763"/>
                <a:gd name="connsiteY22" fmla="*/ 494831 h 661040"/>
                <a:gd name="connsiteX23" fmla="*/ 81492 w 662763"/>
                <a:gd name="connsiteY23" fmla="*/ 244800 h 661040"/>
                <a:gd name="connsiteX24" fmla="*/ 45773 w 662763"/>
                <a:gd name="connsiteY24" fmla="*/ 159075 h 661040"/>
                <a:gd name="connsiteX25" fmla="*/ 530 w 662763"/>
                <a:gd name="connsiteY25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269611 w 454495"/>
                <a:gd name="connsiteY12" fmla="*/ 259088 h 661040"/>
                <a:gd name="connsiteX13" fmla="*/ 274373 w 454495"/>
                <a:gd name="connsiteY13" fmla="*/ 175744 h 661040"/>
                <a:gd name="connsiteX14" fmla="*/ 438680 w 454495"/>
                <a:gd name="connsiteY14" fmla="*/ 390056 h 661040"/>
                <a:gd name="connsiteX15" fmla="*/ 333905 w 454495"/>
                <a:gd name="connsiteY15" fmla="*/ 301950 h 661040"/>
                <a:gd name="connsiteX16" fmla="*/ 331523 w 454495"/>
                <a:gd name="connsiteY16" fmla="*/ 416250 h 661040"/>
                <a:gd name="connsiteX17" fmla="*/ 383911 w 454495"/>
                <a:gd name="connsiteY17" fmla="*/ 513881 h 661040"/>
                <a:gd name="connsiteX18" fmla="*/ 454107 w 454495"/>
                <a:gd name="connsiteY18" fmla="*/ 582938 h 661040"/>
                <a:gd name="connsiteX19" fmla="*/ 378631 w 454495"/>
                <a:gd name="connsiteY19" fmla="*/ 658101 h 661040"/>
                <a:gd name="connsiteX20" fmla="*/ 277375 w 454495"/>
                <a:gd name="connsiteY20" fmla="*/ 603436 h 661040"/>
                <a:gd name="connsiteX21" fmla="*/ 307711 w 454495"/>
                <a:gd name="connsiteY21" fmla="*/ 494831 h 661040"/>
                <a:gd name="connsiteX22" fmla="*/ 81492 w 454495"/>
                <a:gd name="connsiteY22" fmla="*/ 244800 h 661040"/>
                <a:gd name="connsiteX23" fmla="*/ 45773 w 454495"/>
                <a:gd name="connsiteY23" fmla="*/ 159075 h 661040"/>
                <a:gd name="connsiteX24" fmla="*/ 530 w 454495"/>
                <a:gd name="connsiteY24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269611 w 454495"/>
                <a:gd name="connsiteY12" fmla="*/ 259088 h 661040"/>
                <a:gd name="connsiteX13" fmla="*/ 274373 w 454495"/>
                <a:gd name="connsiteY13" fmla="*/ 175744 h 661040"/>
                <a:gd name="connsiteX14" fmla="*/ 333905 w 454495"/>
                <a:gd name="connsiteY14" fmla="*/ 301950 h 661040"/>
                <a:gd name="connsiteX15" fmla="*/ 331523 w 454495"/>
                <a:gd name="connsiteY15" fmla="*/ 416250 h 661040"/>
                <a:gd name="connsiteX16" fmla="*/ 383911 w 454495"/>
                <a:gd name="connsiteY16" fmla="*/ 513881 h 661040"/>
                <a:gd name="connsiteX17" fmla="*/ 454107 w 454495"/>
                <a:gd name="connsiteY17" fmla="*/ 582938 h 661040"/>
                <a:gd name="connsiteX18" fmla="*/ 378631 w 454495"/>
                <a:gd name="connsiteY18" fmla="*/ 658101 h 661040"/>
                <a:gd name="connsiteX19" fmla="*/ 277375 w 454495"/>
                <a:gd name="connsiteY19" fmla="*/ 603436 h 661040"/>
                <a:gd name="connsiteX20" fmla="*/ 307711 w 454495"/>
                <a:gd name="connsiteY20" fmla="*/ 494831 h 661040"/>
                <a:gd name="connsiteX21" fmla="*/ 81492 w 454495"/>
                <a:gd name="connsiteY21" fmla="*/ 244800 h 661040"/>
                <a:gd name="connsiteX22" fmla="*/ 45773 w 454495"/>
                <a:gd name="connsiteY22" fmla="*/ 159075 h 661040"/>
                <a:gd name="connsiteX23" fmla="*/ 530 w 454495"/>
                <a:gd name="connsiteY23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269611 w 454495"/>
                <a:gd name="connsiteY12" fmla="*/ 259088 h 661040"/>
                <a:gd name="connsiteX13" fmla="*/ 274373 w 454495"/>
                <a:gd name="connsiteY13" fmla="*/ 175744 h 661040"/>
                <a:gd name="connsiteX14" fmla="*/ 331523 w 454495"/>
                <a:gd name="connsiteY14" fmla="*/ 416250 h 661040"/>
                <a:gd name="connsiteX15" fmla="*/ 383911 w 454495"/>
                <a:gd name="connsiteY15" fmla="*/ 513881 h 661040"/>
                <a:gd name="connsiteX16" fmla="*/ 454107 w 454495"/>
                <a:gd name="connsiteY16" fmla="*/ 582938 h 661040"/>
                <a:gd name="connsiteX17" fmla="*/ 378631 w 454495"/>
                <a:gd name="connsiteY17" fmla="*/ 658101 h 661040"/>
                <a:gd name="connsiteX18" fmla="*/ 277375 w 454495"/>
                <a:gd name="connsiteY18" fmla="*/ 603436 h 661040"/>
                <a:gd name="connsiteX19" fmla="*/ 307711 w 454495"/>
                <a:gd name="connsiteY19" fmla="*/ 494831 h 661040"/>
                <a:gd name="connsiteX20" fmla="*/ 81492 w 454495"/>
                <a:gd name="connsiteY20" fmla="*/ 244800 h 661040"/>
                <a:gd name="connsiteX21" fmla="*/ 45773 w 454495"/>
                <a:gd name="connsiteY21" fmla="*/ 159075 h 661040"/>
                <a:gd name="connsiteX22" fmla="*/ 530 w 454495"/>
                <a:gd name="connsiteY22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269611 w 454495"/>
                <a:gd name="connsiteY12" fmla="*/ 259088 h 661040"/>
                <a:gd name="connsiteX13" fmla="*/ 331523 w 454495"/>
                <a:gd name="connsiteY13" fmla="*/ 416250 h 661040"/>
                <a:gd name="connsiteX14" fmla="*/ 383911 w 454495"/>
                <a:gd name="connsiteY14" fmla="*/ 513881 h 661040"/>
                <a:gd name="connsiteX15" fmla="*/ 454107 w 454495"/>
                <a:gd name="connsiteY15" fmla="*/ 582938 h 661040"/>
                <a:gd name="connsiteX16" fmla="*/ 378631 w 454495"/>
                <a:gd name="connsiteY16" fmla="*/ 658101 h 661040"/>
                <a:gd name="connsiteX17" fmla="*/ 277375 w 454495"/>
                <a:gd name="connsiteY17" fmla="*/ 603436 h 661040"/>
                <a:gd name="connsiteX18" fmla="*/ 307711 w 454495"/>
                <a:gd name="connsiteY18" fmla="*/ 494831 h 661040"/>
                <a:gd name="connsiteX19" fmla="*/ 81492 w 454495"/>
                <a:gd name="connsiteY19" fmla="*/ 244800 h 661040"/>
                <a:gd name="connsiteX20" fmla="*/ 45773 w 454495"/>
                <a:gd name="connsiteY20" fmla="*/ 159075 h 661040"/>
                <a:gd name="connsiteX21" fmla="*/ 530 w 454495"/>
                <a:gd name="connsiteY21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331523 w 454495"/>
                <a:gd name="connsiteY12" fmla="*/ 416250 h 661040"/>
                <a:gd name="connsiteX13" fmla="*/ 383911 w 454495"/>
                <a:gd name="connsiteY13" fmla="*/ 513881 h 661040"/>
                <a:gd name="connsiteX14" fmla="*/ 454107 w 454495"/>
                <a:gd name="connsiteY14" fmla="*/ 582938 h 661040"/>
                <a:gd name="connsiteX15" fmla="*/ 378631 w 454495"/>
                <a:gd name="connsiteY15" fmla="*/ 658101 h 661040"/>
                <a:gd name="connsiteX16" fmla="*/ 277375 w 454495"/>
                <a:gd name="connsiteY16" fmla="*/ 603436 h 661040"/>
                <a:gd name="connsiteX17" fmla="*/ 307711 w 454495"/>
                <a:gd name="connsiteY17" fmla="*/ 494831 h 661040"/>
                <a:gd name="connsiteX18" fmla="*/ 81492 w 454495"/>
                <a:gd name="connsiteY18" fmla="*/ 244800 h 661040"/>
                <a:gd name="connsiteX19" fmla="*/ 45773 w 454495"/>
                <a:gd name="connsiteY19" fmla="*/ 159075 h 661040"/>
                <a:gd name="connsiteX20" fmla="*/ 530 w 454495"/>
                <a:gd name="connsiteY20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383911 w 454495"/>
                <a:gd name="connsiteY12" fmla="*/ 513881 h 661040"/>
                <a:gd name="connsiteX13" fmla="*/ 454107 w 454495"/>
                <a:gd name="connsiteY13" fmla="*/ 582938 h 661040"/>
                <a:gd name="connsiteX14" fmla="*/ 378631 w 454495"/>
                <a:gd name="connsiteY14" fmla="*/ 658101 h 661040"/>
                <a:gd name="connsiteX15" fmla="*/ 277375 w 454495"/>
                <a:gd name="connsiteY15" fmla="*/ 603436 h 661040"/>
                <a:gd name="connsiteX16" fmla="*/ 307711 w 454495"/>
                <a:gd name="connsiteY16" fmla="*/ 494831 h 661040"/>
                <a:gd name="connsiteX17" fmla="*/ 81492 w 454495"/>
                <a:gd name="connsiteY17" fmla="*/ 244800 h 661040"/>
                <a:gd name="connsiteX18" fmla="*/ 45773 w 454495"/>
                <a:gd name="connsiteY18" fmla="*/ 159075 h 661040"/>
                <a:gd name="connsiteX19" fmla="*/ 530 w 454495"/>
                <a:gd name="connsiteY19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313505 w 454495"/>
                <a:gd name="connsiteY12" fmla="*/ 420559 h 661040"/>
                <a:gd name="connsiteX13" fmla="*/ 383911 w 454495"/>
                <a:gd name="connsiteY13" fmla="*/ 513881 h 661040"/>
                <a:gd name="connsiteX14" fmla="*/ 454107 w 454495"/>
                <a:gd name="connsiteY14" fmla="*/ 582938 h 661040"/>
                <a:gd name="connsiteX15" fmla="*/ 378631 w 454495"/>
                <a:gd name="connsiteY15" fmla="*/ 658101 h 661040"/>
                <a:gd name="connsiteX16" fmla="*/ 277375 w 454495"/>
                <a:gd name="connsiteY16" fmla="*/ 603436 h 661040"/>
                <a:gd name="connsiteX17" fmla="*/ 307711 w 454495"/>
                <a:gd name="connsiteY17" fmla="*/ 494831 h 661040"/>
                <a:gd name="connsiteX18" fmla="*/ 81492 w 454495"/>
                <a:gd name="connsiteY18" fmla="*/ 244800 h 661040"/>
                <a:gd name="connsiteX19" fmla="*/ 45773 w 454495"/>
                <a:gd name="connsiteY19" fmla="*/ 159075 h 661040"/>
                <a:gd name="connsiteX20" fmla="*/ 530 w 454495"/>
                <a:gd name="connsiteY20" fmla="*/ 99544 h 661040"/>
                <a:gd name="connsiteX0" fmla="*/ 530 w 392043"/>
                <a:gd name="connsiteY0" fmla="*/ 99544 h 662208"/>
                <a:gd name="connsiteX1" fmla="*/ 79111 w 392043"/>
                <a:gd name="connsiteY1" fmla="*/ 94781 h 662208"/>
                <a:gd name="connsiteX2" fmla="*/ 188648 w 392043"/>
                <a:gd name="connsiteY2" fmla="*/ 132881 h 662208"/>
                <a:gd name="connsiteX3" fmla="*/ 269611 w 392043"/>
                <a:gd name="connsiteY3" fmla="*/ 32869 h 662208"/>
                <a:gd name="connsiteX4" fmla="*/ 367242 w 392043"/>
                <a:gd name="connsiteY4" fmla="*/ 6675 h 662208"/>
                <a:gd name="connsiteX5" fmla="*/ 376767 w 392043"/>
                <a:gd name="connsiteY5" fmla="*/ 149550 h 662208"/>
                <a:gd name="connsiteX6" fmla="*/ 298186 w 392043"/>
                <a:gd name="connsiteY6" fmla="*/ 175744 h 662208"/>
                <a:gd name="connsiteX7" fmla="*/ 262467 w 392043"/>
                <a:gd name="connsiteY7" fmla="*/ 166219 h 662208"/>
                <a:gd name="connsiteX8" fmla="*/ 221986 w 392043"/>
                <a:gd name="connsiteY8" fmla="*/ 247181 h 662208"/>
                <a:gd name="connsiteX9" fmla="*/ 136261 w 392043"/>
                <a:gd name="connsiteY9" fmla="*/ 242419 h 662208"/>
                <a:gd name="connsiteX10" fmla="*/ 219605 w 392043"/>
                <a:gd name="connsiteY10" fmla="*/ 299569 h 662208"/>
                <a:gd name="connsiteX11" fmla="*/ 295805 w 392043"/>
                <a:gd name="connsiteY11" fmla="*/ 411488 h 662208"/>
                <a:gd name="connsiteX12" fmla="*/ 313505 w 392043"/>
                <a:gd name="connsiteY12" fmla="*/ 420559 h 662208"/>
                <a:gd name="connsiteX13" fmla="*/ 383911 w 392043"/>
                <a:gd name="connsiteY13" fmla="*/ 513881 h 662208"/>
                <a:gd name="connsiteX14" fmla="*/ 378631 w 392043"/>
                <a:gd name="connsiteY14" fmla="*/ 658101 h 662208"/>
                <a:gd name="connsiteX15" fmla="*/ 277375 w 392043"/>
                <a:gd name="connsiteY15" fmla="*/ 603436 h 662208"/>
                <a:gd name="connsiteX16" fmla="*/ 307711 w 392043"/>
                <a:gd name="connsiteY16" fmla="*/ 494831 h 662208"/>
                <a:gd name="connsiteX17" fmla="*/ 81492 w 392043"/>
                <a:gd name="connsiteY17" fmla="*/ 244800 h 662208"/>
                <a:gd name="connsiteX18" fmla="*/ 45773 w 392043"/>
                <a:gd name="connsiteY18" fmla="*/ 159075 h 662208"/>
                <a:gd name="connsiteX19" fmla="*/ 530 w 392043"/>
                <a:gd name="connsiteY19" fmla="*/ 99544 h 662208"/>
                <a:gd name="connsiteX0" fmla="*/ 530 w 383532"/>
                <a:gd name="connsiteY0" fmla="*/ 99544 h 668376"/>
                <a:gd name="connsiteX1" fmla="*/ 79111 w 383532"/>
                <a:gd name="connsiteY1" fmla="*/ 94781 h 668376"/>
                <a:gd name="connsiteX2" fmla="*/ 188648 w 383532"/>
                <a:gd name="connsiteY2" fmla="*/ 132881 h 668376"/>
                <a:gd name="connsiteX3" fmla="*/ 269611 w 383532"/>
                <a:gd name="connsiteY3" fmla="*/ 32869 h 668376"/>
                <a:gd name="connsiteX4" fmla="*/ 367242 w 383532"/>
                <a:gd name="connsiteY4" fmla="*/ 6675 h 668376"/>
                <a:gd name="connsiteX5" fmla="*/ 376767 w 383532"/>
                <a:gd name="connsiteY5" fmla="*/ 149550 h 668376"/>
                <a:gd name="connsiteX6" fmla="*/ 298186 w 383532"/>
                <a:gd name="connsiteY6" fmla="*/ 175744 h 668376"/>
                <a:gd name="connsiteX7" fmla="*/ 262467 w 383532"/>
                <a:gd name="connsiteY7" fmla="*/ 166219 h 668376"/>
                <a:gd name="connsiteX8" fmla="*/ 221986 w 383532"/>
                <a:gd name="connsiteY8" fmla="*/ 247181 h 668376"/>
                <a:gd name="connsiteX9" fmla="*/ 136261 w 383532"/>
                <a:gd name="connsiteY9" fmla="*/ 242419 h 668376"/>
                <a:gd name="connsiteX10" fmla="*/ 219605 w 383532"/>
                <a:gd name="connsiteY10" fmla="*/ 299569 h 668376"/>
                <a:gd name="connsiteX11" fmla="*/ 295805 w 383532"/>
                <a:gd name="connsiteY11" fmla="*/ 411488 h 668376"/>
                <a:gd name="connsiteX12" fmla="*/ 313505 w 383532"/>
                <a:gd name="connsiteY12" fmla="*/ 420559 h 668376"/>
                <a:gd name="connsiteX13" fmla="*/ 378631 w 383532"/>
                <a:gd name="connsiteY13" fmla="*/ 658101 h 668376"/>
                <a:gd name="connsiteX14" fmla="*/ 277375 w 383532"/>
                <a:gd name="connsiteY14" fmla="*/ 603436 h 668376"/>
                <a:gd name="connsiteX15" fmla="*/ 307711 w 383532"/>
                <a:gd name="connsiteY15" fmla="*/ 494831 h 668376"/>
                <a:gd name="connsiteX16" fmla="*/ 81492 w 383532"/>
                <a:gd name="connsiteY16" fmla="*/ 244800 h 668376"/>
                <a:gd name="connsiteX17" fmla="*/ 45773 w 383532"/>
                <a:gd name="connsiteY17" fmla="*/ 159075 h 668376"/>
                <a:gd name="connsiteX18" fmla="*/ 530 w 383532"/>
                <a:gd name="connsiteY18" fmla="*/ 99544 h 668376"/>
                <a:gd name="connsiteX0" fmla="*/ 530 w 383532"/>
                <a:gd name="connsiteY0" fmla="*/ 99544 h 605045"/>
                <a:gd name="connsiteX1" fmla="*/ 79111 w 383532"/>
                <a:gd name="connsiteY1" fmla="*/ 94781 h 605045"/>
                <a:gd name="connsiteX2" fmla="*/ 188648 w 383532"/>
                <a:gd name="connsiteY2" fmla="*/ 132881 h 605045"/>
                <a:gd name="connsiteX3" fmla="*/ 269611 w 383532"/>
                <a:gd name="connsiteY3" fmla="*/ 32869 h 605045"/>
                <a:gd name="connsiteX4" fmla="*/ 367242 w 383532"/>
                <a:gd name="connsiteY4" fmla="*/ 6675 h 605045"/>
                <a:gd name="connsiteX5" fmla="*/ 376767 w 383532"/>
                <a:gd name="connsiteY5" fmla="*/ 149550 h 605045"/>
                <a:gd name="connsiteX6" fmla="*/ 298186 w 383532"/>
                <a:gd name="connsiteY6" fmla="*/ 175744 h 605045"/>
                <a:gd name="connsiteX7" fmla="*/ 262467 w 383532"/>
                <a:gd name="connsiteY7" fmla="*/ 166219 h 605045"/>
                <a:gd name="connsiteX8" fmla="*/ 221986 w 383532"/>
                <a:gd name="connsiteY8" fmla="*/ 247181 h 605045"/>
                <a:gd name="connsiteX9" fmla="*/ 136261 w 383532"/>
                <a:gd name="connsiteY9" fmla="*/ 242419 h 605045"/>
                <a:gd name="connsiteX10" fmla="*/ 219605 w 383532"/>
                <a:gd name="connsiteY10" fmla="*/ 299569 h 605045"/>
                <a:gd name="connsiteX11" fmla="*/ 295805 w 383532"/>
                <a:gd name="connsiteY11" fmla="*/ 411488 h 605045"/>
                <a:gd name="connsiteX12" fmla="*/ 313505 w 383532"/>
                <a:gd name="connsiteY12" fmla="*/ 420559 h 605045"/>
                <a:gd name="connsiteX13" fmla="*/ 277375 w 383532"/>
                <a:gd name="connsiteY13" fmla="*/ 603436 h 605045"/>
                <a:gd name="connsiteX14" fmla="*/ 307711 w 383532"/>
                <a:gd name="connsiteY14" fmla="*/ 494831 h 605045"/>
                <a:gd name="connsiteX15" fmla="*/ 81492 w 383532"/>
                <a:gd name="connsiteY15" fmla="*/ 244800 h 605045"/>
                <a:gd name="connsiteX16" fmla="*/ 45773 w 383532"/>
                <a:gd name="connsiteY16" fmla="*/ 159075 h 605045"/>
                <a:gd name="connsiteX17" fmla="*/ 530 w 383532"/>
                <a:gd name="connsiteY17" fmla="*/ 99544 h 605045"/>
                <a:gd name="connsiteX0" fmla="*/ 530 w 383532"/>
                <a:gd name="connsiteY0" fmla="*/ 99544 h 500673"/>
                <a:gd name="connsiteX1" fmla="*/ 79111 w 383532"/>
                <a:gd name="connsiteY1" fmla="*/ 94781 h 500673"/>
                <a:gd name="connsiteX2" fmla="*/ 188648 w 383532"/>
                <a:gd name="connsiteY2" fmla="*/ 132881 h 500673"/>
                <a:gd name="connsiteX3" fmla="*/ 269611 w 383532"/>
                <a:gd name="connsiteY3" fmla="*/ 32869 h 500673"/>
                <a:gd name="connsiteX4" fmla="*/ 367242 w 383532"/>
                <a:gd name="connsiteY4" fmla="*/ 6675 h 500673"/>
                <a:gd name="connsiteX5" fmla="*/ 376767 w 383532"/>
                <a:gd name="connsiteY5" fmla="*/ 149550 h 500673"/>
                <a:gd name="connsiteX6" fmla="*/ 298186 w 383532"/>
                <a:gd name="connsiteY6" fmla="*/ 175744 h 500673"/>
                <a:gd name="connsiteX7" fmla="*/ 262467 w 383532"/>
                <a:gd name="connsiteY7" fmla="*/ 166219 h 500673"/>
                <a:gd name="connsiteX8" fmla="*/ 221986 w 383532"/>
                <a:gd name="connsiteY8" fmla="*/ 247181 h 500673"/>
                <a:gd name="connsiteX9" fmla="*/ 136261 w 383532"/>
                <a:gd name="connsiteY9" fmla="*/ 242419 h 500673"/>
                <a:gd name="connsiteX10" fmla="*/ 219605 w 383532"/>
                <a:gd name="connsiteY10" fmla="*/ 299569 h 500673"/>
                <a:gd name="connsiteX11" fmla="*/ 295805 w 383532"/>
                <a:gd name="connsiteY11" fmla="*/ 411488 h 500673"/>
                <a:gd name="connsiteX12" fmla="*/ 313505 w 383532"/>
                <a:gd name="connsiteY12" fmla="*/ 420559 h 500673"/>
                <a:gd name="connsiteX13" fmla="*/ 307711 w 383532"/>
                <a:gd name="connsiteY13" fmla="*/ 494831 h 500673"/>
                <a:gd name="connsiteX14" fmla="*/ 81492 w 383532"/>
                <a:gd name="connsiteY14" fmla="*/ 244800 h 500673"/>
                <a:gd name="connsiteX15" fmla="*/ 45773 w 383532"/>
                <a:gd name="connsiteY15" fmla="*/ 159075 h 500673"/>
                <a:gd name="connsiteX16" fmla="*/ 530 w 383532"/>
                <a:gd name="connsiteY16" fmla="*/ 99544 h 500673"/>
                <a:gd name="connsiteX0" fmla="*/ 530 w 383532"/>
                <a:gd name="connsiteY0" fmla="*/ 99544 h 435215"/>
                <a:gd name="connsiteX1" fmla="*/ 79111 w 383532"/>
                <a:gd name="connsiteY1" fmla="*/ 94781 h 435215"/>
                <a:gd name="connsiteX2" fmla="*/ 188648 w 383532"/>
                <a:gd name="connsiteY2" fmla="*/ 132881 h 435215"/>
                <a:gd name="connsiteX3" fmla="*/ 269611 w 383532"/>
                <a:gd name="connsiteY3" fmla="*/ 32869 h 435215"/>
                <a:gd name="connsiteX4" fmla="*/ 367242 w 383532"/>
                <a:gd name="connsiteY4" fmla="*/ 6675 h 435215"/>
                <a:gd name="connsiteX5" fmla="*/ 376767 w 383532"/>
                <a:gd name="connsiteY5" fmla="*/ 149550 h 435215"/>
                <a:gd name="connsiteX6" fmla="*/ 298186 w 383532"/>
                <a:gd name="connsiteY6" fmla="*/ 175744 h 435215"/>
                <a:gd name="connsiteX7" fmla="*/ 262467 w 383532"/>
                <a:gd name="connsiteY7" fmla="*/ 166219 h 435215"/>
                <a:gd name="connsiteX8" fmla="*/ 221986 w 383532"/>
                <a:gd name="connsiteY8" fmla="*/ 247181 h 435215"/>
                <a:gd name="connsiteX9" fmla="*/ 136261 w 383532"/>
                <a:gd name="connsiteY9" fmla="*/ 242419 h 435215"/>
                <a:gd name="connsiteX10" fmla="*/ 219605 w 383532"/>
                <a:gd name="connsiteY10" fmla="*/ 299569 h 435215"/>
                <a:gd name="connsiteX11" fmla="*/ 295805 w 383532"/>
                <a:gd name="connsiteY11" fmla="*/ 411488 h 435215"/>
                <a:gd name="connsiteX12" fmla="*/ 313505 w 383532"/>
                <a:gd name="connsiteY12" fmla="*/ 420559 h 435215"/>
                <a:gd name="connsiteX13" fmla="*/ 81492 w 383532"/>
                <a:gd name="connsiteY13" fmla="*/ 244800 h 435215"/>
                <a:gd name="connsiteX14" fmla="*/ 45773 w 383532"/>
                <a:gd name="connsiteY14" fmla="*/ 159075 h 435215"/>
                <a:gd name="connsiteX15" fmla="*/ 530 w 383532"/>
                <a:gd name="connsiteY15" fmla="*/ 99544 h 435215"/>
                <a:gd name="connsiteX0" fmla="*/ 530 w 383532"/>
                <a:gd name="connsiteY0" fmla="*/ 99544 h 412116"/>
                <a:gd name="connsiteX1" fmla="*/ 79111 w 383532"/>
                <a:gd name="connsiteY1" fmla="*/ 94781 h 412116"/>
                <a:gd name="connsiteX2" fmla="*/ 188648 w 383532"/>
                <a:gd name="connsiteY2" fmla="*/ 132881 h 412116"/>
                <a:gd name="connsiteX3" fmla="*/ 269611 w 383532"/>
                <a:gd name="connsiteY3" fmla="*/ 32869 h 412116"/>
                <a:gd name="connsiteX4" fmla="*/ 367242 w 383532"/>
                <a:gd name="connsiteY4" fmla="*/ 6675 h 412116"/>
                <a:gd name="connsiteX5" fmla="*/ 376767 w 383532"/>
                <a:gd name="connsiteY5" fmla="*/ 149550 h 412116"/>
                <a:gd name="connsiteX6" fmla="*/ 298186 w 383532"/>
                <a:gd name="connsiteY6" fmla="*/ 175744 h 412116"/>
                <a:gd name="connsiteX7" fmla="*/ 262467 w 383532"/>
                <a:gd name="connsiteY7" fmla="*/ 166219 h 412116"/>
                <a:gd name="connsiteX8" fmla="*/ 221986 w 383532"/>
                <a:gd name="connsiteY8" fmla="*/ 247181 h 412116"/>
                <a:gd name="connsiteX9" fmla="*/ 136261 w 383532"/>
                <a:gd name="connsiteY9" fmla="*/ 242419 h 412116"/>
                <a:gd name="connsiteX10" fmla="*/ 219605 w 383532"/>
                <a:gd name="connsiteY10" fmla="*/ 299569 h 412116"/>
                <a:gd name="connsiteX11" fmla="*/ 295805 w 383532"/>
                <a:gd name="connsiteY11" fmla="*/ 411488 h 412116"/>
                <a:gd name="connsiteX12" fmla="*/ 81492 w 383532"/>
                <a:gd name="connsiteY12" fmla="*/ 244800 h 412116"/>
                <a:gd name="connsiteX13" fmla="*/ 45773 w 383532"/>
                <a:gd name="connsiteY13" fmla="*/ 159075 h 412116"/>
                <a:gd name="connsiteX14" fmla="*/ 530 w 383532"/>
                <a:gd name="connsiteY14" fmla="*/ 99544 h 412116"/>
                <a:gd name="connsiteX0" fmla="*/ 530 w 383532"/>
                <a:gd name="connsiteY0" fmla="*/ 99544 h 299572"/>
                <a:gd name="connsiteX1" fmla="*/ 79111 w 383532"/>
                <a:gd name="connsiteY1" fmla="*/ 94781 h 299572"/>
                <a:gd name="connsiteX2" fmla="*/ 188648 w 383532"/>
                <a:gd name="connsiteY2" fmla="*/ 132881 h 299572"/>
                <a:gd name="connsiteX3" fmla="*/ 269611 w 383532"/>
                <a:gd name="connsiteY3" fmla="*/ 32869 h 299572"/>
                <a:gd name="connsiteX4" fmla="*/ 367242 w 383532"/>
                <a:gd name="connsiteY4" fmla="*/ 6675 h 299572"/>
                <a:gd name="connsiteX5" fmla="*/ 376767 w 383532"/>
                <a:gd name="connsiteY5" fmla="*/ 149550 h 299572"/>
                <a:gd name="connsiteX6" fmla="*/ 298186 w 383532"/>
                <a:gd name="connsiteY6" fmla="*/ 175744 h 299572"/>
                <a:gd name="connsiteX7" fmla="*/ 262467 w 383532"/>
                <a:gd name="connsiteY7" fmla="*/ 166219 h 299572"/>
                <a:gd name="connsiteX8" fmla="*/ 221986 w 383532"/>
                <a:gd name="connsiteY8" fmla="*/ 247181 h 299572"/>
                <a:gd name="connsiteX9" fmla="*/ 136261 w 383532"/>
                <a:gd name="connsiteY9" fmla="*/ 242419 h 299572"/>
                <a:gd name="connsiteX10" fmla="*/ 219605 w 383532"/>
                <a:gd name="connsiteY10" fmla="*/ 299569 h 299572"/>
                <a:gd name="connsiteX11" fmla="*/ 81492 w 383532"/>
                <a:gd name="connsiteY11" fmla="*/ 244800 h 299572"/>
                <a:gd name="connsiteX12" fmla="*/ 45773 w 383532"/>
                <a:gd name="connsiteY12" fmla="*/ 159075 h 299572"/>
                <a:gd name="connsiteX13" fmla="*/ 530 w 383532"/>
                <a:gd name="connsiteY13" fmla="*/ 99544 h 299572"/>
                <a:gd name="connsiteX0" fmla="*/ 530 w 383532"/>
                <a:gd name="connsiteY0" fmla="*/ 99544 h 251872"/>
                <a:gd name="connsiteX1" fmla="*/ 79111 w 383532"/>
                <a:gd name="connsiteY1" fmla="*/ 94781 h 251872"/>
                <a:gd name="connsiteX2" fmla="*/ 188648 w 383532"/>
                <a:gd name="connsiteY2" fmla="*/ 132881 h 251872"/>
                <a:gd name="connsiteX3" fmla="*/ 269611 w 383532"/>
                <a:gd name="connsiteY3" fmla="*/ 32869 h 251872"/>
                <a:gd name="connsiteX4" fmla="*/ 367242 w 383532"/>
                <a:gd name="connsiteY4" fmla="*/ 6675 h 251872"/>
                <a:gd name="connsiteX5" fmla="*/ 376767 w 383532"/>
                <a:gd name="connsiteY5" fmla="*/ 149550 h 251872"/>
                <a:gd name="connsiteX6" fmla="*/ 298186 w 383532"/>
                <a:gd name="connsiteY6" fmla="*/ 175744 h 251872"/>
                <a:gd name="connsiteX7" fmla="*/ 262467 w 383532"/>
                <a:gd name="connsiteY7" fmla="*/ 166219 h 251872"/>
                <a:gd name="connsiteX8" fmla="*/ 221986 w 383532"/>
                <a:gd name="connsiteY8" fmla="*/ 247181 h 251872"/>
                <a:gd name="connsiteX9" fmla="*/ 136261 w 383532"/>
                <a:gd name="connsiteY9" fmla="*/ 242419 h 251872"/>
                <a:gd name="connsiteX10" fmla="*/ 81492 w 383532"/>
                <a:gd name="connsiteY10" fmla="*/ 244800 h 251872"/>
                <a:gd name="connsiteX11" fmla="*/ 45773 w 383532"/>
                <a:gd name="connsiteY11" fmla="*/ 159075 h 251872"/>
                <a:gd name="connsiteX12" fmla="*/ 530 w 383532"/>
                <a:gd name="connsiteY12" fmla="*/ 99544 h 251872"/>
                <a:gd name="connsiteX0" fmla="*/ 2394 w 385396"/>
                <a:gd name="connsiteY0" fmla="*/ 99544 h 251872"/>
                <a:gd name="connsiteX1" fmla="*/ 80975 w 385396"/>
                <a:gd name="connsiteY1" fmla="*/ 94781 h 251872"/>
                <a:gd name="connsiteX2" fmla="*/ 190512 w 385396"/>
                <a:gd name="connsiteY2" fmla="*/ 132881 h 251872"/>
                <a:gd name="connsiteX3" fmla="*/ 271475 w 385396"/>
                <a:gd name="connsiteY3" fmla="*/ 32869 h 251872"/>
                <a:gd name="connsiteX4" fmla="*/ 369106 w 385396"/>
                <a:gd name="connsiteY4" fmla="*/ 6675 h 251872"/>
                <a:gd name="connsiteX5" fmla="*/ 378631 w 385396"/>
                <a:gd name="connsiteY5" fmla="*/ 149550 h 251872"/>
                <a:gd name="connsiteX6" fmla="*/ 300050 w 385396"/>
                <a:gd name="connsiteY6" fmla="*/ 175744 h 251872"/>
                <a:gd name="connsiteX7" fmla="*/ 264331 w 385396"/>
                <a:gd name="connsiteY7" fmla="*/ 166219 h 251872"/>
                <a:gd name="connsiteX8" fmla="*/ 223850 w 385396"/>
                <a:gd name="connsiteY8" fmla="*/ 247181 h 251872"/>
                <a:gd name="connsiteX9" fmla="*/ 138125 w 385396"/>
                <a:gd name="connsiteY9" fmla="*/ 242419 h 251872"/>
                <a:gd name="connsiteX10" fmla="*/ 83356 w 385396"/>
                <a:gd name="connsiteY10" fmla="*/ 244800 h 251872"/>
                <a:gd name="connsiteX11" fmla="*/ 24627 w 385396"/>
                <a:gd name="connsiteY11" fmla="*/ 174268 h 251872"/>
                <a:gd name="connsiteX12" fmla="*/ 2394 w 385396"/>
                <a:gd name="connsiteY12" fmla="*/ 99544 h 251872"/>
                <a:gd name="connsiteX0" fmla="*/ 2394 w 394495"/>
                <a:gd name="connsiteY0" fmla="*/ 100015 h 252343"/>
                <a:gd name="connsiteX1" fmla="*/ 80975 w 394495"/>
                <a:gd name="connsiteY1" fmla="*/ 95252 h 252343"/>
                <a:gd name="connsiteX2" fmla="*/ 190512 w 394495"/>
                <a:gd name="connsiteY2" fmla="*/ 133352 h 252343"/>
                <a:gd name="connsiteX3" fmla="*/ 271475 w 394495"/>
                <a:gd name="connsiteY3" fmla="*/ 33340 h 252343"/>
                <a:gd name="connsiteX4" fmla="*/ 369106 w 394495"/>
                <a:gd name="connsiteY4" fmla="*/ 7146 h 252343"/>
                <a:gd name="connsiteX5" fmla="*/ 378631 w 394495"/>
                <a:gd name="connsiteY5" fmla="*/ 150021 h 252343"/>
                <a:gd name="connsiteX6" fmla="*/ 300050 w 394495"/>
                <a:gd name="connsiteY6" fmla="*/ 176215 h 252343"/>
                <a:gd name="connsiteX7" fmla="*/ 264331 w 394495"/>
                <a:gd name="connsiteY7" fmla="*/ 166690 h 252343"/>
                <a:gd name="connsiteX8" fmla="*/ 223850 w 394495"/>
                <a:gd name="connsiteY8" fmla="*/ 247652 h 252343"/>
                <a:gd name="connsiteX9" fmla="*/ 138125 w 394495"/>
                <a:gd name="connsiteY9" fmla="*/ 242890 h 252343"/>
                <a:gd name="connsiteX10" fmla="*/ 83356 w 394495"/>
                <a:gd name="connsiteY10" fmla="*/ 245271 h 252343"/>
                <a:gd name="connsiteX11" fmla="*/ 24627 w 394495"/>
                <a:gd name="connsiteY11" fmla="*/ 174739 h 252343"/>
                <a:gd name="connsiteX12" fmla="*/ 2394 w 394495"/>
                <a:gd name="connsiteY12" fmla="*/ 100015 h 252343"/>
                <a:gd name="connsiteX0" fmla="*/ 7902 w 400001"/>
                <a:gd name="connsiteY0" fmla="*/ 100017 h 252345"/>
                <a:gd name="connsiteX1" fmla="*/ 86483 w 400001"/>
                <a:gd name="connsiteY1" fmla="*/ 95254 h 252345"/>
                <a:gd name="connsiteX2" fmla="*/ 196020 w 400001"/>
                <a:gd name="connsiteY2" fmla="*/ 133354 h 252345"/>
                <a:gd name="connsiteX3" fmla="*/ 276983 w 400001"/>
                <a:gd name="connsiteY3" fmla="*/ 33342 h 252345"/>
                <a:gd name="connsiteX4" fmla="*/ 374614 w 400001"/>
                <a:gd name="connsiteY4" fmla="*/ 7148 h 252345"/>
                <a:gd name="connsiteX5" fmla="*/ 384139 w 400001"/>
                <a:gd name="connsiteY5" fmla="*/ 150023 h 252345"/>
                <a:gd name="connsiteX6" fmla="*/ 305558 w 400001"/>
                <a:gd name="connsiteY6" fmla="*/ 176217 h 252345"/>
                <a:gd name="connsiteX7" fmla="*/ 269839 w 400001"/>
                <a:gd name="connsiteY7" fmla="*/ 166692 h 252345"/>
                <a:gd name="connsiteX8" fmla="*/ 229358 w 400001"/>
                <a:gd name="connsiteY8" fmla="*/ 247654 h 252345"/>
                <a:gd name="connsiteX9" fmla="*/ 143633 w 400001"/>
                <a:gd name="connsiteY9" fmla="*/ 242892 h 252345"/>
                <a:gd name="connsiteX10" fmla="*/ 88864 w 400001"/>
                <a:gd name="connsiteY10" fmla="*/ 245273 h 252345"/>
                <a:gd name="connsiteX11" fmla="*/ 30135 w 400001"/>
                <a:gd name="connsiteY11" fmla="*/ 174741 h 252345"/>
                <a:gd name="connsiteX12" fmla="*/ 7902 w 400001"/>
                <a:gd name="connsiteY12" fmla="*/ 100017 h 252345"/>
                <a:gd name="connsiteX0" fmla="*/ 7904 w 400004"/>
                <a:gd name="connsiteY0" fmla="*/ 99687 h 252015"/>
                <a:gd name="connsiteX1" fmla="*/ 86485 w 400004"/>
                <a:gd name="connsiteY1" fmla="*/ 94924 h 252015"/>
                <a:gd name="connsiteX2" fmla="*/ 188005 w 400004"/>
                <a:gd name="connsiteY2" fmla="*/ 100870 h 252015"/>
                <a:gd name="connsiteX3" fmla="*/ 276985 w 400004"/>
                <a:gd name="connsiteY3" fmla="*/ 33012 h 252015"/>
                <a:gd name="connsiteX4" fmla="*/ 374616 w 400004"/>
                <a:gd name="connsiteY4" fmla="*/ 6818 h 252015"/>
                <a:gd name="connsiteX5" fmla="*/ 384141 w 400004"/>
                <a:gd name="connsiteY5" fmla="*/ 149693 h 252015"/>
                <a:gd name="connsiteX6" fmla="*/ 305560 w 400004"/>
                <a:gd name="connsiteY6" fmla="*/ 175887 h 252015"/>
                <a:gd name="connsiteX7" fmla="*/ 269841 w 400004"/>
                <a:gd name="connsiteY7" fmla="*/ 166362 h 252015"/>
                <a:gd name="connsiteX8" fmla="*/ 229360 w 400004"/>
                <a:gd name="connsiteY8" fmla="*/ 247324 h 252015"/>
                <a:gd name="connsiteX9" fmla="*/ 143635 w 400004"/>
                <a:gd name="connsiteY9" fmla="*/ 242562 h 252015"/>
                <a:gd name="connsiteX10" fmla="*/ 88866 w 400004"/>
                <a:gd name="connsiteY10" fmla="*/ 244943 h 252015"/>
                <a:gd name="connsiteX11" fmla="*/ 30137 w 400004"/>
                <a:gd name="connsiteY11" fmla="*/ 174411 h 252015"/>
                <a:gd name="connsiteX12" fmla="*/ 7904 w 400004"/>
                <a:gd name="connsiteY12" fmla="*/ 99687 h 25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004" h="252015">
                  <a:moveTo>
                    <a:pt x="7904" y="99687"/>
                  </a:moveTo>
                  <a:cubicBezTo>
                    <a:pt x="31157" y="64066"/>
                    <a:pt x="56468" y="94727"/>
                    <a:pt x="86485" y="94924"/>
                  </a:cubicBezTo>
                  <a:cubicBezTo>
                    <a:pt x="116502" y="95121"/>
                    <a:pt x="156255" y="111189"/>
                    <a:pt x="188005" y="100870"/>
                  </a:cubicBezTo>
                  <a:cubicBezTo>
                    <a:pt x="219755" y="90551"/>
                    <a:pt x="245883" y="48687"/>
                    <a:pt x="276985" y="33012"/>
                  </a:cubicBezTo>
                  <a:cubicBezTo>
                    <a:pt x="308087" y="17337"/>
                    <a:pt x="331782" y="-13760"/>
                    <a:pt x="374616" y="6818"/>
                  </a:cubicBezTo>
                  <a:cubicBezTo>
                    <a:pt x="417450" y="27396"/>
                    <a:pt x="395650" y="121515"/>
                    <a:pt x="384141" y="149693"/>
                  </a:cubicBezTo>
                  <a:cubicBezTo>
                    <a:pt x="372632" y="177871"/>
                    <a:pt x="324610" y="173109"/>
                    <a:pt x="305560" y="175887"/>
                  </a:cubicBezTo>
                  <a:cubicBezTo>
                    <a:pt x="286510" y="178665"/>
                    <a:pt x="282541" y="154456"/>
                    <a:pt x="269841" y="166362"/>
                  </a:cubicBezTo>
                  <a:cubicBezTo>
                    <a:pt x="257141" y="178268"/>
                    <a:pt x="250394" y="234624"/>
                    <a:pt x="229360" y="247324"/>
                  </a:cubicBezTo>
                  <a:cubicBezTo>
                    <a:pt x="208326" y="260024"/>
                    <a:pt x="167051" y="242959"/>
                    <a:pt x="143635" y="242562"/>
                  </a:cubicBezTo>
                  <a:cubicBezTo>
                    <a:pt x="120219" y="242165"/>
                    <a:pt x="103947" y="258834"/>
                    <a:pt x="88866" y="244943"/>
                  </a:cubicBezTo>
                  <a:cubicBezTo>
                    <a:pt x="73785" y="231052"/>
                    <a:pt x="41250" y="197430"/>
                    <a:pt x="30137" y="174411"/>
                  </a:cubicBezTo>
                  <a:cubicBezTo>
                    <a:pt x="19024" y="151392"/>
                    <a:pt x="-15349" y="135308"/>
                    <a:pt x="7904" y="99687"/>
                  </a:cubicBez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accent1">
                  <a:lumMod val="75000"/>
                </a:schemeClr>
              </a:solidFill>
            </a:ln>
            <a:effectLst>
              <a:glow rad="139700">
                <a:schemeClr val="accent1">
                  <a:alpha val="40000"/>
                </a:schemeClr>
              </a:glow>
              <a:innerShdw blurRad="25400">
                <a:prstClr val="black">
                  <a:alpha val="6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kern="0">
                <a:solidFill>
                  <a:sysClr val="windowText" lastClr="000000"/>
                </a:solidFill>
                <a:latin typeface="+mj-lt"/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b="0" noProof="0" dirty="0">
                <a:latin typeface="+mj-lt"/>
              </a:rPr>
              <a:t>Regulation Of Hunger: </a:t>
            </a:r>
            <a:br>
              <a:rPr lang="en-GB" b="0" noProof="0" dirty="0">
                <a:latin typeface="+mj-lt"/>
              </a:rPr>
            </a:br>
            <a:r>
              <a:rPr lang="en-GB" b="0" dirty="0">
                <a:latin typeface="+mj-lt"/>
              </a:rPr>
              <a:t>Zooming in: </a:t>
            </a:r>
            <a:r>
              <a:rPr lang="en-GB" b="0" noProof="0" dirty="0">
                <a:latin typeface="+mj-lt"/>
              </a:rPr>
              <a:t>Role Of Hypothalamic POMC Neurons</a:t>
            </a:r>
            <a:endParaRPr lang="en-GB" b="0" baseline="30000" noProof="0" dirty="0">
              <a:latin typeface="+mj-lt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CCB0C17B-9466-DC4D-9990-974487483D14}" type="slidenum">
              <a:rPr lang="en-US">
                <a:latin typeface="+mj-lt"/>
              </a:rPr>
              <a:pPr/>
              <a:t>14</a:t>
            </a:fld>
            <a:endParaRPr lang="en-US" dirty="0">
              <a:latin typeface="+mj-lt"/>
            </a:endParaRPr>
          </a:p>
        </p:txBody>
      </p:sp>
      <p:sp>
        <p:nvSpPr>
          <p:cNvPr id="108" name="TextBox 107"/>
          <p:cNvSpPr txBox="1"/>
          <p:nvPr/>
        </p:nvSpPr>
        <p:spPr>
          <a:xfrm>
            <a:off x="951847" y="1601355"/>
            <a:ext cx="1599565" cy="23912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>
              <a:defRPr/>
            </a:pPr>
            <a:r>
              <a:rPr lang="en-US" b="1" kern="0" dirty="0">
                <a:latin typeface="+mj-lt"/>
              </a:rPr>
              <a:t>Hypothalamus</a:t>
            </a:r>
          </a:p>
        </p:txBody>
      </p:sp>
      <p:cxnSp>
        <p:nvCxnSpPr>
          <p:cNvPr id="178" name="Straight Connector 177"/>
          <p:cNvCxnSpPr/>
          <p:nvPr/>
        </p:nvCxnSpPr>
        <p:spPr>
          <a:xfrm flipH="1" flipV="1">
            <a:off x="1709977" y="1873250"/>
            <a:ext cx="857792" cy="976496"/>
          </a:xfrm>
          <a:prstGeom prst="line">
            <a:avLst/>
          </a:prstGeom>
          <a:noFill/>
          <a:ln w="19050" cap="flat" cmpd="sng" algn="ctr">
            <a:solidFill>
              <a:schemeClr val="tx2"/>
            </a:solidFill>
            <a:prstDash val="solid"/>
            <a:miter lim="800000"/>
          </a:ln>
          <a:effectLst/>
        </p:spPr>
      </p:cxnSp>
      <p:grpSp>
        <p:nvGrpSpPr>
          <p:cNvPr id="191" name="Group 190"/>
          <p:cNvGrpSpPr/>
          <p:nvPr/>
        </p:nvGrpSpPr>
        <p:grpSpPr>
          <a:xfrm>
            <a:off x="6762210" y="1497185"/>
            <a:ext cx="4996668" cy="2731584"/>
            <a:chOff x="6045611" y="1195485"/>
            <a:chExt cx="5355814" cy="2926696"/>
          </a:xfrm>
        </p:grpSpPr>
        <p:grpSp>
          <p:nvGrpSpPr>
            <p:cNvPr id="192" name="Group 191"/>
            <p:cNvGrpSpPr/>
            <p:nvPr/>
          </p:nvGrpSpPr>
          <p:grpSpPr>
            <a:xfrm flipH="1" flipV="1">
              <a:off x="6895303" y="2816883"/>
              <a:ext cx="1214810" cy="1305298"/>
              <a:chOff x="1893292" y="5918126"/>
              <a:chExt cx="2143864" cy="2303555"/>
            </a:xfrm>
          </p:grpSpPr>
          <p:sp>
            <p:nvSpPr>
              <p:cNvPr id="216" name="Freeform 292"/>
              <p:cNvSpPr/>
              <p:nvPr/>
            </p:nvSpPr>
            <p:spPr>
              <a:xfrm rot="17042715">
                <a:off x="1813446" y="5997972"/>
                <a:ext cx="2303555" cy="2143864"/>
              </a:xfrm>
              <a:custGeom>
                <a:avLst/>
                <a:gdLst>
                  <a:gd name="connsiteX0" fmla="*/ 1310665 w 4594857"/>
                  <a:gd name="connsiteY0" fmla="*/ 0 h 2143864"/>
                  <a:gd name="connsiteX1" fmla="*/ 1076966 w 4594857"/>
                  <a:gd name="connsiteY1" fmla="*/ 537987 h 2143864"/>
                  <a:gd name="connsiteX2" fmla="*/ 1695246 w 4594857"/>
                  <a:gd name="connsiteY2" fmla="*/ 864644 h 2143864"/>
                  <a:gd name="connsiteX3" fmla="*/ 2303556 w 4594857"/>
                  <a:gd name="connsiteY3" fmla="*/ 920162 h 2143864"/>
                  <a:gd name="connsiteX4" fmla="*/ 1717049 w 4594857"/>
                  <a:gd name="connsiteY4" fmla="*/ 927639 h 2143864"/>
                  <a:gd name="connsiteX5" fmla="*/ 1623051 w 4594857"/>
                  <a:gd name="connsiteY5" fmla="*/ 1111602 h 2143864"/>
                  <a:gd name="connsiteX6" fmla="*/ 1639568 w 4594857"/>
                  <a:gd name="connsiteY6" fmla="*/ 1120162 h 2143864"/>
                  <a:gd name="connsiteX7" fmla="*/ 1637334 w 4594857"/>
                  <a:gd name="connsiteY7" fmla="*/ 1133365 h 2143864"/>
                  <a:gd name="connsiteX8" fmla="*/ 1640265 w 4594857"/>
                  <a:gd name="connsiteY8" fmla="*/ 1122036 h 2143864"/>
                  <a:gd name="connsiteX9" fmla="*/ 4252333 w 4594857"/>
                  <a:gd name="connsiteY9" fmla="*/ 1400169 h 2143864"/>
                  <a:gd name="connsiteX10" fmla="*/ 4532165 w 4594857"/>
                  <a:gd name="connsiteY10" fmla="*/ 1341812 h 2143864"/>
                  <a:gd name="connsiteX11" fmla="*/ 4532666 w 4594857"/>
                  <a:gd name="connsiteY11" fmla="*/ 1342377 h 2143864"/>
                  <a:gd name="connsiteX12" fmla="*/ 4541611 w 4594857"/>
                  <a:gd name="connsiteY12" fmla="*/ 1340774 h 2143864"/>
                  <a:gd name="connsiteX13" fmla="*/ 4560648 w 4594857"/>
                  <a:gd name="connsiteY13" fmla="*/ 1343083 h 2143864"/>
                  <a:gd name="connsiteX14" fmla="*/ 4591297 w 4594857"/>
                  <a:gd name="connsiteY14" fmla="*/ 1404115 h 2143864"/>
                  <a:gd name="connsiteX15" fmla="*/ 4590063 w 4594857"/>
                  <a:gd name="connsiteY15" fmla="*/ 1406875 h 2143864"/>
                  <a:gd name="connsiteX16" fmla="*/ 4590265 w 4594857"/>
                  <a:gd name="connsiteY16" fmla="*/ 1407101 h 2143864"/>
                  <a:gd name="connsiteX17" fmla="*/ 4493001 w 4594857"/>
                  <a:gd name="connsiteY17" fmla="*/ 1697626 h 2143864"/>
                  <a:gd name="connsiteX18" fmla="*/ 4435964 w 4594857"/>
                  <a:gd name="connsiteY18" fmla="*/ 1719346 h 2143864"/>
                  <a:gd name="connsiteX19" fmla="*/ 4412928 w 4594857"/>
                  <a:gd name="connsiteY19" fmla="*/ 1703024 h 2143864"/>
                  <a:gd name="connsiteX20" fmla="*/ 4412491 w 4594857"/>
                  <a:gd name="connsiteY20" fmla="*/ 1702331 h 2143864"/>
                  <a:gd name="connsiteX21" fmla="*/ 4220162 w 4594857"/>
                  <a:gd name="connsiteY21" fmla="*/ 1485338 h 2143864"/>
                  <a:gd name="connsiteX22" fmla="*/ 4220163 w 4594857"/>
                  <a:gd name="connsiteY22" fmla="*/ 1485333 h 2143864"/>
                  <a:gd name="connsiteX23" fmla="*/ 1615448 w 4594857"/>
                  <a:gd name="connsiteY23" fmla="*/ 1217961 h 2143864"/>
                  <a:gd name="connsiteX24" fmla="*/ 1615570 w 4594857"/>
                  <a:gd name="connsiteY24" fmla="*/ 1217489 h 2143864"/>
                  <a:gd name="connsiteX25" fmla="*/ 1597124 w 4594857"/>
                  <a:gd name="connsiteY25" fmla="*/ 1215650 h 2143864"/>
                  <a:gd name="connsiteX26" fmla="*/ 1646315 w 4594857"/>
                  <a:gd name="connsiteY26" fmla="*/ 1557591 h 2143864"/>
                  <a:gd name="connsiteX27" fmla="*/ 1817797 w 4594857"/>
                  <a:gd name="connsiteY27" fmla="*/ 2143864 h 2143864"/>
                  <a:gd name="connsiteX28" fmla="*/ 1595708 w 4594857"/>
                  <a:gd name="connsiteY28" fmla="*/ 1600981 h 2143864"/>
                  <a:gd name="connsiteX29" fmla="*/ 820610 w 4594857"/>
                  <a:gd name="connsiteY29" fmla="*/ 1757732 h 2143864"/>
                  <a:gd name="connsiteX30" fmla="*/ 245230 w 4594857"/>
                  <a:gd name="connsiteY30" fmla="*/ 1962814 h 2143864"/>
                  <a:gd name="connsiteX31" fmla="*/ 774368 w 4594857"/>
                  <a:gd name="connsiteY31" fmla="*/ 1709719 h 2143864"/>
                  <a:gd name="connsiteX32" fmla="*/ 470432 w 4594857"/>
                  <a:gd name="connsiteY32" fmla="*/ 1135357 h 2143864"/>
                  <a:gd name="connsiteX33" fmla="*/ 0 w 4594857"/>
                  <a:gd name="connsiteY33" fmla="*/ 745718 h 2143864"/>
                  <a:gd name="connsiteX34" fmla="*/ 488052 w 4594857"/>
                  <a:gd name="connsiteY34" fmla="*/ 1071066 h 2143864"/>
                  <a:gd name="connsiteX35" fmla="*/ 1010570 w 4594857"/>
                  <a:gd name="connsiteY35" fmla="*/ 532040 h 2143864"/>
                  <a:gd name="connsiteX36" fmla="*/ 1310665 w 4594857"/>
                  <a:gd name="connsiteY36" fmla="*/ 0 h 2143864"/>
                  <a:gd name="connsiteX0" fmla="*/ 1310665 w 4594857"/>
                  <a:gd name="connsiteY0" fmla="*/ 0 h 2143864"/>
                  <a:gd name="connsiteX1" fmla="*/ 1076966 w 4594857"/>
                  <a:gd name="connsiteY1" fmla="*/ 537987 h 2143864"/>
                  <a:gd name="connsiteX2" fmla="*/ 1695246 w 4594857"/>
                  <a:gd name="connsiteY2" fmla="*/ 864644 h 2143864"/>
                  <a:gd name="connsiteX3" fmla="*/ 2303556 w 4594857"/>
                  <a:gd name="connsiteY3" fmla="*/ 920162 h 2143864"/>
                  <a:gd name="connsiteX4" fmla="*/ 1717049 w 4594857"/>
                  <a:gd name="connsiteY4" fmla="*/ 927639 h 2143864"/>
                  <a:gd name="connsiteX5" fmla="*/ 1623051 w 4594857"/>
                  <a:gd name="connsiteY5" fmla="*/ 1111602 h 2143864"/>
                  <a:gd name="connsiteX6" fmla="*/ 1639568 w 4594857"/>
                  <a:gd name="connsiteY6" fmla="*/ 1120162 h 2143864"/>
                  <a:gd name="connsiteX7" fmla="*/ 1637334 w 4594857"/>
                  <a:gd name="connsiteY7" fmla="*/ 1133365 h 2143864"/>
                  <a:gd name="connsiteX8" fmla="*/ 1640265 w 4594857"/>
                  <a:gd name="connsiteY8" fmla="*/ 1122036 h 2143864"/>
                  <a:gd name="connsiteX9" fmla="*/ 4252333 w 4594857"/>
                  <a:gd name="connsiteY9" fmla="*/ 1400169 h 2143864"/>
                  <a:gd name="connsiteX10" fmla="*/ 4532165 w 4594857"/>
                  <a:gd name="connsiteY10" fmla="*/ 1341812 h 2143864"/>
                  <a:gd name="connsiteX11" fmla="*/ 4532666 w 4594857"/>
                  <a:gd name="connsiteY11" fmla="*/ 1342377 h 2143864"/>
                  <a:gd name="connsiteX12" fmla="*/ 4541611 w 4594857"/>
                  <a:gd name="connsiteY12" fmla="*/ 1340774 h 2143864"/>
                  <a:gd name="connsiteX13" fmla="*/ 4560648 w 4594857"/>
                  <a:gd name="connsiteY13" fmla="*/ 1343083 h 2143864"/>
                  <a:gd name="connsiteX14" fmla="*/ 4591297 w 4594857"/>
                  <a:gd name="connsiteY14" fmla="*/ 1404115 h 2143864"/>
                  <a:gd name="connsiteX15" fmla="*/ 4590063 w 4594857"/>
                  <a:gd name="connsiteY15" fmla="*/ 1406875 h 2143864"/>
                  <a:gd name="connsiteX16" fmla="*/ 4590265 w 4594857"/>
                  <a:gd name="connsiteY16" fmla="*/ 1407101 h 2143864"/>
                  <a:gd name="connsiteX17" fmla="*/ 4493001 w 4594857"/>
                  <a:gd name="connsiteY17" fmla="*/ 1697626 h 2143864"/>
                  <a:gd name="connsiteX18" fmla="*/ 4435964 w 4594857"/>
                  <a:gd name="connsiteY18" fmla="*/ 1719346 h 2143864"/>
                  <a:gd name="connsiteX19" fmla="*/ 4412928 w 4594857"/>
                  <a:gd name="connsiteY19" fmla="*/ 1703024 h 2143864"/>
                  <a:gd name="connsiteX20" fmla="*/ 4220162 w 4594857"/>
                  <a:gd name="connsiteY20" fmla="*/ 1485338 h 2143864"/>
                  <a:gd name="connsiteX21" fmla="*/ 4220163 w 4594857"/>
                  <a:gd name="connsiteY21" fmla="*/ 1485333 h 2143864"/>
                  <a:gd name="connsiteX22" fmla="*/ 1615448 w 4594857"/>
                  <a:gd name="connsiteY22" fmla="*/ 1217961 h 2143864"/>
                  <a:gd name="connsiteX23" fmla="*/ 1615570 w 4594857"/>
                  <a:gd name="connsiteY23" fmla="*/ 1217489 h 2143864"/>
                  <a:gd name="connsiteX24" fmla="*/ 1597124 w 4594857"/>
                  <a:gd name="connsiteY24" fmla="*/ 1215650 h 2143864"/>
                  <a:gd name="connsiteX25" fmla="*/ 1646315 w 4594857"/>
                  <a:gd name="connsiteY25" fmla="*/ 1557591 h 2143864"/>
                  <a:gd name="connsiteX26" fmla="*/ 1817797 w 4594857"/>
                  <a:gd name="connsiteY26" fmla="*/ 2143864 h 2143864"/>
                  <a:gd name="connsiteX27" fmla="*/ 1595708 w 4594857"/>
                  <a:gd name="connsiteY27" fmla="*/ 1600981 h 2143864"/>
                  <a:gd name="connsiteX28" fmla="*/ 820610 w 4594857"/>
                  <a:gd name="connsiteY28" fmla="*/ 1757732 h 2143864"/>
                  <a:gd name="connsiteX29" fmla="*/ 245230 w 4594857"/>
                  <a:gd name="connsiteY29" fmla="*/ 1962814 h 2143864"/>
                  <a:gd name="connsiteX30" fmla="*/ 774368 w 4594857"/>
                  <a:gd name="connsiteY30" fmla="*/ 1709719 h 2143864"/>
                  <a:gd name="connsiteX31" fmla="*/ 470432 w 4594857"/>
                  <a:gd name="connsiteY31" fmla="*/ 1135357 h 2143864"/>
                  <a:gd name="connsiteX32" fmla="*/ 0 w 4594857"/>
                  <a:gd name="connsiteY32" fmla="*/ 745718 h 2143864"/>
                  <a:gd name="connsiteX33" fmla="*/ 488052 w 4594857"/>
                  <a:gd name="connsiteY33" fmla="*/ 1071066 h 2143864"/>
                  <a:gd name="connsiteX34" fmla="*/ 1010570 w 4594857"/>
                  <a:gd name="connsiteY34" fmla="*/ 532040 h 2143864"/>
                  <a:gd name="connsiteX35" fmla="*/ 1310665 w 4594857"/>
                  <a:gd name="connsiteY35" fmla="*/ 0 h 2143864"/>
                  <a:gd name="connsiteX0" fmla="*/ 1310665 w 4594857"/>
                  <a:gd name="connsiteY0" fmla="*/ 0 h 2143864"/>
                  <a:gd name="connsiteX1" fmla="*/ 1076966 w 4594857"/>
                  <a:gd name="connsiteY1" fmla="*/ 537987 h 2143864"/>
                  <a:gd name="connsiteX2" fmla="*/ 1695246 w 4594857"/>
                  <a:gd name="connsiteY2" fmla="*/ 864644 h 2143864"/>
                  <a:gd name="connsiteX3" fmla="*/ 2303556 w 4594857"/>
                  <a:gd name="connsiteY3" fmla="*/ 920162 h 2143864"/>
                  <a:gd name="connsiteX4" fmla="*/ 1717049 w 4594857"/>
                  <a:gd name="connsiteY4" fmla="*/ 927639 h 2143864"/>
                  <a:gd name="connsiteX5" fmla="*/ 1623051 w 4594857"/>
                  <a:gd name="connsiteY5" fmla="*/ 1111602 h 2143864"/>
                  <a:gd name="connsiteX6" fmla="*/ 1639568 w 4594857"/>
                  <a:gd name="connsiteY6" fmla="*/ 1120162 h 2143864"/>
                  <a:gd name="connsiteX7" fmla="*/ 1637334 w 4594857"/>
                  <a:gd name="connsiteY7" fmla="*/ 1133365 h 2143864"/>
                  <a:gd name="connsiteX8" fmla="*/ 1640265 w 4594857"/>
                  <a:gd name="connsiteY8" fmla="*/ 1122036 h 2143864"/>
                  <a:gd name="connsiteX9" fmla="*/ 4252333 w 4594857"/>
                  <a:gd name="connsiteY9" fmla="*/ 1400169 h 2143864"/>
                  <a:gd name="connsiteX10" fmla="*/ 4532165 w 4594857"/>
                  <a:gd name="connsiteY10" fmla="*/ 1341812 h 2143864"/>
                  <a:gd name="connsiteX11" fmla="*/ 4532666 w 4594857"/>
                  <a:gd name="connsiteY11" fmla="*/ 1342377 h 2143864"/>
                  <a:gd name="connsiteX12" fmla="*/ 4541611 w 4594857"/>
                  <a:gd name="connsiteY12" fmla="*/ 1340774 h 2143864"/>
                  <a:gd name="connsiteX13" fmla="*/ 4560648 w 4594857"/>
                  <a:gd name="connsiteY13" fmla="*/ 1343083 h 2143864"/>
                  <a:gd name="connsiteX14" fmla="*/ 4591297 w 4594857"/>
                  <a:gd name="connsiteY14" fmla="*/ 1404115 h 2143864"/>
                  <a:gd name="connsiteX15" fmla="*/ 4590063 w 4594857"/>
                  <a:gd name="connsiteY15" fmla="*/ 1406875 h 2143864"/>
                  <a:gd name="connsiteX16" fmla="*/ 4590265 w 4594857"/>
                  <a:gd name="connsiteY16" fmla="*/ 1407101 h 2143864"/>
                  <a:gd name="connsiteX17" fmla="*/ 4493001 w 4594857"/>
                  <a:gd name="connsiteY17" fmla="*/ 1697626 h 2143864"/>
                  <a:gd name="connsiteX18" fmla="*/ 4435964 w 4594857"/>
                  <a:gd name="connsiteY18" fmla="*/ 1719346 h 2143864"/>
                  <a:gd name="connsiteX19" fmla="*/ 4220162 w 4594857"/>
                  <a:gd name="connsiteY19" fmla="*/ 1485338 h 2143864"/>
                  <a:gd name="connsiteX20" fmla="*/ 4220163 w 4594857"/>
                  <a:gd name="connsiteY20" fmla="*/ 1485333 h 2143864"/>
                  <a:gd name="connsiteX21" fmla="*/ 1615448 w 4594857"/>
                  <a:gd name="connsiteY21" fmla="*/ 1217961 h 2143864"/>
                  <a:gd name="connsiteX22" fmla="*/ 1615570 w 4594857"/>
                  <a:gd name="connsiteY22" fmla="*/ 1217489 h 2143864"/>
                  <a:gd name="connsiteX23" fmla="*/ 1597124 w 4594857"/>
                  <a:gd name="connsiteY23" fmla="*/ 1215650 h 2143864"/>
                  <a:gd name="connsiteX24" fmla="*/ 1646315 w 4594857"/>
                  <a:gd name="connsiteY24" fmla="*/ 1557591 h 2143864"/>
                  <a:gd name="connsiteX25" fmla="*/ 1817797 w 4594857"/>
                  <a:gd name="connsiteY25" fmla="*/ 2143864 h 2143864"/>
                  <a:gd name="connsiteX26" fmla="*/ 1595708 w 4594857"/>
                  <a:gd name="connsiteY26" fmla="*/ 1600981 h 2143864"/>
                  <a:gd name="connsiteX27" fmla="*/ 820610 w 4594857"/>
                  <a:gd name="connsiteY27" fmla="*/ 1757732 h 2143864"/>
                  <a:gd name="connsiteX28" fmla="*/ 245230 w 4594857"/>
                  <a:gd name="connsiteY28" fmla="*/ 1962814 h 2143864"/>
                  <a:gd name="connsiteX29" fmla="*/ 774368 w 4594857"/>
                  <a:gd name="connsiteY29" fmla="*/ 1709719 h 2143864"/>
                  <a:gd name="connsiteX30" fmla="*/ 470432 w 4594857"/>
                  <a:gd name="connsiteY30" fmla="*/ 1135357 h 2143864"/>
                  <a:gd name="connsiteX31" fmla="*/ 0 w 4594857"/>
                  <a:gd name="connsiteY31" fmla="*/ 745718 h 2143864"/>
                  <a:gd name="connsiteX32" fmla="*/ 488052 w 4594857"/>
                  <a:gd name="connsiteY32" fmla="*/ 1071066 h 2143864"/>
                  <a:gd name="connsiteX33" fmla="*/ 1010570 w 4594857"/>
                  <a:gd name="connsiteY33" fmla="*/ 532040 h 2143864"/>
                  <a:gd name="connsiteX34" fmla="*/ 1310665 w 4594857"/>
                  <a:gd name="connsiteY34" fmla="*/ 0 h 2143864"/>
                  <a:gd name="connsiteX0" fmla="*/ 1310665 w 4594857"/>
                  <a:gd name="connsiteY0" fmla="*/ 0 h 2143864"/>
                  <a:gd name="connsiteX1" fmla="*/ 1076966 w 4594857"/>
                  <a:gd name="connsiteY1" fmla="*/ 537987 h 2143864"/>
                  <a:gd name="connsiteX2" fmla="*/ 1695246 w 4594857"/>
                  <a:gd name="connsiteY2" fmla="*/ 864644 h 2143864"/>
                  <a:gd name="connsiteX3" fmla="*/ 2303556 w 4594857"/>
                  <a:gd name="connsiteY3" fmla="*/ 920162 h 2143864"/>
                  <a:gd name="connsiteX4" fmla="*/ 1717049 w 4594857"/>
                  <a:gd name="connsiteY4" fmla="*/ 927639 h 2143864"/>
                  <a:gd name="connsiteX5" fmla="*/ 1623051 w 4594857"/>
                  <a:gd name="connsiteY5" fmla="*/ 1111602 h 2143864"/>
                  <a:gd name="connsiteX6" fmla="*/ 1639568 w 4594857"/>
                  <a:gd name="connsiteY6" fmla="*/ 1120162 h 2143864"/>
                  <a:gd name="connsiteX7" fmla="*/ 1637334 w 4594857"/>
                  <a:gd name="connsiteY7" fmla="*/ 1133365 h 2143864"/>
                  <a:gd name="connsiteX8" fmla="*/ 1640265 w 4594857"/>
                  <a:gd name="connsiteY8" fmla="*/ 1122036 h 2143864"/>
                  <a:gd name="connsiteX9" fmla="*/ 4252333 w 4594857"/>
                  <a:gd name="connsiteY9" fmla="*/ 1400169 h 2143864"/>
                  <a:gd name="connsiteX10" fmla="*/ 4532165 w 4594857"/>
                  <a:gd name="connsiteY10" fmla="*/ 1341812 h 2143864"/>
                  <a:gd name="connsiteX11" fmla="*/ 4532666 w 4594857"/>
                  <a:gd name="connsiteY11" fmla="*/ 1342377 h 2143864"/>
                  <a:gd name="connsiteX12" fmla="*/ 4541611 w 4594857"/>
                  <a:gd name="connsiteY12" fmla="*/ 1340774 h 2143864"/>
                  <a:gd name="connsiteX13" fmla="*/ 4560648 w 4594857"/>
                  <a:gd name="connsiteY13" fmla="*/ 1343083 h 2143864"/>
                  <a:gd name="connsiteX14" fmla="*/ 4591297 w 4594857"/>
                  <a:gd name="connsiteY14" fmla="*/ 1404115 h 2143864"/>
                  <a:gd name="connsiteX15" fmla="*/ 4590063 w 4594857"/>
                  <a:gd name="connsiteY15" fmla="*/ 1406875 h 2143864"/>
                  <a:gd name="connsiteX16" fmla="*/ 4590265 w 4594857"/>
                  <a:gd name="connsiteY16" fmla="*/ 1407101 h 2143864"/>
                  <a:gd name="connsiteX17" fmla="*/ 4493001 w 4594857"/>
                  <a:gd name="connsiteY17" fmla="*/ 1697626 h 2143864"/>
                  <a:gd name="connsiteX18" fmla="*/ 4220162 w 4594857"/>
                  <a:gd name="connsiteY18" fmla="*/ 1485338 h 2143864"/>
                  <a:gd name="connsiteX19" fmla="*/ 4220163 w 4594857"/>
                  <a:gd name="connsiteY19" fmla="*/ 1485333 h 2143864"/>
                  <a:gd name="connsiteX20" fmla="*/ 1615448 w 4594857"/>
                  <a:gd name="connsiteY20" fmla="*/ 1217961 h 2143864"/>
                  <a:gd name="connsiteX21" fmla="*/ 1615570 w 4594857"/>
                  <a:gd name="connsiteY21" fmla="*/ 1217489 h 2143864"/>
                  <a:gd name="connsiteX22" fmla="*/ 1597124 w 4594857"/>
                  <a:gd name="connsiteY22" fmla="*/ 1215650 h 2143864"/>
                  <a:gd name="connsiteX23" fmla="*/ 1646315 w 4594857"/>
                  <a:gd name="connsiteY23" fmla="*/ 1557591 h 2143864"/>
                  <a:gd name="connsiteX24" fmla="*/ 1817797 w 4594857"/>
                  <a:gd name="connsiteY24" fmla="*/ 2143864 h 2143864"/>
                  <a:gd name="connsiteX25" fmla="*/ 1595708 w 4594857"/>
                  <a:gd name="connsiteY25" fmla="*/ 1600981 h 2143864"/>
                  <a:gd name="connsiteX26" fmla="*/ 820610 w 4594857"/>
                  <a:gd name="connsiteY26" fmla="*/ 1757732 h 2143864"/>
                  <a:gd name="connsiteX27" fmla="*/ 245230 w 4594857"/>
                  <a:gd name="connsiteY27" fmla="*/ 1962814 h 2143864"/>
                  <a:gd name="connsiteX28" fmla="*/ 774368 w 4594857"/>
                  <a:gd name="connsiteY28" fmla="*/ 1709719 h 2143864"/>
                  <a:gd name="connsiteX29" fmla="*/ 470432 w 4594857"/>
                  <a:gd name="connsiteY29" fmla="*/ 1135357 h 2143864"/>
                  <a:gd name="connsiteX30" fmla="*/ 0 w 4594857"/>
                  <a:gd name="connsiteY30" fmla="*/ 745718 h 2143864"/>
                  <a:gd name="connsiteX31" fmla="*/ 488052 w 4594857"/>
                  <a:gd name="connsiteY31" fmla="*/ 1071066 h 2143864"/>
                  <a:gd name="connsiteX32" fmla="*/ 1010570 w 4594857"/>
                  <a:gd name="connsiteY32" fmla="*/ 532040 h 2143864"/>
                  <a:gd name="connsiteX33" fmla="*/ 1310665 w 4594857"/>
                  <a:gd name="connsiteY33" fmla="*/ 0 h 2143864"/>
                  <a:gd name="connsiteX0" fmla="*/ 1310665 w 4594857"/>
                  <a:gd name="connsiteY0" fmla="*/ 0 h 2143864"/>
                  <a:gd name="connsiteX1" fmla="*/ 1076966 w 4594857"/>
                  <a:gd name="connsiteY1" fmla="*/ 537987 h 2143864"/>
                  <a:gd name="connsiteX2" fmla="*/ 1695246 w 4594857"/>
                  <a:gd name="connsiteY2" fmla="*/ 864644 h 2143864"/>
                  <a:gd name="connsiteX3" fmla="*/ 2303556 w 4594857"/>
                  <a:gd name="connsiteY3" fmla="*/ 920162 h 2143864"/>
                  <a:gd name="connsiteX4" fmla="*/ 1717049 w 4594857"/>
                  <a:gd name="connsiteY4" fmla="*/ 927639 h 2143864"/>
                  <a:gd name="connsiteX5" fmla="*/ 1623051 w 4594857"/>
                  <a:gd name="connsiteY5" fmla="*/ 1111602 h 2143864"/>
                  <a:gd name="connsiteX6" fmla="*/ 1639568 w 4594857"/>
                  <a:gd name="connsiteY6" fmla="*/ 1120162 h 2143864"/>
                  <a:gd name="connsiteX7" fmla="*/ 1637334 w 4594857"/>
                  <a:gd name="connsiteY7" fmla="*/ 1133365 h 2143864"/>
                  <a:gd name="connsiteX8" fmla="*/ 1640265 w 4594857"/>
                  <a:gd name="connsiteY8" fmla="*/ 1122036 h 2143864"/>
                  <a:gd name="connsiteX9" fmla="*/ 4252333 w 4594857"/>
                  <a:gd name="connsiteY9" fmla="*/ 1400169 h 2143864"/>
                  <a:gd name="connsiteX10" fmla="*/ 4532165 w 4594857"/>
                  <a:gd name="connsiteY10" fmla="*/ 1341812 h 2143864"/>
                  <a:gd name="connsiteX11" fmla="*/ 4532666 w 4594857"/>
                  <a:gd name="connsiteY11" fmla="*/ 1342377 h 2143864"/>
                  <a:gd name="connsiteX12" fmla="*/ 4541611 w 4594857"/>
                  <a:gd name="connsiteY12" fmla="*/ 1340774 h 2143864"/>
                  <a:gd name="connsiteX13" fmla="*/ 4560648 w 4594857"/>
                  <a:gd name="connsiteY13" fmla="*/ 1343083 h 2143864"/>
                  <a:gd name="connsiteX14" fmla="*/ 4591297 w 4594857"/>
                  <a:gd name="connsiteY14" fmla="*/ 1404115 h 2143864"/>
                  <a:gd name="connsiteX15" fmla="*/ 4590063 w 4594857"/>
                  <a:gd name="connsiteY15" fmla="*/ 1406875 h 2143864"/>
                  <a:gd name="connsiteX16" fmla="*/ 4590265 w 4594857"/>
                  <a:gd name="connsiteY16" fmla="*/ 1407101 h 2143864"/>
                  <a:gd name="connsiteX17" fmla="*/ 4220162 w 4594857"/>
                  <a:gd name="connsiteY17" fmla="*/ 1485338 h 2143864"/>
                  <a:gd name="connsiteX18" fmla="*/ 4220163 w 4594857"/>
                  <a:gd name="connsiteY18" fmla="*/ 1485333 h 2143864"/>
                  <a:gd name="connsiteX19" fmla="*/ 1615448 w 4594857"/>
                  <a:gd name="connsiteY19" fmla="*/ 1217961 h 2143864"/>
                  <a:gd name="connsiteX20" fmla="*/ 1615570 w 4594857"/>
                  <a:gd name="connsiteY20" fmla="*/ 1217489 h 2143864"/>
                  <a:gd name="connsiteX21" fmla="*/ 1597124 w 4594857"/>
                  <a:gd name="connsiteY21" fmla="*/ 1215650 h 2143864"/>
                  <a:gd name="connsiteX22" fmla="*/ 1646315 w 4594857"/>
                  <a:gd name="connsiteY22" fmla="*/ 1557591 h 2143864"/>
                  <a:gd name="connsiteX23" fmla="*/ 1817797 w 4594857"/>
                  <a:gd name="connsiteY23" fmla="*/ 2143864 h 2143864"/>
                  <a:gd name="connsiteX24" fmla="*/ 1595708 w 4594857"/>
                  <a:gd name="connsiteY24" fmla="*/ 1600981 h 2143864"/>
                  <a:gd name="connsiteX25" fmla="*/ 820610 w 4594857"/>
                  <a:gd name="connsiteY25" fmla="*/ 1757732 h 2143864"/>
                  <a:gd name="connsiteX26" fmla="*/ 245230 w 4594857"/>
                  <a:gd name="connsiteY26" fmla="*/ 1962814 h 2143864"/>
                  <a:gd name="connsiteX27" fmla="*/ 774368 w 4594857"/>
                  <a:gd name="connsiteY27" fmla="*/ 1709719 h 2143864"/>
                  <a:gd name="connsiteX28" fmla="*/ 470432 w 4594857"/>
                  <a:gd name="connsiteY28" fmla="*/ 1135357 h 2143864"/>
                  <a:gd name="connsiteX29" fmla="*/ 0 w 4594857"/>
                  <a:gd name="connsiteY29" fmla="*/ 745718 h 2143864"/>
                  <a:gd name="connsiteX30" fmla="*/ 488052 w 4594857"/>
                  <a:gd name="connsiteY30" fmla="*/ 1071066 h 2143864"/>
                  <a:gd name="connsiteX31" fmla="*/ 1010570 w 4594857"/>
                  <a:gd name="connsiteY31" fmla="*/ 532040 h 2143864"/>
                  <a:gd name="connsiteX32" fmla="*/ 1310665 w 4594857"/>
                  <a:gd name="connsiteY32" fmla="*/ 0 h 2143864"/>
                  <a:gd name="connsiteX0" fmla="*/ 1310665 w 4590265"/>
                  <a:gd name="connsiteY0" fmla="*/ 0 h 2143864"/>
                  <a:gd name="connsiteX1" fmla="*/ 1076966 w 4590265"/>
                  <a:gd name="connsiteY1" fmla="*/ 537987 h 2143864"/>
                  <a:gd name="connsiteX2" fmla="*/ 1695246 w 4590265"/>
                  <a:gd name="connsiteY2" fmla="*/ 864644 h 2143864"/>
                  <a:gd name="connsiteX3" fmla="*/ 2303556 w 4590265"/>
                  <a:gd name="connsiteY3" fmla="*/ 920162 h 2143864"/>
                  <a:gd name="connsiteX4" fmla="*/ 1717049 w 4590265"/>
                  <a:gd name="connsiteY4" fmla="*/ 927639 h 2143864"/>
                  <a:gd name="connsiteX5" fmla="*/ 1623051 w 4590265"/>
                  <a:gd name="connsiteY5" fmla="*/ 1111602 h 2143864"/>
                  <a:gd name="connsiteX6" fmla="*/ 1639568 w 4590265"/>
                  <a:gd name="connsiteY6" fmla="*/ 1120162 h 2143864"/>
                  <a:gd name="connsiteX7" fmla="*/ 1637334 w 4590265"/>
                  <a:gd name="connsiteY7" fmla="*/ 1133365 h 2143864"/>
                  <a:gd name="connsiteX8" fmla="*/ 1640265 w 4590265"/>
                  <a:gd name="connsiteY8" fmla="*/ 1122036 h 2143864"/>
                  <a:gd name="connsiteX9" fmla="*/ 4252333 w 4590265"/>
                  <a:gd name="connsiteY9" fmla="*/ 1400169 h 2143864"/>
                  <a:gd name="connsiteX10" fmla="*/ 4532165 w 4590265"/>
                  <a:gd name="connsiteY10" fmla="*/ 1341812 h 2143864"/>
                  <a:gd name="connsiteX11" fmla="*/ 4532666 w 4590265"/>
                  <a:gd name="connsiteY11" fmla="*/ 1342377 h 2143864"/>
                  <a:gd name="connsiteX12" fmla="*/ 4541611 w 4590265"/>
                  <a:gd name="connsiteY12" fmla="*/ 1340774 h 2143864"/>
                  <a:gd name="connsiteX13" fmla="*/ 4560648 w 4590265"/>
                  <a:gd name="connsiteY13" fmla="*/ 1343083 h 2143864"/>
                  <a:gd name="connsiteX14" fmla="*/ 4590063 w 4590265"/>
                  <a:gd name="connsiteY14" fmla="*/ 1406875 h 2143864"/>
                  <a:gd name="connsiteX15" fmla="*/ 4590265 w 4590265"/>
                  <a:gd name="connsiteY15" fmla="*/ 1407101 h 2143864"/>
                  <a:gd name="connsiteX16" fmla="*/ 4220162 w 4590265"/>
                  <a:gd name="connsiteY16" fmla="*/ 1485338 h 2143864"/>
                  <a:gd name="connsiteX17" fmla="*/ 4220163 w 4590265"/>
                  <a:gd name="connsiteY17" fmla="*/ 1485333 h 2143864"/>
                  <a:gd name="connsiteX18" fmla="*/ 1615448 w 4590265"/>
                  <a:gd name="connsiteY18" fmla="*/ 1217961 h 2143864"/>
                  <a:gd name="connsiteX19" fmla="*/ 1615570 w 4590265"/>
                  <a:gd name="connsiteY19" fmla="*/ 1217489 h 2143864"/>
                  <a:gd name="connsiteX20" fmla="*/ 1597124 w 4590265"/>
                  <a:gd name="connsiteY20" fmla="*/ 1215650 h 2143864"/>
                  <a:gd name="connsiteX21" fmla="*/ 1646315 w 4590265"/>
                  <a:gd name="connsiteY21" fmla="*/ 1557591 h 2143864"/>
                  <a:gd name="connsiteX22" fmla="*/ 1817797 w 4590265"/>
                  <a:gd name="connsiteY22" fmla="*/ 2143864 h 2143864"/>
                  <a:gd name="connsiteX23" fmla="*/ 1595708 w 4590265"/>
                  <a:gd name="connsiteY23" fmla="*/ 1600981 h 2143864"/>
                  <a:gd name="connsiteX24" fmla="*/ 820610 w 4590265"/>
                  <a:gd name="connsiteY24" fmla="*/ 1757732 h 2143864"/>
                  <a:gd name="connsiteX25" fmla="*/ 245230 w 4590265"/>
                  <a:gd name="connsiteY25" fmla="*/ 1962814 h 2143864"/>
                  <a:gd name="connsiteX26" fmla="*/ 774368 w 4590265"/>
                  <a:gd name="connsiteY26" fmla="*/ 1709719 h 2143864"/>
                  <a:gd name="connsiteX27" fmla="*/ 470432 w 4590265"/>
                  <a:gd name="connsiteY27" fmla="*/ 1135357 h 2143864"/>
                  <a:gd name="connsiteX28" fmla="*/ 0 w 4590265"/>
                  <a:gd name="connsiteY28" fmla="*/ 745718 h 2143864"/>
                  <a:gd name="connsiteX29" fmla="*/ 488052 w 4590265"/>
                  <a:gd name="connsiteY29" fmla="*/ 1071066 h 2143864"/>
                  <a:gd name="connsiteX30" fmla="*/ 1010570 w 4590265"/>
                  <a:gd name="connsiteY30" fmla="*/ 532040 h 2143864"/>
                  <a:gd name="connsiteX31" fmla="*/ 1310665 w 4590265"/>
                  <a:gd name="connsiteY31" fmla="*/ 0 h 2143864"/>
                  <a:gd name="connsiteX0" fmla="*/ 1310665 w 4590265"/>
                  <a:gd name="connsiteY0" fmla="*/ 0 h 2143864"/>
                  <a:gd name="connsiteX1" fmla="*/ 1076966 w 4590265"/>
                  <a:gd name="connsiteY1" fmla="*/ 537987 h 2143864"/>
                  <a:gd name="connsiteX2" fmla="*/ 1695246 w 4590265"/>
                  <a:gd name="connsiteY2" fmla="*/ 864644 h 2143864"/>
                  <a:gd name="connsiteX3" fmla="*/ 2303556 w 4590265"/>
                  <a:gd name="connsiteY3" fmla="*/ 920162 h 2143864"/>
                  <a:gd name="connsiteX4" fmla="*/ 1717049 w 4590265"/>
                  <a:gd name="connsiteY4" fmla="*/ 927639 h 2143864"/>
                  <a:gd name="connsiteX5" fmla="*/ 1623051 w 4590265"/>
                  <a:gd name="connsiteY5" fmla="*/ 1111602 h 2143864"/>
                  <a:gd name="connsiteX6" fmla="*/ 1639568 w 4590265"/>
                  <a:gd name="connsiteY6" fmla="*/ 1120162 h 2143864"/>
                  <a:gd name="connsiteX7" fmla="*/ 1637334 w 4590265"/>
                  <a:gd name="connsiteY7" fmla="*/ 1133365 h 2143864"/>
                  <a:gd name="connsiteX8" fmla="*/ 1640265 w 4590265"/>
                  <a:gd name="connsiteY8" fmla="*/ 1122036 h 2143864"/>
                  <a:gd name="connsiteX9" fmla="*/ 4252333 w 4590265"/>
                  <a:gd name="connsiteY9" fmla="*/ 1400169 h 2143864"/>
                  <a:gd name="connsiteX10" fmla="*/ 4532165 w 4590265"/>
                  <a:gd name="connsiteY10" fmla="*/ 1341812 h 2143864"/>
                  <a:gd name="connsiteX11" fmla="*/ 4532666 w 4590265"/>
                  <a:gd name="connsiteY11" fmla="*/ 1342377 h 2143864"/>
                  <a:gd name="connsiteX12" fmla="*/ 4541611 w 4590265"/>
                  <a:gd name="connsiteY12" fmla="*/ 1340774 h 2143864"/>
                  <a:gd name="connsiteX13" fmla="*/ 4590063 w 4590265"/>
                  <a:gd name="connsiteY13" fmla="*/ 1406875 h 2143864"/>
                  <a:gd name="connsiteX14" fmla="*/ 4590265 w 4590265"/>
                  <a:gd name="connsiteY14" fmla="*/ 1407101 h 2143864"/>
                  <a:gd name="connsiteX15" fmla="*/ 4220162 w 4590265"/>
                  <a:gd name="connsiteY15" fmla="*/ 1485338 h 2143864"/>
                  <a:gd name="connsiteX16" fmla="*/ 4220163 w 4590265"/>
                  <a:gd name="connsiteY16" fmla="*/ 1485333 h 2143864"/>
                  <a:gd name="connsiteX17" fmla="*/ 1615448 w 4590265"/>
                  <a:gd name="connsiteY17" fmla="*/ 1217961 h 2143864"/>
                  <a:gd name="connsiteX18" fmla="*/ 1615570 w 4590265"/>
                  <a:gd name="connsiteY18" fmla="*/ 1217489 h 2143864"/>
                  <a:gd name="connsiteX19" fmla="*/ 1597124 w 4590265"/>
                  <a:gd name="connsiteY19" fmla="*/ 1215650 h 2143864"/>
                  <a:gd name="connsiteX20" fmla="*/ 1646315 w 4590265"/>
                  <a:gd name="connsiteY20" fmla="*/ 1557591 h 2143864"/>
                  <a:gd name="connsiteX21" fmla="*/ 1817797 w 4590265"/>
                  <a:gd name="connsiteY21" fmla="*/ 2143864 h 2143864"/>
                  <a:gd name="connsiteX22" fmla="*/ 1595708 w 4590265"/>
                  <a:gd name="connsiteY22" fmla="*/ 1600981 h 2143864"/>
                  <a:gd name="connsiteX23" fmla="*/ 820610 w 4590265"/>
                  <a:gd name="connsiteY23" fmla="*/ 1757732 h 2143864"/>
                  <a:gd name="connsiteX24" fmla="*/ 245230 w 4590265"/>
                  <a:gd name="connsiteY24" fmla="*/ 1962814 h 2143864"/>
                  <a:gd name="connsiteX25" fmla="*/ 774368 w 4590265"/>
                  <a:gd name="connsiteY25" fmla="*/ 1709719 h 2143864"/>
                  <a:gd name="connsiteX26" fmla="*/ 470432 w 4590265"/>
                  <a:gd name="connsiteY26" fmla="*/ 1135357 h 2143864"/>
                  <a:gd name="connsiteX27" fmla="*/ 0 w 4590265"/>
                  <a:gd name="connsiteY27" fmla="*/ 745718 h 2143864"/>
                  <a:gd name="connsiteX28" fmla="*/ 488052 w 4590265"/>
                  <a:gd name="connsiteY28" fmla="*/ 1071066 h 2143864"/>
                  <a:gd name="connsiteX29" fmla="*/ 1010570 w 4590265"/>
                  <a:gd name="connsiteY29" fmla="*/ 532040 h 2143864"/>
                  <a:gd name="connsiteX30" fmla="*/ 1310665 w 4590265"/>
                  <a:gd name="connsiteY30" fmla="*/ 0 h 2143864"/>
                  <a:gd name="connsiteX0" fmla="*/ 1310665 w 4590064"/>
                  <a:gd name="connsiteY0" fmla="*/ 0 h 2143864"/>
                  <a:gd name="connsiteX1" fmla="*/ 1076966 w 4590064"/>
                  <a:gd name="connsiteY1" fmla="*/ 537987 h 2143864"/>
                  <a:gd name="connsiteX2" fmla="*/ 1695246 w 4590064"/>
                  <a:gd name="connsiteY2" fmla="*/ 864644 h 2143864"/>
                  <a:gd name="connsiteX3" fmla="*/ 2303556 w 4590064"/>
                  <a:gd name="connsiteY3" fmla="*/ 920162 h 2143864"/>
                  <a:gd name="connsiteX4" fmla="*/ 1717049 w 4590064"/>
                  <a:gd name="connsiteY4" fmla="*/ 927639 h 2143864"/>
                  <a:gd name="connsiteX5" fmla="*/ 1623051 w 4590064"/>
                  <a:gd name="connsiteY5" fmla="*/ 1111602 h 2143864"/>
                  <a:gd name="connsiteX6" fmla="*/ 1639568 w 4590064"/>
                  <a:gd name="connsiteY6" fmla="*/ 1120162 h 2143864"/>
                  <a:gd name="connsiteX7" fmla="*/ 1637334 w 4590064"/>
                  <a:gd name="connsiteY7" fmla="*/ 1133365 h 2143864"/>
                  <a:gd name="connsiteX8" fmla="*/ 1640265 w 4590064"/>
                  <a:gd name="connsiteY8" fmla="*/ 1122036 h 2143864"/>
                  <a:gd name="connsiteX9" fmla="*/ 4252333 w 4590064"/>
                  <a:gd name="connsiteY9" fmla="*/ 1400169 h 2143864"/>
                  <a:gd name="connsiteX10" fmla="*/ 4532165 w 4590064"/>
                  <a:gd name="connsiteY10" fmla="*/ 1341812 h 2143864"/>
                  <a:gd name="connsiteX11" fmla="*/ 4532666 w 4590064"/>
                  <a:gd name="connsiteY11" fmla="*/ 1342377 h 2143864"/>
                  <a:gd name="connsiteX12" fmla="*/ 4541611 w 4590064"/>
                  <a:gd name="connsiteY12" fmla="*/ 1340774 h 2143864"/>
                  <a:gd name="connsiteX13" fmla="*/ 4590063 w 4590064"/>
                  <a:gd name="connsiteY13" fmla="*/ 1406875 h 2143864"/>
                  <a:gd name="connsiteX14" fmla="*/ 4220162 w 4590064"/>
                  <a:gd name="connsiteY14" fmla="*/ 1485338 h 2143864"/>
                  <a:gd name="connsiteX15" fmla="*/ 4220163 w 4590064"/>
                  <a:gd name="connsiteY15" fmla="*/ 1485333 h 2143864"/>
                  <a:gd name="connsiteX16" fmla="*/ 1615448 w 4590064"/>
                  <a:gd name="connsiteY16" fmla="*/ 1217961 h 2143864"/>
                  <a:gd name="connsiteX17" fmla="*/ 1615570 w 4590064"/>
                  <a:gd name="connsiteY17" fmla="*/ 1217489 h 2143864"/>
                  <a:gd name="connsiteX18" fmla="*/ 1597124 w 4590064"/>
                  <a:gd name="connsiteY18" fmla="*/ 1215650 h 2143864"/>
                  <a:gd name="connsiteX19" fmla="*/ 1646315 w 4590064"/>
                  <a:gd name="connsiteY19" fmla="*/ 1557591 h 2143864"/>
                  <a:gd name="connsiteX20" fmla="*/ 1817797 w 4590064"/>
                  <a:gd name="connsiteY20" fmla="*/ 2143864 h 2143864"/>
                  <a:gd name="connsiteX21" fmla="*/ 1595708 w 4590064"/>
                  <a:gd name="connsiteY21" fmla="*/ 1600981 h 2143864"/>
                  <a:gd name="connsiteX22" fmla="*/ 820610 w 4590064"/>
                  <a:gd name="connsiteY22" fmla="*/ 1757732 h 2143864"/>
                  <a:gd name="connsiteX23" fmla="*/ 245230 w 4590064"/>
                  <a:gd name="connsiteY23" fmla="*/ 1962814 h 2143864"/>
                  <a:gd name="connsiteX24" fmla="*/ 774368 w 4590064"/>
                  <a:gd name="connsiteY24" fmla="*/ 1709719 h 2143864"/>
                  <a:gd name="connsiteX25" fmla="*/ 470432 w 4590064"/>
                  <a:gd name="connsiteY25" fmla="*/ 1135357 h 2143864"/>
                  <a:gd name="connsiteX26" fmla="*/ 0 w 4590064"/>
                  <a:gd name="connsiteY26" fmla="*/ 745718 h 2143864"/>
                  <a:gd name="connsiteX27" fmla="*/ 488052 w 4590064"/>
                  <a:gd name="connsiteY27" fmla="*/ 1071066 h 2143864"/>
                  <a:gd name="connsiteX28" fmla="*/ 1010570 w 4590064"/>
                  <a:gd name="connsiteY28" fmla="*/ 532040 h 2143864"/>
                  <a:gd name="connsiteX29" fmla="*/ 1310665 w 4590064"/>
                  <a:gd name="connsiteY29" fmla="*/ 0 h 2143864"/>
                  <a:gd name="connsiteX0" fmla="*/ 1310665 w 4590062"/>
                  <a:gd name="connsiteY0" fmla="*/ 0 h 2143864"/>
                  <a:gd name="connsiteX1" fmla="*/ 1076966 w 4590062"/>
                  <a:gd name="connsiteY1" fmla="*/ 537987 h 2143864"/>
                  <a:gd name="connsiteX2" fmla="*/ 1695246 w 4590062"/>
                  <a:gd name="connsiteY2" fmla="*/ 864644 h 2143864"/>
                  <a:gd name="connsiteX3" fmla="*/ 2303556 w 4590062"/>
                  <a:gd name="connsiteY3" fmla="*/ 920162 h 2143864"/>
                  <a:gd name="connsiteX4" fmla="*/ 1717049 w 4590062"/>
                  <a:gd name="connsiteY4" fmla="*/ 927639 h 2143864"/>
                  <a:gd name="connsiteX5" fmla="*/ 1623051 w 4590062"/>
                  <a:gd name="connsiteY5" fmla="*/ 1111602 h 2143864"/>
                  <a:gd name="connsiteX6" fmla="*/ 1639568 w 4590062"/>
                  <a:gd name="connsiteY6" fmla="*/ 1120162 h 2143864"/>
                  <a:gd name="connsiteX7" fmla="*/ 1637334 w 4590062"/>
                  <a:gd name="connsiteY7" fmla="*/ 1133365 h 2143864"/>
                  <a:gd name="connsiteX8" fmla="*/ 1640265 w 4590062"/>
                  <a:gd name="connsiteY8" fmla="*/ 1122036 h 2143864"/>
                  <a:gd name="connsiteX9" fmla="*/ 4252333 w 4590062"/>
                  <a:gd name="connsiteY9" fmla="*/ 1400169 h 2143864"/>
                  <a:gd name="connsiteX10" fmla="*/ 4532165 w 4590062"/>
                  <a:gd name="connsiteY10" fmla="*/ 1341812 h 2143864"/>
                  <a:gd name="connsiteX11" fmla="*/ 4532666 w 4590062"/>
                  <a:gd name="connsiteY11" fmla="*/ 1342377 h 2143864"/>
                  <a:gd name="connsiteX12" fmla="*/ 4590063 w 4590062"/>
                  <a:gd name="connsiteY12" fmla="*/ 1406875 h 2143864"/>
                  <a:gd name="connsiteX13" fmla="*/ 4220162 w 4590062"/>
                  <a:gd name="connsiteY13" fmla="*/ 1485338 h 2143864"/>
                  <a:gd name="connsiteX14" fmla="*/ 4220163 w 4590062"/>
                  <a:gd name="connsiteY14" fmla="*/ 1485333 h 2143864"/>
                  <a:gd name="connsiteX15" fmla="*/ 1615448 w 4590062"/>
                  <a:gd name="connsiteY15" fmla="*/ 1217961 h 2143864"/>
                  <a:gd name="connsiteX16" fmla="*/ 1615570 w 4590062"/>
                  <a:gd name="connsiteY16" fmla="*/ 1217489 h 2143864"/>
                  <a:gd name="connsiteX17" fmla="*/ 1597124 w 4590062"/>
                  <a:gd name="connsiteY17" fmla="*/ 1215650 h 2143864"/>
                  <a:gd name="connsiteX18" fmla="*/ 1646315 w 4590062"/>
                  <a:gd name="connsiteY18" fmla="*/ 1557591 h 2143864"/>
                  <a:gd name="connsiteX19" fmla="*/ 1817797 w 4590062"/>
                  <a:gd name="connsiteY19" fmla="*/ 2143864 h 2143864"/>
                  <a:gd name="connsiteX20" fmla="*/ 1595708 w 4590062"/>
                  <a:gd name="connsiteY20" fmla="*/ 1600981 h 2143864"/>
                  <a:gd name="connsiteX21" fmla="*/ 820610 w 4590062"/>
                  <a:gd name="connsiteY21" fmla="*/ 1757732 h 2143864"/>
                  <a:gd name="connsiteX22" fmla="*/ 245230 w 4590062"/>
                  <a:gd name="connsiteY22" fmla="*/ 1962814 h 2143864"/>
                  <a:gd name="connsiteX23" fmla="*/ 774368 w 4590062"/>
                  <a:gd name="connsiteY23" fmla="*/ 1709719 h 2143864"/>
                  <a:gd name="connsiteX24" fmla="*/ 470432 w 4590062"/>
                  <a:gd name="connsiteY24" fmla="*/ 1135357 h 2143864"/>
                  <a:gd name="connsiteX25" fmla="*/ 0 w 4590062"/>
                  <a:gd name="connsiteY25" fmla="*/ 745718 h 2143864"/>
                  <a:gd name="connsiteX26" fmla="*/ 488052 w 4590062"/>
                  <a:gd name="connsiteY26" fmla="*/ 1071066 h 2143864"/>
                  <a:gd name="connsiteX27" fmla="*/ 1010570 w 4590062"/>
                  <a:gd name="connsiteY27" fmla="*/ 532040 h 2143864"/>
                  <a:gd name="connsiteX28" fmla="*/ 1310665 w 4590062"/>
                  <a:gd name="connsiteY28" fmla="*/ 0 h 2143864"/>
                  <a:gd name="connsiteX0" fmla="*/ 1310665 w 4532666"/>
                  <a:gd name="connsiteY0" fmla="*/ 0 h 2143864"/>
                  <a:gd name="connsiteX1" fmla="*/ 1076966 w 4532666"/>
                  <a:gd name="connsiteY1" fmla="*/ 537987 h 2143864"/>
                  <a:gd name="connsiteX2" fmla="*/ 1695246 w 4532666"/>
                  <a:gd name="connsiteY2" fmla="*/ 864644 h 2143864"/>
                  <a:gd name="connsiteX3" fmla="*/ 2303556 w 4532666"/>
                  <a:gd name="connsiteY3" fmla="*/ 920162 h 2143864"/>
                  <a:gd name="connsiteX4" fmla="*/ 1717049 w 4532666"/>
                  <a:gd name="connsiteY4" fmla="*/ 927639 h 2143864"/>
                  <a:gd name="connsiteX5" fmla="*/ 1623051 w 4532666"/>
                  <a:gd name="connsiteY5" fmla="*/ 1111602 h 2143864"/>
                  <a:gd name="connsiteX6" fmla="*/ 1639568 w 4532666"/>
                  <a:gd name="connsiteY6" fmla="*/ 1120162 h 2143864"/>
                  <a:gd name="connsiteX7" fmla="*/ 1637334 w 4532666"/>
                  <a:gd name="connsiteY7" fmla="*/ 1133365 h 2143864"/>
                  <a:gd name="connsiteX8" fmla="*/ 1640265 w 4532666"/>
                  <a:gd name="connsiteY8" fmla="*/ 1122036 h 2143864"/>
                  <a:gd name="connsiteX9" fmla="*/ 4252333 w 4532666"/>
                  <a:gd name="connsiteY9" fmla="*/ 1400169 h 2143864"/>
                  <a:gd name="connsiteX10" fmla="*/ 4532165 w 4532666"/>
                  <a:gd name="connsiteY10" fmla="*/ 1341812 h 2143864"/>
                  <a:gd name="connsiteX11" fmla="*/ 4532666 w 4532666"/>
                  <a:gd name="connsiteY11" fmla="*/ 1342377 h 2143864"/>
                  <a:gd name="connsiteX12" fmla="*/ 4220162 w 4532666"/>
                  <a:gd name="connsiteY12" fmla="*/ 1485338 h 2143864"/>
                  <a:gd name="connsiteX13" fmla="*/ 4220163 w 4532666"/>
                  <a:gd name="connsiteY13" fmla="*/ 1485333 h 2143864"/>
                  <a:gd name="connsiteX14" fmla="*/ 1615448 w 4532666"/>
                  <a:gd name="connsiteY14" fmla="*/ 1217961 h 2143864"/>
                  <a:gd name="connsiteX15" fmla="*/ 1615570 w 4532666"/>
                  <a:gd name="connsiteY15" fmla="*/ 1217489 h 2143864"/>
                  <a:gd name="connsiteX16" fmla="*/ 1597124 w 4532666"/>
                  <a:gd name="connsiteY16" fmla="*/ 1215650 h 2143864"/>
                  <a:gd name="connsiteX17" fmla="*/ 1646315 w 4532666"/>
                  <a:gd name="connsiteY17" fmla="*/ 1557591 h 2143864"/>
                  <a:gd name="connsiteX18" fmla="*/ 1817797 w 4532666"/>
                  <a:gd name="connsiteY18" fmla="*/ 2143864 h 2143864"/>
                  <a:gd name="connsiteX19" fmla="*/ 1595708 w 4532666"/>
                  <a:gd name="connsiteY19" fmla="*/ 1600981 h 2143864"/>
                  <a:gd name="connsiteX20" fmla="*/ 820610 w 4532666"/>
                  <a:gd name="connsiteY20" fmla="*/ 1757732 h 2143864"/>
                  <a:gd name="connsiteX21" fmla="*/ 245230 w 4532666"/>
                  <a:gd name="connsiteY21" fmla="*/ 1962814 h 2143864"/>
                  <a:gd name="connsiteX22" fmla="*/ 774368 w 4532666"/>
                  <a:gd name="connsiteY22" fmla="*/ 1709719 h 2143864"/>
                  <a:gd name="connsiteX23" fmla="*/ 470432 w 4532666"/>
                  <a:gd name="connsiteY23" fmla="*/ 1135357 h 2143864"/>
                  <a:gd name="connsiteX24" fmla="*/ 0 w 4532666"/>
                  <a:gd name="connsiteY24" fmla="*/ 745718 h 2143864"/>
                  <a:gd name="connsiteX25" fmla="*/ 488052 w 4532666"/>
                  <a:gd name="connsiteY25" fmla="*/ 1071066 h 2143864"/>
                  <a:gd name="connsiteX26" fmla="*/ 1010570 w 4532666"/>
                  <a:gd name="connsiteY26" fmla="*/ 532040 h 2143864"/>
                  <a:gd name="connsiteX27" fmla="*/ 1310665 w 4532666"/>
                  <a:gd name="connsiteY27" fmla="*/ 0 h 2143864"/>
                  <a:gd name="connsiteX0" fmla="*/ 1310665 w 4532165"/>
                  <a:gd name="connsiteY0" fmla="*/ 0 h 2143864"/>
                  <a:gd name="connsiteX1" fmla="*/ 1076966 w 4532165"/>
                  <a:gd name="connsiteY1" fmla="*/ 537987 h 2143864"/>
                  <a:gd name="connsiteX2" fmla="*/ 1695246 w 4532165"/>
                  <a:gd name="connsiteY2" fmla="*/ 864644 h 2143864"/>
                  <a:gd name="connsiteX3" fmla="*/ 2303556 w 4532165"/>
                  <a:gd name="connsiteY3" fmla="*/ 920162 h 2143864"/>
                  <a:gd name="connsiteX4" fmla="*/ 1717049 w 4532165"/>
                  <a:gd name="connsiteY4" fmla="*/ 927639 h 2143864"/>
                  <a:gd name="connsiteX5" fmla="*/ 1623051 w 4532165"/>
                  <a:gd name="connsiteY5" fmla="*/ 1111602 h 2143864"/>
                  <a:gd name="connsiteX6" fmla="*/ 1639568 w 4532165"/>
                  <a:gd name="connsiteY6" fmla="*/ 1120162 h 2143864"/>
                  <a:gd name="connsiteX7" fmla="*/ 1637334 w 4532165"/>
                  <a:gd name="connsiteY7" fmla="*/ 1133365 h 2143864"/>
                  <a:gd name="connsiteX8" fmla="*/ 1640265 w 4532165"/>
                  <a:gd name="connsiteY8" fmla="*/ 1122036 h 2143864"/>
                  <a:gd name="connsiteX9" fmla="*/ 4252333 w 4532165"/>
                  <a:gd name="connsiteY9" fmla="*/ 1400169 h 2143864"/>
                  <a:gd name="connsiteX10" fmla="*/ 4532165 w 4532165"/>
                  <a:gd name="connsiteY10" fmla="*/ 1341812 h 2143864"/>
                  <a:gd name="connsiteX11" fmla="*/ 4220162 w 4532165"/>
                  <a:gd name="connsiteY11" fmla="*/ 1485338 h 2143864"/>
                  <a:gd name="connsiteX12" fmla="*/ 4220163 w 4532165"/>
                  <a:gd name="connsiteY12" fmla="*/ 1485333 h 2143864"/>
                  <a:gd name="connsiteX13" fmla="*/ 1615448 w 4532165"/>
                  <a:gd name="connsiteY13" fmla="*/ 1217961 h 2143864"/>
                  <a:gd name="connsiteX14" fmla="*/ 1615570 w 4532165"/>
                  <a:gd name="connsiteY14" fmla="*/ 1217489 h 2143864"/>
                  <a:gd name="connsiteX15" fmla="*/ 1597124 w 4532165"/>
                  <a:gd name="connsiteY15" fmla="*/ 1215650 h 2143864"/>
                  <a:gd name="connsiteX16" fmla="*/ 1646315 w 4532165"/>
                  <a:gd name="connsiteY16" fmla="*/ 1557591 h 2143864"/>
                  <a:gd name="connsiteX17" fmla="*/ 1817797 w 4532165"/>
                  <a:gd name="connsiteY17" fmla="*/ 2143864 h 2143864"/>
                  <a:gd name="connsiteX18" fmla="*/ 1595708 w 4532165"/>
                  <a:gd name="connsiteY18" fmla="*/ 1600981 h 2143864"/>
                  <a:gd name="connsiteX19" fmla="*/ 820610 w 4532165"/>
                  <a:gd name="connsiteY19" fmla="*/ 1757732 h 2143864"/>
                  <a:gd name="connsiteX20" fmla="*/ 245230 w 4532165"/>
                  <a:gd name="connsiteY20" fmla="*/ 1962814 h 2143864"/>
                  <a:gd name="connsiteX21" fmla="*/ 774368 w 4532165"/>
                  <a:gd name="connsiteY21" fmla="*/ 1709719 h 2143864"/>
                  <a:gd name="connsiteX22" fmla="*/ 470432 w 4532165"/>
                  <a:gd name="connsiteY22" fmla="*/ 1135357 h 2143864"/>
                  <a:gd name="connsiteX23" fmla="*/ 0 w 4532165"/>
                  <a:gd name="connsiteY23" fmla="*/ 745718 h 2143864"/>
                  <a:gd name="connsiteX24" fmla="*/ 488052 w 4532165"/>
                  <a:gd name="connsiteY24" fmla="*/ 1071066 h 2143864"/>
                  <a:gd name="connsiteX25" fmla="*/ 1010570 w 4532165"/>
                  <a:gd name="connsiteY25" fmla="*/ 532040 h 2143864"/>
                  <a:gd name="connsiteX26" fmla="*/ 1310665 w 4532165"/>
                  <a:gd name="connsiteY26" fmla="*/ 0 h 2143864"/>
                  <a:gd name="connsiteX0" fmla="*/ 1310665 w 4532165"/>
                  <a:gd name="connsiteY0" fmla="*/ 0 h 2143864"/>
                  <a:gd name="connsiteX1" fmla="*/ 1076966 w 4532165"/>
                  <a:gd name="connsiteY1" fmla="*/ 537987 h 2143864"/>
                  <a:gd name="connsiteX2" fmla="*/ 1695246 w 4532165"/>
                  <a:gd name="connsiteY2" fmla="*/ 864644 h 2143864"/>
                  <a:gd name="connsiteX3" fmla="*/ 2303556 w 4532165"/>
                  <a:gd name="connsiteY3" fmla="*/ 920162 h 2143864"/>
                  <a:gd name="connsiteX4" fmla="*/ 1717049 w 4532165"/>
                  <a:gd name="connsiteY4" fmla="*/ 927639 h 2143864"/>
                  <a:gd name="connsiteX5" fmla="*/ 1623051 w 4532165"/>
                  <a:gd name="connsiteY5" fmla="*/ 1111602 h 2143864"/>
                  <a:gd name="connsiteX6" fmla="*/ 1639568 w 4532165"/>
                  <a:gd name="connsiteY6" fmla="*/ 1120162 h 2143864"/>
                  <a:gd name="connsiteX7" fmla="*/ 1637334 w 4532165"/>
                  <a:gd name="connsiteY7" fmla="*/ 1133365 h 2143864"/>
                  <a:gd name="connsiteX8" fmla="*/ 1640265 w 4532165"/>
                  <a:gd name="connsiteY8" fmla="*/ 1122036 h 2143864"/>
                  <a:gd name="connsiteX9" fmla="*/ 4532165 w 4532165"/>
                  <a:gd name="connsiteY9" fmla="*/ 1341812 h 2143864"/>
                  <a:gd name="connsiteX10" fmla="*/ 4220162 w 4532165"/>
                  <a:gd name="connsiteY10" fmla="*/ 1485338 h 2143864"/>
                  <a:gd name="connsiteX11" fmla="*/ 4220163 w 4532165"/>
                  <a:gd name="connsiteY11" fmla="*/ 1485333 h 2143864"/>
                  <a:gd name="connsiteX12" fmla="*/ 1615448 w 4532165"/>
                  <a:gd name="connsiteY12" fmla="*/ 1217961 h 2143864"/>
                  <a:gd name="connsiteX13" fmla="*/ 1615570 w 4532165"/>
                  <a:gd name="connsiteY13" fmla="*/ 1217489 h 2143864"/>
                  <a:gd name="connsiteX14" fmla="*/ 1597124 w 4532165"/>
                  <a:gd name="connsiteY14" fmla="*/ 1215650 h 2143864"/>
                  <a:gd name="connsiteX15" fmla="*/ 1646315 w 4532165"/>
                  <a:gd name="connsiteY15" fmla="*/ 1557591 h 2143864"/>
                  <a:gd name="connsiteX16" fmla="*/ 1817797 w 4532165"/>
                  <a:gd name="connsiteY16" fmla="*/ 2143864 h 2143864"/>
                  <a:gd name="connsiteX17" fmla="*/ 1595708 w 4532165"/>
                  <a:gd name="connsiteY17" fmla="*/ 1600981 h 2143864"/>
                  <a:gd name="connsiteX18" fmla="*/ 820610 w 4532165"/>
                  <a:gd name="connsiteY18" fmla="*/ 1757732 h 2143864"/>
                  <a:gd name="connsiteX19" fmla="*/ 245230 w 4532165"/>
                  <a:gd name="connsiteY19" fmla="*/ 1962814 h 2143864"/>
                  <a:gd name="connsiteX20" fmla="*/ 774368 w 4532165"/>
                  <a:gd name="connsiteY20" fmla="*/ 1709719 h 2143864"/>
                  <a:gd name="connsiteX21" fmla="*/ 470432 w 4532165"/>
                  <a:gd name="connsiteY21" fmla="*/ 1135357 h 2143864"/>
                  <a:gd name="connsiteX22" fmla="*/ 0 w 4532165"/>
                  <a:gd name="connsiteY22" fmla="*/ 745718 h 2143864"/>
                  <a:gd name="connsiteX23" fmla="*/ 488052 w 4532165"/>
                  <a:gd name="connsiteY23" fmla="*/ 1071066 h 2143864"/>
                  <a:gd name="connsiteX24" fmla="*/ 1010570 w 4532165"/>
                  <a:gd name="connsiteY24" fmla="*/ 532040 h 2143864"/>
                  <a:gd name="connsiteX25" fmla="*/ 1310665 w 4532165"/>
                  <a:gd name="connsiteY25" fmla="*/ 0 h 2143864"/>
                  <a:gd name="connsiteX0" fmla="*/ 1310665 w 4532165"/>
                  <a:gd name="connsiteY0" fmla="*/ 0 h 2143864"/>
                  <a:gd name="connsiteX1" fmla="*/ 1076966 w 4532165"/>
                  <a:gd name="connsiteY1" fmla="*/ 537987 h 2143864"/>
                  <a:gd name="connsiteX2" fmla="*/ 1695246 w 4532165"/>
                  <a:gd name="connsiteY2" fmla="*/ 864644 h 2143864"/>
                  <a:gd name="connsiteX3" fmla="*/ 2303556 w 4532165"/>
                  <a:gd name="connsiteY3" fmla="*/ 920162 h 2143864"/>
                  <a:gd name="connsiteX4" fmla="*/ 1717049 w 4532165"/>
                  <a:gd name="connsiteY4" fmla="*/ 927639 h 2143864"/>
                  <a:gd name="connsiteX5" fmla="*/ 1623051 w 4532165"/>
                  <a:gd name="connsiteY5" fmla="*/ 1111602 h 2143864"/>
                  <a:gd name="connsiteX6" fmla="*/ 1639568 w 4532165"/>
                  <a:gd name="connsiteY6" fmla="*/ 1120162 h 2143864"/>
                  <a:gd name="connsiteX7" fmla="*/ 1637334 w 4532165"/>
                  <a:gd name="connsiteY7" fmla="*/ 1133365 h 2143864"/>
                  <a:gd name="connsiteX8" fmla="*/ 1640265 w 4532165"/>
                  <a:gd name="connsiteY8" fmla="*/ 1122036 h 2143864"/>
                  <a:gd name="connsiteX9" fmla="*/ 4532165 w 4532165"/>
                  <a:gd name="connsiteY9" fmla="*/ 1341812 h 2143864"/>
                  <a:gd name="connsiteX10" fmla="*/ 4220162 w 4532165"/>
                  <a:gd name="connsiteY10" fmla="*/ 1485338 h 2143864"/>
                  <a:gd name="connsiteX11" fmla="*/ 1615448 w 4532165"/>
                  <a:gd name="connsiteY11" fmla="*/ 1217961 h 2143864"/>
                  <a:gd name="connsiteX12" fmla="*/ 1615570 w 4532165"/>
                  <a:gd name="connsiteY12" fmla="*/ 1217489 h 2143864"/>
                  <a:gd name="connsiteX13" fmla="*/ 1597124 w 4532165"/>
                  <a:gd name="connsiteY13" fmla="*/ 1215650 h 2143864"/>
                  <a:gd name="connsiteX14" fmla="*/ 1646315 w 4532165"/>
                  <a:gd name="connsiteY14" fmla="*/ 1557591 h 2143864"/>
                  <a:gd name="connsiteX15" fmla="*/ 1817797 w 4532165"/>
                  <a:gd name="connsiteY15" fmla="*/ 2143864 h 2143864"/>
                  <a:gd name="connsiteX16" fmla="*/ 1595708 w 4532165"/>
                  <a:gd name="connsiteY16" fmla="*/ 1600981 h 2143864"/>
                  <a:gd name="connsiteX17" fmla="*/ 820610 w 4532165"/>
                  <a:gd name="connsiteY17" fmla="*/ 1757732 h 2143864"/>
                  <a:gd name="connsiteX18" fmla="*/ 245230 w 4532165"/>
                  <a:gd name="connsiteY18" fmla="*/ 1962814 h 2143864"/>
                  <a:gd name="connsiteX19" fmla="*/ 774368 w 4532165"/>
                  <a:gd name="connsiteY19" fmla="*/ 1709719 h 2143864"/>
                  <a:gd name="connsiteX20" fmla="*/ 470432 w 4532165"/>
                  <a:gd name="connsiteY20" fmla="*/ 1135357 h 2143864"/>
                  <a:gd name="connsiteX21" fmla="*/ 0 w 4532165"/>
                  <a:gd name="connsiteY21" fmla="*/ 745718 h 2143864"/>
                  <a:gd name="connsiteX22" fmla="*/ 488052 w 4532165"/>
                  <a:gd name="connsiteY22" fmla="*/ 1071066 h 2143864"/>
                  <a:gd name="connsiteX23" fmla="*/ 1010570 w 4532165"/>
                  <a:gd name="connsiteY23" fmla="*/ 532040 h 2143864"/>
                  <a:gd name="connsiteX24" fmla="*/ 1310665 w 4532165"/>
                  <a:gd name="connsiteY24" fmla="*/ 0 h 2143864"/>
                  <a:gd name="connsiteX0" fmla="*/ 1310665 w 4220162"/>
                  <a:gd name="connsiteY0" fmla="*/ 0 h 2143864"/>
                  <a:gd name="connsiteX1" fmla="*/ 1076966 w 4220162"/>
                  <a:gd name="connsiteY1" fmla="*/ 537987 h 2143864"/>
                  <a:gd name="connsiteX2" fmla="*/ 1695246 w 4220162"/>
                  <a:gd name="connsiteY2" fmla="*/ 864644 h 2143864"/>
                  <a:gd name="connsiteX3" fmla="*/ 2303556 w 4220162"/>
                  <a:gd name="connsiteY3" fmla="*/ 920162 h 2143864"/>
                  <a:gd name="connsiteX4" fmla="*/ 1717049 w 4220162"/>
                  <a:gd name="connsiteY4" fmla="*/ 927639 h 2143864"/>
                  <a:gd name="connsiteX5" fmla="*/ 1623051 w 4220162"/>
                  <a:gd name="connsiteY5" fmla="*/ 1111602 h 2143864"/>
                  <a:gd name="connsiteX6" fmla="*/ 1639568 w 4220162"/>
                  <a:gd name="connsiteY6" fmla="*/ 1120162 h 2143864"/>
                  <a:gd name="connsiteX7" fmla="*/ 1637334 w 4220162"/>
                  <a:gd name="connsiteY7" fmla="*/ 1133365 h 2143864"/>
                  <a:gd name="connsiteX8" fmla="*/ 1640265 w 4220162"/>
                  <a:gd name="connsiteY8" fmla="*/ 1122036 h 2143864"/>
                  <a:gd name="connsiteX9" fmla="*/ 4220162 w 4220162"/>
                  <a:gd name="connsiteY9" fmla="*/ 1485338 h 2143864"/>
                  <a:gd name="connsiteX10" fmla="*/ 1615448 w 4220162"/>
                  <a:gd name="connsiteY10" fmla="*/ 1217961 h 2143864"/>
                  <a:gd name="connsiteX11" fmla="*/ 1615570 w 4220162"/>
                  <a:gd name="connsiteY11" fmla="*/ 1217489 h 2143864"/>
                  <a:gd name="connsiteX12" fmla="*/ 1597124 w 4220162"/>
                  <a:gd name="connsiteY12" fmla="*/ 1215650 h 2143864"/>
                  <a:gd name="connsiteX13" fmla="*/ 1646315 w 4220162"/>
                  <a:gd name="connsiteY13" fmla="*/ 1557591 h 2143864"/>
                  <a:gd name="connsiteX14" fmla="*/ 1817797 w 4220162"/>
                  <a:gd name="connsiteY14" fmla="*/ 2143864 h 2143864"/>
                  <a:gd name="connsiteX15" fmla="*/ 1595708 w 4220162"/>
                  <a:gd name="connsiteY15" fmla="*/ 1600981 h 2143864"/>
                  <a:gd name="connsiteX16" fmla="*/ 820610 w 4220162"/>
                  <a:gd name="connsiteY16" fmla="*/ 1757732 h 2143864"/>
                  <a:gd name="connsiteX17" fmla="*/ 245230 w 4220162"/>
                  <a:gd name="connsiteY17" fmla="*/ 1962814 h 2143864"/>
                  <a:gd name="connsiteX18" fmla="*/ 774368 w 4220162"/>
                  <a:gd name="connsiteY18" fmla="*/ 1709719 h 2143864"/>
                  <a:gd name="connsiteX19" fmla="*/ 470432 w 4220162"/>
                  <a:gd name="connsiteY19" fmla="*/ 1135357 h 2143864"/>
                  <a:gd name="connsiteX20" fmla="*/ 0 w 4220162"/>
                  <a:gd name="connsiteY20" fmla="*/ 745718 h 2143864"/>
                  <a:gd name="connsiteX21" fmla="*/ 488052 w 4220162"/>
                  <a:gd name="connsiteY21" fmla="*/ 1071066 h 2143864"/>
                  <a:gd name="connsiteX22" fmla="*/ 1010570 w 4220162"/>
                  <a:gd name="connsiteY22" fmla="*/ 532040 h 2143864"/>
                  <a:gd name="connsiteX23" fmla="*/ 1310665 w 4220162"/>
                  <a:gd name="connsiteY23" fmla="*/ 0 h 2143864"/>
                  <a:gd name="connsiteX0" fmla="*/ 1310665 w 2303557"/>
                  <a:gd name="connsiteY0" fmla="*/ 0 h 2143864"/>
                  <a:gd name="connsiteX1" fmla="*/ 1076966 w 2303557"/>
                  <a:gd name="connsiteY1" fmla="*/ 537987 h 2143864"/>
                  <a:gd name="connsiteX2" fmla="*/ 1695246 w 2303557"/>
                  <a:gd name="connsiteY2" fmla="*/ 864644 h 2143864"/>
                  <a:gd name="connsiteX3" fmla="*/ 2303556 w 2303557"/>
                  <a:gd name="connsiteY3" fmla="*/ 920162 h 2143864"/>
                  <a:gd name="connsiteX4" fmla="*/ 1717049 w 2303557"/>
                  <a:gd name="connsiteY4" fmla="*/ 927639 h 2143864"/>
                  <a:gd name="connsiteX5" fmla="*/ 1623051 w 2303557"/>
                  <a:gd name="connsiteY5" fmla="*/ 1111602 h 2143864"/>
                  <a:gd name="connsiteX6" fmla="*/ 1639568 w 2303557"/>
                  <a:gd name="connsiteY6" fmla="*/ 1120162 h 2143864"/>
                  <a:gd name="connsiteX7" fmla="*/ 1637334 w 2303557"/>
                  <a:gd name="connsiteY7" fmla="*/ 1133365 h 2143864"/>
                  <a:gd name="connsiteX8" fmla="*/ 1640265 w 2303557"/>
                  <a:gd name="connsiteY8" fmla="*/ 1122036 h 2143864"/>
                  <a:gd name="connsiteX9" fmla="*/ 1615448 w 2303557"/>
                  <a:gd name="connsiteY9" fmla="*/ 1217961 h 2143864"/>
                  <a:gd name="connsiteX10" fmla="*/ 1615570 w 2303557"/>
                  <a:gd name="connsiteY10" fmla="*/ 1217489 h 2143864"/>
                  <a:gd name="connsiteX11" fmla="*/ 1597124 w 2303557"/>
                  <a:gd name="connsiteY11" fmla="*/ 1215650 h 2143864"/>
                  <a:gd name="connsiteX12" fmla="*/ 1646315 w 2303557"/>
                  <a:gd name="connsiteY12" fmla="*/ 1557591 h 2143864"/>
                  <a:gd name="connsiteX13" fmla="*/ 1817797 w 2303557"/>
                  <a:gd name="connsiteY13" fmla="*/ 2143864 h 2143864"/>
                  <a:gd name="connsiteX14" fmla="*/ 1595708 w 2303557"/>
                  <a:gd name="connsiteY14" fmla="*/ 1600981 h 2143864"/>
                  <a:gd name="connsiteX15" fmla="*/ 820610 w 2303557"/>
                  <a:gd name="connsiteY15" fmla="*/ 1757732 h 2143864"/>
                  <a:gd name="connsiteX16" fmla="*/ 245230 w 2303557"/>
                  <a:gd name="connsiteY16" fmla="*/ 1962814 h 2143864"/>
                  <a:gd name="connsiteX17" fmla="*/ 774368 w 2303557"/>
                  <a:gd name="connsiteY17" fmla="*/ 1709719 h 2143864"/>
                  <a:gd name="connsiteX18" fmla="*/ 470432 w 2303557"/>
                  <a:gd name="connsiteY18" fmla="*/ 1135357 h 2143864"/>
                  <a:gd name="connsiteX19" fmla="*/ 0 w 2303557"/>
                  <a:gd name="connsiteY19" fmla="*/ 745718 h 2143864"/>
                  <a:gd name="connsiteX20" fmla="*/ 488052 w 2303557"/>
                  <a:gd name="connsiteY20" fmla="*/ 1071066 h 2143864"/>
                  <a:gd name="connsiteX21" fmla="*/ 1010570 w 2303557"/>
                  <a:gd name="connsiteY21" fmla="*/ 532040 h 2143864"/>
                  <a:gd name="connsiteX22" fmla="*/ 1310665 w 2303557"/>
                  <a:gd name="connsiteY22" fmla="*/ 0 h 2143864"/>
                  <a:gd name="connsiteX0" fmla="*/ 1310665 w 2303555"/>
                  <a:gd name="connsiteY0" fmla="*/ 0 h 2143864"/>
                  <a:gd name="connsiteX1" fmla="*/ 1076966 w 2303555"/>
                  <a:gd name="connsiteY1" fmla="*/ 537987 h 2143864"/>
                  <a:gd name="connsiteX2" fmla="*/ 1695246 w 2303555"/>
                  <a:gd name="connsiteY2" fmla="*/ 864644 h 2143864"/>
                  <a:gd name="connsiteX3" fmla="*/ 2303556 w 2303555"/>
                  <a:gd name="connsiteY3" fmla="*/ 920162 h 2143864"/>
                  <a:gd name="connsiteX4" fmla="*/ 1717049 w 2303555"/>
                  <a:gd name="connsiteY4" fmla="*/ 927639 h 2143864"/>
                  <a:gd name="connsiteX5" fmla="*/ 1623051 w 2303555"/>
                  <a:gd name="connsiteY5" fmla="*/ 1111602 h 2143864"/>
                  <a:gd name="connsiteX6" fmla="*/ 1639568 w 2303555"/>
                  <a:gd name="connsiteY6" fmla="*/ 1120162 h 2143864"/>
                  <a:gd name="connsiteX7" fmla="*/ 1637334 w 2303555"/>
                  <a:gd name="connsiteY7" fmla="*/ 1133365 h 2143864"/>
                  <a:gd name="connsiteX8" fmla="*/ 1615448 w 2303555"/>
                  <a:gd name="connsiteY8" fmla="*/ 1217961 h 2143864"/>
                  <a:gd name="connsiteX9" fmla="*/ 1615570 w 2303555"/>
                  <a:gd name="connsiteY9" fmla="*/ 1217489 h 2143864"/>
                  <a:gd name="connsiteX10" fmla="*/ 1597124 w 2303555"/>
                  <a:gd name="connsiteY10" fmla="*/ 1215650 h 2143864"/>
                  <a:gd name="connsiteX11" fmla="*/ 1646315 w 2303555"/>
                  <a:gd name="connsiteY11" fmla="*/ 1557591 h 2143864"/>
                  <a:gd name="connsiteX12" fmla="*/ 1817797 w 2303555"/>
                  <a:gd name="connsiteY12" fmla="*/ 2143864 h 2143864"/>
                  <a:gd name="connsiteX13" fmla="*/ 1595708 w 2303555"/>
                  <a:gd name="connsiteY13" fmla="*/ 1600981 h 2143864"/>
                  <a:gd name="connsiteX14" fmla="*/ 820610 w 2303555"/>
                  <a:gd name="connsiteY14" fmla="*/ 1757732 h 2143864"/>
                  <a:gd name="connsiteX15" fmla="*/ 245230 w 2303555"/>
                  <a:gd name="connsiteY15" fmla="*/ 1962814 h 2143864"/>
                  <a:gd name="connsiteX16" fmla="*/ 774368 w 2303555"/>
                  <a:gd name="connsiteY16" fmla="*/ 1709719 h 2143864"/>
                  <a:gd name="connsiteX17" fmla="*/ 470432 w 2303555"/>
                  <a:gd name="connsiteY17" fmla="*/ 1135357 h 2143864"/>
                  <a:gd name="connsiteX18" fmla="*/ 0 w 2303555"/>
                  <a:gd name="connsiteY18" fmla="*/ 745718 h 2143864"/>
                  <a:gd name="connsiteX19" fmla="*/ 488052 w 2303555"/>
                  <a:gd name="connsiteY19" fmla="*/ 1071066 h 2143864"/>
                  <a:gd name="connsiteX20" fmla="*/ 1010570 w 2303555"/>
                  <a:gd name="connsiteY20" fmla="*/ 532040 h 2143864"/>
                  <a:gd name="connsiteX21" fmla="*/ 1310665 w 2303555"/>
                  <a:gd name="connsiteY21" fmla="*/ 0 h 2143864"/>
                  <a:gd name="connsiteX0" fmla="*/ 1310665 w 2303557"/>
                  <a:gd name="connsiteY0" fmla="*/ 0 h 2143864"/>
                  <a:gd name="connsiteX1" fmla="*/ 1076966 w 2303557"/>
                  <a:gd name="connsiteY1" fmla="*/ 537987 h 2143864"/>
                  <a:gd name="connsiteX2" fmla="*/ 1695246 w 2303557"/>
                  <a:gd name="connsiteY2" fmla="*/ 864644 h 2143864"/>
                  <a:gd name="connsiteX3" fmla="*/ 2303556 w 2303557"/>
                  <a:gd name="connsiteY3" fmla="*/ 920162 h 2143864"/>
                  <a:gd name="connsiteX4" fmla="*/ 1717049 w 2303557"/>
                  <a:gd name="connsiteY4" fmla="*/ 927639 h 2143864"/>
                  <a:gd name="connsiteX5" fmla="*/ 1623051 w 2303557"/>
                  <a:gd name="connsiteY5" fmla="*/ 1111602 h 2143864"/>
                  <a:gd name="connsiteX6" fmla="*/ 1639568 w 2303557"/>
                  <a:gd name="connsiteY6" fmla="*/ 1120162 h 2143864"/>
                  <a:gd name="connsiteX7" fmla="*/ 1615448 w 2303557"/>
                  <a:gd name="connsiteY7" fmla="*/ 1217961 h 2143864"/>
                  <a:gd name="connsiteX8" fmla="*/ 1615570 w 2303557"/>
                  <a:gd name="connsiteY8" fmla="*/ 1217489 h 2143864"/>
                  <a:gd name="connsiteX9" fmla="*/ 1597124 w 2303557"/>
                  <a:gd name="connsiteY9" fmla="*/ 1215650 h 2143864"/>
                  <a:gd name="connsiteX10" fmla="*/ 1646315 w 2303557"/>
                  <a:gd name="connsiteY10" fmla="*/ 1557591 h 2143864"/>
                  <a:gd name="connsiteX11" fmla="*/ 1817797 w 2303557"/>
                  <a:gd name="connsiteY11" fmla="*/ 2143864 h 2143864"/>
                  <a:gd name="connsiteX12" fmla="*/ 1595708 w 2303557"/>
                  <a:gd name="connsiteY12" fmla="*/ 1600981 h 2143864"/>
                  <a:gd name="connsiteX13" fmla="*/ 820610 w 2303557"/>
                  <a:gd name="connsiteY13" fmla="*/ 1757732 h 2143864"/>
                  <a:gd name="connsiteX14" fmla="*/ 245230 w 2303557"/>
                  <a:gd name="connsiteY14" fmla="*/ 1962814 h 2143864"/>
                  <a:gd name="connsiteX15" fmla="*/ 774368 w 2303557"/>
                  <a:gd name="connsiteY15" fmla="*/ 1709719 h 2143864"/>
                  <a:gd name="connsiteX16" fmla="*/ 470432 w 2303557"/>
                  <a:gd name="connsiteY16" fmla="*/ 1135357 h 2143864"/>
                  <a:gd name="connsiteX17" fmla="*/ 0 w 2303557"/>
                  <a:gd name="connsiteY17" fmla="*/ 745718 h 2143864"/>
                  <a:gd name="connsiteX18" fmla="*/ 488052 w 2303557"/>
                  <a:gd name="connsiteY18" fmla="*/ 1071066 h 2143864"/>
                  <a:gd name="connsiteX19" fmla="*/ 1010570 w 2303557"/>
                  <a:gd name="connsiteY19" fmla="*/ 532040 h 2143864"/>
                  <a:gd name="connsiteX20" fmla="*/ 1310665 w 2303557"/>
                  <a:gd name="connsiteY20" fmla="*/ 0 h 2143864"/>
                  <a:gd name="connsiteX0" fmla="*/ 1310665 w 2303555"/>
                  <a:gd name="connsiteY0" fmla="*/ 0 h 2143864"/>
                  <a:gd name="connsiteX1" fmla="*/ 1076966 w 2303555"/>
                  <a:gd name="connsiteY1" fmla="*/ 537987 h 2143864"/>
                  <a:gd name="connsiteX2" fmla="*/ 1695246 w 2303555"/>
                  <a:gd name="connsiteY2" fmla="*/ 864644 h 2143864"/>
                  <a:gd name="connsiteX3" fmla="*/ 2303556 w 2303555"/>
                  <a:gd name="connsiteY3" fmla="*/ 920162 h 2143864"/>
                  <a:gd name="connsiteX4" fmla="*/ 1717049 w 2303555"/>
                  <a:gd name="connsiteY4" fmla="*/ 927639 h 2143864"/>
                  <a:gd name="connsiteX5" fmla="*/ 1623051 w 2303555"/>
                  <a:gd name="connsiteY5" fmla="*/ 1111602 h 2143864"/>
                  <a:gd name="connsiteX6" fmla="*/ 1615448 w 2303555"/>
                  <a:gd name="connsiteY6" fmla="*/ 1217961 h 2143864"/>
                  <a:gd name="connsiteX7" fmla="*/ 1615570 w 2303555"/>
                  <a:gd name="connsiteY7" fmla="*/ 1217489 h 2143864"/>
                  <a:gd name="connsiteX8" fmla="*/ 1597124 w 2303555"/>
                  <a:gd name="connsiteY8" fmla="*/ 1215650 h 2143864"/>
                  <a:gd name="connsiteX9" fmla="*/ 1646315 w 2303555"/>
                  <a:gd name="connsiteY9" fmla="*/ 1557591 h 2143864"/>
                  <a:gd name="connsiteX10" fmla="*/ 1817797 w 2303555"/>
                  <a:gd name="connsiteY10" fmla="*/ 2143864 h 2143864"/>
                  <a:gd name="connsiteX11" fmla="*/ 1595708 w 2303555"/>
                  <a:gd name="connsiteY11" fmla="*/ 1600981 h 2143864"/>
                  <a:gd name="connsiteX12" fmla="*/ 820610 w 2303555"/>
                  <a:gd name="connsiteY12" fmla="*/ 1757732 h 2143864"/>
                  <a:gd name="connsiteX13" fmla="*/ 245230 w 2303555"/>
                  <a:gd name="connsiteY13" fmla="*/ 1962814 h 2143864"/>
                  <a:gd name="connsiteX14" fmla="*/ 774368 w 2303555"/>
                  <a:gd name="connsiteY14" fmla="*/ 1709719 h 2143864"/>
                  <a:gd name="connsiteX15" fmla="*/ 470432 w 2303555"/>
                  <a:gd name="connsiteY15" fmla="*/ 1135357 h 2143864"/>
                  <a:gd name="connsiteX16" fmla="*/ 0 w 2303555"/>
                  <a:gd name="connsiteY16" fmla="*/ 745718 h 2143864"/>
                  <a:gd name="connsiteX17" fmla="*/ 488052 w 2303555"/>
                  <a:gd name="connsiteY17" fmla="*/ 1071066 h 2143864"/>
                  <a:gd name="connsiteX18" fmla="*/ 1010570 w 2303555"/>
                  <a:gd name="connsiteY18" fmla="*/ 532040 h 2143864"/>
                  <a:gd name="connsiteX19" fmla="*/ 1310665 w 2303555"/>
                  <a:gd name="connsiteY19" fmla="*/ 0 h 2143864"/>
                  <a:gd name="connsiteX0" fmla="*/ 1310665 w 2303557"/>
                  <a:gd name="connsiteY0" fmla="*/ 0 h 2143864"/>
                  <a:gd name="connsiteX1" fmla="*/ 1076966 w 2303557"/>
                  <a:gd name="connsiteY1" fmla="*/ 537987 h 2143864"/>
                  <a:gd name="connsiteX2" fmla="*/ 1695246 w 2303557"/>
                  <a:gd name="connsiteY2" fmla="*/ 864644 h 2143864"/>
                  <a:gd name="connsiteX3" fmla="*/ 2303556 w 2303557"/>
                  <a:gd name="connsiteY3" fmla="*/ 920162 h 2143864"/>
                  <a:gd name="connsiteX4" fmla="*/ 1717049 w 2303557"/>
                  <a:gd name="connsiteY4" fmla="*/ 927639 h 2143864"/>
                  <a:gd name="connsiteX5" fmla="*/ 1623051 w 2303557"/>
                  <a:gd name="connsiteY5" fmla="*/ 1111602 h 2143864"/>
                  <a:gd name="connsiteX6" fmla="*/ 1615448 w 2303557"/>
                  <a:gd name="connsiteY6" fmla="*/ 1217961 h 2143864"/>
                  <a:gd name="connsiteX7" fmla="*/ 1597124 w 2303557"/>
                  <a:gd name="connsiteY7" fmla="*/ 1215650 h 2143864"/>
                  <a:gd name="connsiteX8" fmla="*/ 1646315 w 2303557"/>
                  <a:gd name="connsiteY8" fmla="*/ 1557591 h 2143864"/>
                  <a:gd name="connsiteX9" fmla="*/ 1817797 w 2303557"/>
                  <a:gd name="connsiteY9" fmla="*/ 2143864 h 2143864"/>
                  <a:gd name="connsiteX10" fmla="*/ 1595708 w 2303557"/>
                  <a:gd name="connsiteY10" fmla="*/ 1600981 h 2143864"/>
                  <a:gd name="connsiteX11" fmla="*/ 820610 w 2303557"/>
                  <a:gd name="connsiteY11" fmla="*/ 1757732 h 2143864"/>
                  <a:gd name="connsiteX12" fmla="*/ 245230 w 2303557"/>
                  <a:gd name="connsiteY12" fmla="*/ 1962814 h 2143864"/>
                  <a:gd name="connsiteX13" fmla="*/ 774368 w 2303557"/>
                  <a:gd name="connsiteY13" fmla="*/ 1709719 h 2143864"/>
                  <a:gd name="connsiteX14" fmla="*/ 470432 w 2303557"/>
                  <a:gd name="connsiteY14" fmla="*/ 1135357 h 2143864"/>
                  <a:gd name="connsiteX15" fmla="*/ 0 w 2303557"/>
                  <a:gd name="connsiteY15" fmla="*/ 745718 h 2143864"/>
                  <a:gd name="connsiteX16" fmla="*/ 488052 w 2303557"/>
                  <a:gd name="connsiteY16" fmla="*/ 1071066 h 2143864"/>
                  <a:gd name="connsiteX17" fmla="*/ 1010570 w 2303557"/>
                  <a:gd name="connsiteY17" fmla="*/ 532040 h 2143864"/>
                  <a:gd name="connsiteX18" fmla="*/ 1310665 w 2303557"/>
                  <a:gd name="connsiteY18" fmla="*/ 0 h 2143864"/>
                  <a:gd name="connsiteX0" fmla="*/ 1310665 w 2303555"/>
                  <a:gd name="connsiteY0" fmla="*/ 0 h 2143864"/>
                  <a:gd name="connsiteX1" fmla="*/ 1076966 w 2303555"/>
                  <a:gd name="connsiteY1" fmla="*/ 537987 h 2143864"/>
                  <a:gd name="connsiteX2" fmla="*/ 1695246 w 2303555"/>
                  <a:gd name="connsiteY2" fmla="*/ 864644 h 2143864"/>
                  <a:gd name="connsiteX3" fmla="*/ 2303556 w 2303555"/>
                  <a:gd name="connsiteY3" fmla="*/ 920162 h 2143864"/>
                  <a:gd name="connsiteX4" fmla="*/ 1717049 w 2303555"/>
                  <a:gd name="connsiteY4" fmla="*/ 927639 h 2143864"/>
                  <a:gd name="connsiteX5" fmla="*/ 1615448 w 2303555"/>
                  <a:gd name="connsiteY5" fmla="*/ 1217961 h 2143864"/>
                  <a:gd name="connsiteX6" fmla="*/ 1597124 w 2303555"/>
                  <a:gd name="connsiteY6" fmla="*/ 1215650 h 2143864"/>
                  <a:gd name="connsiteX7" fmla="*/ 1646315 w 2303555"/>
                  <a:gd name="connsiteY7" fmla="*/ 1557591 h 2143864"/>
                  <a:gd name="connsiteX8" fmla="*/ 1817797 w 2303555"/>
                  <a:gd name="connsiteY8" fmla="*/ 2143864 h 2143864"/>
                  <a:gd name="connsiteX9" fmla="*/ 1595708 w 2303555"/>
                  <a:gd name="connsiteY9" fmla="*/ 1600981 h 2143864"/>
                  <a:gd name="connsiteX10" fmla="*/ 820610 w 2303555"/>
                  <a:gd name="connsiteY10" fmla="*/ 1757732 h 2143864"/>
                  <a:gd name="connsiteX11" fmla="*/ 245230 w 2303555"/>
                  <a:gd name="connsiteY11" fmla="*/ 1962814 h 2143864"/>
                  <a:gd name="connsiteX12" fmla="*/ 774368 w 2303555"/>
                  <a:gd name="connsiteY12" fmla="*/ 1709719 h 2143864"/>
                  <a:gd name="connsiteX13" fmla="*/ 470432 w 2303555"/>
                  <a:gd name="connsiteY13" fmla="*/ 1135357 h 2143864"/>
                  <a:gd name="connsiteX14" fmla="*/ 0 w 2303555"/>
                  <a:gd name="connsiteY14" fmla="*/ 745718 h 2143864"/>
                  <a:gd name="connsiteX15" fmla="*/ 488052 w 2303555"/>
                  <a:gd name="connsiteY15" fmla="*/ 1071066 h 2143864"/>
                  <a:gd name="connsiteX16" fmla="*/ 1010570 w 2303555"/>
                  <a:gd name="connsiteY16" fmla="*/ 532040 h 2143864"/>
                  <a:gd name="connsiteX17" fmla="*/ 1310665 w 2303555"/>
                  <a:gd name="connsiteY17" fmla="*/ 0 h 2143864"/>
                  <a:gd name="connsiteX0" fmla="*/ 1310665 w 2303557"/>
                  <a:gd name="connsiteY0" fmla="*/ 0 h 2143864"/>
                  <a:gd name="connsiteX1" fmla="*/ 1076966 w 2303557"/>
                  <a:gd name="connsiteY1" fmla="*/ 537987 h 2143864"/>
                  <a:gd name="connsiteX2" fmla="*/ 1695246 w 2303557"/>
                  <a:gd name="connsiteY2" fmla="*/ 864644 h 2143864"/>
                  <a:gd name="connsiteX3" fmla="*/ 2303556 w 2303557"/>
                  <a:gd name="connsiteY3" fmla="*/ 920162 h 2143864"/>
                  <a:gd name="connsiteX4" fmla="*/ 1717049 w 2303557"/>
                  <a:gd name="connsiteY4" fmla="*/ 927639 h 2143864"/>
                  <a:gd name="connsiteX5" fmla="*/ 1597124 w 2303557"/>
                  <a:gd name="connsiteY5" fmla="*/ 1215650 h 2143864"/>
                  <a:gd name="connsiteX6" fmla="*/ 1646315 w 2303557"/>
                  <a:gd name="connsiteY6" fmla="*/ 1557591 h 2143864"/>
                  <a:gd name="connsiteX7" fmla="*/ 1817797 w 2303557"/>
                  <a:gd name="connsiteY7" fmla="*/ 2143864 h 2143864"/>
                  <a:gd name="connsiteX8" fmla="*/ 1595708 w 2303557"/>
                  <a:gd name="connsiteY8" fmla="*/ 1600981 h 2143864"/>
                  <a:gd name="connsiteX9" fmla="*/ 820610 w 2303557"/>
                  <a:gd name="connsiteY9" fmla="*/ 1757732 h 2143864"/>
                  <a:gd name="connsiteX10" fmla="*/ 245230 w 2303557"/>
                  <a:gd name="connsiteY10" fmla="*/ 1962814 h 2143864"/>
                  <a:gd name="connsiteX11" fmla="*/ 774368 w 2303557"/>
                  <a:gd name="connsiteY11" fmla="*/ 1709719 h 2143864"/>
                  <a:gd name="connsiteX12" fmla="*/ 470432 w 2303557"/>
                  <a:gd name="connsiteY12" fmla="*/ 1135357 h 2143864"/>
                  <a:gd name="connsiteX13" fmla="*/ 0 w 2303557"/>
                  <a:gd name="connsiteY13" fmla="*/ 745718 h 2143864"/>
                  <a:gd name="connsiteX14" fmla="*/ 488052 w 2303557"/>
                  <a:gd name="connsiteY14" fmla="*/ 1071066 h 2143864"/>
                  <a:gd name="connsiteX15" fmla="*/ 1010570 w 2303557"/>
                  <a:gd name="connsiteY15" fmla="*/ 532040 h 2143864"/>
                  <a:gd name="connsiteX16" fmla="*/ 1310665 w 2303557"/>
                  <a:gd name="connsiteY16" fmla="*/ 0 h 2143864"/>
                  <a:gd name="connsiteX0" fmla="*/ 1310665 w 2303555"/>
                  <a:gd name="connsiteY0" fmla="*/ 0 h 2143864"/>
                  <a:gd name="connsiteX1" fmla="*/ 1076966 w 2303555"/>
                  <a:gd name="connsiteY1" fmla="*/ 537987 h 2143864"/>
                  <a:gd name="connsiteX2" fmla="*/ 1695246 w 2303555"/>
                  <a:gd name="connsiteY2" fmla="*/ 864644 h 2143864"/>
                  <a:gd name="connsiteX3" fmla="*/ 2303556 w 2303555"/>
                  <a:gd name="connsiteY3" fmla="*/ 920162 h 2143864"/>
                  <a:gd name="connsiteX4" fmla="*/ 1717049 w 2303555"/>
                  <a:gd name="connsiteY4" fmla="*/ 927639 h 2143864"/>
                  <a:gd name="connsiteX5" fmla="*/ 1646315 w 2303555"/>
                  <a:gd name="connsiteY5" fmla="*/ 1557591 h 2143864"/>
                  <a:gd name="connsiteX6" fmla="*/ 1817797 w 2303555"/>
                  <a:gd name="connsiteY6" fmla="*/ 2143864 h 2143864"/>
                  <a:gd name="connsiteX7" fmla="*/ 1595708 w 2303555"/>
                  <a:gd name="connsiteY7" fmla="*/ 1600981 h 2143864"/>
                  <a:gd name="connsiteX8" fmla="*/ 820610 w 2303555"/>
                  <a:gd name="connsiteY8" fmla="*/ 1757732 h 2143864"/>
                  <a:gd name="connsiteX9" fmla="*/ 245230 w 2303555"/>
                  <a:gd name="connsiteY9" fmla="*/ 1962814 h 2143864"/>
                  <a:gd name="connsiteX10" fmla="*/ 774368 w 2303555"/>
                  <a:gd name="connsiteY10" fmla="*/ 1709719 h 2143864"/>
                  <a:gd name="connsiteX11" fmla="*/ 470432 w 2303555"/>
                  <a:gd name="connsiteY11" fmla="*/ 1135357 h 2143864"/>
                  <a:gd name="connsiteX12" fmla="*/ 0 w 2303555"/>
                  <a:gd name="connsiteY12" fmla="*/ 745718 h 2143864"/>
                  <a:gd name="connsiteX13" fmla="*/ 488052 w 2303555"/>
                  <a:gd name="connsiteY13" fmla="*/ 1071066 h 2143864"/>
                  <a:gd name="connsiteX14" fmla="*/ 1010570 w 2303555"/>
                  <a:gd name="connsiteY14" fmla="*/ 532040 h 2143864"/>
                  <a:gd name="connsiteX15" fmla="*/ 1310665 w 2303555"/>
                  <a:gd name="connsiteY15" fmla="*/ 0 h 2143864"/>
                  <a:gd name="connsiteX0" fmla="*/ 1310665 w 2303557"/>
                  <a:gd name="connsiteY0" fmla="*/ 0 h 2143864"/>
                  <a:gd name="connsiteX1" fmla="*/ 1076966 w 2303557"/>
                  <a:gd name="connsiteY1" fmla="*/ 537987 h 2143864"/>
                  <a:gd name="connsiteX2" fmla="*/ 1695246 w 2303557"/>
                  <a:gd name="connsiteY2" fmla="*/ 864644 h 2143864"/>
                  <a:gd name="connsiteX3" fmla="*/ 2303556 w 2303557"/>
                  <a:gd name="connsiteY3" fmla="*/ 920162 h 2143864"/>
                  <a:gd name="connsiteX4" fmla="*/ 1717049 w 2303557"/>
                  <a:gd name="connsiteY4" fmla="*/ 927639 h 2143864"/>
                  <a:gd name="connsiteX5" fmla="*/ 1646315 w 2303557"/>
                  <a:gd name="connsiteY5" fmla="*/ 1557591 h 2143864"/>
                  <a:gd name="connsiteX6" fmla="*/ 1817797 w 2303557"/>
                  <a:gd name="connsiteY6" fmla="*/ 2143864 h 2143864"/>
                  <a:gd name="connsiteX7" fmla="*/ 1595708 w 2303557"/>
                  <a:gd name="connsiteY7" fmla="*/ 1600981 h 2143864"/>
                  <a:gd name="connsiteX8" fmla="*/ 820610 w 2303557"/>
                  <a:gd name="connsiteY8" fmla="*/ 1757732 h 2143864"/>
                  <a:gd name="connsiteX9" fmla="*/ 245230 w 2303557"/>
                  <a:gd name="connsiteY9" fmla="*/ 1962814 h 2143864"/>
                  <a:gd name="connsiteX10" fmla="*/ 774368 w 2303557"/>
                  <a:gd name="connsiteY10" fmla="*/ 1709719 h 2143864"/>
                  <a:gd name="connsiteX11" fmla="*/ 470432 w 2303557"/>
                  <a:gd name="connsiteY11" fmla="*/ 1135357 h 2143864"/>
                  <a:gd name="connsiteX12" fmla="*/ 0 w 2303557"/>
                  <a:gd name="connsiteY12" fmla="*/ 745718 h 2143864"/>
                  <a:gd name="connsiteX13" fmla="*/ 488052 w 2303557"/>
                  <a:gd name="connsiteY13" fmla="*/ 1071066 h 2143864"/>
                  <a:gd name="connsiteX14" fmla="*/ 1010570 w 2303557"/>
                  <a:gd name="connsiteY14" fmla="*/ 532040 h 2143864"/>
                  <a:gd name="connsiteX15" fmla="*/ 1310665 w 2303557"/>
                  <a:gd name="connsiteY15" fmla="*/ 0 h 2143864"/>
                  <a:gd name="connsiteX0" fmla="*/ 1310665 w 2303555"/>
                  <a:gd name="connsiteY0" fmla="*/ 0 h 2143864"/>
                  <a:gd name="connsiteX1" fmla="*/ 1076966 w 2303555"/>
                  <a:gd name="connsiteY1" fmla="*/ 537987 h 2143864"/>
                  <a:gd name="connsiteX2" fmla="*/ 1695246 w 2303555"/>
                  <a:gd name="connsiteY2" fmla="*/ 864644 h 2143864"/>
                  <a:gd name="connsiteX3" fmla="*/ 2303556 w 2303555"/>
                  <a:gd name="connsiteY3" fmla="*/ 920162 h 2143864"/>
                  <a:gd name="connsiteX4" fmla="*/ 1717049 w 2303555"/>
                  <a:gd name="connsiteY4" fmla="*/ 927639 h 2143864"/>
                  <a:gd name="connsiteX5" fmla="*/ 1646315 w 2303555"/>
                  <a:gd name="connsiteY5" fmla="*/ 1557591 h 2143864"/>
                  <a:gd name="connsiteX6" fmla="*/ 1817797 w 2303555"/>
                  <a:gd name="connsiteY6" fmla="*/ 2143864 h 2143864"/>
                  <a:gd name="connsiteX7" fmla="*/ 1595708 w 2303555"/>
                  <a:gd name="connsiteY7" fmla="*/ 1600981 h 2143864"/>
                  <a:gd name="connsiteX8" fmla="*/ 820610 w 2303555"/>
                  <a:gd name="connsiteY8" fmla="*/ 1757732 h 2143864"/>
                  <a:gd name="connsiteX9" fmla="*/ 245230 w 2303555"/>
                  <a:gd name="connsiteY9" fmla="*/ 1962814 h 2143864"/>
                  <a:gd name="connsiteX10" fmla="*/ 774368 w 2303555"/>
                  <a:gd name="connsiteY10" fmla="*/ 1709719 h 2143864"/>
                  <a:gd name="connsiteX11" fmla="*/ 470432 w 2303555"/>
                  <a:gd name="connsiteY11" fmla="*/ 1135357 h 2143864"/>
                  <a:gd name="connsiteX12" fmla="*/ 0 w 2303555"/>
                  <a:gd name="connsiteY12" fmla="*/ 745718 h 2143864"/>
                  <a:gd name="connsiteX13" fmla="*/ 488052 w 2303555"/>
                  <a:gd name="connsiteY13" fmla="*/ 1071066 h 2143864"/>
                  <a:gd name="connsiteX14" fmla="*/ 1010570 w 2303555"/>
                  <a:gd name="connsiteY14" fmla="*/ 532040 h 2143864"/>
                  <a:gd name="connsiteX15" fmla="*/ 1310665 w 2303555"/>
                  <a:gd name="connsiteY15" fmla="*/ 0 h 2143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03555" h="2143864">
                    <a:moveTo>
                      <a:pt x="1310665" y="0"/>
                    </a:moveTo>
                    <a:cubicBezTo>
                      <a:pt x="1093970" y="233209"/>
                      <a:pt x="1064949" y="394819"/>
                      <a:pt x="1076966" y="537987"/>
                    </a:cubicBezTo>
                    <a:cubicBezTo>
                      <a:pt x="1095507" y="758871"/>
                      <a:pt x="1492991" y="925870"/>
                      <a:pt x="1695246" y="864644"/>
                    </a:cubicBezTo>
                    <a:cubicBezTo>
                      <a:pt x="1897502" y="803417"/>
                      <a:pt x="2020973" y="786471"/>
                      <a:pt x="2303556" y="920162"/>
                    </a:cubicBezTo>
                    <a:cubicBezTo>
                      <a:pt x="2001993" y="818161"/>
                      <a:pt x="1849399" y="851685"/>
                      <a:pt x="1717049" y="927639"/>
                    </a:cubicBezTo>
                    <a:cubicBezTo>
                      <a:pt x="1440601" y="1086288"/>
                      <a:pt x="1509726" y="1366265"/>
                      <a:pt x="1646315" y="1557591"/>
                    </a:cubicBezTo>
                    <a:cubicBezTo>
                      <a:pt x="1764496" y="1723133"/>
                      <a:pt x="1838517" y="1831940"/>
                      <a:pt x="1817797" y="2143864"/>
                    </a:cubicBezTo>
                    <a:cubicBezTo>
                      <a:pt x="1802075" y="1825908"/>
                      <a:pt x="1713813" y="1682791"/>
                      <a:pt x="1595708" y="1600981"/>
                    </a:cubicBezTo>
                    <a:cubicBezTo>
                      <a:pt x="1399559" y="1465112"/>
                      <a:pt x="986748" y="1565867"/>
                      <a:pt x="820610" y="1757732"/>
                    </a:cubicBezTo>
                    <a:cubicBezTo>
                      <a:pt x="686116" y="1913052"/>
                      <a:pt x="557828" y="1965471"/>
                      <a:pt x="245230" y="1962814"/>
                    </a:cubicBezTo>
                    <a:cubicBezTo>
                      <a:pt x="561745" y="1928741"/>
                      <a:pt x="736835" y="1847628"/>
                      <a:pt x="774368" y="1709719"/>
                    </a:cubicBezTo>
                    <a:cubicBezTo>
                      <a:pt x="811901" y="1571810"/>
                      <a:pt x="682768" y="1219451"/>
                      <a:pt x="470432" y="1135357"/>
                    </a:cubicBezTo>
                    <a:cubicBezTo>
                      <a:pt x="258096" y="1051263"/>
                      <a:pt x="157544" y="1015731"/>
                      <a:pt x="0" y="745718"/>
                    </a:cubicBezTo>
                    <a:cubicBezTo>
                      <a:pt x="191113" y="1000317"/>
                      <a:pt x="253685" y="1045644"/>
                      <a:pt x="488052" y="1071066"/>
                    </a:cubicBezTo>
                    <a:cubicBezTo>
                      <a:pt x="722419" y="1096489"/>
                      <a:pt x="986421" y="755825"/>
                      <a:pt x="1010570" y="532040"/>
                    </a:cubicBezTo>
                    <a:cubicBezTo>
                      <a:pt x="1035049" y="305196"/>
                      <a:pt x="1072851" y="202903"/>
                      <a:pt x="1310665" y="0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txBody>
              <a:bodyPr wrap="square" rtlCol="0" anchor="ctr">
                <a:noAutofit/>
              </a:bodyPr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kern="0" dirty="0">
                  <a:solidFill>
                    <a:srgbClr val="B2B2B5">
                      <a:lumMod val="50000"/>
                    </a:srgbClr>
                  </a:solidFill>
                  <a:latin typeface="+mj-lt"/>
                  <a:cs typeface="Tahoma" panose="020B0604030504040204" pitchFamily="34" charset="0"/>
                </a:endParaRPr>
              </a:p>
            </p:txBody>
          </p:sp>
          <p:sp>
            <p:nvSpPr>
              <p:cNvPr id="217" name="Oval 216"/>
              <p:cNvSpPr/>
              <p:nvPr/>
            </p:nvSpPr>
            <p:spPr>
              <a:xfrm>
                <a:off x="2707334" y="6921246"/>
                <a:ext cx="354626" cy="339542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 w="9525">
                <a:noFill/>
              </a:ln>
              <a:effectLst>
                <a:innerShdw blurRad="266700">
                  <a:schemeClr val="accent2">
                    <a:lumMod val="50000"/>
                    <a:alpha val="48000"/>
                  </a:schemeClr>
                </a:innerShdw>
              </a:effectLst>
            </p:spPr>
            <p:txBody>
              <a:bodyPr rtlCol="0" anchor="ctr">
                <a:noAutofit/>
              </a:bodyPr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kern="0" dirty="0">
                  <a:solidFill>
                    <a:srgbClr val="B2B2B5">
                      <a:lumMod val="50000"/>
                    </a:srgbClr>
                  </a:solidFill>
                  <a:latin typeface="+mj-lt"/>
                  <a:cs typeface="Tahoma" panose="020B0604030504040204" pitchFamily="34" charset="0"/>
                </a:endParaRPr>
              </a:p>
            </p:txBody>
          </p:sp>
        </p:grpSp>
        <p:grpSp>
          <p:nvGrpSpPr>
            <p:cNvPr id="193" name="Group 192"/>
            <p:cNvGrpSpPr/>
            <p:nvPr/>
          </p:nvGrpSpPr>
          <p:grpSpPr>
            <a:xfrm>
              <a:off x="6045611" y="1195485"/>
              <a:ext cx="5355814" cy="2784035"/>
              <a:chOff x="6045611" y="1195485"/>
              <a:chExt cx="5355814" cy="2784035"/>
            </a:xfrm>
          </p:grpSpPr>
          <p:sp>
            <p:nvSpPr>
              <p:cNvPr id="194" name="TextBox 193"/>
              <p:cNvSpPr txBox="1"/>
              <p:nvPr/>
            </p:nvSpPr>
            <p:spPr>
              <a:xfrm>
                <a:off x="6839059" y="3765365"/>
                <a:ext cx="536574" cy="160127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noAutofit/>
              </a:bodyPr>
              <a:lstStyle/>
              <a:p>
                <a:pPr algn="ctr">
                  <a:lnSpc>
                    <a:spcPct val="95000"/>
                  </a:lnSpc>
                  <a:defRPr/>
                </a:pPr>
                <a:r>
                  <a:rPr lang="en-US" sz="1200" b="1" kern="0" dirty="0">
                    <a:solidFill>
                      <a:schemeClr val="accent4"/>
                    </a:solidFill>
                    <a:latin typeface="+mj-lt"/>
                  </a:rPr>
                  <a:t>MC4-R</a:t>
                </a:r>
              </a:p>
            </p:txBody>
          </p:sp>
          <p:grpSp>
            <p:nvGrpSpPr>
              <p:cNvPr id="197" name="Group 196"/>
              <p:cNvGrpSpPr/>
              <p:nvPr/>
            </p:nvGrpSpPr>
            <p:grpSpPr>
              <a:xfrm>
                <a:off x="6045611" y="1195485"/>
                <a:ext cx="5355814" cy="2784035"/>
                <a:chOff x="6045611" y="1195485"/>
                <a:chExt cx="5355814" cy="2784035"/>
              </a:xfrm>
            </p:grpSpPr>
            <p:sp>
              <p:nvSpPr>
                <p:cNvPr id="198" name="TextBox 197"/>
                <p:cNvSpPr txBox="1"/>
                <p:nvPr/>
              </p:nvSpPr>
              <p:spPr bwMode="auto">
                <a:xfrm>
                  <a:off x="6620479" y="1195485"/>
                  <a:ext cx="4206240" cy="886968"/>
                </a:xfrm>
                <a:prstGeom prst="roundRect">
                  <a:avLst>
                    <a:gd name="adj" fmla="val 9314"/>
                  </a:avLst>
                </a:prstGeom>
                <a:solidFill>
                  <a:schemeClr val="tx2"/>
                </a:solidFill>
                <a:ln>
                  <a:noFill/>
                </a:ln>
              </p:spPr>
              <p:txBody>
                <a:bodyPr wrap="square" rtlCol="0" anchor="ctr">
                  <a:spAutoFit/>
                </a:bodyPr>
                <a:lstStyle>
                  <a:defPPr>
                    <a:defRPr lang="en-US"/>
                  </a:defPPr>
                  <a:lvl1pPr>
                    <a:defRPr b="1">
                      <a:solidFill>
                        <a:schemeClr val="bg1"/>
                      </a:solidFill>
                    </a:defRPr>
                  </a:lvl1pPr>
                </a:lstStyle>
                <a:p>
                  <a:pPr>
                    <a:defRPr/>
                  </a:pPr>
                  <a:r>
                    <a:rPr lang="el-GR" sz="1600" kern="0" dirty="0">
                      <a:solidFill>
                        <a:srgbClr val="FFFFFF"/>
                      </a:solidFill>
                      <a:latin typeface="+mj-lt"/>
                    </a:rPr>
                    <a:t>α</a:t>
                  </a:r>
                  <a:r>
                    <a:rPr lang="en-US" sz="1600" kern="0" dirty="0">
                      <a:solidFill>
                        <a:srgbClr val="FFFFFF"/>
                      </a:solidFill>
                      <a:latin typeface="+mj-lt"/>
                    </a:rPr>
                    <a:t>-</a:t>
                  </a:r>
                  <a:r>
                    <a:rPr lang="en-US" sz="1600" kern="0" dirty="0" err="1">
                      <a:solidFill>
                        <a:srgbClr val="FFFFFF"/>
                      </a:solidFill>
                      <a:latin typeface="+mj-lt"/>
                    </a:rPr>
                    <a:t>MSH</a:t>
                  </a:r>
                  <a:endParaRPr lang="en-US" sz="1600" kern="0" dirty="0">
                    <a:solidFill>
                      <a:srgbClr val="FFFFFF"/>
                    </a:solidFill>
                    <a:latin typeface="+mj-lt"/>
                  </a:endParaRPr>
                </a:p>
                <a:p>
                  <a:pPr marL="285750" lvl="1" indent="-285750">
                    <a:buClr>
                      <a:srgbClr val="FFFFFF"/>
                    </a:buClr>
                    <a:buFont typeface="Arial" panose="020B0604020202020204" pitchFamily="34" charset="0"/>
                    <a:buChar char="•"/>
                    <a:defRPr/>
                  </a:pPr>
                  <a:r>
                    <a:rPr lang="en-US" sz="1400" kern="0" dirty="0">
                      <a:solidFill>
                        <a:prstClr val="white"/>
                      </a:solidFill>
                      <a:latin typeface="+mj-lt"/>
                    </a:rPr>
                    <a:t>Released from POMC neuron</a:t>
                  </a:r>
                </a:p>
                <a:p>
                  <a:pPr marL="285750" lvl="1" indent="-285750">
                    <a:buClr>
                      <a:srgbClr val="FFFFFF"/>
                    </a:buClr>
                    <a:buFont typeface="Arial" panose="020B0604020202020204" pitchFamily="34" charset="0"/>
                    <a:buChar char="•"/>
                    <a:defRPr/>
                  </a:pPr>
                  <a:r>
                    <a:rPr lang="en-US" sz="1400" kern="0" dirty="0">
                      <a:solidFill>
                        <a:prstClr val="white"/>
                      </a:solidFill>
                      <a:latin typeface="+mj-lt"/>
                    </a:rPr>
                    <a:t>Binds to MC4-R to decrease food intake</a:t>
                  </a:r>
                </a:p>
              </p:txBody>
            </p:sp>
            <p:sp>
              <p:nvSpPr>
                <p:cNvPr id="199" name="TextBox 198"/>
                <p:cNvSpPr txBox="1"/>
                <p:nvPr/>
              </p:nvSpPr>
              <p:spPr>
                <a:xfrm>
                  <a:off x="8702117" y="2853486"/>
                  <a:ext cx="2699308" cy="112603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>
                  <a:noAutofit/>
                </a:bodyPr>
                <a:lstStyle>
                  <a:defPPr>
                    <a:defRPr lang="en-US"/>
                  </a:defPPr>
                  <a:lvl1pPr>
                    <a:lnSpc>
                      <a:spcPct val="95000"/>
                    </a:lnSpc>
                    <a:defRPr sz="1900" b="1" kern="0">
                      <a:latin typeface="+mj-lt"/>
                    </a:defRPr>
                  </a:lvl1pPr>
                </a:lstStyle>
                <a:p>
                  <a:r>
                    <a:rPr lang="en-US" dirty="0"/>
                    <a:t>↓ Appetite</a:t>
                  </a:r>
                </a:p>
                <a:p>
                  <a:r>
                    <a:rPr lang="en-US" dirty="0"/>
                    <a:t>↑ Energy Expenditure</a:t>
                  </a:r>
                </a:p>
              </p:txBody>
            </p:sp>
            <p:sp>
              <p:nvSpPr>
                <p:cNvPr id="200" name="TextBox 199"/>
                <p:cNvSpPr txBox="1"/>
                <p:nvPr/>
              </p:nvSpPr>
              <p:spPr>
                <a:xfrm>
                  <a:off x="6339256" y="2757823"/>
                  <a:ext cx="536574" cy="16012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ctr">
                  <a:noAutofit/>
                </a:bodyPr>
                <a:lstStyle/>
                <a:p>
                  <a:pPr algn="ctr">
                    <a:lnSpc>
                      <a:spcPct val="95000"/>
                    </a:lnSpc>
                    <a:defRPr/>
                  </a:pPr>
                  <a:r>
                    <a:rPr lang="el-GR" sz="1200" b="1" kern="0" dirty="0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atin typeface="+mj-lt"/>
                    </a:rPr>
                    <a:t>α</a:t>
                  </a:r>
                  <a:r>
                    <a:rPr lang="en-US" sz="1200" b="1" kern="0" dirty="0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atin typeface="+mj-lt"/>
                    </a:rPr>
                    <a:t>-</a:t>
                  </a:r>
                  <a:r>
                    <a:rPr lang="en-US" sz="1200" b="1" kern="0" dirty="0" err="1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latin typeface="+mj-lt"/>
                    </a:rPr>
                    <a:t>MSH</a:t>
                  </a:r>
                  <a:endParaRPr lang="en-US" sz="1200" b="1" kern="0" dirty="0">
                    <a:solidFill>
                      <a:schemeClr val="tx2">
                        <a:lumMod val="60000"/>
                        <a:lumOff val="40000"/>
                      </a:schemeClr>
                    </a:solidFill>
                    <a:latin typeface="+mj-lt"/>
                  </a:endParaRPr>
                </a:p>
              </p:txBody>
            </p:sp>
            <p:sp>
              <p:nvSpPr>
                <p:cNvPr id="201" name="Freeform 6"/>
                <p:cNvSpPr>
                  <a:spLocks noChangeAspect="1"/>
                </p:cNvSpPr>
                <p:nvPr/>
              </p:nvSpPr>
              <p:spPr bwMode="auto">
                <a:xfrm rot="5400000" flipH="1">
                  <a:off x="7005906" y="3209622"/>
                  <a:ext cx="329620" cy="387377"/>
                </a:xfrm>
                <a:custGeom>
                  <a:avLst/>
                  <a:gdLst>
                    <a:gd name="T0" fmla="*/ 2147483647 w 4342"/>
                    <a:gd name="T1" fmla="*/ 2147483647 h 6000"/>
                    <a:gd name="T2" fmla="*/ 2147483647 w 4342"/>
                    <a:gd name="T3" fmla="*/ 2147483647 h 6000"/>
                    <a:gd name="T4" fmla="*/ 2147483647 w 4342"/>
                    <a:gd name="T5" fmla="*/ 2147483647 h 6000"/>
                    <a:gd name="T6" fmla="*/ 2147483647 w 4342"/>
                    <a:gd name="T7" fmla="*/ 2147483647 h 6000"/>
                    <a:gd name="T8" fmla="*/ 2147483647 w 4342"/>
                    <a:gd name="T9" fmla="*/ 2147483647 h 6000"/>
                    <a:gd name="T10" fmla="*/ 2147483647 w 4342"/>
                    <a:gd name="T11" fmla="*/ 2147483647 h 6000"/>
                    <a:gd name="T12" fmla="*/ 2147483647 w 4342"/>
                    <a:gd name="T13" fmla="*/ 2147483647 h 6000"/>
                    <a:gd name="T14" fmla="*/ 2147483647 w 4342"/>
                    <a:gd name="T15" fmla="*/ 2147483647 h 6000"/>
                    <a:gd name="T16" fmla="*/ 2147483647 w 4342"/>
                    <a:gd name="T17" fmla="*/ 2147483647 h 6000"/>
                    <a:gd name="T18" fmla="*/ 2147483647 w 4342"/>
                    <a:gd name="T19" fmla="*/ 2147483647 h 6000"/>
                    <a:gd name="T20" fmla="*/ 2147483647 w 4342"/>
                    <a:gd name="T21" fmla="*/ 2147483647 h 6000"/>
                    <a:gd name="T22" fmla="*/ 2147483647 w 4342"/>
                    <a:gd name="T23" fmla="*/ 2147483647 h 6000"/>
                    <a:gd name="T24" fmla="*/ 2147483647 w 4342"/>
                    <a:gd name="T25" fmla="*/ 2147483647 h 6000"/>
                    <a:gd name="T26" fmla="*/ 2147483647 w 4342"/>
                    <a:gd name="T27" fmla="*/ 2147483647 h 6000"/>
                    <a:gd name="T28" fmla="*/ 2147483647 w 4342"/>
                    <a:gd name="T29" fmla="*/ 2147483647 h 6000"/>
                    <a:gd name="T30" fmla="*/ 2147483647 w 4342"/>
                    <a:gd name="T31" fmla="*/ 2147483647 h 6000"/>
                    <a:gd name="T32" fmla="*/ 2147483647 w 4342"/>
                    <a:gd name="T33" fmla="*/ 2147483647 h 6000"/>
                    <a:gd name="T34" fmla="*/ 2147483647 w 4342"/>
                    <a:gd name="T35" fmla="*/ 2147483647 h 6000"/>
                    <a:gd name="T36" fmla="*/ 2147483647 w 4342"/>
                    <a:gd name="T37" fmla="*/ 2147483647 h 6000"/>
                    <a:gd name="T38" fmla="*/ 2147483647 w 4342"/>
                    <a:gd name="T39" fmla="*/ 2147483647 h 6000"/>
                    <a:gd name="T40" fmla="*/ 2147483647 w 4342"/>
                    <a:gd name="T41" fmla="*/ 2147483647 h 6000"/>
                    <a:gd name="T42" fmla="*/ 2147483647 w 4342"/>
                    <a:gd name="T43" fmla="*/ 2147483647 h 6000"/>
                    <a:gd name="T44" fmla="*/ 2147483647 w 4342"/>
                    <a:gd name="T45" fmla="*/ 2147483647 h 6000"/>
                    <a:gd name="T46" fmla="*/ 2147483647 w 4342"/>
                    <a:gd name="T47" fmla="*/ 2147483647 h 6000"/>
                    <a:gd name="T48" fmla="*/ 2147483647 w 4342"/>
                    <a:gd name="T49" fmla="*/ 2147483647 h 6000"/>
                    <a:gd name="T50" fmla="*/ 2147483647 w 4342"/>
                    <a:gd name="T51" fmla="*/ 2147483647 h 6000"/>
                    <a:gd name="T52" fmla="*/ 2147483647 w 4342"/>
                    <a:gd name="T53" fmla="*/ 2147483647 h 6000"/>
                    <a:gd name="T54" fmla="*/ 2147483647 w 4342"/>
                    <a:gd name="T55" fmla="*/ 2147483647 h 6000"/>
                    <a:gd name="T56" fmla="*/ 2147483647 w 4342"/>
                    <a:gd name="T57" fmla="*/ 2147483647 h 6000"/>
                    <a:gd name="T58" fmla="*/ 2147483647 w 4342"/>
                    <a:gd name="T59" fmla="*/ 2147483647 h 6000"/>
                    <a:gd name="T60" fmla="*/ 2147483647 w 4342"/>
                    <a:gd name="T61" fmla="*/ 2147483647 h 6000"/>
                    <a:gd name="T62" fmla="*/ 2147483647 w 4342"/>
                    <a:gd name="T63" fmla="*/ 2147483647 h 6000"/>
                    <a:gd name="T64" fmla="*/ 2147483647 w 4342"/>
                    <a:gd name="T65" fmla="*/ 2147483647 h 6000"/>
                    <a:gd name="T66" fmla="*/ 2147483647 w 4342"/>
                    <a:gd name="T67" fmla="*/ 2147483647 h 6000"/>
                    <a:gd name="T68" fmla="*/ 2147483647 w 4342"/>
                    <a:gd name="T69" fmla="*/ 2147483647 h 6000"/>
                    <a:gd name="T70" fmla="*/ 2147483647 w 4342"/>
                    <a:gd name="T71" fmla="*/ 2147483647 h 6000"/>
                    <a:gd name="T72" fmla="*/ 2147483647 w 4342"/>
                    <a:gd name="T73" fmla="*/ 2147483647 h 6000"/>
                    <a:gd name="T74" fmla="*/ 2147483647 w 4342"/>
                    <a:gd name="T75" fmla="*/ 2147483647 h 6000"/>
                    <a:gd name="T76" fmla="*/ 2147483647 w 4342"/>
                    <a:gd name="T77" fmla="*/ 2147483647 h 6000"/>
                    <a:gd name="T78" fmla="*/ 2147483647 w 4342"/>
                    <a:gd name="T79" fmla="*/ 2147483647 h 6000"/>
                    <a:gd name="T80" fmla="*/ 2147483647 w 4342"/>
                    <a:gd name="T81" fmla="*/ 2147483647 h 6000"/>
                    <a:gd name="T82" fmla="*/ 2147483647 w 4342"/>
                    <a:gd name="T83" fmla="*/ 2147483647 h 6000"/>
                    <a:gd name="T84" fmla="*/ 2147483647 w 4342"/>
                    <a:gd name="T85" fmla="*/ 2147483647 h 6000"/>
                    <a:gd name="T86" fmla="*/ 2147483647 w 4342"/>
                    <a:gd name="T87" fmla="*/ 2147483647 h 6000"/>
                    <a:gd name="T88" fmla="*/ 2147483647 w 4342"/>
                    <a:gd name="T89" fmla="*/ 2147483647 h 6000"/>
                    <a:gd name="T90" fmla="*/ 2147483647 w 4342"/>
                    <a:gd name="T91" fmla="*/ 2147483647 h 6000"/>
                    <a:gd name="T92" fmla="*/ 2147483647 w 4342"/>
                    <a:gd name="T93" fmla="*/ 2147483647 h 6000"/>
                    <a:gd name="T94" fmla="*/ 2147483647 w 4342"/>
                    <a:gd name="T95" fmla="*/ 2147483647 h 6000"/>
                    <a:gd name="T96" fmla="*/ 2147483647 w 4342"/>
                    <a:gd name="T97" fmla="*/ 2147483647 h 6000"/>
                    <a:gd name="T98" fmla="*/ 2147483647 w 4342"/>
                    <a:gd name="T99" fmla="*/ 2147483647 h 6000"/>
                    <a:gd name="T100" fmla="*/ 2147483647 w 4342"/>
                    <a:gd name="T101" fmla="*/ 2147483647 h 6000"/>
                    <a:gd name="T102" fmla="*/ 2147483647 w 4342"/>
                    <a:gd name="T103" fmla="*/ 2147483647 h 6000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4342"/>
                    <a:gd name="T157" fmla="*/ 0 h 6000"/>
                    <a:gd name="T158" fmla="*/ 4342 w 4342"/>
                    <a:gd name="T159" fmla="*/ 6000 h 6000"/>
                    <a:gd name="connsiteX0" fmla="*/ 9863 w 9987"/>
                    <a:gd name="connsiteY0" fmla="*/ 8844 h 10026"/>
                    <a:gd name="connsiteX1" fmla="*/ 9639 w 9987"/>
                    <a:gd name="connsiteY1" fmla="*/ 8724 h 10026"/>
                    <a:gd name="connsiteX2" fmla="*/ 8925 w 9987"/>
                    <a:gd name="connsiteY2" fmla="*/ 8663 h 10026"/>
                    <a:gd name="connsiteX3" fmla="*/ 8227 w 9987"/>
                    <a:gd name="connsiteY3" fmla="*/ 8623 h 10026"/>
                    <a:gd name="connsiteX4" fmla="*/ 7990 w 9987"/>
                    <a:gd name="connsiteY4" fmla="*/ 8371 h 10026"/>
                    <a:gd name="connsiteX5" fmla="*/ 8045 w 9987"/>
                    <a:gd name="connsiteY5" fmla="*/ 8269 h 10026"/>
                    <a:gd name="connsiteX6" fmla="*/ 8227 w 9987"/>
                    <a:gd name="connsiteY6" fmla="*/ 8239 h 10026"/>
                    <a:gd name="connsiteX7" fmla="*/ 8743 w 9987"/>
                    <a:gd name="connsiteY7" fmla="*/ 8229 h 10026"/>
                    <a:gd name="connsiteX8" fmla="*/ 9149 w 9987"/>
                    <a:gd name="connsiteY8" fmla="*/ 8158 h 10026"/>
                    <a:gd name="connsiteX9" fmla="*/ 9248 w 9987"/>
                    <a:gd name="connsiteY9" fmla="*/ 7996 h 10026"/>
                    <a:gd name="connsiteX10" fmla="*/ 9149 w 9987"/>
                    <a:gd name="connsiteY10" fmla="*/ 7683 h 10026"/>
                    <a:gd name="connsiteX11" fmla="*/ 9471 w 9987"/>
                    <a:gd name="connsiteY11" fmla="*/ 7431 h 10026"/>
                    <a:gd name="connsiteX12" fmla="*/ 9471 w 9987"/>
                    <a:gd name="connsiteY12" fmla="*/ 2824 h 10026"/>
                    <a:gd name="connsiteX13" fmla="*/ 9080 w 9987"/>
                    <a:gd name="connsiteY13" fmla="*/ 2573 h 10026"/>
                    <a:gd name="connsiteX14" fmla="*/ 9107 w 9987"/>
                    <a:gd name="connsiteY14" fmla="*/ 2411 h 10026"/>
                    <a:gd name="connsiteX15" fmla="*/ 8967 w 9987"/>
                    <a:gd name="connsiteY15" fmla="*/ 2219 h 10026"/>
                    <a:gd name="connsiteX16" fmla="*/ 8520 w 9987"/>
                    <a:gd name="connsiteY16" fmla="*/ 2178 h 10026"/>
                    <a:gd name="connsiteX17" fmla="*/ 7893 w 9987"/>
                    <a:gd name="connsiteY17" fmla="*/ 2249 h 10026"/>
                    <a:gd name="connsiteX18" fmla="*/ 7767 w 9987"/>
                    <a:gd name="connsiteY18" fmla="*/ 2431 h 10026"/>
                    <a:gd name="connsiteX19" fmla="*/ 7794 w 9987"/>
                    <a:gd name="connsiteY19" fmla="*/ 2583 h 10026"/>
                    <a:gd name="connsiteX20" fmla="*/ 7516 w 9987"/>
                    <a:gd name="connsiteY20" fmla="*/ 2824 h 10026"/>
                    <a:gd name="connsiteX21" fmla="*/ 7516 w 9987"/>
                    <a:gd name="connsiteY21" fmla="*/ 7431 h 10026"/>
                    <a:gd name="connsiteX22" fmla="*/ 7781 w 9987"/>
                    <a:gd name="connsiteY22" fmla="*/ 7673 h 10026"/>
                    <a:gd name="connsiteX23" fmla="*/ 7808 w 9987"/>
                    <a:gd name="connsiteY23" fmla="*/ 7844 h 10026"/>
                    <a:gd name="connsiteX24" fmla="*/ 7739 w 9987"/>
                    <a:gd name="connsiteY24" fmla="*/ 7966 h 10026"/>
                    <a:gd name="connsiteX25" fmla="*/ 7166 w 9987"/>
                    <a:gd name="connsiteY25" fmla="*/ 8026 h 10026"/>
                    <a:gd name="connsiteX26" fmla="*/ 6747 w 9987"/>
                    <a:gd name="connsiteY26" fmla="*/ 7986 h 10026"/>
                    <a:gd name="connsiteX27" fmla="*/ 6677 w 9987"/>
                    <a:gd name="connsiteY27" fmla="*/ 7866 h 10026"/>
                    <a:gd name="connsiteX28" fmla="*/ 6719 w 9987"/>
                    <a:gd name="connsiteY28" fmla="*/ 7683 h 10026"/>
                    <a:gd name="connsiteX29" fmla="*/ 6747 w 9987"/>
                    <a:gd name="connsiteY29" fmla="*/ 7693 h 10026"/>
                    <a:gd name="connsiteX30" fmla="*/ 7138 w 9987"/>
                    <a:gd name="connsiteY30" fmla="*/ 7431 h 10026"/>
                    <a:gd name="connsiteX31" fmla="*/ 7138 w 9987"/>
                    <a:gd name="connsiteY31" fmla="*/ 2824 h 10026"/>
                    <a:gd name="connsiteX32" fmla="*/ 6747 w 9987"/>
                    <a:gd name="connsiteY32" fmla="*/ 2573 h 10026"/>
                    <a:gd name="connsiteX33" fmla="*/ 6747 w 9987"/>
                    <a:gd name="connsiteY33" fmla="*/ 2573 h 10026"/>
                    <a:gd name="connsiteX34" fmla="*/ 6774 w 9987"/>
                    <a:gd name="connsiteY34" fmla="*/ 2411 h 10026"/>
                    <a:gd name="connsiteX35" fmla="*/ 6636 w 9987"/>
                    <a:gd name="connsiteY35" fmla="*/ 2219 h 10026"/>
                    <a:gd name="connsiteX36" fmla="*/ 6189 w 9987"/>
                    <a:gd name="connsiteY36" fmla="*/ 2178 h 10026"/>
                    <a:gd name="connsiteX37" fmla="*/ 5547 w 9987"/>
                    <a:gd name="connsiteY37" fmla="*/ 2249 h 10026"/>
                    <a:gd name="connsiteX38" fmla="*/ 5420 w 9987"/>
                    <a:gd name="connsiteY38" fmla="*/ 2431 h 10026"/>
                    <a:gd name="connsiteX39" fmla="*/ 5448 w 9987"/>
                    <a:gd name="connsiteY39" fmla="*/ 2583 h 10026"/>
                    <a:gd name="connsiteX40" fmla="*/ 5197 w 9987"/>
                    <a:gd name="connsiteY40" fmla="*/ 2824 h 10026"/>
                    <a:gd name="connsiteX41" fmla="*/ 5197 w 9987"/>
                    <a:gd name="connsiteY41" fmla="*/ 7431 h 10026"/>
                    <a:gd name="connsiteX42" fmla="*/ 5448 w 9987"/>
                    <a:gd name="connsiteY42" fmla="*/ 7673 h 10026"/>
                    <a:gd name="connsiteX43" fmla="*/ 5478 w 9987"/>
                    <a:gd name="connsiteY43" fmla="*/ 7844 h 10026"/>
                    <a:gd name="connsiteX44" fmla="*/ 5406 w 9987"/>
                    <a:gd name="connsiteY44" fmla="*/ 7966 h 10026"/>
                    <a:gd name="connsiteX45" fmla="*/ 4835 w 9987"/>
                    <a:gd name="connsiteY45" fmla="*/ 8026 h 10026"/>
                    <a:gd name="connsiteX46" fmla="*/ 4430 w 9987"/>
                    <a:gd name="connsiteY46" fmla="*/ 7986 h 10026"/>
                    <a:gd name="connsiteX47" fmla="*/ 4358 w 9987"/>
                    <a:gd name="connsiteY47" fmla="*/ 7866 h 10026"/>
                    <a:gd name="connsiteX48" fmla="*/ 4388 w 9987"/>
                    <a:gd name="connsiteY48" fmla="*/ 7683 h 10026"/>
                    <a:gd name="connsiteX49" fmla="*/ 4416 w 9987"/>
                    <a:gd name="connsiteY49" fmla="*/ 7693 h 10026"/>
                    <a:gd name="connsiteX50" fmla="*/ 4805 w 9987"/>
                    <a:gd name="connsiteY50" fmla="*/ 7431 h 10026"/>
                    <a:gd name="connsiteX51" fmla="*/ 4805 w 9987"/>
                    <a:gd name="connsiteY51" fmla="*/ 2824 h 10026"/>
                    <a:gd name="connsiteX52" fmla="*/ 4526 w 9987"/>
                    <a:gd name="connsiteY52" fmla="*/ 2583 h 10026"/>
                    <a:gd name="connsiteX53" fmla="*/ 4554 w 9987"/>
                    <a:gd name="connsiteY53" fmla="*/ 2421 h 10026"/>
                    <a:gd name="connsiteX54" fmla="*/ 4430 w 9987"/>
                    <a:gd name="connsiteY54" fmla="*/ 2229 h 10026"/>
                    <a:gd name="connsiteX55" fmla="*/ 3969 w 9987"/>
                    <a:gd name="connsiteY55" fmla="*/ 2188 h 10026"/>
                    <a:gd name="connsiteX56" fmla="*/ 3340 w 9987"/>
                    <a:gd name="connsiteY56" fmla="*/ 2259 h 10026"/>
                    <a:gd name="connsiteX57" fmla="*/ 3214 w 9987"/>
                    <a:gd name="connsiteY57" fmla="*/ 2441 h 10026"/>
                    <a:gd name="connsiteX58" fmla="*/ 3241 w 9987"/>
                    <a:gd name="connsiteY58" fmla="*/ 2573 h 10026"/>
                    <a:gd name="connsiteX59" fmla="*/ 2866 w 9987"/>
                    <a:gd name="connsiteY59" fmla="*/ 2824 h 10026"/>
                    <a:gd name="connsiteX60" fmla="*/ 2866 w 9987"/>
                    <a:gd name="connsiteY60" fmla="*/ 7431 h 10026"/>
                    <a:gd name="connsiteX61" fmla="*/ 3214 w 9987"/>
                    <a:gd name="connsiteY61" fmla="*/ 7683 h 10026"/>
                    <a:gd name="connsiteX62" fmla="*/ 3255 w 9987"/>
                    <a:gd name="connsiteY62" fmla="*/ 7866 h 10026"/>
                    <a:gd name="connsiteX63" fmla="*/ 3186 w 9987"/>
                    <a:gd name="connsiteY63" fmla="*/ 7976 h 10026"/>
                    <a:gd name="connsiteX64" fmla="*/ 2613 w 9987"/>
                    <a:gd name="connsiteY64" fmla="*/ 8038 h 10026"/>
                    <a:gd name="connsiteX65" fmla="*/ 2209 w 9987"/>
                    <a:gd name="connsiteY65" fmla="*/ 7996 h 10026"/>
                    <a:gd name="connsiteX66" fmla="*/ 2138 w 9987"/>
                    <a:gd name="connsiteY66" fmla="*/ 7886 h 10026"/>
                    <a:gd name="connsiteX67" fmla="*/ 2180 w 9987"/>
                    <a:gd name="connsiteY67" fmla="*/ 7683 h 10026"/>
                    <a:gd name="connsiteX68" fmla="*/ 2488 w 9987"/>
                    <a:gd name="connsiteY68" fmla="*/ 7431 h 10026"/>
                    <a:gd name="connsiteX69" fmla="*/ 2488 w 9987"/>
                    <a:gd name="connsiteY69" fmla="*/ 2824 h 10026"/>
                    <a:gd name="connsiteX70" fmla="*/ 2124 w 9987"/>
                    <a:gd name="connsiteY70" fmla="*/ 2573 h 10026"/>
                    <a:gd name="connsiteX71" fmla="*/ 2138 w 9987"/>
                    <a:gd name="connsiteY71" fmla="*/ 2471 h 10026"/>
                    <a:gd name="connsiteX72" fmla="*/ 2055 w 9987"/>
                    <a:gd name="connsiteY72" fmla="*/ 2188 h 10026"/>
                    <a:gd name="connsiteX73" fmla="*/ 1677 w 9987"/>
                    <a:gd name="connsiteY73" fmla="*/ 2058 h 10026"/>
                    <a:gd name="connsiteX74" fmla="*/ 1496 w 9987"/>
                    <a:gd name="connsiteY74" fmla="*/ 2006 h 10026"/>
                    <a:gd name="connsiteX75" fmla="*/ 1440 w 9987"/>
                    <a:gd name="connsiteY75" fmla="*/ 1986 h 10026"/>
                    <a:gd name="connsiteX76" fmla="*/ 1440 w 9987"/>
                    <a:gd name="connsiteY76" fmla="*/ 1986 h 10026"/>
                    <a:gd name="connsiteX77" fmla="*/ 1454 w 9987"/>
                    <a:gd name="connsiteY77" fmla="*/ 1966 h 10026"/>
                    <a:gd name="connsiteX78" fmla="*/ 1776 w 9987"/>
                    <a:gd name="connsiteY78" fmla="*/ 1834 h 10026"/>
                    <a:gd name="connsiteX79" fmla="*/ 2110 w 9987"/>
                    <a:gd name="connsiteY79" fmla="*/ 1653 h 10026"/>
                    <a:gd name="connsiteX80" fmla="*/ 2209 w 9987"/>
                    <a:gd name="connsiteY80" fmla="*/ 1391 h 10026"/>
                    <a:gd name="connsiteX81" fmla="*/ 1942 w 9987"/>
                    <a:gd name="connsiteY81" fmla="*/ 1148 h 10026"/>
                    <a:gd name="connsiteX82" fmla="*/ 1818 w 9987"/>
                    <a:gd name="connsiteY82" fmla="*/ 1138 h 10026"/>
                    <a:gd name="connsiteX83" fmla="*/ 296 w 9987"/>
                    <a:gd name="connsiteY83" fmla="*/ 1279 h 10026"/>
                    <a:gd name="connsiteX84" fmla="*/ 183 w 9987"/>
                    <a:gd name="connsiteY84" fmla="*/ 1269 h 10026"/>
                    <a:gd name="connsiteX85" fmla="*/ 114 w 9987"/>
                    <a:gd name="connsiteY85" fmla="*/ 1148 h 10026"/>
                    <a:gd name="connsiteX86" fmla="*/ 630 w 9987"/>
                    <a:gd name="connsiteY86" fmla="*/ 744 h 10026"/>
                    <a:gd name="connsiteX87" fmla="*/ 1049 w 9987"/>
                    <a:gd name="connsiteY87" fmla="*/ 724 h 10026"/>
                    <a:gd name="connsiteX88" fmla="*/ 3200 w 9987"/>
                    <a:gd name="connsiteY88" fmla="*/ 804 h 10026"/>
                    <a:gd name="connsiteX89" fmla="*/ 3702 w 9987"/>
                    <a:gd name="connsiteY89" fmla="*/ 764 h 10026"/>
                    <a:gd name="connsiteX90" fmla="*/ 4066 w 9987"/>
                    <a:gd name="connsiteY90" fmla="*/ 421 h 10026"/>
                    <a:gd name="connsiteX91" fmla="*/ 4010 w 9987"/>
                    <a:gd name="connsiteY91" fmla="*/ 78 h 10026"/>
                    <a:gd name="connsiteX92" fmla="*/ 4024 w 9987"/>
                    <a:gd name="connsiteY92" fmla="*/ 48 h 10026"/>
                    <a:gd name="connsiteX93" fmla="*/ 3911 w 9987"/>
                    <a:gd name="connsiteY93" fmla="*/ 26 h 10026"/>
                    <a:gd name="connsiteX94" fmla="*/ 3955 w 9987"/>
                    <a:gd name="connsiteY94" fmla="*/ 421 h 10026"/>
                    <a:gd name="connsiteX95" fmla="*/ 3674 w 9987"/>
                    <a:gd name="connsiteY95" fmla="*/ 693 h 10026"/>
                    <a:gd name="connsiteX96" fmla="*/ 3200 w 9987"/>
                    <a:gd name="connsiteY96" fmla="*/ 724 h 10026"/>
                    <a:gd name="connsiteX97" fmla="*/ 1049 w 9987"/>
                    <a:gd name="connsiteY97" fmla="*/ 643 h 10026"/>
                    <a:gd name="connsiteX98" fmla="*/ 602 w 9987"/>
                    <a:gd name="connsiteY98" fmla="*/ 663 h 10026"/>
                    <a:gd name="connsiteX99" fmla="*/ 3 w 9987"/>
                    <a:gd name="connsiteY99" fmla="*/ 1148 h 10026"/>
                    <a:gd name="connsiteX100" fmla="*/ 141 w 9987"/>
                    <a:gd name="connsiteY100" fmla="*/ 1349 h 10026"/>
                    <a:gd name="connsiteX101" fmla="*/ 296 w 9987"/>
                    <a:gd name="connsiteY101" fmla="*/ 1359 h 10026"/>
                    <a:gd name="connsiteX102" fmla="*/ 1818 w 9987"/>
                    <a:gd name="connsiteY102" fmla="*/ 1219 h 10026"/>
                    <a:gd name="connsiteX103" fmla="*/ 1915 w 9987"/>
                    <a:gd name="connsiteY103" fmla="*/ 1229 h 10026"/>
                    <a:gd name="connsiteX104" fmla="*/ 2097 w 9987"/>
                    <a:gd name="connsiteY104" fmla="*/ 1391 h 10026"/>
                    <a:gd name="connsiteX105" fmla="*/ 2014 w 9987"/>
                    <a:gd name="connsiteY105" fmla="*/ 1613 h 10026"/>
                    <a:gd name="connsiteX106" fmla="*/ 1677 w 9987"/>
                    <a:gd name="connsiteY106" fmla="*/ 1784 h 10026"/>
                    <a:gd name="connsiteX107" fmla="*/ 1454 w 9987"/>
                    <a:gd name="connsiteY107" fmla="*/ 1866 h 10026"/>
                    <a:gd name="connsiteX108" fmla="*/ 1330 w 9987"/>
                    <a:gd name="connsiteY108" fmla="*/ 1976 h 10026"/>
                    <a:gd name="connsiteX109" fmla="*/ 1330 w 9987"/>
                    <a:gd name="connsiteY109" fmla="*/ 1986 h 10026"/>
                    <a:gd name="connsiteX110" fmla="*/ 1440 w 9987"/>
                    <a:gd name="connsiteY110" fmla="*/ 2078 h 10026"/>
                    <a:gd name="connsiteX111" fmla="*/ 1749 w 9987"/>
                    <a:gd name="connsiteY111" fmla="*/ 2158 h 10026"/>
                    <a:gd name="connsiteX112" fmla="*/ 1956 w 9987"/>
                    <a:gd name="connsiteY112" fmla="*/ 2239 h 10026"/>
                    <a:gd name="connsiteX113" fmla="*/ 2028 w 9987"/>
                    <a:gd name="connsiteY113" fmla="*/ 2471 h 10026"/>
                    <a:gd name="connsiteX114" fmla="*/ 2014 w 9987"/>
                    <a:gd name="connsiteY114" fmla="*/ 2573 h 10026"/>
                    <a:gd name="connsiteX115" fmla="*/ 1705 w 9987"/>
                    <a:gd name="connsiteY115" fmla="*/ 2824 h 10026"/>
                    <a:gd name="connsiteX116" fmla="*/ 1705 w 9987"/>
                    <a:gd name="connsiteY116" fmla="*/ 7431 h 10026"/>
                    <a:gd name="connsiteX117" fmla="*/ 2055 w 9987"/>
                    <a:gd name="connsiteY117" fmla="*/ 7683 h 10026"/>
                    <a:gd name="connsiteX118" fmla="*/ 2028 w 9987"/>
                    <a:gd name="connsiteY118" fmla="*/ 7886 h 10026"/>
                    <a:gd name="connsiteX119" fmla="*/ 2152 w 9987"/>
                    <a:gd name="connsiteY119" fmla="*/ 8078 h 10026"/>
                    <a:gd name="connsiteX120" fmla="*/ 2613 w 9987"/>
                    <a:gd name="connsiteY120" fmla="*/ 8118 h 10026"/>
                    <a:gd name="connsiteX121" fmla="*/ 3241 w 9987"/>
                    <a:gd name="connsiteY121" fmla="*/ 8048 h 10026"/>
                    <a:gd name="connsiteX122" fmla="*/ 3368 w 9987"/>
                    <a:gd name="connsiteY122" fmla="*/ 7866 h 10026"/>
                    <a:gd name="connsiteX123" fmla="*/ 3340 w 9987"/>
                    <a:gd name="connsiteY123" fmla="*/ 7683 h 10026"/>
                    <a:gd name="connsiteX124" fmla="*/ 3647 w 9987"/>
                    <a:gd name="connsiteY124" fmla="*/ 7431 h 10026"/>
                    <a:gd name="connsiteX125" fmla="*/ 3647 w 9987"/>
                    <a:gd name="connsiteY125" fmla="*/ 2824 h 10026"/>
                    <a:gd name="connsiteX126" fmla="*/ 3354 w 9987"/>
                    <a:gd name="connsiteY126" fmla="*/ 2573 h 10026"/>
                    <a:gd name="connsiteX127" fmla="*/ 3326 w 9987"/>
                    <a:gd name="connsiteY127" fmla="*/ 2441 h 10026"/>
                    <a:gd name="connsiteX128" fmla="*/ 3396 w 9987"/>
                    <a:gd name="connsiteY128" fmla="*/ 2329 h 10026"/>
                    <a:gd name="connsiteX129" fmla="*/ 3969 w 9987"/>
                    <a:gd name="connsiteY129" fmla="*/ 2269 h 10026"/>
                    <a:gd name="connsiteX130" fmla="*/ 4374 w 9987"/>
                    <a:gd name="connsiteY130" fmla="*/ 2309 h 10026"/>
                    <a:gd name="connsiteX131" fmla="*/ 4443 w 9987"/>
                    <a:gd name="connsiteY131" fmla="*/ 2421 h 10026"/>
                    <a:gd name="connsiteX132" fmla="*/ 4416 w 9987"/>
                    <a:gd name="connsiteY132" fmla="*/ 2573 h 10026"/>
                    <a:gd name="connsiteX133" fmla="*/ 4416 w 9987"/>
                    <a:gd name="connsiteY133" fmla="*/ 2573 h 10026"/>
                    <a:gd name="connsiteX134" fmla="*/ 4024 w 9987"/>
                    <a:gd name="connsiteY134" fmla="*/ 2824 h 10026"/>
                    <a:gd name="connsiteX135" fmla="*/ 4024 w 9987"/>
                    <a:gd name="connsiteY135" fmla="*/ 7431 h 10026"/>
                    <a:gd name="connsiteX136" fmla="*/ 4275 w 9987"/>
                    <a:gd name="connsiteY136" fmla="*/ 7673 h 10026"/>
                    <a:gd name="connsiteX137" fmla="*/ 4248 w 9987"/>
                    <a:gd name="connsiteY137" fmla="*/ 7866 h 10026"/>
                    <a:gd name="connsiteX138" fmla="*/ 4374 w 9987"/>
                    <a:gd name="connsiteY138" fmla="*/ 8058 h 10026"/>
                    <a:gd name="connsiteX139" fmla="*/ 4835 w 9987"/>
                    <a:gd name="connsiteY139" fmla="*/ 8108 h 10026"/>
                    <a:gd name="connsiteX140" fmla="*/ 5461 w 9987"/>
                    <a:gd name="connsiteY140" fmla="*/ 8038 h 10026"/>
                    <a:gd name="connsiteX141" fmla="*/ 5588 w 9987"/>
                    <a:gd name="connsiteY141" fmla="*/ 7844 h 10026"/>
                    <a:gd name="connsiteX142" fmla="*/ 5560 w 9987"/>
                    <a:gd name="connsiteY142" fmla="*/ 7683 h 10026"/>
                    <a:gd name="connsiteX143" fmla="*/ 5588 w 9987"/>
                    <a:gd name="connsiteY143" fmla="*/ 7693 h 10026"/>
                    <a:gd name="connsiteX144" fmla="*/ 5980 w 9987"/>
                    <a:gd name="connsiteY144" fmla="*/ 7431 h 10026"/>
                    <a:gd name="connsiteX145" fmla="*/ 5980 w 9987"/>
                    <a:gd name="connsiteY145" fmla="*/ 2824 h 10026"/>
                    <a:gd name="connsiteX146" fmla="*/ 5588 w 9987"/>
                    <a:gd name="connsiteY146" fmla="*/ 2573 h 10026"/>
                    <a:gd name="connsiteX147" fmla="*/ 5560 w 9987"/>
                    <a:gd name="connsiteY147" fmla="*/ 2573 h 10026"/>
                    <a:gd name="connsiteX148" fmla="*/ 5547 w 9987"/>
                    <a:gd name="connsiteY148" fmla="*/ 2431 h 10026"/>
                    <a:gd name="connsiteX149" fmla="*/ 5602 w 9987"/>
                    <a:gd name="connsiteY149" fmla="*/ 2319 h 10026"/>
                    <a:gd name="connsiteX150" fmla="*/ 6189 w 9987"/>
                    <a:gd name="connsiteY150" fmla="*/ 2259 h 10026"/>
                    <a:gd name="connsiteX151" fmla="*/ 6595 w 9987"/>
                    <a:gd name="connsiteY151" fmla="*/ 2299 h 10026"/>
                    <a:gd name="connsiteX152" fmla="*/ 6664 w 9987"/>
                    <a:gd name="connsiteY152" fmla="*/ 2411 h 10026"/>
                    <a:gd name="connsiteX153" fmla="*/ 6622 w 9987"/>
                    <a:gd name="connsiteY153" fmla="*/ 2583 h 10026"/>
                    <a:gd name="connsiteX154" fmla="*/ 6357 w 9987"/>
                    <a:gd name="connsiteY154" fmla="*/ 2824 h 10026"/>
                    <a:gd name="connsiteX155" fmla="*/ 6357 w 9987"/>
                    <a:gd name="connsiteY155" fmla="*/ 7431 h 10026"/>
                    <a:gd name="connsiteX156" fmla="*/ 6608 w 9987"/>
                    <a:gd name="connsiteY156" fmla="*/ 7673 h 10026"/>
                    <a:gd name="connsiteX157" fmla="*/ 6567 w 9987"/>
                    <a:gd name="connsiteY157" fmla="*/ 7866 h 10026"/>
                    <a:gd name="connsiteX158" fmla="*/ 6705 w 9987"/>
                    <a:gd name="connsiteY158" fmla="*/ 8058 h 10026"/>
                    <a:gd name="connsiteX159" fmla="*/ 7166 w 9987"/>
                    <a:gd name="connsiteY159" fmla="*/ 8108 h 10026"/>
                    <a:gd name="connsiteX160" fmla="*/ 7794 w 9987"/>
                    <a:gd name="connsiteY160" fmla="*/ 8038 h 10026"/>
                    <a:gd name="connsiteX161" fmla="*/ 7921 w 9987"/>
                    <a:gd name="connsiteY161" fmla="*/ 7844 h 10026"/>
                    <a:gd name="connsiteX162" fmla="*/ 7893 w 9987"/>
                    <a:gd name="connsiteY162" fmla="*/ 7693 h 10026"/>
                    <a:gd name="connsiteX163" fmla="*/ 7907 w 9987"/>
                    <a:gd name="connsiteY163" fmla="*/ 7693 h 10026"/>
                    <a:gd name="connsiteX164" fmla="*/ 8297 w 9987"/>
                    <a:gd name="connsiteY164" fmla="*/ 7431 h 10026"/>
                    <a:gd name="connsiteX165" fmla="*/ 8297 w 9987"/>
                    <a:gd name="connsiteY165" fmla="*/ 2824 h 10026"/>
                    <a:gd name="connsiteX166" fmla="*/ 7907 w 9987"/>
                    <a:gd name="connsiteY166" fmla="*/ 2573 h 10026"/>
                    <a:gd name="connsiteX167" fmla="*/ 7893 w 9987"/>
                    <a:gd name="connsiteY167" fmla="*/ 2573 h 10026"/>
                    <a:gd name="connsiteX168" fmla="*/ 7880 w 9987"/>
                    <a:gd name="connsiteY168" fmla="*/ 2431 h 10026"/>
                    <a:gd name="connsiteX169" fmla="*/ 7949 w 9987"/>
                    <a:gd name="connsiteY169" fmla="*/ 2319 h 10026"/>
                    <a:gd name="connsiteX170" fmla="*/ 8520 w 9987"/>
                    <a:gd name="connsiteY170" fmla="*/ 2259 h 10026"/>
                    <a:gd name="connsiteX171" fmla="*/ 8925 w 9987"/>
                    <a:gd name="connsiteY171" fmla="*/ 2299 h 10026"/>
                    <a:gd name="connsiteX172" fmla="*/ 8997 w 9987"/>
                    <a:gd name="connsiteY172" fmla="*/ 2411 h 10026"/>
                    <a:gd name="connsiteX173" fmla="*/ 8967 w 9987"/>
                    <a:gd name="connsiteY173" fmla="*/ 2583 h 10026"/>
                    <a:gd name="connsiteX174" fmla="*/ 8688 w 9987"/>
                    <a:gd name="connsiteY174" fmla="*/ 2824 h 10026"/>
                    <a:gd name="connsiteX175" fmla="*/ 8688 w 9987"/>
                    <a:gd name="connsiteY175" fmla="*/ 7431 h 10026"/>
                    <a:gd name="connsiteX176" fmla="*/ 9024 w 9987"/>
                    <a:gd name="connsiteY176" fmla="*/ 7683 h 10026"/>
                    <a:gd name="connsiteX177" fmla="*/ 9135 w 9987"/>
                    <a:gd name="connsiteY177" fmla="*/ 7996 h 10026"/>
                    <a:gd name="connsiteX178" fmla="*/ 9080 w 9987"/>
                    <a:gd name="connsiteY178" fmla="*/ 8098 h 10026"/>
                    <a:gd name="connsiteX179" fmla="*/ 8884 w 9987"/>
                    <a:gd name="connsiteY179" fmla="*/ 8138 h 10026"/>
                    <a:gd name="connsiteX180" fmla="*/ 8382 w 9987"/>
                    <a:gd name="connsiteY180" fmla="*/ 8148 h 10026"/>
                    <a:gd name="connsiteX181" fmla="*/ 7976 w 9987"/>
                    <a:gd name="connsiteY181" fmla="*/ 8209 h 10026"/>
                    <a:gd name="connsiteX182" fmla="*/ 7880 w 9987"/>
                    <a:gd name="connsiteY182" fmla="*/ 8371 h 10026"/>
                    <a:gd name="connsiteX183" fmla="*/ 8172 w 9987"/>
                    <a:gd name="connsiteY183" fmla="*/ 8693 h 10026"/>
                    <a:gd name="connsiteX184" fmla="*/ 8911 w 9987"/>
                    <a:gd name="connsiteY184" fmla="*/ 8744 h 10026"/>
                    <a:gd name="connsiteX185" fmla="*/ 9582 w 9987"/>
                    <a:gd name="connsiteY185" fmla="*/ 8794 h 10026"/>
                    <a:gd name="connsiteX186" fmla="*/ 9777 w 9987"/>
                    <a:gd name="connsiteY186" fmla="*/ 8906 h 10026"/>
                    <a:gd name="connsiteX187" fmla="*/ 9876 w 9987"/>
                    <a:gd name="connsiteY187" fmla="*/ 9038 h 10026"/>
                    <a:gd name="connsiteX188" fmla="*/ 9805 w 9987"/>
                    <a:gd name="connsiteY188" fmla="*/ 9108 h 10026"/>
                    <a:gd name="connsiteX189" fmla="*/ 9485 w 9987"/>
                    <a:gd name="connsiteY189" fmla="*/ 9168 h 10026"/>
                    <a:gd name="connsiteX190" fmla="*/ 9192 w 9987"/>
                    <a:gd name="connsiteY190" fmla="*/ 9178 h 10026"/>
                    <a:gd name="connsiteX191" fmla="*/ 5687 w 9987"/>
                    <a:gd name="connsiteY191" fmla="*/ 9048 h 10026"/>
                    <a:gd name="connsiteX192" fmla="*/ 4973 w 9987"/>
                    <a:gd name="connsiteY192" fmla="*/ 9088 h 10026"/>
                    <a:gd name="connsiteX193" fmla="*/ 4443 w 9987"/>
                    <a:gd name="connsiteY193" fmla="*/ 9533 h 10026"/>
                    <a:gd name="connsiteX194" fmla="*/ 4540 w 9987"/>
                    <a:gd name="connsiteY194" fmla="*/ 9986 h 10026"/>
                    <a:gd name="connsiteX195" fmla="*/ 4540 w 9987"/>
                    <a:gd name="connsiteY195" fmla="*/ 10006 h 10026"/>
                    <a:gd name="connsiteX196" fmla="*/ 4639 w 9987"/>
                    <a:gd name="connsiteY196" fmla="*/ 10026 h 10026"/>
                    <a:gd name="connsiteX197" fmla="*/ 4639 w 9987"/>
                    <a:gd name="connsiteY197" fmla="*/ 10026 h 10026"/>
                    <a:gd name="connsiteX198" fmla="*/ 4653 w 9987"/>
                    <a:gd name="connsiteY198" fmla="*/ 9986 h 10026"/>
                    <a:gd name="connsiteX199" fmla="*/ 4554 w 9987"/>
                    <a:gd name="connsiteY199" fmla="*/ 9533 h 10026"/>
                    <a:gd name="connsiteX200" fmla="*/ 5001 w 9987"/>
                    <a:gd name="connsiteY200" fmla="*/ 9158 h 10026"/>
                    <a:gd name="connsiteX201" fmla="*/ 5687 w 9987"/>
                    <a:gd name="connsiteY201" fmla="*/ 9128 h 10026"/>
                    <a:gd name="connsiteX202" fmla="*/ 9192 w 9987"/>
                    <a:gd name="connsiteY202" fmla="*/ 9259 h 10026"/>
                    <a:gd name="connsiteX203" fmla="*/ 9499 w 9987"/>
                    <a:gd name="connsiteY203" fmla="*/ 9249 h 10026"/>
                    <a:gd name="connsiteX204" fmla="*/ 9876 w 9987"/>
                    <a:gd name="connsiteY204" fmla="*/ 9178 h 10026"/>
                    <a:gd name="connsiteX205" fmla="*/ 9987 w 9987"/>
                    <a:gd name="connsiteY205" fmla="*/ 9038 h 10026"/>
                    <a:gd name="connsiteX206" fmla="*/ 9863 w 9987"/>
                    <a:gd name="connsiteY206" fmla="*/ 8844 h 10026"/>
                    <a:gd name="connsiteX0" fmla="*/ 9876 w 10000"/>
                    <a:gd name="connsiteY0" fmla="*/ 8841 h 10020"/>
                    <a:gd name="connsiteX1" fmla="*/ 9652 w 10000"/>
                    <a:gd name="connsiteY1" fmla="*/ 8721 h 10020"/>
                    <a:gd name="connsiteX2" fmla="*/ 8937 w 10000"/>
                    <a:gd name="connsiteY2" fmla="*/ 8661 h 10020"/>
                    <a:gd name="connsiteX3" fmla="*/ 8238 w 10000"/>
                    <a:gd name="connsiteY3" fmla="*/ 8621 h 10020"/>
                    <a:gd name="connsiteX4" fmla="*/ 8000 w 10000"/>
                    <a:gd name="connsiteY4" fmla="*/ 8369 h 10020"/>
                    <a:gd name="connsiteX5" fmla="*/ 8055 w 10000"/>
                    <a:gd name="connsiteY5" fmla="*/ 8268 h 10020"/>
                    <a:gd name="connsiteX6" fmla="*/ 8238 w 10000"/>
                    <a:gd name="connsiteY6" fmla="*/ 8238 h 10020"/>
                    <a:gd name="connsiteX7" fmla="*/ 8754 w 10000"/>
                    <a:gd name="connsiteY7" fmla="*/ 8228 h 10020"/>
                    <a:gd name="connsiteX8" fmla="*/ 9161 w 10000"/>
                    <a:gd name="connsiteY8" fmla="*/ 8157 h 10020"/>
                    <a:gd name="connsiteX9" fmla="*/ 9260 w 10000"/>
                    <a:gd name="connsiteY9" fmla="*/ 7995 h 10020"/>
                    <a:gd name="connsiteX10" fmla="*/ 9161 w 10000"/>
                    <a:gd name="connsiteY10" fmla="*/ 7683 h 10020"/>
                    <a:gd name="connsiteX11" fmla="*/ 9483 w 10000"/>
                    <a:gd name="connsiteY11" fmla="*/ 7432 h 10020"/>
                    <a:gd name="connsiteX12" fmla="*/ 9483 w 10000"/>
                    <a:gd name="connsiteY12" fmla="*/ 2837 h 10020"/>
                    <a:gd name="connsiteX13" fmla="*/ 9092 w 10000"/>
                    <a:gd name="connsiteY13" fmla="*/ 2586 h 10020"/>
                    <a:gd name="connsiteX14" fmla="*/ 9119 w 10000"/>
                    <a:gd name="connsiteY14" fmla="*/ 2425 h 10020"/>
                    <a:gd name="connsiteX15" fmla="*/ 8979 w 10000"/>
                    <a:gd name="connsiteY15" fmla="*/ 2233 h 10020"/>
                    <a:gd name="connsiteX16" fmla="*/ 8531 w 10000"/>
                    <a:gd name="connsiteY16" fmla="*/ 2192 h 10020"/>
                    <a:gd name="connsiteX17" fmla="*/ 7903 w 10000"/>
                    <a:gd name="connsiteY17" fmla="*/ 2263 h 10020"/>
                    <a:gd name="connsiteX18" fmla="*/ 7777 w 10000"/>
                    <a:gd name="connsiteY18" fmla="*/ 2445 h 10020"/>
                    <a:gd name="connsiteX19" fmla="*/ 7804 w 10000"/>
                    <a:gd name="connsiteY19" fmla="*/ 2596 h 10020"/>
                    <a:gd name="connsiteX20" fmla="*/ 7526 w 10000"/>
                    <a:gd name="connsiteY20" fmla="*/ 2837 h 10020"/>
                    <a:gd name="connsiteX21" fmla="*/ 7526 w 10000"/>
                    <a:gd name="connsiteY21" fmla="*/ 7432 h 10020"/>
                    <a:gd name="connsiteX22" fmla="*/ 7791 w 10000"/>
                    <a:gd name="connsiteY22" fmla="*/ 7673 h 10020"/>
                    <a:gd name="connsiteX23" fmla="*/ 7818 w 10000"/>
                    <a:gd name="connsiteY23" fmla="*/ 7844 h 10020"/>
                    <a:gd name="connsiteX24" fmla="*/ 7749 w 10000"/>
                    <a:gd name="connsiteY24" fmla="*/ 7965 h 10020"/>
                    <a:gd name="connsiteX25" fmla="*/ 7175 w 10000"/>
                    <a:gd name="connsiteY25" fmla="*/ 8025 h 10020"/>
                    <a:gd name="connsiteX26" fmla="*/ 6756 w 10000"/>
                    <a:gd name="connsiteY26" fmla="*/ 7985 h 10020"/>
                    <a:gd name="connsiteX27" fmla="*/ 6686 w 10000"/>
                    <a:gd name="connsiteY27" fmla="*/ 7866 h 10020"/>
                    <a:gd name="connsiteX28" fmla="*/ 6728 w 10000"/>
                    <a:gd name="connsiteY28" fmla="*/ 7683 h 10020"/>
                    <a:gd name="connsiteX29" fmla="*/ 6756 w 10000"/>
                    <a:gd name="connsiteY29" fmla="*/ 7693 h 10020"/>
                    <a:gd name="connsiteX30" fmla="*/ 7147 w 10000"/>
                    <a:gd name="connsiteY30" fmla="*/ 7432 h 10020"/>
                    <a:gd name="connsiteX31" fmla="*/ 7147 w 10000"/>
                    <a:gd name="connsiteY31" fmla="*/ 2837 h 10020"/>
                    <a:gd name="connsiteX32" fmla="*/ 6756 w 10000"/>
                    <a:gd name="connsiteY32" fmla="*/ 2586 h 10020"/>
                    <a:gd name="connsiteX33" fmla="*/ 6756 w 10000"/>
                    <a:gd name="connsiteY33" fmla="*/ 2586 h 10020"/>
                    <a:gd name="connsiteX34" fmla="*/ 6783 w 10000"/>
                    <a:gd name="connsiteY34" fmla="*/ 2425 h 10020"/>
                    <a:gd name="connsiteX35" fmla="*/ 6645 w 10000"/>
                    <a:gd name="connsiteY35" fmla="*/ 2233 h 10020"/>
                    <a:gd name="connsiteX36" fmla="*/ 6197 w 10000"/>
                    <a:gd name="connsiteY36" fmla="*/ 2192 h 10020"/>
                    <a:gd name="connsiteX37" fmla="*/ 5554 w 10000"/>
                    <a:gd name="connsiteY37" fmla="*/ 2263 h 10020"/>
                    <a:gd name="connsiteX38" fmla="*/ 5427 w 10000"/>
                    <a:gd name="connsiteY38" fmla="*/ 2445 h 10020"/>
                    <a:gd name="connsiteX39" fmla="*/ 5455 w 10000"/>
                    <a:gd name="connsiteY39" fmla="*/ 2596 h 10020"/>
                    <a:gd name="connsiteX40" fmla="*/ 5204 w 10000"/>
                    <a:gd name="connsiteY40" fmla="*/ 2837 h 10020"/>
                    <a:gd name="connsiteX41" fmla="*/ 5204 w 10000"/>
                    <a:gd name="connsiteY41" fmla="*/ 7432 h 10020"/>
                    <a:gd name="connsiteX42" fmla="*/ 5455 w 10000"/>
                    <a:gd name="connsiteY42" fmla="*/ 7673 h 10020"/>
                    <a:gd name="connsiteX43" fmla="*/ 5485 w 10000"/>
                    <a:gd name="connsiteY43" fmla="*/ 7844 h 10020"/>
                    <a:gd name="connsiteX44" fmla="*/ 5413 w 10000"/>
                    <a:gd name="connsiteY44" fmla="*/ 7965 h 10020"/>
                    <a:gd name="connsiteX45" fmla="*/ 4841 w 10000"/>
                    <a:gd name="connsiteY45" fmla="*/ 8025 h 10020"/>
                    <a:gd name="connsiteX46" fmla="*/ 4436 w 10000"/>
                    <a:gd name="connsiteY46" fmla="*/ 7985 h 10020"/>
                    <a:gd name="connsiteX47" fmla="*/ 4364 w 10000"/>
                    <a:gd name="connsiteY47" fmla="*/ 7866 h 10020"/>
                    <a:gd name="connsiteX48" fmla="*/ 4394 w 10000"/>
                    <a:gd name="connsiteY48" fmla="*/ 7683 h 10020"/>
                    <a:gd name="connsiteX49" fmla="*/ 4422 w 10000"/>
                    <a:gd name="connsiteY49" fmla="*/ 7693 h 10020"/>
                    <a:gd name="connsiteX50" fmla="*/ 4811 w 10000"/>
                    <a:gd name="connsiteY50" fmla="*/ 7432 h 10020"/>
                    <a:gd name="connsiteX51" fmla="*/ 4811 w 10000"/>
                    <a:gd name="connsiteY51" fmla="*/ 2837 h 10020"/>
                    <a:gd name="connsiteX52" fmla="*/ 4532 w 10000"/>
                    <a:gd name="connsiteY52" fmla="*/ 2596 h 10020"/>
                    <a:gd name="connsiteX53" fmla="*/ 4560 w 10000"/>
                    <a:gd name="connsiteY53" fmla="*/ 2435 h 10020"/>
                    <a:gd name="connsiteX54" fmla="*/ 4436 w 10000"/>
                    <a:gd name="connsiteY54" fmla="*/ 2243 h 10020"/>
                    <a:gd name="connsiteX55" fmla="*/ 3974 w 10000"/>
                    <a:gd name="connsiteY55" fmla="*/ 2202 h 10020"/>
                    <a:gd name="connsiteX56" fmla="*/ 3344 w 10000"/>
                    <a:gd name="connsiteY56" fmla="*/ 2273 h 10020"/>
                    <a:gd name="connsiteX57" fmla="*/ 3218 w 10000"/>
                    <a:gd name="connsiteY57" fmla="*/ 2455 h 10020"/>
                    <a:gd name="connsiteX58" fmla="*/ 3245 w 10000"/>
                    <a:gd name="connsiteY58" fmla="*/ 2586 h 10020"/>
                    <a:gd name="connsiteX59" fmla="*/ 2870 w 10000"/>
                    <a:gd name="connsiteY59" fmla="*/ 2837 h 10020"/>
                    <a:gd name="connsiteX60" fmla="*/ 2870 w 10000"/>
                    <a:gd name="connsiteY60" fmla="*/ 7432 h 10020"/>
                    <a:gd name="connsiteX61" fmla="*/ 3218 w 10000"/>
                    <a:gd name="connsiteY61" fmla="*/ 7683 h 10020"/>
                    <a:gd name="connsiteX62" fmla="*/ 3259 w 10000"/>
                    <a:gd name="connsiteY62" fmla="*/ 7866 h 10020"/>
                    <a:gd name="connsiteX63" fmla="*/ 3190 w 10000"/>
                    <a:gd name="connsiteY63" fmla="*/ 7975 h 10020"/>
                    <a:gd name="connsiteX64" fmla="*/ 2616 w 10000"/>
                    <a:gd name="connsiteY64" fmla="*/ 8037 h 10020"/>
                    <a:gd name="connsiteX65" fmla="*/ 2212 w 10000"/>
                    <a:gd name="connsiteY65" fmla="*/ 7995 h 10020"/>
                    <a:gd name="connsiteX66" fmla="*/ 2141 w 10000"/>
                    <a:gd name="connsiteY66" fmla="*/ 7886 h 10020"/>
                    <a:gd name="connsiteX67" fmla="*/ 2183 w 10000"/>
                    <a:gd name="connsiteY67" fmla="*/ 7683 h 10020"/>
                    <a:gd name="connsiteX68" fmla="*/ 2491 w 10000"/>
                    <a:gd name="connsiteY68" fmla="*/ 7432 h 10020"/>
                    <a:gd name="connsiteX69" fmla="*/ 2491 w 10000"/>
                    <a:gd name="connsiteY69" fmla="*/ 2837 h 10020"/>
                    <a:gd name="connsiteX70" fmla="*/ 2127 w 10000"/>
                    <a:gd name="connsiteY70" fmla="*/ 2586 h 10020"/>
                    <a:gd name="connsiteX71" fmla="*/ 2141 w 10000"/>
                    <a:gd name="connsiteY71" fmla="*/ 2485 h 10020"/>
                    <a:gd name="connsiteX72" fmla="*/ 2058 w 10000"/>
                    <a:gd name="connsiteY72" fmla="*/ 2202 h 10020"/>
                    <a:gd name="connsiteX73" fmla="*/ 1679 w 10000"/>
                    <a:gd name="connsiteY73" fmla="*/ 2073 h 10020"/>
                    <a:gd name="connsiteX74" fmla="*/ 1498 w 10000"/>
                    <a:gd name="connsiteY74" fmla="*/ 2021 h 10020"/>
                    <a:gd name="connsiteX75" fmla="*/ 1442 w 10000"/>
                    <a:gd name="connsiteY75" fmla="*/ 2001 h 10020"/>
                    <a:gd name="connsiteX76" fmla="*/ 1442 w 10000"/>
                    <a:gd name="connsiteY76" fmla="*/ 2001 h 10020"/>
                    <a:gd name="connsiteX77" fmla="*/ 1456 w 10000"/>
                    <a:gd name="connsiteY77" fmla="*/ 1981 h 10020"/>
                    <a:gd name="connsiteX78" fmla="*/ 1778 w 10000"/>
                    <a:gd name="connsiteY78" fmla="*/ 1849 h 10020"/>
                    <a:gd name="connsiteX79" fmla="*/ 2113 w 10000"/>
                    <a:gd name="connsiteY79" fmla="*/ 1669 h 10020"/>
                    <a:gd name="connsiteX80" fmla="*/ 2212 w 10000"/>
                    <a:gd name="connsiteY80" fmla="*/ 1407 h 10020"/>
                    <a:gd name="connsiteX81" fmla="*/ 1945 w 10000"/>
                    <a:gd name="connsiteY81" fmla="*/ 1165 h 10020"/>
                    <a:gd name="connsiteX82" fmla="*/ 1820 w 10000"/>
                    <a:gd name="connsiteY82" fmla="*/ 1155 h 10020"/>
                    <a:gd name="connsiteX83" fmla="*/ 296 w 10000"/>
                    <a:gd name="connsiteY83" fmla="*/ 1296 h 10020"/>
                    <a:gd name="connsiteX84" fmla="*/ 183 w 10000"/>
                    <a:gd name="connsiteY84" fmla="*/ 1286 h 10020"/>
                    <a:gd name="connsiteX85" fmla="*/ 114 w 10000"/>
                    <a:gd name="connsiteY85" fmla="*/ 1165 h 10020"/>
                    <a:gd name="connsiteX86" fmla="*/ 631 w 10000"/>
                    <a:gd name="connsiteY86" fmla="*/ 762 h 10020"/>
                    <a:gd name="connsiteX87" fmla="*/ 1050 w 10000"/>
                    <a:gd name="connsiteY87" fmla="*/ 742 h 10020"/>
                    <a:gd name="connsiteX88" fmla="*/ 3204 w 10000"/>
                    <a:gd name="connsiteY88" fmla="*/ 822 h 10020"/>
                    <a:gd name="connsiteX89" fmla="*/ 3707 w 10000"/>
                    <a:gd name="connsiteY89" fmla="*/ 782 h 10020"/>
                    <a:gd name="connsiteX90" fmla="*/ 4071 w 10000"/>
                    <a:gd name="connsiteY90" fmla="*/ 440 h 10020"/>
                    <a:gd name="connsiteX91" fmla="*/ 4015 w 10000"/>
                    <a:gd name="connsiteY91" fmla="*/ 98 h 10020"/>
                    <a:gd name="connsiteX92" fmla="*/ 4029 w 10000"/>
                    <a:gd name="connsiteY92" fmla="*/ 68 h 10020"/>
                    <a:gd name="connsiteX93" fmla="*/ 3916 w 10000"/>
                    <a:gd name="connsiteY93" fmla="*/ 46 h 10020"/>
                    <a:gd name="connsiteX94" fmla="*/ 3679 w 10000"/>
                    <a:gd name="connsiteY94" fmla="*/ 711 h 10020"/>
                    <a:gd name="connsiteX95" fmla="*/ 3204 w 10000"/>
                    <a:gd name="connsiteY95" fmla="*/ 742 h 10020"/>
                    <a:gd name="connsiteX96" fmla="*/ 1050 w 10000"/>
                    <a:gd name="connsiteY96" fmla="*/ 661 h 10020"/>
                    <a:gd name="connsiteX97" fmla="*/ 603 w 10000"/>
                    <a:gd name="connsiteY97" fmla="*/ 681 h 10020"/>
                    <a:gd name="connsiteX98" fmla="*/ 3 w 10000"/>
                    <a:gd name="connsiteY98" fmla="*/ 1165 h 10020"/>
                    <a:gd name="connsiteX99" fmla="*/ 141 w 10000"/>
                    <a:gd name="connsiteY99" fmla="*/ 1366 h 10020"/>
                    <a:gd name="connsiteX100" fmla="*/ 296 w 10000"/>
                    <a:gd name="connsiteY100" fmla="*/ 1375 h 10020"/>
                    <a:gd name="connsiteX101" fmla="*/ 1820 w 10000"/>
                    <a:gd name="connsiteY101" fmla="*/ 1236 h 10020"/>
                    <a:gd name="connsiteX102" fmla="*/ 1917 w 10000"/>
                    <a:gd name="connsiteY102" fmla="*/ 1246 h 10020"/>
                    <a:gd name="connsiteX103" fmla="*/ 2100 w 10000"/>
                    <a:gd name="connsiteY103" fmla="*/ 1407 h 10020"/>
                    <a:gd name="connsiteX104" fmla="*/ 2017 w 10000"/>
                    <a:gd name="connsiteY104" fmla="*/ 1629 h 10020"/>
                    <a:gd name="connsiteX105" fmla="*/ 1679 w 10000"/>
                    <a:gd name="connsiteY105" fmla="*/ 1799 h 10020"/>
                    <a:gd name="connsiteX106" fmla="*/ 1456 w 10000"/>
                    <a:gd name="connsiteY106" fmla="*/ 1881 h 10020"/>
                    <a:gd name="connsiteX107" fmla="*/ 1332 w 10000"/>
                    <a:gd name="connsiteY107" fmla="*/ 1991 h 10020"/>
                    <a:gd name="connsiteX108" fmla="*/ 1332 w 10000"/>
                    <a:gd name="connsiteY108" fmla="*/ 2001 h 10020"/>
                    <a:gd name="connsiteX109" fmla="*/ 1442 w 10000"/>
                    <a:gd name="connsiteY109" fmla="*/ 2093 h 10020"/>
                    <a:gd name="connsiteX110" fmla="*/ 1751 w 10000"/>
                    <a:gd name="connsiteY110" fmla="*/ 2172 h 10020"/>
                    <a:gd name="connsiteX111" fmla="*/ 1959 w 10000"/>
                    <a:gd name="connsiteY111" fmla="*/ 2253 h 10020"/>
                    <a:gd name="connsiteX112" fmla="*/ 2031 w 10000"/>
                    <a:gd name="connsiteY112" fmla="*/ 2485 h 10020"/>
                    <a:gd name="connsiteX113" fmla="*/ 2017 w 10000"/>
                    <a:gd name="connsiteY113" fmla="*/ 2586 h 10020"/>
                    <a:gd name="connsiteX114" fmla="*/ 1707 w 10000"/>
                    <a:gd name="connsiteY114" fmla="*/ 2837 h 10020"/>
                    <a:gd name="connsiteX115" fmla="*/ 1707 w 10000"/>
                    <a:gd name="connsiteY115" fmla="*/ 7432 h 10020"/>
                    <a:gd name="connsiteX116" fmla="*/ 2058 w 10000"/>
                    <a:gd name="connsiteY116" fmla="*/ 7683 h 10020"/>
                    <a:gd name="connsiteX117" fmla="*/ 2031 w 10000"/>
                    <a:gd name="connsiteY117" fmla="*/ 7886 h 10020"/>
                    <a:gd name="connsiteX118" fmla="*/ 2155 w 10000"/>
                    <a:gd name="connsiteY118" fmla="*/ 8077 h 10020"/>
                    <a:gd name="connsiteX119" fmla="*/ 2616 w 10000"/>
                    <a:gd name="connsiteY119" fmla="*/ 8117 h 10020"/>
                    <a:gd name="connsiteX120" fmla="*/ 3245 w 10000"/>
                    <a:gd name="connsiteY120" fmla="*/ 8047 h 10020"/>
                    <a:gd name="connsiteX121" fmla="*/ 3372 w 10000"/>
                    <a:gd name="connsiteY121" fmla="*/ 7866 h 10020"/>
                    <a:gd name="connsiteX122" fmla="*/ 3344 w 10000"/>
                    <a:gd name="connsiteY122" fmla="*/ 7683 h 10020"/>
                    <a:gd name="connsiteX123" fmla="*/ 3652 w 10000"/>
                    <a:gd name="connsiteY123" fmla="*/ 7432 h 10020"/>
                    <a:gd name="connsiteX124" fmla="*/ 3652 w 10000"/>
                    <a:gd name="connsiteY124" fmla="*/ 2837 h 10020"/>
                    <a:gd name="connsiteX125" fmla="*/ 3358 w 10000"/>
                    <a:gd name="connsiteY125" fmla="*/ 2586 h 10020"/>
                    <a:gd name="connsiteX126" fmla="*/ 3330 w 10000"/>
                    <a:gd name="connsiteY126" fmla="*/ 2455 h 10020"/>
                    <a:gd name="connsiteX127" fmla="*/ 3400 w 10000"/>
                    <a:gd name="connsiteY127" fmla="*/ 2343 h 10020"/>
                    <a:gd name="connsiteX128" fmla="*/ 3974 w 10000"/>
                    <a:gd name="connsiteY128" fmla="*/ 2283 h 10020"/>
                    <a:gd name="connsiteX129" fmla="*/ 4380 w 10000"/>
                    <a:gd name="connsiteY129" fmla="*/ 2323 h 10020"/>
                    <a:gd name="connsiteX130" fmla="*/ 4449 w 10000"/>
                    <a:gd name="connsiteY130" fmla="*/ 2435 h 10020"/>
                    <a:gd name="connsiteX131" fmla="*/ 4422 w 10000"/>
                    <a:gd name="connsiteY131" fmla="*/ 2586 h 10020"/>
                    <a:gd name="connsiteX132" fmla="*/ 4422 w 10000"/>
                    <a:gd name="connsiteY132" fmla="*/ 2586 h 10020"/>
                    <a:gd name="connsiteX133" fmla="*/ 4029 w 10000"/>
                    <a:gd name="connsiteY133" fmla="*/ 2837 h 10020"/>
                    <a:gd name="connsiteX134" fmla="*/ 4029 w 10000"/>
                    <a:gd name="connsiteY134" fmla="*/ 7432 h 10020"/>
                    <a:gd name="connsiteX135" fmla="*/ 4281 w 10000"/>
                    <a:gd name="connsiteY135" fmla="*/ 7673 h 10020"/>
                    <a:gd name="connsiteX136" fmla="*/ 4254 w 10000"/>
                    <a:gd name="connsiteY136" fmla="*/ 7866 h 10020"/>
                    <a:gd name="connsiteX137" fmla="*/ 4380 w 10000"/>
                    <a:gd name="connsiteY137" fmla="*/ 8057 h 10020"/>
                    <a:gd name="connsiteX138" fmla="*/ 4841 w 10000"/>
                    <a:gd name="connsiteY138" fmla="*/ 8107 h 10020"/>
                    <a:gd name="connsiteX139" fmla="*/ 5468 w 10000"/>
                    <a:gd name="connsiteY139" fmla="*/ 8037 h 10020"/>
                    <a:gd name="connsiteX140" fmla="*/ 5595 w 10000"/>
                    <a:gd name="connsiteY140" fmla="*/ 7844 h 10020"/>
                    <a:gd name="connsiteX141" fmla="*/ 5567 w 10000"/>
                    <a:gd name="connsiteY141" fmla="*/ 7683 h 10020"/>
                    <a:gd name="connsiteX142" fmla="*/ 5595 w 10000"/>
                    <a:gd name="connsiteY142" fmla="*/ 7693 h 10020"/>
                    <a:gd name="connsiteX143" fmla="*/ 5988 w 10000"/>
                    <a:gd name="connsiteY143" fmla="*/ 7432 h 10020"/>
                    <a:gd name="connsiteX144" fmla="*/ 5988 w 10000"/>
                    <a:gd name="connsiteY144" fmla="*/ 2837 h 10020"/>
                    <a:gd name="connsiteX145" fmla="*/ 5595 w 10000"/>
                    <a:gd name="connsiteY145" fmla="*/ 2586 h 10020"/>
                    <a:gd name="connsiteX146" fmla="*/ 5567 w 10000"/>
                    <a:gd name="connsiteY146" fmla="*/ 2586 h 10020"/>
                    <a:gd name="connsiteX147" fmla="*/ 5554 w 10000"/>
                    <a:gd name="connsiteY147" fmla="*/ 2445 h 10020"/>
                    <a:gd name="connsiteX148" fmla="*/ 5609 w 10000"/>
                    <a:gd name="connsiteY148" fmla="*/ 2333 h 10020"/>
                    <a:gd name="connsiteX149" fmla="*/ 6197 w 10000"/>
                    <a:gd name="connsiteY149" fmla="*/ 2273 h 10020"/>
                    <a:gd name="connsiteX150" fmla="*/ 6604 w 10000"/>
                    <a:gd name="connsiteY150" fmla="*/ 2313 h 10020"/>
                    <a:gd name="connsiteX151" fmla="*/ 6673 w 10000"/>
                    <a:gd name="connsiteY151" fmla="*/ 2425 h 10020"/>
                    <a:gd name="connsiteX152" fmla="*/ 6631 w 10000"/>
                    <a:gd name="connsiteY152" fmla="*/ 2596 h 10020"/>
                    <a:gd name="connsiteX153" fmla="*/ 6365 w 10000"/>
                    <a:gd name="connsiteY153" fmla="*/ 2837 h 10020"/>
                    <a:gd name="connsiteX154" fmla="*/ 6365 w 10000"/>
                    <a:gd name="connsiteY154" fmla="*/ 7432 h 10020"/>
                    <a:gd name="connsiteX155" fmla="*/ 6617 w 10000"/>
                    <a:gd name="connsiteY155" fmla="*/ 7673 h 10020"/>
                    <a:gd name="connsiteX156" fmla="*/ 6576 w 10000"/>
                    <a:gd name="connsiteY156" fmla="*/ 7866 h 10020"/>
                    <a:gd name="connsiteX157" fmla="*/ 6714 w 10000"/>
                    <a:gd name="connsiteY157" fmla="*/ 8057 h 10020"/>
                    <a:gd name="connsiteX158" fmla="*/ 7175 w 10000"/>
                    <a:gd name="connsiteY158" fmla="*/ 8107 h 10020"/>
                    <a:gd name="connsiteX159" fmla="*/ 7804 w 10000"/>
                    <a:gd name="connsiteY159" fmla="*/ 8037 h 10020"/>
                    <a:gd name="connsiteX160" fmla="*/ 7931 w 10000"/>
                    <a:gd name="connsiteY160" fmla="*/ 7844 h 10020"/>
                    <a:gd name="connsiteX161" fmla="*/ 7903 w 10000"/>
                    <a:gd name="connsiteY161" fmla="*/ 7693 h 10020"/>
                    <a:gd name="connsiteX162" fmla="*/ 7917 w 10000"/>
                    <a:gd name="connsiteY162" fmla="*/ 7693 h 10020"/>
                    <a:gd name="connsiteX163" fmla="*/ 8308 w 10000"/>
                    <a:gd name="connsiteY163" fmla="*/ 7432 h 10020"/>
                    <a:gd name="connsiteX164" fmla="*/ 8308 w 10000"/>
                    <a:gd name="connsiteY164" fmla="*/ 2837 h 10020"/>
                    <a:gd name="connsiteX165" fmla="*/ 7917 w 10000"/>
                    <a:gd name="connsiteY165" fmla="*/ 2586 h 10020"/>
                    <a:gd name="connsiteX166" fmla="*/ 7903 w 10000"/>
                    <a:gd name="connsiteY166" fmla="*/ 2586 h 10020"/>
                    <a:gd name="connsiteX167" fmla="*/ 7890 w 10000"/>
                    <a:gd name="connsiteY167" fmla="*/ 2445 h 10020"/>
                    <a:gd name="connsiteX168" fmla="*/ 7959 w 10000"/>
                    <a:gd name="connsiteY168" fmla="*/ 2333 h 10020"/>
                    <a:gd name="connsiteX169" fmla="*/ 8531 w 10000"/>
                    <a:gd name="connsiteY169" fmla="*/ 2273 h 10020"/>
                    <a:gd name="connsiteX170" fmla="*/ 8937 w 10000"/>
                    <a:gd name="connsiteY170" fmla="*/ 2313 h 10020"/>
                    <a:gd name="connsiteX171" fmla="*/ 9009 w 10000"/>
                    <a:gd name="connsiteY171" fmla="*/ 2425 h 10020"/>
                    <a:gd name="connsiteX172" fmla="*/ 8979 w 10000"/>
                    <a:gd name="connsiteY172" fmla="*/ 2596 h 10020"/>
                    <a:gd name="connsiteX173" fmla="*/ 8699 w 10000"/>
                    <a:gd name="connsiteY173" fmla="*/ 2837 h 10020"/>
                    <a:gd name="connsiteX174" fmla="*/ 8699 w 10000"/>
                    <a:gd name="connsiteY174" fmla="*/ 7432 h 10020"/>
                    <a:gd name="connsiteX175" fmla="*/ 9036 w 10000"/>
                    <a:gd name="connsiteY175" fmla="*/ 7683 h 10020"/>
                    <a:gd name="connsiteX176" fmla="*/ 9147 w 10000"/>
                    <a:gd name="connsiteY176" fmla="*/ 7995 h 10020"/>
                    <a:gd name="connsiteX177" fmla="*/ 9092 w 10000"/>
                    <a:gd name="connsiteY177" fmla="*/ 8097 h 10020"/>
                    <a:gd name="connsiteX178" fmla="*/ 8896 w 10000"/>
                    <a:gd name="connsiteY178" fmla="*/ 8137 h 10020"/>
                    <a:gd name="connsiteX179" fmla="*/ 8393 w 10000"/>
                    <a:gd name="connsiteY179" fmla="*/ 8147 h 10020"/>
                    <a:gd name="connsiteX180" fmla="*/ 7986 w 10000"/>
                    <a:gd name="connsiteY180" fmla="*/ 8208 h 10020"/>
                    <a:gd name="connsiteX181" fmla="*/ 7890 w 10000"/>
                    <a:gd name="connsiteY181" fmla="*/ 8369 h 10020"/>
                    <a:gd name="connsiteX182" fmla="*/ 8183 w 10000"/>
                    <a:gd name="connsiteY182" fmla="*/ 8690 h 10020"/>
                    <a:gd name="connsiteX183" fmla="*/ 8923 w 10000"/>
                    <a:gd name="connsiteY183" fmla="*/ 8741 h 10020"/>
                    <a:gd name="connsiteX184" fmla="*/ 9594 w 10000"/>
                    <a:gd name="connsiteY184" fmla="*/ 8791 h 10020"/>
                    <a:gd name="connsiteX185" fmla="*/ 9790 w 10000"/>
                    <a:gd name="connsiteY185" fmla="*/ 8903 h 10020"/>
                    <a:gd name="connsiteX186" fmla="*/ 9889 w 10000"/>
                    <a:gd name="connsiteY186" fmla="*/ 9035 h 10020"/>
                    <a:gd name="connsiteX187" fmla="*/ 9818 w 10000"/>
                    <a:gd name="connsiteY187" fmla="*/ 9104 h 10020"/>
                    <a:gd name="connsiteX188" fmla="*/ 9497 w 10000"/>
                    <a:gd name="connsiteY188" fmla="*/ 9164 h 10020"/>
                    <a:gd name="connsiteX189" fmla="*/ 9204 w 10000"/>
                    <a:gd name="connsiteY189" fmla="*/ 9174 h 10020"/>
                    <a:gd name="connsiteX190" fmla="*/ 5694 w 10000"/>
                    <a:gd name="connsiteY190" fmla="*/ 9045 h 10020"/>
                    <a:gd name="connsiteX191" fmla="*/ 4979 w 10000"/>
                    <a:gd name="connsiteY191" fmla="*/ 9084 h 10020"/>
                    <a:gd name="connsiteX192" fmla="*/ 4449 w 10000"/>
                    <a:gd name="connsiteY192" fmla="*/ 9528 h 10020"/>
                    <a:gd name="connsiteX193" fmla="*/ 4546 w 10000"/>
                    <a:gd name="connsiteY193" fmla="*/ 9980 h 10020"/>
                    <a:gd name="connsiteX194" fmla="*/ 4546 w 10000"/>
                    <a:gd name="connsiteY194" fmla="*/ 10000 h 10020"/>
                    <a:gd name="connsiteX195" fmla="*/ 4645 w 10000"/>
                    <a:gd name="connsiteY195" fmla="*/ 10020 h 10020"/>
                    <a:gd name="connsiteX196" fmla="*/ 4645 w 10000"/>
                    <a:gd name="connsiteY196" fmla="*/ 10020 h 10020"/>
                    <a:gd name="connsiteX197" fmla="*/ 4659 w 10000"/>
                    <a:gd name="connsiteY197" fmla="*/ 9980 h 10020"/>
                    <a:gd name="connsiteX198" fmla="*/ 4560 w 10000"/>
                    <a:gd name="connsiteY198" fmla="*/ 9528 h 10020"/>
                    <a:gd name="connsiteX199" fmla="*/ 5008 w 10000"/>
                    <a:gd name="connsiteY199" fmla="*/ 9154 h 10020"/>
                    <a:gd name="connsiteX200" fmla="*/ 5694 w 10000"/>
                    <a:gd name="connsiteY200" fmla="*/ 9124 h 10020"/>
                    <a:gd name="connsiteX201" fmla="*/ 9204 w 10000"/>
                    <a:gd name="connsiteY201" fmla="*/ 9255 h 10020"/>
                    <a:gd name="connsiteX202" fmla="*/ 9511 w 10000"/>
                    <a:gd name="connsiteY202" fmla="*/ 9245 h 10020"/>
                    <a:gd name="connsiteX203" fmla="*/ 9889 w 10000"/>
                    <a:gd name="connsiteY203" fmla="*/ 9174 h 10020"/>
                    <a:gd name="connsiteX204" fmla="*/ 10000 w 10000"/>
                    <a:gd name="connsiteY204" fmla="*/ 9035 h 10020"/>
                    <a:gd name="connsiteX205" fmla="*/ 9876 w 10000"/>
                    <a:gd name="connsiteY205" fmla="*/ 8841 h 10020"/>
                    <a:gd name="connsiteX0" fmla="*/ 9876 w 10000"/>
                    <a:gd name="connsiteY0" fmla="*/ 8773 h 9952"/>
                    <a:gd name="connsiteX1" fmla="*/ 9652 w 10000"/>
                    <a:gd name="connsiteY1" fmla="*/ 8653 h 9952"/>
                    <a:gd name="connsiteX2" fmla="*/ 8937 w 10000"/>
                    <a:gd name="connsiteY2" fmla="*/ 8593 h 9952"/>
                    <a:gd name="connsiteX3" fmla="*/ 8238 w 10000"/>
                    <a:gd name="connsiteY3" fmla="*/ 8553 h 9952"/>
                    <a:gd name="connsiteX4" fmla="*/ 8000 w 10000"/>
                    <a:gd name="connsiteY4" fmla="*/ 8301 h 9952"/>
                    <a:gd name="connsiteX5" fmla="*/ 8055 w 10000"/>
                    <a:gd name="connsiteY5" fmla="*/ 8200 h 9952"/>
                    <a:gd name="connsiteX6" fmla="*/ 8238 w 10000"/>
                    <a:gd name="connsiteY6" fmla="*/ 8170 h 9952"/>
                    <a:gd name="connsiteX7" fmla="*/ 8754 w 10000"/>
                    <a:gd name="connsiteY7" fmla="*/ 8160 h 9952"/>
                    <a:gd name="connsiteX8" fmla="*/ 9161 w 10000"/>
                    <a:gd name="connsiteY8" fmla="*/ 8089 h 9952"/>
                    <a:gd name="connsiteX9" fmla="*/ 9260 w 10000"/>
                    <a:gd name="connsiteY9" fmla="*/ 7927 h 9952"/>
                    <a:gd name="connsiteX10" fmla="*/ 9161 w 10000"/>
                    <a:gd name="connsiteY10" fmla="*/ 7615 h 9952"/>
                    <a:gd name="connsiteX11" fmla="*/ 9483 w 10000"/>
                    <a:gd name="connsiteY11" fmla="*/ 7364 h 9952"/>
                    <a:gd name="connsiteX12" fmla="*/ 9483 w 10000"/>
                    <a:gd name="connsiteY12" fmla="*/ 2769 h 9952"/>
                    <a:gd name="connsiteX13" fmla="*/ 9092 w 10000"/>
                    <a:gd name="connsiteY13" fmla="*/ 2518 h 9952"/>
                    <a:gd name="connsiteX14" fmla="*/ 9119 w 10000"/>
                    <a:gd name="connsiteY14" fmla="*/ 2357 h 9952"/>
                    <a:gd name="connsiteX15" fmla="*/ 8979 w 10000"/>
                    <a:gd name="connsiteY15" fmla="*/ 2165 h 9952"/>
                    <a:gd name="connsiteX16" fmla="*/ 8531 w 10000"/>
                    <a:gd name="connsiteY16" fmla="*/ 2124 h 9952"/>
                    <a:gd name="connsiteX17" fmla="*/ 7903 w 10000"/>
                    <a:gd name="connsiteY17" fmla="*/ 2195 h 9952"/>
                    <a:gd name="connsiteX18" fmla="*/ 7777 w 10000"/>
                    <a:gd name="connsiteY18" fmla="*/ 2377 h 9952"/>
                    <a:gd name="connsiteX19" fmla="*/ 7804 w 10000"/>
                    <a:gd name="connsiteY19" fmla="*/ 2528 h 9952"/>
                    <a:gd name="connsiteX20" fmla="*/ 7526 w 10000"/>
                    <a:gd name="connsiteY20" fmla="*/ 2769 h 9952"/>
                    <a:gd name="connsiteX21" fmla="*/ 7526 w 10000"/>
                    <a:gd name="connsiteY21" fmla="*/ 7364 h 9952"/>
                    <a:gd name="connsiteX22" fmla="*/ 7791 w 10000"/>
                    <a:gd name="connsiteY22" fmla="*/ 7605 h 9952"/>
                    <a:gd name="connsiteX23" fmla="*/ 7818 w 10000"/>
                    <a:gd name="connsiteY23" fmla="*/ 7776 h 9952"/>
                    <a:gd name="connsiteX24" fmla="*/ 7749 w 10000"/>
                    <a:gd name="connsiteY24" fmla="*/ 7897 h 9952"/>
                    <a:gd name="connsiteX25" fmla="*/ 7175 w 10000"/>
                    <a:gd name="connsiteY25" fmla="*/ 7957 h 9952"/>
                    <a:gd name="connsiteX26" fmla="*/ 6756 w 10000"/>
                    <a:gd name="connsiteY26" fmla="*/ 7917 h 9952"/>
                    <a:gd name="connsiteX27" fmla="*/ 6686 w 10000"/>
                    <a:gd name="connsiteY27" fmla="*/ 7798 h 9952"/>
                    <a:gd name="connsiteX28" fmla="*/ 6728 w 10000"/>
                    <a:gd name="connsiteY28" fmla="*/ 7615 h 9952"/>
                    <a:gd name="connsiteX29" fmla="*/ 6756 w 10000"/>
                    <a:gd name="connsiteY29" fmla="*/ 7625 h 9952"/>
                    <a:gd name="connsiteX30" fmla="*/ 7147 w 10000"/>
                    <a:gd name="connsiteY30" fmla="*/ 7364 h 9952"/>
                    <a:gd name="connsiteX31" fmla="*/ 7147 w 10000"/>
                    <a:gd name="connsiteY31" fmla="*/ 2769 h 9952"/>
                    <a:gd name="connsiteX32" fmla="*/ 6756 w 10000"/>
                    <a:gd name="connsiteY32" fmla="*/ 2518 h 9952"/>
                    <a:gd name="connsiteX33" fmla="*/ 6756 w 10000"/>
                    <a:gd name="connsiteY33" fmla="*/ 2518 h 9952"/>
                    <a:gd name="connsiteX34" fmla="*/ 6783 w 10000"/>
                    <a:gd name="connsiteY34" fmla="*/ 2357 h 9952"/>
                    <a:gd name="connsiteX35" fmla="*/ 6645 w 10000"/>
                    <a:gd name="connsiteY35" fmla="*/ 2165 h 9952"/>
                    <a:gd name="connsiteX36" fmla="*/ 6197 w 10000"/>
                    <a:gd name="connsiteY36" fmla="*/ 2124 h 9952"/>
                    <a:gd name="connsiteX37" fmla="*/ 5554 w 10000"/>
                    <a:gd name="connsiteY37" fmla="*/ 2195 h 9952"/>
                    <a:gd name="connsiteX38" fmla="*/ 5427 w 10000"/>
                    <a:gd name="connsiteY38" fmla="*/ 2377 h 9952"/>
                    <a:gd name="connsiteX39" fmla="*/ 5455 w 10000"/>
                    <a:gd name="connsiteY39" fmla="*/ 2528 h 9952"/>
                    <a:gd name="connsiteX40" fmla="*/ 5204 w 10000"/>
                    <a:gd name="connsiteY40" fmla="*/ 2769 h 9952"/>
                    <a:gd name="connsiteX41" fmla="*/ 5204 w 10000"/>
                    <a:gd name="connsiteY41" fmla="*/ 7364 h 9952"/>
                    <a:gd name="connsiteX42" fmla="*/ 5455 w 10000"/>
                    <a:gd name="connsiteY42" fmla="*/ 7605 h 9952"/>
                    <a:gd name="connsiteX43" fmla="*/ 5485 w 10000"/>
                    <a:gd name="connsiteY43" fmla="*/ 7776 h 9952"/>
                    <a:gd name="connsiteX44" fmla="*/ 5413 w 10000"/>
                    <a:gd name="connsiteY44" fmla="*/ 7897 h 9952"/>
                    <a:gd name="connsiteX45" fmla="*/ 4841 w 10000"/>
                    <a:gd name="connsiteY45" fmla="*/ 7957 h 9952"/>
                    <a:gd name="connsiteX46" fmla="*/ 4436 w 10000"/>
                    <a:gd name="connsiteY46" fmla="*/ 7917 h 9952"/>
                    <a:gd name="connsiteX47" fmla="*/ 4364 w 10000"/>
                    <a:gd name="connsiteY47" fmla="*/ 7798 h 9952"/>
                    <a:gd name="connsiteX48" fmla="*/ 4394 w 10000"/>
                    <a:gd name="connsiteY48" fmla="*/ 7615 h 9952"/>
                    <a:gd name="connsiteX49" fmla="*/ 4422 w 10000"/>
                    <a:gd name="connsiteY49" fmla="*/ 7625 h 9952"/>
                    <a:gd name="connsiteX50" fmla="*/ 4811 w 10000"/>
                    <a:gd name="connsiteY50" fmla="*/ 7364 h 9952"/>
                    <a:gd name="connsiteX51" fmla="*/ 4811 w 10000"/>
                    <a:gd name="connsiteY51" fmla="*/ 2769 h 9952"/>
                    <a:gd name="connsiteX52" fmla="*/ 4532 w 10000"/>
                    <a:gd name="connsiteY52" fmla="*/ 2528 h 9952"/>
                    <a:gd name="connsiteX53" fmla="*/ 4560 w 10000"/>
                    <a:gd name="connsiteY53" fmla="*/ 2367 h 9952"/>
                    <a:gd name="connsiteX54" fmla="*/ 4436 w 10000"/>
                    <a:gd name="connsiteY54" fmla="*/ 2175 h 9952"/>
                    <a:gd name="connsiteX55" fmla="*/ 3974 w 10000"/>
                    <a:gd name="connsiteY55" fmla="*/ 2134 h 9952"/>
                    <a:gd name="connsiteX56" fmla="*/ 3344 w 10000"/>
                    <a:gd name="connsiteY56" fmla="*/ 2205 h 9952"/>
                    <a:gd name="connsiteX57" fmla="*/ 3218 w 10000"/>
                    <a:gd name="connsiteY57" fmla="*/ 2387 h 9952"/>
                    <a:gd name="connsiteX58" fmla="*/ 3245 w 10000"/>
                    <a:gd name="connsiteY58" fmla="*/ 2518 h 9952"/>
                    <a:gd name="connsiteX59" fmla="*/ 2870 w 10000"/>
                    <a:gd name="connsiteY59" fmla="*/ 2769 h 9952"/>
                    <a:gd name="connsiteX60" fmla="*/ 2870 w 10000"/>
                    <a:gd name="connsiteY60" fmla="*/ 7364 h 9952"/>
                    <a:gd name="connsiteX61" fmla="*/ 3218 w 10000"/>
                    <a:gd name="connsiteY61" fmla="*/ 7615 h 9952"/>
                    <a:gd name="connsiteX62" fmla="*/ 3259 w 10000"/>
                    <a:gd name="connsiteY62" fmla="*/ 7798 h 9952"/>
                    <a:gd name="connsiteX63" fmla="*/ 3190 w 10000"/>
                    <a:gd name="connsiteY63" fmla="*/ 7907 h 9952"/>
                    <a:gd name="connsiteX64" fmla="*/ 2616 w 10000"/>
                    <a:gd name="connsiteY64" fmla="*/ 7969 h 9952"/>
                    <a:gd name="connsiteX65" fmla="*/ 2212 w 10000"/>
                    <a:gd name="connsiteY65" fmla="*/ 7927 h 9952"/>
                    <a:gd name="connsiteX66" fmla="*/ 2141 w 10000"/>
                    <a:gd name="connsiteY66" fmla="*/ 7818 h 9952"/>
                    <a:gd name="connsiteX67" fmla="*/ 2183 w 10000"/>
                    <a:gd name="connsiteY67" fmla="*/ 7615 h 9952"/>
                    <a:gd name="connsiteX68" fmla="*/ 2491 w 10000"/>
                    <a:gd name="connsiteY68" fmla="*/ 7364 h 9952"/>
                    <a:gd name="connsiteX69" fmla="*/ 2491 w 10000"/>
                    <a:gd name="connsiteY69" fmla="*/ 2769 h 9952"/>
                    <a:gd name="connsiteX70" fmla="*/ 2127 w 10000"/>
                    <a:gd name="connsiteY70" fmla="*/ 2518 h 9952"/>
                    <a:gd name="connsiteX71" fmla="*/ 2141 w 10000"/>
                    <a:gd name="connsiteY71" fmla="*/ 2417 h 9952"/>
                    <a:gd name="connsiteX72" fmla="*/ 2058 w 10000"/>
                    <a:gd name="connsiteY72" fmla="*/ 2134 h 9952"/>
                    <a:gd name="connsiteX73" fmla="*/ 1679 w 10000"/>
                    <a:gd name="connsiteY73" fmla="*/ 2005 h 9952"/>
                    <a:gd name="connsiteX74" fmla="*/ 1498 w 10000"/>
                    <a:gd name="connsiteY74" fmla="*/ 1953 h 9952"/>
                    <a:gd name="connsiteX75" fmla="*/ 1442 w 10000"/>
                    <a:gd name="connsiteY75" fmla="*/ 1933 h 9952"/>
                    <a:gd name="connsiteX76" fmla="*/ 1442 w 10000"/>
                    <a:gd name="connsiteY76" fmla="*/ 1933 h 9952"/>
                    <a:gd name="connsiteX77" fmla="*/ 1456 w 10000"/>
                    <a:gd name="connsiteY77" fmla="*/ 1913 h 9952"/>
                    <a:gd name="connsiteX78" fmla="*/ 1778 w 10000"/>
                    <a:gd name="connsiteY78" fmla="*/ 1781 h 9952"/>
                    <a:gd name="connsiteX79" fmla="*/ 2113 w 10000"/>
                    <a:gd name="connsiteY79" fmla="*/ 1601 h 9952"/>
                    <a:gd name="connsiteX80" fmla="*/ 2212 w 10000"/>
                    <a:gd name="connsiteY80" fmla="*/ 1339 h 9952"/>
                    <a:gd name="connsiteX81" fmla="*/ 1945 w 10000"/>
                    <a:gd name="connsiteY81" fmla="*/ 1097 h 9952"/>
                    <a:gd name="connsiteX82" fmla="*/ 1820 w 10000"/>
                    <a:gd name="connsiteY82" fmla="*/ 1087 h 9952"/>
                    <a:gd name="connsiteX83" fmla="*/ 296 w 10000"/>
                    <a:gd name="connsiteY83" fmla="*/ 1228 h 9952"/>
                    <a:gd name="connsiteX84" fmla="*/ 183 w 10000"/>
                    <a:gd name="connsiteY84" fmla="*/ 1218 h 9952"/>
                    <a:gd name="connsiteX85" fmla="*/ 114 w 10000"/>
                    <a:gd name="connsiteY85" fmla="*/ 1097 h 9952"/>
                    <a:gd name="connsiteX86" fmla="*/ 631 w 10000"/>
                    <a:gd name="connsiteY86" fmla="*/ 694 h 9952"/>
                    <a:gd name="connsiteX87" fmla="*/ 1050 w 10000"/>
                    <a:gd name="connsiteY87" fmla="*/ 674 h 9952"/>
                    <a:gd name="connsiteX88" fmla="*/ 3204 w 10000"/>
                    <a:gd name="connsiteY88" fmla="*/ 754 h 9952"/>
                    <a:gd name="connsiteX89" fmla="*/ 3707 w 10000"/>
                    <a:gd name="connsiteY89" fmla="*/ 714 h 9952"/>
                    <a:gd name="connsiteX90" fmla="*/ 4071 w 10000"/>
                    <a:gd name="connsiteY90" fmla="*/ 372 h 9952"/>
                    <a:gd name="connsiteX91" fmla="*/ 4015 w 10000"/>
                    <a:gd name="connsiteY91" fmla="*/ 30 h 9952"/>
                    <a:gd name="connsiteX92" fmla="*/ 4029 w 10000"/>
                    <a:gd name="connsiteY92" fmla="*/ 0 h 9952"/>
                    <a:gd name="connsiteX93" fmla="*/ 3679 w 10000"/>
                    <a:gd name="connsiteY93" fmla="*/ 643 h 9952"/>
                    <a:gd name="connsiteX94" fmla="*/ 3204 w 10000"/>
                    <a:gd name="connsiteY94" fmla="*/ 674 h 9952"/>
                    <a:gd name="connsiteX95" fmla="*/ 1050 w 10000"/>
                    <a:gd name="connsiteY95" fmla="*/ 593 h 9952"/>
                    <a:gd name="connsiteX96" fmla="*/ 603 w 10000"/>
                    <a:gd name="connsiteY96" fmla="*/ 613 h 9952"/>
                    <a:gd name="connsiteX97" fmla="*/ 3 w 10000"/>
                    <a:gd name="connsiteY97" fmla="*/ 1097 h 9952"/>
                    <a:gd name="connsiteX98" fmla="*/ 141 w 10000"/>
                    <a:gd name="connsiteY98" fmla="*/ 1298 h 9952"/>
                    <a:gd name="connsiteX99" fmla="*/ 296 w 10000"/>
                    <a:gd name="connsiteY99" fmla="*/ 1307 h 9952"/>
                    <a:gd name="connsiteX100" fmla="*/ 1820 w 10000"/>
                    <a:gd name="connsiteY100" fmla="*/ 1168 h 9952"/>
                    <a:gd name="connsiteX101" fmla="*/ 1917 w 10000"/>
                    <a:gd name="connsiteY101" fmla="*/ 1178 h 9952"/>
                    <a:gd name="connsiteX102" fmla="*/ 2100 w 10000"/>
                    <a:gd name="connsiteY102" fmla="*/ 1339 h 9952"/>
                    <a:gd name="connsiteX103" fmla="*/ 2017 w 10000"/>
                    <a:gd name="connsiteY103" fmla="*/ 1561 h 9952"/>
                    <a:gd name="connsiteX104" fmla="*/ 1679 w 10000"/>
                    <a:gd name="connsiteY104" fmla="*/ 1731 h 9952"/>
                    <a:gd name="connsiteX105" fmla="*/ 1456 w 10000"/>
                    <a:gd name="connsiteY105" fmla="*/ 1813 h 9952"/>
                    <a:gd name="connsiteX106" fmla="*/ 1332 w 10000"/>
                    <a:gd name="connsiteY106" fmla="*/ 1923 h 9952"/>
                    <a:gd name="connsiteX107" fmla="*/ 1332 w 10000"/>
                    <a:gd name="connsiteY107" fmla="*/ 1933 h 9952"/>
                    <a:gd name="connsiteX108" fmla="*/ 1442 w 10000"/>
                    <a:gd name="connsiteY108" fmla="*/ 2025 h 9952"/>
                    <a:gd name="connsiteX109" fmla="*/ 1751 w 10000"/>
                    <a:gd name="connsiteY109" fmla="*/ 2104 h 9952"/>
                    <a:gd name="connsiteX110" fmla="*/ 1959 w 10000"/>
                    <a:gd name="connsiteY110" fmla="*/ 2185 h 9952"/>
                    <a:gd name="connsiteX111" fmla="*/ 2031 w 10000"/>
                    <a:gd name="connsiteY111" fmla="*/ 2417 h 9952"/>
                    <a:gd name="connsiteX112" fmla="*/ 2017 w 10000"/>
                    <a:gd name="connsiteY112" fmla="*/ 2518 h 9952"/>
                    <a:gd name="connsiteX113" fmla="*/ 1707 w 10000"/>
                    <a:gd name="connsiteY113" fmla="*/ 2769 h 9952"/>
                    <a:gd name="connsiteX114" fmla="*/ 1707 w 10000"/>
                    <a:gd name="connsiteY114" fmla="*/ 7364 h 9952"/>
                    <a:gd name="connsiteX115" fmla="*/ 2058 w 10000"/>
                    <a:gd name="connsiteY115" fmla="*/ 7615 h 9952"/>
                    <a:gd name="connsiteX116" fmla="*/ 2031 w 10000"/>
                    <a:gd name="connsiteY116" fmla="*/ 7818 h 9952"/>
                    <a:gd name="connsiteX117" fmla="*/ 2155 w 10000"/>
                    <a:gd name="connsiteY117" fmla="*/ 8009 h 9952"/>
                    <a:gd name="connsiteX118" fmla="*/ 2616 w 10000"/>
                    <a:gd name="connsiteY118" fmla="*/ 8049 h 9952"/>
                    <a:gd name="connsiteX119" fmla="*/ 3245 w 10000"/>
                    <a:gd name="connsiteY119" fmla="*/ 7979 h 9952"/>
                    <a:gd name="connsiteX120" fmla="*/ 3372 w 10000"/>
                    <a:gd name="connsiteY120" fmla="*/ 7798 h 9952"/>
                    <a:gd name="connsiteX121" fmla="*/ 3344 w 10000"/>
                    <a:gd name="connsiteY121" fmla="*/ 7615 h 9952"/>
                    <a:gd name="connsiteX122" fmla="*/ 3652 w 10000"/>
                    <a:gd name="connsiteY122" fmla="*/ 7364 h 9952"/>
                    <a:gd name="connsiteX123" fmla="*/ 3652 w 10000"/>
                    <a:gd name="connsiteY123" fmla="*/ 2769 h 9952"/>
                    <a:gd name="connsiteX124" fmla="*/ 3358 w 10000"/>
                    <a:gd name="connsiteY124" fmla="*/ 2518 h 9952"/>
                    <a:gd name="connsiteX125" fmla="*/ 3330 w 10000"/>
                    <a:gd name="connsiteY125" fmla="*/ 2387 h 9952"/>
                    <a:gd name="connsiteX126" fmla="*/ 3400 w 10000"/>
                    <a:gd name="connsiteY126" fmla="*/ 2275 h 9952"/>
                    <a:gd name="connsiteX127" fmla="*/ 3974 w 10000"/>
                    <a:gd name="connsiteY127" fmla="*/ 2215 h 9952"/>
                    <a:gd name="connsiteX128" fmla="*/ 4380 w 10000"/>
                    <a:gd name="connsiteY128" fmla="*/ 2255 h 9952"/>
                    <a:gd name="connsiteX129" fmla="*/ 4449 w 10000"/>
                    <a:gd name="connsiteY129" fmla="*/ 2367 h 9952"/>
                    <a:gd name="connsiteX130" fmla="*/ 4422 w 10000"/>
                    <a:gd name="connsiteY130" fmla="*/ 2518 h 9952"/>
                    <a:gd name="connsiteX131" fmla="*/ 4422 w 10000"/>
                    <a:gd name="connsiteY131" fmla="*/ 2518 h 9952"/>
                    <a:gd name="connsiteX132" fmla="*/ 4029 w 10000"/>
                    <a:gd name="connsiteY132" fmla="*/ 2769 h 9952"/>
                    <a:gd name="connsiteX133" fmla="*/ 4029 w 10000"/>
                    <a:gd name="connsiteY133" fmla="*/ 7364 h 9952"/>
                    <a:gd name="connsiteX134" fmla="*/ 4281 w 10000"/>
                    <a:gd name="connsiteY134" fmla="*/ 7605 h 9952"/>
                    <a:gd name="connsiteX135" fmla="*/ 4254 w 10000"/>
                    <a:gd name="connsiteY135" fmla="*/ 7798 h 9952"/>
                    <a:gd name="connsiteX136" fmla="*/ 4380 w 10000"/>
                    <a:gd name="connsiteY136" fmla="*/ 7989 h 9952"/>
                    <a:gd name="connsiteX137" fmla="*/ 4841 w 10000"/>
                    <a:gd name="connsiteY137" fmla="*/ 8039 h 9952"/>
                    <a:gd name="connsiteX138" fmla="*/ 5468 w 10000"/>
                    <a:gd name="connsiteY138" fmla="*/ 7969 h 9952"/>
                    <a:gd name="connsiteX139" fmla="*/ 5595 w 10000"/>
                    <a:gd name="connsiteY139" fmla="*/ 7776 h 9952"/>
                    <a:gd name="connsiteX140" fmla="*/ 5567 w 10000"/>
                    <a:gd name="connsiteY140" fmla="*/ 7615 h 9952"/>
                    <a:gd name="connsiteX141" fmla="*/ 5595 w 10000"/>
                    <a:gd name="connsiteY141" fmla="*/ 7625 h 9952"/>
                    <a:gd name="connsiteX142" fmla="*/ 5988 w 10000"/>
                    <a:gd name="connsiteY142" fmla="*/ 7364 h 9952"/>
                    <a:gd name="connsiteX143" fmla="*/ 5988 w 10000"/>
                    <a:gd name="connsiteY143" fmla="*/ 2769 h 9952"/>
                    <a:gd name="connsiteX144" fmla="*/ 5595 w 10000"/>
                    <a:gd name="connsiteY144" fmla="*/ 2518 h 9952"/>
                    <a:gd name="connsiteX145" fmla="*/ 5567 w 10000"/>
                    <a:gd name="connsiteY145" fmla="*/ 2518 h 9952"/>
                    <a:gd name="connsiteX146" fmla="*/ 5554 w 10000"/>
                    <a:gd name="connsiteY146" fmla="*/ 2377 h 9952"/>
                    <a:gd name="connsiteX147" fmla="*/ 5609 w 10000"/>
                    <a:gd name="connsiteY147" fmla="*/ 2265 h 9952"/>
                    <a:gd name="connsiteX148" fmla="*/ 6197 w 10000"/>
                    <a:gd name="connsiteY148" fmla="*/ 2205 h 9952"/>
                    <a:gd name="connsiteX149" fmla="*/ 6604 w 10000"/>
                    <a:gd name="connsiteY149" fmla="*/ 2245 h 9952"/>
                    <a:gd name="connsiteX150" fmla="*/ 6673 w 10000"/>
                    <a:gd name="connsiteY150" fmla="*/ 2357 h 9952"/>
                    <a:gd name="connsiteX151" fmla="*/ 6631 w 10000"/>
                    <a:gd name="connsiteY151" fmla="*/ 2528 h 9952"/>
                    <a:gd name="connsiteX152" fmla="*/ 6365 w 10000"/>
                    <a:gd name="connsiteY152" fmla="*/ 2769 h 9952"/>
                    <a:gd name="connsiteX153" fmla="*/ 6365 w 10000"/>
                    <a:gd name="connsiteY153" fmla="*/ 7364 h 9952"/>
                    <a:gd name="connsiteX154" fmla="*/ 6617 w 10000"/>
                    <a:gd name="connsiteY154" fmla="*/ 7605 h 9952"/>
                    <a:gd name="connsiteX155" fmla="*/ 6576 w 10000"/>
                    <a:gd name="connsiteY155" fmla="*/ 7798 h 9952"/>
                    <a:gd name="connsiteX156" fmla="*/ 6714 w 10000"/>
                    <a:gd name="connsiteY156" fmla="*/ 7989 h 9952"/>
                    <a:gd name="connsiteX157" fmla="*/ 7175 w 10000"/>
                    <a:gd name="connsiteY157" fmla="*/ 8039 h 9952"/>
                    <a:gd name="connsiteX158" fmla="*/ 7804 w 10000"/>
                    <a:gd name="connsiteY158" fmla="*/ 7969 h 9952"/>
                    <a:gd name="connsiteX159" fmla="*/ 7931 w 10000"/>
                    <a:gd name="connsiteY159" fmla="*/ 7776 h 9952"/>
                    <a:gd name="connsiteX160" fmla="*/ 7903 w 10000"/>
                    <a:gd name="connsiteY160" fmla="*/ 7625 h 9952"/>
                    <a:gd name="connsiteX161" fmla="*/ 7917 w 10000"/>
                    <a:gd name="connsiteY161" fmla="*/ 7625 h 9952"/>
                    <a:gd name="connsiteX162" fmla="*/ 8308 w 10000"/>
                    <a:gd name="connsiteY162" fmla="*/ 7364 h 9952"/>
                    <a:gd name="connsiteX163" fmla="*/ 8308 w 10000"/>
                    <a:gd name="connsiteY163" fmla="*/ 2769 h 9952"/>
                    <a:gd name="connsiteX164" fmla="*/ 7917 w 10000"/>
                    <a:gd name="connsiteY164" fmla="*/ 2518 h 9952"/>
                    <a:gd name="connsiteX165" fmla="*/ 7903 w 10000"/>
                    <a:gd name="connsiteY165" fmla="*/ 2518 h 9952"/>
                    <a:gd name="connsiteX166" fmla="*/ 7890 w 10000"/>
                    <a:gd name="connsiteY166" fmla="*/ 2377 h 9952"/>
                    <a:gd name="connsiteX167" fmla="*/ 7959 w 10000"/>
                    <a:gd name="connsiteY167" fmla="*/ 2265 h 9952"/>
                    <a:gd name="connsiteX168" fmla="*/ 8531 w 10000"/>
                    <a:gd name="connsiteY168" fmla="*/ 2205 h 9952"/>
                    <a:gd name="connsiteX169" fmla="*/ 8937 w 10000"/>
                    <a:gd name="connsiteY169" fmla="*/ 2245 h 9952"/>
                    <a:gd name="connsiteX170" fmla="*/ 9009 w 10000"/>
                    <a:gd name="connsiteY170" fmla="*/ 2357 h 9952"/>
                    <a:gd name="connsiteX171" fmla="*/ 8979 w 10000"/>
                    <a:gd name="connsiteY171" fmla="*/ 2528 h 9952"/>
                    <a:gd name="connsiteX172" fmla="*/ 8699 w 10000"/>
                    <a:gd name="connsiteY172" fmla="*/ 2769 h 9952"/>
                    <a:gd name="connsiteX173" fmla="*/ 8699 w 10000"/>
                    <a:gd name="connsiteY173" fmla="*/ 7364 h 9952"/>
                    <a:gd name="connsiteX174" fmla="*/ 9036 w 10000"/>
                    <a:gd name="connsiteY174" fmla="*/ 7615 h 9952"/>
                    <a:gd name="connsiteX175" fmla="*/ 9147 w 10000"/>
                    <a:gd name="connsiteY175" fmla="*/ 7927 h 9952"/>
                    <a:gd name="connsiteX176" fmla="*/ 9092 w 10000"/>
                    <a:gd name="connsiteY176" fmla="*/ 8029 h 9952"/>
                    <a:gd name="connsiteX177" fmla="*/ 8896 w 10000"/>
                    <a:gd name="connsiteY177" fmla="*/ 8069 h 9952"/>
                    <a:gd name="connsiteX178" fmla="*/ 8393 w 10000"/>
                    <a:gd name="connsiteY178" fmla="*/ 8079 h 9952"/>
                    <a:gd name="connsiteX179" fmla="*/ 7986 w 10000"/>
                    <a:gd name="connsiteY179" fmla="*/ 8140 h 9952"/>
                    <a:gd name="connsiteX180" fmla="*/ 7890 w 10000"/>
                    <a:gd name="connsiteY180" fmla="*/ 8301 h 9952"/>
                    <a:gd name="connsiteX181" fmla="*/ 8183 w 10000"/>
                    <a:gd name="connsiteY181" fmla="*/ 8622 h 9952"/>
                    <a:gd name="connsiteX182" fmla="*/ 8923 w 10000"/>
                    <a:gd name="connsiteY182" fmla="*/ 8673 h 9952"/>
                    <a:gd name="connsiteX183" fmla="*/ 9594 w 10000"/>
                    <a:gd name="connsiteY183" fmla="*/ 8723 h 9952"/>
                    <a:gd name="connsiteX184" fmla="*/ 9790 w 10000"/>
                    <a:gd name="connsiteY184" fmla="*/ 8835 h 9952"/>
                    <a:gd name="connsiteX185" fmla="*/ 9889 w 10000"/>
                    <a:gd name="connsiteY185" fmla="*/ 8967 h 9952"/>
                    <a:gd name="connsiteX186" fmla="*/ 9818 w 10000"/>
                    <a:gd name="connsiteY186" fmla="*/ 9036 h 9952"/>
                    <a:gd name="connsiteX187" fmla="*/ 9497 w 10000"/>
                    <a:gd name="connsiteY187" fmla="*/ 9096 h 9952"/>
                    <a:gd name="connsiteX188" fmla="*/ 9204 w 10000"/>
                    <a:gd name="connsiteY188" fmla="*/ 9106 h 9952"/>
                    <a:gd name="connsiteX189" fmla="*/ 5694 w 10000"/>
                    <a:gd name="connsiteY189" fmla="*/ 8977 h 9952"/>
                    <a:gd name="connsiteX190" fmla="*/ 4979 w 10000"/>
                    <a:gd name="connsiteY190" fmla="*/ 9016 h 9952"/>
                    <a:gd name="connsiteX191" fmla="*/ 4449 w 10000"/>
                    <a:gd name="connsiteY191" fmla="*/ 9460 h 9952"/>
                    <a:gd name="connsiteX192" fmla="*/ 4546 w 10000"/>
                    <a:gd name="connsiteY192" fmla="*/ 9912 h 9952"/>
                    <a:gd name="connsiteX193" fmla="*/ 4546 w 10000"/>
                    <a:gd name="connsiteY193" fmla="*/ 9932 h 9952"/>
                    <a:gd name="connsiteX194" fmla="*/ 4645 w 10000"/>
                    <a:gd name="connsiteY194" fmla="*/ 9952 h 9952"/>
                    <a:gd name="connsiteX195" fmla="*/ 4645 w 10000"/>
                    <a:gd name="connsiteY195" fmla="*/ 9952 h 9952"/>
                    <a:gd name="connsiteX196" fmla="*/ 4659 w 10000"/>
                    <a:gd name="connsiteY196" fmla="*/ 9912 h 9952"/>
                    <a:gd name="connsiteX197" fmla="*/ 4560 w 10000"/>
                    <a:gd name="connsiteY197" fmla="*/ 9460 h 9952"/>
                    <a:gd name="connsiteX198" fmla="*/ 5008 w 10000"/>
                    <a:gd name="connsiteY198" fmla="*/ 9086 h 9952"/>
                    <a:gd name="connsiteX199" fmla="*/ 5694 w 10000"/>
                    <a:gd name="connsiteY199" fmla="*/ 9056 h 9952"/>
                    <a:gd name="connsiteX200" fmla="*/ 9204 w 10000"/>
                    <a:gd name="connsiteY200" fmla="*/ 9187 h 9952"/>
                    <a:gd name="connsiteX201" fmla="*/ 9511 w 10000"/>
                    <a:gd name="connsiteY201" fmla="*/ 9177 h 9952"/>
                    <a:gd name="connsiteX202" fmla="*/ 9889 w 10000"/>
                    <a:gd name="connsiteY202" fmla="*/ 9106 h 9952"/>
                    <a:gd name="connsiteX203" fmla="*/ 10000 w 10000"/>
                    <a:gd name="connsiteY203" fmla="*/ 8967 h 9952"/>
                    <a:gd name="connsiteX204" fmla="*/ 9876 w 10000"/>
                    <a:gd name="connsiteY204" fmla="*/ 8773 h 9952"/>
                    <a:gd name="connsiteX0" fmla="*/ 9876 w 10000"/>
                    <a:gd name="connsiteY0" fmla="*/ 8844 h 10029"/>
                    <a:gd name="connsiteX1" fmla="*/ 9652 w 10000"/>
                    <a:gd name="connsiteY1" fmla="*/ 8724 h 10029"/>
                    <a:gd name="connsiteX2" fmla="*/ 8937 w 10000"/>
                    <a:gd name="connsiteY2" fmla="*/ 8663 h 10029"/>
                    <a:gd name="connsiteX3" fmla="*/ 8238 w 10000"/>
                    <a:gd name="connsiteY3" fmla="*/ 8623 h 10029"/>
                    <a:gd name="connsiteX4" fmla="*/ 8000 w 10000"/>
                    <a:gd name="connsiteY4" fmla="*/ 8370 h 10029"/>
                    <a:gd name="connsiteX5" fmla="*/ 8055 w 10000"/>
                    <a:gd name="connsiteY5" fmla="*/ 8269 h 10029"/>
                    <a:gd name="connsiteX6" fmla="*/ 8238 w 10000"/>
                    <a:gd name="connsiteY6" fmla="*/ 8238 h 10029"/>
                    <a:gd name="connsiteX7" fmla="*/ 8754 w 10000"/>
                    <a:gd name="connsiteY7" fmla="*/ 8228 h 10029"/>
                    <a:gd name="connsiteX8" fmla="*/ 9161 w 10000"/>
                    <a:gd name="connsiteY8" fmla="*/ 8157 h 10029"/>
                    <a:gd name="connsiteX9" fmla="*/ 9260 w 10000"/>
                    <a:gd name="connsiteY9" fmla="*/ 7994 h 10029"/>
                    <a:gd name="connsiteX10" fmla="*/ 9161 w 10000"/>
                    <a:gd name="connsiteY10" fmla="*/ 7681 h 10029"/>
                    <a:gd name="connsiteX11" fmla="*/ 9483 w 10000"/>
                    <a:gd name="connsiteY11" fmla="*/ 7429 h 10029"/>
                    <a:gd name="connsiteX12" fmla="*/ 9483 w 10000"/>
                    <a:gd name="connsiteY12" fmla="*/ 2811 h 10029"/>
                    <a:gd name="connsiteX13" fmla="*/ 9092 w 10000"/>
                    <a:gd name="connsiteY13" fmla="*/ 2559 h 10029"/>
                    <a:gd name="connsiteX14" fmla="*/ 9119 w 10000"/>
                    <a:gd name="connsiteY14" fmla="*/ 2397 h 10029"/>
                    <a:gd name="connsiteX15" fmla="*/ 8979 w 10000"/>
                    <a:gd name="connsiteY15" fmla="*/ 2204 h 10029"/>
                    <a:gd name="connsiteX16" fmla="*/ 8531 w 10000"/>
                    <a:gd name="connsiteY16" fmla="*/ 2163 h 10029"/>
                    <a:gd name="connsiteX17" fmla="*/ 7903 w 10000"/>
                    <a:gd name="connsiteY17" fmla="*/ 2235 h 10029"/>
                    <a:gd name="connsiteX18" fmla="*/ 7777 w 10000"/>
                    <a:gd name="connsiteY18" fmla="*/ 2417 h 10029"/>
                    <a:gd name="connsiteX19" fmla="*/ 7804 w 10000"/>
                    <a:gd name="connsiteY19" fmla="*/ 2569 h 10029"/>
                    <a:gd name="connsiteX20" fmla="*/ 7526 w 10000"/>
                    <a:gd name="connsiteY20" fmla="*/ 2811 h 10029"/>
                    <a:gd name="connsiteX21" fmla="*/ 7526 w 10000"/>
                    <a:gd name="connsiteY21" fmla="*/ 7429 h 10029"/>
                    <a:gd name="connsiteX22" fmla="*/ 7791 w 10000"/>
                    <a:gd name="connsiteY22" fmla="*/ 7671 h 10029"/>
                    <a:gd name="connsiteX23" fmla="*/ 7818 w 10000"/>
                    <a:gd name="connsiteY23" fmla="*/ 7843 h 10029"/>
                    <a:gd name="connsiteX24" fmla="*/ 7749 w 10000"/>
                    <a:gd name="connsiteY24" fmla="*/ 7964 h 10029"/>
                    <a:gd name="connsiteX25" fmla="*/ 7175 w 10000"/>
                    <a:gd name="connsiteY25" fmla="*/ 8024 h 10029"/>
                    <a:gd name="connsiteX26" fmla="*/ 6756 w 10000"/>
                    <a:gd name="connsiteY26" fmla="*/ 7984 h 10029"/>
                    <a:gd name="connsiteX27" fmla="*/ 6686 w 10000"/>
                    <a:gd name="connsiteY27" fmla="*/ 7865 h 10029"/>
                    <a:gd name="connsiteX28" fmla="*/ 6728 w 10000"/>
                    <a:gd name="connsiteY28" fmla="*/ 7681 h 10029"/>
                    <a:gd name="connsiteX29" fmla="*/ 6756 w 10000"/>
                    <a:gd name="connsiteY29" fmla="*/ 7691 h 10029"/>
                    <a:gd name="connsiteX30" fmla="*/ 7147 w 10000"/>
                    <a:gd name="connsiteY30" fmla="*/ 7429 h 10029"/>
                    <a:gd name="connsiteX31" fmla="*/ 7147 w 10000"/>
                    <a:gd name="connsiteY31" fmla="*/ 2811 h 10029"/>
                    <a:gd name="connsiteX32" fmla="*/ 6756 w 10000"/>
                    <a:gd name="connsiteY32" fmla="*/ 2559 h 10029"/>
                    <a:gd name="connsiteX33" fmla="*/ 6756 w 10000"/>
                    <a:gd name="connsiteY33" fmla="*/ 2559 h 10029"/>
                    <a:gd name="connsiteX34" fmla="*/ 6783 w 10000"/>
                    <a:gd name="connsiteY34" fmla="*/ 2397 h 10029"/>
                    <a:gd name="connsiteX35" fmla="*/ 6645 w 10000"/>
                    <a:gd name="connsiteY35" fmla="*/ 2204 h 10029"/>
                    <a:gd name="connsiteX36" fmla="*/ 6197 w 10000"/>
                    <a:gd name="connsiteY36" fmla="*/ 2163 h 10029"/>
                    <a:gd name="connsiteX37" fmla="*/ 5554 w 10000"/>
                    <a:gd name="connsiteY37" fmla="*/ 2235 h 10029"/>
                    <a:gd name="connsiteX38" fmla="*/ 5427 w 10000"/>
                    <a:gd name="connsiteY38" fmla="*/ 2417 h 10029"/>
                    <a:gd name="connsiteX39" fmla="*/ 5455 w 10000"/>
                    <a:gd name="connsiteY39" fmla="*/ 2569 h 10029"/>
                    <a:gd name="connsiteX40" fmla="*/ 5204 w 10000"/>
                    <a:gd name="connsiteY40" fmla="*/ 2811 h 10029"/>
                    <a:gd name="connsiteX41" fmla="*/ 5204 w 10000"/>
                    <a:gd name="connsiteY41" fmla="*/ 7429 h 10029"/>
                    <a:gd name="connsiteX42" fmla="*/ 5455 w 10000"/>
                    <a:gd name="connsiteY42" fmla="*/ 7671 h 10029"/>
                    <a:gd name="connsiteX43" fmla="*/ 5485 w 10000"/>
                    <a:gd name="connsiteY43" fmla="*/ 7843 h 10029"/>
                    <a:gd name="connsiteX44" fmla="*/ 5413 w 10000"/>
                    <a:gd name="connsiteY44" fmla="*/ 7964 h 10029"/>
                    <a:gd name="connsiteX45" fmla="*/ 4841 w 10000"/>
                    <a:gd name="connsiteY45" fmla="*/ 8024 h 10029"/>
                    <a:gd name="connsiteX46" fmla="*/ 4436 w 10000"/>
                    <a:gd name="connsiteY46" fmla="*/ 7984 h 10029"/>
                    <a:gd name="connsiteX47" fmla="*/ 4364 w 10000"/>
                    <a:gd name="connsiteY47" fmla="*/ 7865 h 10029"/>
                    <a:gd name="connsiteX48" fmla="*/ 4394 w 10000"/>
                    <a:gd name="connsiteY48" fmla="*/ 7681 h 10029"/>
                    <a:gd name="connsiteX49" fmla="*/ 4422 w 10000"/>
                    <a:gd name="connsiteY49" fmla="*/ 7691 h 10029"/>
                    <a:gd name="connsiteX50" fmla="*/ 4811 w 10000"/>
                    <a:gd name="connsiteY50" fmla="*/ 7429 h 10029"/>
                    <a:gd name="connsiteX51" fmla="*/ 4811 w 10000"/>
                    <a:gd name="connsiteY51" fmla="*/ 2811 h 10029"/>
                    <a:gd name="connsiteX52" fmla="*/ 4532 w 10000"/>
                    <a:gd name="connsiteY52" fmla="*/ 2569 h 10029"/>
                    <a:gd name="connsiteX53" fmla="*/ 4560 w 10000"/>
                    <a:gd name="connsiteY53" fmla="*/ 2407 h 10029"/>
                    <a:gd name="connsiteX54" fmla="*/ 4436 w 10000"/>
                    <a:gd name="connsiteY54" fmla="*/ 2214 h 10029"/>
                    <a:gd name="connsiteX55" fmla="*/ 3974 w 10000"/>
                    <a:gd name="connsiteY55" fmla="*/ 2173 h 10029"/>
                    <a:gd name="connsiteX56" fmla="*/ 3344 w 10000"/>
                    <a:gd name="connsiteY56" fmla="*/ 2245 h 10029"/>
                    <a:gd name="connsiteX57" fmla="*/ 3218 w 10000"/>
                    <a:gd name="connsiteY57" fmla="*/ 2428 h 10029"/>
                    <a:gd name="connsiteX58" fmla="*/ 3245 w 10000"/>
                    <a:gd name="connsiteY58" fmla="*/ 2559 h 10029"/>
                    <a:gd name="connsiteX59" fmla="*/ 2870 w 10000"/>
                    <a:gd name="connsiteY59" fmla="*/ 2811 h 10029"/>
                    <a:gd name="connsiteX60" fmla="*/ 2870 w 10000"/>
                    <a:gd name="connsiteY60" fmla="*/ 7429 h 10029"/>
                    <a:gd name="connsiteX61" fmla="*/ 3218 w 10000"/>
                    <a:gd name="connsiteY61" fmla="*/ 7681 h 10029"/>
                    <a:gd name="connsiteX62" fmla="*/ 3259 w 10000"/>
                    <a:gd name="connsiteY62" fmla="*/ 7865 h 10029"/>
                    <a:gd name="connsiteX63" fmla="*/ 3190 w 10000"/>
                    <a:gd name="connsiteY63" fmla="*/ 7974 h 10029"/>
                    <a:gd name="connsiteX64" fmla="*/ 2616 w 10000"/>
                    <a:gd name="connsiteY64" fmla="*/ 8036 h 10029"/>
                    <a:gd name="connsiteX65" fmla="*/ 2212 w 10000"/>
                    <a:gd name="connsiteY65" fmla="*/ 7994 h 10029"/>
                    <a:gd name="connsiteX66" fmla="*/ 2141 w 10000"/>
                    <a:gd name="connsiteY66" fmla="*/ 7885 h 10029"/>
                    <a:gd name="connsiteX67" fmla="*/ 2183 w 10000"/>
                    <a:gd name="connsiteY67" fmla="*/ 7681 h 10029"/>
                    <a:gd name="connsiteX68" fmla="*/ 2491 w 10000"/>
                    <a:gd name="connsiteY68" fmla="*/ 7429 h 10029"/>
                    <a:gd name="connsiteX69" fmla="*/ 2491 w 10000"/>
                    <a:gd name="connsiteY69" fmla="*/ 2811 h 10029"/>
                    <a:gd name="connsiteX70" fmla="*/ 2127 w 10000"/>
                    <a:gd name="connsiteY70" fmla="*/ 2559 h 10029"/>
                    <a:gd name="connsiteX71" fmla="*/ 2141 w 10000"/>
                    <a:gd name="connsiteY71" fmla="*/ 2458 h 10029"/>
                    <a:gd name="connsiteX72" fmla="*/ 2058 w 10000"/>
                    <a:gd name="connsiteY72" fmla="*/ 2173 h 10029"/>
                    <a:gd name="connsiteX73" fmla="*/ 1679 w 10000"/>
                    <a:gd name="connsiteY73" fmla="*/ 2044 h 10029"/>
                    <a:gd name="connsiteX74" fmla="*/ 1498 w 10000"/>
                    <a:gd name="connsiteY74" fmla="*/ 1991 h 10029"/>
                    <a:gd name="connsiteX75" fmla="*/ 1442 w 10000"/>
                    <a:gd name="connsiteY75" fmla="*/ 1971 h 10029"/>
                    <a:gd name="connsiteX76" fmla="*/ 1442 w 10000"/>
                    <a:gd name="connsiteY76" fmla="*/ 1971 h 10029"/>
                    <a:gd name="connsiteX77" fmla="*/ 1456 w 10000"/>
                    <a:gd name="connsiteY77" fmla="*/ 1951 h 10029"/>
                    <a:gd name="connsiteX78" fmla="*/ 1778 w 10000"/>
                    <a:gd name="connsiteY78" fmla="*/ 1819 h 10029"/>
                    <a:gd name="connsiteX79" fmla="*/ 2113 w 10000"/>
                    <a:gd name="connsiteY79" fmla="*/ 1638 h 10029"/>
                    <a:gd name="connsiteX80" fmla="*/ 2212 w 10000"/>
                    <a:gd name="connsiteY80" fmla="*/ 1374 h 10029"/>
                    <a:gd name="connsiteX81" fmla="*/ 1945 w 10000"/>
                    <a:gd name="connsiteY81" fmla="*/ 1131 h 10029"/>
                    <a:gd name="connsiteX82" fmla="*/ 1820 w 10000"/>
                    <a:gd name="connsiteY82" fmla="*/ 1121 h 10029"/>
                    <a:gd name="connsiteX83" fmla="*/ 296 w 10000"/>
                    <a:gd name="connsiteY83" fmla="*/ 1263 h 10029"/>
                    <a:gd name="connsiteX84" fmla="*/ 183 w 10000"/>
                    <a:gd name="connsiteY84" fmla="*/ 1253 h 10029"/>
                    <a:gd name="connsiteX85" fmla="*/ 114 w 10000"/>
                    <a:gd name="connsiteY85" fmla="*/ 1131 h 10029"/>
                    <a:gd name="connsiteX86" fmla="*/ 631 w 10000"/>
                    <a:gd name="connsiteY86" fmla="*/ 726 h 10029"/>
                    <a:gd name="connsiteX87" fmla="*/ 1050 w 10000"/>
                    <a:gd name="connsiteY87" fmla="*/ 706 h 10029"/>
                    <a:gd name="connsiteX88" fmla="*/ 3204 w 10000"/>
                    <a:gd name="connsiteY88" fmla="*/ 787 h 10029"/>
                    <a:gd name="connsiteX89" fmla="*/ 3707 w 10000"/>
                    <a:gd name="connsiteY89" fmla="*/ 746 h 10029"/>
                    <a:gd name="connsiteX90" fmla="*/ 4015 w 10000"/>
                    <a:gd name="connsiteY90" fmla="*/ 59 h 10029"/>
                    <a:gd name="connsiteX91" fmla="*/ 4029 w 10000"/>
                    <a:gd name="connsiteY91" fmla="*/ 29 h 10029"/>
                    <a:gd name="connsiteX92" fmla="*/ 3679 w 10000"/>
                    <a:gd name="connsiteY92" fmla="*/ 675 h 10029"/>
                    <a:gd name="connsiteX93" fmla="*/ 3204 w 10000"/>
                    <a:gd name="connsiteY93" fmla="*/ 706 h 10029"/>
                    <a:gd name="connsiteX94" fmla="*/ 1050 w 10000"/>
                    <a:gd name="connsiteY94" fmla="*/ 625 h 10029"/>
                    <a:gd name="connsiteX95" fmla="*/ 603 w 10000"/>
                    <a:gd name="connsiteY95" fmla="*/ 645 h 10029"/>
                    <a:gd name="connsiteX96" fmla="*/ 3 w 10000"/>
                    <a:gd name="connsiteY96" fmla="*/ 1131 h 10029"/>
                    <a:gd name="connsiteX97" fmla="*/ 141 w 10000"/>
                    <a:gd name="connsiteY97" fmla="*/ 1333 h 10029"/>
                    <a:gd name="connsiteX98" fmla="*/ 296 w 10000"/>
                    <a:gd name="connsiteY98" fmla="*/ 1342 h 10029"/>
                    <a:gd name="connsiteX99" fmla="*/ 1820 w 10000"/>
                    <a:gd name="connsiteY99" fmla="*/ 1203 h 10029"/>
                    <a:gd name="connsiteX100" fmla="*/ 1917 w 10000"/>
                    <a:gd name="connsiteY100" fmla="*/ 1213 h 10029"/>
                    <a:gd name="connsiteX101" fmla="*/ 2100 w 10000"/>
                    <a:gd name="connsiteY101" fmla="*/ 1374 h 10029"/>
                    <a:gd name="connsiteX102" fmla="*/ 2017 w 10000"/>
                    <a:gd name="connsiteY102" fmla="*/ 1598 h 10029"/>
                    <a:gd name="connsiteX103" fmla="*/ 1679 w 10000"/>
                    <a:gd name="connsiteY103" fmla="*/ 1768 h 10029"/>
                    <a:gd name="connsiteX104" fmla="*/ 1456 w 10000"/>
                    <a:gd name="connsiteY104" fmla="*/ 1851 h 10029"/>
                    <a:gd name="connsiteX105" fmla="*/ 1332 w 10000"/>
                    <a:gd name="connsiteY105" fmla="*/ 1961 h 10029"/>
                    <a:gd name="connsiteX106" fmla="*/ 1332 w 10000"/>
                    <a:gd name="connsiteY106" fmla="*/ 1971 h 10029"/>
                    <a:gd name="connsiteX107" fmla="*/ 1442 w 10000"/>
                    <a:gd name="connsiteY107" fmla="*/ 2064 h 10029"/>
                    <a:gd name="connsiteX108" fmla="*/ 1751 w 10000"/>
                    <a:gd name="connsiteY108" fmla="*/ 2143 h 10029"/>
                    <a:gd name="connsiteX109" fmla="*/ 1959 w 10000"/>
                    <a:gd name="connsiteY109" fmla="*/ 2225 h 10029"/>
                    <a:gd name="connsiteX110" fmla="*/ 2031 w 10000"/>
                    <a:gd name="connsiteY110" fmla="*/ 2458 h 10029"/>
                    <a:gd name="connsiteX111" fmla="*/ 2017 w 10000"/>
                    <a:gd name="connsiteY111" fmla="*/ 2559 h 10029"/>
                    <a:gd name="connsiteX112" fmla="*/ 1707 w 10000"/>
                    <a:gd name="connsiteY112" fmla="*/ 2811 h 10029"/>
                    <a:gd name="connsiteX113" fmla="*/ 1707 w 10000"/>
                    <a:gd name="connsiteY113" fmla="*/ 7429 h 10029"/>
                    <a:gd name="connsiteX114" fmla="*/ 2058 w 10000"/>
                    <a:gd name="connsiteY114" fmla="*/ 7681 h 10029"/>
                    <a:gd name="connsiteX115" fmla="*/ 2031 w 10000"/>
                    <a:gd name="connsiteY115" fmla="*/ 7885 h 10029"/>
                    <a:gd name="connsiteX116" fmla="*/ 2155 w 10000"/>
                    <a:gd name="connsiteY116" fmla="*/ 8077 h 10029"/>
                    <a:gd name="connsiteX117" fmla="*/ 2616 w 10000"/>
                    <a:gd name="connsiteY117" fmla="*/ 8117 h 10029"/>
                    <a:gd name="connsiteX118" fmla="*/ 3245 w 10000"/>
                    <a:gd name="connsiteY118" fmla="*/ 8046 h 10029"/>
                    <a:gd name="connsiteX119" fmla="*/ 3372 w 10000"/>
                    <a:gd name="connsiteY119" fmla="*/ 7865 h 10029"/>
                    <a:gd name="connsiteX120" fmla="*/ 3344 w 10000"/>
                    <a:gd name="connsiteY120" fmla="*/ 7681 h 10029"/>
                    <a:gd name="connsiteX121" fmla="*/ 3652 w 10000"/>
                    <a:gd name="connsiteY121" fmla="*/ 7429 h 10029"/>
                    <a:gd name="connsiteX122" fmla="*/ 3652 w 10000"/>
                    <a:gd name="connsiteY122" fmla="*/ 2811 h 10029"/>
                    <a:gd name="connsiteX123" fmla="*/ 3358 w 10000"/>
                    <a:gd name="connsiteY123" fmla="*/ 2559 h 10029"/>
                    <a:gd name="connsiteX124" fmla="*/ 3330 w 10000"/>
                    <a:gd name="connsiteY124" fmla="*/ 2428 h 10029"/>
                    <a:gd name="connsiteX125" fmla="*/ 3400 w 10000"/>
                    <a:gd name="connsiteY125" fmla="*/ 2315 h 10029"/>
                    <a:gd name="connsiteX126" fmla="*/ 3974 w 10000"/>
                    <a:gd name="connsiteY126" fmla="*/ 2255 h 10029"/>
                    <a:gd name="connsiteX127" fmla="*/ 4380 w 10000"/>
                    <a:gd name="connsiteY127" fmla="*/ 2295 h 10029"/>
                    <a:gd name="connsiteX128" fmla="*/ 4449 w 10000"/>
                    <a:gd name="connsiteY128" fmla="*/ 2407 h 10029"/>
                    <a:gd name="connsiteX129" fmla="*/ 4422 w 10000"/>
                    <a:gd name="connsiteY129" fmla="*/ 2559 h 10029"/>
                    <a:gd name="connsiteX130" fmla="*/ 4422 w 10000"/>
                    <a:gd name="connsiteY130" fmla="*/ 2559 h 10029"/>
                    <a:gd name="connsiteX131" fmla="*/ 4029 w 10000"/>
                    <a:gd name="connsiteY131" fmla="*/ 2811 h 10029"/>
                    <a:gd name="connsiteX132" fmla="*/ 4029 w 10000"/>
                    <a:gd name="connsiteY132" fmla="*/ 7429 h 10029"/>
                    <a:gd name="connsiteX133" fmla="*/ 4281 w 10000"/>
                    <a:gd name="connsiteY133" fmla="*/ 7671 h 10029"/>
                    <a:gd name="connsiteX134" fmla="*/ 4254 w 10000"/>
                    <a:gd name="connsiteY134" fmla="*/ 7865 h 10029"/>
                    <a:gd name="connsiteX135" fmla="*/ 4380 w 10000"/>
                    <a:gd name="connsiteY135" fmla="*/ 8057 h 10029"/>
                    <a:gd name="connsiteX136" fmla="*/ 4841 w 10000"/>
                    <a:gd name="connsiteY136" fmla="*/ 8107 h 10029"/>
                    <a:gd name="connsiteX137" fmla="*/ 5468 w 10000"/>
                    <a:gd name="connsiteY137" fmla="*/ 8036 h 10029"/>
                    <a:gd name="connsiteX138" fmla="*/ 5595 w 10000"/>
                    <a:gd name="connsiteY138" fmla="*/ 7843 h 10029"/>
                    <a:gd name="connsiteX139" fmla="*/ 5567 w 10000"/>
                    <a:gd name="connsiteY139" fmla="*/ 7681 h 10029"/>
                    <a:gd name="connsiteX140" fmla="*/ 5595 w 10000"/>
                    <a:gd name="connsiteY140" fmla="*/ 7691 h 10029"/>
                    <a:gd name="connsiteX141" fmla="*/ 5988 w 10000"/>
                    <a:gd name="connsiteY141" fmla="*/ 7429 h 10029"/>
                    <a:gd name="connsiteX142" fmla="*/ 5988 w 10000"/>
                    <a:gd name="connsiteY142" fmla="*/ 2811 h 10029"/>
                    <a:gd name="connsiteX143" fmla="*/ 5595 w 10000"/>
                    <a:gd name="connsiteY143" fmla="*/ 2559 h 10029"/>
                    <a:gd name="connsiteX144" fmla="*/ 5567 w 10000"/>
                    <a:gd name="connsiteY144" fmla="*/ 2559 h 10029"/>
                    <a:gd name="connsiteX145" fmla="*/ 5554 w 10000"/>
                    <a:gd name="connsiteY145" fmla="*/ 2417 h 10029"/>
                    <a:gd name="connsiteX146" fmla="*/ 5609 w 10000"/>
                    <a:gd name="connsiteY146" fmla="*/ 2305 h 10029"/>
                    <a:gd name="connsiteX147" fmla="*/ 6197 w 10000"/>
                    <a:gd name="connsiteY147" fmla="*/ 2245 h 10029"/>
                    <a:gd name="connsiteX148" fmla="*/ 6604 w 10000"/>
                    <a:gd name="connsiteY148" fmla="*/ 2285 h 10029"/>
                    <a:gd name="connsiteX149" fmla="*/ 6673 w 10000"/>
                    <a:gd name="connsiteY149" fmla="*/ 2397 h 10029"/>
                    <a:gd name="connsiteX150" fmla="*/ 6631 w 10000"/>
                    <a:gd name="connsiteY150" fmla="*/ 2569 h 10029"/>
                    <a:gd name="connsiteX151" fmla="*/ 6365 w 10000"/>
                    <a:gd name="connsiteY151" fmla="*/ 2811 h 10029"/>
                    <a:gd name="connsiteX152" fmla="*/ 6365 w 10000"/>
                    <a:gd name="connsiteY152" fmla="*/ 7429 h 10029"/>
                    <a:gd name="connsiteX153" fmla="*/ 6617 w 10000"/>
                    <a:gd name="connsiteY153" fmla="*/ 7671 h 10029"/>
                    <a:gd name="connsiteX154" fmla="*/ 6576 w 10000"/>
                    <a:gd name="connsiteY154" fmla="*/ 7865 h 10029"/>
                    <a:gd name="connsiteX155" fmla="*/ 6714 w 10000"/>
                    <a:gd name="connsiteY155" fmla="*/ 8057 h 10029"/>
                    <a:gd name="connsiteX156" fmla="*/ 7175 w 10000"/>
                    <a:gd name="connsiteY156" fmla="*/ 8107 h 10029"/>
                    <a:gd name="connsiteX157" fmla="*/ 7804 w 10000"/>
                    <a:gd name="connsiteY157" fmla="*/ 8036 h 10029"/>
                    <a:gd name="connsiteX158" fmla="*/ 7931 w 10000"/>
                    <a:gd name="connsiteY158" fmla="*/ 7843 h 10029"/>
                    <a:gd name="connsiteX159" fmla="*/ 7903 w 10000"/>
                    <a:gd name="connsiteY159" fmla="*/ 7691 h 10029"/>
                    <a:gd name="connsiteX160" fmla="*/ 7917 w 10000"/>
                    <a:gd name="connsiteY160" fmla="*/ 7691 h 10029"/>
                    <a:gd name="connsiteX161" fmla="*/ 8308 w 10000"/>
                    <a:gd name="connsiteY161" fmla="*/ 7429 h 10029"/>
                    <a:gd name="connsiteX162" fmla="*/ 8308 w 10000"/>
                    <a:gd name="connsiteY162" fmla="*/ 2811 h 10029"/>
                    <a:gd name="connsiteX163" fmla="*/ 7917 w 10000"/>
                    <a:gd name="connsiteY163" fmla="*/ 2559 h 10029"/>
                    <a:gd name="connsiteX164" fmla="*/ 7903 w 10000"/>
                    <a:gd name="connsiteY164" fmla="*/ 2559 h 10029"/>
                    <a:gd name="connsiteX165" fmla="*/ 7890 w 10000"/>
                    <a:gd name="connsiteY165" fmla="*/ 2417 h 10029"/>
                    <a:gd name="connsiteX166" fmla="*/ 7959 w 10000"/>
                    <a:gd name="connsiteY166" fmla="*/ 2305 h 10029"/>
                    <a:gd name="connsiteX167" fmla="*/ 8531 w 10000"/>
                    <a:gd name="connsiteY167" fmla="*/ 2245 h 10029"/>
                    <a:gd name="connsiteX168" fmla="*/ 8937 w 10000"/>
                    <a:gd name="connsiteY168" fmla="*/ 2285 h 10029"/>
                    <a:gd name="connsiteX169" fmla="*/ 9009 w 10000"/>
                    <a:gd name="connsiteY169" fmla="*/ 2397 h 10029"/>
                    <a:gd name="connsiteX170" fmla="*/ 8979 w 10000"/>
                    <a:gd name="connsiteY170" fmla="*/ 2569 h 10029"/>
                    <a:gd name="connsiteX171" fmla="*/ 8699 w 10000"/>
                    <a:gd name="connsiteY171" fmla="*/ 2811 h 10029"/>
                    <a:gd name="connsiteX172" fmla="*/ 8699 w 10000"/>
                    <a:gd name="connsiteY172" fmla="*/ 7429 h 10029"/>
                    <a:gd name="connsiteX173" fmla="*/ 9036 w 10000"/>
                    <a:gd name="connsiteY173" fmla="*/ 7681 h 10029"/>
                    <a:gd name="connsiteX174" fmla="*/ 9147 w 10000"/>
                    <a:gd name="connsiteY174" fmla="*/ 7994 h 10029"/>
                    <a:gd name="connsiteX175" fmla="*/ 9092 w 10000"/>
                    <a:gd name="connsiteY175" fmla="*/ 8097 h 10029"/>
                    <a:gd name="connsiteX176" fmla="*/ 8896 w 10000"/>
                    <a:gd name="connsiteY176" fmla="*/ 8137 h 10029"/>
                    <a:gd name="connsiteX177" fmla="*/ 8393 w 10000"/>
                    <a:gd name="connsiteY177" fmla="*/ 8147 h 10029"/>
                    <a:gd name="connsiteX178" fmla="*/ 7986 w 10000"/>
                    <a:gd name="connsiteY178" fmla="*/ 8208 h 10029"/>
                    <a:gd name="connsiteX179" fmla="*/ 7890 w 10000"/>
                    <a:gd name="connsiteY179" fmla="*/ 8370 h 10029"/>
                    <a:gd name="connsiteX180" fmla="*/ 8183 w 10000"/>
                    <a:gd name="connsiteY180" fmla="*/ 8693 h 10029"/>
                    <a:gd name="connsiteX181" fmla="*/ 8923 w 10000"/>
                    <a:gd name="connsiteY181" fmla="*/ 8744 h 10029"/>
                    <a:gd name="connsiteX182" fmla="*/ 9594 w 10000"/>
                    <a:gd name="connsiteY182" fmla="*/ 8794 h 10029"/>
                    <a:gd name="connsiteX183" fmla="*/ 9790 w 10000"/>
                    <a:gd name="connsiteY183" fmla="*/ 8907 h 10029"/>
                    <a:gd name="connsiteX184" fmla="*/ 9889 w 10000"/>
                    <a:gd name="connsiteY184" fmla="*/ 9039 h 10029"/>
                    <a:gd name="connsiteX185" fmla="*/ 9818 w 10000"/>
                    <a:gd name="connsiteY185" fmla="*/ 9109 h 10029"/>
                    <a:gd name="connsiteX186" fmla="*/ 9497 w 10000"/>
                    <a:gd name="connsiteY186" fmla="*/ 9169 h 10029"/>
                    <a:gd name="connsiteX187" fmla="*/ 9204 w 10000"/>
                    <a:gd name="connsiteY187" fmla="*/ 9179 h 10029"/>
                    <a:gd name="connsiteX188" fmla="*/ 5694 w 10000"/>
                    <a:gd name="connsiteY188" fmla="*/ 9049 h 10029"/>
                    <a:gd name="connsiteX189" fmla="*/ 4979 w 10000"/>
                    <a:gd name="connsiteY189" fmla="*/ 9088 h 10029"/>
                    <a:gd name="connsiteX190" fmla="*/ 4449 w 10000"/>
                    <a:gd name="connsiteY190" fmla="*/ 9535 h 10029"/>
                    <a:gd name="connsiteX191" fmla="*/ 4546 w 10000"/>
                    <a:gd name="connsiteY191" fmla="*/ 9989 h 10029"/>
                    <a:gd name="connsiteX192" fmla="*/ 4546 w 10000"/>
                    <a:gd name="connsiteY192" fmla="*/ 10009 h 10029"/>
                    <a:gd name="connsiteX193" fmla="*/ 4645 w 10000"/>
                    <a:gd name="connsiteY193" fmla="*/ 10029 h 10029"/>
                    <a:gd name="connsiteX194" fmla="*/ 4645 w 10000"/>
                    <a:gd name="connsiteY194" fmla="*/ 10029 h 10029"/>
                    <a:gd name="connsiteX195" fmla="*/ 4659 w 10000"/>
                    <a:gd name="connsiteY195" fmla="*/ 9989 h 10029"/>
                    <a:gd name="connsiteX196" fmla="*/ 4560 w 10000"/>
                    <a:gd name="connsiteY196" fmla="*/ 9535 h 10029"/>
                    <a:gd name="connsiteX197" fmla="*/ 5008 w 10000"/>
                    <a:gd name="connsiteY197" fmla="*/ 9159 h 10029"/>
                    <a:gd name="connsiteX198" fmla="*/ 5694 w 10000"/>
                    <a:gd name="connsiteY198" fmla="*/ 9129 h 10029"/>
                    <a:gd name="connsiteX199" fmla="*/ 9204 w 10000"/>
                    <a:gd name="connsiteY199" fmla="*/ 9260 h 10029"/>
                    <a:gd name="connsiteX200" fmla="*/ 9511 w 10000"/>
                    <a:gd name="connsiteY200" fmla="*/ 9250 h 10029"/>
                    <a:gd name="connsiteX201" fmla="*/ 9889 w 10000"/>
                    <a:gd name="connsiteY201" fmla="*/ 9179 h 10029"/>
                    <a:gd name="connsiteX202" fmla="*/ 10000 w 10000"/>
                    <a:gd name="connsiteY202" fmla="*/ 9039 h 10029"/>
                    <a:gd name="connsiteX203" fmla="*/ 9876 w 10000"/>
                    <a:gd name="connsiteY203" fmla="*/ 8844 h 10029"/>
                    <a:gd name="connsiteX0" fmla="*/ 9876 w 10000"/>
                    <a:gd name="connsiteY0" fmla="*/ 8786 h 9971"/>
                    <a:gd name="connsiteX1" fmla="*/ 9652 w 10000"/>
                    <a:gd name="connsiteY1" fmla="*/ 8666 h 9971"/>
                    <a:gd name="connsiteX2" fmla="*/ 8937 w 10000"/>
                    <a:gd name="connsiteY2" fmla="*/ 8605 h 9971"/>
                    <a:gd name="connsiteX3" fmla="*/ 8238 w 10000"/>
                    <a:gd name="connsiteY3" fmla="*/ 8565 h 9971"/>
                    <a:gd name="connsiteX4" fmla="*/ 8000 w 10000"/>
                    <a:gd name="connsiteY4" fmla="*/ 8312 h 9971"/>
                    <a:gd name="connsiteX5" fmla="*/ 8055 w 10000"/>
                    <a:gd name="connsiteY5" fmla="*/ 8211 h 9971"/>
                    <a:gd name="connsiteX6" fmla="*/ 8238 w 10000"/>
                    <a:gd name="connsiteY6" fmla="*/ 8180 h 9971"/>
                    <a:gd name="connsiteX7" fmla="*/ 8754 w 10000"/>
                    <a:gd name="connsiteY7" fmla="*/ 8170 h 9971"/>
                    <a:gd name="connsiteX8" fmla="*/ 9161 w 10000"/>
                    <a:gd name="connsiteY8" fmla="*/ 8099 h 9971"/>
                    <a:gd name="connsiteX9" fmla="*/ 9260 w 10000"/>
                    <a:gd name="connsiteY9" fmla="*/ 7936 h 9971"/>
                    <a:gd name="connsiteX10" fmla="*/ 9161 w 10000"/>
                    <a:gd name="connsiteY10" fmla="*/ 7623 h 9971"/>
                    <a:gd name="connsiteX11" fmla="*/ 9483 w 10000"/>
                    <a:gd name="connsiteY11" fmla="*/ 7371 h 9971"/>
                    <a:gd name="connsiteX12" fmla="*/ 9483 w 10000"/>
                    <a:gd name="connsiteY12" fmla="*/ 2753 h 9971"/>
                    <a:gd name="connsiteX13" fmla="*/ 9092 w 10000"/>
                    <a:gd name="connsiteY13" fmla="*/ 2501 h 9971"/>
                    <a:gd name="connsiteX14" fmla="*/ 9119 w 10000"/>
                    <a:gd name="connsiteY14" fmla="*/ 2339 h 9971"/>
                    <a:gd name="connsiteX15" fmla="*/ 8979 w 10000"/>
                    <a:gd name="connsiteY15" fmla="*/ 2146 h 9971"/>
                    <a:gd name="connsiteX16" fmla="*/ 8531 w 10000"/>
                    <a:gd name="connsiteY16" fmla="*/ 2105 h 9971"/>
                    <a:gd name="connsiteX17" fmla="*/ 7903 w 10000"/>
                    <a:gd name="connsiteY17" fmla="*/ 2177 h 9971"/>
                    <a:gd name="connsiteX18" fmla="*/ 7777 w 10000"/>
                    <a:gd name="connsiteY18" fmla="*/ 2359 h 9971"/>
                    <a:gd name="connsiteX19" fmla="*/ 7804 w 10000"/>
                    <a:gd name="connsiteY19" fmla="*/ 2511 h 9971"/>
                    <a:gd name="connsiteX20" fmla="*/ 7526 w 10000"/>
                    <a:gd name="connsiteY20" fmla="*/ 2753 h 9971"/>
                    <a:gd name="connsiteX21" fmla="*/ 7526 w 10000"/>
                    <a:gd name="connsiteY21" fmla="*/ 7371 h 9971"/>
                    <a:gd name="connsiteX22" fmla="*/ 7791 w 10000"/>
                    <a:gd name="connsiteY22" fmla="*/ 7613 h 9971"/>
                    <a:gd name="connsiteX23" fmla="*/ 7818 w 10000"/>
                    <a:gd name="connsiteY23" fmla="*/ 7785 h 9971"/>
                    <a:gd name="connsiteX24" fmla="*/ 7749 w 10000"/>
                    <a:gd name="connsiteY24" fmla="*/ 7906 h 9971"/>
                    <a:gd name="connsiteX25" fmla="*/ 7175 w 10000"/>
                    <a:gd name="connsiteY25" fmla="*/ 7966 h 9971"/>
                    <a:gd name="connsiteX26" fmla="*/ 6756 w 10000"/>
                    <a:gd name="connsiteY26" fmla="*/ 7926 h 9971"/>
                    <a:gd name="connsiteX27" fmla="*/ 6686 w 10000"/>
                    <a:gd name="connsiteY27" fmla="*/ 7807 h 9971"/>
                    <a:gd name="connsiteX28" fmla="*/ 6728 w 10000"/>
                    <a:gd name="connsiteY28" fmla="*/ 7623 h 9971"/>
                    <a:gd name="connsiteX29" fmla="*/ 6756 w 10000"/>
                    <a:gd name="connsiteY29" fmla="*/ 7633 h 9971"/>
                    <a:gd name="connsiteX30" fmla="*/ 7147 w 10000"/>
                    <a:gd name="connsiteY30" fmla="*/ 7371 h 9971"/>
                    <a:gd name="connsiteX31" fmla="*/ 7147 w 10000"/>
                    <a:gd name="connsiteY31" fmla="*/ 2753 h 9971"/>
                    <a:gd name="connsiteX32" fmla="*/ 6756 w 10000"/>
                    <a:gd name="connsiteY32" fmla="*/ 2501 h 9971"/>
                    <a:gd name="connsiteX33" fmla="*/ 6756 w 10000"/>
                    <a:gd name="connsiteY33" fmla="*/ 2501 h 9971"/>
                    <a:gd name="connsiteX34" fmla="*/ 6783 w 10000"/>
                    <a:gd name="connsiteY34" fmla="*/ 2339 h 9971"/>
                    <a:gd name="connsiteX35" fmla="*/ 6645 w 10000"/>
                    <a:gd name="connsiteY35" fmla="*/ 2146 h 9971"/>
                    <a:gd name="connsiteX36" fmla="*/ 6197 w 10000"/>
                    <a:gd name="connsiteY36" fmla="*/ 2105 h 9971"/>
                    <a:gd name="connsiteX37" fmla="*/ 5554 w 10000"/>
                    <a:gd name="connsiteY37" fmla="*/ 2177 h 9971"/>
                    <a:gd name="connsiteX38" fmla="*/ 5427 w 10000"/>
                    <a:gd name="connsiteY38" fmla="*/ 2359 h 9971"/>
                    <a:gd name="connsiteX39" fmla="*/ 5455 w 10000"/>
                    <a:gd name="connsiteY39" fmla="*/ 2511 h 9971"/>
                    <a:gd name="connsiteX40" fmla="*/ 5204 w 10000"/>
                    <a:gd name="connsiteY40" fmla="*/ 2753 h 9971"/>
                    <a:gd name="connsiteX41" fmla="*/ 5204 w 10000"/>
                    <a:gd name="connsiteY41" fmla="*/ 7371 h 9971"/>
                    <a:gd name="connsiteX42" fmla="*/ 5455 w 10000"/>
                    <a:gd name="connsiteY42" fmla="*/ 7613 h 9971"/>
                    <a:gd name="connsiteX43" fmla="*/ 5485 w 10000"/>
                    <a:gd name="connsiteY43" fmla="*/ 7785 h 9971"/>
                    <a:gd name="connsiteX44" fmla="*/ 5413 w 10000"/>
                    <a:gd name="connsiteY44" fmla="*/ 7906 h 9971"/>
                    <a:gd name="connsiteX45" fmla="*/ 4841 w 10000"/>
                    <a:gd name="connsiteY45" fmla="*/ 7966 h 9971"/>
                    <a:gd name="connsiteX46" fmla="*/ 4436 w 10000"/>
                    <a:gd name="connsiteY46" fmla="*/ 7926 h 9971"/>
                    <a:gd name="connsiteX47" fmla="*/ 4364 w 10000"/>
                    <a:gd name="connsiteY47" fmla="*/ 7807 h 9971"/>
                    <a:gd name="connsiteX48" fmla="*/ 4394 w 10000"/>
                    <a:gd name="connsiteY48" fmla="*/ 7623 h 9971"/>
                    <a:gd name="connsiteX49" fmla="*/ 4422 w 10000"/>
                    <a:gd name="connsiteY49" fmla="*/ 7633 h 9971"/>
                    <a:gd name="connsiteX50" fmla="*/ 4811 w 10000"/>
                    <a:gd name="connsiteY50" fmla="*/ 7371 h 9971"/>
                    <a:gd name="connsiteX51" fmla="*/ 4811 w 10000"/>
                    <a:gd name="connsiteY51" fmla="*/ 2753 h 9971"/>
                    <a:gd name="connsiteX52" fmla="*/ 4532 w 10000"/>
                    <a:gd name="connsiteY52" fmla="*/ 2511 h 9971"/>
                    <a:gd name="connsiteX53" fmla="*/ 4560 w 10000"/>
                    <a:gd name="connsiteY53" fmla="*/ 2349 h 9971"/>
                    <a:gd name="connsiteX54" fmla="*/ 4436 w 10000"/>
                    <a:gd name="connsiteY54" fmla="*/ 2156 h 9971"/>
                    <a:gd name="connsiteX55" fmla="*/ 3974 w 10000"/>
                    <a:gd name="connsiteY55" fmla="*/ 2115 h 9971"/>
                    <a:gd name="connsiteX56" fmla="*/ 3344 w 10000"/>
                    <a:gd name="connsiteY56" fmla="*/ 2187 h 9971"/>
                    <a:gd name="connsiteX57" fmla="*/ 3218 w 10000"/>
                    <a:gd name="connsiteY57" fmla="*/ 2370 h 9971"/>
                    <a:gd name="connsiteX58" fmla="*/ 3245 w 10000"/>
                    <a:gd name="connsiteY58" fmla="*/ 2501 h 9971"/>
                    <a:gd name="connsiteX59" fmla="*/ 2870 w 10000"/>
                    <a:gd name="connsiteY59" fmla="*/ 2753 h 9971"/>
                    <a:gd name="connsiteX60" fmla="*/ 2870 w 10000"/>
                    <a:gd name="connsiteY60" fmla="*/ 7371 h 9971"/>
                    <a:gd name="connsiteX61" fmla="*/ 3218 w 10000"/>
                    <a:gd name="connsiteY61" fmla="*/ 7623 h 9971"/>
                    <a:gd name="connsiteX62" fmla="*/ 3259 w 10000"/>
                    <a:gd name="connsiteY62" fmla="*/ 7807 h 9971"/>
                    <a:gd name="connsiteX63" fmla="*/ 3190 w 10000"/>
                    <a:gd name="connsiteY63" fmla="*/ 7916 h 9971"/>
                    <a:gd name="connsiteX64" fmla="*/ 2616 w 10000"/>
                    <a:gd name="connsiteY64" fmla="*/ 7978 h 9971"/>
                    <a:gd name="connsiteX65" fmla="*/ 2212 w 10000"/>
                    <a:gd name="connsiteY65" fmla="*/ 7936 h 9971"/>
                    <a:gd name="connsiteX66" fmla="*/ 2141 w 10000"/>
                    <a:gd name="connsiteY66" fmla="*/ 7827 h 9971"/>
                    <a:gd name="connsiteX67" fmla="*/ 2183 w 10000"/>
                    <a:gd name="connsiteY67" fmla="*/ 7623 h 9971"/>
                    <a:gd name="connsiteX68" fmla="*/ 2491 w 10000"/>
                    <a:gd name="connsiteY68" fmla="*/ 7371 h 9971"/>
                    <a:gd name="connsiteX69" fmla="*/ 2491 w 10000"/>
                    <a:gd name="connsiteY69" fmla="*/ 2753 h 9971"/>
                    <a:gd name="connsiteX70" fmla="*/ 2127 w 10000"/>
                    <a:gd name="connsiteY70" fmla="*/ 2501 h 9971"/>
                    <a:gd name="connsiteX71" fmla="*/ 2141 w 10000"/>
                    <a:gd name="connsiteY71" fmla="*/ 2400 h 9971"/>
                    <a:gd name="connsiteX72" fmla="*/ 2058 w 10000"/>
                    <a:gd name="connsiteY72" fmla="*/ 2115 h 9971"/>
                    <a:gd name="connsiteX73" fmla="*/ 1679 w 10000"/>
                    <a:gd name="connsiteY73" fmla="*/ 1986 h 9971"/>
                    <a:gd name="connsiteX74" fmla="*/ 1498 w 10000"/>
                    <a:gd name="connsiteY74" fmla="*/ 1933 h 9971"/>
                    <a:gd name="connsiteX75" fmla="*/ 1442 w 10000"/>
                    <a:gd name="connsiteY75" fmla="*/ 1913 h 9971"/>
                    <a:gd name="connsiteX76" fmla="*/ 1442 w 10000"/>
                    <a:gd name="connsiteY76" fmla="*/ 1913 h 9971"/>
                    <a:gd name="connsiteX77" fmla="*/ 1456 w 10000"/>
                    <a:gd name="connsiteY77" fmla="*/ 1893 h 9971"/>
                    <a:gd name="connsiteX78" fmla="*/ 1778 w 10000"/>
                    <a:gd name="connsiteY78" fmla="*/ 1761 h 9971"/>
                    <a:gd name="connsiteX79" fmla="*/ 2113 w 10000"/>
                    <a:gd name="connsiteY79" fmla="*/ 1580 h 9971"/>
                    <a:gd name="connsiteX80" fmla="*/ 2212 w 10000"/>
                    <a:gd name="connsiteY80" fmla="*/ 1316 h 9971"/>
                    <a:gd name="connsiteX81" fmla="*/ 1945 w 10000"/>
                    <a:gd name="connsiteY81" fmla="*/ 1073 h 9971"/>
                    <a:gd name="connsiteX82" fmla="*/ 1820 w 10000"/>
                    <a:gd name="connsiteY82" fmla="*/ 1063 h 9971"/>
                    <a:gd name="connsiteX83" fmla="*/ 296 w 10000"/>
                    <a:gd name="connsiteY83" fmla="*/ 1205 h 9971"/>
                    <a:gd name="connsiteX84" fmla="*/ 183 w 10000"/>
                    <a:gd name="connsiteY84" fmla="*/ 1195 h 9971"/>
                    <a:gd name="connsiteX85" fmla="*/ 114 w 10000"/>
                    <a:gd name="connsiteY85" fmla="*/ 1073 h 9971"/>
                    <a:gd name="connsiteX86" fmla="*/ 631 w 10000"/>
                    <a:gd name="connsiteY86" fmla="*/ 668 h 9971"/>
                    <a:gd name="connsiteX87" fmla="*/ 1050 w 10000"/>
                    <a:gd name="connsiteY87" fmla="*/ 648 h 9971"/>
                    <a:gd name="connsiteX88" fmla="*/ 3204 w 10000"/>
                    <a:gd name="connsiteY88" fmla="*/ 729 h 9971"/>
                    <a:gd name="connsiteX89" fmla="*/ 3707 w 10000"/>
                    <a:gd name="connsiteY89" fmla="*/ 688 h 9971"/>
                    <a:gd name="connsiteX90" fmla="*/ 4015 w 10000"/>
                    <a:gd name="connsiteY90" fmla="*/ 1 h 9971"/>
                    <a:gd name="connsiteX91" fmla="*/ 3679 w 10000"/>
                    <a:gd name="connsiteY91" fmla="*/ 617 h 9971"/>
                    <a:gd name="connsiteX92" fmla="*/ 3204 w 10000"/>
                    <a:gd name="connsiteY92" fmla="*/ 648 h 9971"/>
                    <a:gd name="connsiteX93" fmla="*/ 1050 w 10000"/>
                    <a:gd name="connsiteY93" fmla="*/ 567 h 9971"/>
                    <a:gd name="connsiteX94" fmla="*/ 603 w 10000"/>
                    <a:gd name="connsiteY94" fmla="*/ 587 h 9971"/>
                    <a:gd name="connsiteX95" fmla="*/ 3 w 10000"/>
                    <a:gd name="connsiteY95" fmla="*/ 1073 h 9971"/>
                    <a:gd name="connsiteX96" fmla="*/ 141 w 10000"/>
                    <a:gd name="connsiteY96" fmla="*/ 1275 h 9971"/>
                    <a:gd name="connsiteX97" fmla="*/ 296 w 10000"/>
                    <a:gd name="connsiteY97" fmla="*/ 1284 h 9971"/>
                    <a:gd name="connsiteX98" fmla="*/ 1820 w 10000"/>
                    <a:gd name="connsiteY98" fmla="*/ 1145 h 9971"/>
                    <a:gd name="connsiteX99" fmla="*/ 1917 w 10000"/>
                    <a:gd name="connsiteY99" fmla="*/ 1155 h 9971"/>
                    <a:gd name="connsiteX100" fmla="*/ 2100 w 10000"/>
                    <a:gd name="connsiteY100" fmla="*/ 1316 h 9971"/>
                    <a:gd name="connsiteX101" fmla="*/ 2017 w 10000"/>
                    <a:gd name="connsiteY101" fmla="*/ 1540 h 9971"/>
                    <a:gd name="connsiteX102" fmla="*/ 1679 w 10000"/>
                    <a:gd name="connsiteY102" fmla="*/ 1710 h 9971"/>
                    <a:gd name="connsiteX103" fmla="*/ 1456 w 10000"/>
                    <a:gd name="connsiteY103" fmla="*/ 1793 h 9971"/>
                    <a:gd name="connsiteX104" fmla="*/ 1332 w 10000"/>
                    <a:gd name="connsiteY104" fmla="*/ 1903 h 9971"/>
                    <a:gd name="connsiteX105" fmla="*/ 1332 w 10000"/>
                    <a:gd name="connsiteY105" fmla="*/ 1913 h 9971"/>
                    <a:gd name="connsiteX106" fmla="*/ 1442 w 10000"/>
                    <a:gd name="connsiteY106" fmla="*/ 2006 h 9971"/>
                    <a:gd name="connsiteX107" fmla="*/ 1751 w 10000"/>
                    <a:gd name="connsiteY107" fmla="*/ 2085 h 9971"/>
                    <a:gd name="connsiteX108" fmla="*/ 1959 w 10000"/>
                    <a:gd name="connsiteY108" fmla="*/ 2167 h 9971"/>
                    <a:gd name="connsiteX109" fmla="*/ 2031 w 10000"/>
                    <a:gd name="connsiteY109" fmla="*/ 2400 h 9971"/>
                    <a:gd name="connsiteX110" fmla="*/ 2017 w 10000"/>
                    <a:gd name="connsiteY110" fmla="*/ 2501 h 9971"/>
                    <a:gd name="connsiteX111" fmla="*/ 1707 w 10000"/>
                    <a:gd name="connsiteY111" fmla="*/ 2753 h 9971"/>
                    <a:gd name="connsiteX112" fmla="*/ 1707 w 10000"/>
                    <a:gd name="connsiteY112" fmla="*/ 7371 h 9971"/>
                    <a:gd name="connsiteX113" fmla="*/ 2058 w 10000"/>
                    <a:gd name="connsiteY113" fmla="*/ 7623 h 9971"/>
                    <a:gd name="connsiteX114" fmla="*/ 2031 w 10000"/>
                    <a:gd name="connsiteY114" fmla="*/ 7827 h 9971"/>
                    <a:gd name="connsiteX115" fmla="*/ 2155 w 10000"/>
                    <a:gd name="connsiteY115" fmla="*/ 8019 h 9971"/>
                    <a:gd name="connsiteX116" fmla="*/ 2616 w 10000"/>
                    <a:gd name="connsiteY116" fmla="*/ 8059 h 9971"/>
                    <a:gd name="connsiteX117" fmla="*/ 3245 w 10000"/>
                    <a:gd name="connsiteY117" fmla="*/ 7988 h 9971"/>
                    <a:gd name="connsiteX118" fmla="*/ 3372 w 10000"/>
                    <a:gd name="connsiteY118" fmla="*/ 7807 h 9971"/>
                    <a:gd name="connsiteX119" fmla="*/ 3344 w 10000"/>
                    <a:gd name="connsiteY119" fmla="*/ 7623 h 9971"/>
                    <a:gd name="connsiteX120" fmla="*/ 3652 w 10000"/>
                    <a:gd name="connsiteY120" fmla="*/ 7371 h 9971"/>
                    <a:gd name="connsiteX121" fmla="*/ 3652 w 10000"/>
                    <a:gd name="connsiteY121" fmla="*/ 2753 h 9971"/>
                    <a:gd name="connsiteX122" fmla="*/ 3358 w 10000"/>
                    <a:gd name="connsiteY122" fmla="*/ 2501 h 9971"/>
                    <a:gd name="connsiteX123" fmla="*/ 3330 w 10000"/>
                    <a:gd name="connsiteY123" fmla="*/ 2370 h 9971"/>
                    <a:gd name="connsiteX124" fmla="*/ 3400 w 10000"/>
                    <a:gd name="connsiteY124" fmla="*/ 2257 h 9971"/>
                    <a:gd name="connsiteX125" fmla="*/ 3974 w 10000"/>
                    <a:gd name="connsiteY125" fmla="*/ 2197 h 9971"/>
                    <a:gd name="connsiteX126" fmla="*/ 4380 w 10000"/>
                    <a:gd name="connsiteY126" fmla="*/ 2237 h 9971"/>
                    <a:gd name="connsiteX127" fmla="*/ 4449 w 10000"/>
                    <a:gd name="connsiteY127" fmla="*/ 2349 h 9971"/>
                    <a:gd name="connsiteX128" fmla="*/ 4422 w 10000"/>
                    <a:gd name="connsiteY128" fmla="*/ 2501 h 9971"/>
                    <a:gd name="connsiteX129" fmla="*/ 4422 w 10000"/>
                    <a:gd name="connsiteY129" fmla="*/ 2501 h 9971"/>
                    <a:gd name="connsiteX130" fmla="*/ 4029 w 10000"/>
                    <a:gd name="connsiteY130" fmla="*/ 2753 h 9971"/>
                    <a:gd name="connsiteX131" fmla="*/ 4029 w 10000"/>
                    <a:gd name="connsiteY131" fmla="*/ 7371 h 9971"/>
                    <a:gd name="connsiteX132" fmla="*/ 4281 w 10000"/>
                    <a:gd name="connsiteY132" fmla="*/ 7613 h 9971"/>
                    <a:gd name="connsiteX133" fmla="*/ 4254 w 10000"/>
                    <a:gd name="connsiteY133" fmla="*/ 7807 h 9971"/>
                    <a:gd name="connsiteX134" fmla="*/ 4380 w 10000"/>
                    <a:gd name="connsiteY134" fmla="*/ 7999 h 9971"/>
                    <a:gd name="connsiteX135" fmla="*/ 4841 w 10000"/>
                    <a:gd name="connsiteY135" fmla="*/ 8049 h 9971"/>
                    <a:gd name="connsiteX136" fmla="*/ 5468 w 10000"/>
                    <a:gd name="connsiteY136" fmla="*/ 7978 h 9971"/>
                    <a:gd name="connsiteX137" fmla="*/ 5595 w 10000"/>
                    <a:gd name="connsiteY137" fmla="*/ 7785 h 9971"/>
                    <a:gd name="connsiteX138" fmla="*/ 5567 w 10000"/>
                    <a:gd name="connsiteY138" fmla="*/ 7623 h 9971"/>
                    <a:gd name="connsiteX139" fmla="*/ 5595 w 10000"/>
                    <a:gd name="connsiteY139" fmla="*/ 7633 h 9971"/>
                    <a:gd name="connsiteX140" fmla="*/ 5988 w 10000"/>
                    <a:gd name="connsiteY140" fmla="*/ 7371 h 9971"/>
                    <a:gd name="connsiteX141" fmla="*/ 5988 w 10000"/>
                    <a:gd name="connsiteY141" fmla="*/ 2753 h 9971"/>
                    <a:gd name="connsiteX142" fmla="*/ 5595 w 10000"/>
                    <a:gd name="connsiteY142" fmla="*/ 2501 h 9971"/>
                    <a:gd name="connsiteX143" fmla="*/ 5567 w 10000"/>
                    <a:gd name="connsiteY143" fmla="*/ 2501 h 9971"/>
                    <a:gd name="connsiteX144" fmla="*/ 5554 w 10000"/>
                    <a:gd name="connsiteY144" fmla="*/ 2359 h 9971"/>
                    <a:gd name="connsiteX145" fmla="*/ 5609 w 10000"/>
                    <a:gd name="connsiteY145" fmla="*/ 2247 h 9971"/>
                    <a:gd name="connsiteX146" fmla="*/ 6197 w 10000"/>
                    <a:gd name="connsiteY146" fmla="*/ 2187 h 9971"/>
                    <a:gd name="connsiteX147" fmla="*/ 6604 w 10000"/>
                    <a:gd name="connsiteY147" fmla="*/ 2227 h 9971"/>
                    <a:gd name="connsiteX148" fmla="*/ 6673 w 10000"/>
                    <a:gd name="connsiteY148" fmla="*/ 2339 h 9971"/>
                    <a:gd name="connsiteX149" fmla="*/ 6631 w 10000"/>
                    <a:gd name="connsiteY149" fmla="*/ 2511 h 9971"/>
                    <a:gd name="connsiteX150" fmla="*/ 6365 w 10000"/>
                    <a:gd name="connsiteY150" fmla="*/ 2753 h 9971"/>
                    <a:gd name="connsiteX151" fmla="*/ 6365 w 10000"/>
                    <a:gd name="connsiteY151" fmla="*/ 7371 h 9971"/>
                    <a:gd name="connsiteX152" fmla="*/ 6617 w 10000"/>
                    <a:gd name="connsiteY152" fmla="*/ 7613 h 9971"/>
                    <a:gd name="connsiteX153" fmla="*/ 6576 w 10000"/>
                    <a:gd name="connsiteY153" fmla="*/ 7807 h 9971"/>
                    <a:gd name="connsiteX154" fmla="*/ 6714 w 10000"/>
                    <a:gd name="connsiteY154" fmla="*/ 7999 h 9971"/>
                    <a:gd name="connsiteX155" fmla="*/ 7175 w 10000"/>
                    <a:gd name="connsiteY155" fmla="*/ 8049 h 9971"/>
                    <a:gd name="connsiteX156" fmla="*/ 7804 w 10000"/>
                    <a:gd name="connsiteY156" fmla="*/ 7978 h 9971"/>
                    <a:gd name="connsiteX157" fmla="*/ 7931 w 10000"/>
                    <a:gd name="connsiteY157" fmla="*/ 7785 h 9971"/>
                    <a:gd name="connsiteX158" fmla="*/ 7903 w 10000"/>
                    <a:gd name="connsiteY158" fmla="*/ 7633 h 9971"/>
                    <a:gd name="connsiteX159" fmla="*/ 7917 w 10000"/>
                    <a:gd name="connsiteY159" fmla="*/ 7633 h 9971"/>
                    <a:gd name="connsiteX160" fmla="*/ 8308 w 10000"/>
                    <a:gd name="connsiteY160" fmla="*/ 7371 h 9971"/>
                    <a:gd name="connsiteX161" fmla="*/ 8308 w 10000"/>
                    <a:gd name="connsiteY161" fmla="*/ 2753 h 9971"/>
                    <a:gd name="connsiteX162" fmla="*/ 7917 w 10000"/>
                    <a:gd name="connsiteY162" fmla="*/ 2501 h 9971"/>
                    <a:gd name="connsiteX163" fmla="*/ 7903 w 10000"/>
                    <a:gd name="connsiteY163" fmla="*/ 2501 h 9971"/>
                    <a:gd name="connsiteX164" fmla="*/ 7890 w 10000"/>
                    <a:gd name="connsiteY164" fmla="*/ 2359 h 9971"/>
                    <a:gd name="connsiteX165" fmla="*/ 7959 w 10000"/>
                    <a:gd name="connsiteY165" fmla="*/ 2247 h 9971"/>
                    <a:gd name="connsiteX166" fmla="*/ 8531 w 10000"/>
                    <a:gd name="connsiteY166" fmla="*/ 2187 h 9971"/>
                    <a:gd name="connsiteX167" fmla="*/ 8937 w 10000"/>
                    <a:gd name="connsiteY167" fmla="*/ 2227 h 9971"/>
                    <a:gd name="connsiteX168" fmla="*/ 9009 w 10000"/>
                    <a:gd name="connsiteY168" fmla="*/ 2339 h 9971"/>
                    <a:gd name="connsiteX169" fmla="*/ 8979 w 10000"/>
                    <a:gd name="connsiteY169" fmla="*/ 2511 h 9971"/>
                    <a:gd name="connsiteX170" fmla="*/ 8699 w 10000"/>
                    <a:gd name="connsiteY170" fmla="*/ 2753 h 9971"/>
                    <a:gd name="connsiteX171" fmla="*/ 8699 w 10000"/>
                    <a:gd name="connsiteY171" fmla="*/ 7371 h 9971"/>
                    <a:gd name="connsiteX172" fmla="*/ 9036 w 10000"/>
                    <a:gd name="connsiteY172" fmla="*/ 7623 h 9971"/>
                    <a:gd name="connsiteX173" fmla="*/ 9147 w 10000"/>
                    <a:gd name="connsiteY173" fmla="*/ 7936 h 9971"/>
                    <a:gd name="connsiteX174" fmla="*/ 9092 w 10000"/>
                    <a:gd name="connsiteY174" fmla="*/ 8039 h 9971"/>
                    <a:gd name="connsiteX175" fmla="*/ 8896 w 10000"/>
                    <a:gd name="connsiteY175" fmla="*/ 8079 h 9971"/>
                    <a:gd name="connsiteX176" fmla="*/ 8393 w 10000"/>
                    <a:gd name="connsiteY176" fmla="*/ 8089 h 9971"/>
                    <a:gd name="connsiteX177" fmla="*/ 7986 w 10000"/>
                    <a:gd name="connsiteY177" fmla="*/ 8150 h 9971"/>
                    <a:gd name="connsiteX178" fmla="*/ 7890 w 10000"/>
                    <a:gd name="connsiteY178" fmla="*/ 8312 h 9971"/>
                    <a:gd name="connsiteX179" fmla="*/ 8183 w 10000"/>
                    <a:gd name="connsiteY179" fmla="*/ 8635 h 9971"/>
                    <a:gd name="connsiteX180" fmla="*/ 8923 w 10000"/>
                    <a:gd name="connsiteY180" fmla="*/ 8686 h 9971"/>
                    <a:gd name="connsiteX181" fmla="*/ 9594 w 10000"/>
                    <a:gd name="connsiteY181" fmla="*/ 8736 h 9971"/>
                    <a:gd name="connsiteX182" fmla="*/ 9790 w 10000"/>
                    <a:gd name="connsiteY182" fmla="*/ 8849 h 9971"/>
                    <a:gd name="connsiteX183" fmla="*/ 9889 w 10000"/>
                    <a:gd name="connsiteY183" fmla="*/ 8981 h 9971"/>
                    <a:gd name="connsiteX184" fmla="*/ 9818 w 10000"/>
                    <a:gd name="connsiteY184" fmla="*/ 9051 h 9971"/>
                    <a:gd name="connsiteX185" fmla="*/ 9497 w 10000"/>
                    <a:gd name="connsiteY185" fmla="*/ 9111 h 9971"/>
                    <a:gd name="connsiteX186" fmla="*/ 9204 w 10000"/>
                    <a:gd name="connsiteY186" fmla="*/ 9121 h 9971"/>
                    <a:gd name="connsiteX187" fmla="*/ 5694 w 10000"/>
                    <a:gd name="connsiteY187" fmla="*/ 8991 h 9971"/>
                    <a:gd name="connsiteX188" fmla="*/ 4979 w 10000"/>
                    <a:gd name="connsiteY188" fmla="*/ 9030 h 9971"/>
                    <a:gd name="connsiteX189" fmla="*/ 4449 w 10000"/>
                    <a:gd name="connsiteY189" fmla="*/ 9477 h 9971"/>
                    <a:gd name="connsiteX190" fmla="*/ 4546 w 10000"/>
                    <a:gd name="connsiteY190" fmla="*/ 9931 h 9971"/>
                    <a:gd name="connsiteX191" fmla="*/ 4546 w 10000"/>
                    <a:gd name="connsiteY191" fmla="*/ 9951 h 9971"/>
                    <a:gd name="connsiteX192" fmla="*/ 4645 w 10000"/>
                    <a:gd name="connsiteY192" fmla="*/ 9971 h 9971"/>
                    <a:gd name="connsiteX193" fmla="*/ 4645 w 10000"/>
                    <a:gd name="connsiteY193" fmla="*/ 9971 h 9971"/>
                    <a:gd name="connsiteX194" fmla="*/ 4659 w 10000"/>
                    <a:gd name="connsiteY194" fmla="*/ 9931 h 9971"/>
                    <a:gd name="connsiteX195" fmla="*/ 4560 w 10000"/>
                    <a:gd name="connsiteY195" fmla="*/ 9477 h 9971"/>
                    <a:gd name="connsiteX196" fmla="*/ 5008 w 10000"/>
                    <a:gd name="connsiteY196" fmla="*/ 9101 h 9971"/>
                    <a:gd name="connsiteX197" fmla="*/ 5694 w 10000"/>
                    <a:gd name="connsiteY197" fmla="*/ 9071 h 9971"/>
                    <a:gd name="connsiteX198" fmla="*/ 9204 w 10000"/>
                    <a:gd name="connsiteY198" fmla="*/ 9202 h 9971"/>
                    <a:gd name="connsiteX199" fmla="*/ 9511 w 10000"/>
                    <a:gd name="connsiteY199" fmla="*/ 9192 h 9971"/>
                    <a:gd name="connsiteX200" fmla="*/ 9889 w 10000"/>
                    <a:gd name="connsiteY200" fmla="*/ 9121 h 9971"/>
                    <a:gd name="connsiteX201" fmla="*/ 10000 w 10000"/>
                    <a:gd name="connsiteY201" fmla="*/ 8981 h 9971"/>
                    <a:gd name="connsiteX202" fmla="*/ 9876 w 10000"/>
                    <a:gd name="connsiteY202" fmla="*/ 8786 h 9971"/>
                    <a:gd name="connsiteX0" fmla="*/ 9876 w 10000"/>
                    <a:gd name="connsiteY0" fmla="*/ 8812 h 10000"/>
                    <a:gd name="connsiteX1" fmla="*/ 9652 w 10000"/>
                    <a:gd name="connsiteY1" fmla="*/ 8691 h 10000"/>
                    <a:gd name="connsiteX2" fmla="*/ 8937 w 10000"/>
                    <a:gd name="connsiteY2" fmla="*/ 8630 h 10000"/>
                    <a:gd name="connsiteX3" fmla="*/ 8238 w 10000"/>
                    <a:gd name="connsiteY3" fmla="*/ 8590 h 10000"/>
                    <a:gd name="connsiteX4" fmla="*/ 8000 w 10000"/>
                    <a:gd name="connsiteY4" fmla="*/ 8336 h 10000"/>
                    <a:gd name="connsiteX5" fmla="*/ 8055 w 10000"/>
                    <a:gd name="connsiteY5" fmla="*/ 8235 h 10000"/>
                    <a:gd name="connsiteX6" fmla="*/ 8238 w 10000"/>
                    <a:gd name="connsiteY6" fmla="*/ 8204 h 10000"/>
                    <a:gd name="connsiteX7" fmla="*/ 8754 w 10000"/>
                    <a:gd name="connsiteY7" fmla="*/ 8194 h 10000"/>
                    <a:gd name="connsiteX8" fmla="*/ 9161 w 10000"/>
                    <a:gd name="connsiteY8" fmla="*/ 8123 h 10000"/>
                    <a:gd name="connsiteX9" fmla="*/ 9260 w 10000"/>
                    <a:gd name="connsiteY9" fmla="*/ 7959 h 10000"/>
                    <a:gd name="connsiteX10" fmla="*/ 9161 w 10000"/>
                    <a:gd name="connsiteY10" fmla="*/ 7645 h 10000"/>
                    <a:gd name="connsiteX11" fmla="*/ 9483 w 10000"/>
                    <a:gd name="connsiteY11" fmla="*/ 7392 h 10000"/>
                    <a:gd name="connsiteX12" fmla="*/ 9483 w 10000"/>
                    <a:gd name="connsiteY12" fmla="*/ 2761 h 10000"/>
                    <a:gd name="connsiteX13" fmla="*/ 9092 w 10000"/>
                    <a:gd name="connsiteY13" fmla="*/ 2508 h 10000"/>
                    <a:gd name="connsiteX14" fmla="*/ 9119 w 10000"/>
                    <a:gd name="connsiteY14" fmla="*/ 2346 h 10000"/>
                    <a:gd name="connsiteX15" fmla="*/ 8979 w 10000"/>
                    <a:gd name="connsiteY15" fmla="*/ 2152 h 10000"/>
                    <a:gd name="connsiteX16" fmla="*/ 8531 w 10000"/>
                    <a:gd name="connsiteY16" fmla="*/ 2111 h 10000"/>
                    <a:gd name="connsiteX17" fmla="*/ 7903 w 10000"/>
                    <a:gd name="connsiteY17" fmla="*/ 2183 h 10000"/>
                    <a:gd name="connsiteX18" fmla="*/ 7777 w 10000"/>
                    <a:gd name="connsiteY18" fmla="*/ 2366 h 10000"/>
                    <a:gd name="connsiteX19" fmla="*/ 7804 w 10000"/>
                    <a:gd name="connsiteY19" fmla="*/ 2518 h 10000"/>
                    <a:gd name="connsiteX20" fmla="*/ 7526 w 10000"/>
                    <a:gd name="connsiteY20" fmla="*/ 2761 h 10000"/>
                    <a:gd name="connsiteX21" fmla="*/ 7526 w 10000"/>
                    <a:gd name="connsiteY21" fmla="*/ 7392 h 10000"/>
                    <a:gd name="connsiteX22" fmla="*/ 7791 w 10000"/>
                    <a:gd name="connsiteY22" fmla="*/ 7635 h 10000"/>
                    <a:gd name="connsiteX23" fmla="*/ 7818 w 10000"/>
                    <a:gd name="connsiteY23" fmla="*/ 7808 h 10000"/>
                    <a:gd name="connsiteX24" fmla="*/ 7749 w 10000"/>
                    <a:gd name="connsiteY24" fmla="*/ 7929 h 10000"/>
                    <a:gd name="connsiteX25" fmla="*/ 7175 w 10000"/>
                    <a:gd name="connsiteY25" fmla="*/ 7989 h 10000"/>
                    <a:gd name="connsiteX26" fmla="*/ 6756 w 10000"/>
                    <a:gd name="connsiteY26" fmla="*/ 7949 h 10000"/>
                    <a:gd name="connsiteX27" fmla="*/ 6686 w 10000"/>
                    <a:gd name="connsiteY27" fmla="*/ 7830 h 10000"/>
                    <a:gd name="connsiteX28" fmla="*/ 6728 w 10000"/>
                    <a:gd name="connsiteY28" fmla="*/ 7645 h 10000"/>
                    <a:gd name="connsiteX29" fmla="*/ 6756 w 10000"/>
                    <a:gd name="connsiteY29" fmla="*/ 7655 h 10000"/>
                    <a:gd name="connsiteX30" fmla="*/ 7147 w 10000"/>
                    <a:gd name="connsiteY30" fmla="*/ 7392 h 10000"/>
                    <a:gd name="connsiteX31" fmla="*/ 7147 w 10000"/>
                    <a:gd name="connsiteY31" fmla="*/ 2761 h 10000"/>
                    <a:gd name="connsiteX32" fmla="*/ 6756 w 10000"/>
                    <a:gd name="connsiteY32" fmla="*/ 2508 h 10000"/>
                    <a:gd name="connsiteX33" fmla="*/ 6756 w 10000"/>
                    <a:gd name="connsiteY33" fmla="*/ 2508 h 10000"/>
                    <a:gd name="connsiteX34" fmla="*/ 6783 w 10000"/>
                    <a:gd name="connsiteY34" fmla="*/ 2346 h 10000"/>
                    <a:gd name="connsiteX35" fmla="*/ 6645 w 10000"/>
                    <a:gd name="connsiteY35" fmla="*/ 2152 h 10000"/>
                    <a:gd name="connsiteX36" fmla="*/ 6197 w 10000"/>
                    <a:gd name="connsiteY36" fmla="*/ 2111 h 10000"/>
                    <a:gd name="connsiteX37" fmla="*/ 5554 w 10000"/>
                    <a:gd name="connsiteY37" fmla="*/ 2183 h 10000"/>
                    <a:gd name="connsiteX38" fmla="*/ 5427 w 10000"/>
                    <a:gd name="connsiteY38" fmla="*/ 2366 h 10000"/>
                    <a:gd name="connsiteX39" fmla="*/ 5455 w 10000"/>
                    <a:gd name="connsiteY39" fmla="*/ 2518 h 10000"/>
                    <a:gd name="connsiteX40" fmla="*/ 5204 w 10000"/>
                    <a:gd name="connsiteY40" fmla="*/ 2761 h 10000"/>
                    <a:gd name="connsiteX41" fmla="*/ 5204 w 10000"/>
                    <a:gd name="connsiteY41" fmla="*/ 7392 h 10000"/>
                    <a:gd name="connsiteX42" fmla="*/ 5455 w 10000"/>
                    <a:gd name="connsiteY42" fmla="*/ 7635 h 10000"/>
                    <a:gd name="connsiteX43" fmla="*/ 5485 w 10000"/>
                    <a:gd name="connsiteY43" fmla="*/ 7808 h 10000"/>
                    <a:gd name="connsiteX44" fmla="*/ 5413 w 10000"/>
                    <a:gd name="connsiteY44" fmla="*/ 7929 h 10000"/>
                    <a:gd name="connsiteX45" fmla="*/ 4841 w 10000"/>
                    <a:gd name="connsiteY45" fmla="*/ 7989 h 10000"/>
                    <a:gd name="connsiteX46" fmla="*/ 4436 w 10000"/>
                    <a:gd name="connsiteY46" fmla="*/ 7949 h 10000"/>
                    <a:gd name="connsiteX47" fmla="*/ 4364 w 10000"/>
                    <a:gd name="connsiteY47" fmla="*/ 7830 h 10000"/>
                    <a:gd name="connsiteX48" fmla="*/ 4394 w 10000"/>
                    <a:gd name="connsiteY48" fmla="*/ 7645 h 10000"/>
                    <a:gd name="connsiteX49" fmla="*/ 4422 w 10000"/>
                    <a:gd name="connsiteY49" fmla="*/ 7655 h 10000"/>
                    <a:gd name="connsiteX50" fmla="*/ 4811 w 10000"/>
                    <a:gd name="connsiteY50" fmla="*/ 7392 h 10000"/>
                    <a:gd name="connsiteX51" fmla="*/ 4811 w 10000"/>
                    <a:gd name="connsiteY51" fmla="*/ 2761 h 10000"/>
                    <a:gd name="connsiteX52" fmla="*/ 4532 w 10000"/>
                    <a:gd name="connsiteY52" fmla="*/ 2518 h 10000"/>
                    <a:gd name="connsiteX53" fmla="*/ 4560 w 10000"/>
                    <a:gd name="connsiteY53" fmla="*/ 2356 h 10000"/>
                    <a:gd name="connsiteX54" fmla="*/ 4436 w 10000"/>
                    <a:gd name="connsiteY54" fmla="*/ 2162 h 10000"/>
                    <a:gd name="connsiteX55" fmla="*/ 3974 w 10000"/>
                    <a:gd name="connsiteY55" fmla="*/ 2121 h 10000"/>
                    <a:gd name="connsiteX56" fmla="*/ 3344 w 10000"/>
                    <a:gd name="connsiteY56" fmla="*/ 2193 h 10000"/>
                    <a:gd name="connsiteX57" fmla="*/ 3218 w 10000"/>
                    <a:gd name="connsiteY57" fmla="*/ 2377 h 10000"/>
                    <a:gd name="connsiteX58" fmla="*/ 3245 w 10000"/>
                    <a:gd name="connsiteY58" fmla="*/ 2508 h 10000"/>
                    <a:gd name="connsiteX59" fmla="*/ 2870 w 10000"/>
                    <a:gd name="connsiteY59" fmla="*/ 2761 h 10000"/>
                    <a:gd name="connsiteX60" fmla="*/ 2870 w 10000"/>
                    <a:gd name="connsiteY60" fmla="*/ 7392 h 10000"/>
                    <a:gd name="connsiteX61" fmla="*/ 3218 w 10000"/>
                    <a:gd name="connsiteY61" fmla="*/ 7645 h 10000"/>
                    <a:gd name="connsiteX62" fmla="*/ 3259 w 10000"/>
                    <a:gd name="connsiteY62" fmla="*/ 7830 h 10000"/>
                    <a:gd name="connsiteX63" fmla="*/ 3190 w 10000"/>
                    <a:gd name="connsiteY63" fmla="*/ 7939 h 10000"/>
                    <a:gd name="connsiteX64" fmla="*/ 2616 w 10000"/>
                    <a:gd name="connsiteY64" fmla="*/ 8001 h 10000"/>
                    <a:gd name="connsiteX65" fmla="*/ 2212 w 10000"/>
                    <a:gd name="connsiteY65" fmla="*/ 7959 h 10000"/>
                    <a:gd name="connsiteX66" fmla="*/ 2141 w 10000"/>
                    <a:gd name="connsiteY66" fmla="*/ 7850 h 10000"/>
                    <a:gd name="connsiteX67" fmla="*/ 2183 w 10000"/>
                    <a:gd name="connsiteY67" fmla="*/ 7645 h 10000"/>
                    <a:gd name="connsiteX68" fmla="*/ 2491 w 10000"/>
                    <a:gd name="connsiteY68" fmla="*/ 7392 h 10000"/>
                    <a:gd name="connsiteX69" fmla="*/ 2491 w 10000"/>
                    <a:gd name="connsiteY69" fmla="*/ 2761 h 10000"/>
                    <a:gd name="connsiteX70" fmla="*/ 2127 w 10000"/>
                    <a:gd name="connsiteY70" fmla="*/ 2508 h 10000"/>
                    <a:gd name="connsiteX71" fmla="*/ 2141 w 10000"/>
                    <a:gd name="connsiteY71" fmla="*/ 2407 h 10000"/>
                    <a:gd name="connsiteX72" fmla="*/ 2058 w 10000"/>
                    <a:gd name="connsiteY72" fmla="*/ 2121 h 10000"/>
                    <a:gd name="connsiteX73" fmla="*/ 1679 w 10000"/>
                    <a:gd name="connsiteY73" fmla="*/ 1992 h 10000"/>
                    <a:gd name="connsiteX74" fmla="*/ 1498 w 10000"/>
                    <a:gd name="connsiteY74" fmla="*/ 1939 h 10000"/>
                    <a:gd name="connsiteX75" fmla="*/ 1442 w 10000"/>
                    <a:gd name="connsiteY75" fmla="*/ 1919 h 10000"/>
                    <a:gd name="connsiteX76" fmla="*/ 1442 w 10000"/>
                    <a:gd name="connsiteY76" fmla="*/ 1919 h 10000"/>
                    <a:gd name="connsiteX77" fmla="*/ 1456 w 10000"/>
                    <a:gd name="connsiteY77" fmla="*/ 1899 h 10000"/>
                    <a:gd name="connsiteX78" fmla="*/ 1778 w 10000"/>
                    <a:gd name="connsiteY78" fmla="*/ 1766 h 10000"/>
                    <a:gd name="connsiteX79" fmla="*/ 2113 w 10000"/>
                    <a:gd name="connsiteY79" fmla="*/ 1585 h 10000"/>
                    <a:gd name="connsiteX80" fmla="*/ 2212 w 10000"/>
                    <a:gd name="connsiteY80" fmla="*/ 1320 h 10000"/>
                    <a:gd name="connsiteX81" fmla="*/ 1945 w 10000"/>
                    <a:gd name="connsiteY81" fmla="*/ 1076 h 10000"/>
                    <a:gd name="connsiteX82" fmla="*/ 1820 w 10000"/>
                    <a:gd name="connsiteY82" fmla="*/ 1066 h 10000"/>
                    <a:gd name="connsiteX83" fmla="*/ 296 w 10000"/>
                    <a:gd name="connsiteY83" fmla="*/ 1209 h 10000"/>
                    <a:gd name="connsiteX84" fmla="*/ 183 w 10000"/>
                    <a:gd name="connsiteY84" fmla="*/ 1198 h 10000"/>
                    <a:gd name="connsiteX85" fmla="*/ 114 w 10000"/>
                    <a:gd name="connsiteY85" fmla="*/ 1076 h 10000"/>
                    <a:gd name="connsiteX86" fmla="*/ 631 w 10000"/>
                    <a:gd name="connsiteY86" fmla="*/ 670 h 10000"/>
                    <a:gd name="connsiteX87" fmla="*/ 1050 w 10000"/>
                    <a:gd name="connsiteY87" fmla="*/ 650 h 10000"/>
                    <a:gd name="connsiteX88" fmla="*/ 3204 w 10000"/>
                    <a:gd name="connsiteY88" fmla="*/ 731 h 10000"/>
                    <a:gd name="connsiteX89" fmla="*/ 3707 w 10000"/>
                    <a:gd name="connsiteY89" fmla="*/ 690 h 10000"/>
                    <a:gd name="connsiteX90" fmla="*/ 4015 w 10000"/>
                    <a:gd name="connsiteY90" fmla="*/ 1 h 10000"/>
                    <a:gd name="connsiteX91" fmla="*/ 3204 w 10000"/>
                    <a:gd name="connsiteY91" fmla="*/ 650 h 10000"/>
                    <a:gd name="connsiteX92" fmla="*/ 1050 w 10000"/>
                    <a:gd name="connsiteY92" fmla="*/ 569 h 10000"/>
                    <a:gd name="connsiteX93" fmla="*/ 603 w 10000"/>
                    <a:gd name="connsiteY93" fmla="*/ 589 h 10000"/>
                    <a:gd name="connsiteX94" fmla="*/ 3 w 10000"/>
                    <a:gd name="connsiteY94" fmla="*/ 1076 h 10000"/>
                    <a:gd name="connsiteX95" fmla="*/ 141 w 10000"/>
                    <a:gd name="connsiteY95" fmla="*/ 1279 h 10000"/>
                    <a:gd name="connsiteX96" fmla="*/ 296 w 10000"/>
                    <a:gd name="connsiteY96" fmla="*/ 1288 h 10000"/>
                    <a:gd name="connsiteX97" fmla="*/ 1820 w 10000"/>
                    <a:gd name="connsiteY97" fmla="*/ 1148 h 10000"/>
                    <a:gd name="connsiteX98" fmla="*/ 1917 w 10000"/>
                    <a:gd name="connsiteY98" fmla="*/ 1158 h 10000"/>
                    <a:gd name="connsiteX99" fmla="*/ 2100 w 10000"/>
                    <a:gd name="connsiteY99" fmla="*/ 1320 h 10000"/>
                    <a:gd name="connsiteX100" fmla="*/ 2017 w 10000"/>
                    <a:gd name="connsiteY100" fmla="*/ 1544 h 10000"/>
                    <a:gd name="connsiteX101" fmla="*/ 1679 w 10000"/>
                    <a:gd name="connsiteY101" fmla="*/ 1715 h 10000"/>
                    <a:gd name="connsiteX102" fmla="*/ 1456 w 10000"/>
                    <a:gd name="connsiteY102" fmla="*/ 1798 h 10000"/>
                    <a:gd name="connsiteX103" fmla="*/ 1332 w 10000"/>
                    <a:gd name="connsiteY103" fmla="*/ 1909 h 10000"/>
                    <a:gd name="connsiteX104" fmla="*/ 1332 w 10000"/>
                    <a:gd name="connsiteY104" fmla="*/ 1919 h 10000"/>
                    <a:gd name="connsiteX105" fmla="*/ 1442 w 10000"/>
                    <a:gd name="connsiteY105" fmla="*/ 2012 h 10000"/>
                    <a:gd name="connsiteX106" fmla="*/ 1751 w 10000"/>
                    <a:gd name="connsiteY106" fmla="*/ 2091 h 10000"/>
                    <a:gd name="connsiteX107" fmla="*/ 1959 w 10000"/>
                    <a:gd name="connsiteY107" fmla="*/ 2173 h 10000"/>
                    <a:gd name="connsiteX108" fmla="*/ 2031 w 10000"/>
                    <a:gd name="connsiteY108" fmla="*/ 2407 h 10000"/>
                    <a:gd name="connsiteX109" fmla="*/ 2017 w 10000"/>
                    <a:gd name="connsiteY109" fmla="*/ 2508 h 10000"/>
                    <a:gd name="connsiteX110" fmla="*/ 1707 w 10000"/>
                    <a:gd name="connsiteY110" fmla="*/ 2761 h 10000"/>
                    <a:gd name="connsiteX111" fmla="*/ 1707 w 10000"/>
                    <a:gd name="connsiteY111" fmla="*/ 7392 h 10000"/>
                    <a:gd name="connsiteX112" fmla="*/ 2058 w 10000"/>
                    <a:gd name="connsiteY112" fmla="*/ 7645 h 10000"/>
                    <a:gd name="connsiteX113" fmla="*/ 2031 w 10000"/>
                    <a:gd name="connsiteY113" fmla="*/ 7850 h 10000"/>
                    <a:gd name="connsiteX114" fmla="*/ 2155 w 10000"/>
                    <a:gd name="connsiteY114" fmla="*/ 8042 h 10000"/>
                    <a:gd name="connsiteX115" fmla="*/ 2616 w 10000"/>
                    <a:gd name="connsiteY115" fmla="*/ 8082 h 10000"/>
                    <a:gd name="connsiteX116" fmla="*/ 3245 w 10000"/>
                    <a:gd name="connsiteY116" fmla="*/ 8011 h 10000"/>
                    <a:gd name="connsiteX117" fmla="*/ 3372 w 10000"/>
                    <a:gd name="connsiteY117" fmla="*/ 7830 h 10000"/>
                    <a:gd name="connsiteX118" fmla="*/ 3344 w 10000"/>
                    <a:gd name="connsiteY118" fmla="*/ 7645 h 10000"/>
                    <a:gd name="connsiteX119" fmla="*/ 3652 w 10000"/>
                    <a:gd name="connsiteY119" fmla="*/ 7392 h 10000"/>
                    <a:gd name="connsiteX120" fmla="*/ 3652 w 10000"/>
                    <a:gd name="connsiteY120" fmla="*/ 2761 h 10000"/>
                    <a:gd name="connsiteX121" fmla="*/ 3358 w 10000"/>
                    <a:gd name="connsiteY121" fmla="*/ 2508 h 10000"/>
                    <a:gd name="connsiteX122" fmla="*/ 3330 w 10000"/>
                    <a:gd name="connsiteY122" fmla="*/ 2377 h 10000"/>
                    <a:gd name="connsiteX123" fmla="*/ 3400 w 10000"/>
                    <a:gd name="connsiteY123" fmla="*/ 2264 h 10000"/>
                    <a:gd name="connsiteX124" fmla="*/ 3974 w 10000"/>
                    <a:gd name="connsiteY124" fmla="*/ 2203 h 10000"/>
                    <a:gd name="connsiteX125" fmla="*/ 4380 w 10000"/>
                    <a:gd name="connsiteY125" fmla="*/ 2244 h 10000"/>
                    <a:gd name="connsiteX126" fmla="*/ 4449 w 10000"/>
                    <a:gd name="connsiteY126" fmla="*/ 2356 h 10000"/>
                    <a:gd name="connsiteX127" fmla="*/ 4422 w 10000"/>
                    <a:gd name="connsiteY127" fmla="*/ 2508 h 10000"/>
                    <a:gd name="connsiteX128" fmla="*/ 4422 w 10000"/>
                    <a:gd name="connsiteY128" fmla="*/ 2508 h 10000"/>
                    <a:gd name="connsiteX129" fmla="*/ 4029 w 10000"/>
                    <a:gd name="connsiteY129" fmla="*/ 2761 h 10000"/>
                    <a:gd name="connsiteX130" fmla="*/ 4029 w 10000"/>
                    <a:gd name="connsiteY130" fmla="*/ 7392 h 10000"/>
                    <a:gd name="connsiteX131" fmla="*/ 4281 w 10000"/>
                    <a:gd name="connsiteY131" fmla="*/ 7635 h 10000"/>
                    <a:gd name="connsiteX132" fmla="*/ 4254 w 10000"/>
                    <a:gd name="connsiteY132" fmla="*/ 7830 h 10000"/>
                    <a:gd name="connsiteX133" fmla="*/ 4380 w 10000"/>
                    <a:gd name="connsiteY133" fmla="*/ 8022 h 10000"/>
                    <a:gd name="connsiteX134" fmla="*/ 4841 w 10000"/>
                    <a:gd name="connsiteY134" fmla="*/ 8072 h 10000"/>
                    <a:gd name="connsiteX135" fmla="*/ 5468 w 10000"/>
                    <a:gd name="connsiteY135" fmla="*/ 8001 h 10000"/>
                    <a:gd name="connsiteX136" fmla="*/ 5595 w 10000"/>
                    <a:gd name="connsiteY136" fmla="*/ 7808 h 10000"/>
                    <a:gd name="connsiteX137" fmla="*/ 5567 w 10000"/>
                    <a:gd name="connsiteY137" fmla="*/ 7645 h 10000"/>
                    <a:gd name="connsiteX138" fmla="*/ 5595 w 10000"/>
                    <a:gd name="connsiteY138" fmla="*/ 7655 h 10000"/>
                    <a:gd name="connsiteX139" fmla="*/ 5988 w 10000"/>
                    <a:gd name="connsiteY139" fmla="*/ 7392 h 10000"/>
                    <a:gd name="connsiteX140" fmla="*/ 5988 w 10000"/>
                    <a:gd name="connsiteY140" fmla="*/ 2761 h 10000"/>
                    <a:gd name="connsiteX141" fmla="*/ 5595 w 10000"/>
                    <a:gd name="connsiteY141" fmla="*/ 2508 h 10000"/>
                    <a:gd name="connsiteX142" fmla="*/ 5567 w 10000"/>
                    <a:gd name="connsiteY142" fmla="*/ 2508 h 10000"/>
                    <a:gd name="connsiteX143" fmla="*/ 5554 w 10000"/>
                    <a:gd name="connsiteY143" fmla="*/ 2366 h 10000"/>
                    <a:gd name="connsiteX144" fmla="*/ 5609 w 10000"/>
                    <a:gd name="connsiteY144" fmla="*/ 2254 h 10000"/>
                    <a:gd name="connsiteX145" fmla="*/ 6197 w 10000"/>
                    <a:gd name="connsiteY145" fmla="*/ 2193 h 10000"/>
                    <a:gd name="connsiteX146" fmla="*/ 6604 w 10000"/>
                    <a:gd name="connsiteY146" fmla="*/ 2233 h 10000"/>
                    <a:gd name="connsiteX147" fmla="*/ 6673 w 10000"/>
                    <a:gd name="connsiteY147" fmla="*/ 2346 h 10000"/>
                    <a:gd name="connsiteX148" fmla="*/ 6631 w 10000"/>
                    <a:gd name="connsiteY148" fmla="*/ 2518 h 10000"/>
                    <a:gd name="connsiteX149" fmla="*/ 6365 w 10000"/>
                    <a:gd name="connsiteY149" fmla="*/ 2761 h 10000"/>
                    <a:gd name="connsiteX150" fmla="*/ 6365 w 10000"/>
                    <a:gd name="connsiteY150" fmla="*/ 7392 h 10000"/>
                    <a:gd name="connsiteX151" fmla="*/ 6617 w 10000"/>
                    <a:gd name="connsiteY151" fmla="*/ 7635 h 10000"/>
                    <a:gd name="connsiteX152" fmla="*/ 6576 w 10000"/>
                    <a:gd name="connsiteY152" fmla="*/ 7830 h 10000"/>
                    <a:gd name="connsiteX153" fmla="*/ 6714 w 10000"/>
                    <a:gd name="connsiteY153" fmla="*/ 8022 h 10000"/>
                    <a:gd name="connsiteX154" fmla="*/ 7175 w 10000"/>
                    <a:gd name="connsiteY154" fmla="*/ 8072 h 10000"/>
                    <a:gd name="connsiteX155" fmla="*/ 7804 w 10000"/>
                    <a:gd name="connsiteY155" fmla="*/ 8001 h 10000"/>
                    <a:gd name="connsiteX156" fmla="*/ 7931 w 10000"/>
                    <a:gd name="connsiteY156" fmla="*/ 7808 h 10000"/>
                    <a:gd name="connsiteX157" fmla="*/ 7903 w 10000"/>
                    <a:gd name="connsiteY157" fmla="*/ 7655 h 10000"/>
                    <a:gd name="connsiteX158" fmla="*/ 7917 w 10000"/>
                    <a:gd name="connsiteY158" fmla="*/ 7655 h 10000"/>
                    <a:gd name="connsiteX159" fmla="*/ 8308 w 10000"/>
                    <a:gd name="connsiteY159" fmla="*/ 7392 h 10000"/>
                    <a:gd name="connsiteX160" fmla="*/ 8308 w 10000"/>
                    <a:gd name="connsiteY160" fmla="*/ 2761 h 10000"/>
                    <a:gd name="connsiteX161" fmla="*/ 7917 w 10000"/>
                    <a:gd name="connsiteY161" fmla="*/ 2508 h 10000"/>
                    <a:gd name="connsiteX162" fmla="*/ 7903 w 10000"/>
                    <a:gd name="connsiteY162" fmla="*/ 2508 h 10000"/>
                    <a:gd name="connsiteX163" fmla="*/ 7890 w 10000"/>
                    <a:gd name="connsiteY163" fmla="*/ 2366 h 10000"/>
                    <a:gd name="connsiteX164" fmla="*/ 7959 w 10000"/>
                    <a:gd name="connsiteY164" fmla="*/ 2254 h 10000"/>
                    <a:gd name="connsiteX165" fmla="*/ 8531 w 10000"/>
                    <a:gd name="connsiteY165" fmla="*/ 2193 h 10000"/>
                    <a:gd name="connsiteX166" fmla="*/ 8937 w 10000"/>
                    <a:gd name="connsiteY166" fmla="*/ 2233 h 10000"/>
                    <a:gd name="connsiteX167" fmla="*/ 9009 w 10000"/>
                    <a:gd name="connsiteY167" fmla="*/ 2346 h 10000"/>
                    <a:gd name="connsiteX168" fmla="*/ 8979 w 10000"/>
                    <a:gd name="connsiteY168" fmla="*/ 2518 h 10000"/>
                    <a:gd name="connsiteX169" fmla="*/ 8699 w 10000"/>
                    <a:gd name="connsiteY169" fmla="*/ 2761 h 10000"/>
                    <a:gd name="connsiteX170" fmla="*/ 8699 w 10000"/>
                    <a:gd name="connsiteY170" fmla="*/ 7392 h 10000"/>
                    <a:gd name="connsiteX171" fmla="*/ 9036 w 10000"/>
                    <a:gd name="connsiteY171" fmla="*/ 7645 h 10000"/>
                    <a:gd name="connsiteX172" fmla="*/ 9147 w 10000"/>
                    <a:gd name="connsiteY172" fmla="*/ 7959 h 10000"/>
                    <a:gd name="connsiteX173" fmla="*/ 9092 w 10000"/>
                    <a:gd name="connsiteY173" fmla="*/ 8062 h 10000"/>
                    <a:gd name="connsiteX174" fmla="*/ 8896 w 10000"/>
                    <a:gd name="connsiteY174" fmla="*/ 8102 h 10000"/>
                    <a:gd name="connsiteX175" fmla="*/ 8393 w 10000"/>
                    <a:gd name="connsiteY175" fmla="*/ 8113 h 10000"/>
                    <a:gd name="connsiteX176" fmla="*/ 7986 w 10000"/>
                    <a:gd name="connsiteY176" fmla="*/ 8174 h 10000"/>
                    <a:gd name="connsiteX177" fmla="*/ 7890 w 10000"/>
                    <a:gd name="connsiteY177" fmla="*/ 8336 h 10000"/>
                    <a:gd name="connsiteX178" fmla="*/ 8183 w 10000"/>
                    <a:gd name="connsiteY178" fmla="*/ 8660 h 10000"/>
                    <a:gd name="connsiteX179" fmla="*/ 8923 w 10000"/>
                    <a:gd name="connsiteY179" fmla="*/ 8711 h 10000"/>
                    <a:gd name="connsiteX180" fmla="*/ 9594 w 10000"/>
                    <a:gd name="connsiteY180" fmla="*/ 8761 h 10000"/>
                    <a:gd name="connsiteX181" fmla="*/ 9790 w 10000"/>
                    <a:gd name="connsiteY181" fmla="*/ 8875 h 10000"/>
                    <a:gd name="connsiteX182" fmla="*/ 9889 w 10000"/>
                    <a:gd name="connsiteY182" fmla="*/ 9007 h 10000"/>
                    <a:gd name="connsiteX183" fmla="*/ 9818 w 10000"/>
                    <a:gd name="connsiteY183" fmla="*/ 9077 h 10000"/>
                    <a:gd name="connsiteX184" fmla="*/ 9497 w 10000"/>
                    <a:gd name="connsiteY184" fmla="*/ 9137 h 10000"/>
                    <a:gd name="connsiteX185" fmla="*/ 9204 w 10000"/>
                    <a:gd name="connsiteY185" fmla="*/ 9148 h 10000"/>
                    <a:gd name="connsiteX186" fmla="*/ 5694 w 10000"/>
                    <a:gd name="connsiteY186" fmla="*/ 9017 h 10000"/>
                    <a:gd name="connsiteX187" fmla="*/ 4979 w 10000"/>
                    <a:gd name="connsiteY187" fmla="*/ 9056 h 10000"/>
                    <a:gd name="connsiteX188" fmla="*/ 4449 w 10000"/>
                    <a:gd name="connsiteY188" fmla="*/ 9505 h 10000"/>
                    <a:gd name="connsiteX189" fmla="*/ 4546 w 10000"/>
                    <a:gd name="connsiteY189" fmla="*/ 9960 h 10000"/>
                    <a:gd name="connsiteX190" fmla="*/ 4546 w 10000"/>
                    <a:gd name="connsiteY190" fmla="*/ 9980 h 10000"/>
                    <a:gd name="connsiteX191" fmla="*/ 4645 w 10000"/>
                    <a:gd name="connsiteY191" fmla="*/ 10000 h 10000"/>
                    <a:gd name="connsiteX192" fmla="*/ 4645 w 10000"/>
                    <a:gd name="connsiteY192" fmla="*/ 10000 h 10000"/>
                    <a:gd name="connsiteX193" fmla="*/ 4659 w 10000"/>
                    <a:gd name="connsiteY193" fmla="*/ 9960 h 10000"/>
                    <a:gd name="connsiteX194" fmla="*/ 4560 w 10000"/>
                    <a:gd name="connsiteY194" fmla="*/ 9505 h 10000"/>
                    <a:gd name="connsiteX195" fmla="*/ 5008 w 10000"/>
                    <a:gd name="connsiteY195" fmla="*/ 9127 h 10000"/>
                    <a:gd name="connsiteX196" fmla="*/ 5694 w 10000"/>
                    <a:gd name="connsiteY196" fmla="*/ 9097 h 10000"/>
                    <a:gd name="connsiteX197" fmla="*/ 9204 w 10000"/>
                    <a:gd name="connsiteY197" fmla="*/ 9229 h 10000"/>
                    <a:gd name="connsiteX198" fmla="*/ 9511 w 10000"/>
                    <a:gd name="connsiteY198" fmla="*/ 9219 h 10000"/>
                    <a:gd name="connsiteX199" fmla="*/ 9889 w 10000"/>
                    <a:gd name="connsiteY199" fmla="*/ 9148 h 10000"/>
                    <a:gd name="connsiteX200" fmla="*/ 10000 w 10000"/>
                    <a:gd name="connsiteY200" fmla="*/ 9007 h 10000"/>
                    <a:gd name="connsiteX201" fmla="*/ 9876 w 10000"/>
                    <a:gd name="connsiteY201" fmla="*/ 8812 h 10000"/>
                    <a:gd name="connsiteX0" fmla="*/ 9876 w 10000"/>
                    <a:gd name="connsiteY0" fmla="*/ 8812 h 10000"/>
                    <a:gd name="connsiteX1" fmla="*/ 9652 w 10000"/>
                    <a:gd name="connsiteY1" fmla="*/ 8691 h 10000"/>
                    <a:gd name="connsiteX2" fmla="*/ 8937 w 10000"/>
                    <a:gd name="connsiteY2" fmla="*/ 8630 h 10000"/>
                    <a:gd name="connsiteX3" fmla="*/ 8238 w 10000"/>
                    <a:gd name="connsiteY3" fmla="*/ 8590 h 10000"/>
                    <a:gd name="connsiteX4" fmla="*/ 8000 w 10000"/>
                    <a:gd name="connsiteY4" fmla="*/ 8336 h 10000"/>
                    <a:gd name="connsiteX5" fmla="*/ 8055 w 10000"/>
                    <a:gd name="connsiteY5" fmla="*/ 8235 h 10000"/>
                    <a:gd name="connsiteX6" fmla="*/ 8238 w 10000"/>
                    <a:gd name="connsiteY6" fmla="*/ 8204 h 10000"/>
                    <a:gd name="connsiteX7" fmla="*/ 8754 w 10000"/>
                    <a:gd name="connsiteY7" fmla="*/ 8194 h 10000"/>
                    <a:gd name="connsiteX8" fmla="*/ 9161 w 10000"/>
                    <a:gd name="connsiteY8" fmla="*/ 8123 h 10000"/>
                    <a:gd name="connsiteX9" fmla="*/ 9260 w 10000"/>
                    <a:gd name="connsiteY9" fmla="*/ 7959 h 10000"/>
                    <a:gd name="connsiteX10" fmla="*/ 9161 w 10000"/>
                    <a:gd name="connsiteY10" fmla="*/ 7645 h 10000"/>
                    <a:gd name="connsiteX11" fmla="*/ 9483 w 10000"/>
                    <a:gd name="connsiteY11" fmla="*/ 7392 h 10000"/>
                    <a:gd name="connsiteX12" fmla="*/ 9483 w 10000"/>
                    <a:gd name="connsiteY12" fmla="*/ 2761 h 10000"/>
                    <a:gd name="connsiteX13" fmla="*/ 9092 w 10000"/>
                    <a:gd name="connsiteY13" fmla="*/ 2508 h 10000"/>
                    <a:gd name="connsiteX14" fmla="*/ 9119 w 10000"/>
                    <a:gd name="connsiteY14" fmla="*/ 2346 h 10000"/>
                    <a:gd name="connsiteX15" fmla="*/ 8979 w 10000"/>
                    <a:gd name="connsiteY15" fmla="*/ 2152 h 10000"/>
                    <a:gd name="connsiteX16" fmla="*/ 8531 w 10000"/>
                    <a:gd name="connsiteY16" fmla="*/ 2111 h 10000"/>
                    <a:gd name="connsiteX17" fmla="*/ 7903 w 10000"/>
                    <a:gd name="connsiteY17" fmla="*/ 2183 h 10000"/>
                    <a:gd name="connsiteX18" fmla="*/ 7777 w 10000"/>
                    <a:gd name="connsiteY18" fmla="*/ 2366 h 10000"/>
                    <a:gd name="connsiteX19" fmla="*/ 7804 w 10000"/>
                    <a:gd name="connsiteY19" fmla="*/ 2518 h 10000"/>
                    <a:gd name="connsiteX20" fmla="*/ 7526 w 10000"/>
                    <a:gd name="connsiteY20" fmla="*/ 2761 h 10000"/>
                    <a:gd name="connsiteX21" fmla="*/ 7526 w 10000"/>
                    <a:gd name="connsiteY21" fmla="*/ 7392 h 10000"/>
                    <a:gd name="connsiteX22" fmla="*/ 7791 w 10000"/>
                    <a:gd name="connsiteY22" fmla="*/ 7635 h 10000"/>
                    <a:gd name="connsiteX23" fmla="*/ 7818 w 10000"/>
                    <a:gd name="connsiteY23" fmla="*/ 7808 h 10000"/>
                    <a:gd name="connsiteX24" fmla="*/ 7749 w 10000"/>
                    <a:gd name="connsiteY24" fmla="*/ 7929 h 10000"/>
                    <a:gd name="connsiteX25" fmla="*/ 7175 w 10000"/>
                    <a:gd name="connsiteY25" fmla="*/ 7989 h 10000"/>
                    <a:gd name="connsiteX26" fmla="*/ 6756 w 10000"/>
                    <a:gd name="connsiteY26" fmla="*/ 7949 h 10000"/>
                    <a:gd name="connsiteX27" fmla="*/ 6686 w 10000"/>
                    <a:gd name="connsiteY27" fmla="*/ 7830 h 10000"/>
                    <a:gd name="connsiteX28" fmla="*/ 6728 w 10000"/>
                    <a:gd name="connsiteY28" fmla="*/ 7645 h 10000"/>
                    <a:gd name="connsiteX29" fmla="*/ 6756 w 10000"/>
                    <a:gd name="connsiteY29" fmla="*/ 7655 h 10000"/>
                    <a:gd name="connsiteX30" fmla="*/ 7147 w 10000"/>
                    <a:gd name="connsiteY30" fmla="*/ 7392 h 10000"/>
                    <a:gd name="connsiteX31" fmla="*/ 7147 w 10000"/>
                    <a:gd name="connsiteY31" fmla="*/ 2761 h 10000"/>
                    <a:gd name="connsiteX32" fmla="*/ 6756 w 10000"/>
                    <a:gd name="connsiteY32" fmla="*/ 2508 h 10000"/>
                    <a:gd name="connsiteX33" fmla="*/ 6756 w 10000"/>
                    <a:gd name="connsiteY33" fmla="*/ 2508 h 10000"/>
                    <a:gd name="connsiteX34" fmla="*/ 6783 w 10000"/>
                    <a:gd name="connsiteY34" fmla="*/ 2346 h 10000"/>
                    <a:gd name="connsiteX35" fmla="*/ 6645 w 10000"/>
                    <a:gd name="connsiteY35" fmla="*/ 2152 h 10000"/>
                    <a:gd name="connsiteX36" fmla="*/ 6197 w 10000"/>
                    <a:gd name="connsiteY36" fmla="*/ 2111 h 10000"/>
                    <a:gd name="connsiteX37" fmla="*/ 5554 w 10000"/>
                    <a:gd name="connsiteY37" fmla="*/ 2183 h 10000"/>
                    <a:gd name="connsiteX38" fmla="*/ 5427 w 10000"/>
                    <a:gd name="connsiteY38" fmla="*/ 2366 h 10000"/>
                    <a:gd name="connsiteX39" fmla="*/ 5455 w 10000"/>
                    <a:gd name="connsiteY39" fmla="*/ 2518 h 10000"/>
                    <a:gd name="connsiteX40" fmla="*/ 5204 w 10000"/>
                    <a:gd name="connsiteY40" fmla="*/ 2761 h 10000"/>
                    <a:gd name="connsiteX41" fmla="*/ 5204 w 10000"/>
                    <a:gd name="connsiteY41" fmla="*/ 7392 h 10000"/>
                    <a:gd name="connsiteX42" fmla="*/ 5455 w 10000"/>
                    <a:gd name="connsiteY42" fmla="*/ 7635 h 10000"/>
                    <a:gd name="connsiteX43" fmla="*/ 5485 w 10000"/>
                    <a:gd name="connsiteY43" fmla="*/ 7808 h 10000"/>
                    <a:gd name="connsiteX44" fmla="*/ 5413 w 10000"/>
                    <a:gd name="connsiteY44" fmla="*/ 7929 h 10000"/>
                    <a:gd name="connsiteX45" fmla="*/ 4841 w 10000"/>
                    <a:gd name="connsiteY45" fmla="*/ 7989 h 10000"/>
                    <a:gd name="connsiteX46" fmla="*/ 4436 w 10000"/>
                    <a:gd name="connsiteY46" fmla="*/ 7949 h 10000"/>
                    <a:gd name="connsiteX47" fmla="*/ 4364 w 10000"/>
                    <a:gd name="connsiteY47" fmla="*/ 7830 h 10000"/>
                    <a:gd name="connsiteX48" fmla="*/ 4394 w 10000"/>
                    <a:gd name="connsiteY48" fmla="*/ 7645 h 10000"/>
                    <a:gd name="connsiteX49" fmla="*/ 4422 w 10000"/>
                    <a:gd name="connsiteY49" fmla="*/ 7655 h 10000"/>
                    <a:gd name="connsiteX50" fmla="*/ 4811 w 10000"/>
                    <a:gd name="connsiteY50" fmla="*/ 7392 h 10000"/>
                    <a:gd name="connsiteX51" fmla="*/ 4811 w 10000"/>
                    <a:gd name="connsiteY51" fmla="*/ 2761 h 10000"/>
                    <a:gd name="connsiteX52" fmla="*/ 4532 w 10000"/>
                    <a:gd name="connsiteY52" fmla="*/ 2518 h 10000"/>
                    <a:gd name="connsiteX53" fmla="*/ 4560 w 10000"/>
                    <a:gd name="connsiteY53" fmla="*/ 2356 h 10000"/>
                    <a:gd name="connsiteX54" fmla="*/ 4436 w 10000"/>
                    <a:gd name="connsiteY54" fmla="*/ 2162 h 10000"/>
                    <a:gd name="connsiteX55" fmla="*/ 3974 w 10000"/>
                    <a:gd name="connsiteY55" fmla="*/ 2121 h 10000"/>
                    <a:gd name="connsiteX56" fmla="*/ 3344 w 10000"/>
                    <a:gd name="connsiteY56" fmla="*/ 2193 h 10000"/>
                    <a:gd name="connsiteX57" fmla="*/ 3218 w 10000"/>
                    <a:gd name="connsiteY57" fmla="*/ 2377 h 10000"/>
                    <a:gd name="connsiteX58" fmla="*/ 3245 w 10000"/>
                    <a:gd name="connsiteY58" fmla="*/ 2508 h 10000"/>
                    <a:gd name="connsiteX59" fmla="*/ 2870 w 10000"/>
                    <a:gd name="connsiteY59" fmla="*/ 2761 h 10000"/>
                    <a:gd name="connsiteX60" fmla="*/ 2870 w 10000"/>
                    <a:gd name="connsiteY60" fmla="*/ 7392 h 10000"/>
                    <a:gd name="connsiteX61" fmla="*/ 3218 w 10000"/>
                    <a:gd name="connsiteY61" fmla="*/ 7645 h 10000"/>
                    <a:gd name="connsiteX62" fmla="*/ 3259 w 10000"/>
                    <a:gd name="connsiteY62" fmla="*/ 7830 h 10000"/>
                    <a:gd name="connsiteX63" fmla="*/ 3190 w 10000"/>
                    <a:gd name="connsiteY63" fmla="*/ 7939 h 10000"/>
                    <a:gd name="connsiteX64" fmla="*/ 2616 w 10000"/>
                    <a:gd name="connsiteY64" fmla="*/ 8001 h 10000"/>
                    <a:gd name="connsiteX65" fmla="*/ 2212 w 10000"/>
                    <a:gd name="connsiteY65" fmla="*/ 7959 h 10000"/>
                    <a:gd name="connsiteX66" fmla="*/ 2141 w 10000"/>
                    <a:gd name="connsiteY66" fmla="*/ 7850 h 10000"/>
                    <a:gd name="connsiteX67" fmla="*/ 2183 w 10000"/>
                    <a:gd name="connsiteY67" fmla="*/ 7645 h 10000"/>
                    <a:gd name="connsiteX68" fmla="*/ 2491 w 10000"/>
                    <a:gd name="connsiteY68" fmla="*/ 7392 h 10000"/>
                    <a:gd name="connsiteX69" fmla="*/ 2491 w 10000"/>
                    <a:gd name="connsiteY69" fmla="*/ 2761 h 10000"/>
                    <a:gd name="connsiteX70" fmla="*/ 2127 w 10000"/>
                    <a:gd name="connsiteY70" fmla="*/ 2508 h 10000"/>
                    <a:gd name="connsiteX71" fmla="*/ 2141 w 10000"/>
                    <a:gd name="connsiteY71" fmla="*/ 2407 h 10000"/>
                    <a:gd name="connsiteX72" fmla="*/ 2058 w 10000"/>
                    <a:gd name="connsiteY72" fmla="*/ 2121 h 10000"/>
                    <a:gd name="connsiteX73" fmla="*/ 1679 w 10000"/>
                    <a:gd name="connsiteY73" fmla="*/ 1992 h 10000"/>
                    <a:gd name="connsiteX74" fmla="*/ 1498 w 10000"/>
                    <a:gd name="connsiteY74" fmla="*/ 1939 h 10000"/>
                    <a:gd name="connsiteX75" fmla="*/ 1442 w 10000"/>
                    <a:gd name="connsiteY75" fmla="*/ 1919 h 10000"/>
                    <a:gd name="connsiteX76" fmla="*/ 1442 w 10000"/>
                    <a:gd name="connsiteY76" fmla="*/ 1919 h 10000"/>
                    <a:gd name="connsiteX77" fmla="*/ 1456 w 10000"/>
                    <a:gd name="connsiteY77" fmla="*/ 1899 h 10000"/>
                    <a:gd name="connsiteX78" fmla="*/ 1778 w 10000"/>
                    <a:gd name="connsiteY78" fmla="*/ 1766 h 10000"/>
                    <a:gd name="connsiteX79" fmla="*/ 2113 w 10000"/>
                    <a:gd name="connsiteY79" fmla="*/ 1585 h 10000"/>
                    <a:gd name="connsiteX80" fmla="*/ 2212 w 10000"/>
                    <a:gd name="connsiteY80" fmla="*/ 1320 h 10000"/>
                    <a:gd name="connsiteX81" fmla="*/ 1945 w 10000"/>
                    <a:gd name="connsiteY81" fmla="*/ 1076 h 10000"/>
                    <a:gd name="connsiteX82" fmla="*/ 1820 w 10000"/>
                    <a:gd name="connsiteY82" fmla="*/ 1066 h 10000"/>
                    <a:gd name="connsiteX83" fmla="*/ 296 w 10000"/>
                    <a:gd name="connsiteY83" fmla="*/ 1209 h 10000"/>
                    <a:gd name="connsiteX84" fmla="*/ 183 w 10000"/>
                    <a:gd name="connsiteY84" fmla="*/ 1198 h 10000"/>
                    <a:gd name="connsiteX85" fmla="*/ 114 w 10000"/>
                    <a:gd name="connsiteY85" fmla="*/ 1076 h 10000"/>
                    <a:gd name="connsiteX86" fmla="*/ 631 w 10000"/>
                    <a:gd name="connsiteY86" fmla="*/ 670 h 10000"/>
                    <a:gd name="connsiteX87" fmla="*/ 1050 w 10000"/>
                    <a:gd name="connsiteY87" fmla="*/ 650 h 10000"/>
                    <a:gd name="connsiteX88" fmla="*/ 3204 w 10000"/>
                    <a:gd name="connsiteY88" fmla="*/ 731 h 10000"/>
                    <a:gd name="connsiteX89" fmla="*/ 4015 w 10000"/>
                    <a:gd name="connsiteY89" fmla="*/ 1 h 10000"/>
                    <a:gd name="connsiteX90" fmla="*/ 3204 w 10000"/>
                    <a:gd name="connsiteY90" fmla="*/ 650 h 10000"/>
                    <a:gd name="connsiteX91" fmla="*/ 1050 w 10000"/>
                    <a:gd name="connsiteY91" fmla="*/ 569 h 10000"/>
                    <a:gd name="connsiteX92" fmla="*/ 603 w 10000"/>
                    <a:gd name="connsiteY92" fmla="*/ 589 h 10000"/>
                    <a:gd name="connsiteX93" fmla="*/ 3 w 10000"/>
                    <a:gd name="connsiteY93" fmla="*/ 1076 h 10000"/>
                    <a:gd name="connsiteX94" fmla="*/ 141 w 10000"/>
                    <a:gd name="connsiteY94" fmla="*/ 1279 h 10000"/>
                    <a:gd name="connsiteX95" fmla="*/ 296 w 10000"/>
                    <a:gd name="connsiteY95" fmla="*/ 1288 h 10000"/>
                    <a:gd name="connsiteX96" fmla="*/ 1820 w 10000"/>
                    <a:gd name="connsiteY96" fmla="*/ 1148 h 10000"/>
                    <a:gd name="connsiteX97" fmla="*/ 1917 w 10000"/>
                    <a:gd name="connsiteY97" fmla="*/ 1158 h 10000"/>
                    <a:gd name="connsiteX98" fmla="*/ 2100 w 10000"/>
                    <a:gd name="connsiteY98" fmla="*/ 1320 h 10000"/>
                    <a:gd name="connsiteX99" fmla="*/ 2017 w 10000"/>
                    <a:gd name="connsiteY99" fmla="*/ 1544 h 10000"/>
                    <a:gd name="connsiteX100" fmla="*/ 1679 w 10000"/>
                    <a:gd name="connsiteY100" fmla="*/ 1715 h 10000"/>
                    <a:gd name="connsiteX101" fmla="*/ 1456 w 10000"/>
                    <a:gd name="connsiteY101" fmla="*/ 1798 h 10000"/>
                    <a:gd name="connsiteX102" fmla="*/ 1332 w 10000"/>
                    <a:gd name="connsiteY102" fmla="*/ 1909 h 10000"/>
                    <a:gd name="connsiteX103" fmla="*/ 1332 w 10000"/>
                    <a:gd name="connsiteY103" fmla="*/ 1919 h 10000"/>
                    <a:gd name="connsiteX104" fmla="*/ 1442 w 10000"/>
                    <a:gd name="connsiteY104" fmla="*/ 2012 h 10000"/>
                    <a:gd name="connsiteX105" fmla="*/ 1751 w 10000"/>
                    <a:gd name="connsiteY105" fmla="*/ 2091 h 10000"/>
                    <a:gd name="connsiteX106" fmla="*/ 1959 w 10000"/>
                    <a:gd name="connsiteY106" fmla="*/ 2173 h 10000"/>
                    <a:gd name="connsiteX107" fmla="*/ 2031 w 10000"/>
                    <a:gd name="connsiteY107" fmla="*/ 2407 h 10000"/>
                    <a:gd name="connsiteX108" fmla="*/ 2017 w 10000"/>
                    <a:gd name="connsiteY108" fmla="*/ 2508 h 10000"/>
                    <a:gd name="connsiteX109" fmla="*/ 1707 w 10000"/>
                    <a:gd name="connsiteY109" fmla="*/ 2761 h 10000"/>
                    <a:gd name="connsiteX110" fmla="*/ 1707 w 10000"/>
                    <a:gd name="connsiteY110" fmla="*/ 7392 h 10000"/>
                    <a:gd name="connsiteX111" fmla="*/ 2058 w 10000"/>
                    <a:gd name="connsiteY111" fmla="*/ 7645 h 10000"/>
                    <a:gd name="connsiteX112" fmla="*/ 2031 w 10000"/>
                    <a:gd name="connsiteY112" fmla="*/ 7850 h 10000"/>
                    <a:gd name="connsiteX113" fmla="*/ 2155 w 10000"/>
                    <a:gd name="connsiteY113" fmla="*/ 8042 h 10000"/>
                    <a:gd name="connsiteX114" fmla="*/ 2616 w 10000"/>
                    <a:gd name="connsiteY114" fmla="*/ 8082 h 10000"/>
                    <a:gd name="connsiteX115" fmla="*/ 3245 w 10000"/>
                    <a:gd name="connsiteY115" fmla="*/ 8011 h 10000"/>
                    <a:gd name="connsiteX116" fmla="*/ 3372 w 10000"/>
                    <a:gd name="connsiteY116" fmla="*/ 7830 h 10000"/>
                    <a:gd name="connsiteX117" fmla="*/ 3344 w 10000"/>
                    <a:gd name="connsiteY117" fmla="*/ 7645 h 10000"/>
                    <a:gd name="connsiteX118" fmla="*/ 3652 w 10000"/>
                    <a:gd name="connsiteY118" fmla="*/ 7392 h 10000"/>
                    <a:gd name="connsiteX119" fmla="*/ 3652 w 10000"/>
                    <a:gd name="connsiteY119" fmla="*/ 2761 h 10000"/>
                    <a:gd name="connsiteX120" fmla="*/ 3358 w 10000"/>
                    <a:gd name="connsiteY120" fmla="*/ 2508 h 10000"/>
                    <a:gd name="connsiteX121" fmla="*/ 3330 w 10000"/>
                    <a:gd name="connsiteY121" fmla="*/ 2377 h 10000"/>
                    <a:gd name="connsiteX122" fmla="*/ 3400 w 10000"/>
                    <a:gd name="connsiteY122" fmla="*/ 2264 h 10000"/>
                    <a:gd name="connsiteX123" fmla="*/ 3974 w 10000"/>
                    <a:gd name="connsiteY123" fmla="*/ 2203 h 10000"/>
                    <a:gd name="connsiteX124" fmla="*/ 4380 w 10000"/>
                    <a:gd name="connsiteY124" fmla="*/ 2244 h 10000"/>
                    <a:gd name="connsiteX125" fmla="*/ 4449 w 10000"/>
                    <a:gd name="connsiteY125" fmla="*/ 2356 h 10000"/>
                    <a:gd name="connsiteX126" fmla="*/ 4422 w 10000"/>
                    <a:gd name="connsiteY126" fmla="*/ 2508 h 10000"/>
                    <a:gd name="connsiteX127" fmla="*/ 4422 w 10000"/>
                    <a:gd name="connsiteY127" fmla="*/ 2508 h 10000"/>
                    <a:gd name="connsiteX128" fmla="*/ 4029 w 10000"/>
                    <a:gd name="connsiteY128" fmla="*/ 2761 h 10000"/>
                    <a:gd name="connsiteX129" fmla="*/ 4029 w 10000"/>
                    <a:gd name="connsiteY129" fmla="*/ 7392 h 10000"/>
                    <a:gd name="connsiteX130" fmla="*/ 4281 w 10000"/>
                    <a:gd name="connsiteY130" fmla="*/ 7635 h 10000"/>
                    <a:gd name="connsiteX131" fmla="*/ 4254 w 10000"/>
                    <a:gd name="connsiteY131" fmla="*/ 7830 h 10000"/>
                    <a:gd name="connsiteX132" fmla="*/ 4380 w 10000"/>
                    <a:gd name="connsiteY132" fmla="*/ 8022 h 10000"/>
                    <a:gd name="connsiteX133" fmla="*/ 4841 w 10000"/>
                    <a:gd name="connsiteY133" fmla="*/ 8072 h 10000"/>
                    <a:gd name="connsiteX134" fmla="*/ 5468 w 10000"/>
                    <a:gd name="connsiteY134" fmla="*/ 8001 h 10000"/>
                    <a:gd name="connsiteX135" fmla="*/ 5595 w 10000"/>
                    <a:gd name="connsiteY135" fmla="*/ 7808 h 10000"/>
                    <a:gd name="connsiteX136" fmla="*/ 5567 w 10000"/>
                    <a:gd name="connsiteY136" fmla="*/ 7645 h 10000"/>
                    <a:gd name="connsiteX137" fmla="*/ 5595 w 10000"/>
                    <a:gd name="connsiteY137" fmla="*/ 7655 h 10000"/>
                    <a:gd name="connsiteX138" fmla="*/ 5988 w 10000"/>
                    <a:gd name="connsiteY138" fmla="*/ 7392 h 10000"/>
                    <a:gd name="connsiteX139" fmla="*/ 5988 w 10000"/>
                    <a:gd name="connsiteY139" fmla="*/ 2761 h 10000"/>
                    <a:gd name="connsiteX140" fmla="*/ 5595 w 10000"/>
                    <a:gd name="connsiteY140" fmla="*/ 2508 h 10000"/>
                    <a:gd name="connsiteX141" fmla="*/ 5567 w 10000"/>
                    <a:gd name="connsiteY141" fmla="*/ 2508 h 10000"/>
                    <a:gd name="connsiteX142" fmla="*/ 5554 w 10000"/>
                    <a:gd name="connsiteY142" fmla="*/ 2366 h 10000"/>
                    <a:gd name="connsiteX143" fmla="*/ 5609 w 10000"/>
                    <a:gd name="connsiteY143" fmla="*/ 2254 h 10000"/>
                    <a:gd name="connsiteX144" fmla="*/ 6197 w 10000"/>
                    <a:gd name="connsiteY144" fmla="*/ 2193 h 10000"/>
                    <a:gd name="connsiteX145" fmla="*/ 6604 w 10000"/>
                    <a:gd name="connsiteY145" fmla="*/ 2233 h 10000"/>
                    <a:gd name="connsiteX146" fmla="*/ 6673 w 10000"/>
                    <a:gd name="connsiteY146" fmla="*/ 2346 h 10000"/>
                    <a:gd name="connsiteX147" fmla="*/ 6631 w 10000"/>
                    <a:gd name="connsiteY147" fmla="*/ 2518 h 10000"/>
                    <a:gd name="connsiteX148" fmla="*/ 6365 w 10000"/>
                    <a:gd name="connsiteY148" fmla="*/ 2761 h 10000"/>
                    <a:gd name="connsiteX149" fmla="*/ 6365 w 10000"/>
                    <a:gd name="connsiteY149" fmla="*/ 7392 h 10000"/>
                    <a:gd name="connsiteX150" fmla="*/ 6617 w 10000"/>
                    <a:gd name="connsiteY150" fmla="*/ 7635 h 10000"/>
                    <a:gd name="connsiteX151" fmla="*/ 6576 w 10000"/>
                    <a:gd name="connsiteY151" fmla="*/ 7830 h 10000"/>
                    <a:gd name="connsiteX152" fmla="*/ 6714 w 10000"/>
                    <a:gd name="connsiteY152" fmla="*/ 8022 h 10000"/>
                    <a:gd name="connsiteX153" fmla="*/ 7175 w 10000"/>
                    <a:gd name="connsiteY153" fmla="*/ 8072 h 10000"/>
                    <a:gd name="connsiteX154" fmla="*/ 7804 w 10000"/>
                    <a:gd name="connsiteY154" fmla="*/ 8001 h 10000"/>
                    <a:gd name="connsiteX155" fmla="*/ 7931 w 10000"/>
                    <a:gd name="connsiteY155" fmla="*/ 7808 h 10000"/>
                    <a:gd name="connsiteX156" fmla="*/ 7903 w 10000"/>
                    <a:gd name="connsiteY156" fmla="*/ 7655 h 10000"/>
                    <a:gd name="connsiteX157" fmla="*/ 7917 w 10000"/>
                    <a:gd name="connsiteY157" fmla="*/ 7655 h 10000"/>
                    <a:gd name="connsiteX158" fmla="*/ 8308 w 10000"/>
                    <a:gd name="connsiteY158" fmla="*/ 7392 h 10000"/>
                    <a:gd name="connsiteX159" fmla="*/ 8308 w 10000"/>
                    <a:gd name="connsiteY159" fmla="*/ 2761 h 10000"/>
                    <a:gd name="connsiteX160" fmla="*/ 7917 w 10000"/>
                    <a:gd name="connsiteY160" fmla="*/ 2508 h 10000"/>
                    <a:gd name="connsiteX161" fmla="*/ 7903 w 10000"/>
                    <a:gd name="connsiteY161" fmla="*/ 2508 h 10000"/>
                    <a:gd name="connsiteX162" fmla="*/ 7890 w 10000"/>
                    <a:gd name="connsiteY162" fmla="*/ 2366 h 10000"/>
                    <a:gd name="connsiteX163" fmla="*/ 7959 w 10000"/>
                    <a:gd name="connsiteY163" fmla="*/ 2254 h 10000"/>
                    <a:gd name="connsiteX164" fmla="*/ 8531 w 10000"/>
                    <a:gd name="connsiteY164" fmla="*/ 2193 h 10000"/>
                    <a:gd name="connsiteX165" fmla="*/ 8937 w 10000"/>
                    <a:gd name="connsiteY165" fmla="*/ 2233 h 10000"/>
                    <a:gd name="connsiteX166" fmla="*/ 9009 w 10000"/>
                    <a:gd name="connsiteY166" fmla="*/ 2346 h 10000"/>
                    <a:gd name="connsiteX167" fmla="*/ 8979 w 10000"/>
                    <a:gd name="connsiteY167" fmla="*/ 2518 h 10000"/>
                    <a:gd name="connsiteX168" fmla="*/ 8699 w 10000"/>
                    <a:gd name="connsiteY168" fmla="*/ 2761 h 10000"/>
                    <a:gd name="connsiteX169" fmla="*/ 8699 w 10000"/>
                    <a:gd name="connsiteY169" fmla="*/ 7392 h 10000"/>
                    <a:gd name="connsiteX170" fmla="*/ 9036 w 10000"/>
                    <a:gd name="connsiteY170" fmla="*/ 7645 h 10000"/>
                    <a:gd name="connsiteX171" fmla="*/ 9147 w 10000"/>
                    <a:gd name="connsiteY171" fmla="*/ 7959 h 10000"/>
                    <a:gd name="connsiteX172" fmla="*/ 9092 w 10000"/>
                    <a:gd name="connsiteY172" fmla="*/ 8062 h 10000"/>
                    <a:gd name="connsiteX173" fmla="*/ 8896 w 10000"/>
                    <a:gd name="connsiteY173" fmla="*/ 8102 h 10000"/>
                    <a:gd name="connsiteX174" fmla="*/ 8393 w 10000"/>
                    <a:gd name="connsiteY174" fmla="*/ 8113 h 10000"/>
                    <a:gd name="connsiteX175" fmla="*/ 7986 w 10000"/>
                    <a:gd name="connsiteY175" fmla="*/ 8174 h 10000"/>
                    <a:gd name="connsiteX176" fmla="*/ 7890 w 10000"/>
                    <a:gd name="connsiteY176" fmla="*/ 8336 h 10000"/>
                    <a:gd name="connsiteX177" fmla="*/ 8183 w 10000"/>
                    <a:gd name="connsiteY177" fmla="*/ 8660 h 10000"/>
                    <a:gd name="connsiteX178" fmla="*/ 8923 w 10000"/>
                    <a:gd name="connsiteY178" fmla="*/ 8711 h 10000"/>
                    <a:gd name="connsiteX179" fmla="*/ 9594 w 10000"/>
                    <a:gd name="connsiteY179" fmla="*/ 8761 h 10000"/>
                    <a:gd name="connsiteX180" fmla="*/ 9790 w 10000"/>
                    <a:gd name="connsiteY180" fmla="*/ 8875 h 10000"/>
                    <a:gd name="connsiteX181" fmla="*/ 9889 w 10000"/>
                    <a:gd name="connsiteY181" fmla="*/ 9007 h 10000"/>
                    <a:gd name="connsiteX182" fmla="*/ 9818 w 10000"/>
                    <a:gd name="connsiteY182" fmla="*/ 9077 h 10000"/>
                    <a:gd name="connsiteX183" fmla="*/ 9497 w 10000"/>
                    <a:gd name="connsiteY183" fmla="*/ 9137 h 10000"/>
                    <a:gd name="connsiteX184" fmla="*/ 9204 w 10000"/>
                    <a:gd name="connsiteY184" fmla="*/ 9148 h 10000"/>
                    <a:gd name="connsiteX185" fmla="*/ 5694 w 10000"/>
                    <a:gd name="connsiteY185" fmla="*/ 9017 h 10000"/>
                    <a:gd name="connsiteX186" fmla="*/ 4979 w 10000"/>
                    <a:gd name="connsiteY186" fmla="*/ 9056 h 10000"/>
                    <a:gd name="connsiteX187" fmla="*/ 4449 w 10000"/>
                    <a:gd name="connsiteY187" fmla="*/ 9505 h 10000"/>
                    <a:gd name="connsiteX188" fmla="*/ 4546 w 10000"/>
                    <a:gd name="connsiteY188" fmla="*/ 9960 h 10000"/>
                    <a:gd name="connsiteX189" fmla="*/ 4546 w 10000"/>
                    <a:gd name="connsiteY189" fmla="*/ 9980 h 10000"/>
                    <a:gd name="connsiteX190" fmla="*/ 4645 w 10000"/>
                    <a:gd name="connsiteY190" fmla="*/ 10000 h 10000"/>
                    <a:gd name="connsiteX191" fmla="*/ 4645 w 10000"/>
                    <a:gd name="connsiteY191" fmla="*/ 10000 h 10000"/>
                    <a:gd name="connsiteX192" fmla="*/ 4659 w 10000"/>
                    <a:gd name="connsiteY192" fmla="*/ 9960 h 10000"/>
                    <a:gd name="connsiteX193" fmla="*/ 4560 w 10000"/>
                    <a:gd name="connsiteY193" fmla="*/ 9505 h 10000"/>
                    <a:gd name="connsiteX194" fmla="*/ 5008 w 10000"/>
                    <a:gd name="connsiteY194" fmla="*/ 9127 h 10000"/>
                    <a:gd name="connsiteX195" fmla="*/ 5694 w 10000"/>
                    <a:gd name="connsiteY195" fmla="*/ 9097 h 10000"/>
                    <a:gd name="connsiteX196" fmla="*/ 9204 w 10000"/>
                    <a:gd name="connsiteY196" fmla="*/ 9229 h 10000"/>
                    <a:gd name="connsiteX197" fmla="*/ 9511 w 10000"/>
                    <a:gd name="connsiteY197" fmla="*/ 9219 h 10000"/>
                    <a:gd name="connsiteX198" fmla="*/ 9889 w 10000"/>
                    <a:gd name="connsiteY198" fmla="*/ 9148 h 10000"/>
                    <a:gd name="connsiteX199" fmla="*/ 10000 w 10000"/>
                    <a:gd name="connsiteY199" fmla="*/ 9007 h 10000"/>
                    <a:gd name="connsiteX200" fmla="*/ 9876 w 10000"/>
                    <a:gd name="connsiteY200" fmla="*/ 8812 h 10000"/>
                    <a:gd name="connsiteX0" fmla="*/ 9876 w 10000"/>
                    <a:gd name="connsiteY0" fmla="*/ 8812 h 10000"/>
                    <a:gd name="connsiteX1" fmla="*/ 9652 w 10000"/>
                    <a:gd name="connsiteY1" fmla="*/ 8691 h 10000"/>
                    <a:gd name="connsiteX2" fmla="*/ 8937 w 10000"/>
                    <a:gd name="connsiteY2" fmla="*/ 8630 h 10000"/>
                    <a:gd name="connsiteX3" fmla="*/ 8238 w 10000"/>
                    <a:gd name="connsiteY3" fmla="*/ 8590 h 10000"/>
                    <a:gd name="connsiteX4" fmla="*/ 8000 w 10000"/>
                    <a:gd name="connsiteY4" fmla="*/ 8336 h 10000"/>
                    <a:gd name="connsiteX5" fmla="*/ 8055 w 10000"/>
                    <a:gd name="connsiteY5" fmla="*/ 8235 h 10000"/>
                    <a:gd name="connsiteX6" fmla="*/ 8238 w 10000"/>
                    <a:gd name="connsiteY6" fmla="*/ 8204 h 10000"/>
                    <a:gd name="connsiteX7" fmla="*/ 8754 w 10000"/>
                    <a:gd name="connsiteY7" fmla="*/ 8194 h 10000"/>
                    <a:gd name="connsiteX8" fmla="*/ 9161 w 10000"/>
                    <a:gd name="connsiteY8" fmla="*/ 8123 h 10000"/>
                    <a:gd name="connsiteX9" fmla="*/ 9260 w 10000"/>
                    <a:gd name="connsiteY9" fmla="*/ 7959 h 10000"/>
                    <a:gd name="connsiteX10" fmla="*/ 9161 w 10000"/>
                    <a:gd name="connsiteY10" fmla="*/ 7645 h 10000"/>
                    <a:gd name="connsiteX11" fmla="*/ 9483 w 10000"/>
                    <a:gd name="connsiteY11" fmla="*/ 7392 h 10000"/>
                    <a:gd name="connsiteX12" fmla="*/ 9483 w 10000"/>
                    <a:gd name="connsiteY12" fmla="*/ 2761 h 10000"/>
                    <a:gd name="connsiteX13" fmla="*/ 9092 w 10000"/>
                    <a:gd name="connsiteY13" fmla="*/ 2508 h 10000"/>
                    <a:gd name="connsiteX14" fmla="*/ 9119 w 10000"/>
                    <a:gd name="connsiteY14" fmla="*/ 2346 h 10000"/>
                    <a:gd name="connsiteX15" fmla="*/ 8979 w 10000"/>
                    <a:gd name="connsiteY15" fmla="*/ 2152 h 10000"/>
                    <a:gd name="connsiteX16" fmla="*/ 8531 w 10000"/>
                    <a:gd name="connsiteY16" fmla="*/ 2111 h 10000"/>
                    <a:gd name="connsiteX17" fmla="*/ 7903 w 10000"/>
                    <a:gd name="connsiteY17" fmla="*/ 2183 h 10000"/>
                    <a:gd name="connsiteX18" fmla="*/ 7777 w 10000"/>
                    <a:gd name="connsiteY18" fmla="*/ 2366 h 10000"/>
                    <a:gd name="connsiteX19" fmla="*/ 7804 w 10000"/>
                    <a:gd name="connsiteY19" fmla="*/ 2518 h 10000"/>
                    <a:gd name="connsiteX20" fmla="*/ 7526 w 10000"/>
                    <a:gd name="connsiteY20" fmla="*/ 2761 h 10000"/>
                    <a:gd name="connsiteX21" fmla="*/ 7526 w 10000"/>
                    <a:gd name="connsiteY21" fmla="*/ 7392 h 10000"/>
                    <a:gd name="connsiteX22" fmla="*/ 7791 w 10000"/>
                    <a:gd name="connsiteY22" fmla="*/ 7635 h 10000"/>
                    <a:gd name="connsiteX23" fmla="*/ 7818 w 10000"/>
                    <a:gd name="connsiteY23" fmla="*/ 7808 h 10000"/>
                    <a:gd name="connsiteX24" fmla="*/ 7749 w 10000"/>
                    <a:gd name="connsiteY24" fmla="*/ 7929 h 10000"/>
                    <a:gd name="connsiteX25" fmla="*/ 7175 w 10000"/>
                    <a:gd name="connsiteY25" fmla="*/ 7989 h 10000"/>
                    <a:gd name="connsiteX26" fmla="*/ 6756 w 10000"/>
                    <a:gd name="connsiteY26" fmla="*/ 7949 h 10000"/>
                    <a:gd name="connsiteX27" fmla="*/ 6686 w 10000"/>
                    <a:gd name="connsiteY27" fmla="*/ 7830 h 10000"/>
                    <a:gd name="connsiteX28" fmla="*/ 6728 w 10000"/>
                    <a:gd name="connsiteY28" fmla="*/ 7645 h 10000"/>
                    <a:gd name="connsiteX29" fmla="*/ 6756 w 10000"/>
                    <a:gd name="connsiteY29" fmla="*/ 7655 h 10000"/>
                    <a:gd name="connsiteX30" fmla="*/ 7147 w 10000"/>
                    <a:gd name="connsiteY30" fmla="*/ 7392 h 10000"/>
                    <a:gd name="connsiteX31" fmla="*/ 7147 w 10000"/>
                    <a:gd name="connsiteY31" fmla="*/ 2761 h 10000"/>
                    <a:gd name="connsiteX32" fmla="*/ 6756 w 10000"/>
                    <a:gd name="connsiteY32" fmla="*/ 2508 h 10000"/>
                    <a:gd name="connsiteX33" fmla="*/ 6756 w 10000"/>
                    <a:gd name="connsiteY33" fmla="*/ 2508 h 10000"/>
                    <a:gd name="connsiteX34" fmla="*/ 6783 w 10000"/>
                    <a:gd name="connsiteY34" fmla="*/ 2346 h 10000"/>
                    <a:gd name="connsiteX35" fmla="*/ 6645 w 10000"/>
                    <a:gd name="connsiteY35" fmla="*/ 2152 h 10000"/>
                    <a:gd name="connsiteX36" fmla="*/ 6197 w 10000"/>
                    <a:gd name="connsiteY36" fmla="*/ 2111 h 10000"/>
                    <a:gd name="connsiteX37" fmla="*/ 5554 w 10000"/>
                    <a:gd name="connsiteY37" fmla="*/ 2183 h 10000"/>
                    <a:gd name="connsiteX38" fmla="*/ 5427 w 10000"/>
                    <a:gd name="connsiteY38" fmla="*/ 2366 h 10000"/>
                    <a:gd name="connsiteX39" fmla="*/ 5455 w 10000"/>
                    <a:gd name="connsiteY39" fmla="*/ 2518 h 10000"/>
                    <a:gd name="connsiteX40" fmla="*/ 5204 w 10000"/>
                    <a:gd name="connsiteY40" fmla="*/ 2761 h 10000"/>
                    <a:gd name="connsiteX41" fmla="*/ 5204 w 10000"/>
                    <a:gd name="connsiteY41" fmla="*/ 7392 h 10000"/>
                    <a:gd name="connsiteX42" fmla="*/ 5455 w 10000"/>
                    <a:gd name="connsiteY42" fmla="*/ 7635 h 10000"/>
                    <a:gd name="connsiteX43" fmla="*/ 5485 w 10000"/>
                    <a:gd name="connsiteY43" fmla="*/ 7808 h 10000"/>
                    <a:gd name="connsiteX44" fmla="*/ 5413 w 10000"/>
                    <a:gd name="connsiteY44" fmla="*/ 7929 h 10000"/>
                    <a:gd name="connsiteX45" fmla="*/ 4841 w 10000"/>
                    <a:gd name="connsiteY45" fmla="*/ 7989 h 10000"/>
                    <a:gd name="connsiteX46" fmla="*/ 4436 w 10000"/>
                    <a:gd name="connsiteY46" fmla="*/ 7949 h 10000"/>
                    <a:gd name="connsiteX47" fmla="*/ 4364 w 10000"/>
                    <a:gd name="connsiteY47" fmla="*/ 7830 h 10000"/>
                    <a:gd name="connsiteX48" fmla="*/ 4394 w 10000"/>
                    <a:gd name="connsiteY48" fmla="*/ 7645 h 10000"/>
                    <a:gd name="connsiteX49" fmla="*/ 4422 w 10000"/>
                    <a:gd name="connsiteY49" fmla="*/ 7655 h 10000"/>
                    <a:gd name="connsiteX50" fmla="*/ 4811 w 10000"/>
                    <a:gd name="connsiteY50" fmla="*/ 7392 h 10000"/>
                    <a:gd name="connsiteX51" fmla="*/ 4811 w 10000"/>
                    <a:gd name="connsiteY51" fmla="*/ 2761 h 10000"/>
                    <a:gd name="connsiteX52" fmla="*/ 4532 w 10000"/>
                    <a:gd name="connsiteY52" fmla="*/ 2518 h 10000"/>
                    <a:gd name="connsiteX53" fmla="*/ 4560 w 10000"/>
                    <a:gd name="connsiteY53" fmla="*/ 2356 h 10000"/>
                    <a:gd name="connsiteX54" fmla="*/ 4436 w 10000"/>
                    <a:gd name="connsiteY54" fmla="*/ 2162 h 10000"/>
                    <a:gd name="connsiteX55" fmla="*/ 3974 w 10000"/>
                    <a:gd name="connsiteY55" fmla="*/ 2121 h 10000"/>
                    <a:gd name="connsiteX56" fmla="*/ 3344 w 10000"/>
                    <a:gd name="connsiteY56" fmla="*/ 2193 h 10000"/>
                    <a:gd name="connsiteX57" fmla="*/ 3218 w 10000"/>
                    <a:gd name="connsiteY57" fmla="*/ 2377 h 10000"/>
                    <a:gd name="connsiteX58" fmla="*/ 3245 w 10000"/>
                    <a:gd name="connsiteY58" fmla="*/ 2508 h 10000"/>
                    <a:gd name="connsiteX59" fmla="*/ 2870 w 10000"/>
                    <a:gd name="connsiteY59" fmla="*/ 2761 h 10000"/>
                    <a:gd name="connsiteX60" fmla="*/ 2870 w 10000"/>
                    <a:gd name="connsiteY60" fmla="*/ 7392 h 10000"/>
                    <a:gd name="connsiteX61" fmla="*/ 3218 w 10000"/>
                    <a:gd name="connsiteY61" fmla="*/ 7645 h 10000"/>
                    <a:gd name="connsiteX62" fmla="*/ 3259 w 10000"/>
                    <a:gd name="connsiteY62" fmla="*/ 7830 h 10000"/>
                    <a:gd name="connsiteX63" fmla="*/ 3190 w 10000"/>
                    <a:gd name="connsiteY63" fmla="*/ 7939 h 10000"/>
                    <a:gd name="connsiteX64" fmla="*/ 2616 w 10000"/>
                    <a:gd name="connsiteY64" fmla="*/ 8001 h 10000"/>
                    <a:gd name="connsiteX65" fmla="*/ 2212 w 10000"/>
                    <a:gd name="connsiteY65" fmla="*/ 7959 h 10000"/>
                    <a:gd name="connsiteX66" fmla="*/ 2141 w 10000"/>
                    <a:gd name="connsiteY66" fmla="*/ 7850 h 10000"/>
                    <a:gd name="connsiteX67" fmla="*/ 2183 w 10000"/>
                    <a:gd name="connsiteY67" fmla="*/ 7645 h 10000"/>
                    <a:gd name="connsiteX68" fmla="*/ 2491 w 10000"/>
                    <a:gd name="connsiteY68" fmla="*/ 7392 h 10000"/>
                    <a:gd name="connsiteX69" fmla="*/ 2491 w 10000"/>
                    <a:gd name="connsiteY69" fmla="*/ 2761 h 10000"/>
                    <a:gd name="connsiteX70" fmla="*/ 2127 w 10000"/>
                    <a:gd name="connsiteY70" fmla="*/ 2508 h 10000"/>
                    <a:gd name="connsiteX71" fmla="*/ 2141 w 10000"/>
                    <a:gd name="connsiteY71" fmla="*/ 2407 h 10000"/>
                    <a:gd name="connsiteX72" fmla="*/ 2058 w 10000"/>
                    <a:gd name="connsiteY72" fmla="*/ 2121 h 10000"/>
                    <a:gd name="connsiteX73" fmla="*/ 1679 w 10000"/>
                    <a:gd name="connsiteY73" fmla="*/ 1992 h 10000"/>
                    <a:gd name="connsiteX74" fmla="*/ 1498 w 10000"/>
                    <a:gd name="connsiteY74" fmla="*/ 1939 h 10000"/>
                    <a:gd name="connsiteX75" fmla="*/ 1442 w 10000"/>
                    <a:gd name="connsiteY75" fmla="*/ 1919 h 10000"/>
                    <a:gd name="connsiteX76" fmla="*/ 1442 w 10000"/>
                    <a:gd name="connsiteY76" fmla="*/ 1919 h 10000"/>
                    <a:gd name="connsiteX77" fmla="*/ 1456 w 10000"/>
                    <a:gd name="connsiteY77" fmla="*/ 1899 h 10000"/>
                    <a:gd name="connsiteX78" fmla="*/ 1778 w 10000"/>
                    <a:gd name="connsiteY78" fmla="*/ 1766 h 10000"/>
                    <a:gd name="connsiteX79" fmla="*/ 2113 w 10000"/>
                    <a:gd name="connsiteY79" fmla="*/ 1585 h 10000"/>
                    <a:gd name="connsiteX80" fmla="*/ 2212 w 10000"/>
                    <a:gd name="connsiteY80" fmla="*/ 1320 h 10000"/>
                    <a:gd name="connsiteX81" fmla="*/ 1945 w 10000"/>
                    <a:gd name="connsiteY81" fmla="*/ 1076 h 10000"/>
                    <a:gd name="connsiteX82" fmla="*/ 1820 w 10000"/>
                    <a:gd name="connsiteY82" fmla="*/ 1066 h 10000"/>
                    <a:gd name="connsiteX83" fmla="*/ 296 w 10000"/>
                    <a:gd name="connsiteY83" fmla="*/ 1209 h 10000"/>
                    <a:gd name="connsiteX84" fmla="*/ 183 w 10000"/>
                    <a:gd name="connsiteY84" fmla="*/ 1198 h 10000"/>
                    <a:gd name="connsiteX85" fmla="*/ 114 w 10000"/>
                    <a:gd name="connsiteY85" fmla="*/ 1076 h 10000"/>
                    <a:gd name="connsiteX86" fmla="*/ 631 w 10000"/>
                    <a:gd name="connsiteY86" fmla="*/ 670 h 10000"/>
                    <a:gd name="connsiteX87" fmla="*/ 1050 w 10000"/>
                    <a:gd name="connsiteY87" fmla="*/ 650 h 10000"/>
                    <a:gd name="connsiteX88" fmla="*/ 3204 w 10000"/>
                    <a:gd name="connsiteY88" fmla="*/ 731 h 10000"/>
                    <a:gd name="connsiteX89" fmla="*/ 4015 w 10000"/>
                    <a:gd name="connsiteY89" fmla="*/ 1 h 10000"/>
                    <a:gd name="connsiteX90" fmla="*/ 1050 w 10000"/>
                    <a:gd name="connsiteY90" fmla="*/ 569 h 10000"/>
                    <a:gd name="connsiteX91" fmla="*/ 603 w 10000"/>
                    <a:gd name="connsiteY91" fmla="*/ 589 h 10000"/>
                    <a:gd name="connsiteX92" fmla="*/ 3 w 10000"/>
                    <a:gd name="connsiteY92" fmla="*/ 1076 h 10000"/>
                    <a:gd name="connsiteX93" fmla="*/ 141 w 10000"/>
                    <a:gd name="connsiteY93" fmla="*/ 1279 h 10000"/>
                    <a:gd name="connsiteX94" fmla="*/ 296 w 10000"/>
                    <a:gd name="connsiteY94" fmla="*/ 1288 h 10000"/>
                    <a:gd name="connsiteX95" fmla="*/ 1820 w 10000"/>
                    <a:gd name="connsiteY95" fmla="*/ 1148 h 10000"/>
                    <a:gd name="connsiteX96" fmla="*/ 1917 w 10000"/>
                    <a:gd name="connsiteY96" fmla="*/ 1158 h 10000"/>
                    <a:gd name="connsiteX97" fmla="*/ 2100 w 10000"/>
                    <a:gd name="connsiteY97" fmla="*/ 1320 h 10000"/>
                    <a:gd name="connsiteX98" fmla="*/ 2017 w 10000"/>
                    <a:gd name="connsiteY98" fmla="*/ 1544 h 10000"/>
                    <a:gd name="connsiteX99" fmla="*/ 1679 w 10000"/>
                    <a:gd name="connsiteY99" fmla="*/ 1715 h 10000"/>
                    <a:gd name="connsiteX100" fmla="*/ 1456 w 10000"/>
                    <a:gd name="connsiteY100" fmla="*/ 1798 h 10000"/>
                    <a:gd name="connsiteX101" fmla="*/ 1332 w 10000"/>
                    <a:gd name="connsiteY101" fmla="*/ 1909 h 10000"/>
                    <a:gd name="connsiteX102" fmla="*/ 1332 w 10000"/>
                    <a:gd name="connsiteY102" fmla="*/ 1919 h 10000"/>
                    <a:gd name="connsiteX103" fmla="*/ 1442 w 10000"/>
                    <a:gd name="connsiteY103" fmla="*/ 2012 h 10000"/>
                    <a:gd name="connsiteX104" fmla="*/ 1751 w 10000"/>
                    <a:gd name="connsiteY104" fmla="*/ 2091 h 10000"/>
                    <a:gd name="connsiteX105" fmla="*/ 1959 w 10000"/>
                    <a:gd name="connsiteY105" fmla="*/ 2173 h 10000"/>
                    <a:gd name="connsiteX106" fmla="*/ 2031 w 10000"/>
                    <a:gd name="connsiteY106" fmla="*/ 2407 h 10000"/>
                    <a:gd name="connsiteX107" fmla="*/ 2017 w 10000"/>
                    <a:gd name="connsiteY107" fmla="*/ 2508 h 10000"/>
                    <a:gd name="connsiteX108" fmla="*/ 1707 w 10000"/>
                    <a:gd name="connsiteY108" fmla="*/ 2761 h 10000"/>
                    <a:gd name="connsiteX109" fmla="*/ 1707 w 10000"/>
                    <a:gd name="connsiteY109" fmla="*/ 7392 h 10000"/>
                    <a:gd name="connsiteX110" fmla="*/ 2058 w 10000"/>
                    <a:gd name="connsiteY110" fmla="*/ 7645 h 10000"/>
                    <a:gd name="connsiteX111" fmla="*/ 2031 w 10000"/>
                    <a:gd name="connsiteY111" fmla="*/ 7850 h 10000"/>
                    <a:gd name="connsiteX112" fmla="*/ 2155 w 10000"/>
                    <a:gd name="connsiteY112" fmla="*/ 8042 h 10000"/>
                    <a:gd name="connsiteX113" fmla="*/ 2616 w 10000"/>
                    <a:gd name="connsiteY113" fmla="*/ 8082 h 10000"/>
                    <a:gd name="connsiteX114" fmla="*/ 3245 w 10000"/>
                    <a:gd name="connsiteY114" fmla="*/ 8011 h 10000"/>
                    <a:gd name="connsiteX115" fmla="*/ 3372 w 10000"/>
                    <a:gd name="connsiteY115" fmla="*/ 7830 h 10000"/>
                    <a:gd name="connsiteX116" fmla="*/ 3344 w 10000"/>
                    <a:gd name="connsiteY116" fmla="*/ 7645 h 10000"/>
                    <a:gd name="connsiteX117" fmla="*/ 3652 w 10000"/>
                    <a:gd name="connsiteY117" fmla="*/ 7392 h 10000"/>
                    <a:gd name="connsiteX118" fmla="*/ 3652 w 10000"/>
                    <a:gd name="connsiteY118" fmla="*/ 2761 h 10000"/>
                    <a:gd name="connsiteX119" fmla="*/ 3358 w 10000"/>
                    <a:gd name="connsiteY119" fmla="*/ 2508 h 10000"/>
                    <a:gd name="connsiteX120" fmla="*/ 3330 w 10000"/>
                    <a:gd name="connsiteY120" fmla="*/ 2377 h 10000"/>
                    <a:gd name="connsiteX121" fmla="*/ 3400 w 10000"/>
                    <a:gd name="connsiteY121" fmla="*/ 2264 h 10000"/>
                    <a:gd name="connsiteX122" fmla="*/ 3974 w 10000"/>
                    <a:gd name="connsiteY122" fmla="*/ 2203 h 10000"/>
                    <a:gd name="connsiteX123" fmla="*/ 4380 w 10000"/>
                    <a:gd name="connsiteY123" fmla="*/ 2244 h 10000"/>
                    <a:gd name="connsiteX124" fmla="*/ 4449 w 10000"/>
                    <a:gd name="connsiteY124" fmla="*/ 2356 h 10000"/>
                    <a:gd name="connsiteX125" fmla="*/ 4422 w 10000"/>
                    <a:gd name="connsiteY125" fmla="*/ 2508 h 10000"/>
                    <a:gd name="connsiteX126" fmla="*/ 4422 w 10000"/>
                    <a:gd name="connsiteY126" fmla="*/ 2508 h 10000"/>
                    <a:gd name="connsiteX127" fmla="*/ 4029 w 10000"/>
                    <a:gd name="connsiteY127" fmla="*/ 2761 h 10000"/>
                    <a:gd name="connsiteX128" fmla="*/ 4029 w 10000"/>
                    <a:gd name="connsiteY128" fmla="*/ 7392 h 10000"/>
                    <a:gd name="connsiteX129" fmla="*/ 4281 w 10000"/>
                    <a:gd name="connsiteY129" fmla="*/ 7635 h 10000"/>
                    <a:gd name="connsiteX130" fmla="*/ 4254 w 10000"/>
                    <a:gd name="connsiteY130" fmla="*/ 7830 h 10000"/>
                    <a:gd name="connsiteX131" fmla="*/ 4380 w 10000"/>
                    <a:gd name="connsiteY131" fmla="*/ 8022 h 10000"/>
                    <a:gd name="connsiteX132" fmla="*/ 4841 w 10000"/>
                    <a:gd name="connsiteY132" fmla="*/ 8072 h 10000"/>
                    <a:gd name="connsiteX133" fmla="*/ 5468 w 10000"/>
                    <a:gd name="connsiteY133" fmla="*/ 8001 h 10000"/>
                    <a:gd name="connsiteX134" fmla="*/ 5595 w 10000"/>
                    <a:gd name="connsiteY134" fmla="*/ 7808 h 10000"/>
                    <a:gd name="connsiteX135" fmla="*/ 5567 w 10000"/>
                    <a:gd name="connsiteY135" fmla="*/ 7645 h 10000"/>
                    <a:gd name="connsiteX136" fmla="*/ 5595 w 10000"/>
                    <a:gd name="connsiteY136" fmla="*/ 7655 h 10000"/>
                    <a:gd name="connsiteX137" fmla="*/ 5988 w 10000"/>
                    <a:gd name="connsiteY137" fmla="*/ 7392 h 10000"/>
                    <a:gd name="connsiteX138" fmla="*/ 5988 w 10000"/>
                    <a:gd name="connsiteY138" fmla="*/ 2761 h 10000"/>
                    <a:gd name="connsiteX139" fmla="*/ 5595 w 10000"/>
                    <a:gd name="connsiteY139" fmla="*/ 2508 h 10000"/>
                    <a:gd name="connsiteX140" fmla="*/ 5567 w 10000"/>
                    <a:gd name="connsiteY140" fmla="*/ 2508 h 10000"/>
                    <a:gd name="connsiteX141" fmla="*/ 5554 w 10000"/>
                    <a:gd name="connsiteY141" fmla="*/ 2366 h 10000"/>
                    <a:gd name="connsiteX142" fmla="*/ 5609 w 10000"/>
                    <a:gd name="connsiteY142" fmla="*/ 2254 h 10000"/>
                    <a:gd name="connsiteX143" fmla="*/ 6197 w 10000"/>
                    <a:gd name="connsiteY143" fmla="*/ 2193 h 10000"/>
                    <a:gd name="connsiteX144" fmla="*/ 6604 w 10000"/>
                    <a:gd name="connsiteY144" fmla="*/ 2233 h 10000"/>
                    <a:gd name="connsiteX145" fmla="*/ 6673 w 10000"/>
                    <a:gd name="connsiteY145" fmla="*/ 2346 h 10000"/>
                    <a:gd name="connsiteX146" fmla="*/ 6631 w 10000"/>
                    <a:gd name="connsiteY146" fmla="*/ 2518 h 10000"/>
                    <a:gd name="connsiteX147" fmla="*/ 6365 w 10000"/>
                    <a:gd name="connsiteY147" fmla="*/ 2761 h 10000"/>
                    <a:gd name="connsiteX148" fmla="*/ 6365 w 10000"/>
                    <a:gd name="connsiteY148" fmla="*/ 7392 h 10000"/>
                    <a:gd name="connsiteX149" fmla="*/ 6617 w 10000"/>
                    <a:gd name="connsiteY149" fmla="*/ 7635 h 10000"/>
                    <a:gd name="connsiteX150" fmla="*/ 6576 w 10000"/>
                    <a:gd name="connsiteY150" fmla="*/ 7830 h 10000"/>
                    <a:gd name="connsiteX151" fmla="*/ 6714 w 10000"/>
                    <a:gd name="connsiteY151" fmla="*/ 8022 h 10000"/>
                    <a:gd name="connsiteX152" fmla="*/ 7175 w 10000"/>
                    <a:gd name="connsiteY152" fmla="*/ 8072 h 10000"/>
                    <a:gd name="connsiteX153" fmla="*/ 7804 w 10000"/>
                    <a:gd name="connsiteY153" fmla="*/ 8001 h 10000"/>
                    <a:gd name="connsiteX154" fmla="*/ 7931 w 10000"/>
                    <a:gd name="connsiteY154" fmla="*/ 7808 h 10000"/>
                    <a:gd name="connsiteX155" fmla="*/ 7903 w 10000"/>
                    <a:gd name="connsiteY155" fmla="*/ 7655 h 10000"/>
                    <a:gd name="connsiteX156" fmla="*/ 7917 w 10000"/>
                    <a:gd name="connsiteY156" fmla="*/ 7655 h 10000"/>
                    <a:gd name="connsiteX157" fmla="*/ 8308 w 10000"/>
                    <a:gd name="connsiteY157" fmla="*/ 7392 h 10000"/>
                    <a:gd name="connsiteX158" fmla="*/ 8308 w 10000"/>
                    <a:gd name="connsiteY158" fmla="*/ 2761 h 10000"/>
                    <a:gd name="connsiteX159" fmla="*/ 7917 w 10000"/>
                    <a:gd name="connsiteY159" fmla="*/ 2508 h 10000"/>
                    <a:gd name="connsiteX160" fmla="*/ 7903 w 10000"/>
                    <a:gd name="connsiteY160" fmla="*/ 2508 h 10000"/>
                    <a:gd name="connsiteX161" fmla="*/ 7890 w 10000"/>
                    <a:gd name="connsiteY161" fmla="*/ 2366 h 10000"/>
                    <a:gd name="connsiteX162" fmla="*/ 7959 w 10000"/>
                    <a:gd name="connsiteY162" fmla="*/ 2254 h 10000"/>
                    <a:gd name="connsiteX163" fmla="*/ 8531 w 10000"/>
                    <a:gd name="connsiteY163" fmla="*/ 2193 h 10000"/>
                    <a:gd name="connsiteX164" fmla="*/ 8937 w 10000"/>
                    <a:gd name="connsiteY164" fmla="*/ 2233 h 10000"/>
                    <a:gd name="connsiteX165" fmla="*/ 9009 w 10000"/>
                    <a:gd name="connsiteY165" fmla="*/ 2346 h 10000"/>
                    <a:gd name="connsiteX166" fmla="*/ 8979 w 10000"/>
                    <a:gd name="connsiteY166" fmla="*/ 2518 h 10000"/>
                    <a:gd name="connsiteX167" fmla="*/ 8699 w 10000"/>
                    <a:gd name="connsiteY167" fmla="*/ 2761 h 10000"/>
                    <a:gd name="connsiteX168" fmla="*/ 8699 w 10000"/>
                    <a:gd name="connsiteY168" fmla="*/ 7392 h 10000"/>
                    <a:gd name="connsiteX169" fmla="*/ 9036 w 10000"/>
                    <a:gd name="connsiteY169" fmla="*/ 7645 h 10000"/>
                    <a:gd name="connsiteX170" fmla="*/ 9147 w 10000"/>
                    <a:gd name="connsiteY170" fmla="*/ 7959 h 10000"/>
                    <a:gd name="connsiteX171" fmla="*/ 9092 w 10000"/>
                    <a:gd name="connsiteY171" fmla="*/ 8062 h 10000"/>
                    <a:gd name="connsiteX172" fmla="*/ 8896 w 10000"/>
                    <a:gd name="connsiteY172" fmla="*/ 8102 h 10000"/>
                    <a:gd name="connsiteX173" fmla="*/ 8393 w 10000"/>
                    <a:gd name="connsiteY173" fmla="*/ 8113 h 10000"/>
                    <a:gd name="connsiteX174" fmla="*/ 7986 w 10000"/>
                    <a:gd name="connsiteY174" fmla="*/ 8174 h 10000"/>
                    <a:gd name="connsiteX175" fmla="*/ 7890 w 10000"/>
                    <a:gd name="connsiteY175" fmla="*/ 8336 h 10000"/>
                    <a:gd name="connsiteX176" fmla="*/ 8183 w 10000"/>
                    <a:gd name="connsiteY176" fmla="*/ 8660 h 10000"/>
                    <a:gd name="connsiteX177" fmla="*/ 8923 w 10000"/>
                    <a:gd name="connsiteY177" fmla="*/ 8711 h 10000"/>
                    <a:gd name="connsiteX178" fmla="*/ 9594 w 10000"/>
                    <a:gd name="connsiteY178" fmla="*/ 8761 h 10000"/>
                    <a:gd name="connsiteX179" fmla="*/ 9790 w 10000"/>
                    <a:gd name="connsiteY179" fmla="*/ 8875 h 10000"/>
                    <a:gd name="connsiteX180" fmla="*/ 9889 w 10000"/>
                    <a:gd name="connsiteY180" fmla="*/ 9007 h 10000"/>
                    <a:gd name="connsiteX181" fmla="*/ 9818 w 10000"/>
                    <a:gd name="connsiteY181" fmla="*/ 9077 h 10000"/>
                    <a:gd name="connsiteX182" fmla="*/ 9497 w 10000"/>
                    <a:gd name="connsiteY182" fmla="*/ 9137 h 10000"/>
                    <a:gd name="connsiteX183" fmla="*/ 9204 w 10000"/>
                    <a:gd name="connsiteY183" fmla="*/ 9148 h 10000"/>
                    <a:gd name="connsiteX184" fmla="*/ 5694 w 10000"/>
                    <a:gd name="connsiteY184" fmla="*/ 9017 h 10000"/>
                    <a:gd name="connsiteX185" fmla="*/ 4979 w 10000"/>
                    <a:gd name="connsiteY185" fmla="*/ 9056 h 10000"/>
                    <a:gd name="connsiteX186" fmla="*/ 4449 w 10000"/>
                    <a:gd name="connsiteY186" fmla="*/ 9505 h 10000"/>
                    <a:gd name="connsiteX187" fmla="*/ 4546 w 10000"/>
                    <a:gd name="connsiteY187" fmla="*/ 9960 h 10000"/>
                    <a:gd name="connsiteX188" fmla="*/ 4546 w 10000"/>
                    <a:gd name="connsiteY188" fmla="*/ 9980 h 10000"/>
                    <a:gd name="connsiteX189" fmla="*/ 4645 w 10000"/>
                    <a:gd name="connsiteY189" fmla="*/ 10000 h 10000"/>
                    <a:gd name="connsiteX190" fmla="*/ 4645 w 10000"/>
                    <a:gd name="connsiteY190" fmla="*/ 10000 h 10000"/>
                    <a:gd name="connsiteX191" fmla="*/ 4659 w 10000"/>
                    <a:gd name="connsiteY191" fmla="*/ 9960 h 10000"/>
                    <a:gd name="connsiteX192" fmla="*/ 4560 w 10000"/>
                    <a:gd name="connsiteY192" fmla="*/ 9505 h 10000"/>
                    <a:gd name="connsiteX193" fmla="*/ 5008 w 10000"/>
                    <a:gd name="connsiteY193" fmla="*/ 9127 h 10000"/>
                    <a:gd name="connsiteX194" fmla="*/ 5694 w 10000"/>
                    <a:gd name="connsiteY194" fmla="*/ 9097 h 10000"/>
                    <a:gd name="connsiteX195" fmla="*/ 9204 w 10000"/>
                    <a:gd name="connsiteY195" fmla="*/ 9229 h 10000"/>
                    <a:gd name="connsiteX196" fmla="*/ 9511 w 10000"/>
                    <a:gd name="connsiteY196" fmla="*/ 9219 h 10000"/>
                    <a:gd name="connsiteX197" fmla="*/ 9889 w 10000"/>
                    <a:gd name="connsiteY197" fmla="*/ 9148 h 10000"/>
                    <a:gd name="connsiteX198" fmla="*/ 10000 w 10000"/>
                    <a:gd name="connsiteY198" fmla="*/ 9007 h 10000"/>
                    <a:gd name="connsiteX199" fmla="*/ 9876 w 10000"/>
                    <a:gd name="connsiteY199" fmla="*/ 8812 h 10000"/>
                    <a:gd name="connsiteX0" fmla="*/ 9876 w 10000"/>
                    <a:gd name="connsiteY0" fmla="*/ 8812 h 10000"/>
                    <a:gd name="connsiteX1" fmla="*/ 9652 w 10000"/>
                    <a:gd name="connsiteY1" fmla="*/ 8691 h 10000"/>
                    <a:gd name="connsiteX2" fmla="*/ 8937 w 10000"/>
                    <a:gd name="connsiteY2" fmla="*/ 8630 h 10000"/>
                    <a:gd name="connsiteX3" fmla="*/ 8238 w 10000"/>
                    <a:gd name="connsiteY3" fmla="*/ 8590 h 10000"/>
                    <a:gd name="connsiteX4" fmla="*/ 8000 w 10000"/>
                    <a:gd name="connsiteY4" fmla="*/ 8336 h 10000"/>
                    <a:gd name="connsiteX5" fmla="*/ 8055 w 10000"/>
                    <a:gd name="connsiteY5" fmla="*/ 8235 h 10000"/>
                    <a:gd name="connsiteX6" fmla="*/ 8238 w 10000"/>
                    <a:gd name="connsiteY6" fmla="*/ 8204 h 10000"/>
                    <a:gd name="connsiteX7" fmla="*/ 8754 w 10000"/>
                    <a:gd name="connsiteY7" fmla="*/ 8194 h 10000"/>
                    <a:gd name="connsiteX8" fmla="*/ 9161 w 10000"/>
                    <a:gd name="connsiteY8" fmla="*/ 8123 h 10000"/>
                    <a:gd name="connsiteX9" fmla="*/ 9260 w 10000"/>
                    <a:gd name="connsiteY9" fmla="*/ 7959 h 10000"/>
                    <a:gd name="connsiteX10" fmla="*/ 9161 w 10000"/>
                    <a:gd name="connsiteY10" fmla="*/ 7645 h 10000"/>
                    <a:gd name="connsiteX11" fmla="*/ 9483 w 10000"/>
                    <a:gd name="connsiteY11" fmla="*/ 7392 h 10000"/>
                    <a:gd name="connsiteX12" fmla="*/ 9483 w 10000"/>
                    <a:gd name="connsiteY12" fmla="*/ 2761 h 10000"/>
                    <a:gd name="connsiteX13" fmla="*/ 9092 w 10000"/>
                    <a:gd name="connsiteY13" fmla="*/ 2508 h 10000"/>
                    <a:gd name="connsiteX14" fmla="*/ 9119 w 10000"/>
                    <a:gd name="connsiteY14" fmla="*/ 2346 h 10000"/>
                    <a:gd name="connsiteX15" fmla="*/ 8979 w 10000"/>
                    <a:gd name="connsiteY15" fmla="*/ 2152 h 10000"/>
                    <a:gd name="connsiteX16" fmla="*/ 8531 w 10000"/>
                    <a:gd name="connsiteY16" fmla="*/ 2111 h 10000"/>
                    <a:gd name="connsiteX17" fmla="*/ 7903 w 10000"/>
                    <a:gd name="connsiteY17" fmla="*/ 2183 h 10000"/>
                    <a:gd name="connsiteX18" fmla="*/ 7777 w 10000"/>
                    <a:gd name="connsiteY18" fmla="*/ 2366 h 10000"/>
                    <a:gd name="connsiteX19" fmla="*/ 7804 w 10000"/>
                    <a:gd name="connsiteY19" fmla="*/ 2518 h 10000"/>
                    <a:gd name="connsiteX20" fmla="*/ 7526 w 10000"/>
                    <a:gd name="connsiteY20" fmla="*/ 2761 h 10000"/>
                    <a:gd name="connsiteX21" fmla="*/ 7526 w 10000"/>
                    <a:gd name="connsiteY21" fmla="*/ 7392 h 10000"/>
                    <a:gd name="connsiteX22" fmla="*/ 7791 w 10000"/>
                    <a:gd name="connsiteY22" fmla="*/ 7635 h 10000"/>
                    <a:gd name="connsiteX23" fmla="*/ 7818 w 10000"/>
                    <a:gd name="connsiteY23" fmla="*/ 7808 h 10000"/>
                    <a:gd name="connsiteX24" fmla="*/ 7749 w 10000"/>
                    <a:gd name="connsiteY24" fmla="*/ 7929 h 10000"/>
                    <a:gd name="connsiteX25" fmla="*/ 7175 w 10000"/>
                    <a:gd name="connsiteY25" fmla="*/ 7989 h 10000"/>
                    <a:gd name="connsiteX26" fmla="*/ 6756 w 10000"/>
                    <a:gd name="connsiteY26" fmla="*/ 7949 h 10000"/>
                    <a:gd name="connsiteX27" fmla="*/ 6686 w 10000"/>
                    <a:gd name="connsiteY27" fmla="*/ 7830 h 10000"/>
                    <a:gd name="connsiteX28" fmla="*/ 6728 w 10000"/>
                    <a:gd name="connsiteY28" fmla="*/ 7645 h 10000"/>
                    <a:gd name="connsiteX29" fmla="*/ 6756 w 10000"/>
                    <a:gd name="connsiteY29" fmla="*/ 7655 h 10000"/>
                    <a:gd name="connsiteX30" fmla="*/ 7147 w 10000"/>
                    <a:gd name="connsiteY30" fmla="*/ 7392 h 10000"/>
                    <a:gd name="connsiteX31" fmla="*/ 7147 w 10000"/>
                    <a:gd name="connsiteY31" fmla="*/ 2761 h 10000"/>
                    <a:gd name="connsiteX32" fmla="*/ 6756 w 10000"/>
                    <a:gd name="connsiteY32" fmla="*/ 2508 h 10000"/>
                    <a:gd name="connsiteX33" fmla="*/ 6756 w 10000"/>
                    <a:gd name="connsiteY33" fmla="*/ 2508 h 10000"/>
                    <a:gd name="connsiteX34" fmla="*/ 6783 w 10000"/>
                    <a:gd name="connsiteY34" fmla="*/ 2346 h 10000"/>
                    <a:gd name="connsiteX35" fmla="*/ 6645 w 10000"/>
                    <a:gd name="connsiteY35" fmla="*/ 2152 h 10000"/>
                    <a:gd name="connsiteX36" fmla="*/ 6197 w 10000"/>
                    <a:gd name="connsiteY36" fmla="*/ 2111 h 10000"/>
                    <a:gd name="connsiteX37" fmla="*/ 5554 w 10000"/>
                    <a:gd name="connsiteY37" fmla="*/ 2183 h 10000"/>
                    <a:gd name="connsiteX38" fmla="*/ 5427 w 10000"/>
                    <a:gd name="connsiteY38" fmla="*/ 2366 h 10000"/>
                    <a:gd name="connsiteX39" fmla="*/ 5455 w 10000"/>
                    <a:gd name="connsiteY39" fmla="*/ 2518 h 10000"/>
                    <a:gd name="connsiteX40" fmla="*/ 5204 w 10000"/>
                    <a:gd name="connsiteY40" fmla="*/ 2761 h 10000"/>
                    <a:gd name="connsiteX41" fmla="*/ 5204 w 10000"/>
                    <a:gd name="connsiteY41" fmla="*/ 7392 h 10000"/>
                    <a:gd name="connsiteX42" fmla="*/ 5455 w 10000"/>
                    <a:gd name="connsiteY42" fmla="*/ 7635 h 10000"/>
                    <a:gd name="connsiteX43" fmla="*/ 5485 w 10000"/>
                    <a:gd name="connsiteY43" fmla="*/ 7808 h 10000"/>
                    <a:gd name="connsiteX44" fmla="*/ 5413 w 10000"/>
                    <a:gd name="connsiteY44" fmla="*/ 7929 h 10000"/>
                    <a:gd name="connsiteX45" fmla="*/ 4841 w 10000"/>
                    <a:gd name="connsiteY45" fmla="*/ 7989 h 10000"/>
                    <a:gd name="connsiteX46" fmla="*/ 4436 w 10000"/>
                    <a:gd name="connsiteY46" fmla="*/ 7949 h 10000"/>
                    <a:gd name="connsiteX47" fmla="*/ 4364 w 10000"/>
                    <a:gd name="connsiteY47" fmla="*/ 7830 h 10000"/>
                    <a:gd name="connsiteX48" fmla="*/ 4394 w 10000"/>
                    <a:gd name="connsiteY48" fmla="*/ 7645 h 10000"/>
                    <a:gd name="connsiteX49" fmla="*/ 4422 w 10000"/>
                    <a:gd name="connsiteY49" fmla="*/ 7655 h 10000"/>
                    <a:gd name="connsiteX50" fmla="*/ 4811 w 10000"/>
                    <a:gd name="connsiteY50" fmla="*/ 7392 h 10000"/>
                    <a:gd name="connsiteX51" fmla="*/ 4811 w 10000"/>
                    <a:gd name="connsiteY51" fmla="*/ 2761 h 10000"/>
                    <a:gd name="connsiteX52" fmla="*/ 4532 w 10000"/>
                    <a:gd name="connsiteY52" fmla="*/ 2518 h 10000"/>
                    <a:gd name="connsiteX53" fmla="*/ 4560 w 10000"/>
                    <a:gd name="connsiteY53" fmla="*/ 2356 h 10000"/>
                    <a:gd name="connsiteX54" fmla="*/ 4436 w 10000"/>
                    <a:gd name="connsiteY54" fmla="*/ 2162 h 10000"/>
                    <a:gd name="connsiteX55" fmla="*/ 3974 w 10000"/>
                    <a:gd name="connsiteY55" fmla="*/ 2121 h 10000"/>
                    <a:gd name="connsiteX56" fmla="*/ 3344 w 10000"/>
                    <a:gd name="connsiteY56" fmla="*/ 2193 h 10000"/>
                    <a:gd name="connsiteX57" fmla="*/ 3218 w 10000"/>
                    <a:gd name="connsiteY57" fmla="*/ 2377 h 10000"/>
                    <a:gd name="connsiteX58" fmla="*/ 3245 w 10000"/>
                    <a:gd name="connsiteY58" fmla="*/ 2508 h 10000"/>
                    <a:gd name="connsiteX59" fmla="*/ 2870 w 10000"/>
                    <a:gd name="connsiteY59" fmla="*/ 2761 h 10000"/>
                    <a:gd name="connsiteX60" fmla="*/ 2870 w 10000"/>
                    <a:gd name="connsiteY60" fmla="*/ 7392 h 10000"/>
                    <a:gd name="connsiteX61" fmla="*/ 3218 w 10000"/>
                    <a:gd name="connsiteY61" fmla="*/ 7645 h 10000"/>
                    <a:gd name="connsiteX62" fmla="*/ 3259 w 10000"/>
                    <a:gd name="connsiteY62" fmla="*/ 7830 h 10000"/>
                    <a:gd name="connsiteX63" fmla="*/ 3190 w 10000"/>
                    <a:gd name="connsiteY63" fmla="*/ 7939 h 10000"/>
                    <a:gd name="connsiteX64" fmla="*/ 2616 w 10000"/>
                    <a:gd name="connsiteY64" fmla="*/ 8001 h 10000"/>
                    <a:gd name="connsiteX65" fmla="*/ 2212 w 10000"/>
                    <a:gd name="connsiteY65" fmla="*/ 7959 h 10000"/>
                    <a:gd name="connsiteX66" fmla="*/ 2141 w 10000"/>
                    <a:gd name="connsiteY66" fmla="*/ 7850 h 10000"/>
                    <a:gd name="connsiteX67" fmla="*/ 2183 w 10000"/>
                    <a:gd name="connsiteY67" fmla="*/ 7645 h 10000"/>
                    <a:gd name="connsiteX68" fmla="*/ 2491 w 10000"/>
                    <a:gd name="connsiteY68" fmla="*/ 7392 h 10000"/>
                    <a:gd name="connsiteX69" fmla="*/ 2491 w 10000"/>
                    <a:gd name="connsiteY69" fmla="*/ 2761 h 10000"/>
                    <a:gd name="connsiteX70" fmla="*/ 2127 w 10000"/>
                    <a:gd name="connsiteY70" fmla="*/ 2508 h 10000"/>
                    <a:gd name="connsiteX71" fmla="*/ 2141 w 10000"/>
                    <a:gd name="connsiteY71" fmla="*/ 2407 h 10000"/>
                    <a:gd name="connsiteX72" fmla="*/ 2058 w 10000"/>
                    <a:gd name="connsiteY72" fmla="*/ 2121 h 10000"/>
                    <a:gd name="connsiteX73" fmla="*/ 1679 w 10000"/>
                    <a:gd name="connsiteY73" fmla="*/ 1992 h 10000"/>
                    <a:gd name="connsiteX74" fmla="*/ 1498 w 10000"/>
                    <a:gd name="connsiteY74" fmla="*/ 1939 h 10000"/>
                    <a:gd name="connsiteX75" fmla="*/ 1442 w 10000"/>
                    <a:gd name="connsiteY75" fmla="*/ 1919 h 10000"/>
                    <a:gd name="connsiteX76" fmla="*/ 1442 w 10000"/>
                    <a:gd name="connsiteY76" fmla="*/ 1919 h 10000"/>
                    <a:gd name="connsiteX77" fmla="*/ 1456 w 10000"/>
                    <a:gd name="connsiteY77" fmla="*/ 1899 h 10000"/>
                    <a:gd name="connsiteX78" fmla="*/ 1778 w 10000"/>
                    <a:gd name="connsiteY78" fmla="*/ 1766 h 10000"/>
                    <a:gd name="connsiteX79" fmla="*/ 2113 w 10000"/>
                    <a:gd name="connsiteY79" fmla="*/ 1585 h 10000"/>
                    <a:gd name="connsiteX80" fmla="*/ 2212 w 10000"/>
                    <a:gd name="connsiteY80" fmla="*/ 1320 h 10000"/>
                    <a:gd name="connsiteX81" fmla="*/ 1945 w 10000"/>
                    <a:gd name="connsiteY81" fmla="*/ 1076 h 10000"/>
                    <a:gd name="connsiteX82" fmla="*/ 1820 w 10000"/>
                    <a:gd name="connsiteY82" fmla="*/ 1066 h 10000"/>
                    <a:gd name="connsiteX83" fmla="*/ 296 w 10000"/>
                    <a:gd name="connsiteY83" fmla="*/ 1209 h 10000"/>
                    <a:gd name="connsiteX84" fmla="*/ 183 w 10000"/>
                    <a:gd name="connsiteY84" fmla="*/ 1198 h 10000"/>
                    <a:gd name="connsiteX85" fmla="*/ 114 w 10000"/>
                    <a:gd name="connsiteY85" fmla="*/ 1076 h 10000"/>
                    <a:gd name="connsiteX86" fmla="*/ 631 w 10000"/>
                    <a:gd name="connsiteY86" fmla="*/ 670 h 10000"/>
                    <a:gd name="connsiteX87" fmla="*/ 1050 w 10000"/>
                    <a:gd name="connsiteY87" fmla="*/ 650 h 10000"/>
                    <a:gd name="connsiteX88" fmla="*/ 4015 w 10000"/>
                    <a:gd name="connsiteY88" fmla="*/ 1 h 10000"/>
                    <a:gd name="connsiteX89" fmla="*/ 1050 w 10000"/>
                    <a:gd name="connsiteY89" fmla="*/ 569 h 10000"/>
                    <a:gd name="connsiteX90" fmla="*/ 603 w 10000"/>
                    <a:gd name="connsiteY90" fmla="*/ 589 h 10000"/>
                    <a:gd name="connsiteX91" fmla="*/ 3 w 10000"/>
                    <a:gd name="connsiteY91" fmla="*/ 1076 h 10000"/>
                    <a:gd name="connsiteX92" fmla="*/ 141 w 10000"/>
                    <a:gd name="connsiteY92" fmla="*/ 1279 h 10000"/>
                    <a:gd name="connsiteX93" fmla="*/ 296 w 10000"/>
                    <a:gd name="connsiteY93" fmla="*/ 1288 h 10000"/>
                    <a:gd name="connsiteX94" fmla="*/ 1820 w 10000"/>
                    <a:gd name="connsiteY94" fmla="*/ 1148 h 10000"/>
                    <a:gd name="connsiteX95" fmla="*/ 1917 w 10000"/>
                    <a:gd name="connsiteY95" fmla="*/ 1158 h 10000"/>
                    <a:gd name="connsiteX96" fmla="*/ 2100 w 10000"/>
                    <a:gd name="connsiteY96" fmla="*/ 1320 h 10000"/>
                    <a:gd name="connsiteX97" fmla="*/ 2017 w 10000"/>
                    <a:gd name="connsiteY97" fmla="*/ 1544 h 10000"/>
                    <a:gd name="connsiteX98" fmla="*/ 1679 w 10000"/>
                    <a:gd name="connsiteY98" fmla="*/ 1715 h 10000"/>
                    <a:gd name="connsiteX99" fmla="*/ 1456 w 10000"/>
                    <a:gd name="connsiteY99" fmla="*/ 1798 h 10000"/>
                    <a:gd name="connsiteX100" fmla="*/ 1332 w 10000"/>
                    <a:gd name="connsiteY100" fmla="*/ 1909 h 10000"/>
                    <a:gd name="connsiteX101" fmla="*/ 1332 w 10000"/>
                    <a:gd name="connsiteY101" fmla="*/ 1919 h 10000"/>
                    <a:gd name="connsiteX102" fmla="*/ 1442 w 10000"/>
                    <a:gd name="connsiteY102" fmla="*/ 2012 h 10000"/>
                    <a:gd name="connsiteX103" fmla="*/ 1751 w 10000"/>
                    <a:gd name="connsiteY103" fmla="*/ 2091 h 10000"/>
                    <a:gd name="connsiteX104" fmla="*/ 1959 w 10000"/>
                    <a:gd name="connsiteY104" fmla="*/ 2173 h 10000"/>
                    <a:gd name="connsiteX105" fmla="*/ 2031 w 10000"/>
                    <a:gd name="connsiteY105" fmla="*/ 2407 h 10000"/>
                    <a:gd name="connsiteX106" fmla="*/ 2017 w 10000"/>
                    <a:gd name="connsiteY106" fmla="*/ 2508 h 10000"/>
                    <a:gd name="connsiteX107" fmla="*/ 1707 w 10000"/>
                    <a:gd name="connsiteY107" fmla="*/ 2761 h 10000"/>
                    <a:gd name="connsiteX108" fmla="*/ 1707 w 10000"/>
                    <a:gd name="connsiteY108" fmla="*/ 7392 h 10000"/>
                    <a:gd name="connsiteX109" fmla="*/ 2058 w 10000"/>
                    <a:gd name="connsiteY109" fmla="*/ 7645 h 10000"/>
                    <a:gd name="connsiteX110" fmla="*/ 2031 w 10000"/>
                    <a:gd name="connsiteY110" fmla="*/ 7850 h 10000"/>
                    <a:gd name="connsiteX111" fmla="*/ 2155 w 10000"/>
                    <a:gd name="connsiteY111" fmla="*/ 8042 h 10000"/>
                    <a:gd name="connsiteX112" fmla="*/ 2616 w 10000"/>
                    <a:gd name="connsiteY112" fmla="*/ 8082 h 10000"/>
                    <a:gd name="connsiteX113" fmla="*/ 3245 w 10000"/>
                    <a:gd name="connsiteY113" fmla="*/ 8011 h 10000"/>
                    <a:gd name="connsiteX114" fmla="*/ 3372 w 10000"/>
                    <a:gd name="connsiteY114" fmla="*/ 7830 h 10000"/>
                    <a:gd name="connsiteX115" fmla="*/ 3344 w 10000"/>
                    <a:gd name="connsiteY115" fmla="*/ 7645 h 10000"/>
                    <a:gd name="connsiteX116" fmla="*/ 3652 w 10000"/>
                    <a:gd name="connsiteY116" fmla="*/ 7392 h 10000"/>
                    <a:gd name="connsiteX117" fmla="*/ 3652 w 10000"/>
                    <a:gd name="connsiteY117" fmla="*/ 2761 h 10000"/>
                    <a:gd name="connsiteX118" fmla="*/ 3358 w 10000"/>
                    <a:gd name="connsiteY118" fmla="*/ 2508 h 10000"/>
                    <a:gd name="connsiteX119" fmla="*/ 3330 w 10000"/>
                    <a:gd name="connsiteY119" fmla="*/ 2377 h 10000"/>
                    <a:gd name="connsiteX120" fmla="*/ 3400 w 10000"/>
                    <a:gd name="connsiteY120" fmla="*/ 2264 h 10000"/>
                    <a:gd name="connsiteX121" fmla="*/ 3974 w 10000"/>
                    <a:gd name="connsiteY121" fmla="*/ 2203 h 10000"/>
                    <a:gd name="connsiteX122" fmla="*/ 4380 w 10000"/>
                    <a:gd name="connsiteY122" fmla="*/ 2244 h 10000"/>
                    <a:gd name="connsiteX123" fmla="*/ 4449 w 10000"/>
                    <a:gd name="connsiteY123" fmla="*/ 2356 h 10000"/>
                    <a:gd name="connsiteX124" fmla="*/ 4422 w 10000"/>
                    <a:gd name="connsiteY124" fmla="*/ 2508 h 10000"/>
                    <a:gd name="connsiteX125" fmla="*/ 4422 w 10000"/>
                    <a:gd name="connsiteY125" fmla="*/ 2508 h 10000"/>
                    <a:gd name="connsiteX126" fmla="*/ 4029 w 10000"/>
                    <a:gd name="connsiteY126" fmla="*/ 2761 h 10000"/>
                    <a:gd name="connsiteX127" fmla="*/ 4029 w 10000"/>
                    <a:gd name="connsiteY127" fmla="*/ 7392 h 10000"/>
                    <a:gd name="connsiteX128" fmla="*/ 4281 w 10000"/>
                    <a:gd name="connsiteY128" fmla="*/ 7635 h 10000"/>
                    <a:gd name="connsiteX129" fmla="*/ 4254 w 10000"/>
                    <a:gd name="connsiteY129" fmla="*/ 7830 h 10000"/>
                    <a:gd name="connsiteX130" fmla="*/ 4380 w 10000"/>
                    <a:gd name="connsiteY130" fmla="*/ 8022 h 10000"/>
                    <a:gd name="connsiteX131" fmla="*/ 4841 w 10000"/>
                    <a:gd name="connsiteY131" fmla="*/ 8072 h 10000"/>
                    <a:gd name="connsiteX132" fmla="*/ 5468 w 10000"/>
                    <a:gd name="connsiteY132" fmla="*/ 8001 h 10000"/>
                    <a:gd name="connsiteX133" fmla="*/ 5595 w 10000"/>
                    <a:gd name="connsiteY133" fmla="*/ 7808 h 10000"/>
                    <a:gd name="connsiteX134" fmla="*/ 5567 w 10000"/>
                    <a:gd name="connsiteY134" fmla="*/ 7645 h 10000"/>
                    <a:gd name="connsiteX135" fmla="*/ 5595 w 10000"/>
                    <a:gd name="connsiteY135" fmla="*/ 7655 h 10000"/>
                    <a:gd name="connsiteX136" fmla="*/ 5988 w 10000"/>
                    <a:gd name="connsiteY136" fmla="*/ 7392 h 10000"/>
                    <a:gd name="connsiteX137" fmla="*/ 5988 w 10000"/>
                    <a:gd name="connsiteY137" fmla="*/ 2761 h 10000"/>
                    <a:gd name="connsiteX138" fmla="*/ 5595 w 10000"/>
                    <a:gd name="connsiteY138" fmla="*/ 2508 h 10000"/>
                    <a:gd name="connsiteX139" fmla="*/ 5567 w 10000"/>
                    <a:gd name="connsiteY139" fmla="*/ 2508 h 10000"/>
                    <a:gd name="connsiteX140" fmla="*/ 5554 w 10000"/>
                    <a:gd name="connsiteY140" fmla="*/ 2366 h 10000"/>
                    <a:gd name="connsiteX141" fmla="*/ 5609 w 10000"/>
                    <a:gd name="connsiteY141" fmla="*/ 2254 h 10000"/>
                    <a:gd name="connsiteX142" fmla="*/ 6197 w 10000"/>
                    <a:gd name="connsiteY142" fmla="*/ 2193 h 10000"/>
                    <a:gd name="connsiteX143" fmla="*/ 6604 w 10000"/>
                    <a:gd name="connsiteY143" fmla="*/ 2233 h 10000"/>
                    <a:gd name="connsiteX144" fmla="*/ 6673 w 10000"/>
                    <a:gd name="connsiteY144" fmla="*/ 2346 h 10000"/>
                    <a:gd name="connsiteX145" fmla="*/ 6631 w 10000"/>
                    <a:gd name="connsiteY145" fmla="*/ 2518 h 10000"/>
                    <a:gd name="connsiteX146" fmla="*/ 6365 w 10000"/>
                    <a:gd name="connsiteY146" fmla="*/ 2761 h 10000"/>
                    <a:gd name="connsiteX147" fmla="*/ 6365 w 10000"/>
                    <a:gd name="connsiteY147" fmla="*/ 7392 h 10000"/>
                    <a:gd name="connsiteX148" fmla="*/ 6617 w 10000"/>
                    <a:gd name="connsiteY148" fmla="*/ 7635 h 10000"/>
                    <a:gd name="connsiteX149" fmla="*/ 6576 w 10000"/>
                    <a:gd name="connsiteY149" fmla="*/ 7830 h 10000"/>
                    <a:gd name="connsiteX150" fmla="*/ 6714 w 10000"/>
                    <a:gd name="connsiteY150" fmla="*/ 8022 h 10000"/>
                    <a:gd name="connsiteX151" fmla="*/ 7175 w 10000"/>
                    <a:gd name="connsiteY151" fmla="*/ 8072 h 10000"/>
                    <a:gd name="connsiteX152" fmla="*/ 7804 w 10000"/>
                    <a:gd name="connsiteY152" fmla="*/ 8001 h 10000"/>
                    <a:gd name="connsiteX153" fmla="*/ 7931 w 10000"/>
                    <a:gd name="connsiteY153" fmla="*/ 7808 h 10000"/>
                    <a:gd name="connsiteX154" fmla="*/ 7903 w 10000"/>
                    <a:gd name="connsiteY154" fmla="*/ 7655 h 10000"/>
                    <a:gd name="connsiteX155" fmla="*/ 7917 w 10000"/>
                    <a:gd name="connsiteY155" fmla="*/ 7655 h 10000"/>
                    <a:gd name="connsiteX156" fmla="*/ 8308 w 10000"/>
                    <a:gd name="connsiteY156" fmla="*/ 7392 h 10000"/>
                    <a:gd name="connsiteX157" fmla="*/ 8308 w 10000"/>
                    <a:gd name="connsiteY157" fmla="*/ 2761 h 10000"/>
                    <a:gd name="connsiteX158" fmla="*/ 7917 w 10000"/>
                    <a:gd name="connsiteY158" fmla="*/ 2508 h 10000"/>
                    <a:gd name="connsiteX159" fmla="*/ 7903 w 10000"/>
                    <a:gd name="connsiteY159" fmla="*/ 2508 h 10000"/>
                    <a:gd name="connsiteX160" fmla="*/ 7890 w 10000"/>
                    <a:gd name="connsiteY160" fmla="*/ 2366 h 10000"/>
                    <a:gd name="connsiteX161" fmla="*/ 7959 w 10000"/>
                    <a:gd name="connsiteY161" fmla="*/ 2254 h 10000"/>
                    <a:gd name="connsiteX162" fmla="*/ 8531 w 10000"/>
                    <a:gd name="connsiteY162" fmla="*/ 2193 h 10000"/>
                    <a:gd name="connsiteX163" fmla="*/ 8937 w 10000"/>
                    <a:gd name="connsiteY163" fmla="*/ 2233 h 10000"/>
                    <a:gd name="connsiteX164" fmla="*/ 9009 w 10000"/>
                    <a:gd name="connsiteY164" fmla="*/ 2346 h 10000"/>
                    <a:gd name="connsiteX165" fmla="*/ 8979 w 10000"/>
                    <a:gd name="connsiteY165" fmla="*/ 2518 h 10000"/>
                    <a:gd name="connsiteX166" fmla="*/ 8699 w 10000"/>
                    <a:gd name="connsiteY166" fmla="*/ 2761 h 10000"/>
                    <a:gd name="connsiteX167" fmla="*/ 8699 w 10000"/>
                    <a:gd name="connsiteY167" fmla="*/ 7392 h 10000"/>
                    <a:gd name="connsiteX168" fmla="*/ 9036 w 10000"/>
                    <a:gd name="connsiteY168" fmla="*/ 7645 h 10000"/>
                    <a:gd name="connsiteX169" fmla="*/ 9147 w 10000"/>
                    <a:gd name="connsiteY169" fmla="*/ 7959 h 10000"/>
                    <a:gd name="connsiteX170" fmla="*/ 9092 w 10000"/>
                    <a:gd name="connsiteY170" fmla="*/ 8062 h 10000"/>
                    <a:gd name="connsiteX171" fmla="*/ 8896 w 10000"/>
                    <a:gd name="connsiteY171" fmla="*/ 8102 h 10000"/>
                    <a:gd name="connsiteX172" fmla="*/ 8393 w 10000"/>
                    <a:gd name="connsiteY172" fmla="*/ 8113 h 10000"/>
                    <a:gd name="connsiteX173" fmla="*/ 7986 w 10000"/>
                    <a:gd name="connsiteY173" fmla="*/ 8174 h 10000"/>
                    <a:gd name="connsiteX174" fmla="*/ 7890 w 10000"/>
                    <a:gd name="connsiteY174" fmla="*/ 8336 h 10000"/>
                    <a:gd name="connsiteX175" fmla="*/ 8183 w 10000"/>
                    <a:gd name="connsiteY175" fmla="*/ 8660 h 10000"/>
                    <a:gd name="connsiteX176" fmla="*/ 8923 w 10000"/>
                    <a:gd name="connsiteY176" fmla="*/ 8711 h 10000"/>
                    <a:gd name="connsiteX177" fmla="*/ 9594 w 10000"/>
                    <a:gd name="connsiteY177" fmla="*/ 8761 h 10000"/>
                    <a:gd name="connsiteX178" fmla="*/ 9790 w 10000"/>
                    <a:gd name="connsiteY178" fmla="*/ 8875 h 10000"/>
                    <a:gd name="connsiteX179" fmla="*/ 9889 w 10000"/>
                    <a:gd name="connsiteY179" fmla="*/ 9007 h 10000"/>
                    <a:gd name="connsiteX180" fmla="*/ 9818 w 10000"/>
                    <a:gd name="connsiteY180" fmla="*/ 9077 h 10000"/>
                    <a:gd name="connsiteX181" fmla="*/ 9497 w 10000"/>
                    <a:gd name="connsiteY181" fmla="*/ 9137 h 10000"/>
                    <a:gd name="connsiteX182" fmla="*/ 9204 w 10000"/>
                    <a:gd name="connsiteY182" fmla="*/ 9148 h 10000"/>
                    <a:gd name="connsiteX183" fmla="*/ 5694 w 10000"/>
                    <a:gd name="connsiteY183" fmla="*/ 9017 h 10000"/>
                    <a:gd name="connsiteX184" fmla="*/ 4979 w 10000"/>
                    <a:gd name="connsiteY184" fmla="*/ 9056 h 10000"/>
                    <a:gd name="connsiteX185" fmla="*/ 4449 w 10000"/>
                    <a:gd name="connsiteY185" fmla="*/ 9505 h 10000"/>
                    <a:gd name="connsiteX186" fmla="*/ 4546 w 10000"/>
                    <a:gd name="connsiteY186" fmla="*/ 9960 h 10000"/>
                    <a:gd name="connsiteX187" fmla="*/ 4546 w 10000"/>
                    <a:gd name="connsiteY187" fmla="*/ 9980 h 10000"/>
                    <a:gd name="connsiteX188" fmla="*/ 4645 w 10000"/>
                    <a:gd name="connsiteY188" fmla="*/ 10000 h 10000"/>
                    <a:gd name="connsiteX189" fmla="*/ 4645 w 10000"/>
                    <a:gd name="connsiteY189" fmla="*/ 10000 h 10000"/>
                    <a:gd name="connsiteX190" fmla="*/ 4659 w 10000"/>
                    <a:gd name="connsiteY190" fmla="*/ 9960 h 10000"/>
                    <a:gd name="connsiteX191" fmla="*/ 4560 w 10000"/>
                    <a:gd name="connsiteY191" fmla="*/ 9505 h 10000"/>
                    <a:gd name="connsiteX192" fmla="*/ 5008 w 10000"/>
                    <a:gd name="connsiteY192" fmla="*/ 9127 h 10000"/>
                    <a:gd name="connsiteX193" fmla="*/ 5694 w 10000"/>
                    <a:gd name="connsiteY193" fmla="*/ 9097 h 10000"/>
                    <a:gd name="connsiteX194" fmla="*/ 9204 w 10000"/>
                    <a:gd name="connsiteY194" fmla="*/ 9229 h 10000"/>
                    <a:gd name="connsiteX195" fmla="*/ 9511 w 10000"/>
                    <a:gd name="connsiteY195" fmla="*/ 9219 h 10000"/>
                    <a:gd name="connsiteX196" fmla="*/ 9889 w 10000"/>
                    <a:gd name="connsiteY196" fmla="*/ 9148 h 10000"/>
                    <a:gd name="connsiteX197" fmla="*/ 10000 w 10000"/>
                    <a:gd name="connsiteY197" fmla="*/ 9007 h 10000"/>
                    <a:gd name="connsiteX198" fmla="*/ 9876 w 10000"/>
                    <a:gd name="connsiteY198" fmla="*/ 8812 h 10000"/>
                    <a:gd name="connsiteX0" fmla="*/ 9876 w 10000"/>
                    <a:gd name="connsiteY0" fmla="*/ 8247 h 9435"/>
                    <a:gd name="connsiteX1" fmla="*/ 9652 w 10000"/>
                    <a:gd name="connsiteY1" fmla="*/ 8126 h 9435"/>
                    <a:gd name="connsiteX2" fmla="*/ 8937 w 10000"/>
                    <a:gd name="connsiteY2" fmla="*/ 8065 h 9435"/>
                    <a:gd name="connsiteX3" fmla="*/ 8238 w 10000"/>
                    <a:gd name="connsiteY3" fmla="*/ 8025 h 9435"/>
                    <a:gd name="connsiteX4" fmla="*/ 8000 w 10000"/>
                    <a:gd name="connsiteY4" fmla="*/ 7771 h 9435"/>
                    <a:gd name="connsiteX5" fmla="*/ 8055 w 10000"/>
                    <a:gd name="connsiteY5" fmla="*/ 7670 h 9435"/>
                    <a:gd name="connsiteX6" fmla="*/ 8238 w 10000"/>
                    <a:gd name="connsiteY6" fmla="*/ 7639 h 9435"/>
                    <a:gd name="connsiteX7" fmla="*/ 8754 w 10000"/>
                    <a:gd name="connsiteY7" fmla="*/ 7629 h 9435"/>
                    <a:gd name="connsiteX8" fmla="*/ 9161 w 10000"/>
                    <a:gd name="connsiteY8" fmla="*/ 7558 h 9435"/>
                    <a:gd name="connsiteX9" fmla="*/ 9260 w 10000"/>
                    <a:gd name="connsiteY9" fmla="*/ 7394 h 9435"/>
                    <a:gd name="connsiteX10" fmla="*/ 9161 w 10000"/>
                    <a:gd name="connsiteY10" fmla="*/ 7080 h 9435"/>
                    <a:gd name="connsiteX11" fmla="*/ 9483 w 10000"/>
                    <a:gd name="connsiteY11" fmla="*/ 6827 h 9435"/>
                    <a:gd name="connsiteX12" fmla="*/ 9483 w 10000"/>
                    <a:gd name="connsiteY12" fmla="*/ 2196 h 9435"/>
                    <a:gd name="connsiteX13" fmla="*/ 9092 w 10000"/>
                    <a:gd name="connsiteY13" fmla="*/ 1943 h 9435"/>
                    <a:gd name="connsiteX14" fmla="*/ 9119 w 10000"/>
                    <a:gd name="connsiteY14" fmla="*/ 1781 h 9435"/>
                    <a:gd name="connsiteX15" fmla="*/ 8979 w 10000"/>
                    <a:gd name="connsiteY15" fmla="*/ 1587 h 9435"/>
                    <a:gd name="connsiteX16" fmla="*/ 8531 w 10000"/>
                    <a:gd name="connsiteY16" fmla="*/ 1546 h 9435"/>
                    <a:gd name="connsiteX17" fmla="*/ 7903 w 10000"/>
                    <a:gd name="connsiteY17" fmla="*/ 1618 h 9435"/>
                    <a:gd name="connsiteX18" fmla="*/ 7777 w 10000"/>
                    <a:gd name="connsiteY18" fmla="*/ 1801 h 9435"/>
                    <a:gd name="connsiteX19" fmla="*/ 7804 w 10000"/>
                    <a:gd name="connsiteY19" fmla="*/ 1953 h 9435"/>
                    <a:gd name="connsiteX20" fmla="*/ 7526 w 10000"/>
                    <a:gd name="connsiteY20" fmla="*/ 2196 h 9435"/>
                    <a:gd name="connsiteX21" fmla="*/ 7526 w 10000"/>
                    <a:gd name="connsiteY21" fmla="*/ 6827 h 9435"/>
                    <a:gd name="connsiteX22" fmla="*/ 7791 w 10000"/>
                    <a:gd name="connsiteY22" fmla="*/ 7070 h 9435"/>
                    <a:gd name="connsiteX23" fmla="*/ 7818 w 10000"/>
                    <a:gd name="connsiteY23" fmla="*/ 7243 h 9435"/>
                    <a:gd name="connsiteX24" fmla="*/ 7749 w 10000"/>
                    <a:gd name="connsiteY24" fmla="*/ 7364 h 9435"/>
                    <a:gd name="connsiteX25" fmla="*/ 7175 w 10000"/>
                    <a:gd name="connsiteY25" fmla="*/ 7424 h 9435"/>
                    <a:gd name="connsiteX26" fmla="*/ 6756 w 10000"/>
                    <a:gd name="connsiteY26" fmla="*/ 7384 h 9435"/>
                    <a:gd name="connsiteX27" fmla="*/ 6686 w 10000"/>
                    <a:gd name="connsiteY27" fmla="*/ 7265 h 9435"/>
                    <a:gd name="connsiteX28" fmla="*/ 6728 w 10000"/>
                    <a:gd name="connsiteY28" fmla="*/ 7080 h 9435"/>
                    <a:gd name="connsiteX29" fmla="*/ 6756 w 10000"/>
                    <a:gd name="connsiteY29" fmla="*/ 7090 h 9435"/>
                    <a:gd name="connsiteX30" fmla="*/ 7147 w 10000"/>
                    <a:gd name="connsiteY30" fmla="*/ 6827 h 9435"/>
                    <a:gd name="connsiteX31" fmla="*/ 7147 w 10000"/>
                    <a:gd name="connsiteY31" fmla="*/ 2196 h 9435"/>
                    <a:gd name="connsiteX32" fmla="*/ 6756 w 10000"/>
                    <a:gd name="connsiteY32" fmla="*/ 1943 h 9435"/>
                    <a:gd name="connsiteX33" fmla="*/ 6756 w 10000"/>
                    <a:gd name="connsiteY33" fmla="*/ 1943 h 9435"/>
                    <a:gd name="connsiteX34" fmla="*/ 6783 w 10000"/>
                    <a:gd name="connsiteY34" fmla="*/ 1781 h 9435"/>
                    <a:gd name="connsiteX35" fmla="*/ 6645 w 10000"/>
                    <a:gd name="connsiteY35" fmla="*/ 1587 h 9435"/>
                    <a:gd name="connsiteX36" fmla="*/ 6197 w 10000"/>
                    <a:gd name="connsiteY36" fmla="*/ 1546 h 9435"/>
                    <a:gd name="connsiteX37" fmla="*/ 5554 w 10000"/>
                    <a:gd name="connsiteY37" fmla="*/ 1618 h 9435"/>
                    <a:gd name="connsiteX38" fmla="*/ 5427 w 10000"/>
                    <a:gd name="connsiteY38" fmla="*/ 1801 h 9435"/>
                    <a:gd name="connsiteX39" fmla="*/ 5455 w 10000"/>
                    <a:gd name="connsiteY39" fmla="*/ 1953 h 9435"/>
                    <a:gd name="connsiteX40" fmla="*/ 5204 w 10000"/>
                    <a:gd name="connsiteY40" fmla="*/ 2196 h 9435"/>
                    <a:gd name="connsiteX41" fmla="*/ 5204 w 10000"/>
                    <a:gd name="connsiteY41" fmla="*/ 6827 h 9435"/>
                    <a:gd name="connsiteX42" fmla="*/ 5455 w 10000"/>
                    <a:gd name="connsiteY42" fmla="*/ 7070 h 9435"/>
                    <a:gd name="connsiteX43" fmla="*/ 5485 w 10000"/>
                    <a:gd name="connsiteY43" fmla="*/ 7243 h 9435"/>
                    <a:gd name="connsiteX44" fmla="*/ 5413 w 10000"/>
                    <a:gd name="connsiteY44" fmla="*/ 7364 h 9435"/>
                    <a:gd name="connsiteX45" fmla="*/ 4841 w 10000"/>
                    <a:gd name="connsiteY45" fmla="*/ 7424 h 9435"/>
                    <a:gd name="connsiteX46" fmla="*/ 4436 w 10000"/>
                    <a:gd name="connsiteY46" fmla="*/ 7384 h 9435"/>
                    <a:gd name="connsiteX47" fmla="*/ 4364 w 10000"/>
                    <a:gd name="connsiteY47" fmla="*/ 7265 h 9435"/>
                    <a:gd name="connsiteX48" fmla="*/ 4394 w 10000"/>
                    <a:gd name="connsiteY48" fmla="*/ 7080 h 9435"/>
                    <a:gd name="connsiteX49" fmla="*/ 4422 w 10000"/>
                    <a:gd name="connsiteY49" fmla="*/ 7090 h 9435"/>
                    <a:gd name="connsiteX50" fmla="*/ 4811 w 10000"/>
                    <a:gd name="connsiteY50" fmla="*/ 6827 h 9435"/>
                    <a:gd name="connsiteX51" fmla="*/ 4811 w 10000"/>
                    <a:gd name="connsiteY51" fmla="*/ 2196 h 9435"/>
                    <a:gd name="connsiteX52" fmla="*/ 4532 w 10000"/>
                    <a:gd name="connsiteY52" fmla="*/ 1953 h 9435"/>
                    <a:gd name="connsiteX53" fmla="*/ 4560 w 10000"/>
                    <a:gd name="connsiteY53" fmla="*/ 1791 h 9435"/>
                    <a:gd name="connsiteX54" fmla="*/ 4436 w 10000"/>
                    <a:gd name="connsiteY54" fmla="*/ 1597 h 9435"/>
                    <a:gd name="connsiteX55" fmla="*/ 3974 w 10000"/>
                    <a:gd name="connsiteY55" fmla="*/ 1556 h 9435"/>
                    <a:gd name="connsiteX56" fmla="*/ 3344 w 10000"/>
                    <a:gd name="connsiteY56" fmla="*/ 1628 h 9435"/>
                    <a:gd name="connsiteX57" fmla="*/ 3218 w 10000"/>
                    <a:gd name="connsiteY57" fmla="*/ 1812 h 9435"/>
                    <a:gd name="connsiteX58" fmla="*/ 3245 w 10000"/>
                    <a:gd name="connsiteY58" fmla="*/ 1943 h 9435"/>
                    <a:gd name="connsiteX59" fmla="*/ 2870 w 10000"/>
                    <a:gd name="connsiteY59" fmla="*/ 2196 h 9435"/>
                    <a:gd name="connsiteX60" fmla="*/ 2870 w 10000"/>
                    <a:gd name="connsiteY60" fmla="*/ 6827 h 9435"/>
                    <a:gd name="connsiteX61" fmla="*/ 3218 w 10000"/>
                    <a:gd name="connsiteY61" fmla="*/ 7080 h 9435"/>
                    <a:gd name="connsiteX62" fmla="*/ 3259 w 10000"/>
                    <a:gd name="connsiteY62" fmla="*/ 7265 h 9435"/>
                    <a:gd name="connsiteX63" fmla="*/ 3190 w 10000"/>
                    <a:gd name="connsiteY63" fmla="*/ 7374 h 9435"/>
                    <a:gd name="connsiteX64" fmla="*/ 2616 w 10000"/>
                    <a:gd name="connsiteY64" fmla="*/ 7436 h 9435"/>
                    <a:gd name="connsiteX65" fmla="*/ 2212 w 10000"/>
                    <a:gd name="connsiteY65" fmla="*/ 7394 h 9435"/>
                    <a:gd name="connsiteX66" fmla="*/ 2141 w 10000"/>
                    <a:gd name="connsiteY66" fmla="*/ 7285 h 9435"/>
                    <a:gd name="connsiteX67" fmla="*/ 2183 w 10000"/>
                    <a:gd name="connsiteY67" fmla="*/ 7080 h 9435"/>
                    <a:gd name="connsiteX68" fmla="*/ 2491 w 10000"/>
                    <a:gd name="connsiteY68" fmla="*/ 6827 h 9435"/>
                    <a:gd name="connsiteX69" fmla="*/ 2491 w 10000"/>
                    <a:gd name="connsiteY69" fmla="*/ 2196 h 9435"/>
                    <a:gd name="connsiteX70" fmla="*/ 2127 w 10000"/>
                    <a:gd name="connsiteY70" fmla="*/ 1943 h 9435"/>
                    <a:gd name="connsiteX71" fmla="*/ 2141 w 10000"/>
                    <a:gd name="connsiteY71" fmla="*/ 1842 h 9435"/>
                    <a:gd name="connsiteX72" fmla="*/ 2058 w 10000"/>
                    <a:gd name="connsiteY72" fmla="*/ 1556 h 9435"/>
                    <a:gd name="connsiteX73" fmla="*/ 1679 w 10000"/>
                    <a:gd name="connsiteY73" fmla="*/ 1427 h 9435"/>
                    <a:gd name="connsiteX74" fmla="*/ 1498 w 10000"/>
                    <a:gd name="connsiteY74" fmla="*/ 1374 h 9435"/>
                    <a:gd name="connsiteX75" fmla="*/ 1442 w 10000"/>
                    <a:gd name="connsiteY75" fmla="*/ 1354 h 9435"/>
                    <a:gd name="connsiteX76" fmla="*/ 1442 w 10000"/>
                    <a:gd name="connsiteY76" fmla="*/ 1354 h 9435"/>
                    <a:gd name="connsiteX77" fmla="*/ 1456 w 10000"/>
                    <a:gd name="connsiteY77" fmla="*/ 1334 h 9435"/>
                    <a:gd name="connsiteX78" fmla="*/ 1778 w 10000"/>
                    <a:gd name="connsiteY78" fmla="*/ 1201 h 9435"/>
                    <a:gd name="connsiteX79" fmla="*/ 2113 w 10000"/>
                    <a:gd name="connsiteY79" fmla="*/ 1020 h 9435"/>
                    <a:gd name="connsiteX80" fmla="*/ 2212 w 10000"/>
                    <a:gd name="connsiteY80" fmla="*/ 755 h 9435"/>
                    <a:gd name="connsiteX81" fmla="*/ 1945 w 10000"/>
                    <a:gd name="connsiteY81" fmla="*/ 511 h 9435"/>
                    <a:gd name="connsiteX82" fmla="*/ 1820 w 10000"/>
                    <a:gd name="connsiteY82" fmla="*/ 501 h 9435"/>
                    <a:gd name="connsiteX83" fmla="*/ 296 w 10000"/>
                    <a:gd name="connsiteY83" fmla="*/ 644 h 9435"/>
                    <a:gd name="connsiteX84" fmla="*/ 183 w 10000"/>
                    <a:gd name="connsiteY84" fmla="*/ 633 h 9435"/>
                    <a:gd name="connsiteX85" fmla="*/ 114 w 10000"/>
                    <a:gd name="connsiteY85" fmla="*/ 511 h 9435"/>
                    <a:gd name="connsiteX86" fmla="*/ 631 w 10000"/>
                    <a:gd name="connsiteY86" fmla="*/ 105 h 9435"/>
                    <a:gd name="connsiteX87" fmla="*/ 1050 w 10000"/>
                    <a:gd name="connsiteY87" fmla="*/ 85 h 9435"/>
                    <a:gd name="connsiteX88" fmla="*/ 1050 w 10000"/>
                    <a:gd name="connsiteY88" fmla="*/ 4 h 9435"/>
                    <a:gd name="connsiteX89" fmla="*/ 603 w 10000"/>
                    <a:gd name="connsiteY89" fmla="*/ 24 h 9435"/>
                    <a:gd name="connsiteX90" fmla="*/ 3 w 10000"/>
                    <a:gd name="connsiteY90" fmla="*/ 511 h 9435"/>
                    <a:gd name="connsiteX91" fmla="*/ 141 w 10000"/>
                    <a:gd name="connsiteY91" fmla="*/ 714 h 9435"/>
                    <a:gd name="connsiteX92" fmla="*/ 296 w 10000"/>
                    <a:gd name="connsiteY92" fmla="*/ 723 h 9435"/>
                    <a:gd name="connsiteX93" fmla="*/ 1820 w 10000"/>
                    <a:gd name="connsiteY93" fmla="*/ 583 h 9435"/>
                    <a:gd name="connsiteX94" fmla="*/ 1917 w 10000"/>
                    <a:gd name="connsiteY94" fmla="*/ 593 h 9435"/>
                    <a:gd name="connsiteX95" fmla="*/ 2100 w 10000"/>
                    <a:gd name="connsiteY95" fmla="*/ 755 h 9435"/>
                    <a:gd name="connsiteX96" fmla="*/ 2017 w 10000"/>
                    <a:gd name="connsiteY96" fmla="*/ 979 h 9435"/>
                    <a:gd name="connsiteX97" fmla="*/ 1679 w 10000"/>
                    <a:gd name="connsiteY97" fmla="*/ 1150 h 9435"/>
                    <a:gd name="connsiteX98" fmla="*/ 1456 w 10000"/>
                    <a:gd name="connsiteY98" fmla="*/ 1233 h 9435"/>
                    <a:gd name="connsiteX99" fmla="*/ 1332 w 10000"/>
                    <a:gd name="connsiteY99" fmla="*/ 1344 h 9435"/>
                    <a:gd name="connsiteX100" fmla="*/ 1332 w 10000"/>
                    <a:gd name="connsiteY100" fmla="*/ 1354 h 9435"/>
                    <a:gd name="connsiteX101" fmla="*/ 1442 w 10000"/>
                    <a:gd name="connsiteY101" fmla="*/ 1447 h 9435"/>
                    <a:gd name="connsiteX102" fmla="*/ 1751 w 10000"/>
                    <a:gd name="connsiteY102" fmla="*/ 1526 h 9435"/>
                    <a:gd name="connsiteX103" fmla="*/ 1959 w 10000"/>
                    <a:gd name="connsiteY103" fmla="*/ 1608 h 9435"/>
                    <a:gd name="connsiteX104" fmla="*/ 2031 w 10000"/>
                    <a:gd name="connsiteY104" fmla="*/ 1842 h 9435"/>
                    <a:gd name="connsiteX105" fmla="*/ 2017 w 10000"/>
                    <a:gd name="connsiteY105" fmla="*/ 1943 h 9435"/>
                    <a:gd name="connsiteX106" fmla="*/ 1707 w 10000"/>
                    <a:gd name="connsiteY106" fmla="*/ 2196 h 9435"/>
                    <a:gd name="connsiteX107" fmla="*/ 1707 w 10000"/>
                    <a:gd name="connsiteY107" fmla="*/ 6827 h 9435"/>
                    <a:gd name="connsiteX108" fmla="*/ 2058 w 10000"/>
                    <a:gd name="connsiteY108" fmla="*/ 7080 h 9435"/>
                    <a:gd name="connsiteX109" fmla="*/ 2031 w 10000"/>
                    <a:gd name="connsiteY109" fmla="*/ 7285 h 9435"/>
                    <a:gd name="connsiteX110" fmla="*/ 2155 w 10000"/>
                    <a:gd name="connsiteY110" fmla="*/ 7477 h 9435"/>
                    <a:gd name="connsiteX111" fmla="*/ 2616 w 10000"/>
                    <a:gd name="connsiteY111" fmla="*/ 7517 h 9435"/>
                    <a:gd name="connsiteX112" fmla="*/ 3245 w 10000"/>
                    <a:gd name="connsiteY112" fmla="*/ 7446 h 9435"/>
                    <a:gd name="connsiteX113" fmla="*/ 3372 w 10000"/>
                    <a:gd name="connsiteY113" fmla="*/ 7265 h 9435"/>
                    <a:gd name="connsiteX114" fmla="*/ 3344 w 10000"/>
                    <a:gd name="connsiteY114" fmla="*/ 7080 h 9435"/>
                    <a:gd name="connsiteX115" fmla="*/ 3652 w 10000"/>
                    <a:gd name="connsiteY115" fmla="*/ 6827 h 9435"/>
                    <a:gd name="connsiteX116" fmla="*/ 3652 w 10000"/>
                    <a:gd name="connsiteY116" fmla="*/ 2196 h 9435"/>
                    <a:gd name="connsiteX117" fmla="*/ 3358 w 10000"/>
                    <a:gd name="connsiteY117" fmla="*/ 1943 h 9435"/>
                    <a:gd name="connsiteX118" fmla="*/ 3330 w 10000"/>
                    <a:gd name="connsiteY118" fmla="*/ 1812 h 9435"/>
                    <a:gd name="connsiteX119" fmla="*/ 3400 w 10000"/>
                    <a:gd name="connsiteY119" fmla="*/ 1699 h 9435"/>
                    <a:gd name="connsiteX120" fmla="*/ 3974 w 10000"/>
                    <a:gd name="connsiteY120" fmla="*/ 1638 h 9435"/>
                    <a:gd name="connsiteX121" fmla="*/ 4380 w 10000"/>
                    <a:gd name="connsiteY121" fmla="*/ 1679 h 9435"/>
                    <a:gd name="connsiteX122" fmla="*/ 4449 w 10000"/>
                    <a:gd name="connsiteY122" fmla="*/ 1791 h 9435"/>
                    <a:gd name="connsiteX123" fmla="*/ 4422 w 10000"/>
                    <a:gd name="connsiteY123" fmla="*/ 1943 h 9435"/>
                    <a:gd name="connsiteX124" fmla="*/ 4422 w 10000"/>
                    <a:gd name="connsiteY124" fmla="*/ 1943 h 9435"/>
                    <a:gd name="connsiteX125" fmla="*/ 4029 w 10000"/>
                    <a:gd name="connsiteY125" fmla="*/ 2196 h 9435"/>
                    <a:gd name="connsiteX126" fmla="*/ 4029 w 10000"/>
                    <a:gd name="connsiteY126" fmla="*/ 6827 h 9435"/>
                    <a:gd name="connsiteX127" fmla="*/ 4281 w 10000"/>
                    <a:gd name="connsiteY127" fmla="*/ 7070 h 9435"/>
                    <a:gd name="connsiteX128" fmla="*/ 4254 w 10000"/>
                    <a:gd name="connsiteY128" fmla="*/ 7265 h 9435"/>
                    <a:gd name="connsiteX129" fmla="*/ 4380 w 10000"/>
                    <a:gd name="connsiteY129" fmla="*/ 7457 h 9435"/>
                    <a:gd name="connsiteX130" fmla="*/ 4841 w 10000"/>
                    <a:gd name="connsiteY130" fmla="*/ 7507 h 9435"/>
                    <a:gd name="connsiteX131" fmla="*/ 5468 w 10000"/>
                    <a:gd name="connsiteY131" fmla="*/ 7436 h 9435"/>
                    <a:gd name="connsiteX132" fmla="*/ 5595 w 10000"/>
                    <a:gd name="connsiteY132" fmla="*/ 7243 h 9435"/>
                    <a:gd name="connsiteX133" fmla="*/ 5567 w 10000"/>
                    <a:gd name="connsiteY133" fmla="*/ 7080 h 9435"/>
                    <a:gd name="connsiteX134" fmla="*/ 5595 w 10000"/>
                    <a:gd name="connsiteY134" fmla="*/ 7090 h 9435"/>
                    <a:gd name="connsiteX135" fmla="*/ 5988 w 10000"/>
                    <a:gd name="connsiteY135" fmla="*/ 6827 h 9435"/>
                    <a:gd name="connsiteX136" fmla="*/ 5988 w 10000"/>
                    <a:gd name="connsiteY136" fmla="*/ 2196 h 9435"/>
                    <a:gd name="connsiteX137" fmla="*/ 5595 w 10000"/>
                    <a:gd name="connsiteY137" fmla="*/ 1943 h 9435"/>
                    <a:gd name="connsiteX138" fmla="*/ 5567 w 10000"/>
                    <a:gd name="connsiteY138" fmla="*/ 1943 h 9435"/>
                    <a:gd name="connsiteX139" fmla="*/ 5554 w 10000"/>
                    <a:gd name="connsiteY139" fmla="*/ 1801 h 9435"/>
                    <a:gd name="connsiteX140" fmla="*/ 5609 w 10000"/>
                    <a:gd name="connsiteY140" fmla="*/ 1689 h 9435"/>
                    <a:gd name="connsiteX141" fmla="*/ 6197 w 10000"/>
                    <a:gd name="connsiteY141" fmla="*/ 1628 h 9435"/>
                    <a:gd name="connsiteX142" fmla="*/ 6604 w 10000"/>
                    <a:gd name="connsiteY142" fmla="*/ 1668 h 9435"/>
                    <a:gd name="connsiteX143" fmla="*/ 6673 w 10000"/>
                    <a:gd name="connsiteY143" fmla="*/ 1781 h 9435"/>
                    <a:gd name="connsiteX144" fmla="*/ 6631 w 10000"/>
                    <a:gd name="connsiteY144" fmla="*/ 1953 h 9435"/>
                    <a:gd name="connsiteX145" fmla="*/ 6365 w 10000"/>
                    <a:gd name="connsiteY145" fmla="*/ 2196 h 9435"/>
                    <a:gd name="connsiteX146" fmla="*/ 6365 w 10000"/>
                    <a:gd name="connsiteY146" fmla="*/ 6827 h 9435"/>
                    <a:gd name="connsiteX147" fmla="*/ 6617 w 10000"/>
                    <a:gd name="connsiteY147" fmla="*/ 7070 h 9435"/>
                    <a:gd name="connsiteX148" fmla="*/ 6576 w 10000"/>
                    <a:gd name="connsiteY148" fmla="*/ 7265 h 9435"/>
                    <a:gd name="connsiteX149" fmla="*/ 6714 w 10000"/>
                    <a:gd name="connsiteY149" fmla="*/ 7457 h 9435"/>
                    <a:gd name="connsiteX150" fmla="*/ 7175 w 10000"/>
                    <a:gd name="connsiteY150" fmla="*/ 7507 h 9435"/>
                    <a:gd name="connsiteX151" fmla="*/ 7804 w 10000"/>
                    <a:gd name="connsiteY151" fmla="*/ 7436 h 9435"/>
                    <a:gd name="connsiteX152" fmla="*/ 7931 w 10000"/>
                    <a:gd name="connsiteY152" fmla="*/ 7243 h 9435"/>
                    <a:gd name="connsiteX153" fmla="*/ 7903 w 10000"/>
                    <a:gd name="connsiteY153" fmla="*/ 7090 h 9435"/>
                    <a:gd name="connsiteX154" fmla="*/ 7917 w 10000"/>
                    <a:gd name="connsiteY154" fmla="*/ 7090 h 9435"/>
                    <a:gd name="connsiteX155" fmla="*/ 8308 w 10000"/>
                    <a:gd name="connsiteY155" fmla="*/ 6827 h 9435"/>
                    <a:gd name="connsiteX156" fmla="*/ 8308 w 10000"/>
                    <a:gd name="connsiteY156" fmla="*/ 2196 h 9435"/>
                    <a:gd name="connsiteX157" fmla="*/ 7917 w 10000"/>
                    <a:gd name="connsiteY157" fmla="*/ 1943 h 9435"/>
                    <a:gd name="connsiteX158" fmla="*/ 7903 w 10000"/>
                    <a:gd name="connsiteY158" fmla="*/ 1943 h 9435"/>
                    <a:gd name="connsiteX159" fmla="*/ 7890 w 10000"/>
                    <a:gd name="connsiteY159" fmla="*/ 1801 h 9435"/>
                    <a:gd name="connsiteX160" fmla="*/ 7959 w 10000"/>
                    <a:gd name="connsiteY160" fmla="*/ 1689 h 9435"/>
                    <a:gd name="connsiteX161" fmla="*/ 8531 w 10000"/>
                    <a:gd name="connsiteY161" fmla="*/ 1628 h 9435"/>
                    <a:gd name="connsiteX162" fmla="*/ 8937 w 10000"/>
                    <a:gd name="connsiteY162" fmla="*/ 1668 h 9435"/>
                    <a:gd name="connsiteX163" fmla="*/ 9009 w 10000"/>
                    <a:gd name="connsiteY163" fmla="*/ 1781 h 9435"/>
                    <a:gd name="connsiteX164" fmla="*/ 8979 w 10000"/>
                    <a:gd name="connsiteY164" fmla="*/ 1953 h 9435"/>
                    <a:gd name="connsiteX165" fmla="*/ 8699 w 10000"/>
                    <a:gd name="connsiteY165" fmla="*/ 2196 h 9435"/>
                    <a:gd name="connsiteX166" fmla="*/ 8699 w 10000"/>
                    <a:gd name="connsiteY166" fmla="*/ 6827 h 9435"/>
                    <a:gd name="connsiteX167" fmla="*/ 9036 w 10000"/>
                    <a:gd name="connsiteY167" fmla="*/ 7080 h 9435"/>
                    <a:gd name="connsiteX168" fmla="*/ 9147 w 10000"/>
                    <a:gd name="connsiteY168" fmla="*/ 7394 h 9435"/>
                    <a:gd name="connsiteX169" fmla="*/ 9092 w 10000"/>
                    <a:gd name="connsiteY169" fmla="*/ 7497 h 9435"/>
                    <a:gd name="connsiteX170" fmla="*/ 8896 w 10000"/>
                    <a:gd name="connsiteY170" fmla="*/ 7537 h 9435"/>
                    <a:gd name="connsiteX171" fmla="*/ 8393 w 10000"/>
                    <a:gd name="connsiteY171" fmla="*/ 7548 h 9435"/>
                    <a:gd name="connsiteX172" fmla="*/ 7986 w 10000"/>
                    <a:gd name="connsiteY172" fmla="*/ 7609 h 9435"/>
                    <a:gd name="connsiteX173" fmla="*/ 7890 w 10000"/>
                    <a:gd name="connsiteY173" fmla="*/ 7771 h 9435"/>
                    <a:gd name="connsiteX174" fmla="*/ 8183 w 10000"/>
                    <a:gd name="connsiteY174" fmla="*/ 8095 h 9435"/>
                    <a:gd name="connsiteX175" fmla="*/ 8923 w 10000"/>
                    <a:gd name="connsiteY175" fmla="*/ 8146 h 9435"/>
                    <a:gd name="connsiteX176" fmla="*/ 9594 w 10000"/>
                    <a:gd name="connsiteY176" fmla="*/ 8196 h 9435"/>
                    <a:gd name="connsiteX177" fmla="*/ 9790 w 10000"/>
                    <a:gd name="connsiteY177" fmla="*/ 8310 h 9435"/>
                    <a:gd name="connsiteX178" fmla="*/ 9889 w 10000"/>
                    <a:gd name="connsiteY178" fmla="*/ 8442 h 9435"/>
                    <a:gd name="connsiteX179" fmla="*/ 9818 w 10000"/>
                    <a:gd name="connsiteY179" fmla="*/ 8512 h 9435"/>
                    <a:gd name="connsiteX180" fmla="*/ 9497 w 10000"/>
                    <a:gd name="connsiteY180" fmla="*/ 8572 h 9435"/>
                    <a:gd name="connsiteX181" fmla="*/ 9204 w 10000"/>
                    <a:gd name="connsiteY181" fmla="*/ 8583 h 9435"/>
                    <a:gd name="connsiteX182" fmla="*/ 5694 w 10000"/>
                    <a:gd name="connsiteY182" fmla="*/ 8452 h 9435"/>
                    <a:gd name="connsiteX183" fmla="*/ 4979 w 10000"/>
                    <a:gd name="connsiteY183" fmla="*/ 8491 h 9435"/>
                    <a:gd name="connsiteX184" fmla="*/ 4449 w 10000"/>
                    <a:gd name="connsiteY184" fmla="*/ 8940 h 9435"/>
                    <a:gd name="connsiteX185" fmla="*/ 4546 w 10000"/>
                    <a:gd name="connsiteY185" fmla="*/ 9395 h 9435"/>
                    <a:gd name="connsiteX186" fmla="*/ 4546 w 10000"/>
                    <a:gd name="connsiteY186" fmla="*/ 9415 h 9435"/>
                    <a:gd name="connsiteX187" fmla="*/ 4645 w 10000"/>
                    <a:gd name="connsiteY187" fmla="*/ 9435 h 9435"/>
                    <a:gd name="connsiteX188" fmla="*/ 4645 w 10000"/>
                    <a:gd name="connsiteY188" fmla="*/ 9435 h 9435"/>
                    <a:gd name="connsiteX189" fmla="*/ 4659 w 10000"/>
                    <a:gd name="connsiteY189" fmla="*/ 9395 h 9435"/>
                    <a:gd name="connsiteX190" fmla="*/ 4560 w 10000"/>
                    <a:gd name="connsiteY190" fmla="*/ 8940 h 9435"/>
                    <a:gd name="connsiteX191" fmla="*/ 5008 w 10000"/>
                    <a:gd name="connsiteY191" fmla="*/ 8562 h 9435"/>
                    <a:gd name="connsiteX192" fmla="*/ 5694 w 10000"/>
                    <a:gd name="connsiteY192" fmla="*/ 8532 h 9435"/>
                    <a:gd name="connsiteX193" fmla="*/ 9204 w 10000"/>
                    <a:gd name="connsiteY193" fmla="*/ 8664 h 9435"/>
                    <a:gd name="connsiteX194" fmla="*/ 9511 w 10000"/>
                    <a:gd name="connsiteY194" fmla="*/ 8654 h 9435"/>
                    <a:gd name="connsiteX195" fmla="*/ 9889 w 10000"/>
                    <a:gd name="connsiteY195" fmla="*/ 8583 h 9435"/>
                    <a:gd name="connsiteX196" fmla="*/ 10000 w 10000"/>
                    <a:gd name="connsiteY196" fmla="*/ 8442 h 9435"/>
                    <a:gd name="connsiteX197" fmla="*/ 9876 w 10000"/>
                    <a:gd name="connsiteY197" fmla="*/ 8247 h 9435"/>
                    <a:gd name="connsiteX0" fmla="*/ 9876 w 10000"/>
                    <a:gd name="connsiteY0" fmla="*/ 8740 h 9999"/>
                    <a:gd name="connsiteX1" fmla="*/ 9652 w 10000"/>
                    <a:gd name="connsiteY1" fmla="*/ 8612 h 9999"/>
                    <a:gd name="connsiteX2" fmla="*/ 8937 w 10000"/>
                    <a:gd name="connsiteY2" fmla="*/ 8547 h 9999"/>
                    <a:gd name="connsiteX3" fmla="*/ 8238 w 10000"/>
                    <a:gd name="connsiteY3" fmla="*/ 8505 h 9999"/>
                    <a:gd name="connsiteX4" fmla="*/ 8000 w 10000"/>
                    <a:gd name="connsiteY4" fmla="*/ 8235 h 9999"/>
                    <a:gd name="connsiteX5" fmla="*/ 8055 w 10000"/>
                    <a:gd name="connsiteY5" fmla="*/ 8128 h 9999"/>
                    <a:gd name="connsiteX6" fmla="*/ 8238 w 10000"/>
                    <a:gd name="connsiteY6" fmla="*/ 8095 h 9999"/>
                    <a:gd name="connsiteX7" fmla="*/ 8754 w 10000"/>
                    <a:gd name="connsiteY7" fmla="*/ 8085 h 9999"/>
                    <a:gd name="connsiteX8" fmla="*/ 9161 w 10000"/>
                    <a:gd name="connsiteY8" fmla="*/ 8010 h 9999"/>
                    <a:gd name="connsiteX9" fmla="*/ 9260 w 10000"/>
                    <a:gd name="connsiteY9" fmla="*/ 7836 h 9999"/>
                    <a:gd name="connsiteX10" fmla="*/ 9161 w 10000"/>
                    <a:gd name="connsiteY10" fmla="*/ 7503 h 9999"/>
                    <a:gd name="connsiteX11" fmla="*/ 9483 w 10000"/>
                    <a:gd name="connsiteY11" fmla="*/ 7235 h 9999"/>
                    <a:gd name="connsiteX12" fmla="*/ 9483 w 10000"/>
                    <a:gd name="connsiteY12" fmla="*/ 2327 h 9999"/>
                    <a:gd name="connsiteX13" fmla="*/ 9092 w 10000"/>
                    <a:gd name="connsiteY13" fmla="*/ 2058 h 9999"/>
                    <a:gd name="connsiteX14" fmla="*/ 9119 w 10000"/>
                    <a:gd name="connsiteY14" fmla="*/ 1887 h 9999"/>
                    <a:gd name="connsiteX15" fmla="*/ 8979 w 10000"/>
                    <a:gd name="connsiteY15" fmla="*/ 1681 h 9999"/>
                    <a:gd name="connsiteX16" fmla="*/ 8531 w 10000"/>
                    <a:gd name="connsiteY16" fmla="*/ 1638 h 9999"/>
                    <a:gd name="connsiteX17" fmla="*/ 7903 w 10000"/>
                    <a:gd name="connsiteY17" fmla="*/ 1714 h 9999"/>
                    <a:gd name="connsiteX18" fmla="*/ 7777 w 10000"/>
                    <a:gd name="connsiteY18" fmla="*/ 1908 h 9999"/>
                    <a:gd name="connsiteX19" fmla="*/ 7804 w 10000"/>
                    <a:gd name="connsiteY19" fmla="*/ 2069 h 9999"/>
                    <a:gd name="connsiteX20" fmla="*/ 7526 w 10000"/>
                    <a:gd name="connsiteY20" fmla="*/ 2327 h 9999"/>
                    <a:gd name="connsiteX21" fmla="*/ 7526 w 10000"/>
                    <a:gd name="connsiteY21" fmla="*/ 7235 h 9999"/>
                    <a:gd name="connsiteX22" fmla="*/ 7791 w 10000"/>
                    <a:gd name="connsiteY22" fmla="*/ 7492 h 9999"/>
                    <a:gd name="connsiteX23" fmla="*/ 7818 w 10000"/>
                    <a:gd name="connsiteY23" fmla="*/ 7676 h 9999"/>
                    <a:gd name="connsiteX24" fmla="*/ 7749 w 10000"/>
                    <a:gd name="connsiteY24" fmla="*/ 7804 h 9999"/>
                    <a:gd name="connsiteX25" fmla="*/ 7175 w 10000"/>
                    <a:gd name="connsiteY25" fmla="*/ 7868 h 9999"/>
                    <a:gd name="connsiteX26" fmla="*/ 6756 w 10000"/>
                    <a:gd name="connsiteY26" fmla="*/ 7825 h 9999"/>
                    <a:gd name="connsiteX27" fmla="*/ 6686 w 10000"/>
                    <a:gd name="connsiteY27" fmla="*/ 7699 h 9999"/>
                    <a:gd name="connsiteX28" fmla="*/ 6728 w 10000"/>
                    <a:gd name="connsiteY28" fmla="*/ 7503 h 9999"/>
                    <a:gd name="connsiteX29" fmla="*/ 6756 w 10000"/>
                    <a:gd name="connsiteY29" fmla="*/ 7514 h 9999"/>
                    <a:gd name="connsiteX30" fmla="*/ 7147 w 10000"/>
                    <a:gd name="connsiteY30" fmla="*/ 7235 h 9999"/>
                    <a:gd name="connsiteX31" fmla="*/ 7147 w 10000"/>
                    <a:gd name="connsiteY31" fmla="*/ 2327 h 9999"/>
                    <a:gd name="connsiteX32" fmla="*/ 6756 w 10000"/>
                    <a:gd name="connsiteY32" fmla="*/ 2058 h 9999"/>
                    <a:gd name="connsiteX33" fmla="*/ 6756 w 10000"/>
                    <a:gd name="connsiteY33" fmla="*/ 2058 h 9999"/>
                    <a:gd name="connsiteX34" fmla="*/ 6783 w 10000"/>
                    <a:gd name="connsiteY34" fmla="*/ 1887 h 9999"/>
                    <a:gd name="connsiteX35" fmla="*/ 6645 w 10000"/>
                    <a:gd name="connsiteY35" fmla="*/ 1681 h 9999"/>
                    <a:gd name="connsiteX36" fmla="*/ 6197 w 10000"/>
                    <a:gd name="connsiteY36" fmla="*/ 1638 h 9999"/>
                    <a:gd name="connsiteX37" fmla="*/ 5554 w 10000"/>
                    <a:gd name="connsiteY37" fmla="*/ 1714 h 9999"/>
                    <a:gd name="connsiteX38" fmla="*/ 5427 w 10000"/>
                    <a:gd name="connsiteY38" fmla="*/ 1908 h 9999"/>
                    <a:gd name="connsiteX39" fmla="*/ 5455 w 10000"/>
                    <a:gd name="connsiteY39" fmla="*/ 2069 h 9999"/>
                    <a:gd name="connsiteX40" fmla="*/ 5204 w 10000"/>
                    <a:gd name="connsiteY40" fmla="*/ 2327 h 9999"/>
                    <a:gd name="connsiteX41" fmla="*/ 5204 w 10000"/>
                    <a:gd name="connsiteY41" fmla="*/ 7235 h 9999"/>
                    <a:gd name="connsiteX42" fmla="*/ 5455 w 10000"/>
                    <a:gd name="connsiteY42" fmla="*/ 7492 h 9999"/>
                    <a:gd name="connsiteX43" fmla="*/ 5485 w 10000"/>
                    <a:gd name="connsiteY43" fmla="*/ 7676 h 9999"/>
                    <a:gd name="connsiteX44" fmla="*/ 5413 w 10000"/>
                    <a:gd name="connsiteY44" fmla="*/ 7804 h 9999"/>
                    <a:gd name="connsiteX45" fmla="*/ 4841 w 10000"/>
                    <a:gd name="connsiteY45" fmla="*/ 7868 h 9999"/>
                    <a:gd name="connsiteX46" fmla="*/ 4436 w 10000"/>
                    <a:gd name="connsiteY46" fmla="*/ 7825 h 9999"/>
                    <a:gd name="connsiteX47" fmla="*/ 4364 w 10000"/>
                    <a:gd name="connsiteY47" fmla="*/ 7699 h 9999"/>
                    <a:gd name="connsiteX48" fmla="*/ 4394 w 10000"/>
                    <a:gd name="connsiteY48" fmla="*/ 7503 h 9999"/>
                    <a:gd name="connsiteX49" fmla="*/ 4422 w 10000"/>
                    <a:gd name="connsiteY49" fmla="*/ 7514 h 9999"/>
                    <a:gd name="connsiteX50" fmla="*/ 4811 w 10000"/>
                    <a:gd name="connsiteY50" fmla="*/ 7235 h 9999"/>
                    <a:gd name="connsiteX51" fmla="*/ 4811 w 10000"/>
                    <a:gd name="connsiteY51" fmla="*/ 2327 h 9999"/>
                    <a:gd name="connsiteX52" fmla="*/ 4532 w 10000"/>
                    <a:gd name="connsiteY52" fmla="*/ 2069 h 9999"/>
                    <a:gd name="connsiteX53" fmla="*/ 4560 w 10000"/>
                    <a:gd name="connsiteY53" fmla="*/ 1897 h 9999"/>
                    <a:gd name="connsiteX54" fmla="*/ 4436 w 10000"/>
                    <a:gd name="connsiteY54" fmla="*/ 1692 h 9999"/>
                    <a:gd name="connsiteX55" fmla="*/ 3974 w 10000"/>
                    <a:gd name="connsiteY55" fmla="*/ 1648 h 9999"/>
                    <a:gd name="connsiteX56" fmla="*/ 3344 w 10000"/>
                    <a:gd name="connsiteY56" fmla="*/ 1724 h 9999"/>
                    <a:gd name="connsiteX57" fmla="*/ 3218 w 10000"/>
                    <a:gd name="connsiteY57" fmla="*/ 1920 h 9999"/>
                    <a:gd name="connsiteX58" fmla="*/ 3245 w 10000"/>
                    <a:gd name="connsiteY58" fmla="*/ 2058 h 9999"/>
                    <a:gd name="connsiteX59" fmla="*/ 2870 w 10000"/>
                    <a:gd name="connsiteY59" fmla="*/ 2327 h 9999"/>
                    <a:gd name="connsiteX60" fmla="*/ 2870 w 10000"/>
                    <a:gd name="connsiteY60" fmla="*/ 7235 h 9999"/>
                    <a:gd name="connsiteX61" fmla="*/ 3218 w 10000"/>
                    <a:gd name="connsiteY61" fmla="*/ 7503 h 9999"/>
                    <a:gd name="connsiteX62" fmla="*/ 3259 w 10000"/>
                    <a:gd name="connsiteY62" fmla="*/ 7699 h 9999"/>
                    <a:gd name="connsiteX63" fmla="*/ 3190 w 10000"/>
                    <a:gd name="connsiteY63" fmla="*/ 7815 h 9999"/>
                    <a:gd name="connsiteX64" fmla="*/ 2616 w 10000"/>
                    <a:gd name="connsiteY64" fmla="*/ 7880 h 9999"/>
                    <a:gd name="connsiteX65" fmla="*/ 2212 w 10000"/>
                    <a:gd name="connsiteY65" fmla="*/ 7836 h 9999"/>
                    <a:gd name="connsiteX66" fmla="*/ 2141 w 10000"/>
                    <a:gd name="connsiteY66" fmla="*/ 7720 h 9999"/>
                    <a:gd name="connsiteX67" fmla="*/ 2183 w 10000"/>
                    <a:gd name="connsiteY67" fmla="*/ 7503 h 9999"/>
                    <a:gd name="connsiteX68" fmla="*/ 2491 w 10000"/>
                    <a:gd name="connsiteY68" fmla="*/ 7235 h 9999"/>
                    <a:gd name="connsiteX69" fmla="*/ 2491 w 10000"/>
                    <a:gd name="connsiteY69" fmla="*/ 2327 h 9999"/>
                    <a:gd name="connsiteX70" fmla="*/ 2127 w 10000"/>
                    <a:gd name="connsiteY70" fmla="*/ 2058 h 9999"/>
                    <a:gd name="connsiteX71" fmla="*/ 2141 w 10000"/>
                    <a:gd name="connsiteY71" fmla="*/ 1951 h 9999"/>
                    <a:gd name="connsiteX72" fmla="*/ 2058 w 10000"/>
                    <a:gd name="connsiteY72" fmla="*/ 1648 h 9999"/>
                    <a:gd name="connsiteX73" fmla="*/ 1679 w 10000"/>
                    <a:gd name="connsiteY73" fmla="*/ 1511 h 9999"/>
                    <a:gd name="connsiteX74" fmla="*/ 1498 w 10000"/>
                    <a:gd name="connsiteY74" fmla="*/ 1455 h 9999"/>
                    <a:gd name="connsiteX75" fmla="*/ 1442 w 10000"/>
                    <a:gd name="connsiteY75" fmla="*/ 1434 h 9999"/>
                    <a:gd name="connsiteX76" fmla="*/ 1442 w 10000"/>
                    <a:gd name="connsiteY76" fmla="*/ 1434 h 9999"/>
                    <a:gd name="connsiteX77" fmla="*/ 1456 w 10000"/>
                    <a:gd name="connsiteY77" fmla="*/ 1413 h 9999"/>
                    <a:gd name="connsiteX78" fmla="*/ 1778 w 10000"/>
                    <a:gd name="connsiteY78" fmla="*/ 1272 h 9999"/>
                    <a:gd name="connsiteX79" fmla="*/ 2113 w 10000"/>
                    <a:gd name="connsiteY79" fmla="*/ 1080 h 9999"/>
                    <a:gd name="connsiteX80" fmla="*/ 2212 w 10000"/>
                    <a:gd name="connsiteY80" fmla="*/ 799 h 9999"/>
                    <a:gd name="connsiteX81" fmla="*/ 1945 w 10000"/>
                    <a:gd name="connsiteY81" fmla="*/ 541 h 9999"/>
                    <a:gd name="connsiteX82" fmla="*/ 1820 w 10000"/>
                    <a:gd name="connsiteY82" fmla="*/ 530 h 9999"/>
                    <a:gd name="connsiteX83" fmla="*/ 296 w 10000"/>
                    <a:gd name="connsiteY83" fmla="*/ 682 h 9999"/>
                    <a:gd name="connsiteX84" fmla="*/ 183 w 10000"/>
                    <a:gd name="connsiteY84" fmla="*/ 670 h 9999"/>
                    <a:gd name="connsiteX85" fmla="*/ 114 w 10000"/>
                    <a:gd name="connsiteY85" fmla="*/ 541 h 9999"/>
                    <a:gd name="connsiteX86" fmla="*/ 631 w 10000"/>
                    <a:gd name="connsiteY86" fmla="*/ 110 h 9999"/>
                    <a:gd name="connsiteX87" fmla="*/ 1050 w 10000"/>
                    <a:gd name="connsiteY87" fmla="*/ 89 h 9999"/>
                    <a:gd name="connsiteX88" fmla="*/ 603 w 10000"/>
                    <a:gd name="connsiteY88" fmla="*/ 24 h 9999"/>
                    <a:gd name="connsiteX89" fmla="*/ 3 w 10000"/>
                    <a:gd name="connsiteY89" fmla="*/ 541 h 9999"/>
                    <a:gd name="connsiteX90" fmla="*/ 141 w 10000"/>
                    <a:gd name="connsiteY90" fmla="*/ 756 h 9999"/>
                    <a:gd name="connsiteX91" fmla="*/ 296 w 10000"/>
                    <a:gd name="connsiteY91" fmla="*/ 765 h 9999"/>
                    <a:gd name="connsiteX92" fmla="*/ 1820 w 10000"/>
                    <a:gd name="connsiteY92" fmla="*/ 617 h 9999"/>
                    <a:gd name="connsiteX93" fmla="*/ 1917 w 10000"/>
                    <a:gd name="connsiteY93" fmla="*/ 628 h 9999"/>
                    <a:gd name="connsiteX94" fmla="*/ 2100 w 10000"/>
                    <a:gd name="connsiteY94" fmla="*/ 799 h 9999"/>
                    <a:gd name="connsiteX95" fmla="*/ 2017 w 10000"/>
                    <a:gd name="connsiteY95" fmla="*/ 1037 h 9999"/>
                    <a:gd name="connsiteX96" fmla="*/ 1679 w 10000"/>
                    <a:gd name="connsiteY96" fmla="*/ 1218 h 9999"/>
                    <a:gd name="connsiteX97" fmla="*/ 1456 w 10000"/>
                    <a:gd name="connsiteY97" fmla="*/ 1306 h 9999"/>
                    <a:gd name="connsiteX98" fmla="*/ 1332 w 10000"/>
                    <a:gd name="connsiteY98" fmla="*/ 1423 h 9999"/>
                    <a:gd name="connsiteX99" fmla="*/ 1332 w 10000"/>
                    <a:gd name="connsiteY99" fmla="*/ 1434 h 9999"/>
                    <a:gd name="connsiteX100" fmla="*/ 1442 w 10000"/>
                    <a:gd name="connsiteY100" fmla="*/ 1533 h 9999"/>
                    <a:gd name="connsiteX101" fmla="*/ 1751 w 10000"/>
                    <a:gd name="connsiteY101" fmla="*/ 1616 h 9999"/>
                    <a:gd name="connsiteX102" fmla="*/ 1959 w 10000"/>
                    <a:gd name="connsiteY102" fmla="*/ 1703 h 9999"/>
                    <a:gd name="connsiteX103" fmla="*/ 2031 w 10000"/>
                    <a:gd name="connsiteY103" fmla="*/ 1951 h 9999"/>
                    <a:gd name="connsiteX104" fmla="*/ 2017 w 10000"/>
                    <a:gd name="connsiteY104" fmla="*/ 2058 h 9999"/>
                    <a:gd name="connsiteX105" fmla="*/ 1707 w 10000"/>
                    <a:gd name="connsiteY105" fmla="*/ 2327 h 9999"/>
                    <a:gd name="connsiteX106" fmla="*/ 1707 w 10000"/>
                    <a:gd name="connsiteY106" fmla="*/ 7235 h 9999"/>
                    <a:gd name="connsiteX107" fmla="*/ 2058 w 10000"/>
                    <a:gd name="connsiteY107" fmla="*/ 7503 h 9999"/>
                    <a:gd name="connsiteX108" fmla="*/ 2031 w 10000"/>
                    <a:gd name="connsiteY108" fmla="*/ 7720 h 9999"/>
                    <a:gd name="connsiteX109" fmla="*/ 2155 w 10000"/>
                    <a:gd name="connsiteY109" fmla="*/ 7924 h 9999"/>
                    <a:gd name="connsiteX110" fmla="*/ 2616 w 10000"/>
                    <a:gd name="connsiteY110" fmla="*/ 7966 h 9999"/>
                    <a:gd name="connsiteX111" fmla="*/ 3245 w 10000"/>
                    <a:gd name="connsiteY111" fmla="*/ 7891 h 9999"/>
                    <a:gd name="connsiteX112" fmla="*/ 3372 w 10000"/>
                    <a:gd name="connsiteY112" fmla="*/ 7699 h 9999"/>
                    <a:gd name="connsiteX113" fmla="*/ 3344 w 10000"/>
                    <a:gd name="connsiteY113" fmla="*/ 7503 h 9999"/>
                    <a:gd name="connsiteX114" fmla="*/ 3652 w 10000"/>
                    <a:gd name="connsiteY114" fmla="*/ 7235 h 9999"/>
                    <a:gd name="connsiteX115" fmla="*/ 3652 w 10000"/>
                    <a:gd name="connsiteY115" fmla="*/ 2327 h 9999"/>
                    <a:gd name="connsiteX116" fmla="*/ 3358 w 10000"/>
                    <a:gd name="connsiteY116" fmla="*/ 2058 h 9999"/>
                    <a:gd name="connsiteX117" fmla="*/ 3330 w 10000"/>
                    <a:gd name="connsiteY117" fmla="*/ 1920 h 9999"/>
                    <a:gd name="connsiteX118" fmla="*/ 3400 w 10000"/>
                    <a:gd name="connsiteY118" fmla="*/ 1800 h 9999"/>
                    <a:gd name="connsiteX119" fmla="*/ 3974 w 10000"/>
                    <a:gd name="connsiteY119" fmla="*/ 1735 h 9999"/>
                    <a:gd name="connsiteX120" fmla="*/ 4380 w 10000"/>
                    <a:gd name="connsiteY120" fmla="*/ 1779 h 9999"/>
                    <a:gd name="connsiteX121" fmla="*/ 4449 w 10000"/>
                    <a:gd name="connsiteY121" fmla="*/ 1897 h 9999"/>
                    <a:gd name="connsiteX122" fmla="*/ 4422 w 10000"/>
                    <a:gd name="connsiteY122" fmla="*/ 2058 h 9999"/>
                    <a:gd name="connsiteX123" fmla="*/ 4422 w 10000"/>
                    <a:gd name="connsiteY123" fmla="*/ 2058 h 9999"/>
                    <a:gd name="connsiteX124" fmla="*/ 4029 w 10000"/>
                    <a:gd name="connsiteY124" fmla="*/ 2327 h 9999"/>
                    <a:gd name="connsiteX125" fmla="*/ 4029 w 10000"/>
                    <a:gd name="connsiteY125" fmla="*/ 7235 h 9999"/>
                    <a:gd name="connsiteX126" fmla="*/ 4281 w 10000"/>
                    <a:gd name="connsiteY126" fmla="*/ 7492 h 9999"/>
                    <a:gd name="connsiteX127" fmla="*/ 4254 w 10000"/>
                    <a:gd name="connsiteY127" fmla="*/ 7699 h 9999"/>
                    <a:gd name="connsiteX128" fmla="*/ 4380 w 10000"/>
                    <a:gd name="connsiteY128" fmla="*/ 7903 h 9999"/>
                    <a:gd name="connsiteX129" fmla="*/ 4841 w 10000"/>
                    <a:gd name="connsiteY129" fmla="*/ 7956 h 9999"/>
                    <a:gd name="connsiteX130" fmla="*/ 5468 w 10000"/>
                    <a:gd name="connsiteY130" fmla="*/ 7880 h 9999"/>
                    <a:gd name="connsiteX131" fmla="*/ 5595 w 10000"/>
                    <a:gd name="connsiteY131" fmla="*/ 7676 h 9999"/>
                    <a:gd name="connsiteX132" fmla="*/ 5567 w 10000"/>
                    <a:gd name="connsiteY132" fmla="*/ 7503 h 9999"/>
                    <a:gd name="connsiteX133" fmla="*/ 5595 w 10000"/>
                    <a:gd name="connsiteY133" fmla="*/ 7514 h 9999"/>
                    <a:gd name="connsiteX134" fmla="*/ 5988 w 10000"/>
                    <a:gd name="connsiteY134" fmla="*/ 7235 h 9999"/>
                    <a:gd name="connsiteX135" fmla="*/ 5988 w 10000"/>
                    <a:gd name="connsiteY135" fmla="*/ 2327 h 9999"/>
                    <a:gd name="connsiteX136" fmla="*/ 5595 w 10000"/>
                    <a:gd name="connsiteY136" fmla="*/ 2058 h 9999"/>
                    <a:gd name="connsiteX137" fmla="*/ 5567 w 10000"/>
                    <a:gd name="connsiteY137" fmla="*/ 2058 h 9999"/>
                    <a:gd name="connsiteX138" fmla="*/ 5554 w 10000"/>
                    <a:gd name="connsiteY138" fmla="*/ 1908 h 9999"/>
                    <a:gd name="connsiteX139" fmla="*/ 5609 w 10000"/>
                    <a:gd name="connsiteY139" fmla="*/ 1789 h 9999"/>
                    <a:gd name="connsiteX140" fmla="*/ 6197 w 10000"/>
                    <a:gd name="connsiteY140" fmla="*/ 1724 h 9999"/>
                    <a:gd name="connsiteX141" fmla="*/ 6604 w 10000"/>
                    <a:gd name="connsiteY141" fmla="*/ 1767 h 9999"/>
                    <a:gd name="connsiteX142" fmla="*/ 6673 w 10000"/>
                    <a:gd name="connsiteY142" fmla="*/ 1887 h 9999"/>
                    <a:gd name="connsiteX143" fmla="*/ 6631 w 10000"/>
                    <a:gd name="connsiteY143" fmla="*/ 2069 h 9999"/>
                    <a:gd name="connsiteX144" fmla="*/ 6365 w 10000"/>
                    <a:gd name="connsiteY144" fmla="*/ 2327 h 9999"/>
                    <a:gd name="connsiteX145" fmla="*/ 6365 w 10000"/>
                    <a:gd name="connsiteY145" fmla="*/ 7235 h 9999"/>
                    <a:gd name="connsiteX146" fmla="*/ 6617 w 10000"/>
                    <a:gd name="connsiteY146" fmla="*/ 7492 h 9999"/>
                    <a:gd name="connsiteX147" fmla="*/ 6576 w 10000"/>
                    <a:gd name="connsiteY147" fmla="*/ 7699 h 9999"/>
                    <a:gd name="connsiteX148" fmla="*/ 6714 w 10000"/>
                    <a:gd name="connsiteY148" fmla="*/ 7903 h 9999"/>
                    <a:gd name="connsiteX149" fmla="*/ 7175 w 10000"/>
                    <a:gd name="connsiteY149" fmla="*/ 7956 h 9999"/>
                    <a:gd name="connsiteX150" fmla="*/ 7804 w 10000"/>
                    <a:gd name="connsiteY150" fmla="*/ 7880 h 9999"/>
                    <a:gd name="connsiteX151" fmla="*/ 7931 w 10000"/>
                    <a:gd name="connsiteY151" fmla="*/ 7676 h 9999"/>
                    <a:gd name="connsiteX152" fmla="*/ 7903 w 10000"/>
                    <a:gd name="connsiteY152" fmla="*/ 7514 h 9999"/>
                    <a:gd name="connsiteX153" fmla="*/ 7917 w 10000"/>
                    <a:gd name="connsiteY153" fmla="*/ 7514 h 9999"/>
                    <a:gd name="connsiteX154" fmla="*/ 8308 w 10000"/>
                    <a:gd name="connsiteY154" fmla="*/ 7235 h 9999"/>
                    <a:gd name="connsiteX155" fmla="*/ 8308 w 10000"/>
                    <a:gd name="connsiteY155" fmla="*/ 2327 h 9999"/>
                    <a:gd name="connsiteX156" fmla="*/ 7917 w 10000"/>
                    <a:gd name="connsiteY156" fmla="*/ 2058 h 9999"/>
                    <a:gd name="connsiteX157" fmla="*/ 7903 w 10000"/>
                    <a:gd name="connsiteY157" fmla="*/ 2058 h 9999"/>
                    <a:gd name="connsiteX158" fmla="*/ 7890 w 10000"/>
                    <a:gd name="connsiteY158" fmla="*/ 1908 h 9999"/>
                    <a:gd name="connsiteX159" fmla="*/ 7959 w 10000"/>
                    <a:gd name="connsiteY159" fmla="*/ 1789 h 9999"/>
                    <a:gd name="connsiteX160" fmla="*/ 8531 w 10000"/>
                    <a:gd name="connsiteY160" fmla="*/ 1724 h 9999"/>
                    <a:gd name="connsiteX161" fmla="*/ 8937 w 10000"/>
                    <a:gd name="connsiteY161" fmla="*/ 1767 h 9999"/>
                    <a:gd name="connsiteX162" fmla="*/ 9009 w 10000"/>
                    <a:gd name="connsiteY162" fmla="*/ 1887 h 9999"/>
                    <a:gd name="connsiteX163" fmla="*/ 8979 w 10000"/>
                    <a:gd name="connsiteY163" fmla="*/ 2069 h 9999"/>
                    <a:gd name="connsiteX164" fmla="*/ 8699 w 10000"/>
                    <a:gd name="connsiteY164" fmla="*/ 2327 h 9999"/>
                    <a:gd name="connsiteX165" fmla="*/ 8699 w 10000"/>
                    <a:gd name="connsiteY165" fmla="*/ 7235 h 9999"/>
                    <a:gd name="connsiteX166" fmla="*/ 9036 w 10000"/>
                    <a:gd name="connsiteY166" fmla="*/ 7503 h 9999"/>
                    <a:gd name="connsiteX167" fmla="*/ 9147 w 10000"/>
                    <a:gd name="connsiteY167" fmla="*/ 7836 h 9999"/>
                    <a:gd name="connsiteX168" fmla="*/ 9092 w 10000"/>
                    <a:gd name="connsiteY168" fmla="*/ 7945 h 9999"/>
                    <a:gd name="connsiteX169" fmla="*/ 8896 w 10000"/>
                    <a:gd name="connsiteY169" fmla="*/ 7987 h 9999"/>
                    <a:gd name="connsiteX170" fmla="*/ 8393 w 10000"/>
                    <a:gd name="connsiteY170" fmla="*/ 7999 h 9999"/>
                    <a:gd name="connsiteX171" fmla="*/ 7986 w 10000"/>
                    <a:gd name="connsiteY171" fmla="*/ 8064 h 9999"/>
                    <a:gd name="connsiteX172" fmla="*/ 7890 w 10000"/>
                    <a:gd name="connsiteY172" fmla="*/ 8235 h 9999"/>
                    <a:gd name="connsiteX173" fmla="*/ 8183 w 10000"/>
                    <a:gd name="connsiteY173" fmla="*/ 8579 h 9999"/>
                    <a:gd name="connsiteX174" fmla="*/ 8923 w 10000"/>
                    <a:gd name="connsiteY174" fmla="*/ 8633 h 9999"/>
                    <a:gd name="connsiteX175" fmla="*/ 9594 w 10000"/>
                    <a:gd name="connsiteY175" fmla="*/ 8686 h 9999"/>
                    <a:gd name="connsiteX176" fmla="*/ 9790 w 10000"/>
                    <a:gd name="connsiteY176" fmla="*/ 8807 h 9999"/>
                    <a:gd name="connsiteX177" fmla="*/ 9889 w 10000"/>
                    <a:gd name="connsiteY177" fmla="*/ 8947 h 9999"/>
                    <a:gd name="connsiteX178" fmla="*/ 9818 w 10000"/>
                    <a:gd name="connsiteY178" fmla="*/ 9021 h 9999"/>
                    <a:gd name="connsiteX179" fmla="*/ 9497 w 10000"/>
                    <a:gd name="connsiteY179" fmla="*/ 9084 h 9999"/>
                    <a:gd name="connsiteX180" fmla="*/ 9204 w 10000"/>
                    <a:gd name="connsiteY180" fmla="*/ 9096 h 9999"/>
                    <a:gd name="connsiteX181" fmla="*/ 5694 w 10000"/>
                    <a:gd name="connsiteY181" fmla="*/ 8957 h 9999"/>
                    <a:gd name="connsiteX182" fmla="*/ 4979 w 10000"/>
                    <a:gd name="connsiteY182" fmla="*/ 8998 h 9999"/>
                    <a:gd name="connsiteX183" fmla="*/ 4449 w 10000"/>
                    <a:gd name="connsiteY183" fmla="*/ 9474 h 9999"/>
                    <a:gd name="connsiteX184" fmla="*/ 4546 w 10000"/>
                    <a:gd name="connsiteY184" fmla="*/ 9957 h 9999"/>
                    <a:gd name="connsiteX185" fmla="*/ 4546 w 10000"/>
                    <a:gd name="connsiteY185" fmla="*/ 9978 h 9999"/>
                    <a:gd name="connsiteX186" fmla="*/ 4645 w 10000"/>
                    <a:gd name="connsiteY186" fmla="*/ 9999 h 9999"/>
                    <a:gd name="connsiteX187" fmla="*/ 4645 w 10000"/>
                    <a:gd name="connsiteY187" fmla="*/ 9999 h 9999"/>
                    <a:gd name="connsiteX188" fmla="*/ 4659 w 10000"/>
                    <a:gd name="connsiteY188" fmla="*/ 9957 h 9999"/>
                    <a:gd name="connsiteX189" fmla="*/ 4560 w 10000"/>
                    <a:gd name="connsiteY189" fmla="*/ 9474 h 9999"/>
                    <a:gd name="connsiteX190" fmla="*/ 5008 w 10000"/>
                    <a:gd name="connsiteY190" fmla="*/ 9074 h 9999"/>
                    <a:gd name="connsiteX191" fmla="*/ 5694 w 10000"/>
                    <a:gd name="connsiteY191" fmla="*/ 9042 h 9999"/>
                    <a:gd name="connsiteX192" fmla="*/ 9204 w 10000"/>
                    <a:gd name="connsiteY192" fmla="*/ 9182 h 9999"/>
                    <a:gd name="connsiteX193" fmla="*/ 9511 w 10000"/>
                    <a:gd name="connsiteY193" fmla="*/ 9171 h 9999"/>
                    <a:gd name="connsiteX194" fmla="*/ 9889 w 10000"/>
                    <a:gd name="connsiteY194" fmla="*/ 9096 h 9999"/>
                    <a:gd name="connsiteX195" fmla="*/ 10000 w 10000"/>
                    <a:gd name="connsiteY195" fmla="*/ 8947 h 9999"/>
                    <a:gd name="connsiteX196" fmla="*/ 9876 w 10000"/>
                    <a:gd name="connsiteY196" fmla="*/ 8740 h 9999"/>
                    <a:gd name="connsiteX0" fmla="*/ 9876 w 10000"/>
                    <a:gd name="connsiteY0" fmla="*/ 8746 h 10005"/>
                    <a:gd name="connsiteX1" fmla="*/ 9652 w 10000"/>
                    <a:gd name="connsiteY1" fmla="*/ 8618 h 10005"/>
                    <a:gd name="connsiteX2" fmla="*/ 8937 w 10000"/>
                    <a:gd name="connsiteY2" fmla="*/ 8553 h 10005"/>
                    <a:gd name="connsiteX3" fmla="*/ 8238 w 10000"/>
                    <a:gd name="connsiteY3" fmla="*/ 8511 h 10005"/>
                    <a:gd name="connsiteX4" fmla="*/ 8000 w 10000"/>
                    <a:gd name="connsiteY4" fmla="*/ 8241 h 10005"/>
                    <a:gd name="connsiteX5" fmla="*/ 8055 w 10000"/>
                    <a:gd name="connsiteY5" fmla="*/ 8134 h 10005"/>
                    <a:gd name="connsiteX6" fmla="*/ 8238 w 10000"/>
                    <a:gd name="connsiteY6" fmla="*/ 8101 h 10005"/>
                    <a:gd name="connsiteX7" fmla="*/ 8754 w 10000"/>
                    <a:gd name="connsiteY7" fmla="*/ 8091 h 10005"/>
                    <a:gd name="connsiteX8" fmla="*/ 9161 w 10000"/>
                    <a:gd name="connsiteY8" fmla="*/ 8016 h 10005"/>
                    <a:gd name="connsiteX9" fmla="*/ 9260 w 10000"/>
                    <a:gd name="connsiteY9" fmla="*/ 7842 h 10005"/>
                    <a:gd name="connsiteX10" fmla="*/ 9161 w 10000"/>
                    <a:gd name="connsiteY10" fmla="*/ 7509 h 10005"/>
                    <a:gd name="connsiteX11" fmla="*/ 9483 w 10000"/>
                    <a:gd name="connsiteY11" fmla="*/ 7241 h 10005"/>
                    <a:gd name="connsiteX12" fmla="*/ 9483 w 10000"/>
                    <a:gd name="connsiteY12" fmla="*/ 2332 h 10005"/>
                    <a:gd name="connsiteX13" fmla="*/ 9092 w 10000"/>
                    <a:gd name="connsiteY13" fmla="*/ 2063 h 10005"/>
                    <a:gd name="connsiteX14" fmla="*/ 9119 w 10000"/>
                    <a:gd name="connsiteY14" fmla="*/ 1892 h 10005"/>
                    <a:gd name="connsiteX15" fmla="*/ 8979 w 10000"/>
                    <a:gd name="connsiteY15" fmla="*/ 1686 h 10005"/>
                    <a:gd name="connsiteX16" fmla="*/ 8531 w 10000"/>
                    <a:gd name="connsiteY16" fmla="*/ 1643 h 10005"/>
                    <a:gd name="connsiteX17" fmla="*/ 7903 w 10000"/>
                    <a:gd name="connsiteY17" fmla="*/ 1719 h 10005"/>
                    <a:gd name="connsiteX18" fmla="*/ 7777 w 10000"/>
                    <a:gd name="connsiteY18" fmla="*/ 1913 h 10005"/>
                    <a:gd name="connsiteX19" fmla="*/ 7804 w 10000"/>
                    <a:gd name="connsiteY19" fmla="*/ 2074 h 10005"/>
                    <a:gd name="connsiteX20" fmla="*/ 7526 w 10000"/>
                    <a:gd name="connsiteY20" fmla="*/ 2332 h 10005"/>
                    <a:gd name="connsiteX21" fmla="*/ 7526 w 10000"/>
                    <a:gd name="connsiteY21" fmla="*/ 7241 h 10005"/>
                    <a:gd name="connsiteX22" fmla="*/ 7791 w 10000"/>
                    <a:gd name="connsiteY22" fmla="*/ 7498 h 10005"/>
                    <a:gd name="connsiteX23" fmla="*/ 7818 w 10000"/>
                    <a:gd name="connsiteY23" fmla="*/ 7682 h 10005"/>
                    <a:gd name="connsiteX24" fmla="*/ 7749 w 10000"/>
                    <a:gd name="connsiteY24" fmla="*/ 7810 h 10005"/>
                    <a:gd name="connsiteX25" fmla="*/ 7175 w 10000"/>
                    <a:gd name="connsiteY25" fmla="*/ 7874 h 10005"/>
                    <a:gd name="connsiteX26" fmla="*/ 6756 w 10000"/>
                    <a:gd name="connsiteY26" fmla="*/ 7831 h 10005"/>
                    <a:gd name="connsiteX27" fmla="*/ 6686 w 10000"/>
                    <a:gd name="connsiteY27" fmla="*/ 7705 h 10005"/>
                    <a:gd name="connsiteX28" fmla="*/ 6728 w 10000"/>
                    <a:gd name="connsiteY28" fmla="*/ 7509 h 10005"/>
                    <a:gd name="connsiteX29" fmla="*/ 6756 w 10000"/>
                    <a:gd name="connsiteY29" fmla="*/ 7520 h 10005"/>
                    <a:gd name="connsiteX30" fmla="*/ 7147 w 10000"/>
                    <a:gd name="connsiteY30" fmla="*/ 7241 h 10005"/>
                    <a:gd name="connsiteX31" fmla="*/ 7147 w 10000"/>
                    <a:gd name="connsiteY31" fmla="*/ 2332 h 10005"/>
                    <a:gd name="connsiteX32" fmla="*/ 6756 w 10000"/>
                    <a:gd name="connsiteY32" fmla="*/ 2063 h 10005"/>
                    <a:gd name="connsiteX33" fmla="*/ 6756 w 10000"/>
                    <a:gd name="connsiteY33" fmla="*/ 2063 h 10005"/>
                    <a:gd name="connsiteX34" fmla="*/ 6783 w 10000"/>
                    <a:gd name="connsiteY34" fmla="*/ 1892 h 10005"/>
                    <a:gd name="connsiteX35" fmla="*/ 6645 w 10000"/>
                    <a:gd name="connsiteY35" fmla="*/ 1686 h 10005"/>
                    <a:gd name="connsiteX36" fmla="*/ 6197 w 10000"/>
                    <a:gd name="connsiteY36" fmla="*/ 1643 h 10005"/>
                    <a:gd name="connsiteX37" fmla="*/ 5554 w 10000"/>
                    <a:gd name="connsiteY37" fmla="*/ 1719 h 10005"/>
                    <a:gd name="connsiteX38" fmla="*/ 5427 w 10000"/>
                    <a:gd name="connsiteY38" fmla="*/ 1913 h 10005"/>
                    <a:gd name="connsiteX39" fmla="*/ 5455 w 10000"/>
                    <a:gd name="connsiteY39" fmla="*/ 2074 h 10005"/>
                    <a:gd name="connsiteX40" fmla="*/ 5204 w 10000"/>
                    <a:gd name="connsiteY40" fmla="*/ 2332 h 10005"/>
                    <a:gd name="connsiteX41" fmla="*/ 5204 w 10000"/>
                    <a:gd name="connsiteY41" fmla="*/ 7241 h 10005"/>
                    <a:gd name="connsiteX42" fmla="*/ 5455 w 10000"/>
                    <a:gd name="connsiteY42" fmla="*/ 7498 h 10005"/>
                    <a:gd name="connsiteX43" fmla="*/ 5485 w 10000"/>
                    <a:gd name="connsiteY43" fmla="*/ 7682 h 10005"/>
                    <a:gd name="connsiteX44" fmla="*/ 5413 w 10000"/>
                    <a:gd name="connsiteY44" fmla="*/ 7810 h 10005"/>
                    <a:gd name="connsiteX45" fmla="*/ 4841 w 10000"/>
                    <a:gd name="connsiteY45" fmla="*/ 7874 h 10005"/>
                    <a:gd name="connsiteX46" fmla="*/ 4436 w 10000"/>
                    <a:gd name="connsiteY46" fmla="*/ 7831 h 10005"/>
                    <a:gd name="connsiteX47" fmla="*/ 4364 w 10000"/>
                    <a:gd name="connsiteY47" fmla="*/ 7705 h 10005"/>
                    <a:gd name="connsiteX48" fmla="*/ 4394 w 10000"/>
                    <a:gd name="connsiteY48" fmla="*/ 7509 h 10005"/>
                    <a:gd name="connsiteX49" fmla="*/ 4422 w 10000"/>
                    <a:gd name="connsiteY49" fmla="*/ 7520 h 10005"/>
                    <a:gd name="connsiteX50" fmla="*/ 4811 w 10000"/>
                    <a:gd name="connsiteY50" fmla="*/ 7241 h 10005"/>
                    <a:gd name="connsiteX51" fmla="*/ 4811 w 10000"/>
                    <a:gd name="connsiteY51" fmla="*/ 2332 h 10005"/>
                    <a:gd name="connsiteX52" fmla="*/ 4532 w 10000"/>
                    <a:gd name="connsiteY52" fmla="*/ 2074 h 10005"/>
                    <a:gd name="connsiteX53" fmla="*/ 4560 w 10000"/>
                    <a:gd name="connsiteY53" fmla="*/ 1902 h 10005"/>
                    <a:gd name="connsiteX54" fmla="*/ 4436 w 10000"/>
                    <a:gd name="connsiteY54" fmla="*/ 1697 h 10005"/>
                    <a:gd name="connsiteX55" fmla="*/ 3974 w 10000"/>
                    <a:gd name="connsiteY55" fmla="*/ 1653 h 10005"/>
                    <a:gd name="connsiteX56" fmla="*/ 3344 w 10000"/>
                    <a:gd name="connsiteY56" fmla="*/ 1729 h 10005"/>
                    <a:gd name="connsiteX57" fmla="*/ 3218 w 10000"/>
                    <a:gd name="connsiteY57" fmla="*/ 1925 h 10005"/>
                    <a:gd name="connsiteX58" fmla="*/ 3245 w 10000"/>
                    <a:gd name="connsiteY58" fmla="*/ 2063 h 10005"/>
                    <a:gd name="connsiteX59" fmla="*/ 2870 w 10000"/>
                    <a:gd name="connsiteY59" fmla="*/ 2332 h 10005"/>
                    <a:gd name="connsiteX60" fmla="*/ 2870 w 10000"/>
                    <a:gd name="connsiteY60" fmla="*/ 7241 h 10005"/>
                    <a:gd name="connsiteX61" fmla="*/ 3218 w 10000"/>
                    <a:gd name="connsiteY61" fmla="*/ 7509 h 10005"/>
                    <a:gd name="connsiteX62" fmla="*/ 3259 w 10000"/>
                    <a:gd name="connsiteY62" fmla="*/ 7705 h 10005"/>
                    <a:gd name="connsiteX63" fmla="*/ 3190 w 10000"/>
                    <a:gd name="connsiteY63" fmla="*/ 7821 h 10005"/>
                    <a:gd name="connsiteX64" fmla="*/ 2616 w 10000"/>
                    <a:gd name="connsiteY64" fmla="*/ 7886 h 10005"/>
                    <a:gd name="connsiteX65" fmla="*/ 2212 w 10000"/>
                    <a:gd name="connsiteY65" fmla="*/ 7842 h 10005"/>
                    <a:gd name="connsiteX66" fmla="*/ 2141 w 10000"/>
                    <a:gd name="connsiteY66" fmla="*/ 7726 h 10005"/>
                    <a:gd name="connsiteX67" fmla="*/ 2183 w 10000"/>
                    <a:gd name="connsiteY67" fmla="*/ 7509 h 10005"/>
                    <a:gd name="connsiteX68" fmla="*/ 2491 w 10000"/>
                    <a:gd name="connsiteY68" fmla="*/ 7241 h 10005"/>
                    <a:gd name="connsiteX69" fmla="*/ 2491 w 10000"/>
                    <a:gd name="connsiteY69" fmla="*/ 2332 h 10005"/>
                    <a:gd name="connsiteX70" fmla="*/ 2127 w 10000"/>
                    <a:gd name="connsiteY70" fmla="*/ 2063 h 10005"/>
                    <a:gd name="connsiteX71" fmla="*/ 2141 w 10000"/>
                    <a:gd name="connsiteY71" fmla="*/ 1956 h 10005"/>
                    <a:gd name="connsiteX72" fmla="*/ 2058 w 10000"/>
                    <a:gd name="connsiteY72" fmla="*/ 1653 h 10005"/>
                    <a:gd name="connsiteX73" fmla="*/ 1679 w 10000"/>
                    <a:gd name="connsiteY73" fmla="*/ 1516 h 10005"/>
                    <a:gd name="connsiteX74" fmla="*/ 1498 w 10000"/>
                    <a:gd name="connsiteY74" fmla="*/ 1460 h 10005"/>
                    <a:gd name="connsiteX75" fmla="*/ 1442 w 10000"/>
                    <a:gd name="connsiteY75" fmla="*/ 1439 h 10005"/>
                    <a:gd name="connsiteX76" fmla="*/ 1442 w 10000"/>
                    <a:gd name="connsiteY76" fmla="*/ 1439 h 10005"/>
                    <a:gd name="connsiteX77" fmla="*/ 1456 w 10000"/>
                    <a:gd name="connsiteY77" fmla="*/ 1418 h 10005"/>
                    <a:gd name="connsiteX78" fmla="*/ 1778 w 10000"/>
                    <a:gd name="connsiteY78" fmla="*/ 1277 h 10005"/>
                    <a:gd name="connsiteX79" fmla="*/ 2113 w 10000"/>
                    <a:gd name="connsiteY79" fmla="*/ 1085 h 10005"/>
                    <a:gd name="connsiteX80" fmla="*/ 2212 w 10000"/>
                    <a:gd name="connsiteY80" fmla="*/ 804 h 10005"/>
                    <a:gd name="connsiteX81" fmla="*/ 1945 w 10000"/>
                    <a:gd name="connsiteY81" fmla="*/ 546 h 10005"/>
                    <a:gd name="connsiteX82" fmla="*/ 1820 w 10000"/>
                    <a:gd name="connsiteY82" fmla="*/ 535 h 10005"/>
                    <a:gd name="connsiteX83" fmla="*/ 296 w 10000"/>
                    <a:gd name="connsiteY83" fmla="*/ 687 h 10005"/>
                    <a:gd name="connsiteX84" fmla="*/ 183 w 10000"/>
                    <a:gd name="connsiteY84" fmla="*/ 675 h 10005"/>
                    <a:gd name="connsiteX85" fmla="*/ 114 w 10000"/>
                    <a:gd name="connsiteY85" fmla="*/ 546 h 10005"/>
                    <a:gd name="connsiteX86" fmla="*/ 631 w 10000"/>
                    <a:gd name="connsiteY86" fmla="*/ 115 h 10005"/>
                    <a:gd name="connsiteX87" fmla="*/ 603 w 10000"/>
                    <a:gd name="connsiteY87" fmla="*/ 29 h 10005"/>
                    <a:gd name="connsiteX88" fmla="*/ 3 w 10000"/>
                    <a:gd name="connsiteY88" fmla="*/ 546 h 10005"/>
                    <a:gd name="connsiteX89" fmla="*/ 141 w 10000"/>
                    <a:gd name="connsiteY89" fmla="*/ 761 h 10005"/>
                    <a:gd name="connsiteX90" fmla="*/ 296 w 10000"/>
                    <a:gd name="connsiteY90" fmla="*/ 770 h 10005"/>
                    <a:gd name="connsiteX91" fmla="*/ 1820 w 10000"/>
                    <a:gd name="connsiteY91" fmla="*/ 622 h 10005"/>
                    <a:gd name="connsiteX92" fmla="*/ 1917 w 10000"/>
                    <a:gd name="connsiteY92" fmla="*/ 633 h 10005"/>
                    <a:gd name="connsiteX93" fmla="*/ 2100 w 10000"/>
                    <a:gd name="connsiteY93" fmla="*/ 804 h 10005"/>
                    <a:gd name="connsiteX94" fmla="*/ 2017 w 10000"/>
                    <a:gd name="connsiteY94" fmla="*/ 1042 h 10005"/>
                    <a:gd name="connsiteX95" fmla="*/ 1679 w 10000"/>
                    <a:gd name="connsiteY95" fmla="*/ 1223 h 10005"/>
                    <a:gd name="connsiteX96" fmla="*/ 1456 w 10000"/>
                    <a:gd name="connsiteY96" fmla="*/ 1311 h 10005"/>
                    <a:gd name="connsiteX97" fmla="*/ 1332 w 10000"/>
                    <a:gd name="connsiteY97" fmla="*/ 1428 h 10005"/>
                    <a:gd name="connsiteX98" fmla="*/ 1332 w 10000"/>
                    <a:gd name="connsiteY98" fmla="*/ 1439 h 10005"/>
                    <a:gd name="connsiteX99" fmla="*/ 1442 w 10000"/>
                    <a:gd name="connsiteY99" fmla="*/ 1538 h 10005"/>
                    <a:gd name="connsiteX100" fmla="*/ 1751 w 10000"/>
                    <a:gd name="connsiteY100" fmla="*/ 1621 h 10005"/>
                    <a:gd name="connsiteX101" fmla="*/ 1959 w 10000"/>
                    <a:gd name="connsiteY101" fmla="*/ 1708 h 10005"/>
                    <a:gd name="connsiteX102" fmla="*/ 2031 w 10000"/>
                    <a:gd name="connsiteY102" fmla="*/ 1956 h 10005"/>
                    <a:gd name="connsiteX103" fmla="*/ 2017 w 10000"/>
                    <a:gd name="connsiteY103" fmla="*/ 2063 h 10005"/>
                    <a:gd name="connsiteX104" fmla="*/ 1707 w 10000"/>
                    <a:gd name="connsiteY104" fmla="*/ 2332 h 10005"/>
                    <a:gd name="connsiteX105" fmla="*/ 1707 w 10000"/>
                    <a:gd name="connsiteY105" fmla="*/ 7241 h 10005"/>
                    <a:gd name="connsiteX106" fmla="*/ 2058 w 10000"/>
                    <a:gd name="connsiteY106" fmla="*/ 7509 h 10005"/>
                    <a:gd name="connsiteX107" fmla="*/ 2031 w 10000"/>
                    <a:gd name="connsiteY107" fmla="*/ 7726 h 10005"/>
                    <a:gd name="connsiteX108" fmla="*/ 2155 w 10000"/>
                    <a:gd name="connsiteY108" fmla="*/ 7930 h 10005"/>
                    <a:gd name="connsiteX109" fmla="*/ 2616 w 10000"/>
                    <a:gd name="connsiteY109" fmla="*/ 7972 h 10005"/>
                    <a:gd name="connsiteX110" fmla="*/ 3245 w 10000"/>
                    <a:gd name="connsiteY110" fmla="*/ 7897 h 10005"/>
                    <a:gd name="connsiteX111" fmla="*/ 3372 w 10000"/>
                    <a:gd name="connsiteY111" fmla="*/ 7705 h 10005"/>
                    <a:gd name="connsiteX112" fmla="*/ 3344 w 10000"/>
                    <a:gd name="connsiteY112" fmla="*/ 7509 h 10005"/>
                    <a:gd name="connsiteX113" fmla="*/ 3652 w 10000"/>
                    <a:gd name="connsiteY113" fmla="*/ 7241 h 10005"/>
                    <a:gd name="connsiteX114" fmla="*/ 3652 w 10000"/>
                    <a:gd name="connsiteY114" fmla="*/ 2332 h 10005"/>
                    <a:gd name="connsiteX115" fmla="*/ 3358 w 10000"/>
                    <a:gd name="connsiteY115" fmla="*/ 2063 h 10005"/>
                    <a:gd name="connsiteX116" fmla="*/ 3330 w 10000"/>
                    <a:gd name="connsiteY116" fmla="*/ 1925 h 10005"/>
                    <a:gd name="connsiteX117" fmla="*/ 3400 w 10000"/>
                    <a:gd name="connsiteY117" fmla="*/ 1805 h 10005"/>
                    <a:gd name="connsiteX118" fmla="*/ 3974 w 10000"/>
                    <a:gd name="connsiteY118" fmla="*/ 1740 h 10005"/>
                    <a:gd name="connsiteX119" fmla="*/ 4380 w 10000"/>
                    <a:gd name="connsiteY119" fmla="*/ 1784 h 10005"/>
                    <a:gd name="connsiteX120" fmla="*/ 4449 w 10000"/>
                    <a:gd name="connsiteY120" fmla="*/ 1902 h 10005"/>
                    <a:gd name="connsiteX121" fmla="*/ 4422 w 10000"/>
                    <a:gd name="connsiteY121" fmla="*/ 2063 h 10005"/>
                    <a:gd name="connsiteX122" fmla="*/ 4422 w 10000"/>
                    <a:gd name="connsiteY122" fmla="*/ 2063 h 10005"/>
                    <a:gd name="connsiteX123" fmla="*/ 4029 w 10000"/>
                    <a:gd name="connsiteY123" fmla="*/ 2332 h 10005"/>
                    <a:gd name="connsiteX124" fmla="*/ 4029 w 10000"/>
                    <a:gd name="connsiteY124" fmla="*/ 7241 h 10005"/>
                    <a:gd name="connsiteX125" fmla="*/ 4281 w 10000"/>
                    <a:gd name="connsiteY125" fmla="*/ 7498 h 10005"/>
                    <a:gd name="connsiteX126" fmla="*/ 4254 w 10000"/>
                    <a:gd name="connsiteY126" fmla="*/ 7705 h 10005"/>
                    <a:gd name="connsiteX127" fmla="*/ 4380 w 10000"/>
                    <a:gd name="connsiteY127" fmla="*/ 7909 h 10005"/>
                    <a:gd name="connsiteX128" fmla="*/ 4841 w 10000"/>
                    <a:gd name="connsiteY128" fmla="*/ 7962 h 10005"/>
                    <a:gd name="connsiteX129" fmla="*/ 5468 w 10000"/>
                    <a:gd name="connsiteY129" fmla="*/ 7886 h 10005"/>
                    <a:gd name="connsiteX130" fmla="*/ 5595 w 10000"/>
                    <a:gd name="connsiteY130" fmla="*/ 7682 h 10005"/>
                    <a:gd name="connsiteX131" fmla="*/ 5567 w 10000"/>
                    <a:gd name="connsiteY131" fmla="*/ 7509 h 10005"/>
                    <a:gd name="connsiteX132" fmla="*/ 5595 w 10000"/>
                    <a:gd name="connsiteY132" fmla="*/ 7520 h 10005"/>
                    <a:gd name="connsiteX133" fmla="*/ 5988 w 10000"/>
                    <a:gd name="connsiteY133" fmla="*/ 7241 h 10005"/>
                    <a:gd name="connsiteX134" fmla="*/ 5988 w 10000"/>
                    <a:gd name="connsiteY134" fmla="*/ 2332 h 10005"/>
                    <a:gd name="connsiteX135" fmla="*/ 5595 w 10000"/>
                    <a:gd name="connsiteY135" fmla="*/ 2063 h 10005"/>
                    <a:gd name="connsiteX136" fmla="*/ 5567 w 10000"/>
                    <a:gd name="connsiteY136" fmla="*/ 2063 h 10005"/>
                    <a:gd name="connsiteX137" fmla="*/ 5554 w 10000"/>
                    <a:gd name="connsiteY137" fmla="*/ 1913 h 10005"/>
                    <a:gd name="connsiteX138" fmla="*/ 5609 w 10000"/>
                    <a:gd name="connsiteY138" fmla="*/ 1794 h 10005"/>
                    <a:gd name="connsiteX139" fmla="*/ 6197 w 10000"/>
                    <a:gd name="connsiteY139" fmla="*/ 1729 h 10005"/>
                    <a:gd name="connsiteX140" fmla="*/ 6604 w 10000"/>
                    <a:gd name="connsiteY140" fmla="*/ 1772 h 10005"/>
                    <a:gd name="connsiteX141" fmla="*/ 6673 w 10000"/>
                    <a:gd name="connsiteY141" fmla="*/ 1892 h 10005"/>
                    <a:gd name="connsiteX142" fmla="*/ 6631 w 10000"/>
                    <a:gd name="connsiteY142" fmla="*/ 2074 h 10005"/>
                    <a:gd name="connsiteX143" fmla="*/ 6365 w 10000"/>
                    <a:gd name="connsiteY143" fmla="*/ 2332 h 10005"/>
                    <a:gd name="connsiteX144" fmla="*/ 6365 w 10000"/>
                    <a:gd name="connsiteY144" fmla="*/ 7241 h 10005"/>
                    <a:gd name="connsiteX145" fmla="*/ 6617 w 10000"/>
                    <a:gd name="connsiteY145" fmla="*/ 7498 h 10005"/>
                    <a:gd name="connsiteX146" fmla="*/ 6576 w 10000"/>
                    <a:gd name="connsiteY146" fmla="*/ 7705 h 10005"/>
                    <a:gd name="connsiteX147" fmla="*/ 6714 w 10000"/>
                    <a:gd name="connsiteY147" fmla="*/ 7909 h 10005"/>
                    <a:gd name="connsiteX148" fmla="*/ 7175 w 10000"/>
                    <a:gd name="connsiteY148" fmla="*/ 7962 h 10005"/>
                    <a:gd name="connsiteX149" fmla="*/ 7804 w 10000"/>
                    <a:gd name="connsiteY149" fmla="*/ 7886 h 10005"/>
                    <a:gd name="connsiteX150" fmla="*/ 7931 w 10000"/>
                    <a:gd name="connsiteY150" fmla="*/ 7682 h 10005"/>
                    <a:gd name="connsiteX151" fmla="*/ 7903 w 10000"/>
                    <a:gd name="connsiteY151" fmla="*/ 7520 h 10005"/>
                    <a:gd name="connsiteX152" fmla="*/ 7917 w 10000"/>
                    <a:gd name="connsiteY152" fmla="*/ 7520 h 10005"/>
                    <a:gd name="connsiteX153" fmla="*/ 8308 w 10000"/>
                    <a:gd name="connsiteY153" fmla="*/ 7241 h 10005"/>
                    <a:gd name="connsiteX154" fmla="*/ 8308 w 10000"/>
                    <a:gd name="connsiteY154" fmla="*/ 2332 h 10005"/>
                    <a:gd name="connsiteX155" fmla="*/ 7917 w 10000"/>
                    <a:gd name="connsiteY155" fmla="*/ 2063 h 10005"/>
                    <a:gd name="connsiteX156" fmla="*/ 7903 w 10000"/>
                    <a:gd name="connsiteY156" fmla="*/ 2063 h 10005"/>
                    <a:gd name="connsiteX157" fmla="*/ 7890 w 10000"/>
                    <a:gd name="connsiteY157" fmla="*/ 1913 h 10005"/>
                    <a:gd name="connsiteX158" fmla="*/ 7959 w 10000"/>
                    <a:gd name="connsiteY158" fmla="*/ 1794 h 10005"/>
                    <a:gd name="connsiteX159" fmla="*/ 8531 w 10000"/>
                    <a:gd name="connsiteY159" fmla="*/ 1729 h 10005"/>
                    <a:gd name="connsiteX160" fmla="*/ 8937 w 10000"/>
                    <a:gd name="connsiteY160" fmla="*/ 1772 h 10005"/>
                    <a:gd name="connsiteX161" fmla="*/ 9009 w 10000"/>
                    <a:gd name="connsiteY161" fmla="*/ 1892 h 10005"/>
                    <a:gd name="connsiteX162" fmla="*/ 8979 w 10000"/>
                    <a:gd name="connsiteY162" fmla="*/ 2074 h 10005"/>
                    <a:gd name="connsiteX163" fmla="*/ 8699 w 10000"/>
                    <a:gd name="connsiteY163" fmla="*/ 2332 h 10005"/>
                    <a:gd name="connsiteX164" fmla="*/ 8699 w 10000"/>
                    <a:gd name="connsiteY164" fmla="*/ 7241 h 10005"/>
                    <a:gd name="connsiteX165" fmla="*/ 9036 w 10000"/>
                    <a:gd name="connsiteY165" fmla="*/ 7509 h 10005"/>
                    <a:gd name="connsiteX166" fmla="*/ 9147 w 10000"/>
                    <a:gd name="connsiteY166" fmla="*/ 7842 h 10005"/>
                    <a:gd name="connsiteX167" fmla="*/ 9092 w 10000"/>
                    <a:gd name="connsiteY167" fmla="*/ 7951 h 10005"/>
                    <a:gd name="connsiteX168" fmla="*/ 8896 w 10000"/>
                    <a:gd name="connsiteY168" fmla="*/ 7993 h 10005"/>
                    <a:gd name="connsiteX169" fmla="*/ 8393 w 10000"/>
                    <a:gd name="connsiteY169" fmla="*/ 8005 h 10005"/>
                    <a:gd name="connsiteX170" fmla="*/ 7986 w 10000"/>
                    <a:gd name="connsiteY170" fmla="*/ 8070 h 10005"/>
                    <a:gd name="connsiteX171" fmla="*/ 7890 w 10000"/>
                    <a:gd name="connsiteY171" fmla="*/ 8241 h 10005"/>
                    <a:gd name="connsiteX172" fmla="*/ 8183 w 10000"/>
                    <a:gd name="connsiteY172" fmla="*/ 8585 h 10005"/>
                    <a:gd name="connsiteX173" fmla="*/ 8923 w 10000"/>
                    <a:gd name="connsiteY173" fmla="*/ 8639 h 10005"/>
                    <a:gd name="connsiteX174" fmla="*/ 9594 w 10000"/>
                    <a:gd name="connsiteY174" fmla="*/ 8692 h 10005"/>
                    <a:gd name="connsiteX175" fmla="*/ 9790 w 10000"/>
                    <a:gd name="connsiteY175" fmla="*/ 8813 h 10005"/>
                    <a:gd name="connsiteX176" fmla="*/ 9889 w 10000"/>
                    <a:gd name="connsiteY176" fmla="*/ 8953 h 10005"/>
                    <a:gd name="connsiteX177" fmla="*/ 9818 w 10000"/>
                    <a:gd name="connsiteY177" fmla="*/ 9027 h 10005"/>
                    <a:gd name="connsiteX178" fmla="*/ 9497 w 10000"/>
                    <a:gd name="connsiteY178" fmla="*/ 9090 h 10005"/>
                    <a:gd name="connsiteX179" fmla="*/ 9204 w 10000"/>
                    <a:gd name="connsiteY179" fmla="*/ 9102 h 10005"/>
                    <a:gd name="connsiteX180" fmla="*/ 5694 w 10000"/>
                    <a:gd name="connsiteY180" fmla="*/ 8963 h 10005"/>
                    <a:gd name="connsiteX181" fmla="*/ 4979 w 10000"/>
                    <a:gd name="connsiteY181" fmla="*/ 9004 h 10005"/>
                    <a:gd name="connsiteX182" fmla="*/ 4449 w 10000"/>
                    <a:gd name="connsiteY182" fmla="*/ 9480 h 10005"/>
                    <a:gd name="connsiteX183" fmla="*/ 4546 w 10000"/>
                    <a:gd name="connsiteY183" fmla="*/ 9963 h 10005"/>
                    <a:gd name="connsiteX184" fmla="*/ 4546 w 10000"/>
                    <a:gd name="connsiteY184" fmla="*/ 9984 h 10005"/>
                    <a:gd name="connsiteX185" fmla="*/ 4645 w 10000"/>
                    <a:gd name="connsiteY185" fmla="*/ 10005 h 10005"/>
                    <a:gd name="connsiteX186" fmla="*/ 4645 w 10000"/>
                    <a:gd name="connsiteY186" fmla="*/ 10005 h 10005"/>
                    <a:gd name="connsiteX187" fmla="*/ 4659 w 10000"/>
                    <a:gd name="connsiteY187" fmla="*/ 9963 h 10005"/>
                    <a:gd name="connsiteX188" fmla="*/ 4560 w 10000"/>
                    <a:gd name="connsiteY188" fmla="*/ 9480 h 10005"/>
                    <a:gd name="connsiteX189" fmla="*/ 5008 w 10000"/>
                    <a:gd name="connsiteY189" fmla="*/ 9080 h 10005"/>
                    <a:gd name="connsiteX190" fmla="*/ 5694 w 10000"/>
                    <a:gd name="connsiteY190" fmla="*/ 9048 h 10005"/>
                    <a:gd name="connsiteX191" fmla="*/ 9204 w 10000"/>
                    <a:gd name="connsiteY191" fmla="*/ 9188 h 10005"/>
                    <a:gd name="connsiteX192" fmla="*/ 9511 w 10000"/>
                    <a:gd name="connsiteY192" fmla="*/ 9177 h 10005"/>
                    <a:gd name="connsiteX193" fmla="*/ 9889 w 10000"/>
                    <a:gd name="connsiteY193" fmla="*/ 9102 h 10005"/>
                    <a:gd name="connsiteX194" fmla="*/ 10000 w 10000"/>
                    <a:gd name="connsiteY194" fmla="*/ 8953 h 10005"/>
                    <a:gd name="connsiteX195" fmla="*/ 9876 w 10000"/>
                    <a:gd name="connsiteY195" fmla="*/ 8746 h 10005"/>
                    <a:gd name="connsiteX0" fmla="*/ 9876 w 10000"/>
                    <a:gd name="connsiteY0" fmla="*/ 8631 h 9890"/>
                    <a:gd name="connsiteX1" fmla="*/ 9652 w 10000"/>
                    <a:gd name="connsiteY1" fmla="*/ 8503 h 9890"/>
                    <a:gd name="connsiteX2" fmla="*/ 8937 w 10000"/>
                    <a:gd name="connsiteY2" fmla="*/ 8438 h 9890"/>
                    <a:gd name="connsiteX3" fmla="*/ 8238 w 10000"/>
                    <a:gd name="connsiteY3" fmla="*/ 8396 h 9890"/>
                    <a:gd name="connsiteX4" fmla="*/ 8000 w 10000"/>
                    <a:gd name="connsiteY4" fmla="*/ 8126 h 9890"/>
                    <a:gd name="connsiteX5" fmla="*/ 8055 w 10000"/>
                    <a:gd name="connsiteY5" fmla="*/ 8019 h 9890"/>
                    <a:gd name="connsiteX6" fmla="*/ 8238 w 10000"/>
                    <a:gd name="connsiteY6" fmla="*/ 7986 h 9890"/>
                    <a:gd name="connsiteX7" fmla="*/ 8754 w 10000"/>
                    <a:gd name="connsiteY7" fmla="*/ 7976 h 9890"/>
                    <a:gd name="connsiteX8" fmla="*/ 9161 w 10000"/>
                    <a:gd name="connsiteY8" fmla="*/ 7901 h 9890"/>
                    <a:gd name="connsiteX9" fmla="*/ 9260 w 10000"/>
                    <a:gd name="connsiteY9" fmla="*/ 7727 h 9890"/>
                    <a:gd name="connsiteX10" fmla="*/ 9161 w 10000"/>
                    <a:gd name="connsiteY10" fmla="*/ 7394 h 9890"/>
                    <a:gd name="connsiteX11" fmla="*/ 9483 w 10000"/>
                    <a:gd name="connsiteY11" fmla="*/ 7126 h 9890"/>
                    <a:gd name="connsiteX12" fmla="*/ 9483 w 10000"/>
                    <a:gd name="connsiteY12" fmla="*/ 2217 h 9890"/>
                    <a:gd name="connsiteX13" fmla="*/ 9092 w 10000"/>
                    <a:gd name="connsiteY13" fmla="*/ 1948 h 9890"/>
                    <a:gd name="connsiteX14" fmla="*/ 9119 w 10000"/>
                    <a:gd name="connsiteY14" fmla="*/ 1777 h 9890"/>
                    <a:gd name="connsiteX15" fmla="*/ 8979 w 10000"/>
                    <a:gd name="connsiteY15" fmla="*/ 1571 h 9890"/>
                    <a:gd name="connsiteX16" fmla="*/ 8531 w 10000"/>
                    <a:gd name="connsiteY16" fmla="*/ 1528 h 9890"/>
                    <a:gd name="connsiteX17" fmla="*/ 7903 w 10000"/>
                    <a:gd name="connsiteY17" fmla="*/ 1604 h 9890"/>
                    <a:gd name="connsiteX18" fmla="*/ 7777 w 10000"/>
                    <a:gd name="connsiteY18" fmla="*/ 1798 h 9890"/>
                    <a:gd name="connsiteX19" fmla="*/ 7804 w 10000"/>
                    <a:gd name="connsiteY19" fmla="*/ 1959 h 9890"/>
                    <a:gd name="connsiteX20" fmla="*/ 7526 w 10000"/>
                    <a:gd name="connsiteY20" fmla="*/ 2217 h 9890"/>
                    <a:gd name="connsiteX21" fmla="*/ 7526 w 10000"/>
                    <a:gd name="connsiteY21" fmla="*/ 7126 h 9890"/>
                    <a:gd name="connsiteX22" fmla="*/ 7791 w 10000"/>
                    <a:gd name="connsiteY22" fmla="*/ 7383 h 9890"/>
                    <a:gd name="connsiteX23" fmla="*/ 7818 w 10000"/>
                    <a:gd name="connsiteY23" fmla="*/ 7567 h 9890"/>
                    <a:gd name="connsiteX24" fmla="*/ 7749 w 10000"/>
                    <a:gd name="connsiteY24" fmla="*/ 7695 h 9890"/>
                    <a:gd name="connsiteX25" fmla="*/ 7175 w 10000"/>
                    <a:gd name="connsiteY25" fmla="*/ 7759 h 9890"/>
                    <a:gd name="connsiteX26" fmla="*/ 6756 w 10000"/>
                    <a:gd name="connsiteY26" fmla="*/ 7716 h 9890"/>
                    <a:gd name="connsiteX27" fmla="*/ 6686 w 10000"/>
                    <a:gd name="connsiteY27" fmla="*/ 7590 h 9890"/>
                    <a:gd name="connsiteX28" fmla="*/ 6728 w 10000"/>
                    <a:gd name="connsiteY28" fmla="*/ 7394 h 9890"/>
                    <a:gd name="connsiteX29" fmla="*/ 6756 w 10000"/>
                    <a:gd name="connsiteY29" fmla="*/ 7405 h 9890"/>
                    <a:gd name="connsiteX30" fmla="*/ 7147 w 10000"/>
                    <a:gd name="connsiteY30" fmla="*/ 7126 h 9890"/>
                    <a:gd name="connsiteX31" fmla="*/ 7147 w 10000"/>
                    <a:gd name="connsiteY31" fmla="*/ 2217 h 9890"/>
                    <a:gd name="connsiteX32" fmla="*/ 6756 w 10000"/>
                    <a:gd name="connsiteY32" fmla="*/ 1948 h 9890"/>
                    <a:gd name="connsiteX33" fmla="*/ 6756 w 10000"/>
                    <a:gd name="connsiteY33" fmla="*/ 1948 h 9890"/>
                    <a:gd name="connsiteX34" fmla="*/ 6783 w 10000"/>
                    <a:gd name="connsiteY34" fmla="*/ 1777 h 9890"/>
                    <a:gd name="connsiteX35" fmla="*/ 6645 w 10000"/>
                    <a:gd name="connsiteY35" fmla="*/ 1571 h 9890"/>
                    <a:gd name="connsiteX36" fmla="*/ 6197 w 10000"/>
                    <a:gd name="connsiteY36" fmla="*/ 1528 h 9890"/>
                    <a:gd name="connsiteX37" fmla="*/ 5554 w 10000"/>
                    <a:gd name="connsiteY37" fmla="*/ 1604 h 9890"/>
                    <a:gd name="connsiteX38" fmla="*/ 5427 w 10000"/>
                    <a:gd name="connsiteY38" fmla="*/ 1798 h 9890"/>
                    <a:gd name="connsiteX39" fmla="*/ 5455 w 10000"/>
                    <a:gd name="connsiteY39" fmla="*/ 1959 h 9890"/>
                    <a:gd name="connsiteX40" fmla="*/ 5204 w 10000"/>
                    <a:gd name="connsiteY40" fmla="*/ 2217 h 9890"/>
                    <a:gd name="connsiteX41" fmla="*/ 5204 w 10000"/>
                    <a:gd name="connsiteY41" fmla="*/ 7126 h 9890"/>
                    <a:gd name="connsiteX42" fmla="*/ 5455 w 10000"/>
                    <a:gd name="connsiteY42" fmla="*/ 7383 h 9890"/>
                    <a:gd name="connsiteX43" fmla="*/ 5485 w 10000"/>
                    <a:gd name="connsiteY43" fmla="*/ 7567 h 9890"/>
                    <a:gd name="connsiteX44" fmla="*/ 5413 w 10000"/>
                    <a:gd name="connsiteY44" fmla="*/ 7695 h 9890"/>
                    <a:gd name="connsiteX45" fmla="*/ 4841 w 10000"/>
                    <a:gd name="connsiteY45" fmla="*/ 7759 h 9890"/>
                    <a:gd name="connsiteX46" fmla="*/ 4436 w 10000"/>
                    <a:gd name="connsiteY46" fmla="*/ 7716 h 9890"/>
                    <a:gd name="connsiteX47" fmla="*/ 4364 w 10000"/>
                    <a:gd name="connsiteY47" fmla="*/ 7590 h 9890"/>
                    <a:gd name="connsiteX48" fmla="*/ 4394 w 10000"/>
                    <a:gd name="connsiteY48" fmla="*/ 7394 h 9890"/>
                    <a:gd name="connsiteX49" fmla="*/ 4422 w 10000"/>
                    <a:gd name="connsiteY49" fmla="*/ 7405 h 9890"/>
                    <a:gd name="connsiteX50" fmla="*/ 4811 w 10000"/>
                    <a:gd name="connsiteY50" fmla="*/ 7126 h 9890"/>
                    <a:gd name="connsiteX51" fmla="*/ 4811 w 10000"/>
                    <a:gd name="connsiteY51" fmla="*/ 2217 h 9890"/>
                    <a:gd name="connsiteX52" fmla="*/ 4532 w 10000"/>
                    <a:gd name="connsiteY52" fmla="*/ 1959 h 9890"/>
                    <a:gd name="connsiteX53" fmla="*/ 4560 w 10000"/>
                    <a:gd name="connsiteY53" fmla="*/ 1787 h 9890"/>
                    <a:gd name="connsiteX54" fmla="*/ 4436 w 10000"/>
                    <a:gd name="connsiteY54" fmla="*/ 1582 h 9890"/>
                    <a:gd name="connsiteX55" fmla="*/ 3974 w 10000"/>
                    <a:gd name="connsiteY55" fmla="*/ 1538 h 9890"/>
                    <a:gd name="connsiteX56" fmla="*/ 3344 w 10000"/>
                    <a:gd name="connsiteY56" fmla="*/ 1614 h 9890"/>
                    <a:gd name="connsiteX57" fmla="*/ 3218 w 10000"/>
                    <a:gd name="connsiteY57" fmla="*/ 1810 h 9890"/>
                    <a:gd name="connsiteX58" fmla="*/ 3245 w 10000"/>
                    <a:gd name="connsiteY58" fmla="*/ 1948 h 9890"/>
                    <a:gd name="connsiteX59" fmla="*/ 2870 w 10000"/>
                    <a:gd name="connsiteY59" fmla="*/ 2217 h 9890"/>
                    <a:gd name="connsiteX60" fmla="*/ 2870 w 10000"/>
                    <a:gd name="connsiteY60" fmla="*/ 7126 h 9890"/>
                    <a:gd name="connsiteX61" fmla="*/ 3218 w 10000"/>
                    <a:gd name="connsiteY61" fmla="*/ 7394 h 9890"/>
                    <a:gd name="connsiteX62" fmla="*/ 3259 w 10000"/>
                    <a:gd name="connsiteY62" fmla="*/ 7590 h 9890"/>
                    <a:gd name="connsiteX63" fmla="*/ 3190 w 10000"/>
                    <a:gd name="connsiteY63" fmla="*/ 7706 h 9890"/>
                    <a:gd name="connsiteX64" fmla="*/ 2616 w 10000"/>
                    <a:gd name="connsiteY64" fmla="*/ 7771 h 9890"/>
                    <a:gd name="connsiteX65" fmla="*/ 2212 w 10000"/>
                    <a:gd name="connsiteY65" fmla="*/ 7727 h 9890"/>
                    <a:gd name="connsiteX66" fmla="*/ 2141 w 10000"/>
                    <a:gd name="connsiteY66" fmla="*/ 7611 h 9890"/>
                    <a:gd name="connsiteX67" fmla="*/ 2183 w 10000"/>
                    <a:gd name="connsiteY67" fmla="*/ 7394 h 9890"/>
                    <a:gd name="connsiteX68" fmla="*/ 2491 w 10000"/>
                    <a:gd name="connsiteY68" fmla="*/ 7126 h 9890"/>
                    <a:gd name="connsiteX69" fmla="*/ 2491 w 10000"/>
                    <a:gd name="connsiteY69" fmla="*/ 2217 h 9890"/>
                    <a:gd name="connsiteX70" fmla="*/ 2127 w 10000"/>
                    <a:gd name="connsiteY70" fmla="*/ 1948 h 9890"/>
                    <a:gd name="connsiteX71" fmla="*/ 2141 w 10000"/>
                    <a:gd name="connsiteY71" fmla="*/ 1841 h 9890"/>
                    <a:gd name="connsiteX72" fmla="*/ 2058 w 10000"/>
                    <a:gd name="connsiteY72" fmla="*/ 1538 h 9890"/>
                    <a:gd name="connsiteX73" fmla="*/ 1679 w 10000"/>
                    <a:gd name="connsiteY73" fmla="*/ 1401 h 9890"/>
                    <a:gd name="connsiteX74" fmla="*/ 1498 w 10000"/>
                    <a:gd name="connsiteY74" fmla="*/ 1345 h 9890"/>
                    <a:gd name="connsiteX75" fmla="*/ 1442 w 10000"/>
                    <a:gd name="connsiteY75" fmla="*/ 1324 h 9890"/>
                    <a:gd name="connsiteX76" fmla="*/ 1442 w 10000"/>
                    <a:gd name="connsiteY76" fmla="*/ 1324 h 9890"/>
                    <a:gd name="connsiteX77" fmla="*/ 1456 w 10000"/>
                    <a:gd name="connsiteY77" fmla="*/ 1303 h 9890"/>
                    <a:gd name="connsiteX78" fmla="*/ 1778 w 10000"/>
                    <a:gd name="connsiteY78" fmla="*/ 1162 h 9890"/>
                    <a:gd name="connsiteX79" fmla="*/ 2113 w 10000"/>
                    <a:gd name="connsiteY79" fmla="*/ 970 h 9890"/>
                    <a:gd name="connsiteX80" fmla="*/ 2212 w 10000"/>
                    <a:gd name="connsiteY80" fmla="*/ 689 h 9890"/>
                    <a:gd name="connsiteX81" fmla="*/ 1945 w 10000"/>
                    <a:gd name="connsiteY81" fmla="*/ 431 h 9890"/>
                    <a:gd name="connsiteX82" fmla="*/ 1820 w 10000"/>
                    <a:gd name="connsiteY82" fmla="*/ 420 h 9890"/>
                    <a:gd name="connsiteX83" fmla="*/ 296 w 10000"/>
                    <a:gd name="connsiteY83" fmla="*/ 572 h 9890"/>
                    <a:gd name="connsiteX84" fmla="*/ 183 w 10000"/>
                    <a:gd name="connsiteY84" fmla="*/ 560 h 9890"/>
                    <a:gd name="connsiteX85" fmla="*/ 114 w 10000"/>
                    <a:gd name="connsiteY85" fmla="*/ 431 h 9890"/>
                    <a:gd name="connsiteX86" fmla="*/ 631 w 10000"/>
                    <a:gd name="connsiteY86" fmla="*/ 0 h 9890"/>
                    <a:gd name="connsiteX87" fmla="*/ 3 w 10000"/>
                    <a:gd name="connsiteY87" fmla="*/ 431 h 9890"/>
                    <a:gd name="connsiteX88" fmla="*/ 141 w 10000"/>
                    <a:gd name="connsiteY88" fmla="*/ 646 h 9890"/>
                    <a:gd name="connsiteX89" fmla="*/ 296 w 10000"/>
                    <a:gd name="connsiteY89" fmla="*/ 655 h 9890"/>
                    <a:gd name="connsiteX90" fmla="*/ 1820 w 10000"/>
                    <a:gd name="connsiteY90" fmla="*/ 507 h 9890"/>
                    <a:gd name="connsiteX91" fmla="*/ 1917 w 10000"/>
                    <a:gd name="connsiteY91" fmla="*/ 518 h 9890"/>
                    <a:gd name="connsiteX92" fmla="*/ 2100 w 10000"/>
                    <a:gd name="connsiteY92" fmla="*/ 689 h 9890"/>
                    <a:gd name="connsiteX93" fmla="*/ 2017 w 10000"/>
                    <a:gd name="connsiteY93" fmla="*/ 927 h 9890"/>
                    <a:gd name="connsiteX94" fmla="*/ 1679 w 10000"/>
                    <a:gd name="connsiteY94" fmla="*/ 1108 h 9890"/>
                    <a:gd name="connsiteX95" fmla="*/ 1456 w 10000"/>
                    <a:gd name="connsiteY95" fmla="*/ 1196 h 9890"/>
                    <a:gd name="connsiteX96" fmla="*/ 1332 w 10000"/>
                    <a:gd name="connsiteY96" fmla="*/ 1313 h 9890"/>
                    <a:gd name="connsiteX97" fmla="*/ 1332 w 10000"/>
                    <a:gd name="connsiteY97" fmla="*/ 1324 h 9890"/>
                    <a:gd name="connsiteX98" fmla="*/ 1442 w 10000"/>
                    <a:gd name="connsiteY98" fmla="*/ 1423 h 9890"/>
                    <a:gd name="connsiteX99" fmla="*/ 1751 w 10000"/>
                    <a:gd name="connsiteY99" fmla="*/ 1506 h 9890"/>
                    <a:gd name="connsiteX100" fmla="*/ 1959 w 10000"/>
                    <a:gd name="connsiteY100" fmla="*/ 1593 h 9890"/>
                    <a:gd name="connsiteX101" fmla="*/ 2031 w 10000"/>
                    <a:gd name="connsiteY101" fmla="*/ 1841 h 9890"/>
                    <a:gd name="connsiteX102" fmla="*/ 2017 w 10000"/>
                    <a:gd name="connsiteY102" fmla="*/ 1948 h 9890"/>
                    <a:gd name="connsiteX103" fmla="*/ 1707 w 10000"/>
                    <a:gd name="connsiteY103" fmla="*/ 2217 h 9890"/>
                    <a:gd name="connsiteX104" fmla="*/ 1707 w 10000"/>
                    <a:gd name="connsiteY104" fmla="*/ 7126 h 9890"/>
                    <a:gd name="connsiteX105" fmla="*/ 2058 w 10000"/>
                    <a:gd name="connsiteY105" fmla="*/ 7394 h 9890"/>
                    <a:gd name="connsiteX106" fmla="*/ 2031 w 10000"/>
                    <a:gd name="connsiteY106" fmla="*/ 7611 h 9890"/>
                    <a:gd name="connsiteX107" fmla="*/ 2155 w 10000"/>
                    <a:gd name="connsiteY107" fmla="*/ 7815 h 9890"/>
                    <a:gd name="connsiteX108" fmla="*/ 2616 w 10000"/>
                    <a:gd name="connsiteY108" fmla="*/ 7857 h 9890"/>
                    <a:gd name="connsiteX109" fmla="*/ 3245 w 10000"/>
                    <a:gd name="connsiteY109" fmla="*/ 7782 h 9890"/>
                    <a:gd name="connsiteX110" fmla="*/ 3372 w 10000"/>
                    <a:gd name="connsiteY110" fmla="*/ 7590 h 9890"/>
                    <a:gd name="connsiteX111" fmla="*/ 3344 w 10000"/>
                    <a:gd name="connsiteY111" fmla="*/ 7394 h 9890"/>
                    <a:gd name="connsiteX112" fmla="*/ 3652 w 10000"/>
                    <a:gd name="connsiteY112" fmla="*/ 7126 h 9890"/>
                    <a:gd name="connsiteX113" fmla="*/ 3652 w 10000"/>
                    <a:gd name="connsiteY113" fmla="*/ 2217 h 9890"/>
                    <a:gd name="connsiteX114" fmla="*/ 3358 w 10000"/>
                    <a:gd name="connsiteY114" fmla="*/ 1948 h 9890"/>
                    <a:gd name="connsiteX115" fmla="*/ 3330 w 10000"/>
                    <a:gd name="connsiteY115" fmla="*/ 1810 h 9890"/>
                    <a:gd name="connsiteX116" fmla="*/ 3400 w 10000"/>
                    <a:gd name="connsiteY116" fmla="*/ 1690 h 9890"/>
                    <a:gd name="connsiteX117" fmla="*/ 3974 w 10000"/>
                    <a:gd name="connsiteY117" fmla="*/ 1625 h 9890"/>
                    <a:gd name="connsiteX118" fmla="*/ 4380 w 10000"/>
                    <a:gd name="connsiteY118" fmla="*/ 1669 h 9890"/>
                    <a:gd name="connsiteX119" fmla="*/ 4449 w 10000"/>
                    <a:gd name="connsiteY119" fmla="*/ 1787 h 9890"/>
                    <a:gd name="connsiteX120" fmla="*/ 4422 w 10000"/>
                    <a:gd name="connsiteY120" fmla="*/ 1948 h 9890"/>
                    <a:gd name="connsiteX121" fmla="*/ 4422 w 10000"/>
                    <a:gd name="connsiteY121" fmla="*/ 1948 h 9890"/>
                    <a:gd name="connsiteX122" fmla="*/ 4029 w 10000"/>
                    <a:gd name="connsiteY122" fmla="*/ 2217 h 9890"/>
                    <a:gd name="connsiteX123" fmla="*/ 4029 w 10000"/>
                    <a:gd name="connsiteY123" fmla="*/ 7126 h 9890"/>
                    <a:gd name="connsiteX124" fmla="*/ 4281 w 10000"/>
                    <a:gd name="connsiteY124" fmla="*/ 7383 h 9890"/>
                    <a:gd name="connsiteX125" fmla="*/ 4254 w 10000"/>
                    <a:gd name="connsiteY125" fmla="*/ 7590 h 9890"/>
                    <a:gd name="connsiteX126" fmla="*/ 4380 w 10000"/>
                    <a:gd name="connsiteY126" fmla="*/ 7794 h 9890"/>
                    <a:gd name="connsiteX127" fmla="*/ 4841 w 10000"/>
                    <a:gd name="connsiteY127" fmla="*/ 7847 h 9890"/>
                    <a:gd name="connsiteX128" fmla="*/ 5468 w 10000"/>
                    <a:gd name="connsiteY128" fmla="*/ 7771 h 9890"/>
                    <a:gd name="connsiteX129" fmla="*/ 5595 w 10000"/>
                    <a:gd name="connsiteY129" fmla="*/ 7567 h 9890"/>
                    <a:gd name="connsiteX130" fmla="*/ 5567 w 10000"/>
                    <a:gd name="connsiteY130" fmla="*/ 7394 h 9890"/>
                    <a:gd name="connsiteX131" fmla="*/ 5595 w 10000"/>
                    <a:gd name="connsiteY131" fmla="*/ 7405 h 9890"/>
                    <a:gd name="connsiteX132" fmla="*/ 5988 w 10000"/>
                    <a:gd name="connsiteY132" fmla="*/ 7126 h 9890"/>
                    <a:gd name="connsiteX133" fmla="*/ 5988 w 10000"/>
                    <a:gd name="connsiteY133" fmla="*/ 2217 h 9890"/>
                    <a:gd name="connsiteX134" fmla="*/ 5595 w 10000"/>
                    <a:gd name="connsiteY134" fmla="*/ 1948 h 9890"/>
                    <a:gd name="connsiteX135" fmla="*/ 5567 w 10000"/>
                    <a:gd name="connsiteY135" fmla="*/ 1948 h 9890"/>
                    <a:gd name="connsiteX136" fmla="*/ 5554 w 10000"/>
                    <a:gd name="connsiteY136" fmla="*/ 1798 h 9890"/>
                    <a:gd name="connsiteX137" fmla="*/ 5609 w 10000"/>
                    <a:gd name="connsiteY137" fmla="*/ 1679 h 9890"/>
                    <a:gd name="connsiteX138" fmla="*/ 6197 w 10000"/>
                    <a:gd name="connsiteY138" fmla="*/ 1614 h 9890"/>
                    <a:gd name="connsiteX139" fmla="*/ 6604 w 10000"/>
                    <a:gd name="connsiteY139" fmla="*/ 1657 h 9890"/>
                    <a:gd name="connsiteX140" fmla="*/ 6673 w 10000"/>
                    <a:gd name="connsiteY140" fmla="*/ 1777 h 9890"/>
                    <a:gd name="connsiteX141" fmla="*/ 6631 w 10000"/>
                    <a:gd name="connsiteY141" fmla="*/ 1959 h 9890"/>
                    <a:gd name="connsiteX142" fmla="*/ 6365 w 10000"/>
                    <a:gd name="connsiteY142" fmla="*/ 2217 h 9890"/>
                    <a:gd name="connsiteX143" fmla="*/ 6365 w 10000"/>
                    <a:gd name="connsiteY143" fmla="*/ 7126 h 9890"/>
                    <a:gd name="connsiteX144" fmla="*/ 6617 w 10000"/>
                    <a:gd name="connsiteY144" fmla="*/ 7383 h 9890"/>
                    <a:gd name="connsiteX145" fmla="*/ 6576 w 10000"/>
                    <a:gd name="connsiteY145" fmla="*/ 7590 h 9890"/>
                    <a:gd name="connsiteX146" fmla="*/ 6714 w 10000"/>
                    <a:gd name="connsiteY146" fmla="*/ 7794 h 9890"/>
                    <a:gd name="connsiteX147" fmla="*/ 7175 w 10000"/>
                    <a:gd name="connsiteY147" fmla="*/ 7847 h 9890"/>
                    <a:gd name="connsiteX148" fmla="*/ 7804 w 10000"/>
                    <a:gd name="connsiteY148" fmla="*/ 7771 h 9890"/>
                    <a:gd name="connsiteX149" fmla="*/ 7931 w 10000"/>
                    <a:gd name="connsiteY149" fmla="*/ 7567 h 9890"/>
                    <a:gd name="connsiteX150" fmla="*/ 7903 w 10000"/>
                    <a:gd name="connsiteY150" fmla="*/ 7405 h 9890"/>
                    <a:gd name="connsiteX151" fmla="*/ 7917 w 10000"/>
                    <a:gd name="connsiteY151" fmla="*/ 7405 h 9890"/>
                    <a:gd name="connsiteX152" fmla="*/ 8308 w 10000"/>
                    <a:gd name="connsiteY152" fmla="*/ 7126 h 9890"/>
                    <a:gd name="connsiteX153" fmla="*/ 8308 w 10000"/>
                    <a:gd name="connsiteY153" fmla="*/ 2217 h 9890"/>
                    <a:gd name="connsiteX154" fmla="*/ 7917 w 10000"/>
                    <a:gd name="connsiteY154" fmla="*/ 1948 h 9890"/>
                    <a:gd name="connsiteX155" fmla="*/ 7903 w 10000"/>
                    <a:gd name="connsiteY155" fmla="*/ 1948 h 9890"/>
                    <a:gd name="connsiteX156" fmla="*/ 7890 w 10000"/>
                    <a:gd name="connsiteY156" fmla="*/ 1798 h 9890"/>
                    <a:gd name="connsiteX157" fmla="*/ 7959 w 10000"/>
                    <a:gd name="connsiteY157" fmla="*/ 1679 h 9890"/>
                    <a:gd name="connsiteX158" fmla="*/ 8531 w 10000"/>
                    <a:gd name="connsiteY158" fmla="*/ 1614 h 9890"/>
                    <a:gd name="connsiteX159" fmla="*/ 8937 w 10000"/>
                    <a:gd name="connsiteY159" fmla="*/ 1657 h 9890"/>
                    <a:gd name="connsiteX160" fmla="*/ 9009 w 10000"/>
                    <a:gd name="connsiteY160" fmla="*/ 1777 h 9890"/>
                    <a:gd name="connsiteX161" fmla="*/ 8979 w 10000"/>
                    <a:gd name="connsiteY161" fmla="*/ 1959 h 9890"/>
                    <a:gd name="connsiteX162" fmla="*/ 8699 w 10000"/>
                    <a:gd name="connsiteY162" fmla="*/ 2217 h 9890"/>
                    <a:gd name="connsiteX163" fmla="*/ 8699 w 10000"/>
                    <a:gd name="connsiteY163" fmla="*/ 7126 h 9890"/>
                    <a:gd name="connsiteX164" fmla="*/ 9036 w 10000"/>
                    <a:gd name="connsiteY164" fmla="*/ 7394 h 9890"/>
                    <a:gd name="connsiteX165" fmla="*/ 9147 w 10000"/>
                    <a:gd name="connsiteY165" fmla="*/ 7727 h 9890"/>
                    <a:gd name="connsiteX166" fmla="*/ 9092 w 10000"/>
                    <a:gd name="connsiteY166" fmla="*/ 7836 h 9890"/>
                    <a:gd name="connsiteX167" fmla="*/ 8896 w 10000"/>
                    <a:gd name="connsiteY167" fmla="*/ 7878 h 9890"/>
                    <a:gd name="connsiteX168" fmla="*/ 8393 w 10000"/>
                    <a:gd name="connsiteY168" fmla="*/ 7890 h 9890"/>
                    <a:gd name="connsiteX169" fmla="*/ 7986 w 10000"/>
                    <a:gd name="connsiteY169" fmla="*/ 7955 h 9890"/>
                    <a:gd name="connsiteX170" fmla="*/ 7890 w 10000"/>
                    <a:gd name="connsiteY170" fmla="*/ 8126 h 9890"/>
                    <a:gd name="connsiteX171" fmla="*/ 8183 w 10000"/>
                    <a:gd name="connsiteY171" fmla="*/ 8470 h 9890"/>
                    <a:gd name="connsiteX172" fmla="*/ 8923 w 10000"/>
                    <a:gd name="connsiteY172" fmla="*/ 8524 h 9890"/>
                    <a:gd name="connsiteX173" fmla="*/ 9594 w 10000"/>
                    <a:gd name="connsiteY173" fmla="*/ 8577 h 9890"/>
                    <a:gd name="connsiteX174" fmla="*/ 9790 w 10000"/>
                    <a:gd name="connsiteY174" fmla="*/ 8698 h 9890"/>
                    <a:gd name="connsiteX175" fmla="*/ 9889 w 10000"/>
                    <a:gd name="connsiteY175" fmla="*/ 8838 h 9890"/>
                    <a:gd name="connsiteX176" fmla="*/ 9818 w 10000"/>
                    <a:gd name="connsiteY176" fmla="*/ 8912 h 9890"/>
                    <a:gd name="connsiteX177" fmla="*/ 9497 w 10000"/>
                    <a:gd name="connsiteY177" fmla="*/ 8975 h 9890"/>
                    <a:gd name="connsiteX178" fmla="*/ 9204 w 10000"/>
                    <a:gd name="connsiteY178" fmla="*/ 8987 h 9890"/>
                    <a:gd name="connsiteX179" fmla="*/ 5694 w 10000"/>
                    <a:gd name="connsiteY179" fmla="*/ 8848 h 9890"/>
                    <a:gd name="connsiteX180" fmla="*/ 4979 w 10000"/>
                    <a:gd name="connsiteY180" fmla="*/ 8889 h 9890"/>
                    <a:gd name="connsiteX181" fmla="*/ 4449 w 10000"/>
                    <a:gd name="connsiteY181" fmla="*/ 9365 h 9890"/>
                    <a:gd name="connsiteX182" fmla="*/ 4546 w 10000"/>
                    <a:gd name="connsiteY182" fmla="*/ 9848 h 9890"/>
                    <a:gd name="connsiteX183" fmla="*/ 4546 w 10000"/>
                    <a:gd name="connsiteY183" fmla="*/ 9869 h 9890"/>
                    <a:gd name="connsiteX184" fmla="*/ 4645 w 10000"/>
                    <a:gd name="connsiteY184" fmla="*/ 9890 h 9890"/>
                    <a:gd name="connsiteX185" fmla="*/ 4645 w 10000"/>
                    <a:gd name="connsiteY185" fmla="*/ 9890 h 9890"/>
                    <a:gd name="connsiteX186" fmla="*/ 4659 w 10000"/>
                    <a:gd name="connsiteY186" fmla="*/ 9848 h 9890"/>
                    <a:gd name="connsiteX187" fmla="*/ 4560 w 10000"/>
                    <a:gd name="connsiteY187" fmla="*/ 9365 h 9890"/>
                    <a:gd name="connsiteX188" fmla="*/ 5008 w 10000"/>
                    <a:gd name="connsiteY188" fmla="*/ 8965 h 9890"/>
                    <a:gd name="connsiteX189" fmla="*/ 5694 w 10000"/>
                    <a:gd name="connsiteY189" fmla="*/ 8933 h 9890"/>
                    <a:gd name="connsiteX190" fmla="*/ 9204 w 10000"/>
                    <a:gd name="connsiteY190" fmla="*/ 9073 h 9890"/>
                    <a:gd name="connsiteX191" fmla="*/ 9511 w 10000"/>
                    <a:gd name="connsiteY191" fmla="*/ 9062 h 9890"/>
                    <a:gd name="connsiteX192" fmla="*/ 9889 w 10000"/>
                    <a:gd name="connsiteY192" fmla="*/ 8987 h 9890"/>
                    <a:gd name="connsiteX193" fmla="*/ 10000 w 10000"/>
                    <a:gd name="connsiteY193" fmla="*/ 8838 h 9890"/>
                    <a:gd name="connsiteX194" fmla="*/ 9876 w 10000"/>
                    <a:gd name="connsiteY194" fmla="*/ 8631 h 9890"/>
                    <a:gd name="connsiteX0" fmla="*/ 9876 w 10000"/>
                    <a:gd name="connsiteY0" fmla="*/ 8314 h 9587"/>
                    <a:gd name="connsiteX1" fmla="*/ 9652 w 10000"/>
                    <a:gd name="connsiteY1" fmla="*/ 8185 h 9587"/>
                    <a:gd name="connsiteX2" fmla="*/ 8937 w 10000"/>
                    <a:gd name="connsiteY2" fmla="*/ 8119 h 9587"/>
                    <a:gd name="connsiteX3" fmla="*/ 8238 w 10000"/>
                    <a:gd name="connsiteY3" fmla="*/ 8076 h 9587"/>
                    <a:gd name="connsiteX4" fmla="*/ 8000 w 10000"/>
                    <a:gd name="connsiteY4" fmla="*/ 7803 h 9587"/>
                    <a:gd name="connsiteX5" fmla="*/ 8055 w 10000"/>
                    <a:gd name="connsiteY5" fmla="*/ 7695 h 9587"/>
                    <a:gd name="connsiteX6" fmla="*/ 8238 w 10000"/>
                    <a:gd name="connsiteY6" fmla="*/ 7662 h 9587"/>
                    <a:gd name="connsiteX7" fmla="*/ 8754 w 10000"/>
                    <a:gd name="connsiteY7" fmla="*/ 7652 h 9587"/>
                    <a:gd name="connsiteX8" fmla="*/ 9161 w 10000"/>
                    <a:gd name="connsiteY8" fmla="*/ 7576 h 9587"/>
                    <a:gd name="connsiteX9" fmla="*/ 9260 w 10000"/>
                    <a:gd name="connsiteY9" fmla="*/ 7400 h 9587"/>
                    <a:gd name="connsiteX10" fmla="*/ 9161 w 10000"/>
                    <a:gd name="connsiteY10" fmla="*/ 7063 h 9587"/>
                    <a:gd name="connsiteX11" fmla="*/ 9483 w 10000"/>
                    <a:gd name="connsiteY11" fmla="*/ 6792 h 9587"/>
                    <a:gd name="connsiteX12" fmla="*/ 9483 w 10000"/>
                    <a:gd name="connsiteY12" fmla="*/ 1829 h 9587"/>
                    <a:gd name="connsiteX13" fmla="*/ 9092 w 10000"/>
                    <a:gd name="connsiteY13" fmla="*/ 1557 h 9587"/>
                    <a:gd name="connsiteX14" fmla="*/ 9119 w 10000"/>
                    <a:gd name="connsiteY14" fmla="*/ 1384 h 9587"/>
                    <a:gd name="connsiteX15" fmla="*/ 8979 w 10000"/>
                    <a:gd name="connsiteY15" fmla="*/ 1175 h 9587"/>
                    <a:gd name="connsiteX16" fmla="*/ 8531 w 10000"/>
                    <a:gd name="connsiteY16" fmla="*/ 1132 h 9587"/>
                    <a:gd name="connsiteX17" fmla="*/ 7903 w 10000"/>
                    <a:gd name="connsiteY17" fmla="*/ 1209 h 9587"/>
                    <a:gd name="connsiteX18" fmla="*/ 7777 w 10000"/>
                    <a:gd name="connsiteY18" fmla="*/ 1405 h 9587"/>
                    <a:gd name="connsiteX19" fmla="*/ 7804 w 10000"/>
                    <a:gd name="connsiteY19" fmla="*/ 1568 h 9587"/>
                    <a:gd name="connsiteX20" fmla="*/ 7526 w 10000"/>
                    <a:gd name="connsiteY20" fmla="*/ 1829 h 9587"/>
                    <a:gd name="connsiteX21" fmla="*/ 7526 w 10000"/>
                    <a:gd name="connsiteY21" fmla="*/ 6792 h 9587"/>
                    <a:gd name="connsiteX22" fmla="*/ 7791 w 10000"/>
                    <a:gd name="connsiteY22" fmla="*/ 7052 h 9587"/>
                    <a:gd name="connsiteX23" fmla="*/ 7818 w 10000"/>
                    <a:gd name="connsiteY23" fmla="*/ 7238 h 9587"/>
                    <a:gd name="connsiteX24" fmla="*/ 7749 w 10000"/>
                    <a:gd name="connsiteY24" fmla="*/ 7368 h 9587"/>
                    <a:gd name="connsiteX25" fmla="*/ 7175 w 10000"/>
                    <a:gd name="connsiteY25" fmla="*/ 7432 h 9587"/>
                    <a:gd name="connsiteX26" fmla="*/ 6756 w 10000"/>
                    <a:gd name="connsiteY26" fmla="*/ 7389 h 9587"/>
                    <a:gd name="connsiteX27" fmla="*/ 6686 w 10000"/>
                    <a:gd name="connsiteY27" fmla="*/ 7261 h 9587"/>
                    <a:gd name="connsiteX28" fmla="*/ 6728 w 10000"/>
                    <a:gd name="connsiteY28" fmla="*/ 7063 h 9587"/>
                    <a:gd name="connsiteX29" fmla="*/ 6756 w 10000"/>
                    <a:gd name="connsiteY29" fmla="*/ 7074 h 9587"/>
                    <a:gd name="connsiteX30" fmla="*/ 7147 w 10000"/>
                    <a:gd name="connsiteY30" fmla="*/ 6792 h 9587"/>
                    <a:gd name="connsiteX31" fmla="*/ 7147 w 10000"/>
                    <a:gd name="connsiteY31" fmla="*/ 1829 h 9587"/>
                    <a:gd name="connsiteX32" fmla="*/ 6756 w 10000"/>
                    <a:gd name="connsiteY32" fmla="*/ 1557 h 9587"/>
                    <a:gd name="connsiteX33" fmla="*/ 6756 w 10000"/>
                    <a:gd name="connsiteY33" fmla="*/ 1557 h 9587"/>
                    <a:gd name="connsiteX34" fmla="*/ 6783 w 10000"/>
                    <a:gd name="connsiteY34" fmla="*/ 1384 h 9587"/>
                    <a:gd name="connsiteX35" fmla="*/ 6645 w 10000"/>
                    <a:gd name="connsiteY35" fmla="*/ 1175 h 9587"/>
                    <a:gd name="connsiteX36" fmla="*/ 6197 w 10000"/>
                    <a:gd name="connsiteY36" fmla="*/ 1132 h 9587"/>
                    <a:gd name="connsiteX37" fmla="*/ 5554 w 10000"/>
                    <a:gd name="connsiteY37" fmla="*/ 1209 h 9587"/>
                    <a:gd name="connsiteX38" fmla="*/ 5427 w 10000"/>
                    <a:gd name="connsiteY38" fmla="*/ 1405 h 9587"/>
                    <a:gd name="connsiteX39" fmla="*/ 5455 w 10000"/>
                    <a:gd name="connsiteY39" fmla="*/ 1568 h 9587"/>
                    <a:gd name="connsiteX40" fmla="*/ 5204 w 10000"/>
                    <a:gd name="connsiteY40" fmla="*/ 1829 h 9587"/>
                    <a:gd name="connsiteX41" fmla="*/ 5204 w 10000"/>
                    <a:gd name="connsiteY41" fmla="*/ 6792 h 9587"/>
                    <a:gd name="connsiteX42" fmla="*/ 5455 w 10000"/>
                    <a:gd name="connsiteY42" fmla="*/ 7052 h 9587"/>
                    <a:gd name="connsiteX43" fmla="*/ 5485 w 10000"/>
                    <a:gd name="connsiteY43" fmla="*/ 7238 h 9587"/>
                    <a:gd name="connsiteX44" fmla="*/ 5413 w 10000"/>
                    <a:gd name="connsiteY44" fmla="*/ 7368 h 9587"/>
                    <a:gd name="connsiteX45" fmla="*/ 4841 w 10000"/>
                    <a:gd name="connsiteY45" fmla="*/ 7432 h 9587"/>
                    <a:gd name="connsiteX46" fmla="*/ 4436 w 10000"/>
                    <a:gd name="connsiteY46" fmla="*/ 7389 h 9587"/>
                    <a:gd name="connsiteX47" fmla="*/ 4364 w 10000"/>
                    <a:gd name="connsiteY47" fmla="*/ 7261 h 9587"/>
                    <a:gd name="connsiteX48" fmla="*/ 4394 w 10000"/>
                    <a:gd name="connsiteY48" fmla="*/ 7063 h 9587"/>
                    <a:gd name="connsiteX49" fmla="*/ 4422 w 10000"/>
                    <a:gd name="connsiteY49" fmla="*/ 7074 h 9587"/>
                    <a:gd name="connsiteX50" fmla="*/ 4811 w 10000"/>
                    <a:gd name="connsiteY50" fmla="*/ 6792 h 9587"/>
                    <a:gd name="connsiteX51" fmla="*/ 4811 w 10000"/>
                    <a:gd name="connsiteY51" fmla="*/ 1829 h 9587"/>
                    <a:gd name="connsiteX52" fmla="*/ 4532 w 10000"/>
                    <a:gd name="connsiteY52" fmla="*/ 1568 h 9587"/>
                    <a:gd name="connsiteX53" fmla="*/ 4560 w 10000"/>
                    <a:gd name="connsiteY53" fmla="*/ 1394 h 9587"/>
                    <a:gd name="connsiteX54" fmla="*/ 4436 w 10000"/>
                    <a:gd name="connsiteY54" fmla="*/ 1187 h 9587"/>
                    <a:gd name="connsiteX55" fmla="*/ 3974 w 10000"/>
                    <a:gd name="connsiteY55" fmla="*/ 1142 h 9587"/>
                    <a:gd name="connsiteX56" fmla="*/ 3344 w 10000"/>
                    <a:gd name="connsiteY56" fmla="*/ 1219 h 9587"/>
                    <a:gd name="connsiteX57" fmla="*/ 3218 w 10000"/>
                    <a:gd name="connsiteY57" fmla="*/ 1417 h 9587"/>
                    <a:gd name="connsiteX58" fmla="*/ 3245 w 10000"/>
                    <a:gd name="connsiteY58" fmla="*/ 1557 h 9587"/>
                    <a:gd name="connsiteX59" fmla="*/ 2870 w 10000"/>
                    <a:gd name="connsiteY59" fmla="*/ 1829 h 9587"/>
                    <a:gd name="connsiteX60" fmla="*/ 2870 w 10000"/>
                    <a:gd name="connsiteY60" fmla="*/ 6792 h 9587"/>
                    <a:gd name="connsiteX61" fmla="*/ 3218 w 10000"/>
                    <a:gd name="connsiteY61" fmla="*/ 7063 h 9587"/>
                    <a:gd name="connsiteX62" fmla="*/ 3259 w 10000"/>
                    <a:gd name="connsiteY62" fmla="*/ 7261 h 9587"/>
                    <a:gd name="connsiteX63" fmla="*/ 3190 w 10000"/>
                    <a:gd name="connsiteY63" fmla="*/ 7379 h 9587"/>
                    <a:gd name="connsiteX64" fmla="*/ 2616 w 10000"/>
                    <a:gd name="connsiteY64" fmla="*/ 7444 h 9587"/>
                    <a:gd name="connsiteX65" fmla="*/ 2212 w 10000"/>
                    <a:gd name="connsiteY65" fmla="*/ 7400 h 9587"/>
                    <a:gd name="connsiteX66" fmla="*/ 2141 w 10000"/>
                    <a:gd name="connsiteY66" fmla="*/ 7283 h 9587"/>
                    <a:gd name="connsiteX67" fmla="*/ 2183 w 10000"/>
                    <a:gd name="connsiteY67" fmla="*/ 7063 h 9587"/>
                    <a:gd name="connsiteX68" fmla="*/ 2491 w 10000"/>
                    <a:gd name="connsiteY68" fmla="*/ 6792 h 9587"/>
                    <a:gd name="connsiteX69" fmla="*/ 2491 w 10000"/>
                    <a:gd name="connsiteY69" fmla="*/ 1829 h 9587"/>
                    <a:gd name="connsiteX70" fmla="*/ 2127 w 10000"/>
                    <a:gd name="connsiteY70" fmla="*/ 1557 h 9587"/>
                    <a:gd name="connsiteX71" fmla="*/ 2141 w 10000"/>
                    <a:gd name="connsiteY71" fmla="*/ 1448 h 9587"/>
                    <a:gd name="connsiteX72" fmla="*/ 2058 w 10000"/>
                    <a:gd name="connsiteY72" fmla="*/ 1142 h 9587"/>
                    <a:gd name="connsiteX73" fmla="*/ 1679 w 10000"/>
                    <a:gd name="connsiteY73" fmla="*/ 1004 h 9587"/>
                    <a:gd name="connsiteX74" fmla="*/ 1498 w 10000"/>
                    <a:gd name="connsiteY74" fmla="*/ 947 h 9587"/>
                    <a:gd name="connsiteX75" fmla="*/ 1442 w 10000"/>
                    <a:gd name="connsiteY75" fmla="*/ 926 h 9587"/>
                    <a:gd name="connsiteX76" fmla="*/ 1442 w 10000"/>
                    <a:gd name="connsiteY76" fmla="*/ 926 h 9587"/>
                    <a:gd name="connsiteX77" fmla="*/ 1456 w 10000"/>
                    <a:gd name="connsiteY77" fmla="*/ 904 h 9587"/>
                    <a:gd name="connsiteX78" fmla="*/ 1778 w 10000"/>
                    <a:gd name="connsiteY78" fmla="*/ 762 h 9587"/>
                    <a:gd name="connsiteX79" fmla="*/ 2113 w 10000"/>
                    <a:gd name="connsiteY79" fmla="*/ 568 h 9587"/>
                    <a:gd name="connsiteX80" fmla="*/ 2212 w 10000"/>
                    <a:gd name="connsiteY80" fmla="*/ 284 h 9587"/>
                    <a:gd name="connsiteX81" fmla="*/ 1945 w 10000"/>
                    <a:gd name="connsiteY81" fmla="*/ 23 h 9587"/>
                    <a:gd name="connsiteX82" fmla="*/ 1820 w 10000"/>
                    <a:gd name="connsiteY82" fmla="*/ 12 h 9587"/>
                    <a:gd name="connsiteX83" fmla="*/ 296 w 10000"/>
                    <a:gd name="connsiteY83" fmla="*/ 165 h 9587"/>
                    <a:gd name="connsiteX84" fmla="*/ 183 w 10000"/>
                    <a:gd name="connsiteY84" fmla="*/ 153 h 9587"/>
                    <a:gd name="connsiteX85" fmla="*/ 114 w 10000"/>
                    <a:gd name="connsiteY85" fmla="*/ 23 h 9587"/>
                    <a:gd name="connsiteX86" fmla="*/ 3 w 10000"/>
                    <a:gd name="connsiteY86" fmla="*/ 23 h 9587"/>
                    <a:gd name="connsiteX87" fmla="*/ 141 w 10000"/>
                    <a:gd name="connsiteY87" fmla="*/ 240 h 9587"/>
                    <a:gd name="connsiteX88" fmla="*/ 296 w 10000"/>
                    <a:gd name="connsiteY88" fmla="*/ 249 h 9587"/>
                    <a:gd name="connsiteX89" fmla="*/ 1820 w 10000"/>
                    <a:gd name="connsiteY89" fmla="*/ 100 h 9587"/>
                    <a:gd name="connsiteX90" fmla="*/ 1917 w 10000"/>
                    <a:gd name="connsiteY90" fmla="*/ 111 h 9587"/>
                    <a:gd name="connsiteX91" fmla="*/ 2100 w 10000"/>
                    <a:gd name="connsiteY91" fmla="*/ 284 h 9587"/>
                    <a:gd name="connsiteX92" fmla="*/ 2017 w 10000"/>
                    <a:gd name="connsiteY92" fmla="*/ 524 h 9587"/>
                    <a:gd name="connsiteX93" fmla="*/ 1679 w 10000"/>
                    <a:gd name="connsiteY93" fmla="*/ 707 h 9587"/>
                    <a:gd name="connsiteX94" fmla="*/ 1456 w 10000"/>
                    <a:gd name="connsiteY94" fmla="*/ 796 h 9587"/>
                    <a:gd name="connsiteX95" fmla="*/ 1332 w 10000"/>
                    <a:gd name="connsiteY95" fmla="*/ 915 h 9587"/>
                    <a:gd name="connsiteX96" fmla="*/ 1332 w 10000"/>
                    <a:gd name="connsiteY96" fmla="*/ 926 h 9587"/>
                    <a:gd name="connsiteX97" fmla="*/ 1442 w 10000"/>
                    <a:gd name="connsiteY97" fmla="*/ 1026 h 9587"/>
                    <a:gd name="connsiteX98" fmla="*/ 1751 w 10000"/>
                    <a:gd name="connsiteY98" fmla="*/ 1110 h 9587"/>
                    <a:gd name="connsiteX99" fmla="*/ 1959 w 10000"/>
                    <a:gd name="connsiteY99" fmla="*/ 1198 h 9587"/>
                    <a:gd name="connsiteX100" fmla="*/ 2031 w 10000"/>
                    <a:gd name="connsiteY100" fmla="*/ 1448 h 9587"/>
                    <a:gd name="connsiteX101" fmla="*/ 2017 w 10000"/>
                    <a:gd name="connsiteY101" fmla="*/ 1557 h 9587"/>
                    <a:gd name="connsiteX102" fmla="*/ 1707 w 10000"/>
                    <a:gd name="connsiteY102" fmla="*/ 1829 h 9587"/>
                    <a:gd name="connsiteX103" fmla="*/ 1707 w 10000"/>
                    <a:gd name="connsiteY103" fmla="*/ 6792 h 9587"/>
                    <a:gd name="connsiteX104" fmla="*/ 2058 w 10000"/>
                    <a:gd name="connsiteY104" fmla="*/ 7063 h 9587"/>
                    <a:gd name="connsiteX105" fmla="*/ 2031 w 10000"/>
                    <a:gd name="connsiteY105" fmla="*/ 7283 h 9587"/>
                    <a:gd name="connsiteX106" fmla="*/ 2155 w 10000"/>
                    <a:gd name="connsiteY106" fmla="*/ 7489 h 9587"/>
                    <a:gd name="connsiteX107" fmla="*/ 2616 w 10000"/>
                    <a:gd name="connsiteY107" fmla="*/ 7531 h 9587"/>
                    <a:gd name="connsiteX108" fmla="*/ 3245 w 10000"/>
                    <a:gd name="connsiteY108" fmla="*/ 7456 h 9587"/>
                    <a:gd name="connsiteX109" fmla="*/ 3372 w 10000"/>
                    <a:gd name="connsiteY109" fmla="*/ 7261 h 9587"/>
                    <a:gd name="connsiteX110" fmla="*/ 3344 w 10000"/>
                    <a:gd name="connsiteY110" fmla="*/ 7063 h 9587"/>
                    <a:gd name="connsiteX111" fmla="*/ 3652 w 10000"/>
                    <a:gd name="connsiteY111" fmla="*/ 6792 h 9587"/>
                    <a:gd name="connsiteX112" fmla="*/ 3652 w 10000"/>
                    <a:gd name="connsiteY112" fmla="*/ 1829 h 9587"/>
                    <a:gd name="connsiteX113" fmla="*/ 3358 w 10000"/>
                    <a:gd name="connsiteY113" fmla="*/ 1557 h 9587"/>
                    <a:gd name="connsiteX114" fmla="*/ 3330 w 10000"/>
                    <a:gd name="connsiteY114" fmla="*/ 1417 h 9587"/>
                    <a:gd name="connsiteX115" fmla="*/ 3400 w 10000"/>
                    <a:gd name="connsiteY115" fmla="*/ 1296 h 9587"/>
                    <a:gd name="connsiteX116" fmla="*/ 3974 w 10000"/>
                    <a:gd name="connsiteY116" fmla="*/ 1230 h 9587"/>
                    <a:gd name="connsiteX117" fmla="*/ 4380 w 10000"/>
                    <a:gd name="connsiteY117" fmla="*/ 1275 h 9587"/>
                    <a:gd name="connsiteX118" fmla="*/ 4449 w 10000"/>
                    <a:gd name="connsiteY118" fmla="*/ 1394 h 9587"/>
                    <a:gd name="connsiteX119" fmla="*/ 4422 w 10000"/>
                    <a:gd name="connsiteY119" fmla="*/ 1557 h 9587"/>
                    <a:gd name="connsiteX120" fmla="*/ 4422 w 10000"/>
                    <a:gd name="connsiteY120" fmla="*/ 1557 h 9587"/>
                    <a:gd name="connsiteX121" fmla="*/ 4029 w 10000"/>
                    <a:gd name="connsiteY121" fmla="*/ 1829 h 9587"/>
                    <a:gd name="connsiteX122" fmla="*/ 4029 w 10000"/>
                    <a:gd name="connsiteY122" fmla="*/ 6792 h 9587"/>
                    <a:gd name="connsiteX123" fmla="*/ 4281 w 10000"/>
                    <a:gd name="connsiteY123" fmla="*/ 7052 h 9587"/>
                    <a:gd name="connsiteX124" fmla="*/ 4254 w 10000"/>
                    <a:gd name="connsiteY124" fmla="*/ 7261 h 9587"/>
                    <a:gd name="connsiteX125" fmla="*/ 4380 w 10000"/>
                    <a:gd name="connsiteY125" fmla="*/ 7468 h 9587"/>
                    <a:gd name="connsiteX126" fmla="*/ 4841 w 10000"/>
                    <a:gd name="connsiteY126" fmla="*/ 7521 h 9587"/>
                    <a:gd name="connsiteX127" fmla="*/ 5468 w 10000"/>
                    <a:gd name="connsiteY127" fmla="*/ 7444 h 9587"/>
                    <a:gd name="connsiteX128" fmla="*/ 5595 w 10000"/>
                    <a:gd name="connsiteY128" fmla="*/ 7238 h 9587"/>
                    <a:gd name="connsiteX129" fmla="*/ 5567 w 10000"/>
                    <a:gd name="connsiteY129" fmla="*/ 7063 h 9587"/>
                    <a:gd name="connsiteX130" fmla="*/ 5595 w 10000"/>
                    <a:gd name="connsiteY130" fmla="*/ 7074 h 9587"/>
                    <a:gd name="connsiteX131" fmla="*/ 5988 w 10000"/>
                    <a:gd name="connsiteY131" fmla="*/ 6792 h 9587"/>
                    <a:gd name="connsiteX132" fmla="*/ 5988 w 10000"/>
                    <a:gd name="connsiteY132" fmla="*/ 1829 h 9587"/>
                    <a:gd name="connsiteX133" fmla="*/ 5595 w 10000"/>
                    <a:gd name="connsiteY133" fmla="*/ 1557 h 9587"/>
                    <a:gd name="connsiteX134" fmla="*/ 5567 w 10000"/>
                    <a:gd name="connsiteY134" fmla="*/ 1557 h 9587"/>
                    <a:gd name="connsiteX135" fmla="*/ 5554 w 10000"/>
                    <a:gd name="connsiteY135" fmla="*/ 1405 h 9587"/>
                    <a:gd name="connsiteX136" fmla="*/ 5609 w 10000"/>
                    <a:gd name="connsiteY136" fmla="*/ 1285 h 9587"/>
                    <a:gd name="connsiteX137" fmla="*/ 6197 w 10000"/>
                    <a:gd name="connsiteY137" fmla="*/ 1219 h 9587"/>
                    <a:gd name="connsiteX138" fmla="*/ 6604 w 10000"/>
                    <a:gd name="connsiteY138" fmla="*/ 1262 h 9587"/>
                    <a:gd name="connsiteX139" fmla="*/ 6673 w 10000"/>
                    <a:gd name="connsiteY139" fmla="*/ 1384 h 9587"/>
                    <a:gd name="connsiteX140" fmla="*/ 6631 w 10000"/>
                    <a:gd name="connsiteY140" fmla="*/ 1568 h 9587"/>
                    <a:gd name="connsiteX141" fmla="*/ 6365 w 10000"/>
                    <a:gd name="connsiteY141" fmla="*/ 1829 h 9587"/>
                    <a:gd name="connsiteX142" fmla="*/ 6365 w 10000"/>
                    <a:gd name="connsiteY142" fmla="*/ 6792 h 9587"/>
                    <a:gd name="connsiteX143" fmla="*/ 6617 w 10000"/>
                    <a:gd name="connsiteY143" fmla="*/ 7052 h 9587"/>
                    <a:gd name="connsiteX144" fmla="*/ 6576 w 10000"/>
                    <a:gd name="connsiteY144" fmla="*/ 7261 h 9587"/>
                    <a:gd name="connsiteX145" fmla="*/ 6714 w 10000"/>
                    <a:gd name="connsiteY145" fmla="*/ 7468 h 9587"/>
                    <a:gd name="connsiteX146" fmla="*/ 7175 w 10000"/>
                    <a:gd name="connsiteY146" fmla="*/ 7521 h 9587"/>
                    <a:gd name="connsiteX147" fmla="*/ 7804 w 10000"/>
                    <a:gd name="connsiteY147" fmla="*/ 7444 h 9587"/>
                    <a:gd name="connsiteX148" fmla="*/ 7931 w 10000"/>
                    <a:gd name="connsiteY148" fmla="*/ 7238 h 9587"/>
                    <a:gd name="connsiteX149" fmla="*/ 7903 w 10000"/>
                    <a:gd name="connsiteY149" fmla="*/ 7074 h 9587"/>
                    <a:gd name="connsiteX150" fmla="*/ 7917 w 10000"/>
                    <a:gd name="connsiteY150" fmla="*/ 7074 h 9587"/>
                    <a:gd name="connsiteX151" fmla="*/ 8308 w 10000"/>
                    <a:gd name="connsiteY151" fmla="*/ 6792 h 9587"/>
                    <a:gd name="connsiteX152" fmla="*/ 8308 w 10000"/>
                    <a:gd name="connsiteY152" fmla="*/ 1829 h 9587"/>
                    <a:gd name="connsiteX153" fmla="*/ 7917 w 10000"/>
                    <a:gd name="connsiteY153" fmla="*/ 1557 h 9587"/>
                    <a:gd name="connsiteX154" fmla="*/ 7903 w 10000"/>
                    <a:gd name="connsiteY154" fmla="*/ 1557 h 9587"/>
                    <a:gd name="connsiteX155" fmla="*/ 7890 w 10000"/>
                    <a:gd name="connsiteY155" fmla="*/ 1405 h 9587"/>
                    <a:gd name="connsiteX156" fmla="*/ 7959 w 10000"/>
                    <a:gd name="connsiteY156" fmla="*/ 1285 h 9587"/>
                    <a:gd name="connsiteX157" fmla="*/ 8531 w 10000"/>
                    <a:gd name="connsiteY157" fmla="*/ 1219 h 9587"/>
                    <a:gd name="connsiteX158" fmla="*/ 8937 w 10000"/>
                    <a:gd name="connsiteY158" fmla="*/ 1262 h 9587"/>
                    <a:gd name="connsiteX159" fmla="*/ 9009 w 10000"/>
                    <a:gd name="connsiteY159" fmla="*/ 1384 h 9587"/>
                    <a:gd name="connsiteX160" fmla="*/ 8979 w 10000"/>
                    <a:gd name="connsiteY160" fmla="*/ 1568 h 9587"/>
                    <a:gd name="connsiteX161" fmla="*/ 8699 w 10000"/>
                    <a:gd name="connsiteY161" fmla="*/ 1829 h 9587"/>
                    <a:gd name="connsiteX162" fmla="*/ 8699 w 10000"/>
                    <a:gd name="connsiteY162" fmla="*/ 6792 h 9587"/>
                    <a:gd name="connsiteX163" fmla="*/ 9036 w 10000"/>
                    <a:gd name="connsiteY163" fmla="*/ 7063 h 9587"/>
                    <a:gd name="connsiteX164" fmla="*/ 9147 w 10000"/>
                    <a:gd name="connsiteY164" fmla="*/ 7400 h 9587"/>
                    <a:gd name="connsiteX165" fmla="*/ 9092 w 10000"/>
                    <a:gd name="connsiteY165" fmla="*/ 7510 h 9587"/>
                    <a:gd name="connsiteX166" fmla="*/ 8896 w 10000"/>
                    <a:gd name="connsiteY166" fmla="*/ 7553 h 9587"/>
                    <a:gd name="connsiteX167" fmla="*/ 8393 w 10000"/>
                    <a:gd name="connsiteY167" fmla="*/ 7565 h 9587"/>
                    <a:gd name="connsiteX168" fmla="*/ 7986 w 10000"/>
                    <a:gd name="connsiteY168" fmla="*/ 7630 h 9587"/>
                    <a:gd name="connsiteX169" fmla="*/ 7890 w 10000"/>
                    <a:gd name="connsiteY169" fmla="*/ 7803 h 9587"/>
                    <a:gd name="connsiteX170" fmla="*/ 8183 w 10000"/>
                    <a:gd name="connsiteY170" fmla="*/ 8151 h 9587"/>
                    <a:gd name="connsiteX171" fmla="*/ 8923 w 10000"/>
                    <a:gd name="connsiteY171" fmla="*/ 8206 h 9587"/>
                    <a:gd name="connsiteX172" fmla="*/ 9594 w 10000"/>
                    <a:gd name="connsiteY172" fmla="*/ 8259 h 9587"/>
                    <a:gd name="connsiteX173" fmla="*/ 9790 w 10000"/>
                    <a:gd name="connsiteY173" fmla="*/ 8382 h 9587"/>
                    <a:gd name="connsiteX174" fmla="*/ 9889 w 10000"/>
                    <a:gd name="connsiteY174" fmla="*/ 8523 h 9587"/>
                    <a:gd name="connsiteX175" fmla="*/ 9818 w 10000"/>
                    <a:gd name="connsiteY175" fmla="*/ 8598 h 9587"/>
                    <a:gd name="connsiteX176" fmla="*/ 9497 w 10000"/>
                    <a:gd name="connsiteY176" fmla="*/ 8662 h 9587"/>
                    <a:gd name="connsiteX177" fmla="*/ 9204 w 10000"/>
                    <a:gd name="connsiteY177" fmla="*/ 8674 h 9587"/>
                    <a:gd name="connsiteX178" fmla="*/ 5694 w 10000"/>
                    <a:gd name="connsiteY178" fmla="*/ 8533 h 9587"/>
                    <a:gd name="connsiteX179" fmla="*/ 4979 w 10000"/>
                    <a:gd name="connsiteY179" fmla="*/ 8575 h 9587"/>
                    <a:gd name="connsiteX180" fmla="*/ 4449 w 10000"/>
                    <a:gd name="connsiteY180" fmla="*/ 9056 h 9587"/>
                    <a:gd name="connsiteX181" fmla="*/ 4546 w 10000"/>
                    <a:gd name="connsiteY181" fmla="*/ 9545 h 9587"/>
                    <a:gd name="connsiteX182" fmla="*/ 4546 w 10000"/>
                    <a:gd name="connsiteY182" fmla="*/ 9566 h 9587"/>
                    <a:gd name="connsiteX183" fmla="*/ 4645 w 10000"/>
                    <a:gd name="connsiteY183" fmla="*/ 9587 h 9587"/>
                    <a:gd name="connsiteX184" fmla="*/ 4645 w 10000"/>
                    <a:gd name="connsiteY184" fmla="*/ 9587 h 9587"/>
                    <a:gd name="connsiteX185" fmla="*/ 4659 w 10000"/>
                    <a:gd name="connsiteY185" fmla="*/ 9545 h 9587"/>
                    <a:gd name="connsiteX186" fmla="*/ 4560 w 10000"/>
                    <a:gd name="connsiteY186" fmla="*/ 9056 h 9587"/>
                    <a:gd name="connsiteX187" fmla="*/ 5008 w 10000"/>
                    <a:gd name="connsiteY187" fmla="*/ 8652 h 9587"/>
                    <a:gd name="connsiteX188" fmla="*/ 5694 w 10000"/>
                    <a:gd name="connsiteY188" fmla="*/ 8619 h 9587"/>
                    <a:gd name="connsiteX189" fmla="*/ 9204 w 10000"/>
                    <a:gd name="connsiteY189" fmla="*/ 8761 h 9587"/>
                    <a:gd name="connsiteX190" fmla="*/ 9511 w 10000"/>
                    <a:gd name="connsiteY190" fmla="*/ 8750 h 9587"/>
                    <a:gd name="connsiteX191" fmla="*/ 9889 w 10000"/>
                    <a:gd name="connsiteY191" fmla="*/ 8674 h 9587"/>
                    <a:gd name="connsiteX192" fmla="*/ 10000 w 10000"/>
                    <a:gd name="connsiteY192" fmla="*/ 8523 h 9587"/>
                    <a:gd name="connsiteX193" fmla="*/ 9876 w 10000"/>
                    <a:gd name="connsiteY193" fmla="*/ 8314 h 9587"/>
                    <a:gd name="connsiteX0" fmla="*/ 9876 w 10000"/>
                    <a:gd name="connsiteY0" fmla="*/ 8672 h 10000"/>
                    <a:gd name="connsiteX1" fmla="*/ 9652 w 10000"/>
                    <a:gd name="connsiteY1" fmla="*/ 8538 h 10000"/>
                    <a:gd name="connsiteX2" fmla="*/ 8937 w 10000"/>
                    <a:gd name="connsiteY2" fmla="*/ 8469 h 10000"/>
                    <a:gd name="connsiteX3" fmla="*/ 8238 w 10000"/>
                    <a:gd name="connsiteY3" fmla="*/ 8424 h 10000"/>
                    <a:gd name="connsiteX4" fmla="*/ 8000 w 10000"/>
                    <a:gd name="connsiteY4" fmla="*/ 8139 h 10000"/>
                    <a:gd name="connsiteX5" fmla="*/ 8055 w 10000"/>
                    <a:gd name="connsiteY5" fmla="*/ 8026 h 10000"/>
                    <a:gd name="connsiteX6" fmla="*/ 8238 w 10000"/>
                    <a:gd name="connsiteY6" fmla="*/ 7992 h 10000"/>
                    <a:gd name="connsiteX7" fmla="*/ 8754 w 10000"/>
                    <a:gd name="connsiteY7" fmla="*/ 7982 h 10000"/>
                    <a:gd name="connsiteX8" fmla="*/ 9161 w 10000"/>
                    <a:gd name="connsiteY8" fmla="*/ 7902 h 10000"/>
                    <a:gd name="connsiteX9" fmla="*/ 9260 w 10000"/>
                    <a:gd name="connsiteY9" fmla="*/ 7719 h 10000"/>
                    <a:gd name="connsiteX10" fmla="*/ 9161 w 10000"/>
                    <a:gd name="connsiteY10" fmla="*/ 7367 h 10000"/>
                    <a:gd name="connsiteX11" fmla="*/ 9483 w 10000"/>
                    <a:gd name="connsiteY11" fmla="*/ 7085 h 10000"/>
                    <a:gd name="connsiteX12" fmla="*/ 9483 w 10000"/>
                    <a:gd name="connsiteY12" fmla="*/ 1908 h 10000"/>
                    <a:gd name="connsiteX13" fmla="*/ 9092 w 10000"/>
                    <a:gd name="connsiteY13" fmla="*/ 1624 h 10000"/>
                    <a:gd name="connsiteX14" fmla="*/ 9119 w 10000"/>
                    <a:gd name="connsiteY14" fmla="*/ 1444 h 10000"/>
                    <a:gd name="connsiteX15" fmla="*/ 8979 w 10000"/>
                    <a:gd name="connsiteY15" fmla="*/ 1226 h 10000"/>
                    <a:gd name="connsiteX16" fmla="*/ 8531 w 10000"/>
                    <a:gd name="connsiteY16" fmla="*/ 1181 h 10000"/>
                    <a:gd name="connsiteX17" fmla="*/ 7903 w 10000"/>
                    <a:gd name="connsiteY17" fmla="*/ 1261 h 10000"/>
                    <a:gd name="connsiteX18" fmla="*/ 7777 w 10000"/>
                    <a:gd name="connsiteY18" fmla="*/ 1466 h 10000"/>
                    <a:gd name="connsiteX19" fmla="*/ 7804 w 10000"/>
                    <a:gd name="connsiteY19" fmla="*/ 1636 h 10000"/>
                    <a:gd name="connsiteX20" fmla="*/ 7526 w 10000"/>
                    <a:gd name="connsiteY20" fmla="*/ 1908 h 10000"/>
                    <a:gd name="connsiteX21" fmla="*/ 7526 w 10000"/>
                    <a:gd name="connsiteY21" fmla="*/ 7085 h 10000"/>
                    <a:gd name="connsiteX22" fmla="*/ 7791 w 10000"/>
                    <a:gd name="connsiteY22" fmla="*/ 7356 h 10000"/>
                    <a:gd name="connsiteX23" fmla="*/ 7818 w 10000"/>
                    <a:gd name="connsiteY23" fmla="*/ 7550 h 10000"/>
                    <a:gd name="connsiteX24" fmla="*/ 7749 w 10000"/>
                    <a:gd name="connsiteY24" fmla="*/ 7685 h 10000"/>
                    <a:gd name="connsiteX25" fmla="*/ 7175 w 10000"/>
                    <a:gd name="connsiteY25" fmla="*/ 7752 h 10000"/>
                    <a:gd name="connsiteX26" fmla="*/ 6756 w 10000"/>
                    <a:gd name="connsiteY26" fmla="*/ 7707 h 10000"/>
                    <a:gd name="connsiteX27" fmla="*/ 6686 w 10000"/>
                    <a:gd name="connsiteY27" fmla="*/ 7574 h 10000"/>
                    <a:gd name="connsiteX28" fmla="*/ 6728 w 10000"/>
                    <a:gd name="connsiteY28" fmla="*/ 7367 h 10000"/>
                    <a:gd name="connsiteX29" fmla="*/ 6756 w 10000"/>
                    <a:gd name="connsiteY29" fmla="*/ 7379 h 10000"/>
                    <a:gd name="connsiteX30" fmla="*/ 7147 w 10000"/>
                    <a:gd name="connsiteY30" fmla="*/ 7085 h 10000"/>
                    <a:gd name="connsiteX31" fmla="*/ 7147 w 10000"/>
                    <a:gd name="connsiteY31" fmla="*/ 1908 h 10000"/>
                    <a:gd name="connsiteX32" fmla="*/ 6756 w 10000"/>
                    <a:gd name="connsiteY32" fmla="*/ 1624 h 10000"/>
                    <a:gd name="connsiteX33" fmla="*/ 6756 w 10000"/>
                    <a:gd name="connsiteY33" fmla="*/ 1624 h 10000"/>
                    <a:gd name="connsiteX34" fmla="*/ 6783 w 10000"/>
                    <a:gd name="connsiteY34" fmla="*/ 1444 h 10000"/>
                    <a:gd name="connsiteX35" fmla="*/ 6645 w 10000"/>
                    <a:gd name="connsiteY35" fmla="*/ 1226 h 10000"/>
                    <a:gd name="connsiteX36" fmla="*/ 6197 w 10000"/>
                    <a:gd name="connsiteY36" fmla="*/ 1181 h 10000"/>
                    <a:gd name="connsiteX37" fmla="*/ 5554 w 10000"/>
                    <a:gd name="connsiteY37" fmla="*/ 1261 h 10000"/>
                    <a:gd name="connsiteX38" fmla="*/ 5427 w 10000"/>
                    <a:gd name="connsiteY38" fmla="*/ 1466 h 10000"/>
                    <a:gd name="connsiteX39" fmla="*/ 5455 w 10000"/>
                    <a:gd name="connsiteY39" fmla="*/ 1636 h 10000"/>
                    <a:gd name="connsiteX40" fmla="*/ 5204 w 10000"/>
                    <a:gd name="connsiteY40" fmla="*/ 1908 h 10000"/>
                    <a:gd name="connsiteX41" fmla="*/ 5204 w 10000"/>
                    <a:gd name="connsiteY41" fmla="*/ 7085 h 10000"/>
                    <a:gd name="connsiteX42" fmla="*/ 5455 w 10000"/>
                    <a:gd name="connsiteY42" fmla="*/ 7356 h 10000"/>
                    <a:gd name="connsiteX43" fmla="*/ 5485 w 10000"/>
                    <a:gd name="connsiteY43" fmla="*/ 7550 h 10000"/>
                    <a:gd name="connsiteX44" fmla="*/ 5413 w 10000"/>
                    <a:gd name="connsiteY44" fmla="*/ 7685 h 10000"/>
                    <a:gd name="connsiteX45" fmla="*/ 4841 w 10000"/>
                    <a:gd name="connsiteY45" fmla="*/ 7752 h 10000"/>
                    <a:gd name="connsiteX46" fmla="*/ 4436 w 10000"/>
                    <a:gd name="connsiteY46" fmla="*/ 7707 h 10000"/>
                    <a:gd name="connsiteX47" fmla="*/ 4364 w 10000"/>
                    <a:gd name="connsiteY47" fmla="*/ 7574 h 10000"/>
                    <a:gd name="connsiteX48" fmla="*/ 4394 w 10000"/>
                    <a:gd name="connsiteY48" fmla="*/ 7367 h 10000"/>
                    <a:gd name="connsiteX49" fmla="*/ 4422 w 10000"/>
                    <a:gd name="connsiteY49" fmla="*/ 7379 h 10000"/>
                    <a:gd name="connsiteX50" fmla="*/ 4811 w 10000"/>
                    <a:gd name="connsiteY50" fmla="*/ 7085 h 10000"/>
                    <a:gd name="connsiteX51" fmla="*/ 4811 w 10000"/>
                    <a:gd name="connsiteY51" fmla="*/ 1908 h 10000"/>
                    <a:gd name="connsiteX52" fmla="*/ 4532 w 10000"/>
                    <a:gd name="connsiteY52" fmla="*/ 1636 h 10000"/>
                    <a:gd name="connsiteX53" fmla="*/ 4560 w 10000"/>
                    <a:gd name="connsiteY53" fmla="*/ 1454 h 10000"/>
                    <a:gd name="connsiteX54" fmla="*/ 4436 w 10000"/>
                    <a:gd name="connsiteY54" fmla="*/ 1238 h 10000"/>
                    <a:gd name="connsiteX55" fmla="*/ 3974 w 10000"/>
                    <a:gd name="connsiteY55" fmla="*/ 1191 h 10000"/>
                    <a:gd name="connsiteX56" fmla="*/ 3344 w 10000"/>
                    <a:gd name="connsiteY56" fmla="*/ 1272 h 10000"/>
                    <a:gd name="connsiteX57" fmla="*/ 3218 w 10000"/>
                    <a:gd name="connsiteY57" fmla="*/ 1478 h 10000"/>
                    <a:gd name="connsiteX58" fmla="*/ 3245 w 10000"/>
                    <a:gd name="connsiteY58" fmla="*/ 1624 h 10000"/>
                    <a:gd name="connsiteX59" fmla="*/ 2870 w 10000"/>
                    <a:gd name="connsiteY59" fmla="*/ 1908 h 10000"/>
                    <a:gd name="connsiteX60" fmla="*/ 2870 w 10000"/>
                    <a:gd name="connsiteY60" fmla="*/ 7085 h 10000"/>
                    <a:gd name="connsiteX61" fmla="*/ 3218 w 10000"/>
                    <a:gd name="connsiteY61" fmla="*/ 7367 h 10000"/>
                    <a:gd name="connsiteX62" fmla="*/ 3259 w 10000"/>
                    <a:gd name="connsiteY62" fmla="*/ 7574 h 10000"/>
                    <a:gd name="connsiteX63" fmla="*/ 3190 w 10000"/>
                    <a:gd name="connsiteY63" fmla="*/ 7697 h 10000"/>
                    <a:gd name="connsiteX64" fmla="*/ 2616 w 10000"/>
                    <a:gd name="connsiteY64" fmla="*/ 7765 h 10000"/>
                    <a:gd name="connsiteX65" fmla="*/ 2212 w 10000"/>
                    <a:gd name="connsiteY65" fmla="*/ 7719 h 10000"/>
                    <a:gd name="connsiteX66" fmla="*/ 2141 w 10000"/>
                    <a:gd name="connsiteY66" fmla="*/ 7597 h 10000"/>
                    <a:gd name="connsiteX67" fmla="*/ 2183 w 10000"/>
                    <a:gd name="connsiteY67" fmla="*/ 7367 h 10000"/>
                    <a:gd name="connsiteX68" fmla="*/ 2491 w 10000"/>
                    <a:gd name="connsiteY68" fmla="*/ 7085 h 10000"/>
                    <a:gd name="connsiteX69" fmla="*/ 2491 w 10000"/>
                    <a:gd name="connsiteY69" fmla="*/ 1908 h 10000"/>
                    <a:gd name="connsiteX70" fmla="*/ 2127 w 10000"/>
                    <a:gd name="connsiteY70" fmla="*/ 1624 h 10000"/>
                    <a:gd name="connsiteX71" fmla="*/ 2141 w 10000"/>
                    <a:gd name="connsiteY71" fmla="*/ 1510 h 10000"/>
                    <a:gd name="connsiteX72" fmla="*/ 2058 w 10000"/>
                    <a:gd name="connsiteY72" fmla="*/ 1191 h 10000"/>
                    <a:gd name="connsiteX73" fmla="*/ 1679 w 10000"/>
                    <a:gd name="connsiteY73" fmla="*/ 1047 h 10000"/>
                    <a:gd name="connsiteX74" fmla="*/ 1498 w 10000"/>
                    <a:gd name="connsiteY74" fmla="*/ 988 h 10000"/>
                    <a:gd name="connsiteX75" fmla="*/ 1442 w 10000"/>
                    <a:gd name="connsiteY75" fmla="*/ 966 h 10000"/>
                    <a:gd name="connsiteX76" fmla="*/ 1442 w 10000"/>
                    <a:gd name="connsiteY76" fmla="*/ 966 h 10000"/>
                    <a:gd name="connsiteX77" fmla="*/ 1456 w 10000"/>
                    <a:gd name="connsiteY77" fmla="*/ 943 h 10000"/>
                    <a:gd name="connsiteX78" fmla="*/ 1778 w 10000"/>
                    <a:gd name="connsiteY78" fmla="*/ 795 h 10000"/>
                    <a:gd name="connsiteX79" fmla="*/ 2113 w 10000"/>
                    <a:gd name="connsiteY79" fmla="*/ 592 h 10000"/>
                    <a:gd name="connsiteX80" fmla="*/ 2212 w 10000"/>
                    <a:gd name="connsiteY80" fmla="*/ 296 h 10000"/>
                    <a:gd name="connsiteX81" fmla="*/ 1945 w 10000"/>
                    <a:gd name="connsiteY81" fmla="*/ 24 h 10000"/>
                    <a:gd name="connsiteX82" fmla="*/ 1820 w 10000"/>
                    <a:gd name="connsiteY82" fmla="*/ 13 h 10000"/>
                    <a:gd name="connsiteX83" fmla="*/ 296 w 10000"/>
                    <a:gd name="connsiteY83" fmla="*/ 172 h 10000"/>
                    <a:gd name="connsiteX84" fmla="*/ 183 w 10000"/>
                    <a:gd name="connsiteY84" fmla="*/ 160 h 10000"/>
                    <a:gd name="connsiteX85" fmla="*/ 114 w 10000"/>
                    <a:gd name="connsiteY85" fmla="*/ 24 h 10000"/>
                    <a:gd name="connsiteX86" fmla="*/ 3 w 10000"/>
                    <a:gd name="connsiteY86" fmla="*/ 24 h 10000"/>
                    <a:gd name="connsiteX87" fmla="*/ 141 w 10000"/>
                    <a:gd name="connsiteY87" fmla="*/ 250 h 10000"/>
                    <a:gd name="connsiteX88" fmla="*/ 1820 w 10000"/>
                    <a:gd name="connsiteY88" fmla="*/ 104 h 10000"/>
                    <a:gd name="connsiteX89" fmla="*/ 1917 w 10000"/>
                    <a:gd name="connsiteY89" fmla="*/ 116 h 10000"/>
                    <a:gd name="connsiteX90" fmla="*/ 2100 w 10000"/>
                    <a:gd name="connsiteY90" fmla="*/ 296 h 10000"/>
                    <a:gd name="connsiteX91" fmla="*/ 2017 w 10000"/>
                    <a:gd name="connsiteY91" fmla="*/ 547 h 10000"/>
                    <a:gd name="connsiteX92" fmla="*/ 1679 w 10000"/>
                    <a:gd name="connsiteY92" fmla="*/ 737 h 10000"/>
                    <a:gd name="connsiteX93" fmla="*/ 1456 w 10000"/>
                    <a:gd name="connsiteY93" fmla="*/ 830 h 10000"/>
                    <a:gd name="connsiteX94" fmla="*/ 1332 w 10000"/>
                    <a:gd name="connsiteY94" fmla="*/ 954 h 10000"/>
                    <a:gd name="connsiteX95" fmla="*/ 1332 w 10000"/>
                    <a:gd name="connsiteY95" fmla="*/ 966 h 10000"/>
                    <a:gd name="connsiteX96" fmla="*/ 1442 w 10000"/>
                    <a:gd name="connsiteY96" fmla="*/ 1070 h 10000"/>
                    <a:gd name="connsiteX97" fmla="*/ 1751 w 10000"/>
                    <a:gd name="connsiteY97" fmla="*/ 1158 h 10000"/>
                    <a:gd name="connsiteX98" fmla="*/ 1959 w 10000"/>
                    <a:gd name="connsiteY98" fmla="*/ 1250 h 10000"/>
                    <a:gd name="connsiteX99" fmla="*/ 2031 w 10000"/>
                    <a:gd name="connsiteY99" fmla="*/ 1510 h 10000"/>
                    <a:gd name="connsiteX100" fmla="*/ 2017 w 10000"/>
                    <a:gd name="connsiteY100" fmla="*/ 1624 h 10000"/>
                    <a:gd name="connsiteX101" fmla="*/ 1707 w 10000"/>
                    <a:gd name="connsiteY101" fmla="*/ 1908 h 10000"/>
                    <a:gd name="connsiteX102" fmla="*/ 1707 w 10000"/>
                    <a:gd name="connsiteY102" fmla="*/ 7085 h 10000"/>
                    <a:gd name="connsiteX103" fmla="*/ 2058 w 10000"/>
                    <a:gd name="connsiteY103" fmla="*/ 7367 h 10000"/>
                    <a:gd name="connsiteX104" fmla="*/ 2031 w 10000"/>
                    <a:gd name="connsiteY104" fmla="*/ 7597 h 10000"/>
                    <a:gd name="connsiteX105" fmla="*/ 2155 w 10000"/>
                    <a:gd name="connsiteY105" fmla="*/ 7812 h 10000"/>
                    <a:gd name="connsiteX106" fmla="*/ 2616 w 10000"/>
                    <a:gd name="connsiteY106" fmla="*/ 7855 h 10000"/>
                    <a:gd name="connsiteX107" fmla="*/ 3245 w 10000"/>
                    <a:gd name="connsiteY107" fmla="*/ 7777 h 10000"/>
                    <a:gd name="connsiteX108" fmla="*/ 3372 w 10000"/>
                    <a:gd name="connsiteY108" fmla="*/ 7574 h 10000"/>
                    <a:gd name="connsiteX109" fmla="*/ 3344 w 10000"/>
                    <a:gd name="connsiteY109" fmla="*/ 7367 h 10000"/>
                    <a:gd name="connsiteX110" fmla="*/ 3652 w 10000"/>
                    <a:gd name="connsiteY110" fmla="*/ 7085 h 10000"/>
                    <a:gd name="connsiteX111" fmla="*/ 3652 w 10000"/>
                    <a:gd name="connsiteY111" fmla="*/ 1908 h 10000"/>
                    <a:gd name="connsiteX112" fmla="*/ 3358 w 10000"/>
                    <a:gd name="connsiteY112" fmla="*/ 1624 h 10000"/>
                    <a:gd name="connsiteX113" fmla="*/ 3330 w 10000"/>
                    <a:gd name="connsiteY113" fmla="*/ 1478 h 10000"/>
                    <a:gd name="connsiteX114" fmla="*/ 3400 w 10000"/>
                    <a:gd name="connsiteY114" fmla="*/ 1352 h 10000"/>
                    <a:gd name="connsiteX115" fmla="*/ 3974 w 10000"/>
                    <a:gd name="connsiteY115" fmla="*/ 1283 h 10000"/>
                    <a:gd name="connsiteX116" fmla="*/ 4380 w 10000"/>
                    <a:gd name="connsiteY116" fmla="*/ 1330 h 10000"/>
                    <a:gd name="connsiteX117" fmla="*/ 4449 w 10000"/>
                    <a:gd name="connsiteY117" fmla="*/ 1454 h 10000"/>
                    <a:gd name="connsiteX118" fmla="*/ 4422 w 10000"/>
                    <a:gd name="connsiteY118" fmla="*/ 1624 h 10000"/>
                    <a:gd name="connsiteX119" fmla="*/ 4422 w 10000"/>
                    <a:gd name="connsiteY119" fmla="*/ 1624 h 10000"/>
                    <a:gd name="connsiteX120" fmla="*/ 4029 w 10000"/>
                    <a:gd name="connsiteY120" fmla="*/ 1908 h 10000"/>
                    <a:gd name="connsiteX121" fmla="*/ 4029 w 10000"/>
                    <a:gd name="connsiteY121" fmla="*/ 7085 h 10000"/>
                    <a:gd name="connsiteX122" fmla="*/ 4281 w 10000"/>
                    <a:gd name="connsiteY122" fmla="*/ 7356 h 10000"/>
                    <a:gd name="connsiteX123" fmla="*/ 4254 w 10000"/>
                    <a:gd name="connsiteY123" fmla="*/ 7574 h 10000"/>
                    <a:gd name="connsiteX124" fmla="*/ 4380 w 10000"/>
                    <a:gd name="connsiteY124" fmla="*/ 7790 h 10000"/>
                    <a:gd name="connsiteX125" fmla="*/ 4841 w 10000"/>
                    <a:gd name="connsiteY125" fmla="*/ 7845 h 10000"/>
                    <a:gd name="connsiteX126" fmla="*/ 5468 w 10000"/>
                    <a:gd name="connsiteY126" fmla="*/ 7765 h 10000"/>
                    <a:gd name="connsiteX127" fmla="*/ 5595 w 10000"/>
                    <a:gd name="connsiteY127" fmla="*/ 7550 h 10000"/>
                    <a:gd name="connsiteX128" fmla="*/ 5567 w 10000"/>
                    <a:gd name="connsiteY128" fmla="*/ 7367 h 10000"/>
                    <a:gd name="connsiteX129" fmla="*/ 5595 w 10000"/>
                    <a:gd name="connsiteY129" fmla="*/ 7379 h 10000"/>
                    <a:gd name="connsiteX130" fmla="*/ 5988 w 10000"/>
                    <a:gd name="connsiteY130" fmla="*/ 7085 h 10000"/>
                    <a:gd name="connsiteX131" fmla="*/ 5988 w 10000"/>
                    <a:gd name="connsiteY131" fmla="*/ 1908 h 10000"/>
                    <a:gd name="connsiteX132" fmla="*/ 5595 w 10000"/>
                    <a:gd name="connsiteY132" fmla="*/ 1624 h 10000"/>
                    <a:gd name="connsiteX133" fmla="*/ 5567 w 10000"/>
                    <a:gd name="connsiteY133" fmla="*/ 1624 h 10000"/>
                    <a:gd name="connsiteX134" fmla="*/ 5554 w 10000"/>
                    <a:gd name="connsiteY134" fmla="*/ 1466 h 10000"/>
                    <a:gd name="connsiteX135" fmla="*/ 5609 w 10000"/>
                    <a:gd name="connsiteY135" fmla="*/ 1340 h 10000"/>
                    <a:gd name="connsiteX136" fmla="*/ 6197 w 10000"/>
                    <a:gd name="connsiteY136" fmla="*/ 1272 h 10000"/>
                    <a:gd name="connsiteX137" fmla="*/ 6604 w 10000"/>
                    <a:gd name="connsiteY137" fmla="*/ 1316 h 10000"/>
                    <a:gd name="connsiteX138" fmla="*/ 6673 w 10000"/>
                    <a:gd name="connsiteY138" fmla="*/ 1444 h 10000"/>
                    <a:gd name="connsiteX139" fmla="*/ 6631 w 10000"/>
                    <a:gd name="connsiteY139" fmla="*/ 1636 h 10000"/>
                    <a:gd name="connsiteX140" fmla="*/ 6365 w 10000"/>
                    <a:gd name="connsiteY140" fmla="*/ 1908 h 10000"/>
                    <a:gd name="connsiteX141" fmla="*/ 6365 w 10000"/>
                    <a:gd name="connsiteY141" fmla="*/ 7085 h 10000"/>
                    <a:gd name="connsiteX142" fmla="*/ 6617 w 10000"/>
                    <a:gd name="connsiteY142" fmla="*/ 7356 h 10000"/>
                    <a:gd name="connsiteX143" fmla="*/ 6576 w 10000"/>
                    <a:gd name="connsiteY143" fmla="*/ 7574 h 10000"/>
                    <a:gd name="connsiteX144" fmla="*/ 6714 w 10000"/>
                    <a:gd name="connsiteY144" fmla="*/ 7790 h 10000"/>
                    <a:gd name="connsiteX145" fmla="*/ 7175 w 10000"/>
                    <a:gd name="connsiteY145" fmla="*/ 7845 h 10000"/>
                    <a:gd name="connsiteX146" fmla="*/ 7804 w 10000"/>
                    <a:gd name="connsiteY146" fmla="*/ 7765 h 10000"/>
                    <a:gd name="connsiteX147" fmla="*/ 7931 w 10000"/>
                    <a:gd name="connsiteY147" fmla="*/ 7550 h 10000"/>
                    <a:gd name="connsiteX148" fmla="*/ 7903 w 10000"/>
                    <a:gd name="connsiteY148" fmla="*/ 7379 h 10000"/>
                    <a:gd name="connsiteX149" fmla="*/ 7917 w 10000"/>
                    <a:gd name="connsiteY149" fmla="*/ 7379 h 10000"/>
                    <a:gd name="connsiteX150" fmla="*/ 8308 w 10000"/>
                    <a:gd name="connsiteY150" fmla="*/ 7085 h 10000"/>
                    <a:gd name="connsiteX151" fmla="*/ 8308 w 10000"/>
                    <a:gd name="connsiteY151" fmla="*/ 1908 h 10000"/>
                    <a:gd name="connsiteX152" fmla="*/ 7917 w 10000"/>
                    <a:gd name="connsiteY152" fmla="*/ 1624 h 10000"/>
                    <a:gd name="connsiteX153" fmla="*/ 7903 w 10000"/>
                    <a:gd name="connsiteY153" fmla="*/ 1624 h 10000"/>
                    <a:gd name="connsiteX154" fmla="*/ 7890 w 10000"/>
                    <a:gd name="connsiteY154" fmla="*/ 1466 h 10000"/>
                    <a:gd name="connsiteX155" fmla="*/ 7959 w 10000"/>
                    <a:gd name="connsiteY155" fmla="*/ 1340 h 10000"/>
                    <a:gd name="connsiteX156" fmla="*/ 8531 w 10000"/>
                    <a:gd name="connsiteY156" fmla="*/ 1272 h 10000"/>
                    <a:gd name="connsiteX157" fmla="*/ 8937 w 10000"/>
                    <a:gd name="connsiteY157" fmla="*/ 1316 h 10000"/>
                    <a:gd name="connsiteX158" fmla="*/ 9009 w 10000"/>
                    <a:gd name="connsiteY158" fmla="*/ 1444 h 10000"/>
                    <a:gd name="connsiteX159" fmla="*/ 8979 w 10000"/>
                    <a:gd name="connsiteY159" fmla="*/ 1636 h 10000"/>
                    <a:gd name="connsiteX160" fmla="*/ 8699 w 10000"/>
                    <a:gd name="connsiteY160" fmla="*/ 1908 h 10000"/>
                    <a:gd name="connsiteX161" fmla="*/ 8699 w 10000"/>
                    <a:gd name="connsiteY161" fmla="*/ 7085 h 10000"/>
                    <a:gd name="connsiteX162" fmla="*/ 9036 w 10000"/>
                    <a:gd name="connsiteY162" fmla="*/ 7367 h 10000"/>
                    <a:gd name="connsiteX163" fmla="*/ 9147 w 10000"/>
                    <a:gd name="connsiteY163" fmla="*/ 7719 h 10000"/>
                    <a:gd name="connsiteX164" fmla="*/ 9092 w 10000"/>
                    <a:gd name="connsiteY164" fmla="*/ 7834 h 10000"/>
                    <a:gd name="connsiteX165" fmla="*/ 8896 w 10000"/>
                    <a:gd name="connsiteY165" fmla="*/ 7878 h 10000"/>
                    <a:gd name="connsiteX166" fmla="*/ 8393 w 10000"/>
                    <a:gd name="connsiteY166" fmla="*/ 7891 h 10000"/>
                    <a:gd name="connsiteX167" fmla="*/ 7986 w 10000"/>
                    <a:gd name="connsiteY167" fmla="*/ 7959 h 10000"/>
                    <a:gd name="connsiteX168" fmla="*/ 7890 w 10000"/>
                    <a:gd name="connsiteY168" fmla="*/ 8139 h 10000"/>
                    <a:gd name="connsiteX169" fmla="*/ 8183 w 10000"/>
                    <a:gd name="connsiteY169" fmla="*/ 8502 h 10000"/>
                    <a:gd name="connsiteX170" fmla="*/ 8923 w 10000"/>
                    <a:gd name="connsiteY170" fmla="*/ 8560 h 10000"/>
                    <a:gd name="connsiteX171" fmla="*/ 9594 w 10000"/>
                    <a:gd name="connsiteY171" fmla="*/ 8615 h 10000"/>
                    <a:gd name="connsiteX172" fmla="*/ 9790 w 10000"/>
                    <a:gd name="connsiteY172" fmla="*/ 8743 h 10000"/>
                    <a:gd name="connsiteX173" fmla="*/ 9889 w 10000"/>
                    <a:gd name="connsiteY173" fmla="*/ 8890 h 10000"/>
                    <a:gd name="connsiteX174" fmla="*/ 9818 w 10000"/>
                    <a:gd name="connsiteY174" fmla="*/ 8968 h 10000"/>
                    <a:gd name="connsiteX175" fmla="*/ 9497 w 10000"/>
                    <a:gd name="connsiteY175" fmla="*/ 9035 h 10000"/>
                    <a:gd name="connsiteX176" fmla="*/ 9204 w 10000"/>
                    <a:gd name="connsiteY176" fmla="*/ 9048 h 10000"/>
                    <a:gd name="connsiteX177" fmla="*/ 5694 w 10000"/>
                    <a:gd name="connsiteY177" fmla="*/ 8901 h 10000"/>
                    <a:gd name="connsiteX178" fmla="*/ 4979 w 10000"/>
                    <a:gd name="connsiteY178" fmla="*/ 8944 h 10000"/>
                    <a:gd name="connsiteX179" fmla="*/ 4449 w 10000"/>
                    <a:gd name="connsiteY179" fmla="*/ 9446 h 10000"/>
                    <a:gd name="connsiteX180" fmla="*/ 4546 w 10000"/>
                    <a:gd name="connsiteY180" fmla="*/ 9956 h 10000"/>
                    <a:gd name="connsiteX181" fmla="*/ 4546 w 10000"/>
                    <a:gd name="connsiteY181" fmla="*/ 9978 h 10000"/>
                    <a:gd name="connsiteX182" fmla="*/ 4645 w 10000"/>
                    <a:gd name="connsiteY182" fmla="*/ 10000 h 10000"/>
                    <a:gd name="connsiteX183" fmla="*/ 4645 w 10000"/>
                    <a:gd name="connsiteY183" fmla="*/ 10000 h 10000"/>
                    <a:gd name="connsiteX184" fmla="*/ 4659 w 10000"/>
                    <a:gd name="connsiteY184" fmla="*/ 9956 h 10000"/>
                    <a:gd name="connsiteX185" fmla="*/ 4560 w 10000"/>
                    <a:gd name="connsiteY185" fmla="*/ 9446 h 10000"/>
                    <a:gd name="connsiteX186" fmla="*/ 5008 w 10000"/>
                    <a:gd name="connsiteY186" fmla="*/ 9025 h 10000"/>
                    <a:gd name="connsiteX187" fmla="*/ 5694 w 10000"/>
                    <a:gd name="connsiteY187" fmla="*/ 8990 h 10000"/>
                    <a:gd name="connsiteX188" fmla="*/ 9204 w 10000"/>
                    <a:gd name="connsiteY188" fmla="*/ 9138 h 10000"/>
                    <a:gd name="connsiteX189" fmla="*/ 9511 w 10000"/>
                    <a:gd name="connsiteY189" fmla="*/ 9127 h 10000"/>
                    <a:gd name="connsiteX190" fmla="*/ 9889 w 10000"/>
                    <a:gd name="connsiteY190" fmla="*/ 9048 h 10000"/>
                    <a:gd name="connsiteX191" fmla="*/ 10000 w 10000"/>
                    <a:gd name="connsiteY191" fmla="*/ 8890 h 10000"/>
                    <a:gd name="connsiteX192" fmla="*/ 9876 w 10000"/>
                    <a:gd name="connsiteY192" fmla="*/ 8672 h 10000"/>
                    <a:gd name="connsiteX0" fmla="*/ 9874 w 9998"/>
                    <a:gd name="connsiteY0" fmla="*/ 8672 h 10000"/>
                    <a:gd name="connsiteX1" fmla="*/ 9650 w 9998"/>
                    <a:gd name="connsiteY1" fmla="*/ 8538 h 10000"/>
                    <a:gd name="connsiteX2" fmla="*/ 8935 w 9998"/>
                    <a:gd name="connsiteY2" fmla="*/ 8469 h 10000"/>
                    <a:gd name="connsiteX3" fmla="*/ 8236 w 9998"/>
                    <a:gd name="connsiteY3" fmla="*/ 8424 h 10000"/>
                    <a:gd name="connsiteX4" fmla="*/ 7998 w 9998"/>
                    <a:gd name="connsiteY4" fmla="*/ 8139 h 10000"/>
                    <a:gd name="connsiteX5" fmla="*/ 8053 w 9998"/>
                    <a:gd name="connsiteY5" fmla="*/ 8026 h 10000"/>
                    <a:gd name="connsiteX6" fmla="*/ 8236 w 9998"/>
                    <a:gd name="connsiteY6" fmla="*/ 7992 h 10000"/>
                    <a:gd name="connsiteX7" fmla="*/ 8752 w 9998"/>
                    <a:gd name="connsiteY7" fmla="*/ 7982 h 10000"/>
                    <a:gd name="connsiteX8" fmla="*/ 9159 w 9998"/>
                    <a:gd name="connsiteY8" fmla="*/ 7902 h 10000"/>
                    <a:gd name="connsiteX9" fmla="*/ 9258 w 9998"/>
                    <a:gd name="connsiteY9" fmla="*/ 7719 h 10000"/>
                    <a:gd name="connsiteX10" fmla="*/ 9159 w 9998"/>
                    <a:gd name="connsiteY10" fmla="*/ 7367 h 10000"/>
                    <a:gd name="connsiteX11" fmla="*/ 9481 w 9998"/>
                    <a:gd name="connsiteY11" fmla="*/ 7085 h 10000"/>
                    <a:gd name="connsiteX12" fmla="*/ 9481 w 9998"/>
                    <a:gd name="connsiteY12" fmla="*/ 1908 h 10000"/>
                    <a:gd name="connsiteX13" fmla="*/ 9090 w 9998"/>
                    <a:gd name="connsiteY13" fmla="*/ 1624 h 10000"/>
                    <a:gd name="connsiteX14" fmla="*/ 9117 w 9998"/>
                    <a:gd name="connsiteY14" fmla="*/ 1444 h 10000"/>
                    <a:gd name="connsiteX15" fmla="*/ 8977 w 9998"/>
                    <a:gd name="connsiteY15" fmla="*/ 1226 h 10000"/>
                    <a:gd name="connsiteX16" fmla="*/ 8529 w 9998"/>
                    <a:gd name="connsiteY16" fmla="*/ 1181 h 10000"/>
                    <a:gd name="connsiteX17" fmla="*/ 7901 w 9998"/>
                    <a:gd name="connsiteY17" fmla="*/ 1261 h 10000"/>
                    <a:gd name="connsiteX18" fmla="*/ 7775 w 9998"/>
                    <a:gd name="connsiteY18" fmla="*/ 1466 h 10000"/>
                    <a:gd name="connsiteX19" fmla="*/ 7802 w 9998"/>
                    <a:gd name="connsiteY19" fmla="*/ 1636 h 10000"/>
                    <a:gd name="connsiteX20" fmla="*/ 7524 w 9998"/>
                    <a:gd name="connsiteY20" fmla="*/ 1908 h 10000"/>
                    <a:gd name="connsiteX21" fmla="*/ 7524 w 9998"/>
                    <a:gd name="connsiteY21" fmla="*/ 7085 h 10000"/>
                    <a:gd name="connsiteX22" fmla="*/ 7789 w 9998"/>
                    <a:gd name="connsiteY22" fmla="*/ 7356 h 10000"/>
                    <a:gd name="connsiteX23" fmla="*/ 7816 w 9998"/>
                    <a:gd name="connsiteY23" fmla="*/ 7550 h 10000"/>
                    <a:gd name="connsiteX24" fmla="*/ 7747 w 9998"/>
                    <a:gd name="connsiteY24" fmla="*/ 7685 h 10000"/>
                    <a:gd name="connsiteX25" fmla="*/ 7173 w 9998"/>
                    <a:gd name="connsiteY25" fmla="*/ 7752 h 10000"/>
                    <a:gd name="connsiteX26" fmla="*/ 6754 w 9998"/>
                    <a:gd name="connsiteY26" fmla="*/ 7707 h 10000"/>
                    <a:gd name="connsiteX27" fmla="*/ 6684 w 9998"/>
                    <a:gd name="connsiteY27" fmla="*/ 7574 h 10000"/>
                    <a:gd name="connsiteX28" fmla="*/ 6726 w 9998"/>
                    <a:gd name="connsiteY28" fmla="*/ 7367 h 10000"/>
                    <a:gd name="connsiteX29" fmla="*/ 6754 w 9998"/>
                    <a:gd name="connsiteY29" fmla="*/ 7379 h 10000"/>
                    <a:gd name="connsiteX30" fmla="*/ 7145 w 9998"/>
                    <a:gd name="connsiteY30" fmla="*/ 7085 h 10000"/>
                    <a:gd name="connsiteX31" fmla="*/ 7145 w 9998"/>
                    <a:gd name="connsiteY31" fmla="*/ 1908 h 10000"/>
                    <a:gd name="connsiteX32" fmla="*/ 6754 w 9998"/>
                    <a:gd name="connsiteY32" fmla="*/ 1624 h 10000"/>
                    <a:gd name="connsiteX33" fmla="*/ 6754 w 9998"/>
                    <a:gd name="connsiteY33" fmla="*/ 1624 h 10000"/>
                    <a:gd name="connsiteX34" fmla="*/ 6781 w 9998"/>
                    <a:gd name="connsiteY34" fmla="*/ 1444 h 10000"/>
                    <a:gd name="connsiteX35" fmla="*/ 6643 w 9998"/>
                    <a:gd name="connsiteY35" fmla="*/ 1226 h 10000"/>
                    <a:gd name="connsiteX36" fmla="*/ 6195 w 9998"/>
                    <a:gd name="connsiteY36" fmla="*/ 1181 h 10000"/>
                    <a:gd name="connsiteX37" fmla="*/ 5552 w 9998"/>
                    <a:gd name="connsiteY37" fmla="*/ 1261 h 10000"/>
                    <a:gd name="connsiteX38" fmla="*/ 5425 w 9998"/>
                    <a:gd name="connsiteY38" fmla="*/ 1466 h 10000"/>
                    <a:gd name="connsiteX39" fmla="*/ 5453 w 9998"/>
                    <a:gd name="connsiteY39" fmla="*/ 1636 h 10000"/>
                    <a:gd name="connsiteX40" fmla="*/ 5202 w 9998"/>
                    <a:gd name="connsiteY40" fmla="*/ 1908 h 10000"/>
                    <a:gd name="connsiteX41" fmla="*/ 5202 w 9998"/>
                    <a:gd name="connsiteY41" fmla="*/ 7085 h 10000"/>
                    <a:gd name="connsiteX42" fmla="*/ 5453 w 9998"/>
                    <a:gd name="connsiteY42" fmla="*/ 7356 h 10000"/>
                    <a:gd name="connsiteX43" fmla="*/ 5483 w 9998"/>
                    <a:gd name="connsiteY43" fmla="*/ 7550 h 10000"/>
                    <a:gd name="connsiteX44" fmla="*/ 5411 w 9998"/>
                    <a:gd name="connsiteY44" fmla="*/ 7685 h 10000"/>
                    <a:gd name="connsiteX45" fmla="*/ 4839 w 9998"/>
                    <a:gd name="connsiteY45" fmla="*/ 7752 h 10000"/>
                    <a:gd name="connsiteX46" fmla="*/ 4434 w 9998"/>
                    <a:gd name="connsiteY46" fmla="*/ 7707 h 10000"/>
                    <a:gd name="connsiteX47" fmla="*/ 4362 w 9998"/>
                    <a:gd name="connsiteY47" fmla="*/ 7574 h 10000"/>
                    <a:gd name="connsiteX48" fmla="*/ 4392 w 9998"/>
                    <a:gd name="connsiteY48" fmla="*/ 7367 h 10000"/>
                    <a:gd name="connsiteX49" fmla="*/ 4420 w 9998"/>
                    <a:gd name="connsiteY49" fmla="*/ 7379 h 10000"/>
                    <a:gd name="connsiteX50" fmla="*/ 4809 w 9998"/>
                    <a:gd name="connsiteY50" fmla="*/ 7085 h 10000"/>
                    <a:gd name="connsiteX51" fmla="*/ 4809 w 9998"/>
                    <a:gd name="connsiteY51" fmla="*/ 1908 h 10000"/>
                    <a:gd name="connsiteX52" fmla="*/ 4530 w 9998"/>
                    <a:gd name="connsiteY52" fmla="*/ 1636 h 10000"/>
                    <a:gd name="connsiteX53" fmla="*/ 4558 w 9998"/>
                    <a:gd name="connsiteY53" fmla="*/ 1454 h 10000"/>
                    <a:gd name="connsiteX54" fmla="*/ 4434 w 9998"/>
                    <a:gd name="connsiteY54" fmla="*/ 1238 h 10000"/>
                    <a:gd name="connsiteX55" fmla="*/ 3972 w 9998"/>
                    <a:gd name="connsiteY55" fmla="*/ 1191 h 10000"/>
                    <a:gd name="connsiteX56" fmla="*/ 3342 w 9998"/>
                    <a:gd name="connsiteY56" fmla="*/ 1272 h 10000"/>
                    <a:gd name="connsiteX57" fmla="*/ 3216 w 9998"/>
                    <a:gd name="connsiteY57" fmla="*/ 1478 h 10000"/>
                    <a:gd name="connsiteX58" fmla="*/ 3243 w 9998"/>
                    <a:gd name="connsiteY58" fmla="*/ 1624 h 10000"/>
                    <a:gd name="connsiteX59" fmla="*/ 2868 w 9998"/>
                    <a:gd name="connsiteY59" fmla="*/ 1908 h 10000"/>
                    <a:gd name="connsiteX60" fmla="*/ 2868 w 9998"/>
                    <a:gd name="connsiteY60" fmla="*/ 7085 h 10000"/>
                    <a:gd name="connsiteX61" fmla="*/ 3216 w 9998"/>
                    <a:gd name="connsiteY61" fmla="*/ 7367 h 10000"/>
                    <a:gd name="connsiteX62" fmla="*/ 3257 w 9998"/>
                    <a:gd name="connsiteY62" fmla="*/ 7574 h 10000"/>
                    <a:gd name="connsiteX63" fmla="*/ 3188 w 9998"/>
                    <a:gd name="connsiteY63" fmla="*/ 7697 h 10000"/>
                    <a:gd name="connsiteX64" fmla="*/ 2614 w 9998"/>
                    <a:gd name="connsiteY64" fmla="*/ 7765 h 10000"/>
                    <a:gd name="connsiteX65" fmla="*/ 2210 w 9998"/>
                    <a:gd name="connsiteY65" fmla="*/ 7719 h 10000"/>
                    <a:gd name="connsiteX66" fmla="*/ 2139 w 9998"/>
                    <a:gd name="connsiteY66" fmla="*/ 7597 h 10000"/>
                    <a:gd name="connsiteX67" fmla="*/ 2181 w 9998"/>
                    <a:gd name="connsiteY67" fmla="*/ 7367 h 10000"/>
                    <a:gd name="connsiteX68" fmla="*/ 2489 w 9998"/>
                    <a:gd name="connsiteY68" fmla="*/ 7085 h 10000"/>
                    <a:gd name="connsiteX69" fmla="*/ 2489 w 9998"/>
                    <a:gd name="connsiteY69" fmla="*/ 1908 h 10000"/>
                    <a:gd name="connsiteX70" fmla="*/ 2125 w 9998"/>
                    <a:gd name="connsiteY70" fmla="*/ 1624 h 10000"/>
                    <a:gd name="connsiteX71" fmla="*/ 2139 w 9998"/>
                    <a:gd name="connsiteY71" fmla="*/ 1510 h 10000"/>
                    <a:gd name="connsiteX72" fmla="*/ 2056 w 9998"/>
                    <a:gd name="connsiteY72" fmla="*/ 1191 h 10000"/>
                    <a:gd name="connsiteX73" fmla="*/ 1677 w 9998"/>
                    <a:gd name="connsiteY73" fmla="*/ 1047 h 10000"/>
                    <a:gd name="connsiteX74" fmla="*/ 1496 w 9998"/>
                    <a:gd name="connsiteY74" fmla="*/ 988 h 10000"/>
                    <a:gd name="connsiteX75" fmla="*/ 1440 w 9998"/>
                    <a:gd name="connsiteY75" fmla="*/ 966 h 10000"/>
                    <a:gd name="connsiteX76" fmla="*/ 1440 w 9998"/>
                    <a:gd name="connsiteY76" fmla="*/ 966 h 10000"/>
                    <a:gd name="connsiteX77" fmla="*/ 1454 w 9998"/>
                    <a:gd name="connsiteY77" fmla="*/ 943 h 10000"/>
                    <a:gd name="connsiteX78" fmla="*/ 1776 w 9998"/>
                    <a:gd name="connsiteY78" fmla="*/ 795 h 10000"/>
                    <a:gd name="connsiteX79" fmla="*/ 2111 w 9998"/>
                    <a:gd name="connsiteY79" fmla="*/ 592 h 10000"/>
                    <a:gd name="connsiteX80" fmla="*/ 2210 w 9998"/>
                    <a:gd name="connsiteY80" fmla="*/ 296 h 10000"/>
                    <a:gd name="connsiteX81" fmla="*/ 1943 w 9998"/>
                    <a:gd name="connsiteY81" fmla="*/ 24 h 10000"/>
                    <a:gd name="connsiteX82" fmla="*/ 1818 w 9998"/>
                    <a:gd name="connsiteY82" fmla="*/ 13 h 10000"/>
                    <a:gd name="connsiteX83" fmla="*/ 294 w 9998"/>
                    <a:gd name="connsiteY83" fmla="*/ 172 h 10000"/>
                    <a:gd name="connsiteX84" fmla="*/ 181 w 9998"/>
                    <a:gd name="connsiteY84" fmla="*/ 160 h 10000"/>
                    <a:gd name="connsiteX85" fmla="*/ 112 w 9998"/>
                    <a:gd name="connsiteY85" fmla="*/ 24 h 10000"/>
                    <a:gd name="connsiteX86" fmla="*/ 1 w 9998"/>
                    <a:gd name="connsiteY86" fmla="*/ 24 h 10000"/>
                    <a:gd name="connsiteX87" fmla="*/ 1818 w 9998"/>
                    <a:gd name="connsiteY87" fmla="*/ 104 h 10000"/>
                    <a:gd name="connsiteX88" fmla="*/ 1915 w 9998"/>
                    <a:gd name="connsiteY88" fmla="*/ 116 h 10000"/>
                    <a:gd name="connsiteX89" fmla="*/ 2098 w 9998"/>
                    <a:gd name="connsiteY89" fmla="*/ 296 h 10000"/>
                    <a:gd name="connsiteX90" fmla="*/ 2015 w 9998"/>
                    <a:gd name="connsiteY90" fmla="*/ 547 h 10000"/>
                    <a:gd name="connsiteX91" fmla="*/ 1677 w 9998"/>
                    <a:gd name="connsiteY91" fmla="*/ 737 h 10000"/>
                    <a:gd name="connsiteX92" fmla="*/ 1454 w 9998"/>
                    <a:gd name="connsiteY92" fmla="*/ 830 h 10000"/>
                    <a:gd name="connsiteX93" fmla="*/ 1330 w 9998"/>
                    <a:gd name="connsiteY93" fmla="*/ 954 h 10000"/>
                    <a:gd name="connsiteX94" fmla="*/ 1330 w 9998"/>
                    <a:gd name="connsiteY94" fmla="*/ 966 h 10000"/>
                    <a:gd name="connsiteX95" fmla="*/ 1440 w 9998"/>
                    <a:gd name="connsiteY95" fmla="*/ 1070 h 10000"/>
                    <a:gd name="connsiteX96" fmla="*/ 1749 w 9998"/>
                    <a:gd name="connsiteY96" fmla="*/ 1158 h 10000"/>
                    <a:gd name="connsiteX97" fmla="*/ 1957 w 9998"/>
                    <a:gd name="connsiteY97" fmla="*/ 1250 h 10000"/>
                    <a:gd name="connsiteX98" fmla="*/ 2029 w 9998"/>
                    <a:gd name="connsiteY98" fmla="*/ 1510 h 10000"/>
                    <a:gd name="connsiteX99" fmla="*/ 2015 w 9998"/>
                    <a:gd name="connsiteY99" fmla="*/ 1624 h 10000"/>
                    <a:gd name="connsiteX100" fmla="*/ 1705 w 9998"/>
                    <a:gd name="connsiteY100" fmla="*/ 1908 h 10000"/>
                    <a:gd name="connsiteX101" fmla="*/ 1705 w 9998"/>
                    <a:gd name="connsiteY101" fmla="*/ 7085 h 10000"/>
                    <a:gd name="connsiteX102" fmla="*/ 2056 w 9998"/>
                    <a:gd name="connsiteY102" fmla="*/ 7367 h 10000"/>
                    <a:gd name="connsiteX103" fmla="*/ 2029 w 9998"/>
                    <a:gd name="connsiteY103" fmla="*/ 7597 h 10000"/>
                    <a:gd name="connsiteX104" fmla="*/ 2153 w 9998"/>
                    <a:gd name="connsiteY104" fmla="*/ 7812 h 10000"/>
                    <a:gd name="connsiteX105" fmla="*/ 2614 w 9998"/>
                    <a:gd name="connsiteY105" fmla="*/ 7855 h 10000"/>
                    <a:gd name="connsiteX106" fmla="*/ 3243 w 9998"/>
                    <a:gd name="connsiteY106" fmla="*/ 7777 h 10000"/>
                    <a:gd name="connsiteX107" fmla="*/ 3370 w 9998"/>
                    <a:gd name="connsiteY107" fmla="*/ 7574 h 10000"/>
                    <a:gd name="connsiteX108" fmla="*/ 3342 w 9998"/>
                    <a:gd name="connsiteY108" fmla="*/ 7367 h 10000"/>
                    <a:gd name="connsiteX109" fmla="*/ 3650 w 9998"/>
                    <a:gd name="connsiteY109" fmla="*/ 7085 h 10000"/>
                    <a:gd name="connsiteX110" fmla="*/ 3650 w 9998"/>
                    <a:gd name="connsiteY110" fmla="*/ 1908 h 10000"/>
                    <a:gd name="connsiteX111" fmla="*/ 3356 w 9998"/>
                    <a:gd name="connsiteY111" fmla="*/ 1624 h 10000"/>
                    <a:gd name="connsiteX112" fmla="*/ 3328 w 9998"/>
                    <a:gd name="connsiteY112" fmla="*/ 1478 h 10000"/>
                    <a:gd name="connsiteX113" fmla="*/ 3398 w 9998"/>
                    <a:gd name="connsiteY113" fmla="*/ 1352 h 10000"/>
                    <a:gd name="connsiteX114" fmla="*/ 3972 w 9998"/>
                    <a:gd name="connsiteY114" fmla="*/ 1283 h 10000"/>
                    <a:gd name="connsiteX115" fmla="*/ 4378 w 9998"/>
                    <a:gd name="connsiteY115" fmla="*/ 1330 h 10000"/>
                    <a:gd name="connsiteX116" fmla="*/ 4447 w 9998"/>
                    <a:gd name="connsiteY116" fmla="*/ 1454 h 10000"/>
                    <a:gd name="connsiteX117" fmla="*/ 4420 w 9998"/>
                    <a:gd name="connsiteY117" fmla="*/ 1624 h 10000"/>
                    <a:gd name="connsiteX118" fmla="*/ 4420 w 9998"/>
                    <a:gd name="connsiteY118" fmla="*/ 1624 h 10000"/>
                    <a:gd name="connsiteX119" fmla="*/ 4027 w 9998"/>
                    <a:gd name="connsiteY119" fmla="*/ 1908 h 10000"/>
                    <a:gd name="connsiteX120" fmla="*/ 4027 w 9998"/>
                    <a:gd name="connsiteY120" fmla="*/ 7085 h 10000"/>
                    <a:gd name="connsiteX121" fmla="*/ 4279 w 9998"/>
                    <a:gd name="connsiteY121" fmla="*/ 7356 h 10000"/>
                    <a:gd name="connsiteX122" fmla="*/ 4252 w 9998"/>
                    <a:gd name="connsiteY122" fmla="*/ 7574 h 10000"/>
                    <a:gd name="connsiteX123" fmla="*/ 4378 w 9998"/>
                    <a:gd name="connsiteY123" fmla="*/ 7790 h 10000"/>
                    <a:gd name="connsiteX124" fmla="*/ 4839 w 9998"/>
                    <a:gd name="connsiteY124" fmla="*/ 7845 h 10000"/>
                    <a:gd name="connsiteX125" fmla="*/ 5466 w 9998"/>
                    <a:gd name="connsiteY125" fmla="*/ 7765 h 10000"/>
                    <a:gd name="connsiteX126" fmla="*/ 5593 w 9998"/>
                    <a:gd name="connsiteY126" fmla="*/ 7550 h 10000"/>
                    <a:gd name="connsiteX127" fmla="*/ 5565 w 9998"/>
                    <a:gd name="connsiteY127" fmla="*/ 7367 h 10000"/>
                    <a:gd name="connsiteX128" fmla="*/ 5593 w 9998"/>
                    <a:gd name="connsiteY128" fmla="*/ 7379 h 10000"/>
                    <a:gd name="connsiteX129" fmla="*/ 5986 w 9998"/>
                    <a:gd name="connsiteY129" fmla="*/ 7085 h 10000"/>
                    <a:gd name="connsiteX130" fmla="*/ 5986 w 9998"/>
                    <a:gd name="connsiteY130" fmla="*/ 1908 h 10000"/>
                    <a:gd name="connsiteX131" fmla="*/ 5593 w 9998"/>
                    <a:gd name="connsiteY131" fmla="*/ 1624 h 10000"/>
                    <a:gd name="connsiteX132" fmla="*/ 5565 w 9998"/>
                    <a:gd name="connsiteY132" fmla="*/ 1624 h 10000"/>
                    <a:gd name="connsiteX133" fmla="*/ 5552 w 9998"/>
                    <a:gd name="connsiteY133" fmla="*/ 1466 h 10000"/>
                    <a:gd name="connsiteX134" fmla="*/ 5607 w 9998"/>
                    <a:gd name="connsiteY134" fmla="*/ 1340 h 10000"/>
                    <a:gd name="connsiteX135" fmla="*/ 6195 w 9998"/>
                    <a:gd name="connsiteY135" fmla="*/ 1272 h 10000"/>
                    <a:gd name="connsiteX136" fmla="*/ 6602 w 9998"/>
                    <a:gd name="connsiteY136" fmla="*/ 1316 h 10000"/>
                    <a:gd name="connsiteX137" fmla="*/ 6671 w 9998"/>
                    <a:gd name="connsiteY137" fmla="*/ 1444 h 10000"/>
                    <a:gd name="connsiteX138" fmla="*/ 6629 w 9998"/>
                    <a:gd name="connsiteY138" fmla="*/ 1636 h 10000"/>
                    <a:gd name="connsiteX139" fmla="*/ 6363 w 9998"/>
                    <a:gd name="connsiteY139" fmla="*/ 1908 h 10000"/>
                    <a:gd name="connsiteX140" fmla="*/ 6363 w 9998"/>
                    <a:gd name="connsiteY140" fmla="*/ 7085 h 10000"/>
                    <a:gd name="connsiteX141" fmla="*/ 6615 w 9998"/>
                    <a:gd name="connsiteY141" fmla="*/ 7356 h 10000"/>
                    <a:gd name="connsiteX142" fmla="*/ 6574 w 9998"/>
                    <a:gd name="connsiteY142" fmla="*/ 7574 h 10000"/>
                    <a:gd name="connsiteX143" fmla="*/ 6712 w 9998"/>
                    <a:gd name="connsiteY143" fmla="*/ 7790 h 10000"/>
                    <a:gd name="connsiteX144" fmla="*/ 7173 w 9998"/>
                    <a:gd name="connsiteY144" fmla="*/ 7845 h 10000"/>
                    <a:gd name="connsiteX145" fmla="*/ 7802 w 9998"/>
                    <a:gd name="connsiteY145" fmla="*/ 7765 h 10000"/>
                    <a:gd name="connsiteX146" fmla="*/ 7929 w 9998"/>
                    <a:gd name="connsiteY146" fmla="*/ 7550 h 10000"/>
                    <a:gd name="connsiteX147" fmla="*/ 7901 w 9998"/>
                    <a:gd name="connsiteY147" fmla="*/ 7379 h 10000"/>
                    <a:gd name="connsiteX148" fmla="*/ 7915 w 9998"/>
                    <a:gd name="connsiteY148" fmla="*/ 7379 h 10000"/>
                    <a:gd name="connsiteX149" fmla="*/ 8306 w 9998"/>
                    <a:gd name="connsiteY149" fmla="*/ 7085 h 10000"/>
                    <a:gd name="connsiteX150" fmla="*/ 8306 w 9998"/>
                    <a:gd name="connsiteY150" fmla="*/ 1908 h 10000"/>
                    <a:gd name="connsiteX151" fmla="*/ 7915 w 9998"/>
                    <a:gd name="connsiteY151" fmla="*/ 1624 h 10000"/>
                    <a:gd name="connsiteX152" fmla="*/ 7901 w 9998"/>
                    <a:gd name="connsiteY152" fmla="*/ 1624 h 10000"/>
                    <a:gd name="connsiteX153" fmla="*/ 7888 w 9998"/>
                    <a:gd name="connsiteY153" fmla="*/ 1466 h 10000"/>
                    <a:gd name="connsiteX154" fmla="*/ 7957 w 9998"/>
                    <a:gd name="connsiteY154" fmla="*/ 1340 h 10000"/>
                    <a:gd name="connsiteX155" fmla="*/ 8529 w 9998"/>
                    <a:gd name="connsiteY155" fmla="*/ 1272 h 10000"/>
                    <a:gd name="connsiteX156" fmla="*/ 8935 w 9998"/>
                    <a:gd name="connsiteY156" fmla="*/ 1316 h 10000"/>
                    <a:gd name="connsiteX157" fmla="*/ 9007 w 9998"/>
                    <a:gd name="connsiteY157" fmla="*/ 1444 h 10000"/>
                    <a:gd name="connsiteX158" fmla="*/ 8977 w 9998"/>
                    <a:gd name="connsiteY158" fmla="*/ 1636 h 10000"/>
                    <a:gd name="connsiteX159" fmla="*/ 8697 w 9998"/>
                    <a:gd name="connsiteY159" fmla="*/ 1908 h 10000"/>
                    <a:gd name="connsiteX160" fmla="*/ 8697 w 9998"/>
                    <a:gd name="connsiteY160" fmla="*/ 7085 h 10000"/>
                    <a:gd name="connsiteX161" fmla="*/ 9034 w 9998"/>
                    <a:gd name="connsiteY161" fmla="*/ 7367 h 10000"/>
                    <a:gd name="connsiteX162" fmla="*/ 9145 w 9998"/>
                    <a:gd name="connsiteY162" fmla="*/ 7719 h 10000"/>
                    <a:gd name="connsiteX163" fmla="*/ 9090 w 9998"/>
                    <a:gd name="connsiteY163" fmla="*/ 7834 h 10000"/>
                    <a:gd name="connsiteX164" fmla="*/ 8894 w 9998"/>
                    <a:gd name="connsiteY164" fmla="*/ 7878 h 10000"/>
                    <a:gd name="connsiteX165" fmla="*/ 8391 w 9998"/>
                    <a:gd name="connsiteY165" fmla="*/ 7891 h 10000"/>
                    <a:gd name="connsiteX166" fmla="*/ 7984 w 9998"/>
                    <a:gd name="connsiteY166" fmla="*/ 7959 h 10000"/>
                    <a:gd name="connsiteX167" fmla="*/ 7888 w 9998"/>
                    <a:gd name="connsiteY167" fmla="*/ 8139 h 10000"/>
                    <a:gd name="connsiteX168" fmla="*/ 8181 w 9998"/>
                    <a:gd name="connsiteY168" fmla="*/ 8502 h 10000"/>
                    <a:gd name="connsiteX169" fmla="*/ 8921 w 9998"/>
                    <a:gd name="connsiteY169" fmla="*/ 8560 h 10000"/>
                    <a:gd name="connsiteX170" fmla="*/ 9592 w 9998"/>
                    <a:gd name="connsiteY170" fmla="*/ 8615 h 10000"/>
                    <a:gd name="connsiteX171" fmla="*/ 9788 w 9998"/>
                    <a:gd name="connsiteY171" fmla="*/ 8743 h 10000"/>
                    <a:gd name="connsiteX172" fmla="*/ 9887 w 9998"/>
                    <a:gd name="connsiteY172" fmla="*/ 8890 h 10000"/>
                    <a:gd name="connsiteX173" fmla="*/ 9816 w 9998"/>
                    <a:gd name="connsiteY173" fmla="*/ 8968 h 10000"/>
                    <a:gd name="connsiteX174" fmla="*/ 9495 w 9998"/>
                    <a:gd name="connsiteY174" fmla="*/ 9035 h 10000"/>
                    <a:gd name="connsiteX175" fmla="*/ 9202 w 9998"/>
                    <a:gd name="connsiteY175" fmla="*/ 9048 h 10000"/>
                    <a:gd name="connsiteX176" fmla="*/ 5692 w 9998"/>
                    <a:gd name="connsiteY176" fmla="*/ 8901 h 10000"/>
                    <a:gd name="connsiteX177" fmla="*/ 4977 w 9998"/>
                    <a:gd name="connsiteY177" fmla="*/ 8944 h 10000"/>
                    <a:gd name="connsiteX178" fmla="*/ 4447 w 9998"/>
                    <a:gd name="connsiteY178" fmla="*/ 9446 h 10000"/>
                    <a:gd name="connsiteX179" fmla="*/ 4544 w 9998"/>
                    <a:gd name="connsiteY179" fmla="*/ 9956 h 10000"/>
                    <a:gd name="connsiteX180" fmla="*/ 4544 w 9998"/>
                    <a:gd name="connsiteY180" fmla="*/ 9978 h 10000"/>
                    <a:gd name="connsiteX181" fmla="*/ 4643 w 9998"/>
                    <a:gd name="connsiteY181" fmla="*/ 10000 h 10000"/>
                    <a:gd name="connsiteX182" fmla="*/ 4643 w 9998"/>
                    <a:gd name="connsiteY182" fmla="*/ 10000 h 10000"/>
                    <a:gd name="connsiteX183" fmla="*/ 4657 w 9998"/>
                    <a:gd name="connsiteY183" fmla="*/ 9956 h 10000"/>
                    <a:gd name="connsiteX184" fmla="*/ 4558 w 9998"/>
                    <a:gd name="connsiteY184" fmla="*/ 9446 h 10000"/>
                    <a:gd name="connsiteX185" fmla="*/ 5006 w 9998"/>
                    <a:gd name="connsiteY185" fmla="*/ 9025 h 10000"/>
                    <a:gd name="connsiteX186" fmla="*/ 5692 w 9998"/>
                    <a:gd name="connsiteY186" fmla="*/ 8990 h 10000"/>
                    <a:gd name="connsiteX187" fmla="*/ 9202 w 9998"/>
                    <a:gd name="connsiteY187" fmla="*/ 9138 h 10000"/>
                    <a:gd name="connsiteX188" fmla="*/ 9509 w 9998"/>
                    <a:gd name="connsiteY188" fmla="*/ 9127 h 10000"/>
                    <a:gd name="connsiteX189" fmla="*/ 9887 w 9998"/>
                    <a:gd name="connsiteY189" fmla="*/ 9048 h 10000"/>
                    <a:gd name="connsiteX190" fmla="*/ 9998 w 9998"/>
                    <a:gd name="connsiteY190" fmla="*/ 8890 h 10000"/>
                    <a:gd name="connsiteX191" fmla="*/ 9874 w 9998"/>
                    <a:gd name="connsiteY191" fmla="*/ 8672 h 10000"/>
                    <a:gd name="connsiteX0" fmla="*/ 9877 w 10001"/>
                    <a:gd name="connsiteY0" fmla="*/ 8659 h 9987"/>
                    <a:gd name="connsiteX1" fmla="*/ 9653 w 10001"/>
                    <a:gd name="connsiteY1" fmla="*/ 8525 h 9987"/>
                    <a:gd name="connsiteX2" fmla="*/ 8938 w 10001"/>
                    <a:gd name="connsiteY2" fmla="*/ 8456 h 9987"/>
                    <a:gd name="connsiteX3" fmla="*/ 8239 w 10001"/>
                    <a:gd name="connsiteY3" fmla="*/ 8411 h 9987"/>
                    <a:gd name="connsiteX4" fmla="*/ 8001 w 10001"/>
                    <a:gd name="connsiteY4" fmla="*/ 8126 h 9987"/>
                    <a:gd name="connsiteX5" fmla="*/ 8056 w 10001"/>
                    <a:gd name="connsiteY5" fmla="*/ 8013 h 9987"/>
                    <a:gd name="connsiteX6" fmla="*/ 8239 w 10001"/>
                    <a:gd name="connsiteY6" fmla="*/ 7979 h 9987"/>
                    <a:gd name="connsiteX7" fmla="*/ 8755 w 10001"/>
                    <a:gd name="connsiteY7" fmla="*/ 7969 h 9987"/>
                    <a:gd name="connsiteX8" fmla="*/ 9162 w 10001"/>
                    <a:gd name="connsiteY8" fmla="*/ 7889 h 9987"/>
                    <a:gd name="connsiteX9" fmla="*/ 9261 w 10001"/>
                    <a:gd name="connsiteY9" fmla="*/ 7706 h 9987"/>
                    <a:gd name="connsiteX10" fmla="*/ 9162 w 10001"/>
                    <a:gd name="connsiteY10" fmla="*/ 7354 h 9987"/>
                    <a:gd name="connsiteX11" fmla="*/ 9484 w 10001"/>
                    <a:gd name="connsiteY11" fmla="*/ 7072 h 9987"/>
                    <a:gd name="connsiteX12" fmla="*/ 9484 w 10001"/>
                    <a:gd name="connsiteY12" fmla="*/ 1895 h 9987"/>
                    <a:gd name="connsiteX13" fmla="*/ 9093 w 10001"/>
                    <a:gd name="connsiteY13" fmla="*/ 1611 h 9987"/>
                    <a:gd name="connsiteX14" fmla="*/ 9120 w 10001"/>
                    <a:gd name="connsiteY14" fmla="*/ 1431 h 9987"/>
                    <a:gd name="connsiteX15" fmla="*/ 8980 w 10001"/>
                    <a:gd name="connsiteY15" fmla="*/ 1213 h 9987"/>
                    <a:gd name="connsiteX16" fmla="*/ 8532 w 10001"/>
                    <a:gd name="connsiteY16" fmla="*/ 1168 h 9987"/>
                    <a:gd name="connsiteX17" fmla="*/ 7904 w 10001"/>
                    <a:gd name="connsiteY17" fmla="*/ 1248 h 9987"/>
                    <a:gd name="connsiteX18" fmla="*/ 7778 w 10001"/>
                    <a:gd name="connsiteY18" fmla="*/ 1453 h 9987"/>
                    <a:gd name="connsiteX19" fmla="*/ 7805 w 10001"/>
                    <a:gd name="connsiteY19" fmla="*/ 1623 h 9987"/>
                    <a:gd name="connsiteX20" fmla="*/ 7527 w 10001"/>
                    <a:gd name="connsiteY20" fmla="*/ 1895 h 9987"/>
                    <a:gd name="connsiteX21" fmla="*/ 7527 w 10001"/>
                    <a:gd name="connsiteY21" fmla="*/ 7072 h 9987"/>
                    <a:gd name="connsiteX22" fmla="*/ 7792 w 10001"/>
                    <a:gd name="connsiteY22" fmla="*/ 7343 h 9987"/>
                    <a:gd name="connsiteX23" fmla="*/ 7819 w 10001"/>
                    <a:gd name="connsiteY23" fmla="*/ 7537 h 9987"/>
                    <a:gd name="connsiteX24" fmla="*/ 7750 w 10001"/>
                    <a:gd name="connsiteY24" fmla="*/ 7672 h 9987"/>
                    <a:gd name="connsiteX25" fmla="*/ 7175 w 10001"/>
                    <a:gd name="connsiteY25" fmla="*/ 7739 h 9987"/>
                    <a:gd name="connsiteX26" fmla="*/ 6756 w 10001"/>
                    <a:gd name="connsiteY26" fmla="*/ 7694 h 9987"/>
                    <a:gd name="connsiteX27" fmla="*/ 6686 w 10001"/>
                    <a:gd name="connsiteY27" fmla="*/ 7561 h 9987"/>
                    <a:gd name="connsiteX28" fmla="*/ 6728 w 10001"/>
                    <a:gd name="connsiteY28" fmla="*/ 7354 h 9987"/>
                    <a:gd name="connsiteX29" fmla="*/ 6756 w 10001"/>
                    <a:gd name="connsiteY29" fmla="*/ 7366 h 9987"/>
                    <a:gd name="connsiteX30" fmla="*/ 7147 w 10001"/>
                    <a:gd name="connsiteY30" fmla="*/ 7072 h 9987"/>
                    <a:gd name="connsiteX31" fmla="*/ 7147 w 10001"/>
                    <a:gd name="connsiteY31" fmla="*/ 1895 h 9987"/>
                    <a:gd name="connsiteX32" fmla="*/ 6756 w 10001"/>
                    <a:gd name="connsiteY32" fmla="*/ 1611 h 9987"/>
                    <a:gd name="connsiteX33" fmla="*/ 6756 w 10001"/>
                    <a:gd name="connsiteY33" fmla="*/ 1611 h 9987"/>
                    <a:gd name="connsiteX34" fmla="*/ 6783 w 10001"/>
                    <a:gd name="connsiteY34" fmla="*/ 1431 h 9987"/>
                    <a:gd name="connsiteX35" fmla="*/ 6645 w 10001"/>
                    <a:gd name="connsiteY35" fmla="*/ 1213 h 9987"/>
                    <a:gd name="connsiteX36" fmla="*/ 6197 w 10001"/>
                    <a:gd name="connsiteY36" fmla="*/ 1168 h 9987"/>
                    <a:gd name="connsiteX37" fmla="*/ 5554 w 10001"/>
                    <a:gd name="connsiteY37" fmla="*/ 1248 h 9987"/>
                    <a:gd name="connsiteX38" fmla="*/ 5427 w 10001"/>
                    <a:gd name="connsiteY38" fmla="*/ 1453 h 9987"/>
                    <a:gd name="connsiteX39" fmla="*/ 5455 w 10001"/>
                    <a:gd name="connsiteY39" fmla="*/ 1623 h 9987"/>
                    <a:gd name="connsiteX40" fmla="*/ 5204 w 10001"/>
                    <a:gd name="connsiteY40" fmla="*/ 1895 h 9987"/>
                    <a:gd name="connsiteX41" fmla="*/ 5204 w 10001"/>
                    <a:gd name="connsiteY41" fmla="*/ 7072 h 9987"/>
                    <a:gd name="connsiteX42" fmla="*/ 5455 w 10001"/>
                    <a:gd name="connsiteY42" fmla="*/ 7343 h 9987"/>
                    <a:gd name="connsiteX43" fmla="*/ 5485 w 10001"/>
                    <a:gd name="connsiteY43" fmla="*/ 7537 h 9987"/>
                    <a:gd name="connsiteX44" fmla="*/ 5413 w 10001"/>
                    <a:gd name="connsiteY44" fmla="*/ 7672 h 9987"/>
                    <a:gd name="connsiteX45" fmla="*/ 4841 w 10001"/>
                    <a:gd name="connsiteY45" fmla="*/ 7739 h 9987"/>
                    <a:gd name="connsiteX46" fmla="*/ 4436 w 10001"/>
                    <a:gd name="connsiteY46" fmla="*/ 7694 h 9987"/>
                    <a:gd name="connsiteX47" fmla="*/ 4364 w 10001"/>
                    <a:gd name="connsiteY47" fmla="*/ 7561 h 9987"/>
                    <a:gd name="connsiteX48" fmla="*/ 4394 w 10001"/>
                    <a:gd name="connsiteY48" fmla="*/ 7354 h 9987"/>
                    <a:gd name="connsiteX49" fmla="*/ 4422 w 10001"/>
                    <a:gd name="connsiteY49" fmla="*/ 7366 h 9987"/>
                    <a:gd name="connsiteX50" fmla="*/ 4811 w 10001"/>
                    <a:gd name="connsiteY50" fmla="*/ 7072 h 9987"/>
                    <a:gd name="connsiteX51" fmla="*/ 4811 w 10001"/>
                    <a:gd name="connsiteY51" fmla="*/ 1895 h 9987"/>
                    <a:gd name="connsiteX52" fmla="*/ 4532 w 10001"/>
                    <a:gd name="connsiteY52" fmla="*/ 1623 h 9987"/>
                    <a:gd name="connsiteX53" fmla="*/ 4560 w 10001"/>
                    <a:gd name="connsiteY53" fmla="*/ 1441 h 9987"/>
                    <a:gd name="connsiteX54" fmla="*/ 4436 w 10001"/>
                    <a:gd name="connsiteY54" fmla="*/ 1225 h 9987"/>
                    <a:gd name="connsiteX55" fmla="*/ 3974 w 10001"/>
                    <a:gd name="connsiteY55" fmla="*/ 1178 h 9987"/>
                    <a:gd name="connsiteX56" fmla="*/ 3344 w 10001"/>
                    <a:gd name="connsiteY56" fmla="*/ 1259 h 9987"/>
                    <a:gd name="connsiteX57" fmla="*/ 3218 w 10001"/>
                    <a:gd name="connsiteY57" fmla="*/ 1465 h 9987"/>
                    <a:gd name="connsiteX58" fmla="*/ 3245 w 10001"/>
                    <a:gd name="connsiteY58" fmla="*/ 1611 h 9987"/>
                    <a:gd name="connsiteX59" fmla="*/ 2870 w 10001"/>
                    <a:gd name="connsiteY59" fmla="*/ 1895 h 9987"/>
                    <a:gd name="connsiteX60" fmla="*/ 2870 w 10001"/>
                    <a:gd name="connsiteY60" fmla="*/ 7072 h 9987"/>
                    <a:gd name="connsiteX61" fmla="*/ 3218 w 10001"/>
                    <a:gd name="connsiteY61" fmla="*/ 7354 h 9987"/>
                    <a:gd name="connsiteX62" fmla="*/ 3259 w 10001"/>
                    <a:gd name="connsiteY62" fmla="*/ 7561 h 9987"/>
                    <a:gd name="connsiteX63" fmla="*/ 3190 w 10001"/>
                    <a:gd name="connsiteY63" fmla="*/ 7684 h 9987"/>
                    <a:gd name="connsiteX64" fmla="*/ 2616 w 10001"/>
                    <a:gd name="connsiteY64" fmla="*/ 7752 h 9987"/>
                    <a:gd name="connsiteX65" fmla="*/ 2211 w 10001"/>
                    <a:gd name="connsiteY65" fmla="*/ 7706 h 9987"/>
                    <a:gd name="connsiteX66" fmla="*/ 2140 w 10001"/>
                    <a:gd name="connsiteY66" fmla="*/ 7584 h 9987"/>
                    <a:gd name="connsiteX67" fmla="*/ 2182 w 10001"/>
                    <a:gd name="connsiteY67" fmla="*/ 7354 h 9987"/>
                    <a:gd name="connsiteX68" fmla="*/ 2490 w 10001"/>
                    <a:gd name="connsiteY68" fmla="*/ 7072 h 9987"/>
                    <a:gd name="connsiteX69" fmla="*/ 2490 w 10001"/>
                    <a:gd name="connsiteY69" fmla="*/ 1895 h 9987"/>
                    <a:gd name="connsiteX70" fmla="*/ 2126 w 10001"/>
                    <a:gd name="connsiteY70" fmla="*/ 1611 h 9987"/>
                    <a:gd name="connsiteX71" fmla="*/ 2140 w 10001"/>
                    <a:gd name="connsiteY71" fmla="*/ 1497 h 9987"/>
                    <a:gd name="connsiteX72" fmla="*/ 2057 w 10001"/>
                    <a:gd name="connsiteY72" fmla="*/ 1178 h 9987"/>
                    <a:gd name="connsiteX73" fmla="*/ 1678 w 10001"/>
                    <a:gd name="connsiteY73" fmla="*/ 1034 h 9987"/>
                    <a:gd name="connsiteX74" fmla="*/ 1497 w 10001"/>
                    <a:gd name="connsiteY74" fmla="*/ 975 h 9987"/>
                    <a:gd name="connsiteX75" fmla="*/ 1441 w 10001"/>
                    <a:gd name="connsiteY75" fmla="*/ 953 h 9987"/>
                    <a:gd name="connsiteX76" fmla="*/ 1441 w 10001"/>
                    <a:gd name="connsiteY76" fmla="*/ 953 h 9987"/>
                    <a:gd name="connsiteX77" fmla="*/ 1455 w 10001"/>
                    <a:gd name="connsiteY77" fmla="*/ 930 h 9987"/>
                    <a:gd name="connsiteX78" fmla="*/ 1777 w 10001"/>
                    <a:gd name="connsiteY78" fmla="*/ 782 h 9987"/>
                    <a:gd name="connsiteX79" fmla="*/ 2112 w 10001"/>
                    <a:gd name="connsiteY79" fmla="*/ 579 h 9987"/>
                    <a:gd name="connsiteX80" fmla="*/ 2211 w 10001"/>
                    <a:gd name="connsiteY80" fmla="*/ 283 h 9987"/>
                    <a:gd name="connsiteX81" fmla="*/ 1944 w 10001"/>
                    <a:gd name="connsiteY81" fmla="*/ 11 h 9987"/>
                    <a:gd name="connsiteX82" fmla="*/ 1819 w 10001"/>
                    <a:gd name="connsiteY82" fmla="*/ 0 h 9987"/>
                    <a:gd name="connsiteX83" fmla="*/ 295 w 10001"/>
                    <a:gd name="connsiteY83" fmla="*/ 159 h 9987"/>
                    <a:gd name="connsiteX84" fmla="*/ 182 w 10001"/>
                    <a:gd name="connsiteY84" fmla="*/ 147 h 9987"/>
                    <a:gd name="connsiteX85" fmla="*/ 113 w 10001"/>
                    <a:gd name="connsiteY85" fmla="*/ 11 h 9987"/>
                    <a:gd name="connsiteX86" fmla="*/ 1819 w 10001"/>
                    <a:gd name="connsiteY86" fmla="*/ 91 h 9987"/>
                    <a:gd name="connsiteX87" fmla="*/ 1916 w 10001"/>
                    <a:gd name="connsiteY87" fmla="*/ 103 h 9987"/>
                    <a:gd name="connsiteX88" fmla="*/ 2099 w 10001"/>
                    <a:gd name="connsiteY88" fmla="*/ 283 h 9987"/>
                    <a:gd name="connsiteX89" fmla="*/ 2016 w 10001"/>
                    <a:gd name="connsiteY89" fmla="*/ 534 h 9987"/>
                    <a:gd name="connsiteX90" fmla="*/ 1678 w 10001"/>
                    <a:gd name="connsiteY90" fmla="*/ 724 h 9987"/>
                    <a:gd name="connsiteX91" fmla="*/ 1455 w 10001"/>
                    <a:gd name="connsiteY91" fmla="*/ 817 h 9987"/>
                    <a:gd name="connsiteX92" fmla="*/ 1331 w 10001"/>
                    <a:gd name="connsiteY92" fmla="*/ 941 h 9987"/>
                    <a:gd name="connsiteX93" fmla="*/ 1331 w 10001"/>
                    <a:gd name="connsiteY93" fmla="*/ 953 h 9987"/>
                    <a:gd name="connsiteX94" fmla="*/ 1441 w 10001"/>
                    <a:gd name="connsiteY94" fmla="*/ 1057 h 9987"/>
                    <a:gd name="connsiteX95" fmla="*/ 1750 w 10001"/>
                    <a:gd name="connsiteY95" fmla="*/ 1145 h 9987"/>
                    <a:gd name="connsiteX96" fmla="*/ 1958 w 10001"/>
                    <a:gd name="connsiteY96" fmla="*/ 1237 h 9987"/>
                    <a:gd name="connsiteX97" fmla="*/ 2030 w 10001"/>
                    <a:gd name="connsiteY97" fmla="*/ 1497 h 9987"/>
                    <a:gd name="connsiteX98" fmla="*/ 2016 w 10001"/>
                    <a:gd name="connsiteY98" fmla="*/ 1611 h 9987"/>
                    <a:gd name="connsiteX99" fmla="*/ 1706 w 10001"/>
                    <a:gd name="connsiteY99" fmla="*/ 1895 h 9987"/>
                    <a:gd name="connsiteX100" fmla="*/ 1706 w 10001"/>
                    <a:gd name="connsiteY100" fmla="*/ 7072 h 9987"/>
                    <a:gd name="connsiteX101" fmla="*/ 2057 w 10001"/>
                    <a:gd name="connsiteY101" fmla="*/ 7354 h 9987"/>
                    <a:gd name="connsiteX102" fmla="*/ 2030 w 10001"/>
                    <a:gd name="connsiteY102" fmla="*/ 7584 h 9987"/>
                    <a:gd name="connsiteX103" fmla="*/ 2154 w 10001"/>
                    <a:gd name="connsiteY103" fmla="*/ 7799 h 9987"/>
                    <a:gd name="connsiteX104" fmla="*/ 2616 w 10001"/>
                    <a:gd name="connsiteY104" fmla="*/ 7842 h 9987"/>
                    <a:gd name="connsiteX105" fmla="*/ 3245 w 10001"/>
                    <a:gd name="connsiteY105" fmla="*/ 7764 h 9987"/>
                    <a:gd name="connsiteX106" fmla="*/ 3372 w 10001"/>
                    <a:gd name="connsiteY106" fmla="*/ 7561 h 9987"/>
                    <a:gd name="connsiteX107" fmla="*/ 3344 w 10001"/>
                    <a:gd name="connsiteY107" fmla="*/ 7354 h 9987"/>
                    <a:gd name="connsiteX108" fmla="*/ 3652 w 10001"/>
                    <a:gd name="connsiteY108" fmla="*/ 7072 h 9987"/>
                    <a:gd name="connsiteX109" fmla="*/ 3652 w 10001"/>
                    <a:gd name="connsiteY109" fmla="*/ 1895 h 9987"/>
                    <a:gd name="connsiteX110" fmla="*/ 3358 w 10001"/>
                    <a:gd name="connsiteY110" fmla="*/ 1611 h 9987"/>
                    <a:gd name="connsiteX111" fmla="*/ 3330 w 10001"/>
                    <a:gd name="connsiteY111" fmla="*/ 1465 h 9987"/>
                    <a:gd name="connsiteX112" fmla="*/ 3400 w 10001"/>
                    <a:gd name="connsiteY112" fmla="*/ 1339 h 9987"/>
                    <a:gd name="connsiteX113" fmla="*/ 3974 w 10001"/>
                    <a:gd name="connsiteY113" fmla="*/ 1270 h 9987"/>
                    <a:gd name="connsiteX114" fmla="*/ 4380 w 10001"/>
                    <a:gd name="connsiteY114" fmla="*/ 1317 h 9987"/>
                    <a:gd name="connsiteX115" fmla="*/ 4449 w 10001"/>
                    <a:gd name="connsiteY115" fmla="*/ 1441 h 9987"/>
                    <a:gd name="connsiteX116" fmla="*/ 4422 w 10001"/>
                    <a:gd name="connsiteY116" fmla="*/ 1611 h 9987"/>
                    <a:gd name="connsiteX117" fmla="*/ 4422 w 10001"/>
                    <a:gd name="connsiteY117" fmla="*/ 1611 h 9987"/>
                    <a:gd name="connsiteX118" fmla="*/ 4029 w 10001"/>
                    <a:gd name="connsiteY118" fmla="*/ 1895 h 9987"/>
                    <a:gd name="connsiteX119" fmla="*/ 4029 w 10001"/>
                    <a:gd name="connsiteY119" fmla="*/ 7072 h 9987"/>
                    <a:gd name="connsiteX120" fmla="*/ 4281 w 10001"/>
                    <a:gd name="connsiteY120" fmla="*/ 7343 h 9987"/>
                    <a:gd name="connsiteX121" fmla="*/ 4254 w 10001"/>
                    <a:gd name="connsiteY121" fmla="*/ 7561 h 9987"/>
                    <a:gd name="connsiteX122" fmla="*/ 4380 w 10001"/>
                    <a:gd name="connsiteY122" fmla="*/ 7777 h 9987"/>
                    <a:gd name="connsiteX123" fmla="*/ 4841 w 10001"/>
                    <a:gd name="connsiteY123" fmla="*/ 7832 h 9987"/>
                    <a:gd name="connsiteX124" fmla="*/ 5468 w 10001"/>
                    <a:gd name="connsiteY124" fmla="*/ 7752 h 9987"/>
                    <a:gd name="connsiteX125" fmla="*/ 5595 w 10001"/>
                    <a:gd name="connsiteY125" fmla="*/ 7537 h 9987"/>
                    <a:gd name="connsiteX126" fmla="*/ 5567 w 10001"/>
                    <a:gd name="connsiteY126" fmla="*/ 7354 h 9987"/>
                    <a:gd name="connsiteX127" fmla="*/ 5595 w 10001"/>
                    <a:gd name="connsiteY127" fmla="*/ 7366 h 9987"/>
                    <a:gd name="connsiteX128" fmla="*/ 5988 w 10001"/>
                    <a:gd name="connsiteY128" fmla="*/ 7072 h 9987"/>
                    <a:gd name="connsiteX129" fmla="*/ 5988 w 10001"/>
                    <a:gd name="connsiteY129" fmla="*/ 1895 h 9987"/>
                    <a:gd name="connsiteX130" fmla="*/ 5595 w 10001"/>
                    <a:gd name="connsiteY130" fmla="*/ 1611 h 9987"/>
                    <a:gd name="connsiteX131" fmla="*/ 5567 w 10001"/>
                    <a:gd name="connsiteY131" fmla="*/ 1611 h 9987"/>
                    <a:gd name="connsiteX132" fmla="*/ 5554 w 10001"/>
                    <a:gd name="connsiteY132" fmla="*/ 1453 h 9987"/>
                    <a:gd name="connsiteX133" fmla="*/ 5609 w 10001"/>
                    <a:gd name="connsiteY133" fmla="*/ 1327 h 9987"/>
                    <a:gd name="connsiteX134" fmla="*/ 6197 w 10001"/>
                    <a:gd name="connsiteY134" fmla="*/ 1259 h 9987"/>
                    <a:gd name="connsiteX135" fmla="*/ 6604 w 10001"/>
                    <a:gd name="connsiteY135" fmla="*/ 1303 h 9987"/>
                    <a:gd name="connsiteX136" fmla="*/ 6673 w 10001"/>
                    <a:gd name="connsiteY136" fmla="*/ 1431 h 9987"/>
                    <a:gd name="connsiteX137" fmla="*/ 6631 w 10001"/>
                    <a:gd name="connsiteY137" fmla="*/ 1623 h 9987"/>
                    <a:gd name="connsiteX138" fmla="*/ 6365 w 10001"/>
                    <a:gd name="connsiteY138" fmla="*/ 1895 h 9987"/>
                    <a:gd name="connsiteX139" fmla="*/ 6365 w 10001"/>
                    <a:gd name="connsiteY139" fmla="*/ 7072 h 9987"/>
                    <a:gd name="connsiteX140" fmla="*/ 6617 w 10001"/>
                    <a:gd name="connsiteY140" fmla="*/ 7343 h 9987"/>
                    <a:gd name="connsiteX141" fmla="*/ 6576 w 10001"/>
                    <a:gd name="connsiteY141" fmla="*/ 7561 h 9987"/>
                    <a:gd name="connsiteX142" fmla="*/ 6714 w 10001"/>
                    <a:gd name="connsiteY142" fmla="*/ 7777 h 9987"/>
                    <a:gd name="connsiteX143" fmla="*/ 7175 w 10001"/>
                    <a:gd name="connsiteY143" fmla="*/ 7832 h 9987"/>
                    <a:gd name="connsiteX144" fmla="*/ 7805 w 10001"/>
                    <a:gd name="connsiteY144" fmla="*/ 7752 h 9987"/>
                    <a:gd name="connsiteX145" fmla="*/ 7932 w 10001"/>
                    <a:gd name="connsiteY145" fmla="*/ 7537 h 9987"/>
                    <a:gd name="connsiteX146" fmla="*/ 7904 w 10001"/>
                    <a:gd name="connsiteY146" fmla="*/ 7366 h 9987"/>
                    <a:gd name="connsiteX147" fmla="*/ 7918 w 10001"/>
                    <a:gd name="connsiteY147" fmla="*/ 7366 h 9987"/>
                    <a:gd name="connsiteX148" fmla="*/ 8309 w 10001"/>
                    <a:gd name="connsiteY148" fmla="*/ 7072 h 9987"/>
                    <a:gd name="connsiteX149" fmla="*/ 8309 w 10001"/>
                    <a:gd name="connsiteY149" fmla="*/ 1895 h 9987"/>
                    <a:gd name="connsiteX150" fmla="*/ 7918 w 10001"/>
                    <a:gd name="connsiteY150" fmla="*/ 1611 h 9987"/>
                    <a:gd name="connsiteX151" fmla="*/ 7904 w 10001"/>
                    <a:gd name="connsiteY151" fmla="*/ 1611 h 9987"/>
                    <a:gd name="connsiteX152" fmla="*/ 7891 w 10001"/>
                    <a:gd name="connsiteY152" fmla="*/ 1453 h 9987"/>
                    <a:gd name="connsiteX153" fmla="*/ 7960 w 10001"/>
                    <a:gd name="connsiteY153" fmla="*/ 1327 h 9987"/>
                    <a:gd name="connsiteX154" fmla="*/ 8532 w 10001"/>
                    <a:gd name="connsiteY154" fmla="*/ 1259 h 9987"/>
                    <a:gd name="connsiteX155" fmla="*/ 8938 w 10001"/>
                    <a:gd name="connsiteY155" fmla="*/ 1303 h 9987"/>
                    <a:gd name="connsiteX156" fmla="*/ 9010 w 10001"/>
                    <a:gd name="connsiteY156" fmla="*/ 1431 h 9987"/>
                    <a:gd name="connsiteX157" fmla="*/ 8980 w 10001"/>
                    <a:gd name="connsiteY157" fmla="*/ 1623 h 9987"/>
                    <a:gd name="connsiteX158" fmla="*/ 8700 w 10001"/>
                    <a:gd name="connsiteY158" fmla="*/ 1895 h 9987"/>
                    <a:gd name="connsiteX159" fmla="*/ 8700 w 10001"/>
                    <a:gd name="connsiteY159" fmla="*/ 7072 h 9987"/>
                    <a:gd name="connsiteX160" fmla="*/ 9037 w 10001"/>
                    <a:gd name="connsiteY160" fmla="*/ 7354 h 9987"/>
                    <a:gd name="connsiteX161" fmla="*/ 9148 w 10001"/>
                    <a:gd name="connsiteY161" fmla="*/ 7706 h 9987"/>
                    <a:gd name="connsiteX162" fmla="*/ 9093 w 10001"/>
                    <a:gd name="connsiteY162" fmla="*/ 7821 h 9987"/>
                    <a:gd name="connsiteX163" fmla="*/ 8897 w 10001"/>
                    <a:gd name="connsiteY163" fmla="*/ 7865 h 9987"/>
                    <a:gd name="connsiteX164" fmla="*/ 8394 w 10001"/>
                    <a:gd name="connsiteY164" fmla="*/ 7878 h 9987"/>
                    <a:gd name="connsiteX165" fmla="*/ 7987 w 10001"/>
                    <a:gd name="connsiteY165" fmla="*/ 7946 h 9987"/>
                    <a:gd name="connsiteX166" fmla="*/ 7891 w 10001"/>
                    <a:gd name="connsiteY166" fmla="*/ 8126 h 9987"/>
                    <a:gd name="connsiteX167" fmla="*/ 8184 w 10001"/>
                    <a:gd name="connsiteY167" fmla="*/ 8489 h 9987"/>
                    <a:gd name="connsiteX168" fmla="*/ 8924 w 10001"/>
                    <a:gd name="connsiteY168" fmla="*/ 8547 h 9987"/>
                    <a:gd name="connsiteX169" fmla="*/ 9595 w 10001"/>
                    <a:gd name="connsiteY169" fmla="*/ 8602 h 9987"/>
                    <a:gd name="connsiteX170" fmla="*/ 9791 w 10001"/>
                    <a:gd name="connsiteY170" fmla="*/ 8730 h 9987"/>
                    <a:gd name="connsiteX171" fmla="*/ 9890 w 10001"/>
                    <a:gd name="connsiteY171" fmla="*/ 8877 h 9987"/>
                    <a:gd name="connsiteX172" fmla="*/ 9819 w 10001"/>
                    <a:gd name="connsiteY172" fmla="*/ 8955 h 9987"/>
                    <a:gd name="connsiteX173" fmla="*/ 9498 w 10001"/>
                    <a:gd name="connsiteY173" fmla="*/ 9022 h 9987"/>
                    <a:gd name="connsiteX174" fmla="*/ 9205 w 10001"/>
                    <a:gd name="connsiteY174" fmla="*/ 9035 h 9987"/>
                    <a:gd name="connsiteX175" fmla="*/ 5694 w 10001"/>
                    <a:gd name="connsiteY175" fmla="*/ 8888 h 9987"/>
                    <a:gd name="connsiteX176" fmla="*/ 4979 w 10001"/>
                    <a:gd name="connsiteY176" fmla="*/ 8931 h 9987"/>
                    <a:gd name="connsiteX177" fmla="*/ 4449 w 10001"/>
                    <a:gd name="connsiteY177" fmla="*/ 9433 h 9987"/>
                    <a:gd name="connsiteX178" fmla="*/ 4546 w 10001"/>
                    <a:gd name="connsiteY178" fmla="*/ 9943 h 9987"/>
                    <a:gd name="connsiteX179" fmla="*/ 4546 w 10001"/>
                    <a:gd name="connsiteY179" fmla="*/ 9965 h 9987"/>
                    <a:gd name="connsiteX180" fmla="*/ 4645 w 10001"/>
                    <a:gd name="connsiteY180" fmla="*/ 9987 h 9987"/>
                    <a:gd name="connsiteX181" fmla="*/ 4645 w 10001"/>
                    <a:gd name="connsiteY181" fmla="*/ 9987 h 9987"/>
                    <a:gd name="connsiteX182" fmla="*/ 4659 w 10001"/>
                    <a:gd name="connsiteY182" fmla="*/ 9943 h 9987"/>
                    <a:gd name="connsiteX183" fmla="*/ 4560 w 10001"/>
                    <a:gd name="connsiteY183" fmla="*/ 9433 h 9987"/>
                    <a:gd name="connsiteX184" fmla="*/ 5008 w 10001"/>
                    <a:gd name="connsiteY184" fmla="*/ 9012 h 9987"/>
                    <a:gd name="connsiteX185" fmla="*/ 5694 w 10001"/>
                    <a:gd name="connsiteY185" fmla="*/ 8977 h 9987"/>
                    <a:gd name="connsiteX186" fmla="*/ 9205 w 10001"/>
                    <a:gd name="connsiteY186" fmla="*/ 9125 h 9987"/>
                    <a:gd name="connsiteX187" fmla="*/ 9512 w 10001"/>
                    <a:gd name="connsiteY187" fmla="*/ 9114 h 9987"/>
                    <a:gd name="connsiteX188" fmla="*/ 9890 w 10001"/>
                    <a:gd name="connsiteY188" fmla="*/ 9035 h 9987"/>
                    <a:gd name="connsiteX189" fmla="*/ 10001 w 10001"/>
                    <a:gd name="connsiteY189" fmla="*/ 8877 h 9987"/>
                    <a:gd name="connsiteX190" fmla="*/ 9877 w 10001"/>
                    <a:gd name="connsiteY190" fmla="*/ 8659 h 9987"/>
                    <a:gd name="connsiteX0" fmla="*/ 9694 w 9818"/>
                    <a:gd name="connsiteY0" fmla="*/ 8670 h 10000"/>
                    <a:gd name="connsiteX1" fmla="*/ 9470 w 9818"/>
                    <a:gd name="connsiteY1" fmla="*/ 8536 h 10000"/>
                    <a:gd name="connsiteX2" fmla="*/ 8755 w 9818"/>
                    <a:gd name="connsiteY2" fmla="*/ 8467 h 10000"/>
                    <a:gd name="connsiteX3" fmla="*/ 8056 w 9818"/>
                    <a:gd name="connsiteY3" fmla="*/ 8422 h 10000"/>
                    <a:gd name="connsiteX4" fmla="*/ 7818 w 9818"/>
                    <a:gd name="connsiteY4" fmla="*/ 8137 h 10000"/>
                    <a:gd name="connsiteX5" fmla="*/ 7873 w 9818"/>
                    <a:gd name="connsiteY5" fmla="*/ 8023 h 10000"/>
                    <a:gd name="connsiteX6" fmla="*/ 8056 w 9818"/>
                    <a:gd name="connsiteY6" fmla="*/ 7989 h 10000"/>
                    <a:gd name="connsiteX7" fmla="*/ 8572 w 9818"/>
                    <a:gd name="connsiteY7" fmla="*/ 7979 h 10000"/>
                    <a:gd name="connsiteX8" fmla="*/ 8979 w 9818"/>
                    <a:gd name="connsiteY8" fmla="*/ 7899 h 10000"/>
                    <a:gd name="connsiteX9" fmla="*/ 9078 w 9818"/>
                    <a:gd name="connsiteY9" fmla="*/ 7716 h 10000"/>
                    <a:gd name="connsiteX10" fmla="*/ 8979 w 9818"/>
                    <a:gd name="connsiteY10" fmla="*/ 7364 h 10000"/>
                    <a:gd name="connsiteX11" fmla="*/ 9301 w 9818"/>
                    <a:gd name="connsiteY11" fmla="*/ 7081 h 10000"/>
                    <a:gd name="connsiteX12" fmla="*/ 9301 w 9818"/>
                    <a:gd name="connsiteY12" fmla="*/ 1897 h 10000"/>
                    <a:gd name="connsiteX13" fmla="*/ 8910 w 9818"/>
                    <a:gd name="connsiteY13" fmla="*/ 1613 h 10000"/>
                    <a:gd name="connsiteX14" fmla="*/ 8937 w 9818"/>
                    <a:gd name="connsiteY14" fmla="*/ 1433 h 10000"/>
                    <a:gd name="connsiteX15" fmla="*/ 8797 w 9818"/>
                    <a:gd name="connsiteY15" fmla="*/ 1215 h 10000"/>
                    <a:gd name="connsiteX16" fmla="*/ 8349 w 9818"/>
                    <a:gd name="connsiteY16" fmla="*/ 1170 h 10000"/>
                    <a:gd name="connsiteX17" fmla="*/ 7721 w 9818"/>
                    <a:gd name="connsiteY17" fmla="*/ 1250 h 10000"/>
                    <a:gd name="connsiteX18" fmla="*/ 7595 w 9818"/>
                    <a:gd name="connsiteY18" fmla="*/ 1455 h 10000"/>
                    <a:gd name="connsiteX19" fmla="*/ 7622 w 9818"/>
                    <a:gd name="connsiteY19" fmla="*/ 1625 h 10000"/>
                    <a:gd name="connsiteX20" fmla="*/ 7344 w 9818"/>
                    <a:gd name="connsiteY20" fmla="*/ 1897 h 10000"/>
                    <a:gd name="connsiteX21" fmla="*/ 7344 w 9818"/>
                    <a:gd name="connsiteY21" fmla="*/ 7081 h 10000"/>
                    <a:gd name="connsiteX22" fmla="*/ 7609 w 9818"/>
                    <a:gd name="connsiteY22" fmla="*/ 7353 h 10000"/>
                    <a:gd name="connsiteX23" fmla="*/ 7636 w 9818"/>
                    <a:gd name="connsiteY23" fmla="*/ 7547 h 10000"/>
                    <a:gd name="connsiteX24" fmla="*/ 7567 w 9818"/>
                    <a:gd name="connsiteY24" fmla="*/ 7682 h 10000"/>
                    <a:gd name="connsiteX25" fmla="*/ 6992 w 9818"/>
                    <a:gd name="connsiteY25" fmla="*/ 7749 h 10000"/>
                    <a:gd name="connsiteX26" fmla="*/ 6573 w 9818"/>
                    <a:gd name="connsiteY26" fmla="*/ 7704 h 10000"/>
                    <a:gd name="connsiteX27" fmla="*/ 6503 w 9818"/>
                    <a:gd name="connsiteY27" fmla="*/ 7571 h 10000"/>
                    <a:gd name="connsiteX28" fmla="*/ 6545 w 9818"/>
                    <a:gd name="connsiteY28" fmla="*/ 7364 h 10000"/>
                    <a:gd name="connsiteX29" fmla="*/ 6573 w 9818"/>
                    <a:gd name="connsiteY29" fmla="*/ 7376 h 10000"/>
                    <a:gd name="connsiteX30" fmla="*/ 6964 w 9818"/>
                    <a:gd name="connsiteY30" fmla="*/ 7081 h 10000"/>
                    <a:gd name="connsiteX31" fmla="*/ 6964 w 9818"/>
                    <a:gd name="connsiteY31" fmla="*/ 1897 h 10000"/>
                    <a:gd name="connsiteX32" fmla="*/ 6573 w 9818"/>
                    <a:gd name="connsiteY32" fmla="*/ 1613 h 10000"/>
                    <a:gd name="connsiteX33" fmla="*/ 6573 w 9818"/>
                    <a:gd name="connsiteY33" fmla="*/ 1613 h 10000"/>
                    <a:gd name="connsiteX34" fmla="*/ 6600 w 9818"/>
                    <a:gd name="connsiteY34" fmla="*/ 1433 h 10000"/>
                    <a:gd name="connsiteX35" fmla="*/ 6462 w 9818"/>
                    <a:gd name="connsiteY35" fmla="*/ 1215 h 10000"/>
                    <a:gd name="connsiteX36" fmla="*/ 6014 w 9818"/>
                    <a:gd name="connsiteY36" fmla="*/ 1170 h 10000"/>
                    <a:gd name="connsiteX37" fmla="*/ 5371 w 9818"/>
                    <a:gd name="connsiteY37" fmla="*/ 1250 h 10000"/>
                    <a:gd name="connsiteX38" fmla="*/ 5244 w 9818"/>
                    <a:gd name="connsiteY38" fmla="*/ 1455 h 10000"/>
                    <a:gd name="connsiteX39" fmla="*/ 5272 w 9818"/>
                    <a:gd name="connsiteY39" fmla="*/ 1625 h 10000"/>
                    <a:gd name="connsiteX40" fmla="*/ 5021 w 9818"/>
                    <a:gd name="connsiteY40" fmla="*/ 1897 h 10000"/>
                    <a:gd name="connsiteX41" fmla="*/ 5021 w 9818"/>
                    <a:gd name="connsiteY41" fmla="*/ 7081 h 10000"/>
                    <a:gd name="connsiteX42" fmla="*/ 5272 w 9818"/>
                    <a:gd name="connsiteY42" fmla="*/ 7353 h 10000"/>
                    <a:gd name="connsiteX43" fmla="*/ 5302 w 9818"/>
                    <a:gd name="connsiteY43" fmla="*/ 7547 h 10000"/>
                    <a:gd name="connsiteX44" fmla="*/ 5230 w 9818"/>
                    <a:gd name="connsiteY44" fmla="*/ 7682 h 10000"/>
                    <a:gd name="connsiteX45" fmla="*/ 4659 w 9818"/>
                    <a:gd name="connsiteY45" fmla="*/ 7749 h 10000"/>
                    <a:gd name="connsiteX46" fmla="*/ 4254 w 9818"/>
                    <a:gd name="connsiteY46" fmla="*/ 7704 h 10000"/>
                    <a:gd name="connsiteX47" fmla="*/ 4182 w 9818"/>
                    <a:gd name="connsiteY47" fmla="*/ 7571 h 10000"/>
                    <a:gd name="connsiteX48" fmla="*/ 4212 w 9818"/>
                    <a:gd name="connsiteY48" fmla="*/ 7364 h 10000"/>
                    <a:gd name="connsiteX49" fmla="*/ 4240 w 9818"/>
                    <a:gd name="connsiteY49" fmla="*/ 7376 h 10000"/>
                    <a:gd name="connsiteX50" fmla="*/ 4629 w 9818"/>
                    <a:gd name="connsiteY50" fmla="*/ 7081 h 10000"/>
                    <a:gd name="connsiteX51" fmla="*/ 4629 w 9818"/>
                    <a:gd name="connsiteY51" fmla="*/ 1897 h 10000"/>
                    <a:gd name="connsiteX52" fmla="*/ 4350 w 9818"/>
                    <a:gd name="connsiteY52" fmla="*/ 1625 h 10000"/>
                    <a:gd name="connsiteX53" fmla="*/ 4378 w 9818"/>
                    <a:gd name="connsiteY53" fmla="*/ 1443 h 10000"/>
                    <a:gd name="connsiteX54" fmla="*/ 4254 w 9818"/>
                    <a:gd name="connsiteY54" fmla="*/ 1227 h 10000"/>
                    <a:gd name="connsiteX55" fmla="*/ 3792 w 9818"/>
                    <a:gd name="connsiteY55" fmla="*/ 1180 h 10000"/>
                    <a:gd name="connsiteX56" fmla="*/ 3162 w 9818"/>
                    <a:gd name="connsiteY56" fmla="*/ 1261 h 10000"/>
                    <a:gd name="connsiteX57" fmla="*/ 3036 w 9818"/>
                    <a:gd name="connsiteY57" fmla="*/ 1467 h 10000"/>
                    <a:gd name="connsiteX58" fmla="*/ 3063 w 9818"/>
                    <a:gd name="connsiteY58" fmla="*/ 1613 h 10000"/>
                    <a:gd name="connsiteX59" fmla="*/ 2688 w 9818"/>
                    <a:gd name="connsiteY59" fmla="*/ 1897 h 10000"/>
                    <a:gd name="connsiteX60" fmla="*/ 2688 w 9818"/>
                    <a:gd name="connsiteY60" fmla="*/ 7081 h 10000"/>
                    <a:gd name="connsiteX61" fmla="*/ 3036 w 9818"/>
                    <a:gd name="connsiteY61" fmla="*/ 7364 h 10000"/>
                    <a:gd name="connsiteX62" fmla="*/ 3077 w 9818"/>
                    <a:gd name="connsiteY62" fmla="*/ 7571 h 10000"/>
                    <a:gd name="connsiteX63" fmla="*/ 3008 w 9818"/>
                    <a:gd name="connsiteY63" fmla="*/ 7694 h 10000"/>
                    <a:gd name="connsiteX64" fmla="*/ 2434 w 9818"/>
                    <a:gd name="connsiteY64" fmla="*/ 7762 h 10000"/>
                    <a:gd name="connsiteX65" fmla="*/ 2029 w 9818"/>
                    <a:gd name="connsiteY65" fmla="*/ 7716 h 10000"/>
                    <a:gd name="connsiteX66" fmla="*/ 1958 w 9818"/>
                    <a:gd name="connsiteY66" fmla="*/ 7594 h 10000"/>
                    <a:gd name="connsiteX67" fmla="*/ 2000 w 9818"/>
                    <a:gd name="connsiteY67" fmla="*/ 7364 h 10000"/>
                    <a:gd name="connsiteX68" fmla="*/ 2308 w 9818"/>
                    <a:gd name="connsiteY68" fmla="*/ 7081 h 10000"/>
                    <a:gd name="connsiteX69" fmla="*/ 2308 w 9818"/>
                    <a:gd name="connsiteY69" fmla="*/ 1897 h 10000"/>
                    <a:gd name="connsiteX70" fmla="*/ 1944 w 9818"/>
                    <a:gd name="connsiteY70" fmla="*/ 1613 h 10000"/>
                    <a:gd name="connsiteX71" fmla="*/ 1958 w 9818"/>
                    <a:gd name="connsiteY71" fmla="*/ 1499 h 10000"/>
                    <a:gd name="connsiteX72" fmla="*/ 1875 w 9818"/>
                    <a:gd name="connsiteY72" fmla="*/ 1180 h 10000"/>
                    <a:gd name="connsiteX73" fmla="*/ 1496 w 9818"/>
                    <a:gd name="connsiteY73" fmla="*/ 1035 h 10000"/>
                    <a:gd name="connsiteX74" fmla="*/ 1315 w 9818"/>
                    <a:gd name="connsiteY74" fmla="*/ 976 h 10000"/>
                    <a:gd name="connsiteX75" fmla="*/ 1259 w 9818"/>
                    <a:gd name="connsiteY75" fmla="*/ 954 h 10000"/>
                    <a:gd name="connsiteX76" fmla="*/ 1259 w 9818"/>
                    <a:gd name="connsiteY76" fmla="*/ 954 h 10000"/>
                    <a:gd name="connsiteX77" fmla="*/ 1273 w 9818"/>
                    <a:gd name="connsiteY77" fmla="*/ 931 h 10000"/>
                    <a:gd name="connsiteX78" fmla="*/ 1595 w 9818"/>
                    <a:gd name="connsiteY78" fmla="*/ 783 h 10000"/>
                    <a:gd name="connsiteX79" fmla="*/ 1930 w 9818"/>
                    <a:gd name="connsiteY79" fmla="*/ 580 h 10000"/>
                    <a:gd name="connsiteX80" fmla="*/ 2029 w 9818"/>
                    <a:gd name="connsiteY80" fmla="*/ 283 h 10000"/>
                    <a:gd name="connsiteX81" fmla="*/ 1762 w 9818"/>
                    <a:gd name="connsiteY81" fmla="*/ 11 h 10000"/>
                    <a:gd name="connsiteX82" fmla="*/ 1637 w 9818"/>
                    <a:gd name="connsiteY82" fmla="*/ 0 h 10000"/>
                    <a:gd name="connsiteX83" fmla="*/ 113 w 9818"/>
                    <a:gd name="connsiteY83" fmla="*/ 159 h 10000"/>
                    <a:gd name="connsiteX84" fmla="*/ 0 w 9818"/>
                    <a:gd name="connsiteY84" fmla="*/ 147 h 10000"/>
                    <a:gd name="connsiteX85" fmla="*/ 1637 w 9818"/>
                    <a:gd name="connsiteY85" fmla="*/ 91 h 10000"/>
                    <a:gd name="connsiteX86" fmla="*/ 1734 w 9818"/>
                    <a:gd name="connsiteY86" fmla="*/ 103 h 10000"/>
                    <a:gd name="connsiteX87" fmla="*/ 1917 w 9818"/>
                    <a:gd name="connsiteY87" fmla="*/ 283 h 10000"/>
                    <a:gd name="connsiteX88" fmla="*/ 1834 w 9818"/>
                    <a:gd name="connsiteY88" fmla="*/ 535 h 10000"/>
                    <a:gd name="connsiteX89" fmla="*/ 1496 w 9818"/>
                    <a:gd name="connsiteY89" fmla="*/ 725 h 10000"/>
                    <a:gd name="connsiteX90" fmla="*/ 1273 w 9818"/>
                    <a:gd name="connsiteY90" fmla="*/ 818 h 10000"/>
                    <a:gd name="connsiteX91" fmla="*/ 1149 w 9818"/>
                    <a:gd name="connsiteY91" fmla="*/ 942 h 10000"/>
                    <a:gd name="connsiteX92" fmla="*/ 1149 w 9818"/>
                    <a:gd name="connsiteY92" fmla="*/ 954 h 10000"/>
                    <a:gd name="connsiteX93" fmla="*/ 1259 w 9818"/>
                    <a:gd name="connsiteY93" fmla="*/ 1058 h 10000"/>
                    <a:gd name="connsiteX94" fmla="*/ 1568 w 9818"/>
                    <a:gd name="connsiteY94" fmla="*/ 1146 h 10000"/>
                    <a:gd name="connsiteX95" fmla="*/ 1776 w 9818"/>
                    <a:gd name="connsiteY95" fmla="*/ 1239 h 10000"/>
                    <a:gd name="connsiteX96" fmla="*/ 1848 w 9818"/>
                    <a:gd name="connsiteY96" fmla="*/ 1499 h 10000"/>
                    <a:gd name="connsiteX97" fmla="*/ 1834 w 9818"/>
                    <a:gd name="connsiteY97" fmla="*/ 1613 h 10000"/>
                    <a:gd name="connsiteX98" fmla="*/ 1524 w 9818"/>
                    <a:gd name="connsiteY98" fmla="*/ 1897 h 10000"/>
                    <a:gd name="connsiteX99" fmla="*/ 1524 w 9818"/>
                    <a:gd name="connsiteY99" fmla="*/ 7081 h 10000"/>
                    <a:gd name="connsiteX100" fmla="*/ 1875 w 9818"/>
                    <a:gd name="connsiteY100" fmla="*/ 7364 h 10000"/>
                    <a:gd name="connsiteX101" fmla="*/ 1848 w 9818"/>
                    <a:gd name="connsiteY101" fmla="*/ 7594 h 10000"/>
                    <a:gd name="connsiteX102" fmla="*/ 1972 w 9818"/>
                    <a:gd name="connsiteY102" fmla="*/ 7809 h 10000"/>
                    <a:gd name="connsiteX103" fmla="*/ 2434 w 9818"/>
                    <a:gd name="connsiteY103" fmla="*/ 7852 h 10000"/>
                    <a:gd name="connsiteX104" fmla="*/ 3063 w 9818"/>
                    <a:gd name="connsiteY104" fmla="*/ 7774 h 10000"/>
                    <a:gd name="connsiteX105" fmla="*/ 3190 w 9818"/>
                    <a:gd name="connsiteY105" fmla="*/ 7571 h 10000"/>
                    <a:gd name="connsiteX106" fmla="*/ 3162 w 9818"/>
                    <a:gd name="connsiteY106" fmla="*/ 7364 h 10000"/>
                    <a:gd name="connsiteX107" fmla="*/ 3470 w 9818"/>
                    <a:gd name="connsiteY107" fmla="*/ 7081 h 10000"/>
                    <a:gd name="connsiteX108" fmla="*/ 3470 w 9818"/>
                    <a:gd name="connsiteY108" fmla="*/ 1897 h 10000"/>
                    <a:gd name="connsiteX109" fmla="*/ 3176 w 9818"/>
                    <a:gd name="connsiteY109" fmla="*/ 1613 h 10000"/>
                    <a:gd name="connsiteX110" fmla="*/ 3148 w 9818"/>
                    <a:gd name="connsiteY110" fmla="*/ 1467 h 10000"/>
                    <a:gd name="connsiteX111" fmla="*/ 3218 w 9818"/>
                    <a:gd name="connsiteY111" fmla="*/ 1341 h 10000"/>
                    <a:gd name="connsiteX112" fmla="*/ 3792 w 9818"/>
                    <a:gd name="connsiteY112" fmla="*/ 1272 h 10000"/>
                    <a:gd name="connsiteX113" fmla="*/ 4198 w 9818"/>
                    <a:gd name="connsiteY113" fmla="*/ 1319 h 10000"/>
                    <a:gd name="connsiteX114" fmla="*/ 4267 w 9818"/>
                    <a:gd name="connsiteY114" fmla="*/ 1443 h 10000"/>
                    <a:gd name="connsiteX115" fmla="*/ 4240 w 9818"/>
                    <a:gd name="connsiteY115" fmla="*/ 1613 h 10000"/>
                    <a:gd name="connsiteX116" fmla="*/ 4240 w 9818"/>
                    <a:gd name="connsiteY116" fmla="*/ 1613 h 10000"/>
                    <a:gd name="connsiteX117" fmla="*/ 3847 w 9818"/>
                    <a:gd name="connsiteY117" fmla="*/ 1897 h 10000"/>
                    <a:gd name="connsiteX118" fmla="*/ 3847 w 9818"/>
                    <a:gd name="connsiteY118" fmla="*/ 7081 h 10000"/>
                    <a:gd name="connsiteX119" fmla="*/ 4099 w 9818"/>
                    <a:gd name="connsiteY119" fmla="*/ 7353 h 10000"/>
                    <a:gd name="connsiteX120" fmla="*/ 4072 w 9818"/>
                    <a:gd name="connsiteY120" fmla="*/ 7571 h 10000"/>
                    <a:gd name="connsiteX121" fmla="*/ 4198 w 9818"/>
                    <a:gd name="connsiteY121" fmla="*/ 7787 h 10000"/>
                    <a:gd name="connsiteX122" fmla="*/ 4659 w 9818"/>
                    <a:gd name="connsiteY122" fmla="*/ 7842 h 10000"/>
                    <a:gd name="connsiteX123" fmla="*/ 5285 w 9818"/>
                    <a:gd name="connsiteY123" fmla="*/ 7762 h 10000"/>
                    <a:gd name="connsiteX124" fmla="*/ 5412 w 9818"/>
                    <a:gd name="connsiteY124" fmla="*/ 7547 h 10000"/>
                    <a:gd name="connsiteX125" fmla="*/ 5384 w 9818"/>
                    <a:gd name="connsiteY125" fmla="*/ 7364 h 10000"/>
                    <a:gd name="connsiteX126" fmla="*/ 5412 w 9818"/>
                    <a:gd name="connsiteY126" fmla="*/ 7376 h 10000"/>
                    <a:gd name="connsiteX127" fmla="*/ 5805 w 9818"/>
                    <a:gd name="connsiteY127" fmla="*/ 7081 h 10000"/>
                    <a:gd name="connsiteX128" fmla="*/ 5805 w 9818"/>
                    <a:gd name="connsiteY128" fmla="*/ 1897 h 10000"/>
                    <a:gd name="connsiteX129" fmla="*/ 5412 w 9818"/>
                    <a:gd name="connsiteY129" fmla="*/ 1613 h 10000"/>
                    <a:gd name="connsiteX130" fmla="*/ 5384 w 9818"/>
                    <a:gd name="connsiteY130" fmla="*/ 1613 h 10000"/>
                    <a:gd name="connsiteX131" fmla="*/ 5371 w 9818"/>
                    <a:gd name="connsiteY131" fmla="*/ 1455 h 10000"/>
                    <a:gd name="connsiteX132" fmla="*/ 5426 w 9818"/>
                    <a:gd name="connsiteY132" fmla="*/ 1329 h 10000"/>
                    <a:gd name="connsiteX133" fmla="*/ 6014 w 9818"/>
                    <a:gd name="connsiteY133" fmla="*/ 1261 h 10000"/>
                    <a:gd name="connsiteX134" fmla="*/ 6421 w 9818"/>
                    <a:gd name="connsiteY134" fmla="*/ 1305 h 10000"/>
                    <a:gd name="connsiteX135" fmla="*/ 6490 w 9818"/>
                    <a:gd name="connsiteY135" fmla="*/ 1433 h 10000"/>
                    <a:gd name="connsiteX136" fmla="*/ 6448 w 9818"/>
                    <a:gd name="connsiteY136" fmla="*/ 1625 h 10000"/>
                    <a:gd name="connsiteX137" fmla="*/ 6182 w 9818"/>
                    <a:gd name="connsiteY137" fmla="*/ 1897 h 10000"/>
                    <a:gd name="connsiteX138" fmla="*/ 6182 w 9818"/>
                    <a:gd name="connsiteY138" fmla="*/ 7081 h 10000"/>
                    <a:gd name="connsiteX139" fmla="*/ 6434 w 9818"/>
                    <a:gd name="connsiteY139" fmla="*/ 7353 h 10000"/>
                    <a:gd name="connsiteX140" fmla="*/ 6393 w 9818"/>
                    <a:gd name="connsiteY140" fmla="*/ 7571 h 10000"/>
                    <a:gd name="connsiteX141" fmla="*/ 6531 w 9818"/>
                    <a:gd name="connsiteY141" fmla="*/ 7787 h 10000"/>
                    <a:gd name="connsiteX142" fmla="*/ 6992 w 9818"/>
                    <a:gd name="connsiteY142" fmla="*/ 7842 h 10000"/>
                    <a:gd name="connsiteX143" fmla="*/ 7622 w 9818"/>
                    <a:gd name="connsiteY143" fmla="*/ 7762 h 10000"/>
                    <a:gd name="connsiteX144" fmla="*/ 7749 w 9818"/>
                    <a:gd name="connsiteY144" fmla="*/ 7547 h 10000"/>
                    <a:gd name="connsiteX145" fmla="*/ 7721 w 9818"/>
                    <a:gd name="connsiteY145" fmla="*/ 7376 h 10000"/>
                    <a:gd name="connsiteX146" fmla="*/ 7735 w 9818"/>
                    <a:gd name="connsiteY146" fmla="*/ 7376 h 10000"/>
                    <a:gd name="connsiteX147" fmla="*/ 8126 w 9818"/>
                    <a:gd name="connsiteY147" fmla="*/ 7081 h 10000"/>
                    <a:gd name="connsiteX148" fmla="*/ 8126 w 9818"/>
                    <a:gd name="connsiteY148" fmla="*/ 1897 h 10000"/>
                    <a:gd name="connsiteX149" fmla="*/ 7735 w 9818"/>
                    <a:gd name="connsiteY149" fmla="*/ 1613 h 10000"/>
                    <a:gd name="connsiteX150" fmla="*/ 7721 w 9818"/>
                    <a:gd name="connsiteY150" fmla="*/ 1613 h 10000"/>
                    <a:gd name="connsiteX151" fmla="*/ 7708 w 9818"/>
                    <a:gd name="connsiteY151" fmla="*/ 1455 h 10000"/>
                    <a:gd name="connsiteX152" fmla="*/ 7777 w 9818"/>
                    <a:gd name="connsiteY152" fmla="*/ 1329 h 10000"/>
                    <a:gd name="connsiteX153" fmla="*/ 8349 w 9818"/>
                    <a:gd name="connsiteY153" fmla="*/ 1261 h 10000"/>
                    <a:gd name="connsiteX154" fmla="*/ 8755 w 9818"/>
                    <a:gd name="connsiteY154" fmla="*/ 1305 h 10000"/>
                    <a:gd name="connsiteX155" fmla="*/ 8827 w 9818"/>
                    <a:gd name="connsiteY155" fmla="*/ 1433 h 10000"/>
                    <a:gd name="connsiteX156" fmla="*/ 8797 w 9818"/>
                    <a:gd name="connsiteY156" fmla="*/ 1625 h 10000"/>
                    <a:gd name="connsiteX157" fmla="*/ 8517 w 9818"/>
                    <a:gd name="connsiteY157" fmla="*/ 1897 h 10000"/>
                    <a:gd name="connsiteX158" fmla="*/ 8517 w 9818"/>
                    <a:gd name="connsiteY158" fmla="*/ 7081 h 10000"/>
                    <a:gd name="connsiteX159" fmla="*/ 8854 w 9818"/>
                    <a:gd name="connsiteY159" fmla="*/ 7364 h 10000"/>
                    <a:gd name="connsiteX160" fmla="*/ 8965 w 9818"/>
                    <a:gd name="connsiteY160" fmla="*/ 7716 h 10000"/>
                    <a:gd name="connsiteX161" fmla="*/ 8910 w 9818"/>
                    <a:gd name="connsiteY161" fmla="*/ 7831 h 10000"/>
                    <a:gd name="connsiteX162" fmla="*/ 8714 w 9818"/>
                    <a:gd name="connsiteY162" fmla="*/ 7875 h 10000"/>
                    <a:gd name="connsiteX163" fmla="*/ 8211 w 9818"/>
                    <a:gd name="connsiteY163" fmla="*/ 7888 h 10000"/>
                    <a:gd name="connsiteX164" fmla="*/ 7804 w 9818"/>
                    <a:gd name="connsiteY164" fmla="*/ 7956 h 10000"/>
                    <a:gd name="connsiteX165" fmla="*/ 7708 w 9818"/>
                    <a:gd name="connsiteY165" fmla="*/ 8137 h 10000"/>
                    <a:gd name="connsiteX166" fmla="*/ 8001 w 9818"/>
                    <a:gd name="connsiteY166" fmla="*/ 8500 h 10000"/>
                    <a:gd name="connsiteX167" fmla="*/ 8741 w 9818"/>
                    <a:gd name="connsiteY167" fmla="*/ 8558 h 10000"/>
                    <a:gd name="connsiteX168" fmla="*/ 9412 w 9818"/>
                    <a:gd name="connsiteY168" fmla="*/ 8613 h 10000"/>
                    <a:gd name="connsiteX169" fmla="*/ 9608 w 9818"/>
                    <a:gd name="connsiteY169" fmla="*/ 8741 h 10000"/>
                    <a:gd name="connsiteX170" fmla="*/ 9707 w 9818"/>
                    <a:gd name="connsiteY170" fmla="*/ 8889 h 10000"/>
                    <a:gd name="connsiteX171" fmla="*/ 9636 w 9818"/>
                    <a:gd name="connsiteY171" fmla="*/ 8967 h 10000"/>
                    <a:gd name="connsiteX172" fmla="*/ 9315 w 9818"/>
                    <a:gd name="connsiteY172" fmla="*/ 9034 h 10000"/>
                    <a:gd name="connsiteX173" fmla="*/ 9022 w 9818"/>
                    <a:gd name="connsiteY173" fmla="*/ 9047 h 10000"/>
                    <a:gd name="connsiteX174" fmla="*/ 5511 w 9818"/>
                    <a:gd name="connsiteY174" fmla="*/ 8900 h 10000"/>
                    <a:gd name="connsiteX175" fmla="*/ 4797 w 9818"/>
                    <a:gd name="connsiteY175" fmla="*/ 8943 h 10000"/>
                    <a:gd name="connsiteX176" fmla="*/ 4267 w 9818"/>
                    <a:gd name="connsiteY176" fmla="*/ 9445 h 10000"/>
                    <a:gd name="connsiteX177" fmla="*/ 4364 w 9818"/>
                    <a:gd name="connsiteY177" fmla="*/ 9956 h 10000"/>
                    <a:gd name="connsiteX178" fmla="*/ 4364 w 9818"/>
                    <a:gd name="connsiteY178" fmla="*/ 9978 h 10000"/>
                    <a:gd name="connsiteX179" fmla="*/ 4463 w 9818"/>
                    <a:gd name="connsiteY179" fmla="*/ 10000 h 10000"/>
                    <a:gd name="connsiteX180" fmla="*/ 4463 w 9818"/>
                    <a:gd name="connsiteY180" fmla="*/ 10000 h 10000"/>
                    <a:gd name="connsiteX181" fmla="*/ 4477 w 9818"/>
                    <a:gd name="connsiteY181" fmla="*/ 9956 h 10000"/>
                    <a:gd name="connsiteX182" fmla="*/ 4378 w 9818"/>
                    <a:gd name="connsiteY182" fmla="*/ 9445 h 10000"/>
                    <a:gd name="connsiteX183" fmla="*/ 4825 w 9818"/>
                    <a:gd name="connsiteY183" fmla="*/ 9024 h 10000"/>
                    <a:gd name="connsiteX184" fmla="*/ 5511 w 9818"/>
                    <a:gd name="connsiteY184" fmla="*/ 8989 h 10000"/>
                    <a:gd name="connsiteX185" fmla="*/ 9022 w 9818"/>
                    <a:gd name="connsiteY185" fmla="*/ 9137 h 10000"/>
                    <a:gd name="connsiteX186" fmla="*/ 9329 w 9818"/>
                    <a:gd name="connsiteY186" fmla="*/ 9126 h 10000"/>
                    <a:gd name="connsiteX187" fmla="*/ 9707 w 9818"/>
                    <a:gd name="connsiteY187" fmla="*/ 9047 h 10000"/>
                    <a:gd name="connsiteX188" fmla="*/ 9818 w 9818"/>
                    <a:gd name="connsiteY188" fmla="*/ 8889 h 10000"/>
                    <a:gd name="connsiteX189" fmla="*/ 9694 w 9818"/>
                    <a:gd name="connsiteY189" fmla="*/ 8670 h 10000"/>
                    <a:gd name="connsiteX0" fmla="*/ 9759 w 9885"/>
                    <a:gd name="connsiteY0" fmla="*/ 8670 h 10000"/>
                    <a:gd name="connsiteX1" fmla="*/ 9531 w 9885"/>
                    <a:gd name="connsiteY1" fmla="*/ 8536 h 10000"/>
                    <a:gd name="connsiteX2" fmla="*/ 8802 w 9885"/>
                    <a:gd name="connsiteY2" fmla="*/ 8467 h 10000"/>
                    <a:gd name="connsiteX3" fmla="*/ 8090 w 9885"/>
                    <a:gd name="connsiteY3" fmla="*/ 8422 h 10000"/>
                    <a:gd name="connsiteX4" fmla="*/ 7848 w 9885"/>
                    <a:gd name="connsiteY4" fmla="*/ 8137 h 10000"/>
                    <a:gd name="connsiteX5" fmla="*/ 7904 w 9885"/>
                    <a:gd name="connsiteY5" fmla="*/ 8023 h 10000"/>
                    <a:gd name="connsiteX6" fmla="*/ 8090 w 9885"/>
                    <a:gd name="connsiteY6" fmla="*/ 7989 h 10000"/>
                    <a:gd name="connsiteX7" fmla="*/ 8616 w 9885"/>
                    <a:gd name="connsiteY7" fmla="*/ 7979 h 10000"/>
                    <a:gd name="connsiteX8" fmla="*/ 9030 w 9885"/>
                    <a:gd name="connsiteY8" fmla="*/ 7899 h 10000"/>
                    <a:gd name="connsiteX9" fmla="*/ 9131 w 9885"/>
                    <a:gd name="connsiteY9" fmla="*/ 7716 h 10000"/>
                    <a:gd name="connsiteX10" fmla="*/ 9030 w 9885"/>
                    <a:gd name="connsiteY10" fmla="*/ 7364 h 10000"/>
                    <a:gd name="connsiteX11" fmla="*/ 9358 w 9885"/>
                    <a:gd name="connsiteY11" fmla="*/ 7081 h 10000"/>
                    <a:gd name="connsiteX12" fmla="*/ 9358 w 9885"/>
                    <a:gd name="connsiteY12" fmla="*/ 1897 h 10000"/>
                    <a:gd name="connsiteX13" fmla="*/ 8960 w 9885"/>
                    <a:gd name="connsiteY13" fmla="*/ 1613 h 10000"/>
                    <a:gd name="connsiteX14" fmla="*/ 8988 w 9885"/>
                    <a:gd name="connsiteY14" fmla="*/ 1433 h 10000"/>
                    <a:gd name="connsiteX15" fmla="*/ 8845 w 9885"/>
                    <a:gd name="connsiteY15" fmla="*/ 1215 h 10000"/>
                    <a:gd name="connsiteX16" fmla="*/ 8389 w 9885"/>
                    <a:gd name="connsiteY16" fmla="*/ 1170 h 10000"/>
                    <a:gd name="connsiteX17" fmla="*/ 7749 w 9885"/>
                    <a:gd name="connsiteY17" fmla="*/ 1250 h 10000"/>
                    <a:gd name="connsiteX18" fmla="*/ 7621 w 9885"/>
                    <a:gd name="connsiteY18" fmla="*/ 1455 h 10000"/>
                    <a:gd name="connsiteX19" fmla="*/ 7648 w 9885"/>
                    <a:gd name="connsiteY19" fmla="*/ 1625 h 10000"/>
                    <a:gd name="connsiteX20" fmla="*/ 7365 w 9885"/>
                    <a:gd name="connsiteY20" fmla="*/ 1897 h 10000"/>
                    <a:gd name="connsiteX21" fmla="*/ 7365 w 9885"/>
                    <a:gd name="connsiteY21" fmla="*/ 7081 h 10000"/>
                    <a:gd name="connsiteX22" fmla="*/ 7635 w 9885"/>
                    <a:gd name="connsiteY22" fmla="*/ 7353 h 10000"/>
                    <a:gd name="connsiteX23" fmla="*/ 7663 w 9885"/>
                    <a:gd name="connsiteY23" fmla="*/ 7547 h 10000"/>
                    <a:gd name="connsiteX24" fmla="*/ 7592 w 9885"/>
                    <a:gd name="connsiteY24" fmla="*/ 7682 h 10000"/>
                    <a:gd name="connsiteX25" fmla="*/ 7007 w 9885"/>
                    <a:gd name="connsiteY25" fmla="*/ 7749 h 10000"/>
                    <a:gd name="connsiteX26" fmla="*/ 6580 w 9885"/>
                    <a:gd name="connsiteY26" fmla="*/ 7704 h 10000"/>
                    <a:gd name="connsiteX27" fmla="*/ 6509 w 9885"/>
                    <a:gd name="connsiteY27" fmla="*/ 7571 h 10000"/>
                    <a:gd name="connsiteX28" fmla="*/ 6551 w 9885"/>
                    <a:gd name="connsiteY28" fmla="*/ 7364 h 10000"/>
                    <a:gd name="connsiteX29" fmla="*/ 6580 w 9885"/>
                    <a:gd name="connsiteY29" fmla="*/ 7376 h 10000"/>
                    <a:gd name="connsiteX30" fmla="*/ 6978 w 9885"/>
                    <a:gd name="connsiteY30" fmla="*/ 7081 h 10000"/>
                    <a:gd name="connsiteX31" fmla="*/ 6978 w 9885"/>
                    <a:gd name="connsiteY31" fmla="*/ 1897 h 10000"/>
                    <a:gd name="connsiteX32" fmla="*/ 6580 w 9885"/>
                    <a:gd name="connsiteY32" fmla="*/ 1613 h 10000"/>
                    <a:gd name="connsiteX33" fmla="*/ 6580 w 9885"/>
                    <a:gd name="connsiteY33" fmla="*/ 1613 h 10000"/>
                    <a:gd name="connsiteX34" fmla="*/ 6607 w 9885"/>
                    <a:gd name="connsiteY34" fmla="*/ 1433 h 10000"/>
                    <a:gd name="connsiteX35" fmla="*/ 6467 w 9885"/>
                    <a:gd name="connsiteY35" fmla="*/ 1215 h 10000"/>
                    <a:gd name="connsiteX36" fmla="*/ 6010 w 9885"/>
                    <a:gd name="connsiteY36" fmla="*/ 1170 h 10000"/>
                    <a:gd name="connsiteX37" fmla="*/ 5356 w 9885"/>
                    <a:gd name="connsiteY37" fmla="*/ 1250 h 10000"/>
                    <a:gd name="connsiteX38" fmla="*/ 5226 w 9885"/>
                    <a:gd name="connsiteY38" fmla="*/ 1455 h 10000"/>
                    <a:gd name="connsiteX39" fmla="*/ 5255 w 9885"/>
                    <a:gd name="connsiteY39" fmla="*/ 1625 h 10000"/>
                    <a:gd name="connsiteX40" fmla="*/ 4999 w 9885"/>
                    <a:gd name="connsiteY40" fmla="*/ 1897 h 10000"/>
                    <a:gd name="connsiteX41" fmla="*/ 4999 w 9885"/>
                    <a:gd name="connsiteY41" fmla="*/ 7081 h 10000"/>
                    <a:gd name="connsiteX42" fmla="*/ 5255 w 9885"/>
                    <a:gd name="connsiteY42" fmla="*/ 7353 h 10000"/>
                    <a:gd name="connsiteX43" fmla="*/ 5285 w 9885"/>
                    <a:gd name="connsiteY43" fmla="*/ 7547 h 10000"/>
                    <a:gd name="connsiteX44" fmla="*/ 5212 w 9885"/>
                    <a:gd name="connsiteY44" fmla="*/ 7682 h 10000"/>
                    <a:gd name="connsiteX45" fmla="*/ 4630 w 9885"/>
                    <a:gd name="connsiteY45" fmla="*/ 7749 h 10000"/>
                    <a:gd name="connsiteX46" fmla="*/ 4218 w 9885"/>
                    <a:gd name="connsiteY46" fmla="*/ 7704 h 10000"/>
                    <a:gd name="connsiteX47" fmla="*/ 4145 w 9885"/>
                    <a:gd name="connsiteY47" fmla="*/ 7571 h 10000"/>
                    <a:gd name="connsiteX48" fmla="*/ 4175 w 9885"/>
                    <a:gd name="connsiteY48" fmla="*/ 7364 h 10000"/>
                    <a:gd name="connsiteX49" fmla="*/ 4204 w 9885"/>
                    <a:gd name="connsiteY49" fmla="*/ 7376 h 10000"/>
                    <a:gd name="connsiteX50" fmla="*/ 4600 w 9885"/>
                    <a:gd name="connsiteY50" fmla="*/ 7081 h 10000"/>
                    <a:gd name="connsiteX51" fmla="*/ 4600 w 9885"/>
                    <a:gd name="connsiteY51" fmla="*/ 1897 h 10000"/>
                    <a:gd name="connsiteX52" fmla="*/ 4316 w 9885"/>
                    <a:gd name="connsiteY52" fmla="*/ 1625 h 10000"/>
                    <a:gd name="connsiteX53" fmla="*/ 4344 w 9885"/>
                    <a:gd name="connsiteY53" fmla="*/ 1443 h 10000"/>
                    <a:gd name="connsiteX54" fmla="*/ 4218 w 9885"/>
                    <a:gd name="connsiteY54" fmla="*/ 1227 h 10000"/>
                    <a:gd name="connsiteX55" fmla="*/ 3747 w 9885"/>
                    <a:gd name="connsiteY55" fmla="*/ 1180 h 10000"/>
                    <a:gd name="connsiteX56" fmla="*/ 3106 w 9885"/>
                    <a:gd name="connsiteY56" fmla="*/ 1261 h 10000"/>
                    <a:gd name="connsiteX57" fmla="*/ 2977 w 9885"/>
                    <a:gd name="connsiteY57" fmla="*/ 1467 h 10000"/>
                    <a:gd name="connsiteX58" fmla="*/ 3005 w 9885"/>
                    <a:gd name="connsiteY58" fmla="*/ 1613 h 10000"/>
                    <a:gd name="connsiteX59" fmla="*/ 2623 w 9885"/>
                    <a:gd name="connsiteY59" fmla="*/ 1897 h 10000"/>
                    <a:gd name="connsiteX60" fmla="*/ 2623 w 9885"/>
                    <a:gd name="connsiteY60" fmla="*/ 7081 h 10000"/>
                    <a:gd name="connsiteX61" fmla="*/ 2977 w 9885"/>
                    <a:gd name="connsiteY61" fmla="*/ 7364 h 10000"/>
                    <a:gd name="connsiteX62" fmla="*/ 3019 w 9885"/>
                    <a:gd name="connsiteY62" fmla="*/ 7571 h 10000"/>
                    <a:gd name="connsiteX63" fmla="*/ 2949 w 9885"/>
                    <a:gd name="connsiteY63" fmla="*/ 7694 h 10000"/>
                    <a:gd name="connsiteX64" fmla="*/ 2364 w 9885"/>
                    <a:gd name="connsiteY64" fmla="*/ 7762 h 10000"/>
                    <a:gd name="connsiteX65" fmla="*/ 1952 w 9885"/>
                    <a:gd name="connsiteY65" fmla="*/ 7716 h 10000"/>
                    <a:gd name="connsiteX66" fmla="*/ 1879 w 9885"/>
                    <a:gd name="connsiteY66" fmla="*/ 7594 h 10000"/>
                    <a:gd name="connsiteX67" fmla="*/ 1922 w 9885"/>
                    <a:gd name="connsiteY67" fmla="*/ 7364 h 10000"/>
                    <a:gd name="connsiteX68" fmla="*/ 2236 w 9885"/>
                    <a:gd name="connsiteY68" fmla="*/ 7081 h 10000"/>
                    <a:gd name="connsiteX69" fmla="*/ 2236 w 9885"/>
                    <a:gd name="connsiteY69" fmla="*/ 1897 h 10000"/>
                    <a:gd name="connsiteX70" fmla="*/ 1865 w 9885"/>
                    <a:gd name="connsiteY70" fmla="*/ 1613 h 10000"/>
                    <a:gd name="connsiteX71" fmla="*/ 1879 w 9885"/>
                    <a:gd name="connsiteY71" fmla="*/ 1499 h 10000"/>
                    <a:gd name="connsiteX72" fmla="*/ 1795 w 9885"/>
                    <a:gd name="connsiteY72" fmla="*/ 1180 h 10000"/>
                    <a:gd name="connsiteX73" fmla="*/ 1409 w 9885"/>
                    <a:gd name="connsiteY73" fmla="*/ 1035 h 10000"/>
                    <a:gd name="connsiteX74" fmla="*/ 1224 w 9885"/>
                    <a:gd name="connsiteY74" fmla="*/ 976 h 10000"/>
                    <a:gd name="connsiteX75" fmla="*/ 1167 w 9885"/>
                    <a:gd name="connsiteY75" fmla="*/ 954 h 10000"/>
                    <a:gd name="connsiteX76" fmla="*/ 1167 w 9885"/>
                    <a:gd name="connsiteY76" fmla="*/ 954 h 10000"/>
                    <a:gd name="connsiteX77" fmla="*/ 1182 w 9885"/>
                    <a:gd name="connsiteY77" fmla="*/ 931 h 10000"/>
                    <a:gd name="connsiteX78" fmla="*/ 1510 w 9885"/>
                    <a:gd name="connsiteY78" fmla="*/ 783 h 10000"/>
                    <a:gd name="connsiteX79" fmla="*/ 1851 w 9885"/>
                    <a:gd name="connsiteY79" fmla="*/ 580 h 10000"/>
                    <a:gd name="connsiteX80" fmla="*/ 1952 w 9885"/>
                    <a:gd name="connsiteY80" fmla="*/ 283 h 10000"/>
                    <a:gd name="connsiteX81" fmla="*/ 1680 w 9885"/>
                    <a:gd name="connsiteY81" fmla="*/ 11 h 10000"/>
                    <a:gd name="connsiteX82" fmla="*/ 1552 w 9885"/>
                    <a:gd name="connsiteY82" fmla="*/ 0 h 10000"/>
                    <a:gd name="connsiteX83" fmla="*/ 0 w 9885"/>
                    <a:gd name="connsiteY83" fmla="*/ 159 h 10000"/>
                    <a:gd name="connsiteX84" fmla="*/ 1552 w 9885"/>
                    <a:gd name="connsiteY84" fmla="*/ 91 h 10000"/>
                    <a:gd name="connsiteX85" fmla="*/ 1651 w 9885"/>
                    <a:gd name="connsiteY85" fmla="*/ 103 h 10000"/>
                    <a:gd name="connsiteX86" fmla="*/ 1838 w 9885"/>
                    <a:gd name="connsiteY86" fmla="*/ 283 h 10000"/>
                    <a:gd name="connsiteX87" fmla="*/ 1753 w 9885"/>
                    <a:gd name="connsiteY87" fmla="*/ 535 h 10000"/>
                    <a:gd name="connsiteX88" fmla="*/ 1409 w 9885"/>
                    <a:gd name="connsiteY88" fmla="*/ 725 h 10000"/>
                    <a:gd name="connsiteX89" fmla="*/ 1182 w 9885"/>
                    <a:gd name="connsiteY89" fmla="*/ 818 h 10000"/>
                    <a:gd name="connsiteX90" fmla="*/ 1055 w 9885"/>
                    <a:gd name="connsiteY90" fmla="*/ 942 h 10000"/>
                    <a:gd name="connsiteX91" fmla="*/ 1055 w 9885"/>
                    <a:gd name="connsiteY91" fmla="*/ 954 h 10000"/>
                    <a:gd name="connsiteX92" fmla="*/ 1167 w 9885"/>
                    <a:gd name="connsiteY92" fmla="*/ 1058 h 10000"/>
                    <a:gd name="connsiteX93" fmla="*/ 1482 w 9885"/>
                    <a:gd name="connsiteY93" fmla="*/ 1146 h 10000"/>
                    <a:gd name="connsiteX94" fmla="*/ 1694 w 9885"/>
                    <a:gd name="connsiteY94" fmla="*/ 1239 h 10000"/>
                    <a:gd name="connsiteX95" fmla="*/ 1767 w 9885"/>
                    <a:gd name="connsiteY95" fmla="*/ 1499 h 10000"/>
                    <a:gd name="connsiteX96" fmla="*/ 1753 w 9885"/>
                    <a:gd name="connsiteY96" fmla="*/ 1613 h 10000"/>
                    <a:gd name="connsiteX97" fmla="*/ 1437 w 9885"/>
                    <a:gd name="connsiteY97" fmla="*/ 1897 h 10000"/>
                    <a:gd name="connsiteX98" fmla="*/ 1437 w 9885"/>
                    <a:gd name="connsiteY98" fmla="*/ 7081 h 10000"/>
                    <a:gd name="connsiteX99" fmla="*/ 1795 w 9885"/>
                    <a:gd name="connsiteY99" fmla="*/ 7364 h 10000"/>
                    <a:gd name="connsiteX100" fmla="*/ 1767 w 9885"/>
                    <a:gd name="connsiteY100" fmla="*/ 7594 h 10000"/>
                    <a:gd name="connsiteX101" fmla="*/ 1894 w 9885"/>
                    <a:gd name="connsiteY101" fmla="*/ 7809 h 10000"/>
                    <a:gd name="connsiteX102" fmla="*/ 2364 w 9885"/>
                    <a:gd name="connsiteY102" fmla="*/ 7852 h 10000"/>
                    <a:gd name="connsiteX103" fmla="*/ 3005 w 9885"/>
                    <a:gd name="connsiteY103" fmla="*/ 7774 h 10000"/>
                    <a:gd name="connsiteX104" fmla="*/ 3134 w 9885"/>
                    <a:gd name="connsiteY104" fmla="*/ 7571 h 10000"/>
                    <a:gd name="connsiteX105" fmla="*/ 3106 w 9885"/>
                    <a:gd name="connsiteY105" fmla="*/ 7364 h 10000"/>
                    <a:gd name="connsiteX106" fmla="*/ 3419 w 9885"/>
                    <a:gd name="connsiteY106" fmla="*/ 7081 h 10000"/>
                    <a:gd name="connsiteX107" fmla="*/ 3419 w 9885"/>
                    <a:gd name="connsiteY107" fmla="*/ 1897 h 10000"/>
                    <a:gd name="connsiteX108" fmla="*/ 3120 w 9885"/>
                    <a:gd name="connsiteY108" fmla="*/ 1613 h 10000"/>
                    <a:gd name="connsiteX109" fmla="*/ 3091 w 9885"/>
                    <a:gd name="connsiteY109" fmla="*/ 1467 h 10000"/>
                    <a:gd name="connsiteX110" fmla="*/ 3163 w 9885"/>
                    <a:gd name="connsiteY110" fmla="*/ 1341 h 10000"/>
                    <a:gd name="connsiteX111" fmla="*/ 3747 w 9885"/>
                    <a:gd name="connsiteY111" fmla="*/ 1272 h 10000"/>
                    <a:gd name="connsiteX112" fmla="*/ 4161 w 9885"/>
                    <a:gd name="connsiteY112" fmla="*/ 1319 h 10000"/>
                    <a:gd name="connsiteX113" fmla="*/ 4231 w 9885"/>
                    <a:gd name="connsiteY113" fmla="*/ 1443 h 10000"/>
                    <a:gd name="connsiteX114" fmla="*/ 4204 w 9885"/>
                    <a:gd name="connsiteY114" fmla="*/ 1613 h 10000"/>
                    <a:gd name="connsiteX115" fmla="*/ 4204 w 9885"/>
                    <a:gd name="connsiteY115" fmla="*/ 1613 h 10000"/>
                    <a:gd name="connsiteX116" fmla="*/ 3803 w 9885"/>
                    <a:gd name="connsiteY116" fmla="*/ 1897 h 10000"/>
                    <a:gd name="connsiteX117" fmla="*/ 3803 w 9885"/>
                    <a:gd name="connsiteY117" fmla="*/ 7081 h 10000"/>
                    <a:gd name="connsiteX118" fmla="*/ 4060 w 9885"/>
                    <a:gd name="connsiteY118" fmla="*/ 7353 h 10000"/>
                    <a:gd name="connsiteX119" fmla="*/ 4032 w 9885"/>
                    <a:gd name="connsiteY119" fmla="*/ 7571 h 10000"/>
                    <a:gd name="connsiteX120" fmla="*/ 4161 w 9885"/>
                    <a:gd name="connsiteY120" fmla="*/ 7787 h 10000"/>
                    <a:gd name="connsiteX121" fmla="*/ 4630 w 9885"/>
                    <a:gd name="connsiteY121" fmla="*/ 7842 h 10000"/>
                    <a:gd name="connsiteX122" fmla="*/ 5268 w 9885"/>
                    <a:gd name="connsiteY122" fmla="*/ 7762 h 10000"/>
                    <a:gd name="connsiteX123" fmla="*/ 5397 w 9885"/>
                    <a:gd name="connsiteY123" fmla="*/ 7547 h 10000"/>
                    <a:gd name="connsiteX124" fmla="*/ 5369 w 9885"/>
                    <a:gd name="connsiteY124" fmla="*/ 7364 h 10000"/>
                    <a:gd name="connsiteX125" fmla="*/ 5397 w 9885"/>
                    <a:gd name="connsiteY125" fmla="*/ 7376 h 10000"/>
                    <a:gd name="connsiteX126" fmla="*/ 5798 w 9885"/>
                    <a:gd name="connsiteY126" fmla="*/ 7081 h 10000"/>
                    <a:gd name="connsiteX127" fmla="*/ 5798 w 9885"/>
                    <a:gd name="connsiteY127" fmla="*/ 1897 h 10000"/>
                    <a:gd name="connsiteX128" fmla="*/ 5397 w 9885"/>
                    <a:gd name="connsiteY128" fmla="*/ 1613 h 10000"/>
                    <a:gd name="connsiteX129" fmla="*/ 5369 w 9885"/>
                    <a:gd name="connsiteY129" fmla="*/ 1613 h 10000"/>
                    <a:gd name="connsiteX130" fmla="*/ 5356 w 9885"/>
                    <a:gd name="connsiteY130" fmla="*/ 1455 h 10000"/>
                    <a:gd name="connsiteX131" fmla="*/ 5412 w 9885"/>
                    <a:gd name="connsiteY131" fmla="*/ 1329 h 10000"/>
                    <a:gd name="connsiteX132" fmla="*/ 6010 w 9885"/>
                    <a:gd name="connsiteY132" fmla="*/ 1261 h 10000"/>
                    <a:gd name="connsiteX133" fmla="*/ 6425 w 9885"/>
                    <a:gd name="connsiteY133" fmla="*/ 1305 h 10000"/>
                    <a:gd name="connsiteX134" fmla="*/ 6495 w 9885"/>
                    <a:gd name="connsiteY134" fmla="*/ 1433 h 10000"/>
                    <a:gd name="connsiteX135" fmla="*/ 6453 w 9885"/>
                    <a:gd name="connsiteY135" fmla="*/ 1625 h 10000"/>
                    <a:gd name="connsiteX136" fmla="*/ 6182 w 9885"/>
                    <a:gd name="connsiteY136" fmla="*/ 1897 h 10000"/>
                    <a:gd name="connsiteX137" fmla="*/ 6182 w 9885"/>
                    <a:gd name="connsiteY137" fmla="*/ 7081 h 10000"/>
                    <a:gd name="connsiteX138" fmla="*/ 6438 w 9885"/>
                    <a:gd name="connsiteY138" fmla="*/ 7353 h 10000"/>
                    <a:gd name="connsiteX139" fmla="*/ 6397 w 9885"/>
                    <a:gd name="connsiteY139" fmla="*/ 7571 h 10000"/>
                    <a:gd name="connsiteX140" fmla="*/ 6537 w 9885"/>
                    <a:gd name="connsiteY140" fmla="*/ 7787 h 10000"/>
                    <a:gd name="connsiteX141" fmla="*/ 7007 w 9885"/>
                    <a:gd name="connsiteY141" fmla="*/ 7842 h 10000"/>
                    <a:gd name="connsiteX142" fmla="*/ 7648 w 9885"/>
                    <a:gd name="connsiteY142" fmla="*/ 7762 h 10000"/>
                    <a:gd name="connsiteX143" fmla="*/ 7778 w 9885"/>
                    <a:gd name="connsiteY143" fmla="*/ 7547 h 10000"/>
                    <a:gd name="connsiteX144" fmla="*/ 7749 w 9885"/>
                    <a:gd name="connsiteY144" fmla="*/ 7376 h 10000"/>
                    <a:gd name="connsiteX145" fmla="*/ 7763 w 9885"/>
                    <a:gd name="connsiteY145" fmla="*/ 7376 h 10000"/>
                    <a:gd name="connsiteX146" fmla="*/ 8162 w 9885"/>
                    <a:gd name="connsiteY146" fmla="*/ 7081 h 10000"/>
                    <a:gd name="connsiteX147" fmla="*/ 8162 w 9885"/>
                    <a:gd name="connsiteY147" fmla="*/ 1897 h 10000"/>
                    <a:gd name="connsiteX148" fmla="*/ 7763 w 9885"/>
                    <a:gd name="connsiteY148" fmla="*/ 1613 h 10000"/>
                    <a:gd name="connsiteX149" fmla="*/ 7749 w 9885"/>
                    <a:gd name="connsiteY149" fmla="*/ 1613 h 10000"/>
                    <a:gd name="connsiteX150" fmla="*/ 7736 w 9885"/>
                    <a:gd name="connsiteY150" fmla="*/ 1455 h 10000"/>
                    <a:gd name="connsiteX151" fmla="*/ 7806 w 9885"/>
                    <a:gd name="connsiteY151" fmla="*/ 1329 h 10000"/>
                    <a:gd name="connsiteX152" fmla="*/ 8389 w 9885"/>
                    <a:gd name="connsiteY152" fmla="*/ 1261 h 10000"/>
                    <a:gd name="connsiteX153" fmla="*/ 8802 w 9885"/>
                    <a:gd name="connsiteY153" fmla="*/ 1305 h 10000"/>
                    <a:gd name="connsiteX154" fmla="*/ 8876 w 9885"/>
                    <a:gd name="connsiteY154" fmla="*/ 1433 h 10000"/>
                    <a:gd name="connsiteX155" fmla="*/ 8845 w 9885"/>
                    <a:gd name="connsiteY155" fmla="*/ 1625 h 10000"/>
                    <a:gd name="connsiteX156" fmla="*/ 8560 w 9885"/>
                    <a:gd name="connsiteY156" fmla="*/ 1897 h 10000"/>
                    <a:gd name="connsiteX157" fmla="*/ 8560 w 9885"/>
                    <a:gd name="connsiteY157" fmla="*/ 7081 h 10000"/>
                    <a:gd name="connsiteX158" fmla="*/ 8903 w 9885"/>
                    <a:gd name="connsiteY158" fmla="*/ 7364 h 10000"/>
                    <a:gd name="connsiteX159" fmla="*/ 9016 w 9885"/>
                    <a:gd name="connsiteY159" fmla="*/ 7716 h 10000"/>
                    <a:gd name="connsiteX160" fmla="*/ 8960 w 9885"/>
                    <a:gd name="connsiteY160" fmla="*/ 7831 h 10000"/>
                    <a:gd name="connsiteX161" fmla="*/ 8761 w 9885"/>
                    <a:gd name="connsiteY161" fmla="*/ 7875 h 10000"/>
                    <a:gd name="connsiteX162" fmla="*/ 8248 w 9885"/>
                    <a:gd name="connsiteY162" fmla="*/ 7888 h 10000"/>
                    <a:gd name="connsiteX163" fmla="*/ 7834 w 9885"/>
                    <a:gd name="connsiteY163" fmla="*/ 7956 h 10000"/>
                    <a:gd name="connsiteX164" fmla="*/ 7736 w 9885"/>
                    <a:gd name="connsiteY164" fmla="*/ 8137 h 10000"/>
                    <a:gd name="connsiteX165" fmla="*/ 8034 w 9885"/>
                    <a:gd name="connsiteY165" fmla="*/ 8500 h 10000"/>
                    <a:gd name="connsiteX166" fmla="*/ 8788 w 9885"/>
                    <a:gd name="connsiteY166" fmla="*/ 8558 h 10000"/>
                    <a:gd name="connsiteX167" fmla="*/ 9471 w 9885"/>
                    <a:gd name="connsiteY167" fmla="*/ 8613 h 10000"/>
                    <a:gd name="connsiteX168" fmla="*/ 9671 w 9885"/>
                    <a:gd name="connsiteY168" fmla="*/ 8741 h 10000"/>
                    <a:gd name="connsiteX169" fmla="*/ 9772 w 9885"/>
                    <a:gd name="connsiteY169" fmla="*/ 8889 h 10000"/>
                    <a:gd name="connsiteX170" fmla="*/ 9700 w 9885"/>
                    <a:gd name="connsiteY170" fmla="*/ 8967 h 10000"/>
                    <a:gd name="connsiteX171" fmla="*/ 9373 w 9885"/>
                    <a:gd name="connsiteY171" fmla="*/ 9034 h 10000"/>
                    <a:gd name="connsiteX172" fmla="*/ 9074 w 9885"/>
                    <a:gd name="connsiteY172" fmla="*/ 9047 h 10000"/>
                    <a:gd name="connsiteX173" fmla="*/ 5498 w 9885"/>
                    <a:gd name="connsiteY173" fmla="*/ 8900 h 10000"/>
                    <a:gd name="connsiteX174" fmla="*/ 4771 w 9885"/>
                    <a:gd name="connsiteY174" fmla="*/ 8943 h 10000"/>
                    <a:gd name="connsiteX175" fmla="*/ 4231 w 9885"/>
                    <a:gd name="connsiteY175" fmla="*/ 9445 h 10000"/>
                    <a:gd name="connsiteX176" fmla="*/ 4330 w 9885"/>
                    <a:gd name="connsiteY176" fmla="*/ 9956 h 10000"/>
                    <a:gd name="connsiteX177" fmla="*/ 4330 w 9885"/>
                    <a:gd name="connsiteY177" fmla="*/ 9978 h 10000"/>
                    <a:gd name="connsiteX178" fmla="*/ 4431 w 9885"/>
                    <a:gd name="connsiteY178" fmla="*/ 10000 h 10000"/>
                    <a:gd name="connsiteX179" fmla="*/ 4431 w 9885"/>
                    <a:gd name="connsiteY179" fmla="*/ 10000 h 10000"/>
                    <a:gd name="connsiteX180" fmla="*/ 4445 w 9885"/>
                    <a:gd name="connsiteY180" fmla="*/ 9956 h 10000"/>
                    <a:gd name="connsiteX181" fmla="*/ 4344 w 9885"/>
                    <a:gd name="connsiteY181" fmla="*/ 9445 h 10000"/>
                    <a:gd name="connsiteX182" fmla="*/ 4799 w 9885"/>
                    <a:gd name="connsiteY182" fmla="*/ 9024 h 10000"/>
                    <a:gd name="connsiteX183" fmla="*/ 5498 w 9885"/>
                    <a:gd name="connsiteY183" fmla="*/ 8989 h 10000"/>
                    <a:gd name="connsiteX184" fmla="*/ 9074 w 9885"/>
                    <a:gd name="connsiteY184" fmla="*/ 9137 h 10000"/>
                    <a:gd name="connsiteX185" fmla="*/ 9387 w 9885"/>
                    <a:gd name="connsiteY185" fmla="*/ 9126 h 10000"/>
                    <a:gd name="connsiteX186" fmla="*/ 9772 w 9885"/>
                    <a:gd name="connsiteY186" fmla="*/ 9047 h 10000"/>
                    <a:gd name="connsiteX187" fmla="*/ 9885 w 9885"/>
                    <a:gd name="connsiteY187" fmla="*/ 8889 h 10000"/>
                    <a:gd name="connsiteX188" fmla="*/ 9759 w 9885"/>
                    <a:gd name="connsiteY188" fmla="*/ 8670 h 10000"/>
                    <a:gd name="connsiteX0" fmla="*/ 8806 w 8933"/>
                    <a:gd name="connsiteY0" fmla="*/ 8675 h 10005"/>
                    <a:gd name="connsiteX1" fmla="*/ 8575 w 8933"/>
                    <a:gd name="connsiteY1" fmla="*/ 8541 h 10005"/>
                    <a:gd name="connsiteX2" fmla="*/ 7837 w 8933"/>
                    <a:gd name="connsiteY2" fmla="*/ 8472 h 10005"/>
                    <a:gd name="connsiteX3" fmla="*/ 7117 w 8933"/>
                    <a:gd name="connsiteY3" fmla="*/ 8427 h 10005"/>
                    <a:gd name="connsiteX4" fmla="*/ 6872 w 8933"/>
                    <a:gd name="connsiteY4" fmla="*/ 8142 h 10005"/>
                    <a:gd name="connsiteX5" fmla="*/ 6929 w 8933"/>
                    <a:gd name="connsiteY5" fmla="*/ 8028 h 10005"/>
                    <a:gd name="connsiteX6" fmla="*/ 7117 w 8933"/>
                    <a:gd name="connsiteY6" fmla="*/ 7994 h 10005"/>
                    <a:gd name="connsiteX7" fmla="*/ 7649 w 8933"/>
                    <a:gd name="connsiteY7" fmla="*/ 7984 h 10005"/>
                    <a:gd name="connsiteX8" fmla="*/ 8068 w 8933"/>
                    <a:gd name="connsiteY8" fmla="*/ 7904 h 10005"/>
                    <a:gd name="connsiteX9" fmla="*/ 8170 w 8933"/>
                    <a:gd name="connsiteY9" fmla="*/ 7721 h 10005"/>
                    <a:gd name="connsiteX10" fmla="*/ 8068 w 8933"/>
                    <a:gd name="connsiteY10" fmla="*/ 7369 h 10005"/>
                    <a:gd name="connsiteX11" fmla="*/ 8400 w 8933"/>
                    <a:gd name="connsiteY11" fmla="*/ 7086 h 10005"/>
                    <a:gd name="connsiteX12" fmla="*/ 8400 w 8933"/>
                    <a:gd name="connsiteY12" fmla="*/ 1902 h 10005"/>
                    <a:gd name="connsiteX13" fmla="*/ 7997 w 8933"/>
                    <a:gd name="connsiteY13" fmla="*/ 1618 h 10005"/>
                    <a:gd name="connsiteX14" fmla="*/ 8026 w 8933"/>
                    <a:gd name="connsiteY14" fmla="*/ 1438 h 10005"/>
                    <a:gd name="connsiteX15" fmla="*/ 7881 w 8933"/>
                    <a:gd name="connsiteY15" fmla="*/ 1220 h 10005"/>
                    <a:gd name="connsiteX16" fmla="*/ 7420 w 8933"/>
                    <a:gd name="connsiteY16" fmla="*/ 1175 h 10005"/>
                    <a:gd name="connsiteX17" fmla="*/ 6772 w 8933"/>
                    <a:gd name="connsiteY17" fmla="*/ 1255 h 10005"/>
                    <a:gd name="connsiteX18" fmla="*/ 6643 w 8933"/>
                    <a:gd name="connsiteY18" fmla="*/ 1460 h 10005"/>
                    <a:gd name="connsiteX19" fmla="*/ 6670 w 8933"/>
                    <a:gd name="connsiteY19" fmla="*/ 1630 h 10005"/>
                    <a:gd name="connsiteX20" fmla="*/ 6384 w 8933"/>
                    <a:gd name="connsiteY20" fmla="*/ 1902 h 10005"/>
                    <a:gd name="connsiteX21" fmla="*/ 6384 w 8933"/>
                    <a:gd name="connsiteY21" fmla="*/ 7086 h 10005"/>
                    <a:gd name="connsiteX22" fmla="*/ 6657 w 8933"/>
                    <a:gd name="connsiteY22" fmla="*/ 7358 h 10005"/>
                    <a:gd name="connsiteX23" fmla="*/ 6685 w 8933"/>
                    <a:gd name="connsiteY23" fmla="*/ 7552 h 10005"/>
                    <a:gd name="connsiteX24" fmla="*/ 6613 w 8933"/>
                    <a:gd name="connsiteY24" fmla="*/ 7687 h 10005"/>
                    <a:gd name="connsiteX25" fmla="*/ 6022 w 8933"/>
                    <a:gd name="connsiteY25" fmla="*/ 7754 h 10005"/>
                    <a:gd name="connsiteX26" fmla="*/ 5590 w 8933"/>
                    <a:gd name="connsiteY26" fmla="*/ 7709 h 10005"/>
                    <a:gd name="connsiteX27" fmla="*/ 5518 w 8933"/>
                    <a:gd name="connsiteY27" fmla="*/ 7576 h 10005"/>
                    <a:gd name="connsiteX28" fmla="*/ 5560 w 8933"/>
                    <a:gd name="connsiteY28" fmla="*/ 7369 h 10005"/>
                    <a:gd name="connsiteX29" fmla="*/ 5590 w 8933"/>
                    <a:gd name="connsiteY29" fmla="*/ 7381 h 10005"/>
                    <a:gd name="connsiteX30" fmla="*/ 5992 w 8933"/>
                    <a:gd name="connsiteY30" fmla="*/ 7086 h 10005"/>
                    <a:gd name="connsiteX31" fmla="*/ 5992 w 8933"/>
                    <a:gd name="connsiteY31" fmla="*/ 1902 h 10005"/>
                    <a:gd name="connsiteX32" fmla="*/ 5590 w 8933"/>
                    <a:gd name="connsiteY32" fmla="*/ 1618 h 10005"/>
                    <a:gd name="connsiteX33" fmla="*/ 5590 w 8933"/>
                    <a:gd name="connsiteY33" fmla="*/ 1618 h 10005"/>
                    <a:gd name="connsiteX34" fmla="*/ 5617 w 8933"/>
                    <a:gd name="connsiteY34" fmla="*/ 1438 h 10005"/>
                    <a:gd name="connsiteX35" fmla="*/ 5475 w 8933"/>
                    <a:gd name="connsiteY35" fmla="*/ 1220 h 10005"/>
                    <a:gd name="connsiteX36" fmla="*/ 5013 w 8933"/>
                    <a:gd name="connsiteY36" fmla="*/ 1175 h 10005"/>
                    <a:gd name="connsiteX37" fmla="*/ 4351 w 8933"/>
                    <a:gd name="connsiteY37" fmla="*/ 1255 h 10005"/>
                    <a:gd name="connsiteX38" fmla="*/ 4220 w 8933"/>
                    <a:gd name="connsiteY38" fmla="*/ 1460 h 10005"/>
                    <a:gd name="connsiteX39" fmla="*/ 4249 w 8933"/>
                    <a:gd name="connsiteY39" fmla="*/ 1630 h 10005"/>
                    <a:gd name="connsiteX40" fmla="*/ 3990 w 8933"/>
                    <a:gd name="connsiteY40" fmla="*/ 1902 h 10005"/>
                    <a:gd name="connsiteX41" fmla="*/ 3990 w 8933"/>
                    <a:gd name="connsiteY41" fmla="*/ 7086 h 10005"/>
                    <a:gd name="connsiteX42" fmla="*/ 4249 w 8933"/>
                    <a:gd name="connsiteY42" fmla="*/ 7358 h 10005"/>
                    <a:gd name="connsiteX43" fmla="*/ 4279 w 8933"/>
                    <a:gd name="connsiteY43" fmla="*/ 7552 h 10005"/>
                    <a:gd name="connsiteX44" fmla="*/ 4206 w 8933"/>
                    <a:gd name="connsiteY44" fmla="*/ 7687 h 10005"/>
                    <a:gd name="connsiteX45" fmla="*/ 3617 w 8933"/>
                    <a:gd name="connsiteY45" fmla="*/ 7754 h 10005"/>
                    <a:gd name="connsiteX46" fmla="*/ 3200 w 8933"/>
                    <a:gd name="connsiteY46" fmla="*/ 7709 h 10005"/>
                    <a:gd name="connsiteX47" fmla="*/ 3126 w 8933"/>
                    <a:gd name="connsiteY47" fmla="*/ 7576 h 10005"/>
                    <a:gd name="connsiteX48" fmla="*/ 3157 w 8933"/>
                    <a:gd name="connsiteY48" fmla="*/ 7369 h 10005"/>
                    <a:gd name="connsiteX49" fmla="*/ 3186 w 8933"/>
                    <a:gd name="connsiteY49" fmla="*/ 7381 h 10005"/>
                    <a:gd name="connsiteX50" fmla="*/ 3587 w 8933"/>
                    <a:gd name="connsiteY50" fmla="*/ 7086 h 10005"/>
                    <a:gd name="connsiteX51" fmla="*/ 3587 w 8933"/>
                    <a:gd name="connsiteY51" fmla="*/ 1902 h 10005"/>
                    <a:gd name="connsiteX52" fmla="*/ 3299 w 8933"/>
                    <a:gd name="connsiteY52" fmla="*/ 1630 h 10005"/>
                    <a:gd name="connsiteX53" fmla="*/ 3328 w 8933"/>
                    <a:gd name="connsiteY53" fmla="*/ 1448 h 10005"/>
                    <a:gd name="connsiteX54" fmla="*/ 3200 w 8933"/>
                    <a:gd name="connsiteY54" fmla="*/ 1232 h 10005"/>
                    <a:gd name="connsiteX55" fmla="*/ 2724 w 8933"/>
                    <a:gd name="connsiteY55" fmla="*/ 1185 h 10005"/>
                    <a:gd name="connsiteX56" fmla="*/ 2075 w 8933"/>
                    <a:gd name="connsiteY56" fmla="*/ 1266 h 10005"/>
                    <a:gd name="connsiteX57" fmla="*/ 1945 w 8933"/>
                    <a:gd name="connsiteY57" fmla="*/ 1472 h 10005"/>
                    <a:gd name="connsiteX58" fmla="*/ 1973 w 8933"/>
                    <a:gd name="connsiteY58" fmla="*/ 1618 h 10005"/>
                    <a:gd name="connsiteX59" fmla="*/ 1587 w 8933"/>
                    <a:gd name="connsiteY59" fmla="*/ 1902 h 10005"/>
                    <a:gd name="connsiteX60" fmla="*/ 1587 w 8933"/>
                    <a:gd name="connsiteY60" fmla="*/ 7086 h 10005"/>
                    <a:gd name="connsiteX61" fmla="*/ 1945 w 8933"/>
                    <a:gd name="connsiteY61" fmla="*/ 7369 h 10005"/>
                    <a:gd name="connsiteX62" fmla="*/ 1987 w 8933"/>
                    <a:gd name="connsiteY62" fmla="*/ 7576 h 10005"/>
                    <a:gd name="connsiteX63" fmla="*/ 1916 w 8933"/>
                    <a:gd name="connsiteY63" fmla="*/ 7699 h 10005"/>
                    <a:gd name="connsiteX64" fmla="*/ 1325 w 8933"/>
                    <a:gd name="connsiteY64" fmla="*/ 7767 h 10005"/>
                    <a:gd name="connsiteX65" fmla="*/ 908 w 8933"/>
                    <a:gd name="connsiteY65" fmla="*/ 7721 h 10005"/>
                    <a:gd name="connsiteX66" fmla="*/ 834 w 8933"/>
                    <a:gd name="connsiteY66" fmla="*/ 7599 h 10005"/>
                    <a:gd name="connsiteX67" fmla="*/ 877 w 8933"/>
                    <a:gd name="connsiteY67" fmla="*/ 7369 h 10005"/>
                    <a:gd name="connsiteX68" fmla="*/ 1195 w 8933"/>
                    <a:gd name="connsiteY68" fmla="*/ 7086 h 10005"/>
                    <a:gd name="connsiteX69" fmla="*/ 1195 w 8933"/>
                    <a:gd name="connsiteY69" fmla="*/ 1902 h 10005"/>
                    <a:gd name="connsiteX70" fmla="*/ 820 w 8933"/>
                    <a:gd name="connsiteY70" fmla="*/ 1618 h 10005"/>
                    <a:gd name="connsiteX71" fmla="*/ 834 w 8933"/>
                    <a:gd name="connsiteY71" fmla="*/ 1504 h 10005"/>
                    <a:gd name="connsiteX72" fmla="*/ 749 w 8933"/>
                    <a:gd name="connsiteY72" fmla="*/ 1185 h 10005"/>
                    <a:gd name="connsiteX73" fmla="*/ 358 w 8933"/>
                    <a:gd name="connsiteY73" fmla="*/ 1040 h 10005"/>
                    <a:gd name="connsiteX74" fmla="*/ 171 w 8933"/>
                    <a:gd name="connsiteY74" fmla="*/ 981 h 10005"/>
                    <a:gd name="connsiteX75" fmla="*/ 114 w 8933"/>
                    <a:gd name="connsiteY75" fmla="*/ 959 h 10005"/>
                    <a:gd name="connsiteX76" fmla="*/ 114 w 8933"/>
                    <a:gd name="connsiteY76" fmla="*/ 959 h 10005"/>
                    <a:gd name="connsiteX77" fmla="*/ 129 w 8933"/>
                    <a:gd name="connsiteY77" fmla="*/ 936 h 10005"/>
                    <a:gd name="connsiteX78" fmla="*/ 461 w 8933"/>
                    <a:gd name="connsiteY78" fmla="*/ 788 h 10005"/>
                    <a:gd name="connsiteX79" fmla="*/ 806 w 8933"/>
                    <a:gd name="connsiteY79" fmla="*/ 585 h 10005"/>
                    <a:gd name="connsiteX80" fmla="*/ 908 w 8933"/>
                    <a:gd name="connsiteY80" fmla="*/ 288 h 10005"/>
                    <a:gd name="connsiteX81" fmla="*/ 633 w 8933"/>
                    <a:gd name="connsiteY81" fmla="*/ 16 h 10005"/>
                    <a:gd name="connsiteX82" fmla="*/ 503 w 8933"/>
                    <a:gd name="connsiteY82" fmla="*/ 5 h 10005"/>
                    <a:gd name="connsiteX83" fmla="*/ 503 w 8933"/>
                    <a:gd name="connsiteY83" fmla="*/ 96 h 10005"/>
                    <a:gd name="connsiteX84" fmla="*/ 603 w 8933"/>
                    <a:gd name="connsiteY84" fmla="*/ 108 h 10005"/>
                    <a:gd name="connsiteX85" fmla="*/ 792 w 8933"/>
                    <a:gd name="connsiteY85" fmla="*/ 288 h 10005"/>
                    <a:gd name="connsiteX86" fmla="*/ 706 w 8933"/>
                    <a:gd name="connsiteY86" fmla="*/ 540 h 10005"/>
                    <a:gd name="connsiteX87" fmla="*/ 358 w 8933"/>
                    <a:gd name="connsiteY87" fmla="*/ 730 h 10005"/>
                    <a:gd name="connsiteX88" fmla="*/ 129 w 8933"/>
                    <a:gd name="connsiteY88" fmla="*/ 823 h 10005"/>
                    <a:gd name="connsiteX89" fmla="*/ 0 w 8933"/>
                    <a:gd name="connsiteY89" fmla="*/ 947 h 10005"/>
                    <a:gd name="connsiteX90" fmla="*/ 0 w 8933"/>
                    <a:gd name="connsiteY90" fmla="*/ 959 h 10005"/>
                    <a:gd name="connsiteX91" fmla="*/ 114 w 8933"/>
                    <a:gd name="connsiteY91" fmla="*/ 1063 h 10005"/>
                    <a:gd name="connsiteX92" fmla="*/ 432 w 8933"/>
                    <a:gd name="connsiteY92" fmla="*/ 1151 h 10005"/>
                    <a:gd name="connsiteX93" fmla="*/ 647 w 8933"/>
                    <a:gd name="connsiteY93" fmla="*/ 1244 h 10005"/>
                    <a:gd name="connsiteX94" fmla="*/ 721 w 8933"/>
                    <a:gd name="connsiteY94" fmla="*/ 1504 h 10005"/>
                    <a:gd name="connsiteX95" fmla="*/ 706 w 8933"/>
                    <a:gd name="connsiteY95" fmla="*/ 1618 h 10005"/>
                    <a:gd name="connsiteX96" fmla="*/ 387 w 8933"/>
                    <a:gd name="connsiteY96" fmla="*/ 1902 h 10005"/>
                    <a:gd name="connsiteX97" fmla="*/ 387 w 8933"/>
                    <a:gd name="connsiteY97" fmla="*/ 7086 h 10005"/>
                    <a:gd name="connsiteX98" fmla="*/ 749 w 8933"/>
                    <a:gd name="connsiteY98" fmla="*/ 7369 h 10005"/>
                    <a:gd name="connsiteX99" fmla="*/ 721 w 8933"/>
                    <a:gd name="connsiteY99" fmla="*/ 7599 h 10005"/>
                    <a:gd name="connsiteX100" fmla="*/ 849 w 8933"/>
                    <a:gd name="connsiteY100" fmla="*/ 7814 h 10005"/>
                    <a:gd name="connsiteX101" fmla="*/ 1325 w 8933"/>
                    <a:gd name="connsiteY101" fmla="*/ 7857 h 10005"/>
                    <a:gd name="connsiteX102" fmla="*/ 1973 w 8933"/>
                    <a:gd name="connsiteY102" fmla="*/ 7779 h 10005"/>
                    <a:gd name="connsiteX103" fmla="*/ 2103 w 8933"/>
                    <a:gd name="connsiteY103" fmla="*/ 7576 h 10005"/>
                    <a:gd name="connsiteX104" fmla="*/ 2075 w 8933"/>
                    <a:gd name="connsiteY104" fmla="*/ 7369 h 10005"/>
                    <a:gd name="connsiteX105" fmla="*/ 2392 w 8933"/>
                    <a:gd name="connsiteY105" fmla="*/ 7086 h 10005"/>
                    <a:gd name="connsiteX106" fmla="*/ 2392 w 8933"/>
                    <a:gd name="connsiteY106" fmla="*/ 1902 h 10005"/>
                    <a:gd name="connsiteX107" fmla="*/ 2089 w 8933"/>
                    <a:gd name="connsiteY107" fmla="*/ 1618 h 10005"/>
                    <a:gd name="connsiteX108" fmla="*/ 2060 w 8933"/>
                    <a:gd name="connsiteY108" fmla="*/ 1472 h 10005"/>
                    <a:gd name="connsiteX109" fmla="*/ 2133 w 8933"/>
                    <a:gd name="connsiteY109" fmla="*/ 1346 h 10005"/>
                    <a:gd name="connsiteX110" fmla="*/ 2724 w 8933"/>
                    <a:gd name="connsiteY110" fmla="*/ 1277 h 10005"/>
                    <a:gd name="connsiteX111" fmla="*/ 3142 w 8933"/>
                    <a:gd name="connsiteY111" fmla="*/ 1324 h 10005"/>
                    <a:gd name="connsiteX112" fmla="*/ 3213 w 8933"/>
                    <a:gd name="connsiteY112" fmla="*/ 1448 h 10005"/>
                    <a:gd name="connsiteX113" fmla="*/ 3186 w 8933"/>
                    <a:gd name="connsiteY113" fmla="*/ 1618 h 10005"/>
                    <a:gd name="connsiteX114" fmla="*/ 3186 w 8933"/>
                    <a:gd name="connsiteY114" fmla="*/ 1618 h 10005"/>
                    <a:gd name="connsiteX115" fmla="*/ 2780 w 8933"/>
                    <a:gd name="connsiteY115" fmla="*/ 1902 h 10005"/>
                    <a:gd name="connsiteX116" fmla="*/ 2780 w 8933"/>
                    <a:gd name="connsiteY116" fmla="*/ 7086 h 10005"/>
                    <a:gd name="connsiteX117" fmla="*/ 3040 w 8933"/>
                    <a:gd name="connsiteY117" fmla="*/ 7358 h 10005"/>
                    <a:gd name="connsiteX118" fmla="*/ 3012 w 8933"/>
                    <a:gd name="connsiteY118" fmla="*/ 7576 h 10005"/>
                    <a:gd name="connsiteX119" fmla="*/ 3142 w 8933"/>
                    <a:gd name="connsiteY119" fmla="*/ 7792 h 10005"/>
                    <a:gd name="connsiteX120" fmla="*/ 3617 w 8933"/>
                    <a:gd name="connsiteY120" fmla="*/ 7847 h 10005"/>
                    <a:gd name="connsiteX121" fmla="*/ 4262 w 8933"/>
                    <a:gd name="connsiteY121" fmla="*/ 7767 h 10005"/>
                    <a:gd name="connsiteX122" fmla="*/ 4393 w 8933"/>
                    <a:gd name="connsiteY122" fmla="*/ 7552 h 10005"/>
                    <a:gd name="connsiteX123" fmla="*/ 4364 w 8933"/>
                    <a:gd name="connsiteY123" fmla="*/ 7369 h 10005"/>
                    <a:gd name="connsiteX124" fmla="*/ 4393 w 8933"/>
                    <a:gd name="connsiteY124" fmla="*/ 7381 h 10005"/>
                    <a:gd name="connsiteX125" fmla="*/ 4798 w 8933"/>
                    <a:gd name="connsiteY125" fmla="*/ 7086 h 10005"/>
                    <a:gd name="connsiteX126" fmla="*/ 4798 w 8933"/>
                    <a:gd name="connsiteY126" fmla="*/ 1902 h 10005"/>
                    <a:gd name="connsiteX127" fmla="*/ 4393 w 8933"/>
                    <a:gd name="connsiteY127" fmla="*/ 1618 h 10005"/>
                    <a:gd name="connsiteX128" fmla="*/ 4364 w 8933"/>
                    <a:gd name="connsiteY128" fmla="*/ 1618 h 10005"/>
                    <a:gd name="connsiteX129" fmla="*/ 4351 w 8933"/>
                    <a:gd name="connsiteY129" fmla="*/ 1460 h 10005"/>
                    <a:gd name="connsiteX130" fmla="*/ 4408 w 8933"/>
                    <a:gd name="connsiteY130" fmla="*/ 1334 h 10005"/>
                    <a:gd name="connsiteX131" fmla="*/ 5013 w 8933"/>
                    <a:gd name="connsiteY131" fmla="*/ 1266 h 10005"/>
                    <a:gd name="connsiteX132" fmla="*/ 5433 w 8933"/>
                    <a:gd name="connsiteY132" fmla="*/ 1310 h 10005"/>
                    <a:gd name="connsiteX133" fmla="*/ 5504 w 8933"/>
                    <a:gd name="connsiteY133" fmla="*/ 1438 h 10005"/>
                    <a:gd name="connsiteX134" fmla="*/ 5461 w 8933"/>
                    <a:gd name="connsiteY134" fmla="*/ 1630 h 10005"/>
                    <a:gd name="connsiteX135" fmla="*/ 5187 w 8933"/>
                    <a:gd name="connsiteY135" fmla="*/ 1902 h 10005"/>
                    <a:gd name="connsiteX136" fmla="*/ 5187 w 8933"/>
                    <a:gd name="connsiteY136" fmla="*/ 7086 h 10005"/>
                    <a:gd name="connsiteX137" fmla="*/ 5446 w 8933"/>
                    <a:gd name="connsiteY137" fmla="*/ 7358 h 10005"/>
                    <a:gd name="connsiteX138" fmla="*/ 5404 w 8933"/>
                    <a:gd name="connsiteY138" fmla="*/ 7576 h 10005"/>
                    <a:gd name="connsiteX139" fmla="*/ 5546 w 8933"/>
                    <a:gd name="connsiteY139" fmla="*/ 7792 h 10005"/>
                    <a:gd name="connsiteX140" fmla="*/ 6022 w 8933"/>
                    <a:gd name="connsiteY140" fmla="*/ 7847 h 10005"/>
                    <a:gd name="connsiteX141" fmla="*/ 6670 w 8933"/>
                    <a:gd name="connsiteY141" fmla="*/ 7767 h 10005"/>
                    <a:gd name="connsiteX142" fmla="*/ 6801 w 8933"/>
                    <a:gd name="connsiteY142" fmla="*/ 7552 h 10005"/>
                    <a:gd name="connsiteX143" fmla="*/ 6772 w 8933"/>
                    <a:gd name="connsiteY143" fmla="*/ 7381 h 10005"/>
                    <a:gd name="connsiteX144" fmla="*/ 6786 w 8933"/>
                    <a:gd name="connsiteY144" fmla="*/ 7381 h 10005"/>
                    <a:gd name="connsiteX145" fmla="*/ 7190 w 8933"/>
                    <a:gd name="connsiteY145" fmla="*/ 7086 h 10005"/>
                    <a:gd name="connsiteX146" fmla="*/ 7190 w 8933"/>
                    <a:gd name="connsiteY146" fmla="*/ 1902 h 10005"/>
                    <a:gd name="connsiteX147" fmla="*/ 6786 w 8933"/>
                    <a:gd name="connsiteY147" fmla="*/ 1618 h 10005"/>
                    <a:gd name="connsiteX148" fmla="*/ 6772 w 8933"/>
                    <a:gd name="connsiteY148" fmla="*/ 1618 h 10005"/>
                    <a:gd name="connsiteX149" fmla="*/ 6759 w 8933"/>
                    <a:gd name="connsiteY149" fmla="*/ 1460 h 10005"/>
                    <a:gd name="connsiteX150" fmla="*/ 6830 w 8933"/>
                    <a:gd name="connsiteY150" fmla="*/ 1334 h 10005"/>
                    <a:gd name="connsiteX151" fmla="*/ 7420 w 8933"/>
                    <a:gd name="connsiteY151" fmla="*/ 1266 h 10005"/>
                    <a:gd name="connsiteX152" fmla="*/ 7837 w 8933"/>
                    <a:gd name="connsiteY152" fmla="*/ 1310 h 10005"/>
                    <a:gd name="connsiteX153" fmla="*/ 7912 w 8933"/>
                    <a:gd name="connsiteY153" fmla="*/ 1438 h 10005"/>
                    <a:gd name="connsiteX154" fmla="*/ 7881 w 8933"/>
                    <a:gd name="connsiteY154" fmla="*/ 1630 h 10005"/>
                    <a:gd name="connsiteX155" fmla="*/ 7593 w 8933"/>
                    <a:gd name="connsiteY155" fmla="*/ 1902 h 10005"/>
                    <a:gd name="connsiteX156" fmla="*/ 7593 w 8933"/>
                    <a:gd name="connsiteY156" fmla="*/ 7086 h 10005"/>
                    <a:gd name="connsiteX157" fmla="*/ 7940 w 8933"/>
                    <a:gd name="connsiteY157" fmla="*/ 7369 h 10005"/>
                    <a:gd name="connsiteX158" fmla="*/ 8054 w 8933"/>
                    <a:gd name="connsiteY158" fmla="*/ 7721 h 10005"/>
                    <a:gd name="connsiteX159" fmla="*/ 7997 w 8933"/>
                    <a:gd name="connsiteY159" fmla="*/ 7836 h 10005"/>
                    <a:gd name="connsiteX160" fmla="*/ 7796 w 8933"/>
                    <a:gd name="connsiteY160" fmla="*/ 7880 h 10005"/>
                    <a:gd name="connsiteX161" fmla="*/ 7277 w 8933"/>
                    <a:gd name="connsiteY161" fmla="*/ 7893 h 10005"/>
                    <a:gd name="connsiteX162" fmla="*/ 6858 w 8933"/>
                    <a:gd name="connsiteY162" fmla="*/ 7961 h 10005"/>
                    <a:gd name="connsiteX163" fmla="*/ 6759 w 8933"/>
                    <a:gd name="connsiteY163" fmla="*/ 8142 h 10005"/>
                    <a:gd name="connsiteX164" fmla="*/ 7060 w 8933"/>
                    <a:gd name="connsiteY164" fmla="*/ 8505 h 10005"/>
                    <a:gd name="connsiteX165" fmla="*/ 7823 w 8933"/>
                    <a:gd name="connsiteY165" fmla="*/ 8563 h 10005"/>
                    <a:gd name="connsiteX166" fmla="*/ 8514 w 8933"/>
                    <a:gd name="connsiteY166" fmla="*/ 8618 h 10005"/>
                    <a:gd name="connsiteX167" fmla="*/ 8717 w 8933"/>
                    <a:gd name="connsiteY167" fmla="*/ 8746 h 10005"/>
                    <a:gd name="connsiteX168" fmla="*/ 8819 w 8933"/>
                    <a:gd name="connsiteY168" fmla="*/ 8894 h 10005"/>
                    <a:gd name="connsiteX169" fmla="*/ 8746 w 8933"/>
                    <a:gd name="connsiteY169" fmla="*/ 8972 h 10005"/>
                    <a:gd name="connsiteX170" fmla="*/ 8415 w 8933"/>
                    <a:gd name="connsiteY170" fmla="*/ 9039 h 10005"/>
                    <a:gd name="connsiteX171" fmla="*/ 8113 w 8933"/>
                    <a:gd name="connsiteY171" fmla="*/ 9052 h 10005"/>
                    <a:gd name="connsiteX172" fmla="*/ 4495 w 8933"/>
                    <a:gd name="connsiteY172" fmla="*/ 8905 h 10005"/>
                    <a:gd name="connsiteX173" fmla="*/ 3760 w 8933"/>
                    <a:gd name="connsiteY173" fmla="*/ 8948 h 10005"/>
                    <a:gd name="connsiteX174" fmla="*/ 3213 w 8933"/>
                    <a:gd name="connsiteY174" fmla="*/ 9450 h 10005"/>
                    <a:gd name="connsiteX175" fmla="*/ 3313 w 8933"/>
                    <a:gd name="connsiteY175" fmla="*/ 9961 h 10005"/>
                    <a:gd name="connsiteX176" fmla="*/ 3313 w 8933"/>
                    <a:gd name="connsiteY176" fmla="*/ 9983 h 10005"/>
                    <a:gd name="connsiteX177" fmla="*/ 3416 w 8933"/>
                    <a:gd name="connsiteY177" fmla="*/ 10005 h 10005"/>
                    <a:gd name="connsiteX178" fmla="*/ 3416 w 8933"/>
                    <a:gd name="connsiteY178" fmla="*/ 10005 h 10005"/>
                    <a:gd name="connsiteX179" fmla="*/ 3430 w 8933"/>
                    <a:gd name="connsiteY179" fmla="*/ 9961 h 10005"/>
                    <a:gd name="connsiteX180" fmla="*/ 3328 w 8933"/>
                    <a:gd name="connsiteY180" fmla="*/ 9450 h 10005"/>
                    <a:gd name="connsiteX181" fmla="*/ 3788 w 8933"/>
                    <a:gd name="connsiteY181" fmla="*/ 9029 h 10005"/>
                    <a:gd name="connsiteX182" fmla="*/ 4495 w 8933"/>
                    <a:gd name="connsiteY182" fmla="*/ 8994 h 10005"/>
                    <a:gd name="connsiteX183" fmla="*/ 8113 w 8933"/>
                    <a:gd name="connsiteY183" fmla="*/ 9142 h 10005"/>
                    <a:gd name="connsiteX184" fmla="*/ 8429 w 8933"/>
                    <a:gd name="connsiteY184" fmla="*/ 9131 h 10005"/>
                    <a:gd name="connsiteX185" fmla="*/ 8819 w 8933"/>
                    <a:gd name="connsiteY185" fmla="*/ 9052 h 10005"/>
                    <a:gd name="connsiteX186" fmla="*/ 8933 w 8933"/>
                    <a:gd name="connsiteY186" fmla="*/ 8894 h 10005"/>
                    <a:gd name="connsiteX187" fmla="*/ 8806 w 8933"/>
                    <a:gd name="connsiteY187" fmla="*/ 8675 h 10005"/>
                    <a:gd name="connsiteX0" fmla="*/ 9858 w 10000"/>
                    <a:gd name="connsiteY0" fmla="*/ 8672 h 10001"/>
                    <a:gd name="connsiteX1" fmla="*/ 9599 w 10000"/>
                    <a:gd name="connsiteY1" fmla="*/ 8538 h 10001"/>
                    <a:gd name="connsiteX2" fmla="*/ 8773 w 10000"/>
                    <a:gd name="connsiteY2" fmla="*/ 8469 h 10001"/>
                    <a:gd name="connsiteX3" fmla="*/ 7967 w 10000"/>
                    <a:gd name="connsiteY3" fmla="*/ 8424 h 10001"/>
                    <a:gd name="connsiteX4" fmla="*/ 7693 w 10000"/>
                    <a:gd name="connsiteY4" fmla="*/ 8139 h 10001"/>
                    <a:gd name="connsiteX5" fmla="*/ 7757 w 10000"/>
                    <a:gd name="connsiteY5" fmla="*/ 8025 h 10001"/>
                    <a:gd name="connsiteX6" fmla="*/ 7967 w 10000"/>
                    <a:gd name="connsiteY6" fmla="*/ 7991 h 10001"/>
                    <a:gd name="connsiteX7" fmla="*/ 8563 w 10000"/>
                    <a:gd name="connsiteY7" fmla="*/ 7981 h 10001"/>
                    <a:gd name="connsiteX8" fmla="*/ 9032 w 10000"/>
                    <a:gd name="connsiteY8" fmla="*/ 7901 h 10001"/>
                    <a:gd name="connsiteX9" fmla="*/ 9146 w 10000"/>
                    <a:gd name="connsiteY9" fmla="*/ 7718 h 10001"/>
                    <a:gd name="connsiteX10" fmla="*/ 9032 w 10000"/>
                    <a:gd name="connsiteY10" fmla="*/ 7366 h 10001"/>
                    <a:gd name="connsiteX11" fmla="*/ 9403 w 10000"/>
                    <a:gd name="connsiteY11" fmla="*/ 7083 h 10001"/>
                    <a:gd name="connsiteX12" fmla="*/ 9403 w 10000"/>
                    <a:gd name="connsiteY12" fmla="*/ 1902 h 10001"/>
                    <a:gd name="connsiteX13" fmla="*/ 8952 w 10000"/>
                    <a:gd name="connsiteY13" fmla="*/ 1618 h 10001"/>
                    <a:gd name="connsiteX14" fmla="*/ 8985 w 10000"/>
                    <a:gd name="connsiteY14" fmla="*/ 1438 h 10001"/>
                    <a:gd name="connsiteX15" fmla="*/ 8822 w 10000"/>
                    <a:gd name="connsiteY15" fmla="*/ 1220 h 10001"/>
                    <a:gd name="connsiteX16" fmla="*/ 8306 w 10000"/>
                    <a:gd name="connsiteY16" fmla="*/ 1175 h 10001"/>
                    <a:gd name="connsiteX17" fmla="*/ 7581 w 10000"/>
                    <a:gd name="connsiteY17" fmla="*/ 1255 h 10001"/>
                    <a:gd name="connsiteX18" fmla="*/ 7436 w 10000"/>
                    <a:gd name="connsiteY18" fmla="*/ 1460 h 10001"/>
                    <a:gd name="connsiteX19" fmla="*/ 7467 w 10000"/>
                    <a:gd name="connsiteY19" fmla="*/ 1630 h 10001"/>
                    <a:gd name="connsiteX20" fmla="*/ 7147 w 10000"/>
                    <a:gd name="connsiteY20" fmla="*/ 1902 h 10001"/>
                    <a:gd name="connsiteX21" fmla="*/ 7147 w 10000"/>
                    <a:gd name="connsiteY21" fmla="*/ 7083 h 10001"/>
                    <a:gd name="connsiteX22" fmla="*/ 7452 w 10000"/>
                    <a:gd name="connsiteY22" fmla="*/ 7355 h 10001"/>
                    <a:gd name="connsiteX23" fmla="*/ 7483 w 10000"/>
                    <a:gd name="connsiteY23" fmla="*/ 7549 h 10001"/>
                    <a:gd name="connsiteX24" fmla="*/ 7403 w 10000"/>
                    <a:gd name="connsiteY24" fmla="*/ 7684 h 10001"/>
                    <a:gd name="connsiteX25" fmla="*/ 6741 w 10000"/>
                    <a:gd name="connsiteY25" fmla="*/ 7751 h 10001"/>
                    <a:gd name="connsiteX26" fmla="*/ 6258 w 10000"/>
                    <a:gd name="connsiteY26" fmla="*/ 7706 h 10001"/>
                    <a:gd name="connsiteX27" fmla="*/ 6177 w 10000"/>
                    <a:gd name="connsiteY27" fmla="*/ 7573 h 10001"/>
                    <a:gd name="connsiteX28" fmla="*/ 6224 w 10000"/>
                    <a:gd name="connsiteY28" fmla="*/ 7366 h 10001"/>
                    <a:gd name="connsiteX29" fmla="*/ 6258 w 10000"/>
                    <a:gd name="connsiteY29" fmla="*/ 7378 h 10001"/>
                    <a:gd name="connsiteX30" fmla="*/ 6708 w 10000"/>
                    <a:gd name="connsiteY30" fmla="*/ 7083 h 10001"/>
                    <a:gd name="connsiteX31" fmla="*/ 6708 w 10000"/>
                    <a:gd name="connsiteY31" fmla="*/ 1902 h 10001"/>
                    <a:gd name="connsiteX32" fmla="*/ 6258 w 10000"/>
                    <a:gd name="connsiteY32" fmla="*/ 1618 h 10001"/>
                    <a:gd name="connsiteX33" fmla="*/ 6258 w 10000"/>
                    <a:gd name="connsiteY33" fmla="*/ 1618 h 10001"/>
                    <a:gd name="connsiteX34" fmla="*/ 6288 w 10000"/>
                    <a:gd name="connsiteY34" fmla="*/ 1438 h 10001"/>
                    <a:gd name="connsiteX35" fmla="*/ 6129 w 10000"/>
                    <a:gd name="connsiteY35" fmla="*/ 1220 h 10001"/>
                    <a:gd name="connsiteX36" fmla="*/ 5612 w 10000"/>
                    <a:gd name="connsiteY36" fmla="*/ 1175 h 10001"/>
                    <a:gd name="connsiteX37" fmla="*/ 4871 w 10000"/>
                    <a:gd name="connsiteY37" fmla="*/ 1255 h 10001"/>
                    <a:gd name="connsiteX38" fmla="*/ 4724 w 10000"/>
                    <a:gd name="connsiteY38" fmla="*/ 1460 h 10001"/>
                    <a:gd name="connsiteX39" fmla="*/ 4757 w 10000"/>
                    <a:gd name="connsiteY39" fmla="*/ 1630 h 10001"/>
                    <a:gd name="connsiteX40" fmla="*/ 4467 w 10000"/>
                    <a:gd name="connsiteY40" fmla="*/ 1902 h 10001"/>
                    <a:gd name="connsiteX41" fmla="*/ 4467 w 10000"/>
                    <a:gd name="connsiteY41" fmla="*/ 7083 h 10001"/>
                    <a:gd name="connsiteX42" fmla="*/ 4757 w 10000"/>
                    <a:gd name="connsiteY42" fmla="*/ 7355 h 10001"/>
                    <a:gd name="connsiteX43" fmla="*/ 4790 w 10000"/>
                    <a:gd name="connsiteY43" fmla="*/ 7549 h 10001"/>
                    <a:gd name="connsiteX44" fmla="*/ 4708 w 10000"/>
                    <a:gd name="connsiteY44" fmla="*/ 7684 h 10001"/>
                    <a:gd name="connsiteX45" fmla="*/ 4049 w 10000"/>
                    <a:gd name="connsiteY45" fmla="*/ 7751 h 10001"/>
                    <a:gd name="connsiteX46" fmla="*/ 3582 w 10000"/>
                    <a:gd name="connsiteY46" fmla="*/ 7706 h 10001"/>
                    <a:gd name="connsiteX47" fmla="*/ 3499 w 10000"/>
                    <a:gd name="connsiteY47" fmla="*/ 7573 h 10001"/>
                    <a:gd name="connsiteX48" fmla="*/ 3534 w 10000"/>
                    <a:gd name="connsiteY48" fmla="*/ 7366 h 10001"/>
                    <a:gd name="connsiteX49" fmla="*/ 3567 w 10000"/>
                    <a:gd name="connsiteY49" fmla="*/ 7378 h 10001"/>
                    <a:gd name="connsiteX50" fmla="*/ 4015 w 10000"/>
                    <a:gd name="connsiteY50" fmla="*/ 7083 h 10001"/>
                    <a:gd name="connsiteX51" fmla="*/ 4015 w 10000"/>
                    <a:gd name="connsiteY51" fmla="*/ 1902 h 10001"/>
                    <a:gd name="connsiteX52" fmla="*/ 3693 w 10000"/>
                    <a:gd name="connsiteY52" fmla="*/ 1630 h 10001"/>
                    <a:gd name="connsiteX53" fmla="*/ 3726 w 10000"/>
                    <a:gd name="connsiteY53" fmla="*/ 1448 h 10001"/>
                    <a:gd name="connsiteX54" fmla="*/ 3582 w 10000"/>
                    <a:gd name="connsiteY54" fmla="*/ 1232 h 10001"/>
                    <a:gd name="connsiteX55" fmla="*/ 3049 w 10000"/>
                    <a:gd name="connsiteY55" fmla="*/ 1185 h 10001"/>
                    <a:gd name="connsiteX56" fmla="*/ 2323 w 10000"/>
                    <a:gd name="connsiteY56" fmla="*/ 1266 h 10001"/>
                    <a:gd name="connsiteX57" fmla="*/ 2177 w 10000"/>
                    <a:gd name="connsiteY57" fmla="*/ 1472 h 10001"/>
                    <a:gd name="connsiteX58" fmla="*/ 2209 w 10000"/>
                    <a:gd name="connsiteY58" fmla="*/ 1618 h 10001"/>
                    <a:gd name="connsiteX59" fmla="*/ 1777 w 10000"/>
                    <a:gd name="connsiteY59" fmla="*/ 1902 h 10001"/>
                    <a:gd name="connsiteX60" fmla="*/ 1777 w 10000"/>
                    <a:gd name="connsiteY60" fmla="*/ 7083 h 10001"/>
                    <a:gd name="connsiteX61" fmla="*/ 2177 w 10000"/>
                    <a:gd name="connsiteY61" fmla="*/ 7366 h 10001"/>
                    <a:gd name="connsiteX62" fmla="*/ 2224 w 10000"/>
                    <a:gd name="connsiteY62" fmla="*/ 7573 h 10001"/>
                    <a:gd name="connsiteX63" fmla="*/ 2145 w 10000"/>
                    <a:gd name="connsiteY63" fmla="*/ 7696 h 10001"/>
                    <a:gd name="connsiteX64" fmla="*/ 1483 w 10000"/>
                    <a:gd name="connsiteY64" fmla="*/ 7764 h 10001"/>
                    <a:gd name="connsiteX65" fmla="*/ 1016 w 10000"/>
                    <a:gd name="connsiteY65" fmla="*/ 7718 h 10001"/>
                    <a:gd name="connsiteX66" fmla="*/ 934 w 10000"/>
                    <a:gd name="connsiteY66" fmla="*/ 7596 h 10001"/>
                    <a:gd name="connsiteX67" fmla="*/ 982 w 10000"/>
                    <a:gd name="connsiteY67" fmla="*/ 7366 h 10001"/>
                    <a:gd name="connsiteX68" fmla="*/ 1338 w 10000"/>
                    <a:gd name="connsiteY68" fmla="*/ 7083 h 10001"/>
                    <a:gd name="connsiteX69" fmla="*/ 1338 w 10000"/>
                    <a:gd name="connsiteY69" fmla="*/ 1902 h 10001"/>
                    <a:gd name="connsiteX70" fmla="*/ 918 w 10000"/>
                    <a:gd name="connsiteY70" fmla="*/ 1618 h 10001"/>
                    <a:gd name="connsiteX71" fmla="*/ 934 w 10000"/>
                    <a:gd name="connsiteY71" fmla="*/ 1504 h 10001"/>
                    <a:gd name="connsiteX72" fmla="*/ 838 w 10000"/>
                    <a:gd name="connsiteY72" fmla="*/ 1185 h 10001"/>
                    <a:gd name="connsiteX73" fmla="*/ 401 w 10000"/>
                    <a:gd name="connsiteY73" fmla="*/ 1040 h 10001"/>
                    <a:gd name="connsiteX74" fmla="*/ 191 w 10000"/>
                    <a:gd name="connsiteY74" fmla="*/ 982 h 10001"/>
                    <a:gd name="connsiteX75" fmla="*/ 128 w 10000"/>
                    <a:gd name="connsiteY75" fmla="*/ 960 h 10001"/>
                    <a:gd name="connsiteX76" fmla="*/ 128 w 10000"/>
                    <a:gd name="connsiteY76" fmla="*/ 960 h 10001"/>
                    <a:gd name="connsiteX77" fmla="*/ 144 w 10000"/>
                    <a:gd name="connsiteY77" fmla="*/ 937 h 10001"/>
                    <a:gd name="connsiteX78" fmla="*/ 516 w 10000"/>
                    <a:gd name="connsiteY78" fmla="*/ 789 h 10001"/>
                    <a:gd name="connsiteX79" fmla="*/ 902 w 10000"/>
                    <a:gd name="connsiteY79" fmla="*/ 586 h 10001"/>
                    <a:gd name="connsiteX80" fmla="*/ 1016 w 10000"/>
                    <a:gd name="connsiteY80" fmla="*/ 289 h 10001"/>
                    <a:gd name="connsiteX81" fmla="*/ 709 w 10000"/>
                    <a:gd name="connsiteY81" fmla="*/ 17 h 10001"/>
                    <a:gd name="connsiteX82" fmla="*/ 563 w 10000"/>
                    <a:gd name="connsiteY82" fmla="*/ 6 h 10001"/>
                    <a:gd name="connsiteX83" fmla="*/ 675 w 10000"/>
                    <a:gd name="connsiteY83" fmla="*/ 109 h 10001"/>
                    <a:gd name="connsiteX84" fmla="*/ 887 w 10000"/>
                    <a:gd name="connsiteY84" fmla="*/ 289 h 10001"/>
                    <a:gd name="connsiteX85" fmla="*/ 790 w 10000"/>
                    <a:gd name="connsiteY85" fmla="*/ 541 h 10001"/>
                    <a:gd name="connsiteX86" fmla="*/ 401 w 10000"/>
                    <a:gd name="connsiteY86" fmla="*/ 731 h 10001"/>
                    <a:gd name="connsiteX87" fmla="*/ 144 w 10000"/>
                    <a:gd name="connsiteY87" fmla="*/ 824 h 10001"/>
                    <a:gd name="connsiteX88" fmla="*/ 0 w 10000"/>
                    <a:gd name="connsiteY88" fmla="*/ 948 h 10001"/>
                    <a:gd name="connsiteX89" fmla="*/ 0 w 10000"/>
                    <a:gd name="connsiteY89" fmla="*/ 960 h 10001"/>
                    <a:gd name="connsiteX90" fmla="*/ 128 w 10000"/>
                    <a:gd name="connsiteY90" fmla="*/ 1063 h 10001"/>
                    <a:gd name="connsiteX91" fmla="*/ 484 w 10000"/>
                    <a:gd name="connsiteY91" fmla="*/ 1151 h 10001"/>
                    <a:gd name="connsiteX92" fmla="*/ 724 w 10000"/>
                    <a:gd name="connsiteY92" fmla="*/ 1244 h 10001"/>
                    <a:gd name="connsiteX93" fmla="*/ 807 w 10000"/>
                    <a:gd name="connsiteY93" fmla="*/ 1504 h 10001"/>
                    <a:gd name="connsiteX94" fmla="*/ 790 w 10000"/>
                    <a:gd name="connsiteY94" fmla="*/ 1618 h 10001"/>
                    <a:gd name="connsiteX95" fmla="*/ 433 w 10000"/>
                    <a:gd name="connsiteY95" fmla="*/ 1902 h 10001"/>
                    <a:gd name="connsiteX96" fmla="*/ 433 w 10000"/>
                    <a:gd name="connsiteY96" fmla="*/ 7083 h 10001"/>
                    <a:gd name="connsiteX97" fmla="*/ 838 w 10000"/>
                    <a:gd name="connsiteY97" fmla="*/ 7366 h 10001"/>
                    <a:gd name="connsiteX98" fmla="*/ 807 w 10000"/>
                    <a:gd name="connsiteY98" fmla="*/ 7596 h 10001"/>
                    <a:gd name="connsiteX99" fmla="*/ 950 w 10000"/>
                    <a:gd name="connsiteY99" fmla="*/ 7811 h 10001"/>
                    <a:gd name="connsiteX100" fmla="*/ 1483 w 10000"/>
                    <a:gd name="connsiteY100" fmla="*/ 7854 h 10001"/>
                    <a:gd name="connsiteX101" fmla="*/ 2209 w 10000"/>
                    <a:gd name="connsiteY101" fmla="*/ 7776 h 10001"/>
                    <a:gd name="connsiteX102" fmla="*/ 2354 w 10000"/>
                    <a:gd name="connsiteY102" fmla="*/ 7573 h 10001"/>
                    <a:gd name="connsiteX103" fmla="*/ 2323 w 10000"/>
                    <a:gd name="connsiteY103" fmla="*/ 7366 h 10001"/>
                    <a:gd name="connsiteX104" fmla="*/ 2678 w 10000"/>
                    <a:gd name="connsiteY104" fmla="*/ 7083 h 10001"/>
                    <a:gd name="connsiteX105" fmla="*/ 2678 w 10000"/>
                    <a:gd name="connsiteY105" fmla="*/ 1902 h 10001"/>
                    <a:gd name="connsiteX106" fmla="*/ 2339 w 10000"/>
                    <a:gd name="connsiteY106" fmla="*/ 1618 h 10001"/>
                    <a:gd name="connsiteX107" fmla="*/ 2306 w 10000"/>
                    <a:gd name="connsiteY107" fmla="*/ 1472 h 10001"/>
                    <a:gd name="connsiteX108" fmla="*/ 2388 w 10000"/>
                    <a:gd name="connsiteY108" fmla="*/ 1346 h 10001"/>
                    <a:gd name="connsiteX109" fmla="*/ 3049 w 10000"/>
                    <a:gd name="connsiteY109" fmla="*/ 1277 h 10001"/>
                    <a:gd name="connsiteX110" fmla="*/ 3517 w 10000"/>
                    <a:gd name="connsiteY110" fmla="*/ 1324 h 10001"/>
                    <a:gd name="connsiteX111" fmla="*/ 3597 w 10000"/>
                    <a:gd name="connsiteY111" fmla="*/ 1448 h 10001"/>
                    <a:gd name="connsiteX112" fmla="*/ 3567 w 10000"/>
                    <a:gd name="connsiteY112" fmla="*/ 1618 h 10001"/>
                    <a:gd name="connsiteX113" fmla="*/ 3567 w 10000"/>
                    <a:gd name="connsiteY113" fmla="*/ 1618 h 10001"/>
                    <a:gd name="connsiteX114" fmla="*/ 3112 w 10000"/>
                    <a:gd name="connsiteY114" fmla="*/ 1902 h 10001"/>
                    <a:gd name="connsiteX115" fmla="*/ 3112 w 10000"/>
                    <a:gd name="connsiteY115" fmla="*/ 7083 h 10001"/>
                    <a:gd name="connsiteX116" fmla="*/ 3403 w 10000"/>
                    <a:gd name="connsiteY116" fmla="*/ 7355 h 10001"/>
                    <a:gd name="connsiteX117" fmla="*/ 3372 w 10000"/>
                    <a:gd name="connsiteY117" fmla="*/ 7573 h 10001"/>
                    <a:gd name="connsiteX118" fmla="*/ 3517 w 10000"/>
                    <a:gd name="connsiteY118" fmla="*/ 7789 h 10001"/>
                    <a:gd name="connsiteX119" fmla="*/ 4049 w 10000"/>
                    <a:gd name="connsiteY119" fmla="*/ 7844 h 10001"/>
                    <a:gd name="connsiteX120" fmla="*/ 4771 w 10000"/>
                    <a:gd name="connsiteY120" fmla="*/ 7764 h 10001"/>
                    <a:gd name="connsiteX121" fmla="*/ 4918 w 10000"/>
                    <a:gd name="connsiteY121" fmla="*/ 7549 h 10001"/>
                    <a:gd name="connsiteX122" fmla="*/ 4885 w 10000"/>
                    <a:gd name="connsiteY122" fmla="*/ 7366 h 10001"/>
                    <a:gd name="connsiteX123" fmla="*/ 4918 w 10000"/>
                    <a:gd name="connsiteY123" fmla="*/ 7378 h 10001"/>
                    <a:gd name="connsiteX124" fmla="*/ 5371 w 10000"/>
                    <a:gd name="connsiteY124" fmla="*/ 7083 h 10001"/>
                    <a:gd name="connsiteX125" fmla="*/ 5371 w 10000"/>
                    <a:gd name="connsiteY125" fmla="*/ 1902 h 10001"/>
                    <a:gd name="connsiteX126" fmla="*/ 4918 w 10000"/>
                    <a:gd name="connsiteY126" fmla="*/ 1618 h 10001"/>
                    <a:gd name="connsiteX127" fmla="*/ 4885 w 10000"/>
                    <a:gd name="connsiteY127" fmla="*/ 1618 h 10001"/>
                    <a:gd name="connsiteX128" fmla="*/ 4871 w 10000"/>
                    <a:gd name="connsiteY128" fmla="*/ 1460 h 10001"/>
                    <a:gd name="connsiteX129" fmla="*/ 4935 w 10000"/>
                    <a:gd name="connsiteY129" fmla="*/ 1334 h 10001"/>
                    <a:gd name="connsiteX130" fmla="*/ 5612 w 10000"/>
                    <a:gd name="connsiteY130" fmla="*/ 1266 h 10001"/>
                    <a:gd name="connsiteX131" fmla="*/ 6082 w 10000"/>
                    <a:gd name="connsiteY131" fmla="*/ 1310 h 10001"/>
                    <a:gd name="connsiteX132" fmla="*/ 6161 w 10000"/>
                    <a:gd name="connsiteY132" fmla="*/ 1438 h 10001"/>
                    <a:gd name="connsiteX133" fmla="*/ 6113 w 10000"/>
                    <a:gd name="connsiteY133" fmla="*/ 1630 h 10001"/>
                    <a:gd name="connsiteX134" fmla="*/ 5807 w 10000"/>
                    <a:gd name="connsiteY134" fmla="*/ 1902 h 10001"/>
                    <a:gd name="connsiteX135" fmla="*/ 5807 w 10000"/>
                    <a:gd name="connsiteY135" fmla="*/ 7083 h 10001"/>
                    <a:gd name="connsiteX136" fmla="*/ 6096 w 10000"/>
                    <a:gd name="connsiteY136" fmla="*/ 7355 h 10001"/>
                    <a:gd name="connsiteX137" fmla="*/ 6049 w 10000"/>
                    <a:gd name="connsiteY137" fmla="*/ 7573 h 10001"/>
                    <a:gd name="connsiteX138" fmla="*/ 6208 w 10000"/>
                    <a:gd name="connsiteY138" fmla="*/ 7789 h 10001"/>
                    <a:gd name="connsiteX139" fmla="*/ 6741 w 10000"/>
                    <a:gd name="connsiteY139" fmla="*/ 7844 h 10001"/>
                    <a:gd name="connsiteX140" fmla="*/ 7467 w 10000"/>
                    <a:gd name="connsiteY140" fmla="*/ 7764 h 10001"/>
                    <a:gd name="connsiteX141" fmla="*/ 7613 w 10000"/>
                    <a:gd name="connsiteY141" fmla="*/ 7549 h 10001"/>
                    <a:gd name="connsiteX142" fmla="*/ 7581 w 10000"/>
                    <a:gd name="connsiteY142" fmla="*/ 7378 h 10001"/>
                    <a:gd name="connsiteX143" fmla="*/ 7597 w 10000"/>
                    <a:gd name="connsiteY143" fmla="*/ 7378 h 10001"/>
                    <a:gd name="connsiteX144" fmla="*/ 8049 w 10000"/>
                    <a:gd name="connsiteY144" fmla="*/ 7083 h 10001"/>
                    <a:gd name="connsiteX145" fmla="*/ 8049 w 10000"/>
                    <a:gd name="connsiteY145" fmla="*/ 1902 h 10001"/>
                    <a:gd name="connsiteX146" fmla="*/ 7597 w 10000"/>
                    <a:gd name="connsiteY146" fmla="*/ 1618 h 10001"/>
                    <a:gd name="connsiteX147" fmla="*/ 7581 w 10000"/>
                    <a:gd name="connsiteY147" fmla="*/ 1618 h 10001"/>
                    <a:gd name="connsiteX148" fmla="*/ 7566 w 10000"/>
                    <a:gd name="connsiteY148" fmla="*/ 1460 h 10001"/>
                    <a:gd name="connsiteX149" fmla="*/ 7646 w 10000"/>
                    <a:gd name="connsiteY149" fmla="*/ 1334 h 10001"/>
                    <a:gd name="connsiteX150" fmla="*/ 8306 w 10000"/>
                    <a:gd name="connsiteY150" fmla="*/ 1266 h 10001"/>
                    <a:gd name="connsiteX151" fmla="*/ 8773 w 10000"/>
                    <a:gd name="connsiteY151" fmla="*/ 1310 h 10001"/>
                    <a:gd name="connsiteX152" fmla="*/ 8857 w 10000"/>
                    <a:gd name="connsiteY152" fmla="*/ 1438 h 10001"/>
                    <a:gd name="connsiteX153" fmla="*/ 8822 w 10000"/>
                    <a:gd name="connsiteY153" fmla="*/ 1630 h 10001"/>
                    <a:gd name="connsiteX154" fmla="*/ 8500 w 10000"/>
                    <a:gd name="connsiteY154" fmla="*/ 1902 h 10001"/>
                    <a:gd name="connsiteX155" fmla="*/ 8500 w 10000"/>
                    <a:gd name="connsiteY155" fmla="*/ 7083 h 10001"/>
                    <a:gd name="connsiteX156" fmla="*/ 8888 w 10000"/>
                    <a:gd name="connsiteY156" fmla="*/ 7366 h 10001"/>
                    <a:gd name="connsiteX157" fmla="*/ 9016 w 10000"/>
                    <a:gd name="connsiteY157" fmla="*/ 7718 h 10001"/>
                    <a:gd name="connsiteX158" fmla="*/ 8952 w 10000"/>
                    <a:gd name="connsiteY158" fmla="*/ 7833 h 10001"/>
                    <a:gd name="connsiteX159" fmla="*/ 8727 w 10000"/>
                    <a:gd name="connsiteY159" fmla="*/ 7877 h 10001"/>
                    <a:gd name="connsiteX160" fmla="*/ 8146 w 10000"/>
                    <a:gd name="connsiteY160" fmla="*/ 7890 h 10001"/>
                    <a:gd name="connsiteX161" fmla="*/ 7677 w 10000"/>
                    <a:gd name="connsiteY161" fmla="*/ 7958 h 10001"/>
                    <a:gd name="connsiteX162" fmla="*/ 7566 w 10000"/>
                    <a:gd name="connsiteY162" fmla="*/ 8139 h 10001"/>
                    <a:gd name="connsiteX163" fmla="*/ 7903 w 10000"/>
                    <a:gd name="connsiteY163" fmla="*/ 8502 h 10001"/>
                    <a:gd name="connsiteX164" fmla="*/ 8757 w 10000"/>
                    <a:gd name="connsiteY164" fmla="*/ 8560 h 10001"/>
                    <a:gd name="connsiteX165" fmla="*/ 9531 w 10000"/>
                    <a:gd name="connsiteY165" fmla="*/ 8615 h 10001"/>
                    <a:gd name="connsiteX166" fmla="*/ 9758 w 10000"/>
                    <a:gd name="connsiteY166" fmla="*/ 8743 h 10001"/>
                    <a:gd name="connsiteX167" fmla="*/ 9872 w 10000"/>
                    <a:gd name="connsiteY167" fmla="*/ 8891 h 10001"/>
                    <a:gd name="connsiteX168" fmla="*/ 9791 w 10000"/>
                    <a:gd name="connsiteY168" fmla="*/ 8969 h 10001"/>
                    <a:gd name="connsiteX169" fmla="*/ 9420 w 10000"/>
                    <a:gd name="connsiteY169" fmla="*/ 9035 h 10001"/>
                    <a:gd name="connsiteX170" fmla="*/ 9082 w 10000"/>
                    <a:gd name="connsiteY170" fmla="*/ 9048 h 10001"/>
                    <a:gd name="connsiteX171" fmla="*/ 5032 w 10000"/>
                    <a:gd name="connsiteY171" fmla="*/ 8902 h 10001"/>
                    <a:gd name="connsiteX172" fmla="*/ 4209 w 10000"/>
                    <a:gd name="connsiteY172" fmla="*/ 8945 h 10001"/>
                    <a:gd name="connsiteX173" fmla="*/ 3597 w 10000"/>
                    <a:gd name="connsiteY173" fmla="*/ 9446 h 10001"/>
                    <a:gd name="connsiteX174" fmla="*/ 3709 w 10000"/>
                    <a:gd name="connsiteY174" fmla="*/ 9957 h 10001"/>
                    <a:gd name="connsiteX175" fmla="*/ 3709 w 10000"/>
                    <a:gd name="connsiteY175" fmla="*/ 9979 h 10001"/>
                    <a:gd name="connsiteX176" fmla="*/ 3824 w 10000"/>
                    <a:gd name="connsiteY176" fmla="*/ 10001 h 10001"/>
                    <a:gd name="connsiteX177" fmla="*/ 3824 w 10000"/>
                    <a:gd name="connsiteY177" fmla="*/ 10001 h 10001"/>
                    <a:gd name="connsiteX178" fmla="*/ 3840 w 10000"/>
                    <a:gd name="connsiteY178" fmla="*/ 9957 h 10001"/>
                    <a:gd name="connsiteX179" fmla="*/ 3726 w 10000"/>
                    <a:gd name="connsiteY179" fmla="*/ 9446 h 10001"/>
                    <a:gd name="connsiteX180" fmla="*/ 4240 w 10000"/>
                    <a:gd name="connsiteY180" fmla="*/ 9025 h 10001"/>
                    <a:gd name="connsiteX181" fmla="*/ 5032 w 10000"/>
                    <a:gd name="connsiteY181" fmla="*/ 8991 h 10001"/>
                    <a:gd name="connsiteX182" fmla="*/ 9082 w 10000"/>
                    <a:gd name="connsiteY182" fmla="*/ 9138 h 10001"/>
                    <a:gd name="connsiteX183" fmla="*/ 9436 w 10000"/>
                    <a:gd name="connsiteY183" fmla="*/ 9127 h 10001"/>
                    <a:gd name="connsiteX184" fmla="*/ 9872 w 10000"/>
                    <a:gd name="connsiteY184" fmla="*/ 9048 h 10001"/>
                    <a:gd name="connsiteX185" fmla="*/ 10000 w 10000"/>
                    <a:gd name="connsiteY185" fmla="*/ 8891 h 10001"/>
                    <a:gd name="connsiteX186" fmla="*/ 9858 w 10000"/>
                    <a:gd name="connsiteY186" fmla="*/ 8672 h 10001"/>
                    <a:gd name="connsiteX0" fmla="*/ 9858 w 10000"/>
                    <a:gd name="connsiteY0" fmla="*/ 8672 h 10001"/>
                    <a:gd name="connsiteX1" fmla="*/ 9599 w 10000"/>
                    <a:gd name="connsiteY1" fmla="*/ 8538 h 10001"/>
                    <a:gd name="connsiteX2" fmla="*/ 8773 w 10000"/>
                    <a:gd name="connsiteY2" fmla="*/ 8469 h 10001"/>
                    <a:gd name="connsiteX3" fmla="*/ 7967 w 10000"/>
                    <a:gd name="connsiteY3" fmla="*/ 8424 h 10001"/>
                    <a:gd name="connsiteX4" fmla="*/ 7693 w 10000"/>
                    <a:gd name="connsiteY4" fmla="*/ 8139 h 10001"/>
                    <a:gd name="connsiteX5" fmla="*/ 7757 w 10000"/>
                    <a:gd name="connsiteY5" fmla="*/ 8025 h 10001"/>
                    <a:gd name="connsiteX6" fmla="*/ 7967 w 10000"/>
                    <a:gd name="connsiteY6" fmla="*/ 7991 h 10001"/>
                    <a:gd name="connsiteX7" fmla="*/ 8563 w 10000"/>
                    <a:gd name="connsiteY7" fmla="*/ 7981 h 10001"/>
                    <a:gd name="connsiteX8" fmla="*/ 9032 w 10000"/>
                    <a:gd name="connsiteY8" fmla="*/ 7901 h 10001"/>
                    <a:gd name="connsiteX9" fmla="*/ 9146 w 10000"/>
                    <a:gd name="connsiteY9" fmla="*/ 7718 h 10001"/>
                    <a:gd name="connsiteX10" fmla="*/ 9032 w 10000"/>
                    <a:gd name="connsiteY10" fmla="*/ 7366 h 10001"/>
                    <a:gd name="connsiteX11" fmla="*/ 9403 w 10000"/>
                    <a:gd name="connsiteY11" fmla="*/ 7083 h 10001"/>
                    <a:gd name="connsiteX12" fmla="*/ 9403 w 10000"/>
                    <a:gd name="connsiteY12" fmla="*/ 1902 h 10001"/>
                    <a:gd name="connsiteX13" fmla="*/ 8952 w 10000"/>
                    <a:gd name="connsiteY13" fmla="*/ 1618 h 10001"/>
                    <a:gd name="connsiteX14" fmla="*/ 8985 w 10000"/>
                    <a:gd name="connsiteY14" fmla="*/ 1438 h 10001"/>
                    <a:gd name="connsiteX15" fmla="*/ 8822 w 10000"/>
                    <a:gd name="connsiteY15" fmla="*/ 1220 h 10001"/>
                    <a:gd name="connsiteX16" fmla="*/ 8306 w 10000"/>
                    <a:gd name="connsiteY16" fmla="*/ 1175 h 10001"/>
                    <a:gd name="connsiteX17" fmla="*/ 7581 w 10000"/>
                    <a:gd name="connsiteY17" fmla="*/ 1255 h 10001"/>
                    <a:gd name="connsiteX18" fmla="*/ 7436 w 10000"/>
                    <a:gd name="connsiteY18" fmla="*/ 1460 h 10001"/>
                    <a:gd name="connsiteX19" fmla="*/ 7467 w 10000"/>
                    <a:gd name="connsiteY19" fmla="*/ 1630 h 10001"/>
                    <a:gd name="connsiteX20" fmla="*/ 7147 w 10000"/>
                    <a:gd name="connsiteY20" fmla="*/ 1902 h 10001"/>
                    <a:gd name="connsiteX21" fmla="*/ 7147 w 10000"/>
                    <a:gd name="connsiteY21" fmla="*/ 7083 h 10001"/>
                    <a:gd name="connsiteX22" fmla="*/ 7452 w 10000"/>
                    <a:gd name="connsiteY22" fmla="*/ 7355 h 10001"/>
                    <a:gd name="connsiteX23" fmla="*/ 7483 w 10000"/>
                    <a:gd name="connsiteY23" fmla="*/ 7549 h 10001"/>
                    <a:gd name="connsiteX24" fmla="*/ 7403 w 10000"/>
                    <a:gd name="connsiteY24" fmla="*/ 7684 h 10001"/>
                    <a:gd name="connsiteX25" fmla="*/ 6741 w 10000"/>
                    <a:gd name="connsiteY25" fmla="*/ 7751 h 10001"/>
                    <a:gd name="connsiteX26" fmla="*/ 6258 w 10000"/>
                    <a:gd name="connsiteY26" fmla="*/ 7706 h 10001"/>
                    <a:gd name="connsiteX27" fmla="*/ 6177 w 10000"/>
                    <a:gd name="connsiteY27" fmla="*/ 7573 h 10001"/>
                    <a:gd name="connsiteX28" fmla="*/ 6224 w 10000"/>
                    <a:gd name="connsiteY28" fmla="*/ 7366 h 10001"/>
                    <a:gd name="connsiteX29" fmla="*/ 6258 w 10000"/>
                    <a:gd name="connsiteY29" fmla="*/ 7378 h 10001"/>
                    <a:gd name="connsiteX30" fmla="*/ 6708 w 10000"/>
                    <a:gd name="connsiteY30" fmla="*/ 7083 h 10001"/>
                    <a:gd name="connsiteX31" fmla="*/ 6708 w 10000"/>
                    <a:gd name="connsiteY31" fmla="*/ 1902 h 10001"/>
                    <a:gd name="connsiteX32" fmla="*/ 6258 w 10000"/>
                    <a:gd name="connsiteY32" fmla="*/ 1618 h 10001"/>
                    <a:gd name="connsiteX33" fmla="*/ 6258 w 10000"/>
                    <a:gd name="connsiteY33" fmla="*/ 1618 h 10001"/>
                    <a:gd name="connsiteX34" fmla="*/ 6288 w 10000"/>
                    <a:gd name="connsiteY34" fmla="*/ 1438 h 10001"/>
                    <a:gd name="connsiteX35" fmla="*/ 6129 w 10000"/>
                    <a:gd name="connsiteY35" fmla="*/ 1220 h 10001"/>
                    <a:gd name="connsiteX36" fmla="*/ 5612 w 10000"/>
                    <a:gd name="connsiteY36" fmla="*/ 1175 h 10001"/>
                    <a:gd name="connsiteX37" fmla="*/ 4871 w 10000"/>
                    <a:gd name="connsiteY37" fmla="*/ 1255 h 10001"/>
                    <a:gd name="connsiteX38" fmla="*/ 4724 w 10000"/>
                    <a:gd name="connsiteY38" fmla="*/ 1460 h 10001"/>
                    <a:gd name="connsiteX39" fmla="*/ 4757 w 10000"/>
                    <a:gd name="connsiteY39" fmla="*/ 1630 h 10001"/>
                    <a:gd name="connsiteX40" fmla="*/ 4467 w 10000"/>
                    <a:gd name="connsiteY40" fmla="*/ 1902 h 10001"/>
                    <a:gd name="connsiteX41" fmla="*/ 4467 w 10000"/>
                    <a:gd name="connsiteY41" fmla="*/ 7083 h 10001"/>
                    <a:gd name="connsiteX42" fmla="*/ 4757 w 10000"/>
                    <a:gd name="connsiteY42" fmla="*/ 7355 h 10001"/>
                    <a:gd name="connsiteX43" fmla="*/ 4790 w 10000"/>
                    <a:gd name="connsiteY43" fmla="*/ 7549 h 10001"/>
                    <a:gd name="connsiteX44" fmla="*/ 4708 w 10000"/>
                    <a:gd name="connsiteY44" fmla="*/ 7684 h 10001"/>
                    <a:gd name="connsiteX45" fmla="*/ 4049 w 10000"/>
                    <a:gd name="connsiteY45" fmla="*/ 7751 h 10001"/>
                    <a:gd name="connsiteX46" fmla="*/ 3582 w 10000"/>
                    <a:gd name="connsiteY46" fmla="*/ 7706 h 10001"/>
                    <a:gd name="connsiteX47" fmla="*/ 3499 w 10000"/>
                    <a:gd name="connsiteY47" fmla="*/ 7573 h 10001"/>
                    <a:gd name="connsiteX48" fmla="*/ 3534 w 10000"/>
                    <a:gd name="connsiteY48" fmla="*/ 7366 h 10001"/>
                    <a:gd name="connsiteX49" fmla="*/ 3567 w 10000"/>
                    <a:gd name="connsiteY49" fmla="*/ 7378 h 10001"/>
                    <a:gd name="connsiteX50" fmla="*/ 4015 w 10000"/>
                    <a:gd name="connsiteY50" fmla="*/ 7083 h 10001"/>
                    <a:gd name="connsiteX51" fmla="*/ 4015 w 10000"/>
                    <a:gd name="connsiteY51" fmla="*/ 1902 h 10001"/>
                    <a:gd name="connsiteX52" fmla="*/ 3693 w 10000"/>
                    <a:gd name="connsiteY52" fmla="*/ 1630 h 10001"/>
                    <a:gd name="connsiteX53" fmla="*/ 3726 w 10000"/>
                    <a:gd name="connsiteY53" fmla="*/ 1448 h 10001"/>
                    <a:gd name="connsiteX54" fmla="*/ 3582 w 10000"/>
                    <a:gd name="connsiteY54" fmla="*/ 1232 h 10001"/>
                    <a:gd name="connsiteX55" fmla="*/ 3049 w 10000"/>
                    <a:gd name="connsiteY55" fmla="*/ 1185 h 10001"/>
                    <a:gd name="connsiteX56" fmla="*/ 2323 w 10000"/>
                    <a:gd name="connsiteY56" fmla="*/ 1266 h 10001"/>
                    <a:gd name="connsiteX57" fmla="*/ 2177 w 10000"/>
                    <a:gd name="connsiteY57" fmla="*/ 1472 h 10001"/>
                    <a:gd name="connsiteX58" fmla="*/ 2209 w 10000"/>
                    <a:gd name="connsiteY58" fmla="*/ 1618 h 10001"/>
                    <a:gd name="connsiteX59" fmla="*/ 1777 w 10000"/>
                    <a:gd name="connsiteY59" fmla="*/ 1902 h 10001"/>
                    <a:gd name="connsiteX60" fmla="*/ 1777 w 10000"/>
                    <a:gd name="connsiteY60" fmla="*/ 7083 h 10001"/>
                    <a:gd name="connsiteX61" fmla="*/ 2177 w 10000"/>
                    <a:gd name="connsiteY61" fmla="*/ 7366 h 10001"/>
                    <a:gd name="connsiteX62" fmla="*/ 2224 w 10000"/>
                    <a:gd name="connsiteY62" fmla="*/ 7573 h 10001"/>
                    <a:gd name="connsiteX63" fmla="*/ 2145 w 10000"/>
                    <a:gd name="connsiteY63" fmla="*/ 7696 h 10001"/>
                    <a:gd name="connsiteX64" fmla="*/ 1483 w 10000"/>
                    <a:gd name="connsiteY64" fmla="*/ 7764 h 10001"/>
                    <a:gd name="connsiteX65" fmla="*/ 1016 w 10000"/>
                    <a:gd name="connsiteY65" fmla="*/ 7718 h 10001"/>
                    <a:gd name="connsiteX66" fmla="*/ 934 w 10000"/>
                    <a:gd name="connsiteY66" fmla="*/ 7596 h 10001"/>
                    <a:gd name="connsiteX67" fmla="*/ 982 w 10000"/>
                    <a:gd name="connsiteY67" fmla="*/ 7366 h 10001"/>
                    <a:gd name="connsiteX68" fmla="*/ 1338 w 10000"/>
                    <a:gd name="connsiteY68" fmla="*/ 7083 h 10001"/>
                    <a:gd name="connsiteX69" fmla="*/ 1338 w 10000"/>
                    <a:gd name="connsiteY69" fmla="*/ 1902 h 10001"/>
                    <a:gd name="connsiteX70" fmla="*/ 918 w 10000"/>
                    <a:gd name="connsiteY70" fmla="*/ 1618 h 10001"/>
                    <a:gd name="connsiteX71" fmla="*/ 934 w 10000"/>
                    <a:gd name="connsiteY71" fmla="*/ 1504 h 10001"/>
                    <a:gd name="connsiteX72" fmla="*/ 838 w 10000"/>
                    <a:gd name="connsiteY72" fmla="*/ 1185 h 10001"/>
                    <a:gd name="connsiteX73" fmla="*/ 401 w 10000"/>
                    <a:gd name="connsiteY73" fmla="*/ 1040 h 10001"/>
                    <a:gd name="connsiteX74" fmla="*/ 191 w 10000"/>
                    <a:gd name="connsiteY74" fmla="*/ 982 h 10001"/>
                    <a:gd name="connsiteX75" fmla="*/ 128 w 10000"/>
                    <a:gd name="connsiteY75" fmla="*/ 960 h 10001"/>
                    <a:gd name="connsiteX76" fmla="*/ 128 w 10000"/>
                    <a:gd name="connsiteY76" fmla="*/ 960 h 10001"/>
                    <a:gd name="connsiteX77" fmla="*/ 144 w 10000"/>
                    <a:gd name="connsiteY77" fmla="*/ 937 h 10001"/>
                    <a:gd name="connsiteX78" fmla="*/ 516 w 10000"/>
                    <a:gd name="connsiteY78" fmla="*/ 789 h 10001"/>
                    <a:gd name="connsiteX79" fmla="*/ 902 w 10000"/>
                    <a:gd name="connsiteY79" fmla="*/ 586 h 10001"/>
                    <a:gd name="connsiteX80" fmla="*/ 1016 w 10000"/>
                    <a:gd name="connsiteY80" fmla="*/ 289 h 10001"/>
                    <a:gd name="connsiteX81" fmla="*/ 709 w 10000"/>
                    <a:gd name="connsiteY81" fmla="*/ 17 h 10001"/>
                    <a:gd name="connsiteX82" fmla="*/ 563 w 10000"/>
                    <a:gd name="connsiteY82" fmla="*/ 6 h 10001"/>
                    <a:gd name="connsiteX83" fmla="*/ 675 w 10000"/>
                    <a:gd name="connsiteY83" fmla="*/ 109 h 10001"/>
                    <a:gd name="connsiteX84" fmla="*/ 790 w 10000"/>
                    <a:gd name="connsiteY84" fmla="*/ 541 h 10001"/>
                    <a:gd name="connsiteX85" fmla="*/ 401 w 10000"/>
                    <a:gd name="connsiteY85" fmla="*/ 731 h 10001"/>
                    <a:gd name="connsiteX86" fmla="*/ 144 w 10000"/>
                    <a:gd name="connsiteY86" fmla="*/ 824 h 10001"/>
                    <a:gd name="connsiteX87" fmla="*/ 0 w 10000"/>
                    <a:gd name="connsiteY87" fmla="*/ 948 h 10001"/>
                    <a:gd name="connsiteX88" fmla="*/ 0 w 10000"/>
                    <a:gd name="connsiteY88" fmla="*/ 960 h 10001"/>
                    <a:gd name="connsiteX89" fmla="*/ 128 w 10000"/>
                    <a:gd name="connsiteY89" fmla="*/ 1063 h 10001"/>
                    <a:gd name="connsiteX90" fmla="*/ 484 w 10000"/>
                    <a:gd name="connsiteY90" fmla="*/ 1151 h 10001"/>
                    <a:gd name="connsiteX91" fmla="*/ 724 w 10000"/>
                    <a:gd name="connsiteY91" fmla="*/ 1244 h 10001"/>
                    <a:gd name="connsiteX92" fmla="*/ 807 w 10000"/>
                    <a:gd name="connsiteY92" fmla="*/ 1504 h 10001"/>
                    <a:gd name="connsiteX93" fmla="*/ 790 w 10000"/>
                    <a:gd name="connsiteY93" fmla="*/ 1618 h 10001"/>
                    <a:gd name="connsiteX94" fmla="*/ 433 w 10000"/>
                    <a:gd name="connsiteY94" fmla="*/ 1902 h 10001"/>
                    <a:gd name="connsiteX95" fmla="*/ 433 w 10000"/>
                    <a:gd name="connsiteY95" fmla="*/ 7083 h 10001"/>
                    <a:gd name="connsiteX96" fmla="*/ 838 w 10000"/>
                    <a:gd name="connsiteY96" fmla="*/ 7366 h 10001"/>
                    <a:gd name="connsiteX97" fmla="*/ 807 w 10000"/>
                    <a:gd name="connsiteY97" fmla="*/ 7596 h 10001"/>
                    <a:gd name="connsiteX98" fmla="*/ 950 w 10000"/>
                    <a:gd name="connsiteY98" fmla="*/ 7811 h 10001"/>
                    <a:gd name="connsiteX99" fmla="*/ 1483 w 10000"/>
                    <a:gd name="connsiteY99" fmla="*/ 7854 h 10001"/>
                    <a:gd name="connsiteX100" fmla="*/ 2209 w 10000"/>
                    <a:gd name="connsiteY100" fmla="*/ 7776 h 10001"/>
                    <a:gd name="connsiteX101" fmla="*/ 2354 w 10000"/>
                    <a:gd name="connsiteY101" fmla="*/ 7573 h 10001"/>
                    <a:gd name="connsiteX102" fmla="*/ 2323 w 10000"/>
                    <a:gd name="connsiteY102" fmla="*/ 7366 h 10001"/>
                    <a:gd name="connsiteX103" fmla="*/ 2678 w 10000"/>
                    <a:gd name="connsiteY103" fmla="*/ 7083 h 10001"/>
                    <a:gd name="connsiteX104" fmla="*/ 2678 w 10000"/>
                    <a:gd name="connsiteY104" fmla="*/ 1902 h 10001"/>
                    <a:gd name="connsiteX105" fmla="*/ 2339 w 10000"/>
                    <a:gd name="connsiteY105" fmla="*/ 1618 h 10001"/>
                    <a:gd name="connsiteX106" fmla="*/ 2306 w 10000"/>
                    <a:gd name="connsiteY106" fmla="*/ 1472 h 10001"/>
                    <a:gd name="connsiteX107" fmla="*/ 2388 w 10000"/>
                    <a:gd name="connsiteY107" fmla="*/ 1346 h 10001"/>
                    <a:gd name="connsiteX108" fmla="*/ 3049 w 10000"/>
                    <a:gd name="connsiteY108" fmla="*/ 1277 h 10001"/>
                    <a:gd name="connsiteX109" fmla="*/ 3517 w 10000"/>
                    <a:gd name="connsiteY109" fmla="*/ 1324 h 10001"/>
                    <a:gd name="connsiteX110" fmla="*/ 3597 w 10000"/>
                    <a:gd name="connsiteY110" fmla="*/ 1448 h 10001"/>
                    <a:gd name="connsiteX111" fmla="*/ 3567 w 10000"/>
                    <a:gd name="connsiteY111" fmla="*/ 1618 h 10001"/>
                    <a:gd name="connsiteX112" fmla="*/ 3567 w 10000"/>
                    <a:gd name="connsiteY112" fmla="*/ 1618 h 10001"/>
                    <a:gd name="connsiteX113" fmla="*/ 3112 w 10000"/>
                    <a:gd name="connsiteY113" fmla="*/ 1902 h 10001"/>
                    <a:gd name="connsiteX114" fmla="*/ 3112 w 10000"/>
                    <a:gd name="connsiteY114" fmla="*/ 7083 h 10001"/>
                    <a:gd name="connsiteX115" fmla="*/ 3403 w 10000"/>
                    <a:gd name="connsiteY115" fmla="*/ 7355 h 10001"/>
                    <a:gd name="connsiteX116" fmla="*/ 3372 w 10000"/>
                    <a:gd name="connsiteY116" fmla="*/ 7573 h 10001"/>
                    <a:gd name="connsiteX117" fmla="*/ 3517 w 10000"/>
                    <a:gd name="connsiteY117" fmla="*/ 7789 h 10001"/>
                    <a:gd name="connsiteX118" fmla="*/ 4049 w 10000"/>
                    <a:gd name="connsiteY118" fmla="*/ 7844 h 10001"/>
                    <a:gd name="connsiteX119" fmla="*/ 4771 w 10000"/>
                    <a:gd name="connsiteY119" fmla="*/ 7764 h 10001"/>
                    <a:gd name="connsiteX120" fmla="*/ 4918 w 10000"/>
                    <a:gd name="connsiteY120" fmla="*/ 7549 h 10001"/>
                    <a:gd name="connsiteX121" fmla="*/ 4885 w 10000"/>
                    <a:gd name="connsiteY121" fmla="*/ 7366 h 10001"/>
                    <a:gd name="connsiteX122" fmla="*/ 4918 w 10000"/>
                    <a:gd name="connsiteY122" fmla="*/ 7378 h 10001"/>
                    <a:gd name="connsiteX123" fmla="*/ 5371 w 10000"/>
                    <a:gd name="connsiteY123" fmla="*/ 7083 h 10001"/>
                    <a:gd name="connsiteX124" fmla="*/ 5371 w 10000"/>
                    <a:gd name="connsiteY124" fmla="*/ 1902 h 10001"/>
                    <a:gd name="connsiteX125" fmla="*/ 4918 w 10000"/>
                    <a:gd name="connsiteY125" fmla="*/ 1618 h 10001"/>
                    <a:gd name="connsiteX126" fmla="*/ 4885 w 10000"/>
                    <a:gd name="connsiteY126" fmla="*/ 1618 h 10001"/>
                    <a:gd name="connsiteX127" fmla="*/ 4871 w 10000"/>
                    <a:gd name="connsiteY127" fmla="*/ 1460 h 10001"/>
                    <a:gd name="connsiteX128" fmla="*/ 4935 w 10000"/>
                    <a:gd name="connsiteY128" fmla="*/ 1334 h 10001"/>
                    <a:gd name="connsiteX129" fmla="*/ 5612 w 10000"/>
                    <a:gd name="connsiteY129" fmla="*/ 1266 h 10001"/>
                    <a:gd name="connsiteX130" fmla="*/ 6082 w 10000"/>
                    <a:gd name="connsiteY130" fmla="*/ 1310 h 10001"/>
                    <a:gd name="connsiteX131" fmla="*/ 6161 w 10000"/>
                    <a:gd name="connsiteY131" fmla="*/ 1438 h 10001"/>
                    <a:gd name="connsiteX132" fmla="*/ 6113 w 10000"/>
                    <a:gd name="connsiteY132" fmla="*/ 1630 h 10001"/>
                    <a:gd name="connsiteX133" fmla="*/ 5807 w 10000"/>
                    <a:gd name="connsiteY133" fmla="*/ 1902 h 10001"/>
                    <a:gd name="connsiteX134" fmla="*/ 5807 w 10000"/>
                    <a:gd name="connsiteY134" fmla="*/ 7083 h 10001"/>
                    <a:gd name="connsiteX135" fmla="*/ 6096 w 10000"/>
                    <a:gd name="connsiteY135" fmla="*/ 7355 h 10001"/>
                    <a:gd name="connsiteX136" fmla="*/ 6049 w 10000"/>
                    <a:gd name="connsiteY136" fmla="*/ 7573 h 10001"/>
                    <a:gd name="connsiteX137" fmla="*/ 6208 w 10000"/>
                    <a:gd name="connsiteY137" fmla="*/ 7789 h 10001"/>
                    <a:gd name="connsiteX138" fmla="*/ 6741 w 10000"/>
                    <a:gd name="connsiteY138" fmla="*/ 7844 h 10001"/>
                    <a:gd name="connsiteX139" fmla="*/ 7467 w 10000"/>
                    <a:gd name="connsiteY139" fmla="*/ 7764 h 10001"/>
                    <a:gd name="connsiteX140" fmla="*/ 7613 w 10000"/>
                    <a:gd name="connsiteY140" fmla="*/ 7549 h 10001"/>
                    <a:gd name="connsiteX141" fmla="*/ 7581 w 10000"/>
                    <a:gd name="connsiteY141" fmla="*/ 7378 h 10001"/>
                    <a:gd name="connsiteX142" fmla="*/ 7597 w 10000"/>
                    <a:gd name="connsiteY142" fmla="*/ 7378 h 10001"/>
                    <a:gd name="connsiteX143" fmla="*/ 8049 w 10000"/>
                    <a:gd name="connsiteY143" fmla="*/ 7083 h 10001"/>
                    <a:gd name="connsiteX144" fmla="*/ 8049 w 10000"/>
                    <a:gd name="connsiteY144" fmla="*/ 1902 h 10001"/>
                    <a:gd name="connsiteX145" fmla="*/ 7597 w 10000"/>
                    <a:gd name="connsiteY145" fmla="*/ 1618 h 10001"/>
                    <a:gd name="connsiteX146" fmla="*/ 7581 w 10000"/>
                    <a:gd name="connsiteY146" fmla="*/ 1618 h 10001"/>
                    <a:gd name="connsiteX147" fmla="*/ 7566 w 10000"/>
                    <a:gd name="connsiteY147" fmla="*/ 1460 h 10001"/>
                    <a:gd name="connsiteX148" fmla="*/ 7646 w 10000"/>
                    <a:gd name="connsiteY148" fmla="*/ 1334 h 10001"/>
                    <a:gd name="connsiteX149" fmla="*/ 8306 w 10000"/>
                    <a:gd name="connsiteY149" fmla="*/ 1266 h 10001"/>
                    <a:gd name="connsiteX150" fmla="*/ 8773 w 10000"/>
                    <a:gd name="connsiteY150" fmla="*/ 1310 h 10001"/>
                    <a:gd name="connsiteX151" fmla="*/ 8857 w 10000"/>
                    <a:gd name="connsiteY151" fmla="*/ 1438 h 10001"/>
                    <a:gd name="connsiteX152" fmla="*/ 8822 w 10000"/>
                    <a:gd name="connsiteY152" fmla="*/ 1630 h 10001"/>
                    <a:gd name="connsiteX153" fmla="*/ 8500 w 10000"/>
                    <a:gd name="connsiteY153" fmla="*/ 1902 h 10001"/>
                    <a:gd name="connsiteX154" fmla="*/ 8500 w 10000"/>
                    <a:gd name="connsiteY154" fmla="*/ 7083 h 10001"/>
                    <a:gd name="connsiteX155" fmla="*/ 8888 w 10000"/>
                    <a:gd name="connsiteY155" fmla="*/ 7366 h 10001"/>
                    <a:gd name="connsiteX156" fmla="*/ 9016 w 10000"/>
                    <a:gd name="connsiteY156" fmla="*/ 7718 h 10001"/>
                    <a:gd name="connsiteX157" fmla="*/ 8952 w 10000"/>
                    <a:gd name="connsiteY157" fmla="*/ 7833 h 10001"/>
                    <a:gd name="connsiteX158" fmla="*/ 8727 w 10000"/>
                    <a:gd name="connsiteY158" fmla="*/ 7877 h 10001"/>
                    <a:gd name="connsiteX159" fmla="*/ 8146 w 10000"/>
                    <a:gd name="connsiteY159" fmla="*/ 7890 h 10001"/>
                    <a:gd name="connsiteX160" fmla="*/ 7677 w 10000"/>
                    <a:gd name="connsiteY160" fmla="*/ 7958 h 10001"/>
                    <a:gd name="connsiteX161" fmla="*/ 7566 w 10000"/>
                    <a:gd name="connsiteY161" fmla="*/ 8139 h 10001"/>
                    <a:gd name="connsiteX162" fmla="*/ 7903 w 10000"/>
                    <a:gd name="connsiteY162" fmla="*/ 8502 h 10001"/>
                    <a:gd name="connsiteX163" fmla="*/ 8757 w 10000"/>
                    <a:gd name="connsiteY163" fmla="*/ 8560 h 10001"/>
                    <a:gd name="connsiteX164" fmla="*/ 9531 w 10000"/>
                    <a:gd name="connsiteY164" fmla="*/ 8615 h 10001"/>
                    <a:gd name="connsiteX165" fmla="*/ 9758 w 10000"/>
                    <a:gd name="connsiteY165" fmla="*/ 8743 h 10001"/>
                    <a:gd name="connsiteX166" fmla="*/ 9872 w 10000"/>
                    <a:gd name="connsiteY166" fmla="*/ 8891 h 10001"/>
                    <a:gd name="connsiteX167" fmla="*/ 9791 w 10000"/>
                    <a:gd name="connsiteY167" fmla="*/ 8969 h 10001"/>
                    <a:gd name="connsiteX168" fmla="*/ 9420 w 10000"/>
                    <a:gd name="connsiteY168" fmla="*/ 9035 h 10001"/>
                    <a:gd name="connsiteX169" fmla="*/ 9082 w 10000"/>
                    <a:gd name="connsiteY169" fmla="*/ 9048 h 10001"/>
                    <a:gd name="connsiteX170" fmla="*/ 5032 w 10000"/>
                    <a:gd name="connsiteY170" fmla="*/ 8902 h 10001"/>
                    <a:gd name="connsiteX171" fmla="*/ 4209 w 10000"/>
                    <a:gd name="connsiteY171" fmla="*/ 8945 h 10001"/>
                    <a:gd name="connsiteX172" fmla="*/ 3597 w 10000"/>
                    <a:gd name="connsiteY172" fmla="*/ 9446 h 10001"/>
                    <a:gd name="connsiteX173" fmla="*/ 3709 w 10000"/>
                    <a:gd name="connsiteY173" fmla="*/ 9957 h 10001"/>
                    <a:gd name="connsiteX174" fmla="*/ 3709 w 10000"/>
                    <a:gd name="connsiteY174" fmla="*/ 9979 h 10001"/>
                    <a:gd name="connsiteX175" fmla="*/ 3824 w 10000"/>
                    <a:gd name="connsiteY175" fmla="*/ 10001 h 10001"/>
                    <a:gd name="connsiteX176" fmla="*/ 3824 w 10000"/>
                    <a:gd name="connsiteY176" fmla="*/ 10001 h 10001"/>
                    <a:gd name="connsiteX177" fmla="*/ 3840 w 10000"/>
                    <a:gd name="connsiteY177" fmla="*/ 9957 h 10001"/>
                    <a:gd name="connsiteX178" fmla="*/ 3726 w 10000"/>
                    <a:gd name="connsiteY178" fmla="*/ 9446 h 10001"/>
                    <a:gd name="connsiteX179" fmla="*/ 4240 w 10000"/>
                    <a:gd name="connsiteY179" fmla="*/ 9025 h 10001"/>
                    <a:gd name="connsiteX180" fmla="*/ 5032 w 10000"/>
                    <a:gd name="connsiteY180" fmla="*/ 8991 h 10001"/>
                    <a:gd name="connsiteX181" fmla="*/ 9082 w 10000"/>
                    <a:gd name="connsiteY181" fmla="*/ 9138 h 10001"/>
                    <a:gd name="connsiteX182" fmla="*/ 9436 w 10000"/>
                    <a:gd name="connsiteY182" fmla="*/ 9127 h 10001"/>
                    <a:gd name="connsiteX183" fmla="*/ 9872 w 10000"/>
                    <a:gd name="connsiteY183" fmla="*/ 9048 h 10001"/>
                    <a:gd name="connsiteX184" fmla="*/ 10000 w 10000"/>
                    <a:gd name="connsiteY184" fmla="*/ 8891 h 10001"/>
                    <a:gd name="connsiteX185" fmla="*/ 9858 w 10000"/>
                    <a:gd name="connsiteY185" fmla="*/ 8672 h 10001"/>
                    <a:gd name="connsiteX0" fmla="*/ 9858 w 10000"/>
                    <a:gd name="connsiteY0" fmla="*/ 8704 h 10033"/>
                    <a:gd name="connsiteX1" fmla="*/ 9599 w 10000"/>
                    <a:gd name="connsiteY1" fmla="*/ 8570 h 10033"/>
                    <a:gd name="connsiteX2" fmla="*/ 8773 w 10000"/>
                    <a:gd name="connsiteY2" fmla="*/ 8501 h 10033"/>
                    <a:gd name="connsiteX3" fmla="*/ 7967 w 10000"/>
                    <a:gd name="connsiteY3" fmla="*/ 8456 h 10033"/>
                    <a:gd name="connsiteX4" fmla="*/ 7693 w 10000"/>
                    <a:gd name="connsiteY4" fmla="*/ 8171 h 10033"/>
                    <a:gd name="connsiteX5" fmla="*/ 7757 w 10000"/>
                    <a:gd name="connsiteY5" fmla="*/ 8057 h 10033"/>
                    <a:gd name="connsiteX6" fmla="*/ 7967 w 10000"/>
                    <a:gd name="connsiteY6" fmla="*/ 8023 h 10033"/>
                    <a:gd name="connsiteX7" fmla="*/ 8563 w 10000"/>
                    <a:gd name="connsiteY7" fmla="*/ 8013 h 10033"/>
                    <a:gd name="connsiteX8" fmla="*/ 9032 w 10000"/>
                    <a:gd name="connsiteY8" fmla="*/ 7933 h 10033"/>
                    <a:gd name="connsiteX9" fmla="*/ 9146 w 10000"/>
                    <a:gd name="connsiteY9" fmla="*/ 7750 h 10033"/>
                    <a:gd name="connsiteX10" fmla="*/ 9032 w 10000"/>
                    <a:gd name="connsiteY10" fmla="*/ 7398 h 10033"/>
                    <a:gd name="connsiteX11" fmla="*/ 9403 w 10000"/>
                    <a:gd name="connsiteY11" fmla="*/ 7115 h 10033"/>
                    <a:gd name="connsiteX12" fmla="*/ 9403 w 10000"/>
                    <a:gd name="connsiteY12" fmla="*/ 1934 h 10033"/>
                    <a:gd name="connsiteX13" fmla="*/ 8952 w 10000"/>
                    <a:gd name="connsiteY13" fmla="*/ 1650 h 10033"/>
                    <a:gd name="connsiteX14" fmla="*/ 8985 w 10000"/>
                    <a:gd name="connsiteY14" fmla="*/ 1470 h 10033"/>
                    <a:gd name="connsiteX15" fmla="*/ 8822 w 10000"/>
                    <a:gd name="connsiteY15" fmla="*/ 1252 h 10033"/>
                    <a:gd name="connsiteX16" fmla="*/ 8306 w 10000"/>
                    <a:gd name="connsiteY16" fmla="*/ 1207 h 10033"/>
                    <a:gd name="connsiteX17" fmla="*/ 7581 w 10000"/>
                    <a:gd name="connsiteY17" fmla="*/ 1287 h 10033"/>
                    <a:gd name="connsiteX18" fmla="*/ 7436 w 10000"/>
                    <a:gd name="connsiteY18" fmla="*/ 1492 h 10033"/>
                    <a:gd name="connsiteX19" fmla="*/ 7467 w 10000"/>
                    <a:gd name="connsiteY19" fmla="*/ 1662 h 10033"/>
                    <a:gd name="connsiteX20" fmla="*/ 7147 w 10000"/>
                    <a:gd name="connsiteY20" fmla="*/ 1934 h 10033"/>
                    <a:gd name="connsiteX21" fmla="*/ 7147 w 10000"/>
                    <a:gd name="connsiteY21" fmla="*/ 7115 h 10033"/>
                    <a:gd name="connsiteX22" fmla="*/ 7452 w 10000"/>
                    <a:gd name="connsiteY22" fmla="*/ 7387 h 10033"/>
                    <a:gd name="connsiteX23" fmla="*/ 7483 w 10000"/>
                    <a:gd name="connsiteY23" fmla="*/ 7581 h 10033"/>
                    <a:gd name="connsiteX24" fmla="*/ 7403 w 10000"/>
                    <a:gd name="connsiteY24" fmla="*/ 7716 h 10033"/>
                    <a:gd name="connsiteX25" fmla="*/ 6741 w 10000"/>
                    <a:gd name="connsiteY25" fmla="*/ 7783 h 10033"/>
                    <a:gd name="connsiteX26" fmla="*/ 6258 w 10000"/>
                    <a:gd name="connsiteY26" fmla="*/ 7738 h 10033"/>
                    <a:gd name="connsiteX27" fmla="*/ 6177 w 10000"/>
                    <a:gd name="connsiteY27" fmla="*/ 7605 h 10033"/>
                    <a:gd name="connsiteX28" fmla="*/ 6224 w 10000"/>
                    <a:gd name="connsiteY28" fmla="*/ 7398 h 10033"/>
                    <a:gd name="connsiteX29" fmla="*/ 6258 w 10000"/>
                    <a:gd name="connsiteY29" fmla="*/ 7410 h 10033"/>
                    <a:gd name="connsiteX30" fmla="*/ 6708 w 10000"/>
                    <a:gd name="connsiteY30" fmla="*/ 7115 h 10033"/>
                    <a:gd name="connsiteX31" fmla="*/ 6708 w 10000"/>
                    <a:gd name="connsiteY31" fmla="*/ 1934 h 10033"/>
                    <a:gd name="connsiteX32" fmla="*/ 6258 w 10000"/>
                    <a:gd name="connsiteY32" fmla="*/ 1650 h 10033"/>
                    <a:gd name="connsiteX33" fmla="*/ 6258 w 10000"/>
                    <a:gd name="connsiteY33" fmla="*/ 1650 h 10033"/>
                    <a:gd name="connsiteX34" fmla="*/ 6288 w 10000"/>
                    <a:gd name="connsiteY34" fmla="*/ 1470 h 10033"/>
                    <a:gd name="connsiteX35" fmla="*/ 6129 w 10000"/>
                    <a:gd name="connsiteY35" fmla="*/ 1252 h 10033"/>
                    <a:gd name="connsiteX36" fmla="*/ 5612 w 10000"/>
                    <a:gd name="connsiteY36" fmla="*/ 1207 h 10033"/>
                    <a:gd name="connsiteX37" fmla="*/ 4871 w 10000"/>
                    <a:gd name="connsiteY37" fmla="*/ 1287 h 10033"/>
                    <a:gd name="connsiteX38" fmla="*/ 4724 w 10000"/>
                    <a:gd name="connsiteY38" fmla="*/ 1492 h 10033"/>
                    <a:gd name="connsiteX39" fmla="*/ 4757 w 10000"/>
                    <a:gd name="connsiteY39" fmla="*/ 1662 h 10033"/>
                    <a:gd name="connsiteX40" fmla="*/ 4467 w 10000"/>
                    <a:gd name="connsiteY40" fmla="*/ 1934 h 10033"/>
                    <a:gd name="connsiteX41" fmla="*/ 4467 w 10000"/>
                    <a:gd name="connsiteY41" fmla="*/ 7115 h 10033"/>
                    <a:gd name="connsiteX42" fmla="*/ 4757 w 10000"/>
                    <a:gd name="connsiteY42" fmla="*/ 7387 h 10033"/>
                    <a:gd name="connsiteX43" fmla="*/ 4790 w 10000"/>
                    <a:gd name="connsiteY43" fmla="*/ 7581 h 10033"/>
                    <a:gd name="connsiteX44" fmla="*/ 4708 w 10000"/>
                    <a:gd name="connsiteY44" fmla="*/ 7716 h 10033"/>
                    <a:gd name="connsiteX45" fmla="*/ 4049 w 10000"/>
                    <a:gd name="connsiteY45" fmla="*/ 7783 h 10033"/>
                    <a:gd name="connsiteX46" fmla="*/ 3582 w 10000"/>
                    <a:gd name="connsiteY46" fmla="*/ 7738 h 10033"/>
                    <a:gd name="connsiteX47" fmla="*/ 3499 w 10000"/>
                    <a:gd name="connsiteY47" fmla="*/ 7605 h 10033"/>
                    <a:gd name="connsiteX48" fmla="*/ 3534 w 10000"/>
                    <a:gd name="connsiteY48" fmla="*/ 7398 h 10033"/>
                    <a:gd name="connsiteX49" fmla="*/ 3567 w 10000"/>
                    <a:gd name="connsiteY49" fmla="*/ 7410 h 10033"/>
                    <a:gd name="connsiteX50" fmla="*/ 4015 w 10000"/>
                    <a:gd name="connsiteY50" fmla="*/ 7115 h 10033"/>
                    <a:gd name="connsiteX51" fmla="*/ 4015 w 10000"/>
                    <a:gd name="connsiteY51" fmla="*/ 1934 h 10033"/>
                    <a:gd name="connsiteX52" fmla="*/ 3693 w 10000"/>
                    <a:gd name="connsiteY52" fmla="*/ 1662 h 10033"/>
                    <a:gd name="connsiteX53" fmla="*/ 3726 w 10000"/>
                    <a:gd name="connsiteY53" fmla="*/ 1480 h 10033"/>
                    <a:gd name="connsiteX54" fmla="*/ 3582 w 10000"/>
                    <a:gd name="connsiteY54" fmla="*/ 1264 h 10033"/>
                    <a:gd name="connsiteX55" fmla="*/ 3049 w 10000"/>
                    <a:gd name="connsiteY55" fmla="*/ 1217 h 10033"/>
                    <a:gd name="connsiteX56" fmla="*/ 2323 w 10000"/>
                    <a:gd name="connsiteY56" fmla="*/ 1298 h 10033"/>
                    <a:gd name="connsiteX57" fmla="*/ 2177 w 10000"/>
                    <a:gd name="connsiteY57" fmla="*/ 1504 h 10033"/>
                    <a:gd name="connsiteX58" fmla="*/ 2209 w 10000"/>
                    <a:gd name="connsiteY58" fmla="*/ 1650 h 10033"/>
                    <a:gd name="connsiteX59" fmla="*/ 1777 w 10000"/>
                    <a:gd name="connsiteY59" fmla="*/ 1934 h 10033"/>
                    <a:gd name="connsiteX60" fmla="*/ 1777 w 10000"/>
                    <a:gd name="connsiteY60" fmla="*/ 7115 h 10033"/>
                    <a:gd name="connsiteX61" fmla="*/ 2177 w 10000"/>
                    <a:gd name="connsiteY61" fmla="*/ 7398 h 10033"/>
                    <a:gd name="connsiteX62" fmla="*/ 2224 w 10000"/>
                    <a:gd name="connsiteY62" fmla="*/ 7605 h 10033"/>
                    <a:gd name="connsiteX63" fmla="*/ 2145 w 10000"/>
                    <a:gd name="connsiteY63" fmla="*/ 7728 h 10033"/>
                    <a:gd name="connsiteX64" fmla="*/ 1483 w 10000"/>
                    <a:gd name="connsiteY64" fmla="*/ 7796 h 10033"/>
                    <a:gd name="connsiteX65" fmla="*/ 1016 w 10000"/>
                    <a:gd name="connsiteY65" fmla="*/ 7750 h 10033"/>
                    <a:gd name="connsiteX66" fmla="*/ 934 w 10000"/>
                    <a:gd name="connsiteY66" fmla="*/ 7628 h 10033"/>
                    <a:gd name="connsiteX67" fmla="*/ 982 w 10000"/>
                    <a:gd name="connsiteY67" fmla="*/ 7398 h 10033"/>
                    <a:gd name="connsiteX68" fmla="*/ 1338 w 10000"/>
                    <a:gd name="connsiteY68" fmla="*/ 7115 h 10033"/>
                    <a:gd name="connsiteX69" fmla="*/ 1338 w 10000"/>
                    <a:gd name="connsiteY69" fmla="*/ 1934 h 10033"/>
                    <a:gd name="connsiteX70" fmla="*/ 918 w 10000"/>
                    <a:gd name="connsiteY70" fmla="*/ 1650 h 10033"/>
                    <a:gd name="connsiteX71" fmla="*/ 934 w 10000"/>
                    <a:gd name="connsiteY71" fmla="*/ 1536 h 10033"/>
                    <a:gd name="connsiteX72" fmla="*/ 838 w 10000"/>
                    <a:gd name="connsiteY72" fmla="*/ 1217 h 10033"/>
                    <a:gd name="connsiteX73" fmla="*/ 401 w 10000"/>
                    <a:gd name="connsiteY73" fmla="*/ 1072 h 10033"/>
                    <a:gd name="connsiteX74" fmla="*/ 191 w 10000"/>
                    <a:gd name="connsiteY74" fmla="*/ 1014 h 10033"/>
                    <a:gd name="connsiteX75" fmla="*/ 128 w 10000"/>
                    <a:gd name="connsiteY75" fmla="*/ 992 h 10033"/>
                    <a:gd name="connsiteX76" fmla="*/ 128 w 10000"/>
                    <a:gd name="connsiteY76" fmla="*/ 992 h 10033"/>
                    <a:gd name="connsiteX77" fmla="*/ 144 w 10000"/>
                    <a:gd name="connsiteY77" fmla="*/ 969 h 10033"/>
                    <a:gd name="connsiteX78" fmla="*/ 516 w 10000"/>
                    <a:gd name="connsiteY78" fmla="*/ 821 h 10033"/>
                    <a:gd name="connsiteX79" fmla="*/ 902 w 10000"/>
                    <a:gd name="connsiteY79" fmla="*/ 618 h 10033"/>
                    <a:gd name="connsiteX80" fmla="*/ 1016 w 10000"/>
                    <a:gd name="connsiteY80" fmla="*/ 321 h 10033"/>
                    <a:gd name="connsiteX81" fmla="*/ 709 w 10000"/>
                    <a:gd name="connsiteY81" fmla="*/ 49 h 10033"/>
                    <a:gd name="connsiteX82" fmla="*/ 563 w 10000"/>
                    <a:gd name="connsiteY82" fmla="*/ 38 h 10033"/>
                    <a:gd name="connsiteX83" fmla="*/ 790 w 10000"/>
                    <a:gd name="connsiteY83" fmla="*/ 573 h 10033"/>
                    <a:gd name="connsiteX84" fmla="*/ 401 w 10000"/>
                    <a:gd name="connsiteY84" fmla="*/ 763 h 10033"/>
                    <a:gd name="connsiteX85" fmla="*/ 144 w 10000"/>
                    <a:gd name="connsiteY85" fmla="*/ 856 h 10033"/>
                    <a:gd name="connsiteX86" fmla="*/ 0 w 10000"/>
                    <a:gd name="connsiteY86" fmla="*/ 980 h 10033"/>
                    <a:gd name="connsiteX87" fmla="*/ 0 w 10000"/>
                    <a:gd name="connsiteY87" fmla="*/ 992 h 10033"/>
                    <a:gd name="connsiteX88" fmla="*/ 128 w 10000"/>
                    <a:gd name="connsiteY88" fmla="*/ 1095 h 10033"/>
                    <a:gd name="connsiteX89" fmla="*/ 484 w 10000"/>
                    <a:gd name="connsiteY89" fmla="*/ 1183 h 10033"/>
                    <a:gd name="connsiteX90" fmla="*/ 724 w 10000"/>
                    <a:gd name="connsiteY90" fmla="*/ 1276 h 10033"/>
                    <a:gd name="connsiteX91" fmla="*/ 807 w 10000"/>
                    <a:gd name="connsiteY91" fmla="*/ 1536 h 10033"/>
                    <a:gd name="connsiteX92" fmla="*/ 790 w 10000"/>
                    <a:gd name="connsiteY92" fmla="*/ 1650 h 10033"/>
                    <a:gd name="connsiteX93" fmla="*/ 433 w 10000"/>
                    <a:gd name="connsiteY93" fmla="*/ 1934 h 10033"/>
                    <a:gd name="connsiteX94" fmla="*/ 433 w 10000"/>
                    <a:gd name="connsiteY94" fmla="*/ 7115 h 10033"/>
                    <a:gd name="connsiteX95" fmla="*/ 838 w 10000"/>
                    <a:gd name="connsiteY95" fmla="*/ 7398 h 10033"/>
                    <a:gd name="connsiteX96" fmla="*/ 807 w 10000"/>
                    <a:gd name="connsiteY96" fmla="*/ 7628 h 10033"/>
                    <a:gd name="connsiteX97" fmla="*/ 950 w 10000"/>
                    <a:gd name="connsiteY97" fmla="*/ 7843 h 10033"/>
                    <a:gd name="connsiteX98" fmla="*/ 1483 w 10000"/>
                    <a:gd name="connsiteY98" fmla="*/ 7886 h 10033"/>
                    <a:gd name="connsiteX99" fmla="*/ 2209 w 10000"/>
                    <a:gd name="connsiteY99" fmla="*/ 7808 h 10033"/>
                    <a:gd name="connsiteX100" fmla="*/ 2354 w 10000"/>
                    <a:gd name="connsiteY100" fmla="*/ 7605 h 10033"/>
                    <a:gd name="connsiteX101" fmla="*/ 2323 w 10000"/>
                    <a:gd name="connsiteY101" fmla="*/ 7398 h 10033"/>
                    <a:gd name="connsiteX102" fmla="*/ 2678 w 10000"/>
                    <a:gd name="connsiteY102" fmla="*/ 7115 h 10033"/>
                    <a:gd name="connsiteX103" fmla="*/ 2678 w 10000"/>
                    <a:gd name="connsiteY103" fmla="*/ 1934 h 10033"/>
                    <a:gd name="connsiteX104" fmla="*/ 2339 w 10000"/>
                    <a:gd name="connsiteY104" fmla="*/ 1650 h 10033"/>
                    <a:gd name="connsiteX105" fmla="*/ 2306 w 10000"/>
                    <a:gd name="connsiteY105" fmla="*/ 1504 h 10033"/>
                    <a:gd name="connsiteX106" fmla="*/ 2388 w 10000"/>
                    <a:gd name="connsiteY106" fmla="*/ 1378 h 10033"/>
                    <a:gd name="connsiteX107" fmla="*/ 3049 w 10000"/>
                    <a:gd name="connsiteY107" fmla="*/ 1309 h 10033"/>
                    <a:gd name="connsiteX108" fmla="*/ 3517 w 10000"/>
                    <a:gd name="connsiteY108" fmla="*/ 1356 h 10033"/>
                    <a:gd name="connsiteX109" fmla="*/ 3597 w 10000"/>
                    <a:gd name="connsiteY109" fmla="*/ 1480 h 10033"/>
                    <a:gd name="connsiteX110" fmla="*/ 3567 w 10000"/>
                    <a:gd name="connsiteY110" fmla="*/ 1650 h 10033"/>
                    <a:gd name="connsiteX111" fmla="*/ 3567 w 10000"/>
                    <a:gd name="connsiteY111" fmla="*/ 1650 h 10033"/>
                    <a:gd name="connsiteX112" fmla="*/ 3112 w 10000"/>
                    <a:gd name="connsiteY112" fmla="*/ 1934 h 10033"/>
                    <a:gd name="connsiteX113" fmla="*/ 3112 w 10000"/>
                    <a:gd name="connsiteY113" fmla="*/ 7115 h 10033"/>
                    <a:gd name="connsiteX114" fmla="*/ 3403 w 10000"/>
                    <a:gd name="connsiteY114" fmla="*/ 7387 h 10033"/>
                    <a:gd name="connsiteX115" fmla="*/ 3372 w 10000"/>
                    <a:gd name="connsiteY115" fmla="*/ 7605 h 10033"/>
                    <a:gd name="connsiteX116" fmla="*/ 3517 w 10000"/>
                    <a:gd name="connsiteY116" fmla="*/ 7821 h 10033"/>
                    <a:gd name="connsiteX117" fmla="*/ 4049 w 10000"/>
                    <a:gd name="connsiteY117" fmla="*/ 7876 h 10033"/>
                    <a:gd name="connsiteX118" fmla="*/ 4771 w 10000"/>
                    <a:gd name="connsiteY118" fmla="*/ 7796 h 10033"/>
                    <a:gd name="connsiteX119" fmla="*/ 4918 w 10000"/>
                    <a:gd name="connsiteY119" fmla="*/ 7581 h 10033"/>
                    <a:gd name="connsiteX120" fmla="*/ 4885 w 10000"/>
                    <a:gd name="connsiteY120" fmla="*/ 7398 h 10033"/>
                    <a:gd name="connsiteX121" fmla="*/ 4918 w 10000"/>
                    <a:gd name="connsiteY121" fmla="*/ 7410 h 10033"/>
                    <a:gd name="connsiteX122" fmla="*/ 5371 w 10000"/>
                    <a:gd name="connsiteY122" fmla="*/ 7115 h 10033"/>
                    <a:gd name="connsiteX123" fmla="*/ 5371 w 10000"/>
                    <a:gd name="connsiteY123" fmla="*/ 1934 h 10033"/>
                    <a:gd name="connsiteX124" fmla="*/ 4918 w 10000"/>
                    <a:gd name="connsiteY124" fmla="*/ 1650 h 10033"/>
                    <a:gd name="connsiteX125" fmla="*/ 4885 w 10000"/>
                    <a:gd name="connsiteY125" fmla="*/ 1650 h 10033"/>
                    <a:gd name="connsiteX126" fmla="*/ 4871 w 10000"/>
                    <a:gd name="connsiteY126" fmla="*/ 1492 h 10033"/>
                    <a:gd name="connsiteX127" fmla="*/ 4935 w 10000"/>
                    <a:gd name="connsiteY127" fmla="*/ 1366 h 10033"/>
                    <a:gd name="connsiteX128" fmla="*/ 5612 w 10000"/>
                    <a:gd name="connsiteY128" fmla="*/ 1298 h 10033"/>
                    <a:gd name="connsiteX129" fmla="*/ 6082 w 10000"/>
                    <a:gd name="connsiteY129" fmla="*/ 1342 h 10033"/>
                    <a:gd name="connsiteX130" fmla="*/ 6161 w 10000"/>
                    <a:gd name="connsiteY130" fmla="*/ 1470 h 10033"/>
                    <a:gd name="connsiteX131" fmla="*/ 6113 w 10000"/>
                    <a:gd name="connsiteY131" fmla="*/ 1662 h 10033"/>
                    <a:gd name="connsiteX132" fmla="*/ 5807 w 10000"/>
                    <a:gd name="connsiteY132" fmla="*/ 1934 h 10033"/>
                    <a:gd name="connsiteX133" fmla="*/ 5807 w 10000"/>
                    <a:gd name="connsiteY133" fmla="*/ 7115 h 10033"/>
                    <a:gd name="connsiteX134" fmla="*/ 6096 w 10000"/>
                    <a:gd name="connsiteY134" fmla="*/ 7387 h 10033"/>
                    <a:gd name="connsiteX135" fmla="*/ 6049 w 10000"/>
                    <a:gd name="connsiteY135" fmla="*/ 7605 h 10033"/>
                    <a:gd name="connsiteX136" fmla="*/ 6208 w 10000"/>
                    <a:gd name="connsiteY136" fmla="*/ 7821 h 10033"/>
                    <a:gd name="connsiteX137" fmla="*/ 6741 w 10000"/>
                    <a:gd name="connsiteY137" fmla="*/ 7876 h 10033"/>
                    <a:gd name="connsiteX138" fmla="*/ 7467 w 10000"/>
                    <a:gd name="connsiteY138" fmla="*/ 7796 h 10033"/>
                    <a:gd name="connsiteX139" fmla="*/ 7613 w 10000"/>
                    <a:gd name="connsiteY139" fmla="*/ 7581 h 10033"/>
                    <a:gd name="connsiteX140" fmla="*/ 7581 w 10000"/>
                    <a:gd name="connsiteY140" fmla="*/ 7410 h 10033"/>
                    <a:gd name="connsiteX141" fmla="*/ 7597 w 10000"/>
                    <a:gd name="connsiteY141" fmla="*/ 7410 h 10033"/>
                    <a:gd name="connsiteX142" fmla="*/ 8049 w 10000"/>
                    <a:gd name="connsiteY142" fmla="*/ 7115 h 10033"/>
                    <a:gd name="connsiteX143" fmla="*/ 8049 w 10000"/>
                    <a:gd name="connsiteY143" fmla="*/ 1934 h 10033"/>
                    <a:gd name="connsiteX144" fmla="*/ 7597 w 10000"/>
                    <a:gd name="connsiteY144" fmla="*/ 1650 h 10033"/>
                    <a:gd name="connsiteX145" fmla="*/ 7581 w 10000"/>
                    <a:gd name="connsiteY145" fmla="*/ 1650 h 10033"/>
                    <a:gd name="connsiteX146" fmla="*/ 7566 w 10000"/>
                    <a:gd name="connsiteY146" fmla="*/ 1492 h 10033"/>
                    <a:gd name="connsiteX147" fmla="*/ 7646 w 10000"/>
                    <a:gd name="connsiteY147" fmla="*/ 1366 h 10033"/>
                    <a:gd name="connsiteX148" fmla="*/ 8306 w 10000"/>
                    <a:gd name="connsiteY148" fmla="*/ 1298 h 10033"/>
                    <a:gd name="connsiteX149" fmla="*/ 8773 w 10000"/>
                    <a:gd name="connsiteY149" fmla="*/ 1342 h 10033"/>
                    <a:gd name="connsiteX150" fmla="*/ 8857 w 10000"/>
                    <a:gd name="connsiteY150" fmla="*/ 1470 h 10033"/>
                    <a:gd name="connsiteX151" fmla="*/ 8822 w 10000"/>
                    <a:gd name="connsiteY151" fmla="*/ 1662 h 10033"/>
                    <a:gd name="connsiteX152" fmla="*/ 8500 w 10000"/>
                    <a:gd name="connsiteY152" fmla="*/ 1934 h 10033"/>
                    <a:gd name="connsiteX153" fmla="*/ 8500 w 10000"/>
                    <a:gd name="connsiteY153" fmla="*/ 7115 h 10033"/>
                    <a:gd name="connsiteX154" fmla="*/ 8888 w 10000"/>
                    <a:gd name="connsiteY154" fmla="*/ 7398 h 10033"/>
                    <a:gd name="connsiteX155" fmla="*/ 9016 w 10000"/>
                    <a:gd name="connsiteY155" fmla="*/ 7750 h 10033"/>
                    <a:gd name="connsiteX156" fmla="*/ 8952 w 10000"/>
                    <a:gd name="connsiteY156" fmla="*/ 7865 h 10033"/>
                    <a:gd name="connsiteX157" fmla="*/ 8727 w 10000"/>
                    <a:gd name="connsiteY157" fmla="*/ 7909 h 10033"/>
                    <a:gd name="connsiteX158" fmla="*/ 8146 w 10000"/>
                    <a:gd name="connsiteY158" fmla="*/ 7922 h 10033"/>
                    <a:gd name="connsiteX159" fmla="*/ 7677 w 10000"/>
                    <a:gd name="connsiteY159" fmla="*/ 7990 h 10033"/>
                    <a:gd name="connsiteX160" fmla="*/ 7566 w 10000"/>
                    <a:gd name="connsiteY160" fmla="*/ 8171 h 10033"/>
                    <a:gd name="connsiteX161" fmla="*/ 7903 w 10000"/>
                    <a:gd name="connsiteY161" fmla="*/ 8534 h 10033"/>
                    <a:gd name="connsiteX162" fmla="*/ 8757 w 10000"/>
                    <a:gd name="connsiteY162" fmla="*/ 8592 h 10033"/>
                    <a:gd name="connsiteX163" fmla="*/ 9531 w 10000"/>
                    <a:gd name="connsiteY163" fmla="*/ 8647 h 10033"/>
                    <a:gd name="connsiteX164" fmla="*/ 9758 w 10000"/>
                    <a:gd name="connsiteY164" fmla="*/ 8775 h 10033"/>
                    <a:gd name="connsiteX165" fmla="*/ 9872 w 10000"/>
                    <a:gd name="connsiteY165" fmla="*/ 8923 h 10033"/>
                    <a:gd name="connsiteX166" fmla="*/ 9791 w 10000"/>
                    <a:gd name="connsiteY166" fmla="*/ 9001 h 10033"/>
                    <a:gd name="connsiteX167" fmla="*/ 9420 w 10000"/>
                    <a:gd name="connsiteY167" fmla="*/ 9067 h 10033"/>
                    <a:gd name="connsiteX168" fmla="*/ 9082 w 10000"/>
                    <a:gd name="connsiteY168" fmla="*/ 9080 h 10033"/>
                    <a:gd name="connsiteX169" fmla="*/ 5032 w 10000"/>
                    <a:gd name="connsiteY169" fmla="*/ 8934 h 10033"/>
                    <a:gd name="connsiteX170" fmla="*/ 4209 w 10000"/>
                    <a:gd name="connsiteY170" fmla="*/ 8977 h 10033"/>
                    <a:gd name="connsiteX171" fmla="*/ 3597 w 10000"/>
                    <a:gd name="connsiteY171" fmla="*/ 9478 h 10033"/>
                    <a:gd name="connsiteX172" fmla="*/ 3709 w 10000"/>
                    <a:gd name="connsiteY172" fmla="*/ 9989 h 10033"/>
                    <a:gd name="connsiteX173" fmla="*/ 3709 w 10000"/>
                    <a:gd name="connsiteY173" fmla="*/ 10011 h 10033"/>
                    <a:gd name="connsiteX174" fmla="*/ 3824 w 10000"/>
                    <a:gd name="connsiteY174" fmla="*/ 10033 h 10033"/>
                    <a:gd name="connsiteX175" fmla="*/ 3824 w 10000"/>
                    <a:gd name="connsiteY175" fmla="*/ 10033 h 10033"/>
                    <a:gd name="connsiteX176" fmla="*/ 3840 w 10000"/>
                    <a:gd name="connsiteY176" fmla="*/ 9989 h 10033"/>
                    <a:gd name="connsiteX177" fmla="*/ 3726 w 10000"/>
                    <a:gd name="connsiteY177" fmla="*/ 9478 h 10033"/>
                    <a:gd name="connsiteX178" fmla="*/ 4240 w 10000"/>
                    <a:gd name="connsiteY178" fmla="*/ 9057 h 10033"/>
                    <a:gd name="connsiteX179" fmla="*/ 5032 w 10000"/>
                    <a:gd name="connsiteY179" fmla="*/ 9023 h 10033"/>
                    <a:gd name="connsiteX180" fmla="*/ 9082 w 10000"/>
                    <a:gd name="connsiteY180" fmla="*/ 9170 h 10033"/>
                    <a:gd name="connsiteX181" fmla="*/ 9436 w 10000"/>
                    <a:gd name="connsiteY181" fmla="*/ 9159 h 10033"/>
                    <a:gd name="connsiteX182" fmla="*/ 9872 w 10000"/>
                    <a:gd name="connsiteY182" fmla="*/ 9080 h 10033"/>
                    <a:gd name="connsiteX183" fmla="*/ 10000 w 10000"/>
                    <a:gd name="connsiteY183" fmla="*/ 8923 h 10033"/>
                    <a:gd name="connsiteX184" fmla="*/ 9858 w 10000"/>
                    <a:gd name="connsiteY184" fmla="*/ 8704 h 10033"/>
                    <a:gd name="connsiteX0" fmla="*/ 9858 w 10000"/>
                    <a:gd name="connsiteY0" fmla="*/ 8655 h 9984"/>
                    <a:gd name="connsiteX1" fmla="*/ 9599 w 10000"/>
                    <a:gd name="connsiteY1" fmla="*/ 8521 h 9984"/>
                    <a:gd name="connsiteX2" fmla="*/ 8773 w 10000"/>
                    <a:gd name="connsiteY2" fmla="*/ 8452 h 9984"/>
                    <a:gd name="connsiteX3" fmla="*/ 7967 w 10000"/>
                    <a:gd name="connsiteY3" fmla="*/ 8407 h 9984"/>
                    <a:gd name="connsiteX4" fmla="*/ 7693 w 10000"/>
                    <a:gd name="connsiteY4" fmla="*/ 8122 h 9984"/>
                    <a:gd name="connsiteX5" fmla="*/ 7757 w 10000"/>
                    <a:gd name="connsiteY5" fmla="*/ 8008 h 9984"/>
                    <a:gd name="connsiteX6" fmla="*/ 7967 w 10000"/>
                    <a:gd name="connsiteY6" fmla="*/ 7974 h 9984"/>
                    <a:gd name="connsiteX7" fmla="*/ 8563 w 10000"/>
                    <a:gd name="connsiteY7" fmla="*/ 7964 h 9984"/>
                    <a:gd name="connsiteX8" fmla="*/ 9032 w 10000"/>
                    <a:gd name="connsiteY8" fmla="*/ 7884 h 9984"/>
                    <a:gd name="connsiteX9" fmla="*/ 9146 w 10000"/>
                    <a:gd name="connsiteY9" fmla="*/ 7701 h 9984"/>
                    <a:gd name="connsiteX10" fmla="*/ 9032 w 10000"/>
                    <a:gd name="connsiteY10" fmla="*/ 7349 h 9984"/>
                    <a:gd name="connsiteX11" fmla="*/ 9403 w 10000"/>
                    <a:gd name="connsiteY11" fmla="*/ 7066 h 9984"/>
                    <a:gd name="connsiteX12" fmla="*/ 9403 w 10000"/>
                    <a:gd name="connsiteY12" fmla="*/ 1885 h 9984"/>
                    <a:gd name="connsiteX13" fmla="*/ 8952 w 10000"/>
                    <a:gd name="connsiteY13" fmla="*/ 1601 h 9984"/>
                    <a:gd name="connsiteX14" fmla="*/ 8985 w 10000"/>
                    <a:gd name="connsiteY14" fmla="*/ 1421 h 9984"/>
                    <a:gd name="connsiteX15" fmla="*/ 8822 w 10000"/>
                    <a:gd name="connsiteY15" fmla="*/ 1203 h 9984"/>
                    <a:gd name="connsiteX16" fmla="*/ 8306 w 10000"/>
                    <a:gd name="connsiteY16" fmla="*/ 1158 h 9984"/>
                    <a:gd name="connsiteX17" fmla="*/ 7581 w 10000"/>
                    <a:gd name="connsiteY17" fmla="*/ 1238 h 9984"/>
                    <a:gd name="connsiteX18" fmla="*/ 7436 w 10000"/>
                    <a:gd name="connsiteY18" fmla="*/ 1443 h 9984"/>
                    <a:gd name="connsiteX19" fmla="*/ 7467 w 10000"/>
                    <a:gd name="connsiteY19" fmla="*/ 1613 h 9984"/>
                    <a:gd name="connsiteX20" fmla="*/ 7147 w 10000"/>
                    <a:gd name="connsiteY20" fmla="*/ 1885 h 9984"/>
                    <a:gd name="connsiteX21" fmla="*/ 7147 w 10000"/>
                    <a:gd name="connsiteY21" fmla="*/ 7066 h 9984"/>
                    <a:gd name="connsiteX22" fmla="*/ 7452 w 10000"/>
                    <a:gd name="connsiteY22" fmla="*/ 7338 h 9984"/>
                    <a:gd name="connsiteX23" fmla="*/ 7483 w 10000"/>
                    <a:gd name="connsiteY23" fmla="*/ 7532 h 9984"/>
                    <a:gd name="connsiteX24" fmla="*/ 7403 w 10000"/>
                    <a:gd name="connsiteY24" fmla="*/ 7667 h 9984"/>
                    <a:gd name="connsiteX25" fmla="*/ 6741 w 10000"/>
                    <a:gd name="connsiteY25" fmla="*/ 7734 h 9984"/>
                    <a:gd name="connsiteX26" fmla="*/ 6258 w 10000"/>
                    <a:gd name="connsiteY26" fmla="*/ 7689 h 9984"/>
                    <a:gd name="connsiteX27" fmla="*/ 6177 w 10000"/>
                    <a:gd name="connsiteY27" fmla="*/ 7556 h 9984"/>
                    <a:gd name="connsiteX28" fmla="*/ 6224 w 10000"/>
                    <a:gd name="connsiteY28" fmla="*/ 7349 h 9984"/>
                    <a:gd name="connsiteX29" fmla="*/ 6258 w 10000"/>
                    <a:gd name="connsiteY29" fmla="*/ 7361 h 9984"/>
                    <a:gd name="connsiteX30" fmla="*/ 6708 w 10000"/>
                    <a:gd name="connsiteY30" fmla="*/ 7066 h 9984"/>
                    <a:gd name="connsiteX31" fmla="*/ 6708 w 10000"/>
                    <a:gd name="connsiteY31" fmla="*/ 1885 h 9984"/>
                    <a:gd name="connsiteX32" fmla="*/ 6258 w 10000"/>
                    <a:gd name="connsiteY32" fmla="*/ 1601 h 9984"/>
                    <a:gd name="connsiteX33" fmla="*/ 6258 w 10000"/>
                    <a:gd name="connsiteY33" fmla="*/ 1601 h 9984"/>
                    <a:gd name="connsiteX34" fmla="*/ 6288 w 10000"/>
                    <a:gd name="connsiteY34" fmla="*/ 1421 h 9984"/>
                    <a:gd name="connsiteX35" fmla="*/ 6129 w 10000"/>
                    <a:gd name="connsiteY35" fmla="*/ 1203 h 9984"/>
                    <a:gd name="connsiteX36" fmla="*/ 5612 w 10000"/>
                    <a:gd name="connsiteY36" fmla="*/ 1158 h 9984"/>
                    <a:gd name="connsiteX37" fmla="*/ 4871 w 10000"/>
                    <a:gd name="connsiteY37" fmla="*/ 1238 h 9984"/>
                    <a:gd name="connsiteX38" fmla="*/ 4724 w 10000"/>
                    <a:gd name="connsiteY38" fmla="*/ 1443 h 9984"/>
                    <a:gd name="connsiteX39" fmla="*/ 4757 w 10000"/>
                    <a:gd name="connsiteY39" fmla="*/ 1613 h 9984"/>
                    <a:gd name="connsiteX40" fmla="*/ 4467 w 10000"/>
                    <a:gd name="connsiteY40" fmla="*/ 1885 h 9984"/>
                    <a:gd name="connsiteX41" fmla="*/ 4467 w 10000"/>
                    <a:gd name="connsiteY41" fmla="*/ 7066 h 9984"/>
                    <a:gd name="connsiteX42" fmla="*/ 4757 w 10000"/>
                    <a:gd name="connsiteY42" fmla="*/ 7338 h 9984"/>
                    <a:gd name="connsiteX43" fmla="*/ 4790 w 10000"/>
                    <a:gd name="connsiteY43" fmla="*/ 7532 h 9984"/>
                    <a:gd name="connsiteX44" fmla="*/ 4708 w 10000"/>
                    <a:gd name="connsiteY44" fmla="*/ 7667 h 9984"/>
                    <a:gd name="connsiteX45" fmla="*/ 4049 w 10000"/>
                    <a:gd name="connsiteY45" fmla="*/ 7734 h 9984"/>
                    <a:gd name="connsiteX46" fmla="*/ 3582 w 10000"/>
                    <a:gd name="connsiteY46" fmla="*/ 7689 h 9984"/>
                    <a:gd name="connsiteX47" fmla="*/ 3499 w 10000"/>
                    <a:gd name="connsiteY47" fmla="*/ 7556 h 9984"/>
                    <a:gd name="connsiteX48" fmla="*/ 3534 w 10000"/>
                    <a:gd name="connsiteY48" fmla="*/ 7349 h 9984"/>
                    <a:gd name="connsiteX49" fmla="*/ 3567 w 10000"/>
                    <a:gd name="connsiteY49" fmla="*/ 7361 h 9984"/>
                    <a:gd name="connsiteX50" fmla="*/ 4015 w 10000"/>
                    <a:gd name="connsiteY50" fmla="*/ 7066 h 9984"/>
                    <a:gd name="connsiteX51" fmla="*/ 4015 w 10000"/>
                    <a:gd name="connsiteY51" fmla="*/ 1885 h 9984"/>
                    <a:gd name="connsiteX52" fmla="*/ 3693 w 10000"/>
                    <a:gd name="connsiteY52" fmla="*/ 1613 h 9984"/>
                    <a:gd name="connsiteX53" fmla="*/ 3726 w 10000"/>
                    <a:gd name="connsiteY53" fmla="*/ 1431 h 9984"/>
                    <a:gd name="connsiteX54" fmla="*/ 3582 w 10000"/>
                    <a:gd name="connsiteY54" fmla="*/ 1215 h 9984"/>
                    <a:gd name="connsiteX55" fmla="*/ 3049 w 10000"/>
                    <a:gd name="connsiteY55" fmla="*/ 1168 h 9984"/>
                    <a:gd name="connsiteX56" fmla="*/ 2323 w 10000"/>
                    <a:gd name="connsiteY56" fmla="*/ 1249 h 9984"/>
                    <a:gd name="connsiteX57" fmla="*/ 2177 w 10000"/>
                    <a:gd name="connsiteY57" fmla="*/ 1455 h 9984"/>
                    <a:gd name="connsiteX58" fmla="*/ 2209 w 10000"/>
                    <a:gd name="connsiteY58" fmla="*/ 1601 h 9984"/>
                    <a:gd name="connsiteX59" fmla="*/ 1777 w 10000"/>
                    <a:gd name="connsiteY59" fmla="*/ 1885 h 9984"/>
                    <a:gd name="connsiteX60" fmla="*/ 1777 w 10000"/>
                    <a:gd name="connsiteY60" fmla="*/ 7066 h 9984"/>
                    <a:gd name="connsiteX61" fmla="*/ 2177 w 10000"/>
                    <a:gd name="connsiteY61" fmla="*/ 7349 h 9984"/>
                    <a:gd name="connsiteX62" fmla="*/ 2224 w 10000"/>
                    <a:gd name="connsiteY62" fmla="*/ 7556 h 9984"/>
                    <a:gd name="connsiteX63" fmla="*/ 2145 w 10000"/>
                    <a:gd name="connsiteY63" fmla="*/ 7679 h 9984"/>
                    <a:gd name="connsiteX64" fmla="*/ 1483 w 10000"/>
                    <a:gd name="connsiteY64" fmla="*/ 7747 h 9984"/>
                    <a:gd name="connsiteX65" fmla="*/ 1016 w 10000"/>
                    <a:gd name="connsiteY65" fmla="*/ 7701 h 9984"/>
                    <a:gd name="connsiteX66" fmla="*/ 934 w 10000"/>
                    <a:gd name="connsiteY66" fmla="*/ 7579 h 9984"/>
                    <a:gd name="connsiteX67" fmla="*/ 982 w 10000"/>
                    <a:gd name="connsiteY67" fmla="*/ 7349 h 9984"/>
                    <a:gd name="connsiteX68" fmla="*/ 1338 w 10000"/>
                    <a:gd name="connsiteY68" fmla="*/ 7066 h 9984"/>
                    <a:gd name="connsiteX69" fmla="*/ 1338 w 10000"/>
                    <a:gd name="connsiteY69" fmla="*/ 1885 h 9984"/>
                    <a:gd name="connsiteX70" fmla="*/ 918 w 10000"/>
                    <a:gd name="connsiteY70" fmla="*/ 1601 h 9984"/>
                    <a:gd name="connsiteX71" fmla="*/ 934 w 10000"/>
                    <a:gd name="connsiteY71" fmla="*/ 1487 h 9984"/>
                    <a:gd name="connsiteX72" fmla="*/ 838 w 10000"/>
                    <a:gd name="connsiteY72" fmla="*/ 1168 h 9984"/>
                    <a:gd name="connsiteX73" fmla="*/ 401 w 10000"/>
                    <a:gd name="connsiteY73" fmla="*/ 1023 h 9984"/>
                    <a:gd name="connsiteX74" fmla="*/ 191 w 10000"/>
                    <a:gd name="connsiteY74" fmla="*/ 965 h 9984"/>
                    <a:gd name="connsiteX75" fmla="*/ 128 w 10000"/>
                    <a:gd name="connsiteY75" fmla="*/ 943 h 9984"/>
                    <a:gd name="connsiteX76" fmla="*/ 128 w 10000"/>
                    <a:gd name="connsiteY76" fmla="*/ 943 h 9984"/>
                    <a:gd name="connsiteX77" fmla="*/ 144 w 10000"/>
                    <a:gd name="connsiteY77" fmla="*/ 920 h 9984"/>
                    <a:gd name="connsiteX78" fmla="*/ 516 w 10000"/>
                    <a:gd name="connsiteY78" fmla="*/ 772 h 9984"/>
                    <a:gd name="connsiteX79" fmla="*/ 902 w 10000"/>
                    <a:gd name="connsiteY79" fmla="*/ 569 h 9984"/>
                    <a:gd name="connsiteX80" fmla="*/ 1016 w 10000"/>
                    <a:gd name="connsiteY80" fmla="*/ 272 h 9984"/>
                    <a:gd name="connsiteX81" fmla="*/ 709 w 10000"/>
                    <a:gd name="connsiteY81" fmla="*/ 0 h 9984"/>
                    <a:gd name="connsiteX82" fmla="*/ 790 w 10000"/>
                    <a:gd name="connsiteY82" fmla="*/ 524 h 9984"/>
                    <a:gd name="connsiteX83" fmla="*/ 401 w 10000"/>
                    <a:gd name="connsiteY83" fmla="*/ 714 h 9984"/>
                    <a:gd name="connsiteX84" fmla="*/ 144 w 10000"/>
                    <a:gd name="connsiteY84" fmla="*/ 807 h 9984"/>
                    <a:gd name="connsiteX85" fmla="*/ 0 w 10000"/>
                    <a:gd name="connsiteY85" fmla="*/ 931 h 9984"/>
                    <a:gd name="connsiteX86" fmla="*/ 0 w 10000"/>
                    <a:gd name="connsiteY86" fmla="*/ 943 h 9984"/>
                    <a:gd name="connsiteX87" fmla="*/ 128 w 10000"/>
                    <a:gd name="connsiteY87" fmla="*/ 1046 h 9984"/>
                    <a:gd name="connsiteX88" fmla="*/ 484 w 10000"/>
                    <a:gd name="connsiteY88" fmla="*/ 1134 h 9984"/>
                    <a:gd name="connsiteX89" fmla="*/ 724 w 10000"/>
                    <a:gd name="connsiteY89" fmla="*/ 1227 h 9984"/>
                    <a:gd name="connsiteX90" fmla="*/ 807 w 10000"/>
                    <a:gd name="connsiteY90" fmla="*/ 1487 h 9984"/>
                    <a:gd name="connsiteX91" fmla="*/ 790 w 10000"/>
                    <a:gd name="connsiteY91" fmla="*/ 1601 h 9984"/>
                    <a:gd name="connsiteX92" fmla="*/ 433 w 10000"/>
                    <a:gd name="connsiteY92" fmla="*/ 1885 h 9984"/>
                    <a:gd name="connsiteX93" fmla="*/ 433 w 10000"/>
                    <a:gd name="connsiteY93" fmla="*/ 7066 h 9984"/>
                    <a:gd name="connsiteX94" fmla="*/ 838 w 10000"/>
                    <a:gd name="connsiteY94" fmla="*/ 7349 h 9984"/>
                    <a:gd name="connsiteX95" fmla="*/ 807 w 10000"/>
                    <a:gd name="connsiteY95" fmla="*/ 7579 h 9984"/>
                    <a:gd name="connsiteX96" fmla="*/ 950 w 10000"/>
                    <a:gd name="connsiteY96" fmla="*/ 7794 h 9984"/>
                    <a:gd name="connsiteX97" fmla="*/ 1483 w 10000"/>
                    <a:gd name="connsiteY97" fmla="*/ 7837 h 9984"/>
                    <a:gd name="connsiteX98" fmla="*/ 2209 w 10000"/>
                    <a:gd name="connsiteY98" fmla="*/ 7759 h 9984"/>
                    <a:gd name="connsiteX99" fmla="*/ 2354 w 10000"/>
                    <a:gd name="connsiteY99" fmla="*/ 7556 h 9984"/>
                    <a:gd name="connsiteX100" fmla="*/ 2323 w 10000"/>
                    <a:gd name="connsiteY100" fmla="*/ 7349 h 9984"/>
                    <a:gd name="connsiteX101" fmla="*/ 2678 w 10000"/>
                    <a:gd name="connsiteY101" fmla="*/ 7066 h 9984"/>
                    <a:gd name="connsiteX102" fmla="*/ 2678 w 10000"/>
                    <a:gd name="connsiteY102" fmla="*/ 1885 h 9984"/>
                    <a:gd name="connsiteX103" fmla="*/ 2339 w 10000"/>
                    <a:gd name="connsiteY103" fmla="*/ 1601 h 9984"/>
                    <a:gd name="connsiteX104" fmla="*/ 2306 w 10000"/>
                    <a:gd name="connsiteY104" fmla="*/ 1455 h 9984"/>
                    <a:gd name="connsiteX105" fmla="*/ 2388 w 10000"/>
                    <a:gd name="connsiteY105" fmla="*/ 1329 h 9984"/>
                    <a:gd name="connsiteX106" fmla="*/ 3049 w 10000"/>
                    <a:gd name="connsiteY106" fmla="*/ 1260 h 9984"/>
                    <a:gd name="connsiteX107" fmla="*/ 3517 w 10000"/>
                    <a:gd name="connsiteY107" fmla="*/ 1307 h 9984"/>
                    <a:gd name="connsiteX108" fmla="*/ 3597 w 10000"/>
                    <a:gd name="connsiteY108" fmla="*/ 1431 h 9984"/>
                    <a:gd name="connsiteX109" fmla="*/ 3567 w 10000"/>
                    <a:gd name="connsiteY109" fmla="*/ 1601 h 9984"/>
                    <a:gd name="connsiteX110" fmla="*/ 3567 w 10000"/>
                    <a:gd name="connsiteY110" fmla="*/ 1601 h 9984"/>
                    <a:gd name="connsiteX111" fmla="*/ 3112 w 10000"/>
                    <a:gd name="connsiteY111" fmla="*/ 1885 h 9984"/>
                    <a:gd name="connsiteX112" fmla="*/ 3112 w 10000"/>
                    <a:gd name="connsiteY112" fmla="*/ 7066 h 9984"/>
                    <a:gd name="connsiteX113" fmla="*/ 3403 w 10000"/>
                    <a:gd name="connsiteY113" fmla="*/ 7338 h 9984"/>
                    <a:gd name="connsiteX114" fmla="*/ 3372 w 10000"/>
                    <a:gd name="connsiteY114" fmla="*/ 7556 h 9984"/>
                    <a:gd name="connsiteX115" fmla="*/ 3517 w 10000"/>
                    <a:gd name="connsiteY115" fmla="*/ 7772 h 9984"/>
                    <a:gd name="connsiteX116" fmla="*/ 4049 w 10000"/>
                    <a:gd name="connsiteY116" fmla="*/ 7827 h 9984"/>
                    <a:gd name="connsiteX117" fmla="*/ 4771 w 10000"/>
                    <a:gd name="connsiteY117" fmla="*/ 7747 h 9984"/>
                    <a:gd name="connsiteX118" fmla="*/ 4918 w 10000"/>
                    <a:gd name="connsiteY118" fmla="*/ 7532 h 9984"/>
                    <a:gd name="connsiteX119" fmla="*/ 4885 w 10000"/>
                    <a:gd name="connsiteY119" fmla="*/ 7349 h 9984"/>
                    <a:gd name="connsiteX120" fmla="*/ 4918 w 10000"/>
                    <a:gd name="connsiteY120" fmla="*/ 7361 h 9984"/>
                    <a:gd name="connsiteX121" fmla="*/ 5371 w 10000"/>
                    <a:gd name="connsiteY121" fmla="*/ 7066 h 9984"/>
                    <a:gd name="connsiteX122" fmla="*/ 5371 w 10000"/>
                    <a:gd name="connsiteY122" fmla="*/ 1885 h 9984"/>
                    <a:gd name="connsiteX123" fmla="*/ 4918 w 10000"/>
                    <a:gd name="connsiteY123" fmla="*/ 1601 h 9984"/>
                    <a:gd name="connsiteX124" fmla="*/ 4885 w 10000"/>
                    <a:gd name="connsiteY124" fmla="*/ 1601 h 9984"/>
                    <a:gd name="connsiteX125" fmla="*/ 4871 w 10000"/>
                    <a:gd name="connsiteY125" fmla="*/ 1443 h 9984"/>
                    <a:gd name="connsiteX126" fmla="*/ 4935 w 10000"/>
                    <a:gd name="connsiteY126" fmla="*/ 1317 h 9984"/>
                    <a:gd name="connsiteX127" fmla="*/ 5612 w 10000"/>
                    <a:gd name="connsiteY127" fmla="*/ 1249 h 9984"/>
                    <a:gd name="connsiteX128" fmla="*/ 6082 w 10000"/>
                    <a:gd name="connsiteY128" fmla="*/ 1293 h 9984"/>
                    <a:gd name="connsiteX129" fmla="*/ 6161 w 10000"/>
                    <a:gd name="connsiteY129" fmla="*/ 1421 h 9984"/>
                    <a:gd name="connsiteX130" fmla="*/ 6113 w 10000"/>
                    <a:gd name="connsiteY130" fmla="*/ 1613 h 9984"/>
                    <a:gd name="connsiteX131" fmla="*/ 5807 w 10000"/>
                    <a:gd name="connsiteY131" fmla="*/ 1885 h 9984"/>
                    <a:gd name="connsiteX132" fmla="*/ 5807 w 10000"/>
                    <a:gd name="connsiteY132" fmla="*/ 7066 h 9984"/>
                    <a:gd name="connsiteX133" fmla="*/ 6096 w 10000"/>
                    <a:gd name="connsiteY133" fmla="*/ 7338 h 9984"/>
                    <a:gd name="connsiteX134" fmla="*/ 6049 w 10000"/>
                    <a:gd name="connsiteY134" fmla="*/ 7556 h 9984"/>
                    <a:gd name="connsiteX135" fmla="*/ 6208 w 10000"/>
                    <a:gd name="connsiteY135" fmla="*/ 7772 h 9984"/>
                    <a:gd name="connsiteX136" fmla="*/ 6741 w 10000"/>
                    <a:gd name="connsiteY136" fmla="*/ 7827 h 9984"/>
                    <a:gd name="connsiteX137" fmla="*/ 7467 w 10000"/>
                    <a:gd name="connsiteY137" fmla="*/ 7747 h 9984"/>
                    <a:gd name="connsiteX138" fmla="*/ 7613 w 10000"/>
                    <a:gd name="connsiteY138" fmla="*/ 7532 h 9984"/>
                    <a:gd name="connsiteX139" fmla="*/ 7581 w 10000"/>
                    <a:gd name="connsiteY139" fmla="*/ 7361 h 9984"/>
                    <a:gd name="connsiteX140" fmla="*/ 7597 w 10000"/>
                    <a:gd name="connsiteY140" fmla="*/ 7361 h 9984"/>
                    <a:gd name="connsiteX141" fmla="*/ 8049 w 10000"/>
                    <a:gd name="connsiteY141" fmla="*/ 7066 h 9984"/>
                    <a:gd name="connsiteX142" fmla="*/ 8049 w 10000"/>
                    <a:gd name="connsiteY142" fmla="*/ 1885 h 9984"/>
                    <a:gd name="connsiteX143" fmla="*/ 7597 w 10000"/>
                    <a:gd name="connsiteY143" fmla="*/ 1601 h 9984"/>
                    <a:gd name="connsiteX144" fmla="*/ 7581 w 10000"/>
                    <a:gd name="connsiteY144" fmla="*/ 1601 h 9984"/>
                    <a:gd name="connsiteX145" fmla="*/ 7566 w 10000"/>
                    <a:gd name="connsiteY145" fmla="*/ 1443 h 9984"/>
                    <a:gd name="connsiteX146" fmla="*/ 7646 w 10000"/>
                    <a:gd name="connsiteY146" fmla="*/ 1317 h 9984"/>
                    <a:gd name="connsiteX147" fmla="*/ 8306 w 10000"/>
                    <a:gd name="connsiteY147" fmla="*/ 1249 h 9984"/>
                    <a:gd name="connsiteX148" fmla="*/ 8773 w 10000"/>
                    <a:gd name="connsiteY148" fmla="*/ 1293 h 9984"/>
                    <a:gd name="connsiteX149" fmla="*/ 8857 w 10000"/>
                    <a:gd name="connsiteY149" fmla="*/ 1421 h 9984"/>
                    <a:gd name="connsiteX150" fmla="*/ 8822 w 10000"/>
                    <a:gd name="connsiteY150" fmla="*/ 1613 h 9984"/>
                    <a:gd name="connsiteX151" fmla="*/ 8500 w 10000"/>
                    <a:gd name="connsiteY151" fmla="*/ 1885 h 9984"/>
                    <a:gd name="connsiteX152" fmla="*/ 8500 w 10000"/>
                    <a:gd name="connsiteY152" fmla="*/ 7066 h 9984"/>
                    <a:gd name="connsiteX153" fmla="*/ 8888 w 10000"/>
                    <a:gd name="connsiteY153" fmla="*/ 7349 h 9984"/>
                    <a:gd name="connsiteX154" fmla="*/ 9016 w 10000"/>
                    <a:gd name="connsiteY154" fmla="*/ 7701 h 9984"/>
                    <a:gd name="connsiteX155" fmla="*/ 8952 w 10000"/>
                    <a:gd name="connsiteY155" fmla="*/ 7816 h 9984"/>
                    <a:gd name="connsiteX156" fmla="*/ 8727 w 10000"/>
                    <a:gd name="connsiteY156" fmla="*/ 7860 h 9984"/>
                    <a:gd name="connsiteX157" fmla="*/ 8146 w 10000"/>
                    <a:gd name="connsiteY157" fmla="*/ 7873 h 9984"/>
                    <a:gd name="connsiteX158" fmla="*/ 7677 w 10000"/>
                    <a:gd name="connsiteY158" fmla="*/ 7941 h 9984"/>
                    <a:gd name="connsiteX159" fmla="*/ 7566 w 10000"/>
                    <a:gd name="connsiteY159" fmla="*/ 8122 h 9984"/>
                    <a:gd name="connsiteX160" fmla="*/ 7903 w 10000"/>
                    <a:gd name="connsiteY160" fmla="*/ 8485 h 9984"/>
                    <a:gd name="connsiteX161" fmla="*/ 8757 w 10000"/>
                    <a:gd name="connsiteY161" fmla="*/ 8543 h 9984"/>
                    <a:gd name="connsiteX162" fmla="*/ 9531 w 10000"/>
                    <a:gd name="connsiteY162" fmla="*/ 8598 h 9984"/>
                    <a:gd name="connsiteX163" fmla="*/ 9758 w 10000"/>
                    <a:gd name="connsiteY163" fmla="*/ 8726 h 9984"/>
                    <a:gd name="connsiteX164" fmla="*/ 9872 w 10000"/>
                    <a:gd name="connsiteY164" fmla="*/ 8874 h 9984"/>
                    <a:gd name="connsiteX165" fmla="*/ 9791 w 10000"/>
                    <a:gd name="connsiteY165" fmla="*/ 8952 h 9984"/>
                    <a:gd name="connsiteX166" fmla="*/ 9420 w 10000"/>
                    <a:gd name="connsiteY166" fmla="*/ 9018 h 9984"/>
                    <a:gd name="connsiteX167" fmla="*/ 9082 w 10000"/>
                    <a:gd name="connsiteY167" fmla="*/ 9031 h 9984"/>
                    <a:gd name="connsiteX168" fmla="*/ 5032 w 10000"/>
                    <a:gd name="connsiteY168" fmla="*/ 8885 h 9984"/>
                    <a:gd name="connsiteX169" fmla="*/ 4209 w 10000"/>
                    <a:gd name="connsiteY169" fmla="*/ 8928 h 9984"/>
                    <a:gd name="connsiteX170" fmla="*/ 3597 w 10000"/>
                    <a:gd name="connsiteY170" fmla="*/ 9429 h 9984"/>
                    <a:gd name="connsiteX171" fmla="*/ 3709 w 10000"/>
                    <a:gd name="connsiteY171" fmla="*/ 9940 h 9984"/>
                    <a:gd name="connsiteX172" fmla="*/ 3709 w 10000"/>
                    <a:gd name="connsiteY172" fmla="*/ 9962 h 9984"/>
                    <a:gd name="connsiteX173" fmla="*/ 3824 w 10000"/>
                    <a:gd name="connsiteY173" fmla="*/ 9984 h 9984"/>
                    <a:gd name="connsiteX174" fmla="*/ 3824 w 10000"/>
                    <a:gd name="connsiteY174" fmla="*/ 9984 h 9984"/>
                    <a:gd name="connsiteX175" fmla="*/ 3840 w 10000"/>
                    <a:gd name="connsiteY175" fmla="*/ 9940 h 9984"/>
                    <a:gd name="connsiteX176" fmla="*/ 3726 w 10000"/>
                    <a:gd name="connsiteY176" fmla="*/ 9429 h 9984"/>
                    <a:gd name="connsiteX177" fmla="*/ 4240 w 10000"/>
                    <a:gd name="connsiteY177" fmla="*/ 9008 h 9984"/>
                    <a:gd name="connsiteX178" fmla="*/ 5032 w 10000"/>
                    <a:gd name="connsiteY178" fmla="*/ 8974 h 9984"/>
                    <a:gd name="connsiteX179" fmla="*/ 9082 w 10000"/>
                    <a:gd name="connsiteY179" fmla="*/ 9121 h 9984"/>
                    <a:gd name="connsiteX180" fmla="*/ 9436 w 10000"/>
                    <a:gd name="connsiteY180" fmla="*/ 9110 h 9984"/>
                    <a:gd name="connsiteX181" fmla="*/ 9872 w 10000"/>
                    <a:gd name="connsiteY181" fmla="*/ 9031 h 9984"/>
                    <a:gd name="connsiteX182" fmla="*/ 10000 w 10000"/>
                    <a:gd name="connsiteY182" fmla="*/ 8874 h 9984"/>
                    <a:gd name="connsiteX183" fmla="*/ 9858 w 10000"/>
                    <a:gd name="connsiteY183" fmla="*/ 8655 h 9984"/>
                    <a:gd name="connsiteX0" fmla="*/ 9858 w 10000"/>
                    <a:gd name="connsiteY0" fmla="*/ 8398 h 9729"/>
                    <a:gd name="connsiteX1" fmla="*/ 9599 w 10000"/>
                    <a:gd name="connsiteY1" fmla="*/ 8264 h 9729"/>
                    <a:gd name="connsiteX2" fmla="*/ 8773 w 10000"/>
                    <a:gd name="connsiteY2" fmla="*/ 8195 h 9729"/>
                    <a:gd name="connsiteX3" fmla="*/ 7967 w 10000"/>
                    <a:gd name="connsiteY3" fmla="*/ 8149 h 9729"/>
                    <a:gd name="connsiteX4" fmla="*/ 7693 w 10000"/>
                    <a:gd name="connsiteY4" fmla="*/ 7864 h 9729"/>
                    <a:gd name="connsiteX5" fmla="*/ 7757 w 10000"/>
                    <a:gd name="connsiteY5" fmla="*/ 7750 h 9729"/>
                    <a:gd name="connsiteX6" fmla="*/ 7967 w 10000"/>
                    <a:gd name="connsiteY6" fmla="*/ 7716 h 9729"/>
                    <a:gd name="connsiteX7" fmla="*/ 8563 w 10000"/>
                    <a:gd name="connsiteY7" fmla="*/ 7706 h 9729"/>
                    <a:gd name="connsiteX8" fmla="*/ 9032 w 10000"/>
                    <a:gd name="connsiteY8" fmla="*/ 7626 h 9729"/>
                    <a:gd name="connsiteX9" fmla="*/ 9146 w 10000"/>
                    <a:gd name="connsiteY9" fmla="*/ 7442 h 9729"/>
                    <a:gd name="connsiteX10" fmla="*/ 9032 w 10000"/>
                    <a:gd name="connsiteY10" fmla="*/ 7090 h 9729"/>
                    <a:gd name="connsiteX11" fmla="*/ 9403 w 10000"/>
                    <a:gd name="connsiteY11" fmla="*/ 6806 h 9729"/>
                    <a:gd name="connsiteX12" fmla="*/ 9403 w 10000"/>
                    <a:gd name="connsiteY12" fmla="*/ 1617 h 9729"/>
                    <a:gd name="connsiteX13" fmla="*/ 8952 w 10000"/>
                    <a:gd name="connsiteY13" fmla="*/ 1333 h 9729"/>
                    <a:gd name="connsiteX14" fmla="*/ 8985 w 10000"/>
                    <a:gd name="connsiteY14" fmla="*/ 1152 h 9729"/>
                    <a:gd name="connsiteX15" fmla="*/ 8822 w 10000"/>
                    <a:gd name="connsiteY15" fmla="*/ 934 h 9729"/>
                    <a:gd name="connsiteX16" fmla="*/ 8306 w 10000"/>
                    <a:gd name="connsiteY16" fmla="*/ 889 h 9729"/>
                    <a:gd name="connsiteX17" fmla="*/ 7581 w 10000"/>
                    <a:gd name="connsiteY17" fmla="*/ 969 h 9729"/>
                    <a:gd name="connsiteX18" fmla="*/ 7436 w 10000"/>
                    <a:gd name="connsiteY18" fmla="*/ 1174 h 9729"/>
                    <a:gd name="connsiteX19" fmla="*/ 7467 w 10000"/>
                    <a:gd name="connsiteY19" fmla="*/ 1345 h 9729"/>
                    <a:gd name="connsiteX20" fmla="*/ 7147 w 10000"/>
                    <a:gd name="connsiteY20" fmla="*/ 1617 h 9729"/>
                    <a:gd name="connsiteX21" fmla="*/ 7147 w 10000"/>
                    <a:gd name="connsiteY21" fmla="*/ 6806 h 9729"/>
                    <a:gd name="connsiteX22" fmla="*/ 7452 w 10000"/>
                    <a:gd name="connsiteY22" fmla="*/ 7079 h 9729"/>
                    <a:gd name="connsiteX23" fmla="*/ 7483 w 10000"/>
                    <a:gd name="connsiteY23" fmla="*/ 7273 h 9729"/>
                    <a:gd name="connsiteX24" fmla="*/ 7403 w 10000"/>
                    <a:gd name="connsiteY24" fmla="*/ 7408 h 9729"/>
                    <a:gd name="connsiteX25" fmla="*/ 6741 w 10000"/>
                    <a:gd name="connsiteY25" fmla="*/ 7475 h 9729"/>
                    <a:gd name="connsiteX26" fmla="*/ 6258 w 10000"/>
                    <a:gd name="connsiteY26" fmla="*/ 7430 h 9729"/>
                    <a:gd name="connsiteX27" fmla="*/ 6177 w 10000"/>
                    <a:gd name="connsiteY27" fmla="*/ 7297 h 9729"/>
                    <a:gd name="connsiteX28" fmla="*/ 6224 w 10000"/>
                    <a:gd name="connsiteY28" fmla="*/ 7090 h 9729"/>
                    <a:gd name="connsiteX29" fmla="*/ 6258 w 10000"/>
                    <a:gd name="connsiteY29" fmla="*/ 7102 h 9729"/>
                    <a:gd name="connsiteX30" fmla="*/ 6708 w 10000"/>
                    <a:gd name="connsiteY30" fmla="*/ 6806 h 9729"/>
                    <a:gd name="connsiteX31" fmla="*/ 6708 w 10000"/>
                    <a:gd name="connsiteY31" fmla="*/ 1617 h 9729"/>
                    <a:gd name="connsiteX32" fmla="*/ 6258 w 10000"/>
                    <a:gd name="connsiteY32" fmla="*/ 1333 h 9729"/>
                    <a:gd name="connsiteX33" fmla="*/ 6258 w 10000"/>
                    <a:gd name="connsiteY33" fmla="*/ 1333 h 9729"/>
                    <a:gd name="connsiteX34" fmla="*/ 6288 w 10000"/>
                    <a:gd name="connsiteY34" fmla="*/ 1152 h 9729"/>
                    <a:gd name="connsiteX35" fmla="*/ 6129 w 10000"/>
                    <a:gd name="connsiteY35" fmla="*/ 934 h 9729"/>
                    <a:gd name="connsiteX36" fmla="*/ 5612 w 10000"/>
                    <a:gd name="connsiteY36" fmla="*/ 889 h 9729"/>
                    <a:gd name="connsiteX37" fmla="*/ 4871 w 10000"/>
                    <a:gd name="connsiteY37" fmla="*/ 969 h 9729"/>
                    <a:gd name="connsiteX38" fmla="*/ 4724 w 10000"/>
                    <a:gd name="connsiteY38" fmla="*/ 1174 h 9729"/>
                    <a:gd name="connsiteX39" fmla="*/ 4757 w 10000"/>
                    <a:gd name="connsiteY39" fmla="*/ 1345 h 9729"/>
                    <a:gd name="connsiteX40" fmla="*/ 4467 w 10000"/>
                    <a:gd name="connsiteY40" fmla="*/ 1617 h 9729"/>
                    <a:gd name="connsiteX41" fmla="*/ 4467 w 10000"/>
                    <a:gd name="connsiteY41" fmla="*/ 6806 h 9729"/>
                    <a:gd name="connsiteX42" fmla="*/ 4757 w 10000"/>
                    <a:gd name="connsiteY42" fmla="*/ 7079 h 9729"/>
                    <a:gd name="connsiteX43" fmla="*/ 4790 w 10000"/>
                    <a:gd name="connsiteY43" fmla="*/ 7273 h 9729"/>
                    <a:gd name="connsiteX44" fmla="*/ 4708 w 10000"/>
                    <a:gd name="connsiteY44" fmla="*/ 7408 h 9729"/>
                    <a:gd name="connsiteX45" fmla="*/ 4049 w 10000"/>
                    <a:gd name="connsiteY45" fmla="*/ 7475 h 9729"/>
                    <a:gd name="connsiteX46" fmla="*/ 3582 w 10000"/>
                    <a:gd name="connsiteY46" fmla="*/ 7430 h 9729"/>
                    <a:gd name="connsiteX47" fmla="*/ 3499 w 10000"/>
                    <a:gd name="connsiteY47" fmla="*/ 7297 h 9729"/>
                    <a:gd name="connsiteX48" fmla="*/ 3534 w 10000"/>
                    <a:gd name="connsiteY48" fmla="*/ 7090 h 9729"/>
                    <a:gd name="connsiteX49" fmla="*/ 3567 w 10000"/>
                    <a:gd name="connsiteY49" fmla="*/ 7102 h 9729"/>
                    <a:gd name="connsiteX50" fmla="*/ 4015 w 10000"/>
                    <a:gd name="connsiteY50" fmla="*/ 6806 h 9729"/>
                    <a:gd name="connsiteX51" fmla="*/ 4015 w 10000"/>
                    <a:gd name="connsiteY51" fmla="*/ 1617 h 9729"/>
                    <a:gd name="connsiteX52" fmla="*/ 3693 w 10000"/>
                    <a:gd name="connsiteY52" fmla="*/ 1345 h 9729"/>
                    <a:gd name="connsiteX53" fmla="*/ 3726 w 10000"/>
                    <a:gd name="connsiteY53" fmla="*/ 1162 h 9729"/>
                    <a:gd name="connsiteX54" fmla="*/ 3582 w 10000"/>
                    <a:gd name="connsiteY54" fmla="*/ 946 h 9729"/>
                    <a:gd name="connsiteX55" fmla="*/ 3049 w 10000"/>
                    <a:gd name="connsiteY55" fmla="*/ 899 h 9729"/>
                    <a:gd name="connsiteX56" fmla="*/ 2323 w 10000"/>
                    <a:gd name="connsiteY56" fmla="*/ 980 h 9729"/>
                    <a:gd name="connsiteX57" fmla="*/ 2177 w 10000"/>
                    <a:gd name="connsiteY57" fmla="*/ 1186 h 9729"/>
                    <a:gd name="connsiteX58" fmla="*/ 2209 w 10000"/>
                    <a:gd name="connsiteY58" fmla="*/ 1333 h 9729"/>
                    <a:gd name="connsiteX59" fmla="*/ 1777 w 10000"/>
                    <a:gd name="connsiteY59" fmla="*/ 1617 h 9729"/>
                    <a:gd name="connsiteX60" fmla="*/ 1777 w 10000"/>
                    <a:gd name="connsiteY60" fmla="*/ 6806 h 9729"/>
                    <a:gd name="connsiteX61" fmla="*/ 2177 w 10000"/>
                    <a:gd name="connsiteY61" fmla="*/ 7090 h 9729"/>
                    <a:gd name="connsiteX62" fmla="*/ 2224 w 10000"/>
                    <a:gd name="connsiteY62" fmla="*/ 7297 h 9729"/>
                    <a:gd name="connsiteX63" fmla="*/ 2145 w 10000"/>
                    <a:gd name="connsiteY63" fmla="*/ 7420 h 9729"/>
                    <a:gd name="connsiteX64" fmla="*/ 1483 w 10000"/>
                    <a:gd name="connsiteY64" fmla="*/ 7488 h 9729"/>
                    <a:gd name="connsiteX65" fmla="*/ 1016 w 10000"/>
                    <a:gd name="connsiteY65" fmla="*/ 7442 h 9729"/>
                    <a:gd name="connsiteX66" fmla="*/ 934 w 10000"/>
                    <a:gd name="connsiteY66" fmla="*/ 7320 h 9729"/>
                    <a:gd name="connsiteX67" fmla="*/ 982 w 10000"/>
                    <a:gd name="connsiteY67" fmla="*/ 7090 h 9729"/>
                    <a:gd name="connsiteX68" fmla="*/ 1338 w 10000"/>
                    <a:gd name="connsiteY68" fmla="*/ 6806 h 9729"/>
                    <a:gd name="connsiteX69" fmla="*/ 1338 w 10000"/>
                    <a:gd name="connsiteY69" fmla="*/ 1617 h 9729"/>
                    <a:gd name="connsiteX70" fmla="*/ 918 w 10000"/>
                    <a:gd name="connsiteY70" fmla="*/ 1333 h 9729"/>
                    <a:gd name="connsiteX71" fmla="*/ 934 w 10000"/>
                    <a:gd name="connsiteY71" fmla="*/ 1218 h 9729"/>
                    <a:gd name="connsiteX72" fmla="*/ 838 w 10000"/>
                    <a:gd name="connsiteY72" fmla="*/ 899 h 9729"/>
                    <a:gd name="connsiteX73" fmla="*/ 401 w 10000"/>
                    <a:gd name="connsiteY73" fmla="*/ 754 h 9729"/>
                    <a:gd name="connsiteX74" fmla="*/ 191 w 10000"/>
                    <a:gd name="connsiteY74" fmla="*/ 696 h 9729"/>
                    <a:gd name="connsiteX75" fmla="*/ 128 w 10000"/>
                    <a:gd name="connsiteY75" fmla="*/ 674 h 9729"/>
                    <a:gd name="connsiteX76" fmla="*/ 128 w 10000"/>
                    <a:gd name="connsiteY76" fmla="*/ 674 h 9729"/>
                    <a:gd name="connsiteX77" fmla="*/ 144 w 10000"/>
                    <a:gd name="connsiteY77" fmla="*/ 650 h 9729"/>
                    <a:gd name="connsiteX78" fmla="*/ 516 w 10000"/>
                    <a:gd name="connsiteY78" fmla="*/ 502 h 9729"/>
                    <a:gd name="connsiteX79" fmla="*/ 902 w 10000"/>
                    <a:gd name="connsiteY79" fmla="*/ 299 h 9729"/>
                    <a:gd name="connsiteX80" fmla="*/ 1016 w 10000"/>
                    <a:gd name="connsiteY80" fmla="*/ 1 h 9729"/>
                    <a:gd name="connsiteX81" fmla="*/ 790 w 10000"/>
                    <a:gd name="connsiteY81" fmla="*/ 254 h 9729"/>
                    <a:gd name="connsiteX82" fmla="*/ 401 w 10000"/>
                    <a:gd name="connsiteY82" fmla="*/ 444 h 9729"/>
                    <a:gd name="connsiteX83" fmla="*/ 144 w 10000"/>
                    <a:gd name="connsiteY83" fmla="*/ 537 h 9729"/>
                    <a:gd name="connsiteX84" fmla="*/ 0 w 10000"/>
                    <a:gd name="connsiteY84" fmla="*/ 661 h 9729"/>
                    <a:gd name="connsiteX85" fmla="*/ 0 w 10000"/>
                    <a:gd name="connsiteY85" fmla="*/ 674 h 9729"/>
                    <a:gd name="connsiteX86" fmla="*/ 128 w 10000"/>
                    <a:gd name="connsiteY86" fmla="*/ 777 h 9729"/>
                    <a:gd name="connsiteX87" fmla="*/ 484 w 10000"/>
                    <a:gd name="connsiteY87" fmla="*/ 865 h 9729"/>
                    <a:gd name="connsiteX88" fmla="*/ 724 w 10000"/>
                    <a:gd name="connsiteY88" fmla="*/ 958 h 9729"/>
                    <a:gd name="connsiteX89" fmla="*/ 807 w 10000"/>
                    <a:gd name="connsiteY89" fmla="*/ 1218 h 9729"/>
                    <a:gd name="connsiteX90" fmla="*/ 790 w 10000"/>
                    <a:gd name="connsiteY90" fmla="*/ 1333 h 9729"/>
                    <a:gd name="connsiteX91" fmla="*/ 433 w 10000"/>
                    <a:gd name="connsiteY91" fmla="*/ 1617 h 9729"/>
                    <a:gd name="connsiteX92" fmla="*/ 433 w 10000"/>
                    <a:gd name="connsiteY92" fmla="*/ 6806 h 9729"/>
                    <a:gd name="connsiteX93" fmla="*/ 838 w 10000"/>
                    <a:gd name="connsiteY93" fmla="*/ 7090 h 9729"/>
                    <a:gd name="connsiteX94" fmla="*/ 807 w 10000"/>
                    <a:gd name="connsiteY94" fmla="*/ 7320 h 9729"/>
                    <a:gd name="connsiteX95" fmla="*/ 950 w 10000"/>
                    <a:gd name="connsiteY95" fmla="*/ 7535 h 9729"/>
                    <a:gd name="connsiteX96" fmla="*/ 1483 w 10000"/>
                    <a:gd name="connsiteY96" fmla="*/ 7579 h 9729"/>
                    <a:gd name="connsiteX97" fmla="*/ 2209 w 10000"/>
                    <a:gd name="connsiteY97" fmla="*/ 7500 h 9729"/>
                    <a:gd name="connsiteX98" fmla="*/ 2354 w 10000"/>
                    <a:gd name="connsiteY98" fmla="*/ 7297 h 9729"/>
                    <a:gd name="connsiteX99" fmla="*/ 2323 w 10000"/>
                    <a:gd name="connsiteY99" fmla="*/ 7090 h 9729"/>
                    <a:gd name="connsiteX100" fmla="*/ 2678 w 10000"/>
                    <a:gd name="connsiteY100" fmla="*/ 6806 h 9729"/>
                    <a:gd name="connsiteX101" fmla="*/ 2678 w 10000"/>
                    <a:gd name="connsiteY101" fmla="*/ 1617 h 9729"/>
                    <a:gd name="connsiteX102" fmla="*/ 2339 w 10000"/>
                    <a:gd name="connsiteY102" fmla="*/ 1333 h 9729"/>
                    <a:gd name="connsiteX103" fmla="*/ 2306 w 10000"/>
                    <a:gd name="connsiteY103" fmla="*/ 1186 h 9729"/>
                    <a:gd name="connsiteX104" fmla="*/ 2388 w 10000"/>
                    <a:gd name="connsiteY104" fmla="*/ 1060 h 9729"/>
                    <a:gd name="connsiteX105" fmla="*/ 3049 w 10000"/>
                    <a:gd name="connsiteY105" fmla="*/ 991 h 9729"/>
                    <a:gd name="connsiteX106" fmla="*/ 3517 w 10000"/>
                    <a:gd name="connsiteY106" fmla="*/ 1038 h 9729"/>
                    <a:gd name="connsiteX107" fmla="*/ 3597 w 10000"/>
                    <a:gd name="connsiteY107" fmla="*/ 1162 h 9729"/>
                    <a:gd name="connsiteX108" fmla="*/ 3567 w 10000"/>
                    <a:gd name="connsiteY108" fmla="*/ 1333 h 9729"/>
                    <a:gd name="connsiteX109" fmla="*/ 3567 w 10000"/>
                    <a:gd name="connsiteY109" fmla="*/ 1333 h 9729"/>
                    <a:gd name="connsiteX110" fmla="*/ 3112 w 10000"/>
                    <a:gd name="connsiteY110" fmla="*/ 1617 h 9729"/>
                    <a:gd name="connsiteX111" fmla="*/ 3112 w 10000"/>
                    <a:gd name="connsiteY111" fmla="*/ 6806 h 9729"/>
                    <a:gd name="connsiteX112" fmla="*/ 3403 w 10000"/>
                    <a:gd name="connsiteY112" fmla="*/ 7079 h 9729"/>
                    <a:gd name="connsiteX113" fmla="*/ 3372 w 10000"/>
                    <a:gd name="connsiteY113" fmla="*/ 7297 h 9729"/>
                    <a:gd name="connsiteX114" fmla="*/ 3517 w 10000"/>
                    <a:gd name="connsiteY114" fmla="*/ 7513 h 9729"/>
                    <a:gd name="connsiteX115" fmla="*/ 4049 w 10000"/>
                    <a:gd name="connsiteY115" fmla="*/ 7569 h 9729"/>
                    <a:gd name="connsiteX116" fmla="*/ 4771 w 10000"/>
                    <a:gd name="connsiteY116" fmla="*/ 7488 h 9729"/>
                    <a:gd name="connsiteX117" fmla="*/ 4918 w 10000"/>
                    <a:gd name="connsiteY117" fmla="*/ 7273 h 9729"/>
                    <a:gd name="connsiteX118" fmla="*/ 4885 w 10000"/>
                    <a:gd name="connsiteY118" fmla="*/ 7090 h 9729"/>
                    <a:gd name="connsiteX119" fmla="*/ 4918 w 10000"/>
                    <a:gd name="connsiteY119" fmla="*/ 7102 h 9729"/>
                    <a:gd name="connsiteX120" fmla="*/ 5371 w 10000"/>
                    <a:gd name="connsiteY120" fmla="*/ 6806 h 9729"/>
                    <a:gd name="connsiteX121" fmla="*/ 5371 w 10000"/>
                    <a:gd name="connsiteY121" fmla="*/ 1617 h 9729"/>
                    <a:gd name="connsiteX122" fmla="*/ 4918 w 10000"/>
                    <a:gd name="connsiteY122" fmla="*/ 1333 h 9729"/>
                    <a:gd name="connsiteX123" fmla="*/ 4885 w 10000"/>
                    <a:gd name="connsiteY123" fmla="*/ 1333 h 9729"/>
                    <a:gd name="connsiteX124" fmla="*/ 4871 w 10000"/>
                    <a:gd name="connsiteY124" fmla="*/ 1174 h 9729"/>
                    <a:gd name="connsiteX125" fmla="*/ 4935 w 10000"/>
                    <a:gd name="connsiteY125" fmla="*/ 1048 h 9729"/>
                    <a:gd name="connsiteX126" fmla="*/ 5612 w 10000"/>
                    <a:gd name="connsiteY126" fmla="*/ 980 h 9729"/>
                    <a:gd name="connsiteX127" fmla="*/ 6082 w 10000"/>
                    <a:gd name="connsiteY127" fmla="*/ 1024 h 9729"/>
                    <a:gd name="connsiteX128" fmla="*/ 6161 w 10000"/>
                    <a:gd name="connsiteY128" fmla="*/ 1152 h 9729"/>
                    <a:gd name="connsiteX129" fmla="*/ 6113 w 10000"/>
                    <a:gd name="connsiteY129" fmla="*/ 1345 h 9729"/>
                    <a:gd name="connsiteX130" fmla="*/ 5807 w 10000"/>
                    <a:gd name="connsiteY130" fmla="*/ 1617 h 9729"/>
                    <a:gd name="connsiteX131" fmla="*/ 5807 w 10000"/>
                    <a:gd name="connsiteY131" fmla="*/ 6806 h 9729"/>
                    <a:gd name="connsiteX132" fmla="*/ 6096 w 10000"/>
                    <a:gd name="connsiteY132" fmla="*/ 7079 h 9729"/>
                    <a:gd name="connsiteX133" fmla="*/ 6049 w 10000"/>
                    <a:gd name="connsiteY133" fmla="*/ 7297 h 9729"/>
                    <a:gd name="connsiteX134" fmla="*/ 6208 w 10000"/>
                    <a:gd name="connsiteY134" fmla="*/ 7513 h 9729"/>
                    <a:gd name="connsiteX135" fmla="*/ 6741 w 10000"/>
                    <a:gd name="connsiteY135" fmla="*/ 7569 h 9729"/>
                    <a:gd name="connsiteX136" fmla="*/ 7467 w 10000"/>
                    <a:gd name="connsiteY136" fmla="*/ 7488 h 9729"/>
                    <a:gd name="connsiteX137" fmla="*/ 7613 w 10000"/>
                    <a:gd name="connsiteY137" fmla="*/ 7273 h 9729"/>
                    <a:gd name="connsiteX138" fmla="*/ 7581 w 10000"/>
                    <a:gd name="connsiteY138" fmla="*/ 7102 h 9729"/>
                    <a:gd name="connsiteX139" fmla="*/ 7597 w 10000"/>
                    <a:gd name="connsiteY139" fmla="*/ 7102 h 9729"/>
                    <a:gd name="connsiteX140" fmla="*/ 8049 w 10000"/>
                    <a:gd name="connsiteY140" fmla="*/ 6806 h 9729"/>
                    <a:gd name="connsiteX141" fmla="*/ 8049 w 10000"/>
                    <a:gd name="connsiteY141" fmla="*/ 1617 h 9729"/>
                    <a:gd name="connsiteX142" fmla="*/ 7597 w 10000"/>
                    <a:gd name="connsiteY142" fmla="*/ 1333 h 9729"/>
                    <a:gd name="connsiteX143" fmla="*/ 7581 w 10000"/>
                    <a:gd name="connsiteY143" fmla="*/ 1333 h 9729"/>
                    <a:gd name="connsiteX144" fmla="*/ 7566 w 10000"/>
                    <a:gd name="connsiteY144" fmla="*/ 1174 h 9729"/>
                    <a:gd name="connsiteX145" fmla="*/ 7646 w 10000"/>
                    <a:gd name="connsiteY145" fmla="*/ 1048 h 9729"/>
                    <a:gd name="connsiteX146" fmla="*/ 8306 w 10000"/>
                    <a:gd name="connsiteY146" fmla="*/ 980 h 9729"/>
                    <a:gd name="connsiteX147" fmla="*/ 8773 w 10000"/>
                    <a:gd name="connsiteY147" fmla="*/ 1024 h 9729"/>
                    <a:gd name="connsiteX148" fmla="*/ 8857 w 10000"/>
                    <a:gd name="connsiteY148" fmla="*/ 1152 h 9729"/>
                    <a:gd name="connsiteX149" fmla="*/ 8822 w 10000"/>
                    <a:gd name="connsiteY149" fmla="*/ 1345 h 9729"/>
                    <a:gd name="connsiteX150" fmla="*/ 8500 w 10000"/>
                    <a:gd name="connsiteY150" fmla="*/ 1617 h 9729"/>
                    <a:gd name="connsiteX151" fmla="*/ 8500 w 10000"/>
                    <a:gd name="connsiteY151" fmla="*/ 6806 h 9729"/>
                    <a:gd name="connsiteX152" fmla="*/ 8888 w 10000"/>
                    <a:gd name="connsiteY152" fmla="*/ 7090 h 9729"/>
                    <a:gd name="connsiteX153" fmla="*/ 9016 w 10000"/>
                    <a:gd name="connsiteY153" fmla="*/ 7442 h 9729"/>
                    <a:gd name="connsiteX154" fmla="*/ 8952 w 10000"/>
                    <a:gd name="connsiteY154" fmla="*/ 7558 h 9729"/>
                    <a:gd name="connsiteX155" fmla="*/ 8727 w 10000"/>
                    <a:gd name="connsiteY155" fmla="*/ 7602 h 9729"/>
                    <a:gd name="connsiteX156" fmla="*/ 8146 w 10000"/>
                    <a:gd name="connsiteY156" fmla="*/ 7615 h 9729"/>
                    <a:gd name="connsiteX157" fmla="*/ 7677 w 10000"/>
                    <a:gd name="connsiteY157" fmla="*/ 7683 h 9729"/>
                    <a:gd name="connsiteX158" fmla="*/ 7566 w 10000"/>
                    <a:gd name="connsiteY158" fmla="*/ 7864 h 9729"/>
                    <a:gd name="connsiteX159" fmla="*/ 7903 w 10000"/>
                    <a:gd name="connsiteY159" fmla="*/ 8228 h 9729"/>
                    <a:gd name="connsiteX160" fmla="*/ 8757 w 10000"/>
                    <a:gd name="connsiteY160" fmla="*/ 8286 h 9729"/>
                    <a:gd name="connsiteX161" fmla="*/ 9531 w 10000"/>
                    <a:gd name="connsiteY161" fmla="*/ 8341 h 9729"/>
                    <a:gd name="connsiteX162" fmla="*/ 9758 w 10000"/>
                    <a:gd name="connsiteY162" fmla="*/ 8469 h 9729"/>
                    <a:gd name="connsiteX163" fmla="*/ 9872 w 10000"/>
                    <a:gd name="connsiteY163" fmla="*/ 8617 h 9729"/>
                    <a:gd name="connsiteX164" fmla="*/ 9791 w 10000"/>
                    <a:gd name="connsiteY164" fmla="*/ 8695 h 9729"/>
                    <a:gd name="connsiteX165" fmla="*/ 9420 w 10000"/>
                    <a:gd name="connsiteY165" fmla="*/ 8761 h 9729"/>
                    <a:gd name="connsiteX166" fmla="*/ 9082 w 10000"/>
                    <a:gd name="connsiteY166" fmla="*/ 8774 h 9729"/>
                    <a:gd name="connsiteX167" fmla="*/ 5032 w 10000"/>
                    <a:gd name="connsiteY167" fmla="*/ 8628 h 9729"/>
                    <a:gd name="connsiteX168" fmla="*/ 4209 w 10000"/>
                    <a:gd name="connsiteY168" fmla="*/ 8671 h 9729"/>
                    <a:gd name="connsiteX169" fmla="*/ 3597 w 10000"/>
                    <a:gd name="connsiteY169" fmla="*/ 9173 h 9729"/>
                    <a:gd name="connsiteX170" fmla="*/ 3709 w 10000"/>
                    <a:gd name="connsiteY170" fmla="*/ 9685 h 9729"/>
                    <a:gd name="connsiteX171" fmla="*/ 3709 w 10000"/>
                    <a:gd name="connsiteY171" fmla="*/ 9707 h 9729"/>
                    <a:gd name="connsiteX172" fmla="*/ 3824 w 10000"/>
                    <a:gd name="connsiteY172" fmla="*/ 9729 h 9729"/>
                    <a:gd name="connsiteX173" fmla="*/ 3824 w 10000"/>
                    <a:gd name="connsiteY173" fmla="*/ 9729 h 9729"/>
                    <a:gd name="connsiteX174" fmla="*/ 3840 w 10000"/>
                    <a:gd name="connsiteY174" fmla="*/ 9685 h 9729"/>
                    <a:gd name="connsiteX175" fmla="*/ 3726 w 10000"/>
                    <a:gd name="connsiteY175" fmla="*/ 9173 h 9729"/>
                    <a:gd name="connsiteX176" fmla="*/ 4240 w 10000"/>
                    <a:gd name="connsiteY176" fmla="*/ 8751 h 9729"/>
                    <a:gd name="connsiteX177" fmla="*/ 5032 w 10000"/>
                    <a:gd name="connsiteY177" fmla="*/ 8717 h 9729"/>
                    <a:gd name="connsiteX178" fmla="*/ 9082 w 10000"/>
                    <a:gd name="connsiteY178" fmla="*/ 8865 h 9729"/>
                    <a:gd name="connsiteX179" fmla="*/ 9436 w 10000"/>
                    <a:gd name="connsiteY179" fmla="*/ 8854 h 9729"/>
                    <a:gd name="connsiteX180" fmla="*/ 9872 w 10000"/>
                    <a:gd name="connsiteY180" fmla="*/ 8774 h 9729"/>
                    <a:gd name="connsiteX181" fmla="*/ 10000 w 10000"/>
                    <a:gd name="connsiteY181" fmla="*/ 8617 h 9729"/>
                    <a:gd name="connsiteX182" fmla="*/ 9858 w 10000"/>
                    <a:gd name="connsiteY182" fmla="*/ 8398 h 9729"/>
                    <a:gd name="connsiteX0" fmla="*/ 9858 w 10000"/>
                    <a:gd name="connsiteY0" fmla="*/ 8631 h 9999"/>
                    <a:gd name="connsiteX1" fmla="*/ 9599 w 10000"/>
                    <a:gd name="connsiteY1" fmla="*/ 8493 h 9999"/>
                    <a:gd name="connsiteX2" fmla="*/ 8773 w 10000"/>
                    <a:gd name="connsiteY2" fmla="*/ 8422 h 9999"/>
                    <a:gd name="connsiteX3" fmla="*/ 7967 w 10000"/>
                    <a:gd name="connsiteY3" fmla="*/ 8375 h 9999"/>
                    <a:gd name="connsiteX4" fmla="*/ 7693 w 10000"/>
                    <a:gd name="connsiteY4" fmla="*/ 8082 h 9999"/>
                    <a:gd name="connsiteX5" fmla="*/ 7757 w 10000"/>
                    <a:gd name="connsiteY5" fmla="*/ 7965 h 9999"/>
                    <a:gd name="connsiteX6" fmla="*/ 7967 w 10000"/>
                    <a:gd name="connsiteY6" fmla="*/ 7930 h 9999"/>
                    <a:gd name="connsiteX7" fmla="*/ 8563 w 10000"/>
                    <a:gd name="connsiteY7" fmla="*/ 7920 h 9999"/>
                    <a:gd name="connsiteX8" fmla="*/ 9032 w 10000"/>
                    <a:gd name="connsiteY8" fmla="*/ 7837 h 9999"/>
                    <a:gd name="connsiteX9" fmla="*/ 9146 w 10000"/>
                    <a:gd name="connsiteY9" fmla="*/ 7648 h 9999"/>
                    <a:gd name="connsiteX10" fmla="*/ 9032 w 10000"/>
                    <a:gd name="connsiteY10" fmla="*/ 7286 h 9999"/>
                    <a:gd name="connsiteX11" fmla="*/ 9403 w 10000"/>
                    <a:gd name="connsiteY11" fmla="*/ 6995 h 9999"/>
                    <a:gd name="connsiteX12" fmla="*/ 9403 w 10000"/>
                    <a:gd name="connsiteY12" fmla="*/ 1661 h 9999"/>
                    <a:gd name="connsiteX13" fmla="*/ 8952 w 10000"/>
                    <a:gd name="connsiteY13" fmla="*/ 1369 h 9999"/>
                    <a:gd name="connsiteX14" fmla="*/ 8985 w 10000"/>
                    <a:gd name="connsiteY14" fmla="*/ 1183 h 9999"/>
                    <a:gd name="connsiteX15" fmla="*/ 8822 w 10000"/>
                    <a:gd name="connsiteY15" fmla="*/ 959 h 9999"/>
                    <a:gd name="connsiteX16" fmla="*/ 8306 w 10000"/>
                    <a:gd name="connsiteY16" fmla="*/ 913 h 9999"/>
                    <a:gd name="connsiteX17" fmla="*/ 7581 w 10000"/>
                    <a:gd name="connsiteY17" fmla="*/ 995 h 9999"/>
                    <a:gd name="connsiteX18" fmla="*/ 7436 w 10000"/>
                    <a:gd name="connsiteY18" fmla="*/ 1206 h 9999"/>
                    <a:gd name="connsiteX19" fmla="*/ 7467 w 10000"/>
                    <a:gd name="connsiteY19" fmla="*/ 1381 h 9999"/>
                    <a:gd name="connsiteX20" fmla="*/ 7147 w 10000"/>
                    <a:gd name="connsiteY20" fmla="*/ 1661 h 9999"/>
                    <a:gd name="connsiteX21" fmla="*/ 7147 w 10000"/>
                    <a:gd name="connsiteY21" fmla="*/ 6995 h 9999"/>
                    <a:gd name="connsiteX22" fmla="*/ 7452 w 10000"/>
                    <a:gd name="connsiteY22" fmla="*/ 7275 h 9999"/>
                    <a:gd name="connsiteX23" fmla="*/ 7483 w 10000"/>
                    <a:gd name="connsiteY23" fmla="*/ 7475 h 9999"/>
                    <a:gd name="connsiteX24" fmla="*/ 7403 w 10000"/>
                    <a:gd name="connsiteY24" fmla="*/ 7613 h 9999"/>
                    <a:gd name="connsiteX25" fmla="*/ 6741 w 10000"/>
                    <a:gd name="connsiteY25" fmla="*/ 7682 h 9999"/>
                    <a:gd name="connsiteX26" fmla="*/ 6258 w 10000"/>
                    <a:gd name="connsiteY26" fmla="*/ 7636 h 9999"/>
                    <a:gd name="connsiteX27" fmla="*/ 6177 w 10000"/>
                    <a:gd name="connsiteY27" fmla="*/ 7499 h 9999"/>
                    <a:gd name="connsiteX28" fmla="*/ 6224 w 10000"/>
                    <a:gd name="connsiteY28" fmla="*/ 7286 h 9999"/>
                    <a:gd name="connsiteX29" fmla="*/ 6258 w 10000"/>
                    <a:gd name="connsiteY29" fmla="*/ 7299 h 9999"/>
                    <a:gd name="connsiteX30" fmla="*/ 6708 w 10000"/>
                    <a:gd name="connsiteY30" fmla="*/ 6995 h 9999"/>
                    <a:gd name="connsiteX31" fmla="*/ 6708 w 10000"/>
                    <a:gd name="connsiteY31" fmla="*/ 1661 h 9999"/>
                    <a:gd name="connsiteX32" fmla="*/ 6258 w 10000"/>
                    <a:gd name="connsiteY32" fmla="*/ 1369 h 9999"/>
                    <a:gd name="connsiteX33" fmla="*/ 6258 w 10000"/>
                    <a:gd name="connsiteY33" fmla="*/ 1369 h 9999"/>
                    <a:gd name="connsiteX34" fmla="*/ 6288 w 10000"/>
                    <a:gd name="connsiteY34" fmla="*/ 1183 h 9999"/>
                    <a:gd name="connsiteX35" fmla="*/ 6129 w 10000"/>
                    <a:gd name="connsiteY35" fmla="*/ 959 h 9999"/>
                    <a:gd name="connsiteX36" fmla="*/ 5612 w 10000"/>
                    <a:gd name="connsiteY36" fmla="*/ 913 h 9999"/>
                    <a:gd name="connsiteX37" fmla="*/ 4871 w 10000"/>
                    <a:gd name="connsiteY37" fmla="*/ 995 h 9999"/>
                    <a:gd name="connsiteX38" fmla="*/ 4724 w 10000"/>
                    <a:gd name="connsiteY38" fmla="*/ 1206 h 9999"/>
                    <a:gd name="connsiteX39" fmla="*/ 4757 w 10000"/>
                    <a:gd name="connsiteY39" fmla="*/ 1381 h 9999"/>
                    <a:gd name="connsiteX40" fmla="*/ 4467 w 10000"/>
                    <a:gd name="connsiteY40" fmla="*/ 1661 h 9999"/>
                    <a:gd name="connsiteX41" fmla="*/ 4467 w 10000"/>
                    <a:gd name="connsiteY41" fmla="*/ 6995 h 9999"/>
                    <a:gd name="connsiteX42" fmla="*/ 4757 w 10000"/>
                    <a:gd name="connsiteY42" fmla="*/ 7275 h 9999"/>
                    <a:gd name="connsiteX43" fmla="*/ 4790 w 10000"/>
                    <a:gd name="connsiteY43" fmla="*/ 7475 h 9999"/>
                    <a:gd name="connsiteX44" fmla="*/ 4708 w 10000"/>
                    <a:gd name="connsiteY44" fmla="*/ 7613 h 9999"/>
                    <a:gd name="connsiteX45" fmla="*/ 4049 w 10000"/>
                    <a:gd name="connsiteY45" fmla="*/ 7682 h 9999"/>
                    <a:gd name="connsiteX46" fmla="*/ 3582 w 10000"/>
                    <a:gd name="connsiteY46" fmla="*/ 7636 h 9999"/>
                    <a:gd name="connsiteX47" fmla="*/ 3499 w 10000"/>
                    <a:gd name="connsiteY47" fmla="*/ 7499 h 9999"/>
                    <a:gd name="connsiteX48" fmla="*/ 3534 w 10000"/>
                    <a:gd name="connsiteY48" fmla="*/ 7286 h 9999"/>
                    <a:gd name="connsiteX49" fmla="*/ 3567 w 10000"/>
                    <a:gd name="connsiteY49" fmla="*/ 7299 h 9999"/>
                    <a:gd name="connsiteX50" fmla="*/ 4015 w 10000"/>
                    <a:gd name="connsiteY50" fmla="*/ 6995 h 9999"/>
                    <a:gd name="connsiteX51" fmla="*/ 4015 w 10000"/>
                    <a:gd name="connsiteY51" fmla="*/ 1661 h 9999"/>
                    <a:gd name="connsiteX52" fmla="*/ 3693 w 10000"/>
                    <a:gd name="connsiteY52" fmla="*/ 1381 h 9999"/>
                    <a:gd name="connsiteX53" fmla="*/ 3726 w 10000"/>
                    <a:gd name="connsiteY53" fmla="*/ 1193 h 9999"/>
                    <a:gd name="connsiteX54" fmla="*/ 3582 w 10000"/>
                    <a:gd name="connsiteY54" fmla="*/ 971 h 9999"/>
                    <a:gd name="connsiteX55" fmla="*/ 3049 w 10000"/>
                    <a:gd name="connsiteY55" fmla="*/ 923 h 9999"/>
                    <a:gd name="connsiteX56" fmla="*/ 2323 w 10000"/>
                    <a:gd name="connsiteY56" fmla="*/ 1006 h 9999"/>
                    <a:gd name="connsiteX57" fmla="*/ 2177 w 10000"/>
                    <a:gd name="connsiteY57" fmla="*/ 1218 h 9999"/>
                    <a:gd name="connsiteX58" fmla="*/ 2209 w 10000"/>
                    <a:gd name="connsiteY58" fmla="*/ 1369 h 9999"/>
                    <a:gd name="connsiteX59" fmla="*/ 1777 w 10000"/>
                    <a:gd name="connsiteY59" fmla="*/ 1661 h 9999"/>
                    <a:gd name="connsiteX60" fmla="*/ 1777 w 10000"/>
                    <a:gd name="connsiteY60" fmla="*/ 6995 h 9999"/>
                    <a:gd name="connsiteX61" fmla="*/ 2177 w 10000"/>
                    <a:gd name="connsiteY61" fmla="*/ 7286 h 9999"/>
                    <a:gd name="connsiteX62" fmla="*/ 2224 w 10000"/>
                    <a:gd name="connsiteY62" fmla="*/ 7499 h 9999"/>
                    <a:gd name="connsiteX63" fmla="*/ 2145 w 10000"/>
                    <a:gd name="connsiteY63" fmla="*/ 7626 h 9999"/>
                    <a:gd name="connsiteX64" fmla="*/ 1483 w 10000"/>
                    <a:gd name="connsiteY64" fmla="*/ 7696 h 9999"/>
                    <a:gd name="connsiteX65" fmla="*/ 1016 w 10000"/>
                    <a:gd name="connsiteY65" fmla="*/ 7648 h 9999"/>
                    <a:gd name="connsiteX66" fmla="*/ 934 w 10000"/>
                    <a:gd name="connsiteY66" fmla="*/ 7523 h 9999"/>
                    <a:gd name="connsiteX67" fmla="*/ 982 w 10000"/>
                    <a:gd name="connsiteY67" fmla="*/ 7286 h 9999"/>
                    <a:gd name="connsiteX68" fmla="*/ 1338 w 10000"/>
                    <a:gd name="connsiteY68" fmla="*/ 6995 h 9999"/>
                    <a:gd name="connsiteX69" fmla="*/ 1338 w 10000"/>
                    <a:gd name="connsiteY69" fmla="*/ 1661 h 9999"/>
                    <a:gd name="connsiteX70" fmla="*/ 918 w 10000"/>
                    <a:gd name="connsiteY70" fmla="*/ 1369 h 9999"/>
                    <a:gd name="connsiteX71" fmla="*/ 934 w 10000"/>
                    <a:gd name="connsiteY71" fmla="*/ 1251 h 9999"/>
                    <a:gd name="connsiteX72" fmla="*/ 838 w 10000"/>
                    <a:gd name="connsiteY72" fmla="*/ 923 h 9999"/>
                    <a:gd name="connsiteX73" fmla="*/ 401 w 10000"/>
                    <a:gd name="connsiteY73" fmla="*/ 774 h 9999"/>
                    <a:gd name="connsiteX74" fmla="*/ 191 w 10000"/>
                    <a:gd name="connsiteY74" fmla="*/ 714 h 9999"/>
                    <a:gd name="connsiteX75" fmla="*/ 128 w 10000"/>
                    <a:gd name="connsiteY75" fmla="*/ 692 h 9999"/>
                    <a:gd name="connsiteX76" fmla="*/ 128 w 10000"/>
                    <a:gd name="connsiteY76" fmla="*/ 692 h 9999"/>
                    <a:gd name="connsiteX77" fmla="*/ 144 w 10000"/>
                    <a:gd name="connsiteY77" fmla="*/ 667 h 9999"/>
                    <a:gd name="connsiteX78" fmla="*/ 516 w 10000"/>
                    <a:gd name="connsiteY78" fmla="*/ 515 h 9999"/>
                    <a:gd name="connsiteX79" fmla="*/ 902 w 10000"/>
                    <a:gd name="connsiteY79" fmla="*/ 306 h 9999"/>
                    <a:gd name="connsiteX80" fmla="*/ 1016 w 10000"/>
                    <a:gd name="connsiteY80" fmla="*/ 0 h 9999"/>
                    <a:gd name="connsiteX81" fmla="*/ 401 w 10000"/>
                    <a:gd name="connsiteY81" fmla="*/ 455 h 9999"/>
                    <a:gd name="connsiteX82" fmla="*/ 144 w 10000"/>
                    <a:gd name="connsiteY82" fmla="*/ 551 h 9999"/>
                    <a:gd name="connsiteX83" fmla="*/ 0 w 10000"/>
                    <a:gd name="connsiteY83" fmla="*/ 678 h 9999"/>
                    <a:gd name="connsiteX84" fmla="*/ 0 w 10000"/>
                    <a:gd name="connsiteY84" fmla="*/ 692 h 9999"/>
                    <a:gd name="connsiteX85" fmla="*/ 128 w 10000"/>
                    <a:gd name="connsiteY85" fmla="*/ 798 h 9999"/>
                    <a:gd name="connsiteX86" fmla="*/ 484 w 10000"/>
                    <a:gd name="connsiteY86" fmla="*/ 888 h 9999"/>
                    <a:gd name="connsiteX87" fmla="*/ 724 w 10000"/>
                    <a:gd name="connsiteY87" fmla="*/ 984 h 9999"/>
                    <a:gd name="connsiteX88" fmla="*/ 807 w 10000"/>
                    <a:gd name="connsiteY88" fmla="*/ 1251 h 9999"/>
                    <a:gd name="connsiteX89" fmla="*/ 790 w 10000"/>
                    <a:gd name="connsiteY89" fmla="*/ 1369 h 9999"/>
                    <a:gd name="connsiteX90" fmla="*/ 433 w 10000"/>
                    <a:gd name="connsiteY90" fmla="*/ 1661 h 9999"/>
                    <a:gd name="connsiteX91" fmla="*/ 433 w 10000"/>
                    <a:gd name="connsiteY91" fmla="*/ 6995 h 9999"/>
                    <a:gd name="connsiteX92" fmla="*/ 838 w 10000"/>
                    <a:gd name="connsiteY92" fmla="*/ 7286 h 9999"/>
                    <a:gd name="connsiteX93" fmla="*/ 807 w 10000"/>
                    <a:gd name="connsiteY93" fmla="*/ 7523 h 9999"/>
                    <a:gd name="connsiteX94" fmla="*/ 950 w 10000"/>
                    <a:gd name="connsiteY94" fmla="*/ 7744 h 9999"/>
                    <a:gd name="connsiteX95" fmla="*/ 1483 w 10000"/>
                    <a:gd name="connsiteY95" fmla="*/ 7789 h 9999"/>
                    <a:gd name="connsiteX96" fmla="*/ 2209 w 10000"/>
                    <a:gd name="connsiteY96" fmla="*/ 7708 h 9999"/>
                    <a:gd name="connsiteX97" fmla="*/ 2354 w 10000"/>
                    <a:gd name="connsiteY97" fmla="*/ 7499 h 9999"/>
                    <a:gd name="connsiteX98" fmla="*/ 2323 w 10000"/>
                    <a:gd name="connsiteY98" fmla="*/ 7286 h 9999"/>
                    <a:gd name="connsiteX99" fmla="*/ 2678 w 10000"/>
                    <a:gd name="connsiteY99" fmla="*/ 6995 h 9999"/>
                    <a:gd name="connsiteX100" fmla="*/ 2678 w 10000"/>
                    <a:gd name="connsiteY100" fmla="*/ 1661 h 9999"/>
                    <a:gd name="connsiteX101" fmla="*/ 2339 w 10000"/>
                    <a:gd name="connsiteY101" fmla="*/ 1369 h 9999"/>
                    <a:gd name="connsiteX102" fmla="*/ 2306 w 10000"/>
                    <a:gd name="connsiteY102" fmla="*/ 1218 h 9999"/>
                    <a:gd name="connsiteX103" fmla="*/ 2388 w 10000"/>
                    <a:gd name="connsiteY103" fmla="*/ 1089 h 9999"/>
                    <a:gd name="connsiteX104" fmla="*/ 3049 w 10000"/>
                    <a:gd name="connsiteY104" fmla="*/ 1018 h 9999"/>
                    <a:gd name="connsiteX105" fmla="*/ 3517 w 10000"/>
                    <a:gd name="connsiteY105" fmla="*/ 1066 h 9999"/>
                    <a:gd name="connsiteX106" fmla="*/ 3597 w 10000"/>
                    <a:gd name="connsiteY106" fmla="*/ 1193 h 9999"/>
                    <a:gd name="connsiteX107" fmla="*/ 3567 w 10000"/>
                    <a:gd name="connsiteY107" fmla="*/ 1369 h 9999"/>
                    <a:gd name="connsiteX108" fmla="*/ 3567 w 10000"/>
                    <a:gd name="connsiteY108" fmla="*/ 1369 h 9999"/>
                    <a:gd name="connsiteX109" fmla="*/ 3112 w 10000"/>
                    <a:gd name="connsiteY109" fmla="*/ 1661 h 9999"/>
                    <a:gd name="connsiteX110" fmla="*/ 3112 w 10000"/>
                    <a:gd name="connsiteY110" fmla="*/ 6995 h 9999"/>
                    <a:gd name="connsiteX111" fmla="*/ 3403 w 10000"/>
                    <a:gd name="connsiteY111" fmla="*/ 7275 h 9999"/>
                    <a:gd name="connsiteX112" fmla="*/ 3372 w 10000"/>
                    <a:gd name="connsiteY112" fmla="*/ 7499 h 9999"/>
                    <a:gd name="connsiteX113" fmla="*/ 3517 w 10000"/>
                    <a:gd name="connsiteY113" fmla="*/ 7721 h 9999"/>
                    <a:gd name="connsiteX114" fmla="*/ 4049 w 10000"/>
                    <a:gd name="connsiteY114" fmla="*/ 7779 h 9999"/>
                    <a:gd name="connsiteX115" fmla="*/ 4771 w 10000"/>
                    <a:gd name="connsiteY115" fmla="*/ 7696 h 9999"/>
                    <a:gd name="connsiteX116" fmla="*/ 4918 w 10000"/>
                    <a:gd name="connsiteY116" fmla="*/ 7475 h 9999"/>
                    <a:gd name="connsiteX117" fmla="*/ 4885 w 10000"/>
                    <a:gd name="connsiteY117" fmla="*/ 7286 h 9999"/>
                    <a:gd name="connsiteX118" fmla="*/ 4918 w 10000"/>
                    <a:gd name="connsiteY118" fmla="*/ 7299 h 9999"/>
                    <a:gd name="connsiteX119" fmla="*/ 5371 w 10000"/>
                    <a:gd name="connsiteY119" fmla="*/ 6995 h 9999"/>
                    <a:gd name="connsiteX120" fmla="*/ 5371 w 10000"/>
                    <a:gd name="connsiteY120" fmla="*/ 1661 h 9999"/>
                    <a:gd name="connsiteX121" fmla="*/ 4918 w 10000"/>
                    <a:gd name="connsiteY121" fmla="*/ 1369 h 9999"/>
                    <a:gd name="connsiteX122" fmla="*/ 4885 w 10000"/>
                    <a:gd name="connsiteY122" fmla="*/ 1369 h 9999"/>
                    <a:gd name="connsiteX123" fmla="*/ 4871 w 10000"/>
                    <a:gd name="connsiteY123" fmla="*/ 1206 h 9999"/>
                    <a:gd name="connsiteX124" fmla="*/ 4935 w 10000"/>
                    <a:gd name="connsiteY124" fmla="*/ 1076 h 9999"/>
                    <a:gd name="connsiteX125" fmla="*/ 5612 w 10000"/>
                    <a:gd name="connsiteY125" fmla="*/ 1006 h 9999"/>
                    <a:gd name="connsiteX126" fmla="*/ 6082 w 10000"/>
                    <a:gd name="connsiteY126" fmla="*/ 1052 h 9999"/>
                    <a:gd name="connsiteX127" fmla="*/ 6161 w 10000"/>
                    <a:gd name="connsiteY127" fmla="*/ 1183 h 9999"/>
                    <a:gd name="connsiteX128" fmla="*/ 6113 w 10000"/>
                    <a:gd name="connsiteY128" fmla="*/ 1381 h 9999"/>
                    <a:gd name="connsiteX129" fmla="*/ 5807 w 10000"/>
                    <a:gd name="connsiteY129" fmla="*/ 1661 h 9999"/>
                    <a:gd name="connsiteX130" fmla="*/ 5807 w 10000"/>
                    <a:gd name="connsiteY130" fmla="*/ 6995 h 9999"/>
                    <a:gd name="connsiteX131" fmla="*/ 6096 w 10000"/>
                    <a:gd name="connsiteY131" fmla="*/ 7275 h 9999"/>
                    <a:gd name="connsiteX132" fmla="*/ 6049 w 10000"/>
                    <a:gd name="connsiteY132" fmla="*/ 7499 h 9999"/>
                    <a:gd name="connsiteX133" fmla="*/ 6208 w 10000"/>
                    <a:gd name="connsiteY133" fmla="*/ 7721 h 9999"/>
                    <a:gd name="connsiteX134" fmla="*/ 6741 w 10000"/>
                    <a:gd name="connsiteY134" fmla="*/ 7779 h 9999"/>
                    <a:gd name="connsiteX135" fmla="*/ 7467 w 10000"/>
                    <a:gd name="connsiteY135" fmla="*/ 7696 h 9999"/>
                    <a:gd name="connsiteX136" fmla="*/ 7613 w 10000"/>
                    <a:gd name="connsiteY136" fmla="*/ 7475 h 9999"/>
                    <a:gd name="connsiteX137" fmla="*/ 7581 w 10000"/>
                    <a:gd name="connsiteY137" fmla="*/ 7299 h 9999"/>
                    <a:gd name="connsiteX138" fmla="*/ 7597 w 10000"/>
                    <a:gd name="connsiteY138" fmla="*/ 7299 h 9999"/>
                    <a:gd name="connsiteX139" fmla="*/ 8049 w 10000"/>
                    <a:gd name="connsiteY139" fmla="*/ 6995 h 9999"/>
                    <a:gd name="connsiteX140" fmla="*/ 8049 w 10000"/>
                    <a:gd name="connsiteY140" fmla="*/ 1661 h 9999"/>
                    <a:gd name="connsiteX141" fmla="*/ 7597 w 10000"/>
                    <a:gd name="connsiteY141" fmla="*/ 1369 h 9999"/>
                    <a:gd name="connsiteX142" fmla="*/ 7581 w 10000"/>
                    <a:gd name="connsiteY142" fmla="*/ 1369 h 9999"/>
                    <a:gd name="connsiteX143" fmla="*/ 7566 w 10000"/>
                    <a:gd name="connsiteY143" fmla="*/ 1206 h 9999"/>
                    <a:gd name="connsiteX144" fmla="*/ 7646 w 10000"/>
                    <a:gd name="connsiteY144" fmla="*/ 1076 h 9999"/>
                    <a:gd name="connsiteX145" fmla="*/ 8306 w 10000"/>
                    <a:gd name="connsiteY145" fmla="*/ 1006 h 9999"/>
                    <a:gd name="connsiteX146" fmla="*/ 8773 w 10000"/>
                    <a:gd name="connsiteY146" fmla="*/ 1052 h 9999"/>
                    <a:gd name="connsiteX147" fmla="*/ 8857 w 10000"/>
                    <a:gd name="connsiteY147" fmla="*/ 1183 h 9999"/>
                    <a:gd name="connsiteX148" fmla="*/ 8822 w 10000"/>
                    <a:gd name="connsiteY148" fmla="*/ 1381 h 9999"/>
                    <a:gd name="connsiteX149" fmla="*/ 8500 w 10000"/>
                    <a:gd name="connsiteY149" fmla="*/ 1661 h 9999"/>
                    <a:gd name="connsiteX150" fmla="*/ 8500 w 10000"/>
                    <a:gd name="connsiteY150" fmla="*/ 6995 h 9999"/>
                    <a:gd name="connsiteX151" fmla="*/ 8888 w 10000"/>
                    <a:gd name="connsiteY151" fmla="*/ 7286 h 9999"/>
                    <a:gd name="connsiteX152" fmla="*/ 9016 w 10000"/>
                    <a:gd name="connsiteY152" fmla="*/ 7648 h 9999"/>
                    <a:gd name="connsiteX153" fmla="*/ 8952 w 10000"/>
                    <a:gd name="connsiteY153" fmla="*/ 7768 h 9999"/>
                    <a:gd name="connsiteX154" fmla="*/ 8727 w 10000"/>
                    <a:gd name="connsiteY154" fmla="*/ 7813 h 9999"/>
                    <a:gd name="connsiteX155" fmla="*/ 8146 w 10000"/>
                    <a:gd name="connsiteY155" fmla="*/ 7826 h 9999"/>
                    <a:gd name="connsiteX156" fmla="*/ 7677 w 10000"/>
                    <a:gd name="connsiteY156" fmla="*/ 7896 h 9999"/>
                    <a:gd name="connsiteX157" fmla="*/ 7566 w 10000"/>
                    <a:gd name="connsiteY157" fmla="*/ 8082 h 9999"/>
                    <a:gd name="connsiteX158" fmla="*/ 7903 w 10000"/>
                    <a:gd name="connsiteY158" fmla="*/ 8456 h 9999"/>
                    <a:gd name="connsiteX159" fmla="*/ 8757 w 10000"/>
                    <a:gd name="connsiteY159" fmla="*/ 8516 h 9999"/>
                    <a:gd name="connsiteX160" fmla="*/ 9531 w 10000"/>
                    <a:gd name="connsiteY160" fmla="*/ 8572 h 9999"/>
                    <a:gd name="connsiteX161" fmla="*/ 9758 w 10000"/>
                    <a:gd name="connsiteY161" fmla="*/ 8704 h 9999"/>
                    <a:gd name="connsiteX162" fmla="*/ 9872 w 10000"/>
                    <a:gd name="connsiteY162" fmla="*/ 8856 h 9999"/>
                    <a:gd name="connsiteX163" fmla="*/ 9791 w 10000"/>
                    <a:gd name="connsiteY163" fmla="*/ 8936 h 9999"/>
                    <a:gd name="connsiteX164" fmla="*/ 9420 w 10000"/>
                    <a:gd name="connsiteY164" fmla="*/ 9004 h 9999"/>
                    <a:gd name="connsiteX165" fmla="*/ 9082 w 10000"/>
                    <a:gd name="connsiteY165" fmla="*/ 9017 h 9999"/>
                    <a:gd name="connsiteX166" fmla="*/ 5032 w 10000"/>
                    <a:gd name="connsiteY166" fmla="*/ 8867 h 9999"/>
                    <a:gd name="connsiteX167" fmla="*/ 4209 w 10000"/>
                    <a:gd name="connsiteY167" fmla="*/ 8912 h 9999"/>
                    <a:gd name="connsiteX168" fmla="*/ 3597 w 10000"/>
                    <a:gd name="connsiteY168" fmla="*/ 9428 h 9999"/>
                    <a:gd name="connsiteX169" fmla="*/ 3709 w 10000"/>
                    <a:gd name="connsiteY169" fmla="*/ 9954 h 9999"/>
                    <a:gd name="connsiteX170" fmla="*/ 3709 w 10000"/>
                    <a:gd name="connsiteY170" fmla="*/ 9976 h 9999"/>
                    <a:gd name="connsiteX171" fmla="*/ 3824 w 10000"/>
                    <a:gd name="connsiteY171" fmla="*/ 9999 h 9999"/>
                    <a:gd name="connsiteX172" fmla="*/ 3824 w 10000"/>
                    <a:gd name="connsiteY172" fmla="*/ 9999 h 9999"/>
                    <a:gd name="connsiteX173" fmla="*/ 3840 w 10000"/>
                    <a:gd name="connsiteY173" fmla="*/ 9954 h 9999"/>
                    <a:gd name="connsiteX174" fmla="*/ 3726 w 10000"/>
                    <a:gd name="connsiteY174" fmla="*/ 9428 h 9999"/>
                    <a:gd name="connsiteX175" fmla="*/ 4240 w 10000"/>
                    <a:gd name="connsiteY175" fmla="*/ 8994 h 9999"/>
                    <a:gd name="connsiteX176" fmla="*/ 5032 w 10000"/>
                    <a:gd name="connsiteY176" fmla="*/ 8959 h 9999"/>
                    <a:gd name="connsiteX177" fmla="*/ 9082 w 10000"/>
                    <a:gd name="connsiteY177" fmla="*/ 9111 h 9999"/>
                    <a:gd name="connsiteX178" fmla="*/ 9436 w 10000"/>
                    <a:gd name="connsiteY178" fmla="*/ 9100 h 9999"/>
                    <a:gd name="connsiteX179" fmla="*/ 9872 w 10000"/>
                    <a:gd name="connsiteY179" fmla="*/ 9017 h 9999"/>
                    <a:gd name="connsiteX180" fmla="*/ 10000 w 10000"/>
                    <a:gd name="connsiteY180" fmla="*/ 8856 h 9999"/>
                    <a:gd name="connsiteX181" fmla="*/ 9858 w 10000"/>
                    <a:gd name="connsiteY181" fmla="*/ 8631 h 9999"/>
                    <a:gd name="connsiteX0" fmla="*/ 9858 w 10000"/>
                    <a:gd name="connsiteY0" fmla="*/ 8327 h 9695"/>
                    <a:gd name="connsiteX1" fmla="*/ 9599 w 10000"/>
                    <a:gd name="connsiteY1" fmla="*/ 8189 h 9695"/>
                    <a:gd name="connsiteX2" fmla="*/ 8773 w 10000"/>
                    <a:gd name="connsiteY2" fmla="*/ 8118 h 9695"/>
                    <a:gd name="connsiteX3" fmla="*/ 7967 w 10000"/>
                    <a:gd name="connsiteY3" fmla="*/ 8071 h 9695"/>
                    <a:gd name="connsiteX4" fmla="*/ 7693 w 10000"/>
                    <a:gd name="connsiteY4" fmla="*/ 7778 h 9695"/>
                    <a:gd name="connsiteX5" fmla="*/ 7757 w 10000"/>
                    <a:gd name="connsiteY5" fmla="*/ 7661 h 9695"/>
                    <a:gd name="connsiteX6" fmla="*/ 7967 w 10000"/>
                    <a:gd name="connsiteY6" fmla="*/ 7626 h 9695"/>
                    <a:gd name="connsiteX7" fmla="*/ 8563 w 10000"/>
                    <a:gd name="connsiteY7" fmla="*/ 7616 h 9695"/>
                    <a:gd name="connsiteX8" fmla="*/ 9032 w 10000"/>
                    <a:gd name="connsiteY8" fmla="*/ 7533 h 9695"/>
                    <a:gd name="connsiteX9" fmla="*/ 9146 w 10000"/>
                    <a:gd name="connsiteY9" fmla="*/ 7344 h 9695"/>
                    <a:gd name="connsiteX10" fmla="*/ 9032 w 10000"/>
                    <a:gd name="connsiteY10" fmla="*/ 6982 h 9695"/>
                    <a:gd name="connsiteX11" fmla="*/ 9403 w 10000"/>
                    <a:gd name="connsiteY11" fmla="*/ 6691 h 9695"/>
                    <a:gd name="connsiteX12" fmla="*/ 9403 w 10000"/>
                    <a:gd name="connsiteY12" fmla="*/ 1356 h 9695"/>
                    <a:gd name="connsiteX13" fmla="*/ 8952 w 10000"/>
                    <a:gd name="connsiteY13" fmla="*/ 1064 h 9695"/>
                    <a:gd name="connsiteX14" fmla="*/ 8985 w 10000"/>
                    <a:gd name="connsiteY14" fmla="*/ 878 h 9695"/>
                    <a:gd name="connsiteX15" fmla="*/ 8822 w 10000"/>
                    <a:gd name="connsiteY15" fmla="*/ 654 h 9695"/>
                    <a:gd name="connsiteX16" fmla="*/ 8306 w 10000"/>
                    <a:gd name="connsiteY16" fmla="*/ 608 h 9695"/>
                    <a:gd name="connsiteX17" fmla="*/ 7581 w 10000"/>
                    <a:gd name="connsiteY17" fmla="*/ 690 h 9695"/>
                    <a:gd name="connsiteX18" fmla="*/ 7436 w 10000"/>
                    <a:gd name="connsiteY18" fmla="*/ 901 h 9695"/>
                    <a:gd name="connsiteX19" fmla="*/ 7467 w 10000"/>
                    <a:gd name="connsiteY19" fmla="*/ 1076 h 9695"/>
                    <a:gd name="connsiteX20" fmla="*/ 7147 w 10000"/>
                    <a:gd name="connsiteY20" fmla="*/ 1356 h 9695"/>
                    <a:gd name="connsiteX21" fmla="*/ 7147 w 10000"/>
                    <a:gd name="connsiteY21" fmla="*/ 6691 h 9695"/>
                    <a:gd name="connsiteX22" fmla="*/ 7452 w 10000"/>
                    <a:gd name="connsiteY22" fmla="*/ 6971 h 9695"/>
                    <a:gd name="connsiteX23" fmla="*/ 7483 w 10000"/>
                    <a:gd name="connsiteY23" fmla="*/ 7171 h 9695"/>
                    <a:gd name="connsiteX24" fmla="*/ 7403 w 10000"/>
                    <a:gd name="connsiteY24" fmla="*/ 7309 h 9695"/>
                    <a:gd name="connsiteX25" fmla="*/ 6741 w 10000"/>
                    <a:gd name="connsiteY25" fmla="*/ 7378 h 9695"/>
                    <a:gd name="connsiteX26" fmla="*/ 6258 w 10000"/>
                    <a:gd name="connsiteY26" fmla="*/ 7332 h 9695"/>
                    <a:gd name="connsiteX27" fmla="*/ 6177 w 10000"/>
                    <a:gd name="connsiteY27" fmla="*/ 7195 h 9695"/>
                    <a:gd name="connsiteX28" fmla="*/ 6224 w 10000"/>
                    <a:gd name="connsiteY28" fmla="*/ 6982 h 9695"/>
                    <a:gd name="connsiteX29" fmla="*/ 6258 w 10000"/>
                    <a:gd name="connsiteY29" fmla="*/ 6995 h 9695"/>
                    <a:gd name="connsiteX30" fmla="*/ 6708 w 10000"/>
                    <a:gd name="connsiteY30" fmla="*/ 6691 h 9695"/>
                    <a:gd name="connsiteX31" fmla="*/ 6708 w 10000"/>
                    <a:gd name="connsiteY31" fmla="*/ 1356 h 9695"/>
                    <a:gd name="connsiteX32" fmla="*/ 6258 w 10000"/>
                    <a:gd name="connsiteY32" fmla="*/ 1064 h 9695"/>
                    <a:gd name="connsiteX33" fmla="*/ 6258 w 10000"/>
                    <a:gd name="connsiteY33" fmla="*/ 1064 h 9695"/>
                    <a:gd name="connsiteX34" fmla="*/ 6288 w 10000"/>
                    <a:gd name="connsiteY34" fmla="*/ 878 h 9695"/>
                    <a:gd name="connsiteX35" fmla="*/ 6129 w 10000"/>
                    <a:gd name="connsiteY35" fmla="*/ 654 h 9695"/>
                    <a:gd name="connsiteX36" fmla="*/ 5612 w 10000"/>
                    <a:gd name="connsiteY36" fmla="*/ 608 h 9695"/>
                    <a:gd name="connsiteX37" fmla="*/ 4871 w 10000"/>
                    <a:gd name="connsiteY37" fmla="*/ 690 h 9695"/>
                    <a:gd name="connsiteX38" fmla="*/ 4724 w 10000"/>
                    <a:gd name="connsiteY38" fmla="*/ 901 h 9695"/>
                    <a:gd name="connsiteX39" fmla="*/ 4757 w 10000"/>
                    <a:gd name="connsiteY39" fmla="*/ 1076 h 9695"/>
                    <a:gd name="connsiteX40" fmla="*/ 4467 w 10000"/>
                    <a:gd name="connsiteY40" fmla="*/ 1356 h 9695"/>
                    <a:gd name="connsiteX41" fmla="*/ 4467 w 10000"/>
                    <a:gd name="connsiteY41" fmla="*/ 6691 h 9695"/>
                    <a:gd name="connsiteX42" fmla="*/ 4757 w 10000"/>
                    <a:gd name="connsiteY42" fmla="*/ 6971 h 9695"/>
                    <a:gd name="connsiteX43" fmla="*/ 4790 w 10000"/>
                    <a:gd name="connsiteY43" fmla="*/ 7171 h 9695"/>
                    <a:gd name="connsiteX44" fmla="*/ 4708 w 10000"/>
                    <a:gd name="connsiteY44" fmla="*/ 7309 h 9695"/>
                    <a:gd name="connsiteX45" fmla="*/ 4049 w 10000"/>
                    <a:gd name="connsiteY45" fmla="*/ 7378 h 9695"/>
                    <a:gd name="connsiteX46" fmla="*/ 3582 w 10000"/>
                    <a:gd name="connsiteY46" fmla="*/ 7332 h 9695"/>
                    <a:gd name="connsiteX47" fmla="*/ 3499 w 10000"/>
                    <a:gd name="connsiteY47" fmla="*/ 7195 h 9695"/>
                    <a:gd name="connsiteX48" fmla="*/ 3534 w 10000"/>
                    <a:gd name="connsiteY48" fmla="*/ 6982 h 9695"/>
                    <a:gd name="connsiteX49" fmla="*/ 3567 w 10000"/>
                    <a:gd name="connsiteY49" fmla="*/ 6995 h 9695"/>
                    <a:gd name="connsiteX50" fmla="*/ 4015 w 10000"/>
                    <a:gd name="connsiteY50" fmla="*/ 6691 h 9695"/>
                    <a:gd name="connsiteX51" fmla="*/ 4015 w 10000"/>
                    <a:gd name="connsiteY51" fmla="*/ 1356 h 9695"/>
                    <a:gd name="connsiteX52" fmla="*/ 3693 w 10000"/>
                    <a:gd name="connsiteY52" fmla="*/ 1076 h 9695"/>
                    <a:gd name="connsiteX53" fmla="*/ 3726 w 10000"/>
                    <a:gd name="connsiteY53" fmla="*/ 888 h 9695"/>
                    <a:gd name="connsiteX54" fmla="*/ 3582 w 10000"/>
                    <a:gd name="connsiteY54" fmla="*/ 666 h 9695"/>
                    <a:gd name="connsiteX55" fmla="*/ 3049 w 10000"/>
                    <a:gd name="connsiteY55" fmla="*/ 618 h 9695"/>
                    <a:gd name="connsiteX56" fmla="*/ 2323 w 10000"/>
                    <a:gd name="connsiteY56" fmla="*/ 701 h 9695"/>
                    <a:gd name="connsiteX57" fmla="*/ 2177 w 10000"/>
                    <a:gd name="connsiteY57" fmla="*/ 913 h 9695"/>
                    <a:gd name="connsiteX58" fmla="*/ 2209 w 10000"/>
                    <a:gd name="connsiteY58" fmla="*/ 1064 h 9695"/>
                    <a:gd name="connsiteX59" fmla="*/ 1777 w 10000"/>
                    <a:gd name="connsiteY59" fmla="*/ 1356 h 9695"/>
                    <a:gd name="connsiteX60" fmla="*/ 1777 w 10000"/>
                    <a:gd name="connsiteY60" fmla="*/ 6691 h 9695"/>
                    <a:gd name="connsiteX61" fmla="*/ 2177 w 10000"/>
                    <a:gd name="connsiteY61" fmla="*/ 6982 h 9695"/>
                    <a:gd name="connsiteX62" fmla="*/ 2224 w 10000"/>
                    <a:gd name="connsiteY62" fmla="*/ 7195 h 9695"/>
                    <a:gd name="connsiteX63" fmla="*/ 2145 w 10000"/>
                    <a:gd name="connsiteY63" fmla="*/ 7322 h 9695"/>
                    <a:gd name="connsiteX64" fmla="*/ 1483 w 10000"/>
                    <a:gd name="connsiteY64" fmla="*/ 7392 h 9695"/>
                    <a:gd name="connsiteX65" fmla="*/ 1016 w 10000"/>
                    <a:gd name="connsiteY65" fmla="*/ 7344 h 9695"/>
                    <a:gd name="connsiteX66" fmla="*/ 934 w 10000"/>
                    <a:gd name="connsiteY66" fmla="*/ 7219 h 9695"/>
                    <a:gd name="connsiteX67" fmla="*/ 982 w 10000"/>
                    <a:gd name="connsiteY67" fmla="*/ 6982 h 9695"/>
                    <a:gd name="connsiteX68" fmla="*/ 1338 w 10000"/>
                    <a:gd name="connsiteY68" fmla="*/ 6691 h 9695"/>
                    <a:gd name="connsiteX69" fmla="*/ 1338 w 10000"/>
                    <a:gd name="connsiteY69" fmla="*/ 1356 h 9695"/>
                    <a:gd name="connsiteX70" fmla="*/ 918 w 10000"/>
                    <a:gd name="connsiteY70" fmla="*/ 1064 h 9695"/>
                    <a:gd name="connsiteX71" fmla="*/ 934 w 10000"/>
                    <a:gd name="connsiteY71" fmla="*/ 946 h 9695"/>
                    <a:gd name="connsiteX72" fmla="*/ 838 w 10000"/>
                    <a:gd name="connsiteY72" fmla="*/ 618 h 9695"/>
                    <a:gd name="connsiteX73" fmla="*/ 401 w 10000"/>
                    <a:gd name="connsiteY73" fmla="*/ 469 h 9695"/>
                    <a:gd name="connsiteX74" fmla="*/ 191 w 10000"/>
                    <a:gd name="connsiteY74" fmla="*/ 409 h 9695"/>
                    <a:gd name="connsiteX75" fmla="*/ 128 w 10000"/>
                    <a:gd name="connsiteY75" fmla="*/ 387 h 9695"/>
                    <a:gd name="connsiteX76" fmla="*/ 128 w 10000"/>
                    <a:gd name="connsiteY76" fmla="*/ 387 h 9695"/>
                    <a:gd name="connsiteX77" fmla="*/ 144 w 10000"/>
                    <a:gd name="connsiteY77" fmla="*/ 362 h 9695"/>
                    <a:gd name="connsiteX78" fmla="*/ 516 w 10000"/>
                    <a:gd name="connsiteY78" fmla="*/ 210 h 9695"/>
                    <a:gd name="connsiteX79" fmla="*/ 902 w 10000"/>
                    <a:gd name="connsiteY79" fmla="*/ 1 h 9695"/>
                    <a:gd name="connsiteX80" fmla="*/ 401 w 10000"/>
                    <a:gd name="connsiteY80" fmla="*/ 150 h 9695"/>
                    <a:gd name="connsiteX81" fmla="*/ 144 w 10000"/>
                    <a:gd name="connsiteY81" fmla="*/ 246 h 9695"/>
                    <a:gd name="connsiteX82" fmla="*/ 0 w 10000"/>
                    <a:gd name="connsiteY82" fmla="*/ 373 h 9695"/>
                    <a:gd name="connsiteX83" fmla="*/ 0 w 10000"/>
                    <a:gd name="connsiteY83" fmla="*/ 387 h 9695"/>
                    <a:gd name="connsiteX84" fmla="*/ 128 w 10000"/>
                    <a:gd name="connsiteY84" fmla="*/ 493 h 9695"/>
                    <a:gd name="connsiteX85" fmla="*/ 484 w 10000"/>
                    <a:gd name="connsiteY85" fmla="*/ 583 h 9695"/>
                    <a:gd name="connsiteX86" fmla="*/ 724 w 10000"/>
                    <a:gd name="connsiteY86" fmla="*/ 679 h 9695"/>
                    <a:gd name="connsiteX87" fmla="*/ 807 w 10000"/>
                    <a:gd name="connsiteY87" fmla="*/ 946 h 9695"/>
                    <a:gd name="connsiteX88" fmla="*/ 790 w 10000"/>
                    <a:gd name="connsiteY88" fmla="*/ 1064 h 9695"/>
                    <a:gd name="connsiteX89" fmla="*/ 433 w 10000"/>
                    <a:gd name="connsiteY89" fmla="*/ 1356 h 9695"/>
                    <a:gd name="connsiteX90" fmla="*/ 433 w 10000"/>
                    <a:gd name="connsiteY90" fmla="*/ 6691 h 9695"/>
                    <a:gd name="connsiteX91" fmla="*/ 838 w 10000"/>
                    <a:gd name="connsiteY91" fmla="*/ 6982 h 9695"/>
                    <a:gd name="connsiteX92" fmla="*/ 807 w 10000"/>
                    <a:gd name="connsiteY92" fmla="*/ 7219 h 9695"/>
                    <a:gd name="connsiteX93" fmla="*/ 950 w 10000"/>
                    <a:gd name="connsiteY93" fmla="*/ 7440 h 9695"/>
                    <a:gd name="connsiteX94" fmla="*/ 1483 w 10000"/>
                    <a:gd name="connsiteY94" fmla="*/ 7485 h 9695"/>
                    <a:gd name="connsiteX95" fmla="*/ 2209 w 10000"/>
                    <a:gd name="connsiteY95" fmla="*/ 7404 h 9695"/>
                    <a:gd name="connsiteX96" fmla="*/ 2354 w 10000"/>
                    <a:gd name="connsiteY96" fmla="*/ 7195 h 9695"/>
                    <a:gd name="connsiteX97" fmla="*/ 2323 w 10000"/>
                    <a:gd name="connsiteY97" fmla="*/ 6982 h 9695"/>
                    <a:gd name="connsiteX98" fmla="*/ 2678 w 10000"/>
                    <a:gd name="connsiteY98" fmla="*/ 6691 h 9695"/>
                    <a:gd name="connsiteX99" fmla="*/ 2678 w 10000"/>
                    <a:gd name="connsiteY99" fmla="*/ 1356 h 9695"/>
                    <a:gd name="connsiteX100" fmla="*/ 2339 w 10000"/>
                    <a:gd name="connsiteY100" fmla="*/ 1064 h 9695"/>
                    <a:gd name="connsiteX101" fmla="*/ 2306 w 10000"/>
                    <a:gd name="connsiteY101" fmla="*/ 913 h 9695"/>
                    <a:gd name="connsiteX102" fmla="*/ 2388 w 10000"/>
                    <a:gd name="connsiteY102" fmla="*/ 784 h 9695"/>
                    <a:gd name="connsiteX103" fmla="*/ 3049 w 10000"/>
                    <a:gd name="connsiteY103" fmla="*/ 713 h 9695"/>
                    <a:gd name="connsiteX104" fmla="*/ 3517 w 10000"/>
                    <a:gd name="connsiteY104" fmla="*/ 761 h 9695"/>
                    <a:gd name="connsiteX105" fmla="*/ 3597 w 10000"/>
                    <a:gd name="connsiteY105" fmla="*/ 888 h 9695"/>
                    <a:gd name="connsiteX106" fmla="*/ 3567 w 10000"/>
                    <a:gd name="connsiteY106" fmla="*/ 1064 h 9695"/>
                    <a:gd name="connsiteX107" fmla="*/ 3567 w 10000"/>
                    <a:gd name="connsiteY107" fmla="*/ 1064 h 9695"/>
                    <a:gd name="connsiteX108" fmla="*/ 3112 w 10000"/>
                    <a:gd name="connsiteY108" fmla="*/ 1356 h 9695"/>
                    <a:gd name="connsiteX109" fmla="*/ 3112 w 10000"/>
                    <a:gd name="connsiteY109" fmla="*/ 6691 h 9695"/>
                    <a:gd name="connsiteX110" fmla="*/ 3403 w 10000"/>
                    <a:gd name="connsiteY110" fmla="*/ 6971 h 9695"/>
                    <a:gd name="connsiteX111" fmla="*/ 3372 w 10000"/>
                    <a:gd name="connsiteY111" fmla="*/ 7195 h 9695"/>
                    <a:gd name="connsiteX112" fmla="*/ 3517 w 10000"/>
                    <a:gd name="connsiteY112" fmla="*/ 7417 h 9695"/>
                    <a:gd name="connsiteX113" fmla="*/ 4049 w 10000"/>
                    <a:gd name="connsiteY113" fmla="*/ 7475 h 9695"/>
                    <a:gd name="connsiteX114" fmla="*/ 4771 w 10000"/>
                    <a:gd name="connsiteY114" fmla="*/ 7392 h 9695"/>
                    <a:gd name="connsiteX115" fmla="*/ 4918 w 10000"/>
                    <a:gd name="connsiteY115" fmla="*/ 7171 h 9695"/>
                    <a:gd name="connsiteX116" fmla="*/ 4885 w 10000"/>
                    <a:gd name="connsiteY116" fmla="*/ 6982 h 9695"/>
                    <a:gd name="connsiteX117" fmla="*/ 4918 w 10000"/>
                    <a:gd name="connsiteY117" fmla="*/ 6995 h 9695"/>
                    <a:gd name="connsiteX118" fmla="*/ 5371 w 10000"/>
                    <a:gd name="connsiteY118" fmla="*/ 6691 h 9695"/>
                    <a:gd name="connsiteX119" fmla="*/ 5371 w 10000"/>
                    <a:gd name="connsiteY119" fmla="*/ 1356 h 9695"/>
                    <a:gd name="connsiteX120" fmla="*/ 4918 w 10000"/>
                    <a:gd name="connsiteY120" fmla="*/ 1064 h 9695"/>
                    <a:gd name="connsiteX121" fmla="*/ 4885 w 10000"/>
                    <a:gd name="connsiteY121" fmla="*/ 1064 h 9695"/>
                    <a:gd name="connsiteX122" fmla="*/ 4871 w 10000"/>
                    <a:gd name="connsiteY122" fmla="*/ 901 h 9695"/>
                    <a:gd name="connsiteX123" fmla="*/ 4935 w 10000"/>
                    <a:gd name="connsiteY123" fmla="*/ 771 h 9695"/>
                    <a:gd name="connsiteX124" fmla="*/ 5612 w 10000"/>
                    <a:gd name="connsiteY124" fmla="*/ 701 h 9695"/>
                    <a:gd name="connsiteX125" fmla="*/ 6082 w 10000"/>
                    <a:gd name="connsiteY125" fmla="*/ 747 h 9695"/>
                    <a:gd name="connsiteX126" fmla="*/ 6161 w 10000"/>
                    <a:gd name="connsiteY126" fmla="*/ 878 h 9695"/>
                    <a:gd name="connsiteX127" fmla="*/ 6113 w 10000"/>
                    <a:gd name="connsiteY127" fmla="*/ 1076 h 9695"/>
                    <a:gd name="connsiteX128" fmla="*/ 5807 w 10000"/>
                    <a:gd name="connsiteY128" fmla="*/ 1356 h 9695"/>
                    <a:gd name="connsiteX129" fmla="*/ 5807 w 10000"/>
                    <a:gd name="connsiteY129" fmla="*/ 6691 h 9695"/>
                    <a:gd name="connsiteX130" fmla="*/ 6096 w 10000"/>
                    <a:gd name="connsiteY130" fmla="*/ 6971 h 9695"/>
                    <a:gd name="connsiteX131" fmla="*/ 6049 w 10000"/>
                    <a:gd name="connsiteY131" fmla="*/ 7195 h 9695"/>
                    <a:gd name="connsiteX132" fmla="*/ 6208 w 10000"/>
                    <a:gd name="connsiteY132" fmla="*/ 7417 h 9695"/>
                    <a:gd name="connsiteX133" fmla="*/ 6741 w 10000"/>
                    <a:gd name="connsiteY133" fmla="*/ 7475 h 9695"/>
                    <a:gd name="connsiteX134" fmla="*/ 7467 w 10000"/>
                    <a:gd name="connsiteY134" fmla="*/ 7392 h 9695"/>
                    <a:gd name="connsiteX135" fmla="*/ 7613 w 10000"/>
                    <a:gd name="connsiteY135" fmla="*/ 7171 h 9695"/>
                    <a:gd name="connsiteX136" fmla="*/ 7581 w 10000"/>
                    <a:gd name="connsiteY136" fmla="*/ 6995 h 9695"/>
                    <a:gd name="connsiteX137" fmla="*/ 7597 w 10000"/>
                    <a:gd name="connsiteY137" fmla="*/ 6995 h 9695"/>
                    <a:gd name="connsiteX138" fmla="*/ 8049 w 10000"/>
                    <a:gd name="connsiteY138" fmla="*/ 6691 h 9695"/>
                    <a:gd name="connsiteX139" fmla="*/ 8049 w 10000"/>
                    <a:gd name="connsiteY139" fmla="*/ 1356 h 9695"/>
                    <a:gd name="connsiteX140" fmla="*/ 7597 w 10000"/>
                    <a:gd name="connsiteY140" fmla="*/ 1064 h 9695"/>
                    <a:gd name="connsiteX141" fmla="*/ 7581 w 10000"/>
                    <a:gd name="connsiteY141" fmla="*/ 1064 h 9695"/>
                    <a:gd name="connsiteX142" fmla="*/ 7566 w 10000"/>
                    <a:gd name="connsiteY142" fmla="*/ 901 h 9695"/>
                    <a:gd name="connsiteX143" fmla="*/ 7646 w 10000"/>
                    <a:gd name="connsiteY143" fmla="*/ 771 h 9695"/>
                    <a:gd name="connsiteX144" fmla="*/ 8306 w 10000"/>
                    <a:gd name="connsiteY144" fmla="*/ 701 h 9695"/>
                    <a:gd name="connsiteX145" fmla="*/ 8773 w 10000"/>
                    <a:gd name="connsiteY145" fmla="*/ 747 h 9695"/>
                    <a:gd name="connsiteX146" fmla="*/ 8857 w 10000"/>
                    <a:gd name="connsiteY146" fmla="*/ 878 h 9695"/>
                    <a:gd name="connsiteX147" fmla="*/ 8822 w 10000"/>
                    <a:gd name="connsiteY147" fmla="*/ 1076 h 9695"/>
                    <a:gd name="connsiteX148" fmla="*/ 8500 w 10000"/>
                    <a:gd name="connsiteY148" fmla="*/ 1356 h 9695"/>
                    <a:gd name="connsiteX149" fmla="*/ 8500 w 10000"/>
                    <a:gd name="connsiteY149" fmla="*/ 6691 h 9695"/>
                    <a:gd name="connsiteX150" fmla="*/ 8888 w 10000"/>
                    <a:gd name="connsiteY150" fmla="*/ 6982 h 9695"/>
                    <a:gd name="connsiteX151" fmla="*/ 9016 w 10000"/>
                    <a:gd name="connsiteY151" fmla="*/ 7344 h 9695"/>
                    <a:gd name="connsiteX152" fmla="*/ 8952 w 10000"/>
                    <a:gd name="connsiteY152" fmla="*/ 7464 h 9695"/>
                    <a:gd name="connsiteX153" fmla="*/ 8727 w 10000"/>
                    <a:gd name="connsiteY153" fmla="*/ 7509 h 9695"/>
                    <a:gd name="connsiteX154" fmla="*/ 8146 w 10000"/>
                    <a:gd name="connsiteY154" fmla="*/ 7522 h 9695"/>
                    <a:gd name="connsiteX155" fmla="*/ 7677 w 10000"/>
                    <a:gd name="connsiteY155" fmla="*/ 7592 h 9695"/>
                    <a:gd name="connsiteX156" fmla="*/ 7566 w 10000"/>
                    <a:gd name="connsiteY156" fmla="*/ 7778 h 9695"/>
                    <a:gd name="connsiteX157" fmla="*/ 7903 w 10000"/>
                    <a:gd name="connsiteY157" fmla="*/ 8152 h 9695"/>
                    <a:gd name="connsiteX158" fmla="*/ 8757 w 10000"/>
                    <a:gd name="connsiteY158" fmla="*/ 8212 h 9695"/>
                    <a:gd name="connsiteX159" fmla="*/ 9531 w 10000"/>
                    <a:gd name="connsiteY159" fmla="*/ 8268 h 9695"/>
                    <a:gd name="connsiteX160" fmla="*/ 9758 w 10000"/>
                    <a:gd name="connsiteY160" fmla="*/ 8400 h 9695"/>
                    <a:gd name="connsiteX161" fmla="*/ 9872 w 10000"/>
                    <a:gd name="connsiteY161" fmla="*/ 8552 h 9695"/>
                    <a:gd name="connsiteX162" fmla="*/ 9791 w 10000"/>
                    <a:gd name="connsiteY162" fmla="*/ 8632 h 9695"/>
                    <a:gd name="connsiteX163" fmla="*/ 9420 w 10000"/>
                    <a:gd name="connsiteY163" fmla="*/ 8700 h 9695"/>
                    <a:gd name="connsiteX164" fmla="*/ 9082 w 10000"/>
                    <a:gd name="connsiteY164" fmla="*/ 8713 h 9695"/>
                    <a:gd name="connsiteX165" fmla="*/ 5032 w 10000"/>
                    <a:gd name="connsiteY165" fmla="*/ 8563 h 9695"/>
                    <a:gd name="connsiteX166" fmla="*/ 4209 w 10000"/>
                    <a:gd name="connsiteY166" fmla="*/ 8608 h 9695"/>
                    <a:gd name="connsiteX167" fmla="*/ 3597 w 10000"/>
                    <a:gd name="connsiteY167" fmla="*/ 9124 h 9695"/>
                    <a:gd name="connsiteX168" fmla="*/ 3709 w 10000"/>
                    <a:gd name="connsiteY168" fmla="*/ 9650 h 9695"/>
                    <a:gd name="connsiteX169" fmla="*/ 3709 w 10000"/>
                    <a:gd name="connsiteY169" fmla="*/ 9672 h 9695"/>
                    <a:gd name="connsiteX170" fmla="*/ 3824 w 10000"/>
                    <a:gd name="connsiteY170" fmla="*/ 9695 h 9695"/>
                    <a:gd name="connsiteX171" fmla="*/ 3824 w 10000"/>
                    <a:gd name="connsiteY171" fmla="*/ 9695 h 9695"/>
                    <a:gd name="connsiteX172" fmla="*/ 3840 w 10000"/>
                    <a:gd name="connsiteY172" fmla="*/ 9650 h 9695"/>
                    <a:gd name="connsiteX173" fmla="*/ 3726 w 10000"/>
                    <a:gd name="connsiteY173" fmla="*/ 9124 h 9695"/>
                    <a:gd name="connsiteX174" fmla="*/ 4240 w 10000"/>
                    <a:gd name="connsiteY174" fmla="*/ 8690 h 9695"/>
                    <a:gd name="connsiteX175" fmla="*/ 5032 w 10000"/>
                    <a:gd name="connsiteY175" fmla="*/ 8655 h 9695"/>
                    <a:gd name="connsiteX176" fmla="*/ 9082 w 10000"/>
                    <a:gd name="connsiteY176" fmla="*/ 8807 h 9695"/>
                    <a:gd name="connsiteX177" fmla="*/ 9436 w 10000"/>
                    <a:gd name="connsiteY177" fmla="*/ 8796 h 9695"/>
                    <a:gd name="connsiteX178" fmla="*/ 9872 w 10000"/>
                    <a:gd name="connsiteY178" fmla="*/ 8713 h 9695"/>
                    <a:gd name="connsiteX179" fmla="*/ 10000 w 10000"/>
                    <a:gd name="connsiteY179" fmla="*/ 8552 h 9695"/>
                    <a:gd name="connsiteX180" fmla="*/ 9858 w 10000"/>
                    <a:gd name="connsiteY180" fmla="*/ 8327 h 9695"/>
                    <a:gd name="connsiteX0" fmla="*/ 9858 w 10000"/>
                    <a:gd name="connsiteY0" fmla="*/ 8435 h 9846"/>
                    <a:gd name="connsiteX1" fmla="*/ 9599 w 10000"/>
                    <a:gd name="connsiteY1" fmla="*/ 8293 h 9846"/>
                    <a:gd name="connsiteX2" fmla="*/ 8773 w 10000"/>
                    <a:gd name="connsiteY2" fmla="*/ 8219 h 9846"/>
                    <a:gd name="connsiteX3" fmla="*/ 7967 w 10000"/>
                    <a:gd name="connsiteY3" fmla="*/ 8171 h 9846"/>
                    <a:gd name="connsiteX4" fmla="*/ 7693 w 10000"/>
                    <a:gd name="connsiteY4" fmla="*/ 7869 h 9846"/>
                    <a:gd name="connsiteX5" fmla="*/ 7757 w 10000"/>
                    <a:gd name="connsiteY5" fmla="*/ 7748 h 9846"/>
                    <a:gd name="connsiteX6" fmla="*/ 7967 w 10000"/>
                    <a:gd name="connsiteY6" fmla="*/ 7712 h 9846"/>
                    <a:gd name="connsiteX7" fmla="*/ 8563 w 10000"/>
                    <a:gd name="connsiteY7" fmla="*/ 7702 h 9846"/>
                    <a:gd name="connsiteX8" fmla="*/ 9032 w 10000"/>
                    <a:gd name="connsiteY8" fmla="*/ 7616 h 9846"/>
                    <a:gd name="connsiteX9" fmla="*/ 9146 w 10000"/>
                    <a:gd name="connsiteY9" fmla="*/ 7421 h 9846"/>
                    <a:gd name="connsiteX10" fmla="*/ 9032 w 10000"/>
                    <a:gd name="connsiteY10" fmla="*/ 7048 h 9846"/>
                    <a:gd name="connsiteX11" fmla="*/ 9403 w 10000"/>
                    <a:gd name="connsiteY11" fmla="*/ 6747 h 9846"/>
                    <a:gd name="connsiteX12" fmla="*/ 9403 w 10000"/>
                    <a:gd name="connsiteY12" fmla="*/ 1245 h 9846"/>
                    <a:gd name="connsiteX13" fmla="*/ 8952 w 10000"/>
                    <a:gd name="connsiteY13" fmla="*/ 943 h 9846"/>
                    <a:gd name="connsiteX14" fmla="*/ 8985 w 10000"/>
                    <a:gd name="connsiteY14" fmla="*/ 752 h 9846"/>
                    <a:gd name="connsiteX15" fmla="*/ 8822 w 10000"/>
                    <a:gd name="connsiteY15" fmla="*/ 521 h 9846"/>
                    <a:gd name="connsiteX16" fmla="*/ 8306 w 10000"/>
                    <a:gd name="connsiteY16" fmla="*/ 473 h 9846"/>
                    <a:gd name="connsiteX17" fmla="*/ 7581 w 10000"/>
                    <a:gd name="connsiteY17" fmla="*/ 558 h 9846"/>
                    <a:gd name="connsiteX18" fmla="*/ 7436 w 10000"/>
                    <a:gd name="connsiteY18" fmla="*/ 775 h 9846"/>
                    <a:gd name="connsiteX19" fmla="*/ 7467 w 10000"/>
                    <a:gd name="connsiteY19" fmla="*/ 956 h 9846"/>
                    <a:gd name="connsiteX20" fmla="*/ 7147 w 10000"/>
                    <a:gd name="connsiteY20" fmla="*/ 1245 h 9846"/>
                    <a:gd name="connsiteX21" fmla="*/ 7147 w 10000"/>
                    <a:gd name="connsiteY21" fmla="*/ 6747 h 9846"/>
                    <a:gd name="connsiteX22" fmla="*/ 7452 w 10000"/>
                    <a:gd name="connsiteY22" fmla="*/ 7036 h 9846"/>
                    <a:gd name="connsiteX23" fmla="*/ 7483 w 10000"/>
                    <a:gd name="connsiteY23" fmla="*/ 7243 h 9846"/>
                    <a:gd name="connsiteX24" fmla="*/ 7403 w 10000"/>
                    <a:gd name="connsiteY24" fmla="*/ 7385 h 9846"/>
                    <a:gd name="connsiteX25" fmla="*/ 6741 w 10000"/>
                    <a:gd name="connsiteY25" fmla="*/ 7456 h 9846"/>
                    <a:gd name="connsiteX26" fmla="*/ 6258 w 10000"/>
                    <a:gd name="connsiteY26" fmla="*/ 7409 h 9846"/>
                    <a:gd name="connsiteX27" fmla="*/ 6177 w 10000"/>
                    <a:gd name="connsiteY27" fmla="*/ 7267 h 9846"/>
                    <a:gd name="connsiteX28" fmla="*/ 6224 w 10000"/>
                    <a:gd name="connsiteY28" fmla="*/ 7048 h 9846"/>
                    <a:gd name="connsiteX29" fmla="*/ 6258 w 10000"/>
                    <a:gd name="connsiteY29" fmla="*/ 7061 h 9846"/>
                    <a:gd name="connsiteX30" fmla="*/ 6708 w 10000"/>
                    <a:gd name="connsiteY30" fmla="*/ 6747 h 9846"/>
                    <a:gd name="connsiteX31" fmla="*/ 6708 w 10000"/>
                    <a:gd name="connsiteY31" fmla="*/ 1245 h 9846"/>
                    <a:gd name="connsiteX32" fmla="*/ 6258 w 10000"/>
                    <a:gd name="connsiteY32" fmla="*/ 943 h 9846"/>
                    <a:gd name="connsiteX33" fmla="*/ 6258 w 10000"/>
                    <a:gd name="connsiteY33" fmla="*/ 943 h 9846"/>
                    <a:gd name="connsiteX34" fmla="*/ 6288 w 10000"/>
                    <a:gd name="connsiteY34" fmla="*/ 752 h 9846"/>
                    <a:gd name="connsiteX35" fmla="*/ 6129 w 10000"/>
                    <a:gd name="connsiteY35" fmla="*/ 521 h 9846"/>
                    <a:gd name="connsiteX36" fmla="*/ 5612 w 10000"/>
                    <a:gd name="connsiteY36" fmla="*/ 473 h 9846"/>
                    <a:gd name="connsiteX37" fmla="*/ 4871 w 10000"/>
                    <a:gd name="connsiteY37" fmla="*/ 558 h 9846"/>
                    <a:gd name="connsiteX38" fmla="*/ 4724 w 10000"/>
                    <a:gd name="connsiteY38" fmla="*/ 775 h 9846"/>
                    <a:gd name="connsiteX39" fmla="*/ 4757 w 10000"/>
                    <a:gd name="connsiteY39" fmla="*/ 956 h 9846"/>
                    <a:gd name="connsiteX40" fmla="*/ 4467 w 10000"/>
                    <a:gd name="connsiteY40" fmla="*/ 1245 h 9846"/>
                    <a:gd name="connsiteX41" fmla="*/ 4467 w 10000"/>
                    <a:gd name="connsiteY41" fmla="*/ 6747 h 9846"/>
                    <a:gd name="connsiteX42" fmla="*/ 4757 w 10000"/>
                    <a:gd name="connsiteY42" fmla="*/ 7036 h 9846"/>
                    <a:gd name="connsiteX43" fmla="*/ 4790 w 10000"/>
                    <a:gd name="connsiteY43" fmla="*/ 7243 h 9846"/>
                    <a:gd name="connsiteX44" fmla="*/ 4708 w 10000"/>
                    <a:gd name="connsiteY44" fmla="*/ 7385 h 9846"/>
                    <a:gd name="connsiteX45" fmla="*/ 4049 w 10000"/>
                    <a:gd name="connsiteY45" fmla="*/ 7456 h 9846"/>
                    <a:gd name="connsiteX46" fmla="*/ 3582 w 10000"/>
                    <a:gd name="connsiteY46" fmla="*/ 7409 h 9846"/>
                    <a:gd name="connsiteX47" fmla="*/ 3499 w 10000"/>
                    <a:gd name="connsiteY47" fmla="*/ 7267 h 9846"/>
                    <a:gd name="connsiteX48" fmla="*/ 3534 w 10000"/>
                    <a:gd name="connsiteY48" fmla="*/ 7048 h 9846"/>
                    <a:gd name="connsiteX49" fmla="*/ 3567 w 10000"/>
                    <a:gd name="connsiteY49" fmla="*/ 7061 h 9846"/>
                    <a:gd name="connsiteX50" fmla="*/ 4015 w 10000"/>
                    <a:gd name="connsiteY50" fmla="*/ 6747 h 9846"/>
                    <a:gd name="connsiteX51" fmla="*/ 4015 w 10000"/>
                    <a:gd name="connsiteY51" fmla="*/ 1245 h 9846"/>
                    <a:gd name="connsiteX52" fmla="*/ 3693 w 10000"/>
                    <a:gd name="connsiteY52" fmla="*/ 956 h 9846"/>
                    <a:gd name="connsiteX53" fmla="*/ 3726 w 10000"/>
                    <a:gd name="connsiteY53" fmla="*/ 762 h 9846"/>
                    <a:gd name="connsiteX54" fmla="*/ 3582 w 10000"/>
                    <a:gd name="connsiteY54" fmla="*/ 533 h 9846"/>
                    <a:gd name="connsiteX55" fmla="*/ 3049 w 10000"/>
                    <a:gd name="connsiteY55" fmla="*/ 483 h 9846"/>
                    <a:gd name="connsiteX56" fmla="*/ 2323 w 10000"/>
                    <a:gd name="connsiteY56" fmla="*/ 569 h 9846"/>
                    <a:gd name="connsiteX57" fmla="*/ 2177 w 10000"/>
                    <a:gd name="connsiteY57" fmla="*/ 788 h 9846"/>
                    <a:gd name="connsiteX58" fmla="*/ 2209 w 10000"/>
                    <a:gd name="connsiteY58" fmla="*/ 943 h 9846"/>
                    <a:gd name="connsiteX59" fmla="*/ 1777 w 10000"/>
                    <a:gd name="connsiteY59" fmla="*/ 1245 h 9846"/>
                    <a:gd name="connsiteX60" fmla="*/ 1777 w 10000"/>
                    <a:gd name="connsiteY60" fmla="*/ 6747 h 9846"/>
                    <a:gd name="connsiteX61" fmla="*/ 2177 w 10000"/>
                    <a:gd name="connsiteY61" fmla="*/ 7048 h 9846"/>
                    <a:gd name="connsiteX62" fmla="*/ 2224 w 10000"/>
                    <a:gd name="connsiteY62" fmla="*/ 7267 h 9846"/>
                    <a:gd name="connsiteX63" fmla="*/ 2145 w 10000"/>
                    <a:gd name="connsiteY63" fmla="*/ 7398 h 9846"/>
                    <a:gd name="connsiteX64" fmla="*/ 1483 w 10000"/>
                    <a:gd name="connsiteY64" fmla="*/ 7471 h 9846"/>
                    <a:gd name="connsiteX65" fmla="*/ 1016 w 10000"/>
                    <a:gd name="connsiteY65" fmla="*/ 7421 h 9846"/>
                    <a:gd name="connsiteX66" fmla="*/ 934 w 10000"/>
                    <a:gd name="connsiteY66" fmla="*/ 7292 h 9846"/>
                    <a:gd name="connsiteX67" fmla="*/ 982 w 10000"/>
                    <a:gd name="connsiteY67" fmla="*/ 7048 h 9846"/>
                    <a:gd name="connsiteX68" fmla="*/ 1338 w 10000"/>
                    <a:gd name="connsiteY68" fmla="*/ 6747 h 9846"/>
                    <a:gd name="connsiteX69" fmla="*/ 1338 w 10000"/>
                    <a:gd name="connsiteY69" fmla="*/ 1245 h 9846"/>
                    <a:gd name="connsiteX70" fmla="*/ 918 w 10000"/>
                    <a:gd name="connsiteY70" fmla="*/ 943 h 9846"/>
                    <a:gd name="connsiteX71" fmla="*/ 934 w 10000"/>
                    <a:gd name="connsiteY71" fmla="*/ 822 h 9846"/>
                    <a:gd name="connsiteX72" fmla="*/ 838 w 10000"/>
                    <a:gd name="connsiteY72" fmla="*/ 483 h 9846"/>
                    <a:gd name="connsiteX73" fmla="*/ 401 w 10000"/>
                    <a:gd name="connsiteY73" fmla="*/ 330 h 9846"/>
                    <a:gd name="connsiteX74" fmla="*/ 191 w 10000"/>
                    <a:gd name="connsiteY74" fmla="*/ 268 h 9846"/>
                    <a:gd name="connsiteX75" fmla="*/ 128 w 10000"/>
                    <a:gd name="connsiteY75" fmla="*/ 245 h 9846"/>
                    <a:gd name="connsiteX76" fmla="*/ 128 w 10000"/>
                    <a:gd name="connsiteY76" fmla="*/ 245 h 9846"/>
                    <a:gd name="connsiteX77" fmla="*/ 144 w 10000"/>
                    <a:gd name="connsiteY77" fmla="*/ 219 h 9846"/>
                    <a:gd name="connsiteX78" fmla="*/ 516 w 10000"/>
                    <a:gd name="connsiteY78" fmla="*/ 63 h 9846"/>
                    <a:gd name="connsiteX79" fmla="*/ 401 w 10000"/>
                    <a:gd name="connsiteY79" fmla="*/ 1 h 9846"/>
                    <a:gd name="connsiteX80" fmla="*/ 144 w 10000"/>
                    <a:gd name="connsiteY80" fmla="*/ 100 h 9846"/>
                    <a:gd name="connsiteX81" fmla="*/ 0 w 10000"/>
                    <a:gd name="connsiteY81" fmla="*/ 231 h 9846"/>
                    <a:gd name="connsiteX82" fmla="*/ 0 w 10000"/>
                    <a:gd name="connsiteY82" fmla="*/ 245 h 9846"/>
                    <a:gd name="connsiteX83" fmla="*/ 128 w 10000"/>
                    <a:gd name="connsiteY83" fmla="*/ 355 h 9846"/>
                    <a:gd name="connsiteX84" fmla="*/ 484 w 10000"/>
                    <a:gd name="connsiteY84" fmla="*/ 447 h 9846"/>
                    <a:gd name="connsiteX85" fmla="*/ 724 w 10000"/>
                    <a:gd name="connsiteY85" fmla="*/ 546 h 9846"/>
                    <a:gd name="connsiteX86" fmla="*/ 807 w 10000"/>
                    <a:gd name="connsiteY86" fmla="*/ 822 h 9846"/>
                    <a:gd name="connsiteX87" fmla="*/ 790 w 10000"/>
                    <a:gd name="connsiteY87" fmla="*/ 943 h 9846"/>
                    <a:gd name="connsiteX88" fmla="*/ 433 w 10000"/>
                    <a:gd name="connsiteY88" fmla="*/ 1245 h 9846"/>
                    <a:gd name="connsiteX89" fmla="*/ 433 w 10000"/>
                    <a:gd name="connsiteY89" fmla="*/ 6747 h 9846"/>
                    <a:gd name="connsiteX90" fmla="*/ 838 w 10000"/>
                    <a:gd name="connsiteY90" fmla="*/ 7048 h 9846"/>
                    <a:gd name="connsiteX91" fmla="*/ 807 w 10000"/>
                    <a:gd name="connsiteY91" fmla="*/ 7292 h 9846"/>
                    <a:gd name="connsiteX92" fmla="*/ 950 w 10000"/>
                    <a:gd name="connsiteY92" fmla="*/ 7520 h 9846"/>
                    <a:gd name="connsiteX93" fmla="*/ 1483 w 10000"/>
                    <a:gd name="connsiteY93" fmla="*/ 7566 h 9846"/>
                    <a:gd name="connsiteX94" fmla="*/ 2209 w 10000"/>
                    <a:gd name="connsiteY94" fmla="*/ 7483 h 9846"/>
                    <a:gd name="connsiteX95" fmla="*/ 2354 w 10000"/>
                    <a:gd name="connsiteY95" fmla="*/ 7267 h 9846"/>
                    <a:gd name="connsiteX96" fmla="*/ 2323 w 10000"/>
                    <a:gd name="connsiteY96" fmla="*/ 7048 h 9846"/>
                    <a:gd name="connsiteX97" fmla="*/ 2678 w 10000"/>
                    <a:gd name="connsiteY97" fmla="*/ 6747 h 9846"/>
                    <a:gd name="connsiteX98" fmla="*/ 2678 w 10000"/>
                    <a:gd name="connsiteY98" fmla="*/ 1245 h 9846"/>
                    <a:gd name="connsiteX99" fmla="*/ 2339 w 10000"/>
                    <a:gd name="connsiteY99" fmla="*/ 943 h 9846"/>
                    <a:gd name="connsiteX100" fmla="*/ 2306 w 10000"/>
                    <a:gd name="connsiteY100" fmla="*/ 788 h 9846"/>
                    <a:gd name="connsiteX101" fmla="*/ 2388 w 10000"/>
                    <a:gd name="connsiteY101" fmla="*/ 655 h 9846"/>
                    <a:gd name="connsiteX102" fmla="*/ 3049 w 10000"/>
                    <a:gd name="connsiteY102" fmla="*/ 581 h 9846"/>
                    <a:gd name="connsiteX103" fmla="*/ 3517 w 10000"/>
                    <a:gd name="connsiteY103" fmla="*/ 631 h 9846"/>
                    <a:gd name="connsiteX104" fmla="*/ 3597 w 10000"/>
                    <a:gd name="connsiteY104" fmla="*/ 762 h 9846"/>
                    <a:gd name="connsiteX105" fmla="*/ 3567 w 10000"/>
                    <a:gd name="connsiteY105" fmla="*/ 943 h 9846"/>
                    <a:gd name="connsiteX106" fmla="*/ 3567 w 10000"/>
                    <a:gd name="connsiteY106" fmla="*/ 943 h 9846"/>
                    <a:gd name="connsiteX107" fmla="*/ 3112 w 10000"/>
                    <a:gd name="connsiteY107" fmla="*/ 1245 h 9846"/>
                    <a:gd name="connsiteX108" fmla="*/ 3112 w 10000"/>
                    <a:gd name="connsiteY108" fmla="*/ 6747 h 9846"/>
                    <a:gd name="connsiteX109" fmla="*/ 3403 w 10000"/>
                    <a:gd name="connsiteY109" fmla="*/ 7036 h 9846"/>
                    <a:gd name="connsiteX110" fmla="*/ 3372 w 10000"/>
                    <a:gd name="connsiteY110" fmla="*/ 7267 h 9846"/>
                    <a:gd name="connsiteX111" fmla="*/ 3517 w 10000"/>
                    <a:gd name="connsiteY111" fmla="*/ 7496 h 9846"/>
                    <a:gd name="connsiteX112" fmla="*/ 4049 w 10000"/>
                    <a:gd name="connsiteY112" fmla="*/ 7556 h 9846"/>
                    <a:gd name="connsiteX113" fmla="*/ 4771 w 10000"/>
                    <a:gd name="connsiteY113" fmla="*/ 7471 h 9846"/>
                    <a:gd name="connsiteX114" fmla="*/ 4918 w 10000"/>
                    <a:gd name="connsiteY114" fmla="*/ 7243 h 9846"/>
                    <a:gd name="connsiteX115" fmla="*/ 4885 w 10000"/>
                    <a:gd name="connsiteY115" fmla="*/ 7048 h 9846"/>
                    <a:gd name="connsiteX116" fmla="*/ 4918 w 10000"/>
                    <a:gd name="connsiteY116" fmla="*/ 7061 h 9846"/>
                    <a:gd name="connsiteX117" fmla="*/ 5371 w 10000"/>
                    <a:gd name="connsiteY117" fmla="*/ 6747 h 9846"/>
                    <a:gd name="connsiteX118" fmla="*/ 5371 w 10000"/>
                    <a:gd name="connsiteY118" fmla="*/ 1245 h 9846"/>
                    <a:gd name="connsiteX119" fmla="*/ 4918 w 10000"/>
                    <a:gd name="connsiteY119" fmla="*/ 943 h 9846"/>
                    <a:gd name="connsiteX120" fmla="*/ 4885 w 10000"/>
                    <a:gd name="connsiteY120" fmla="*/ 943 h 9846"/>
                    <a:gd name="connsiteX121" fmla="*/ 4871 w 10000"/>
                    <a:gd name="connsiteY121" fmla="*/ 775 h 9846"/>
                    <a:gd name="connsiteX122" fmla="*/ 4935 w 10000"/>
                    <a:gd name="connsiteY122" fmla="*/ 641 h 9846"/>
                    <a:gd name="connsiteX123" fmla="*/ 5612 w 10000"/>
                    <a:gd name="connsiteY123" fmla="*/ 569 h 9846"/>
                    <a:gd name="connsiteX124" fmla="*/ 6082 w 10000"/>
                    <a:gd name="connsiteY124" fmla="*/ 617 h 9846"/>
                    <a:gd name="connsiteX125" fmla="*/ 6161 w 10000"/>
                    <a:gd name="connsiteY125" fmla="*/ 752 h 9846"/>
                    <a:gd name="connsiteX126" fmla="*/ 6113 w 10000"/>
                    <a:gd name="connsiteY126" fmla="*/ 956 h 9846"/>
                    <a:gd name="connsiteX127" fmla="*/ 5807 w 10000"/>
                    <a:gd name="connsiteY127" fmla="*/ 1245 h 9846"/>
                    <a:gd name="connsiteX128" fmla="*/ 5807 w 10000"/>
                    <a:gd name="connsiteY128" fmla="*/ 6747 h 9846"/>
                    <a:gd name="connsiteX129" fmla="*/ 6096 w 10000"/>
                    <a:gd name="connsiteY129" fmla="*/ 7036 h 9846"/>
                    <a:gd name="connsiteX130" fmla="*/ 6049 w 10000"/>
                    <a:gd name="connsiteY130" fmla="*/ 7267 h 9846"/>
                    <a:gd name="connsiteX131" fmla="*/ 6208 w 10000"/>
                    <a:gd name="connsiteY131" fmla="*/ 7496 h 9846"/>
                    <a:gd name="connsiteX132" fmla="*/ 6741 w 10000"/>
                    <a:gd name="connsiteY132" fmla="*/ 7556 h 9846"/>
                    <a:gd name="connsiteX133" fmla="*/ 7467 w 10000"/>
                    <a:gd name="connsiteY133" fmla="*/ 7471 h 9846"/>
                    <a:gd name="connsiteX134" fmla="*/ 7613 w 10000"/>
                    <a:gd name="connsiteY134" fmla="*/ 7243 h 9846"/>
                    <a:gd name="connsiteX135" fmla="*/ 7581 w 10000"/>
                    <a:gd name="connsiteY135" fmla="*/ 7061 h 9846"/>
                    <a:gd name="connsiteX136" fmla="*/ 7597 w 10000"/>
                    <a:gd name="connsiteY136" fmla="*/ 7061 h 9846"/>
                    <a:gd name="connsiteX137" fmla="*/ 8049 w 10000"/>
                    <a:gd name="connsiteY137" fmla="*/ 6747 h 9846"/>
                    <a:gd name="connsiteX138" fmla="*/ 8049 w 10000"/>
                    <a:gd name="connsiteY138" fmla="*/ 1245 h 9846"/>
                    <a:gd name="connsiteX139" fmla="*/ 7597 w 10000"/>
                    <a:gd name="connsiteY139" fmla="*/ 943 h 9846"/>
                    <a:gd name="connsiteX140" fmla="*/ 7581 w 10000"/>
                    <a:gd name="connsiteY140" fmla="*/ 943 h 9846"/>
                    <a:gd name="connsiteX141" fmla="*/ 7566 w 10000"/>
                    <a:gd name="connsiteY141" fmla="*/ 775 h 9846"/>
                    <a:gd name="connsiteX142" fmla="*/ 7646 w 10000"/>
                    <a:gd name="connsiteY142" fmla="*/ 641 h 9846"/>
                    <a:gd name="connsiteX143" fmla="*/ 8306 w 10000"/>
                    <a:gd name="connsiteY143" fmla="*/ 569 h 9846"/>
                    <a:gd name="connsiteX144" fmla="*/ 8773 w 10000"/>
                    <a:gd name="connsiteY144" fmla="*/ 617 h 9846"/>
                    <a:gd name="connsiteX145" fmla="*/ 8857 w 10000"/>
                    <a:gd name="connsiteY145" fmla="*/ 752 h 9846"/>
                    <a:gd name="connsiteX146" fmla="*/ 8822 w 10000"/>
                    <a:gd name="connsiteY146" fmla="*/ 956 h 9846"/>
                    <a:gd name="connsiteX147" fmla="*/ 8500 w 10000"/>
                    <a:gd name="connsiteY147" fmla="*/ 1245 h 9846"/>
                    <a:gd name="connsiteX148" fmla="*/ 8500 w 10000"/>
                    <a:gd name="connsiteY148" fmla="*/ 6747 h 9846"/>
                    <a:gd name="connsiteX149" fmla="*/ 8888 w 10000"/>
                    <a:gd name="connsiteY149" fmla="*/ 7048 h 9846"/>
                    <a:gd name="connsiteX150" fmla="*/ 9016 w 10000"/>
                    <a:gd name="connsiteY150" fmla="*/ 7421 h 9846"/>
                    <a:gd name="connsiteX151" fmla="*/ 8952 w 10000"/>
                    <a:gd name="connsiteY151" fmla="*/ 7545 h 9846"/>
                    <a:gd name="connsiteX152" fmla="*/ 8727 w 10000"/>
                    <a:gd name="connsiteY152" fmla="*/ 7591 h 9846"/>
                    <a:gd name="connsiteX153" fmla="*/ 8146 w 10000"/>
                    <a:gd name="connsiteY153" fmla="*/ 7605 h 9846"/>
                    <a:gd name="connsiteX154" fmla="*/ 7677 w 10000"/>
                    <a:gd name="connsiteY154" fmla="*/ 7677 h 9846"/>
                    <a:gd name="connsiteX155" fmla="*/ 7566 w 10000"/>
                    <a:gd name="connsiteY155" fmla="*/ 7869 h 9846"/>
                    <a:gd name="connsiteX156" fmla="*/ 7903 w 10000"/>
                    <a:gd name="connsiteY156" fmla="*/ 8254 h 9846"/>
                    <a:gd name="connsiteX157" fmla="*/ 8757 w 10000"/>
                    <a:gd name="connsiteY157" fmla="*/ 8316 h 9846"/>
                    <a:gd name="connsiteX158" fmla="*/ 9531 w 10000"/>
                    <a:gd name="connsiteY158" fmla="*/ 8374 h 9846"/>
                    <a:gd name="connsiteX159" fmla="*/ 9758 w 10000"/>
                    <a:gd name="connsiteY159" fmla="*/ 8510 h 9846"/>
                    <a:gd name="connsiteX160" fmla="*/ 9872 w 10000"/>
                    <a:gd name="connsiteY160" fmla="*/ 8667 h 9846"/>
                    <a:gd name="connsiteX161" fmla="*/ 9791 w 10000"/>
                    <a:gd name="connsiteY161" fmla="*/ 8750 h 9846"/>
                    <a:gd name="connsiteX162" fmla="*/ 9420 w 10000"/>
                    <a:gd name="connsiteY162" fmla="*/ 8820 h 9846"/>
                    <a:gd name="connsiteX163" fmla="*/ 9082 w 10000"/>
                    <a:gd name="connsiteY163" fmla="*/ 8833 h 9846"/>
                    <a:gd name="connsiteX164" fmla="*/ 5032 w 10000"/>
                    <a:gd name="connsiteY164" fmla="*/ 8678 h 9846"/>
                    <a:gd name="connsiteX165" fmla="*/ 4209 w 10000"/>
                    <a:gd name="connsiteY165" fmla="*/ 8725 h 9846"/>
                    <a:gd name="connsiteX166" fmla="*/ 3597 w 10000"/>
                    <a:gd name="connsiteY166" fmla="*/ 9257 h 9846"/>
                    <a:gd name="connsiteX167" fmla="*/ 3709 w 10000"/>
                    <a:gd name="connsiteY167" fmla="*/ 9800 h 9846"/>
                    <a:gd name="connsiteX168" fmla="*/ 3709 w 10000"/>
                    <a:gd name="connsiteY168" fmla="*/ 9822 h 9846"/>
                    <a:gd name="connsiteX169" fmla="*/ 3824 w 10000"/>
                    <a:gd name="connsiteY169" fmla="*/ 9846 h 9846"/>
                    <a:gd name="connsiteX170" fmla="*/ 3824 w 10000"/>
                    <a:gd name="connsiteY170" fmla="*/ 9846 h 9846"/>
                    <a:gd name="connsiteX171" fmla="*/ 3840 w 10000"/>
                    <a:gd name="connsiteY171" fmla="*/ 9800 h 9846"/>
                    <a:gd name="connsiteX172" fmla="*/ 3726 w 10000"/>
                    <a:gd name="connsiteY172" fmla="*/ 9257 h 9846"/>
                    <a:gd name="connsiteX173" fmla="*/ 4240 w 10000"/>
                    <a:gd name="connsiteY173" fmla="*/ 8809 h 9846"/>
                    <a:gd name="connsiteX174" fmla="*/ 5032 w 10000"/>
                    <a:gd name="connsiteY174" fmla="*/ 8773 h 9846"/>
                    <a:gd name="connsiteX175" fmla="*/ 9082 w 10000"/>
                    <a:gd name="connsiteY175" fmla="*/ 8930 h 9846"/>
                    <a:gd name="connsiteX176" fmla="*/ 9436 w 10000"/>
                    <a:gd name="connsiteY176" fmla="*/ 8919 h 9846"/>
                    <a:gd name="connsiteX177" fmla="*/ 9872 w 10000"/>
                    <a:gd name="connsiteY177" fmla="*/ 8833 h 9846"/>
                    <a:gd name="connsiteX178" fmla="*/ 10000 w 10000"/>
                    <a:gd name="connsiteY178" fmla="*/ 8667 h 9846"/>
                    <a:gd name="connsiteX179" fmla="*/ 9858 w 10000"/>
                    <a:gd name="connsiteY179" fmla="*/ 8435 h 9846"/>
                    <a:gd name="connsiteX0" fmla="*/ 9858 w 10000"/>
                    <a:gd name="connsiteY0" fmla="*/ 8567 h 10000"/>
                    <a:gd name="connsiteX1" fmla="*/ 9599 w 10000"/>
                    <a:gd name="connsiteY1" fmla="*/ 8423 h 10000"/>
                    <a:gd name="connsiteX2" fmla="*/ 8773 w 10000"/>
                    <a:gd name="connsiteY2" fmla="*/ 8348 h 10000"/>
                    <a:gd name="connsiteX3" fmla="*/ 7967 w 10000"/>
                    <a:gd name="connsiteY3" fmla="*/ 8299 h 10000"/>
                    <a:gd name="connsiteX4" fmla="*/ 7693 w 10000"/>
                    <a:gd name="connsiteY4" fmla="*/ 7992 h 10000"/>
                    <a:gd name="connsiteX5" fmla="*/ 7757 w 10000"/>
                    <a:gd name="connsiteY5" fmla="*/ 7869 h 10000"/>
                    <a:gd name="connsiteX6" fmla="*/ 7967 w 10000"/>
                    <a:gd name="connsiteY6" fmla="*/ 7833 h 10000"/>
                    <a:gd name="connsiteX7" fmla="*/ 8563 w 10000"/>
                    <a:gd name="connsiteY7" fmla="*/ 7822 h 10000"/>
                    <a:gd name="connsiteX8" fmla="*/ 9032 w 10000"/>
                    <a:gd name="connsiteY8" fmla="*/ 7735 h 10000"/>
                    <a:gd name="connsiteX9" fmla="*/ 9146 w 10000"/>
                    <a:gd name="connsiteY9" fmla="*/ 7537 h 10000"/>
                    <a:gd name="connsiteX10" fmla="*/ 9032 w 10000"/>
                    <a:gd name="connsiteY10" fmla="*/ 7158 h 10000"/>
                    <a:gd name="connsiteX11" fmla="*/ 9403 w 10000"/>
                    <a:gd name="connsiteY11" fmla="*/ 6853 h 10000"/>
                    <a:gd name="connsiteX12" fmla="*/ 9403 w 10000"/>
                    <a:gd name="connsiteY12" fmla="*/ 1264 h 10000"/>
                    <a:gd name="connsiteX13" fmla="*/ 8952 w 10000"/>
                    <a:gd name="connsiteY13" fmla="*/ 958 h 10000"/>
                    <a:gd name="connsiteX14" fmla="*/ 8985 w 10000"/>
                    <a:gd name="connsiteY14" fmla="*/ 764 h 10000"/>
                    <a:gd name="connsiteX15" fmla="*/ 8822 w 10000"/>
                    <a:gd name="connsiteY15" fmla="*/ 529 h 10000"/>
                    <a:gd name="connsiteX16" fmla="*/ 8306 w 10000"/>
                    <a:gd name="connsiteY16" fmla="*/ 480 h 10000"/>
                    <a:gd name="connsiteX17" fmla="*/ 7581 w 10000"/>
                    <a:gd name="connsiteY17" fmla="*/ 567 h 10000"/>
                    <a:gd name="connsiteX18" fmla="*/ 7436 w 10000"/>
                    <a:gd name="connsiteY18" fmla="*/ 787 h 10000"/>
                    <a:gd name="connsiteX19" fmla="*/ 7467 w 10000"/>
                    <a:gd name="connsiteY19" fmla="*/ 971 h 10000"/>
                    <a:gd name="connsiteX20" fmla="*/ 7147 w 10000"/>
                    <a:gd name="connsiteY20" fmla="*/ 1264 h 10000"/>
                    <a:gd name="connsiteX21" fmla="*/ 7147 w 10000"/>
                    <a:gd name="connsiteY21" fmla="*/ 6853 h 10000"/>
                    <a:gd name="connsiteX22" fmla="*/ 7452 w 10000"/>
                    <a:gd name="connsiteY22" fmla="*/ 7146 h 10000"/>
                    <a:gd name="connsiteX23" fmla="*/ 7483 w 10000"/>
                    <a:gd name="connsiteY23" fmla="*/ 7356 h 10000"/>
                    <a:gd name="connsiteX24" fmla="*/ 7403 w 10000"/>
                    <a:gd name="connsiteY24" fmla="*/ 7501 h 10000"/>
                    <a:gd name="connsiteX25" fmla="*/ 6741 w 10000"/>
                    <a:gd name="connsiteY25" fmla="*/ 7573 h 10000"/>
                    <a:gd name="connsiteX26" fmla="*/ 6258 w 10000"/>
                    <a:gd name="connsiteY26" fmla="*/ 7525 h 10000"/>
                    <a:gd name="connsiteX27" fmla="*/ 6177 w 10000"/>
                    <a:gd name="connsiteY27" fmla="*/ 7381 h 10000"/>
                    <a:gd name="connsiteX28" fmla="*/ 6224 w 10000"/>
                    <a:gd name="connsiteY28" fmla="*/ 7158 h 10000"/>
                    <a:gd name="connsiteX29" fmla="*/ 6258 w 10000"/>
                    <a:gd name="connsiteY29" fmla="*/ 7171 h 10000"/>
                    <a:gd name="connsiteX30" fmla="*/ 6708 w 10000"/>
                    <a:gd name="connsiteY30" fmla="*/ 6853 h 10000"/>
                    <a:gd name="connsiteX31" fmla="*/ 6708 w 10000"/>
                    <a:gd name="connsiteY31" fmla="*/ 1264 h 10000"/>
                    <a:gd name="connsiteX32" fmla="*/ 6258 w 10000"/>
                    <a:gd name="connsiteY32" fmla="*/ 958 h 10000"/>
                    <a:gd name="connsiteX33" fmla="*/ 6258 w 10000"/>
                    <a:gd name="connsiteY33" fmla="*/ 958 h 10000"/>
                    <a:gd name="connsiteX34" fmla="*/ 6288 w 10000"/>
                    <a:gd name="connsiteY34" fmla="*/ 764 h 10000"/>
                    <a:gd name="connsiteX35" fmla="*/ 6129 w 10000"/>
                    <a:gd name="connsiteY35" fmla="*/ 529 h 10000"/>
                    <a:gd name="connsiteX36" fmla="*/ 5612 w 10000"/>
                    <a:gd name="connsiteY36" fmla="*/ 480 h 10000"/>
                    <a:gd name="connsiteX37" fmla="*/ 4871 w 10000"/>
                    <a:gd name="connsiteY37" fmla="*/ 567 h 10000"/>
                    <a:gd name="connsiteX38" fmla="*/ 4724 w 10000"/>
                    <a:gd name="connsiteY38" fmla="*/ 787 h 10000"/>
                    <a:gd name="connsiteX39" fmla="*/ 4757 w 10000"/>
                    <a:gd name="connsiteY39" fmla="*/ 971 h 10000"/>
                    <a:gd name="connsiteX40" fmla="*/ 4467 w 10000"/>
                    <a:gd name="connsiteY40" fmla="*/ 1264 h 10000"/>
                    <a:gd name="connsiteX41" fmla="*/ 4467 w 10000"/>
                    <a:gd name="connsiteY41" fmla="*/ 6853 h 10000"/>
                    <a:gd name="connsiteX42" fmla="*/ 4757 w 10000"/>
                    <a:gd name="connsiteY42" fmla="*/ 7146 h 10000"/>
                    <a:gd name="connsiteX43" fmla="*/ 4790 w 10000"/>
                    <a:gd name="connsiteY43" fmla="*/ 7356 h 10000"/>
                    <a:gd name="connsiteX44" fmla="*/ 4708 w 10000"/>
                    <a:gd name="connsiteY44" fmla="*/ 7501 h 10000"/>
                    <a:gd name="connsiteX45" fmla="*/ 4049 w 10000"/>
                    <a:gd name="connsiteY45" fmla="*/ 7573 h 10000"/>
                    <a:gd name="connsiteX46" fmla="*/ 3582 w 10000"/>
                    <a:gd name="connsiteY46" fmla="*/ 7525 h 10000"/>
                    <a:gd name="connsiteX47" fmla="*/ 3499 w 10000"/>
                    <a:gd name="connsiteY47" fmla="*/ 7381 h 10000"/>
                    <a:gd name="connsiteX48" fmla="*/ 3534 w 10000"/>
                    <a:gd name="connsiteY48" fmla="*/ 7158 h 10000"/>
                    <a:gd name="connsiteX49" fmla="*/ 3567 w 10000"/>
                    <a:gd name="connsiteY49" fmla="*/ 7171 h 10000"/>
                    <a:gd name="connsiteX50" fmla="*/ 4015 w 10000"/>
                    <a:gd name="connsiteY50" fmla="*/ 6853 h 10000"/>
                    <a:gd name="connsiteX51" fmla="*/ 4015 w 10000"/>
                    <a:gd name="connsiteY51" fmla="*/ 1264 h 10000"/>
                    <a:gd name="connsiteX52" fmla="*/ 3693 w 10000"/>
                    <a:gd name="connsiteY52" fmla="*/ 971 h 10000"/>
                    <a:gd name="connsiteX53" fmla="*/ 3726 w 10000"/>
                    <a:gd name="connsiteY53" fmla="*/ 774 h 10000"/>
                    <a:gd name="connsiteX54" fmla="*/ 3582 w 10000"/>
                    <a:gd name="connsiteY54" fmla="*/ 541 h 10000"/>
                    <a:gd name="connsiteX55" fmla="*/ 3049 w 10000"/>
                    <a:gd name="connsiteY55" fmla="*/ 491 h 10000"/>
                    <a:gd name="connsiteX56" fmla="*/ 2323 w 10000"/>
                    <a:gd name="connsiteY56" fmla="*/ 578 h 10000"/>
                    <a:gd name="connsiteX57" fmla="*/ 2177 w 10000"/>
                    <a:gd name="connsiteY57" fmla="*/ 800 h 10000"/>
                    <a:gd name="connsiteX58" fmla="*/ 2209 w 10000"/>
                    <a:gd name="connsiteY58" fmla="*/ 958 h 10000"/>
                    <a:gd name="connsiteX59" fmla="*/ 1777 w 10000"/>
                    <a:gd name="connsiteY59" fmla="*/ 1264 h 10000"/>
                    <a:gd name="connsiteX60" fmla="*/ 1777 w 10000"/>
                    <a:gd name="connsiteY60" fmla="*/ 6853 h 10000"/>
                    <a:gd name="connsiteX61" fmla="*/ 2177 w 10000"/>
                    <a:gd name="connsiteY61" fmla="*/ 7158 h 10000"/>
                    <a:gd name="connsiteX62" fmla="*/ 2224 w 10000"/>
                    <a:gd name="connsiteY62" fmla="*/ 7381 h 10000"/>
                    <a:gd name="connsiteX63" fmla="*/ 2145 w 10000"/>
                    <a:gd name="connsiteY63" fmla="*/ 7514 h 10000"/>
                    <a:gd name="connsiteX64" fmla="*/ 1483 w 10000"/>
                    <a:gd name="connsiteY64" fmla="*/ 7588 h 10000"/>
                    <a:gd name="connsiteX65" fmla="*/ 1016 w 10000"/>
                    <a:gd name="connsiteY65" fmla="*/ 7537 h 10000"/>
                    <a:gd name="connsiteX66" fmla="*/ 934 w 10000"/>
                    <a:gd name="connsiteY66" fmla="*/ 7406 h 10000"/>
                    <a:gd name="connsiteX67" fmla="*/ 982 w 10000"/>
                    <a:gd name="connsiteY67" fmla="*/ 7158 h 10000"/>
                    <a:gd name="connsiteX68" fmla="*/ 1338 w 10000"/>
                    <a:gd name="connsiteY68" fmla="*/ 6853 h 10000"/>
                    <a:gd name="connsiteX69" fmla="*/ 1338 w 10000"/>
                    <a:gd name="connsiteY69" fmla="*/ 1264 h 10000"/>
                    <a:gd name="connsiteX70" fmla="*/ 918 w 10000"/>
                    <a:gd name="connsiteY70" fmla="*/ 958 h 10000"/>
                    <a:gd name="connsiteX71" fmla="*/ 934 w 10000"/>
                    <a:gd name="connsiteY71" fmla="*/ 835 h 10000"/>
                    <a:gd name="connsiteX72" fmla="*/ 838 w 10000"/>
                    <a:gd name="connsiteY72" fmla="*/ 491 h 10000"/>
                    <a:gd name="connsiteX73" fmla="*/ 401 w 10000"/>
                    <a:gd name="connsiteY73" fmla="*/ 335 h 10000"/>
                    <a:gd name="connsiteX74" fmla="*/ 191 w 10000"/>
                    <a:gd name="connsiteY74" fmla="*/ 272 h 10000"/>
                    <a:gd name="connsiteX75" fmla="*/ 128 w 10000"/>
                    <a:gd name="connsiteY75" fmla="*/ 249 h 10000"/>
                    <a:gd name="connsiteX76" fmla="*/ 128 w 10000"/>
                    <a:gd name="connsiteY76" fmla="*/ 249 h 10000"/>
                    <a:gd name="connsiteX77" fmla="*/ 144 w 10000"/>
                    <a:gd name="connsiteY77" fmla="*/ 222 h 10000"/>
                    <a:gd name="connsiteX78" fmla="*/ 516 w 10000"/>
                    <a:gd name="connsiteY78" fmla="*/ 64 h 10000"/>
                    <a:gd name="connsiteX79" fmla="*/ 401 w 10000"/>
                    <a:gd name="connsiteY79" fmla="*/ 1 h 10000"/>
                    <a:gd name="connsiteX80" fmla="*/ 144 w 10000"/>
                    <a:gd name="connsiteY80" fmla="*/ 102 h 10000"/>
                    <a:gd name="connsiteX81" fmla="*/ 0 w 10000"/>
                    <a:gd name="connsiteY81" fmla="*/ 235 h 10000"/>
                    <a:gd name="connsiteX82" fmla="*/ 0 w 10000"/>
                    <a:gd name="connsiteY82" fmla="*/ 249 h 10000"/>
                    <a:gd name="connsiteX83" fmla="*/ 128 w 10000"/>
                    <a:gd name="connsiteY83" fmla="*/ 361 h 10000"/>
                    <a:gd name="connsiteX84" fmla="*/ 484 w 10000"/>
                    <a:gd name="connsiteY84" fmla="*/ 454 h 10000"/>
                    <a:gd name="connsiteX85" fmla="*/ 724 w 10000"/>
                    <a:gd name="connsiteY85" fmla="*/ 555 h 10000"/>
                    <a:gd name="connsiteX86" fmla="*/ 807 w 10000"/>
                    <a:gd name="connsiteY86" fmla="*/ 835 h 10000"/>
                    <a:gd name="connsiteX87" fmla="*/ 790 w 10000"/>
                    <a:gd name="connsiteY87" fmla="*/ 958 h 10000"/>
                    <a:gd name="connsiteX88" fmla="*/ 433 w 10000"/>
                    <a:gd name="connsiteY88" fmla="*/ 1264 h 10000"/>
                    <a:gd name="connsiteX89" fmla="*/ 433 w 10000"/>
                    <a:gd name="connsiteY89" fmla="*/ 6853 h 10000"/>
                    <a:gd name="connsiteX90" fmla="*/ 838 w 10000"/>
                    <a:gd name="connsiteY90" fmla="*/ 7158 h 10000"/>
                    <a:gd name="connsiteX91" fmla="*/ 807 w 10000"/>
                    <a:gd name="connsiteY91" fmla="*/ 7406 h 10000"/>
                    <a:gd name="connsiteX92" fmla="*/ 950 w 10000"/>
                    <a:gd name="connsiteY92" fmla="*/ 7638 h 10000"/>
                    <a:gd name="connsiteX93" fmla="*/ 1483 w 10000"/>
                    <a:gd name="connsiteY93" fmla="*/ 7684 h 10000"/>
                    <a:gd name="connsiteX94" fmla="*/ 2209 w 10000"/>
                    <a:gd name="connsiteY94" fmla="*/ 7600 h 10000"/>
                    <a:gd name="connsiteX95" fmla="*/ 2354 w 10000"/>
                    <a:gd name="connsiteY95" fmla="*/ 7381 h 10000"/>
                    <a:gd name="connsiteX96" fmla="*/ 2323 w 10000"/>
                    <a:gd name="connsiteY96" fmla="*/ 7158 h 10000"/>
                    <a:gd name="connsiteX97" fmla="*/ 2678 w 10000"/>
                    <a:gd name="connsiteY97" fmla="*/ 6853 h 10000"/>
                    <a:gd name="connsiteX98" fmla="*/ 2678 w 10000"/>
                    <a:gd name="connsiteY98" fmla="*/ 1264 h 10000"/>
                    <a:gd name="connsiteX99" fmla="*/ 2339 w 10000"/>
                    <a:gd name="connsiteY99" fmla="*/ 958 h 10000"/>
                    <a:gd name="connsiteX100" fmla="*/ 2306 w 10000"/>
                    <a:gd name="connsiteY100" fmla="*/ 800 h 10000"/>
                    <a:gd name="connsiteX101" fmla="*/ 2388 w 10000"/>
                    <a:gd name="connsiteY101" fmla="*/ 665 h 10000"/>
                    <a:gd name="connsiteX102" fmla="*/ 3049 w 10000"/>
                    <a:gd name="connsiteY102" fmla="*/ 590 h 10000"/>
                    <a:gd name="connsiteX103" fmla="*/ 3517 w 10000"/>
                    <a:gd name="connsiteY103" fmla="*/ 641 h 10000"/>
                    <a:gd name="connsiteX104" fmla="*/ 3597 w 10000"/>
                    <a:gd name="connsiteY104" fmla="*/ 774 h 10000"/>
                    <a:gd name="connsiteX105" fmla="*/ 3567 w 10000"/>
                    <a:gd name="connsiteY105" fmla="*/ 958 h 10000"/>
                    <a:gd name="connsiteX106" fmla="*/ 3567 w 10000"/>
                    <a:gd name="connsiteY106" fmla="*/ 958 h 10000"/>
                    <a:gd name="connsiteX107" fmla="*/ 3112 w 10000"/>
                    <a:gd name="connsiteY107" fmla="*/ 1264 h 10000"/>
                    <a:gd name="connsiteX108" fmla="*/ 3112 w 10000"/>
                    <a:gd name="connsiteY108" fmla="*/ 6853 h 10000"/>
                    <a:gd name="connsiteX109" fmla="*/ 3403 w 10000"/>
                    <a:gd name="connsiteY109" fmla="*/ 7146 h 10000"/>
                    <a:gd name="connsiteX110" fmla="*/ 3372 w 10000"/>
                    <a:gd name="connsiteY110" fmla="*/ 7381 h 10000"/>
                    <a:gd name="connsiteX111" fmla="*/ 3517 w 10000"/>
                    <a:gd name="connsiteY111" fmla="*/ 7613 h 10000"/>
                    <a:gd name="connsiteX112" fmla="*/ 4049 w 10000"/>
                    <a:gd name="connsiteY112" fmla="*/ 7674 h 10000"/>
                    <a:gd name="connsiteX113" fmla="*/ 4771 w 10000"/>
                    <a:gd name="connsiteY113" fmla="*/ 7588 h 10000"/>
                    <a:gd name="connsiteX114" fmla="*/ 4918 w 10000"/>
                    <a:gd name="connsiteY114" fmla="*/ 7356 h 10000"/>
                    <a:gd name="connsiteX115" fmla="*/ 4885 w 10000"/>
                    <a:gd name="connsiteY115" fmla="*/ 7158 h 10000"/>
                    <a:gd name="connsiteX116" fmla="*/ 4918 w 10000"/>
                    <a:gd name="connsiteY116" fmla="*/ 7171 h 10000"/>
                    <a:gd name="connsiteX117" fmla="*/ 5371 w 10000"/>
                    <a:gd name="connsiteY117" fmla="*/ 6853 h 10000"/>
                    <a:gd name="connsiteX118" fmla="*/ 5371 w 10000"/>
                    <a:gd name="connsiteY118" fmla="*/ 1264 h 10000"/>
                    <a:gd name="connsiteX119" fmla="*/ 4918 w 10000"/>
                    <a:gd name="connsiteY119" fmla="*/ 958 h 10000"/>
                    <a:gd name="connsiteX120" fmla="*/ 4885 w 10000"/>
                    <a:gd name="connsiteY120" fmla="*/ 958 h 10000"/>
                    <a:gd name="connsiteX121" fmla="*/ 4871 w 10000"/>
                    <a:gd name="connsiteY121" fmla="*/ 787 h 10000"/>
                    <a:gd name="connsiteX122" fmla="*/ 4935 w 10000"/>
                    <a:gd name="connsiteY122" fmla="*/ 651 h 10000"/>
                    <a:gd name="connsiteX123" fmla="*/ 5612 w 10000"/>
                    <a:gd name="connsiteY123" fmla="*/ 578 h 10000"/>
                    <a:gd name="connsiteX124" fmla="*/ 6082 w 10000"/>
                    <a:gd name="connsiteY124" fmla="*/ 627 h 10000"/>
                    <a:gd name="connsiteX125" fmla="*/ 6161 w 10000"/>
                    <a:gd name="connsiteY125" fmla="*/ 764 h 10000"/>
                    <a:gd name="connsiteX126" fmla="*/ 6113 w 10000"/>
                    <a:gd name="connsiteY126" fmla="*/ 971 h 10000"/>
                    <a:gd name="connsiteX127" fmla="*/ 5807 w 10000"/>
                    <a:gd name="connsiteY127" fmla="*/ 1264 h 10000"/>
                    <a:gd name="connsiteX128" fmla="*/ 5807 w 10000"/>
                    <a:gd name="connsiteY128" fmla="*/ 6853 h 10000"/>
                    <a:gd name="connsiteX129" fmla="*/ 6096 w 10000"/>
                    <a:gd name="connsiteY129" fmla="*/ 7146 h 10000"/>
                    <a:gd name="connsiteX130" fmla="*/ 6049 w 10000"/>
                    <a:gd name="connsiteY130" fmla="*/ 7381 h 10000"/>
                    <a:gd name="connsiteX131" fmla="*/ 6208 w 10000"/>
                    <a:gd name="connsiteY131" fmla="*/ 7613 h 10000"/>
                    <a:gd name="connsiteX132" fmla="*/ 6741 w 10000"/>
                    <a:gd name="connsiteY132" fmla="*/ 7674 h 10000"/>
                    <a:gd name="connsiteX133" fmla="*/ 7467 w 10000"/>
                    <a:gd name="connsiteY133" fmla="*/ 7588 h 10000"/>
                    <a:gd name="connsiteX134" fmla="*/ 7613 w 10000"/>
                    <a:gd name="connsiteY134" fmla="*/ 7356 h 10000"/>
                    <a:gd name="connsiteX135" fmla="*/ 7581 w 10000"/>
                    <a:gd name="connsiteY135" fmla="*/ 7171 h 10000"/>
                    <a:gd name="connsiteX136" fmla="*/ 7597 w 10000"/>
                    <a:gd name="connsiteY136" fmla="*/ 7171 h 10000"/>
                    <a:gd name="connsiteX137" fmla="*/ 8049 w 10000"/>
                    <a:gd name="connsiteY137" fmla="*/ 6853 h 10000"/>
                    <a:gd name="connsiteX138" fmla="*/ 8049 w 10000"/>
                    <a:gd name="connsiteY138" fmla="*/ 1264 h 10000"/>
                    <a:gd name="connsiteX139" fmla="*/ 7597 w 10000"/>
                    <a:gd name="connsiteY139" fmla="*/ 958 h 10000"/>
                    <a:gd name="connsiteX140" fmla="*/ 7581 w 10000"/>
                    <a:gd name="connsiteY140" fmla="*/ 958 h 10000"/>
                    <a:gd name="connsiteX141" fmla="*/ 7566 w 10000"/>
                    <a:gd name="connsiteY141" fmla="*/ 787 h 10000"/>
                    <a:gd name="connsiteX142" fmla="*/ 7646 w 10000"/>
                    <a:gd name="connsiteY142" fmla="*/ 651 h 10000"/>
                    <a:gd name="connsiteX143" fmla="*/ 8306 w 10000"/>
                    <a:gd name="connsiteY143" fmla="*/ 578 h 10000"/>
                    <a:gd name="connsiteX144" fmla="*/ 8773 w 10000"/>
                    <a:gd name="connsiteY144" fmla="*/ 627 h 10000"/>
                    <a:gd name="connsiteX145" fmla="*/ 8857 w 10000"/>
                    <a:gd name="connsiteY145" fmla="*/ 764 h 10000"/>
                    <a:gd name="connsiteX146" fmla="*/ 8822 w 10000"/>
                    <a:gd name="connsiteY146" fmla="*/ 971 h 10000"/>
                    <a:gd name="connsiteX147" fmla="*/ 8500 w 10000"/>
                    <a:gd name="connsiteY147" fmla="*/ 1264 h 10000"/>
                    <a:gd name="connsiteX148" fmla="*/ 8500 w 10000"/>
                    <a:gd name="connsiteY148" fmla="*/ 6853 h 10000"/>
                    <a:gd name="connsiteX149" fmla="*/ 8888 w 10000"/>
                    <a:gd name="connsiteY149" fmla="*/ 7158 h 10000"/>
                    <a:gd name="connsiteX150" fmla="*/ 9016 w 10000"/>
                    <a:gd name="connsiteY150" fmla="*/ 7537 h 10000"/>
                    <a:gd name="connsiteX151" fmla="*/ 8952 w 10000"/>
                    <a:gd name="connsiteY151" fmla="*/ 7663 h 10000"/>
                    <a:gd name="connsiteX152" fmla="*/ 8727 w 10000"/>
                    <a:gd name="connsiteY152" fmla="*/ 7710 h 10000"/>
                    <a:gd name="connsiteX153" fmla="*/ 8146 w 10000"/>
                    <a:gd name="connsiteY153" fmla="*/ 7724 h 10000"/>
                    <a:gd name="connsiteX154" fmla="*/ 7677 w 10000"/>
                    <a:gd name="connsiteY154" fmla="*/ 7797 h 10000"/>
                    <a:gd name="connsiteX155" fmla="*/ 7566 w 10000"/>
                    <a:gd name="connsiteY155" fmla="*/ 7992 h 10000"/>
                    <a:gd name="connsiteX156" fmla="*/ 7903 w 10000"/>
                    <a:gd name="connsiteY156" fmla="*/ 8383 h 10000"/>
                    <a:gd name="connsiteX157" fmla="*/ 8757 w 10000"/>
                    <a:gd name="connsiteY157" fmla="*/ 8446 h 10000"/>
                    <a:gd name="connsiteX158" fmla="*/ 9531 w 10000"/>
                    <a:gd name="connsiteY158" fmla="*/ 8505 h 10000"/>
                    <a:gd name="connsiteX159" fmla="*/ 9758 w 10000"/>
                    <a:gd name="connsiteY159" fmla="*/ 8643 h 10000"/>
                    <a:gd name="connsiteX160" fmla="*/ 9872 w 10000"/>
                    <a:gd name="connsiteY160" fmla="*/ 8803 h 10000"/>
                    <a:gd name="connsiteX161" fmla="*/ 9791 w 10000"/>
                    <a:gd name="connsiteY161" fmla="*/ 8887 h 10000"/>
                    <a:gd name="connsiteX162" fmla="*/ 9420 w 10000"/>
                    <a:gd name="connsiteY162" fmla="*/ 8958 h 10000"/>
                    <a:gd name="connsiteX163" fmla="*/ 9082 w 10000"/>
                    <a:gd name="connsiteY163" fmla="*/ 8971 h 10000"/>
                    <a:gd name="connsiteX164" fmla="*/ 5032 w 10000"/>
                    <a:gd name="connsiteY164" fmla="*/ 8814 h 10000"/>
                    <a:gd name="connsiteX165" fmla="*/ 4209 w 10000"/>
                    <a:gd name="connsiteY165" fmla="*/ 8861 h 10000"/>
                    <a:gd name="connsiteX166" fmla="*/ 3597 w 10000"/>
                    <a:gd name="connsiteY166" fmla="*/ 9402 h 10000"/>
                    <a:gd name="connsiteX167" fmla="*/ 3709 w 10000"/>
                    <a:gd name="connsiteY167" fmla="*/ 9953 h 10000"/>
                    <a:gd name="connsiteX168" fmla="*/ 3709 w 10000"/>
                    <a:gd name="connsiteY168" fmla="*/ 9976 h 10000"/>
                    <a:gd name="connsiteX169" fmla="*/ 3824 w 10000"/>
                    <a:gd name="connsiteY169" fmla="*/ 10000 h 10000"/>
                    <a:gd name="connsiteX170" fmla="*/ 3824 w 10000"/>
                    <a:gd name="connsiteY170" fmla="*/ 10000 h 10000"/>
                    <a:gd name="connsiteX171" fmla="*/ 3726 w 10000"/>
                    <a:gd name="connsiteY171" fmla="*/ 9402 h 10000"/>
                    <a:gd name="connsiteX172" fmla="*/ 4240 w 10000"/>
                    <a:gd name="connsiteY172" fmla="*/ 8947 h 10000"/>
                    <a:gd name="connsiteX173" fmla="*/ 5032 w 10000"/>
                    <a:gd name="connsiteY173" fmla="*/ 8910 h 10000"/>
                    <a:gd name="connsiteX174" fmla="*/ 9082 w 10000"/>
                    <a:gd name="connsiteY174" fmla="*/ 9070 h 10000"/>
                    <a:gd name="connsiteX175" fmla="*/ 9436 w 10000"/>
                    <a:gd name="connsiteY175" fmla="*/ 9059 h 10000"/>
                    <a:gd name="connsiteX176" fmla="*/ 9872 w 10000"/>
                    <a:gd name="connsiteY176" fmla="*/ 8971 h 10000"/>
                    <a:gd name="connsiteX177" fmla="*/ 10000 w 10000"/>
                    <a:gd name="connsiteY177" fmla="*/ 8803 h 10000"/>
                    <a:gd name="connsiteX178" fmla="*/ 9858 w 10000"/>
                    <a:gd name="connsiteY178" fmla="*/ 8567 h 10000"/>
                    <a:gd name="connsiteX0" fmla="*/ 9858 w 10000"/>
                    <a:gd name="connsiteY0" fmla="*/ 8567 h 10000"/>
                    <a:gd name="connsiteX1" fmla="*/ 9599 w 10000"/>
                    <a:gd name="connsiteY1" fmla="*/ 8423 h 10000"/>
                    <a:gd name="connsiteX2" fmla="*/ 8773 w 10000"/>
                    <a:gd name="connsiteY2" fmla="*/ 8348 h 10000"/>
                    <a:gd name="connsiteX3" fmla="*/ 7967 w 10000"/>
                    <a:gd name="connsiteY3" fmla="*/ 8299 h 10000"/>
                    <a:gd name="connsiteX4" fmla="*/ 7693 w 10000"/>
                    <a:gd name="connsiteY4" fmla="*/ 7992 h 10000"/>
                    <a:gd name="connsiteX5" fmla="*/ 7757 w 10000"/>
                    <a:gd name="connsiteY5" fmla="*/ 7869 h 10000"/>
                    <a:gd name="connsiteX6" fmla="*/ 7967 w 10000"/>
                    <a:gd name="connsiteY6" fmla="*/ 7833 h 10000"/>
                    <a:gd name="connsiteX7" fmla="*/ 8563 w 10000"/>
                    <a:gd name="connsiteY7" fmla="*/ 7822 h 10000"/>
                    <a:gd name="connsiteX8" fmla="*/ 9032 w 10000"/>
                    <a:gd name="connsiteY8" fmla="*/ 7735 h 10000"/>
                    <a:gd name="connsiteX9" fmla="*/ 9146 w 10000"/>
                    <a:gd name="connsiteY9" fmla="*/ 7537 h 10000"/>
                    <a:gd name="connsiteX10" fmla="*/ 9032 w 10000"/>
                    <a:gd name="connsiteY10" fmla="*/ 7158 h 10000"/>
                    <a:gd name="connsiteX11" fmla="*/ 9403 w 10000"/>
                    <a:gd name="connsiteY11" fmla="*/ 6853 h 10000"/>
                    <a:gd name="connsiteX12" fmla="*/ 9403 w 10000"/>
                    <a:gd name="connsiteY12" fmla="*/ 1264 h 10000"/>
                    <a:gd name="connsiteX13" fmla="*/ 8952 w 10000"/>
                    <a:gd name="connsiteY13" fmla="*/ 958 h 10000"/>
                    <a:gd name="connsiteX14" fmla="*/ 8985 w 10000"/>
                    <a:gd name="connsiteY14" fmla="*/ 764 h 10000"/>
                    <a:gd name="connsiteX15" fmla="*/ 8822 w 10000"/>
                    <a:gd name="connsiteY15" fmla="*/ 529 h 10000"/>
                    <a:gd name="connsiteX16" fmla="*/ 8306 w 10000"/>
                    <a:gd name="connsiteY16" fmla="*/ 480 h 10000"/>
                    <a:gd name="connsiteX17" fmla="*/ 7581 w 10000"/>
                    <a:gd name="connsiteY17" fmla="*/ 567 h 10000"/>
                    <a:gd name="connsiteX18" fmla="*/ 7436 w 10000"/>
                    <a:gd name="connsiteY18" fmla="*/ 787 h 10000"/>
                    <a:gd name="connsiteX19" fmla="*/ 7467 w 10000"/>
                    <a:gd name="connsiteY19" fmla="*/ 971 h 10000"/>
                    <a:gd name="connsiteX20" fmla="*/ 7147 w 10000"/>
                    <a:gd name="connsiteY20" fmla="*/ 1264 h 10000"/>
                    <a:gd name="connsiteX21" fmla="*/ 7147 w 10000"/>
                    <a:gd name="connsiteY21" fmla="*/ 6853 h 10000"/>
                    <a:gd name="connsiteX22" fmla="*/ 7452 w 10000"/>
                    <a:gd name="connsiteY22" fmla="*/ 7146 h 10000"/>
                    <a:gd name="connsiteX23" fmla="*/ 7483 w 10000"/>
                    <a:gd name="connsiteY23" fmla="*/ 7356 h 10000"/>
                    <a:gd name="connsiteX24" fmla="*/ 7403 w 10000"/>
                    <a:gd name="connsiteY24" fmla="*/ 7501 h 10000"/>
                    <a:gd name="connsiteX25" fmla="*/ 6741 w 10000"/>
                    <a:gd name="connsiteY25" fmla="*/ 7573 h 10000"/>
                    <a:gd name="connsiteX26" fmla="*/ 6258 w 10000"/>
                    <a:gd name="connsiteY26" fmla="*/ 7525 h 10000"/>
                    <a:gd name="connsiteX27" fmla="*/ 6177 w 10000"/>
                    <a:gd name="connsiteY27" fmla="*/ 7381 h 10000"/>
                    <a:gd name="connsiteX28" fmla="*/ 6224 w 10000"/>
                    <a:gd name="connsiteY28" fmla="*/ 7158 h 10000"/>
                    <a:gd name="connsiteX29" fmla="*/ 6258 w 10000"/>
                    <a:gd name="connsiteY29" fmla="*/ 7171 h 10000"/>
                    <a:gd name="connsiteX30" fmla="*/ 6708 w 10000"/>
                    <a:gd name="connsiteY30" fmla="*/ 6853 h 10000"/>
                    <a:gd name="connsiteX31" fmla="*/ 6708 w 10000"/>
                    <a:gd name="connsiteY31" fmla="*/ 1264 h 10000"/>
                    <a:gd name="connsiteX32" fmla="*/ 6258 w 10000"/>
                    <a:gd name="connsiteY32" fmla="*/ 958 h 10000"/>
                    <a:gd name="connsiteX33" fmla="*/ 6258 w 10000"/>
                    <a:gd name="connsiteY33" fmla="*/ 958 h 10000"/>
                    <a:gd name="connsiteX34" fmla="*/ 6288 w 10000"/>
                    <a:gd name="connsiteY34" fmla="*/ 764 h 10000"/>
                    <a:gd name="connsiteX35" fmla="*/ 6129 w 10000"/>
                    <a:gd name="connsiteY35" fmla="*/ 529 h 10000"/>
                    <a:gd name="connsiteX36" fmla="*/ 5612 w 10000"/>
                    <a:gd name="connsiteY36" fmla="*/ 480 h 10000"/>
                    <a:gd name="connsiteX37" fmla="*/ 4871 w 10000"/>
                    <a:gd name="connsiteY37" fmla="*/ 567 h 10000"/>
                    <a:gd name="connsiteX38" fmla="*/ 4724 w 10000"/>
                    <a:gd name="connsiteY38" fmla="*/ 787 h 10000"/>
                    <a:gd name="connsiteX39" fmla="*/ 4757 w 10000"/>
                    <a:gd name="connsiteY39" fmla="*/ 971 h 10000"/>
                    <a:gd name="connsiteX40" fmla="*/ 4467 w 10000"/>
                    <a:gd name="connsiteY40" fmla="*/ 1264 h 10000"/>
                    <a:gd name="connsiteX41" fmla="*/ 4467 w 10000"/>
                    <a:gd name="connsiteY41" fmla="*/ 6853 h 10000"/>
                    <a:gd name="connsiteX42" fmla="*/ 4757 w 10000"/>
                    <a:gd name="connsiteY42" fmla="*/ 7146 h 10000"/>
                    <a:gd name="connsiteX43" fmla="*/ 4790 w 10000"/>
                    <a:gd name="connsiteY43" fmla="*/ 7356 h 10000"/>
                    <a:gd name="connsiteX44" fmla="*/ 4708 w 10000"/>
                    <a:gd name="connsiteY44" fmla="*/ 7501 h 10000"/>
                    <a:gd name="connsiteX45" fmla="*/ 4049 w 10000"/>
                    <a:gd name="connsiteY45" fmla="*/ 7573 h 10000"/>
                    <a:gd name="connsiteX46" fmla="*/ 3582 w 10000"/>
                    <a:gd name="connsiteY46" fmla="*/ 7525 h 10000"/>
                    <a:gd name="connsiteX47" fmla="*/ 3499 w 10000"/>
                    <a:gd name="connsiteY47" fmla="*/ 7381 h 10000"/>
                    <a:gd name="connsiteX48" fmla="*/ 3534 w 10000"/>
                    <a:gd name="connsiteY48" fmla="*/ 7158 h 10000"/>
                    <a:gd name="connsiteX49" fmla="*/ 3567 w 10000"/>
                    <a:gd name="connsiteY49" fmla="*/ 7171 h 10000"/>
                    <a:gd name="connsiteX50" fmla="*/ 4015 w 10000"/>
                    <a:gd name="connsiteY50" fmla="*/ 6853 h 10000"/>
                    <a:gd name="connsiteX51" fmla="*/ 4015 w 10000"/>
                    <a:gd name="connsiteY51" fmla="*/ 1264 h 10000"/>
                    <a:gd name="connsiteX52" fmla="*/ 3693 w 10000"/>
                    <a:gd name="connsiteY52" fmla="*/ 971 h 10000"/>
                    <a:gd name="connsiteX53" fmla="*/ 3726 w 10000"/>
                    <a:gd name="connsiteY53" fmla="*/ 774 h 10000"/>
                    <a:gd name="connsiteX54" fmla="*/ 3582 w 10000"/>
                    <a:gd name="connsiteY54" fmla="*/ 541 h 10000"/>
                    <a:gd name="connsiteX55" fmla="*/ 3049 w 10000"/>
                    <a:gd name="connsiteY55" fmla="*/ 491 h 10000"/>
                    <a:gd name="connsiteX56" fmla="*/ 2323 w 10000"/>
                    <a:gd name="connsiteY56" fmla="*/ 578 h 10000"/>
                    <a:gd name="connsiteX57" fmla="*/ 2177 w 10000"/>
                    <a:gd name="connsiteY57" fmla="*/ 800 h 10000"/>
                    <a:gd name="connsiteX58" fmla="*/ 2209 w 10000"/>
                    <a:gd name="connsiteY58" fmla="*/ 958 h 10000"/>
                    <a:gd name="connsiteX59" fmla="*/ 1777 w 10000"/>
                    <a:gd name="connsiteY59" fmla="*/ 1264 h 10000"/>
                    <a:gd name="connsiteX60" fmla="*/ 1777 w 10000"/>
                    <a:gd name="connsiteY60" fmla="*/ 6853 h 10000"/>
                    <a:gd name="connsiteX61" fmla="*/ 2177 w 10000"/>
                    <a:gd name="connsiteY61" fmla="*/ 7158 h 10000"/>
                    <a:gd name="connsiteX62" fmla="*/ 2224 w 10000"/>
                    <a:gd name="connsiteY62" fmla="*/ 7381 h 10000"/>
                    <a:gd name="connsiteX63" fmla="*/ 2145 w 10000"/>
                    <a:gd name="connsiteY63" fmla="*/ 7514 h 10000"/>
                    <a:gd name="connsiteX64" fmla="*/ 1483 w 10000"/>
                    <a:gd name="connsiteY64" fmla="*/ 7588 h 10000"/>
                    <a:gd name="connsiteX65" fmla="*/ 1016 w 10000"/>
                    <a:gd name="connsiteY65" fmla="*/ 7537 h 10000"/>
                    <a:gd name="connsiteX66" fmla="*/ 934 w 10000"/>
                    <a:gd name="connsiteY66" fmla="*/ 7406 h 10000"/>
                    <a:gd name="connsiteX67" fmla="*/ 982 w 10000"/>
                    <a:gd name="connsiteY67" fmla="*/ 7158 h 10000"/>
                    <a:gd name="connsiteX68" fmla="*/ 1338 w 10000"/>
                    <a:gd name="connsiteY68" fmla="*/ 6853 h 10000"/>
                    <a:gd name="connsiteX69" fmla="*/ 1338 w 10000"/>
                    <a:gd name="connsiteY69" fmla="*/ 1264 h 10000"/>
                    <a:gd name="connsiteX70" fmla="*/ 918 w 10000"/>
                    <a:gd name="connsiteY70" fmla="*/ 958 h 10000"/>
                    <a:gd name="connsiteX71" fmla="*/ 934 w 10000"/>
                    <a:gd name="connsiteY71" fmla="*/ 835 h 10000"/>
                    <a:gd name="connsiteX72" fmla="*/ 838 w 10000"/>
                    <a:gd name="connsiteY72" fmla="*/ 491 h 10000"/>
                    <a:gd name="connsiteX73" fmla="*/ 401 w 10000"/>
                    <a:gd name="connsiteY73" fmla="*/ 335 h 10000"/>
                    <a:gd name="connsiteX74" fmla="*/ 191 w 10000"/>
                    <a:gd name="connsiteY74" fmla="*/ 272 h 10000"/>
                    <a:gd name="connsiteX75" fmla="*/ 128 w 10000"/>
                    <a:gd name="connsiteY75" fmla="*/ 249 h 10000"/>
                    <a:gd name="connsiteX76" fmla="*/ 128 w 10000"/>
                    <a:gd name="connsiteY76" fmla="*/ 249 h 10000"/>
                    <a:gd name="connsiteX77" fmla="*/ 144 w 10000"/>
                    <a:gd name="connsiteY77" fmla="*/ 222 h 10000"/>
                    <a:gd name="connsiteX78" fmla="*/ 516 w 10000"/>
                    <a:gd name="connsiteY78" fmla="*/ 64 h 10000"/>
                    <a:gd name="connsiteX79" fmla="*/ 401 w 10000"/>
                    <a:gd name="connsiteY79" fmla="*/ 1 h 10000"/>
                    <a:gd name="connsiteX80" fmla="*/ 144 w 10000"/>
                    <a:gd name="connsiteY80" fmla="*/ 102 h 10000"/>
                    <a:gd name="connsiteX81" fmla="*/ 0 w 10000"/>
                    <a:gd name="connsiteY81" fmla="*/ 235 h 10000"/>
                    <a:gd name="connsiteX82" fmla="*/ 0 w 10000"/>
                    <a:gd name="connsiteY82" fmla="*/ 249 h 10000"/>
                    <a:gd name="connsiteX83" fmla="*/ 128 w 10000"/>
                    <a:gd name="connsiteY83" fmla="*/ 361 h 10000"/>
                    <a:gd name="connsiteX84" fmla="*/ 484 w 10000"/>
                    <a:gd name="connsiteY84" fmla="*/ 454 h 10000"/>
                    <a:gd name="connsiteX85" fmla="*/ 724 w 10000"/>
                    <a:gd name="connsiteY85" fmla="*/ 555 h 10000"/>
                    <a:gd name="connsiteX86" fmla="*/ 807 w 10000"/>
                    <a:gd name="connsiteY86" fmla="*/ 835 h 10000"/>
                    <a:gd name="connsiteX87" fmla="*/ 790 w 10000"/>
                    <a:gd name="connsiteY87" fmla="*/ 958 h 10000"/>
                    <a:gd name="connsiteX88" fmla="*/ 433 w 10000"/>
                    <a:gd name="connsiteY88" fmla="*/ 1264 h 10000"/>
                    <a:gd name="connsiteX89" fmla="*/ 433 w 10000"/>
                    <a:gd name="connsiteY89" fmla="*/ 6853 h 10000"/>
                    <a:gd name="connsiteX90" fmla="*/ 838 w 10000"/>
                    <a:gd name="connsiteY90" fmla="*/ 7158 h 10000"/>
                    <a:gd name="connsiteX91" fmla="*/ 807 w 10000"/>
                    <a:gd name="connsiteY91" fmla="*/ 7406 h 10000"/>
                    <a:gd name="connsiteX92" fmla="*/ 950 w 10000"/>
                    <a:gd name="connsiteY92" fmla="*/ 7638 h 10000"/>
                    <a:gd name="connsiteX93" fmla="*/ 1483 w 10000"/>
                    <a:gd name="connsiteY93" fmla="*/ 7684 h 10000"/>
                    <a:gd name="connsiteX94" fmla="*/ 2209 w 10000"/>
                    <a:gd name="connsiteY94" fmla="*/ 7600 h 10000"/>
                    <a:gd name="connsiteX95" fmla="*/ 2354 w 10000"/>
                    <a:gd name="connsiteY95" fmla="*/ 7381 h 10000"/>
                    <a:gd name="connsiteX96" fmla="*/ 2323 w 10000"/>
                    <a:gd name="connsiteY96" fmla="*/ 7158 h 10000"/>
                    <a:gd name="connsiteX97" fmla="*/ 2678 w 10000"/>
                    <a:gd name="connsiteY97" fmla="*/ 6853 h 10000"/>
                    <a:gd name="connsiteX98" fmla="*/ 2678 w 10000"/>
                    <a:gd name="connsiteY98" fmla="*/ 1264 h 10000"/>
                    <a:gd name="connsiteX99" fmla="*/ 2339 w 10000"/>
                    <a:gd name="connsiteY99" fmla="*/ 958 h 10000"/>
                    <a:gd name="connsiteX100" fmla="*/ 2306 w 10000"/>
                    <a:gd name="connsiteY100" fmla="*/ 800 h 10000"/>
                    <a:gd name="connsiteX101" fmla="*/ 2388 w 10000"/>
                    <a:gd name="connsiteY101" fmla="*/ 665 h 10000"/>
                    <a:gd name="connsiteX102" fmla="*/ 3049 w 10000"/>
                    <a:gd name="connsiteY102" fmla="*/ 590 h 10000"/>
                    <a:gd name="connsiteX103" fmla="*/ 3517 w 10000"/>
                    <a:gd name="connsiteY103" fmla="*/ 641 h 10000"/>
                    <a:gd name="connsiteX104" fmla="*/ 3597 w 10000"/>
                    <a:gd name="connsiteY104" fmla="*/ 774 h 10000"/>
                    <a:gd name="connsiteX105" fmla="*/ 3567 w 10000"/>
                    <a:gd name="connsiteY105" fmla="*/ 958 h 10000"/>
                    <a:gd name="connsiteX106" fmla="*/ 3567 w 10000"/>
                    <a:gd name="connsiteY106" fmla="*/ 958 h 10000"/>
                    <a:gd name="connsiteX107" fmla="*/ 3112 w 10000"/>
                    <a:gd name="connsiteY107" fmla="*/ 1264 h 10000"/>
                    <a:gd name="connsiteX108" fmla="*/ 3112 w 10000"/>
                    <a:gd name="connsiteY108" fmla="*/ 6853 h 10000"/>
                    <a:gd name="connsiteX109" fmla="*/ 3403 w 10000"/>
                    <a:gd name="connsiteY109" fmla="*/ 7146 h 10000"/>
                    <a:gd name="connsiteX110" fmla="*/ 3372 w 10000"/>
                    <a:gd name="connsiteY110" fmla="*/ 7381 h 10000"/>
                    <a:gd name="connsiteX111" fmla="*/ 3517 w 10000"/>
                    <a:gd name="connsiteY111" fmla="*/ 7613 h 10000"/>
                    <a:gd name="connsiteX112" fmla="*/ 4049 w 10000"/>
                    <a:gd name="connsiteY112" fmla="*/ 7674 h 10000"/>
                    <a:gd name="connsiteX113" fmla="*/ 4771 w 10000"/>
                    <a:gd name="connsiteY113" fmla="*/ 7588 h 10000"/>
                    <a:gd name="connsiteX114" fmla="*/ 4918 w 10000"/>
                    <a:gd name="connsiteY114" fmla="*/ 7356 h 10000"/>
                    <a:gd name="connsiteX115" fmla="*/ 4885 w 10000"/>
                    <a:gd name="connsiteY115" fmla="*/ 7158 h 10000"/>
                    <a:gd name="connsiteX116" fmla="*/ 4918 w 10000"/>
                    <a:gd name="connsiteY116" fmla="*/ 7171 h 10000"/>
                    <a:gd name="connsiteX117" fmla="*/ 5371 w 10000"/>
                    <a:gd name="connsiteY117" fmla="*/ 6853 h 10000"/>
                    <a:gd name="connsiteX118" fmla="*/ 5371 w 10000"/>
                    <a:gd name="connsiteY118" fmla="*/ 1264 h 10000"/>
                    <a:gd name="connsiteX119" fmla="*/ 4918 w 10000"/>
                    <a:gd name="connsiteY119" fmla="*/ 958 h 10000"/>
                    <a:gd name="connsiteX120" fmla="*/ 4885 w 10000"/>
                    <a:gd name="connsiteY120" fmla="*/ 958 h 10000"/>
                    <a:gd name="connsiteX121" fmla="*/ 4871 w 10000"/>
                    <a:gd name="connsiteY121" fmla="*/ 787 h 10000"/>
                    <a:gd name="connsiteX122" fmla="*/ 4935 w 10000"/>
                    <a:gd name="connsiteY122" fmla="*/ 651 h 10000"/>
                    <a:gd name="connsiteX123" fmla="*/ 5612 w 10000"/>
                    <a:gd name="connsiteY123" fmla="*/ 578 h 10000"/>
                    <a:gd name="connsiteX124" fmla="*/ 6082 w 10000"/>
                    <a:gd name="connsiteY124" fmla="*/ 627 h 10000"/>
                    <a:gd name="connsiteX125" fmla="*/ 6161 w 10000"/>
                    <a:gd name="connsiteY125" fmla="*/ 764 h 10000"/>
                    <a:gd name="connsiteX126" fmla="*/ 6113 w 10000"/>
                    <a:gd name="connsiteY126" fmla="*/ 971 h 10000"/>
                    <a:gd name="connsiteX127" fmla="*/ 5807 w 10000"/>
                    <a:gd name="connsiteY127" fmla="*/ 1264 h 10000"/>
                    <a:gd name="connsiteX128" fmla="*/ 5807 w 10000"/>
                    <a:gd name="connsiteY128" fmla="*/ 6853 h 10000"/>
                    <a:gd name="connsiteX129" fmla="*/ 6096 w 10000"/>
                    <a:gd name="connsiteY129" fmla="*/ 7146 h 10000"/>
                    <a:gd name="connsiteX130" fmla="*/ 6049 w 10000"/>
                    <a:gd name="connsiteY130" fmla="*/ 7381 h 10000"/>
                    <a:gd name="connsiteX131" fmla="*/ 6208 w 10000"/>
                    <a:gd name="connsiteY131" fmla="*/ 7613 h 10000"/>
                    <a:gd name="connsiteX132" fmla="*/ 6741 w 10000"/>
                    <a:gd name="connsiteY132" fmla="*/ 7674 h 10000"/>
                    <a:gd name="connsiteX133" fmla="*/ 7467 w 10000"/>
                    <a:gd name="connsiteY133" fmla="*/ 7588 h 10000"/>
                    <a:gd name="connsiteX134" fmla="*/ 7613 w 10000"/>
                    <a:gd name="connsiteY134" fmla="*/ 7356 h 10000"/>
                    <a:gd name="connsiteX135" fmla="*/ 7581 w 10000"/>
                    <a:gd name="connsiteY135" fmla="*/ 7171 h 10000"/>
                    <a:gd name="connsiteX136" fmla="*/ 7597 w 10000"/>
                    <a:gd name="connsiteY136" fmla="*/ 7171 h 10000"/>
                    <a:gd name="connsiteX137" fmla="*/ 8049 w 10000"/>
                    <a:gd name="connsiteY137" fmla="*/ 6853 h 10000"/>
                    <a:gd name="connsiteX138" fmla="*/ 8049 w 10000"/>
                    <a:gd name="connsiteY138" fmla="*/ 1264 h 10000"/>
                    <a:gd name="connsiteX139" fmla="*/ 7597 w 10000"/>
                    <a:gd name="connsiteY139" fmla="*/ 958 h 10000"/>
                    <a:gd name="connsiteX140" fmla="*/ 7581 w 10000"/>
                    <a:gd name="connsiteY140" fmla="*/ 958 h 10000"/>
                    <a:gd name="connsiteX141" fmla="*/ 7566 w 10000"/>
                    <a:gd name="connsiteY141" fmla="*/ 787 h 10000"/>
                    <a:gd name="connsiteX142" fmla="*/ 7646 w 10000"/>
                    <a:gd name="connsiteY142" fmla="*/ 651 h 10000"/>
                    <a:gd name="connsiteX143" fmla="*/ 8306 w 10000"/>
                    <a:gd name="connsiteY143" fmla="*/ 578 h 10000"/>
                    <a:gd name="connsiteX144" fmla="*/ 8773 w 10000"/>
                    <a:gd name="connsiteY144" fmla="*/ 627 h 10000"/>
                    <a:gd name="connsiteX145" fmla="*/ 8857 w 10000"/>
                    <a:gd name="connsiteY145" fmla="*/ 764 h 10000"/>
                    <a:gd name="connsiteX146" fmla="*/ 8822 w 10000"/>
                    <a:gd name="connsiteY146" fmla="*/ 971 h 10000"/>
                    <a:gd name="connsiteX147" fmla="*/ 8500 w 10000"/>
                    <a:gd name="connsiteY147" fmla="*/ 1264 h 10000"/>
                    <a:gd name="connsiteX148" fmla="*/ 8500 w 10000"/>
                    <a:gd name="connsiteY148" fmla="*/ 6853 h 10000"/>
                    <a:gd name="connsiteX149" fmla="*/ 8888 w 10000"/>
                    <a:gd name="connsiteY149" fmla="*/ 7158 h 10000"/>
                    <a:gd name="connsiteX150" fmla="*/ 9016 w 10000"/>
                    <a:gd name="connsiteY150" fmla="*/ 7537 h 10000"/>
                    <a:gd name="connsiteX151" fmla="*/ 8952 w 10000"/>
                    <a:gd name="connsiteY151" fmla="*/ 7663 h 10000"/>
                    <a:gd name="connsiteX152" fmla="*/ 8727 w 10000"/>
                    <a:gd name="connsiteY152" fmla="*/ 7710 h 10000"/>
                    <a:gd name="connsiteX153" fmla="*/ 8146 w 10000"/>
                    <a:gd name="connsiteY153" fmla="*/ 7724 h 10000"/>
                    <a:gd name="connsiteX154" fmla="*/ 7677 w 10000"/>
                    <a:gd name="connsiteY154" fmla="*/ 7797 h 10000"/>
                    <a:gd name="connsiteX155" fmla="*/ 7566 w 10000"/>
                    <a:gd name="connsiteY155" fmla="*/ 7992 h 10000"/>
                    <a:gd name="connsiteX156" fmla="*/ 7903 w 10000"/>
                    <a:gd name="connsiteY156" fmla="*/ 8383 h 10000"/>
                    <a:gd name="connsiteX157" fmla="*/ 8757 w 10000"/>
                    <a:gd name="connsiteY157" fmla="*/ 8446 h 10000"/>
                    <a:gd name="connsiteX158" fmla="*/ 9531 w 10000"/>
                    <a:gd name="connsiteY158" fmla="*/ 8505 h 10000"/>
                    <a:gd name="connsiteX159" fmla="*/ 9758 w 10000"/>
                    <a:gd name="connsiteY159" fmla="*/ 8643 h 10000"/>
                    <a:gd name="connsiteX160" fmla="*/ 9872 w 10000"/>
                    <a:gd name="connsiteY160" fmla="*/ 8803 h 10000"/>
                    <a:gd name="connsiteX161" fmla="*/ 9791 w 10000"/>
                    <a:gd name="connsiteY161" fmla="*/ 8887 h 10000"/>
                    <a:gd name="connsiteX162" fmla="*/ 9420 w 10000"/>
                    <a:gd name="connsiteY162" fmla="*/ 8958 h 10000"/>
                    <a:gd name="connsiteX163" fmla="*/ 9082 w 10000"/>
                    <a:gd name="connsiteY163" fmla="*/ 8971 h 10000"/>
                    <a:gd name="connsiteX164" fmla="*/ 5032 w 10000"/>
                    <a:gd name="connsiteY164" fmla="*/ 8814 h 10000"/>
                    <a:gd name="connsiteX165" fmla="*/ 4209 w 10000"/>
                    <a:gd name="connsiteY165" fmla="*/ 8861 h 10000"/>
                    <a:gd name="connsiteX166" fmla="*/ 3597 w 10000"/>
                    <a:gd name="connsiteY166" fmla="*/ 9402 h 10000"/>
                    <a:gd name="connsiteX167" fmla="*/ 3709 w 10000"/>
                    <a:gd name="connsiteY167" fmla="*/ 9953 h 10000"/>
                    <a:gd name="connsiteX168" fmla="*/ 3709 w 10000"/>
                    <a:gd name="connsiteY168" fmla="*/ 9976 h 10000"/>
                    <a:gd name="connsiteX169" fmla="*/ 3824 w 10000"/>
                    <a:gd name="connsiteY169" fmla="*/ 10000 h 10000"/>
                    <a:gd name="connsiteX170" fmla="*/ 3726 w 10000"/>
                    <a:gd name="connsiteY170" fmla="*/ 9402 h 10000"/>
                    <a:gd name="connsiteX171" fmla="*/ 4240 w 10000"/>
                    <a:gd name="connsiteY171" fmla="*/ 8947 h 10000"/>
                    <a:gd name="connsiteX172" fmla="*/ 5032 w 10000"/>
                    <a:gd name="connsiteY172" fmla="*/ 8910 h 10000"/>
                    <a:gd name="connsiteX173" fmla="*/ 9082 w 10000"/>
                    <a:gd name="connsiteY173" fmla="*/ 9070 h 10000"/>
                    <a:gd name="connsiteX174" fmla="*/ 9436 w 10000"/>
                    <a:gd name="connsiteY174" fmla="*/ 9059 h 10000"/>
                    <a:gd name="connsiteX175" fmla="*/ 9872 w 10000"/>
                    <a:gd name="connsiteY175" fmla="*/ 8971 h 10000"/>
                    <a:gd name="connsiteX176" fmla="*/ 10000 w 10000"/>
                    <a:gd name="connsiteY176" fmla="*/ 8803 h 10000"/>
                    <a:gd name="connsiteX177" fmla="*/ 9858 w 10000"/>
                    <a:gd name="connsiteY177" fmla="*/ 8567 h 10000"/>
                    <a:gd name="connsiteX0" fmla="*/ 9858 w 10000"/>
                    <a:gd name="connsiteY0" fmla="*/ 8567 h 10000"/>
                    <a:gd name="connsiteX1" fmla="*/ 9599 w 10000"/>
                    <a:gd name="connsiteY1" fmla="*/ 8423 h 10000"/>
                    <a:gd name="connsiteX2" fmla="*/ 8773 w 10000"/>
                    <a:gd name="connsiteY2" fmla="*/ 8348 h 10000"/>
                    <a:gd name="connsiteX3" fmla="*/ 7967 w 10000"/>
                    <a:gd name="connsiteY3" fmla="*/ 8299 h 10000"/>
                    <a:gd name="connsiteX4" fmla="*/ 7693 w 10000"/>
                    <a:gd name="connsiteY4" fmla="*/ 7992 h 10000"/>
                    <a:gd name="connsiteX5" fmla="*/ 7757 w 10000"/>
                    <a:gd name="connsiteY5" fmla="*/ 7869 h 10000"/>
                    <a:gd name="connsiteX6" fmla="*/ 7967 w 10000"/>
                    <a:gd name="connsiteY6" fmla="*/ 7833 h 10000"/>
                    <a:gd name="connsiteX7" fmla="*/ 8563 w 10000"/>
                    <a:gd name="connsiteY7" fmla="*/ 7822 h 10000"/>
                    <a:gd name="connsiteX8" fmla="*/ 9032 w 10000"/>
                    <a:gd name="connsiteY8" fmla="*/ 7735 h 10000"/>
                    <a:gd name="connsiteX9" fmla="*/ 9146 w 10000"/>
                    <a:gd name="connsiteY9" fmla="*/ 7537 h 10000"/>
                    <a:gd name="connsiteX10" fmla="*/ 9032 w 10000"/>
                    <a:gd name="connsiteY10" fmla="*/ 7158 h 10000"/>
                    <a:gd name="connsiteX11" fmla="*/ 9403 w 10000"/>
                    <a:gd name="connsiteY11" fmla="*/ 6853 h 10000"/>
                    <a:gd name="connsiteX12" fmla="*/ 9403 w 10000"/>
                    <a:gd name="connsiteY12" fmla="*/ 1264 h 10000"/>
                    <a:gd name="connsiteX13" fmla="*/ 8952 w 10000"/>
                    <a:gd name="connsiteY13" fmla="*/ 958 h 10000"/>
                    <a:gd name="connsiteX14" fmla="*/ 8985 w 10000"/>
                    <a:gd name="connsiteY14" fmla="*/ 764 h 10000"/>
                    <a:gd name="connsiteX15" fmla="*/ 8822 w 10000"/>
                    <a:gd name="connsiteY15" fmla="*/ 529 h 10000"/>
                    <a:gd name="connsiteX16" fmla="*/ 8306 w 10000"/>
                    <a:gd name="connsiteY16" fmla="*/ 480 h 10000"/>
                    <a:gd name="connsiteX17" fmla="*/ 7581 w 10000"/>
                    <a:gd name="connsiteY17" fmla="*/ 567 h 10000"/>
                    <a:gd name="connsiteX18" fmla="*/ 7436 w 10000"/>
                    <a:gd name="connsiteY18" fmla="*/ 787 h 10000"/>
                    <a:gd name="connsiteX19" fmla="*/ 7467 w 10000"/>
                    <a:gd name="connsiteY19" fmla="*/ 971 h 10000"/>
                    <a:gd name="connsiteX20" fmla="*/ 7147 w 10000"/>
                    <a:gd name="connsiteY20" fmla="*/ 1264 h 10000"/>
                    <a:gd name="connsiteX21" fmla="*/ 7147 w 10000"/>
                    <a:gd name="connsiteY21" fmla="*/ 6853 h 10000"/>
                    <a:gd name="connsiteX22" fmla="*/ 7452 w 10000"/>
                    <a:gd name="connsiteY22" fmla="*/ 7146 h 10000"/>
                    <a:gd name="connsiteX23" fmla="*/ 7483 w 10000"/>
                    <a:gd name="connsiteY23" fmla="*/ 7356 h 10000"/>
                    <a:gd name="connsiteX24" fmla="*/ 7403 w 10000"/>
                    <a:gd name="connsiteY24" fmla="*/ 7501 h 10000"/>
                    <a:gd name="connsiteX25" fmla="*/ 6741 w 10000"/>
                    <a:gd name="connsiteY25" fmla="*/ 7573 h 10000"/>
                    <a:gd name="connsiteX26" fmla="*/ 6258 w 10000"/>
                    <a:gd name="connsiteY26" fmla="*/ 7525 h 10000"/>
                    <a:gd name="connsiteX27" fmla="*/ 6177 w 10000"/>
                    <a:gd name="connsiteY27" fmla="*/ 7381 h 10000"/>
                    <a:gd name="connsiteX28" fmla="*/ 6224 w 10000"/>
                    <a:gd name="connsiteY28" fmla="*/ 7158 h 10000"/>
                    <a:gd name="connsiteX29" fmla="*/ 6258 w 10000"/>
                    <a:gd name="connsiteY29" fmla="*/ 7171 h 10000"/>
                    <a:gd name="connsiteX30" fmla="*/ 6708 w 10000"/>
                    <a:gd name="connsiteY30" fmla="*/ 6853 h 10000"/>
                    <a:gd name="connsiteX31" fmla="*/ 6708 w 10000"/>
                    <a:gd name="connsiteY31" fmla="*/ 1264 h 10000"/>
                    <a:gd name="connsiteX32" fmla="*/ 6258 w 10000"/>
                    <a:gd name="connsiteY32" fmla="*/ 958 h 10000"/>
                    <a:gd name="connsiteX33" fmla="*/ 6258 w 10000"/>
                    <a:gd name="connsiteY33" fmla="*/ 958 h 10000"/>
                    <a:gd name="connsiteX34" fmla="*/ 6288 w 10000"/>
                    <a:gd name="connsiteY34" fmla="*/ 764 h 10000"/>
                    <a:gd name="connsiteX35" fmla="*/ 6129 w 10000"/>
                    <a:gd name="connsiteY35" fmla="*/ 529 h 10000"/>
                    <a:gd name="connsiteX36" fmla="*/ 5612 w 10000"/>
                    <a:gd name="connsiteY36" fmla="*/ 480 h 10000"/>
                    <a:gd name="connsiteX37" fmla="*/ 4871 w 10000"/>
                    <a:gd name="connsiteY37" fmla="*/ 567 h 10000"/>
                    <a:gd name="connsiteX38" fmla="*/ 4724 w 10000"/>
                    <a:gd name="connsiteY38" fmla="*/ 787 h 10000"/>
                    <a:gd name="connsiteX39" fmla="*/ 4757 w 10000"/>
                    <a:gd name="connsiteY39" fmla="*/ 971 h 10000"/>
                    <a:gd name="connsiteX40" fmla="*/ 4467 w 10000"/>
                    <a:gd name="connsiteY40" fmla="*/ 1264 h 10000"/>
                    <a:gd name="connsiteX41" fmla="*/ 4467 w 10000"/>
                    <a:gd name="connsiteY41" fmla="*/ 6853 h 10000"/>
                    <a:gd name="connsiteX42" fmla="*/ 4757 w 10000"/>
                    <a:gd name="connsiteY42" fmla="*/ 7146 h 10000"/>
                    <a:gd name="connsiteX43" fmla="*/ 4790 w 10000"/>
                    <a:gd name="connsiteY43" fmla="*/ 7356 h 10000"/>
                    <a:gd name="connsiteX44" fmla="*/ 4708 w 10000"/>
                    <a:gd name="connsiteY44" fmla="*/ 7501 h 10000"/>
                    <a:gd name="connsiteX45" fmla="*/ 4049 w 10000"/>
                    <a:gd name="connsiteY45" fmla="*/ 7573 h 10000"/>
                    <a:gd name="connsiteX46" fmla="*/ 3582 w 10000"/>
                    <a:gd name="connsiteY46" fmla="*/ 7525 h 10000"/>
                    <a:gd name="connsiteX47" fmla="*/ 3499 w 10000"/>
                    <a:gd name="connsiteY47" fmla="*/ 7381 h 10000"/>
                    <a:gd name="connsiteX48" fmla="*/ 3534 w 10000"/>
                    <a:gd name="connsiteY48" fmla="*/ 7158 h 10000"/>
                    <a:gd name="connsiteX49" fmla="*/ 3567 w 10000"/>
                    <a:gd name="connsiteY49" fmla="*/ 7171 h 10000"/>
                    <a:gd name="connsiteX50" fmla="*/ 4015 w 10000"/>
                    <a:gd name="connsiteY50" fmla="*/ 6853 h 10000"/>
                    <a:gd name="connsiteX51" fmla="*/ 4015 w 10000"/>
                    <a:gd name="connsiteY51" fmla="*/ 1264 h 10000"/>
                    <a:gd name="connsiteX52" fmla="*/ 3693 w 10000"/>
                    <a:gd name="connsiteY52" fmla="*/ 971 h 10000"/>
                    <a:gd name="connsiteX53" fmla="*/ 3726 w 10000"/>
                    <a:gd name="connsiteY53" fmla="*/ 774 h 10000"/>
                    <a:gd name="connsiteX54" fmla="*/ 3582 w 10000"/>
                    <a:gd name="connsiteY54" fmla="*/ 541 h 10000"/>
                    <a:gd name="connsiteX55" fmla="*/ 3049 w 10000"/>
                    <a:gd name="connsiteY55" fmla="*/ 491 h 10000"/>
                    <a:gd name="connsiteX56" fmla="*/ 2323 w 10000"/>
                    <a:gd name="connsiteY56" fmla="*/ 578 h 10000"/>
                    <a:gd name="connsiteX57" fmla="*/ 2177 w 10000"/>
                    <a:gd name="connsiteY57" fmla="*/ 800 h 10000"/>
                    <a:gd name="connsiteX58" fmla="*/ 2209 w 10000"/>
                    <a:gd name="connsiteY58" fmla="*/ 958 h 10000"/>
                    <a:gd name="connsiteX59" fmla="*/ 1777 w 10000"/>
                    <a:gd name="connsiteY59" fmla="*/ 1264 h 10000"/>
                    <a:gd name="connsiteX60" fmla="*/ 1777 w 10000"/>
                    <a:gd name="connsiteY60" fmla="*/ 6853 h 10000"/>
                    <a:gd name="connsiteX61" fmla="*/ 2177 w 10000"/>
                    <a:gd name="connsiteY61" fmla="*/ 7158 h 10000"/>
                    <a:gd name="connsiteX62" fmla="*/ 2224 w 10000"/>
                    <a:gd name="connsiteY62" fmla="*/ 7381 h 10000"/>
                    <a:gd name="connsiteX63" fmla="*/ 2145 w 10000"/>
                    <a:gd name="connsiteY63" fmla="*/ 7514 h 10000"/>
                    <a:gd name="connsiteX64" fmla="*/ 1483 w 10000"/>
                    <a:gd name="connsiteY64" fmla="*/ 7588 h 10000"/>
                    <a:gd name="connsiteX65" fmla="*/ 1016 w 10000"/>
                    <a:gd name="connsiteY65" fmla="*/ 7537 h 10000"/>
                    <a:gd name="connsiteX66" fmla="*/ 934 w 10000"/>
                    <a:gd name="connsiteY66" fmla="*/ 7406 h 10000"/>
                    <a:gd name="connsiteX67" fmla="*/ 982 w 10000"/>
                    <a:gd name="connsiteY67" fmla="*/ 7158 h 10000"/>
                    <a:gd name="connsiteX68" fmla="*/ 1338 w 10000"/>
                    <a:gd name="connsiteY68" fmla="*/ 6853 h 10000"/>
                    <a:gd name="connsiteX69" fmla="*/ 1338 w 10000"/>
                    <a:gd name="connsiteY69" fmla="*/ 1264 h 10000"/>
                    <a:gd name="connsiteX70" fmla="*/ 918 w 10000"/>
                    <a:gd name="connsiteY70" fmla="*/ 958 h 10000"/>
                    <a:gd name="connsiteX71" fmla="*/ 934 w 10000"/>
                    <a:gd name="connsiteY71" fmla="*/ 835 h 10000"/>
                    <a:gd name="connsiteX72" fmla="*/ 838 w 10000"/>
                    <a:gd name="connsiteY72" fmla="*/ 491 h 10000"/>
                    <a:gd name="connsiteX73" fmla="*/ 401 w 10000"/>
                    <a:gd name="connsiteY73" fmla="*/ 335 h 10000"/>
                    <a:gd name="connsiteX74" fmla="*/ 191 w 10000"/>
                    <a:gd name="connsiteY74" fmla="*/ 272 h 10000"/>
                    <a:gd name="connsiteX75" fmla="*/ 128 w 10000"/>
                    <a:gd name="connsiteY75" fmla="*/ 249 h 10000"/>
                    <a:gd name="connsiteX76" fmla="*/ 128 w 10000"/>
                    <a:gd name="connsiteY76" fmla="*/ 249 h 10000"/>
                    <a:gd name="connsiteX77" fmla="*/ 144 w 10000"/>
                    <a:gd name="connsiteY77" fmla="*/ 222 h 10000"/>
                    <a:gd name="connsiteX78" fmla="*/ 516 w 10000"/>
                    <a:gd name="connsiteY78" fmla="*/ 64 h 10000"/>
                    <a:gd name="connsiteX79" fmla="*/ 401 w 10000"/>
                    <a:gd name="connsiteY79" fmla="*/ 1 h 10000"/>
                    <a:gd name="connsiteX80" fmla="*/ 144 w 10000"/>
                    <a:gd name="connsiteY80" fmla="*/ 102 h 10000"/>
                    <a:gd name="connsiteX81" fmla="*/ 0 w 10000"/>
                    <a:gd name="connsiteY81" fmla="*/ 235 h 10000"/>
                    <a:gd name="connsiteX82" fmla="*/ 0 w 10000"/>
                    <a:gd name="connsiteY82" fmla="*/ 249 h 10000"/>
                    <a:gd name="connsiteX83" fmla="*/ 128 w 10000"/>
                    <a:gd name="connsiteY83" fmla="*/ 361 h 10000"/>
                    <a:gd name="connsiteX84" fmla="*/ 484 w 10000"/>
                    <a:gd name="connsiteY84" fmla="*/ 454 h 10000"/>
                    <a:gd name="connsiteX85" fmla="*/ 724 w 10000"/>
                    <a:gd name="connsiteY85" fmla="*/ 555 h 10000"/>
                    <a:gd name="connsiteX86" fmla="*/ 807 w 10000"/>
                    <a:gd name="connsiteY86" fmla="*/ 835 h 10000"/>
                    <a:gd name="connsiteX87" fmla="*/ 790 w 10000"/>
                    <a:gd name="connsiteY87" fmla="*/ 958 h 10000"/>
                    <a:gd name="connsiteX88" fmla="*/ 433 w 10000"/>
                    <a:gd name="connsiteY88" fmla="*/ 1264 h 10000"/>
                    <a:gd name="connsiteX89" fmla="*/ 433 w 10000"/>
                    <a:gd name="connsiteY89" fmla="*/ 6853 h 10000"/>
                    <a:gd name="connsiteX90" fmla="*/ 838 w 10000"/>
                    <a:gd name="connsiteY90" fmla="*/ 7158 h 10000"/>
                    <a:gd name="connsiteX91" fmla="*/ 807 w 10000"/>
                    <a:gd name="connsiteY91" fmla="*/ 7406 h 10000"/>
                    <a:gd name="connsiteX92" fmla="*/ 950 w 10000"/>
                    <a:gd name="connsiteY92" fmla="*/ 7638 h 10000"/>
                    <a:gd name="connsiteX93" fmla="*/ 1483 w 10000"/>
                    <a:gd name="connsiteY93" fmla="*/ 7684 h 10000"/>
                    <a:gd name="connsiteX94" fmla="*/ 2209 w 10000"/>
                    <a:gd name="connsiteY94" fmla="*/ 7600 h 10000"/>
                    <a:gd name="connsiteX95" fmla="*/ 2354 w 10000"/>
                    <a:gd name="connsiteY95" fmla="*/ 7381 h 10000"/>
                    <a:gd name="connsiteX96" fmla="*/ 2323 w 10000"/>
                    <a:gd name="connsiteY96" fmla="*/ 7158 h 10000"/>
                    <a:gd name="connsiteX97" fmla="*/ 2678 w 10000"/>
                    <a:gd name="connsiteY97" fmla="*/ 6853 h 10000"/>
                    <a:gd name="connsiteX98" fmla="*/ 2678 w 10000"/>
                    <a:gd name="connsiteY98" fmla="*/ 1264 h 10000"/>
                    <a:gd name="connsiteX99" fmla="*/ 2339 w 10000"/>
                    <a:gd name="connsiteY99" fmla="*/ 958 h 10000"/>
                    <a:gd name="connsiteX100" fmla="*/ 2306 w 10000"/>
                    <a:gd name="connsiteY100" fmla="*/ 800 h 10000"/>
                    <a:gd name="connsiteX101" fmla="*/ 2388 w 10000"/>
                    <a:gd name="connsiteY101" fmla="*/ 665 h 10000"/>
                    <a:gd name="connsiteX102" fmla="*/ 3049 w 10000"/>
                    <a:gd name="connsiteY102" fmla="*/ 590 h 10000"/>
                    <a:gd name="connsiteX103" fmla="*/ 3517 w 10000"/>
                    <a:gd name="connsiteY103" fmla="*/ 641 h 10000"/>
                    <a:gd name="connsiteX104" fmla="*/ 3597 w 10000"/>
                    <a:gd name="connsiteY104" fmla="*/ 774 h 10000"/>
                    <a:gd name="connsiteX105" fmla="*/ 3567 w 10000"/>
                    <a:gd name="connsiteY105" fmla="*/ 958 h 10000"/>
                    <a:gd name="connsiteX106" fmla="*/ 3567 w 10000"/>
                    <a:gd name="connsiteY106" fmla="*/ 958 h 10000"/>
                    <a:gd name="connsiteX107" fmla="*/ 3112 w 10000"/>
                    <a:gd name="connsiteY107" fmla="*/ 1264 h 10000"/>
                    <a:gd name="connsiteX108" fmla="*/ 3112 w 10000"/>
                    <a:gd name="connsiteY108" fmla="*/ 6853 h 10000"/>
                    <a:gd name="connsiteX109" fmla="*/ 3403 w 10000"/>
                    <a:gd name="connsiteY109" fmla="*/ 7146 h 10000"/>
                    <a:gd name="connsiteX110" fmla="*/ 3372 w 10000"/>
                    <a:gd name="connsiteY110" fmla="*/ 7381 h 10000"/>
                    <a:gd name="connsiteX111" fmla="*/ 3517 w 10000"/>
                    <a:gd name="connsiteY111" fmla="*/ 7613 h 10000"/>
                    <a:gd name="connsiteX112" fmla="*/ 4049 w 10000"/>
                    <a:gd name="connsiteY112" fmla="*/ 7674 h 10000"/>
                    <a:gd name="connsiteX113" fmla="*/ 4771 w 10000"/>
                    <a:gd name="connsiteY113" fmla="*/ 7588 h 10000"/>
                    <a:gd name="connsiteX114" fmla="*/ 4918 w 10000"/>
                    <a:gd name="connsiteY114" fmla="*/ 7356 h 10000"/>
                    <a:gd name="connsiteX115" fmla="*/ 4885 w 10000"/>
                    <a:gd name="connsiteY115" fmla="*/ 7158 h 10000"/>
                    <a:gd name="connsiteX116" fmla="*/ 4918 w 10000"/>
                    <a:gd name="connsiteY116" fmla="*/ 7171 h 10000"/>
                    <a:gd name="connsiteX117" fmla="*/ 5371 w 10000"/>
                    <a:gd name="connsiteY117" fmla="*/ 6853 h 10000"/>
                    <a:gd name="connsiteX118" fmla="*/ 5371 w 10000"/>
                    <a:gd name="connsiteY118" fmla="*/ 1264 h 10000"/>
                    <a:gd name="connsiteX119" fmla="*/ 4918 w 10000"/>
                    <a:gd name="connsiteY119" fmla="*/ 958 h 10000"/>
                    <a:gd name="connsiteX120" fmla="*/ 4885 w 10000"/>
                    <a:gd name="connsiteY120" fmla="*/ 958 h 10000"/>
                    <a:gd name="connsiteX121" fmla="*/ 4871 w 10000"/>
                    <a:gd name="connsiteY121" fmla="*/ 787 h 10000"/>
                    <a:gd name="connsiteX122" fmla="*/ 4935 w 10000"/>
                    <a:gd name="connsiteY122" fmla="*/ 651 h 10000"/>
                    <a:gd name="connsiteX123" fmla="*/ 5612 w 10000"/>
                    <a:gd name="connsiteY123" fmla="*/ 578 h 10000"/>
                    <a:gd name="connsiteX124" fmla="*/ 6082 w 10000"/>
                    <a:gd name="connsiteY124" fmla="*/ 627 h 10000"/>
                    <a:gd name="connsiteX125" fmla="*/ 6161 w 10000"/>
                    <a:gd name="connsiteY125" fmla="*/ 764 h 10000"/>
                    <a:gd name="connsiteX126" fmla="*/ 6113 w 10000"/>
                    <a:gd name="connsiteY126" fmla="*/ 971 h 10000"/>
                    <a:gd name="connsiteX127" fmla="*/ 5807 w 10000"/>
                    <a:gd name="connsiteY127" fmla="*/ 1264 h 10000"/>
                    <a:gd name="connsiteX128" fmla="*/ 5807 w 10000"/>
                    <a:gd name="connsiteY128" fmla="*/ 6853 h 10000"/>
                    <a:gd name="connsiteX129" fmla="*/ 6096 w 10000"/>
                    <a:gd name="connsiteY129" fmla="*/ 7146 h 10000"/>
                    <a:gd name="connsiteX130" fmla="*/ 6049 w 10000"/>
                    <a:gd name="connsiteY130" fmla="*/ 7381 h 10000"/>
                    <a:gd name="connsiteX131" fmla="*/ 6208 w 10000"/>
                    <a:gd name="connsiteY131" fmla="*/ 7613 h 10000"/>
                    <a:gd name="connsiteX132" fmla="*/ 6741 w 10000"/>
                    <a:gd name="connsiteY132" fmla="*/ 7674 h 10000"/>
                    <a:gd name="connsiteX133" fmla="*/ 7467 w 10000"/>
                    <a:gd name="connsiteY133" fmla="*/ 7588 h 10000"/>
                    <a:gd name="connsiteX134" fmla="*/ 7613 w 10000"/>
                    <a:gd name="connsiteY134" fmla="*/ 7356 h 10000"/>
                    <a:gd name="connsiteX135" fmla="*/ 7581 w 10000"/>
                    <a:gd name="connsiteY135" fmla="*/ 7171 h 10000"/>
                    <a:gd name="connsiteX136" fmla="*/ 7597 w 10000"/>
                    <a:gd name="connsiteY136" fmla="*/ 7171 h 10000"/>
                    <a:gd name="connsiteX137" fmla="*/ 8049 w 10000"/>
                    <a:gd name="connsiteY137" fmla="*/ 6853 h 10000"/>
                    <a:gd name="connsiteX138" fmla="*/ 8049 w 10000"/>
                    <a:gd name="connsiteY138" fmla="*/ 1264 h 10000"/>
                    <a:gd name="connsiteX139" fmla="*/ 7597 w 10000"/>
                    <a:gd name="connsiteY139" fmla="*/ 958 h 10000"/>
                    <a:gd name="connsiteX140" fmla="*/ 7581 w 10000"/>
                    <a:gd name="connsiteY140" fmla="*/ 958 h 10000"/>
                    <a:gd name="connsiteX141" fmla="*/ 7566 w 10000"/>
                    <a:gd name="connsiteY141" fmla="*/ 787 h 10000"/>
                    <a:gd name="connsiteX142" fmla="*/ 7646 w 10000"/>
                    <a:gd name="connsiteY142" fmla="*/ 651 h 10000"/>
                    <a:gd name="connsiteX143" fmla="*/ 8306 w 10000"/>
                    <a:gd name="connsiteY143" fmla="*/ 578 h 10000"/>
                    <a:gd name="connsiteX144" fmla="*/ 8773 w 10000"/>
                    <a:gd name="connsiteY144" fmla="*/ 627 h 10000"/>
                    <a:gd name="connsiteX145" fmla="*/ 8857 w 10000"/>
                    <a:gd name="connsiteY145" fmla="*/ 764 h 10000"/>
                    <a:gd name="connsiteX146" fmla="*/ 8822 w 10000"/>
                    <a:gd name="connsiteY146" fmla="*/ 971 h 10000"/>
                    <a:gd name="connsiteX147" fmla="*/ 8500 w 10000"/>
                    <a:gd name="connsiteY147" fmla="*/ 1264 h 10000"/>
                    <a:gd name="connsiteX148" fmla="*/ 8500 w 10000"/>
                    <a:gd name="connsiteY148" fmla="*/ 6853 h 10000"/>
                    <a:gd name="connsiteX149" fmla="*/ 8888 w 10000"/>
                    <a:gd name="connsiteY149" fmla="*/ 7158 h 10000"/>
                    <a:gd name="connsiteX150" fmla="*/ 9016 w 10000"/>
                    <a:gd name="connsiteY150" fmla="*/ 7537 h 10000"/>
                    <a:gd name="connsiteX151" fmla="*/ 8952 w 10000"/>
                    <a:gd name="connsiteY151" fmla="*/ 7663 h 10000"/>
                    <a:gd name="connsiteX152" fmla="*/ 8727 w 10000"/>
                    <a:gd name="connsiteY152" fmla="*/ 7710 h 10000"/>
                    <a:gd name="connsiteX153" fmla="*/ 8146 w 10000"/>
                    <a:gd name="connsiteY153" fmla="*/ 7724 h 10000"/>
                    <a:gd name="connsiteX154" fmla="*/ 7677 w 10000"/>
                    <a:gd name="connsiteY154" fmla="*/ 7797 h 10000"/>
                    <a:gd name="connsiteX155" fmla="*/ 7566 w 10000"/>
                    <a:gd name="connsiteY155" fmla="*/ 7992 h 10000"/>
                    <a:gd name="connsiteX156" fmla="*/ 7903 w 10000"/>
                    <a:gd name="connsiteY156" fmla="*/ 8383 h 10000"/>
                    <a:gd name="connsiteX157" fmla="*/ 8757 w 10000"/>
                    <a:gd name="connsiteY157" fmla="*/ 8446 h 10000"/>
                    <a:gd name="connsiteX158" fmla="*/ 9531 w 10000"/>
                    <a:gd name="connsiteY158" fmla="*/ 8505 h 10000"/>
                    <a:gd name="connsiteX159" fmla="*/ 9758 w 10000"/>
                    <a:gd name="connsiteY159" fmla="*/ 8643 h 10000"/>
                    <a:gd name="connsiteX160" fmla="*/ 9872 w 10000"/>
                    <a:gd name="connsiteY160" fmla="*/ 8803 h 10000"/>
                    <a:gd name="connsiteX161" fmla="*/ 9791 w 10000"/>
                    <a:gd name="connsiteY161" fmla="*/ 8887 h 10000"/>
                    <a:gd name="connsiteX162" fmla="*/ 9420 w 10000"/>
                    <a:gd name="connsiteY162" fmla="*/ 8958 h 10000"/>
                    <a:gd name="connsiteX163" fmla="*/ 9082 w 10000"/>
                    <a:gd name="connsiteY163" fmla="*/ 8971 h 10000"/>
                    <a:gd name="connsiteX164" fmla="*/ 5032 w 10000"/>
                    <a:gd name="connsiteY164" fmla="*/ 8814 h 10000"/>
                    <a:gd name="connsiteX165" fmla="*/ 4209 w 10000"/>
                    <a:gd name="connsiteY165" fmla="*/ 8861 h 10000"/>
                    <a:gd name="connsiteX166" fmla="*/ 3597 w 10000"/>
                    <a:gd name="connsiteY166" fmla="*/ 9402 h 10000"/>
                    <a:gd name="connsiteX167" fmla="*/ 3709 w 10000"/>
                    <a:gd name="connsiteY167" fmla="*/ 9953 h 10000"/>
                    <a:gd name="connsiteX168" fmla="*/ 3709 w 10000"/>
                    <a:gd name="connsiteY168" fmla="*/ 9976 h 10000"/>
                    <a:gd name="connsiteX169" fmla="*/ 3824 w 10000"/>
                    <a:gd name="connsiteY169" fmla="*/ 10000 h 10000"/>
                    <a:gd name="connsiteX170" fmla="*/ 4240 w 10000"/>
                    <a:gd name="connsiteY170" fmla="*/ 8947 h 10000"/>
                    <a:gd name="connsiteX171" fmla="*/ 5032 w 10000"/>
                    <a:gd name="connsiteY171" fmla="*/ 8910 h 10000"/>
                    <a:gd name="connsiteX172" fmla="*/ 9082 w 10000"/>
                    <a:gd name="connsiteY172" fmla="*/ 9070 h 10000"/>
                    <a:gd name="connsiteX173" fmla="*/ 9436 w 10000"/>
                    <a:gd name="connsiteY173" fmla="*/ 9059 h 10000"/>
                    <a:gd name="connsiteX174" fmla="*/ 9872 w 10000"/>
                    <a:gd name="connsiteY174" fmla="*/ 8971 h 10000"/>
                    <a:gd name="connsiteX175" fmla="*/ 10000 w 10000"/>
                    <a:gd name="connsiteY175" fmla="*/ 8803 h 10000"/>
                    <a:gd name="connsiteX176" fmla="*/ 9858 w 10000"/>
                    <a:gd name="connsiteY176" fmla="*/ 8567 h 10000"/>
                    <a:gd name="connsiteX0" fmla="*/ 9858 w 10000"/>
                    <a:gd name="connsiteY0" fmla="*/ 8567 h 10046"/>
                    <a:gd name="connsiteX1" fmla="*/ 9599 w 10000"/>
                    <a:gd name="connsiteY1" fmla="*/ 8423 h 10046"/>
                    <a:gd name="connsiteX2" fmla="*/ 8773 w 10000"/>
                    <a:gd name="connsiteY2" fmla="*/ 8348 h 10046"/>
                    <a:gd name="connsiteX3" fmla="*/ 7967 w 10000"/>
                    <a:gd name="connsiteY3" fmla="*/ 8299 h 10046"/>
                    <a:gd name="connsiteX4" fmla="*/ 7693 w 10000"/>
                    <a:gd name="connsiteY4" fmla="*/ 7992 h 10046"/>
                    <a:gd name="connsiteX5" fmla="*/ 7757 w 10000"/>
                    <a:gd name="connsiteY5" fmla="*/ 7869 h 10046"/>
                    <a:gd name="connsiteX6" fmla="*/ 7967 w 10000"/>
                    <a:gd name="connsiteY6" fmla="*/ 7833 h 10046"/>
                    <a:gd name="connsiteX7" fmla="*/ 8563 w 10000"/>
                    <a:gd name="connsiteY7" fmla="*/ 7822 h 10046"/>
                    <a:gd name="connsiteX8" fmla="*/ 9032 w 10000"/>
                    <a:gd name="connsiteY8" fmla="*/ 7735 h 10046"/>
                    <a:gd name="connsiteX9" fmla="*/ 9146 w 10000"/>
                    <a:gd name="connsiteY9" fmla="*/ 7537 h 10046"/>
                    <a:gd name="connsiteX10" fmla="*/ 9032 w 10000"/>
                    <a:gd name="connsiteY10" fmla="*/ 7158 h 10046"/>
                    <a:gd name="connsiteX11" fmla="*/ 9403 w 10000"/>
                    <a:gd name="connsiteY11" fmla="*/ 6853 h 10046"/>
                    <a:gd name="connsiteX12" fmla="*/ 9403 w 10000"/>
                    <a:gd name="connsiteY12" fmla="*/ 1264 h 10046"/>
                    <a:gd name="connsiteX13" fmla="*/ 8952 w 10000"/>
                    <a:gd name="connsiteY13" fmla="*/ 958 h 10046"/>
                    <a:gd name="connsiteX14" fmla="*/ 8985 w 10000"/>
                    <a:gd name="connsiteY14" fmla="*/ 764 h 10046"/>
                    <a:gd name="connsiteX15" fmla="*/ 8822 w 10000"/>
                    <a:gd name="connsiteY15" fmla="*/ 529 h 10046"/>
                    <a:gd name="connsiteX16" fmla="*/ 8306 w 10000"/>
                    <a:gd name="connsiteY16" fmla="*/ 480 h 10046"/>
                    <a:gd name="connsiteX17" fmla="*/ 7581 w 10000"/>
                    <a:gd name="connsiteY17" fmla="*/ 567 h 10046"/>
                    <a:gd name="connsiteX18" fmla="*/ 7436 w 10000"/>
                    <a:gd name="connsiteY18" fmla="*/ 787 h 10046"/>
                    <a:gd name="connsiteX19" fmla="*/ 7467 w 10000"/>
                    <a:gd name="connsiteY19" fmla="*/ 971 h 10046"/>
                    <a:gd name="connsiteX20" fmla="*/ 7147 w 10000"/>
                    <a:gd name="connsiteY20" fmla="*/ 1264 h 10046"/>
                    <a:gd name="connsiteX21" fmla="*/ 7147 w 10000"/>
                    <a:gd name="connsiteY21" fmla="*/ 6853 h 10046"/>
                    <a:gd name="connsiteX22" fmla="*/ 7452 w 10000"/>
                    <a:gd name="connsiteY22" fmla="*/ 7146 h 10046"/>
                    <a:gd name="connsiteX23" fmla="*/ 7483 w 10000"/>
                    <a:gd name="connsiteY23" fmla="*/ 7356 h 10046"/>
                    <a:gd name="connsiteX24" fmla="*/ 7403 w 10000"/>
                    <a:gd name="connsiteY24" fmla="*/ 7501 h 10046"/>
                    <a:gd name="connsiteX25" fmla="*/ 6741 w 10000"/>
                    <a:gd name="connsiteY25" fmla="*/ 7573 h 10046"/>
                    <a:gd name="connsiteX26" fmla="*/ 6258 w 10000"/>
                    <a:gd name="connsiteY26" fmla="*/ 7525 h 10046"/>
                    <a:gd name="connsiteX27" fmla="*/ 6177 w 10000"/>
                    <a:gd name="connsiteY27" fmla="*/ 7381 h 10046"/>
                    <a:gd name="connsiteX28" fmla="*/ 6224 w 10000"/>
                    <a:gd name="connsiteY28" fmla="*/ 7158 h 10046"/>
                    <a:gd name="connsiteX29" fmla="*/ 6258 w 10000"/>
                    <a:gd name="connsiteY29" fmla="*/ 7171 h 10046"/>
                    <a:gd name="connsiteX30" fmla="*/ 6708 w 10000"/>
                    <a:gd name="connsiteY30" fmla="*/ 6853 h 10046"/>
                    <a:gd name="connsiteX31" fmla="*/ 6708 w 10000"/>
                    <a:gd name="connsiteY31" fmla="*/ 1264 h 10046"/>
                    <a:gd name="connsiteX32" fmla="*/ 6258 w 10000"/>
                    <a:gd name="connsiteY32" fmla="*/ 958 h 10046"/>
                    <a:gd name="connsiteX33" fmla="*/ 6258 w 10000"/>
                    <a:gd name="connsiteY33" fmla="*/ 958 h 10046"/>
                    <a:gd name="connsiteX34" fmla="*/ 6288 w 10000"/>
                    <a:gd name="connsiteY34" fmla="*/ 764 h 10046"/>
                    <a:gd name="connsiteX35" fmla="*/ 6129 w 10000"/>
                    <a:gd name="connsiteY35" fmla="*/ 529 h 10046"/>
                    <a:gd name="connsiteX36" fmla="*/ 5612 w 10000"/>
                    <a:gd name="connsiteY36" fmla="*/ 480 h 10046"/>
                    <a:gd name="connsiteX37" fmla="*/ 4871 w 10000"/>
                    <a:gd name="connsiteY37" fmla="*/ 567 h 10046"/>
                    <a:gd name="connsiteX38" fmla="*/ 4724 w 10000"/>
                    <a:gd name="connsiteY38" fmla="*/ 787 h 10046"/>
                    <a:gd name="connsiteX39" fmla="*/ 4757 w 10000"/>
                    <a:gd name="connsiteY39" fmla="*/ 971 h 10046"/>
                    <a:gd name="connsiteX40" fmla="*/ 4467 w 10000"/>
                    <a:gd name="connsiteY40" fmla="*/ 1264 h 10046"/>
                    <a:gd name="connsiteX41" fmla="*/ 4467 w 10000"/>
                    <a:gd name="connsiteY41" fmla="*/ 6853 h 10046"/>
                    <a:gd name="connsiteX42" fmla="*/ 4757 w 10000"/>
                    <a:gd name="connsiteY42" fmla="*/ 7146 h 10046"/>
                    <a:gd name="connsiteX43" fmla="*/ 4790 w 10000"/>
                    <a:gd name="connsiteY43" fmla="*/ 7356 h 10046"/>
                    <a:gd name="connsiteX44" fmla="*/ 4708 w 10000"/>
                    <a:gd name="connsiteY44" fmla="*/ 7501 h 10046"/>
                    <a:gd name="connsiteX45" fmla="*/ 4049 w 10000"/>
                    <a:gd name="connsiteY45" fmla="*/ 7573 h 10046"/>
                    <a:gd name="connsiteX46" fmla="*/ 3582 w 10000"/>
                    <a:gd name="connsiteY46" fmla="*/ 7525 h 10046"/>
                    <a:gd name="connsiteX47" fmla="*/ 3499 w 10000"/>
                    <a:gd name="connsiteY47" fmla="*/ 7381 h 10046"/>
                    <a:gd name="connsiteX48" fmla="*/ 3534 w 10000"/>
                    <a:gd name="connsiteY48" fmla="*/ 7158 h 10046"/>
                    <a:gd name="connsiteX49" fmla="*/ 3567 w 10000"/>
                    <a:gd name="connsiteY49" fmla="*/ 7171 h 10046"/>
                    <a:gd name="connsiteX50" fmla="*/ 4015 w 10000"/>
                    <a:gd name="connsiteY50" fmla="*/ 6853 h 10046"/>
                    <a:gd name="connsiteX51" fmla="*/ 4015 w 10000"/>
                    <a:gd name="connsiteY51" fmla="*/ 1264 h 10046"/>
                    <a:gd name="connsiteX52" fmla="*/ 3693 w 10000"/>
                    <a:gd name="connsiteY52" fmla="*/ 971 h 10046"/>
                    <a:gd name="connsiteX53" fmla="*/ 3726 w 10000"/>
                    <a:gd name="connsiteY53" fmla="*/ 774 h 10046"/>
                    <a:gd name="connsiteX54" fmla="*/ 3582 w 10000"/>
                    <a:gd name="connsiteY54" fmla="*/ 541 h 10046"/>
                    <a:gd name="connsiteX55" fmla="*/ 3049 w 10000"/>
                    <a:gd name="connsiteY55" fmla="*/ 491 h 10046"/>
                    <a:gd name="connsiteX56" fmla="*/ 2323 w 10000"/>
                    <a:gd name="connsiteY56" fmla="*/ 578 h 10046"/>
                    <a:gd name="connsiteX57" fmla="*/ 2177 w 10000"/>
                    <a:gd name="connsiteY57" fmla="*/ 800 h 10046"/>
                    <a:gd name="connsiteX58" fmla="*/ 2209 w 10000"/>
                    <a:gd name="connsiteY58" fmla="*/ 958 h 10046"/>
                    <a:gd name="connsiteX59" fmla="*/ 1777 w 10000"/>
                    <a:gd name="connsiteY59" fmla="*/ 1264 h 10046"/>
                    <a:gd name="connsiteX60" fmla="*/ 1777 w 10000"/>
                    <a:gd name="connsiteY60" fmla="*/ 6853 h 10046"/>
                    <a:gd name="connsiteX61" fmla="*/ 2177 w 10000"/>
                    <a:gd name="connsiteY61" fmla="*/ 7158 h 10046"/>
                    <a:gd name="connsiteX62" fmla="*/ 2224 w 10000"/>
                    <a:gd name="connsiteY62" fmla="*/ 7381 h 10046"/>
                    <a:gd name="connsiteX63" fmla="*/ 2145 w 10000"/>
                    <a:gd name="connsiteY63" fmla="*/ 7514 h 10046"/>
                    <a:gd name="connsiteX64" fmla="*/ 1483 w 10000"/>
                    <a:gd name="connsiteY64" fmla="*/ 7588 h 10046"/>
                    <a:gd name="connsiteX65" fmla="*/ 1016 w 10000"/>
                    <a:gd name="connsiteY65" fmla="*/ 7537 h 10046"/>
                    <a:gd name="connsiteX66" fmla="*/ 934 w 10000"/>
                    <a:gd name="connsiteY66" fmla="*/ 7406 h 10046"/>
                    <a:gd name="connsiteX67" fmla="*/ 982 w 10000"/>
                    <a:gd name="connsiteY67" fmla="*/ 7158 h 10046"/>
                    <a:gd name="connsiteX68" fmla="*/ 1338 w 10000"/>
                    <a:gd name="connsiteY68" fmla="*/ 6853 h 10046"/>
                    <a:gd name="connsiteX69" fmla="*/ 1338 w 10000"/>
                    <a:gd name="connsiteY69" fmla="*/ 1264 h 10046"/>
                    <a:gd name="connsiteX70" fmla="*/ 918 w 10000"/>
                    <a:gd name="connsiteY70" fmla="*/ 958 h 10046"/>
                    <a:gd name="connsiteX71" fmla="*/ 934 w 10000"/>
                    <a:gd name="connsiteY71" fmla="*/ 835 h 10046"/>
                    <a:gd name="connsiteX72" fmla="*/ 838 w 10000"/>
                    <a:gd name="connsiteY72" fmla="*/ 491 h 10046"/>
                    <a:gd name="connsiteX73" fmla="*/ 401 w 10000"/>
                    <a:gd name="connsiteY73" fmla="*/ 335 h 10046"/>
                    <a:gd name="connsiteX74" fmla="*/ 191 w 10000"/>
                    <a:gd name="connsiteY74" fmla="*/ 272 h 10046"/>
                    <a:gd name="connsiteX75" fmla="*/ 128 w 10000"/>
                    <a:gd name="connsiteY75" fmla="*/ 249 h 10046"/>
                    <a:gd name="connsiteX76" fmla="*/ 128 w 10000"/>
                    <a:gd name="connsiteY76" fmla="*/ 249 h 10046"/>
                    <a:gd name="connsiteX77" fmla="*/ 144 w 10000"/>
                    <a:gd name="connsiteY77" fmla="*/ 222 h 10046"/>
                    <a:gd name="connsiteX78" fmla="*/ 516 w 10000"/>
                    <a:gd name="connsiteY78" fmla="*/ 64 h 10046"/>
                    <a:gd name="connsiteX79" fmla="*/ 401 w 10000"/>
                    <a:gd name="connsiteY79" fmla="*/ 1 h 10046"/>
                    <a:gd name="connsiteX80" fmla="*/ 144 w 10000"/>
                    <a:gd name="connsiteY80" fmla="*/ 102 h 10046"/>
                    <a:gd name="connsiteX81" fmla="*/ 0 w 10000"/>
                    <a:gd name="connsiteY81" fmla="*/ 235 h 10046"/>
                    <a:gd name="connsiteX82" fmla="*/ 0 w 10000"/>
                    <a:gd name="connsiteY82" fmla="*/ 249 h 10046"/>
                    <a:gd name="connsiteX83" fmla="*/ 128 w 10000"/>
                    <a:gd name="connsiteY83" fmla="*/ 361 h 10046"/>
                    <a:gd name="connsiteX84" fmla="*/ 484 w 10000"/>
                    <a:gd name="connsiteY84" fmla="*/ 454 h 10046"/>
                    <a:gd name="connsiteX85" fmla="*/ 724 w 10000"/>
                    <a:gd name="connsiteY85" fmla="*/ 555 h 10046"/>
                    <a:gd name="connsiteX86" fmla="*/ 807 w 10000"/>
                    <a:gd name="connsiteY86" fmla="*/ 835 h 10046"/>
                    <a:gd name="connsiteX87" fmla="*/ 790 w 10000"/>
                    <a:gd name="connsiteY87" fmla="*/ 958 h 10046"/>
                    <a:gd name="connsiteX88" fmla="*/ 433 w 10000"/>
                    <a:gd name="connsiteY88" fmla="*/ 1264 h 10046"/>
                    <a:gd name="connsiteX89" fmla="*/ 433 w 10000"/>
                    <a:gd name="connsiteY89" fmla="*/ 6853 h 10046"/>
                    <a:gd name="connsiteX90" fmla="*/ 838 w 10000"/>
                    <a:gd name="connsiteY90" fmla="*/ 7158 h 10046"/>
                    <a:gd name="connsiteX91" fmla="*/ 807 w 10000"/>
                    <a:gd name="connsiteY91" fmla="*/ 7406 h 10046"/>
                    <a:gd name="connsiteX92" fmla="*/ 950 w 10000"/>
                    <a:gd name="connsiteY92" fmla="*/ 7638 h 10046"/>
                    <a:gd name="connsiteX93" fmla="*/ 1483 w 10000"/>
                    <a:gd name="connsiteY93" fmla="*/ 7684 h 10046"/>
                    <a:gd name="connsiteX94" fmla="*/ 2209 w 10000"/>
                    <a:gd name="connsiteY94" fmla="*/ 7600 h 10046"/>
                    <a:gd name="connsiteX95" fmla="*/ 2354 w 10000"/>
                    <a:gd name="connsiteY95" fmla="*/ 7381 h 10046"/>
                    <a:gd name="connsiteX96" fmla="*/ 2323 w 10000"/>
                    <a:gd name="connsiteY96" fmla="*/ 7158 h 10046"/>
                    <a:gd name="connsiteX97" fmla="*/ 2678 w 10000"/>
                    <a:gd name="connsiteY97" fmla="*/ 6853 h 10046"/>
                    <a:gd name="connsiteX98" fmla="*/ 2678 w 10000"/>
                    <a:gd name="connsiteY98" fmla="*/ 1264 h 10046"/>
                    <a:gd name="connsiteX99" fmla="*/ 2339 w 10000"/>
                    <a:gd name="connsiteY99" fmla="*/ 958 h 10046"/>
                    <a:gd name="connsiteX100" fmla="*/ 2306 w 10000"/>
                    <a:gd name="connsiteY100" fmla="*/ 800 h 10046"/>
                    <a:gd name="connsiteX101" fmla="*/ 2388 w 10000"/>
                    <a:gd name="connsiteY101" fmla="*/ 665 h 10046"/>
                    <a:gd name="connsiteX102" fmla="*/ 3049 w 10000"/>
                    <a:gd name="connsiteY102" fmla="*/ 590 h 10046"/>
                    <a:gd name="connsiteX103" fmla="*/ 3517 w 10000"/>
                    <a:gd name="connsiteY103" fmla="*/ 641 h 10046"/>
                    <a:gd name="connsiteX104" fmla="*/ 3597 w 10000"/>
                    <a:gd name="connsiteY104" fmla="*/ 774 h 10046"/>
                    <a:gd name="connsiteX105" fmla="*/ 3567 w 10000"/>
                    <a:gd name="connsiteY105" fmla="*/ 958 h 10046"/>
                    <a:gd name="connsiteX106" fmla="*/ 3567 w 10000"/>
                    <a:gd name="connsiteY106" fmla="*/ 958 h 10046"/>
                    <a:gd name="connsiteX107" fmla="*/ 3112 w 10000"/>
                    <a:gd name="connsiteY107" fmla="*/ 1264 h 10046"/>
                    <a:gd name="connsiteX108" fmla="*/ 3112 w 10000"/>
                    <a:gd name="connsiteY108" fmla="*/ 6853 h 10046"/>
                    <a:gd name="connsiteX109" fmla="*/ 3403 w 10000"/>
                    <a:gd name="connsiteY109" fmla="*/ 7146 h 10046"/>
                    <a:gd name="connsiteX110" fmla="*/ 3372 w 10000"/>
                    <a:gd name="connsiteY110" fmla="*/ 7381 h 10046"/>
                    <a:gd name="connsiteX111" fmla="*/ 3517 w 10000"/>
                    <a:gd name="connsiteY111" fmla="*/ 7613 h 10046"/>
                    <a:gd name="connsiteX112" fmla="*/ 4049 w 10000"/>
                    <a:gd name="connsiteY112" fmla="*/ 7674 h 10046"/>
                    <a:gd name="connsiteX113" fmla="*/ 4771 w 10000"/>
                    <a:gd name="connsiteY113" fmla="*/ 7588 h 10046"/>
                    <a:gd name="connsiteX114" fmla="*/ 4918 w 10000"/>
                    <a:gd name="connsiteY114" fmla="*/ 7356 h 10046"/>
                    <a:gd name="connsiteX115" fmla="*/ 4885 w 10000"/>
                    <a:gd name="connsiteY115" fmla="*/ 7158 h 10046"/>
                    <a:gd name="connsiteX116" fmla="*/ 4918 w 10000"/>
                    <a:gd name="connsiteY116" fmla="*/ 7171 h 10046"/>
                    <a:gd name="connsiteX117" fmla="*/ 5371 w 10000"/>
                    <a:gd name="connsiteY117" fmla="*/ 6853 h 10046"/>
                    <a:gd name="connsiteX118" fmla="*/ 5371 w 10000"/>
                    <a:gd name="connsiteY118" fmla="*/ 1264 h 10046"/>
                    <a:gd name="connsiteX119" fmla="*/ 4918 w 10000"/>
                    <a:gd name="connsiteY119" fmla="*/ 958 h 10046"/>
                    <a:gd name="connsiteX120" fmla="*/ 4885 w 10000"/>
                    <a:gd name="connsiteY120" fmla="*/ 958 h 10046"/>
                    <a:gd name="connsiteX121" fmla="*/ 4871 w 10000"/>
                    <a:gd name="connsiteY121" fmla="*/ 787 h 10046"/>
                    <a:gd name="connsiteX122" fmla="*/ 4935 w 10000"/>
                    <a:gd name="connsiteY122" fmla="*/ 651 h 10046"/>
                    <a:gd name="connsiteX123" fmla="*/ 5612 w 10000"/>
                    <a:gd name="connsiteY123" fmla="*/ 578 h 10046"/>
                    <a:gd name="connsiteX124" fmla="*/ 6082 w 10000"/>
                    <a:gd name="connsiteY124" fmla="*/ 627 h 10046"/>
                    <a:gd name="connsiteX125" fmla="*/ 6161 w 10000"/>
                    <a:gd name="connsiteY125" fmla="*/ 764 h 10046"/>
                    <a:gd name="connsiteX126" fmla="*/ 6113 w 10000"/>
                    <a:gd name="connsiteY126" fmla="*/ 971 h 10046"/>
                    <a:gd name="connsiteX127" fmla="*/ 5807 w 10000"/>
                    <a:gd name="connsiteY127" fmla="*/ 1264 h 10046"/>
                    <a:gd name="connsiteX128" fmla="*/ 5807 w 10000"/>
                    <a:gd name="connsiteY128" fmla="*/ 6853 h 10046"/>
                    <a:gd name="connsiteX129" fmla="*/ 6096 w 10000"/>
                    <a:gd name="connsiteY129" fmla="*/ 7146 h 10046"/>
                    <a:gd name="connsiteX130" fmla="*/ 6049 w 10000"/>
                    <a:gd name="connsiteY130" fmla="*/ 7381 h 10046"/>
                    <a:gd name="connsiteX131" fmla="*/ 6208 w 10000"/>
                    <a:gd name="connsiteY131" fmla="*/ 7613 h 10046"/>
                    <a:gd name="connsiteX132" fmla="*/ 6741 w 10000"/>
                    <a:gd name="connsiteY132" fmla="*/ 7674 h 10046"/>
                    <a:gd name="connsiteX133" fmla="*/ 7467 w 10000"/>
                    <a:gd name="connsiteY133" fmla="*/ 7588 h 10046"/>
                    <a:gd name="connsiteX134" fmla="*/ 7613 w 10000"/>
                    <a:gd name="connsiteY134" fmla="*/ 7356 h 10046"/>
                    <a:gd name="connsiteX135" fmla="*/ 7581 w 10000"/>
                    <a:gd name="connsiteY135" fmla="*/ 7171 h 10046"/>
                    <a:gd name="connsiteX136" fmla="*/ 7597 w 10000"/>
                    <a:gd name="connsiteY136" fmla="*/ 7171 h 10046"/>
                    <a:gd name="connsiteX137" fmla="*/ 8049 w 10000"/>
                    <a:gd name="connsiteY137" fmla="*/ 6853 h 10046"/>
                    <a:gd name="connsiteX138" fmla="*/ 8049 w 10000"/>
                    <a:gd name="connsiteY138" fmla="*/ 1264 h 10046"/>
                    <a:gd name="connsiteX139" fmla="*/ 7597 w 10000"/>
                    <a:gd name="connsiteY139" fmla="*/ 958 h 10046"/>
                    <a:gd name="connsiteX140" fmla="*/ 7581 w 10000"/>
                    <a:gd name="connsiteY140" fmla="*/ 958 h 10046"/>
                    <a:gd name="connsiteX141" fmla="*/ 7566 w 10000"/>
                    <a:gd name="connsiteY141" fmla="*/ 787 h 10046"/>
                    <a:gd name="connsiteX142" fmla="*/ 7646 w 10000"/>
                    <a:gd name="connsiteY142" fmla="*/ 651 h 10046"/>
                    <a:gd name="connsiteX143" fmla="*/ 8306 w 10000"/>
                    <a:gd name="connsiteY143" fmla="*/ 578 h 10046"/>
                    <a:gd name="connsiteX144" fmla="*/ 8773 w 10000"/>
                    <a:gd name="connsiteY144" fmla="*/ 627 h 10046"/>
                    <a:gd name="connsiteX145" fmla="*/ 8857 w 10000"/>
                    <a:gd name="connsiteY145" fmla="*/ 764 h 10046"/>
                    <a:gd name="connsiteX146" fmla="*/ 8822 w 10000"/>
                    <a:gd name="connsiteY146" fmla="*/ 971 h 10046"/>
                    <a:gd name="connsiteX147" fmla="*/ 8500 w 10000"/>
                    <a:gd name="connsiteY147" fmla="*/ 1264 h 10046"/>
                    <a:gd name="connsiteX148" fmla="*/ 8500 w 10000"/>
                    <a:gd name="connsiteY148" fmla="*/ 6853 h 10046"/>
                    <a:gd name="connsiteX149" fmla="*/ 8888 w 10000"/>
                    <a:gd name="connsiteY149" fmla="*/ 7158 h 10046"/>
                    <a:gd name="connsiteX150" fmla="*/ 9016 w 10000"/>
                    <a:gd name="connsiteY150" fmla="*/ 7537 h 10046"/>
                    <a:gd name="connsiteX151" fmla="*/ 8952 w 10000"/>
                    <a:gd name="connsiteY151" fmla="*/ 7663 h 10046"/>
                    <a:gd name="connsiteX152" fmla="*/ 8727 w 10000"/>
                    <a:gd name="connsiteY152" fmla="*/ 7710 h 10046"/>
                    <a:gd name="connsiteX153" fmla="*/ 8146 w 10000"/>
                    <a:gd name="connsiteY153" fmla="*/ 7724 h 10046"/>
                    <a:gd name="connsiteX154" fmla="*/ 7677 w 10000"/>
                    <a:gd name="connsiteY154" fmla="*/ 7797 h 10046"/>
                    <a:gd name="connsiteX155" fmla="*/ 7566 w 10000"/>
                    <a:gd name="connsiteY155" fmla="*/ 7992 h 10046"/>
                    <a:gd name="connsiteX156" fmla="*/ 7903 w 10000"/>
                    <a:gd name="connsiteY156" fmla="*/ 8383 h 10046"/>
                    <a:gd name="connsiteX157" fmla="*/ 8757 w 10000"/>
                    <a:gd name="connsiteY157" fmla="*/ 8446 h 10046"/>
                    <a:gd name="connsiteX158" fmla="*/ 9531 w 10000"/>
                    <a:gd name="connsiteY158" fmla="*/ 8505 h 10046"/>
                    <a:gd name="connsiteX159" fmla="*/ 9758 w 10000"/>
                    <a:gd name="connsiteY159" fmla="*/ 8643 h 10046"/>
                    <a:gd name="connsiteX160" fmla="*/ 9872 w 10000"/>
                    <a:gd name="connsiteY160" fmla="*/ 8803 h 10046"/>
                    <a:gd name="connsiteX161" fmla="*/ 9791 w 10000"/>
                    <a:gd name="connsiteY161" fmla="*/ 8887 h 10046"/>
                    <a:gd name="connsiteX162" fmla="*/ 9420 w 10000"/>
                    <a:gd name="connsiteY162" fmla="*/ 8958 h 10046"/>
                    <a:gd name="connsiteX163" fmla="*/ 9082 w 10000"/>
                    <a:gd name="connsiteY163" fmla="*/ 8971 h 10046"/>
                    <a:gd name="connsiteX164" fmla="*/ 5032 w 10000"/>
                    <a:gd name="connsiteY164" fmla="*/ 8814 h 10046"/>
                    <a:gd name="connsiteX165" fmla="*/ 4209 w 10000"/>
                    <a:gd name="connsiteY165" fmla="*/ 8861 h 10046"/>
                    <a:gd name="connsiteX166" fmla="*/ 3597 w 10000"/>
                    <a:gd name="connsiteY166" fmla="*/ 9402 h 10046"/>
                    <a:gd name="connsiteX167" fmla="*/ 3709 w 10000"/>
                    <a:gd name="connsiteY167" fmla="*/ 9953 h 10046"/>
                    <a:gd name="connsiteX168" fmla="*/ 3709 w 10000"/>
                    <a:gd name="connsiteY168" fmla="*/ 9976 h 10046"/>
                    <a:gd name="connsiteX169" fmla="*/ 4240 w 10000"/>
                    <a:gd name="connsiteY169" fmla="*/ 8947 h 10046"/>
                    <a:gd name="connsiteX170" fmla="*/ 5032 w 10000"/>
                    <a:gd name="connsiteY170" fmla="*/ 8910 h 10046"/>
                    <a:gd name="connsiteX171" fmla="*/ 9082 w 10000"/>
                    <a:gd name="connsiteY171" fmla="*/ 9070 h 10046"/>
                    <a:gd name="connsiteX172" fmla="*/ 9436 w 10000"/>
                    <a:gd name="connsiteY172" fmla="*/ 9059 h 10046"/>
                    <a:gd name="connsiteX173" fmla="*/ 9872 w 10000"/>
                    <a:gd name="connsiteY173" fmla="*/ 8971 h 10046"/>
                    <a:gd name="connsiteX174" fmla="*/ 10000 w 10000"/>
                    <a:gd name="connsiteY174" fmla="*/ 8803 h 10046"/>
                    <a:gd name="connsiteX175" fmla="*/ 9858 w 10000"/>
                    <a:gd name="connsiteY175" fmla="*/ 8567 h 10046"/>
                    <a:gd name="connsiteX0" fmla="*/ 9858 w 10000"/>
                    <a:gd name="connsiteY0" fmla="*/ 8567 h 10097"/>
                    <a:gd name="connsiteX1" fmla="*/ 9599 w 10000"/>
                    <a:gd name="connsiteY1" fmla="*/ 8423 h 10097"/>
                    <a:gd name="connsiteX2" fmla="*/ 8773 w 10000"/>
                    <a:gd name="connsiteY2" fmla="*/ 8348 h 10097"/>
                    <a:gd name="connsiteX3" fmla="*/ 7967 w 10000"/>
                    <a:gd name="connsiteY3" fmla="*/ 8299 h 10097"/>
                    <a:gd name="connsiteX4" fmla="*/ 7693 w 10000"/>
                    <a:gd name="connsiteY4" fmla="*/ 7992 h 10097"/>
                    <a:gd name="connsiteX5" fmla="*/ 7757 w 10000"/>
                    <a:gd name="connsiteY5" fmla="*/ 7869 h 10097"/>
                    <a:gd name="connsiteX6" fmla="*/ 7967 w 10000"/>
                    <a:gd name="connsiteY6" fmla="*/ 7833 h 10097"/>
                    <a:gd name="connsiteX7" fmla="*/ 8563 w 10000"/>
                    <a:gd name="connsiteY7" fmla="*/ 7822 h 10097"/>
                    <a:gd name="connsiteX8" fmla="*/ 9032 w 10000"/>
                    <a:gd name="connsiteY8" fmla="*/ 7735 h 10097"/>
                    <a:gd name="connsiteX9" fmla="*/ 9146 w 10000"/>
                    <a:gd name="connsiteY9" fmla="*/ 7537 h 10097"/>
                    <a:gd name="connsiteX10" fmla="*/ 9032 w 10000"/>
                    <a:gd name="connsiteY10" fmla="*/ 7158 h 10097"/>
                    <a:gd name="connsiteX11" fmla="*/ 9403 w 10000"/>
                    <a:gd name="connsiteY11" fmla="*/ 6853 h 10097"/>
                    <a:gd name="connsiteX12" fmla="*/ 9403 w 10000"/>
                    <a:gd name="connsiteY12" fmla="*/ 1264 h 10097"/>
                    <a:gd name="connsiteX13" fmla="*/ 8952 w 10000"/>
                    <a:gd name="connsiteY13" fmla="*/ 958 h 10097"/>
                    <a:gd name="connsiteX14" fmla="*/ 8985 w 10000"/>
                    <a:gd name="connsiteY14" fmla="*/ 764 h 10097"/>
                    <a:gd name="connsiteX15" fmla="*/ 8822 w 10000"/>
                    <a:gd name="connsiteY15" fmla="*/ 529 h 10097"/>
                    <a:gd name="connsiteX16" fmla="*/ 8306 w 10000"/>
                    <a:gd name="connsiteY16" fmla="*/ 480 h 10097"/>
                    <a:gd name="connsiteX17" fmla="*/ 7581 w 10000"/>
                    <a:gd name="connsiteY17" fmla="*/ 567 h 10097"/>
                    <a:gd name="connsiteX18" fmla="*/ 7436 w 10000"/>
                    <a:gd name="connsiteY18" fmla="*/ 787 h 10097"/>
                    <a:gd name="connsiteX19" fmla="*/ 7467 w 10000"/>
                    <a:gd name="connsiteY19" fmla="*/ 971 h 10097"/>
                    <a:gd name="connsiteX20" fmla="*/ 7147 w 10000"/>
                    <a:gd name="connsiteY20" fmla="*/ 1264 h 10097"/>
                    <a:gd name="connsiteX21" fmla="*/ 7147 w 10000"/>
                    <a:gd name="connsiteY21" fmla="*/ 6853 h 10097"/>
                    <a:gd name="connsiteX22" fmla="*/ 7452 w 10000"/>
                    <a:gd name="connsiteY22" fmla="*/ 7146 h 10097"/>
                    <a:gd name="connsiteX23" fmla="*/ 7483 w 10000"/>
                    <a:gd name="connsiteY23" fmla="*/ 7356 h 10097"/>
                    <a:gd name="connsiteX24" fmla="*/ 7403 w 10000"/>
                    <a:gd name="connsiteY24" fmla="*/ 7501 h 10097"/>
                    <a:gd name="connsiteX25" fmla="*/ 6741 w 10000"/>
                    <a:gd name="connsiteY25" fmla="*/ 7573 h 10097"/>
                    <a:gd name="connsiteX26" fmla="*/ 6258 w 10000"/>
                    <a:gd name="connsiteY26" fmla="*/ 7525 h 10097"/>
                    <a:gd name="connsiteX27" fmla="*/ 6177 w 10000"/>
                    <a:gd name="connsiteY27" fmla="*/ 7381 h 10097"/>
                    <a:gd name="connsiteX28" fmla="*/ 6224 w 10000"/>
                    <a:gd name="connsiteY28" fmla="*/ 7158 h 10097"/>
                    <a:gd name="connsiteX29" fmla="*/ 6258 w 10000"/>
                    <a:gd name="connsiteY29" fmla="*/ 7171 h 10097"/>
                    <a:gd name="connsiteX30" fmla="*/ 6708 w 10000"/>
                    <a:gd name="connsiteY30" fmla="*/ 6853 h 10097"/>
                    <a:gd name="connsiteX31" fmla="*/ 6708 w 10000"/>
                    <a:gd name="connsiteY31" fmla="*/ 1264 h 10097"/>
                    <a:gd name="connsiteX32" fmla="*/ 6258 w 10000"/>
                    <a:gd name="connsiteY32" fmla="*/ 958 h 10097"/>
                    <a:gd name="connsiteX33" fmla="*/ 6258 w 10000"/>
                    <a:gd name="connsiteY33" fmla="*/ 958 h 10097"/>
                    <a:gd name="connsiteX34" fmla="*/ 6288 w 10000"/>
                    <a:gd name="connsiteY34" fmla="*/ 764 h 10097"/>
                    <a:gd name="connsiteX35" fmla="*/ 6129 w 10000"/>
                    <a:gd name="connsiteY35" fmla="*/ 529 h 10097"/>
                    <a:gd name="connsiteX36" fmla="*/ 5612 w 10000"/>
                    <a:gd name="connsiteY36" fmla="*/ 480 h 10097"/>
                    <a:gd name="connsiteX37" fmla="*/ 4871 w 10000"/>
                    <a:gd name="connsiteY37" fmla="*/ 567 h 10097"/>
                    <a:gd name="connsiteX38" fmla="*/ 4724 w 10000"/>
                    <a:gd name="connsiteY38" fmla="*/ 787 h 10097"/>
                    <a:gd name="connsiteX39" fmla="*/ 4757 w 10000"/>
                    <a:gd name="connsiteY39" fmla="*/ 971 h 10097"/>
                    <a:gd name="connsiteX40" fmla="*/ 4467 w 10000"/>
                    <a:gd name="connsiteY40" fmla="*/ 1264 h 10097"/>
                    <a:gd name="connsiteX41" fmla="*/ 4467 w 10000"/>
                    <a:gd name="connsiteY41" fmla="*/ 6853 h 10097"/>
                    <a:gd name="connsiteX42" fmla="*/ 4757 w 10000"/>
                    <a:gd name="connsiteY42" fmla="*/ 7146 h 10097"/>
                    <a:gd name="connsiteX43" fmla="*/ 4790 w 10000"/>
                    <a:gd name="connsiteY43" fmla="*/ 7356 h 10097"/>
                    <a:gd name="connsiteX44" fmla="*/ 4708 w 10000"/>
                    <a:gd name="connsiteY44" fmla="*/ 7501 h 10097"/>
                    <a:gd name="connsiteX45" fmla="*/ 4049 w 10000"/>
                    <a:gd name="connsiteY45" fmla="*/ 7573 h 10097"/>
                    <a:gd name="connsiteX46" fmla="*/ 3582 w 10000"/>
                    <a:gd name="connsiteY46" fmla="*/ 7525 h 10097"/>
                    <a:gd name="connsiteX47" fmla="*/ 3499 w 10000"/>
                    <a:gd name="connsiteY47" fmla="*/ 7381 h 10097"/>
                    <a:gd name="connsiteX48" fmla="*/ 3534 w 10000"/>
                    <a:gd name="connsiteY48" fmla="*/ 7158 h 10097"/>
                    <a:gd name="connsiteX49" fmla="*/ 3567 w 10000"/>
                    <a:gd name="connsiteY49" fmla="*/ 7171 h 10097"/>
                    <a:gd name="connsiteX50" fmla="*/ 4015 w 10000"/>
                    <a:gd name="connsiteY50" fmla="*/ 6853 h 10097"/>
                    <a:gd name="connsiteX51" fmla="*/ 4015 w 10000"/>
                    <a:gd name="connsiteY51" fmla="*/ 1264 h 10097"/>
                    <a:gd name="connsiteX52" fmla="*/ 3693 w 10000"/>
                    <a:gd name="connsiteY52" fmla="*/ 971 h 10097"/>
                    <a:gd name="connsiteX53" fmla="*/ 3726 w 10000"/>
                    <a:gd name="connsiteY53" fmla="*/ 774 h 10097"/>
                    <a:gd name="connsiteX54" fmla="*/ 3582 w 10000"/>
                    <a:gd name="connsiteY54" fmla="*/ 541 h 10097"/>
                    <a:gd name="connsiteX55" fmla="*/ 3049 w 10000"/>
                    <a:gd name="connsiteY55" fmla="*/ 491 h 10097"/>
                    <a:gd name="connsiteX56" fmla="*/ 2323 w 10000"/>
                    <a:gd name="connsiteY56" fmla="*/ 578 h 10097"/>
                    <a:gd name="connsiteX57" fmla="*/ 2177 w 10000"/>
                    <a:gd name="connsiteY57" fmla="*/ 800 h 10097"/>
                    <a:gd name="connsiteX58" fmla="*/ 2209 w 10000"/>
                    <a:gd name="connsiteY58" fmla="*/ 958 h 10097"/>
                    <a:gd name="connsiteX59" fmla="*/ 1777 w 10000"/>
                    <a:gd name="connsiteY59" fmla="*/ 1264 h 10097"/>
                    <a:gd name="connsiteX60" fmla="*/ 1777 w 10000"/>
                    <a:gd name="connsiteY60" fmla="*/ 6853 h 10097"/>
                    <a:gd name="connsiteX61" fmla="*/ 2177 w 10000"/>
                    <a:gd name="connsiteY61" fmla="*/ 7158 h 10097"/>
                    <a:gd name="connsiteX62" fmla="*/ 2224 w 10000"/>
                    <a:gd name="connsiteY62" fmla="*/ 7381 h 10097"/>
                    <a:gd name="connsiteX63" fmla="*/ 2145 w 10000"/>
                    <a:gd name="connsiteY63" fmla="*/ 7514 h 10097"/>
                    <a:gd name="connsiteX64" fmla="*/ 1483 w 10000"/>
                    <a:gd name="connsiteY64" fmla="*/ 7588 h 10097"/>
                    <a:gd name="connsiteX65" fmla="*/ 1016 w 10000"/>
                    <a:gd name="connsiteY65" fmla="*/ 7537 h 10097"/>
                    <a:gd name="connsiteX66" fmla="*/ 934 w 10000"/>
                    <a:gd name="connsiteY66" fmla="*/ 7406 h 10097"/>
                    <a:gd name="connsiteX67" fmla="*/ 982 w 10000"/>
                    <a:gd name="connsiteY67" fmla="*/ 7158 h 10097"/>
                    <a:gd name="connsiteX68" fmla="*/ 1338 w 10000"/>
                    <a:gd name="connsiteY68" fmla="*/ 6853 h 10097"/>
                    <a:gd name="connsiteX69" fmla="*/ 1338 w 10000"/>
                    <a:gd name="connsiteY69" fmla="*/ 1264 h 10097"/>
                    <a:gd name="connsiteX70" fmla="*/ 918 w 10000"/>
                    <a:gd name="connsiteY70" fmla="*/ 958 h 10097"/>
                    <a:gd name="connsiteX71" fmla="*/ 934 w 10000"/>
                    <a:gd name="connsiteY71" fmla="*/ 835 h 10097"/>
                    <a:gd name="connsiteX72" fmla="*/ 838 w 10000"/>
                    <a:gd name="connsiteY72" fmla="*/ 491 h 10097"/>
                    <a:gd name="connsiteX73" fmla="*/ 401 w 10000"/>
                    <a:gd name="connsiteY73" fmla="*/ 335 h 10097"/>
                    <a:gd name="connsiteX74" fmla="*/ 191 w 10000"/>
                    <a:gd name="connsiteY74" fmla="*/ 272 h 10097"/>
                    <a:gd name="connsiteX75" fmla="*/ 128 w 10000"/>
                    <a:gd name="connsiteY75" fmla="*/ 249 h 10097"/>
                    <a:gd name="connsiteX76" fmla="*/ 128 w 10000"/>
                    <a:gd name="connsiteY76" fmla="*/ 249 h 10097"/>
                    <a:gd name="connsiteX77" fmla="*/ 144 w 10000"/>
                    <a:gd name="connsiteY77" fmla="*/ 222 h 10097"/>
                    <a:gd name="connsiteX78" fmla="*/ 516 w 10000"/>
                    <a:gd name="connsiteY78" fmla="*/ 64 h 10097"/>
                    <a:gd name="connsiteX79" fmla="*/ 401 w 10000"/>
                    <a:gd name="connsiteY79" fmla="*/ 1 h 10097"/>
                    <a:gd name="connsiteX80" fmla="*/ 144 w 10000"/>
                    <a:gd name="connsiteY80" fmla="*/ 102 h 10097"/>
                    <a:gd name="connsiteX81" fmla="*/ 0 w 10000"/>
                    <a:gd name="connsiteY81" fmla="*/ 235 h 10097"/>
                    <a:gd name="connsiteX82" fmla="*/ 0 w 10000"/>
                    <a:gd name="connsiteY82" fmla="*/ 249 h 10097"/>
                    <a:gd name="connsiteX83" fmla="*/ 128 w 10000"/>
                    <a:gd name="connsiteY83" fmla="*/ 361 h 10097"/>
                    <a:gd name="connsiteX84" fmla="*/ 484 w 10000"/>
                    <a:gd name="connsiteY84" fmla="*/ 454 h 10097"/>
                    <a:gd name="connsiteX85" fmla="*/ 724 w 10000"/>
                    <a:gd name="connsiteY85" fmla="*/ 555 h 10097"/>
                    <a:gd name="connsiteX86" fmla="*/ 807 w 10000"/>
                    <a:gd name="connsiteY86" fmla="*/ 835 h 10097"/>
                    <a:gd name="connsiteX87" fmla="*/ 790 w 10000"/>
                    <a:gd name="connsiteY87" fmla="*/ 958 h 10097"/>
                    <a:gd name="connsiteX88" fmla="*/ 433 w 10000"/>
                    <a:gd name="connsiteY88" fmla="*/ 1264 h 10097"/>
                    <a:gd name="connsiteX89" fmla="*/ 433 w 10000"/>
                    <a:gd name="connsiteY89" fmla="*/ 6853 h 10097"/>
                    <a:gd name="connsiteX90" fmla="*/ 838 w 10000"/>
                    <a:gd name="connsiteY90" fmla="*/ 7158 h 10097"/>
                    <a:gd name="connsiteX91" fmla="*/ 807 w 10000"/>
                    <a:gd name="connsiteY91" fmla="*/ 7406 h 10097"/>
                    <a:gd name="connsiteX92" fmla="*/ 950 w 10000"/>
                    <a:gd name="connsiteY92" fmla="*/ 7638 h 10097"/>
                    <a:gd name="connsiteX93" fmla="*/ 1483 w 10000"/>
                    <a:gd name="connsiteY93" fmla="*/ 7684 h 10097"/>
                    <a:gd name="connsiteX94" fmla="*/ 2209 w 10000"/>
                    <a:gd name="connsiteY94" fmla="*/ 7600 h 10097"/>
                    <a:gd name="connsiteX95" fmla="*/ 2354 w 10000"/>
                    <a:gd name="connsiteY95" fmla="*/ 7381 h 10097"/>
                    <a:gd name="connsiteX96" fmla="*/ 2323 w 10000"/>
                    <a:gd name="connsiteY96" fmla="*/ 7158 h 10097"/>
                    <a:gd name="connsiteX97" fmla="*/ 2678 w 10000"/>
                    <a:gd name="connsiteY97" fmla="*/ 6853 h 10097"/>
                    <a:gd name="connsiteX98" fmla="*/ 2678 w 10000"/>
                    <a:gd name="connsiteY98" fmla="*/ 1264 h 10097"/>
                    <a:gd name="connsiteX99" fmla="*/ 2339 w 10000"/>
                    <a:gd name="connsiteY99" fmla="*/ 958 h 10097"/>
                    <a:gd name="connsiteX100" fmla="*/ 2306 w 10000"/>
                    <a:gd name="connsiteY100" fmla="*/ 800 h 10097"/>
                    <a:gd name="connsiteX101" fmla="*/ 2388 w 10000"/>
                    <a:gd name="connsiteY101" fmla="*/ 665 h 10097"/>
                    <a:gd name="connsiteX102" fmla="*/ 3049 w 10000"/>
                    <a:gd name="connsiteY102" fmla="*/ 590 h 10097"/>
                    <a:gd name="connsiteX103" fmla="*/ 3517 w 10000"/>
                    <a:gd name="connsiteY103" fmla="*/ 641 h 10097"/>
                    <a:gd name="connsiteX104" fmla="*/ 3597 w 10000"/>
                    <a:gd name="connsiteY104" fmla="*/ 774 h 10097"/>
                    <a:gd name="connsiteX105" fmla="*/ 3567 w 10000"/>
                    <a:gd name="connsiteY105" fmla="*/ 958 h 10097"/>
                    <a:gd name="connsiteX106" fmla="*/ 3567 w 10000"/>
                    <a:gd name="connsiteY106" fmla="*/ 958 h 10097"/>
                    <a:gd name="connsiteX107" fmla="*/ 3112 w 10000"/>
                    <a:gd name="connsiteY107" fmla="*/ 1264 h 10097"/>
                    <a:gd name="connsiteX108" fmla="*/ 3112 w 10000"/>
                    <a:gd name="connsiteY108" fmla="*/ 6853 h 10097"/>
                    <a:gd name="connsiteX109" fmla="*/ 3403 w 10000"/>
                    <a:gd name="connsiteY109" fmla="*/ 7146 h 10097"/>
                    <a:gd name="connsiteX110" fmla="*/ 3372 w 10000"/>
                    <a:gd name="connsiteY110" fmla="*/ 7381 h 10097"/>
                    <a:gd name="connsiteX111" fmla="*/ 3517 w 10000"/>
                    <a:gd name="connsiteY111" fmla="*/ 7613 h 10097"/>
                    <a:gd name="connsiteX112" fmla="*/ 4049 w 10000"/>
                    <a:gd name="connsiteY112" fmla="*/ 7674 h 10097"/>
                    <a:gd name="connsiteX113" fmla="*/ 4771 w 10000"/>
                    <a:gd name="connsiteY113" fmla="*/ 7588 h 10097"/>
                    <a:gd name="connsiteX114" fmla="*/ 4918 w 10000"/>
                    <a:gd name="connsiteY114" fmla="*/ 7356 h 10097"/>
                    <a:gd name="connsiteX115" fmla="*/ 4885 w 10000"/>
                    <a:gd name="connsiteY115" fmla="*/ 7158 h 10097"/>
                    <a:gd name="connsiteX116" fmla="*/ 4918 w 10000"/>
                    <a:gd name="connsiteY116" fmla="*/ 7171 h 10097"/>
                    <a:gd name="connsiteX117" fmla="*/ 5371 w 10000"/>
                    <a:gd name="connsiteY117" fmla="*/ 6853 h 10097"/>
                    <a:gd name="connsiteX118" fmla="*/ 5371 w 10000"/>
                    <a:gd name="connsiteY118" fmla="*/ 1264 h 10097"/>
                    <a:gd name="connsiteX119" fmla="*/ 4918 w 10000"/>
                    <a:gd name="connsiteY119" fmla="*/ 958 h 10097"/>
                    <a:gd name="connsiteX120" fmla="*/ 4885 w 10000"/>
                    <a:gd name="connsiteY120" fmla="*/ 958 h 10097"/>
                    <a:gd name="connsiteX121" fmla="*/ 4871 w 10000"/>
                    <a:gd name="connsiteY121" fmla="*/ 787 h 10097"/>
                    <a:gd name="connsiteX122" fmla="*/ 4935 w 10000"/>
                    <a:gd name="connsiteY122" fmla="*/ 651 h 10097"/>
                    <a:gd name="connsiteX123" fmla="*/ 5612 w 10000"/>
                    <a:gd name="connsiteY123" fmla="*/ 578 h 10097"/>
                    <a:gd name="connsiteX124" fmla="*/ 6082 w 10000"/>
                    <a:gd name="connsiteY124" fmla="*/ 627 h 10097"/>
                    <a:gd name="connsiteX125" fmla="*/ 6161 w 10000"/>
                    <a:gd name="connsiteY125" fmla="*/ 764 h 10097"/>
                    <a:gd name="connsiteX126" fmla="*/ 6113 w 10000"/>
                    <a:gd name="connsiteY126" fmla="*/ 971 h 10097"/>
                    <a:gd name="connsiteX127" fmla="*/ 5807 w 10000"/>
                    <a:gd name="connsiteY127" fmla="*/ 1264 h 10097"/>
                    <a:gd name="connsiteX128" fmla="*/ 5807 w 10000"/>
                    <a:gd name="connsiteY128" fmla="*/ 6853 h 10097"/>
                    <a:gd name="connsiteX129" fmla="*/ 6096 w 10000"/>
                    <a:gd name="connsiteY129" fmla="*/ 7146 h 10097"/>
                    <a:gd name="connsiteX130" fmla="*/ 6049 w 10000"/>
                    <a:gd name="connsiteY130" fmla="*/ 7381 h 10097"/>
                    <a:gd name="connsiteX131" fmla="*/ 6208 w 10000"/>
                    <a:gd name="connsiteY131" fmla="*/ 7613 h 10097"/>
                    <a:gd name="connsiteX132" fmla="*/ 6741 w 10000"/>
                    <a:gd name="connsiteY132" fmla="*/ 7674 h 10097"/>
                    <a:gd name="connsiteX133" fmla="*/ 7467 w 10000"/>
                    <a:gd name="connsiteY133" fmla="*/ 7588 h 10097"/>
                    <a:gd name="connsiteX134" fmla="*/ 7613 w 10000"/>
                    <a:gd name="connsiteY134" fmla="*/ 7356 h 10097"/>
                    <a:gd name="connsiteX135" fmla="*/ 7581 w 10000"/>
                    <a:gd name="connsiteY135" fmla="*/ 7171 h 10097"/>
                    <a:gd name="connsiteX136" fmla="*/ 7597 w 10000"/>
                    <a:gd name="connsiteY136" fmla="*/ 7171 h 10097"/>
                    <a:gd name="connsiteX137" fmla="*/ 8049 w 10000"/>
                    <a:gd name="connsiteY137" fmla="*/ 6853 h 10097"/>
                    <a:gd name="connsiteX138" fmla="*/ 8049 w 10000"/>
                    <a:gd name="connsiteY138" fmla="*/ 1264 h 10097"/>
                    <a:gd name="connsiteX139" fmla="*/ 7597 w 10000"/>
                    <a:gd name="connsiteY139" fmla="*/ 958 h 10097"/>
                    <a:gd name="connsiteX140" fmla="*/ 7581 w 10000"/>
                    <a:gd name="connsiteY140" fmla="*/ 958 h 10097"/>
                    <a:gd name="connsiteX141" fmla="*/ 7566 w 10000"/>
                    <a:gd name="connsiteY141" fmla="*/ 787 h 10097"/>
                    <a:gd name="connsiteX142" fmla="*/ 7646 w 10000"/>
                    <a:gd name="connsiteY142" fmla="*/ 651 h 10097"/>
                    <a:gd name="connsiteX143" fmla="*/ 8306 w 10000"/>
                    <a:gd name="connsiteY143" fmla="*/ 578 h 10097"/>
                    <a:gd name="connsiteX144" fmla="*/ 8773 w 10000"/>
                    <a:gd name="connsiteY144" fmla="*/ 627 h 10097"/>
                    <a:gd name="connsiteX145" fmla="*/ 8857 w 10000"/>
                    <a:gd name="connsiteY145" fmla="*/ 764 h 10097"/>
                    <a:gd name="connsiteX146" fmla="*/ 8822 w 10000"/>
                    <a:gd name="connsiteY146" fmla="*/ 971 h 10097"/>
                    <a:gd name="connsiteX147" fmla="*/ 8500 w 10000"/>
                    <a:gd name="connsiteY147" fmla="*/ 1264 h 10097"/>
                    <a:gd name="connsiteX148" fmla="*/ 8500 w 10000"/>
                    <a:gd name="connsiteY148" fmla="*/ 6853 h 10097"/>
                    <a:gd name="connsiteX149" fmla="*/ 8888 w 10000"/>
                    <a:gd name="connsiteY149" fmla="*/ 7158 h 10097"/>
                    <a:gd name="connsiteX150" fmla="*/ 9016 w 10000"/>
                    <a:gd name="connsiteY150" fmla="*/ 7537 h 10097"/>
                    <a:gd name="connsiteX151" fmla="*/ 8952 w 10000"/>
                    <a:gd name="connsiteY151" fmla="*/ 7663 h 10097"/>
                    <a:gd name="connsiteX152" fmla="*/ 8727 w 10000"/>
                    <a:gd name="connsiteY152" fmla="*/ 7710 h 10097"/>
                    <a:gd name="connsiteX153" fmla="*/ 8146 w 10000"/>
                    <a:gd name="connsiteY153" fmla="*/ 7724 h 10097"/>
                    <a:gd name="connsiteX154" fmla="*/ 7677 w 10000"/>
                    <a:gd name="connsiteY154" fmla="*/ 7797 h 10097"/>
                    <a:gd name="connsiteX155" fmla="*/ 7566 w 10000"/>
                    <a:gd name="connsiteY155" fmla="*/ 7992 h 10097"/>
                    <a:gd name="connsiteX156" fmla="*/ 7903 w 10000"/>
                    <a:gd name="connsiteY156" fmla="*/ 8383 h 10097"/>
                    <a:gd name="connsiteX157" fmla="*/ 8757 w 10000"/>
                    <a:gd name="connsiteY157" fmla="*/ 8446 h 10097"/>
                    <a:gd name="connsiteX158" fmla="*/ 9531 w 10000"/>
                    <a:gd name="connsiteY158" fmla="*/ 8505 h 10097"/>
                    <a:gd name="connsiteX159" fmla="*/ 9758 w 10000"/>
                    <a:gd name="connsiteY159" fmla="*/ 8643 h 10097"/>
                    <a:gd name="connsiteX160" fmla="*/ 9872 w 10000"/>
                    <a:gd name="connsiteY160" fmla="*/ 8803 h 10097"/>
                    <a:gd name="connsiteX161" fmla="*/ 9791 w 10000"/>
                    <a:gd name="connsiteY161" fmla="*/ 8887 h 10097"/>
                    <a:gd name="connsiteX162" fmla="*/ 9420 w 10000"/>
                    <a:gd name="connsiteY162" fmla="*/ 8958 h 10097"/>
                    <a:gd name="connsiteX163" fmla="*/ 9082 w 10000"/>
                    <a:gd name="connsiteY163" fmla="*/ 8971 h 10097"/>
                    <a:gd name="connsiteX164" fmla="*/ 5032 w 10000"/>
                    <a:gd name="connsiteY164" fmla="*/ 8814 h 10097"/>
                    <a:gd name="connsiteX165" fmla="*/ 4209 w 10000"/>
                    <a:gd name="connsiteY165" fmla="*/ 8861 h 10097"/>
                    <a:gd name="connsiteX166" fmla="*/ 3709 w 10000"/>
                    <a:gd name="connsiteY166" fmla="*/ 9953 h 10097"/>
                    <a:gd name="connsiteX167" fmla="*/ 3709 w 10000"/>
                    <a:gd name="connsiteY167" fmla="*/ 9976 h 10097"/>
                    <a:gd name="connsiteX168" fmla="*/ 4240 w 10000"/>
                    <a:gd name="connsiteY168" fmla="*/ 8947 h 10097"/>
                    <a:gd name="connsiteX169" fmla="*/ 5032 w 10000"/>
                    <a:gd name="connsiteY169" fmla="*/ 8910 h 10097"/>
                    <a:gd name="connsiteX170" fmla="*/ 9082 w 10000"/>
                    <a:gd name="connsiteY170" fmla="*/ 9070 h 10097"/>
                    <a:gd name="connsiteX171" fmla="*/ 9436 w 10000"/>
                    <a:gd name="connsiteY171" fmla="*/ 9059 h 10097"/>
                    <a:gd name="connsiteX172" fmla="*/ 9872 w 10000"/>
                    <a:gd name="connsiteY172" fmla="*/ 8971 h 10097"/>
                    <a:gd name="connsiteX173" fmla="*/ 10000 w 10000"/>
                    <a:gd name="connsiteY173" fmla="*/ 8803 h 10097"/>
                    <a:gd name="connsiteX174" fmla="*/ 9858 w 10000"/>
                    <a:gd name="connsiteY174" fmla="*/ 8567 h 10097"/>
                    <a:gd name="connsiteX0" fmla="*/ 9858 w 10000"/>
                    <a:gd name="connsiteY0" fmla="*/ 8567 h 9953"/>
                    <a:gd name="connsiteX1" fmla="*/ 9599 w 10000"/>
                    <a:gd name="connsiteY1" fmla="*/ 8423 h 9953"/>
                    <a:gd name="connsiteX2" fmla="*/ 8773 w 10000"/>
                    <a:gd name="connsiteY2" fmla="*/ 8348 h 9953"/>
                    <a:gd name="connsiteX3" fmla="*/ 7967 w 10000"/>
                    <a:gd name="connsiteY3" fmla="*/ 8299 h 9953"/>
                    <a:gd name="connsiteX4" fmla="*/ 7693 w 10000"/>
                    <a:gd name="connsiteY4" fmla="*/ 7992 h 9953"/>
                    <a:gd name="connsiteX5" fmla="*/ 7757 w 10000"/>
                    <a:gd name="connsiteY5" fmla="*/ 7869 h 9953"/>
                    <a:gd name="connsiteX6" fmla="*/ 7967 w 10000"/>
                    <a:gd name="connsiteY6" fmla="*/ 7833 h 9953"/>
                    <a:gd name="connsiteX7" fmla="*/ 8563 w 10000"/>
                    <a:gd name="connsiteY7" fmla="*/ 7822 h 9953"/>
                    <a:gd name="connsiteX8" fmla="*/ 9032 w 10000"/>
                    <a:gd name="connsiteY8" fmla="*/ 7735 h 9953"/>
                    <a:gd name="connsiteX9" fmla="*/ 9146 w 10000"/>
                    <a:gd name="connsiteY9" fmla="*/ 7537 h 9953"/>
                    <a:gd name="connsiteX10" fmla="*/ 9032 w 10000"/>
                    <a:gd name="connsiteY10" fmla="*/ 7158 h 9953"/>
                    <a:gd name="connsiteX11" fmla="*/ 9403 w 10000"/>
                    <a:gd name="connsiteY11" fmla="*/ 6853 h 9953"/>
                    <a:gd name="connsiteX12" fmla="*/ 9403 w 10000"/>
                    <a:gd name="connsiteY12" fmla="*/ 1264 h 9953"/>
                    <a:gd name="connsiteX13" fmla="*/ 8952 w 10000"/>
                    <a:gd name="connsiteY13" fmla="*/ 958 h 9953"/>
                    <a:gd name="connsiteX14" fmla="*/ 8985 w 10000"/>
                    <a:gd name="connsiteY14" fmla="*/ 764 h 9953"/>
                    <a:gd name="connsiteX15" fmla="*/ 8822 w 10000"/>
                    <a:gd name="connsiteY15" fmla="*/ 529 h 9953"/>
                    <a:gd name="connsiteX16" fmla="*/ 8306 w 10000"/>
                    <a:gd name="connsiteY16" fmla="*/ 480 h 9953"/>
                    <a:gd name="connsiteX17" fmla="*/ 7581 w 10000"/>
                    <a:gd name="connsiteY17" fmla="*/ 567 h 9953"/>
                    <a:gd name="connsiteX18" fmla="*/ 7436 w 10000"/>
                    <a:gd name="connsiteY18" fmla="*/ 787 h 9953"/>
                    <a:gd name="connsiteX19" fmla="*/ 7467 w 10000"/>
                    <a:gd name="connsiteY19" fmla="*/ 971 h 9953"/>
                    <a:gd name="connsiteX20" fmla="*/ 7147 w 10000"/>
                    <a:gd name="connsiteY20" fmla="*/ 1264 h 9953"/>
                    <a:gd name="connsiteX21" fmla="*/ 7147 w 10000"/>
                    <a:gd name="connsiteY21" fmla="*/ 6853 h 9953"/>
                    <a:gd name="connsiteX22" fmla="*/ 7452 w 10000"/>
                    <a:gd name="connsiteY22" fmla="*/ 7146 h 9953"/>
                    <a:gd name="connsiteX23" fmla="*/ 7483 w 10000"/>
                    <a:gd name="connsiteY23" fmla="*/ 7356 h 9953"/>
                    <a:gd name="connsiteX24" fmla="*/ 7403 w 10000"/>
                    <a:gd name="connsiteY24" fmla="*/ 7501 h 9953"/>
                    <a:gd name="connsiteX25" fmla="*/ 6741 w 10000"/>
                    <a:gd name="connsiteY25" fmla="*/ 7573 h 9953"/>
                    <a:gd name="connsiteX26" fmla="*/ 6258 w 10000"/>
                    <a:gd name="connsiteY26" fmla="*/ 7525 h 9953"/>
                    <a:gd name="connsiteX27" fmla="*/ 6177 w 10000"/>
                    <a:gd name="connsiteY27" fmla="*/ 7381 h 9953"/>
                    <a:gd name="connsiteX28" fmla="*/ 6224 w 10000"/>
                    <a:gd name="connsiteY28" fmla="*/ 7158 h 9953"/>
                    <a:gd name="connsiteX29" fmla="*/ 6258 w 10000"/>
                    <a:gd name="connsiteY29" fmla="*/ 7171 h 9953"/>
                    <a:gd name="connsiteX30" fmla="*/ 6708 w 10000"/>
                    <a:gd name="connsiteY30" fmla="*/ 6853 h 9953"/>
                    <a:gd name="connsiteX31" fmla="*/ 6708 w 10000"/>
                    <a:gd name="connsiteY31" fmla="*/ 1264 h 9953"/>
                    <a:gd name="connsiteX32" fmla="*/ 6258 w 10000"/>
                    <a:gd name="connsiteY32" fmla="*/ 958 h 9953"/>
                    <a:gd name="connsiteX33" fmla="*/ 6258 w 10000"/>
                    <a:gd name="connsiteY33" fmla="*/ 958 h 9953"/>
                    <a:gd name="connsiteX34" fmla="*/ 6288 w 10000"/>
                    <a:gd name="connsiteY34" fmla="*/ 764 h 9953"/>
                    <a:gd name="connsiteX35" fmla="*/ 6129 w 10000"/>
                    <a:gd name="connsiteY35" fmla="*/ 529 h 9953"/>
                    <a:gd name="connsiteX36" fmla="*/ 5612 w 10000"/>
                    <a:gd name="connsiteY36" fmla="*/ 480 h 9953"/>
                    <a:gd name="connsiteX37" fmla="*/ 4871 w 10000"/>
                    <a:gd name="connsiteY37" fmla="*/ 567 h 9953"/>
                    <a:gd name="connsiteX38" fmla="*/ 4724 w 10000"/>
                    <a:gd name="connsiteY38" fmla="*/ 787 h 9953"/>
                    <a:gd name="connsiteX39" fmla="*/ 4757 w 10000"/>
                    <a:gd name="connsiteY39" fmla="*/ 971 h 9953"/>
                    <a:gd name="connsiteX40" fmla="*/ 4467 w 10000"/>
                    <a:gd name="connsiteY40" fmla="*/ 1264 h 9953"/>
                    <a:gd name="connsiteX41" fmla="*/ 4467 w 10000"/>
                    <a:gd name="connsiteY41" fmla="*/ 6853 h 9953"/>
                    <a:gd name="connsiteX42" fmla="*/ 4757 w 10000"/>
                    <a:gd name="connsiteY42" fmla="*/ 7146 h 9953"/>
                    <a:gd name="connsiteX43" fmla="*/ 4790 w 10000"/>
                    <a:gd name="connsiteY43" fmla="*/ 7356 h 9953"/>
                    <a:gd name="connsiteX44" fmla="*/ 4708 w 10000"/>
                    <a:gd name="connsiteY44" fmla="*/ 7501 h 9953"/>
                    <a:gd name="connsiteX45" fmla="*/ 4049 w 10000"/>
                    <a:gd name="connsiteY45" fmla="*/ 7573 h 9953"/>
                    <a:gd name="connsiteX46" fmla="*/ 3582 w 10000"/>
                    <a:gd name="connsiteY46" fmla="*/ 7525 h 9953"/>
                    <a:gd name="connsiteX47" fmla="*/ 3499 w 10000"/>
                    <a:gd name="connsiteY47" fmla="*/ 7381 h 9953"/>
                    <a:gd name="connsiteX48" fmla="*/ 3534 w 10000"/>
                    <a:gd name="connsiteY48" fmla="*/ 7158 h 9953"/>
                    <a:gd name="connsiteX49" fmla="*/ 3567 w 10000"/>
                    <a:gd name="connsiteY49" fmla="*/ 7171 h 9953"/>
                    <a:gd name="connsiteX50" fmla="*/ 4015 w 10000"/>
                    <a:gd name="connsiteY50" fmla="*/ 6853 h 9953"/>
                    <a:gd name="connsiteX51" fmla="*/ 4015 w 10000"/>
                    <a:gd name="connsiteY51" fmla="*/ 1264 h 9953"/>
                    <a:gd name="connsiteX52" fmla="*/ 3693 w 10000"/>
                    <a:gd name="connsiteY52" fmla="*/ 971 h 9953"/>
                    <a:gd name="connsiteX53" fmla="*/ 3726 w 10000"/>
                    <a:gd name="connsiteY53" fmla="*/ 774 h 9953"/>
                    <a:gd name="connsiteX54" fmla="*/ 3582 w 10000"/>
                    <a:gd name="connsiteY54" fmla="*/ 541 h 9953"/>
                    <a:gd name="connsiteX55" fmla="*/ 3049 w 10000"/>
                    <a:gd name="connsiteY55" fmla="*/ 491 h 9953"/>
                    <a:gd name="connsiteX56" fmla="*/ 2323 w 10000"/>
                    <a:gd name="connsiteY56" fmla="*/ 578 h 9953"/>
                    <a:gd name="connsiteX57" fmla="*/ 2177 w 10000"/>
                    <a:gd name="connsiteY57" fmla="*/ 800 h 9953"/>
                    <a:gd name="connsiteX58" fmla="*/ 2209 w 10000"/>
                    <a:gd name="connsiteY58" fmla="*/ 958 h 9953"/>
                    <a:gd name="connsiteX59" fmla="*/ 1777 w 10000"/>
                    <a:gd name="connsiteY59" fmla="*/ 1264 h 9953"/>
                    <a:gd name="connsiteX60" fmla="*/ 1777 w 10000"/>
                    <a:gd name="connsiteY60" fmla="*/ 6853 h 9953"/>
                    <a:gd name="connsiteX61" fmla="*/ 2177 w 10000"/>
                    <a:gd name="connsiteY61" fmla="*/ 7158 h 9953"/>
                    <a:gd name="connsiteX62" fmla="*/ 2224 w 10000"/>
                    <a:gd name="connsiteY62" fmla="*/ 7381 h 9953"/>
                    <a:gd name="connsiteX63" fmla="*/ 2145 w 10000"/>
                    <a:gd name="connsiteY63" fmla="*/ 7514 h 9953"/>
                    <a:gd name="connsiteX64" fmla="*/ 1483 w 10000"/>
                    <a:gd name="connsiteY64" fmla="*/ 7588 h 9953"/>
                    <a:gd name="connsiteX65" fmla="*/ 1016 w 10000"/>
                    <a:gd name="connsiteY65" fmla="*/ 7537 h 9953"/>
                    <a:gd name="connsiteX66" fmla="*/ 934 w 10000"/>
                    <a:gd name="connsiteY66" fmla="*/ 7406 h 9953"/>
                    <a:gd name="connsiteX67" fmla="*/ 982 w 10000"/>
                    <a:gd name="connsiteY67" fmla="*/ 7158 h 9953"/>
                    <a:gd name="connsiteX68" fmla="*/ 1338 w 10000"/>
                    <a:gd name="connsiteY68" fmla="*/ 6853 h 9953"/>
                    <a:gd name="connsiteX69" fmla="*/ 1338 w 10000"/>
                    <a:gd name="connsiteY69" fmla="*/ 1264 h 9953"/>
                    <a:gd name="connsiteX70" fmla="*/ 918 w 10000"/>
                    <a:gd name="connsiteY70" fmla="*/ 958 h 9953"/>
                    <a:gd name="connsiteX71" fmla="*/ 934 w 10000"/>
                    <a:gd name="connsiteY71" fmla="*/ 835 h 9953"/>
                    <a:gd name="connsiteX72" fmla="*/ 838 w 10000"/>
                    <a:gd name="connsiteY72" fmla="*/ 491 h 9953"/>
                    <a:gd name="connsiteX73" fmla="*/ 401 w 10000"/>
                    <a:gd name="connsiteY73" fmla="*/ 335 h 9953"/>
                    <a:gd name="connsiteX74" fmla="*/ 191 w 10000"/>
                    <a:gd name="connsiteY74" fmla="*/ 272 h 9953"/>
                    <a:gd name="connsiteX75" fmla="*/ 128 w 10000"/>
                    <a:gd name="connsiteY75" fmla="*/ 249 h 9953"/>
                    <a:gd name="connsiteX76" fmla="*/ 128 w 10000"/>
                    <a:gd name="connsiteY76" fmla="*/ 249 h 9953"/>
                    <a:gd name="connsiteX77" fmla="*/ 144 w 10000"/>
                    <a:gd name="connsiteY77" fmla="*/ 222 h 9953"/>
                    <a:gd name="connsiteX78" fmla="*/ 516 w 10000"/>
                    <a:gd name="connsiteY78" fmla="*/ 64 h 9953"/>
                    <a:gd name="connsiteX79" fmla="*/ 401 w 10000"/>
                    <a:gd name="connsiteY79" fmla="*/ 1 h 9953"/>
                    <a:gd name="connsiteX80" fmla="*/ 144 w 10000"/>
                    <a:gd name="connsiteY80" fmla="*/ 102 h 9953"/>
                    <a:gd name="connsiteX81" fmla="*/ 0 w 10000"/>
                    <a:gd name="connsiteY81" fmla="*/ 235 h 9953"/>
                    <a:gd name="connsiteX82" fmla="*/ 0 w 10000"/>
                    <a:gd name="connsiteY82" fmla="*/ 249 h 9953"/>
                    <a:gd name="connsiteX83" fmla="*/ 128 w 10000"/>
                    <a:gd name="connsiteY83" fmla="*/ 361 h 9953"/>
                    <a:gd name="connsiteX84" fmla="*/ 484 w 10000"/>
                    <a:gd name="connsiteY84" fmla="*/ 454 h 9953"/>
                    <a:gd name="connsiteX85" fmla="*/ 724 w 10000"/>
                    <a:gd name="connsiteY85" fmla="*/ 555 h 9953"/>
                    <a:gd name="connsiteX86" fmla="*/ 807 w 10000"/>
                    <a:gd name="connsiteY86" fmla="*/ 835 h 9953"/>
                    <a:gd name="connsiteX87" fmla="*/ 790 w 10000"/>
                    <a:gd name="connsiteY87" fmla="*/ 958 h 9953"/>
                    <a:gd name="connsiteX88" fmla="*/ 433 w 10000"/>
                    <a:gd name="connsiteY88" fmla="*/ 1264 h 9953"/>
                    <a:gd name="connsiteX89" fmla="*/ 433 w 10000"/>
                    <a:gd name="connsiteY89" fmla="*/ 6853 h 9953"/>
                    <a:gd name="connsiteX90" fmla="*/ 838 w 10000"/>
                    <a:gd name="connsiteY90" fmla="*/ 7158 h 9953"/>
                    <a:gd name="connsiteX91" fmla="*/ 807 w 10000"/>
                    <a:gd name="connsiteY91" fmla="*/ 7406 h 9953"/>
                    <a:gd name="connsiteX92" fmla="*/ 950 w 10000"/>
                    <a:gd name="connsiteY92" fmla="*/ 7638 h 9953"/>
                    <a:gd name="connsiteX93" fmla="*/ 1483 w 10000"/>
                    <a:gd name="connsiteY93" fmla="*/ 7684 h 9953"/>
                    <a:gd name="connsiteX94" fmla="*/ 2209 w 10000"/>
                    <a:gd name="connsiteY94" fmla="*/ 7600 h 9953"/>
                    <a:gd name="connsiteX95" fmla="*/ 2354 w 10000"/>
                    <a:gd name="connsiteY95" fmla="*/ 7381 h 9953"/>
                    <a:gd name="connsiteX96" fmla="*/ 2323 w 10000"/>
                    <a:gd name="connsiteY96" fmla="*/ 7158 h 9953"/>
                    <a:gd name="connsiteX97" fmla="*/ 2678 w 10000"/>
                    <a:gd name="connsiteY97" fmla="*/ 6853 h 9953"/>
                    <a:gd name="connsiteX98" fmla="*/ 2678 w 10000"/>
                    <a:gd name="connsiteY98" fmla="*/ 1264 h 9953"/>
                    <a:gd name="connsiteX99" fmla="*/ 2339 w 10000"/>
                    <a:gd name="connsiteY99" fmla="*/ 958 h 9953"/>
                    <a:gd name="connsiteX100" fmla="*/ 2306 w 10000"/>
                    <a:gd name="connsiteY100" fmla="*/ 800 h 9953"/>
                    <a:gd name="connsiteX101" fmla="*/ 2388 w 10000"/>
                    <a:gd name="connsiteY101" fmla="*/ 665 h 9953"/>
                    <a:gd name="connsiteX102" fmla="*/ 3049 w 10000"/>
                    <a:gd name="connsiteY102" fmla="*/ 590 h 9953"/>
                    <a:gd name="connsiteX103" fmla="*/ 3517 w 10000"/>
                    <a:gd name="connsiteY103" fmla="*/ 641 h 9953"/>
                    <a:gd name="connsiteX104" fmla="*/ 3597 w 10000"/>
                    <a:gd name="connsiteY104" fmla="*/ 774 h 9953"/>
                    <a:gd name="connsiteX105" fmla="*/ 3567 w 10000"/>
                    <a:gd name="connsiteY105" fmla="*/ 958 h 9953"/>
                    <a:gd name="connsiteX106" fmla="*/ 3567 w 10000"/>
                    <a:gd name="connsiteY106" fmla="*/ 958 h 9953"/>
                    <a:gd name="connsiteX107" fmla="*/ 3112 w 10000"/>
                    <a:gd name="connsiteY107" fmla="*/ 1264 h 9953"/>
                    <a:gd name="connsiteX108" fmla="*/ 3112 w 10000"/>
                    <a:gd name="connsiteY108" fmla="*/ 6853 h 9953"/>
                    <a:gd name="connsiteX109" fmla="*/ 3403 w 10000"/>
                    <a:gd name="connsiteY109" fmla="*/ 7146 h 9953"/>
                    <a:gd name="connsiteX110" fmla="*/ 3372 w 10000"/>
                    <a:gd name="connsiteY110" fmla="*/ 7381 h 9953"/>
                    <a:gd name="connsiteX111" fmla="*/ 3517 w 10000"/>
                    <a:gd name="connsiteY111" fmla="*/ 7613 h 9953"/>
                    <a:gd name="connsiteX112" fmla="*/ 4049 w 10000"/>
                    <a:gd name="connsiteY112" fmla="*/ 7674 h 9953"/>
                    <a:gd name="connsiteX113" fmla="*/ 4771 w 10000"/>
                    <a:gd name="connsiteY113" fmla="*/ 7588 h 9953"/>
                    <a:gd name="connsiteX114" fmla="*/ 4918 w 10000"/>
                    <a:gd name="connsiteY114" fmla="*/ 7356 h 9953"/>
                    <a:gd name="connsiteX115" fmla="*/ 4885 w 10000"/>
                    <a:gd name="connsiteY115" fmla="*/ 7158 h 9953"/>
                    <a:gd name="connsiteX116" fmla="*/ 4918 w 10000"/>
                    <a:gd name="connsiteY116" fmla="*/ 7171 h 9953"/>
                    <a:gd name="connsiteX117" fmla="*/ 5371 w 10000"/>
                    <a:gd name="connsiteY117" fmla="*/ 6853 h 9953"/>
                    <a:gd name="connsiteX118" fmla="*/ 5371 w 10000"/>
                    <a:gd name="connsiteY118" fmla="*/ 1264 h 9953"/>
                    <a:gd name="connsiteX119" fmla="*/ 4918 w 10000"/>
                    <a:gd name="connsiteY119" fmla="*/ 958 h 9953"/>
                    <a:gd name="connsiteX120" fmla="*/ 4885 w 10000"/>
                    <a:gd name="connsiteY120" fmla="*/ 958 h 9953"/>
                    <a:gd name="connsiteX121" fmla="*/ 4871 w 10000"/>
                    <a:gd name="connsiteY121" fmla="*/ 787 h 9953"/>
                    <a:gd name="connsiteX122" fmla="*/ 4935 w 10000"/>
                    <a:gd name="connsiteY122" fmla="*/ 651 h 9953"/>
                    <a:gd name="connsiteX123" fmla="*/ 5612 w 10000"/>
                    <a:gd name="connsiteY123" fmla="*/ 578 h 9953"/>
                    <a:gd name="connsiteX124" fmla="*/ 6082 w 10000"/>
                    <a:gd name="connsiteY124" fmla="*/ 627 h 9953"/>
                    <a:gd name="connsiteX125" fmla="*/ 6161 w 10000"/>
                    <a:gd name="connsiteY125" fmla="*/ 764 h 9953"/>
                    <a:gd name="connsiteX126" fmla="*/ 6113 w 10000"/>
                    <a:gd name="connsiteY126" fmla="*/ 971 h 9953"/>
                    <a:gd name="connsiteX127" fmla="*/ 5807 w 10000"/>
                    <a:gd name="connsiteY127" fmla="*/ 1264 h 9953"/>
                    <a:gd name="connsiteX128" fmla="*/ 5807 w 10000"/>
                    <a:gd name="connsiteY128" fmla="*/ 6853 h 9953"/>
                    <a:gd name="connsiteX129" fmla="*/ 6096 w 10000"/>
                    <a:gd name="connsiteY129" fmla="*/ 7146 h 9953"/>
                    <a:gd name="connsiteX130" fmla="*/ 6049 w 10000"/>
                    <a:gd name="connsiteY130" fmla="*/ 7381 h 9953"/>
                    <a:gd name="connsiteX131" fmla="*/ 6208 w 10000"/>
                    <a:gd name="connsiteY131" fmla="*/ 7613 h 9953"/>
                    <a:gd name="connsiteX132" fmla="*/ 6741 w 10000"/>
                    <a:gd name="connsiteY132" fmla="*/ 7674 h 9953"/>
                    <a:gd name="connsiteX133" fmla="*/ 7467 w 10000"/>
                    <a:gd name="connsiteY133" fmla="*/ 7588 h 9953"/>
                    <a:gd name="connsiteX134" fmla="*/ 7613 w 10000"/>
                    <a:gd name="connsiteY134" fmla="*/ 7356 h 9953"/>
                    <a:gd name="connsiteX135" fmla="*/ 7581 w 10000"/>
                    <a:gd name="connsiteY135" fmla="*/ 7171 h 9953"/>
                    <a:gd name="connsiteX136" fmla="*/ 7597 w 10000"/>
                    <a:gd name="connsiteY136" fmla="*/ 7171 h 9953"/>
                    <a:gd name="connsiteX137" fmla="*/ 8049 w 10000"/>
                    <a:gd name="connsiteY137" fmla="*/ 6853 h 9953"/>
                    <a:gd name="connsiteX138" fmla="*/ 8049 w 10000"/>
                    <a:gd name="connsiteY138" fmla="*/ 1264 h 9953"/>
                    <a:gd name="connsiteX139" fmla="*/ 7597 w 10000"/>
                    <a:gd name="connsiteY139" fmla="*/ 958 h 9953"/>
                    <a:gd name="connsiteX140" fmla="*/ 7581 w 10000"/>
                    <a:gd name="connsiteY140" fmla="*/ 958 h 9953"/>
                    <a:gd name="connsiteX141" fmla="*/ 7566 w 10000"/>
                    <a:gd name="connsiteY141" fmla="*/ 787 h 9953"/>
                    <a:gd name="connsiteX142" fmla="*/ 7646 w 10000"/>
                    <a:gd name="connsiteY142" fmla="*/ 651 h 9953"/>
                    <a:gd name="connsiteX143" fmla="*/ 8306 w 10000"/>
                    <a:gd name="connsiteY143" fmla="*/ 578 h 9953"/>
                    <a:gd name="connsiteX144" fmla="*/ 8773 w 10000"/>
                    <a:gd name="connsiteY144" fmla="*/ 627 h 9953"/>
                    <a:gd name="connsiteX145" fmla="*/ 8857 w 10000"/>
                    <a:gd name="connsiteY145" fmla="*/ 764 h 9953"/>
                    <a:gd name="connsiteX146" fmla="*/ 8822 w 10000"/>
                    <a:gd name="connsiteY146" fmla="*/ 971 h 9953"/>
                    <a:gd name="connsiteX147" fmla="*/ 8500 w 10000"/>
                    <a:gd name="connsiteY147" fmla="*/ 1264 h 9953"/>
                    <a:gd name="connsiteX148" fmla="*/ 8500 w 10000"/>
                    <a:gd name="connsiteY148" fmla="*/ 6853 h 9953"/>
                    <a:gd name="connsiteX149" fmla="*/ 8888 w 10000"/>
                    <a:gd name="connsiteY149" fmla="*/ 7158 h 9953"/>
                    <a:gd name="connsiteX150" fmla="*/ 9016 w 10000"/>
                    <a:gd name="connsiteY150" fmla="*/ 7537 h 9953"/>
                    <a:gd name="connsiteX151" fmla="*/ 8952 w 10000"/>
                    <a:gd name="connsiteY151" fmla="*/ 7663 h 9953"/>
                    <a:gd name="connsiteX152" fmla="*/ 8727 w 10000"/>
                    <a:gd name="connsiteY152" fmla="*/ 7710 h 9953"/>
                    <a:gd name="connsiteX153" fmla="*/ 8146 w 10000"/>
                    <a:gd name="connsiteY153" fmla="*/ 7724 h 9953"/>
                    <a:gd name="connsiteX154" fmla="*/ 7677 w 10000"/>
                    <a:gd name="connsiteY154" fmla="*/ 7797 h 9953"/>
                    <a:gd name="connsiteX155" fmla="*/ 7566 w 10000"/>
                    <a:gd name="connsiteY155" fmla="*/ 7992 h 9953"/>
                    <a:gd name="connsiteX156" fmla="*/ 7903 w 10000"/>
                    <a:gd name="connsiteY156" fmla="*/ 8383 h 9953"/>
                    <a:gd name="connsiteX157" fmla="*/ 8757 w 10000"/>
                    <a:gd name="connsiteY157" fmla="*/ 8446 h 9953"/>
                    <a:gd name="connsiteX158" fmla="*/ 9531 w 10000"/>
                    <a:gd name="connsiteY158" fmla="*/ 8505 h 9953"/>
                    <a:gd name="connsiteX159" fmla="*/ 9758 w 10000"/>
                    <a:gd name="connsiteY159" fmla="*/ 8643 h 9953"/>
                    <a:gd name="connsiteX160" fmla="*/ 9872 w 10000"/>
                    <a:gd name="connsiteY160" fmla="*/ 8803 h 9953"/>
                    <a:gd name="connsiteX161" fmla="*/ 9791 w 10000"/>
                    <a:gd name="connsiteY161" fmla="*/ 8887 h 9953"/>
                    <a:gd name="connsiteX162" fmla="*/ 9420 w 10000"/>
                    <a:gd name="connsiteY162" fmla="*/ 8958 h 9953"/>
                    <a:gd name="connsiteX163" fmla="*/ 9082 w 10000"/>
                    <a:gd name="connsiteY163" fmla="*/ 8971 h 9953"/>
                    <a:gd name="connsiteX164" fmla="*/ 5032 w 10000"/>
                    <a:gd name="connsiteY164" fmla="*/ 8814 h 9953"/>
                    <a:gd name="connsiteX165" fmla="*/ 4209 w 10000"/>
                    <a:gd name="connsiteY165" fmla="*/ 8861 h 9953"/>
                    <a:gd name="connsiteX166" fmla="*/ 3709 w 10000"/>
                    <a:gd name="connsiteY166" fmla="*/ 9953 h 9953"/>
                    <a:gd name="connsiteX167" fmla="*/ 4240 w 10000"/>
                    <a:gd name="connsiteY167" fmla="*/ 8947 h 9953"/>
                    <a:gd name="connsiteX168" fmla="*/ 5032 w 10000"/>
                    <a:gd name="connsiteY168" fmla="*/ 8910 h 9953"/>
                    <a:gd name="connsiteX169" fmla="*/ 9082 w 10000"/>
                    <a:gd name="connsiteY169" fmla="*/ 9070 h 9953"/>
                    <a:gd name="connsiteX170" fmla="*/ 9436 w 10000"/>
                    <a:gd name="connsiteY170" fmla="*/ 9059 h 9953"/>
                    <a:gd name="connsiteX171" fmla="*/ 9872 w 10000"/>
                    <a:gd name="connsiteY171" fmla="*/ 8971 h 9953"/>
                    <a:gd name="connsiteX172" fmla="*/ 10000 w 10000"/>
                    <a:gd name="connsiteY172" fmla="*/ 8803 h 9953"/>
                    <a:gd name="connsiteX173" fmla="*/ 9858 w 10000"/>
                    <a:gd name="connsiteY173" fmla="*/ 8567 h 9953"/>
                    <a:gd name="connsiteX0" fmla="*/ 9858 w 10000"/>
                    <a:gd name="connsiteY0" fmla="*/ 8607 h 10000"/>
                    <a:gd name="connsiteX1" fmla="*/ 9599 w 10000"/>
                    <a:gd name="connsiteY1" fmla="*/ 8463 h 10000"/>
                    <a:gd name="connsiteX2" fmla="*/ 8773 w 10000"/>
                    <a:gd name="connsiteY2" fmla="*/ 8387 h 10000"/>
                    <a:gd name="connsiteX3" fmla="*/ 7967 w 10000"/>
                    <a:gd name="connsiteY3" fmla="*/ 8338 h 10000"/>
                    <a:gd name="connsiteX4" fmla="*/ 7693 w 10000"/>
                    <a:gd name="connsiteY4" fmla="*/ 8030 h 10000"/>
                    <a:gd name="connsiteX5" fmla="*/ 7757 w 10000"/>
                    <a:gd name="connsiteY5" fmla="*/ 7906 h 10000"/>
                    <a:gd name="connsiteX6" fmla="*/ 7967 w 10000"/>
                    <a:gd name="connsiteY6" fmla="*/ 7870 h 10000"/>
                    <a:gd name="connsiteX7" fmla="*/ 8563 w 10000"/>
                    <a:gd name="connsiteY7" fmla="*/ 7859 h 10000"/>
                    <a:gd name="connsiteX8" fmla="*/ 9032 w 10000"/>
                    <a:gd name="connsiteY8" fmla="*/ 7772 h 10000"/>
                    <a:gd name="connsiteX9" fmla="*/ 9146 w 10000"/>
                    <a:gd name="connsiteY9" fmla="*/ 7573 h 10000"/>
                    <a:gd name="connsiteX10" fmla="*/ 9032 w 10000"/>
                    <a:gd name="connsiteY10" fmla="*/ 7192 h 10000"/>
                    <a:gd name="connsiteX11" fmla="*/ 9403 w 10000"/>
                    <a:gd name="connsiteY11" fmla="*/ 6885 h 10000"/>
                    <a:gd name="connsiteX12" fmla="*/ 9403 w 10000"/>
                    <a:gd name="connsiteY12" fmla="*/ 1270 h 10000"/>
                    <a:gd name="connsiteX13" fmla="*/ 8952 w 10000"/>
                    <a:gd name="connsiteY13" fmla="*/ 963 h 10000"/>
                    <a:gd name="connsiteX14" fmla="*/ 8985 w 10000"/>
                    <a:gd name="connsiteY14" fmla="*/ 768 h 10000"/>
                    <a:gd name="connsiteX15" fmla="*/ 8822 w 10000"/>
                    <a:gd name="connsiteY15" fmla="*/ 531 h 10000"/>
                    <a:gd name="connsiteX16" fmla="*/ 8306 w 10000"/>
                    <a:gd name="connsiteY16" fmla="*/ 482 h 10000"/>
                    <a:gd name="connsiteX17" fmla="*/ 7581 w 10000"/>
                    <a:gd name="connsiteY17" fmla="*/ 570 h 10000"/>
                    <a:gd name="connsiteX18" fmla="*/ 7436 w 10000"/>
                    <a:gd name="connsiteY18" fmla="*/ 791 h 10000"/>
                    <a:gd name="connsiteX19" fmla="*/ 7467 w 10000"/>
                    <a:gd name="connsiteY19" fmla="*/ 976 h 10000"/>
                    <a:gd name="connsiteX20" fmla="*/ 7147 w 10000"/>
                    <a:gd name="connsiteY20" fmla="*/ 1270 h 10000"/>
                    <a:gd name="connsiteX21" fmla="*/ 7147 w 10000"/>
                    <a:gd name="connsiteY21" fmla="*/ 6885 h 10000"/>
                    <a:gd name="connsiteX22" fmla="*/ 7452 w 10000"/>
                    <a:gd name="connsiteY22" fmla="*/ 7180 h 10000"/>
                    <a:gd name="connsiteX23" fmla="*/ 7483 w 10000"/>
                    <a:gd name="connsiteY23" fmla="*/ 7391 h 10000"/>
                    <a:gd name="connsiteX24" fmla="*/ 7403 w 10000"/>
                    <a:gd name="connsiteY24" fmla="*/ 7536 h 10000"/>
                    <a:gd name="connsiteX25" fmla="*/ 6741 w 10000"/>
                    <a:gd name="connsiteY25" fmla="*/ 7609 h 10000"/>
                    <a:gd name="connsiteX26" fmla="*/ 6258 w 10000"/>
                    <a:gd name="connsiteY26" fmla="*/ 7561 h 10000"/>
                    <a:gd name="connsiteX27" fmla="*/ 6177 w 10000"/>
                    <a:gd name="connsiteY27" fmla="*/ 7416 h 10000"/>
                    <a:gd name="connsiteX28" fmla="*/ 6224 w 10000"/>
                    <a:gd name="connsiteY28" fmla="*/ 7192 h 10000"/>
                    <a:gd name="connsiteX29" fmla="*/ 6258 w 10000"/>
                    <a:gd name="connsiteY29" fmla="*/ 7205 h 10000"/>
                    <a:gd name="connsiteX30" fmla="*/ 6708 w 10000"/>
                    <a:gd name="connsiteY30" fmla="*/ 6885 h 10000"/>
                    <a:gd name="connsiteX31" fmla="*/ 6708 w 10000"/>
                    <a:gd name="connsiteY31" fmla="*/ 1270 h 10000"/>
                    <a:gd name="connsiteX32" fmla="*/ 6258 w 10000"/>
                    <a:gd name="connsiteY32" fmla="*/ 963 h 10000"/>
                    <a:gd name="connsiteX33" fmla="*/ 6258 w 10000"/>
                    <a:gd name="connsiteY33" fmla="*/ 963 h 10000"/>
                    <a:gd name="connsiteX34" fmla="*/ 6288 w 10000"/>
                    <a:gd name="connsiteY34" fmla="*/ 768 h 10000"/>
                    <a:gd name="connsiteX35" fmla="*/ 6129 w 10000"/>
                    <a:gd name="connsiteY35" fmla="*/ 531 h 10000"/>
                    <a:gd name="connsiteX36" fmla="*/ 5612 w 10000"/>
                    <a:gd name="connsiteY36" fmla="*/ 482 h 10000"/>
                    <a:gd name="connsiteX37" fmla="*/ 4871 w 10000"/>
                    <a:gd name="connsiteY37" fmla="*/ 570 h 10000"/>
                    <a:gd name="connsiteX38" fmla="*/ 4724 w 10000"/>
                    <a:gd name="connsiteY38" fmla="*/ 791 h 10000"/>
                    <a:gd name="connsiteX39" fmla="*/ 4757 w 10000"/>
                    <a:gd name="connsiteY39" fmla="*/ 976 h 10000"/>
                    <a:gd name="connsiteX40" fmla="*/ 4467 w 10000"/>
                    <a:gd name="connsiteY40" fmla="*/ 1270 h 10000"/>
                    <a:gd name="connsiteX41" fmla="*/ 4467 w 10000"/>
                    <a:gd name="connsiteY41" fmla="*/ 6885 h 10000"/>
                    <a:gd name="connsiteX42" fmla="*/ 4757 w 10000"/>
                    <a:gd name="connsiteY42" fmla="*/ 7180 h 10000"/>
                    <a:gd name="connsiteX43" fmla="*/ 4790 w 10000"/>
                    <a:gd name="connsiteY43" fmla="*/ 7391 h 10000"/>
                    <a:gd name="connsiteX44" fmla="*/ 4708 w 10000"/>
                    <a:gd name="connsiteY44" fmla="*/ 7536 h 10000"/>
                    <a:gd name="connsiteX45" fmla="*/ 4049 w 10000"/>
                    <a:gd name="connsiteY45" fmla="*/ 7609 h 10000"/>
                    <a:gd name="connsiteX46" fmla="*/ 3582 w 10000"/>
                    <a:gd name="connsiteY46" fmla="*/ 7561 h 10000"/>
                    <a:gd name="connsiteX47" fmla="*/ 3499 w 10000"/>
                    <a:gd name="connsiteY47" fmla="*/ 7416 h 10000"/>
                    <a:gd name="connsiteX48" fmla="*/ 3534 w 10000"/>
                    <a:gd name="connsiteY48" fmla="*/ 7192 h 10000"/>
                    <a:gd name="connsiteX49" fmla="*/ 3567 w 10000"/>
                    <a:gd name="connsiteY49" fmla="*/ 7205 h 10000"/>
                    <a:gd name="connsiteX50" fmla="*/ 4015 w 10000"/>
                    <a:gd name="connsiteY50" fmla="*/ 6885 h 10000"/>
                    <a:gd name="connsiteX51" fmla="*/ 4015 w 10000"/>
                    <a:gd name="connsiteY51" fmla="*/ 1270 h 10000"/>
                    <a:gd name="connsiteX52" fmla="*/ 3693 w 10000"/>
                    <a:gd name="connsiteY52" fmla="*/ 976 h 10000"/>
                    <a:gd name="connsiteX53" fmla="*/ 3726 w 10000"/>
                    <a:gd name="connsiteY53" fmla="*/ 778 h 10000"/>
                    <a:gd name="connsiteX54" fmla="*/ 3582 w 10000"/>
                    <a:gd name="connsiteY54" fmla="*/ 544 h 10000"/>
                    <a:gd name="connsiteX55" fmla="*/ 3049 w 10000"/>
                    <a:gd name="connsiteY55" fmla="*/ 493 h 10000"/>
                    <a:gd name="connsiteX56" fmla="*/ 2323 w 10000"/>
                    <a:gd name="connsiteY56" fmla="*/ 581 h 10000"/>
                    <a:gd name="connsiteX57" fmla="*/ 2177 w 10000"/>
                    <a:gd name="connsiteY57" fmla="*/ 804 h 10000"/>
                    <a:gd name="connsiteX58" fmla="*/ 2209 w 10000"/>
                    <a:gd name="connsiteY58" fmla="*/ 963 h 10000"/>
                    <a:gd name="connsiteX59" fmla="*/ 1777 w 10000"/>
                    <a:gd name="connsiteY59" fmla="*/ 1270 h 10000"/>
                    <a:gd name="connsiteX60" fmla="*/ 1777 w 10000"/>
                    <a:gd name="connsiteY60" fmla="*/ 6885 h 10000"/>
                    <a:gd name="connsiteX61" fmla="*/ 2177 w 10000"/>
                    <a:gd name="connsiteY61" fmla="*/ 7192 h 10000"/>
                    <a:gd name="connsiteX62" fmla="*/ 2224 w 10000"/>
                    <a:gd name="connsiteY62" fmla="*/ 7416 h 10000"/>
                    <a:gd name="connsiteX63" fmla="*/ 2145 w 10000"/>
                    <a:gd name="connsiteY63" fmla="*/ 7549 h 10000"/>
                    <a:gd name="connsiteX64" fmla="*/ 1483 w 10000"/>
                    <a:gd name="connsiteY64" fmla="*/ 7624 h 10000"/>
                    <a:gd name="connsiteX65" fmla="*/ 1016 w 10000"/>
                    <a:gd name="connsiteY65" fmla="*/ 7573 h 10000"/>
                    <a:gd name="connsiteX66" fmla="*/ 934 w 10000"/>
                    <a:gd name="connsiteY66" fmla="*/ 7441 h 10000"/>
                    <a:gd name="connsiteX67" fmla="*/ 982 w 10000"/>
                    <a:gd name="connsiteY67" fmla="*/ 7192 h 10000"/>
                    <a:gd name="connsiteX68" fmla="*/ 1338 w 10000"/>
                    <a:gd name="connsiteY68" fmla="*/ 6885 h 10000"/>
                    <a:gd name="connsiteX69" fmla="*/ 1338 w 10000"/>
                    <a:gd name="connsiteY69" fmla="*/ 1270 h 10000"/>
                    <a:gd name="connsiteX70" fmla="*/ 918 w 10000"/>
                    <a:gd name="connsiteY70" fmla="*/ 963 h 10000"/>
                    <a:gd name="connsiteX71" fmla="*/ 934 w 10000"/>
                    <a:gd name="connsiteY71" fmla="*/ 839 h 10000"/>
                    <a:gd name="connsiteX72" fmla="*/ 838 w 10000"/>
                    <a:gd name="connsiteY72" fmla="*/ 493 h 10000"/>
                    <a:gd name="connsiteX73" fmla="*/ 401 w 10000"/>
                    <a:gd name="connsiteY73" fmla="*/ 337 h 10000"/>
                    <a:gd name="connsiteX74" fmla="*/ 191 w 10000"/>
                    <a:gd name="connsiteY74" fmla="*/ 273 h 10000"/>
                    <a:gd name="connsiteX75" fmla="*/ 128 w 10000"/>
                    <a:gd name="connsiteY75" fmla="*/ 250 h 10000"/>
                    <a:gd name="connsiteX76" fmla="*/ 128 w 10000"/>
                    <a:gd name="connsiteY76" fmla="*/ 250 h 10000"/>
                    <a:gd name="connsiteX77" fmla="*/ 144 w 10000"/>
                    <a:gd name="connsiteY77" fmla="*/ 223 h 10000"/>
                    <a:gd name="connsiteX78" fmla="*/ 516 w 10000"/>
                    <a:gd name="connsiteY78" fmla="*/ 64 h 10000"/>
                    <a:gd name="connsiteX79" fmla="*/ 401 w 10000"/>
                    <a:gd name="connsiteY79" fmla="*/ 1 h 10000"/>
                    <a:gd name="connsiteX80" fmla="*/ 144 w 10000"/>
                    <a:gd name="connsiteY80" fmla="*/ 102 h 10000"/>
                    <a:gd name="connsiteX81" fmla="*/ 0 w 10000"/>
                    <a:gd name="connsiteY81" fmla="*/ 236 h 10000"/>
                    <a:gd name="connsiteX82" fmla="*/ 0 w 10000"/>
                    <a:gd name="connsiteY82" fmla="*/ 250 h 10000"/>
                    <a:gd name="connsiteX83" fmla="*/ 128 w 10000"/>
                    <a:gd name="connsiteY83" fmla="*/ 363 h 10000"/>
                    <a:gd name="connsiteX84" fmla="*/ 484 w 10000"/>
                    <a:gd name="connsiteY84" fmla="*/ 456 h 10000"/>
                    <a:gd name="connsiteX85" fmla="*/ 724 w 10000"/>
                    <a:gd name="connsiteY85" fmla="*/ 558 h 10000"/>
                    <a:gd name="connsiteX86" fmla="*/ 807 w 10000"/>
                    <a:gd name="connsiteY86" fmla="*/ 839 h 10000"/>
                    <a:gd name="connsiteX87" fmla="*/ 790 w 10000"/>
                    <a:gd name="connsiteY87" fmla="*/ 963 h 10000"/>
                    <a:gd name="connsiteX88" fmla="*/ 433 w 10000"/>
                    <a:gd name="connsiteY88" fmla="*/ 1270 h 10000"/>
                    <a:gd name="connsiteX89" fmla="*/ 433 w 10000"/>
                    <a:gd name="connsiteY89" fmla="*/ 6885 h 10000"/>
                    <a:gd name="connsiteX90" fmla="*/ 838 w 10000"/>
                    <a:gd name="connsiteY90" fmla="*/ 7192 h 10000"/>
                    <a:gd name="connsiteX91" fmla="*/ 807 w 10000"/>
                    <a:gd name="connsiteY91" fmla="*/ 7441 h 10000"/>
                    <a:gd name="connsiteX92" fmla="*/ 950 w 10000"/>
                    <a:gd name="connsiteY92" fmla="*/ 7674 h 10000"/>
                    <a:gd name="connsiteX93" fmla="*/ 1483 w 10000"/>
                    <a:gd name="connsiteY93" fmla="*/ 7720 h 10000"/>
                    <a:gd name="connsiteX94" fmla="*/ 2209 w 10000"/>
                    <a:gd name="connsiteY94" fmla="*/ 7636 h 10000"/>
                    <a:gd name="connsiteX95" fmla="*/ 2354 w 10000"/>
                    <a:gd name="connsiteY95" fmla="*/ 7416 h 10000"/>
                    <a:gd name="connsiteX96" fmla="*/ 2323 w 10000"/>
                    <a:gd name="connsiteY96" fmla="*/ 7192 h 10000"/>
                    <a:gd name="connsiteX97" fmla="*/ 2678 w 10000"/>
                    <a:gd name="connsiteY97" fmla="*/ 6885 h 10000"/>
                    <a:gd name="connsiteX98" fmla="*/ 2678 w 10000"/>
                    <a:gd name="connsiteY98" fmla="*/ 1270 h 10000"/>
                    <a:gd name="connsiteX99" fmla="*/ 2339 w 10000"/>
                    <a:gd name="connsiteY99" fmla="*/ 963 h 10000"/>
                    <a:gd name="connsiteX100" fmla="*/ 2306 w 10000"/>
                    <a:gd name="connsiteY100" fmla="*/ 804 h 10000"/>
                    <a:gd name="connsiteX101" fmla="*/ 2388 w 10000"/>
                    <a:gd name="connsiteY101" fmla="*/ 668 h 10000"/>
                    <a:gd name="connsiteX102" fmla="*/ 3049 w 10000"/>
                    <a:gd name="connsiteY102" fmla="*/ 593 h 10000"/>
                    <a:gd name="connsiteX103" fmla="*/ 3517 w 10000"/>
                    <a:gd name="connsiteY103" fmla="*/ 644 h 10000"/>
                    <a:gd name="connsiteX104" fmla="*/ 3597 w 10000"/>
                    <a:gd name="connsiteY104" fmla="*/ 778 h 10000"/>
                    <a:gd name="connsiteX105" fmla="*/ 3567 w 10000"/>
                    <a:gd name="connsiteY105" fmla="*/ 963 h 10000"/>
                    <a:gd name="connsiteX106" fmla="*/ 3567 w 10000"/>
                    <a:gd name="connsiteY106" fmla="*/ 963 h 10000"/>
                    <a:gd name="connsiteX107" fmla="*/ 3112 w 10000"/>
                    <a:gd name="connsiteY107" fmla="*/ 1270 h 10000"/>
                    <a:gd name="connsiteX108" fmla="*/ 3112 w 10000"/>
                    <a:gd name="connsiteY108" fmla="*/ 6885 h 10000"/>
                    <a:gd name="connsiteX109" fmla="*/ 3403 w 10000"/>
                    <a:gd name="connsiteY109" fmla="*/ 7180 h 10000"/>
                    <a:gd name="connsiteX110" fmla="*/ 3372 w 10000"/>
                    <a:gd name="connsiteY110" fmla="*/ 7416 h 10000"/>
                    <a:gd name="connsiteX111" fmla="*/ 3517 w 10000"/>
                    <a:gd name="connsiteY111" fmla="*/ 7649 h 10000"/>
                    <a:gd name="connsiteX112" fmla="*/ 4049 w 10000"/>
                    <a:gd name="connsiteY112" fmla="*/ 7710 h 10000"/>
                    <a:gd name="connsiteX113" fmla="*/ 4771 w 10000"/>
                    <a:gd name="connsiteY113" fmla="*/ 7624 h 10000"/>
                    <a:gd name="connsiteX114" fmla="*/ 4918 w 10000"/>
                    <a:gd name="connsiteY114" fmla="*/ 7391 h 10000"/>
                    <a:gd name="connsiteX115" fmla="*/ 4885 w 10000"/>
                    <a:gd name="connsiteY115" fmla="*/ 7192 h 10000"/>
                    <a:gd name="connsiteX116" fmla="*/ 4918 w 10000"/>
                    <a:gd name="connsiteY116" fmla="*/ 7205 h 10000"/>
                    <a:gd name="connsiteX117" fmla="*/ 5371 w 10000"/>
                    <a:gd name="connsiteY117" fmla="*/ 6885 h 10000"/>
                    <a:gd name="connsiteX118" fmla="*/ 5371 w 10000"/>
                    <a:gd name="connsiteY118" fmla="*/ 1270 h 10000"/>
                    <a:gd name="connsiteX119" fmla="*/ 4918 w 10000"/>
                    <a:gd name="connsiteY119" fmla="*/ 963 h 10000"/>
                    <a:gd name="connsiteX120" fmla="*/ 4885 w 10000"/>
                    <a:gd name="connsiteY120" fmla="*/ 963 h 10000"/>
                    <a:gd name="connsiteX121" fmla="*/ 4871 w 10000"/>
                    <a:gd name="connsiteY121" fmla="*/ 791 h 10000"/>
                    <a:gd name="connsiteX122" fmla="*/ 4935 w 10000"/>
                    <a:gd name="connsiteY122" fmla="*/ 654 h 10000"/>
                    <a:gd name="connsiteX123" fmla="*/ 5612 w 10000"/>
                    <a:gd name="connsiteY123" fmla="*/ 581 h 10000"/>
                    <a:gd name="connsiteX124" fmla="*/ 6082 w 10000"/>
                    <a:gd name="connsiteY124" fmla="*/ 630 h 10000"/>
                    <a:gd name="connsiteX125" fmla="*/ 6161 w 10000"/>
                    <a:gd name="connsiteY125" fmla="*/ 768 h 10000"/>
                    <a:gd name="connsiteX126" fmla="*/ 6113 w 10000"/>
                    <a:gd name="connsiteY126" fmla="*/ 976 h 10000"/>
                    <a:gd name="connsiteX127" fmla="*/ 5807 w 10000"/>
                    <a:gd name="connsiteY127" fmla="*/ 1270 h 10000"/>
                    <a:gd name="connsiteX128" fmla="*/ 5807 w 10000"/>
                    <a:gd name="connsiteY128" fmla="*/ 6885 h 10000"/>
                    <a:gd name="connsiteX129" fmla="*/ 6096 w 10000"/>
                    <a:gd name="connsiteY129" fmla="*/ 7180 h 10000"/>
                    <a:gd name="connsiteX130" fmla="*/ 6049 w 10000"/>
                    <a:gd name="connsiteY130" fmla="*/ 7416 h 10000"/>
                    <a:gd name="connsiteX131" fmla="*/ 6208 w 10000"/>
                    <a:gd name="connsiteY131" fmla="*/ 7649 h 10000"/>
                    <a:gd name="connsiteX132" fmla="*/ 6741 w 10000"/>
                    <a:gd name="connsiteY132" fmla="*/ 7710 h 10000"/>
                    <a:gd name="connsiteX133" fmla="*/ 7467 w 10000"/>
                    <a:gd name="connsiteY133" fmla="*/ 7624 h 10000"/>
                    <a:gd name="connsiteX134" fmla="*/ 7613 w 10000"/>
                    <a:gd name="connsiteY134" fmla="*/ 7391 h 10000"/>
                    <a:gd name="connsiteX135" fmla="*/ 7581 w 10000"/>
                    <a:gd name="connsiteY135" fmla="*/ 7205 h 10000"/>
                    <a:gd name="connsiteX136" fmla="*/ 7597 w 10000"/>
                    <a:gd name="connsiteY136" fmla="*/ 7205 h 10000"/>
                    <a:gd name="connsiteX137" fmla="*/ 8049 w 10000"/>
                    <a:gd name="connsiteY137" fmla="*/ 6885 h 10000"/>
                    <a:gd name="connsiteX138" fmla="*/ 8049 w 10000"/>
                    <a:gd name="connsiteY138" fmla="*/ 1270 h 10000"/>
                    <a:gd name="connsiteX139" fmla="*/ 7597 w 10000"/>
                    <a:gd name="connsiteY139" fmla="*/ 963 h 10000"/>
                    <a:gd name="connsiteX140" fmla="*/ 7581 w 10000"/>
                    <a:gd name="connsiteY140" fmla="*/ 963 h 10000"/>
                    <a:gd name="connsiteX141" fmla="*/ 7566 w 10000"/>
                    <a:gd name="connsiteY141" fmla="*/ 791 h 10000"/>
                    <a:gd name="connsiteX142" fmla="*/ 7646 w 10000"/>
                    <a:gd name="connsiteY142" fmla="*/ 654 h 10000"/>
                    <a:gd name="connsiteX143" fmla="*/ 8306 w 10000"/>
                    <a:gd name="connsiteY143" fmla="*/ 581 h 10000"/>
                    <a:gd name="connsiteX144" fmla="*/ 8773 w 10000"/>
                    <a:gd name="connsiteY144" fmla="*/ 630 h 10000"/>
                    <a:gd name="connsiteX145" fmla="*/ 8857 w 10000"/>
                    <a:gd name="connsiteY145" fmla="*/ 768 h 10000"/>
                    <a:gd name="connsiteX146" fmla="*/ 8822 w 10000"/>
                    <a:gd name="connsiteY146" fmla="*/ 976 h 10000"/>
                    <a:gd name="connsiteX147" fmla="*/ 8500 w 10000"/>
                    <a:gd name="connsiteY147" fmla="*/ 1270 h 10000"/>
                    <a:gd name="connsiteX148" fmla="*/ 8500 w 10000"/>
                    <a:gd name="connsiteY148" fmla="*/ 6885 h 10000"/>
                    <a:gd name="connsiteX149" fmla="*/ 8888 w 10000"/>
                    <a:gd name="connsiteY149" fmla="*/ 7192 h 10000"/>
                    <a:gd name="connsiteX150" fmla="*/ 9016 w 10000"/>
                    <a:gd name="connsiteY150" fmla="*/ 7573 h 10000"/>
                    <a:gd name="connsiteX151" fmla="*/ 8952 w 10000"/>
                    <a:gd name="connsiteY151" fmla="*/ 7699 h 10000"/>
                    <a:gd name="connsiteX152" fmla="*/ 8727 w 10000"/>
                    <a:gd name="connsiteY152" fmla="*/ 7746 h 10000"/>
                    <a:gd name="connsiteX153" fmla="*/ 8146 w 10000"/>
                    <a:gd name="connsiteY153" fmla="*/ 7760 h 10000"/>
                    <a:gd name="connsiteX154" fmla="*/ 7677 w 10000"/>
                    <a:gd name="connsiteY154" fmla="*/ 7834 h 10000"/>
                    <a:gd name="connsiteX155" fmla="*/ 7566 w 10000"/>
                    <a:gd name="connsiteY155" fmla="*/ 8030 h 10000"/>
                    <a:gd name="connsiteX156" fmla="*/ 7903 w 10000"/>
                    <a:gd name="connsiteY156" fmla="*/ 8423 h 10000"/>
                    <a:gd name="connsiteX157" fmla="*/ 8757 w 10000"/>
                    <a:gd name="connsiteY157" fmla="*/ 8486 h 10000"/>
                    <a:gd name="connsiteX158" fmla="*/ 9531 w 10000"/>
                    <a:gd name="connsiteY158" fmla="*/ 8545 h 10000"/>
                    <a:gd name="connsiteX159" fmla="*/ 9758 w 10000"/>
                    <a:gd name="connsiteY159" fmla="*/ 8684 h 10000"/>
                    <a:gd name="connsiteX160" fmla="*/ 9872 w 10000"/>
                    <a:gd name="connsiteY160" fmla="*/ 8845 h 10000"/>
                    <a:gd name="connsiteX161" fmla="*/ 9791 w 10000"/>
                    <a:gd name="connsiteY161" fmla="*/ 8929 h 10000"/>
                    <a:gd name="connsiteX162" fmla="*/ 9420 w 10000"/>
                    <a:gd name="connsiteY162" fmla="*/ 9000 h 10000"/>
                    <a:gd name="connsiteX163" fmla="*/ 9082 w 10000"/>
                    <a:gd name="connsiteY163" fmla="*/ 9013 h 10000"/>
                    <a:gd name="connsiteX164" fmla="*/ 5032 w 10000"/>
                    <a:gd name="connsiteY164" fmla="*/ 8856 h 10000"/>
                    <a:gd name="connsiteX165" fmla="*/ 4209 w 10000"/>
                    <a:gd name="connsiteY165" fmla="*/ 8903 h 10000"/>
                    <a:gd name="connsiteX166" fmla="*/ 3709 w 10000"/>
                    <a:gd name="connsiteY166" fmla="*/ 10000 h 10000"/>
                    <a:gd name="connsiteX167" fmla="*/ 5032 w 10000"/>
                    <a:gd name="connsiteY167" fmla="*/ 8952 h 10000"/>
                    <a:gd name="connsiteX168" fmla="*/ 9082 w 10000"/>
                    <a:gd name="connsiteY168" fmla="*/ 9113 h 10000"/>
                    <a:gd name="connsiteX169" fmla="*/ 9436 w 10000"/>
                    <a:gd name="connsiteY169" fmla="*/ 9102 h 10000"/>
                    <a:gd name="connsiteX170" fmla="*/ 9872 w 10000"/>
                    <a:gd name="connsiteY170" fmla="*/ 9013 h 10000"/>
                    <a:gd name="connsiteX171" fmla="*/ 10000 w 10000"/>
                    <a:gd name="connsiteY171" fmla="*/ 8845 h 10000"/>
                    <a:gd name="connsiteX172" fmla="*/ 9858 w 10000"/>
                    <a:gd name="connsiteY172" fmla="*/ 8607 h 10000"/>
                    <a:gd name="connsiteX0" fmla="*/ 9858 w 10000"/>
                    <a:gd name="connsiteY0" fmla="*/ 8607 h 10000"/>
                    <a:gd name="connsiteX1" fmla="*/ 9599 w 10000"/>
                    <a:gd name="connsiteY1" fmla="*/ 8463 h 10000"/>
                    <a:gd name="connsiteX2" fmla="*/ 8773 w 10000"/>
                    <a:gd name="connsiteY2" fmla="*/ 8387 h 10000"/>
                    <a:gd name="connsiteX3" fmla="*/ 7967 w 10000"/>
                    <a:gd name="connsiteY3" fmla="*/ 8338 h 10000"/>
                    <a:gd name="connsiteX4" fmla="*/ 7693 w 10000"/>
                    <a:gd name="connsiteY4" fmla="*/ 8030 h 10000"/>
                    <a:gd name="connsiteX5" fmla="*/ 7757 w 10000"/>
                    <a:gd name="connsiteY5" fmla="*/ 7906 h 10000"/>
                    <a:gd name="connsiteX6" fmla="*/ 7967 w 10000"/>
                    <a:gd name="connsiteY6" fmla="*/ 7870 h 10000"/>
                    <a:gd name="connsiteX7" fmla="*/ 8563 w 10000"/>
                    <a:gd name="connsiteY7" fmla="*/ 7859 h 10000"/>
                    <a:gd name="connsiteX8" fmla="*/ 9032 w 10000"/>
                    <a:gd name="connsiteY8" fmla="*/ 7772 h 10000"/>
                    <a:gd name="connsiteX9" fmla="*/ 9146 w 10000"/>
                    <a:gd name="connsiteY9" fmla="*/ 7573 h 10000"/>
                    <a:gd name="connsiteX10" fmla="*/ 9032 w 10000"/>
                    <a:gd name="connsiteY10" fmla="*/ 7192 h 10000"/>
                    <a:gd name="connsiteX11" fmla="*/ 9403 w 10000"/>
                    <a:gd name="connsiteY11" fmla="*/ 6885 h 10000"/>
                    <a:gd name="connsiteX12" fmla="*/ 9403 w 10000"/>
                    <a:gd name="connsiteY12" fmla="*/ 1270 h 10000"/>
                    <a:gd name="connsiteX13" fmla="*/ 8952 w 10000"/>
                    <a:gd name="connsiteY13" fmla="*/ 963 h 10000"/>
                    <a:gd name="connsiteX14" fmla="*/ 8985 w 10000"/>
                    <a:gd name="connsiteY14" fmla="*/ 768 h 10000"/>
                    <a:gd name="connsiteX15" fmla="*/ 8822 w 10000"/>
                    <a:gd name="connsiteY15" fmla="*/ 531 h 10000"/>
                    <a:gd name="connsiteX16" fmla="*/ 8306 w 10000"/>
                    <a:gd name="connsiteY16" fmla="*/ 482 h 10000"/>
                    <a:gd name="connsiteX17" fmla="*/ 7581 w 10000"/>
                    <a:gd name="connsiteY17" fmla="*/ 570 h 10000"/>
                    <a:gd name="connsiteX18" fmla="*/ 7436 w 10000"/>
                    <a:gd name="connsiteY18" fmla="*/ 791 h 10000"/>
                    <a:gd name="connsiteX19" fmla="*/ 7467 w 10000"/>
                    <a:gd name="connsiteY19" fmla="*/ 976 h 10000"/>
                    <a:gd name="connsiteX20" fmla="*/ 7147 w 10000"/>
                    <a:gd name="connsiteY20" fmla="*/ 1270 h 10000"/>
                    <a:gd name="connsiteX21" fmla="*/ 7147 w 10000"/>
                    <a:gd name="connsiteY21" fmla="*/ 6885 h 10000"/>
                    <a:gd name="connsiteX22" fmla="*/ 7452 w 10000"/>
                    <a:gd name="connsiteY22" fmla="*/ 7180 h 10000"/>
                    <a:gd name="connsiteX23" fmla="*/ 7483 w 10000"/>
                    <a:gd name="connsiteY23" fmla="*/ 7391 h 10000"/>
                    <a:gd name="connsiteX24" fmla="*/ 7403 w 10000"/>
                    <a:gd name="connsiteY24" fmla="*/ 7536 h 10000"/>
                    <a:gd name="connsiteX25" fmla="*/ 6741 w 10000"/>
                    <a:gd name="connsiteY25" fmla="*/ 7609 h 10000"/>
                    <a:gd name="connsiteX26" fmla="*/ 6258 w 10000"/>
                    <a:gd name="connsiteY26" fmla="*/ 7561 h 10000"/>
                    <a:gd name="connsiteX27" fmla="*/ 6177 w 10000"/>
                    <a:gd name="connsiteY27" fmla="*/ 7416 h 10000"/>
                    <a:gd name="connsiteX28" fmla="*/ 6224 w 10000"/>
                    <a:gd name="connsiteY28" fmla="*/ 7192 h 10000"/>
                    <a:gd name="connsiteX29" fmla="*/ 6258 w 10000"/>
                    <a:gd name="connsiteY29" fmla="*/ 7205 h 10000"/>
                    <a:gd name="connsiteX30" fmla="*/ 6708 w 10000"/>
                    <a:gd name="connsiteY30" fmla="*/ 6885 h 10000"/>
                    <a:gd name="connsiteX31" fmla="*/ 6708 w 10000"/>
                    <a:gd name="connsiteY31" fmla="*/ 1270 h 10000"/>
                    <a:gd name="connsiteX32" fmla="*/ 6258 w 10000"/>
                    <a:gd name="connsiteY32" fmla="*/ 963 h 10000"/>
                    <a:gd name="connsiteX33" fmla="*/ 6258 w 10000"/>
                    <a:gd name="connsiteY33" fmla="*/ 963 h 10000"/>
                    <a:gd name="connsiteX34" fmla="*/ 6288 w 10000"/>
                    <a:gd name="connsiteY34" fmla="*/ 768 h 10000"/>
                    <a:gd name="connsiteX35" fmla="*/ 6129 w 10000"/>
                    <a:gd name="connsiteY35" fmla="*/ 531 h 10000"/>
                    <a:gd name="connsiteX36" fmla="*/ 5612 w 10000"/>
                    <a:gd name="connsiteY36" fmla="*/ 482 h 10000"/>
                    <a:gd name="connsiteX37" fmla="*/ 4871 w 10000"/>
                    <a:gd name="connsiteY37" fmla="*/ 570 h 10000"/>
                    <a:gd name="connsiteX38" fmla="*/ 4724 w 10000"/>
                    <a:gd name="connsiteY38" fmla="*/ 791 h 10000"/>
                    <a:gd name="connsiteX39" fmla="*/ 4757 w 10000"/>
                    <a:gd name="connsiteY39" fmla="*/ 976 h 10000"/>
                    <a:gd name="connsiteX40" fmla="*/ 4467 w 10000"/>
                    <a:gd name="connsiteY40" fmla="*/ 1270 h 10000"/>
                    <a:gd name="connsiteX41" fmla="*/ 4467 w 10000"/>
                    <a:gd name="connsiteY41" fmla="*/ 6885 h 10000"/>
                    <a:gd name="connsiteX42" fmla="*/ 4757 w 10000"/>
                    <a:gd name="connsiteY42" fmla="*/ 7180 h 10000"/>
                    <a:gd name="connsiteX43" fmla="*/ 4790 w 10000"/>
                    <a:gd name="connsiteY43" fmla="*/ 7391 h 10000"/>
                    <a:gd name="connsiteX44" fmla="*/ 4708 w 10000"/>
                    <a:gd name="connsiteY44" fmla="*/ 7536 h 10000"/>
                    <a:gd name="connsiteX45" fmla="*/ 4049 w 10000"/>
                    <a:gd name="connsiteY45" fmla="*/ 7609 h 10000"/>
                    <a:gd name="connsiteX46" fmla="*/ 3582 w 10000"/>
                    <a:gd name="connsiteY46" fmla="*/ 7561 h 10000"/>
                    <a:gd name="connsiteX47" fmla="*/ 3499 w 10000"/>
                    <a:gd name="connsiteY47" fmla="*/ 7416 h 10000"/>
                    <a:gd name="connsiteX48" fmla="*/ 3534 w 10000"/>
                    <a:gd name="connsiteY48" fmla="*/ 7192 h 10000"/>
                    <a:gd name="connsiteX49" fmla="*/ 3567 w 10000"/>
                    <a:gd name="connsiteY49" fmla="*/ 7205 h 10000"/>
                    <a:gd name="connsiteX50" fmla="*/ 4015 w 10000"/>
                    <a:gd name="connsiteY50" fmla="*/ 6885 h 10000"/>
                    <a:gd name="connsiteX51" fmla="*/ 4015 w 10000"/>
                    <a:gd name="connsiteY51" fmla="*/ 1270 h 10000"/>
                    <a:gd name="connsiteX52" fmla="*/ 3693 w 10000"/>
                    <a:gd name="connsiteY52" fmla="*/ 976 h 10000"/>
                    <a:gd name="connsiteX53" fmla="*/ 3726 w 10000"/>
                    <a:gd name="connsiteY53" fmla="*/ 778 h 10000"/>
                    <a:gd name="connsiteX54" fmla="*/ 3582 w 10000"/>
                    <a:gd name="connsiteY54" fmla="*/ 544 h 10000"/>
                    <a:gd name="connsiteX55" fmla="*/ 3049 w 10000"/>
                    <a:gd name="connsiteY55" fmla="*/ 493 h 10000"/>
                    <a:gd name="connsiteX56" fmla="*/ 2323 w 10000"/>
                    <a:gd name="connsiteY56" fmla="*/ 581 h 10000"/>
                    <a:gd name="connsiteX57" fmla="*/ 2177 w 10000"/>
                    <a:gd name="connsiteY57" fmla="*/ 804 h 10000"/>
                    <a:gd name="connsiteX58" fmla="*/ 2209 w 10000"/>
                    <a:gd name="connsiteY58" fmla="*/ 963 h 10000"/>
                    <a:gd name="connsiteX59" fmla="*/ 1777 w 10000"/>
                    <a:gd name="connsiteY59" fmla="*/ 1270 h 10000"/>
                    <a:gd name="connsiteX60" fmla="*/ 1777 w 10000"/>
                    <a:gd name="connsiteY60" fmla="*/ 6885 h 10000"/>
                    <a:gd name="connsiteX61" fmla="*/ 2177 w 10000"/>
                    <a:gd name="connsiteY61" fmla="*/ 7192 h 10000"/>
                    <a:gd name="connsiteX62" fmla="*/ 2224 w 10000"/>
                    <a:gd name="connsiteY62" fmla="*/ 7416 h 10000"/>
                    <a:gd name="connsiteX63" fmla="*/ 2145 w 10000"/>
                    <a:gd name="connsiteY63" fmla="*/ 7549 h 10000"/>
                    <a:gd name="connsiteX64" fmla="*/ 1483 w 10000"/>
                    <a:gd name="connsiteY64" fmla="*/ 7624 h 10000"/>
                    <a:gd name="connsiteX65" fmla="*/ 1016 w 10000"/>
                    <a:gd name="connsiteY65" fmla="*/ 7573 h 10000"/>
                    <a:gd name="connsiteX66" fmla="*/ 934 w 10000"/>
                    <a:gd name="connsiteY66" fmla="*/ 7441 h 10000"/>
                    <a:gd name="connsiteX67" fmla="*/ 982 w 10000"/>
                    <a:gd name="connsiteY67" fmla="*/ 7192 h 10000"/>
                    <a:gd name="connsiteX68" fmla="*/ 1338 w 10000"/>
                    <a:gd name="connsiteY68" fmla="*/ 6885 h 10000"/>
                    <a:gd name="connsiteX69" fmla="*/ 1338 w 10000"/>
                    <a:gd name="connsiteY69" fmla="*/ 1270 h 10000"/>
                    <a:gd name="connsiteX70" fmla="*/ 918 w 10000"/>
                    <a:gd name="connsiteY70" fmla="*/ 963 h 10000"/>
                    <a:gd name="connsiteX71" fmla="*/ 934 w 10000"/>
                    <a:gd name="connsiteY71" fmla="*/ 839 h 10000"/>
                    <a:gd name="connsiteX72" fmla="*/ 838 w 10000"/>
                    <a:gd name="connsiteY72" fmla="*/ 493 h 10000"/>
                    <a:gd name="connsiteX73" fmla="*/ 401 w 10000"/>
                    <a:gd name="connsiteY73" fmla="*/ 337 h 10000"/>
                    <a:gd name="connsiteX74" fmla="*/ 191 w 10000"/>
                    <a:gd name="connsiteY74" fmla="*/ 273 h 10000"/>
                    <a:gd name="connsiteX75" fmla="*/ 128 w 10000"/>
                    <a:gd name="connsiteY75" fmla="*/ 250 h 10000"/>
                    <a:gd name="connsiteX76" fmla="*/ 128 w 10000"/>
                    <a:gd name="connsiteY76" fmla="*/ 250 h 10000"/>
                    <a:gd name="connsiteX77" fmla="*/ 144 w 10000"/>
                    <a:gd name="connsiteY77" fmla="*/ 223 h 10000"/>
                    <a:gd name="connsiteX78" fmla="*/ 516 w 10000"/>
                    <a:gd name="connsiteY78" fmla="*/ 64 h 10000"/>
                    <a:gd name="connsiteX79" fmla="*/ 401 w 10000"/>
                    <a:gd name="connsiteY79" fmla="*/ 1 h 10000"/>
                    <a:gd name="connsiteX80" fmla="*/ 144 w 10000"/>
                    <a:gd name="connsiteY80" fmla="*/ 102 h 10000"/>
                    <a:gd name="connsiteX81" fmla="*/ 0 w 10000"/>
                    <a:gd name="connsiteY81" fmla="*/ 236 h 10000"/>
                    <a:gd name="connsiteX82" fmla="*/ 0 w 10000"/>
                    <a:gd name="connsiteY82" fmla="*/ 250 h 10000"/>
                    <a:gd name="connsiteX83" fmla="*/ 128 w 10000"/>
                    <a:gd name="connsiteY83" fmla="*/ 363 h 10000"/>
                    <a:gd name="connsiteX84" fmla="*/ 484 w 10000"/>
                    <a:gd name="connsiteY84" fmla="*/ 456 h 10000"/>
                    <a:gd name="connsiteX85" fmla="*/ 724 w 10000"/>
                    <a:gd name="connsiteY85" fmla="*/ 558 h 10000"/>
                    <a:gd name="connsiteX86" fmla="*/ 807 w 10000"/>
                    <a:gd name="connsiteY86" fmla="*/ 839 h 10000"/>
                    <a:gd name="connsiteX87" fmla="*/ 790 w 10000"/>
                    <a:gd name="connsiteY87" fmla="*/ 963 h 10000"/>
                    <a:gd name="connsiteX88" fmla="*/ 433 w 10000"/>
                    <a:gd name="connsiteY88" fmla="*/ 1270 h 10000"/>
                    <a:gd name="connsiteX89" fmla="*/ 433 w 10000"/>
                    <a:gd name="connsiteY89" fmla="*/ 6885 h 10000"/>
                    <a:gd name="connsiteX90" fmla="*/ 838 w 10000"/>
                    <a:gd name="connsiteY90" fmla="*/ 7192 h 10000"/>
                    <a:gd name="connsiteX91" fmla="*/ 807 w 10000"/>
                    <a:gd name="connsiteY91" fmla="*/ 7441 h 10000"/>
                    <a:gd name="connsiteX92" fmla="*/ 950 w 10000"/>
                    <a:gd name="connsiteY92" fmla="*/ 7674 h 10000"/>
                    <a:gd name="connsiteX93" fmla="*/ 1483 w 10000"/>
                    <a:gd name="connsiteY93" fmla="*/ 7720 h 10000"/>
                    <a:gd name="connsiteX94" fmla="*/ 2209 w 10000"/>
                    <a:gd name="connsiteY94" fmla="*/ 7636 h 10000"/>
                    <a:gd name="connsiteX95" fmla="*/ 2354 w 10000"/>
                    <a:gd name="connsiteY95" fmla="*/ 7416 h 10000"/>
                    <a:gd name="connsiteX96" fmla="*/ 2323 w 10000"/>
                    <a:gd name="connsiteY96" fmla="*/ 7192 h 10000"/>
                    <a:gd name="connsiteX97" fmla="*/ 2678 w 10000"/>
                    <a:gd name="connsiteY97" fmla="*/ 6885 h 10000"/>
                    <a:gd name="connsiteX98" fmla="*/ 2678 w 10000"/>
                    <a:gd name="connsiteY98" fmla="*/ 1270 h 10000"/>
                    <a:gd name="connsiteX99" fmla="*/ 2339 w 10000"/>
                    <a:gd name="connsiteY99" fmla="*/ 963 h 10000"/>
                    <a:gd name="connsiteX100" fmla="*/ 2306 w 10000"/>
                    <a:gd name="connsiteY100" fmla="*/ 804 h 10000"/>
                    <a:gd name="connsiteX101" fmla="*/ 2388 w 10000"/>
                    <a:gd name="connsiteY101" fmla="*/ 668 h 10000"/>
                    <a:gd name="connsiteX102" fmla="*/ 3049 w 10000"/>
                    <a:gd name="connsiteY102" fmla="*/ 593 h 10000"/>
                    <a:gd name="connsiteX103" fmla="*/ 3517 w 10000"/>
                    <a:gd name="connsiteY103" fmla="*/ 644 h 10000"/>
                    <a:gd name="connsiteX104" fmla="*/ 3597 w 10000"/>
                    <a:gd name="connsiteY104" fmla="*/ 778 h 10000"/>
                    <a:gd name="connsiteX105" fmla="*/ 3567 w 10000"/>
                    <a:gd name="connsiteY105" fmla="*/ 963 h 10000"/>
                    <a:gd name="connsiteX106" fmla="*/ 3567 w 10000"/>
                    <a:gd name="connsiteY106" fmla="*/ 963 h 10000"/>
                    <a:gd name="connsiteX107" fmla="*/ 3112 w 10000"/>
                    <a:gd name="connsiteY107" fmla="*/ 1270 h 10000"/>
                    <a:gd name="connsiteX108" fmla="*/ 3112 w 10000"/>
                    <a:gd name="connsiteY108" fmla="*/ 6885 h 10000"/>
                    <a:gd name="connsiteX109" fmla="*/ 3403 w 10000"/>
                    <a:gd name="connsiteY109" fmla="*/ 7180 h 10000"/>
                    <a:gd name="connsiteX110" fmla="*/ 3372 w 10000"/>
                    <a:gd name="connsiteY110" fmla="*/ 7416 h 10000"/>
                    <a:gd name="connsiteX111" fmla="*/ 3517 w 10000"/>
                    <a:gd name="connsiteY111" fmla="*/ 7649 h 10000"/>
                    <a:gd name="connsiteX112" fmla="*/ 4049 w 10000"/>
                    <a:gd name="connsiteY112" fmla="*/ 7710 h 10000"/>
                    <a:gd name="connsiteX113" fmla="*/ 4771 w 10000"/>
                    <a:gd name="connsiteY113" fmla="*/ 7624 h 10000"/>
                    <a:gd name="connsiteX114" fmla="*/ 4918 w 10000"/>
                    <a:gd name="connsiteY114" fmla="*/ 7391 h 10000"/>
                    <a:gd name="connsiteX115" fmla="*/ 4885 w 10000"/>
                    <a:gd name="connsiteY115" fmla="*/ 7192 h 10000"/>
                    <a:gd name="connsiteX116" fmla="*/ 4918 w 10000"/>
                    <a:gd name="connsiteY116" fmla="*/ 7205 h 10000"/>
                    <a:gd name="connsiteX117" fmla="*/ 5371 w 10000"/>
                    <a:gd name="connsiteY117" fmla="*/ 6885 h 10000"/>
                    <a:gd name="connsiteX118" fmla="*/ 5371 w 10000"/>
                    <a:gd name="connsiteY118" fmla="*/ 1270 h 10000"/>
                    <a:gd name="connsiteX119" fmla="*/ 4918 w 10000"/>
                    <a:gd name="connsiteY119" fmla="*/ 963 h 10000"/>
                    <a:gd name="connsiteX120" fmla="*/ 4885 w 10000"/>
                    <a:gd name="connsiteY120" fmla="*/ 963 h 10000"/>
                    <a:gd name="connsiteX121" fmla="*/ 4871 w 10000"/>
                    <a:gd name="connsiteY121" fmla="*/ 791 h 10000"/>
                    <a:gd name="connsiteX122" fmla="*/ 4935 w 10000"/>
                    <a:gd name="connsiteY122" fmla="*/ 654 h 10000"/>
                    <a:gd name="connsiteX123" fmla="*/ 5612 w 10000"/>
                    <a:gd name="connsiteY123" fmla="*/ 581 h 10000"/>
                    <a:gd name="connsiteX124" fmla="*/ 6082 w 10000"/>
                    <a:gd name="connsiteY124" fmla="*/ 630 h 10000"/>
                    <a:gd name="connsiteX125" fmla="*/ 6161 w 10000"/>
                    <a:gd name="connsiteY125" fmla="*/ 768 h 10000"/>
                    <a:gd name="connsiteX126" fmla="*/ 6113 w 10000"/>
                    <a:gd name="connsiteY126" fmla="*/ 976 h 10000"/>
                    <a:gd name="connsiteX127" fmla="*/ 5807 w 10000"/>
                    <a:gd name="connsiteY127" fmla="*/ 1270 h 10000"/>
                    <a:gd name="connsiteX128" fmla="*/ 5807 w 10000"/>
                    <a:gd name="connsiteY128" fmla="*/ 6885 h 10000"/>
                    <a:gd name="connsiteX129" fmla="*/ 6096 w 10000"/>
                    <a:gd name="connsiteY129" fmla="*/ 7180 h 10000"/>
                    <a:gd name="connsiteX130" fmla="*/ 6049 w 10000"/>
                    <a:gd name="connsiteY130" fmla="*/ 7416 h 10000"/>
                    <a:gd name="connsiteX131" fmla="*/ 6208 w 10000"/>
                    <a:gd name="connsiteY131" fmla="*/ 7649 h 10000"/>
                    <a:gd name="connsiteX132" fmla="*/ 6741 w 10000"/>
                    <a:gd name="connsiteY132" fmla="*/ 7710 h 10000"/>
                    <a:gd name="connsiteX133" fmla="*/ 7467 w 10000"/>
                    <a:gd name="connsiteY133" fmla="*/ 7624 h 10000"/>
                    <a:gd name="connsiteX134" fmla="*/ 7613 w 10000"/>
                    <a:gd name="connsiteY134" fmla="*/ 7391 h 10000"/>
                    <a:gd name="connsiteX135" fmla="*/ 7581 w 10000"/>
                    <a:gd name="connsiteY135" fmla="*/ 7205 h 10000"/>
                    <a:gd name="connsiteX136" fmla="*/ 7597 w 10000"/>
                    <a:gd name="connsiteY136" fmla="*/ 7205 h 10000"/>
                    <a:gd name="connsiteX137" fmla="*/ 8049 w 10000"/>
                    <a:gd name="connsiteY137" fmla="*/ 6885 h 10000"/>
                    <a:gd name="connsiteX138" fmla="*/ 8049 w 10000"/>
                    <a:gd name="connsiteY138" fmla="*/ 1270 h 10000"/>
                    <a:gd name="connsiteX139" fmla="*/ 7597 w 10000"/>
                    <a:gd name="connsiteY139" fmla="*/ 963 h 10000"/>
                    <a:gd name="connsiteX140" fmla="*/ 7581 w 10000"/>
                    <a:gd name="connsiteY140" fmla="*/ 963 h 10000"/>
                    <a:gd name="connsiteX141" fmla="*/ 7566 w 10000"/>
                    <a:gd name="connsiteY141" fmla="*/ 791 h 10000"/>
                    <a:gd name="connsiteX142" fmla="*/ 7646 w 10000"/>
                    <a:gd name="connsiteY142" fmla="*/ 654 h 10000"/>
                    <a:gd name="connsiteX143" fmla="*/ 8306 w 10000"/>
                    <a:gd name="connsiteY143" fmla="*/ 581 h 10000"/>
                    <a:gd name="connsiteX144" fmla="*/ 8773 w 10000"/>
                    <a:gd name="connsiteY144" fmla="*/ 630 h 10000"/>
                    <a:gd name="connsiteX145" fmla="*/ 8857 w 10000"/>
                    <a:gd name="connsiteY145" fmla="*/ 768 h 10000"/>
                    <a:gd name="connsiteX146" fmla="*/ 8822 w 10000"/>
                    <a:gd name="connsiteY146" fmla="*/ 976 h 10000"/>
                    <a:gd name="connsiteX147" fmla="*/ 8500 w 10000"/>
                    <a:gd name="connsiteY147" fmla="*/ 1270 h 10000"/>
                    <a:gd name="connsiteX148" fmla="*/ 8500 w 10000"/>
                    <a:gd name="connsiteY148" fmla="*/ 6885 h 10000"/>
                    <a:gd name="connsiteX149" fmla="*/ 8888 w 10000"/>
                    <a:gd name="connsiteY149" fmla="*/ 7192 h 10000"/>
                    <a:gd name="connsiteX150" fmla="*/ 9016 w 10000"/>
                    <a:gd name="connsiteY150" fmla="*/ 7573 h 10000"/>
                    <a:gd name="connsiteX151" fmla="*/ 8952 w 10000"/>
                    <a:gd name="connsiteY151" fmla="*/ 7699 h 10000"/>
                    <a:gd name="connsiteX152" fmla="*/ 8727 w 10000"/>
                    <a:gd name="connsiteY152" fmla="*/ 7746 h 10000"/>
                    <a:gd name="connsiteX153" fmla="*/ 8146 w 10000"/>
                    <a:gd name="connsiteY153" fmla="*/ 7760 h 10000"/>
                    <a:gd name="connsiteX154" fmla="*/ 7677 w 10000"/>
                    <a:gd name="connsiteY154" fmla="*/ 7834 h 10000"/>
                    <a:gd name="connsiteX155" fmla="*/ 7566 w 10000"/>
                    <a:gd name="connsiteY155" fmla="*/ 8030 h 10000"/>
                    <a:gd name="connsiteX156" fmla="*/ 7903 w 10000"/>
                    <a:gd name="connsiteY156" fmla="*/ 8423 h 10000"/>
                    <a:gd name="connsiteX157" fmla="*/ 8757 w 10000"/>
                    <a:gd name="connsiteY157" fmla="*/ 8486 h 10000"/>
                    <a:gd name="connsiteX158" fmla="*/ 9531 w 10000"/>
                    <a:gd name="connsiteY158" fmla="*/ 8545 h 10000"/>
                    <a:gd name="connsiteX159" fmla="*/ 9758 w 10000"/>
                    <a:gd name="connsiteY159" fmla="*/ 8684 h 10000"/>
                    <a:gd name="connsiteX160" fmla="*/ 9872 w 10000"/>
                    <a:gd name="connsiteY160" fmla="*/ 8845 h 10000"/>
                    <a:gd name="connsiteX161" fmla="*/ 9791 w 10000"/>
                    <a:gd name="connsiteY161" fmla="*/ 8929 h 10000"/>
                    <a:gd name="connsiteX162" fmla="*/ 9420 w 10000"/>
                    <a:gd name="connsiteY162" fmla="*/ 9000 h 10000"/>
                    <a:gd name="connsiteX163" fmla="*/ 9082 w 10000"/>
                    <a:gd name="connsiteY163" fmla="*/ 9013 h 10000"/>
                    <a:gd name="connsiteX164" fmla="*/ 5032 w 10000"/>
                    <a:gd name="connsiteY164" fmla="*/ 8856 h 10000"/>
                    <a:gd name="connsiteX165" fmla="*/ 3709 w 10000"/>
                    <a:gd name="connsiteY165" fmla="*/ 10000 h 10000"/>
                    <a:gd name="connsiteX166" fmla="*/ 5032 w 10000"/>
                    <a:gd name="connsiteY166" fmla="*/ 8952 h 10000"/>
                    <a:gd name="connsiteX167" fmla="*/ 9082 w 10000"/>
                    <a:gd name="connsiteY167" fmla="*/ 9113 h 10000"/>
                    <a:gd name="connsiteX168" fmla="*/ 9436 w 10000"/>
                    <a:gd name="connsiteY168" fmla="*/ 9102 h 10000"/>
                    <a:gd name="connsiteX169" fmla="*/ 9872 w 10000"/>
                    <a:gd name="connsiteY169" fmla="*/ 9013 h 10000"/>
                    <a:gd name="connsiteX170" fmla="*/ 10000 w 10000"/>
                    <a:gd name="connsiteY170" fmla="*/ 8845 h 10000"/>
                    <a:gd name="connsiteX171" fmla="*/ 9858 w 10000"/>
                    <a:gd name="connsiteY171" fmla="*/ 8607 h 10000"/>
                    <a:gd name="connsiteX0" fmla="*/ 9858 w 10000"/>
                    <a:gd name="connsiteY0" fmla="*/ 8607 h 10001"/>
                    <a:gd name="connsiteX1" fmla="*/ 9599 w 10000"/>
                    <a:gd name="connsiteY1" fmla="*/ 8463 h 10001"/>
                    <a:gd name="connsiteX2" fmla="*/ 8773 w 10000"/>
                    <a:gd name="connsiteY2" fmla="*/ 8387 h 10001"/>
                    <a:gd name="connsiteX3" fmla="*/ 7967 w 10000"/>
                    <a:gd name="connsiteY3" fmla="*/ 8338 h 10001"/>
                    <a:gd name="connsiteX4" fmla="*/ 7693 w 10000"/>
                    <a:gd name="connsiteY4" fmla="*/ 8030 h 10001"/>
                    <a:gd name="connsiteX5" fmla="*/ 7757 w 10000"/>
                    <a:gd name="connsiteY5" fmla="*/ 7906 h 10001"/>
                    <a:gd name="connsiteX6" fmla="*/ 7967 w 10000"/>
                    <a:gd name="connsiteY6" fmla="*/ 7870 h 10001"/>
                    <a:gd name="connsiteX7" fmla="*/ 8563 w 10000"/>
                    <a:gd name="connsiteY7" fmla="*/ 7859 h 10001"/>
                    <a:gd name="connsiteX8" fmla="*/ 9032 w 10000"/>
                    <a:gd name="connsiteY8" fmla="*/ 7772 h 10001"/>
                    <a:gd name="connsiteX9" fmla="*/ 9146 w 10000"/>
                    <a:gd name="connsiteY9" fmla="*/ 7573 h 10001"/>
                    <a:gd name="connsiteX10" fmla="*/ 9032 w 10000"/>
                    <a:gd name="connsiteY10" fmla="*/ 7192 h 10001"/>
                    <a:gd name="connsiteX11" fmla="*/ 9403 w 10000"/>
                    <a:gd name="connsiteY11" fmla="*/ 6885 h 10001"/>
                    <a:gd name="connsiteX12" fmla="*/ 9403 w 10000"/>
                    <a:gd name="connsiteY12" fmla="*/ 1270 h 10001"/>
                    <a:gd name="connsiteX13" fmla="*/ 8952 w 10000"/>
                    <a:gd name="connsiteY13" fmla="*/ 963 h 10001"/>
                    <a:gd name="connsiteX14" fmla="*/ 8985 w 10000"/>
                    <a:gd name="connsiteY14" fmla="*/ 768 h 10001"/>
                    <a:gd name="connsiteX15" fmla="*/ 8822 w 10000"/>
                    <a:gd name="connsiteY15" fmla="*/ 531 h 10001"/>
                    <a:gd name="connsiteX16" fmla="*/ 8306 w 10000"/>
                    <a:gd name="connsiteY16" fmla="*/ 482 h 10001"/>
                    <a:gd name="connsiteX17" fmla="*/ 7581 w 10000"/>
                    <a:gd name="connsiteY17" fmla="*/ 570 h 10001"/>
                    <a:gd name="connsiteX18" fmla="*/ 7436 w 10000"/>
                    <a:gd name="connsiteY18" fmla="*/ 791 h 10001"/>
                    <a:gd name="connsiteX19" fmla="*/ 7467 w 10000"/>
                    <a:gd name="connsiteY19" fmla="*/ 976 h 10001"/>
                    <a:gd name="connsiteX20" fmla="*/ 7147 w 10000"/>
                    <a:gd name="connsiteY20" fmla="*/ 1270 h 10001"/>
                    <a:gd name="connsiteX21" fmla="*/ 7147 w 10000"/>
                    <a:gd name="connsiteY21" fmla="*/ 6885 h 10001"/>
                    <a:gd name="connsiteX22" fmla="*/ 7452 w 10000"/>
                    <a:gd name="connsiteY22" fmla="*/ 7180 h 10001"/>
                    <a:gd name="connsiteX23" fmla="*/ 7483 w 10000"/>
                    <a:gd name="connsiteY23" fmla="*/ 7391 h 10001"/>
                    <a:gd name="connsiteX24" fmla="*/ 7403 w 10000"/>
                    <a:gd name="connsiteY24" fmla="*/ 7536 h 10001"/>
                    <a:gd name="connsiteX25" fmla="*/ 6741 w 10000"/>
                    <a:gd name="connsiteY25" fmla="*/ 7609 h 10001"/>
                    <a:gd name="connsiteX26" fmla="*/ 6258 w 10000"/>
                    <a:gd name="connsiteY26" fmla="*/ 7561 h 10001"/>
                    <a:gd name="connsiteX27" fmla="*/ 6177 w 10000"/>
                    <a:gd name="connsiteY27" fmla="*/ 7416 h 10001"/>
                    <a:gd name="connsiteX28" fmla="*/ 6224 w 10000"/>
                    <a:gd name="connsiteY28" fmla="*/ 7192 h 10001"/>
                    <a:gd name="connsiteX29" fmla="*/ 6258 w 10000"/>
                    <a:gd name="connsiteY29" fmla="*/ 7205 h 10001"/>
                    <a:gd name="connsiteX30" fmla="*/ 6708 w 10000"/>
                    <a:gd name="connsiteY30" fmla="*/ 6885 h 10001"/>
                    <a:gd name="connsiteX31" fmla="*/ 6708 w 10000"/>
                    <a:gd name="connsiteY31" fmla="*/ 1270 h 10001"/>
                    <a:gd name="connsiteX32" fmla="*/ 6258 w 10000"/>
                    <a:gd name="connsiteY32" fmla="*/ 963 h 10001"/>
                    <a:gd name="connsiteX33" fmla="*/ 6258 w 10000"/>
                    <a:gd name="connsiteY33" fmla="*/ 963 h 10001"/>
                    <a:gd name="connsiteX34" fmla="*/ 6288 w 10000"/>
                    <a:gd name="connsiteY34" fmla="*/ 768 h 10001"/>
                    <a:gd name="connsiteX35" fmla="*/ 6129 w 10000"/>
                    <a:gd name="connsiteY35" fmla="*/ 531 h 10001"/>
                    <a:gd name="connsiteX36" fmla="*/ 5612 w 10000"/>
                    <a:gd name="connsiteY36" fmla="*/ 482 h 10001"/>
                    <a:gd name="connsiteX37" fmla="*/ 4871 w 10000"/>
                    <a:gd name="connsiteY37" fmla="*/ 570 h 10001"/>
                    <a:gd name="connsiteX38" fmla="*/ 4724 w 10000"/>
                    <a:gd name="connsiteY38" fmla="*/ 791 h 10001"/>
                    <a:gd name="connsiteX39" fmla="*/ 4757 w 10000"/>
                    <a:gd name="connsiteY39" fmla="*/ 976 h 10001"/>
                    <a:gd name="connsiteX40" fmla="*/ 4467 w 10000"/>
                    <a:gd name="connsiteY40" fmla="*/ 1270 h 10001"/>
                    <a:gd name="connsiteX41" fmla="*/ 4467 w 10000"/>
                    <a:gd name="connsiteY41" fmla="*/ 6885 h 10001"/>
                    <a:gd name="connsiteX42" fmla="*/ 4757 w 10000"/>
                    <a:gd name="connsiteY42" fmla="*/ 7180 h 10001"/>
                    <a:gd name="connsiteX43" fmla="*/ 4790 w 10000"/>
                    <a:gd name="connsiteY43" fmla="*/ 7391 h 10001"/>
                    <a:gd name="connsiteX44" fmla="*/ 4708 w 10000"/>
                    <a:gd name="connsiteY44" fmla="*/ 7536 h 10001"/>
                    <a:gd name="connsiteX45" fmla="*/ 4049 w 10000"/>
                    <a:gd name="connsiteY45" fmla="*/ 7609 h 10001"/>
                    <a:gd name="connsiteX46" fmla="*/ 3582 w 10000"/>
                    <a:gd name="connsiteY46" fmla="*/ 7561 h 10001"/>
                    <a:gd name="connsiteX47" fmla="*/ 3499 w 10000"/>
                    <a:gd name="connsiteY47" fmla="*/ 7416 h 10001"/>
                    <a:gd name="connsiteX48" fmla="*/ 3534 w 10000"/>
                    <a:gd name="connsiteY48" fmla="*/ 7192 h 10001"/>
                    <a:gd name="connsiteX49" fmla="*/ 3567 w 10000"/>
                    <a:gd name="connsiteY49" fmla="*/ 7205 h 10001"/>
                    <a:gd name="connsiteX50" fmla="*/ 4015 w 10000"/>
                    <a:gd name="connsiteY50" fmla="*/ 6885 h 10001"/>
                    <a:gd name="connsiteX51" fmla="*/ 4015 w 10000"/>
                    <a:gd name="connsiteY51" fmla="*/ 1270 h 10001"/>
                    <a:gd name="connsiteX52" fmla="*/ 3693 w 10000"/>
                    <a:gd name="connsiteY52" fmla="*/ 976 h 10001"/>
                    <a:gd name="connsiteX53" fmla="*/ 3726 w 10000"/>
                    <a:gd name="connsiteY53" fmla="*/ 778 h 10001"/>
                    <a:gd name="connsiteX54" fmla="*/ 3582 w 10000"/>
                    <a:gd name="connsiteY54" fmla="*/ 544 h 10001"/>
                    <a:gd name="connsiteX55" fmla="*/ 3049 w 10000"/>
                    <a:gd name="connsiteY55" fmla="*/ 493 h 10001"/>
                    <a:gd name="connsiteX56" fmla="*/ 2323 w 10000"/>
                    <a:gd name="connsiteY56" fmla="*/ 581 h 10001"/>
                    <a:gd name="connsiteX57" fmla="*/ 2177 w 10000"/>
                    <a:gd name="connsiteY57" fmla="*/ 804 h 10001"/>
                    <a:gd name="connsiteX58" fmla="*/ 2209 w 10000"/>
                    <a:gd name="connsiteY58" fmla="*/ 963 h 10001"/>
                    <a:gd name="connsiteX59" fmla="*/ 1777 w 10000"/>
                    <a:gd name="connsiteY59" fmla="*/ 1270 h 10001"/>
                    <a:gd name="connsiteX60" fmla="*/ 1777 w 10000"/>
                    <a:gd name="connsiteY60" fmla="*/ 6885 h 10001"/>
                    <a:gd name="connsiteX61" fmla="*/ 2177 w 10000"/>
                    <a:gd name="connsiteY61" fmla="*/ 7192 h 10001"/>
                    <a:gd name="connsiteX62" fmla="*/ 2224 w 10000"/>
                    <a:gd name="connsiteY62" fmla="*/ 7416 h 10001"/>
                    <a:gd name="connsiteX63" fmla="*/ 2145 w 10000"/>
                    <a:gd name="connsiteY63" fmla="*/ 7549 h 10001"/>
                    <a:gd name="connsiteX64" fmla="*/ 1483 w 10000"/>
                    <a:gd name="connsiteY64" fmla="*/ 7624 h 10001"/>
                    <a:gd name="connsiteX65" fmla="*/ 1016 w 10000"/>
                    <a:gd name="connsiteY65" fmla="*/ 7573 h 10001"/>
                    <a:gd name="connsiteX66" fmla="*/ 934 w 10000"/>
                    <a:gd name="connsiteY66" fmla="*/ 7441 h 10001"/>
                    <a:gd name="connsiteX67" fmla="*/ 982 w 10000"/>
                    <a:gd name="connsiteY67" fmla="*/ 7192 h 10001"/>
                    <a:gd name="connsiteX68" fmla="*/ 1338 w 10000"/>
                    <a:gd name="connsiteY68" fmla="*/ 6885 h 10001"/>
                    <a:gd name="connsiteX69" fmla="*/ 1338 w 10000"/>
                    <a:gd name="connsiteY69" fmla="*/ 1270 h 10001"/>
                    <a:gd name="connsiteX70" fmla="*/ 918 w 10000"/>
                    <a:gd name="connsiteY70" fmla="*/ 963 h 10001"/>
                    <a:gd name="connsiteX71" fmla="*/ 934 w 10000"/>
                    <a:gd name="connsiteY71" fmla="*/ 839 h 10001"/>
                    <a:gd name="connsiteX72" fmla="*/ 838 w 10000"/>
                    <a:gd name="connsiteY72" fmla="*/ 493 h 10001"/>
                    <a:gd name="connsiteX73" fmla="*/ 401 w 10000"/>
                    <a:gd name="connsiteY73" fmla="*/ 337 h 10001"/>
                    <a:gd name="connsiteX74" fmla="*/ 191 w 10000"/>
                    <a:gd name="connsiteY74" fmla="*/ 273 h 10001"/>
                    <a:gd name="connsiteX75" fmla="*/ 128 w 10000"/>
                    <a:gd name="connsiteY75" fmla="*/ 250 h 10001"/>
                    <a:gd name="connsiteX76" fmla="*/ 128 w 10000"/>
                    <a:gd name="connsiteY76" fmla="*/ 250 h 10001"/>
                    <a:gd name="connsiteX77" fmla="*/ 144 w 10000"/>
                    <a:gd name="connsiteY77" fmla="*/ 223 h 10001"/>
                    <a:gd name="connsiteX78" fmla="*/ 516 w 10000"/>
                    <a:gd name="connsiteY78" fmla="*/ 64 h 10001"/>
                    <a:gd name="connsiteX79" fmla="*/ 401 w 10000"/>
                    <a:gd name="connsiteY79" fmla="*/ 1 h 10001"/>
                    <a:gd name="connsiteX80" fmla="*/ 144 w 10000"/>
                    <a:gd name="connsiteY80" fmla="*/ 102 h 10001"/>
                    <a:gd name="connsiteX81" fmla="*/ 0 w 10000"/>
                    <a:gd name="connsiteY81" fmla="*/ 236 h 10001"/>
                    <a:gd name="connsiteX82" fmla="*/ 0 w 10000"/>
                    <a:gd name="connsiteY82" fmla="*/ 250 h 10001"/>
                    <a:gd name="connsiteX83" fmla="*/ 128 w 10000"/>
                    <a:gd name="connsiteY83" fmla="*/ 363 h 10001"/>
                    <a:gd name="connsiteX84" fmla="*/ 484 w 10000"/>
                    <a:gd name="connsiteY84" fmla="*/ 456 h 10001"/>
                    <a:gd name="connsiteX85" fmla="*/ 724 w 10000"/>
                    <a:gd name="connsiteY85" fmla="*/ 558 h 10001"/>
                    <a:gd name="connsiteX86" fmla="*/ 807 w 10000"/>
                    <a:gd name="connsiteY86" fmla="*/ 839 h 10001"/>
                    <a:gd name="connsiteX87" fmla="*/ 790 w 10000"/>
                    <a:gd name="connsiteY87" fmla="*/ 963 h 10001"/>
                    <a:gd name="connsiteX88" fmla="*/ 433 w 10000"/>
                    <a:gd name="connsiteY88" fmla="*/ 1270 h 10001"/>
                    <a:gd name="connsiteX89" fmla="*/ 433 w 10000"/>
                    <a:gd name="connsiteY89" fmla="*/ 6885 h 10001"/>
                    <a:gd name="connsiteX90" fmla="*/ 838 w 10000"/>
                    <a:gd name="connsiteY90" fmla="*/ 7192 h 10001"/>
                    <a:gd name="connsiteX91" fmla="*/ 807 w 10000"/>
                    <a:gd name="connsiteY91" fmla="*/ 7441 h 10001"/>
                    <a:gd name="connsiteX92" fmla="*/ 950 w 10000"/>
                    <a:gd name="connsiteY92" fmla="*/ 7674 h 10001"/>
                    <a:gd name="connsiteX93" fmla="*/ 1483 w 10000"/>
                    <a:gd name="connsiteY93" fmla="*/ 7720 h 10001"/>
                    <a:gd name="connsiteX94" fmla="*/ 2209 w 10000"/>
                    <a:gd name="connsiteY94" fmla="*/ 7636 h 10001"/>
                    <a:gd name="connsiteX95" fmla="*/ 2354 w 10000"/>
                    <a:gd name="connsiteY95" fmla="*/ 7416 h 10001"/>
                    <a:gd name="connsiteX96" fmla="*/ 2323 w 10000"/>
                    <a:gd name="connsiteY96" fmla="*/ 7192 h 10001"/>
                    <a:gd name="connsiteX97" fmla="*/ 2678 w 10000"/>
                    <a:gd name="connsiteY97" fmla="*/ 6885 h 10001"/>
                    <a:gd name="connsiteX98" fmla="*/ 2678 w 10000"/>
                    <a:gd name="connsiteY98" fmla="*/ 1270 h 10001"/>
                    <a:gd name="connsiteX99" fmla="*/ 2339 w 10000"/>
                    <a:gd name="connsiteY99" fmla="*/ 963 h 10001"/>
                    <a:gd name="connsiteX100" fmla="*/ 2306 w 10000"/>
                    <a:gd name="connsiteY100" fmla="*/ 804 h 10001"/>
                    <a:gd name="connsiteX101" fmla="*/ 2388 w 10000"/>
                    <a:gd name="connsiteY101" fmla="*/ 668 h 10001"/>
                    <a:gd name="connsiteX102" fmla="*/ 3049 w 10000"/>
                    <a:gd name="connsiteY102" fmla="*/ 593 h 10001"/>
                    <a:gd name="connsiteX103" fmla="*/ 3517 w 10000"/>
                    <a:gd name="connsiteY103" fmla="*/ 644 h 10001"/>
                    <a:gd name="connsiteX104" fmla="*/ 3597 w 10000"/>
                    <a:gd name="connsiteY104" fmla="*/ 778 h 10001"/>
                    <a:gd name="connsiteX105" fmla="*/ 3567 w 10000"/>
                    <a:gd name="connsiteY105" fmla="*/ 963 h 10001"/>
                    <a:gd name="connsiteX106" fmla="*/ 3567 w 10000"/>
                    <a:gd name="connsiteY106" fmla="*/ 963 h 10001"/>
                    <a:gd name="connsiteX107" fmla="*/ 3112 w 10000"/>
                    <a:gd name="connsiteY107" fmla="*/ 1270 h 10001"/>
                    <a:gd name="connsiteX108" fmla="*/ 3112 w 10000"/>
                    <a:gd name="connsiteY108" fmla="*/ 6885 h 10001"/>
                    <a:gd name="connsiteX109" fmla="*/ 3403 w 10000"/>
                    <a:gd name="connsiteY109" fmla="*/ 7180 h 10001"/>
                    <a:gd name="connsiteX110" fmla="*/ 3372 w 10000"/>
                    <a:gd name="connsiteY110" fmla="*/ 7416 h 10001"/>
                    <a:gd name="connsiteX111" fmla="*/ 3517 w 10000"/>
                    <a:gd name="connsiteY111" fmla="*/ 7649 h 10001"/>
                    <a:gd name="connsiteX112" fmla="*/ 4049 w 10000"/>
                    <a:gd name="connsiteY112" fmla="*/ 7710 h 10001"/>
                    <a:gd name="connsiteX113" fmla="*/ 4771 w 10000"/>
                    <a:gd name="connsiteY113" fmla="*/ 7624 h 10001"/>
                    <a:gd name="connsiteX114" fmla="*/ 4918 w 10000"/>
                    <a:gd name="connsiteY114" fmla="*/ 7391 h 10001"/>
                    <a:gd name="connsiteX115" fmla="*/ 4885 w 10000"/>
                    <a:gd name="connsiteY115" fmla="*/ 7192 h 10001"/>
                    <a:gd name="connsiteX116" fmla="*/ 4918 w 10000"/>
                    <a:gd name="connsiteY116" fmla="*/ 7205 h 10001"/>
                    <a:gd name="connsiteX117" fmla="*/ 5371 w 10000"/>
                    <a:gd name="connsiteY117" fmla="*/ 6885 h 10001"/>
                    <a:gd name="connsiteX118" fmla="*/ 5371 w 10000"/>
                    <a:gd name="connsiteY118" fmla="*/ 1270 h 10001"/>
                    <a:gd name="connsiteX119" fmla="*/ 4918 w 10000"/>
                    <a:gd name="connsiteY119" fmla="*/ 963 h 10001"/>
                    <a:gd name="connsiteX120" fmla="*/ 4885 w 10000"/>
                    <a:gd name="connsiteY120" fmla="*/ 963 h 10001"/>
                    <a:gd name="connsiteX121" fmla="*/ 4871 w 10000"/>
                    <a:gd name="connsiteY121" fmla="*/ 791 h 10001"/>
                    <a:gd name="connsiteX122" fmla="*/ 4935 w 10000"/>
                    <a:gd name="connsiteY122" fmla="*/ 654 h 10001"/>
                    <a:gd name="connsiteX123" fmla="*/ 5612 w 10000"/>
                    <a:gd name="connsiteY123" fmla="*/ 581 h 10001"/>
                    <a:gd name="connsiteX124" fmla="*/ 6082 w 10000"/>
                    <a:gd name="connsiteY124" fmla="*/ 630 h 10001"/>
                    <a:gd name="connsiteX125" fmla="*/ 6161 w 10000"/>
                    <a:gd name="connsiteY125" fmla="*/ 768 h 10001"/>
                    <a:gd name="connsiteX126" fmla="*/ 6113 w 10000"/>
                    <a:gd name="connsiteY126" fmla="*/ 976 h 10001"/>
                    <a:gd name="connsiteX127" fmla="*/ 5807 w 10000"/>
                    <a:gd name="connsiteY127" fmla="*/ 1270 h 10001"/>
                    <a:gd name="connsiteX128" fmla="*/ 5807 w 10000"/>
                    <a:gd name="connsiteY128" fmla="*/ 6885 h 10001"/>
                    <a:gd name="connsiteX129" fmla="*/ 6096 w 10000"/>
                    <a:gd name="connsiteY129" fmla="*/ 7180 h 10001"/>
                    <a:gd name="connsiteX130" fmla="*/ 6049 w 10000"/>
                    <a:gd name="connsiteY130" fmla="*/ 7416 h 10001"/>
                    <a:gd name="connsiteX131" fmla="*/ 6208 w 10000"/>
                    <a:gd name="connsiteY131" fmla="*/ 7649 h 10001"/>
                    <a:gd name="connsiteX132" fmla="*/ 6741 w 10000"/>
                    <a:gd name="connsiteY132" fmla="*/ 7710 h 10001"/>
                    <a:gd name="connsiteX133" fmla="*/ 7467 w 10000"/>
                    <a:gd name="connsiteY133" fmla="*/ 7624 h 10001"/>
                    <a:gd name="connsiteX134" fmla="*/ 7613 w 10000"/>
                    <a:gd name="connsiteY134" fmla="*/ 7391 h 10001"/>
                    <a:gd name="connsiteX135" fmla="*/ 7581 w 10000"/>
                    <a:gd name="connsiteY135" fmla="*/ 7205 h 10001"/>
                    <a:gd name="connsiteX136" fmla="*/ 7597 w 10000"/>
                    <a:gd name="connsiteY136" fmla="*/ 7205 h 10001"/>
                    <a:gd name="connsiteX137" fmla="*/ 8049 w 10000"/>
                    <a:gd name="connsiteY137" fmla="*/ 6885 h 10001"/>
                    <a:gd name="connsiteX138" fmla="*/ 8049 w 10000"/>
                    <a:gd name="connsiteY138" fmla="*/ 1270 h 10001"/>
                    <a:gd name="connsiteX139" fmla="*/ 7597 w 10000"/>
                    <a:gd name="connsiteY139" fmla="*/ 963 h 10001"/>
                    <a:gd name="connsiteX140" fmla="*/ 7581 w 10000"/>
                    <a:gd name="connsiteY140" fmla="*/ 963 h 10001"/>
                    <a:gd name="connsiteX141" fmla="*/ 7566 w 10000"/>
                    <a:gd name="connsiteY141" fmla="*/ 791 h 10001"/>
                    <a:gd name="connsiteX142" fmla="*/ 7646 w 10000"/>
                    <a:gd name="connsiteY142" fmla="*/ 654 h 10001"/>
                    <a:gd name="connsiteX143" fmla="*/ 8306 w 10000"/>
                    <a:gd name="connsiteY143" fmla="*/ 581 h 10001"/>
                    <a:gd name="connsiteX144" fmla="*/ 8773 w 10000"/>
                    <a:gd name="connsiteY144" fmla="*/ 630 h 10001"/>
                    <a:gd name="connsiteX145" fmla="*/ 8857 w 10000"/>
                    <a:gd name="connsiteY145" fmla="*/ 768 h 10001"/>
                    <a:gd name="connsiteX146" fmla="*/ 8822 w 10000"/>
                    <a:gd name="connsiteY146" fmla="*/ 976 h 10001"/>
                    <a:gd name="connsiteX147" fmla="*/ 8500 w 10000"/>
                    <a:gd name="connsiteY147" fmla="*/ 1270 h 10001"/>
                    <a:gd name="connsiteX148" fmla="*/ 8500 w 10000"/>
                    <a:gd name="connsiteY148" fmla="*/ 6885 h 10001"/>
                    <a:gd name="connsiteX149" fmla="*/ 8888 w 10000"/>
                    <a:gd name="connsiteY149" fmla="*/ 7192 h 10001"/>
                    <a:gd name="connsiteX150" fmla="*/ 9016 w 10000"/>
                    <a:gd name="connsiteY150" fmla="*/ 7573 h 10001"/>
                    <a:gd name="connsiteX151" fmla="*/ 8952 w 10000"/>
                    <a:gd name="connsiteY151" fmla="*/ 7699 h 10001"/>
                    <a:gd name="connsiteX152" fmla="*/ 8727 w 10000"/>
                    <a:gd name="connsiteY152" fmla="*/ 7746 h 10001"/>
                    <a:gd name="connsiteX153" fmla="*/ 8146 w 10000"/>
                    <a:gd name="connsiteY153" fmla="*/ 7760 h 10001"/>
                    <a:gd name="connsiteX154" fmla="*/ 7677 w 10000"/>
                    <a:gd name="connsiteY154" fmla="*/ 7834 h 10001"/>
                    <a:gd name="connsiteX155" fmla="*/ 7566 w 10000"/>
                    <a:gd name="connsiteY155" fmla="*/ 8030 h 10001"/>
                    <a:gd name="connsiteX156" fmla="*/ 7903 w 10000"/>
                    <a:gd name="connsiteY156" fmla="*/ 8423 h 10001"/>
                    <a:gd name="connsiteX157" fmla="*/ 8757 w 10000"/>
                    <a:gd name="connsiteY157" fmla="*/ 8486 h 10001"/>
                    <a:gd name="connsiteX158" fmla="*/ 9531 w 10000"/>
                    <a:gd name="connsiteY158" fmla="*/ 8545 h 10001"/>
                    <a:gd name="connsiteX159" fmla="*/ 9758 w 10000"/>
                    <a:gd name="connsiteY159" fmla="*/ 8684 h 10001"/>
                    <a:gd name="connsiteX160" fmla="*/ 9872 w 10000"/>
                    <a:gd name="connsiteY160" fmla="*/ 8845 h 10001"/>
                    <a:gd name="connsiteX161" fmla="*/ 9791 w 10000"/>
                    <a:gd name="connsiteY161" fmla="*/ 8929 h 10001"/>
                    <a:gd name="connsiteX162" fmla="*/ 9420 w 10000"/>
                    <a:gd name="connsiteY162" fmla="*/ 9000 h 10001"/>
                    <a:gd name="connsiteX163" fmla="*/ 9082 w 10000"/>
                    <a:gd name="connsiteY163" fmla="*/ 9013 h 10001"/>
                    <a:gd name="connsiteX164" fmla="*/ 5032 w 10000"/>
                    <a:gd name="connsiteY164" fmla="*/ 8856 h 10001"/>
                    <a:gd name="connsiteX165" fmla="*/ 3709 w 10000"/>
                    <a:gd name="connsiteY165" fmla="*/ 10000 h 10001"/>
                    <a:gd name="connsiteX166" fmla="*/ 9082 w 10000"/>
                    <a:gd name="connsiteY166" fmla="*/ 9113 h 10001"/>
                    <a:gd name="connsiteX167" fmla="*/ 9436 w 10000"/>
                    <a:gd name="connsiteY167" fmla="*/ 9102 h 10001"/>
                    <a:gd name="connsiteX168" fmla="*/ 9872 w 10000"/>
                    <a:gd name="connsiteY168" fmla="*/ 9013 h 10001"/>
                    <a:gd name="connsiteX169" fmla="*/ 10000 w 10000"/>
                    <a:gd name="connsiteY169" fmla="*/ 8845 h 10001"/>
                    <a:gd name="connsiteX170" fmla="*/ 9858 w 10000"/>
                    <a:gd name="connsiteY170" fmla="*/ 8607 h 10001"/>
                    <a:gd name="connsiteX0" fmla="*/ 9858 w 10000"/>
                    <a:gd name="connsiteY0" fmla="*/ 8607 h 10000"/>
                    <a:gd name="connsiteX1" fmla="*/ 9599 w 10000"/>
                    <a:gd name="connsiteY1" fmla="*/ 8463 h 10000"/>
                    <a:gd name="connsiteX2" fmla="*/ 8773 w 10000"/>
                    <a:gd name="connsiteY2" fmla="*/ 8387 h 10000"/>
                    <a:gd name="connsiteX3" fmla="*/ 7967 w 10000"/>
                    <a:gd name="connsiteY3" fmla="*/ 8338 h 10000"/>
                    <a:gd name="connsiteX4" fmla="*/ 7693 w 10000"/>
                    <a:gd name="connsiteY4" fmla="*/ 8030 h 10000"/>
                    <a:gd name="connsiteX5" fmla="*/ 7757 w 10000"/>
                    <a:gd name="connsiteY5" fmla="*/ 7906 h 10000"/>
                    <a:gd name="connsiteX6" fmla="*/ 7967 w 10000"/>
                    <a:gd name="connsiteY6" fmla="*/ 7870 h 10000"/>
                    <a:gd name="connsiteX7" fmla="*/ 8563 w 10000"/>
                    <a:gd name="connsiteY7" fmla="*/ 7859 h 10000"/>
                    <a:gd name="connsiteX8" fmla="*/ 9032 w 10000"/>
                    <a:gd name="connsiteY8" fmla="*/ 7772 h 10000"/>
                    <a:gd name="connsiteX9" fmla="*/ 9146 w 10000"/>
                    <a:gd name="connsiteY9" fmla="*/ 7573 h 10000"/>
                    <a:gd name="connsiteX10" fmla="*/ 9032 w 10000"/>
                    <a:gd name="connsiteY10" fmla="*/ 7192 h 10000"/>
                    <a:gd name="connsiteX11" fmla="*/ 9403 w 10000"/>
                    <a:gd name="connsiteY11" fmla="*/ 6885 h 10000"/>
                    <a:gd name="connsiteX12" fmla="*/ 9403 w 10000"/>
                    <a:gd name="connsiteY12" fmla="*/ 1270 h 10000"/>
                    <a:gd name="connsiteX13" fmla="*/ 8952 w 10000"/>
                    <a:gd name="connsiteY13" fmla="*/ 963 h 10000"/>
                    <a:gd name="connsiteX14" fmla="*/ 8985 w 10000"/>
                    <a:gd name="connsiteY14" fmla="*/ 768 h 10000"/>
                    <a:gd name="connsiteX15" fmla="*/ 8822 w 10000"/>
                    <a:gd name="connsiteY15" fmla="*/ 531 h 10000"/>
                    <a:gd name="connsiteX16" fmla="*/ 8306 w 10000"/>
                    <a:gd name="connsiteY16" fmla="*/ 482 h 10000"/>
                    <a:gd name="connsiteX17" fmla="*/ 7581 w 10000"/>
                    <a:gd name="connsiteY17" fmla="*/ 570 h 10000"/>
                    <a:gd name="connsiteX18" fmla="*/ 7436 w 10000"/>
                    <a:gd name="connsiteY18" fmla="*/ 791 h 10000"/>
                    <a:gd name="connsiteX19" fmla="*/ 7467 w 10000"/>
                    <a:gd name="connsiteY19" fmla="*/ 976 h 10000"/>
                    <a:gd name="connsiteX20" fmla="*/ 7147 w 10000"/>
                    <a:gd name="connsiteY20" fmla="*/ 1270 h 10000"/>
                    <a:gd name="connsiteX21" fmla="*/ 7147 w 10000"/>
                    <a:gd name="connsiteY21" fmla="*/ 6885 h 10000"/>
                    <a:gd name="connsiteX22" fmla="*/ 7452 w 10000"/>
                    <a:gd name="connsiteY22" fmla="*/ 7180 h 10000"/>
                    <a:gd name="connsiteX23" fmla="*/ 7483 w 10000"/>
                    <a:gd name="connsiteY23" fmla="*/ 7391 h 10000"/>
                    <a:gd name="connsiteX24" fmla="*/ 7403 w 10000"/>
                    <a:gd name="connsiteY24" fmla="*/ 7536 h 10000"/>
                    <a:gd name="connsiteX25" fmla="*/ 6741 w 10000"/>
                    <a:gd name="connsiteY25" fmla="*/ 7609 h 10000"/>
                    <a:gd name="connsiteX26" fmla="*/ 6258 w 10000"/>
                    <a:gd name="connsiteY26" fmla="*/ 7561 h 10000"/>
                    <a:gd name="connsiteX27" fmla="*/ 6177 w 10000"/>
                    <a:gd name="connsiteY27" fmla="*/ 7416 h 10000"/>
                    <a:gd name="connsiteX28" fmla="*/ 6224 w 10000"/>
                    <a:gd name="connsiteY28" fmla="*/ 7192 h 10000"/>
                    <a:gd name="connsiteX29" fmla="*/ 6258 w 10000"/>
                    <a:gd name="connsiteY29" fmla="*/ 7205 h 10000"/>
                    <a:gd name="connsiteX30" fmla="*/ 6708 w 10000"/>
                    <a:gd name="connsiteY30" fmla="*/ 6885 h 10000"/>
                    <a:gd name="connsiteX31" fmla="*/ 6708 w 10000"/>
                    <a:gd name="connsiteY31" fmla="*/ 1270 h 10000"/>
                    <a:gd name="connsiteX32" fmla="*/ 6258 w 10000"/>
                    <a:gd name="connsiteY32" fmla="*/ 963 h 10000"/>
                    <a:gd name="connsiteX33" fmla="*/ 6258 w 10000"/>
                    <a:gd name="connsiteY33" fmla="*/ 963 h 10000"/>
                    <a:gd name="connsiteX34" fmla="*/ 6288 w 10000"/>
                    <a:gd name="connsiteY34" fmla="*/ 768 h 10000"/>
                    <a:gd name="connsiteX35" fmla="*/ 6129 w 10000"/>
                    <a:gd name="connsiteY35" fmla="*/ 531 h 10000"/>
                    <a:gd name="connsiteX36" fmla="*/ 5612 w 10000"/>
                    <a:gd name="connsiteY36" fmla="*/ 482 h 10000"/>
                    <a:gd name="connsiteX37" fmla="*/ 4871 w 10000"/>
                    <a:gd name="connsiteY37" fmla="*/ 570 h 10000"/>
                    <a:gd name="connsiteX38" fmla="*/ 4724 w 10000"/>
                    <a:gd name="connsiteY38" fmla="*/ 791 h 10000"/>
                    <a:gd name="connsiteX39" fmla="*/ 4757 w 10000"/>
                    <a:gd name="connsiteY39" fmla="*/ 976 h 10000"/>
                    <a:gd name="connsiteX40" fmla="*/ 4467 w 10000"/>
                    <a:gd name="connsiteY40" fmla="*/ 1270 h 10000"/>
                    <a:gd name="connsiteX41" fmla="*/ 4467 w 10000"/>
                    <a:gd name="connsiteY41" fmla="*/ 6885 h 10000"/>
                    <a:gd name="connsiteX42" fmla="*/ 4757 w 10000"/>
                    <a:gd name="connsiteY42" fmla="*/ 7180 h 10000"/>
                    <a:gd name="connsiteX43" fmla="*/ 4790 w 10000"/>
                    <a:gd name="connsiteY43" fmla="*/ 7391 h 10000"/>
                    <a:gd name="connsiteX44" fmla="*/ 4708 w 10000"/>
                    <a:gd name="connsiteY44" fmla="*/ 7536 h 10000"/>
                    <a:gd name="connsiteX45" fmla="*/ 4049 w 10000"/>
                    <a:gd name="connsiteY45" fmla="*/ 7609 h 10000"/>
                    <a:gd name="connsiteX46" fmla="*/ 3582 w 10000"/>
                    <a:gd name="connsiteY46" fmla="*/ 7561 h 10000"/>
                    <a:gd name="connsiteX47" fmla="*/ 3499 w 10000"/>
                    <a:gd name="connsiteY47" fmla="*/ 7416 h 10000"/>
                    <a:gd name="connsiteX48" fmla="*/ 3534 w 10000"/>
                    <a:gd name="connsiteY48" fmla="*/ 7192 h 10000"/>
                    <a:gd name="connsiteX49" fmla="*/ 3567 w 10000"/>
                    <a:gd name="connsiteY49" fmla="*/ 7205 h 10000"/>
                    <a:gd name="connsiteX50" fmla="*/ 4015 w 10000"/>
                    <a:gd name="connsiteY50" fmla="*/ 6885 h 10000"/>
                    <a:gd name="connsiteX51" fmla="*/ 4015 w 10000"/>
                    <a:gd name="connsiteY51" fmla="*/ 1270 h 10000"/>
                    <a:gd name="connsiteX52" fmla="*/ 3693 w 10000"/>
                    <a:gd name="connsiteY52" fmla="*/ 976 h 10000"/>
                    <a:gd name="connsiteX53" fmla="*/ 3726 w 10000"/>
                    <a:gd name="connsiteY53" fmla="*/ 778 h 10000"/>
                    <a:gd name="connsiteX54" fmla="*/ 3582 w 10000"/>
                    <a:gd name="connsiteY54" fmla="*/ 544 h 10000"/>
                    <a:gd name="connsiteX55" fmla="*/ 3049 w 10000"/>
                    <a:gd name="connsiteY55" fmla="*/ 493 h 10000"/>
                    <a:gd name="connsiteX56" fmla="*/ 2323 w 10000"/>
                    <a:gd name="connsiteY56" fmla="*/ 581 h 10000"/>
                    <a:gd name="connsiteX57" fmla="*/ 2177 w 10000"/>
                    <a:gd name="connsiteY57" fmla="*/ 804 h 10000"/>
                    <a:gd name="connsiteX58" fmla="*/ 2209 w 10000"/>
                    <a:gd name="connsiteY58" fmla="*/ 963 h 10000"/>
                    <a:gd name="connsiteX59" fmla="*/ 1777 w 10000"/>
                    <a:gd name="connsiteY59" fmla="*/ 1270 h 10000"/>
                    <a:gd name="connsiteX60" fmla="*/ 1777 w 10000"/>
                    <a:gd name="connsiteY60" fmla="*/ 6885 h 10000"/>
                    <a:gd name="connsiteX61" fmla="*/ 2177 w 10000"/>
                    <a:gd name="connsiteY61" fmla="*/ 7192 h 10000"/>
                    <a:gd name="connsiteX62" fmla="*/ 2224 w 10000"/>
                    <a:gd name="connsiteY62" fmla="*/ 7416 h 10000"/>
                    <a:gd name="connsiteX63" fmla="*/ 2145 w 10000"/>
                    <a:gd name="connsiteY63" fmla="*/ 7549 h 10000"/>
                    <a:gd name="connsiteX64" fmla="*/ 1483 w 10000"/>
                    <a:gd name="connsiteY64" fmla="*/ 7624 h 10000"/>
                    <a:gd name="connsiteX65" fmla="*/ 1016 w 10000"/>
                    <a:gd name="connsiteY65" fmla="*/ 7573 h 10000"/>
                    <a:gd name="connsiteX66" fmla="*/ 934 w 10000"/>
                    <a:gd name="connsiteY66" fmla="*/ 7441 h 10000"/>
                    <a:gd name="connsiteX67" fmla="*/ 982 w 10000"/>
                    <a:gd name="connsiteY67" fmla="*/ 7192 h 10000"/>
                    <a:gd name="connsiteX68" fmla="*/ 1338 w 10000"/>
                    <a:gd name="connsiteY68" fmla="*/ 6885 h 10000"/>
                    <a:gd name="connsiteX69" fmla="*/ 1338 w 10000"/>
                    <a:gd name="connsiteY69" fmla="*/ 1270 h 10000"/>
                    <a:gd name="connsiteX70" fmla="*/ 918 w 10000"/>
                    <a:gd name="connsiteY70" fmla="*/ 963 h 10000"/>
                    <a:gd name="connsiteX71" fmla="*/ 934 w 10000"/>
                    <a:gd name="connsiteY71" fmla="*/ 839 h 10000"/>
                    <a:gd name="connsiteX72" fmla="*/ 838 w 10000"/>
                    <a:gd name="connsiteY72" fmla="*/ 493 h 10000"/>
                    <a:gd name="connsiteX73" fmla="*/ 401 w 10000"/>
                    <a:gd name="connsiteY73" fmla="*/ 337 h 10000"/>
                    <a:gd name="connsiteX74" fmla="*/ 191 w 10000"/>
                    <a:gd name="connsiteY74" fmla="*/ 273 h 10000"/>
                    <a:gd name="connsiteX75" fmla="*/ 128 w 10000"/>
                    <a:gd name="connsiteY75" fmla="*/ 250 h 10000"/>
                    <a:gd name="connsiteX76" fmla="*/ 128 w 10000"/>
                    <a:gd name="connsiteY76" fmla="*/ 250 h 10000"/>
                    <a:gd name="connsiteX77" fmla="*/ 144 w 10000"/>
                    <a:gd name="connsiteY77" fmla="*/ 223 h 10000"/>
                    <a:gd name="connsiteX78" fmla="*/ 516 w 10000"/>
                    <a:gd name="connsiteY78" fmla="*/ 64 h 10000"/>
                    <a:gd name="connsiteX79" fmla="*/ 401 w 10000"/>
                    <a:gd name="connsiteY79" fmla="*/ 1 h 10000"/>
                    <a:gd name="connsiteX80" fmla="*/ 144 w 10000"/>
                    <a:gd name="connsiteY80" fmla="*/ 102 h 10000"/>
                    <a:gd name="connsiteX81" fmla="*/ 0 w 10000"/>
                    <a:gd name="connsiteY81" fmla="*/ 236 h 10000"/>
                    <a:gd name="connsiteX82" fmla="*/ 0 w 10000"/>
                    <a:gd name="connsiteY82" fmla="*/ 250 h 10000"/>
                    <a:gd name="connsiteX83" fmla="*/ 128 w 10000"/>
                    <a:gd name="connsiteY83" fmla="*/ 363 h 10000"/>
                    <a:gd name="connsiteX84" fmla="*/ 484 w 10000"/>
                    <a:gd name="connsiteY84" fmla="*/ 456 h 10000"/>
                    <a:gd name="connsiteX85" fmla="*/ 724 w 10000"/>
                    <a:gd name="connsiteY85" fmla="*/ 558 h 10000"/>
                    <a:gd name="connsiteX86" fmla="*/ 807 w 10000"/>
                    <a:gd name="connsiteY86" fmla="*/ 839 h 10000"/>
                    <a:gd name="connsiteX87" fmla="*/ 790 w 10000"/>
                    <a:gd name="connsiteY87" fmla="*/ 963 h 10000"/>
                    <a:gd name="connsiteX88" fmla="*/ 433 w 10000"/>
                    <a:gd name="connsiteY88" fmla="*/ 1270 h 10000"/>
                    <a:gd name="connsiteX89" fmla="*/ 433 w 10000"/>
                    <a:gd name="connsiteY89" fmla="*/ 6885 h 10000"/>
                    <a:gd name="connsiteX90" fmla="*/ 838 w 10000"/>
                    <a:gd name="connsiteY90" fmla="*/ 7192 h 10000"/>
                    <a:gd name="connsiteX91" fmla="*/ 807 w 10000"/>
                    <a:gd name="connsiteY91" fmla="*/ 7441 h 10000"/>
                    <a:gd name="connsiteX92" fmla="*/ 950 w 10000"/>
                    <a:gd name="connsiteY92" fmla="*/ 7674 h 10000"/>
                    <a:gd name="connsiteX93" fmla="*/ 1483 w 10000"/>
                    <a:gd name="connsiteY93" fmla="*/ 7720 h 10000"/>
                    <a:gd name="connsiteX94" fmla="*/ 2209 w 10000"/>
                    <a:gd name="connsiteY94" fmla="*/ 7636 h 10000"/>
                    <a:gd name="connsiteX95" fmla="*/ 2354 w 10000"/>
                    <a:gd name="connsiteY95" fmla="*/ 7416 h 10000"/>
                    <a:gd name="connsiteX96" fmla="*/ 2323 w 10000"/>
                    <a:gd name="connsiteY96" fmla="*/ 7192 h 10000"/>
                    <a:gd name="connsiteX97" fmla="*/ 2678 w 10000"/>
                    <a:gd name="connsiteY97" fmla="*/ 6885 h 10000"/>
                    <a:gd name="connsiteX98" fmla="*/ 2678 w 10000"/>
                    <a:gd name="connsiteY98" fmla="*/ 1270 h 10000"/>
                    <a:gd name="connsiteX99" fmla="*/ 2339 w 10000"/>
                    <a:gd name="connsiteY99" fmla="*/ 963 h 10000"/>
                    <a:gd name="connsiteX100" fmla="*/ 2306 w 10000"/>
                    <a:gd name="connsiteY100" fmla="*/ 804 h 10000"/>
                    <a:gd name="connsiteX101" fmla="*/ 2388 w 10000"/>
                    <a:gd name="connsiteY101" fmla="*/ 668 h 10000"/>
                    <a:gd name="connsiteX102" fmla="*/ 3049 w 10000"/>
                    <a:gd name="connsiteY102" fmla="*/ 593 h 10000"/>
                    <a:gd name="connsiteX103" fmla="*/ 3517 w 10000"/>
                    <a:gd name="connsiteY103" fmla="*/ 644 h 10000"/>
                    <a:gd name="connsiteX104" fmla="*/ 3597 w 10000"/>
                    <a:gd name="connsiteY104" fmla="*/ 778 h 10000"/>
                    <a:gd name="connsiteX105" fmla="*/ 3567 w 10000"/>
                    <a:gd name="connsiteY105" fmla="*/ 963 h 10000"/>
                    <a:gd name="connsiteX106" fmla="*/ 3567 w 10000"/>
                    <a:gd name="connsiteY106" fmla="*/ 963 h 10000"/>
                    <a:gd name="connsiteX107" fmla="*/ 3112 w 10000"/>
                    <a:gd name="connsiteY107" fmla="*/ 1270 h 10000"/>
                    <a:gd name="connsiteX108" fmla="*/ 3112 w 10000"/>
                    <a:gd name="connsiteY108" fmla="*/ 6885 h 10000"/>
                    <a:gd name="connsiteX109" fmla="*/ 3403 w 10000"/>
                    <a:gd name="connsiteY109" fmla="*/ 7180 h 10000"/>
                    <a:gd name="connsiteX110" fmla="*/ 3372 w 10000"/>
                    <a:gd name="connsiteY110" fmla="*/ 7416 h 10000"/>
                    <a:gd name="connsiteX111" fmla="*/ 3517 w 10000"/>
                    <a:gd name="connsiteY111" fmla="*/ 7649 h 10000"/>
                    <a:gd name="connsiteX112" fmla="*/ 4049 w 10000"/>
                    <a:gd name="connsiteY112" fmla="*/ 7710 h 10000"/>
                    <a:gd name="connsiteX113" fmla="*/ 4771 w 10000"/>
                    <a:gd name="connsiteY113" fmla="*/ 7624 h 10000"/>
                    <a:gd name="connsiteX114" fmla="*/ 4918 w 10000"/>
                    <a:gd name="connsiteY114" fmla="*/ 7391 h 10000"/>
                    <a:gd name="connsiteX115" fmla="*/ 4885 w 10000"/>
                    <a:gd name="connsiteY115" fmla="*/ 7192 h 10000"/>
                    <a:gd name="connsiteX116" fmla="*/ 4918 w 10000"/>
                    <a:gd name="connsiteY116" fmla="*/ 7205 h 10000"/>
                    <a:gd name="connsiteX117" fmla="*/ 5371 w 10000"/>
                    <a:gd name="connsiteY117" fmla="*/ 6885 h 10000"/>
                    <a:gd name="connsiteX118" fmla="*/ 5371 w 10000"/>
                    <a:gd name="connsiteY118" fmla="*/ 1270 h 10000"/>
                    <a:gd name="connsiteX119" fmla="*/ 4918 w 10000"/>
                    <a:gd name="connsiteY119" fmla="*/ 963 h 10000"/>
                    <a:gd name="connsiteX120" fmla="*/ 4885 w 10000"/>
                    <a:gd name="connsiteY120" fmla="*/ 963 h 10000"/>
                    <a:gd name="connsiteX121" fmla="*/ 4871 w 10000"/>
                    <a:gd name="connsiteY121" fmla="*/ 791 h 10000"/>
                    <a:gd name="connsiteX122" fmla="*/ 4935 w 10000"/>
                    <a:gd name="connsiteY122" fmla="*/ 654 h 10000"/>
                    <a:gd name="connsiteX123" fmla="*/ 5612 w 10000"/>
                    <a:gd name="connsiteY123" fmla="*/ 581 h 10000"/>
                    <a:gd name="connsiteX124" fmla="*/ 6082 w 10000"/>
                    <a:gd name="connsiteY124" fmla="*/ 630 h 10000"/>
                    <a:gd name="connsiteX125" fmla="*/ 6161 w 10000"/>
                    <a:gd name="connsiteY125" fmla="*/ 768 h 10000"/>
                    <a:gd name="connsiteX126" fmla="*/ 6113 w 10000"/>
                    <a:gd name="connsiteY126" fmla="*/ 976 h 10000"/>
                    <a:gd name="connsiteX127" fmla="*/ 5807 w 10000"/>
                    <a:gd name="connsiteY127" fmla="*/ 1270 h 10000"/>
                    <a:gd name="connsiteX128" fmla="*/ 5807 w 10000"/>
                    <a:gd name="connsiteY128" fmla="*/ 6885 h 10000"/>
                    <a:gd name="connsiteX129" fmla="*/ 6096 w 10000"/>
                    <a:gd name="connsiteY129" fmla="*/ 7180 h 10000"/>
                    <a:gd name="connsiteX130" fmla="*/ 6049 w 10000"/>
                    <a:gd name="connsiteY130" fmla="*/ 7416 h 10000"/>
                    <a:gd name="connsiteX131" fmla="*/ 6208 w 10000"/>
                    <a:gd name="connsiteY131" fmla="*/ 7649 h 10000"/>
                    <a:gd name="connsiteX132" fmla="*/ 6741 w 10000"/>
                    <a:gd name="connsiteY132" fmla="*/ 7710 h 10000"/>
                    <a:gd name="connsiteX133" fmla="*/ 7467 w 10000"/>
                    <a:gd name="connsiteY133" fmla="*/ 7624 h 10000"/>
                    <a:gd name="connsiteX134" fmla="*/ 7613 w 10000"/>
                    <a:gd name="connsiteY134" fmla="*/ 7391 h 10000"/>
                    <a:gd name="connsiteX135" fmla="*/ 7581 w 10000"/>
                    <a:gd name="connsiteY135" fmla="*/ 7205 h 10000"/>
                    <a:gd name="connsiteX136" fmla="*/ 7597 w 10000"/>
                    <a:gd name="connsiteY136" fmla="*/ 7205 h 10000"/>
                    <a:gd name="connsiteX137" fmla="*/ 8049 w 10000"/>
                    <a:gd name="connsiteY137" fmla="*/ 6885 h 10000"/>
                    <a:gd name="connsiteX138" fmla="*/ 8049 w 10000"/>
                    <a:gd name="connsiteY138" fmla="*/ 1270 h 10000"/>
                    <a:gd name="connsiteX139" fmla="*/ 7597 w 10000"/>
                    <a:gd name="connsiteY139" fmla="*/ 963 h 10000"/>
                    <a:gd name="connsiteX140" fmla="*/ 7581 w 10000"/>
                    <a:gd name="connsiteY140" fmla="*/ 963 h 10000"/>
                    <a:gd name="connsiteX141" fmla="*/ 7566 w 10000"/>
                    <a:gd name="connsiteY141" fmla="*/ 791 h 10000"/>
                    <a:gd name="connsiteX142" fmla="*/ 7646 w 10000"/>
                    <a:gd name="connsiteY142" fmla="*/ 654 h 10000"/>
                    <a:gd name="connsiteX143" fmla="*/ 8306 w 10000"/>
                    <a:gd name="connsiteY143" fmla="*/ 581 h 10000"/>
                    <a:gd name="connsiteX144" fmla="*/ 8773 w 10000"/>
                    <a:gd name="connsiteY144" fmla="*/ 630 h 10000"/>
                    <a:gd name="connsiteX145" fmla="*/ 8857 w 10000"/>
                    <a:gd name="connsiteY145" fmla="*/ 768 h 10000"/>
                    <a:gd name="connsiteX146" fmla="*/ 8822 w 10000"/>
                    <a:gd name="connsiteY146" fmla="*/ 976 h 10000"/>
                    <a:gd name="connsiteX147" fmla="*/ 8500 w 10000"/>
                    <a:gd name="connsiteY147" fmla="*/ 1270 h 10000"/>
                    <a:gd name="connsiteX148" fmla="*/ 8500 w 10000"/>
                    <a:gd name="connsiteY148" fmla="*/ 6885 h 10000"/>
                    <a:gd name="connsiteX149" fmla="*/ 8888 w 10000"/>
                    <a:gd name="connsiteY149" fmla="*/ 7192 h 10000"/>
                    <a:gd name="connsiteX150" fmla="*/ 9016 w 10000"/>
                    <a:gd name="connsiteY150" fmla="*/ 7573 h 10000"/>
                    <a:gd name="connsiteX151" fmla="*/ 8952 w 10000"/>
                    <a:gd name="connsiteY151" fmla="*/ 7699 h 10000"/>
                    <a:gd name="connsiteX152" fmla="*/ 8727 w 10000"/>
                    <a:gd name="connsiteY152" fmla="*/ 7746 h 10000"/>
                    <a:gd name="connsiteX153" fmla="*/ 8146 w 10000"/>
                    <a:gd name="connsiteY153" fmla="*/ 7760 h 10000"/>
                    <a:gd name="connsiteX154" fmla="*/ 7677 w 10000"/>
                    <a:gd name="connsiteY154" fmla="*/ 7834 h 10000"/>
                    <a:gd name="connsiteX155" fmla="*/ 7566 w 10000"/>
                    <a:gd name="connsiteY155" fmla="*/ 8030 h 10000"/>
                    <a:gd name="connsiteX156" fmla="*/ 7903 w 10000"/>
                    <a:gd name="connsiteY156" fmla="*/ 8423 h 10000"/>
                    <a:gd name="connsiteX157" fmla="*/ 8757 w 10000"/>
                    <a:gd name="connsiteY157" fmla="*/ 8486 h 10000"/>
                    <a:gd name="connsiteX158" fmla="*/ 9531 w 10000"/>
                    <a:gd name="connsiteY158" fmla="*/ 8545 h 10000"/>
                    <a:gd name="connsiteX159" fmla="*/ 9758 w 10000"/>
                    <a:gd name="connsiteY159" fmla="*/ 8684 h 10000"/>
                    <a:gd name="connsiteX160" fmla="*/ 9872 w 10000"/>
                    <a:gd name="connsiteY160" fmla="*/ 8845 h 10000"/>
                    <a:gd name="connsiteX161" fmla="*/ 9791 w 10000"/>
                    <a:gd name="connsiteY161" fmla="*/ 8929 h 10000"/>
                    <a:gd name="connsiteX162" fmla="*/ 9420 w 10000"/>
                    <a:gd name="connsiteY162" fmla="*/ 9000 h 10000"/>
                    <a:gd name="connsiteX163" fmla="*/ 9082 w 10000"/>
                    <a:gd name="connsiteY163" fmla="*/ 9013 h 10000"/>
                    <a:gd name="connsiteX164" fmla="*/ 3709 w 10000"/>
                    <a:gd name="connsiteY164" fmla="*/ 10000 h 10000"/>
                    <a:gd name="connsiteX165" fmla="*/ 9082 w 10000"/>
                    <a:gd name="connsiteY165" fmla="*/ 9113 h 10000"/>
                    <a:gd name="connsiteX166" fmla="*/ 9436 w 10000"/>
                    <a:gd name="connsiteY166" fmla="*/ 9102 h 10000"/>
                    <a:gd name="connsiteX167" fmla="*/ 9872 w 10000"/>
                    <a:gd name="connsiteY167" fmla="*/ 9013 h 10000"/>
                    <a:gd name="connsiteX168" fmla="*/ 10000 w 10000"/>
                    <a:gd name="connsiteY168" fmla="*/ 8845 h 10000"/>
                    <a:gd name="connsiteX169" fmla="*/ 9858 w 10000"/>
                    <a:gd name="connsiteY169" fmla="*/ 8607 h 10000"/>
                    <a:gd name="connsiteX0" fmla="*/ 9858 w 10000"/>
                    <a:gd name="connsiteY0" fmla="*/ 8607 h 9113"/>
                    <a:gd name="connsiteX1" fmla="*/ 9599 w 10000"/>
                    <a:gd name="connsiteY1" fmla="*/ 8463 h 9113"/>
                    <a:gd name="connsiteX2" fmla="*/ 8773 w 10000"/>
                    <a:gd name="connsiteY2" fmla="*/ 8387 h 9113"/>
                    <a:gd name="connsiteX3" fmla="*/ 7967 w 10000"/>
                    <a:gd name="connsiteY3" fmla="*/ 8338 h 9113"/>
                    <a:gd name="connsiteX4" fmla="*/ 7693 w 10000"/>
                    <a:gd name="connsiteY4" fmla="*/ 8030 h 9113"/>
                    <a:gd name="connsiteX5" fmla="*/ 7757 w 10000"/>
                    <a:gd name="connsiteY5" fmla="*/ 7906 h 9113"/>
                    <a:gd name="connsiteX6" fmla="*/ 7967 w 10000"/>
                    <a:gd name="connsiteY6" fmla="*/ 7870 h 9113"/>
                    <a:gd name="connsiteX7" fmla="*/ 8563 w 10000"/>
                    <a:gd name="connsiteY7" fmla="*/ 7859 h 9113"/>
                    <a:gd name="connsiteX8" fmla="*/ 9032 w 10000"/>
                    <a:gd name="connsiteY8" fmla="*/ 7772 h 9113"/>
                    <a:gd name="connsiteX9" fmla="*/ 9146 w 10000"/>
                    <a:gd name="connsiteY9" fmla="*/ 7573 h 9113"/>
                    <a:gd name="connsiteX10" fmla="*/ 9032 w 10000"/>
                    <a:gd name="connsiteY10" fmla="*/ 7192 h 9113"/>
                    <a:gd name="connsiteX11" fmla="*/ 9403 w 10000"/>
                    <a:gd name="connsiteY11" fmla="*/ 6885 h 9113"/>
                    <a:gd name="connsiteX12" fmla="*/ 9403 w 10000"/>
                    <a:gd name="connsiteY12" fmla="*/ 1270 h 9113"/>
                    <a:gd name="connsiteX13" fmla="*/ 8952 w 10000"/>
                    <a:gd name="connsiteY13" fmla="*/ 963 h 9113"/>
                    <a:gd name="connsiteX14" fmla="*/ 8985 w 10000"/>
                    <a:gd name="connsiteY14" fmla="*/ 768 h 9113"/>
                    <a:gd name="connsiteX15" fmla="*/ 8822 w 10000"/>
                    <a:gd name="connsiteY15" fmla="*/ 531 h 9113"/>
                    <a:gd name="connsiteX16" fmla="*/ 8306 w 10000"/>
                    <a:gd name="connsiteY16" fmla="*/ 482 h 9113"/>
                    <a:gd name="connsiteX17" fmla="*/ 7581 w 10000"/>
                    <a:gd name="connsiteY17" fmla="*/ 570 h 9113"/>
                    <a:gd name="connsiteX18" fmla="*/ 7436 w 10000"/>
                    <a:gd name="connsiteY18" fmla="*/ 791 h 9113"/>
                    <a:gd name="connsiteX19" fmla="*/ 7467 w 10000"/>
                    <a:gd name="connsiteY19" fmla="*/ 976 h 9113"/>
                    <a:gd name="connsiteX20" fmla="*/ 7147 w 10000"/>
                    <a:gd name="connsiteY20" fmla="*/ 1270 h 9113"/>
                    <a:gd name="connsiteX21" fmla="*/ 7147 w 10000"/>
                    <a:gd name="connsiteY21" fmla="*/ 6885 h 9113"/>
                    <a:gd name="connsiteX22" fmla="*/ 7452 w 10000"/>
                    <a:gd name="connsiteY22" fmla="*/ 7180 h 9113"/>
                    <a:gd name="connsiteX23" fmla="*/ 7483 w 10000"/>
                    <a:gd name="connsiteY23" fmla="*/ 7391 h 9113"/>
                    <a:gd name="connsiteX24" fmla="*/ 7403 w 10000"/>
                    <a:gd name="connsiteY24" fmla="*/ 7536 h 9113"/>
                    <a:gd name="connsiteX25" fmla="*/ 6741 w 10000"/>
                    <a:gd name="connsiteY25" fmla="*/ 7609 h 9113"/>
                    <a:gd name="connsiteX26" fmla="*/ 6258 w 10000"/>
                    <a:gd name="connsiteY26" fmla="*/ 7561 h 9113"/>
                    <a:gd name="connsiteX27" fmla="*/ 6177 w 10000"/>
                    <a:gd name="connsiteY27" fmla="*/ 7416 h 9113"/>
                    <a:gd name="connsiteX28" fmla="*/ 6224 w 10000"/>
                    <a:gd name="connsiteY28" fmla="*/ 7192 h 9113"/>
                    <a:gd name="connsiteX29" fmla="*/ 6258 w 10000"/>
                    <a:gd name="connsiteY29" fmla="*/ 7205 h 9113"/>
                    <a:gd name="connsiteX30" fmla="*/ 6708 w 10000"/>
                    <a:gd name="connsiteY30" fmla="*/ 6885 h 9113"/>
                    <a:gd name="connsiteX31" fmla="*/ 6708 w 10000"/>
                    <a:gd name="connsiteY31" fmla="*/ 1270 h 9113"/>
                    <a:gd name="connsiteX32" fmla="*/ 6258 w 10000"/>
                    <a:gd name="connsiteY32" fmla="*/ 963 h 9113"/>
                    <a:gd name="connsiteX33" fmla="*/ 6258 w 10000"/>
                    <a:gd name="connsiteY33" fmla="*/ 963 h 9113"/>
                    <a:gd name="connsiteX34" fmla="*/ 6288 w 10000"/>
                    <a:gd name="connsiteY34" fmla="*/ 768 h 9113"/>
                    <a:gd name="connsiteX35" fmla="*/ 6129 w 10000"/>
                    <a:gd name="connsiteY35" fmla="*/ 531 h 9113"/>
                    <a:gd name="connsiteX36" fmla="*/ 5612 w 10000"/>
                    <a:gd name="connsiteY36" fmla="*/ 482 h 9113"/>
                    <a:gd name="connsiteX37" fmla="*/ 4871 w 10000"/>
                    <a:gd name="connsiteY37" fmla="*/ 570 h 9113"/>
                    <a:gd name="connsiteX38" fmla="*/ 4724 w 10000"/>
                    <a:gd name="connsiteY38" fmla="*/ 791 h 9113"/>
                    <a:gd name="connsiteX39" fmla="*/ 4757 w 10000"/>
                    <a:gd name="connsiteY39" fmla="*/ 976 h 9113"/>
                    <a:gd name="connsiteX40" fmla="*/ 4467 w 10000"/>
                    <a:gd name="connsiteY40" fmla="*/ 1270 h 9113"/>
                    <a:gd name="connsiteX41" fmla="*/ 4467 w 10000"/>
                    <a:gd name="connsiteY41" fmla="*/ 6885 h 9113"/>
                    <a:gd name="connsiteX42" fmla="*/ 4757 w 10000"/>
                    <a:gd name="connsiteY42" fmla="*/ 7180 h 9113"/>
                    <a:gd name="connsiteX43" fmla="*/ 4790 w 10000"/>
                    <a:gd name="connsiteY43" fmla="*/ 7391 h 9113"/>
                    <a:gd name="connsiteX44" fmla="*/ 4708 w 10000"/>
                    <a:gd name="connsiteY44" fmla="*/ 7536 h 9113"/>
                    <a:gd name="connsiteX45" fmla="*/ 4049 w 10000"/>
                    <a:gd name="connsiteY45" fmla="*/ 7609 h 9113"/>
                    <a:gd name="connsiteX46" fmla="*/ 3582 w 10000"/>
                    <a:gd name="connsiteY46" fmla="*/ 7561 h 9113"/>
                    <a:gd name="connsiteX47" fmla="*/ 3499 w 10000"/>
                    <a:gd name="connsiteY47" fmla="*/ 7416 h 9113"/>
                    <a:gd name="connsiteX48" fmla="*/ 3534 w 10000"/>
                    <a:gd name="connsiteY48" fmla="*/ 7192 h 9113"/>
                    <a:gd name="connsiteX49" fmla="*/ 3567 w 10000"/>
                    <a:gd name="connsiteY49" fmla="*/ 7205 h 9113"/>
                    <a:gd name="connsiteX50" fmla="*/ 4015 w 10000"/>
                    <a:gd name="connsiteY50" fmla="*/ 6885 h 9113"/>
                    <a:gd name="connsiteX51" fmla="*/ 4015 w 10000"/>
                    <a:gd name="connsiteY51" fmla="*/ 1270 h 9113"/>
                    <a:gd name="connsiteX52" fmla="*/ 3693 w 10000"/>
                    <a:gd name="connsiteY52" fmla="*/ 976 h 9113"/>
                    <a:gd name="connsiteX53" fmla="*/ 3726 w 10000"/>
                    <a:gd name="connsiteY53" fmla="*/ 778 h 9113"/>
                    <a:gd name="connsiteX54" fmla="*/ 3582 w 10000"/>
                    <a:gd name="connsiteY54" fmla="*/ 544 h 9113"/>
                    <a:gd name="connsiteX55" fmla="*/ 3049 w 10000"/>
                    <a:gd name="connsiteY55" fmla="*/ 493 h 9113"/>
                    <a:gd name="connsiteX56" fmla="*/ 2323 w 10000"/>
                    <a:gd name="connsiteY56" fmla="*/ 581 h 9113"/>
                    <a:gd name="connsiteX57" fmla="*/ 2177 w 10000"/>
                    <a:gd name="connsiteY57" fmla="*/ 804 h 9113"/>
                    <a:gd name="connsiteX58" fmla="*/ 2209 w 10000"/>
                    <a:gd name="connsiteY58" fmla="*/ 963 h 9113"/>
                    <a:gd name="connsiteX59" fmla="*/ 1777 w 10000"/>
                    <a:gd name="connsiteY59" fmla="*/ 1270 h 9113"/>
                    <a:gd name="connsiteX60" fmla="*/ 1777 w 10000"/>
                    <a:gd name="connsiteY60" fmla="*/ 6885 h 9113"/>
                    <a:gd name="connsiteX61" fmla="*/ 2177 w 10000"/>
                    <a:gd name="connsiteY61" fmla="*/ 7192 h 9113"/>
                    <a:gd name="connsiteX62" fmla="*/ 2224 w 10000"/>
                    <a:gd name="connsiteY62" fmla="*/ 7416 h 9113"/>
                    <a:gd name="connsiteX63" fmla="*/ 2145 w 10000"/>
                    <a:gd name="connsiteY63" fmla="*/ 7549 h 9113"/>
                    <a:gd name="connsiteX64" fmla="*/ 1483 w 10000"/>
                    <a:gd name="connsiteY64" fmla="*/ 7624 h 9113"/>
                    <a:gd name="connsiteX65" fmla="*/ 1016 w 10000"/>
                    <a:gd name="connsiteY65" fmla="*/ 7573 h 9113"/>
                    <a:gd name="connsiteX66" fmla="*/ 934 w 10000"/>
                    <a:gd name="connsiteY66" fmla="*/ 7441 h 9113"/>
                    <a:gd name="connsiteX67" fmla="*/ 982 w 10000"/>
                    <a:gd name="connsiteY67" fmla="*/ 7192 h 9113"/>
                    <a:gd name="connsiteX68" fmla="*/ 1338 w 10000"/>
                    <a:gd name="connsiteY68" fmla="*/ 6885 h 9113"/>
                    <a:gd name="connsiteX69" fmla="*/ 1338 w 10000"/>
                    <a:gd name="connsiteY69" fmla="*/ 1270 h 9113"/>
                    <a:gd name="connsiteX70" fmla="*/ 918 w 10000"/>
                    <a:gd name="connsiteY70" fmla="*/ 963 h 9113"/>
                    <a:gd name="connsiteX71" fmla="*/ 934 w 10000"/>
                    <a:gd name="connsiteY71" fmla="*/ 839 h 9113"/>
                    <a:gd name="connsiteX72" fmla="*/ 838 w 10000"/>
                    <a:gd name="connsiteY72" fmla="*/ 493 h 9113"/>
                    <a:gd name="connsiteX73" fmla="*/ 401 w 10000"/>
                    <a:gd name="connsiteY73" fmla="*/ 337 h 9113"/>
                    <a:gd name="connsiteX74" fmla="*/ 191 w 10000"/>
                    <a:gd name="connsiteY74" fmla="*/ 273 h 9113"/>
                    <a:gd name="connsiteX75" fmla="*/ 128 w 10000"/>
                    <a:gd name="connsiteY75" fmla="*/ 250 h 9113"/>
                    <a:gd name="connsiteX76" fmla="*/ 128 w 10000"/>
                    <a:gd name="connsiteY76" fmla="*/ 250 h 9113"/>
                    <a:gd name="connsiteX77" fmla="*/ 144 w 10000"/>
                    <a:gd name="connsiteY77" fmla="*/ 223 h 9113"/>
                    <a:gd name="connsiteX78" fmla="*/ 516 w 10000"/>
                    <a:gd name="connsiteY78" fmla="*/ 64 h 9113"/>
                    <a:gd name="connsiteX79" fmla="*/ 401 w 10000"/>
                    <a:gd name="connsiteY79" fmla="*/ 1 h 9113"/>
                    <a:gd name="connsiteX80" fmla="*/ 144 w 10000"/>
                    <a:gd name="connsiteY80" fmla="*/ 102 h 9113"/>
                    <a:gd name="connsiteX81" fmla="*/ 0 w 10000"/>
                    <a:gd name="connsiteY81" fmla="*/ 236 h 9113"/>
                    <a:gd name="connsiteX82" fmla="*/ 0 w 10000"/>
                    <a:gd name="connsiteY82" fmla="*/ 250 h 9113"/>
                    <a:gd name="connsiteX83" fmla="*/ 128 w 10000"/>
                    <a:gd name="connsiteY83" fmla="*/ 363 h 9113"/>
                    <a:gd name="connsiteX84" fmla="*/ 484 w 10000"/>
                    <a:gd name="connsiteY84" fmla="*/ 456 h 9113"/>
                    <a:gd name="connsiteX85" fmla="*/ 724 w 10000"/>
                    <a:gd name="connsiteY85" fmla="*/ 558 h 9113"/>
                    <a:gd name="connsiteX86" fmla="*/ 807 w 10000"/>
                    <a:gd name="connsiteY86" fmla="*/ 839 h 9113"/>
                    <a:gd name="connsiteX87" fmla="*/ 790 w 10000"/>
                    <a:gd name="connsiteY87" fmla="*/ 963 h 9113"/>
                    <a:gd name="connsiteX88" fmla="*/ 433 w 10000"/>
                    <a:gd name="connsiteY88" fmla="*/ 1270 h 9113"/>
                    <a:gd name="connsiteX89" fmla="*/ 433 w 10000"/>
                    <a:gd name="connsiteY89" fmla="*/ 6885 h 9113"/>
                    <a:gd name="connsiteX90" fmla="*/ 838 w 10000"/>
                    <a:gd name="connsiteY90" fmla="*/ 7192 h 9113"/>
                    <a:gd name="connsiteX91" fmla="*/ 807 w 10000"/>
                    <a:gd name="connsiteY91" fmla="*/ 7441 h 9113"/>
                    <a:gd name="connsiteX92" fmla="*/ 950 w 10000"/>
                    <a:gd name="connsiteY92" fmla="*/ 7674 h 9113"/>
                    <a:gd name="connsiteX93" fmla="*/ 1483 w 10000"/>
                    <a:gd name="connsiteY93" fmla="*/ 7720 h 9113"/>
                    <a:gd name="connsiteX94" fmla="*/ 2209 w 10000"/>
                    <a:gd name="connsiteY94" fmla="*/ 7636 h 9113"/>
                    <a:gd name="connsiteX95" fmla="*/ 2354 w 10000"/>
                    <a:gd name="connsiteY95" fmla="*/ 7416 h 9113"/>
                    <a:gd name="connsiteX96" fmla="*/ 2323 w 10000"/>
                    <a:gd name="connsiteY96" fmla="*/ 7192 h 9113"/>
                    <a:gd name="connsiteX97" fmla="*/ 2678 w 10000"/>
                    <a:gd name="connsiteY97" fmla="*/ 6885 h 9113"/>
                    <a:gd name="connsiteX98" fmla="*/ 2678 w 10000"/>
                    <a:gd name="connsiteY98" fmla="*/ 1270 h 9113"/>
                    <a:gd name="connsiteX99" fmla="*/ 2339 w 10000"/>
                    <a:gd name="connsiteY99" fmla="*/ 963 h 9113"/>
                    <a:gd name="connsiteX100" fmla="*/ 2306 w 10000"/>
                    <a:gd name="connsiteY100" fmla="*/ 804 h 9113"/>
                    <a:gd name="connsiteX101" fmla="*/ 2388 w 10000"/>
                    <a:gd name="connsiteY101" fmla="*/ 668 h 9113"/>
                    <a:gd name="connsiteX102" fmla="*/ 3049 w 10000"/>
                    <a:gd name="connsiteY102" fmla="*/ 593 h 9113"/>
                    <a:gd name="connsiteX103" fmla="*/ 3517 w 10000"/>
                    <a:gd name="connsiteY103" fmla="*/ 644 h 9113"/>
                    <a:gd name="connsiteX104" fmla="*/ 3597 w 10000"/>
                    <a:gd name="connsiteY104" fmla="*/ 778 h 9113"/>
                    <a:gd name="connsiteX105" fmla="*/ 3567 w 10000"/>
                    <a:gd name="connsiteY105" fmla="*/ 963 h 9113"/>
                    <a:gd name="connsiteX106" fmla="*/ 3567 w 10000"/>
                    <a:gd name="connsiteY106" fmla="*/ 963 h 9113"/>
                    <a:gd name="connsiteX107" fmla="*/ 3112 w 10000"/>
                    <a:gd name="connsiteY107" fmla="*/ 1270 h 9113"/>
                    <a:gd name="connsiteX108" fmla="*/ 3112 w 10000"/>
                    <a:gd name="connsiteY108" fmla="*/ 6885 h 9113"/>
                    <a:gd name="connsiteX109" fmla="*/ 3403 w 10000"/>
                    <a:gd name="connsiteY109" fmla="*/ 7180 h 9113"/>
                    <a:gd name="connsiteX110" fmla="*/ 3372 w 10000"/>
                    <a:gd name="connsiteY110" fmla="*/ 7416 h 9113"/>
                    <a:gd name="connsiteX111" fmla="*/ 3517 w 10000"/>
                    <a:gd name="connsiteY111" fmla="*/ 7649 h 9113"/>
                    <a:gd name="connsiteX112" fmla="*/ 4049 w 10000"/>
                    <a:gd name="connsiteY112" fmla="*/ 7710 h 9113"/>
                    <a:gd name="connsiteX113" fmla="*/ 4771 w 10000"/>
                    <a:gd name="connsiteY113" fmla="*/ 7624 h 9113"/>
                    <a:gd name="connsiteX114" fmla="*/ 4918 w 10000"/>
                    <a:gd name="connsiteY114" fmla="*/ 7391 h 9113"/>
                    <a:gd name="connsiteX115" fmla="*/ 4885 w 10000"/>
                    <a:gd name="connsiteY115" fmla="*/ 7192 h 9113"/>
                    <a:gd name="connsiteX116" fmla="*/ 4918 w 10000"/>
                    <a:gd name="connsiteY116" fmla="*/ 7205 h 9113"/>
                    <a:gd name="connsiteX117" fmla="*/ 5371 w 10000"/>
                    <a:gd name="connsiteY117" fmla="*/ 6885 h 9113"/>
                    <a:gd name="connsiteX118" fmla="*/ 5371 w 10000"/>
                    <a:gd name="connsiteY118" fmla="*/ 1270 h 9113"/>
                    <a:gd name="connsiteX119" fmla="*/ 4918 w 10000"/>
                    <a:gd name="connsiteY119" fmla="*/ 963 h 9113"/>
                    <a:gd name="connsiteX120" fmla="*/ 4885 w 10000"/>
                    <a:gd name="connsiteY120" fmla="*/ 963 h 9113"/>
                    <a:gd name="connsiteX121" fmla="*/ 4871 w 10000"/>
                    <a:gd name="connsiteY121" fmla="*/ 791 h 9113"/>
                    <a:gd name="connsiteX122" fmla="*/ 4935 w 10000"/>
                    <a:gd name="connsiteY122" fmla="*/ 654 h 9113"/>
                    <a:gd name="connsiteX123" fmla="*/ 5612 w 10000"/>
                    <a:gd name="connsiteY123" fmla="*/ 581 h 9113"/>
                    <a:gd name="connsiteX124" fmla="*/ 6082 w 10000"/>
                    <a:gd name="connsiteY124" fmla="*/ 630 h 9113"/>
                    <a:gd name="connsiteX125" fmla="*/ 6161 w 10000"/>
                    <a:gd name="connsiteY125" fmla="*/ 768 h 9113"/>
                    <a:gd name="connsiteX126" fmla="*/ 6113 w 10000"/>
                    <a:gd name="connsiteY126" fmla="*/ 976 h 9113"/>
                    <a:gd name="connsiteX127" fmla="*/ 5807 w 10000"/>
                    <a:gd name="connsiteY127" fmla="*/ 1270 h 9113"/>
                    <a:gd name="connsiteX128" fmla="*/ 5807 w 10000"/>
                    <a:gd name="connsiteY128" fmla="*/ 6885 h 9113"/>
                    <a:gd name="connsiteX129" fmla="*/ 6096 w 10000"/>
                    <a:gd name="connsiteY129" fmla="*/ 7180 h 9113"/>
                    <a:gd name="connsiteX130" fmla="*/ 6049 w 10000"/>
                    <a:gd name="connsiteY130" fmla="*/ 7416 h 9113"/>
                    <a:gd name="connsiteX131" fmla="*/ 6208 w 10000"/>
                    <a:gd name="connsiteY131" fmla="*/ 7649 h 9113"/>
                    <a:gd name="connsiteX132" fmla="*/ 6741 w 10000"/>
                    <a:gd name="connsiteY132" fmla="*/ 7710 h 9113"/>
                    <a:gd name="connsiteX133" fmla="*/ 7467 w 10000"/>
                    <a:gd name="connsiteY133" fmla="*/ 7624 h 9113"/>
                    <a:gd name="connsiteX134" fmla="*/ 7613 w 10000"/>
                    <a:gd name="connsiteY134" fmla="*/ 7391 h 9113"/>
                    <a:gd name="connsiteX135" fmla="*/ 7581 w 10000"/>
                    <a:gd name="connsiteY135" fmla="*/ 7205 h 9113"/>
                    <a:gd name="connsiteX136" fmla="*/ 7597 w 10000"/>
                    <a:gd name="connsiteY136" fmla="*/ 7205 h 9113"/>
                    <a:gd name="connsiteX137" fmla="*/ 8049 w 10000"/>
                    <a:gd name="connsiteY137" fmla="*/ 6885 h 9113"/>
                    <a:gd name="connsiteX138" fmla="*/ 8049 w 10000"/>
                    <a:gd name="connsiteY138" fmla="*/ 1270 h 9113"/>
                    <a:gd name="connsiteX139" fmla="*/ 7597 w 10000"/>
                    <a:gd name="connsiteY139" fmla="*/ 963 h 9113"/>
                    <a:gd name="connsiteX140" fmla="*/ 7581 w 10000"/>
                    <a:gd name="connsiteY140" fmla="*/ 963 h 9113"/>
                    <a:gd name="connsiteX141" fmla="*/ 7566 w 10000"/>
                    <a:gd name="connsiteY141" fmla="*/ 791 h 9113"/>
                    <a:gd name="connsiteX142" fmla="*/ 7646 w 10000"/>
                    <a:gd name="connsiteY142" fmla="*/ 654 h 9113"/>
                    <a:gd name="connsiteX143" fmla="*/ 8306 w 10000"/>
                    <a:gd name="connsiteY143" fmla="*/ 581 h 9113"/>
                    <a:gd name="connsiteX144" fmla="*/ 8773 w 10000"/>
                    <a:gd name="connsiteY144" fmla="*/ 630 h 9113"/>
                    <a:gd name="connsiteX145" fmla="*/ 8857 w 10000"/>
                    <a:gd name="connsiteY145" fmla="*/ 768 h 9113"/>
                    <a:gd name="connsiteX146" fmla="*/ 8822 w 10000"/>
                    <a:gd name="connsiteY146" fmla="*/ 976 h 9113"/>
                    <a:gd name="connsiteX147" fmla="*/ 8500 w 10000"/>
                    <a:gd name="connsiteY147" fmla="*/ 1270 h 9113"/>
                    <a:gd name="connsiteX148" fmla="*/ 8500 w 10000"/>
                    <a:gd name="connsiteY148" fmla="*/ 6885 h 9113"/>
                    <a:gd name="connsiteX149" fmla="*/ 8888 w 10000"/>
                    <a:gd name="connsiteY149" fmla="*/ 7192 h 9113"/>
                    <a:gd name="connsiteX150" fmla="*/ 9016 w 10000"/>
                    <a:gd name="connsiteY150" fmla="*/ 7573 h 9113"/>
                    <a:gd name="connsiteX151" fmla="*/ 8952 w 10000"/>
                    <a:gd name="connsiteY151" fmla="*/ 7699 h 9113"/>
                    <a:gd name="connsiteX152" fmla="*/ 8727 w 10000"/>
                    <a:gd name="connsiteY152" fmla="*/ 7746 h 9113"/>
                    <a:gd name="connsiteX153" fmla="*/ 8146 w 10000"/>
                    <a:gd name="connsiteY153" fmla="*/ 7760 h 9113"/>
                    <a:gd name="connsiteX154" fmla="*/ 7677 w 10000"/>
                    <a:gd name="connsiteY154" fmla="*/ 7834 h 9113"/>
                    <a:gd name="connsiteX155" fmla="*/ 7566 w 10000"/>
                    <a:gd name="connsiteY155" fmla="*/ 8030 h 9113"/>
                    <a:gd name="connsiteX156" fmla="*/ 7903 w 10000"/>
                    <a:gd name="connsiteY156" fmla="*/ 8423 h 9113"/>
                    <a:gd name="connsiteX157" fmla="*/ 8757 w 10000"/>
                    <a:gd name="connsiteY157" fmla="*/ 8486 h 9113"/>
                    <a:gd name="connsiteX158" fmla="*/ 9531 w 10000"/>
                    <a:gd name="connsiteY158" fmla="*/ 8545 h 9113"/>
                    <a:gd name="connsiteX159" fmla="*/ 9758 w 10000"/>
                    <a:gd name="connsiteY159" fmla="*/ 8684 h 9113"/>
                    <a:gd name="connsiteX160" fmla="*/ 9872 w 10000"/>
                    <a:gd name="connsiteY160" fmla="*/ 8845 h 9113"/>
                    <a:gd name="connsiteX161" fmla="*/ 9791 w 10000"/>
                    <a:gd name="connsiteY161" fmla="*/ 8929 h 9113"/>
                    <a:gd name="connsiteX162" fmla="*/ 9420 w 10000"/>
                    <a:gd name="connsiteY162" fmla="*/ 9000 h 9113"/>
                    <a:gd name="connsiteX163" fmla="*/ 9082 w 10000"/>
                    <a:gd name="connsiteY163" fmla="*/ 9013 h 9113"/>
                    <a:gd name="connsiteX164" fmla="*/ 9082 w 10000"/>
                    <a:gd name="connsiteY164" fmla="*/ 9113 h 9113"/>
                    <a:gd name="connsiteX165" fmla="*/ 9436 w 10000"/>
                    <a:gd name="connsiteY165" fmla="*/ 9102 h 9113"/>
                    <a:gd name="connsiteX166" fmla="*/ 9872 w 10000"/>
                    <a:gd name="connsiteY166" fmla="*/ 9013 h 9113"/>
                    <a:gd name="connsiteX167" fmla="*/ 10000 w 10000"/>
                    <a:gd name="connsiteY167" fmla="*/ 8845 h 9113"/>
                    <a:gd name="connsiteX168" fmla="*/ 9858 w 10000"/>
                    <a:gd name="connsiteY168" fmla="*/ 8607 h 9113"/>
                    <a:gd name="connsiteX0" fmla="*/ 9858 w 10000"/>
                    <a:gd name="connsiteY0" fmla="*/ 9445 h 9988"/>
                    <a:gd name="connsiteX1" fmla="*/ 9599 w 10000"/>
                    <a:gd name="connsiteY1" fmla="*/ 9287 h 9988"/>
                    <a:gd name="connsiteX2" fmla="*/ 8773 w 10000"/>
                    <a:gd name="connsiteY2" fmla="*/ 9203 h 9988"/>
                    <a:gd name="connsiteX3" fmla="*/ 7967 w 10000"/>
                    <a:gd name="connsiteY3" fmla="*/ 9150 h 9988"/>
                    <a:gd name="connsiteX4" fmla="*/ 7693 w 10000"/>
                    <a:gd name="connsiteY4" fmla="*/ 8812 h 9988"/>
                    <a:gd name="connsiteX5" fmla="*/ 7757 w 10000"/>
                    <a:gd name="connsiteY5" fmla="*/ 8676 h 9988"/>
                    <a:gd name="connsiteX6" fmla="*/ 7967 w 10000"/>
                    <a:gd name="connsiteY6" fmla="*/ 8636 h 9988"/>
                    <a:gd name="connsiteX7" fmla="*/ 8563 w 10000"/>
                    <a:gd name="connsiteY7" fmla="*/ 8624 h 9988"/>
                    <a:gd name="connsiteX8" fmla="*/ 9032 w 10000"/>
                    <a:gd name="connsiteY8" fmla="*/ 8528 h 9988"/>
                    <a:gd name="connsiteX9" fmla="*/ 9146 w 10000"/>
                    <a:gd name="connsiteY9" fmla="*/ 8310 h 9988"/>
                    <a:gd name="connsiteX10" fmla="*/ 9032 w 10000"/>
                    <a:gd name="connsiteY10" fmla="*/ 7892 h 9988"/>
                    <a:gd name="connsiteX11" fmla="*/ 9403 w 10000"/>
                    <a:gd name="connsiteY11" fmla="*/ 7555 h 9988"/>
                    <a:gd name="connsiteX12" fmla="*/ 9403 w 10000"/>
                    <a:gd name="connsiteY12" fmla="*/ 1394 h 9988"/>
                    <a:gd name="connsiteX13" fmla="*/ 8952 w 10000"/>
                    <a:gd name="connsiteY13" fmla="*/ 1057 h 9988"/>
                    <a:gd name="connsiteX14" fmla="*/ 8985 w 10000"/>
                    <a:gd name="connsiteY14" fmla="*/ 843 h 9988"/>
                    <a:gd name="connsiteX15" fmla="*/ 8822 w 10000"/>
                    <a:gd name="connsiteY15" fmla="*/ 583 h 9988"/>
                    <a:gd name="connsiteX16" fmla="*/ 8306 w 10000"/>
                    <a:gd name="connsiteY16" fmla="*/ 529 h 9988"/>
                    <a:gd name="connsiteX17" fmla="*/ 7581 w 10000"/>
                    <a:gd name="connsiteY17" fmla="*/ 625 h 9988"/>
                    <a:gd name="connsiteX18" fmla="*/ 7436 w 10000"/>
                    <a:gd name="connsiteY18" fmla="*/ 868 h 9988"/>
                    <a:gd name="connsiteX19" fmla="*/ 7467 w 10000"/>
                    <a:gd name="connsiteY19" fmla="*/ 1071 h 9988"/>
                    <a:gd name="connsiteX20" fmla="*/ 7147 w 10000"/>
                    <a:gd name="connsiteY20" fmla="*/ 1394 h 9988"/>
                    <a:gd name="connsiteX21" fmla="*/ 7147 w 10000"/>
                    <a:gd name="connsiteY21" fmla="*/ 7555 h 9988"/>
                    <a:gd name="connsiteX22" fmla="*/ 7452 w 10000"/>
                    <a:gd name="connsiteY22" fmla="*/ 7879 h 9988"/>
                    <a:gd name="connsiteX23" fmla="*/ 7483 w 10000"/>
                    <a:gd name="connsiteY23" fmla="*/ 8110 h 9988"/>
                    <a:gd name="connsiteX24" fmla="*/ 7403 w 10000"/>
                    <a:gd name="connsiteY24" fmla="*/ 8270 h 9988"/>
                    <a:gd name="connsiteX25" fmla="*/ 6741 w 10000"/>
                    <a:gd name="connsiteY25" fmla="*/ 8350 h 9988"/>
                    <a:gd name="connsiteX26" fmla="*/ 6258 w 10000"/>
                    <a:gd name="connsiteY26" fmla="*/ 8297 h 9988"/>
                    <a:gd name="connsiteX27" fmla="*/ 6177 w 10000"/>
                    <a:gd name="connsiteY27" fmla="*/ 8138 h 9988"/>
                    <a:gd name="connsiteX28" fmla="*/ 6224 w 10000"/>
                    <a:gd name="connsiteY28" fmla="*/ 7892 h 9988"/>
                    <a:gd name="connsiteX29" fmla="*/ 6258 w 10000"/>
                    <a:gd name="connsiteY29" fmla="*/ 7906 h 9988"/>
                    <a:gd name="connsiteX30" fmla="*/ 6708 w 10000"/>
                    <a:gd name="connsiteY30" fmla="*/ 7555 h 9988"/>
                    <a:gd name="connsiteX31" fmla="*/ 6708 w 10000"/>
                    <a:gd name="connsiteY31" fmla="*/ 1394 h 9988"/>
                    <a:gd name="connsiteX32" fmla="*/ 6258 w 10000"/>
                    <a:gd name="connsiteY32" fmla="*/ 1057 h 9988"/>
                    <a:gd name="connsiteX33" fmla="*/ 6258 w 10000"/>
                    <a:gd name="connsiteY33" fmla="*/ 1057 h 9988"/>
                    <a:gd name="connsiteX34" fmla="*/ 6288 w 10000"/>
                    <a:gd name="connsiteY34" fmla="*/ 843 h 9988"/>
                    <a:gd name="connsiteX35" fmla="*/ 6129 w 10000"/>
                    <a:gd name="connsiteY35" fmla="*/ 583 h 9988"/>
                    <a:gd name="connsiteX36" fmla="*/ 5612 w 10000"/>
                    <a:gd name="connsiteY36" fmla="*/ 529 h 9988"/>
                    <a:gd name="connsiteX37" fmla="*/ 4871 w 10000"/>
                    <a:gd name="connsiteY37" fmla="*/ 625 h 9988"/>
                    <a:gd name="connsiteX38" fmla="*/ 4724 w 10000"/>
                    <a:gd name="connsiteY38" fmla="*/ 868 h 9988"/>
                    <a:gd name="connsiteX39" fmla="*/ 4757 w 10000"/>
                    <a:gd name="connsiteY39" fmla="*/ 1071 h 9988"/>
                    <a:gd name="connsiteX40" fmla="*/ 4467 w 10000"/>
                    <a:gd name="connsiteY40" fmla="*/ 1394 h 9988"/>
                    <a:gd name="connsiteX41" fmla="*/ 4467 w 10000"/>
                    <a:gd name="connsiteY41" fmla="*/ 7555 h 9988"/>
                    <a:gd name="connsiteX42" fmla="*/ 4757 w 10000"/>
                    <a:gd name="connsiteY42" fmla="*/ 7879 h 9988"/>
                    <a:gd name="connsiteX43" fmla="*/ 4790 w 10000"/>
                    <a:gd name="connsiteY43" fmla="*/ 8110 h 9988"/>
                    <a:gd name="connsiteX44" fmla="*/ 4708 w 10000"/>
                    <a:gd name="connsiteY44" fmla="*/ 8270 h 9988"/>
                    <a:gd name="connsiteX45" fmla="*/ 4049 w 10000"/>
                    <a:gd name="connsiteY45" fmla="*/ 8350 h 9988"/>
                    <a:gd name="connsiteX46" fmla="*/ 3582 w 10000"/>
                    <a:gd name="connsiteY46" fmla="*/ 8297 h 9988"/>
                    <a:gd name="connsiteX47" fmla="*/ 3499 w 10000"/>
                    <a:gd name="connsiteY47" fmla="*/ 8138 h 9988"/>
                    <a:gd name="connsiteX48" fmla="*/ 3534 w 10000"/>
                    <a:gd name="connsiteY48" fmla="*/ 7892 h 9988"/>
                    <a:gd name="connsiteX49" fmla="*/ 3567 w 10000"/>
                    <a:gd name="connsiteY49" fmla="*/ 7906 h 9988"/>
                    <a:gd name="connsiteX50" fmla="*/ 4015 w 10000"/>
                    <a:gd name="connsiteY50" fmla="*/ 7555 h 9988"/>
                    <a:gd name="connsiteX51" fmla="*/ 4015 w 10000"/>
                    <a:gd name="connsiteY51" fmla="*/ 1394 h 9988"/>
                    <a:gd name="connsiteX52" fmla="*/ 3693 w 10000"/>
                    <a:gd name="connsiteY52" fmla="*/ 1071 h 9988"/>
                    <a:gd name="connsiteX53" fmla="*/ 3726 w 10000"/>
                    <a:gd name="connsiteY53" fmla="*/ 854 h 9988"/>
                    <a:gd name="connsiteX54" fmla="*/ 3582 w 10000"/>
                    <a:gd name="connsiteY54" fmla="*/ 597 h 9988"/>
                    <a:gd name="connsiteX55" fmla="*/ 3049 w 10000"/>
                    <a:gd name="connsiteY55" fmla="*/ 541 h 9988"/>
                    <a:gd name="connsiteX56" fmla="*/ 2323 w 10000"/>
                    <a:gd name="connsiteY56" fmla="*/ 638 h 9988"/>
                    <a:gd name="connsiteX57" fmla="*/ 2177 w 10000"/>
                    <a:gd name="connsiteY57" fmla="*/ 882 h 9988"/>
                    <a:gd name="connsiteX58" fmla="*/ 2209 w 10000"/>
                    <a:gd name="connsiteY58" fmla="*/ 1057 h 9988"/>
                    <a:gd name="connsiteX59" fmla="*/ 1777 w 10000"/>
                    <a:gd name="connsiteY59" fmla="*/ 1394 h 9988"/>
                    <a:gd name="connsiteX60" fmla="*/ 1777 w 10000"/>
                    <a:gd name="connsiteY60" fmla="*/ 7555 h 9988"/>
                    <a:gd name="connsiteX61" fmla="*/ 2177 w 10000"/>
                    <a:gd name="connsiteY61" fmla="*/ 7892 h 9988"/>
                    <a:gd name="connsiteX62" fmla="*/ 2224 w 10000"/>
                    <a:gd name="connsiteY62" fmla="*/ 8138 h 9988"/>
                    <a:gd name="connsiteX63" fmla="*/ 2145 w 10000"/>
                    <a:gd name="connsiteY63" fmla="*/ 8284 h 9988"/>
                    <a:gd name="connsiteX64" fmla="*/ 1483 w 10000"/>
                    <a:gd name="connsiteY64" fmla="*/ 8366 h 9988"/>
                    <a:gd name="connsiteX65" fmla="*/ 1016 w 10000"/>
                    <a:gd name="connsiteY65" fmla="*/ 8310 h 9988"/>
                    <a:gd name="connsiteX66" fmla="*/ 934 w 10000"/>
                    <a:gd name="connsiteY66" fmla="*/ 8165 h 9988"/>
                    <a:gd name="connsiteX67" fmla="*/ 982 w 10000"/>
                    <a:gd name="connsiteY67" fmla="*/ 7892 h 9988"/>
                    <a:gd name="connsiteX68" fmla="*/ 1338 w 10000"/>
                    <a:gd name="connsiteY68" fmla="*/ 7555 h 9988"/>
                    <a:gd name="connsiteX69" fmla="*/ 1338 w 10000"/>
                    <a:gd name="connsiteY69" fmla="*/ 1394 h 9988"/>
                    <a:gd name="connsiteX70" fmla="*/ 918 w 10000"/>
                    <a:gd name="connsiteY70" fmla="*/ 1057 h 9988"/>
                    <a:gd name="connsiteX71" fmla="*/ 934 w 10000"/>
                    <a:gd name="connsiteY71" fmla="*/ 921 h 9988"/>
                    <a:gd name="connsiteX72" fmla="*/ 838 w 10000"/>
                    <a:gd name="connsiteY72" fmla="*/ 541 h 9988"/>
                    <a:gd name="connsiteX73" fmla="*/ 401 w 10000"/>
                    <a:gd name="connsiteY73" fmla="*/ 370 h 9988"/>
                    <a:gd name="connsiteX74" fmla="*/ 191 w 10000"/>
                    <a:gd name="connsiteY74" fmla="*/ 300 h 9988"/>
                    <a:gd name="connsiteX75" fmla="*/ 128 w 10000"/>
                    <a:gd name="connsiteY75" fmla="*/ 274 h 9988"/>
                    <a:gd name="connsiteX76" fmla="*/ 128 w 10000"/>
                    <a:gd name="connsiteY76" fmla="*/ 274 h 9988"/>
                    <a:gd name="connsiteX77" fmla="*/ 144 w 10000"/>
                    <a:gd name="connsiteY77" fmla="*/ 245 h 9988"/>
                    <a:gd name="connsiteX78" fmla="*/ 516 w 10000"/>
                    <a:gd name="connsiteY78" fmla="*/ 70 h 9988"/>
                    <a:gd name="connsiteX79" fmla="*/ 401 w 10000"/>
                    <a:gd name="connsiteY79" fmla="*/ 1 h 9988"/>
                    <a:gd name="connsiteX80" fmla="*/ 144 w 10000"/>
                    <a:gd name="connsiteY80" fmla="*/ 112 h 9988"/>
                    <a:gd name="connsiteX81" fmla="*/ 0 w 10000"/>
                    <a:gd name="connsiteY81" fmla="*/ 259 h 9988"/>
                    <a:gd name="connsiteX82" fmla="*/ 0 w 10000"/>
                    <a:gd name="connsiteY82" fmla="*/ 274 h 9988"/>
                    <a:gd name="connsiteX83" fmla="*/ 128 w 10000"/>
                    <a:gd name="connsiteY83" fmla="*/ 398 h 9988"/>
                    <a:gd name="connsiteX84" fmla="*/ 484 w 10000"/>
                    <a:gd name="connsiteY84" fmla="*/ 500 h 9988"/>
                    <a:gd name="connsiteX85" fmla="*/ 724 w 10000"/>
                    <a:gd name="connsiteY85" fmla="*/ 612 h 9988"/>
                    <a:gd name="connsiteX86" fmla="*/ 807 w 10000"/>
                    <a:gd name="connsiteY86" fmla="*/ 921 h 9988"/>
                    <a:gd name="connsiteX87" fmla="*/ 790 w 10000"/>
                    <a:gd name="connsiteY87" fmla="*/ 1057 h 9988"/>
                    <a:gd name="connsiteX88" fmla="*/ 433 w 10000"/>
                    <a:gd name="connsiteY88" fmla="*/ 1394 h 9988"/>
                    <a:gd name="connsiteX89" fmla="*/ 433 w 10000"/>
                    <a:gd name="connsiteY89" fmla="*/ 7555 h 9988"/>
                    <a:gd name="connsiteX90" fmla="*/ 838 w 10000"/>
                    <a:gd name="connsiteY90" fmla="*/ 7892 h 9988"/>
                    <a:gd name="connsiteX91" fmla="*/ 807 w 10000"/>
                    <a:gd name="connsiteY91" fmla="*/ 8165 h 9988"/>
                    <a:gd name="connsiteX92" fmla="*/ 950 w 10000"/>
                    <a:gd name="connsiteY92" fmla="*/ 8421 h 9988"/>
                    <a:gd name="connsiteX93" fmla="*/ 1483 w 10000"/>
                    <a:gd name="connsiteY93" fmla="*/ 8471 h 9988"/>
                    <a:gd name="connsiteX94" fmla="*/ 2209 w 10000"/>
                    <a:gd name="connsiteY94" fmla="*/ 8379 h 9988"/>
                    <a:gd name="connsiteX95" fmla="*/ 2354 w 10000"/>
                    <a:gd name="connsiteY95" fmla="*/ 8138 h 9988"/>
                    <a:gd name="connsiteX96" fmla="*/ 2323 w 10000"/>
                    <a:gd name="connsiteY96" fmla="*/ 7892 h 9988"/>
                    <a:gd name="connsiteX97" fmla="*/ 2678 w 10000"/>
                    <a:gd name="connsiteY97" fmla="*/ 7555 h 9988"/>
                    <a:gd name="connsiteX98" fmla="*/ 2678 w 10000"/>
                    <a:gd name="connsiteY98" fmla="*/ 1394 h 9988"/>
                    <a:gd name="connsiteX99" fmla="*/ 2339 w 10000"/>
                    <a:gd name="connsiteY99" fmla="*/ 1057 h 9988"/>
                    <a:gd name="connsiteX100" fmla="*/ 2306 w 10000"/>
                    <a:gd name="connsiteY100" fmla="*/ 882 h 9988"/>
                    <a:gd name="connsiteX101" fmla="*/ 2388 w 10000"/>
                    <a:gd name="connsiteY101" fmla="*/ 733 h 9988"/>
                    <a:gd name="connsiteX102" fmla="*/ 3049 w 10000"/>
                    <a:gd name="connsiteY102" fmla="*/ 651 h 9988"/>
                    <a:gd name="connsiteX103" fmla="*/ 3517 w 10000"/>
                    <a:gd name="connsiteY103" fmla="*/ 707 h 9988"/>
                    <a:gd name="connsiteX104" fmla="*/ 3597 w 10000"/>
                    <a:gd name="connsiteY104" fmla="*/ 854 h 9988"/>
                    <a:gd name="connsiteX105" fmla="*/ 3567 w 10000"/>
                    <a:gd name="connsiteY105" fmla="*/ 1057 h 9988"/>
                    <a:gd name="connsiteX106" fmla="*/ 3567 w 10000"/>
                    <a:gd name="connsiteY106" fmla="*/ 1057 h 9988"/>
                    <a:gd name="connsiteX107" fmla="*/ 3112 w 10000"/>
                    <a:gd name="connsiteY107" fmla="*/ 1394 h 9988"/>
                    <a:gd name="connsiteX108" fmla="*/ 3112 w 10000"/>
                    <a:gd name="connsiteY108" fmla="*/ 7555 h 9988"/>
                    <a:gd name="connsiteX109" fmla="*/ 3403 w 10000"/>
                    <a:gd name="connsiteY109" fmla="*/ 7879 h 9988"/>
                    <a:gd name="connsiteX110" fmla="*/ 3372 w 10000"/>
                    <a:gd name="connsiteY110" fmla="*/ 8138 h 9988"/>
                    <a:gd name="connsiteX111" fmla="*/ 3517 w 10000"/>
                    <a:gd name="connsiteY111" fmla="*/ 8394 h 9988"/>
                    <a:gd name="connsiteX112" fmla="*/ 4049 w 10000"/>
                    <a:gd name="connsiteY112" fmla="*/ 8460 h 9988"/>
                    <a:gd name="connsiteX113" fmla="*/ 4771 w 10000"/>
                    <a:gd name="connsiteY113" fmla="*/ 8366 h 9988"/>
                    <a:gd name="connsiteX114" fmla="*/ 4918 w 10000"/>
                    <a:gd name="connsiteY114" fmla="*/ 8110 h 9988"/>
                    <a:gd name="connsiteX115" fmla="*/ 4885 w 10000"/>
                    <a:gd name="connsiteY115" fmla="*/ 7892 h 9988"/>
                    <a:gd name="connsiteX116" fmla="*/ 4918 w 10000"/>
                    <a:gd name="connsiteY116" fmla="*/ 7906 h 9988"/>
                    <a:gd name="connsiteX117" fmla="*/ 5371 w 10000"/>
                    <a:gd name="connsiteY117" fmla="*/ 7555 h 9988"/>
                    <a:gd name="connsiteX118" fmla="*/ 5371 w 10000"/>
                    <a:gd name="connsiteY118" fmla="*/ 1394 h 9988"/>
                    <a:gd name="connsiteX119" fmla="*/ 4918 w 10000"/>
                    <a:gd name="connsiteY119" fmla="*/ 1057 h 9988"/>
                    <a:gd name="connsiteX120" fmla="*/ 4885 w 10000"/>
                    <a:gd name="connsiteY120" fmla="*/ 1057 h 9988"/>
                    <a:gd name="connsiteX121" fmla="*/ 4871 w 10000"/>
                    <a:gd name="connsiteY121" fmla="*/ 868 h 9988"/>
                    <a:gd name="connsiteX122" fmla="*/ 4935 w 10000"/>
                    <a:gd name="connsiteY122" fmla="*/ 718 h 9988"/>
                    <a:gd name="connsiteX123" fmla="*/ 5612 w 10000"/>
                    <a:gd name="connsiteY123" fmla="*/ 638 h 9988"/>
                    <a:gd name="connsiteX124" fmla="*/ 6082 w 10000"/>
                    <a:gd name="connsiteY124" fmla="*/ 691 h 9988"/>
                    <a:gd name="connsiteX125" fmla="*/ 6161 w 10000"/>
                    <a:gd name="connsiteY125" fmla="*/ 843 h 9988"/>
                    <a:gd name="connsiteX126" fmla="*/ 6113 w 10000"/>
                    <a:gd name="connsiteY126" fmla="*/ 1071 h 9988"/>
                    <a:gd name="connsiteX127" fmla="*/ 5807 w 10000"/>
                    <a:gd name="connsiteY127" fmla="*/ 1394 h 9988"/>
                    <a:gd name="connsiteX128" fmla="*/ 5807 w 10000"/>
                    <a:gd name="connsiteY128" fmla="*/ 7555 h 9988"/>
                    <a:gd name="connsiteX129" fmla="*/ 6096 w 10000"/>
                    <a:gd name="connsiteY129" fmla="*/ 7879 h 9988"/>
                    <a:gd name="connsiteX130" fmla="*/ 6049 w 10000"/>
                    <a:gd name="connsiteY130" fmla="*/ 8138 h 9988"/>
                    <a:gd name="connsiteX131" fmla="*/ 6208 w 10000"/>
                    <a:gd name="connsiteY131" fmla="*/ 8394 h 9988"/>
                    <a:gd name="connsiteX132" fmla="*/ 6741 w 10000"/>
                    <a:gd name="connsiteY132" fmla="*/ 8460 h 9988"/>
                    <a:gd name="connsiteX133" fmla="*/ 7467 w 10000"/>
                    <a:gd name="connsiteY133" fmla="*/ 8366 h 9988"/>
                    <a:gd name="connsiteX134" fmla="*/ 7613 w 10000"/>
                    <a:gd name="connsiteY134" fmla="*/ 8110 h 9988"/>
                    <a:gd name="connsiteX135" fmla="*/ 7581 w 10000"/>
                    <a:gd name="connsiteY135" fmla="*/ 7906 h 9988"/>
                    <a:gd name="connsiteX136" fmla="*/ 7597 w 10000"/>
                    <a:gd name="connsiteY136" fmla="*/ 7906 h 9988"/>
                    <a:gd name="connsiteX137" fmla="*/ 8049 w 10000"/>
                    <a:gd name="connsiteY137" fmla="*/ 7555 h 9988"/>
                    <a:gd name="connsiteX138" fmla="*/ 8049 w 10000"/>
                    <a:gd name="connsiteY138" fmla="*/ 1394 h 9988"/>
                    <a:gd name="connsiteX139" fmla="*/ 7597 w 10000"/>
                    <a:gd name="connsiteY139" fmla="*/ 1057 h 9988"/>
                    <a:gd name="connsiteX140" fmla="*/ 7581 w 10000"/>
                    <a:gd name="connsiteY140" fmla="*/ 1057 h 9988"/>
                    <a:gd name="connsiteX141" fmla="*/ 7566 w 10000"/>
                    <a:gd name="connsiteY141" fmla="*/ 868 h 9988"/>
                    <a:gd name="connsiteX142" fmla="*/ 7646 w 10000"/>
                    <a:gd name="connsiteY142" fmla="*/ 718 h 9988"/>
                    <a:gd name="connsiteX143" fmla="*/ 8306 w 10000"/>
                    <a:gd name="connsiteY143" fmla="*/ 638 h 9988"/>
                    <a:gd name="connsiteX144" fmla="*/ 8773 w 10000"/>
                    <a:gd name="connsiteY144" fmla="*/ 691 h 9988"/>
                    <a:gd name="connsiteX145" fmla="*/ 8857 w 10000"/>
                    <a:gd name="connsiteY145" fmla="*/ 843 h 9988"/>
                    <a:gd name="connsiteX146" fmla="*/ 8822 w 10000"/>
                    <a:gd name="connsiteY146" fmla="*/ 1071 h 9988"/>
                    <a:gd name="connsiteX147" fmla="*/ 8500 w 10000"/>
                    <a:gd name="connsiteY147" fmla="*/ 1394 h 9988"/>
                    <a:gd name="connsiteX148" fmla="*/ 8500 w 10000"/>
                    <a:gd name="connsiteY148" fmla="*/ 7555 h 9988"/>
                    <a:gd name="connsiteX149" fmla="*/ 8888 w 10000"/>
                    <a:gd name="connsiteY149" fmla="*/ 7892 h 9988"/>
                    <a:gd name="connsiteX150" fmla="*/ 9016 w 10000"/>
                    <a:gd name="connsiteY150" fmla="*/ 8310 h 9988"/>
                    <a:gd name="connsiteX151" fmla="*/ 8952 w 10000"/>
                    <a:gd name="connsiteY151" fmla="*/ 8448 h 9988"/>
                    <a:gd name="connsiteX152" fmla="*/ 8727 w 10000"/>
                    <a:gd name="connsiteY152" fmla="*/ 8500 h 9988"/>
                    <a:gd name="connsiteX153" fmla="*/ 8146 w 10000"/>
                    <a:gd name="connsiteY153" fmla="*/ 8515 h 9988"/>
                    <a:gd name="connsiteX154" fmla="*/ 7677 w 10000"/>
                    <a:gd name="connsiteY154" fmla="*/ 8597 h 9988"/>
                    <a:gd name="connsiteX155" fmla="*/ 7566 w 10000"/>
                    <a:gd name="connsiteY155" fmla="*/ 8812 h 9988"/>
                    <a:gd name="connsiteX156" fmla="*/ 7903 w 10000"/>
                    <a:gd name="connsiteY156" fmla="*/ 9243 h 9988"/>
                    <a:gd name="connsiteX157" fmla="*/ 8757 w 10000"/>
                    <a:gd name="connsiteY157" fmla="*/ 9312 h 9988"/>
                    <a:gd name="connsiteX158" fmla="*/ 9531 w 10000"/>
                    <a:gd name="connsiteY158" fmla="*/ 9377 h 9988"/>
                    <a:gd name="connsiteX159" fmla="*/ 9758 w 10000"/>
                    <a:gd name="connsiteY159" fmla="*/ 9529 h 9988"/>
                    <a:gd name="connsiteX160" fmla="*/ 9872 w 10000"/>
                    <a:gd name="connsiteY160" fmla="*/ 9706 h 9988"/>
                    <a:gd name="connsiteX161" fmla="*/ 9791 w 10000"/>
                    <a:gd name="connsiteY161" fmla="*/ 9798 h 9988"/>
                    <a:gd name="connsiteX162" fmla="*/ 9420 w 10000"/>
                    <a:gd name="connsiteY162" fmla="*/ 9876 h 9988"/>
                    <a:gd name="connsiteX163" fmla="*/ 9082 w 10000"/>
                    <a:gd name="connsiteY163" fmla="*/ 9890 h 9988"/>
                    <a:gd name="connsiteX164" fmla="*/ 9436 w 10000"/>
                    <a:gd name="connsiteY164" fmla="*/ 9988 h 9988"/>
                    <a:gd name="connsiteX165" fmla="*/ 9872 w 10000"/>
                    <a:gd name="connsiteY165" fmla="*/ 9890 h 9988"/>
                    <a:gd name="connsiteX166" fmla="*/ 10000 w 10000"/>
                    <a:gd name="connsiteY166" fmla="*/ 9706 h 9988"/>
                    <a:gd name="connsiteX167" fmla="*/ 9858 w 10000"/>
                    <a:gd name="connsiteY167" fmla="*/ 9445 h 9988"/>
                    <a:gd name="connsiteX0" fmla="*/ 9858 w 10000"/>
                    <a:gd name="connsiteY0" fmla="*/ 9456 h 9902"/>
                    <a:gd name="connsiteX1" fmla="*/ 9599 w 10000"/>
                    <a:gd name="connsiteY1" fmla="*/ 9298 h 9902"/>
                    <a:gd name="connsiteX2" fmla="*/ 8773 w 10000"/>
                    <a:gd name="connsiteY2" fmla="*/ 9214 h 9902"/>
                    <a:gd name="connsiteX3" fmla="*/ 7967 w 10000"/>
                    <a:gd name="connsiteY3" fmla="*/ 9161 h 9902"/>
                    <a:gd name="connsiteX4" fmla="*/ 7693 w 10000"/>
                    <a:gd name="connsiteY4" fmla="*/ 8823 h 9902"/>
                    <a:gd name="connsiteX5" fmla="*/ 7757 w 10000"/>
                    <a:gd name="connsiteY5" fmla="*/ 8686 h 9902"/>
                    <a:gd name="connsiteX6" fmla="*/ 7967 w 10000"/>
                    <a:gd name="connsiteY6" fmla="*/ 8646 h 9902"/>
                    <a:gd name="connsiteX7" fmla="*/ 8563 w 10000"/>
                    <a:gd name="connsiteY7" fmla="*/ 8634 h 9902"/>
                    <a:gd name="connsiteX8" fmla="*/ 9032 w 10000"/>
                    <a:gd name="connsiteY8" fmla="*/ 8538 h 9902"/>
                    <a:gd name="connsiteX9" fmla="*/ 9146 w 10000"/>
                    <a:gd name="connsiteY9" fmla="*/ 8320 h 9902"/>
                    <a:gd name="connsiteX10" fmla="*/ 9032 w 10000"/>
                    <a:gd name="connsiteY10" fmla="*/ 7901 h 9902"/>
                    <a:gd name="connsiteX11" fmla="*/ 9403 w 10000"/>
                    <a:gd name="connsiteY11" fmla="*/ 7564 h 9902"/>
                    <a:gd name="connsiteX12" fmla="*/ 9403 w 10000"/>
                    <a:gd name="connsiteY12" fmla="*/ 1396 h 9902"/>
                    <a:gd name="connsiteX13" fmla="*/ 8952 w 10000"/>
                    <a:gd name="connsiteY13" fmla="*/ 1058 h 9902"/>
                    <a:gd name="connsiteX14" fmla="*/ 8985 w 10000"/>
                    <a:gd name="connsiteY14" fmla="*/ 844 h 9902"/>
                    <a:gd name="connsiteX15" fmla="*/ 8822 w 10000"/>
                    <a:gd name="connsiteY15" fmla="*/ 584 h 9902"/>
                    <a:gd name="connsiteX16" fmla="*/ 8306 w 10000"/>
                    <a:gd name="connsiteY16" fmla="*/ 530 h 9902"/>
                    <a:gd name="connsiteX17" fmla="*/ 7581 w 10000"/>
                    <a:gd name="connsiteY17" fmla="*/ 626 h 9902"/>
                    <a:gd name="connsiteX18" fmla="*/ 7436 w 10000"/>
                    <a:gd name="connsiteY18" fmla="*/ 869 h 9902"/>
                    <a:gd name="connsiteX19" fmla="*/ 7467 w 10000"/>
                    <a:gd name="connsiteY19" fmla="*/ 1072 h 9902"/>
                    <a:gd name="connsiteX20" fmla="*/ 7147 w 10000"/>
                    <a:gd name="connsiteY20" fmla="*/ 1396 h 9902"/>
                    <a:gd name="connsiteX21" fmla="*/ 7147 w 10000"/>
                    <a:gd name="connsiteY21" fmla="*/ 7564 h 9902"/>
                    <a:gd name="connsiteX22" fmla="*/ 7452 w 10000"/>
                    <a:gd name="connsiteY22" fmla="*/ 7888 h 9902"/>
                    <a:gd name="connsiteX23" fmla="*/ 7483 w 10000"/>
                    <a:gd name="connsiteY23" fmla="*/ 8120 h 9902"/>
                    <a:gd name="connsiteX24" fmla="*/ 7403 w 10000"/>
                    <a:gd name="connsiteY24" fmla="*/ 8280 h 9902"/>
                    <a:gd name="connsiteX25" fmla="*/ 6741 w 10000"/>
                    <a:gd name="connsiteY25" fmla="*/ 8360 h 9902"/>
                    <a:gd name="connsiteX26" fmla="*/ 6258 w 10000"/>
                    <a:gd name="connsiteY26" fmla="*/ 8307 h 9902"/>
                    <a:gd name="connsiteX27" fmla="*/ 6177 w 10000"/>
                    <a:gd name="connsiteY27" fmla="*/ 8148 h 9902"/>
                    <a:gd name="connsiteX28" fmla="*/ 6224 w 10000"/>
                    <a:gd name="connsiteY28" fmla="*/ 7901 h 9902"/>
                    <a:gd name="connsiteX29" fmla="*/ 6258 w 10000"/>
                    <a:gd name="connsiteY29" fmla="*/ 7915 h 9902"/>
                    <a:gd name="connsiteX30" fmla="*/ 6708 w 10000"/>
                    <a:gd name="connsiteY30" fmla="*/ 7564 h 9902"/>
                    <a:gd name="connsiteX31" fmla="*/ 6708 w 10000"/>
                    <a:gd name="connsiteY31" fmla="*/ 1396 h 9902"/>
                    <a:gd name="connsiteX32" fmla="*/ 6258 w 10000"/>
                    <a:gd name="connsiteY32" fmla="*/ 1058 h 9902"/>
                    <a:gd name="connsiteX33" fmla="*/ 6258 w 10000"/>
                    <a:gd name="connsiteY33" fmla="*/ 1058 h 9902"/>
                    <a:gd name="connsiteX34" fmla="*/ 6288 w 10000"/>
                    <a:gd name="connsiteY34" fmla="*/ 844 h 9902"/>
                    <a:gd name="connsiteX35" fmla="*/ 6129 w 10000"/>
                    <a:gd name="connsiteY35" fmla="*/ 584 h 9902"/>
                    <a:gd name="connsiteX36" fmla="*/ 5612 w 10000"/>
                    <a:gd name="connsiteY36" fmla="*/ 530 h 9902"/>
                    <a:gd name="connsiteX37" fmla="*/ 4871 w 10000"/>
                    <a:gd name="connsiteY37" fmla="*/ 626 h 9902"/>
                    <a:gd name="connsiteX38" fmla="*/ 4724 w 10000"/>
                    <a:gd name="connsiteY38" fmla="*/ 869 h 9902"/>
                    <a:gd name="connsiteX39" fmla="*/ 4757 w 10000"/>
                    <a:gd name="connsiteY39" fmla="*/ 1072 h 9902"/>
                    <a:gd name="connsiteX40" fmla="*/ 4467 w 10000"/>
                    <a:gd name="connsiteY40" fmla="*/ 1396 h 9902"/>
                    <a:gd name="connsiteX41" fmla="*/ 4467 w 10000"/>
                    <a:gd name="connsiteY41" fmla="*/ 7564 h 9902"/>
                    <a:gd name="connsiteX42" fmla="*/ 4757 w 10000"/>
                    <a:gd name="connsiteY42" fmla="*/ 7888 h 9902"/>
                    <a:gd name="connsiteX43" fmla="*/ 4790 w 10000"/>
                    <a:gd name="connsiteY43" fmla="*/ 8120 h 9902"/>
                    <a:gd name="connsiteX44" fmla="*/ 4708 w 10000"/>
                    <a:gd name="connsiteY44" fmla="*/ 8280 h 9902"/>
                    <a:gd name="connsiteX45" fmla="*/ 4049 w 10000"/>
                    <a:gd name="connsiteY45" fmla="*/ 8360 h 9902"/>
                    <a:gd name="connsiteX46" fmla="*/ 3582 w 10000"/>
                    <a:gd name="connsiteY46" fmla="*/ 8307 h 9902"/>
                    <a:gd name="connsiteX47" fmla="*/ 3499 w 10000"/>
                    <a:gd name="connsiteY47" fmla="*/ 8148 h 9902"/>
                    <a:gd name="connsiteX48" fmla="*/ 3534 w 10000"/>
                    <a:gd name="connsiteY48" fmla="*/ 7901 h 9902"/>
                    <a:gd name="connsiteX49" fmla="*/ 3567 w 10000"/>
                    <a:gd name="connsiteY49" fmla="*/ 7915 h 9902"/>
                    <a:gd name="connsiteX50" fmla="*/ 4015 w 10000"/>
                    <a:gd name="connsiteY50" fmla="*/ 7564 h 9902"/>
                    <a:gd name="connsiteX51" fmla="*/ 4015 w 10000"/>
                    <a:gd name="connsiteY51" fmla="*/ 1396 h 9902"/>
                    <a:gd name="connsiteX52" fmla="*/ 3693 w 10000"/>
                    <a:gd name="connsiteY52" fmla="*/ 1072 h 9902"/>
                    <a:gd name="connsiteX53" fmla="*/ 3726 w 10000"/>
                    <a:gd name="connsiteY53" fmla="*/ 855 h 9902"/>
                    <a:gd name="connsiteX54" fmla="*/ 3582 w 10000"/>
                    <a:gd name="connsiteY54" fmla="*/ 598 h 9902"/>
                    <a:gd name="connsiteX55" fmla="*/ 3049 w 10000"/>
                    <a:gd name="connsiteY55" fmla="*/ 542 h 9902"/>
                    <a:gd name="connsiteX56" fmla="*/ 2323 w 10000"/>
                    <a:gd name="connsiteY56" fmla="*/ 639 h 9902"/>
                    <a:gd name="connsiteX57" fmla="*/ 2177 w 10000"/>
                    <a:gd name="connsiteY57" fmla="*/ 883 h 9902"/>
                    <a:gd name="connsiteX58" fmla="*/ 2209 w 10000"/>
                    <a:gd name="connsiteY58" fmla="*/ 1058 h 9902"/>
                    <a:gd name="connsiteX59" fmla="*/ 1777 w 10000"/>
                    <a:gd name="connsiteY59" fmla="*/ 1396 h 9902"/>
                    <a:gd name="connsiteX60" fmla="*/ 1777 w 10000"/>
                    <a:gd name="connsiteY60" fmla="*/ 7564 h 9902"/>
                    <a:gd name="connsiteX61" fmla="*/ 2177 w 10000"/>
                    <a:gd name="connsiteY61" fmla="*/ 7901 h 9902"/>
                    <a:gd name="connsiteX62" fmla="*/ 2224 w 10000"/>
                    <a:gd name="connsiteY62" fmla="*/ 8148 h 9902"/>
                    <a:gd name="connsiteX63" fmla="*/ 2145 w 10000"/>
                    <a:gd name="connsiteY63" fmla="*/ 8294 h 9902"/>
                    <a:gd name="connsiteX64" fmla="*/ 1483 w 10000"/>
                    <a:gd name="connsiteY64" fmla="*/ 8376 h 9902"/>
                    <a:gd name="connsiteX65" fmla="*/ 1016 w 10000"/>
                    <a:gd name="connsiteY65" fmla="*/ 8320 h 9902"/>
                    <a:gd name="connsiteX66" fmla="*/ 934 w 10000"/>
                    <a:gd name="connsiteY66" fmla="*/ 8175 h 9902"/>
                    <a:gd name="connsiteX67" fmla="*/ 982 w 10000"/>
                    <a:gd name="connsiteY67" fmla="*/ 7901 h 9902"/>
                    <a:gd name="connsiteX68" fmla="*/ 1338 w 10000"/>
                    <a:gd name="connsiteY68" fmla="*/ 7564 h 9902"/>
                    <a:gd name="connsiteX69" fmla="*/ 1338 w 10000"/>
                    <a:gd name="connsiteY69" fmla="*/ 1396 h 9902"/>
                    <a:gd name="connsiteX70" fmla="*/ 918 w 10000"/>
                    <a:gd name="connsiteY70" fmla="*/ 1058 h 9902"/>
                    <a:gd name="connsiteX71" fmla="*/ 934 w 10000"/>
                    <a:gd name="connsiteY71" fmla="*/ 922 h 9902"/>
                    <a:gd name="connsiteX72" fmla="*/ 838 w 10000"/>
                    <a:gd name="connsiteY72" fmla="*/ 542 h 9902"/>
                    <a:gd name="connsiteX73" fmla="*/ 401 w 10000"/>
                    <a:gd name="connsiteY73" fmla="*/ 370 h 9902"/>
                    <a:gd name="connsiteX74" fmla="*/ 191 w 10000"/>
                    <a:gd name="connsiteY74" fmla="*/ 300 h 9902"/>
                    <a:gd name="connsiteX75" fmla="*/ 128 w 10000"/>
                    <a:gd name="connsiteY75" fmla="*/ 274 h 9902"/>
                    <a:gd name="connsiteX76" fmla="*/ 128 w 10000"/>
                    <a:gd name="connsiteY76" fmla="*/ 274 h 9902"/>
                    <a:gd name="connsiteX77" fmla="*/ 144 w 10000"/>
                    <a:gd name="connsiteY77" fmla="*/ 245 h 9902"/>
                    <a:gd name="connsiteX78" fmla="*/ 516 w 10000"/>
                    <a:gd name="connsiteY78" fmla="*/ 70 h 9902"/>
                    <a:gd name="connsiteX79" fmla="*/ 401 w 10000"/>
                    <a:gd name="connsiteY79" fmla="*/ 1 h 9902"/>
                    <a:gd name="connsiteX80" fmla="*/ 144 w 10000"/>
                    <a:gd name="connsiteY80" fmla="*/ 112 h 9902"/>
                    <a:gd name="connsiteX81" fmla="*/ 0 w 10000"/>
                    <a:gd name="connsiteY81" fmla="*/ 259 h 9902"/>
                    <a:gd name="connsiteX82" fmla="*/ 0 w 10000"/>
                    <a:gd name="connsiteY82" fmla="*/ 274 h 9902"/>
                    <a:gd name="connsiteX83" fmla="*/ 128 w 10000"/>
                    <a:gd name="connsiteY83" fmla="*/ 398 h 9902"/>
                    <a:gd name="connsiteX84" fmla="*/ 484 w 10000"/>
                    <a:gd name="connsiteY84" fmla="*/ 501 h 9902"/>
                    <a:gd name="connsiteX85" fmla="*/ 724 w 10000"/>
                    <a:gd name="connsiteY85" fmla="*/ 613 h 9902"/>
                    <a:gd name="connsiteX86" fmla="*/ 807 w 10000"/>
                    <a:gd name="connsiteY86" fmla="*/ 922 h 9902"/>
                    <a:gd name="connsiteX87" fmla="*/ 790 w 10000"/>
                    <a:gd name="connsiteY87" fmla="*/ 1058 h 9902"/>
                    <a:gd name="connsiteX88" fmla="*/ 433 w 10000"/>
                    <a:gd name="connsiteY88" fmla="*/ 1396 h 9902"/>
                    <a:gd name="connsiteX89" fmla="*/ 433 w 10000"/>
                    <a:gd name="connsiteY89" fmla="*/ 7564 h 9902"/>
                    <a:gd name="connsiteX90" fmla="*/ 838 w 10000"/>
                    <a:gd name="connsiteY90" fmla="*/ 7901 h 9902"/>
                    <a:gd name="connsiteX91" fmla="*/ 807 w 10000"/>
                    <a:gd name="connsiteY91" fmla="*/ 8175 h 9902"/>
                    <a:gd name="connsiteX92" fmla="*/ 950 w 10000"/>
                    <a:gd name="connsiteY92" fmla="*/ 8431 h 9902"/>
                    <a:gd name="connsiteX93" fmla="*/ 1483 w 10000"/>
                    <a:gd name="connsiteY93" fmla="*/ 8481 h 9902"/>
                    <a:gd name="connsiteX94" fmla="*/ 2209 w 10000"/>
                    <a:gd name="connsiteY94" fmla="*/ 8389 h 9902"/>
                    <a:gd name="connsiteX95" fmla="*/ 2354 w 10000"/>
                    <a:gd name="connsiteY95" fmla="*/ 8148 h 9902"/>
                    <a:gd name="connsiteX96" fmla="*/ 2323 w 10000"/>
                    <a:gd name="connsiteY96" fmla="*/ 7901 h 9902"/>
                    <a:gd name="connsiteX97" fmla="*/ 2678 w 10000"/>
                    <a:gd name="connsiteY97" fmla="*/ 7564 h 9902"/>
                    <a:gd name="connsiteX98" fmla="*/ 2678 w 10000"/>
                    <a:gd name="connsiteY98" fmla="*/ 1396 h 9902"/>
                    <a:gd name="connsiteX99" fmla="*/ 2339 w 10000"/>
                    <a:gd name="connsiteY99" fmla="*/ 1058 h 9902"/>
                    <a:gd name="connsiteX100" fmla="*/ 2306 w 10000"/>
                    <a:gd name="connsiteY100" fmla="*/ 883 h 9902"/>
                    <a:gd name="connsiteX101" fmla="*/ 2388 w 10000"/>
                    <a:gd name="connsiteY101" fmla="*/ 734 h 9902"/>
                    <a:gd name="connsiteX102" fmla="*/ 3049 w 10000"/>
                    <a:gd name="connsiteY102" fmla="*/ 652 h 9902"/>
                    <a:gd name="connsiteX103" fmla="*/ 3517 w 10000"/>
                    <a:gd name="connsiteY103" fmla="*/ 708 h 9902"/>
                    <a:gd name="connsiteX104" fmla="*/ 3597 w 10000"/>
                    <a:gd name="connsiteY104" fmla="*/ 855 h 9902"/>
                    <a:gd name="connsiteX105" fmla="*/ 3567 w 10000"/>
                    <a:gd name="connsiteY105" fmla="*/ 1058 h 9902"/>
                    <a:gd name="connsiteX106" fmla="*/ 3567 w 10000"/>
                    <a:gd name="connsiteY106" fmla="*/ 1058 h 9902"/>
                    <a:gd name="connsiteX107" fmla="*/ 3112 w 10000"/>
                    <a:gd name="connsiteY107" fmla="*/ 1396 h 9902"/>
                    <a:gd name="connsiteX108" fmla="*/ 3112 w 10000"/>
                    <a:gd name="connsiteY108" fmla="*/ 7564 h 9902"/>
                    <a:gd name="connsiteX109" fmla="*/ 3403 w 10000"/>
                    <a:gd name="connsiteY109" fmla="*/ 7888 h 9902"/>
                    <a:gd name="connsiteX110" fmla="*/ 3372 w 10000"/>
                    <a:gd name="connsiteY110" fmla="*/ 8148 h 9902"/>
                    <a:gd name="connsiteX111" fmla="*/ 3517 w 10000"/>
                    <a:gd name="connsiteY111" fmla="*/ 8404 h 9902"/>
                    <a:gd name="connsiteX112" fmla="*/ 4049 w 10000"/>
                    <a:gd name="connsiteY112" fmla="*/ 8470 h 9902"/>
                    <a:gd name="connsiteX113" fmla="*/ 4771 w 10000"/>
                    <a:gd name="connsiteY113" fmla="*/ 8376 h 9902"/>
                    <a:gd name="connsiteX114" fmla="*/ 4918 w 10000"/>
                    <a:gd name="connsiteY114" fmla="*/ 8120 h 9902"/>
                    <a:gd name="connsiteX115" fmla="*/ 4885 w 10000"/>
                    <a:gd name="connsiteY115" fmla="*/ 7901 h 9902"/>
                    <a:gd name="connsiteX116" fmla="*/ 4918 w 10000"/>
                    <a:gd name="connsiteY116" fmla="*/ 7915 h 9902"/>
                    <a:gd name="connsiteX117" fmla="*/ 5371 w 10000"/>
                    <a:gd name="connsiteY117" fmla="*/ 7564 h 9902"/>
                    <a:gd name="connsiteX118" fmla="*/ 5371 w 10000"/>
                    <a:gd name="connsiteY118" fmla="*/ 1396 h 9902"/>
                    <a:gd name="connsiteX119" fmla="*/ 4918 w 10000"/>
                    <a:gd name="connsiteY119" fmla="*/ 1058 h 9902"/>
                    <a:gd name="connsiteX120" fmla="*/ 4885 w 10000"/>
                    <a:gd name="connsiteY120" fmla="*/ 1058 h 9902"/>
                    <a:gd name="connsiteX121" fmla="*/ 4871 w 10000"/>
                    <a:gd name="connsiteY121" fmla="*/ 869 h 9902"/>
                    <a:gd name="connsiteX122" fmla="*/ 4935 w 10000"/>
                    <a:gd name="connsiteY122" fmla="*/ 719 h 9902"/>
                    <a:gd name="connsiteX123" fmla="*/ 5612 w 10000"/>
                    <a:gd name="connsiteY123" fmla="*/ 639 h 9902"/>
                    <a:gd name="connsiteX124" fmla="*/ 6082 w 10000"/>
                    <a:gd name="connsiteY124" fmla="*/ 692 h 9902"/>
                    <a:gd name="connsiteX125" fmla="*/ 6161 w 10000"/>
                    <a:gd name="connsiteY125" fmla="*/ 844 h 9902"/>
                    <a:gd name="connsiteX126" fmla="*/ 6113 w 10000"/>
                    <a:gd name="connsiteY126" fmla="*/ 1072 h 9902"/>
                    <a:gd name="connsiteX127" fmla="*/ 5807 w 10000"/>
                    <a:gd name="connsiteY127" fmla="*/ 1396 h 9902"/>
                    <a:gd name="connsiteX128" fmla="*/ 5807 w 10000"/>
                    <a:gd name="connsiteY128" fmla="*/ 7564 h 9902"/>
                    <a:gd name="connsiteX129" fmla="*/ 6096 w 10000"/>
                    <a:gd name="connsiteY129" fmla="*/ 7888 h 9902"/>
                    <a:gd name="connsiteX130" fmla="*/ 6049 w 10000"/>
                    <a:gd name="connsiteY130" fmla="*/ 8148 h 9902"/>
                    <a:gd name="connsiteX131" fmla="*/ 6208 w 10000"/>
                    <a:gd name="connsiteY131" fmla="*/ 8404 h 9902"/>
                    <a:gd name="connsiteX132" fmla="*/ 6741 w 10000"/>
                    <a:gd name="connsiteY132" fmla="*/ 8470 h 9902"/>
                    <a:gd name="connsiteX133" fmla="*/ 7467 w 10000"/>
                    <a:gd name="connsiteY133" fmla="*/ 8376 h 9902"/>
                    <a:gd name="connsiteX134" fmla="*/ 7613 w 10000"/>
                    <a:gd name="connsiteY134" fmla="*/ 8120 h 9902"/>
                    <a:gd name="connsiteX135" fmla="*/ 7581 w 10000"/>
                    <a:gd name="connsiteY135" fmla="*/ 7915 h 9902"/>
                    <a:gd name="connsiteX136" fmla="*/ 7597 w 10000"/>
                    <a:gd name="connsiteY136" fmla="*/ 7915 h 9902"/>
                    <a:gd name="connsiteX137" fmla="*/ 8049 w 10000"/>
                    <a:gd name="connsiteY137" fmla="*/ 7564 h 9902"/>
                    <a:gd name="connsiteX138" fmla="*/ 8049 w 10000"/>
                    <a:gd name="connsiteY138" fmla="*/ 1396 h 9902"/>
                    <a:gd name="connsiteX139" fmla="*/ 7597 w 10000"/>
                    <a:gd name="connsiteY139" fmla="*/ 1058 h 9902"/>
                    <a:gd name="connsiteX140" fmla="*/ 7581 w 10000"/>
                    <a:gd name="connsiteY140" fmla="*/ 1058 h 9902"/>
                    <a:gd name="connsiteX141" fmla="*/ 7566 w 10000"/>
                    <a:gd name="connsiteY141" fmla="*/ 869 h 9902"/>
                    <a:gd name="connsiteX142" fmla="*/ 7646 w 10000"/>
                    <a:gd name="connsiteY142" fmla="*/ 719 h 9902"/>
                    <a:gd name="connsiteX143" fmla="*/ 8306 w 10000"/>
                    <a:gd name="connsiteY143" fmla="*/ 639 h 9902"/>
                    <a:gd name="connsiteX144" fmla="*/ 8773 w 10000"/>
                    <a:gd name="connsiteY144" fmla="*/ 692 h 9902"/>
                    <a:gd name="connsiteX145" fmla="*/ 8857 w 10000"/>
                    <a:gd name="connsiteY145" fmla="*/ 844 h 9902"/>
                    <a:gd name="connsiteX146" fmla="*/ 8822 w 10000"/>
                    <a:gd name="connsiteY146" fmla="*/ 1072 h 9902"/>
                    <a:gd name="connsiteX147" fmla="*/ 8500 w 10000"/>
                    <a:gd name="connsiteY147" fmla="*/ 1396 h 9902"/>
                    <a:gd name="connsiteX148" fmla="*/ 8500 w 10000"/>
                    <a:gd name="connsiteY148" fmla="*/ 7564 h 9902"/>
                    <a:gd name="connsiteX149" fmla="*/ 8888 w 10000"/>
                    <a:gd name="connsiteY149" fmla="*/ 7901 h 9902"/>
                    <a:gd name="connsiteX150" fmla="*/ 9016 w 10000"/>
                    <a:gd name="connsiteY150" fmla="*/ 8320 h 9902"/>
                    <a:gd name="connsiteX151" fmla="*/ 8952 w 10000"/>
                    <a:gd name="connsiteY151" fmla="*/ 8458 h 9902"/>
                    <a:gd name="connsiteX152" fmla="*/ 8727 w 10000"/>
                    <a:gd name="connsiteY152" fmla="*/ 8510 h 9902"/>
                    <a:gd name="connsiteX153" fmla="*/ 8146 w 10000"/>
                    <a:gd name="connsiteY153" fmla="*/ 8525 h 9902"/>
                    <a:gd name="connsiteX154" fmla="*/ 7677 w 10000"/>
                    <a:gd name="connsiteY154" fmla="*/ 8607 h 9902"/>
                    <a:gd name="connsiteX155" fmla="*/ 7566 w 10000"/>
                    <a:gd name="connsiteY155" fmla="*/ 8823 h 9902"/>
                    <a:gd name="connsiteX156" fmla="*/ 7903 w 10000"/>
                    <a:gd name="connsiteY156" fmla="*/ 9254 h 9902"/>
                    <a:gd name="connsiteX157" fmla="*/ 8757 w 10000"/>
                    <a:gd name="connsiteY157" fmla="*/ 9323 h 9902"/>
                    <a:gd name="connsiteX158" fmla="*/ 9531 w 10000"/>
                    <a:gd name="connsiteY158" fmla="*/ 9388 h 9902"/>
                    <a:gd name="connsiteX159" fmla="*/ 9758 w 10000"/>
                    <a:gd name="connsiteY159" fmla="*/ 9540 h 9902"/>
                    <a:gd name="connsiteX160" fmla="*/ 9872 w 10000"/>
                    <a:gd name="connsiteY160" fmla="*/ 9718 h 9902"/>
                    <a:gd name="connsiteX161" fmla="*/ 9791 w 10000"/>
                    <a:gd name="connsiteY161" fmla="*/ 9810 h 9902"/>
                    <a:gd name="connsiteX162" fmla="*/ 9420 w 10000"/>
                    <a:gd name="connsiteY162" fmla="*/ 9888 h 9902"/>
                    <a:gd name="connsiteX163" fmla="*/ 9082 w 10000"/>
                    <a:gd name="connsiteY163" fmla="*/ 9902 h 9902"/>
                    <a:gd name="connsiteX164" fmla="*/ 9872 w 10000"/>
                    <a:gd name="connsiteY164" fmla="*/ 9902 h 9902"/>
                    <a:gd name="connsiteX165" fmla="*/ 10000 w 10000"/>
                    <a:gd name="connsiteY165" fmla="*/ 9718 h 9902"/>
                    <a:gd name="connsiteX166" fmla="*/ 9858 w 10000"/>
                    <a:gd name="connsiteY166" fmla="*/ 9456 h 9902"/>
                    <a:gd name="connsiteX0" fmla="*/ 9858 w 10000"/>
                    <a:gd name="connsiteY0" fmla="*/ 9550 h 10012"/>
                    <a:gd name="connsiteX1" fmla="*/ 9599 w 10000"/>
                    <a:gd name="connsiteY1" fmla="*/ 9390 h 10012"/>
                    <a:gd name="connsiteX2" fmla="*/ 8773 w 10000"/>
                    <a:gd name="connsiteY2" fmla="*/ 9305 h 10012"/>
                    <a:gd name="connsiteX3" fmla="*/ 7967 w 10000"/>
                    <a:gd name="connsiteY3" fmla="*/ 9252 h 10012"/>
                    <a:gd name="connsiteX4" fmla="*/ 7693 w 10000"/>
                    <a:gd name="connsiteY4" fmla="*/ 8910 h 10012"/>
                    <a:gd name="connsiteX5" fmla="*/ 7757 w 10000"/>
                    <a:gd name="connsiteY5" fmla="*/ 8772 h 10012"/>
                    <a:gd name="connsiteX6" fmla="*/ 7967 w 10000"/>
                    <a:gd name="connsiteY6" fmla="*/ 8732 h 10012"/>
                    <a:gd name="connsiteX7" fmla="*/ 8563 w 10000"/>
                    <a:gd name="connsiteY7" fmla="*/ 8719 h 10012"/>
                    <a:gd name="connsiteX8" fmla="*/ 9032 w 10000"/>
                    <a:gd name="connsiteY8" fmla="*/ 8623 h 10012"/>
                    <a:gd name="connsiteX9" fmla="*/ 9146 w 10000"/>
                    <a:gd name="connsiteY9" fmla="*/ 8402 h 10012"/>
                    <a:gd name="connsiteX10" fmla="*/ 9032 w 10000"/>
                    <a:gd name="connsiteY10" fmla="*/ 7979 h 10012"/>
                    <a:gd name="connsiteX11" fmla="*/ 9403 w 10000"/>
                    <a:gd name="connsiteY11" fmla="*/ 7639 h 10012"/>
                    <a:gd name="connsiteX12" fmla="*/ 9403 w 10000"/>
                    <a:gd name="connsiteY12" fmla="*/ 1410 h 10012"/>
                    <a:gd name="connsiteX13" fmla="*/ 8952 w 10000"/>
                    <a:gd name="connsiteY13" fmla="*/ 1068 h 10012"/>
                    <a:gd name="connsiteX14" fmla="*/ 8985 w 10000"/>
                    <a:gd name="connsiteY14" fmla="*/ 852 h 10012"/>
                    <a:gd name="connsiteX15" fmla="*/ 8822 w 10000"/>
                    <a:gd name="connsiteY15" fmla="*/ 590 h 10012"/>
                    <a:gd name="connsiteX16" fmla="*/ 8306 w 10000"/>
                    <a:gd name="connsiteY16" fmla="*/ 535 h 10012"/>
                    <a:gd name="connsiteX17" fmla="*/ 7581 w 10000"/>
                    <a:gd name="connsiteY17" fmla="*/ 632 h 10012"/>
                    <a:gd name="connsiteX18" fmla="*/ 7436 w 10000"/>
                    <a:gd name="connsiteY18" fmla="*/ 878 h 10012"/>
                    <a:gd name="connsiteX19" fmla="*/ 7467 w 10000"/>
                    <a:gd name="connsiteY19" fmla="*/ 1083 h 10012"/>
                    <a:gd name="connsiteX20" fmla="*/ 7147 w 10000"/>
                    <a:gd name="connsiteY20" fmla="*/ 1410 h 10012"/>
                    <a:gd name="connsiteX21" fmla="*/ 7147 w 10000"/>
                    <a:gd name="connsiteY21" fmla="*/ 7639 h 10012"/>
                    <a:gd name="connsiteX22" fmla="*/ 7452 w 10000"/>
                    <a:gd name="connsiteY22" fmla="*/ 7966 h 10012"/>
                    <a:gd name="connsiteX23" fmla="*/ 7483 w 10000"/>
                    <a:gd name="connsiteY23" fmla="*/ 8200 h 10012"/>
                    <a:gd name="connsiteX24" fmla="*/ 7403 w 10000"/>
                    <a:gd name="connsiteY24" fmla="*/ 8362 h 10012"/>
                    <a:gd name="connsiteX25" fmla="*/ 6741 w 10000"/>
                    <a:gd name="connsiteY25" fmla="*/ 8443 h 10012"/>
                    <a:gd name="connsiteX26" fmla="*/ 6258 w 10000"/>
                    <a:gd name="connsiteY26" fmla="*/ 8389 h 10012"/>
                    <a:gd name="connsiteX27" fmla="*/ 6177 w 10000"/>
                    <a:gd name="connsiteY27" fmla="*/ 8229 h 10012"/>
                    <a:gd name="connsiteX28" fmla="*/ 6224 w 10000"/>
                    <a:gd name="connsiteY28" fmla="*/ 7979 h 10012"/>
                    <a:gd name="connsiteX29" fmla="*/ 6258 w 10000"/>
                    <a:gd name="connsiteY29" fmla="*/ 7993 h 10012"/>
                    <a:gd name="connsiteX30" fmla="*/ 6708 w 10000"/>
                    <a:gd name="connsiteY30" fmla="*/ 7639 h 10012"/>
                    <a:gd name="connsiteX31" fmla="*/ 6708 w 10000"/>
                    <a:gd name="connsiteY31" fmla="*/ 1410 h 10012"/>
                    <a:gd name="connsiteX32" fmla="*/ 6258 w 10000"/>
                    <a:gd name="connsiteY32" fmla="*/ 1068 h 10012"/>
                    <a:gd name="connsiteX33" fmla="*/ 6258 w 10000"/>
                    <a:gd name="connsiteY33" fmla="*/ 1068 h 10012"/>
                    <a:gd name="connsiteX34" fmla="*/ 6288 w 10000"/>
                    <a:gd name="connsiteY34" fmla="*/ 852 h 10012"/>
                    <a:gd name="connsiteX35" fmla="*/ 6129 w 10000"/>
                    <a:gd name="connsiteY35" fmla="*/ 590 h 10012"/>
                    <a:gd name="connsiteX36" fmla="*/ 5612 w 10000"/>
                    <a:gd name="connsiteY36" fmla="*/ 535 h 10012"/>
                    <a:gd name="connsiteX37" fmla="*/ 4871 w 10000"/>
                    <a:gd name="connsiteY37" fmla="*/ 632 h 10012"/>
                    <a:gd name="connsiteX38" fmla="*/ 4724 w 10000"/>
                    <a:gd name="connsiteY38" fmla="*/ 878 h 10012"/>
                    <a:gd name="connsiteX39" fmla="*/ 4757 w 10000"/>
                    <a:gd name="connsiteY39" fmla="*/ 1083 h 10012"/>
                    <a:gd name="connsiteX40" fmla="*/ 4467 w 10000"/>
                    <a:gd name="connsiteY40" fmla="*/ 1410 h 10012"/>
                    <a:gd name="connsiteX41" fmla="*/ 4467 w 10000"/>
                    <a:gd name="connsiteY41" fmla="*/ 7639 h 10012"/>
                    <a:gd name="connsiteX42" fmla="*/ 4757 w 10000"/>
                    <a:gd name="connsiteY42" fmla="*/ 7966 h 10012"/>
                    <a:gd name="connsiteX43" fmla="*/ 4790 w 10000"/>
                    <a:gd name="connsiteY43" fmla="*/ 8200 h 10012"/>
                    <a:gd name="connsiteX44" fmla="*/ 4708 w 10000"/>
                    <a:gd name="connsiteY44" fmla="*/ 8362 h 10012"/>
                    <a:gd name="connsiteX45" fmla="*/ 4049 w 10000"/>
                    <a:gd name="connsiteY45" fmla="*/ 8443 h 10012"/>
                    <a:gd name="connsiteX46" fmla="*/ 3582 w 10000"/>
                    <a:gd name="connsiteY46" fmla="*/ 8389 h 10012"/>
                    <a:gd name="connsiteX47" fmla="*/ 3499 w 10000"/>
                    <a:gd name="connsiteY47" fmla="*/ 8229 h 10012"/>
                    <a:gd name="connsiteX48" fmla="*/ 3534 w 10000"/>
                    <a:gd name="connsiteY48" fmla="*/ 7979 h 10012"/>
                    <a:gd name="connsiteX49" fmla="*/ 3567 w 10000"/>
                    <a:gd name="connsiteY49" fmla="*/ 7993 h 10012"/>
                    <a:gd name="connsiteX50" fmla="*/ 4015 w 10000"/>
                    <a:gd name="connsiteY50" fmla="*/ 7639 h 10012"/>
                    <a:gd name="connsiteX51" fmla="*/ 4015 w 10000"/>
                    <a:gd name="connsiteY51" fmla="*/ 1410 h 10012"/>
                    <a:gd name="connsiteX52" fmla="*/ 3693 w 10000"/>
                    <a:gd name="connsiteY52" fmla="*/ 1083 h 10012"/>
                    <a:gd name="connsiteX53" fmla="*/ 3726 w 10000"/>
                    <a:gd name="connsiteY53" fmla="*/ 863 h 10012"/>
                    <a:gd name="connsiteX54" fmla="*/ 3582 w 10000"/>
                    <a:gd name="connsiteY54" fmla="*/ 604 h 10012"/>
                    <a:gd name="connsiteX55" fmla="*/ 3049 w 10000"/>
                    <a:gd name="connsiteY55" fmla="*/ 547 h 10012"/>
                    <a:gd name="connsiteX56" fmla="*/ 2323 w 10000"/>
                    <a:gd name="connsiteY56" fmla="*/ 645 h 10012"/>
                    <a:gd name="connsiteX57" fmla="*/ 2177 w 10000"/>
                    <a:gd name="connsiteY57" fmla="*/ 892 h 10012"/>
                    <a:gd name="connsiteX58" fmla="*/ 2209 w 10000"/>
                    <a:gd name="connsiteY58" fmla="*/ 1068 h 10012"/>
                    <a:gd name="connsiteX59" fmla="*/ 1777 w 10000"/>
                    <a:gd name="connsiteY59" fmla="*/ 1410 h 10012"/>
                    <a:gd name="connsiteX60" fmla="*/ 1777 w 10000"/>
                    <a:gd name="connsiteY60" fmla="*/ 7639 h 10012"/>
                    <a:gd name="connsiteX61" fmla="*/ 2177 w 10000"/>
                    <a:gd name="connsiteY61" fmla="*/ 7979 h 10012"/>
                    <a:gd name="connsiteX62" fmla="*/ 2224 w 10000"/>
                    <a:gd name="connsiteY62" fmla="*/ 8229 h 10012"/>
                    <a:gd name="connsiteX63" fmla="*/ 2145 w 10000"/>
                    <a:gd name="connsiteY63" fmla="*/ 8376 h 10012"/>
                    <a:gd name="connsiteX64" fmla="*/ 1483 w 10000"/>
                    <a:gd name="connsiteY64" fmla="*/ 8459 h 10012"/>
                    <a:gd name="connsiteX65" fmla="*/ 1016 w 10000"/>
                    <a:gd name="connsiteY65" fmla="*/ 8402 h 10012"/>
                    <a:gd name="connsiteX66" fmla="*/ 934 w 10000"/>
                    <a:gd name="connsiteY66" fmla="*/ 8256 h 10012"/>
                    <a:gd name="connsiteX67" fmla="*/ 982 w 10000"/>
                    <a:gd name="connsiteY67" fmla="*/ 7979 h 10012"/>
                    <a:gd name="connsiteX68" fmla="*/ 1338 w 10000"/>
                    <a:gd name="connsiteY68" fmla="*/ 7639 h 10012"/>
                    <a:gd name="connsiteX69" fmla="*/ 1338 w 10000"/>
                    <a:gd name="connsiteY69" fmla="*/ 1410 h 10012"/>
                    <a:gd name="connsiteX70" fmla="*/ 918 w 10000"/>
                    <a:gd name="connsiteY70" fmla="*/ 1068 h 10012"/>
                    <a:gd name="connsiteX71" fmla="*/ 934 w 10000"/>
                    <a:gd name="connsiteY71" fmla="*/ 931 h 10012"/>
                    <a:gd name="connsiteX72" fmla="*/ 838 w 10000"/>
                    <a:gd name="connsiteY72" fmla="*/ 547 h 10012"/>
                    <a:gd name="connsiteX73" fmla="*/ 401 w 10000"/>
                    <a:gd name="connsiteY73" fmla="*/ 374 h 10012"/>
                    <a:gd name="connsiteX74" fmla="*/ 191 w 10000"/>
                    <a:gd name="connsiteY74" fmla="*/ 303 h 10012"/>
                    <a:gd name="connsiteX75" fmla="*/ 128 w 10000"/>
                    <a:gd name="connsiteY75" fmla="*/ 277 h 10012"/>
                    <a:gd name="connsiteX76" fmla="*/ 128 w 10000"/>
                    <a:gd name="connsiteY76" fmla="*/ 277 h 10012"/>
                    <a:gd name="connsiteX77" fmla="*/ 144 w 10000"/>
                    <a:gd name="connsiteY77" fmla="*/ 247 h 10012"/>
                    <a:gd name="connsiteX78" fmla="*/ 516 w 10000"/>
                    <a:gd name="connsiteY78" fmla="*/ 71 h 10012"/>
                    <a:gd name="connsiteX79" fmla="*/ 401 w 10000"/>
                    <a:gd name="connsiteY79" fmla="*/ 1 h 10012"/>
                    <a:gd name="connsiteX80" fmla="*/ 144 w 10000"/>
                    <a:gd name="connsiteY80" fmla="*/ 113 h 10012"/>
                    <a:gd name="connsiteX81" fmla="*/ 0 w 10000"/>
                    <a:gd name="connsiteY81" fmla="*/ 262 h 10012"/>
                    <a:gd name="connsiteX82" fmla="*/ 0 w 10000"/>
                    <a:gd name="connsiteY82" fmla="*/ 277 h 10012"/>
                    <a:gd name="connsiteX83" fmla="*/ 128 w 10000"/>
                    <a:gd name="connsiteY83" fmla="*/ 402 h 10012"/>
                    <a:gd name="connsiteX84" fmla="*/ 484 w 10000"/>
                    <a:gd name="connsiteY84" fmla="*/ 506 h 10012"/>
                    <a:gd name="connsiteX85" fmla="*/ 724 w 10000"/>
                    <a:gd name="connsiteY85" fmla="*/ 619 h 10012"/>
                    <a:gd name="connsiteX86" fmla="*/ 807 w 10000"/>
                    <a:gd name="connsiteY86" fmla="*/ 931 h 10012"/>
                    <a:gd name="connsiteX87" fmla="*/ 790 w 10000"/>
                    <a:gd name="connsiteY87" fmla="*/ 1068 h 10012"/>
                    <a:gd name="connsiteX88" fmla="*/ 433 w 10000"/>
                    <a:gd name="connsiteY88" fmla="*/ 1410 h 10012"/>
                    <a:gd name="connsiteX89" fmla="*/ 433 w 10000"/>
                    <a:gd name="connsiteY89" fmla="*/ 7639 h 10012"/>
                    <a:gd name="connsiteX90" fmla="*/ 838 w 10000"/>
                    <a:gd name="connsiteY90" fmla="*/ 7979 h 10012"/>
                    <a:gd name="connsiteX91" fmla="*/ 807 w 10000"/>
                    <a:gd name="connsiteY91" fmla="*/ 8256 h 10012"/>
                    <a:gd name="connsiteX92" fmla="*/ 950 w 10000"/>
                    <a:gd name="connsiteY92" fmla="*/ 8514 h 10012"/>
                    <a:gd name="connsiteX93" fmla="*/ 1483 w 10000"/>
                    <a:gd name="connsiteY93" fmla="*/ 8565 h 10012"/>
                    <a:gd name="connsiteX94" fmla="*/ 2209 w 10000"/>
                    <a:gd name="connsiteY94" fmla="*/ 8472 h 10012"/>
                    <a:gd name="connsiteX95" fmla="*/ 2354 w 10000"/>
                    <a:gd name="connsiteY95" fmla="*/ 8229 h 10012"/>
                    <a:gd name="connsiteX96" fmla="*/ 2323 w 10000"/>
                    <a:gd name="connsiteY96" fmla="*/ 7979 h 10012"/>
                    <a:gd name="connsiteX97" fmla="*/ 2678 w 10000"/>
                    <a:gd name="connsiteY97" fmla="*/ 7639 h 10012"/>
                    <a:gd name="connsiteX98" fmla="*/ 2678 w 10000"/>
                    <a:gd name="connsiteY98" fmla="*/ 1410 h 10012"/>
                    <a:gd name="connsiteX99" fmla="*/ 2339 w 10000"/>
                    <a:gd name="connsiteY99" fmla="*/ 1068 h 10012"/>
                    <a:gd name="connsiteX100" fmla="*/ 2306 w 10000"/>
                    <a:gd name="connsiteY100" fmla="*/ 892 h 10012"/>
                    <a:gd name="connsiteX101" fmla="*/ 2388 w 10000"/>
                    <a:gd name="connsiteY101" fmla="*/ 741 h 10012"/>
                    <a:gd name="connsiteX102" fmla="*/ 3049 w 10000"/>
                    <a:gd name="connsiteY102" fmla="*/ 658 h 10012"/>
                    <a:gd name="connsiteX103" fmla="*/ 3517 w 10000"/>
                    <a:gd name="connsiteY103" fmla="*/ 715 h 10012"/>
                    <a:gd name="connsiteX104" fmla="*/ 3597 w 10000"/>
                    <a:gd name="connsiteY104" fmla="*/ 863 h 10012"/>
                    <a:gd name="connsiteX105" fmla="*/ 3567 w 10000"/>
                    <a:gd name="connsiteY105" fmla="*/ 1068 h 10012"/>
                    <a:gd name="connsiteX106" fmla="*/ 3567 w 10000"/>
                    <a:gd name="connsiteY106" fmla="*/ 1068 h 10012"/>
                    <a:gd name="connsiteX107" fmla="*/ 3112 w 10000"/>
                    <a:gd name="connsiteY107" fmla="*/ 1410 h 10012"/>
                    <a:gd name="connsiteX108" fmla="*/ 3112 w 10000"/>
                    <a:gd name="connsiteY108" fmla="*/ 7639 h 10012"/>
                    <a:gd name="connsiteX109" fmla="*/ 3403 w 10000"/>
                    <a:gd name="connsiteY109" fmla="*/ 7966 h 10012"/>
                    <a:gd name="connsiteX110" fmla="*/ 3372 w 10000"/>
                    <a:gd name="connsiteY110" fmla="*/ 8229 h 10012"/>
                    <a:gd name="connsiteX111" fmla="*/ 3517 w 10000"/>
                    <a:gd name="connsiteY111" fmla="*/ 8487 h 10012"/>
                    <a:gd name="connsiteX112" fmla="*/ 4049 w 10000"/>
                    <a:gd name="connsiteY112" fmla="*/ 8554 h 10012"/>
                    <a:gd name="connsiteX113" fmla="*/ 4771 w 10000"/>
                    <a:gd name="connsiteY113" fmla="*/ 8459 h 10012"/>
                    <a:gd name="connsiteX114" fmla="*/ 4918 w 10000"/>
                    <a:gd name="connsiteY114" fmla="*/ 8200 h 10012"/>
                    <a:gd name="connsiteX115" fmla="*/ 4885 w 10000"/>
                    <a:gd name="connsiteY115" fmla="*/ 7979 h 10012"/>
                    <a:gd name="connsiteX116" fmla="*/ 4918 w 10000"/>
                    <a:gd name="connsiteY116" fmla="*/ 7993 h 10012"/>
                    <a:gd name="connsiteX117" fmla="*/ 5371 w 10000"/>
                    <a:gd name="connsiteY117" fmla="*/ 7639 h 10012"/>
                    <a:gd name="connsiteX118" fmla="*/ 5371 w 10000"/>
                    <a:gd name="connsiteY118" fmla="*/ 1410 h 10012"/>
                    <a:gd name="connsiteX119" fmla="*/ 4918 w 10000"/>
                    <a:gd name="connsiteY119" fmla="*/ 1068 h 10012"/>
                    <a:gd name="connsiteX120" fmla="*/ 4885 w 10000"/>
                    <a:gd name="connsiteY120" fmla="*/ 1068 h 10012"/>
                    <a:gd name="connsiteX121" fmla="*/ 4871 w 10000"/>
                    <a:gd name="connsiteY121" fmla="*/ 878 h 10012"/>
                    <a:gd name="connsiteX122" fmla="*/ 4935 w 10000"/>
                    <a:gd name="connsiteY122" fmla="*/ 726 h 10012"/>
                    <a:gd name="connsiteX123" fmla="*/ 5612 w 10000"/>
                    <a:gd name="connsiteY123" fmla="*/ 645 h 10012"/>
                    <a:gd name="connsiteX124" fmla="*/ 6082 w 10000"/>
                    <a:gd name="connsiteY124" fmla="*/ 699 h 10012"/>
                    <a:gd name="connsiteX125" fmla="*/ 6161 w 10000"/>
                    <a:gd name="connsiteY125" fmla="*/ 852 h 10012"/>
                    <a:gd name="connsiteX126" fmla="*/ 6113 w 10000"/>
                    <a:gd name="connsiteY126" fmla="*/ 1083 h 10012"/>
                    <a:gd name="connsiteX127" fmla="*/ 5807 w 10000"/>
                    <a:gd name="connsiteY127" fmla="*/ 1410 h 10012"/>
                    <a:gd name="connsiteX128" fmla="*/ 5807 w 10000"/>
                    <a:gd name="connsiteY128" fmla="*/ 7639 h 10012"/>
                    <a:gd name="connsiteX129" fmla="*/ 6096 w 10000"/>
                    <a:gd name="connsiteY129" fmla="*/ 7966 h 10012"/>
                    <a:gd name="connsiteX130" fmla="*/ 6049 w 10000"/>
                    <a:gd name="connsiteY130" fmla="*/ 8229 h 10012"/>
                    <a:gd name="connsiteX131" fmla="*/ 6208 w 10000"/>
                    <a:gd name="connsiteY131" fmla="*/ 8487 h 10012"/>
                    <a:gd name="connsiteX132" fmla="*/ 6741 w 10000"/>
                    <a:gd name="connsiteY132" fmla="*/ 8554 h 10012"/>
                    <a:gd name="connsiteX133" fmla="*/ 7467 w 10000"/>
                    <a:gd name="connsiteY133" fmla="*/ 8459 h 10012"/>
                    <a:gd name="connsiteX134" fmla="*/ 7613 w 10000"/>
                    <a:gd name="connsiteY134" fmla="*/ 8200 h 10012"/>
                    <a:gd name="connsiteX135" fmla="*/ 7581 w 10000"/>
                    <a:gd name="connsiteY135" fmla="*/ 7993 h 10012"/>
                    <a:gd name="connsiteX136" fmla="*/ 7597 w 10000"/>
                    <a:gd name="connsiteY136" fmla="*/ 7993 h 10012"/>
                    <a:gd name="connsiteX137" fmla="*/ 8049 w 10000"/>
                    <a:gd name="connsiteY137" fmla="*/ 7639 h 10012"/>
                    <a:gd name="connsiteX138" fmla="*/ 8049 w 10000"/>
                    <a:gd name="connsiteY138" fmla="*/ 1410 h 10012"/>
                    <a:gd name="connsiteX139" fmla="*/ 7597 w 10000"/>
                    <a:gd name="connsiteY139" fmla="*/ 1068 h 10012"/>
                    <a:gd name="connsiteX140" fmla="*/ 7581 w 10000"/>
                    <a:gd name="connsiteY140" fmla="*/ 1068 h 10012"/>
                    <a:gd name="connsiteX141" fmla="*/ 7566 w 10000"/>
                    <a:gd name="connsiteY141" fmla="*/ 878 h 10012"/>
                    <a:gd name="connsiteX142" fmla="*/ 7646 w 10000"/>
                    <a:gd name="connsiteY142" fmla="*/ 726 h 10012"/>
                    <a:gd name="connsiteX143" fmla="*/ 8306 w 10000"/>
                    <a:gd name="connsiteY143" fmla="*/ 645 h 10012"/>
                    <a:gd name="connsiteX144" fmla="*/ 8773 w 10000"/>
                    <a:gd name="connsiteY144" fmla="*/ 699 h 10012"/>
                    <a:gd name="connsiteX145" fmla="*/ 8857 w 10000"/>
                    <a:gd name="connsiteY145" fmla="*/ 852 h 10012"/>
                    <a:gd name="connsiteX146" fmla="*/ 8822 w 10000"/>
                    <a:gd name="connsiteY146" fmla="*/ 1083 h 10012"/>
                    <a:gd name="connsiteX147" fmla="*/ 8500 w 10000"/>
                    <a:gd name="connsiteY147" fmla="*/ 1410 h 10012"/>
                    <a:gd name="connsiteX148" fmla="*/ 8500 w 10000"/>
                    <a:gd name="connsiteY148" fmla="*/ 7639 h 10012"/>
                    <a:gd name="connsiteX149" fmla="*/ 8888 w 10000"/>
                    <a:gd name="connsiteY149" fmla="*/ 7979 h 10012"/>
                    <a:gd name="connsiteX150" fmla="*/ 9016 w 10000"/>
                    <a:gd name="connsiteY150" fmla="*/ 8402 h 10012"/>
                    <a:gd name="connsiteX151" fmla="*/ 8952 w 10000"/>
                    <a:gd name="connsiteY151" fmla="*/ 8542 h 10012"/>
                    <a:gd name="connsiteX152" fmla="*/ 8727 w 10000"/>
                    <a:gd name="connsiteY152" fmla="*/ 8594 h 10012"/>
                    <a:gd name="connsiteX153" fmla="*/ 8146 w 10000"/>
                    <a:gd name="connsiteY153" fmla="*/ 8609 h 10012"/>
                    <a:gd name="connsiteX154" fmla="*/ 7677 w 10000"/>
                    <a:gd name="connsiteY154" fmla="*/ 8692 h 10012"/>
                    <a:gd name="connsiteX155" fmla="*/ 7566 w 10000"/>
                    <a:gd name="connsiteY155" fmla="*/ 8910 h 10012"/>
                    <a:gd name="connsiteX156" fmla="*/ 7903 w 10000"/>
                    <a:gd name="connsiteY156" fmla="*/ 9346 h 10012"/>
                    <a:gd name="connsiteX157" fmla="*/ 8757 w 10000"/>
                    <a:gd name="connsiteY157" fmla="*/ 9415 h 10012"/>
                    <a:gd name="connsiteX158" fmla="*/ 9531 w 10000"/>
                    <a:gd name="connsiteY158" fmla="*/ 9481 h 10012"/>
                    <a:gd name="connsiteX159" fmla="*/ 9758 w 10000"/>
                    <a:gd name="connsiteY159" fmla="*/ 9634 h 10012"/>
                    <a:gd name="connsiteX160" fmla="*/ 9872 w 10000"/>
                    <a:gd name="connsiteY160" fmla="*/ 9814 h 10012"/>
                    <a:gd name="connsiteX161" fmla="*/ 9791 w 10000"/>
                    <a:gd name="connsiteY161" fmla="*/ 9907 h 10012"/>
                    <a:gd name="connsiteX162" fmla="*/ 9420 w 10000"/>
                    <a:gd name="connsiteY162" fmla="*/ 9986 h 10012"/>
                    <a:gd name="connsiteX163" fmla="*/ 9872 w 10000"/>
                    <a:gd name="connsiteY163" fmla="*/ 10000 h 10012"/>
                    <a:gd name="connsiteX164" fmla="*/ 10000 w 10000"/>
                    <a:gd name="connsiteY164" fmla="*/ 9814 h 10012"/>
                    <a:gd name="connsiteX165" fmla="*/ 9858 w 10000"/>
                    <a:gd name="connsiteY165" fmla="*/ 9550 h 10012"/>
                    <a:gd name="connsiteX0" fmla="*/ 9858 w 10000"/>
                    <a:gd name="connsiteY0" fmla="*/ 9550 h 10002"/>
                    <a:gd name="connsiteX1" fmla="*/ 9599 w 10000"/>
                    <a:gd name="connsiteY1" fmla="*/ 9390 h 10002"/>
                    <a:gd name="connsiteX2" fmla="*/ 8773 w 10000"/>
                    <a:gd name="connsiteY2" fmla="*/ 9305 h 10002"/>
                    <a:gd name="connsiteX3" fmla="*/ 7967 w 10000"/>
                    <a:gd name="connsiteY3" fmla="*/ 9252 h 10002"/>
                    <a:gd name="connsiteX4" fmla="*/ 7693 w 10000"/>
                    <a:gd name="connsiteY4" fmla="*/ 8910 h 10002"/>
                    <a:gd name="connsiteX5" fmla="*/ 7757 w 10000"/>
                    <a:gd name="connsiteY5" fmla="*/ 8772 h 10002"/>
                    <a:gd name="connsiteX6" fmla="*/ 7967 w 10000"/>
                    <a:gd name="connsiteY6" fmla="*/ 8732 h 10002"/>
                    <a:gd name="connsiteX7" fmla="*/ 8563 w 10000"/>
                    <a:gd name="connsiteY7" fmla="*/ 8719 h 10002"/>
                    <a:gd name="connsiteX8" fmla="*/ 9032 w 10000"/>
                    <a:gd name="connsiteY8" fmla="*/ 8623 h 10002"/>
                    <a:gd name="connsiteX9" fmla="*/ 9146 w 10000"/>
                    <a:gd name="connsiteY9" fmla="*/ 8402 h 10002"/>
                    <a:gd name="connsiteX10" fmla="*/ 9032 w 10000"/>
                    <a:gd name="connsiteY10" fmla="*/ 7979 h 10002"/>
                    <a:gd name="connsiteX11" fmla="*/ 9403 w 10000"/>
                    <a:gd name="connsiteY11" fmla="*/ 7639 h 10002"/>
                    <a:gd name="connsiteX12" fmla="*/ 9403 w 10000"/>
                    <a:gd name="connsiteY12" fmla="*/ 1410 h 10002"/>
                    <a:gd name="connsiteX13" fmla="*/ 8952 w 10000"/>
                    <a:gd name="connsiteY13" fmla="*/ 1068 h 10002"/>
                    <a:gd name="connsiteX14" fmla="*/ 8985 w 10000"/>
                    <a:gd name="connsiteY14" fmla="*/ 852 h 10002"/>
                    <a:gd name="connsiteX15" fmla="*/ 8822 w 10000"/>
                    <a:gd name="connsiteY15" fmla="*/ 590 h 10002"/>
                    <a:gd name="connsiteX16" fmla="*/ 8306 w 10000"/>
                    <a:gd name="connsiteY16" fmla="*/ 535 h 10002"/>
                    <a:gd name="connsiteX17" fmla="*/ 7581 w 10000"/>
                    <a:gd name="connsiteY17" fmla="*/ 632 h 10002"/>
                    <a:gd name="connsiteX18" fmla="*/ 7436 w 10000"/>
                    <a:gd name="connsiteY18" fmla="*/ 878 h 10002"/>
                    <a:gd name="connsiteX19" fmla="*/ 7467 w 10000"/>
                    <a:gd name="connsiteY19" fmla="*/ 1083 h 10002"/>
                    <a:gd name="connsiteX20" fmla="*/ 7147 w 10000"/>
                    <a:gd name="connsiteY20" fmla="*/ 1410 h 10002"/>
                    <a:gd name="connsiteX21" fmla="*/ 7147 w 10000"/>
                    <a:gd name="connsiteY21" fmla="*/ 7639 h 10002"/>
                    <a:gd name="connsiteX22" fmla="*/ 7452 w 10000"/>
                    <a:gd name="connsiteY22" fmla="*/ 7966 h 10002"/>
                    <a:gd name="connsiteX23" fmla="*/ 7483 w 10000"/>
                    <a:gd name="connsiteY23" fmla="*/ 8200 h 10002"/>
                    <a:gd name="connsiteX24" fmla="*/ 7403 w 10000"/>
                    <a:gd name="connsiteY24" fmla="*/ 8362 h 10002"/>
                    <a:gd name="connsiteX25" fmla="*/ 6741 w 10000"/>
                    <a:gd name="connsiteY25" fmla="*/ 8443 h 10002"/>
                    <a:gd name="connsiteX26" fmla="*/ 6258 w 10000"/>
                    <a:gd name="connsiteY26" fmla="*/ 8389 h 10002"/>
                    <a:gd name="connsiteX27" fmla="*/ 6177 w 10000"/>
                    <a:gd name="connsiteY27" fmla="*/ 8229 h 10002"/>
                    <a:gd name="connsiteX28" fmla="*/ 6224 w 10000"/>
                    <a:gd name="connsiteY28" fmla="*/ 7979 h 10002"/>
                    <a:gd name="connsiteX29" fmla="*/ 6258 w 10000"/>
                    <a:gd name="connsiteY29" fmla="*/ 7993 h 10002"/>
                    <a:gd name="connsiteX30" fmla="*/ 6708 w 10000"/>
                    <a:gd name="connsiteY30" fmla="*/ 7639 h 10002"/>
                    <a:gd name="connsiteX31" fmla="*/ 6708 w 10000"/>
                    <a:gd name="connsiteY31" fmla="*/ 1410 h 10002"/>
                    <a:gd name="connsiteX32" fmla="*/ 6258 w 10000"/>
                    <a:gd name="connsiteY32" fmla="*/ 1068 h 10002"/>
                    <a:gd name="connsiteX33" fmla="*/ 6258 w 10000"/>
                    <a:gd name="connsiteY33" fmla="*/ 1068 h 10002"/>
                    <a:gd name="connsiteX34" fmla="*/ 6288 w 10000"/>
                    <a:gd name="connsiteY34" fmla="*/ 852 h 10002"/>
                    <a:gd name="connsiteX35" fmla="*/ 6129 w 10000"/>
                    <a:gd name="connsiteY35" fmla="*/ 590 h 10002"/>
                    <a:gd name="connsiteX36" fmla="*/ 5612 w 10000"/>
                    <a:gd name="connsiteY36" fmla="*/ 535 h 10002"/>
                    <a:gd name="connsiteX37" fmla="*/ 4871 w 10000"/>
                    <a:gd name="connsiteY37" fmla="*/ 632 h 10002"/>
                    <a:gd name="connsiteX38" fmla="*/ 4724 w 10000"/>
                    <a:gd name="connsiteY38" fmla="*/ 878 h 10002"/>
                    <a:gd name="connsiteX39" fmla="*/ 4757 w 10000"/>
                    <a:gd name="connsiteY39" fmla="*/ 1083 h 10002"/>
                    <a:gd name="connsiteX40" fmla="*/ 4467 w 10000"/>
                    <a:gd name="connsiteY40" fmla="*/ 1410 h 10002"/>
                    <a:gd name="connsiteX41" fmla="*/ 4467 w 10000"/>
                    <a:gd name="connsiteY41" fmla="*/ 7639 h 10002"/>
                    <a:gd name="connsiteX42" fmla="*/ 4757 w 10000"/>
                    <a:gd name="connsiteY42" fmla="*/ 7966 h 10002"/>
                    <a:gd name="connsiteX43" fmla="*/ 4790 w 10000"/>
                    <a:gd name="connsiteY43" fmla="*/ 8200 h 10002"/>
                    <a:gd name="connsiteX44" fmla="*/ 4708 w 10000"/>
                    <a:gd name="connsiteY44" fmla="*/ 8362 h 10002"/>
                    <a:gd name="connsiteX45" fmla="*/ 4049 w 10000"/>
                    <a:gd name="connsiteY45" fmla="*/ 8443 h 10002"/>
                    <a:gd name="connsiteX46" fmla="*/ 3582 w 10000"/>
                    <a:gd name="connsiteY46" fmla="*/ 8389 h 10002"/>
                    <a:gd name="connsiteX47" fmla="*/ 3499 w 10000"/>
                    <a:gd name="connsiteY47" fmla="*/ 8229 h 10002"/>
                    <a:gd name="connsiteX48" fmla="*/ 3534 w 10000"/>
                    <a:gd name="connsiteY48" fmla="*/ 7979 h 10002"/>
                    <a:gd name="connsiteX49" fmla="*/ 3567 w 10000"/>
                    <a:gd name="connsiteY49" fmla="*/ 7993 h 10002"/>
                    <a:gd name="connsiteX50" fmla="*/ 4015 w 10000"/>
                    <a:gd name="connsiteY50" fmla="*/ 7639 h 10002"/>
                    <a:gd name="connsiteX51" fmla="*/ 4015 w 10000"/>
                    <a:gd name="connsiteY51" fmla="*/ 1410 h 10002"/>
                    <a:gd name="connsiteX52" fmla="*/ 3693 w 10000"/>
                    <a:gd name="connsiteY52" fmla="*/ 1083 h 10002"/>
                    <a:gd name="connsiteX53" fmla="*/ 3726 w 10000"/>
                    <a:gd name="connsiteY53" fmla="*/ 863 h 10002"/>
                    <a:gd name="connsiteX54" fmla="*/ 3582 w 10000"/>
                    <a:gd name="connsiteY54" fmla="*/ 604 h 10002"/>
                    <a:gd name="connsiteX55" fmla="*/ 3049 w 10000"/>
                    <a:gd name="connsiteY55" fmla="*/ 547 h 10002"/>
                    <a:gd name="connsiteX56" fmla="*/ 2323 w 10000"/>
                    <a:gd name="connsiteY56" fmla="*/ 645 h 10002"/>
                    <a:gd name="connsiteX57" fmla="*/ 2177 w 10000"/>
                    <a:gd name="connsiteY57" fmla="*/ 892 h 10002"/>
                    <a:gd name="connsiteX58" fmla="*/ 2209 w 10000"/>
                    <a:gd name="connsiteY58" fmla="*/ 1068 h 10002"/>
                    <a:gd name="connsiteX59" fmla="*/ 1777 w 10000"/>
                    <a:gd name="connsiteY59" fmla="*/ 1410 h 10002"/>
                    <a:gd name="connsiteX60" fmla="*/ 1777 w 10000"/>
                    <a:gd name="connsiteY60" fmla="*/ 7639 h 10002"/>
                    <a:gd name="connsiteX61" fmla="*/ 2177 w 10000"/>
                    <a:gd name="connsiteY61" fmla="*/ 7979 h 10002"/>
                    <a:gd name="connsiteX62" fmla="*/ 2224 w 10000"/>
                    <a:gd name="connsiteY62" fmla="*/ 8229 h 10002"/>
                    <a:gd name="connsiteX63" fmla="*/ 2145 w 10000"/>
                    <a:gd name="connsiteY63" fmla="*/ 8376 h 10002"/>
                    <a:gd name="connsiteX64" fmla="*/ 1483 w 10000"/>
                    <a:gd name="connsiteY64" fmla="*/ 8459 h 10002"/>
                    <a:gd name="connsiteX65" fmla="*/ 1016 w 10000"/>
                    <a:gd name="connsiteY65" fmla="*/ 8402 h 10002"/>
                    <a:gd name="connsiteX66" fmla="*/ 934 w 10000"/>
                    <a:gd name="connsiteY66" fmla="*/ 8256 h 10002"/>
                    <a:gd name="connsiteX67" fmla="*/ 982 w 10000"/>
                    <a:gd name="connsiteY67" fmla="*/ 7979 h 10002"/>
                    <a:gd name="connsiteX68" fmla="*/ 1338 w 10000"/>
                    <a:gd name="connsiteY68" fmla="*/ 7639 h 10002"/>
                    <a:gd name="connsiteX69" fmla="*/ 1338 w 10000"/>
                    <a:gd name="connsiteY69" fmla="*/ 1410 h 10002"/>
                    <a:gd name="connsiteX70" fmla="*/ 918 w 10000"/>
                    <a:gd name="connsiteY70" fmla="*/ 1068 h 10002"/>
                    <a:gd name="connsiteX71" fmla="*/ 934 w 10000"/>
                    <a:gd name="connsiteY71" fmla="*/ 931 h 10002"/>
                    <a:gd name="connsiteX72" fmla="*/ 838 w 10000"/>
                    <a:gd name="connsiteY72" fmla="*/ 547 h 10002"/>
                    <a:gd name="connsiteX73" fmla="*/ 401 w 10000"/>
                    <a:gd name="connsiteY73" fmla="*/ 374 h 10002"/>
                    <a:gd name="connsiteX74" fmla="*/ 191 w 10000"/>
                    <a:gd name="connsiteY74" fmla="*/ 303 h 10002"/>
                    <a:gd name="connsiteX75" fmla="*/ 128 w 10000"/>
                    <a:gd name="connsiteY75" fmla="*/ 277 h 10002"/>
                    <a:gd name="connsiteX76" fmla="*/ 128 w 10000"/>
                    <a:gd name="connsiteY76" fmla="*/ 277 h 10002"/>
                    <a:gd name="connsiteX77" fmla="*/ 144 w 10000"/>
                    <a:gd name="connsiteY77" fmla="*/ 247 h 10002"/>
                    <a:gd name="connsiteX78" fmla="*/ 516 w 10000"/>
                    <a:gd name="connsiteY78" fmla="*/ 71 h 10002"/>
                    <a:gd name="connsiteX79" fmla="*/ 401 w 10000"/>
                    <a:gd name="connsiteY79" fmla="*/ 1 h 10002"/>
                    <a:gd name="connsiteX80" fmla="*/ 144 w 10000"/>
                    <a:gd name="connsiteY80" fmla="*/ 113 h 10002"/>
                    <a:gd name="connsiteX81" fmla="*/ 0 w 10000"/>
                    <a:gd name="connsiteY81" fmla="*/ 262 h 10002"/>
                    <a:gd name="connsiteX82" fmla="*/ 0 w 10000"/>
                    <a:gd name="connsiteY82" fmla="*/ 277 h 10002"/>
                    <a:gd name="connsiteX83" fmla="*/ 128 w 10000"/>
                    <a:gd name="connsiteY83" fmla="*/ 402 h 10002"/>
                    <a:gd name="connsiteX84" fmla="*/ 484 w 10000"/>
                    <a:gd name="connsiteY84" fmla="*/ 506 h 10002"/>
                    <a:gd name="connsiteX85" fmla="*/ 724 w 10000"/>
                    <a:gd name="connsiteY85" fmla="*/ 619 h 10002"/>
                    <a:gd name="connsiteX86" fmla="*/ 807 w 10000"/>
                    <a:gd name="connsiteY86" fmla="*/ 931 h 10002"/>
                    <a:gd name="connsiteX87" fmla="*/ 790 w 10000"/>
                    <a:gd name="connsiteY87" fmla="*/ 1068 h 10002"/>
                    <a:gd name="connsiteX88" fmla="*/ 433 w 10000"/>
                    <a:gd name="connsiteY88" fmla="*/ 1410 h 10002"/>
                    <a:gd name="connsiteX89" fmla="*/ 433 w 10000"/>
                    <a:gd name="connsiteY89" fmla="*/ 7639 h 10002"/>
                    <a:gd name="connsiteX90" fmla="*/ 838 w 10000"/>
                    <a:gd name="connsiteY90" fmla="*/ 7979 h 10002"/>
                    <a:gd name="connsiteX91" fmla="*/ 807 w 10000"/>
                    <a:gd name="connsiteY91" fmla="*/ 8256 h 10002"/>
                    <a:gd name="connsiteX92" fmla="*/ 950 w 10000"/>
                    <a:gd name="connsiteY92" fmla="*/ 8514 h 10002"/>
                    <a:gd name="connsiteX93" fmla="*/ 1483 w 10000"/>
                    <a:gd name="connsiteY93" fmla="*/ 8565 h 10002"/>
                    <a:gd name="connsiteX94" fmla="*/ 2209 w 10000"/>
                    <a:gd name="connsiteY94" fmla="*/ 8472 h 10002"/>
                    <a:gd name="connsiteX95" fmla="*/ 2354 w 10000"/>
                    <a:gd name="connsiteY95" fmla="*/ 8229 h 10002"/>
                    <a:gd name="connsiteX96" fmla="*/ 2323 w 10000"/>
                    <a:gd name="connsiteY96" fmla="*/ 7979 h 10002"/>
                    <a:gd name="connsiteX97" fmla="*/ 2678 w 10000"/>
                    <a:gd name="connsiteY97" fmla="*/ 7639 h 10002"/>
                    <a:gd name="connsiteX98" fmla="*/ 2678 w 10000"/>
                    <a:gd name="connsiteY98" fmla="*/ 1410 h 10002"/>
                    <a:gd name="connsiteX99" fmla="*/ 2339 w 10000"/>
                    <a:gd name="connsiteY99" fmla="*/ 1068 h 10002"/>
                    <a:gd name="connsiteX100" fmla="*/ 2306 w 10000"/>
                    <a:gd name="connsiteY100" fmla="*/ 892 h 10002"/>
                    <a:gd name="connsiteX101" fmla="*/ 2388 w 10000"/>
                    <a:gd name="connsiteY101" fmla="*/ 741 h 10002"/>
                    <a:gd name="connsiteX102" fmla="*/ 3049 w 10000"/>
                    <a:gd name="connsiteY102" fmla="*/ 658 h 10002"/>
                    <a:gd name="connsiteX103" fmla="*/ 3517 w 10000"/>
                    <a:gd name="connsiteY103" fmla="*/ 715 h 10002"/>
                    <a:gd name="connsiteX104" fmla="*/ 3597 w 10000"/>
                    <a:gd name="connsiteY104" fmla="*/ 863 h 10002"/>
                    <a:gd name="connsiteX105" fmla="*/ 3567 w 10000"/>
                    <a:gd name="connsiteY105" fmla="*/ 1068 h 10002"/>
                    <a:gd name="connsiteX106" fmla="*/ 3567 w 10000"/>
                    <a:gd name="connsiteY106" fmla="*/ 1068 h 10002"/>
                    <a:gd name="connsiteX107" fmla="*/ 3112 w 10000"/>
                    <a:gd name="connsiteY107" fmla="*/ 1410 h 10002"/>
                    <a:gd name="connsiteX108" fmla="*/ 3112 w 10000"/>
                    <a:gd name="connsiteY108" fmla="*/ 7639 h 10002"/>
                    <a:gd name="connsiteX109" fmla="*/ 3403 w 10000"/>
                    <a:gd name="connsiteY109" fmla="*/ 7966 h 10002"/>
                    <a:gd name="connsiteX110" fmla="*/ 3372 w 10000"/>
                    <a:gd name="connsiteY110" fmla="*/ 8229 h 10002"/>
                    <a:gd name="connsiteX111" fmla="*/ 3517 w 10000"/>
                    <a:gd name="connsiteY111" fmla="*/ 8487 h 10002"/>
                    <a:gd name="connsiteX112" fmla="*/ 4049 w 10000"/>
                    <a:gd name="connsiteY112" fmla="*/ 8554 h 10002"/>
                    <a:gd name="connsiteX113" fmla="*/ 4771 w 10000"/>
                    <a:gd name="connsiteY113" fmla="*/ 8459 h 10002"/>
                    <a:gd name="connsiteX114" fmla="*/ 4918 w 10000"/>
                    <a:gd name="connsiteY114" fmla="*/ 8200 h 10002"/>
                    <a:gd name="connsiteX115" fmla="*/ 4885 w 10000"/>
                    <a:gd name="connsiteY115" fmla="*/ 7979 h 10002"/>
                    <a:gd name="connsiteX116" fmla="*/ 4918 w 10000"/>
                    <a:gd name="connsiteY116" fmla="*/ 7993 h 10002"/>
                    <a:gd name="connsiteX117" fmla="*/ 5371 w 10000"/>
                    <a:gd name="connsiteY117" fmla="*/ 7639 h 10002"/>
                    <a:gd name="connsiteX118" fmla="*/ 5371 w 10000"/>
                    <a:gd name="connsiteY118" fmla="*/ 1410 h 10002"/>
                    <a:gd name="connsiteX119" fmla="*/ 4918 w 10000"/>
                    <a:gd name="connsiteY119" fmla="*/ 1068 h 10002"/>
                    <a:gd name="connsiteX120" fmla="*/ 4885 w 10000"/>
                    <a:gd name="connsiteY120" fmla="*/ 1068 h 10002"/>
                    <a:gd name="connsiteX121" fmla="*/ 4871 w 10000"/>
                    <a:gd name="connsiteY121" fmla="*/ 878 h 10002"/>
                    <a:gd name="connsiteX122" fmla="*/ 4935 w 10000"/>
                    <a:gd name="connsiteY122" fmla="*/ 726 h 10002"/>
                    <a:gd name="connsiteX123" fmla="*/ 5612 w 10000"/>
                    <a:gd name="connsiteY123" fmla="*/ 645 h 10002"/>
                    <a:gd name="connsiteX124" fmla="*/ 6082 w 10000"/>
                    <a:gd name="connsiteY124" fmla="*/ 699 h 10002"/>
                    <a:gd name="connsiteX125" fmla="*/ 6161 w 10000"/>
                    <a:gd name="connsiteY125" fmla="*/ 852 h 10002"/>
                    <a:gd name="connsiteX126" fmla="*/ 6113 w 10000"/>
                    <a:gd name="connsiteY126" fmla="*/ 1083 h 10002"/>
                    <a:gd name="connsiteX127" fmla="*/ 5807 w 10000"/>
                    <a:gd name="connsiteY127" fmla="*/ 1410 h 10002"/>
                    <a:gd name="connsiteX128" fmla="*/ 5807 w 10000"/>
                    <a:gd name="connsiteY128" fmla="*/ 7639 h 10002"/>
                    <a:gd name="connsiteX129" fmla="*/ 6096 w 10000"/>
                    <a:gd name="connsiteY129" fmla="*/ 7966 h 10002"/>
                    <a:gd name="connsiteX130" fmla="*/ 6049 w 10000"/>
                    <a:gd name="connsiteY130" fmla="*/ 8229 h 10002"/>
                    <a:gd name="connsiteX131" fmla="*/ 6208 w 10000"/>
                    <a:gd name="connsiteY131" fmla="*/ 8487 h 10002"/>
                    <a:gd name="connsiteX132" fmla="*/ 6741 w 10000"/>
                    <a:gd name="connsiteY132" fmla="*/ 8554 h 10002"/>
                    <a:gd name="connsiteX133" fmla="*/ 7467 w 10000"/>
                    <a:gd name="connsiteY133" fmla="*/ 8459 h 10002"/>
                    <a:gd name="connsiteX134" fmla="*/ 7613 w 10000"/>
                    <a:gd name="connsiteY134" fmla="*/ 8200 h 10002"/>
                    <a:gd name="connsiteX135" fmla="*/ 7581 w 10000"/>
                    <a:gd name="connsiteY135" fmla="*/ 7993 h 10002"/>
                    <a:gd name="connsiteX136" fmla="*/ 7597 w 10000"/>
                    <a:gd name="connsiteY136" fmla="*/ 7993 h 10002"/>
                    <a:gd name="connsiteX137" fmla="*/ 8049 w 10000"/>
                    <a:gd name="connsiteY137" fmla="*/ 7639 h 10002"/>
                    <a:gd name="connsiteX138" fmla="*/ 8049 w 10000"/>
                    <a:gd name="connsiteY138" fmla="*/ 1410 h 10002"/>
                    <a:gd name="connsiteX139" fmla="*/ 7597 w 10000"/>
                    <a:gd name="connsiteY139" fmla="*/ 1068 h 10002"/>
                    <a:gd name="connsiteX140" fmla="*/ 7581 w 10000"/>
                    <a:gd name="connsiteY140" fmla="*/ 1068 h 10002"/>
                    <a:gd name="connsiteX141" fmla="*/ 7566 w 10000"/>
                    <a:gd name="connsiteY141" fmla="*/ 878 h 10002"/>
                    <a:gd name="connsiteX142" fmla="*/ 7646 w 10000"/>
                    <a:gd name="connsiteY142" fmla="*/ 726 h 10002"/>
                    <a:gd name="connsiteX143" fmla="*/ 8306 w 10000"/>
                    <a:gd name="connsiteY143" fmla="*/ 645 h 10002"/>
                    <a:gd name="connsiteX144" fmla="*/ 8773 w 10000"/>
                    <a:gd name="connsiteY144" fmla="*/ 699 h 10002"/>
                    <a:gd name="connsiteX145" fmla="*/ 8857 w 10000"/>
                    <a:gd name="connsiteY145" fmla="*/ 852 h 10002"/>
                    <a:gd name="connsiteX146" fmla="*/ 8822 w 10000"/>
                    <a:gd name="connsiteY146" fmla="*/ 1083 h 10002"/>
                    <a:gd name="connsiteX147" fmla="*/ 8500 w 10000"/>
                    <a:gd name="connsiteY147" fmla="*/ 1410 h 10002"/>
                    <a:gd name="connsiteX148" fmla="*/ 8500 w 10000"/>
                    <a:gd name="connsiteY148" fmla="*/ 7639 h 10002"/>
                    <a:gd name="connsiteX149" fmla="*/ 8888 w 10000"/>
                    <a:gd name="connsiteY149" fmla="*/ 7979 h 10002"/>
                    <a:gd name="connsiteX150" fmla="*/ 9016 w 10000"/>
                    <a:gd name="connsiteY150" fmla="*/ 8402 h 10002"/>
                    <a:gd name="connsiteX151" fmla="*/ 8952 w 10000"/>
                    <a:gd name="connsiteY151" fmla="*/ 8542 h 10002"/>
                    <a:gd name="connsiteX152" fmla="*/ 8727 w 10000"/>
                    <a:gd name="connsiteY152" fmla="*/ 8594 h 10002"/>
                    <a:gd name="connsiteX153" fmla="*/ 8146 w 10000"/>
                    <a:gd name="connsiteY153" fmla="*/ 8609 h 10002"/>
                    <a:gd name="connsiteX154" fmla="*/ 7677 w 10000"/>
                    <a:gd name="connsiteY154" fmla="*/ 8692 h 10002"/>
                    <a:gd name="connsiteX155" fmla="*/ 7566 w 10000"/>
                    <a:gd name="connsiteY155" fmla="*/ 8910 h 10002"/>
                    <a:gd name="connsiteX156" fmla="*/ 7903 w 10000"/>
                    <a:gd name="connsiteY156" fmla="*/ 9346 h 10002"/>
                    <a:gd name="connsiteX157" fmla="*/ 8757 w 10000"/>
                    <a:gd name="connsiteY157" fmla="*/ 9415 h 10002"/>
                    <a:gd name="connsiteX158" fmla="*/ 9531 w 10000"/>
                    <a:gd name="connsiteY158" fmla="*/ 9481 h 10002"/>
                    <a:gd name="connsiteX159" fmla="*/ 9758 w 10000"/>
                    <a:gd name="connsiteY159" fmla="*/ 9634 h 10002"/>
                    <a:gd name="connsiteX160" fmla="*/ 9872 w 10000"/>
                    <a:gd name="connsiteY160" fmla="*/ 9814 h 10002"/>
                    <a:gd name="connsiteX161" fmla="*/ 9791 w 10000"/>
                    <a:gd name="connsiteY161" fmla="*/ 9907 h 10002"/>
                    <a:gd name="connsiteX162" fmla="*/ 9872 w 10000"/>
                    <a:gd name="connsiteY162" fmla="*/ 10000 h 10002"/>
                    <a:gd name="connsiteX163" fmla="*/ 10000 w 10000"/>
                    <a:gd name="connsiteY163" fmla="*/ 9814 h 10002"/>
                    <a:gd name="connsiteX164" fmla="*/ 9858 w 10000"/>
                    <a:gd name="connsiteY164" fmla="*/ 9550 h 10002"/>
                    <a:gd name="connsiteX0" fmla="*/ 9858 w 10000"/>
                    <a:gd name="connsiteY0" fmla="*/ 9550 h 9907"/>
                    <a:gd name="connsiteX1" fmla="*/ 9599 w 10000"/>
                    <a:gd name="connsiteY1" fmla="*/ 9390 h 9907"/>
                    <a:gd name="connsiteX2" fmla="*/ 8773 w 10000"/>
                    <a:gd name="connsiteY2" fmla="*/ 9305 h 9907"/>
                    <a:gd name="connsiteX3" fmla="*/ 7967 w 10000"/>
                    <a:gd name="connsiteY3" fmla="*/ 9252 h 9907"/>
                    <a:gd name="connsiteX4" fmla="*/ 7693 w 10000"/>
                    <a:gd name="connsiteY4" fmla="*/ 8910 h 9907"/>
                    <a:gd name="connsiteX5" fmla="*/ 7757 w 10000"/>
                    <a:gd name="connsiteY5" fmla="*/ 8772 h 9907"/>
                    <a:gd name="connsiteX6" fmla="*/ 7967 w 10000"/>
                    <a:gd name="connsiteY6" fmla="*/ 8732 h 9907"/>
                    <a:gd name="connsiteX7" fmla="*/ 8563 w 10000"/>
                    <a:gd name="connsiteY7" fmla="*/ 8719 h 9907"/>
                    <a:gd name="connsiteX8" fmla="*/ 9032 w 10000"/>
                    <a:gd name="connsiteY8" fmla="*/ 8623 h 9907"/>
                    <a:gd name="connsiteX9" fmla="*/ 9146 w 10000"/>
                    <a:gd name="connsiteY9" fmla="*/ 8402 h 9907"/>
                    <a:gd name="connsiteX10" fmla="*/ 9032 w 10000"/>
                    <a:gd name="connsiteY10" fmla="*/ 7979 h 9907"/>
                    <a:gd name="connsiteX11" fmla="*/ 9403 w 10000"/>
                    <a:gd name="connsiteY11" fmla="*/ 7639 h 9907"/>
                    <a:gd name="connsiteX12" fmla="*/ 9403 w 10000"/>
                    <a:gd name="connsiteY12" fmla="*/ 1410 h 9907"/>
                    <a:gd name="connsiteX13" fmla="*/ 8952 w 10000"/>
                    <a:gd name="connsiteY13" fmla="*/ 1068 h 9907"/>
                    <a:gd name="connsiteX14" fmla="*/ 8985 w 10000"/>
                    <a:gd name="connsiteY14" fmla="*/ 852 h 9907"/>
                    <a:gd name="connsiteX15" fmla="*/ 8822 w 10000"/>
                    <a:gd name="connsiteY15" fmla="*/ 590 h 9907"/>
                    <a:gd name="connsiteX16" fmla="*/ 8306 w 10000"/>
                    <a:gd name="connsiteY16" fmla="*/ 535 h 9907"/>
                    <a:gd name="connsiteX17" fmla="*/ 7581 w 10000"/>
                    <a:gd name="connsiteY17" fmla="*/ 632 h 9907"/>
                    <a:gd name="connsiteX18" fmla="*/ 7436 w 10000"/>
                    <a:gd name="connsiteY18" fmla="*/ 878 h 9907"/>
                    <a:gd name="connsiteX19" fmla="*/ 7467 w 10000"/>
                    <a:gd name="connsiteY19" fmla="*/ 1083 h 9907"/>
                    <a:gd name="connsiteX20" fmla="*/ 7147 w 10000"/>
                    <a:gd name="connsiteY20" fmla="*/ 1410 h 9907"/>
                    <a:gd name="connsiteX21" fmla="*/ 7147 w 10000"/>
                    <a:gd name="connsiteY21" fmla="*/ 7639 h 9907"/>
                    <a:gd name="connsiteX22" fmla="*/ 7452 w 10000"/>
                    <a:gd name="connsiteY22" fmla="*/ 7966 h 9907"/>
                    <a:gd name="connsiteX23" fmla="*/ 7483 w 10000"/>
                    <a:gd name="connsiteY23" fmla="*/ 8200 h 9907"/>
                    <a:gd name="connsiteX24" fmla="*/ 7403 w 10000"/>
                    <a:gd name="connsiteY24" fmla="*/ 8362 h 9907"/>
                    <a:gd name="connsiteX25" fmla="*/ 6741 w 10000"/>
                    <a:gd name="connsiteY25" fmla="*/ 8443 h 9907"/>
                    <a:gd name="connsiteX26" fmla="*/ 6258 w 10000"/>
                    <a:gd name="connsiteY26" fmla="*/ 8389 h 9907"/>
                    <a:gd name="connsiteX27" fmla="*/ 6177 w 10000"/>
                    <a:gd name="connsiteY27" fmla="*/ 8229 h 9907"/>
                    <a:gd name="connsiteX28" fmla="*/ 6224 w 10000"/>
                    <a:gd name="connsiteY28" fmla="*/ 7979 h 9907"/>
                    <a:gd name="connsiteX29" fmla="*/ 6258 w 10000"/>
                    <a:gd name="connsiteY29" fmla="*/ 7993 h 9907"/>
                    <a:gd name="connsiteX30" fmla="*/ 6708 w 10000"/>
                    <a:gd name="connsiteY30" fmla="*/ 7639 h 9907"/>
                    <a:gd name="connsiteX31" fmla="*/ 6708 w 10000"/>
                    <a:gd name="connsiteY31" fmla="*/ 1410 h 9907"/>
                    <a:gd name="connsiteX32" fmla="*/ 6258 w 10000"/>
                    <a:gd name="connsiteY32" fmla="*/ 1068 h 9907"/>
                    <a:gd name="connsiteX33" fmla="*/ 6258 w 10000"/>
                    <a:gd name="connsiteY33" fmla="*/ 1068 h 9907"/>
                    <a:gd name="connsiteX34" fmla="*/ 6288 w 10000"/>
                    <a:gd name="connsiteY34" fmla="*/ 852 h 9907"/>
                    <a:gd name="connsiteX35" fmla="*/ 6129 w 10000"/>
                    <a:gd name="connsiteY35" fmla="*/ 590 h 9907"/>
                    <a:gd name="connsiteX36" fmla="*/ 5612 w 10000"/>
                    <a:gd name="connsiteY36" fmla="*/ 535 h 9907"/>
                    <a:gd name="connsiteX37" fmla="*/ 4871 w 10000"/>
                    <a:gd name="connsiteY37" fmla="*/ 632 h 9907"/>
                    <a:gd name="connsiteX38" fmla="*/ 4724 w 10000"/>
                    <a:gd name="connsiteY38" fmla="*/ 878 h 9907"/>
                    <a:gd name="connsiteX39" fmla="*/ 4757 w 10000"/>
                    <a:gd name="connsiteY39" fmla="*/ 1083 h 9907"/>
                    <a:gd name="connsiteX40" fmla="*/ 4467 w 10000"/>
                    <a:gd name="connsiteY40" fmla="*/ 1410 h 9907"/>
                    <a:gd name="connsiteX41" fmla="*/ 4467 w 10000"/>
                    <a:gd name="connsiteY41" fmla="*/ 7639 h 9907"/>
                    <a:gd name="connsiteX42" fmla="*/ 4757 w 10000"/>
                    <a:gd name="connsiteY42" fmla="*/ 7966 h 9907"/>
                    <a:gd name="connsiteX43" fmla="*/ 4790 w 10000"/>
                    <a:gd name="connsiteY43" fmla="*/ 8200 h 9907"/>
                    <a:gd name="connsiteX44" fmla="*/ 4708 w 10000"/>
                    <a:gd name="connsiteY44" fmla="*/ 8362 h 9907"/>
                    <a:gd name="connsiteX45" fmla="*/ 4049 w 10000"/>
                    <a:gd name="connsiteY45" fmla="*/ 8443 h 9907"/>
                    <a:gd name="connsiteX46" fmla="*/ 3582 w 10000"/>
                    <a:gd name="connsiteY46" fmla="*/ 8389 h 9907"/>
                    <a:gd name="connsiteX47" fmla="*/ 3499 w 10000"/>
                    <a:gd name="connsiteY47" fmla="*/ 8229 h 9907"/>
                    <a:gd name="connsiteX48" fmla="*/ 3534 w 10000"/>
                    <a:gd name="connsiteY48" fmla="*/ 7979 h 9907"/>
                    <a:gd name="connsiteX49" fmla="*/ 3567 w 10000"/>
                    <a:gd name="connsiteY49" fmla="*/ 7993 h 9907"/>
                    <a:gd name="connsiteX50" fmla="*/ 4015 w 10000"/>
                    <a:gd name="connsiteY50" fmla="*/ 7639 h 9907"/>
                    <a:gd name="connsiteX51" fmla="*/ 4015 w 10000"/>
                    <a:gd name="connsiteY51" fmla="*/ 1410 h 9907"/>
                    <a:gd name="connsiteX52" fmla="*/ 3693 w 10000"/>
                    <a:gd name="connsiteY52" fmla="*/ 1083 h 9907"/>
                    <a:gd name="connsiteX53" fmla="*/ 3726 w 10000"/>
                    <a:gd name="connsiteY53" fmla="*/ 863 h 9907"/>
                    <a:gd name="connsiteX54" fmla="*/ 3582 w 10000"/>
                    <a:gd name="connsiteY54" fmla="*/ 604 h 9907"/>
                    <a:gd name="connsiteX55" fmla="*/ 3049 w 10000"/>
                    <a:gd name="connsiteY55" fmla="*/ 547 h 9907"/>
                    <a:gd name="connsiteX56" fmla="*/ 2323 w 10000"/>
                    <a:gd name="connsiteY56" fmla="*/ 645 h 9907"/>
                    <a:gd name="connsiteX57" fmla="*/ 2177 w 10000"/>
                    <a:gd name="connsiteY57" fmla="*/ 892 h 9907"/>
                    <a:gd name="connsiteX58" fmla="*/ 2209 w 10000"/>
                    <a:gd name="connsiteY58" fmla="*/ 1068 h 9907"/>
                    <a:gd name="connsiteX59" fmla="*/ 1777 w 10000"/>
                    <a:gd name="connsiteY59" fmla="*/ 1410 h 9907"/>
                    <a:gd name="connsiteX60" fmla="*/ 1777 w 10000"/>
                    <a:gd name="connsiteY60" fmla="*/ 7639 h 9907"/>
                    <a:gd name="connsiteX61" fmla="*/ 2177 w 10000"/>
                    <a:gd name="connsiteY61" fmla="*/ 7979 h 9907"/>
                    <a:gd name="connsiteX62" fmla="*/ 2224 w 10000"/>
                    <a:gd name="connsiteY62" fmla="*/ 8229 h 9907"/>
                    <a:gd name="connsiteX63" fmla="*/ 2145 w 10000"/>
                    <a:gd name="connsiteY63" fmla="*/ 8376 h 9907"/>
                    <a:gd name="connsiteX64" fmla="*/ 1483 w 10000"/>
                    <a:gd name="connsiteY64" fmla="*/ 8459 h 9907"/>
                    <a:gd name="connsiteX65" fmla="*/ 1016 w 10000"/>
                    <a:gd name="connsiteY65" fmla="*/ 8402 h 9907"/>
                    <a:gd name="connsiteX66" fmla="*/ 934 w 10000"/>
                    <a:gd name="connsiteY66" fmla="*/ 8256 h 9907"/>
                    <a:gd name="connsiteX67" fmla="*/ 982 w 10000"/>
                    <a:gd name="connsiteY67" fmla="*/ 7979 h 9907"/>
                    <a:gd name="connsiteX68" fmla="*/ 1338 w 10000"/>
                    <a:gd name="connsiteY68" fmla="*/ 7639 h 9907"/>
                    <a:gd name="connsiteX69" fmla="*/ 1338 w 10000"/>
                    <a:gd name="connsiteY69" fmla="*/ 1410 h 9907"/>
                    <a:gd name="connsiteX70" fmla="*/ 918 w 10000"/>
                    <a:gd name="connsiteY70" fmla="*/ 1068 h 9907"/>
                    <a:gd name="connsiteX71" fmla="*/ 934 w 10000"/>
                    <a:gd name="connsiteY71" fmla="*/ 931 h 9907"/>
                    <a:gd name="connsiteX72" fmla="*/ 838 w 10000"/>
                    <a:gd name="connsiteY72" fmla="*/ 547 h 9907"/>
                    <a:gd name="connsiteX73" fmla="*/ 401 w 10000"/>
                    <a:gd name="connsiteY73" fmla="*/ 374 h 9907"/>
                    <a:gd name="connsiteX74" fmla="*/ 191 w 10000"/>
                    <a:gd name="connsiteY74" fmla="*/ 303 h 9907"/>
                    <a:gd name="connsiteX75" fmla="*/ 128 w 10000"/>
                    <a:gd name="connsiteY75" fmla="*/ 277 h 9907"/>
                    <a:gd name="connsiteX76" fmla="*/ 128 w 10000"/>
                    <a:gd name="connsiteY76" fmla="*/ 277 h 9907"/>
                    <a:gd name="connsiteX77" fmla="*/ 144 w 10000"/>
                    <a:gd name="connsiteY77" fmla="*/ 247 h 9907"/>
                    <a:gd name="connsiteX78" fmla="*/ 516 w 10000"/>
                    <a:gd name="connsiteY78" fmla="*/ 71 h 9907"/>
                    <a:gd name="connsiteX79" fmla="*/ 401 w 10000"/>
                    <a:gd name="connsiteY79" fmla="*/ 1 h 9907"/>
                    <a:gd name="connsiteX80" fmla="*/ 144 w 10000"/>
                    <a:gd name="connsiteY80" fmla="*/ 113 h 9907"/>
                    <a:gd name="connsiteX81" fmla="*/ 0 w 10000"/>
                    <a:gd name="connsiteY81" fmla="*/ 262 h 9907"/>
                    <a:gd name="connsiteX82" fmla="*/ 0 w 10000"/>
                    <a:gd name="connsiteY82" fmla="*/ 277 h 9907"/>
                    <a:gd name="connsiteX83" fmla="*/ 128 w 10000"/>
                    <a:gd name="connsiteY83" fmla="*/ 402 h 9907"/>
                    <a:gd name="connsiteX84" fmla="*/ 484 w 10000"/>
                    <a:gd name="connsiteY84" fmla="*/ 506 h 9907"/>
                    <a:gd name="connsiteX85" fmla="*/ 724 w 10000"/>
                    <a:gd name="connsiteY85" fmla="*/ 619 h 9907"/>
                    <a:gd name="connsiteX86" fmla="*/ 807 w 10000"/>
                    <a:gd name="connsiteY86" fmla="*/ 931 h 9907"/>
                    <a:gd name="connsiteX87" fmla="*/ 790 w 10000"/>
                    <a:gd name="connsiteY87" fmla="*/ 1068 h 9907"/>
                    <a:gd name="connsiteX88" fmla="*/ 433 w 10000"/>
                    <a:gd name="connsiteY88" fmla="*/ 1410 h 9907"/>
                    <a:gd name="connsiteX89" fmla="*/ 433 w 10000"/>
                    <a:gd name="connsiteY89" fmla="*/ 7639 h 9907"/>
                    <a:gd name="connsiteX90" fmla="*/ 838 w 10000"/>
                    <a:gd name="connsiteY90" fmla="*/ 7979 h 9907"/>
                    <a:gd name="connsiteX91" fmla="*/ 807 w 10000"/>
                    <a:gd name="connsiteY91" fmla="*/ 8256 h 9907"/>
                    <a:gd name="connsiteX92" fmla="*/ 950 w 10000"/>
                    <a:gd name="connsiteY92" fmla="*/ 8514 h 9907"/>
                    <a:gd name="connsiteX93" fmla="*/ 1483 w 10000"/>
                    <a:gd name="connsiteY93" fmla="*/ 8565 h 9907"/>
                    <a:gd name="connsiteX94" fmla="*/ 2209 w 10000"/>
                    <a:gd name="connsiteY94" fmla="*/ 8472 h 9907"/>
                    <a:gd name="connsiteX95" fmla="*/ 2354 w 10000"/>
                    <a:gd name="connsiteY95" fmla="*/ 8229 h 9907"/>
                    <a:gd name="connsiteX96" fmla="*/ 2323 w 10000"/>
                    <a:gd name="connsiteY96" fmla="*/ 7979 h 9907"/>
                    <a:gd name="connsiteX97" fmla="*/ 2678 w 10000"/>
                    <a:gd name="connsiteY97" fmla="*/ 7639 h 9907"/>
                    <a:gd name="connsiteX98" fmla="*/ 2678 w 10000"/>
                    <a:gd name="connsiteY98" fmla="*/ 1410 h 9907"/>
                    <a:gd name="connsiteX99" fmla="*/ 2339 w 10000"/>
                    <a:gd name="connsiteY99" fmla="*/ 1068 h 9907"/>
                    <a:gd name="connsiteX100" fmla="*/ 2306 w 10000"/>
                    <a:gd name="connsiteY100" fmla="*/ 892 h 9907"/>
                    <a:gd name="connsiteX101" fmla="*/ 2388 w 10000"/>
                    <a:gd name="connsiteY101" fmla="*/ 741 h 9907"/>
                    <a:gd name="connsiteX102" fmla="*/ 3049 w 10000"/>
                    <a:gd name="connsiteY102" fmla="*/ 658 h 9907"/>
                    <a:gd name="connsiteX103" fmla="*/ 3517 w 10000"/>
                    <a:gd name="connsiteY103" fmla="*/ 715 h 9907"/>
                    <a:gd name="connsiteX104" fmla="*/ 3597 w 10000"/>
                    <a:gd name="connsiteY104" fmla="*/ 863 h 9907"/>
                    <a:gd name="connsiteX105" fmla="*/ 3567 w 10000"/>
                    <a:gd name="connsiteY105" fmla="*/ 1068 h 9907"/>
                    <a:gd name="connsiteX106" fmla="*/ 3567 w 10000"/>
                    <a:gd name="connsiteY106" fmla="*/ 1068 h 9907"/>
                    <a:gd name="connsiteX107" fmla="*/ 3112 w 10000"/>
                    <a:gd name="connsiteY107" fmla="*/ 1410 h 9907"/>
                    <a:gd name="connsiteX108" fmla="*/ 3112 w 10000"/>
                    <a:gd name="connsiteY108" fmla="*/ 7639 h 9907"/>
                    <a:gd name="connsiteX109" fmla="*/ 3403 w 10000"/>
                    <a:gd name="connsiteY109" fmla="*/ 7966 h 9907"/>
                    <a:gd name="connsiteX110" fmla="*/ 3372 w 10000"/>
                    <a:gd name="connsiteY110" fmla="*/ 8229 h 9907"/>
                    <a:gd name="connsiteX111" fmla="*/ 3517 w 10000"/>
                    <a:gd name="connsiteY111" fmla="*/ 8487 h 9907"/>
                    <a:gd name="connsiteX112" fmla="*/ 4049 w 10000"/>
                    <a:gd name="connsiteY112" fmla="*/ 8554 h 9907"/>
                    <a:gd name="connsiteX113" fmla="*/ 4771 w 10000"/>
                    <a:gd name="connsiteY113" fmla="*/ 8459 h 9907"/>
                    <a:gd name="connsiteX114" fmla="*/ 4918 w 10000"/>
                    <a:gd name="connsiteY114" fmla="*/ 8200 h 9907"/>
                    <a:gd name="connsiteX115" fmla="*/ 4885 w 10000"/>
                    <a:gd name="connsiteY115" fmla="*/ 7979 h 9907"/>
                    <a:gd name="connsiteX116" fmla="*/ 4918 w 10000"/>
                    <a:gd name="connsiteY116" fmla="*/ 7993 h 9907"/>
                    <a:gd name="connsiteX117" fmla="*/ 5371 w 10000"/>
                    <a:gd name="connsiteY117" fmla="*/ 7639 h 9907"/>
                    <a:gd name="connsiteX118" fmla="*/ 5371 w 10000"/>
                    <a:gd name="connsiteY118" fmla="*/ 1410 h 9907"/>
                    <a:gd name="connsiteX119" fmla="*/ 4918 w 10000"/>
                    <a:gd name="connsiteY119" fmla="*/ 1068 h 9907"/>
                    <a:gd name="connsiteX120" fmla="*/ 4885 w 10000"/>
                    <a:gd name="connsiteY120" fmla="*/ 1068 h 9907"/>
                    <a:gd name="connsiteX121" fmla="*/ 4871 w 10000"/>
                    <a:gd name="connsiteY121" fmla="*/ 878 h 9907"/>
                    <a:gd name="connsiteX122" fmla="*/ 4935 w 10000"/>
                    <a:gd name="connsiteY122" fmla="*/ 726 h 9907"/>
                    <a:gd name="connsiteX123" fmla="*/ 5612 w 10000"/>
                    <a:gd name="connsiteY123" fmla="*/ 645 h 9907"/>
                    <a:gd name="connsiteX124" fmla="*/ 6082 w 10000"/>
                    <a:gd name="connsiteY124" fmla="*/ 699 h 9907"/>
                    <a:gd name="connsiteX125" fmla="*/ 6161 w 10000"/>
                    <a:gd name="connsiteY125" fmla="*/ 852 h 9907"/>
                    <a:gd name="connsiteX126" fmla="*/ 6113 w 10000"/>
                    <a:gd name="connsiteY126" fmla="*/ 1083 h 9907"/>
                    <a:gd name="connsiteX127" fmla="*/ 5807 w 10000"/>
                    <a:gd name="connsiteY127" fmla="*/ 1410 h 9907"/>
                    <a:gd name="connsiteX128" fmla="*/ 5807 w 10000"/>
                    <a:gd name="connsiteY128" fmla="*/ 7639 h 9907"/>
                    <a:gd name="connsiteX129" fmla="*/ 6096 w 10000"/>
                    <a:gd name="connsiteY129" fmla="*/ 7966 h 9907"/>
                    <a:gd name="connsiteX130" fmla="*/ 6049 w 10000"/>
                    <a:gd name="connsiteY130" fmla="*/ 8229 h 9907"/>
                    <a:gd name="connsiteX131" fmla="*/ 6208 w 10000"/>
                    <a:gd name="connsiteY131" fmla="*/ 8487 h 9907"/>
                    <a:gd name="connsiteX132" fmla="*/ 6741 w 10000"/>
                    <a:gd name="connsiteY132" fmla="*/ 8554 h 9907"/>
                    <a:gd name="connsiteX133" fmla="*/ 7467 w 10000"/>
                    <a:gd name="connsiteY133" fmla="*/ 8459 h 9907"/>
                    <a:gd name="connsiteX134" fmla="*/ 7613 w 10000"/>
                    <a:gd name="connsiteY134" fmla="*/ 8200 h 9907"/>
                    <a:gd name="connsiteX135" fmla="*/ 7581 w 10000"/>
                    <a:gd name="connsiteY135" fmla="*/ 7993 h 9907"/>
                    <a:gd name="connsiteX136" fmla="*/ 7597 w 10000"/>
                    <a:gd name="connsiteY136" fmla="*/ 7993 h 9907"/>
                    <a:gd name="connsiteX137" fmla="*/ 8049 w 10000"/>
                    <a:gd name="connsiteY137" fmla="*/ 7639 h 9907"/>
                    <a:gd name="connsiteX138" fmla="*/ 8049 w 10000"/>
                    <a:gd name="connsiteY138" fmla="*/ 1410 h 9907"/>
                    <a:gd name="connsiteX139" fmla="*/ 7597 w 10000"/>
                    <a:gd name="connsiteY139" fmla="*/ 1068 h 9907"/>
                    <a:gd name="connsiteX140" fmla="*/ 7581 w 10000"/>
                    <a:gd name="connsiteY140" fmla="*/ 1068 h 9907"/>
                    <a:gd name="connsiteX141" fmla="*/ 7566 w 10000"/>
                    <a:gd name="connsiteY141" fmla="*/ 878 h 9907"/>
                    <a:gd name="connsiteX142" fmla="*/ 7646 w 10000"/>
                    <a:gd name="connsiteY142" fmla="*/ 726 h 9907"/>
                    <a:gd name="connsiteX143" fmla="*/ 8306 w 10000"/>
                    <a:gd name="connsiteY143" fmla="*/ 645 h 9907"/>
                    <a:gd name="connsiteX144" fmla="*/ 8773 w 10000"/>
                    <a:gd name="connsiteY144" fmla="*/ 699 h 9907"/>
                    <a:gd name="connsiteX145" fmla="*/ 8857 w 10000"/>
                    <a:gd name="connsiteY145" fmla="*/ 852 h 9907"/>
                    <a:gd name="connsiteX146" fmla="*/ 8822 w 10000"/>
                    <a:gd name="connsiteY146" fmla="*/ 1083 h 9907"/>
                    <a:gd name="connsiteX147" fmla="*/ 8500 w 10000"/>
                    <a:gd name="connsiteY147" fmla="*/ 1410 h 9907"/>
                    <a:gd name="connsiteX148" fmla="*/ 8500 w 10000"/>
                    <a:gd name="connsiteY148" fmla="*/ 7639 h 9907"/>
                    <a:gd name="connsiteX149" fmla="*/ 8888 w 10000"/>
                    <a:gd name="connsiteY149" fmla="*/ 7979 h 9907"/>
                    <a:gd name="connsiteX150" fmla="*/ 9016 w 10000"/>
                    <a:gd name="connsiteY150" fmla="*/ 8402 h 9907"/>
                    <a:gd name="connsiteX151" fmla="*/ 8952 w 10000"/>
                    <a:gd name="connsiteY151" fmla="*/ 8542 h 9907"/>
                    <a:gd name="connsiteX152" fmla="*/ 8727 w 10000"/>
                    <a:gd name="connsiteY152" fmla="*/ 8594 h 9907"/>
                    <a:gd name="connsiteX153" fmla="*/ 8146 w 10000"/>
                    <a:gd name="connsiteY153" fmla="*/ 8609 h 9907"/>
                    <a:gd name="connsiteX154" fmla="*/ 7677 w 10000"/>
                    <a:gd name="connsiteY154" fmla="*/ 8692 h 9907"/>
                    <a:gd name="connsiteX155" fmla="*/ 7566 w 10000"/>
                    <a:gd name="connsiteY155" fmla="*/ 8910 h 9907"/>
                    <a:gd name="connsiteX156" fmla="*/ 7903 w 10000"/>
                    <a:gd name="connsiteY156" fmla="*/ 9346 h 9907"/>
                    <a:gd name="connsiteX157" fmla="*/ 8757 w 10000"/>
                    <a:gd name="connsiteY157" fmla="*/ 9415 h 9907"/>
                    <a:gd name="connsiteX158" fmla="*/ 9531 w 10000"/>
                    <a:gd name="connsiteY158" fmla="*/ 9481 h 9907"/>
                    <a:gd name="connsiteX159" fmla="*/ 9758 w 10000"/>
                    <a:gd name="connsiteY159" fmla="*/ 9634 h 9907"/>
                    <a:gd name="connsiteX160" fmla="*/ 9872 w 10000"/>
                    <a:gd name="connsiteY160" fmla="*/ 9814 h 9907"/>
                    <a:gd name="connsiteX161" fmla="*/ 9791 w 10000"/>
                    <a:gd name="connsiteY161" fmla="*/ 9907 h 9907"/>
                    <a:gd name="connsiteX162" fmla="*/ 10000 w 10000"/>
                    <a:gd name="connsiteY162" fmla="*/ 9814 h 9907"/>
                    <a:gd name="connsiteX163" fmla="*/ 9858 w 10000"/>
                    <a:gd name="connsiteY163" fmla="*/ 9550 h 9907"/>
                    <a:gd name="connsiteX0" fmla="*/ 9858 w 9872"/>
                    <a:gd name="connsiteY0" fmla="*/ 9640 h 10000"/>
                    <a:gd name="connsiteX1" fmla="*/ 9599 w 9872"/>
                    <a:gd name="connsiteY1" fmla="*/ 9478 h 10000"/>
                    <a:gd name="connsiteX2" fmla="*/ 8773 w 9872"/>
                    <a:gd name="connsiteY2" fmla="*/ 9392 h 10000"/>
                    <a:gd name="connsiteX3" fmla="*/ 7967 w 9872"/>
                    <a:gd name="connsiteY3" fmla="*/ 9339 h 10000"/>
                    <a:gd name="connsiteX4" fmla="*/ 7693 w 9872"/>
                    <a:gd name="connsiteY4" fmla="*/ 8994 h 10000"/>
                    <a:gd name="connsiteX5" fmla="*/ 7757 w 9872"/>
                    <a:gd name="connsiteY5" fmla="*/ 8854 h 10000"/>
                    <a:gd name="connsiteX6" fmla="*/ 7967 w 9872"/>
                    <a:gd name="connsiteY6" fmla="*/ 8814 h 10000"/>
                    <a:gd name="connsiteX7" fmla="*/ 8563 w 9872"/>
                    <a:gd name="connsiteY7" fmla="*/ 8801 h 10000"/>
                    <a:gd name="connsiteX8" fmla="*/ 9032 w 9872"/>
                    <a:gd name="connsiteY8" fmla="*/ 8704 h 10000"/>
                    <a:gd name="connsiteX9" fmla="*/ 9146 w 9872"/>
                    <a:gd name="connsiteY9" fmla="*/ 8481 h 10000"/>
                    <a:gd name="connsiteX10" fmla="*/ 9032 w 9872"/>
                    <a:gd name="connsiteY10" fmla="*/ 8054 h 10000"/>
                    <a:gd name="connsiteX11" fmla="*/ 9403 w 9872"/>
                    <a:gd name="connsiteY11" fmla="*/ 7711 h 10000"/>
                    <a:gd name="connsiteX12" fmla="*/ 9403 w 9872"/>
                    <a:gd name="connsiteY12" fmla="*/ 1423 h 10000"/>
                    <a:gd name="connsiteX13" fmla="*/ 8952 w 9872"/>
                    <a:gd name="connsiteY13" fmla="*/ 1078 h 10000"/>
                    <a:gd name="connsiteX14" fmla="*/ 8985 w 9872"/>
                    <a:gd name="connsiteY14" fmla="*/ 860 h 10000"/>
                    <a:gd name="connsiteX15" fmla="*/ 8822 w 9872"/>
                    <a:gd name="connsiteY15" fmla="*/ 596 h 10000"/>
                    <a:gd name="connsiteX16" fmla="*/ 8306 w 9872"/>
                    <a:gd name="connsiteY16" fmla="*/ 540 h 10000"/>
                    <a:gd name="connsiteX17" fmla="*/ 7581 w 9872"/>
                    <a:gd name="connsiteY17" fmla="*/ 638 h 10000"/>
                    <a:gd name="connsiteX18" fmla="*/ 7436 w 9872"/>
                    <a:gd name="connsiteY18" fmla="*/ 886 h 10000"/>
                    <a:gd name="connsiteX19" fmla="*/ 7467 w 9872"/>
                    <a:gd name="connsiteY19" fmla="*/ 1093 h 10000"/>
                    <a:gd name="connsiteX20" fmla="*/ 7147 w 9872"/>
                    <a:gd name="connsiteY20" fmla="*/ 1423 h 10000"/>
                    <a:gd name="connsiteX21" fmla="*/ 7147 w 9872"/>
                    <a:gd name="connsiteY21" fmla="*/ 7711 h 10000"/>
                    <a:gd name="connsiteX22" fmla="*/ 7452 w 9872"/>
                    <a:gd name="connsiteY22" fmla="*/ 8041 h 10000"/>
                    <a:gd name="connsiteX23" fmla="*/ 7483 w 9872"/>
                    <a:gd name="connsiteY23" fmla="*/ 8277 h 10000"/>
                    <a:gd name="connsiteX24" fmla="*/ 7403 w 9872"/>
                    <a:gd name="connsiteY24" fmla="*/ 8440 h 10000"/>
                    <a:gd name="connsiteX25" fmla="*/ 6741 w 9872"/>
                    <a:gd name="connsiteY25" fmla="*/ 8522 h 10000"/>
                    <a:gd name="connsiteX26" fmla="*/ 6258 w 9872"/>
                    <a:gd name="connsiteY26" fmla="*/ 8468 h 10000"/>
                    <a:gd name="connsiteX27" fmla="*/ 6177 w 9872"/>
                    <a:gd name="connsiteY27" fmla="*/ 8306 h 10000"/>
                    <a:gd name="connsiteX28" fmla="*/ 6224 w 9872"/>
                    <a:gd name="connsiteY28" fmla="*/ 8054 h 10000"/>
                    <a:gd name="connsiteX29" fmla="*/ 6258 w 9872"/>
                    <a:gd name="connsiteY29" fmla="*/ 8068 h 10000"/>
                    <a:gd name="connsiteX30" fmla="*/ 6708 w 9872"/>
                    <a:gd name="connsiteY30" fmla="*/ 7711 h 10000"/>
                    <a:gd name="connsiteX31" fmla="*/ 6708 w 9872"/>
                    <a:gd name="connsiteY31" fmla="*/ 1423 h 10000"/>
                    <a:gd name="connsiteX32" fmla="*/ 6258 w 9872"/>
                    <a:gd name="connsiteY32" fmla="*/ 1078 h 10000"/>
                    <a:gd name="connsiteX33" fmla="*/ 6258 w 9872"/>
                    <a:gd name="connsiteY33" fmla="*/ 1078 h 10000"/>
                    <a:gd name="connsiteX34" fmla="*/ 6288 w 9872"/>
                    <a:gd name="connsiteY34" fmla="*/ 860 h 10000"/>
                    <a:gd name="connsiteX35" fmla="*/ 6129 w 9872"/>
                    <a:gd name="connsiteY35" fmla="*/ 596 h 10000"/>
                    <a:gd name="connsiteX36" fmla="*/ 5612 w 9872"/>
                    <a:gd name="connsiteY36" fmla="*/ 540 h 10000"/>
                    <a:gd name="connsiteX37" fmla="*/ 4871 w 9872"/>
                    <a:gd name="connsiteY37" fmla="*/ 638 h 10000"/>
                    <a:gd name="connsiteX38" fmla="*/ 4724 w 9872"/>
                    <a:gd name="connsiteY38" fmla="*/ 886 h 10000"/>
                    <a:gd name="connsiteX39" fmla="*/ 4757 w 9872"/>
                    <a:gd name="connsiteY39" fmla="*/ 1093 h 10000"/>
                    <a:gd name="connsiteX40" fmla="*/ 4467 w 9872"/>
                    <a:gd name="connsiteY40" fmla="*/ 1423 h 10000"/>
                    <a:gd name="connsiteX41" fmla="*/ 4467 w 9872"/>
                    <a:gd name="connsiteY41" fmla="*/ 7711 h 10000"/>
                    <a:gd name="connsiteX42" fmla="*/ 4757 w 9872"/>
                    <a:gd name="connsiteY42" fmla="*/ 8041 h 10000"/>
                    <a:gd name="connsiteX43" fmla="*/ 4790 w 9872"/>
                    <a:gd name="connsiteY43" fmla="*/ 8277 h 10000"/>
                    <a:gd name="connsiteX44" fmla="*/ 4708 w 9872"/>
                    <a:gd name="connsiteY44" fmla="*/ 8440 h 10000"/>
                    <a:gd name="connsiteX45" fmla="*/ 4049 w 9872"/>
                    <a:gd name="connsiteY45" fmla="*/ 8522 h 10000"/>
                    <a:gd name="connsiteX46" fmla="*/ 3582 w 9872"/>
                    <a:gd name="connsiteY46" fmla="*/ 8468 h 10000"/>
                    <a:gd name="connsiteX47" fmla="*/ 3499 w 9872"/>
                    <a:gd name="connsiteY47" fmla="*/ 8306 h 10000"/>
                    <a:gd name="connsiteX48" fmla="*/ 3534 w 9872"/>
                    <a:gd name="connsiteY48" fmla="*/ 8054 h 10000"/>
                    <a:gd name="connsiteX49" fmla="*/ 3567 w 9872"/>
                    <a:gd name="connsiteY49" fmla="*/ 8068 h 10000"/>
                    <a:gd name="connsiteX50" fmla="*/ 4015 w 9872"/>
                    <a:gd name="connsiteY50" fmla="*/ 7711 h 10000"/>
                    <a:gd name="connsiteX51" fmla="*/ 4015 w 9872"/>
                    <a:gd name="connsiteY51" fmla="*/ 1423 h 10000"/>
                    <a:gd name="connsiteX52" fmla="*/ 3693 w 9872"/>
                    <a:gd name="connsiteY52" fmla="*/ 1093 h 10000"/>
                    <a:gd name="connsiteX53" fmla="*/ 3726 w 9872"/>
                    <a:gd name="connsiteY53" fmla="*/ 871 h 10000"/>
                    <a:gd name="connsiteX54" fmla="*/ 3582 w 9872"/>
                    <a:gd name="connsiteY54" fmla="*/ 610 h 10000"/>
                    <a:gd name="connsiteX55" fmla="*/ 3049 w 9872"/>
                    <a:gd name="connsiteY55" fmla="*/ 552 h 10000"/>
                    <a:gd name="connsiteX56" fmla="*/ 2323 w 9872"/>
                    <a:gd name="connsiteY56" fmla="*/ 651 h 10000"/>
                    <a:gd name="connsiteX57" fmla="*/ 2177 w 9872"/>
                    <a:gd name="connsiteY57" fmla="*/ 900 h 10000"/>
                    <a:gd name="connsiteX58" fmla="*/ 2209 w 9872"/>
                    <a:gd name="connsiteY58" fmla="*/ 1078 h 10000"/>
                    <a:gd name="connsiteX59" fmla="*/ 1777 w 9872"/>
                    <a:gd name="connsiteY59" fmla="*/ 1423 h 10000"/>
                    <a:gd name="connsiteX60" fmla="*/ 1777 w 9872"/>
                    <a:gd name="connsiteY60" fmla="*/ 7711 h 10000"/>
                    <a:gd name="connsiteX61" fmla="*/ 2177 w 9872"/>
                    <a:gd name="connsiteY61" fmla="*/ 8054 h 10000"/>
                    <a:gd name="connsiteX62" fmla="*/ 2224 w 9872"/>
                    <a:gd name="connsiteY62" fmla="*/ 8306 h 10000"/>
                    <a:gd name="connsiteX63" fmla="*/ 2145 w 9872"/>
                    <a:gd name="connsiteY63" fmla="*/ 8455 h 10000"/>
                    <a:gd name="connsiteX64" fmla="*/ 1483 w 9872"/>
                    <a:gd name="connsiteY64" fmla="*/ 8538 h 10000"/>
                    <a:gd name="connsiteX65" fmla="*/ 1016 w 9872"/>
                    <a:gd name="connsiteY65" fmla="*/ 8481 h 10000"/>
                    <a:gd name="connsiteX66" fmla="*/ 934 w 9872"/>
                    <a:gd name="connsiteY66" fmla="*/ 8334 h 10000"/>
                    <a:gd name="connsiteX67" fmla="*/ 982 w 9872"/>
                    <a:gd name="connsiteY67" fmla="*/ 8054 h 10000"/>
                    <a:gd name="connsiteX68" fmla="*/ 1338 w 9872"/>
                    <a:gd name="connsiteY68" fmla="*/ 7711 h 10000"/>
                    <a:gd name="connsiteX69" fmla="*/ 1338 w 9872"/>
                    <a:gd name="connsiteY69" fmla="*/ 1423 h 10000"/>
                    <a:gd name="connsiteX70" fmla="*/ 918 w 9872"/>
                    <a:gd name="connsiteY70" fmla="*/ 1078 h 10000"/>
                    <a:gd name="connsiteX71" fmla="*/ 934 w 9872"/>
                    <a:gd name="connsiteY71" fmla="*/ 940 h 10000"/>
                    <a:gd name="connsiteX72" fmla="*/ 838 w 9872"/>
                    <a:gd name="connsiteY72" fmla="*/ 552 h 10000"/>
                    <a:gd name="connsiteX73" fmla="*/ 401 w 9872"/>
                    <a:gd name="connsiteY73" fmla="*/ 378 h 10000"/>
                    <a:gd name="connsiteX74" fmla="*/ 191 w 9872"/>
                    <a:gd name="connsiteY74" fmla="*/ 306 h 10000"/>
                    <a:gd name="connsiteX75" fmla="*/ 128 w 9872"/>
                    <a:gd name="connsiteY75" fmla="*/ 280 h 10000"/>
                    <a:gd name="connsiteX76" fmla="*/ 128 w 9872"/>
                    <a:gd name="connsiteY76" fmla="*/ 280 h 10000"/>
                    <a:gd name="connsiteX77" fmla="*/ 144 w 9872"/>
                    <a:gd name="connsiteY77" fmla="*/ 249 h 10000"/>
                    <a:gd name="connsiteX78" fmla="*/ 516 w 9872"/>
                    <a:gd name="connsiteY78" fmla="*/ 72 h 10000"/>
                    <a:gd name="connsiteX79" fmla="*/ 401 w 9872"/>
                    <a:gd name="connsiteY79" fmla="*/ 1 h 10000"/>
                    <a:gd name="connsiteX80" fmla="*/ 144 w 9872"/>
                    <a:gd name="connsiteY80" fmla="*/ 114 h 10000"/>
                    <a:gd name="connsiteX81" fmla="*/ 0 w 9872"/>
                    <a:gd name="connsiteY81" fmla="*/ 264 h 10000"/>
                    <a:gd name="connsiteX82" fmla="*/ 0 w 9872"/>
                    <a:gd name="connsiteY82" fmla="*/ 280 h 10000"/>
                    <a:gd name="connsiteX83" fmla="*/ 128 w 9872"/>
                    <a:gd name="connsiteY83" fmla="*/ 406 h 10000"/>
                    <a:gd name="connsiteX84" fmla="*/ 484 w 9872"/>
                    <a:gd name="connsiteY84" fmla="*/ 511 h 10000"/>
                    <a:gd name="connsiteX85" fmla="*/ 724 w 9872"/>
                    <a:gd name="connsiteY85" fmla="*/ 625 h 10000"/>
                    <a:gd name="connsiteX86" fmla="*/ 807 w 9872"/>
                    <a:gd name="connsiteY86" fmla="*/ 940 h 10000"/>
                    <a:gd name="connsiteX87" fmla="*/ 790 w 9872"/>
                    <a:gd name="connsiteY87" fmla="*/ 1078 h 10000"/>
                    <a:gd name="connsiteX88" fmla="*/ 433 w 9872"/>
                    <a:gd name="connsiteY88" fmla="*/ 1423 h 10000"/>
                    <a:gd name="connsiteX89" fmla="*/ 433 w 9872"/>
                    <a:gd name="connsiteY89" fmla="*/ 7711 h 10000"/>
                    <a:gd name="connsiteX90" fmla="*/ 838 w 9872"/>
                    <a:gd name="connsiteY90" fmla="*/ 8054 h 10000"/>
                    <a:gd name="connsiteX91" fmla="*/ 807 w 9872"/>
                    <a:gd name="connsiteY91" fmla="*/ 8334 h 10000"/>
                    <a:gd name="connsiteX92" fmla="*/ 950 w 9872"/>
                    <a:gd name="connsiteY92" fmla="*/ 8594 h 10000"/>
                    <a:gd name="connsiteX93" fmla="*/ 1483 w 9872"/>
                    <a:gd name="connsiteY93" fmla="*/ 8645 h 10000"/>
                    <a:gd name="connsiteX94" fmla="*/ 2209 w 9872"/>
                    <a:gd name="connsiteY94" fmla="*/ 8552 h 10000"/>
                    <a:gd name="connsiteX95" fmla="*/ 2354 w 9872"/>
                    <a:gd name="connsiteY95" fmla="*/ 8306 h 10000"/>
                    <a:gd name="connsiteX96" fmla="*/ 2323 w 9872"/>
                    <a:gd name="connsiteY96" fmla="*/ 8054 h 10000"/>
                    <a:gd name="connsiteX97" fmla="*/ 2678 w 9872"/>
                    <a:gd name="connsiteY97" fmla="*/ 7711 h 10000"/>
                    <a:gd name="connsiteX98" fmla="*/ 2678 w 9872"/>
                    <a:gd name="connsiteY98" fmla="*/ 1423 h 10000"/>
                    <a:gd name="connsiteX99" fmla="*/ 2339 w 9872"/>
                    <a:gd name="connsiteY99" fmla="*/ 1078 h 10000"/>
                    <a:gd name="connsiteX100" fmla="*/ 2306 w 9872"/>
                    <a:gd name="connsiteY100" fmla="*/ 900 h 10000"/>
                    <a:gd name="connsiteX101" fmla="*/ 2388 w 9872"/>
                    <a:gd name="connsiteY101" fmla="*/ 748 h 10000"/>
                    <a:gd name="connsiteX102" fmla="*/ 3049 w 9872"/>
                    <a:gd name="connsiteY102" fmla="*/ 664 h 10000"/>
                    <a:gd name="connsiteX103" fmla="*/ 3517 w 9872"/>
                    <a:gd name="connsiteY103" fmla="*/ 722 h 10000"/>
                    <a:gd name="connsiteX104" fmla="*/ 3597 w 9872"/>
                    <a:gd name="connsiteY104" fmla="*/ 871 h 10000"/>
                    <a:gd name="connsiteX105" fmla="*/ 3567 w 9872"/>
                    <a:gd name="connsiteY105" fmla="*/ 1078 h 10000"/>
                    <a:gd name="connsiteX106" fmla="*/ 3567 w 9872"/>
                    <a:gd name="connsiteY106" fmla="*/ 1078 h 10000"/>
                    <a:gd name="connsiteX107" fmla="*/ 3112 w 9872"/>
                    <a:gd name="connsiteY107" fmla="*/ 1423 h 10000"/>
                    <a:gd name="connsiteX108" fmla="*/ 3112 w 9872"/>
                    <a:gd name="connsiteY108" fmla="*/ 7711 h 10000"/>
                    <a:gd name="connsiteX109" fmla="*/ 3403 w 9872"/>
                    <a:gd name="connsiteY109" fmla="*/ 8041 h 10000"/>
                    <a:gd name="connsiteX110" fmla="*/ 3372 w 9872"/>
                    <a:gd name="connsiteY110" fmla="*/ 8306 h 10000"/>
                    <a:gd name="connsiteX111" fmla="*/ 3517 w 9872"/>
                    <a:gd name="connsiteY111" fmla="*/ 8567 h 10000"/>
                    <a:gd name="connsiteX112" fmla="*/ 4049 w 9872"/>
                    <a:gd name="connsiteY112" fmla="*/ 8634 h 10000"/>
                    <a:gd name="connsiteX113" fmla="*/ 4771 w 9872"/>
                    <a:gd name="connsiteY113" fmla="*/ 8538 h 10000"/>
                    <a:gd name="connsiteX114" fmla="*/ 4918 w 9872"/>
                    <a:gd name="connsiteY114" fmla="*/ 8277 h 10000"/>
                    <a:gd name="connsiteX115" fmla="*/ 4885 w 9872"/>
                    <a:gd name="connsiteY115" fmla="*/ 8054 h 10000"/>
                    <a:gd name="connsiteX116" fmla="*/ 4918 w 9872"/>
                    <a:gd name="connsiteY116" fmla="*/ 8068 h 10000"/>
                    <a:gd name="connsiteX117" fmla="*/ 5371 w 9872"/>
                    <a:gd name="connsiteY117" fmla="*/ 7711 h 10000"/>
                    <a:gd name="connsiteX118" fmla="*/ 5371 w 9872"/>
                    <a:gd name="connsiteY118" fmla="*/ 1423 h 10000"/>
                    <a:gd name="connsiteX119" fmla="*/ 4918 w 9872"/>
                    <a:gd name="connsiteY119" fmla="*/ 1078 h 10000"/>
                    <a:gd name="connsiteX120" fmla="*/ 4885 w 9872"/>
                    <a:gd name="connsiteY120" fmla="*/ 1078 h 10000"/>
                    <a:gd name="connsiteX121" fmla="*/ 4871 w 9872"/>
                    <a:gd name="connsiteY121" fmla="*/ 886 h 10000"/>
                    <a:gd name="connsiteX122" fmla="*/ 4935 w 9872"/>
                    <a:gd name="connsiteY122" fmla="*/ 733 h 10000"/>
                    <a:gd name="connsiteX123" fmla="*/ 5612 w 9872"/>
                    <a:gd name="connsiteY123" fmla="*/ 651 h 10000"/>
                    <a:gd name="connsiteX124" fmla="*/ 6082 w 9872"/>
                    <a:gd name="connsiteY124" fmla="*/ 706 h 10000"/>
                    <a:gd name="connsiteX125" fmla="*/ 6161 w 9872"/>
                    <a:gd name="connsiteY125" fmla="*/ 860 h 10000"/>
                    <a:gd name="connsiteX126" fmla="*/ 6113 w 9872"/>
                    <a:gd name="connsiteY126" fmla="*/ 1093 h 10000"/>
                    <a:gd name="connsiteX127" fmla="*/ 5807 w 9872"/>
                    <a:gd name="connsiteY127" fmla="*/ 1423 h 10000"/>
                    <a:gd name="connsiteX128" fmla="*/ 5807 w 9872"/>
                    <a:gd name="connsiteY128" fmla="*/ 7711 h 10000"/>
                    <a:gd name="connsiteX129" fmla="*/ 6096 w 9872"/>
                    <a:gd name="connsiteY129" fmla="*/ 8041 h 10000"/>
                    <a:gd name="connsiteX130" fmla="*/ 6049 w 9872"/>
                    <a:gd name="connsiteY130" fmla="*/ 8306 h 10000"/>
                    <a:gd name="connsiteX131" fmla="*/ 6208 w 9872"/>
                    <a:gd name="connsiteY131" fmla="*/ 8567 h 10000"/>
                    <a:gd name="connsiteX132" fmla="*/ 6741 w 9872"/>
                    <a:gd name="connsiteY132" fmla="*/ 8634 h 10000"/>
                    <a:gd name="connsiteX133" fmla="*/ 7467 w 9872"/>
                    <a:gd name="connsiteY133" fmla="*/ 8538 h 10000"/>
                    <a:gd name="connsiteX134" fmla="*/ 7613 w 9872"/>
                    <a:gd name="connsiteY134" fmla="*/ 8277 h 10000"/>
                    <a:gd name="connsiteX135" fmla="*/ 7581 w 9872"/>
                    <a:gd name="connsiteY135" fmla="*/ 8068 h 10000"/>
                    <a:gd name="connsiteX136" fmla="*/ 7597 w 9872"/>
                    <a:gd name="connsiteY136" fmla="*/ 8068 h 10000"/>
                    <a:gd name="connsiteX137" fmla="*/ 8049 w 9872"/>
                    <a:gd name="connsiteY137" fmla="*/ 7711 h 10000"/>
                    <a:gd name="connsiteX138" fmla="*/ 8049 w 9872"/>
                    <a:gd name="connsiteY138" fmla="*/ 1423 h 10000"/>
                    <a:gd name="connsiteX139" fmla="*/ 7597 w 9872"/>
                    <a:gd name="connsiteY139" fmla="*/ 1078 h 10000"/>
                    <a:gd name="connsiteX140" fmla="*/ 7581 w 9872"/>
                    <a:gd name="connsiteY140" fmla="*/ 1078 h 10000"/>
                    <a:gd name="connsiteX141" fmla="*/ 7566 w 9872"/>
                    <a:gd name="connsiteY141" fmla="*/ 886 h 10000"/>
                    <a:gd name="connsiteX142" fmla="*/ 7646 w 9872"/>
                    <a:gd name="connsiteY142" fmla="*/ 733 h 10000"/>
                    <a:gd name="connsiteX143" fmla="*/ 8306 w 9872"/>
                    <a:gd name="connsiteY143" fmla="*/ 651 h 10000"/>
                    <a:gd name="connsiteX144" fmla="*/ 8773 w 9872"/>
                    <a:gd name="connsiteY144" fmla="*/ 706 h 10000"/>
                    <a:gd name="connsiteX145" fmla="*/ 8857 w 9872"/>
                    <a:gd name="connsiteY145" fmla="*/ 860 h 10000"/>
                    <a:gd name="connsiteX146" fmla="*/ 8822 w 9872"/>
                    <a:gd name="connsiteY146" fmla="*/ 1093 h 10000"/>
                    <a:gd name="connsiteX147" fmla="*/ 8500 w 9872"/>
                    <a:gd name="connsiteY147" fmla="*/ 1423 h 10000"/>
                    <a:gd name="connsiteX148" fmla="*/ 8500 w 9872"/>
                    <a:gd name="connsiteY148" fmla="*/ 7711 h 10000"/>
                    <a:gd name="connsiteX149" fmla="*/ 8888 w 9872"/>
                    <a:gd name="connsiteY149" fmla="*/ 8054 h 10000"/>
                    <a:gd name="connsiteX150" fmla="*/ 9016 w 9872"/>
                    <a:gd name="connsiteY150" fmla="*/ 8481 h 10000"/>
                    <a:gd name="connsiteX151" fmla="*/ 8952 w 9872"/>
                    <a:gd name="connsiteY151" fmla="*/ 8622 h 10000"/>
                    <a:gd name="connsiteX152" fmla="*/ 8727 w 9872"/>
                    <a:gd name="connsiteY152" fmla="*/ 8675 h 10000"/>
                    <a:gd name="connsiteX153" fmla="*/ 8146 w 9872"/>
                    <a:gd name="connsiteY153" fmla="*/ 8690 h 10000"/>
                    <a:gd name="connsiteX154" fmla="*/ 7677 w 9872"/>
                    <a:gd name="connsiteY154" fmla="*/ 8774 h 10000"/>
                    <a:gd name="connsiteX155" fmla="*/ 7566 w 9872"/>
                    <a:gd name="connsiteY155" fmla="*/ 8994 h 10000"/>
                    <a:gd name="connsiteX156" fmla="*/ 7903 w 9872"/>
                    <a:gd name="connsiteY156" fmla="*/ 9434 h 10000"/>
                    <a:gd name="connsiteX157" fmla="*/ 8757 w 9872"/>
                    <a:gd name="connsiteY157" fmla="*/ 9503 h 10000"/>
                    <a:gd name="connsiteX158" fmla="*/ 9531 w 9872"/>
                    <a:gd name="connsiteY158" fmla="*/ 9570 h 10000"/>
                    <a:gd name="connsiteX159" fmla="*/ 9758 w 9872"/>
                    <a:gd name="connsiteY159" fmla="*/ 9724 h 10000"/>
                    <a:gd name="connsiteX160" fmla="*/ 9872 w 9872"/>
                    <a:gd name="connsiteY160" fmla="*/ 9906 h 10000"/>
                    <a:gd name="connsiteX161" fmla="*/ 9791 w 9872"/>
                    <a:gd name="connsiteY161" fmla="*/ 10000 h 10000"/>
                    <a:gd name="connsiteX162" fmla="*/ 9858 w 9872"/>
                    <a:gd name="connsiteY162" fmla="*/ 9640 h 10000"/>
                    <a:gd name="connsiteX0" fmla="*/ 9986 w 10005"/>
                    <a:gd name="connsiteY0" fmla="*/ 9640 h 9906"/>
                    <a:gd name="connsiteX1" fmla="*/ 9723 w 10005"/>
                    <a:gd name="connsiteY1" fmla="*/ 9478 h 9906"/>
                    <a:gd name="connsiteX2" fmla="*/ 8887 w 10005"/>
                    <a:gd name="connsiteY2" fmla="*/ 9392 h 9906"/>
                    <a:gd name="connsiteX3" fmla="*/ 8070 w 10005"/>
                    <a:gd name="connsiteY3" fmla="*/ 9339 h 9906"/>
                    <a:gd name="connsiteX4" fmla="*/ 7793 w 10005"/>
                    <a:gd name="connsiteY4" fmla="*/ 8994 h 9906"/>
                    <a:gd name="connsiteX5" fmla="*/ 7858 w 10005"/>
                    <a:gd name="connsiteY5" fmla="*/ 8854 h 9906"/>
                    <a:gd name="connsiteX6" fmla="*/ 8070 w 10005"/>
                    <a:gd name="connsiteY6" fmla="*/ 8814 h 9906"/>
                    <a:gd name="connsiteX7" fmla="*/ 8674 w 10005"/>
                    <a:gd name="connsiteY7" fmla="*/ 8801 h 9906"/>
                    <a:gd name="connsiteX8" fmla="*/ 9149 w 10005"/>
                    <a:gd name="connsiteY8" fmla="*/ 8704 h 9906"/>
                    <a:gd name="connsiteX9" fmla="*/ 9265 w 10005"/>
                    <a:gd name="connsiteY9" fmla="*/ 8481 h 9906"/>
                    <a:gd name="connsiteX10" fmla="*/ 9149 w 10005"/>
                    <a:gd name="connsiteY10" fmla="*/ 8054 h 9906"/>
                    <a:gd name="connsiteX11" fmla="*/ 9525 w 10005"/>
                    <a:gd name="connsiteY11" fmla="*/ 7711 h 9906"/>
                    <a:gd name="connsiteX12" fmla="*/ 9525 w 10005"/>
                    <a:gd name="connsiteY12" fmla="*/ 1423 h 9906"/>
                    <a:gd name="connsiteX13" fmla="*/ 9068 w 10005"/>
                    <a:gd name="connsiteY13" fmla="*/ 1078 h 9906"/>
                    <a:gd name="connsiteX14" fmla="*/ 9101 w 10005"/>
                    <a:gd name="connsiteY14" fmla="*/ 860 h 9906"/>
                    <a:gd name="connsiteX15" fmla="*/ 8936 w 10005"/>
                    <a:gd name="connsiteY15" fmla="*/ 596 h 9906"/>
                    <a:gd name="connsiteX16" fmla="*/ 8414 w 10005"/>
                    <a:gd name="connsiteY16" fmla="*/ 540 h 9906"/>
                    <a:gd name="connsiteX17" fmla="*/ 7679 w 10005"/>
                    <a:gd name="connsiteY17" fmla="*/ 638 h 9906"/>
                    <a:gd name="connsiteX18" fmla="*/ 7532 w 10005"/>
                    <a:gd name="connsiteY18" fmla="*/ 886 h 9906"/>
                    <a:gd name="connsiteX19" fmla="*/ 7564 w 10005"/>
                    <a:gd name="connsiteY19" fmla="*/ 1093 h 9906"/>
                    <a:gd name="connsiteX20" fmla="*/ 7240 w 10005"/>
                    <a:gd name="connsiteY20" fmla="*/ 1423 h 9906"/>
                    <a:gd name="connsiteX21" fmla="*/ 7240 w 10005"/>
                    <a:gd name="connsiteY21" fmla="*/ 7711 h 9906"/>
                    <a:gd name="connsiteX22" fmla="*/ 7549 w 10005"/>
                    <a:gd name="connsiteY22" fmla="*/ 8041 h 9906"/>
                    <a:gd name="connsiteX23" fmla="*/ 7580 w 10005"/>
                    <a:gd name="connsiteY23" fmla="*/ 8277 h 9906"/>
                    <a:gd name="connsiteX24" fmla="*/ 7499 w 10005"/>
                    <a:gd name="connsiteY24" fmla="*/ 8440 h 9906"/>
                    <a:gd name="connsiteX25" fmla="*/ 6828 w 10005"/>
                    <a:gd name="connsiteY25" fmla="*/ 8522 h 9906"/>
                    <a:gd name="connsiteX26" fmla="*/ 6339 w 10005"/>
                    <a:gd name="connsiteY26" fmla="*/ 8468 h 9906"/>
                    <a:gd name="connsiteX27" fmla="*/ 6257 w 10005"/>
                    <a:gd name="connsiteY27" fmla="*/ 8306 h 9906"/>
                    <a:gd name="connsiteX28" fmla="*/ 6305 w 10005"/>
                    <a:gd name="connsiteY28" fmla="*/ 8054 h 9906"/>
                    <a:gd name="connsiteX29" fmla="*/ 6339 w 10005"/>
                    <a:gd name="connsiteY29" fmla="*/ 8068 h 9906"/>
                    <a:gd name="connsiteX30" fmla="*/ 6795 w 10005"/>
                    <a:gd name="connsiteY30" fmla="*/ 7711 h 9906"/>
                    <a:gd name="connsiteX31" fmla="*/ 6795 w 10005"/>
                    <a:gd name="connsiteY31" fmla="*/ 1423 h 9906"/>
                    <a:gd name="connsiteX32" fmla="*/ 6339 w 10005"/>
                    <a:gd name="connsiteY32" fmla="*/ 1078 h 9906"/>
                    <a:gd name="connsiteX33" fmla="*/ 6339 w 10005"/>
                    <a:gd name="connsiteY33" fmla="*/ 1078 h 9906"/>
                    <a:gd name="connsiteX34" fmla="*/ 6370 w 10005"/>
                    <a:gd name="connsiteY34" fmla="*/ 860 h 9906"/>
                    <a:gd name="connsiteX35" fmla="*/ 6208 w 10005"/>
                    <a:gd name="connsiteY35" fmla="*/ 596 h 9906"/>
                    <a:gd name="connsiteX36" fmla="*/ 5685 w 10005"/>
                    <a:gd name="connsiteY36" fmla="*/ 540 h 9906"/>
                    <a:gd name="connsiteX37" fmla="*/ 4934 w 10005"/>
                    <a:gd name="connsiteY37" fmla="*/ 638 h 9906"/>
                    <a:gd name="connsiteX38" fmla="*/ 4785 w 10005"/>
                    <a:gd name="connsiteY38" fmla="*/ 886 h 9906"/>
                    <a:gd name="connsiteX39" fmla="*/ 4819 w 10005"/>
                    <a:gd name="connsiteY39" fmla="*/ 1093 h 9906"/>
                    <a:gd name="connsiteX40" fmla="*/ 4525 w 10005"/>
                    <a:gd name="connsiteY40" fmla="*/ 1423 h 9906"/>
                    <a:gd name="connsiteX41" fmla="*/ 4525 w 10005"/>
                    <a:gd name="connsiteY41" fmla="*/ 7711 h 9906"/>
                    <a:gd name="connsiteX42" fmla="*/ 4819 w 10005"/>
                    <a:gd name="connsiteY42" fmla="*/ 8041 h 9906"/>
                    <a:gd name="connsiteX43" fmla="*/ 4852 w 10005"/>
                    <a:gd name="connsiteY43" fmla="*/ 8277 h 9906"/>
                    <a:gd name="connsiteX44" fmla="*/ 4769 w 10005"/>
                    <a:gd name="connsiteY44" fmla="*/ 8440 h 9906"/>
                    <a:gd name="connsiteX45" fmla="*/ 4101 w 10005"/>
                    <a:gd name="connsiteY45" fmla="*/ 8522 h 9906"/>
                    <a:gd name="connsiteX46" fmla="*/ 3628 w 10005"/>
                    <a:gd name="connsiteY46" fmla="*/ 8468 h 9906"/>
                    <a:gd name="connsiteX47" fmla="*/ 3544 w 10005"/>
                    <a:gd name="connsiteY47" fmla="*/ 8306 h 9906"/>
                    <a:gd name="connsiteX48" fmla="*/ 3580 w 10005"/>
                    <a:gd name="connsiteY48" fmla="*/ 8054 h 9906"/>
                    <a:gd name="connsiteX49" fmla="*/ 3613 w 10005"/>
                    <a:gd name="connsiteY49" fmla="*/ 8068 h 9906"/>
                    <a:gd name="connsiteX50" fmla="*/ 4067 w 10005"/>
                    <a:gd name="connsiteY50" fmla="*/ 7711 h 9906"/>
                    <a:gd name="connsiteX51" fmla="*/ 4067 w 10005"/>
                    <a:gd name="connsiteY51" fmla="*/ 1423 h 9906"/>
                    <a:gd name="connsiteX52" fmla="*/ 3741 w 10005"/>
                    <a:gd name="connsiteY52" fmla="*/ 1093 h 9906"/>
                    <a:gd name="connsiteX53" fmla="*/ 3774 w 10005"/>
                    <a:gd name="connsiteY53" fmla="*/ 871 h 9906"/>
                    <a:gd name="connsiteX54" fmla="*/ 3628 w 10005"/>
                    <a:gd name="connsiteY54" fmla="*/ 610 h 9906"/>
                    <a:gd name="connsiteX55" fmla="*/ 3089 w 10005"/>
                    <a:gd name="connsiteY55" fmla="*/ 552 h 9906"/>
                    <a:gd name="connsiteX56" fmla="*/ 2353 w 10005"/>
                    <a:gd name="connsiteY56" fmla="*/ 651 h 9906"/>
                    <a:gd name="connsiteX57" fmla="*/ 2205 w 10005"/>
                    <a:gd name="connsiteY57" fmla="*/ 900 h 9906"/>
                    <a:gd name="connsiteX58" fmla="*/ 2238 w 10005"/>
                    <a:gd name="connsiteY58" fmla="*/ 1078 h 9906"/>
                    <a:gd name="connsiteX59" fmla="*/ 1800 w 10005"/>
                    <a:gd name="connsiteY59" fmla="*/ 1423 h 9906"/>
                    <a:gd name="connsiteX60" fmla="*/ 1800 w 10005"/>
                    <a:gd name="connsiteY60" fmla="*/ 7711 h 9906"/>
                    <a:gd name="connsiteX61" fmla="*/ 2205 w 10005"/>
                    <a:gd name="connsiteY61" fmla="*/ 8054 h 9906"/>
                    <a:gd name="connsiteX62" fmla="*/ 2253 w 10005"/>
                    <a:gd name="connsiteY62" fmla="*/ 8306 h 9906"/>
                    <a:gd name="connsiteX63" fmla="*/ 2173 w 10005"/>
                    <a:gd name="connsiteY63" fmla="*/ 8455 h 9906"/>
                    <a:gd name="connsiteX64" fmla="*/ 1502 w 10005"/>
                    <a:gd name="connsiteY64" fmla="*/ 8538 h 9906"/>
                    <a:gd name="connsiteX65" fmla="*/ 1029 w 10005"/>
                    <a:gd name="connsiteY65" fmla="*/ 8481 h 9906"/>
                    <a:gd name="connsiteX66" fmla="*/ 946 w 10005"/>
                    <a:gd name="connsiteY66" fmla="*/ 8334 h 9906"/>
                    <a:gd name="connsiteX67" fmla="*/ 995 w 10005"/>
                    <a:gd name="connsiteY67" fmla="*/ 8054 h 9906"/>
                    <a:gd name="connsiteX68" fmla="*/ 1355 w 10005"/>
                    <a:gd name="connsiteY68" fmla="*/ 7711 h 9906"/>
                    <a:gd name="connsiteX69" fmla="*/ 1355 w 10005"/>
                    <a:gd name="connsiteY69" fmla="*/ 1423 h 9906"/>
                    <a:gd name="connsiteX70" fmla="*/ 930 w 10005"/>
                    <a:gd name="connsiteY70" fmla="*/ 1078 h 9906"/>
                    <a:gd name="connsiteX71" fmla="*/ 946 w 10005"/>
                    <a:gd name="connsiteY71" fmla="*/ 940 h 9906"/>
                    <a:gd name="connsiteX72" fmla="*/ 849 w 10005"/>
                    <a:gd name="connsiteY72" fmla="*/ 552 h 9906"/>
                    <a:gd name="connsiteX73" fmla="*/ 406 w 10005"/>
                    <a:gd name="connsiteY73" fmla="*/ 378 h 9906"/>
                    <a:gd name="connsiteX74" fmla="*/ 193 w 10005"/>
                    <a:gd name="connsiteY74" fmla="*/ 306 h 9906"/>
                    <a:gd name="connsiteX75" fmla="*/ 130 w 10005"/>
                    <a:gd name="connsiteY75" fmla="*/ 280 h 9906"/>
                    <a:gd name="connsiteX76" fmla="*/ 130 w 10005"/>
                    <a:gd name="connsiteY76" fmla="*/ 280 h 9906"/>
                    <a:gd name="connsiteX77" fmla="*/ 146 w 10005"/>
                    <a:gd name="connsiteY77" fmla="*/ 249 h 9906"/>
                    <a:gd name="connsiteX78" fmla="*/ 523 w 10005"/>
                    <a:gd name="connsiteY78" fmla="*/ 72 h 9906"/>
                    <a:gd name="connsiteX79" fmla="*/ 406 w 10005"/>
                    <a:gd name="connsiteY79" fmla="*/ 1 h 9906"/>
                    <a:gd name="connsiteX80" fmla="*/ 146 w 10005"/>
                    <a:gd name="connsiteY80" fmla="*/ 114 h 9906"/>
                    <a:gd name="connsiteX81" fmla="*/ 0 w 10005"/>
                    <a:gd name="connsiteY81" fmla="*/ 264 h 9906"/>
                    <a:gd name="connsiteX82" fmla="*/ 0 w 10005"/>
                    <a:gd name="connsiteY82" fmla="*/ 280 h 9906"/>
                    <a:gd name="connsiteX83" fmla="*/ 130 w 10005"/>
                    <a:gd name="connsiteY83" fmla="*/ 406 h 9906"/>
                    <a:gd name="connsiteX84" fmla="*/ 490 w 10005"/>
                    <a:gd name="connsiteY84" fmla="*/ 511 h 9906"/>
                    <a:gd name="connsiteX85" fmla="*/ 733 w 10005"/>
                    <a:gd name="connsiteY85" fmla="*/ 625 h 9906"/>
                    <a:gd name="connsiteX86" fmla="*/ 817 w 10005"/>
                    <a:gd name="connsiteY86" fmla="*/ 940 h 9906"/>
                    <a:gd name="connsiteX87" fmla="*/ 800 w 10005"/>
                    <a:gd name="connsiteY87" fmla="*/ 1078 h 9906"/>
                    <a:gd name="connsiteX88" fmla="*/ 439 w 10005"/>
                    <a:gd name="connsiteY88" fmla="*/ 1423 h 9906"/>
                    <a:gd name="connsiteX89" fmla="*/ 439 w 10005"/>
                    <a:gd name="connsiteY89" fmla="*/ 7711 h 9906"/>
                    <a:gd name="connsiteX90" fmla="*/ 849 w 10005"/>
                    <a:gd name="connsiteY90" fmla="*/ 8054 h 9906"/>
                    <a:gd name="connsiteX91" fmla="*/ 817 w 10005"/>
                    <a:gd name="connsiteY91" fmla="*/ 8334 h 9906"/>
                    <a:gd name="connsiteX92" fmla="*/ 962 w 10005"/>
                    <a:gd name="connsiteY92" fmla="*/ 8594 h 9906"/>
                    <a:gd name="connsiteX93" fmla="*/ 1502 w 10005"/>
                    <a:gd name="connsiteY93" fmla="*/ 8645 h 9906"/>
                    <a:gd name="connsiteX94" fmla="*/ 2238 w 10005"/>
                    <a:gd name="connsiteY94" fmla="*/ 8552 h 9906"/>
                    <a:gd name="connsiteX95" fmla="*/ 2385 w 10005"/>
                    <a:gd name="connsiteY95" fmla="*/ 8306 h 9906"/>
                    <a:gd name="connsiteX96" fmla="*/ 2353 w 10005"/>
                    <a:gd name="connsiteY96" fmla="*/ 8054 h 9906"/>
                    <a:gd name="connsiteX97" fmla="*/ 2713 w 10005"/>
                    <a:gd name="connsiteY97" fmla="*/ 7711 h 9906"/>
                    <a:gd name="connsiteX98" fmla="*/ 2713 w 10005"/>
                    <a:gd name="connsiteY98" fmla="*/ 1423 h 9906"/>
                    <a:gd name="connsiteX99" fmla="*/ 2369 w 10005"/>
                    <a:gd name="connsiteY99" fmla="*/ 1078 h 9906"/>
                    <a:gd name="connsiteX100" fmla="*/ 2336 w 10005"/>
                    <a:gd name="connsiteY100" fmla="*/ 900 h 9906"/>
                    <a:gd name="connsiteX101" fmla="*/ 2419 w 10005"/>
                    <a:gd name="connsiteY101" fmla="*/ 748 h 9906"/>
                    <a:gd name="connsiteX102" fmla="*/ 3089 w 10005"/>
                    <a:gd name="connsiteY102" fmla="*/ 664 h 9906"/>
                    <a:gd name="connsiteX103" fmla="*/ 3563 w 10005"/>
                    <a:gd name="connsiteY103" fmla="*/ 722 h 9906"/>
                    <a:gd name="connsiteX104" fmla="*/ 3644 w 10005"/>
                    <a:gd name="connsiteY104" fmla="*/ 871 h 9906"/>
                    <a:gd name="connsiteX105" fmla="*/ 3613 w 10005"/>
                    <a:gd name="connsiteY105" fmla="*/ 1078 h 9906"/>
                    <a:gd name="connsiteX106" fmla="*/ 3613 w 10005"/>
                    <a:gd name="connsiteY106" fmla="*/ 1078 h 9906"/>
                    <a:gd name="connsiteX107" fmla="*/ 3152 w 10005"/>
                    <a:gd name="connsiteY107" fmla="*/ 1423 h 9906"/>
                    <a:gd name="connsiteX108" fmla="*/ 3152 w 10005"/>
                    <a:gd name="connsiteY108" fmla="*/ 7711 h 9906"/>
                    <a:gd name="connsiteX109" fmla="*/ 3447 w 10005"/>
                    <a:gd name="connsiteY109" fmla="*/ 8041 h 9906"/>
                    <a:gd name="connsiteX110" fmla="*/ 3416 w 10005"/>
                    <a:gd name="connsiteY110" fmla="*/ 8306 h 9906"/>
                    <a:gd name="connsiteX111" fmla="*/ 3563 w 10005"/>
                    <a:gd name="connsiteY111" fmla="*/ 8567 h 9906"/>
                    <a:gd name="connsiteX112" fmla="*/ 4101 w 10005"/>
                    <a:gd name="connsiteY112" fmla="*/ 8634 h 9906"/>
                    <a:gd name="connsiteX113" fmla="*/ 4833 w 10005"/>
                    <a:gd name="connsiteY113" fmla="*/ 8538 h 9906"/>
                    <a:gd name="connsiteX114" fmla="*/ 4982 w 10005"/>
                    <a:gd name="connsiteY114" fmla="*/ 8277 h 9906"/>
                    <a:gd name="connsiteX115" fmla="*/ 4948 w 10005"/>
                    <a:gd name="connsiteY115" fmla="*/ 8054 h 9906"/>
                    <a:gd name="connsiteX116" fmla="*/ 4982 w 10005"/>
                    <a:gd name="connsiteY116" fmla="*/ 8068 h 9906"/>
                    <a:gd name="connsiteX117" fmla="*/ 5441 w 10005"/>
                    <a:gd name="connsiteY117" fmla="*/ 7711 h 9906"/>
                    <a:gd name="connsiteX118" fmla="*/ 5441 w 10005"/>
                    <a:gd name="connsiteY118" fmla="*/ 1423 h 9906"/>
                    <a:gd name="connsiteX119" fmla="*/ 4982 w 10005"/>
                    <a:gd name="connsiteY119" fmla="*/ 1078 h 9906"/>
                    <a:gd name="connsiteX120" fmla="*/ 4948 w 10005"/>
                    <a:gd name="connsiteY120" fmla="*/ 1078 h 9906"/>
                    <a:gd name="connsiteX121" fmla="*/ 4934 w 10005"/>
                    <a:gd name="connsiteY121" fmla="*/ 886 h 9906"/>
                    <a:gd name="connsiteX122" fmla="*/ 4999 w 10005"/>
                    <a:gd name="connsiteY122" fmla="*/ 733 h 9906"/>
                    <a:gd name="connsiteX123" fmla="*/ 5685 w 10005"/>
                    <a:gd name="connsiteY123" fmla="*/ 651 h 9906"/>
                    <a:gd name="connsiteX124" fmla="*/ 6161 w 10005"/>
                    <a:gd name="connsiteY124" fmla="*/ 706 h 9906"/>
                    <a:gd name="connsiteX125" fmla="*/ 6241 w 10005"/>
                    <a:gd name="connsiteY125" fmla="*/ 860 h 9906"/>
                    <a:gd name="connsiteX126" fmla="*/ 6192 w 10005"/>
                    <a:gd name="connsiteY126" fmla="*/ 1093 h 9906"/>
                    <a:gd name="connsiteX127" fmla="*/ 5882 w 10005"/>
                    <a:gd name="connsiteY127" fmla="*/ 1423 h 9906"/>
                    <a:gd name="connsiteX128" fmla="*/ 5882 w 10005"/>
                    <a:gd name="connsiteY128" fmla="*/ 7711 h 9906"/>
                    <a:gd name="connsiteX129" fmla="*/ 6175 w 10005"/>
                    <a:gd name="connsiteY129" fmla="*/ 8041 h 9906"/>
                    <a:gd name="connsiteX130" fmla="*/ 6127 w 10005"/>
                    <a:gd name="connsiteY130" fmla="*/ 8306 h 9906"/>
                    <a:gd name="connsiteX131" fmla="*/ 6288 w 10005"/>
                    <a:gd name="connsiteY131" fmla="*/ 8567 h 9906"/>
                    <a:gd name="connsiteX132" fmla="*/ 6828 w 10005"/>
                    <a:gd name="connsiteY132" fmla="*/ 8634 h 9906"/>
                    <a:gd name="connsiteX133" fmla="*/ 7564 w 10005"/>
                    <a:gd name="connsiteY133" fmla="*/ 8538 h 9906"/>
                    <a:gd name="connsiteX134" fmla="*/ 7712 w 10005"/>
                    <a:gd name="connsiteY134" fmla="*/ 8277 h 9906"/>
                    <a:gd name="connsiteX135" fmla="*/ 7679 w 10005"/>
                    <a:gd name="connsiteY135" fmla="*/ 8068 h 9906"/>
                    <a:gd name="connsiteX136" fmla="*/ 7696 w 10005"/>
                    <a:gd name="connsiteY136" fmla="*/ 8068 h 9906"/>
                    <a:gd name="connsiteX137" fmla="*/ 8153 w 10005"/>
                    <a:gd name="connsiteY137" fmla="*/ 7711 h 9906"/>
                    <a:gd name="connsiteX138" fmla="*/ 8153 w 10005"/>
                    <a:gd name="connsiteY138" fmla="*/ 1423 h 9906"/>
                    <a:gd name="connsiteX139" fmla="*/ 7696 w 10005"/>
                    <a:gd name="connsiteY139" fmla="*/ 1078 h 9906"/>
                    <a:gd name="connsiteX140" fmla="*/ 7679 w 10005"/>
                    <a:gd name="connsiteY140" fmla="*/ 1078 h 9906"/>
                    <a:gd name="connsiteX141" fmla="*/ 7664 w 10005"/>
                    <a:gd name="connsiteY141" fmla="*/ 886 h 9906"/>
                    <a:gd name="connsiteX142" fmla="*/ 7745 w 10005"/>
                    <a:gd name="connsiteY142" fmla="*/ 733 h 9906"/>
                    <a:gd name="connsiteX143" fmla="*/ 8414 w 10005"/>
                    <a:gd name="connsiteY143" fmla="*/ 651 h 9906"/>
                    <a:gd name="connsiteX144" fmla="*/ 8887 w 10005"/>
                    <a:gd name="connsiteY144" fmla="*/ 706 h 9906"/>
                    <a:gd name="connsiteX145" fmla="*/ 8972 w 10005"/>
                    <a:gd name="connsiteY145" fmla="*/ 860 h 9906"/>
                    <a:gd name="connsiteX146" fmla="*/ 8936 w 10005"/>
                    <a:gd name="connsiteY146" fmla="*/ 1093 h 9906"/>
                    <a:gd name="connsiteX147" fmla="*/ 8610 w 10005"/>
                    <a:gd name="connsiteY147" fmla="*/ 1423 h 9906"/>
                    <a:gd name="connsiteX148" fmla="*/ 8610 w 10005"/>
                    <a:gd name="connsiteY148" fmla="*/ 7711 h 9906"/>
                    <a:gd name="connsiteX149" fmla="*/ 9003 w 10005"/>
                    <a:gd name="connsiteY149" fmla="*/ 8054 h 9906"/>
                    <a:gd name="connsiteX150" fmla="*/ 9133 w 10005"/>
                    <a:gd name="connsiteY150" fmla="*/ 8481 h 9906"/>
                    <a:gd name="connsiteX151" fmla="*/ 9068 w 10005"/>
                    <a:gd name="connsiteY151" fmla="*/ 8622 h 9906"/>
                    <a:gd name="connsiteX152" fmla="*/ 8840 w 10005"/>
                    <a:gd name="connsiteY152" fmla="*/ 8675 h 9906"/>
                    <a:gd name="connsiteX153" fmla="*/ 8252 w 10005"/>
                    <a:gd name="connsiteY153" fmla="*/ 8690 h 9906"/>
                    <a:gd name="connsiteX154" fmla="*/ 7777 w 10005"/>
                    <a:gd name="connsiteY154" fmla="*/ 8774 h 9906"/>
                    <a:gd name="connsiteX155" fmla="*/ 7664 w 10005"/>
                    <a:gd name="connsiteY155" fmla="*/ 8994 h 9906"/>
                    <a:gd name="connsiteX156" fmla="*/ 8005 w 10005"/>
                    <a:gd name="connsiteY156" fmla="*/ 9434 h 9906"/>
                    <a:gd name="connsiteX157" fmla="*/ 8871 w 10005"/>
                    <a:gd name="connsiteY157" fmla="*/ 9503 h 9906"/>
                    <a:gd name="connsiteX158" fmla="*/ 9655 w 10005"/>
                    <a:gd name="connsiteY158" fmla="*/ 9570 h 9906"/>
                    <a:gd name="connsiteX159" fmla="*/ 9885 w 10005"/>
                    <a:gd name="connsiteY159" fmla="*/ 9724 h 9906"/>
                    <a:gd name="connsiteX160" fmla="*/ 10000 w 10005"/>
                    <a:gd name="connsiteY160" fmla="*/ 9906 h 9906"/>
                    <a:gd name="connsiteX161" fmla="*/ 9986 w 10005"/>
                    <a:gd name="connsiteY161" fmla="*/ 9640 h 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</a:cxnLst>
                  <a:rect l="l" t="t" r="r" b="b"/>
                  <a:pathLst>
                    <a:path w="10005" h="9906">
                      <a:moveTo>
                        <a:pt x="9986" y="9640"/>
                      </a:moveTo>
                      <a:cubicBezTo>
                        <a:pt x="9901" y="9570"/>
                        <a:pt x="9804" y="9503"/>
                        <a:pt x="9723" y="9478"/>
                      </a:cubicBezTo>
                      <a:cubicBezTo>
                        <a:pt x="9558" y="9407"/>
                        <a:pt x="9233" y="9407"/>
                        <a:pt x="8887" y="9392"/>
                      </a:cubicBezTo>
                      <a:cubicBezTo>
                        <a:pt x="8545" y="9392"/>
                        <a:pt x="8186" y="9378"/>
                        <a:pt x="8070" y="9339"/>
                      </a:cubicBezTo>
                      <a:cubicBezTo>
                        <a:pt x="7890" y="9271"/>
                        <a:pt x="7793" y="9115"/>
                        <a:pt x="7793" y="8994"/>
                      </a:cubicBezTo>
                      <a:cubicBezTo>
                        <a:pt x="7793" y="8938"/>
                        <a:pt x="7808" y="8883"/>
                        <a:pt x="7858" y="8854"/>
                      </a:cubicBezTo>
                      <a:cubicBezTo>
                        <a:pt x="7873" y="8843"/>
                        <a:pt x="7959" y="8827"/>
                        <a:pt x="8070" y="8814"/>
                      </a:cubicBezTo>
                      <a:cubicBezTo>
                        <a:pt x="8236" y="8801"/>
                        <a:pt x="8465" y="8801"/>
                        <a:pt x="8674" y="8801"/>
                      </a:cubicBezTo>
                      <a:cubicBezTo>
                        <a:pt x="8871" y="8786"/>
                        <a:pt x="9053" y="8774"/>
                        <a:pt x="9149" y="8704"/>
                      </a:cubicBezTo>
                      <a:cubicBezTo>
                        <a:pt x="9233" y="8645"/>
                        <a:pt x="9265" y="8567"/>
                        <a:pt x="9265" y="8481"/>
                      </a:cubicBezTo>
                      <a:cubicBezTo>
                        <a:pt x="9265" y="8346"/>
                        <a:pt x="9181" y="8166"/>
                        <a:pt x="9149" y="8054"/>
                      </a:cubicBezTo>
                      <a:cubicBezTo>
                        <a:pt x="9362" y="8029"/>
                        <a:pt x="9525" y="7891"/>
                        <a:pt x="9525" y="7711"/>
                      </a:cubicBezTo>
                      <a:lnTo>
                        <a:pt x="9525" y="1423"/>
                      </a:lnTo>
                      <a:cubicBezTo>
                        <a:pt x="9525" y="1230"/>
                        <a:pt x="9313" y="1078"/>
                        <a:pt x="9068" y="1078"/>
                      </a:cubicBezTo>
                      <a:cubicBezTo>
                        <a:pt x="9083" y="1007"/>
                        <a:pt x="9101" y="928"/>
                        <a:pt x="9101" y="860"/>
                      </a:cubicBezTo>
                      <a:cubicBezTo>
                        <a:pt x="9101" y="759"/>
                        <a:pt x="9068" y="651"/>
                        <a:pt x="8936" y="596"/>
                      </a:cubicBezTo>
                      <a:cubicBezTo>
                        <a:pt x="8823" y="552"/>
                        <a:pt x="8626" y="540"/>
                        <a:pt x="8414" y="540"/>
                      </a:cubicBezTo>
                      <a:cubicBezTo>
                        <a:pt x="8120" y="540"/>
                        <a:pt x="7825" y="568"/>
                        <a:pt x="7679" y="638"/>
                      </a:cubicBezTo>
                      <a:cubicBezTo>
                        <a:pt x="7564" y="690"/>
                        <a:pt x="7532" y="787"/>
                        <a:pt x="7532" y="886"/>
                      </a:cubicBezTo>
                      <a:cubicBezTo>
                        <a:pt x="7532" y="954"/>
                        <a:pt x="7549" y="1023"/>
                        <a:pt x="7564" y="1093"/>
                      </a:cubicBezTo>
                      <a:cubicBezTo>
                        <a:pt x="7367" y="1134"/>
                        <a:pt x="7240" y="1272"/>
                        <a:pt x="7240" y="1423"/>
                      </a:cubicBezTo>
                      <a:lnTo>
                        <a:pt x="7240" y="7711"/>
                      </a:lnTo>
                      <a:cubicBezTo>
                        <a:pt x="7240" y="7865"/>
                        <a:pt x="7367" y="8001"/>
                        <a:pt x="7549" y="8041"/>
                      </a:cubicBezTo>
                      <a:cubicBezTo>
                        <a:pt x="7564" y="8126"/>
                        <a:pt x="7580" y="8206"/>
                        <a:pt x="7580" y="8277"/>
                      </a:cubicBezTo>
                      <a:cubicBezTo>
                        <a:pt x="7580" y="8358"/>
                        <a:pt x="7564" y="8412"/>
                        <a:pt x="7499" y="8440"/>
                      </a:cubicBezTo>
                      <a:cubicBezTo>
                        <a:pt x="7403" y="8481"/>
                        <a:pt x="7090" y="8522"/>
                        <a:pt x="6828" y="8522"/>
                      </a:cubicBezTo>
                      <a:cubicBezTo>
                        <a:pt x="6615" y="8522"/>
                        <a:pt x="6420" y="8493"/>
                        <a:pt x="6339" y="8468"/>
                      </a:cubicBezTo>
                      <a:cubicBezTo>
                        <a:pt x="6288" y="8455"/>
                        <a:pt x="6257" y="8399"/>
                        <a:pt x="6257" y="8306"/>
                      </a:cubicBezTo>
                      <a:cubicBezTo>
                        <a:pt x="6257" y="8222"/>
                        <a:pt x="6288" y="8138"/>
                        <a:pt x="6305" y="8054"/>
                      </a:cubicBezTo>
                      <a:cubicBezTo>
                        <a:pt x="6305" y="8068"/>
                        <a:pt x="6322" y="8068"/>
                        <a:pt x="6339" y="8068"/>
                      </a:cubicBezTo>
                      <a:cubicBezTo>
                        <a:pt x="6582" y="8068"/>
                        <a:pt x="6795" y="7904"/>
                        <a:pt x="6795" y="7711"/>
                      </a:cubicBezTo>
                      <a:lnTo>
                        <a:pt x="6795" y="1423"/>
                      </a:lnTo>
                      <a:cubicBezTo>
                        <a:pt x="6795" y="1230"/>
                        <a:pt x="6582" y="1078"/>
                        <a:pt x="6339" y="1078"/>
                      </a:cubicBezTo>
                      <a:lnTo>
                        <a:pt x="6339" y="1078"/>
                      </a:lnTo>
                      <a:cubicBezTo>
                        <a:pt x="6353" y="1007"/>
                        <a:pt x="6370" y="928"/>
                        <a:pt x="6370" y="860"/>
                      </a:cubicBezTo>
                      <a:cubicBezTo>
                        <a:pt x="6370" y="759"/>
                        <a:pt x="6339" y="651"/>
                        <a:pt x="6208" y="596"/>
                      </a:cubicBezTo>
                      <a:cubicBezTo>
                        <a:pt x="6093" y="552"/>
                        <a:pt x="5897" y="540"/>
                        <a:pt x="5685" y="540"/>
                      </a:cubicBezTo>
                      <a:cubicBezTo>
                        <a:pt x="5392" y="540"/>
                        <a:pt x="5097" y="568"/>
                        <a:pt x="4934" y="638"/>
                      </a:cubicBezTo>
                      <a:cubicBezTo>
                        <a:pt x="4819" y="690"/>
                        <a:pt x="4785" y="787"/>
                        <a:pt x="4785" y="886"/>
                      </a:cubicBezTo>
                      <a:cubicBezTo>
                        <a:pt x="4801" y="954"/>
                        <a:pt x="4819" y="1037"/>
                        <a:pt x="4819" y="1093"/>
                      </a:cubicBezTo>
                      <a:cubicBezTo>
                        <a:pt x="4640" y="1146"/>
                        <a:pt x="4525" y="1272"/>
                        <a:pt x="4525" y="1423"/>
                      </a:cubicBezTo>
                      <a:lnTo>
                        <a:pt x="4525" y="7711"/>
                      </a:lnTo>
                      <a:cubicBezTo>
                        <a:pt x="4525" y="7865"/>
                        <a:pt x="4640" y="7986"/>
                        <a:pt x="4819" y="8041"/>
                      </a:cubicBezTo>
                      <a:cubicBezTo>
                        <a:pt x="4833" y="8126"/>
                        <a:pt x="4852" y="8206"/>
                        <a:pt x="4852" y="8277"/>
                      </a:cubicBezTo>
                      <a:cubicBezTo>
                        <a:pt x="4852" y="8358"/>
                        <a:pt x="4833" y="8412"/>
                        <a:pt x="4769" y="8440"/>
                      </a:cubicBezTo>
                      <a:cubicBezTo>
                        <a:pt x="4672" y="8481"/>
                        <a:pt x="4379" y="8522"/>
                        <a:pt x="4101" y="8522"/>
                      </a:cubicBezTo>
                      <a:cubicBezTo>
                        <a:pt x="3890" y="8522"/>
                        <a:pt x="3693" y="8493"/>
                        <a:pt x="3628" y="8468"/>
                      </a:cubicBezTo>
                      <a:cubicBezTo>
                        <a:pt x="3563" y="8455"/>
                        <a:pt x="3544" y="8387"/>
                        <a:pt x="3544" y="8306"/>
                      </a:cubicBezTo>
                      <a:cubicBezTo>
                        <a:pt x="3544" y="8222"/>
                        <a:pt x="3563" y="8138"/>
                        <a:pt x="3580" y="8054"/>
                      </a:cubicBezTo>
                      <a:cubicBezTo>
                        <a:pt x="3596" y="8068"/>
                        <a:pt x="3613" y="8068"/>
                        <a:pt x="3613" y="8068"/>
                      </a:cubicBezTo>
                      <a:cubicBezTo>
                        <a:pt x="3874" y="8068"/>
                        <a:pt x="4067" y="7904"/>
                        <a:pt x="4067" y="7711"/>
                      </a:cubicBezTo>
                      <a:lnTo>
                        <a:pt x="4067" y="1423"/>
                      </a:lnTo>
                      <a:cubicBezTo>
                        <a:pt x="4067" y="1272"/>
                        <a:pt x="3938" y="1134"/>
                        <a:pt x="3741" y="1093"/>
                      </a:cubicBezTo>
                      <a:cubicBezTo>
                        <a:pt x="3757" y="1023"/>
                        <a:pt x="3774" y="954"/>
                        <a:pt x="3774" y="871"/>
                      </a:cubicBezTo>
                      <a:cubicBezTo>
                        <a:pt x="3774" y="774"/>
                        <a:pt x="3757" y="664"/>
                        <a:pt x="3628" y="610"/>
                      </a:cubicBezTo>
                      <a:cubicBezTo>
                        <a:pt x="3513" y="568"/>
                        <a:pt x="3317" y="552"/>
                        <a:pt x="3089" y="552"/>
                      </a:cubicBezTo>
                      <a:cubicBezTo>
                        <a:pt x="2812" y="552"/>
                        <a:pt x="2500" y="580"/>
                        <a:pt x="2353" y="651"/>
                      </a:cubicBezTo>
                      <a:cubicBezTo>
                        <a:pt x="2238" y="706"/>
                        <a:pt x="2205" y="803"/>
                        <a:pt x="2205" y="900"/>
                      </a:cubicBezTo>
                      <a:cubicBezTo>
                        <a:pt x="2205" y="954"/>
                        <a:pt x="2221" y="1023"/>
                        <a:pt x="2238" y="1078"/>
                      </a:cubicBezTo>
                      <a:cubicBezTo>
                        <a:pt x="1993" y="1078"/>
                        <a:pt x="1800" y="1230"/>
                        <a:pt x="1800" y="1423"/>
                      </a:cubicBezTo>
                      <a:lnTo>
                        <a:pt x="1800" y="7711"/>
                      </a:lnTo>
                      <a:cubicBezTo>
                        <a:pt x="1800" y="7891"/>
                        <a:pt x="1976" y="8041"/>
                        <a:pt x="2205" y="8054"/>
                      </a:cubicBezTo>
                      <a:cubicBezTo>
                        <a:pt x="2221" y="8138"/>
                        <a:pt x="2253" y="8236"/>
                        <a:pt x="2253" y="8306"/>
                      </a:cubicBezTo>
                      <a:cubicBezTo>
                        <a:pt x="2253" y="8387"/>
                        <a:pt x="2238" y="8425"/>
                        <a:pt x="2173" y="8455"/>
                      </a:cubicBezTo>
                      <a:cubicBezTo>
                        <a:pt x="2076" y="8493"/>
                        <a:pt x="1783" y="8538"/>
                        <a:pt x="1502" y="8538"/>
                      </a:cubicBezTo>
                      <a:cubicBezTo>
                        <a:pt x="1291" y="8538"/>
                        <a:pt x="1094" y="8508"/>
                        <a:pt x="1029" y="8481"/>
                      </a:cubicBezTo>
                      <a:cubicBezTo>
                        <a:pt x="962" y="8468"/>
                        <a:pt x="946" y="8412"/>
                        <a:pt x="946" y="8334"/>
                      </a:cubicBezTo>
                      <a:cubicBezTo>
                        <a:pt x="946" y="8236"/>
                        <a:pt x="979" y="8126"/>
                        <a:pt x="995" y="8054"/>
                      </a:cubicBezTo>
                      <a:cubicBezTo>
                        <a:pt x="1190" y="8029"/>
                        <a:pt x="1355" y="7876"/>
                        <a:pt x="1355" y="7711"/>
                      </a:cubicBezTo>
                      <a:lnTo>
                        <a:pt x="1355" y="1423"/>
                      </a:lnTo>
                      <a:cubicBezTo>
                        <a:pt x="1355" y="1244"/>
                        <a:pt x="1175" y="1093"/>
                        <a:pt x="930" y="1078"/>
                      </a:cubicBezTo>
                      <a:cubicBezTo>
                        <a:pt x="930" y="1037"/>
                        <a:pt x="946" y="993"/>
                        <a:pt x="946" y="940"/>
                      </a:cubicBezTo>
                      <a:cubicBezTo>
                        <a:pt x="930" y="803"/>
                        <a:pt x="930" y="664"/>
                        <a:pt x="849" y="552"/>
                      </a:cubicBezTo>
                      <a:cubicBezTo>
                        <a:pt x="752" y="458"/>
                        <a:pt x="570" y="418"/>
                        <a:pt x="406" y="378"/>
                      </a:cubicBezTo>
                      <a:cubicBezTo>
                        <a:pt x="325" y="347"/>
                        <a:pt x="245" y="334"/>
                        <a:pt x="193" y="306"/>
                      </a:cubicBezTo>
                      <a:cubicBezTo>
                        <a:pt x="162" y="294"/>
                        <a:pt x="146" y="294"/>
                        <a:pt x="130" y="280"/>
                      </a:cubicBezTo>
                      <a:lnTo>
                        <a:pt x="130" y="280"/>
                      </a:lnTo>
                      <a:cubicBezTo>
                        <a:pt x="130" y="264"/>
                        <a:pt x="130" y="264"/>
                        <a:pt x="146" y="249"/>
                      </a:cubicBezTo>
                      <a:cubicBezTo>
                        <a:pt x="193" y="209"/>
                        <a:pt x="374" y="141"/>
                        <a:pt x="523" y="72"/>
                      </a:cubicBezTo>
                      <a:cubicBezTo>
                        <a:pt x="566" y="30"/>
                        <a:pt x="469" y="-5"/>
                        <a:pt x="406" y="1"/>
                      </a:cubicBezTo>
                      <a:cubicBezTo>
                        <a:pt x="343" y="8"/>
                        <a:pt x="210" y="72"/>
                        <a:pt x="146" y="114"/>
                      </a:cubicBezTo>
                      <a:cubicBezTo>
                        <a:pt x="82" y="157"/>
                        <a:pt x="17" y="196"/>
                        <a:pt x="0" y="264"/>
                      </a:cubicBezTo>
                      <a:lnTo>
                        <a:pt x="0" y="280"/>
                      </a:lnTo>
                      <a:cubicBezTo>
                        <a:pt x="0" y="347"/>
                        <a:pt x="65" y="378"/>
                        <a:pt x="130" y="406"/>
                      </a:cubicBezTo>
                      <a:cubicBezTo>
                        <a:pt x="229" y="446"/>
                        <a:pt x="359" y="470"/>
                        <a:pt x="490" y="511"/>
                      </a:cubicBezTo>
                      <a:cubicBezTo>
                        <a:pt x="604" y="540"/>
                        <a:pt x="718" y="580"/>
                        <a:pt x="733" y="625"/>
                      </a:cubicBezTo>
                      <a:cubicBezTo>
                        <a:pt x="785" y="678"/>
                        <a:pt x="817" y="816"/>
                        <a:pt x="817" y="940"/>
                      </a:cubicBezTo>
                      <a:cubicBezTo>
                        <a:pt x="817" y="993"/>
                        <a:pt x="800" y="1037"/>
                        <a:pt x="800" y="1078"/>
                      </a:cubicBezTo>
                      <a:cubicBezTo>
                        <a:pt x="588" y="1106"/>
                        <a:pt x="439" y="1256"/>
                        <a:pt x="439" y="1423"/>
                      </a:cubicBezTo>
                      <a:lnTo>
                        <a:pt x="439" y="7711"/>
                      </a:lnTo>
                      <a:cubicBezTo>
                        <a:pt x="439" y="7904"/>
                        <a:pt x="619" y="8041"/>
                        <a:pt x="849" y="8054"/>
                      </a:cubicBezTo>
                      <a:cubicBezTo>
                        <a:pt x="833" y="8126"/>
                        <a:pt x="817" y="8236"/>
                        <a:pt x="817" y="8334"/>
                      </a:cubicBezTo>
                      <a:cubicBezTo>
                        <a:pt x="817" y="8425"/>
                        <a:pt x="833" y="8538"/>
                        <a:pt x="962" y="8594"/>
                      </a:cubicBezTo>
                      <a:cubicBezTo>
                        <a:pt x="1077" y="8634"/>
                        <a:pt x="1291" y="8645"/>
                        <a:pt x="1502" y="8645"/>
                      </a:cubicBezTo>
                      <a:cubicBezTo>
                        <a:pt x="1800" y="8645"/>
                        <a:pt x="2091" y="8622"/>
                        <a:pt x="2238" y="8552"/>
                      </a:cubicBezTo>
                      <a:cubicBezTo>
                        <a:pt x="2353" y="8493"/>
                        <a:pt x="2385" y="8399"/>
                        <a:pt x="2385" y="8306"/>
                      </a:cubicBezTo>
                      <a:cubicBezTo>
                        <a:pt x="2385" y="8222"/>
                        <a:pt x="2353" y="8126"/>
                        <a:pt x="2353" y="8054"/>
                      </a:cubicBezTo>
                      <a:cubicBezTo>
                        <a:pt x="2551" y="8029"/>
                        <a:pt x="2713" y="7891"/>
                        <a:pt x="2713" y="7711"/>
                      </a:cubicBezTo>
                      <a:lnTo>
                        <a:pt x="2713" y="1423"/>
                      </a:lnTo>
                      <a:cubicBezTo>
                        <a:pt x="2713" y="1256"/>
                        <a:pt x="2566" y="1118"/>
                        <a:pt x="2369" y="1078"/>
                      </a:cubicBezTo>
                      <a:cubicBezTo>
                        <a:pt x="2353" y="1023"/>
                        <a:pt x="2336" y="954"/>
                        <a:pt x="2336" y="900"/>
                      </a:cubicBezTo>
                      <a:cubicBezTo>
                        <a:pt x="2336" y="816"/>
                        <a:pt x="2353" y="774"/>
                        <a:pt x="2419" y="748"/>
                      </a:cubicBezTo>
                      <a:cubicBezTo>
                        <a:pt x="2515" y="690"/>
                        <a:pt x="2828" y="664"/>
                        <a:pt x="3089" y="664"/>
                      </a:cubicBezTo>
                      <a:cubicBezTo>
                        <a:pt x="3300" y="664"/>
                        <a:pt x="3497" y="678"/>
                        <a:pt x="3563" y="722"/>
                      </a:cubicBezTo>
                      <a:cubicBezTo>
                        <a:pt x="3628" y="733"/>
                        <a:pt x="3644" y="787"/>
                        <a:pt x="3644" y="871"/>
                      </a:cubicBezTo>
                      <a:cubicBezTo>
                        <a:pt x="3644" y="940"/>
                        <a:pt x="3628" y="1007"/>
                        <a:pt x="3613" y="1078"/>
                      </a:cubicBezTo>
                      <a:lnTo>
                        <a:pt x="3613" y="1078"/>
                      </a:lnTo>
                      <a:cubicBezTo>
                        <a:pt x="3366" y="1078"/>
                        <a:pt x="3152" y="1230"/>
                        <a:pt x="3152" y="1423"/>
                      </a:cubicBezTo>
                      <a:lnTo>
                        <a:pt x="3152" y="7711"/>
                      </a:lnTo>
                      <a:cubicBezTo>
                        <a:pt x="3152" y="7865"/>
                        <a:pt x="3283" y="7986"/>
                        <a:pt x="3447" y="8041"/>
                      </a:cubicBezTo>
                      <a:cubicBezTo>
                        <a:pt x="3433" y="8111"/>
                        <a:pt x="3416" y="8206"/>
                        <a:pt x="3416" y="8306"/>
                      </a:cubicBezTo>
                      <a:cubicBezTo>
                        <a:pt x="3416" y="8399"/>
                        <a:pt x="3447" y="8522"/>
                        <a:pt x="3563" y="8567"/>
                      </a:cubicBezTo>
                      <a:cubicBezTo>
                        <a:pt x="3693" y="8622"/>
                        <a:pt x="3890" y="8634"/>
                        <a:pt x="4101" y="8634"/>
                      </a:cubicBezTo>
                      <a:cubicBezTo>
                        <a:pt x="4395" y="8634"/>
                        <a:pt x="4689" y="8607"/>
                        <a:pt x="4833" y="8538"/>
                      </a:cubicBezTo>
                      <a:cubicBezTo>
                        <a:pt x="4948" y="8481"/>
                        <a:pt x="4982" y="8373"/>
                        <a:pt x="4982" y="8277"/>
                      </a:cubicBezTo>
                      <a:cubicBezTo>
                        <a:pt x="4982" y="8206"/>
                        <a:pt x="4966" y="8126"/>
                        <a:pt x="4948" y="8054"/>
                      </a:cubicBezTo>
                      <a:cubicBezTo>
                        <a:pt x="4966" y="8068"/>
                        <a:pt x="4966" y="8068"/>
                        <a:pt x="4982" y="8068"/>
                      </a:cubicBezTo>
                      <a:cubicBezTo>
                        <a:pt x="5228" y="8068"/>
                        <a:pt x="5441" y="7904"/>
                        <a:pt x="5441" y="7711"/>
                      </a:cubicBezTo>
                      <a:lnTo>
                        <a:pt x="5441" y="1423"/>
                      </a:lnTo>
                      <a:cubicBezTo>
                        <a:pt x="5441" y="1230"/>
                        <a:pt x="5228" y="1078"/>
                        <a:pt x="4982" y="1078"/>
                      </a:cubicBezTo>
                      <a:lnTo>
                        <a:pt x="4948" y="1078"/>
                      </a:lnTo>
                      <a:cubicBezTo>
                        <a:pt x="4934" y="1007"/>
                        <a:pt x="4917" y="940"/>
                        <a:pt x="4934" y="886"/>
                      </a:cubicBezTo>
                      <a:cubicBezTo>
                        <a:pt x="4934" y="803"/>
                        <a:pt x="4948" y="759"/>
                        <a:pt x="4999" y="733"/>
                      </a:cubicBezTo>
                      <a:cubicBezTo>
                        <a:pt x="5097" y="678"/>
                        <a:pt x="5408" y="651"/>
                        <a:pt x="5685" y="651"/>
                      </a:cubicBezTo>
                      <a:cubicBezTo>
                        <a:pt x="5882" y="651"/>
                        <a:pt x="6076" y="664"/>
                        <a:pt x="6161" y="706"/>
                      </a:cubicBezTo>
                      <a:cubicBezTo>
                        <a:pt x="6208" y="722"/>
                        <a:pt x="6241" y="774"/>
                        <a:pt x="6241" y="860"/>
                      </a:cubicBezTo>
                      <a:cubicBezTo>
                        <a:pt x="6241" y="940"/>
                        <a:pt x="6208" y="1023"/>
                        <a:pt x="6192" y="1093"/>
                      </a:cubicBezTo>
                      <a:cubicBezTo>
                        <a:pt x="6011" y="1134"/>
                        <a:pt x="5882" y="1272"/>
                        <a:pt x="5882" y="1423"/>
                      </a:cubicBezTo>
                      <a:lnTo>
                        <a:pt x="5882" y="7711"/>
                      </a:lnTo>
                      <a:cubicBezTo>
                        <a:pt x="5882" y="7865"/>
                        <a:pt x="5994" y="7986"/>
                        <a:pt x="6175" y="8041"/>
                      </a:cubicBezTo>
                      <a:cubicBezTo>
                        <a:pt x="6161" y="8111"/>
                        <a:pt x="6127" y="8206"/>
                        <a:pt x="6127" y="8306"/>
                      </a:cubicBezTo>
                      <a:cubicBezTo>
                        <a:pt x="6127" y="8399"/>
                        <a:pt x="6161" y="8522"/>
                        <a:pt x="6288" y="8567"/>
                      </a:cubicBezTo>
                      <a:cubicBezTo>
                        <a:pt x="6405" y="8622"/>
                        <a:pt x="6598" y="8634"/>
                        <a:pt x="6828" y="8634"/>
                      </a:cubicBezTo>
                      <a:cubicBezTo>
                        <a:pt x="7105" y="8634"/>
                        <a:pt x="7420" y="8607"/>
                        <a:pt x="7564" y="8538"/>
                      </a:cubicBezTo>
                      <a:cubicBezTo>
                        <a:pt x="7679" y="8481"/>
                        <a:pt x="7712" y="8373"/>
                        <a:pt x="7712" y="8277"/>
                      </a:cubicBezTo>
                      <a:cubicBezTo>
                        <a:pt x="7712" y="8206"/>
                        <a:pt x="7696" y="8126"/>
                        <a:pt x="7679" y="8068"/>
                      </a:cubicBezTo>
                      <a:lnTo>
                        <a:pt x="7696" y="8068"/>
                      </a:lnTo>
                      <a:cubicBezTo>
                        <a:pt x="7959" y="8068"/>
                        <a:pt x="8153" y="7904"/>
                        <a:pt x="8153" y="7711"/>
                      </a:cubicBezTo>
                      <a:lnTo>
                        <a:pt x="8153" y="1423"/>
                      </a:lnTo>
                      <a:cubicBezTo>
                        <a:pt x="8153" y="1230"/>
                        <a:pt x="7959" y="1078"/>
                        <a:pt x="7696" y="1078"/>
                      </a:cubicBezTo>
                      <a:lnTo>
                        <a:pt x="7679" y="1078"/>
                      </a:lnTo>
                      <a:cubicBezTo>
                        <a:pt x="7679" y="1007"/>
                        <a:pt x="7664" y="940"/>
                        <a:pt x="7664" y="886"/>
                      </a:cubicBezTo>
                      <a:cubicBezTo>
                        <a:pt x="7664" y="803"/>
                        <a:pt x="7679" y="759"/>
                        <a:pt x="7745" y="733"/>
                      </a:cubicBezTo>
                      <a:cubicBezTo>
                        <a:pt x="7842" y="678"/>
                        <a:pt x="8136" y="651"/>
                        <a:pt x="8414" y="651"/>
                      </a:cubicBezTo>
                      <a:cubicBezTo>
                        <a:pt x="8610" y="651"/>
                        <a:pt x="8808" y="664"/>
                        <a:pt x="8887" y="706"/>
                      </a:cubicBezTo>
                      <a:cubicBezTo>
                        <a:pt x="8936" y="722"/>
                        <a:pt x="8972" y="774"/>
                        <a:pt x="8972" y="860"/>
                      </a:cubicBezTo>
                      <a:cubicBezTo>
                        <a:pt x="8972" y="940"/>
                        <a:pt x="8955" y="1023"/>
                        <a:pt x="8936" y="1093"/>
                      </a:cubicBezTo>
                      <a:cubicBezTo>
                        <a:pt x="8742" y="1134"/>
                        <a:pt x="8610" y="1272"/>
                        <a:pt x="8610" y="1423"/>
                      </a:cubicBezTo>
                      <a:lnTo>
                        <a:pt x="8610" y="7711"/>
                      </a:lnTo>
                      <a:cubicBezTo>
                        <a:pt x="8610" y="7891"/>
                        <a:pt x="8773" y="8041"/>
                        <a:pt x="9003" y="8054"/>
                      </a:cubicBezTo>
                      <a:cubicBezTo>
                        <a:pt x="9053" y="8177"/>
                        <a:pt x="9133" y="8358"/>
                        <a:pt x="9133" y="8481"/>
                      </a:cubicBezTo>
                      <a:cubicBezTo>
                        <a:pt x="9133" y="8552"/>
                        <a:pt x="9117" y="8594"/>
                        <a:pt x="9068" y="8622"/>
                      </a:cubicBezTo>
                      <a:cubicBezTo>
                        <a:pt x="9053" y="8634"/>
                        <a:pt x="8955" y="8663"/>
                        <a:pt x="8840" y="8675"/>
                      </a:cubicBezTo>
                      <a:cubicBezTo>
                        <a:pt x="8674" y="8690"/>
                        <a:pt x="8448" y="8690"/>
                        <a:pt x="8252" y="8690"/>
                      </a:cubicBezTo>
                      <a:cubicBezTo>
                        <a:pt x="8056" y="8704"/>
                        <a:pt x="7873" y="8704"/>
                        <a:pt x="7777" y="8774"/>
                      </a:cubicBezTo>
                      <a:cubicBezTo>
                        <a:pt x="7696" y="8827"/>
                        <a:pt x="7664" y="8907"/>
                        <a:pt x="7664" y="8994"/>
                      </a:cubicBezTo>
                      <a:cubicBezTo>
                        <a:pt x="7664" y="9159"/>
                        <a:pt x="7777" y="9350"/>
                        <a:pt x="8005" y="9434"/>
                      </a:cubicBezTo>
                      <a:cubicBezTo>
                        <a:pt x="8186" y="9503"/>
                        <a:pt x="8529" y="9503"/>
                        <a:pt x="8871" y="9503"/>
                      </a:cubicBezTo>
                      <a:cubicBezTo>
                        <a:pt x="9217" y="9515"/>
                        <a:pt x="9558" y="9515"/>
                        <a:pt x="9655" y="9570"/>
                      </a:cubicBezTo>
                      <a:cubicBezTo>
                        <a:pt x="9723" y="9597"/>
                        <a:pt x="9820" y="9653"/>
                        <a:pt x="9885" y="9724"/>
                      </a:cubicBezTo>
                      <a:cubicBezTo>
                        <a:pt x="9968" y="9780"/>
                        <a:pt x="9983" y="9920"/>
                        <a:pt x="10000" y="9906"/>
                      </a:cubicBezTo>
                      <a:cubicBezTo>
                        <a:pt x="10017" y="9892"/>
                        <a:pt x="9989" y="9695"/>
                        <a:pt x="9986" y="9640"/>
                      </a:cubicBezTo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 w="3175" cap="flat" cmpd="sng" algn="ctr">
                  <a:solidFill>
                    <a:schemeClr val="accent4">
                      <a:lumMod val="75000"/>
                    </a:schemeClr>
                  </a:solidFill>
                  <a:prstDash val="solid"/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kern="0">
                    <a:solidFill>
                      <a:prstClr val="black"/>
                    </a:solidFill>
                    <a:latin typeface="+mj-lt"/>
                  </a:endParaRPr>
                </a:p>
              </p:txBody>
            </p:sp>
            <p:sp>
              <p:nvSpPr>
                <p:cNvPr id="202" name="Right Arrow 208"/>
                <p:cNvSpPr/>
                <p:nvPr/>
              </p:nvSpPr>
              <p:spPr>
                <a:xfrm>
                  <a:off x="8088850" y="3220406"/>
                  <a:ext cx="500855" cy="379381"/>
                </a:xfrm>
                <a:prstGeom prst="rightArrow">
                  <a:avLst>
                    <a:gd name="adj1" fmla="val 50000"/>
                    <a:gd name="adj2" fmla="val 79273"/>
                  </a:avLst>
                </a:prstGeom>
                <a:solidFill>
                  <a:schemeClr val="accent3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+mj-lt"/>
                  </a:endParaRPr>
                </a:p>
              </p:txBody>
            </p:sp>
            <p:sp>
              <p:nvSpPr>
                <p:cNvPr id="203" name="Freeform 210"/>
                <p:cNvSpPr/>
                <p:nvPr/>
              </p:nvSpPr>
              <p:spPr>
                <a:xfrm rot="5968875" flipH="1" flipV="1">
                  <a:off x="6675997" y="2834503"/>
                  <a:ext cx="148114" cy="508252"/>
                </a:xfrm>
                <a:custGeom>
                  <a:avLst/>
                  <a:gdLst>
                    <a:gd name="connsiteX0" fmla="*/ 0 w 6350"/>
                    <a:gd name="connsiteY0" fmla="*/ 0 h 317500"/>
                    <a:gd name="connsiteX1" fmla="*/ 6350 w 6350"/>
                    <a:gd name="connsiteY1" fmla="*/ 317500 h 317500"/>
                    <a:gd name="connsiteX0" fmla="*/ 0 w 18092"/>
                    <a:gd name="connsiteY0" fmla="*/ 0 h 10000"/>
                    <a:gd name="connsiteX1" fmla="*/ 10000 w 18092"/>
                    <a:gd name="connsiteY1" fmla="*/ 10000 h 10000"/>
                    <a:gd name="connsiteX0" fmla="*/ 0 w 24083"/>
                    <a:gd name="connsiteY0" fmla="*/ 0 h 10000"/>
                    <a:gd name="connsiteX1" fmla="*/ 10000 w 24083"/>
                    <a:gd name="connsiteY1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083" h="10000">
                      <a:moveTo>
                        <a:pt x="0" y="0"/>
                      </a:moveTo>
                      <a:cubicBezTo>
                        <a:pt x="28333" y="2325"/>
                        <a:pt x="31668" y="6247"/>
                        <a:pt x="10000" y="10000"/>
                      </a:cubicBezTo>
                    </a:path>
                  </a:pathLst>
                </a:custGeom>
                <a:noFill/>
                <a:ln w="41275" cap="rnd" cmpd="sng" algn="ctr">
                  <a:solidFill>
                    <a:schemeClr val="accent4"/>
                  </a:solidFill>
                  <a:prstDash val="solid"/>
                  <a:miter lim="800000"/>
                  <a:tailEnd type="triangle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endParaRPr lang="en-US" kern="0">
                    <a:solidFill>
                      <a:prstClr val="white"/>
                    </a:solidFill>
                    <a:latin typeface="+mj-lt"/>
                  </a:endParaRPr>
                </a:p>
              </p:txBody>
            </p:sp>
            <p:grpSp>
              <p:nvGrpSpPr>
                <p:cNvPr id="206" name="Group 205"/>
                <p:cNvGrpSpPr/>
                <p:nvPr/>
              </p:nvGrpSpPr>
              <p:grpSpPr>
                <a:xfrm>
                  <a:off x="6045611" y="3139598"/>
                  <a:ext cx="609578" cy="534788"/>
                  <a:chOff x="5687556" y="2481813"/>
                  <a:chExt cx="609578" cy="534788"/>
                </a:xfrm>
              </p:grpSpPr>
              <p:sp>
                <p:nvSpPr>
                  <p:cNvPr id="207" name="Oval 206"/>
                  <p:cNvSpPr/>
                  <p:nvPr/>
                </p:nvSpPr>
                <p:spPr>
                  <a:xfrm rot="5400000">
                    <a:off x="6081344" y="2502753"/>
                    <a:ext cx="137160" cy="137160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4">
                          <a:lumMod val="60000"/>
                          <a:lumOff val="40000"/>
                        </a:schemeClr>
                      </a:gs>
                      <a:gs pos="100000">
                        <a:schemeClr val="accent4">
                          <a:lumMod val="75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endParaRPr lang="en-US">
                      <a:solidFill>
                        <a:prstClr val="white"/>
                      </a:solidFill>
                      <a:latin typeface="+mj-lt"/>
                    </a:endParaRPr>
                  </a:p>
                </p:txBody>
              </p:sp>
              <p:grpSp>
                <p:nvGrpSpPr>
                  <p:cNvPr id="208" name="Group 207"/>
                  <p:cNvGrpSpPr/>
                  <p:nvPr/>
                </p:nvGrpSpPr>
                <p:grpSpPr>
                  <a:xfrm>
                    <a:off x="5692616" y="2481813"/>
                    <a:ext cx="604518" cy="463892"/>
                    <a:chOff x="6191642" y="3210106"/>
                    <a:chExt cx="604518" cy="463892"/>
                  </a:xfrm>
                </p:grpSpPr>
                <p:sp>
                  <p:nvSpPr>
                    <p:cNvPr id="210" name="Oval 209"/>
                    <p:cNvSpPr/>
                    <p:nvPr/>
                  </p:nvSpPr>
                  <p:spPr>
                    <a:xfrm rot="5400000">
                      <a:off x="6320403" y="3210106"/>
                      <a:ext cx="137160" cy="137160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chemeClr val="accent4">
                            <a:lumMod val="60000"/>
                            <a:lumOff val="40000"/>
                          </a:schemeClr>
                        </a:gs>
                        <a:gs pos="100000">
                          <a:schemeClr val="accent4">
                            <a:lumMod val="75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endParaRPr lang="en-US">
                        <a:solidFill>
                          <a:prstClr val="white"/>
                        </a:solidFill>
                        <a:latin typeface="+mj-lt"/>
                      </a:endParaRPr>
                    </a:p>
                  </p:txBody>
                </p:sp>
                <p:sp>
                  <p:nvSpPr>
                    <p:cNvPr id="211" name="Oval 210"/>
                    <p:cNvSpPr/>
                    <p:nvPr/>
                  </p:nvSpPr>
                  <p:spPr>
                    <a:xfrm rot="5400000">
                      <a:off x="6535009" y="3536838"/>
                      <a:ext cx="137160" cy="137160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chemeClr val="accent4">
                            <a:lumMod val="60000"/>
                            <a:lumOff val="40000"/>
                          </a:schemeClr>
                        </a:gs>
                        <a:gs pos="100000">
                          <a:schemeClr val="accent4">
                            <a:lumMod val="75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endParaRPr lang="en-US">
                        <a:solidFill>
                          <a:prstClr val="white"/>
                        </a:solidFill>
                        <a:latin typeface="+mj-lt"/>
                      </a:endParaRPr>
                    </a:p>
                  </p:txBody>
                </p:sp>
                <p:sp>
                  <p:nvSpPr>
                    <p:cNvPr id="212" name="Oval 211"/>
                    <p:cNvSpPr/>
                    <p:nvPr/>
                  </p:nvSpPr>
                  <p:spPr>
                    <a:xfrm rot="5400000">
                      <a:off x="6659000" y="3405503"/>
                      <a:ext cx="137160" cy="137160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chemeClr val="accent4">
                            <a:lumMod val="60000"/>
                            <a:lumOff val="40000"/>
                          </a:schemeClr>
                        </a:gs>
                        <a:gs pos="100000">
                          <a:schemeClr val="accent4">
                            <a:lumMod val="75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endParaRPr lang="en-US">
                        <a:solidFill>
                          <a:prstClr val="white"/>
                        </a:solidFill>
                        <a:latin typeface="+mj-lt"/>
                      </a:endParaRPr>
                    </a:p>
                  </p:txBody>
                </p:sp>
                <p:sp>
                  <p:nvSpPr>
                    <p:cNvPr id="213" name="Oval 212"/>
                    <p:cNvSpPr/>
                    <p:nvPr/>
                  </p:nvSpPr>
                  <p:spPr>
                    <a:xfrm rot="5400000">
                      <a:off x="6341932" y="3471271"/>
                      <a:ext cx="137160" cy="137160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chemeClr val="accent4">
                            <a:lumMod val="60000"/>
                            <a:lumOff val="40000"/>
                          </a:schemeClr>
                        </a:gs>
                        <a:gs pos="100000">
                          <a:schemeClr val="accent4">
                            <a:lumMod val="75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endParaRPr lang="en-US">
                        <a:solidFill>
                          <a:prstClr val="white"/>
                        </a:solidFill>
                        <a:latin typeface="+mj-lt"/>
                      </a:endParaRPr>
                    </a:p>
                  </p:txBody>
                </p:sp>
                <p:sp>
                  <p:nvSpPr>
                    <p:cNvPr id="214" name="Oval 213"/>
                    <p:cNvSpPr/>
                    <p:nvPr/>
                  </p:nvSpPr>
                  <p:spPr>
                    <a:xfrm rot="5400000">
                      <a:off x="6191642" y="3386284"/>
                      <a:ext cx="137160" cy="137160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chemeClr val="accent4">
                            <a:lumMod val="60000"/>
                            <a:lumOff val="40000"/>
                          </a:schemeClr>
                        </a:gs>
                        <a:gs pos="100000">
                          <a:schemeClr val="accent4">
                            <a:lumMod val="75000"/>
                          </a:scheme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endParaRPr lang="en-US">
                        <a:solidFill>
                          <a:prstClr val="white"/>
                        </a:solidFill>
                        <a:latin typeface="+mj-lt"/>
                      </a:endParaRPr>
                    </a:p>
                  </p:txBody>
                </p:sp>
              </p:grpSp>
              <p:sp>
                <p:nvSpPr>
                  <p:cNvPr id="209" name="Oval 208"/>
                  <p:cNvSpPr/>
                  <p:nvPr/>
                </p:nvSpPr>
                <p:spPr>
                  <a:xfrm rot="5400000">
                    <a:off x="5687556" y="2879441"/>
                    <a:ext cx="137160" cy="137160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4">
                          <a:lumMod val="60000"/>
                          <a:lumOff val="40000"/>
                        </a:schemeClr>
                      </a:gs>
                      <a:gs pos="100000">
                        <a:schemeClr val="accent4">
                          <a:lumMod val="75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endParaRPr lang="en-US">
                      <a:solidFill>
                        <a:prstClr val="white"/>
                      </a:solidFill>
                      <a:latin typeface="+mj-lt"/>
                    </a:endParaRPr>
                  </a:p>
                </p:txBody>
              </p:sp>
            </p:grpSp>
          </p:grpSp>
        </p:grpSp>
      </p:grpSp>
      <p:grpSp>
        <p:nvGrpSpPr>
          <p:cNvPr id="218" name="Group 217"/>
          <p:cNvGrpSpPr/>
          <p:nvPr/>
        </p:nvGrpSpPr>
        <p:grpSpPr>
          <a:xfrm>
            <a:off x="2739765" y="1497186"/>
            <a:ext cx="4010214" cy="2442287"/>
            <a:chOff x="1734043" y="1195485"/>
            <a:chExt cx="4298457" cy="2616735"/>
          </a:xfrm>
        </p:grpSpPr>
        <p:grpSp>
          <p:nvGrpSpPr>
            <p:cNvPr id="219" name="Group 218"/>
            <p:cNvGrpSpPr/>
            <p:nvPr/>
          </p:nvGrpSpPr>
          <p:grpSpPr>
            <a:xfrm>
              <a:off x="3428847" y="2531110"/>
              <a:ext cx="2603653" cy="1214810"/>
              <a:chOff x="1805693" y="5864938"/>
              <a:chExt cx="4594857" cy="2143864"/>
            </a:xfrm>
          </p:grpSpPr>
          <p:sp>
            <p:nvSpPr>
              <p:cNvPr id="225" name="Freeform 289"/>
              <p:cNvSpPr/>
              <p:nvPr/>
            </p:nvSpPr>
            <p:spPr>
              <a:xfrm rot="21199895">
                <a:off x="1805693" y="5864938"/>
                <a:ext cx="4594857" cy="2143864"/>
              </a:xfrm>
              <a:custGeom>
                <a:avLst/>
                <a:gdLst>
                  <a:gd name="connsiteX0" fmla="*/ 1310665 w 4594857"/>
                  <a:gd name="connsiteY0" fmla="*/ 0 h 2143864"/>
                  <a:gd name="connsiteX1" fmla="*/ 1076966 w 4594857"/>
                  <a:gd name="connsiteY1" fmla="*/ 537987 h 2143864"/>
                  <a:gd name="connsiteX2" fmla="*/ 1695246 w 4594857"/>
                  <a:gd name="connsiteY2" fmla="*/ 864644 h 2143864"/>
                  <a:gd name="connsiteX3" fmla="*/ 2303556 w 4594857"/>
                  <a:gd name="connsiteY3" fmla="*/ 920162 h 2143864"/>
                  <a:gd name="connsiteX4" fmla="*/ 1717049 w 4594857"/>
                  <a:gd name="connsiteY4" fmla="*/ 927639 h 2143864"/>
                  <a:gd name="connsiteX5" fmla="*/ 1623051 w 4594857"/>
                  <a:gd name="connsiteY5" fmla="*/ 1111602 h 2143864"/>
                  <a:gd name="connsiteX6" fmla="*/ 1639568 w 4594857"/>
                  <a:gd name="connsiteY6" fmla="*/ 1120162 h 2143864"/>
                  <a:gd name="connsiteX7" fmla="*/ 1637334 w 4594857"/>
                  <a:gd name="connsiteY7" fmla="*/ 1133365 h 2143864"/>
                  <a:gd name="connsiteX8" fmla="*/ 1640265 w 4594857"/>
                  <a:gd name="connsiteY8" fmla="*/ 1122036 h 2143864"/>
                  <a:gd name="connsiteX9" fmla="*/ 4252333 w 4594857"/>
                  <a:gd name="connsiteY9" fmla="*/ 1400169 h 2143864"/>
                  <a:gd name="connsiteX10" fmla="*/ 4532165 w 4594857"/>
                  <a:gd name="connsiteY10" fmla="*/ 1341812 h 2143864"/>
                  <a:gd name="connsiteX11" fmla="*/ 4532666 w 4594857"/>
                  <a:gd name="connsiteY11" fmla="*/ 1342377 h 2143864"/>
                  <a:gd name="connsiteX12" fmla="*/ 4541611 w 4594857"/>
                  <a:gd name="connsiteY12" fmla="*/ 1340774 h 2143864"/>
                  <a:gd name="connsiteX13" fmla="*/ 4560648 w 4594857"/>
                  <a:gd name="connsiteY13" fmla="*/ 1343083 h 2143864"/>
                  <a:gd name="connsiteX14" fmla="*/ 4591297 w 4594857"/>
                  <a:gd name="connsiteY14" fmla="*/ 1404115 h 2143864"/>
                  <a:gd name="connsiteX15" fmla="*/ 4590063 w 4594857"/>
                  <a:gd name="connsiteY15" fmla="*/ 1406875 h 2143864"/>
                  <a:gd name="connsiteX16" fmla="*/ 4590265 w 4594857"/>
                  <a:gd name="connsiteY16" fmla="*/ 1407101 h 2143864"/>
                  <a:gd name="connsiteX17" fmla="*/ 4493001 w 4594857"/>
                  <a:gd name="connsiteY17" fmla="*/ 1697626 h 2143864"/>
                  <a:gd name="connsiteX18" fmla="*/ 4435964 w 4594857"/>
                  <a:gd name="connsiteY18" fmla="*/ 1719346 h 2143864"/>
                  <a:gd name="connsiteX19" fmla="*/ 4412928 w 4594857"/>
                  <a:gd name="connsiteY19" fmla="*/ 1703024 h 2143864"/>
                  <a:gd name="connsiteX20" fmla="*/ 4412491 w 4594857"/>
                  <a:gd name="connsiteY20" fmla="*/ 1702331 h 2143864"/>
                  <a:gd name="connsiteX21" fmla="*/ 4220162 w 4594857"/>
                  <a:gd name="connsiteY21" fmla="*/ 1485338 h 2143864"/>
                  <a:gd name="connsiteX22" fmla="*/ 4220163 w 4594857"/>
                  <a:gd name="connsiteY22" fmla="*/ 1485333 h 2143864"/>
                  <a:gd name="connsiteX23" fmla="*/ 1615448 w 4594857"/>
                  <a:gd name="connsiteY23" fmla="*/ 1217961 h 2143864"/>
                  <a:gd name="connsiteX24" fmla="*/ 1615570 w 4594857"/>
                  <a:gd name="connsiteY24" fmla="*/ 1217489 h 2143864"/>
                  <a:gd name="connsiteX25" fmla="*/ 1597124 w 4594857"/>
                  <a:gd name="connsiteY25" fmla="*/ 1215650 h 2143864"/>
                  <a:gd name="connsiteX26" fmla="*/ 1646315 w 4594857"/>
                  <a:gd name="connsiteY26" fmla="*/ 1557591 h 2143864"/>
                  <a:gd name="connsiteX27" fmla="*/ 1817797 w 4594857"/>
                  <a:gd name="connsiteY27" fmla="*/ 2143864 h 2143864"/>
                  <a:gd name="connsiteX28" fmla="*/ 1595708 w 4594857"/>
                  <a:gd name="connsiteY28" fmla="*/ 1600981 h 2143864"/>
                  <a:gd name="connsiteX29" fmla="*/ 820610 w 4594857"/>
                  <a:gd name="connsiteY29" fmla="*/ 1757732 h 2143864"/>
                  <a:gd name="connsiteX30" fmla="*/ 245230 w 4594857"/>
                  <a:gd name="connsiteY30" fmla="*/ 1962814 h 2143864"/>
                  <a:gd name="connsiteX31" fmla="*/ 774368 w 4594857"/>
                  <a:gd name="connsiteY31" fmla="*/ 1709719 h 2143864"/>
                  <a:gd name="connsiteX32" fmla="*/ 470432 w 4594857"/>
                  <a:gd name="connsiteY32" fmla="*/ 1135357 h 2143864"/>
                  <a:gd name="connsiteX33" fmla="*/ 0 w 4594857"/>
                  <a:gd name="connsiteY33" fmla="*/ 745718 h 2143864"/>
                  <a:gd name="connsiteX34" fmla="*/ 488052 w 4594857"/>
                  <a:gd name="connsiteY34" fmla="*/ 1071066 h 2143864"/>
                  <a:gd name="connsiteX35" fmla="*/ 1010570 w 4594857"/>
                  <a:gd name="connsiteY35" fmla="*/ 532040 h 2143864"/>
                  <a:gd name="connsiteX36" fmla="*/ 1310665 w 4594857"/>
                  <a:gd name="connsiteY36" fmla="*/ 0 h 2143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4594857" h="2143864">
                    <a:moveTo>
                      <a:pt x="1310665" y="0"/>
                    </a:moveTo>
                    <a:cubicBezTo>
                      <a:pt x="1093970" y="233209"/>
                      <a:pt x="1064949" y="394819"/>
                      <a:pt x="1076966" y="537987"/>
                    </a:cubicBezTo>
                    <a:cubicBezTo>
                      <a:pt x="1095507" y="758871"/>
                      <a:pt x="1492991" y="925870"/>
                      <a:pt x="1695246" y="864644"/>
                    </a:cubicBezTo>
                    <a:cubicBezTo>
                      <a:pt x="1897502" y="803417"/>
                      <a:pt x="2020973" y="786471"/>
                      <a:pt x="2303556" y="920162"/>
                    </a:cubicBezTo>
                    <a:cubicBezTo>
                      <a:pt x="2001993" y="818161"/>
                      <a:pt x="1843270" y="859008"/>
                      <a:pt x="1717049" y="927639"/>
                    </a:cubicBezTo>
                    <a:cubicBezTo>
                      <a:pt x="1590828" y="996269"/>
                      <a:pt x="1547212" y="1059934"/>
                      <a:pt x="1623051" y="1111602"/>
                    </a:cubicBezTo>
                    <a:lnTo>
                      <a:pt x="1639568" y="1120162"/>
                    </a:lnTo>
                    <a:lnTo>
                      <a:pt x="1637334" y="1133365"/>
                    </a:lnTo>
                    <a:lnTo>
                      <a:pt x="1640265" y="1122036"/>
                    </a:lnTo>
                    <a:cubicBezTo>
                      <a:pt x="2362810" y="1552251"/>
                      <a:pt x="3429896" y="1086138"/>
                      <a:pt x="4252333" y="1400169"/>
                    </a:cubicBezTo>
                    <a:lnTo>
                      <a:pt x="4532165" y="1341812"/>
                    </a:lnTo>
                    <a:lnTo>
                      <a:pt x="4532666" y="1342377"/>
                    </a:lnTo>
                    <a:lnTo>
                      <a:pt x="4541611" y="1340774"/>
                    </a:lnTo>
                    <a:cubicBezTo>
                      <a:pt x="4547864" y="1340271"/>
                      <a:pt x="4554318" y="1340986"/>
                      <a:pt x="4560648" y="1343083"/>
                    </a:cubicBezTo>
                    <a:cubicBezTo>
                      <a:pt x="4585965" y="1351473"/>
                      <a:pt x="4602480" y="1385358"/>
                      <a:pt x="4591297" y="1404115"/>
                    </a:cubicBezTo>
                    <a:lnTo>
                      <a:pt x="4590063" y="1406875"/>
                    </a:lnTo>
                    <a:lnTo>
                      <a:pt x="4590265" y="1407101"/>
                    </a:lnTo>
                    <a:cubicBezTo>
                      <a:pt x="4529492" y="1478794"/>
                      <a:pt x="4479852" y="1586950"/>
                      <a:pt x="4493001" y="1697626"/>
                    </a:cubicBezTo>
                    <a:cubicBezTo>
                      <a:pt x="4494417" y="1708639"/>
                      <a:pt x="4463542" y="1735439"/>
                      <a:pt x="4435964" y="1719346"/>
                    </a:cubicBezTo>
                    <a:cubicBezTo>
                      <a:pt x="4427325" y="1714305"/>
                      <a:pt x="4418606" y="1710392"/>
                      <a:pt x="4412928" y="1703024"/>
                    </a:cubicBezTo>
                    <a:lnTo>
                      <a:pt x="4412491" y="1702331"/>
                    </a:lnTo>
                    <a:lnTo>
                      <a:pt x="4220162" y="1485338"/>
                    </a:lnTo>
                    <a:cubicBezTo>
                      <a:pt x="4220162" y="1485336"/>
                      <a:pt x="4220162" y="1485335"/>
                      <a:pt x="4220163" y="1485333"/>
                    </a:cubicBezTo>
                    <a:cubicBezTo>
                      <a:pt x="3501677" y="1145201"/>
                      <a:pt x="2324513" y="1611334"/>
                      <a:pt x="1615448" y="1217961"/>
                    </a:cubicBezTo>
                    <a:lnTo>
                      <a:pt x="1615570" y="1217489"/>
                    </a:lnTo>
                    <a:lnTo>
                      <a:pt x="1597124" y="1215650"/>
                    </a:lnTo>
                    <a:cubicBezTo>
                      <a:pt x="1535988" y="1239191"/>
                      <a:pt x="1548238" y="1461900"/>
                      <a:pt x="1646315" y="1557591"/>
                    </a:cubicBezTo>
                    <a:cubicBezTo>
                      <a:pt x="1758402" y="1666952"/>
                      <a:pt x="1838517" y="1831940"/>
                      <a:pt x="1817797" y="2143864"/>
                    </a:cubicBezTo>
                    <a:cubicBezTo>
                      <a:pt x="1802075" y="1825908"/>
                      <a:pt x="1713813" y="1682791"/>
                      <a:pt x="1595708" y="1600981"/>
                    </a:cubicBezTo>
                    <a:cubicBezTo>
                      <a:pt x="1399559" y="1465112"/>
                      <a:pt x="986748" y="1565867"/>
                      <a:pt x="820610" y="1757732"/>
                    </a:cubicBezTo>
                    <a:cubicBezTo>
                      <a:pt x="686116" y="1913052"/>
                      <a:pt x="557828" y="1965471"/>
                      <a:pt x="245230" y="1962814"/>
                    </a:cubicBezTo>
                    <a:cubicBezTo>
                      <a:pt x="561745" y="1928741"/>
                      <a:pt x="736835" y="1847628"/>
                      <a:pt x="774368" y="1709719"/>
                    </a:cubicBezTo>
                    <a:cubicBezTo>
                      <a:pt x="811901" y="1571810"/>
                      <a:pt x="682768" y="1219451"/>
                      <a:pt x="470432" y="1135357"/>
                    </a:cubicBezTo>
                    <a:cubicBezTo>
                      <a:pt x="258096" y="1051263"/>
                      <a:pt x="157544" y="1015731"/>
                      <a:pt x="0" y="745718"/>
                    </a:cubicBezTo>
                    <a:cubicBezTo>
                      <a:pt x="191113" y="1000317"/>
                      <a:pt x="253685" y="1045644"/>
                      <a:pt x="488052" y="1071066"/>
                    </a:cubicBezTo>
                    <a:cubicBezTo>
                      <a:pt x="722419" y="1096489"/>
                      <a:pt x="986421" y="755825"/>
                      <a:pt x="1010570" y="532040"/>
                    </a:cubicBezTo>
                    <a:cubicBezTo>
                      <a:pt x="1035049" y="305196"/>
                      <a:pt x="1072851" y="202903"/>
                      <a:pt x="131066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txBody>
              <a:bodyPr wrap="square" rtlCol="0" anchor="ctr">
                <a:noAutofit/>
              </a:bodyPr>
              <a:lstStyle/>
              <a:p>
                <a:pPr algn="ctr" defTabSz="853135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kern="0" dirty="0">
                  <a:solidFill>
                    <a:srgbClr val="B2B2B5">
                      <a:lumMod val="50000"/>
                    </a:srgbClr>
                  </a:solidFill>
                  <a:latin typeface="+mj-lt"/>
                  <a:cs typeface="Arial" charset="0"/>
                </a:endParaRPr>
              </a:p>
            </p:txBody>
          </p:sp>
          <p:sp>
            <p:nvSpPr>
              <p:cNvPr id="226" name="Oval 225"/>
              <p:cNvSpPr/>
              <p:nvPr/>
            </p:nvSpPr>
            <p:spPr>
              <a:xfrm>
                <a:off x="2682120" y="7101948"/>
                <a:ext cx="354626" cy="339543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 w="9525">
                <a:noFill/>
              </a:ln>
              <a:effectLst>
                <a:innerShdw blurRad="266700">
                  <a:schemeClr val="accent2">
                    <a:lumMod val="50000"/>
                    <a:alpha val="48000"/>
                  </a:schemeClr>
                </a:innerShdw>
              </a:effectLst>
            </p:spPr>
            <p:txBody>
              <a:bodyPr rtlCol="0" anchor="ctr">
                <a:noAutofit/>
              </a:bodyPr>
              <a:lstStyle/>
              <a:p>
                <a:pPr algn="ctr" defTabSz="853135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kern="0" dirty="0">
                  <a:solidFill>
                    <a:srgbClr val="B2B2B5">
                      <a:lumMod val="50000"/>
                    </a:srgbClr>
                  </a:solidFill>
                  <a:latin typeface="+mj-lt"/>
                  <a:cs typeface="Arial" charset="0"/>
                </a:endParaRPr>
              </a:p>
            </p:txBody>
          </p:sp>
        </p:grpSp>
        <p:sp>
          <p:nvSpPr>
            <p:cNvPr id="220" name="Freeform 228"/>
            <p:cNvSpPr/>
            <p:nvPr/>
          </p:nvSpPr>
          <p:spPr>
            <a:xfrm rot="20714623">
              <a:off x="1734043" y="2434628"/>
              <a:ext cx="1512048" cy="1377592"/>
            </a:xfrm>
            <a:custGeom>
              <a:avLst/>
              <a:gdLst>
                <a:gd name="connsiteX0" fmla="*/ 103104 w 1703304"/>
                <a:gd name="connsiteY0" fmla="*/ 103521 h 1878981"/>
                <a:gd name="connsiteX1" fmla="*/ 171684 w 1703304"/>
                <a:gd name="connsiteY1" fmla="*/ 88281 h 1878981"/>
                <a:gd name="connsiteX2" fmla="*/ 1703304 w 1703304"/>
                <a:gd name="connsiteY2" fmla="*/ 1056021 h 1878981"/>
                <a:gd name="connsiteX3" fmla="*/ 1345164 w 1703304"/>
                <a:gd name="connsiteY3" fmla="*/ 1878981 h 1878981"/>
                <a:gd name="connsiteX4" fmla="*/ 103104 w 1703304"/>
                <a:gd name="connsiteY4" fmla="*/ 103521 h 1878981"/>
                <a:gd name="connsiteX0" fmla="*/ 103104 w 1703304"/>
                <a:gd name="connsiteY0" fmla="*/ 103521 h 1912318"/>
                <a:gd name="connsiteX1" fmla="*/ 171684 w 1703304"/>
                <a:gd name="connsiteY1" fmla="*/ 88281 h 1912318"/>
                <a:gd name="connsiteX2" fmla="*/ 1703304 w 1703304"/>
                <a:gd name="connsiteY2" fmla="*/ 1056021 h 1912318"/>
                <a:gd name="connsiteX3" fmla="*/ 1446915 w 1703304"/>
                <a:gd name="connsiteY3" fmla="*/ 1912318 h 1912318"/>
                <a:gd name="connsiteX4" fmla="*/ 103104 w 1703304"/>
                <a:gd name="connsiteY4" fmla="*/ 103521 h 1912318"/>
                <a:gd name="connsiteX0" fmla="*/ 92379 w 1524691"/>
                <a:gd name="connsiteY0" fmla="*/ 102157 h 1910954"/>
                <a:gd name="connsiteX1" fmla="*/ 160959 w 1524691"/>
                <a:gd name="connsiteY1" fmla="*/ 86917 h 1910954"/>
                <a:gd name="connsiteX2" fmla="*/ 1524691 w 1524691"/>
                <a:gd name="connsiteY2" fmla="*/ 1035607 h 1910954"/>
                <a:gd name="connsiteX3" fmla="*/ 1436190 w 1524691"/>
                <a:gd name="connsiteY3" fmla="*/ 1910954 h 1910954"/>
                <a:gd name="connsiteX4" fmla="*/ 92379 w 1524691"/>
                <a:gd name="connsiteY4" fmla="*/ 102157 h 1910954"/>
                <a:gd name="connsiteX0" fmla="*/ 92379 w 1524691"/>
                <a:gd name="connsiteY0" fmla="*/ 102157 h 1910954"/>
                <a:gd name="connsiteX1" fmla="*/ 160959 w 1524691"/>
                <a:gd name="connsiteY1" fmla="*/ 86917 h 1910954"/>
                <a:gd name="connsiteX2" fmla="*/ 1524691 w 1524691"/>
                <a:gd name="connsiteY2" fmla="*/ 1035607 h 1910954"/>
                <a:gd name="connsiteX3" fmla="*/ 1436190 w 1524691"/>
                <a:gd name="connsiteY3" fmla="*/ 1910954 h 1910954"/>
                <a:gd name="connsiteX4" fmla="*/ 92379 w 1524691"/>
                <a:gd name="connsiteY4" fmla="*/ 102157 h 1910954"/>
                <a:gd name="connsiteX0" fmla="*/ 92379 w 1524691"/>
                <a:gd name="connsiteY0" fmla="*/ 102157 h 1910954"/>
                <a:gd name="connsiteX1" fmla="*/ 160959 w 1524691"/>
                <a:gd name="connsiteY1" fmla="*/ 86917 h 1910954"/>
                <a:gd name="connsiteX2" fmla="*/ 1524691 w 1524691"/>
                <a:gd name="connsiteY2" fmla="*/ 1035607 h 1910954"/>
                <a:gd name="connsiteX3" fmla="*/ 1436190 w 1524691"/>
                <a:gd name="connsiteY3" fmla="*/ 1910954 h 1910954"/>
                <a:gd name="connsiteX4" fmla="*/ 92379 w 1524691"/>
                <a:gd name="connsiteY4" fmla="*/ 102157 h 1910954"/>
                <a:gd name="connsiteX0" fmla="*/ 92379 w 1524691"/>
                <a:gd name="connsiteY0" fmla="*/ 102157 h 1910954"/>
                <a:gd name="connsiteX1" fmla="*/ 160959 w 1524691"/>
                <a:gd name="connsiteY1" fmla="*/ 86917 h 1910954"/>
                <a:gd name="connsiteX2" fmla="*/ 1524691 w 1524691"/>
                <a:gd name="connsiteY2" fmla="*/ 1035607 h 1910954"/>
                <a:gd name="connsiteX3" fmla="*/ 1436190 w 1524691"/>
                <a:gd name="connsiteY3" fmla="*/ 1910954 h 1910954"/>
                <a:gd name="connsiteX4" fmla="*/ 92379 w 1524691"/>
                <a:gd name="connsiteY4" fmla="*/ 102157 h 1910954"/>
                <a:gd name="connsiteX0" fmla="*/ 56679 w 1488991"/>
                <a:gd name="connsiteY0" fmla="*/ 110368 h 1919165"/>
                <a:gd name="connsiteX1" fmla="*/ 125259 w 1488991"/>
                <a:gd name="connsiteY1" fmla="*/ 95128 h 1919165"/>
                <a:gd name="connsiteX2" fmla="*/ 1488991 w 1488991"/>
                <a:gd name="connsiteY2" fmla="*/ 1043818 h 1919165"/>
                <a:gd name="connsiteX3" fmla="*/ 1400490 w 1488991"/>
                <a:gd name="connsiteY3" fmla="*/ 1919165 h 1919165"/>
                <a:gd name="connsiteX4" fmla="*/ 56679 w 1488991"/>
                <a:gd name="connsiteY4" fmla="*/ 110368 h 1919165"/>
                <a:gd name="connsiteX0" fmla="*/ 38567 w 1470879"/>
                <a:gd name="connsiteY0" fmla="*/ 66544 h 1875341"/>
                <a:gd name="connsiteX1" fmla="*/ 107147 w 1470879"/>
                <a:gd name="connsiteY1" fmla="*/ 51304 h 1875341"/>
                <a:gd name="connsiteX2" fmla="*/ 1470879 w 1470879"/>
                <a:gd name="connsiteY2" fmla="*/ 999994 h 1875341"/>
                <a:gd name="connsiteX3" fmla="*/ 1382378 w 1470879"/>
                <a:gd name="connsiteY3" fmla="*/ 1875341 h 1875341"/>
                <a:gd name="connsiteX4" fmla="*/ 38567 w 1470879"/>
                <a:gd name="connsiteY4" fmla="*/ 66544 h 1875341"/>
                <a:gd name="connsiteX0" fmla="*/ 16719 w 1449031"/>
                <a:gd name="connsiteY0" fmla="*/ 51496 h 1860293"/>
                <a:gd name="connsiteX1" fmla="*/ 85299 w 1449031"/>
                <a:gd name="connsiteY1" fmla="*/ 36256 h 1860293"/>
                <a:gd name="connsiteX2" fmla="*/ 1449031 w 1449031"/>
                <a:gd name="connsiteY2" fmla="*/ 984946 h 1860293"/>
                <a:gd name="connsiteX3" fmla="*/ 1360530 w 1449031"/>
                <a:gd name="connsiteY3" fmla="*/ 1860293 h 1860293"/>
                <a:gd name="connsiteX4" fmla="*/ 16719 w 1449031"/>
                <a:gd name="connsiteY4" fmla="*/ 51496 h 1860293"/>
                <a:gd name="connsiteX0" fmla="*/ 12517 w 1444829"/>
                <a:gd name="connsiteY0" fmla="*/ 54231 h 1863028"/>
                <a:gd name="connsiteX1" fmla="*/ 81097 w 1444829"/>
                <a:gd name="connsiteY1" fmla="*/ 38991 h 1863028"/>
                <a:gd name="connsiteX2" fmla="*/ 1444829 w 1444829"/>
                <a:gd name="connsiteY2" fmla="*/ 987681 h 1863028"/>
                <a:gd name="connsiteX3" fmla="*/ 1356328 w 1444829"/>
                <a:gd name="connsiteY3" fmla="*/ 1863028 h 1863028"/>
                <a:gd name="connsiteX4" fmla="*/ 12517 w 1444829"/>
                <a:gd name="connsiteY4" fmla="*/ 54231 h 1863028"/>
                <a:gd name="connsiteX0" fmla="*/ 0 w 1432312"/>
                <a:gd name="connsiteY0" fmla="*/ 15240 h 1824037"/>
                <a:gd name="connsiteX1" fmla="*/ 68580 w 1432312"/>
                <a:gd name="connsiteY1" fmla="*/ 0 h 1824037"/>
                <a:gd name="connsiteX2" fmla="*/ 1432312 w 1432312"/>
                <a:gd name="connsiteY2" fmla="*/ 948690 h 1824037"/>
                <a:gd name="connsiteX3" fmla="*/ 1343811 w 1432312"/>
                <a:gd name="connsiteY3" fmla="*/ 1824037 h 1824037"/>
                <a:gd name="connsiteX4" fmla="*/ 0 w 1432312"/>
                <a:gd name="connsiteY4" fmla="*/ 15240 h 1824037"/>
                <a:gd name="connsiteX0" fmla="*/ 2317 w 1513486"/>
                <a:gd name="connsiteY0" fmla="*/ 40247 h 1906194"/>
                <a:gd name="connsiteX1" fmla="*/ 149754 w 1513486"/>
                <a:gd name="connsiteY1" fmla="*/ 82157 h 1906194"/>
                <a:gd name="connsiteX2" fmla="*/ 1513486 w 1513486"/>
                <a:gd name="connsiteY2" fmla="*/ 1030847 h 1906194"/>
                <a:gd name="connsiteX3" fmla="*/ 1424985 w 1513486"/>
                <a:gd name="connsiteY3" fmla="*/ 1906194 h 1906194"/>
                <a:gd name="connsiteX4" fmla="*/ 2317 w 1513486"/>
                <a:gd name="connsiteY4" fmla="*/ 40247 h 1906194"/>
                <a:gd name="connsiteX0" fmla="*/ 148426 w 1659595"/>
                <a:gd name="connsiteY0" fmla="*/ 199134 h 2065081"/>
                <a:gd name="connsiteX1" fmla="*/ 214463 w 1659595"/>
                <a:gd name="connsiteY1" fmla="*/ 164844 h 2065081"/>
                <a:gd name="connsiteX2" fmla="*/ 1659595 w 1659595"/>
                <a:gd name="connsiteY2" fmla="*/ 1189734 h 2065081"/>
                <a:gd name="connsiteX3" fmla="*/ 1571094 w 1659595"/>
                <a:gd name="connsiteY3" fmla="*/ 2065081 h 2065081"/>
                <a:gd name="connsiteX4" fmla="*/ 148426 w 1659595"/>
                <a:gd name="connsiteY4" fmla="*/ 199134 h 2065081"/>
                <a:gd name="connsiteX0" fmla="*/ 0 w 1511169"/>
                <a:gd name="connsiteY0" fmla="*/ 34290 h 1900237"/>
                <a:gd name="connsiteX1" fmla="*/ 66037 w 1511169"/>
                <a:gd name="connsiteY1" fmla="*/ 0 h 1900237"/>
                <a:gd name="connsiteX2" fmla="*/ 1511169 w 1511169"/>
                <a:gd name="connsiteY2" fmla="*/ 1024890 h 1900237"/>
                <a:gd name="connsiteX3" fmla="*/ 1422668 w 1511169"/>
                <a:gd name="connsiteY3" fmla="*/ 1900237 h 1900237"/>
                <a:gd name="connsiteX4" fmla="*/ 0 w 1511169"/>
                <a:gd name="connsiteY4" fmla="*/ 34290 h 1900237"/>
                <a:gd name="connsiteX0" fmla="*/ 92510 w 1603679"/>
                <a:gd name="connsiteY0" fmla="*/ 156445 h 2144312"/>
                <a:gd name="connsiteX1" fmla="*/ 158547 w 1603679"/>
                <a:gd name="connsiteY1" fmla="*/ 122155 h 2144312"/>
                <a:gd name="connsiteX2" fmla="*/ 1603679 w 1603679"/>
                <a:gd name="connsiteY2" fmla="*/ 1147045 h 2144312"/>
                <a:gd name="connsiteX3" fmla="*/ 1554022 w 1603679"/>
                <a:gd name="connsiteY3" fmla="*/ 2144312 h 2144312"/>
                <a:gd name="connsiteX4" fmla="*/ 92510 w 1603679"/>
                <a:gd name="connsiteY4" fmla="*/ 156445 h 2144312"/>
                <a:gd name="connsiteX0" fmla="*/ 149406 w 1629500"/>
                <a:gd name="connsiteY0" fmla="*/ 207379 h 2195246"/>
                <a:gd name="connsiteX1" fmla="*/ 215443 w 1629500"/>
                <a:gd name="connsiteY1" fmla="*/ 173089 h 2195246"/>
                <a:gd name="connsiteX2" fmla="*/ 1629500 w 1629500"/>
                <a:gd name="connsiteY2" fmla="*/ 1197979 h 2195246"/>
                <a:gd name="connsiteX3" fmla="*/ 1610918 w 1629500"/>
                <a:gd name="connsiteY3" fmla="*/ 2195246 h 2195246"/>
                <a:gd name="connsiteX4" fmla="*/ 149406 w 1629500"/>
                <a:gd name="connsiteY4" fmla="*/ 207379 h 2195246"/>
                <a:gd name="connsiteX0" fmla="*/ 149406 w 1629500"/>
                <a:gd name="connsiteY0" fmla="*/ 207379 h 2195246"/>
                <a:gd name="connsiteX1" fmla="*/ 215443 w 1629500"/>
                <a:gd name="connsiteY1" fmla="*/ 173089 h 2195246"/>
                <a:gd name="connsiteX2" fmla="*/ 1629500 w 1629500"/>
                <a:gd name="connsiteY2" fmla="*/ 1197979 h 2195246"/>
                <a:gd name="connsiteX3" fmla="*/ 1610918 w 1629500"/>
                <a:gd name="connsiteY3" fmla="*/ 2195246 h 2195246"/>
                <a:gd name="connsiteX4" fmla="*/ 149406 w 1629500"/>
                <a:gd name="connsiteY4" fmla="*/ 207379 h 2195246"/>
                <a:gd name="connsiteX0" fmla="*/ 108933 w 1589027"/>
                <a:gd name="connsiteY0" fmla="*/ 228303 h 2216170"/>
                <a:gd name="connsiteX1" fmla="*/ 174970 w 1589027"/>
                <a:gd name="connsiteY1" fmla="*/ 194013 h 2216170"/>
                <a:gd name="connsiteX2" fmla="*/ 1589027 w 1589027"/>
                <a:gd name="connsiteY2" fmla="*/ 1218903 h 2216170"/>
                <a:gd name="connsiteX3" fmla="*/ 1570445 w 1589027"/>
                <a:gd name="connsiteY3" fmla="*/ 2216170 h 2216170"/>
                <a:gd name="connsiteX4" fmla="*/ 108933 w 1589027"/>
                <a:gd name="connsiteY4" fmla="*/ 228303 h 2216170"/>
                <a:gd name="connsiteX0" fmla="*/ -1 w 1480093"/>
                <a:gd name="connsiteY0" fmla="*/ 34290 h 2022157"/>
                <a:gd name="connsiteX1" fmla="*/ 66036 w 1480093"/>
                <a:gd name="connsiteY1" fmla="*/ 0 h 2022157"/>
                <a:gd name="connsiteX2" fmla="*/ 1480093 w 1480093"/>
                <a:gd name="connsiteY2" fmla="*/ 1024890 h 2022157"/>
                <a:gd name="connsiteX3" fmla="*/ 1461511 w 1480093"/>
                <a:gd name="connsiteY3" fmla="*/ 2022157 h 2022157"/>
                <a:gd name="connsiteX4" fmla="*/ -1 w 1480093"/>
                <a:gd name="connsiteY4" fmla="*/ 34290 h 202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093" h="2022157">
                  <a:moveTo>
                    <a:pt x="-1" y="34290"/>
                  </a:moveTo>
                  <a:lnTo>
                    <a:pt x="66036" y="0"/>
                  </a:lnTo>
                  <a:cubicBezTo>
                    <a:pt x="312718" y="165100"/>
                    <a:pt x="705768" y="862330"/>
                    <a:pt x="1480093" y="1024890"/>
                  </a:cubicBezTo>
                  <a:lnTo>
                    <a:pt x="1461511" y="2022157"/>
                  </a:lnTo>
                  <a:cubicBezTo>
                    <a:pt x="478493" y="1758315"/>
                    <a:pt x="125759" y="404654"/>
                    <a:pt x="-1" y="34290"/>
                  </a:cubicBezTo>
                  <a:close/>
                </a:path>
              </a:pathLst>
            </a:custGeom>
            <a:gradFill>
              <a:gsLst>
                <a:gs pos="42000">
                  <a:schemeClr val="accent1">
                    <a:lumMod val="60000"/>
                    <a:lumOff val="40000"/>
                    <a:alpha val="59000"/>
                  </a:schemeClr>
                </a:gs>
                <a:gs pos="93000">
                  <a:schemeClr val="bg2">
                    <a:alpha val="0"/>
                    <a:lumMod val="97000"/>
                  </a:schemeClr>
                </a:gs>
              </a:gsLst>
              <a:lin ang="1200000" scaled="0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221" name="TextBox 220"/>
            <p:cNvSpPr txBox="1"/>
            <p:nvPr/>
          </p:nvSpPr>
          <p:spPr bwMode="auto">
            <a:xfrm>
              <a:off x="3042471" y="1195485"/>
              <a:ext cx="2586546" cy="885825"/>
            </a:xfrm>
            <a:prstGeom prst="roundRect">
              <a:avLst>
                <a:gd name="adj" fmla="val 8497"/>
              </a:avLst>
            </a:prstGeom>
            <a:solidFill>
              <a:schemeClr val="accent1"/>
            </a:solidFill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>
                <a:defRPr/>
              </a:pPr>
              <a:r>
                <a:rPr lang="en-US" sz="1600" b="1" kern="0" dirty="0" err="1">
                  <a:solidFill>
                    <a:prstClr val="white"/>
                  </a:solidFill>
                  <a:latin typeface="+mj-lt"/>
                </a:rPr>
                <a:t>POMC</a:t>
              </a:r>
              <a:r>
                <a:rPr lang="en-US" sz="1600" b="1" kern="0" dirty="0">
                  <a:solidFill>
                    <a:prstClr val="white"/>
                  </a:solidFill>
                  <a:latin typeface="+mj-lt"/>
                </a:rPr>
                <a:t> neurons</a:t>
              </a:r>
            </a:p>
            <a:p>
              <a:pPr marL="285750" indent="-285750">
                <a:buClr>
                  <a:srgbClr val="FFFFFF"/>
                </a:buClr>
                <a:buFont typeface="Arial" panose="020B0604020202020204" pitchFamily="34" charset="0"/>
                <a:buChar char="•"/>
                <a:defRPr/>
              </a:pPr>
              <a:r>
                <a:rPr lang="en-US" sz="1400" kern="0" dirty="0">
                  <a:solidFill>
                    <a:prstClr val="white"/>
                  </a:solidFill>
                  <a:latin typeface="+mj-lt"/>
                </a:rPr>
                <a:t>Integrate multiple energy balance signals</a:t>
              </a:r>
            </a:p>
          </p:txBody>
        </p:sp>
        <p:sp>
          <p:nvSpPr>
            <p:cNvPr id="222" name="TextBox 221"/>
            <p:cNvSpPr txBox="1"/>
            <p:nvPr/>
          </p:nvSpPr>
          <p:spPr>
            <a:xfrm>
              <a:off x="3562618" y="2077038"/>
              <a:ext cx="1382711" cy="341102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>
                <a:lnSpc>
                  <a:spcPct val="95000"/>
                </a:lnSpc>
                <a:defRPr/>
              </a:pPr>
              <a:r>
                <a:rPr lang="en-US" sz="1200" kern="0" dirty="0">
                  <a:latin typeface="+mj-lt"/>
                </a:rPr>
                <a:t>POMC stimulus</a:t>
              </a:r>
            </a:p>
          </p:txBody>
        </p:sp>
        <p:sp>
          <p:nvSpPr>
            <p:cNvPr id="223" name="Right Arrow 205"/>
            <p:cNvSpPr/>
            <p:nvPr/>
          </p:nvSpPr>
          <p:spPr>
            <a:xfrm rot="5400000">
              <a:off x="4077804" y="2437117"/>
              <a:ext cx="339725" cy="230635"/>
            </a:xfrm>
            <a:prstGeom prst="rightArrow">
              <a:avLst>
                <a:gd name="adj1" fmla="val 50000"/>
                <a:gd name="adj2" fmla="val 79273"/>
              </a:avLst>
            </a:prstGeom>
            <a:solidFill>
              <a:schemeClr val="accent3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3282720" y="2738780"/>
              <a:ext cx="679369" cy="396992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>
                <a:lnSpc>
                  <a:spcPct val="90000"/>
                </a:lnSpc>
                <a:defRPr/>
              </a:pPr>
              <a:r>
                <a:rPr lang="en-US" sz="1000" b="1" kern="0" dirty="0">
                  <a:solidFill>
                    <a:schemeClr val="accent1"/>
                  </a:solidFill>
                  <a:latin typeface="+mj-lt"/>
                </a:rPr>
                <a:t>POMC </a:t>
              </a:r>
              <a:br>
                <a:rPr lang="en-US" sz="1000" b="1" kern="0" dirty="0">
                  <a:solidFill>
                    <a:schemeClr val="accent1"/>
                  </a:solidFill>
                  <a:latin typeface="+mj-lt"/>
                </a:rPr>
              </a:br>
              <a:r>
                <a:rPr lang="en-US" sz="1000" b="1" kern="0" dirty="0">
                  <a:solidFill>
                    <a:schemeClr val="accent1"/>
                  </a:solidFill>
                  <a:latin typeface="+mj-lt"/>
                </a:rPr>
                <a:t>neuron</a:t>
              </a:r>
            </a:p>
          </p:txBody>
        </p:sp>
      </p:grpSp>
      <p:grpSp>
        <p:nvGrpSpPr>
          <p:cNvPr id="227" name="Group 226"/>
          <p:cNvGrpSpPr/>
          <p:nvPr/>
        </p:nvGrpSpPr>
        <p:grpSpPr>
          <a:xfrm>
            <a:off x="3528576" y="3384191"/>
            <a:ext cx="4921645" cy="2362319"/>
            <a:chOff x="2579551" y="3217274"/>
            <a:chExt cx="5275399" cy="2531056"/>
          </a:xfrm>
        </p:grpSpPr>
        <p:sp>
          <p:nvSpPr>
            <p:cNvPr id="228" name="Oval 227"/>
            <p:cNvSpPr/>
            <p:nvPr/>
          </p:nvSpPr>
          <p:spPr>
            <a:xfrm rot="5400000">
              <a:off x="4325921" y="3942720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100000">
                  <a:schemeClr val="accent2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229" name="Oval 228"/>
            <p:cNvSpPr/>
            <p:nvPr/>
          </p:nvSpPr>
          <p:spPr>
            <a:xfrm rot="5400000">
              <a:off x="4366513" y="3720246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100000">
                  <a:schemeClr val="accent2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289" name="Oval 288"/>
            <p:cNvSpPr/>
            <p:nvPr/>
          </p:nvSpPr>
          <p:spPr>
            <a:xfrm rot="5400000">
              <a:off x="4186218" y="3769488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100000">
                  <a:schemeClr val="accent2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grpSp>
          <p:nvGrpSpPr>
            <p:cNvPr id="290" name="Group 289"/>
            <p:cNvGrpSpPr/>
            <p:nvPr/>
          </p:nvGrpSpPr>
          <p:grpSpPr>
            <a:xfrm>
              <a:off x="2579551" y="3217274"/>
              <a:ext cx="5275399" cy="2531056"/>
              <a:chOff x="2579551" y="3217274"/>
              <a:chExt cx="5275399" cy="2531056"/>
            </a:xfrm>
          </p:grpSpPr>
          <p:sp>
            <p:nvSpPr>
              <p:cNvPr id="291" name="TextBox 290"/>
              <p:cNvSpPr txBox="1"/>
              <p:nvPr/>
            </p:nvSpPr>
            <p:spPr bwMode="auto">
              <a:xfrm>
                <a:off x="3403084" y="4544640"/>
                <a:ext cx="4451866" cy="1203690"/>
              </a:xfrm>
              <a:prstGeom prst="roundRect">
                <a:avLst>
                  <a:gd name="adj" fmla="val 10354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wrap="square" rtlCol="0" anchor="ctr">
                <a:spAutoFit/>
              </a:bodyPr>
              <a:lstStyle>
                <a:defPPr>
                  <a:defRPr lang="en-US"/>
                </a:defPPr>
                <a:lvl1pPr>
                  <a:defRPr b="1">
                    <a:solidFill>
                      <a:schemeClr val="bg1"/>
                    </a:solidFill>
                  </a:defRPr>
                </a:lvl1pPr>
              </a:lstStyle>
              <a:p>
                <a:pPr>
                  <a:spcAft>
                    <a:spcPts val="560"/>
                  </a:spcAft>
                  <a:defRPr/>
                </a:pPr>
                <a:r>
                  <a:rPr lang="en-US" sz="1600" kern="0" dirty="0">
                    <a:latin typeface="+mj-lt"/>
                  </a:rPr>
                  <a:t>β-endorphin (endogenous opioid)</a:t>
                </a:r>
              </a:p>
              <a:p>
                <a:pPr marL="285750" lvl="1" indent="-285750">
                  <a:buClr>
                    <a:schemeClr val="bg1"/>
                  </a:buClr>
                  <a:buFont typeface="Arial" panose="020B0604020202020204" pitchFamily="34" charset="0"/>
                  <a:buChar char="•"/>
                  <a:defRPr/>
                </a:pPr>
                <a:r>
                  <a:rPr lang="en-US" sz="1400" kern="0" dirty="0">
                    <a:solidFill>
                      <a:schemeClr val="bg1"/>
                    </a:solidFill>
                    <a:latin typeface="+mj-lt"/>
                  </a:rPr>
                  <a:t>Released from POMC neuron with α-MSH</a:t>
                </a:r>
              </a:p>
              <a:p>
                <a:pPr marL="285750" lvl="1" indent="-285750">
                  <a:buClr>
                    <a:schemeClr val="bg1"/>
                  </a:buClr>
                  <a:buFont typeface="Arial" panose="020B0604020202020204" pitchFamily="34" charset="0"/>
                  <a:buChar char="•"/>
                  <a:defRPr/>
                </a:pPr>
                <a:r>
                  <a:rPr lang="en-US" sz="1400" kern="0" dirty="0">
                    <a:solidFill>
                      <a:schemeClr val="bg1"/>
                    </a:solidFill>
                    <a:latin typeface="+mj-lt"/>
                  </a:rPr>
                  <a:t>Binds to µ-opioid receptor to inhibit </a:t>
                </a:r>
                <a:r>
                  <a:rPr lang="en-US" sz="1400" kern="0" dirty="0" err="1">
                    <a:solidFill>
                      <a:schemeClr val="bg1"/>
                    </a:solidFill>
                    <a:latin typeface="+mj-lt"/>
                  </a:rPr>
                  <a:t>POMC</a:t>
                </a:r>
                <a:r>
                  <a:rPr lang="en-US" sz="1400" kern="0" dirty="0">
                    <a:solidFill>
                      <a:schemeClr val="bg1"/>
                    </a:solidFill>
                    <a:latin typeface="+mj-lt"/>
                  </a:rPr>
                  <a:t> neuron activation (negative feedback loop)</a:t>
                </a:r>
              </a:p>
            </p:txBody>
          </p:sp>
          <p:sp>
            <p:nvSpPr>
              <p:cNvPr id="292" name="TextBox 291"/>
              <p:cNvSpPr txBox="1"/>
              <p:nvPr/>
            </p:nvSpPr>
            <p:spPr>
              <a:xfrm>
                <a:off x="2579551" y="3857498"/>
                <a:ext cx="1552798" cy="314692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noAutofit/>
              </a:bodyPr>
              <a:lstStyle/>
              <a:p>
                <a:pPr algn="ctr">
                  <a:lnSpc>
                    <a:spcPct val="95000"/>
                  </a:lnSpc>
                  <a:defRPr/>
                </a:pPr>
                <a:r>
                  <a:rPr lang="en-US" sz="1200" b="1" kern="0" dirty="0">
                    <a:solidFill>
                      <a:schemeClr val="accent2"/>
                    </a:solidFill>
                    <a:latin typeface="+mj-lt"/>
                  </a:rPr>
                  <a:t>µ-opioid receptor</a:t>
                </a:r>
              </a:p>
              <a:p>
                <a:pPr algn="ctr">
                  <a:lnSpc>
                    <a:spcPct val="95000"/>
                  </a:lnSpc>
                  <a:defRPr/>
                </a:pPr>
                <a:r>
                  <a:rPr lang="en-US" sz="1200" b="1" kern="0" dirty="0">
                    <a:solidFill>
                      <a:schemeClr val="accent2"/>
                    </a:solidFill>
                    <a:latin typeface="+mj-lt"/>
                  </a:rPr>
                  <a:t> </a:t>
                </a:r>
              </a:p>
            </p:txBody>
          </p:sp>
          <p:sp>
            <p:nvSpPr>
              <p:cNvPr id="293" name="TextBox 292"/>
              <p:cNvSpPr txBox="1"/>
              <p:nvPr/>
            </p:nvSpPr>
            <p:spPr>
              <a:xfrm>
                <a:off x="3972311" y="4087926"/>
                <a:ext cx="3081650" cy="2746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algn="ctr">
                  <a:lnSpc>
                    <a:spcPct val="95000"/>
                  </a:lnSpc>
                  <a:defRPr/>
                </a:pPr>
                <a:r>
                  <a:rPr lang="en-US" sz="1200" b="1" kern="0" dirty="0" err="1">
                    <a:solidFill>
                      <a:schemeClr val="accent6"/>
                    </a:solidFill>
                    <a:latin typeface="+mj-lt"/>
                  </a:rPr>
                  <a:t>POMC</a:t>
                </a:r>
                <a:r>
                  <a:rPr lang="en-US" sz="1200" b="1" kern="0" dirty="0">
                    <a:solidFill>
                      <a:schemeClr val="accent6"/>
                    </a:solidFill>
                    <a:latin typeface="+mj-lt"/>
                  </a:rPr>
                  <a:t> negative feedback loop</a:t>
                </a:r>
              </a:p>
            </p:txBody>
          </p:sp>
          <p:sp>
            <p:nvSpPr>
              <p:cNvPr id="294" name="Freeform 209"/>
              <p:cNvSpPr/>
              <p:nvPr/>
            </p:nvSpPr>
            <p:spPr>
              <a:xfrm rot="5400000">
                <a:off x="5331058" y="2953028"/>
                <a:ext cx="255661" cy="1929830"/>
              </a:xfrm>
              <a:custGeom>
                <a:avLst/>
                <a:gdLst>
                  <a:gd name="connsiteX0" fmla="*/ 0 w 6350"/>
                  <a:gd name="connsiteY0" fmla="*/ 0 h 317500"/>
                  <a:gd name="connsiteX1" fmla="*/ 6350 w 6350"/>
                  <a:gd name="connsiteY1" fmla="*/ 317500 h 317500"/>
                  <a:gd name="connsiteX0" fmla="*/ 0 w 18092"/>
                  <a:gd name="connsiteY0" fmla="*/ 0 h 10000"/>
                  <a:gd name="connsiteX1" fmla="*/ 10000 w 18092"/>
                  <a:gd name="connsiteY1" fmla="*/ 10000 h 10000"/>
                  <a:gd name="connsiteX0" fmla="*/ 0 w 24083"/>
                  <a:gd name="connsiteY0" fmla="*/ 0 h 10000"/>
                  <a:gd name="connsiteX1" fmla="*/ 10000 w 24083"/>
                  <a:gd name="connsiteY1" fmla="*/ 10000 h 10000"/>
                  <a:gd name="connsiteX0" fmla="*/ 0 w 27614"/>
                  <a:gd name="connsiteY0" fmla="*/ 0 h 10000"/>
                  <a:gd name="connsiteX1" fmla="*/ 10000 w 27614"/>
                  <a:gd name="connsiteY1" fmla="*/ 10000 h 10000"/>
                  <a:gd name="connsiteX0" fmla="*/ 0 w 29260"/>
                  <a:gd name="connsiteY0" fmla="*/ 0 h 10000"/>
                  <a:gd name="connsiteX1" fmla="*/ 10000 w 29260"/>
                  <a:gd name="connsiteY1" fmla="*/ 10000 h 10000"/>
                  <a:gd name="connsiteX0" fmla="*/ 0 w 30528"/>
                  <a:gd name="connsiteY0" fmla="*/ 0 h 10000"/>
                  <a:gd name="connsiteX1" fmla="*/ 10000 w 30528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0528" h="10000">
                    <a:moveTo>
                      <a:pt x="0" y="0"/>
                    </a:moveTo>
                    <a:cubicBezTo>
                      <a:pt x="33641" y="1996"/>
                      <a:pt x="43042" y="6839"/>
                      <a:pt x="10000" y="10000"/>
                    </a:cubicBezTo>
                  </a:path>
                </a:pathLst>
              </a:custGeom>
              <a:noFill/>
              <a:ln w="41275" cap="rnd" cmpd="sng" algn="ctr">
                <a:solidFill>
                  <a:schemeClr val="accent2"/>
                </a:solidFill>
                <a:prstDash val="solid"/>
                <a:miter lim="800000"/>
                <a:tailEnd type="triangle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prstClr val="white"/>
                  </a:solidFill>
                  <a:latin typeface="+mj-lt"/>
                </a:endParaRPr>
              </a:p>
            </p:txBody>
          </p:sp>
          <p:grpSp>
            <p:nvGrpSpPr>
              <p:cNvPr id="302" name="Group 301"/>
              <p:cNvGrpSpPr/>
              <p:nvPr/>
            </p:nvGrpSpPr>
            <p:grpSpPr>
              <a:xfrm>
                <a:off x="6253554" y="3217274"/>
                <a:ext cx="609337" cy="554354"/>
                <a:chOff x="6253554" y="3217274"/>
                <a:chExt cx="609337" cy="554354"/>
              </a:xfrm>
            </p:grpSpPr>
            <p:sp>
              <p:nvSpPr>
                <p:cNvPr id="304" name="Oval 303"/>
                <p:cNvSpPr/>
                <p:nvPr/>
              </p:nvSpPr>
              <p:spPr>
                <a:xfrm rot="5400000">
                  <a:off x="6577871" y="3501094"/>
                  <a:ext cx="137160" cy="13716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20000"/>
                        <a:lumOff val="80000"/>
                      </a:schemeClr>
                    </a:gs>
                    <a:gs pos="100000">
                      <a:schemeClr val="accent2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en-US">
                    <a:solidFill>
                      <a:prstClr val="white"/>
                    </a:solidFill>
                    <a:latin typeface="+mj-lt"/>
                  </a:endParaRPr>
                </a:p>
              </p:txBody>
            </p:sp>
            <p:sp>
              <p:nvSpPr>
                <p:cNvPr id="305" name="Oval 304"/>
                <p:cNvSpPr/>
                <p:nvPr/>
              </p:nvSpPr>
              <p:spPr>
                <a:xfrm rot="5400000">
                  <a:off x="6625425" y="3217274"/>
                  <a:ext cx="137160" cy="13715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20000"/>
                        <a:lumOff val="80000"/>
                      </a:schemeClr>
                    </a:gs>
                    <a:gs pos="100000">
                      <a:schemeClr val="accent2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en-US">
                    <a:solidFill>
                      <a:prstClr val="white"/>
                    </a:solidFill>
                    <a:latin typeface="+mj-lt"/>
                  </a:endParaRPr>
                </a:p>
              </p:txBody>
            </p:sp>
            <p:sp>
              <p:nvSpPr>
                <p:cNvPr id="306" name="Oval 305"/>
                <p:cNvSpPr/>
                <p:nvPr/>
              </p:nvSpPr>
              <p:spPr>
                <a:xfrm rot="5400000">
                  <a:off x="6551899" y="3634468"/>
                  <a:ext cx="137160" cy="13715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20000"/>
                        <a:lumOff val="80000"/>
                      </a:schemeClr>
                    </a:gs>
                    <a:gs pos="100000">
                      <a:schemeClr val="accent2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en-US">
                    <a:solidFill>
                      <a:prstClr val="white"/>
                    </a:solidFill>
                    <a:latin typeface="+mj-lt"/>
                  </a:endParaRPr>
                </a:p>
              </p:txBody>
            </p:sp>
            <p:sp>
              <p:nvSpPr>
                <p:cNvPr id="307" name="Oval 306"/>
                <p:cNvSpPr/>
                <p:nvPr/>
              </p:nvSpPr>
              <p:spPr>
                <a:xfrm rot="5400000">
                  <a:off x="6725731" y="3427241"/>
                  <a:ext cx="137160" cy="13716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20000"/>
                        <a:lumOff val="80000"/>
                      </a:schemeClr>
                    </a:gs>
                    <a:gs pos="100000">
                      <a:schemeClr val="accent2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en-US">
                    <a:solidFill>
                      <a:prstClr val="white"/>
                    </a:solidFill>
                    <a:latin typeface="+mj-lt"/>
                  </a:endParaRPr>
                </a:p>
              </p:txBody>
            </p:sp>
            <p:sp>
              <p:nvSpPr>
                <p:cNvPr id="308" name="Oval 307"/>
                <p:cNvSpPr/>
                <p:nvPr/>
              </p:nvSpPr>
              <p:spPr>
                <a:xfrm rot="5400000">
                  <a:off x="6253554" y="3260052"/>
                  <a:ext cx="137160" cy="13716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20000"/>
                        <a:lumOff val="80000"/>
                      </a:schemeClr>
                    </a:gs>
                    <a:gs pos="100000">
                      <a:schemeClr val="accent2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en-US">
                    <a:solidFill>
                      <a:prstClr val="white"/>
                    </a:solidFill>
                    <a:latin typeface="+mj-lt"/>
                  </a:endParaRPr>
                </a:p>
              </p:txBody>
            </p:sp>
            <p:sp>
              <p:nvSpPr>
                <p:cNvPr id="309" name="Oval 308"/>
                <p:cNvSpPr/>
                <p:nvPr/>
              </p:nvSpPr>
              <p:spPr>
                <a:xfrm rot="5400000">
                  <a:off x="6253835" y="3604165"/>
                  <a:ext cx="137160" cy="13716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20000"/>
                        <a:lumOff val="80000"/>
                      </a:schemeClr>
                    </a:gs>
                    <a:gs pos="100000">
                      <a:schemeClr val="accent2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en-US">
                    <a:solidFill>
                      <a:prstClr val="white"/>
                    </a:solidFill>
                    <a:latin typeface="+mj-lt"/>
                  </a:endParaRPr>
                </a:p>
              </p:txBody>
            </p:sp>
          </p:grpSp>
          <p:sp>
            <p:nvSpPr>
              <p:cNvPr id="303" name="Freeform 6"/>
              <p:cNvSpPr>
                <a:spLocks noChangeAspect="1"/>
              </p:cNvSpPr>
              <p:nvPr/>
            </p:nvSpPr>
            <p:spPr bwMode="auto">
              <a:xfrm rot="9163421" flipH="1">
                <a:off x="4023217" y="3371588"/>
                <a:ext cx="315158" cy="370382"/>
              </a:xfrm>
              <a:custGeom>
                <a:avLst/>
                <a:gdLst>
                  <a:gd name="T0" fmla="*/ 2147483647 w 4342"/>
                  <a:gd name="T1" fmla="*/ 2147483647 h 6000"/>
                  <a:gd name="T2" fmla="*/ 2147483647 w 4342"/>
                  <a:gd name="T3" fmla="*/ 2147483647 h 6000"/>
                  <a:gd name="T4" fmla="*/ 2147483647 w 4342"/>
                  <a:gd name="T5" fmla="*/ 2147483647 h 6000"/>
                  <a:gd name="T6" fmla="*/ 2147483647 w 4342"/>
                  <a:gd name="T7" fmla="*/ 2147483647 h 6000"/>
                  <a:gd name="T8" fmla="*/ 2147483647 w 4342"/>
                  <a:gd name="T9" fmla="*/ 2147483647 h 6000"/>
                  <a:gd name="T10" fmla="*/ 2147483647 w 4342"/>
                  <a:gd name="T11" fmla="*/ 2147483647 h 6000"/>
                  <a:gd name="T12" fmla="*/ 2147483647 w 4342"/>
                  <a:gd name="T13" fmla="*/ 2147483647 h 6000"/>
                  <a:gd name="T14" fmla="*/ 2147483647 w 4342"/>
                  <a:gd name="T15" fmla="*/ 2147483647 h 6000"/>
                  <a:gd name="T16" fmla="*/ 2147483647 w 4342"/>
                  <a:gd name="T17" fmla="*/ 2147483647 h 6000"/>
                  <a:gd name="T18" fmla="*/ 2147483647 w 4342"/>
                  <a:gd name="T19" fmla="*/ 2147483647 h 6000"/>
                  <a:gd name="T20" fmla="*/ 2147483647 w 4342"/>
                  <a:gd name="T21" fmla="*/ 2147483647 h 6000"/>
                  <a:gd name="T22" fmla="*/ 2147483647 w 4342"/>
                  <a:gd name="T23" fmla="*/ 2147483647 h 6000"/>
                  <a:gd name="T24" fmla="*/ 2147483647 w 4342"/>
                  <a:gd name="T25" fmla="*/ 2147483647 h 6000"/>
                  <a:gd name="T26" fmla="*/ 2147483647 w 4342"/>
                  <a:gd name="T27" fmla="*/ 2147483647 h 6000"/>
                  <a:gd name="T28" fmla="*/ 2147483647 w 4342"/>
                  <a:gd name="T29" fmla="*/ 2147483647 h 6000"/>
                  <a:gd name="T30" fmla="*/ 2147483647 w 4342"/>
                  <a:gd name="T31" fmla="*/ 2147483647 h 6000"/>
                  <a:gd name="T32" fmla="*/ 2147483647 w 4342"/>
                  <a:gd name="T33" fmla="*/ 2147483647 h 6000"/>
                  <a:gd name="T34" fmla="*/ 2147483647 w 4342"/>
                  <a:gd name="T35" fmla="*/ 2147483647 h 6000"/>
                  <a:gd name="T36" fmla="*/ 2147483647 w 4342"/>
                  <a:gd name="T37" fmla="*/ 2147483647 h 6000"/>
                  <a:gd name="T38" fmla="*/ 2147483647 w 4342"/>
                  <a:gd name="T39" fmla="*/ 2147483647 h 6000"/>
                  <a:gd name="T40" fmla="*/ 2147483647 w 4342"/>
                  <a:gd name="T41" fmla="*/ 2147483647 h 6000"/>
                  <a:gd name="T42" fmla="*/ 2147483647 w 4342"/>
                  <a:gd name="T43" fmla="*/ 2147483647 h 6000"/>
                  <a:gd name="T44" fmla="*/ 2147483647 w 4342"/>
                  <a:gd name="T45" fmla="*/ 2147483647 h 6000"/>
                  <a:gd name="T46" fmla="*/ 2147483647 w 4342"/>
                  <a:gd name="T47" fmla="*/ 2147483647 h 6000"/>
                  <a:gd name="T48" fmla="*/ 2147483647 w 4342"/>
                  <a:gd name="T49" fmla="*/ 2147483647 h 6000"/>
                  <a:gd name="T50" fmla="*/ 2147483647 w 4342"/>
                  <a:gd name="T51" fmla="*/ 2147483647 h 6000"/>
                  <a:gd name="T52" fmla="*/ 2147483647 w 4342"/>
                  <a:gd name="T53" fmla="*/ 2147483647 h 6000"/>
                  <a:gd name="T54" fmla="*/ 2147483647 w 4342"/>
                  <a:gd name="T55" fmla="*/ 2147483647 h 6000"/>
                  <a:gd name="T56" fmla="*/ 2147483647 w 4342"/>
                  <a:gd name="T57" fmla="*/ 2147483647 h 6000"/>
                  <a:gd name="T58" fmla="*/ 2147483647 w 4342"/>
                  <a:gd name="T59" fmla="*/ 2147483647 h 6000"/>
                  <a:gd name="T60" fmla="*/ 2147483647 w 4342"/>
                  <a:gd name="T61" fmla="*/ 2147483647 h 6000"/>
                  <a:gd name="T62" fmla="*/ 2147483647 w 4342"/>
                  <a:gd name="T63" fmla="*/ 2147483647 h 6000"/>
                  <a:gd name="T64" fmla="*/ 2147483647 w 4342"/>
                  <a:gd name="T65" fmla="*/ 2147483647 h 6000"/>
                  <a:gd name="T66" fmla="*/ 2147483647 w 4342"/>
                  <a:gd name="T67" fmla="*/ 2147483647 h 6000"/>
                  <a:gd name="T68" fmla="*/ 2147483647 w 4342"/>
                  <a:gd name="T69" fmla="*/ 2147483647 h 6000"/>
                  <a:gd name="T70" fmla="*/ 2147483647 w 4342"/>
                  <a:gd name="T71" fmla="*/ 2147483647 h 6000"/>
                  <a:gd name="T72" fmla="*/ 2147483647 w 4342"/>
                  <a:gd name="T73" fmla="*/ 2147483647 h 6000"/>
                  <a:gd name="T74" fmla="*/ 2147483647 w 4342"/>
                  <a:gd name="T75" fmla="*/ 2147483647 h 6000"/>
                  <a:gd name="T76" fmla="*/ 2147483647 w 4342"/>
                  <a:gd name="T77" fmla="*/ 2147483647 h 6000"/>
                  <a:gd name="T78" fmla="*/ 2147483647 w 4342"/>
                  <a:gd name="T79" fmla="*/ 2147483647 h 6000"/>
                  <a:gd name="T80" fmla="*/ 2147483647 w 4342"/>
                  <a:gd name="T81" fmla="*/ 2147483647 h 6000"/>
                  <a:gd name="T82" fmla="*/ 2147483647 w 4342"/>
                  <a:gd name="T83" fmla="*/ 2147483647 h 6000"/>
                  <a:gd name="T84" fmla="*/ 2147483647 w 4342"/>
                  <a:gd name="T85" fmla="*/ 2147483647 h 6000"/>
                  <a:gd name="T86" fmla="*/ 2147483647 w 4342"/>
                  <a:gd name="T87" fmla="*/ 2147483647 h 6000"/>
                  <a:gd name="T88" fmla="*/ 2147483647 w 4342"/>
                  <a:gd name="T89" fmla="*/ 2147483647 h 6000"/>
                  <a:gd name="T90" fmla="*/ 2147483647 w 4342"/>
                  <a:gd name="T91" fmla="*/ 2147483647 h 6000"/>
                  <a:gd name="T92" fmla="*/ 2147483647 w 4342"/>
                  <a:gd name="T93" fmla="*/ 2147483647 h 6000"/>
                  <a:gd name="T94" fmla="*/ 2147483647 w 4342"/>
                  <a:gd name="T95" fmla="*/ 2147483647 h 6000"/>
                  <a:gd name="T96" fmla="*/ 2147483647 w 4342"/>
                  <a:gd name="T97" fmla="*/ 2147483647 h 6000"/>
                  <a:gd name="T98" fmla="*/ 2147483647 w 4342"/>
                  <a:gd name="T99" fmla="*/ 2147483647 h 6000"/>
                  <a:gd name="T100" fmla="*/ 2147483647 w 4342"/>
                  <a:gd name="T101" fmla="*/ 2147483647 h 6000"/>
                  <a:gd name="T102" fmla="*/ 2147483647 w 4342"/>
                  <a:gd name="T103" fmla="*/ 2147483647 h 60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342"/>
                  <a:gd name="T157" fmla="*/ 0 h 6000"/>
                  <a:gd name="T158" fmla="*/ 4342 w 4342"/>
                  <a:gd name="T159" fmla="*/ 6000 h 6000"/>
                  <a:gd name="connsiteX0" fmla="*/ 9863 w 9987"/>
                  <a:gd name="connsiteY0" fmla="*/ 8844 h 10026"/>
                  <a:gd name="connsiteX1" fmla="*/ 9639 w 9987"/>
                  <a:gd name="connsiteY1" fmla="*/ 8724 h 10026"/>
                  <a:gd name="connsiteX2" fmla="*/ 8925 w 9987"/>
                  <a:gd name="connsiteY2" fmla="*/ 8663 h 10026"/>
                  <a:gd name="connsiteX3" fmla="*/ 8227 w 9987"/>
                  <a:gd name="connsiteY3" fmla="*/ 8623 h 10026"/>
                  <a:gd name="connsiteX4" fmla="*/ 7990 w 9987"/>
                  <a:gd name="connsiteY4" fmla="*/ 8371 h 10026"/>
                  <a:gd name="connsiteX5" fmla="*/ 8045 w 9987"/>
                  <a:gd name="connsiteY5" fmla="*/ 8269 h 10026"/>
                  <a:gd name="connsiteX6" fmla="*/ 8227 w 9987"/>
                  <a:gd name="connsiteY6" fmla="*/ 8239 h 10026"/>
                  <a:gd name="connsiteX7" fmla="*/ 8743 w 9987"/>
                  <a:gd name="connsiteY7" fmla="*/ 8229 h 10026"/>
                  <a:gd name="connsiteX8" fmla="*/ 9149 w 9987"/>
                  <a:gd name="connsiteY8" fmla="*/ 8158 h 10026"/>
                  <a:gd name="connsiteX9" fmla="*/ 9248 w 9987"/>
                  <a:gd name="connsiteY9" fmla="*/ 7996 h 10026"/>
                  <a:gd name="connsiteX10" fmla="*/ 9149 w 9987"/>
                  <a:gd name="connsiteY10" fmla="*/ 7683 h 10026"/>
                  <a:gd name="connsiteX11" fmla="*/ 9471 w 9987"/>
                  <a:gd name="connsiteY11" fmla="*/ 7431 h 10026"/>
                  <a:gd name="connsiteX12" fmla="*/ 9471 w 9987"/>
                  <a:gd name="connsiteY12" fmla="*/ 2824 h 10026"/>
                  <a:gd name="connsiteX13" fmla="*/ 9080 w 9987"/>
                  <a:gd name="connsiteY13" fmla="*/ 2573 h 10026"/>
                  <a:gd name="connsiteX14" fmla="*/ 9107 w 9987"/>
                  <a:gd name="connsiteY14" fmla="*/ 2411 h 10026"/>
                  <a:gd name="connsiteX15" fmla="*/ 8967 w 9987"/>
                  <a:gd name="connsiteY15" fmla="*/ 2219 h 10026"/>
                  <a:gd name="connsiteX16" fmla="*/ 8520 w 9987"/>
                  <a:gd name="connsiteY16" fmla="*/ 2178 h 10026"/>
                  <a:gd name="connsiteX17" fmla="*/ 7893 w 9987"/>
                  <a:gd name="connsiteY17" fmla="*/ 2249 h 10026"/>
                  <a:gd name="connsiteX18" fmla="*/ 7767 w 9987"/>
                  <a:gd name="connsiteY18" fmla="*/ 2431 h 10026"/>
                  <a:gd name="connsiteX19" fmla="*/ 7794 w 9987"/>
                  <a:gd name="connsiteY19" fmla="*/ 2583 h 10026"/>
                  <a:gd name="connsiteX20" fmla="*/ 7516 w 9987"/>
                  <a:gd name="connsiteY20" fmla="*/ 2824 h 10026"/>
                  <a:gd name="connsiteX21" fmla="*/ 7516 w 9987"/>
                  <a:gd name="connsiteY21" fmla="*/ 7431 h 10026"/>
                  <a:gd name="connsiteX22" fmla="*/ 7781 w 9987"/>
                  <a:gd name="connsiteY22" fmla="*/ 7673 h 10026"/>
                  <a:gd name="connsiteX23" fmla="*/ 7808 w 9987"/>
                  <a:gd name="connsiteY23" fmla="*/ 7844 h 10026"/>
                  <a:gd name="connsiteX24" fmla="*/ 7739 w 9987"/>
                  <a:gd name="connsiteY24" fmla="*/ 7966 h 10026"/>
                  <a:gd name="connsiteX25" fmla="*/ 7166 w 9987"/>
                  <a:gd name="connsiteY25" fmla="*/ 8026 h 10026"/>
                  <a:gd name="connsiteX26" fmla="*/ 6747 w 9987"/>
                  <a:gd name="connsiteY26" fmla="*/ 7986 h 10026"/>
                  <a:gd name="connsiteX27" fmla="*/ 6677 w 9987"/>
                  <a:gd name="connsiteY27" fmla="*/ 7866 h 10026"/>
                  <a:gd name="connsiteX28" fmla="*/ 6719 w 9987"/>
                  <a:gd name="connsiteY28" fmla="*/ 7683 h 10026"/>
                  <a:gd name="connsiteX29" fmla="*/ 6747 w 9987"/>
                  <a:gd name="connsiteY29" fmla="*/ 7693 h 10026"/>
                  <a:gd name="connsiteX30" fmla="*/ 7138 w 9987"/>
                  <a:gd name="connsiteY30" fmla="*/ 7431 h 10026"/>
                  <a:gd name="connsiteX31" fmla="*/ 7138 w 9987"/>
                  <a:gd name="connsiteY31" fmla="*/ 2824 h 10026"/>
                  <a:gd name="connsiteX32" fmla="*/ 6747 w 9987"/>
                  <a:gd name="connsiteY32" fmla="*/ 2573 h 10026"/>
                  <a:gd name="connsiteX33" fmla="*/ 6747 w 9987"/>
                  <a:gd name="connsiteY33" fmla="*/ 2573 h 10026"/>
                  <a:gd name="connsiteX34" fmla="*/ 6774 w 9987"/>
                  <a:gd name="connsiteY34" fmla="*/ 2411 h 10026"/>
                  <a:gd name="connsiteX35" fmla="*/ 6636 w 9987"/>
                  <a:gd name="connsiteY35" fmla="*/ 2219 h 10026"/>
                  <a:gd name="connsiteX36" fmla="*/ 6189 w 9987"/>
                  <a:gd name="connsiteY36" fmla="*/ 2178 h 10026"/>
                  <a:gd name="connsiteX37" fmla="*/ 5547 w 9987"/>
                  <a:gd name="connsiteY37" fmla="*/ 2249 h 10026"/>
                  <a:gd name="connsiteX38" fmla="*/ 5420 w 9987"/>
                  <a:gd name="connsiteY38" fmla="*/ 2431 h 10026"/>
                  <a:gd name="connsiteX39" fmla="*/ 5448 w 9987"/>
                  <a:gd name="connsiteY39" fmla="*/ 2583 h 10026"/>
                  <a:gd name="connsiteX40" fmla="*/ 5197 w 9987"/>
                  <a:gd name="connsiteY40" fmla="*/ 2824 h 10026"/>
                  <a:gd name="connsiteX41" fmla="*/ 5197 w 9987"/>
                  <a:gd name="connsiteY41" fmla="*/ 7431 h 10026"/>
                  <a:gd name="connsiteX42" fmla="*/ 5448 w 9987"/>
                  <a:gd name="connsiteY42" fmla="*/ 7673 h 10026"/>
                  <a:gd name="connsiteX43" fmla="*/ 5478 w 9987"/>
                  <a:gd name="connsiteY43" fmla="*/ 7844 h 10026"/>
                  <a:gd name="connsiteX44" fmla="*/ 5406 w 9987"/>
                  <a:gd name="connsiteY44" fmla="*/ 7966 h 10026"/>
                  <a:gd name="connsiteX45" fmla="*/ 4835 w 9987"/>
                  <a:gd name="connsiteY45" fmla="*/ 8026 h 10026"/>
                  <a:gd name="connsiteX46" fmla="*/ 4430 w 9987"/>
                  <a:gd name="connsiteY46" fmla="*/ 7986 h 10026"/>
                  <a:gd name="connsiteX47" fmla="*/ 4358 w 9987"/>
                  <a:gd name="connsiteY47" fmla="*/ 7866 h 10026"/>
                  <a:gd name="connsiteX48" fmla="*/ 4388 w 9987"/>
                  <a:gd name="connsiteY48" fmla="*/ 7683 h 10026"/>
                  <a:gd name="connsiteX49" fmla="*/ 4416 w 9987"/>
                  <a:gd name="connsiteY49" fmla="*/ 7693 h 10026"/>
                  <a:gd name="connsiteX50" fmla="*/ 4805 w 9987"/>
                  <a:gd name="connsiteY50" fmla="*/ 7431 h 10026"/>
                  <a:gd name="connsiteX51" fmla="*/ 4805 w 9987"/>
                  <a:gd name="connsiteY51" fmla="*/ 2824 h 10026"/>
                  <a:gd name="connsiteX52" fmla="*/ 4526 w 9987"/>
                  <a:gd name="connsiteY52" fmla="*/ 2583 h 10026"/>
                  <a:gd name="connsiteX53" fmla="*/ 4554 w 9987"/>
                  <a:gd name="connsiteY53" fmla="*/ 2421 h 10026"/>
                  <a:gd name="connsiteX54" fmla="*/ 4430 w 9987"/>
                  <a:gd name="connsiteY54" fmla="*/ 2229 h 10026"/>
                  <a:gd name="connsiteX55" fmla="*/ 3969 w 9987"/>
                  <a:gd name="connsiteY55" fmla="*/ 2188 h 10026"/>
                  <a:gd name="connsiteX56" fmla="*/ 3340 w 9987"/>
                  <a:gd name="connsiteY56" fmla="*/ 2259 h 10026"/>
                  <a:gd name="connsiteX57" fmla="*/ 3214 w 9987"/>
                  <a:gd name="connsiteY57" fmla="*/ 2441 h 10026"/>
                  <a:gd name="connsiteX58" fmla="*/ 3241 w 9987"/>
                  <a:gd name="connsiteY58" fmla="*/ 2573 h 10026"/>
                  <a:gd name="connsiteX59" fmla="*/ 2866 w 9987"/>
                  <a:gd name="connsiteY59" fmla="*/ 2824 h 10026"/>
                  <a:gd name="connsiteX60" fmla="*/ 2866 w 9987"/>
                  <a:gd name="connsiteY60" fmla="*/ 7431 h 10026"/>
                  <a:gd name="connsiteX61" fmla="*/ 3214 w 9987"/>
                  <a:gd name="connsiteY61" fmla="*/ 7683 h 10026"/>
                  <a:gd name="connsiteX62" fmla="*/ 3255 w 9987"/>
                  <a:gd name="connsiteY62" fmla="*/ 7866 h 10026"/>
                  <a:gd name="connsiteX63" fmla="*/ 3186 w 9987"/>
                  <a:gd name="connsiteY63" fmla="*/ 7976 h 10026"/>
                  <a:gd name="connsiteX64" fmla="*/ 2613 w 9987"/>
                  <a:gd name="connsiteY64" fmla="*/ 8038 h 10026"/>
                  <a:gd name="connsiteX65" fmla="*/ 2209 w 9987"/>
                  <a:gd name="connsiteY65" fmla="*/ 7996 h 10026"/>
                  <a:gd name="connsiteX66" fmla="*/ 2138 w 9987"/>
                  <a:gd name="connsiteY66" fmla="*/ 7886 h 10026"/>
                  <a:gd name="connsiteX67" fmla="*/ 2180 w 9987"/>
                  <a:gd name="connsiteY67" fmla="*/ 7683 h 10026"/>
                  <a:gd name="connsiteX68" fmla="*/ 2488 w 9987"/>
                  <a:gd name="connsiteY68" fmla="*/ 7431 h 10026"/>
                  <a:gd name="connsiteX69" fmla="*/ 2488 w 9987"/>
                  <a:gd name="connsiteY69" fmla="*/ 2824 h 10026"/>
                  <a:gd name="connsiteX70" fmla="*/ 2124 w 9987"/>
                  <a:gd name="connsiteY70" fmla="*/ 2573 h 10026"/>
                  <a:gd name="connsiteX71" fmla="*/ 2138 w 9987"/>
                  <a:gd name="connsiteY71" fmla="*/ 2471 h 10026"/>
                  <a:gd name="connsiteX72" fmla="*/ 2055 w 9987"/>
                  <a:gd name="connsiteY72" fmla="*/ 2188 h 10026"/>
                  <a:gd name="connsiteX73" fmla="*/ 1677 w 9987"/>
                  <a:gd name="connsiteY73" fmla="*/ 2058 h 10026"/>
                  <a:gd name="connsiteX74" fmla="*/ 1496 w 9987"/>
                  <a:gd name="connsiteY74" fmla="*/ 2006 h 10026"/>
                  <a:gd name="connsiteX75" fmla="*/ 1440 w 9987"/>
                  <a:gd name="connsiteY75" fmla="*/ 1986 h 10026"/>
                  <a:gd name="connsiteX76" fmla="*/ 1440 w 9987"/>
                  <a:gd name="connsiteY76" fmla="*/ 1986 h 10026"/>
                  <a:gd name="connsiteX77" fmla="*/ 1454 w 9987"/>
                  <a:gd name="connsiteY77" fmla="*/ 1966 h 10026"/>
                  <a:gd name="connsiteX78" fmla="*/ 1776 w 9987"/>
                  <a:gd name="connsiteY78" fmla="*/ 1834 h 10026"/>
                  <a:gd name="connsiteX79" fmla="*/ 2110 w 9987"/>
                  <a:gd name="connsiteY79" fmla="*/ 1653 h 10026"/>
                  <a:gd name="connsiteX80" fmla="*/ 2209 w 9987"/>
                  <a:gd name="connsiteY80" fmla="*/ 1391 h 10026"/>
                  <a:gd name="connsiteX81" fmla="*/ 1942 w 9987"/>
                  <a:gd name="connsiteY81" fmla="*/ 1148 h 10026"/>
                  <a:gd name="connsiteX82" fmla="*/ 1818 w 9987"/>
                  <a:gd name="connsiteY82" fmla="*/ 1138 h 10026"/>
                  <a:gd name="connsiteX83" fmla="*/ 296 w 9987"/>
                  <a:gd name="connsiteY83" fmla="*/ 1279 h 10026"/>
                  <a:gd name="connsiteX84" fmla="*/ 183 w 9987"/>
                  <a:gd name="connsiteY84" fmla="*/ 1269 h 10026"/>
                  <a:gd name="connsiteX85" fmla="*/ 114 w 9987"/>
                  <a:gd name="connsiteY85" fmla="*/ 1148 h 10026"/>
                  <a:gd name="connsiteX86" fmla="*/ 630 w 9987"/>
                  <a:gd name="connsiteY86" fmla="*/ 744 h 10026"/>
                  <a:gd name="connsiteX87" fmla="*/ 1049 w 9987"/>
                  <a:gd name="connsiteY87" fmla="*/ 724 h 10026"/>
                  <a:gd name="connsiteX88" fmla="*/ 3200 w 9987"/>
                  <a:gd name="connsiteY88" fmla="*/ 804 h 10026"/>
                  <a:gd name="connsiteX89" fmla="*/ 3702 w 9987"/>
                  <a:gd name="connsiteY89" fmla="*/ 764 h 10026"/>
                  <a:gd name="connsiteX90" fmla="*/ 4066 w 9987"/>
                  <a:gd name="connsiteY90" fmla="*/ 421 h 10026"/>
                  <a:gd name="connsiteX91" fmla="*/ 4010 w 9987"/>
                  <a:gd name="connsiteY91" fmla="*/ 78 h 10026"/>
                  <a:gd name="connsiteX92" fmla="*/ 4024 w 9987"/>
                  <a:gd name="connsiteY92" fmla="*/ 48 h 10026"/>
                  <a:gd name="connsiteX93" fmla="*/ 3911 w 9987"/>
                  <a:gd name="connsiteY93" fmla="*/ 26 h 10026"/>
                  <a:gd name="connsiteX94" fmla="*/ 3955 w 9987"/>
                  <a:gd name="connsiteY94" fmla="*/ 421 h 10026"/>
                  <a:gd name="connsiteX95" fmla="*/ 3674 w 9987"/>
                  <a:gd name="connsiteY95" fmla="*/ 693 h 10026"/>
                  <a:gd name="connsiteX96" fmla="*/ 3200 w 9987"/>
                  <a:gd name="connsiteY96" fmla="*/ 724 h 10026"/>
                  <a:gd name="connsiteX97" fmla="*/ 1049 w 9987"/>
                  <a:gd name="connsiteY97" fmla="*/ 643 h 10026"/>
                  <a:gd name="connsiteX98" fmla="*/ 602 w 9987"/>
                  <a:gd name="connsiteY98" fmla="*/ 663 h 10026"/>
                  <a:gd name="connsiteX99" fmla="*/ 3 w 9987"/>
                  <a:gd name="connsiteY99" fmla="*/ 1148 h 10026"/>
                  <a:gd name="connsiteX100" fmla="*/ 141 w 9987"/>
                  <a:gd name="connsiteY100" fmla="*/ 1349 h 10026"/>
                  <a:gd name="connsiteX101" fmla="*/ 296 w 9987"/>
                  <a:gd name="connsiteY101" fmla="*/ 1359 h 10026"/>
                  <a:gd name="connsiteX102" fmla="*/ 1818 w 9987"/>
                  <a:gd name="connsiteY102" fmla="*/ 1219 h 10026"/>
                  <a:gd name="connsiteX103" fmla="*/ 1915 w 9987"/>
                  <a:gd name="connsiteY103" fmla="*/ 1229 h 10026"/>
                  <a:gd name="connsiteX104" fmla="*/ 2097 w 9987"/>
                  <a:gd name="connsiteY104" fmla="*/ 1391 h 10026"/>
                  <a:gd name="connsiteX105" fmla="*/ 2014 w 9987"/>
                  <a:gd name="connsiteY105" fmla="*/ 1613 h 10026"/>
                  <a:gd name="connsiteX106" fmla="*/ 1677 w 9987"/>
                  <a:gd name="connsiteY106" fmla="*/ 1784 h 10026"/>
                  <a:gd name="connsiteX107" fmla="*/ 1454 w 9987"/>
                  <a:gd name="connsiteY107" fmla="*/ 1866 h 10026"/>
                  <a:gd name="connsiteX108" fmla="*/ 1330 w 9987"/>
                  <a:gd name="connsiteY108" fmla="*/ 1976 h 10026"/>
                  <a:gd name="connsiteX109" fmla="*/ 1330 w 9987"/>
                  <a:gd name="connsiteY109" fmla="*/ 1986 h 10026"/>
                  <a:gd name="connsiteX110" fmla="*/ 1440 w 9987"/>
                  <a:gd name="connsiteY110" fmla="*/ 2078 h 10026"/>
                  <a:gd name="connsiteX111" fmla="*/ 1749 w 9987"/>
                  <a:gd name="connsiteY111" fmla="*/ 2158 h 10026"/>
                  <a:gd name="connsiteX112" fmla="*/ 1956 w 9987"/>
                  <a:gd name="connsiteY112" fmla="*/ 2239 h 10026"/>
                  <a:gd name="connsiteX113" fmla="*/ 2028 w 9987"/>
                  <a:gd name="connsiteY113" fmla="*/ 2471 h 10026"/>
                  <a:gd name="connsiteX114" fmla="*/ 2014 w 9987"/>
                  <a:gd name="connsiteY114" fmla="*/ 2573 h 10026"/>
                  <a:gd name="connsiteX115" fmla="*/ 1705 w 9987"/>
                  <a:gd name="connsiteY115" fmla="*/ 2824 h 10026"/>
                  <a:gd name="connsiteX116" fmla="*/ 1705 w 9987"/>
                  <a:gd name="connsiteY116" fmla="*/ 7431 h 10026"/>
                  <a:gd name="connsiteX117" fmla="*/ 2055 w 9987"/>
                  <a:gd name="connsiteY117" fmla="*/ 7683 h 10026"/>
                  <a:gd name="connsiteX118" fmla="*/ 2028 w 9987"/>
                  <a:gd name="connsiteY118" fmla="*/ 7886 h 10026"/>
                  <a:gd name="connsiteX119" fmla="*/ 2152 w 9987"/>
                  <a:gd name="connsiteY119" fmla="*/ 8078 h 10026"/>
                  <a:gd name="connsiteX120" fmla="*/ 2613 w 9987"/>
                  <a:gd name="connsiteY120" fmla="*/ 8118 h 10026"/>
                  <a:gd name="connsiteX121" fmla="*/ 3241 w 9987"/>
                  <a:gd name="connsiteY121" fmla="*/ 8048 h 10026"/>
                  <a:gd name="connsiteX122" fmla="*/ 3368 w 9987"/>
                  <a:gd name="connsiteY122" fmla="*/ 7866 h 10026"/>
                  <a:gd name="connsiteX123" fmla="*/ 3340 w 9987"/>
                  <a:gd name="connsiteY123" fmla="*/ 7683 h 10026"/>
                  <a:gd name="connsiteX124" fmla="*/ 3647 w 9987"/>
                  <a:gd name="connsiteY124" fmla="*/ 7431 h 10026"/>
                  <a:gd name="connsiteX125" fmla="*/ 3647 w 9987"/>
                  <a:gd name="connsiteY125" fmla="*/ 2824 h 10026"/>
                  <a:gd name="connsiteX126" fmla="*/ 3354 w 9987"/>
                  <a:gd name="connsiteY126" fmla="*/ 2573 h 10026"/>
                  <a:gd name="connsiteX127" fmla="*/ 3326 w 9987"/>
                  <a:gd name="connsiteY127" fmla="*/ 2441 h 10026"/>
                  <a:gd name="connsiteX128" fmla="*/ 3396 w 9987"/>
                  <a:gd name="connsiteY128" fmla="*/ 2329 h 10026"/>
                  <a:gd name="connsiteX129" fmla="*/ 3969 w 9987"/>
                  <a:gd name="connsiteY129" fmla="*/ 2269 h 10026"/>
                  <a:gd name="connsiteX130" fmla="*/ 4374 w 9987"/>
                  <a:gd name="connsiteY130" fmla="*/ 2309 h 10026"/>
                  <a:gd name="connsiteX131" fmla="*/ 4443 w 9987"/>
                  <a:gd name="connsiteY131" fmla="*/ 2421 h 10026"/>
                  <a:gd name="connsiteX132" fmla="*/ 4416 w 9987"/>
                  <a:gd name="connsiteY132" fmla="*/ 2573 h 10026"/>
                  <a:gd name="connsiteX133" fmla="*/ 4416 w 9987"/>
                  <a:gd name="connsiteY133" fmla="*/ 2573 h 10026"/>
                  <a:gd name="connsiteX134" fmla="*/ 4024 w 9987"/>
                  <a:gd name="connsiteY134" fmla="*/ 2824 h 10026"/>
                  <a:gd name="connsiteX135" fmla="*/ 4024 w 9987"/>
                  <a:gd name="connsiteY135" fmla="*/ 7431 h 10026"/>
                  <a:gd name="connsiteX136" fmla="*/ 4275 w 9987"/>
                  <a:gd name="connsiteY136" fmla="*/ 7673 h 10026"/>
                  <a:gd name="connsiteX137" fmla="*/ 4248 w 9987"/>
                  <a:gd name="connsiteY137" fmla="*/ 7866 h 10026"/>
                  <a:gd name="connsiteX138" fmla="*/ 4374 w 9987"/>
                  <a:gd name="connsiteY138" fmla="*/ 8058 h 10026"/>
                  <a:gd name="connsiteX139" fmla="*/ 4835 w 9987"/>
                  <a:gd name="connsiteY139" fmla="*/ 8108 h 10026"/>
                  <a:gd name="connsiteX140" fmla="*/ 5461 w 9987"/>
                  <a:gd name="connsiteY140" fmla="*/ 8038 h 10026"/>
                  <a:gd name="connsiteX141" fmla="*/ 5588 w 9987"/>
                  <a:gd name="connsiteY141" fmla="*/ 7844 h 10026"/>
                  <a:gd name="connsiteX142" fmla="*/ 5560 w 9987"/>
                  <a:gd name="connsiteY142" fmla="*/ 7683 h 10026"/>
                  <a:gd name="connsiteX143" fmla="*/ 5588 w 9987"/>
                  <a:gd name="connsiteY143" fmla="*/ 7693 h 10026"/>
                  <a:gd name="connsiteX144" fmla="*/ 5980 w 9987"/>
                  <a:gd name="connsiteY144" fmla="*/ 7431 h 10026"/>
                  <a:gd name="connsiteX145" fmla="*/ 5980 w 9987"/>
                  <a:gd name="connsiteY145" fmla="*/ 2824 h 10026"/>
                  <a:gd name="connsiteX146" fmla="*/ 5588 w 9987"/>
                  <a:gd name="connsiteY146" fmla="*/ 2573 h 10026"/>
                  <a:gd name="connsiteX147" fmla="*/ 5560 w 9987"/>
                  <a:gd name="connsiteY147" fmla="*/ 2573 h 10026"/>
                  <a:gd name="connsiteX148" fmla="*/ 5547 w 9987"/>
                  <a:gd name="connsiteY148" fmla="*/ 2431 h 10026"/>
                  <a:gd name="connsiteX149" fmla="*/ 5602 w 9987"/>
                  <a:gd name="connsiteY149" fmla="*/ 2319 h 10026"/>
                  <a:gd name="connsiteX150" fmla="*/ 6189 w 9987"/>
                  <a:gd name="connsiteY150" fmla="*/ 2259 h 10026"/>
                  <a:gd name="connsiteX151" fmla="*/ 6595 w 9987"/>
                  <a:gd name="connsiteY151" fmla="*/ 2299 h 10026"/>
                  <a:gd name="connsiteX152" fmla="*/ 6664 w 9987"/>
                  <a:gd name="connsiteY152" fmla="*/ 2411 h 10026"/>
                  <a:gd name="connsiteX153" fmla="*/ 6622 w 9987"/>
                  <a:gd name="connsiteY153" fmla="*/ 2583 h 10026"/>
                  <a:gd name="connsiteX154" fmla="*/ 6357 w 9987"/>
                  <a:gd name="connsiteY154" fmla="*/ 2824 h 10026"/>
                  <a:gd name="connsiteX155" fmla="*/ 6357 w 9987"/>
                  <a:gd name="connsiteY155" fmla="*/ 7431 h 10026"/>
                  <a:gd name="connsiteX156" fmla="*/ 6608 w 9987"/>
                  <a:gd name="connsiteY156" fmla="*/ 7673 h 10026"/>
                  <a:gd name="connsiteX157" fmla="*/ 6567 w 9987"/>
                  <a:gd name="connsiteY157" fmla="*/ 7866 h 10026"/>
                  <a:gd name="connsiteX158" fmla="*/ 6705 w 9987"/>
                  <a:gd name="connsiteY158" fmla="*/ 8058 h 10026"/>
                  <a:gd name="connsiteX159" fmla="*/ 7166 w 9987"/>
                  <a:gd name="connsiteY159" fmla="*/ 8108 h 10026"/>
                  <a:gd name="connsiteX160" fmla="*/ 7794 w 9987"/>
                  <a:gd name="connsiteY160" fmla="*/ 8038 h 10026"/>
                  <a:gd name="connsiteX161" fmla="*/ 7921 w 9987"/>
                  <a:gd name="connsiteY161" fmla="*/ 7844 h 10026"/>
                  <a:gd name="connsiteX162" fmla="*/ 7893 w 9987"/>
                  <a:gd name="connsiteY162" fmla="*/ 7693 h 10026"/>
                  <a:gd name="connsiteX163" fmla="*/ 7907 w 9987"/>
                  <a:gd name="connsiteY163" fmla="*/ 7693 h 10026"/>
                  <a:gd name="connsiteX164" fmla="*/ 8297 w 9987"/>
                  <a:gd name="connsiteY164" fmla="*/ 7431 h 10026"/>
                  <a:gd name="connsiteX165" fmla="*/ 8297 w 9987"/>
                  <a:gd name="connsiteY165" fmla="*/ 2824 h 10026"/>
                  <a:gd name="connsiteX166" fmla="*/ 7907 w 9987"/>
                  <a:gd name="connsiteY166" fmla="*/ 2573 h 10026"/>
                  <a:gd name="connsiteX167" fmla="*/ 7893 w 9987"/>
                  <a:gd name="connsiteY167" fmla="*/ 2573 h 10026"/>
                  <a:gd name="connsiteX168" fmla="*/ 7880 w 9987"/>
                  <a:gd name="connsiteY168" fmla="*/ 2431 h 10026"/>
                  <a:gd name="connsiteX169" fmla="*/ 7949 w 9987"/>
                  <a:gd name="connsiteY169" fmla="*/ 2319 h 10026"/>
                  <a:gd name="connsiteX170" fmla="*/ 8520 w 9987"/>
                  <a:gd name="connsiteY170" fmla="*/ 2259 h 10026"/>
                  <a:gd name="connsiteX171" fmla="*/ 8925 w 9987"/>
                  <a:gd name="connsiteY171" fmla="*/ 2299 h 10026"/>
                  <a:gd name="connsiteX172" fmla="*/ 8997 w 9987"/>
                  <a:gd name="connsiteY172" fmla="*/ 2411 h 10026"/>
                  <a:gd name="connsiteX173" fmla="*/ 8967 w 9987"/>
                  <a:gd name="connsiteY173" fmla="*/ 2583 h 10026"/>
                  <a:gd name="connsiteX174" fmla="*/ 8688 w 9987"/>
                  <a:gd name="connsiteY174" fmla="*/ 2824 h 10026"/>
                  <a:gd name="connsiteX175" fmla="*/ 8688 w 9987"/>
                  <a:gd name="connsiteY175" fmla="*/ 7431 h 10026"/>
                  <a:gd name="connsiteX176" fmla="*/ 9024 w 9987"/>
                  <a:gd name="connsiteY176" fmla="*/ 7683 h 10026"/>
                  <a:gd name="connsiteX177" fmla="*/ 9135 w 9987"/>
                  <a:gd name="connsiteY177" fmla="*/ 7996 h 10026"/>
                  <a:gd name="connsiteX178" fmla="*/ 9080 w 9987"/>
                  <a:gd name="connsiteY178" fmla="*/ 8098 h 10026"/>
                  <a:gd name="connsiteX179" fmla="*/ 8884 w 9987"/>
                  <a:gd name="connsiteY179" fmla="*/ 8138 h 10026"/>
                  <a:gd name="connsiteX180" fmla="*/ 8382 w 9987"/>
                  <a:gd name="connsiteY180" fmla="*/ 8148 h 10026"/>
                  <a:gd name="connsiteX181" fmla="*/ 7976 w 9987"/>
                  <a:gd name="connsiteY181" fmla="*/ 8209 h 10026"/>
                  <a:gd name="connsiteX182" fmla="*/ 7880 w 9987"/>
                  <a:gd name="connsiteY182" fmla="*/ 8371 h 10026"/>
                  <a:gd name="connsiteX183" fmla="*/ 8172 w 9987"/>
                  <a:gd name="connsiteY183" fmla="*/ 8693 h 10026"/>
                  <a:gd name="connsiteX184" fmla="*/ 8911 w 9987"/>
                  <a:gd name="connsiteY184" fmla="*/ 8744 h 10026"/>
                  <a:gd name="connsiteX185" fmla="*/ 9582 w 9987"/>
                  <a:gd name="connsiteY185" fmla="*/ 8794 h 10026"/>
                  <a:gd name="connsiteX186" fmla="*/ 9777 w 9987"/>
                  <a:gd name="connsiteY186" fmla="*/ 8906 h 10026"/>
                  <a:gd name="connsiteX187" fmla="*/ 9876 w 9987"/>
                  <a:gd name="connsiteY187" fmla="*/ 9038 h 10026"/>
                  <a:gd name="connsiteX188" fmla="*/ 9805 w 9987"/>
                  <a:gd name="connsiteY188" fmla="*/ 9108 h 10026"/>
                  <a:gd name="connsiteX189" fmla="*/ 9485 w 9987"/>
                  <a:gd name="connsiteY189" fmla="*/ 9168 h 10026"/>
                  <a:gd name="connsiteX190" fmla="*/ 9192 w 9987"/>
                  <a:gd name="connsiteY190" fmla="*/ 9178 h 10026"/>
                  <a:gd name="connsiteX191" fmla="*/ 5687 w 9987"/>
                  <a:gd name="connsiteY191" fmla="*/ 9048 h 10026"/>
                  <a:gd name="connsiteX192" fmla="*/ 4973 w 9987"/>
                  <a:gd name="connsiteY192" fmla="*/ 9088 h 10026"/>
                  <a:gd name="connsiteX193" fmla="*/ 4443 w 9987"/>
                  <a:gd name="connsiteY193" fmla="*/ 9533 h 10026"/>
                  <a:gd name="connsiteX194" fmla="*/ 4540 w 9987"/>
                  <a:gd name="connsiteY194" fmla="*/ 9986 h 10026"/>
                  <a:gd name="connsiteX195" fmla="*/ 4540 w 9987"/>
                  <a:gd name="connsiteY195" fmla="*/ 10006 h 10026"/>
                  <a:gd name="connsiteX196" fmla="*/ 4639 w 9987"/>
                  <a:gd name="connsiteY196" fmla="*/ 10026 h 10026"/>
                  <a:gd name="connsiteX197" fmla="*/ 4639 w 9987"/>
                  <a:gd name="connsiteY197" fmla="*/ 10026 h 10026"/>
                  <a:gd name="connsiteX198" fmla="*/ 4653 w 9987"/>
                  <a:gd name="connsiteY198" fmla="*/ 9986 h 10026"/>
                  <a:gd name="connsiteX199" fmla="*/ 4554 w 9987"/>
                  <a:gd name="connsiteY199" fmla="*/ 9533 h 10026"/>
                  <a:gd name="connsiteX200" fmla="*/ 5001 w 9987"/>
                  <a:gd name="connsiteY200" fmla="*/ 9158 h 10026"/>
                  <a:gd name="connsiteX201" fmla="*/ 5687 w 9987"/>
                  <a:gd name="connsiteY201" fmla="*/ 9128 h 10026"/>
                  <a:gd name="connsiteX202" fmla="*/ 9192 w 9987"/>
                  <a:gd name="connsiteY202" fmla="*/ 9259 h 10026"/>
                  <a:gd name="connsiteX203" fmla="*/ 9499 w 9987"/>
                  <a:gd name="connsiteY203" fmla="*/ 9249 h 10026"/>
                  <a:gd name="connsiteX204" fmla="*/ 9876 w 9987"/>
                  <a:gd name="connsiteY204" fmla="*/ 9178 h 10026"/>
                  <a:gd name="connsiteX205" fmla="*/ 9987 w 9987"/>
                  <a:gd name="connsiteY205" fmla="*/ 9038 h 10026"/>
                  <a:gd name="connsiteX206" fmla="*/ 9863 w 9987"/>
                  <a:gd name="connsiteY206" fmla="*/ 8844 h 10026"/>
                  <a:gd name="connsiteX0" fmla="*/ 9876 w 10000"/>
                  <a:gd name="connsiteY0" fmla="*/ 8841 h 10020"/>
                  <a:gd name="connsiteX1" fmla="*/ 9652 w 10000"/>
                  <a:gd name="connsiteY1" fmla="*/ 8721 h 10020"/>
                  <a:gd name="connsiteX2" fmla="*/ 8937 w 10000"/>
                  <a:gd name="connsiteY2" fmla="*/ 8661 h 10020"/>
                  <a:gd name="connsiteX3" fmla="*/ 8238 w 10000"/>
                  <a:gd name="connsiteY3" fmla="*/ 8621 h 10020"/>
                  <a:gd name="connsiteX4" fmla="*/ 8000 w 10000"/>
                  <a:gd name="connsiteY4" fmla="*/ 8369 h 10020"/>
                  <a:gd name="connsiteX5" fmla="*/ 8055 w 10000"/>
                  <a:gd name="connsiteY5" fmla="*/ 8268 h 10020"/>
                  <a:gd name="connsiteX6" fmla="*/ 8238 w 10000"/>
                  <a:gd name="connsiteY6" fmla="*/ 8238 h 10020"/>
                  <a:gd name="connsiteX7" fmla="*/ 8754 w 10000"/>
                  <a:gd name="connsiteY7" fmla="*/ 8228 h 10020"/>
                  <a:gd name="connsiteX8" fmla="*/ 9161 w 10000"/>
                  <a:gd name="connsiteY8" fmla="*/ 8157 h 10020"/>
                  <a:gd name="connsiteX9" fmla="*/ 9260 w 10000"/>
                  <a:gd name="connsiteY9" fmla="*/ 7995 h 10020"/>
                  <a:gd name="connsiteX10" fmla="*/ 9161 w 10000"/>
                  <a:gd name="connsiteY10" fmla="*/ 7683 h 10020"/>
                  <a:gd name="connsiteX11" fmla="*/ 9483 w 10000"/>
                  <a:gd name="connsiteY11" fmla="*/ 7432 h 10020"/>
                  <a:gd name="connsiteX12" fmla="*/ 9483 w 10000"/>
                  <a:gd name="connsiteY12" fmla="*/ 2837 h 10020"/>
                  <a:gd name="connsiteX13" fmla="*/ 9092 w 10000"/>
                  <a:gd name="connsiteY13" fmla="*/ 2586 h 10020"/>
                  <a:gd name="connsiteX14" fmla="*/ 9119 w 10000"/>
                  <a:gd name="connsiteY14" fmla="*/ 2425 h 10020"/>
                  <a:gd name="connsiteX15" fmla="*/ 8979 w 10000"/>
                  <a:gd name="connsiteY15" fmla="*/ 2233 h 10020"/>
                  <a:gd name="connsiteX16" fmla="*/ 8531 w 10000"/>
                  <a:gd name="connsiteY16" fmla="*/ 2192 h 10020"/>
                  <a:gd name="connsiteX17" fmla="*/ 7903 w 10000"/>
                  <a:gd name="connsiteY17" fmla="*/ 2263 h 10020"/>
                  <a:gd name="connsiteX18" fmla="*/ 7777 w 10000"/>
                  <a:gd name="connsiteY18" fmla="*/ 2445 h 10020"/>
                  <a:gd name="connsiteX19" fmla="*/ 7804 w 10000"/>
                  <a:gd name="connsiteY19" fmla="*/ 2596 h 10020"/>
                  <a:gd name="connsiteX20" fmla="*/ 7526 w 10000"/>
                  <a:gd name="connsiteY20" fmla="*/ 2837 h 10020"/>
                  <a:gd name="connsiteX21" fmla="*/ 7526 w 10000"/>
                  <a:gd name="connsiteY21" fmla="*/ 7432 h 10020"/>
                  <a:gd name="connsiteX22" fmla="*/ 7791 w 10000"/>
                  <a:gd name="connsiteY22" fmla="*/ 7673 h 10020"/>
                  <a:gd name="connsiteX23" fmla="*/ 7818 w 10000"/>
                  <a:gd name="connsiteY23" fmla="*/ 7844 h 10020"/>
                  <a:gd name="connsiteX24" fmla="*/ 7749 w 10000"/>
                  <a:gd name="connsiteY24" fmla="*/ 7965 h 10020"/>
                  <a:gd name="connsiteX25" fmla="*/ 7175 w 10000"/>
                  <a:gd name="connsiteY25" fmla="*/ 8025 h 10020"/>
                  <a:gd name="connsiteX26" fmla="*/ 6756 w 10000"/>
                  <a:gd name="connsiteY26" fmla="*/ 7985 h 10020"/>
                  <a:gd name="connsiteX27" fmla="*/ 6686 w 10000"/>
                  <a:gd name="connsiteY27" fmla="*/ 7866 h 10020"/>
                  <a:gd name="connsiteX28" fmla="*/ 6728 w 10000"/>
                  <a:gd name="connsiteY28" fmla="*/ 7683 h 10020"/>
                  <a:gd name="connsiteX29" fmla="*/ 6756 w 10000"/>
                  <a:gd name="connsiteY29" fmla="*/ 7693 h 10020"/>
                  <a:gd name="connsiteX30" fmla="*/ 7147 w 10000"/>
                  <a:gd name="connsiteY30" fmla="*/ 7432 h 10020"/>
                  <a:gd name="connsiteX31" fmla="*/ 7147 w 10000"/>
                  <a:gd name="connsiteY31" fmla="*/ 2837 h 10020"/>
                  <a:gd name="connsiteX32" fmla="*/ 6756 w 10000"/>
                  <a:gd name="connsiteY32" fmla="*/ 2586 h 10020"/>
                  <a:gd name="connsiteX33" fmla="*/ 6756 w 10000"/>
                  <a:gd name="connsiteY33" fmla="*/ 2586 h 10020"/>
                  <a:gd name="connsiteX34" fmla="*/ 6783 w 10000"/>
                  <a:gd name="connsiteY34" fmla="*/ 2425 h 10020"/>
                  <a:gd name="connsiteX35" fmla="*/ 6645 w 10000"/>
                  <a:gd name="connsiteY35" fmla="*/ 2233 h 10020"/>
                  <a:gd name="connsiteX36" fmla="*/ 6197 w 10000"/>
                  <a:gd name="connsiteY36" fmla="*/ 2192 h 10020"/>
                  <a:gd name="connsiteX37" fmla="*/ 5554 w 10000"/>
                  <a:gd name="connsiteY37" fmla="*/ 2263 h 10020"/>
                  <a:gd name="connsiteX38" fmla="*/ 5427 w 10000"/>
                  <a:gd name="connsiteY38" fmla="*/ 2445 h 10020"/>
                  <a:gd name="connsiteX39" fmla="*/ 5455 w 10000"/>
                  <a:gd name="connsiteY39" fmla="*/ 2596 h 10020"/>
                  <a:gd name="connsiteX40" fmla="*/ 5204 w 10000"/>
                  <a:gd name="connsiteY40" fmla="*/ 2837 h 10020"/>
                  <a:gd name="connsiteX41" fmla="*/ 5204 w 10000"/>
                  <a:gd name="connsiteY41" fmla="*/ 7432 h 10020"/>
                  <a:gd name="connsiteX42" fmla="*/ 5455 w 10000"/>
                  <a:gd name="connsiteY42" fmla="*/ 7673 h 10020"/>
                  <a:gd name="connsiteX43" fmla="*/ 5485 w 10000"/>
                  <a:gd name="connsiteY43" fmla="*/ 7844 h 10020"/>
                  <a:gd name="connsiteX44" fmla="*/ 5413 w 10000"/>
                  <a:gd name="connsiteY44" fmla="*/ 7965 h 10020"/>
                  <a:gd name="connsiteX45" fmla="*/ 4841 w 10000"/>
                  <a:gd name="connsiteY45" fmla="*/ 8025 h 10020"/>
                  <a:gd name="connsiteX46" fmla="*/ 4436 w 10000"/>
                  <a:gd name="connsiteY46" fmla="*/ 7985 h 10020"/>
                  <a:gd name="connsiteX47" fmla="*/ 4364 w 10000"/>
                  <a:gd name="connsiteY47" fmla="*/ 7866 h 10020"/>
                  <a:gd name="connsiteX48" fmla="*/ 4394 w 10000"/>
                  <a:gd name="connsiteY48" fmla="*/ 7683 h 10020"/>
                  <a:gd name="connsiteX49" fmla="*/ 4422 w 10000"/>
                  <a:gd name="connsiteY49" fmla="*/ 7693 h 10020"/>
                  <a:gd name="connsiteX50" fmla="*/ 4811 w 10000"/>
                  <a:gd name="connsiteY50" fmla="*/ 7432 h 10020"/>
                  <a:gd name="connsiteX51" fmla="*/ 4811 w 10000"/>
                  <a:gd name="connsiteY51" fmla="*/ 2837 h 10020"/>
                  <a:gd name="connsiteX52" fmla="*/ 4532 w 10000"/>
                  <a:gd name="connsiteY52" fmla="*/ 2596 h 10020"/>
                  <a:gd name="connsiteX53" fmla="*/ 4560 w 10000"/>
                  <a:gd name="connsiteY53" fmla="*/ 2435 h 10020"/>
                  <a:gd name="connsiteX54" fmla="*/ 4436 w 10000"/>
                  <a:gd name="connsiteY54" fmla="*/ 2243 h 10020"/>
                  <a:gd name="connsiteX55" fmla="*/ 3974 w 10000"/>
                  <a:gd name="connsiteY55" fmla="*/ 2202 h 10020"/>
                  <a:gd name="connsiteX56" fmla="*/ 3344 w 10000"/>
                  <a:gd name="connsiteY56" fmla="*/ 2273 h 10020"/>
                  <a:gd name="connsiteX57" fmla="*/ 3218 w 10000"/>
                  <a:gd name="connsiteY57" fmla="*/ 2455 h 10020"/>
                  <a:gd name="connsiteX58" fmla="*/ 3245 w 10000"/>
                  <a:gd name="connsiteY58" fmla="*/ 2586 h 10020"/>
                  <a:gd name="connsiteX59" fmla="*/ 2870 w 10000"/>
                  <a:gd name="connsiteY59" fmla="*/ 2837 h 10020"/>
                  <a:gd name="connsiteX60" fmla="*/ 2870 w 10000"/>
                  <a:gd name="connsiteY60" fmla="*/ 7432 h 10020"/>
                  <a:gd name="connsiteX61" fmla="*/ 3218 w 10000"/>
                  <a:gd name="connsiteY61" fmla="*/ 7683 h 10020"/>
                  <a:gd name="connsiteX62" fmla="*/ 3259 w 10000"/>
                  <a:gd name="connsiteY62" fmla="*/ 7866 h 10020"/>
                  <a:gd name="connsiteX63" fmla="*/ 3190 w 10000"/>
                  <a:gd name="connsiteY63" fmla="*/ 7975 h 10020"/>
                  <a:gd name="connsiteX64" fmla="*/ 2616 w 10000"/>
                  <a:gd name="connsiteY64" fmla="*/ 8037 h 10020"/>
                  <a:gd name="connsiteX65" fmla="*/ 2212 w 10000"/>
                  <a:gd name="connsiteY65" fmla="*/ 7995 h 10020"/>
                  <a:gd name="connsiteX66" fmla="*/ 2141 w 10000"/>
                  <a:gd name="connsiteY66" fmla="*/ 7886 h 10020"/>
                  <a:gd name="connsiteX67" fmla="*/ 2183 w 10000"/>
                  <a:gd name="connsiteY67" fmla="*/ 7683 h 10020"/>
                  <a:gd name="connsiteX68" fmla="*/ 2491 w 10000"/>
                  <a:gd name="connsiteY68" fmla="*/ 7432 h 10020"/>
                  <a:gd name="connsiteX69" fmla="*/ 2491 w 10000"/>
                  <a:gd name="connsiteY69" fmla="*/ 2837 h 10020"/>
                  <a:gd name="connsiteX70" fmla="*/ 2127 w 10000"/>
                  <a:gd name="connsiteY70" fmla="*/ 2586 h 10020"/>
                  <a:gd name="connsiteX71" fmla="*/ 2141 w 10000"/>
                  <a:gd name="connsiteY71" fmla="*/ 2485 h 10020"/>
                  <a:gd name="connsiteX72" fmla="*/ 2058 w 10000"/>
                  <a:gd name="connsiteY72" fmla="*/ 2202 h 10020"/>
                  <a:gd name="connsiteX73" fmla="*/ 1679 w 10000"/>
                  <a:gd name="connsiteY73" fmla="*/ 2073 h 10020"/>
                  <a:gd name="connsiteX74" fmla="*/ 1498 w 10000"/>
                  <a:gd name="connsiteY74" fmla="*/ 2021 h 10020"/>
                  <a:gd name="connsiteX75" fmla="*/ 1442 w 10000"/>
                  <a:gd name="connsiteY75" fmla="*/ 2001 h 10020"/>
                  <a:gd name="connsiteX76" fmla="*/ 1442 w 10000"/>
                  <a:gd name="connsiteY76" fmla="*/ 2001 h 10020"/>
                  <a:gd name="connsiteX77" fmla="*/ 1456 w 10000"/>
                  <a:gd name="connsiteY77" fmla="*/ 1981 h 10020"/>
                  <a:gd name="connsiteX78" fmla="*/ 1778 w 10000"/>
                  <a:gd name="connsiteY78" fmla="*/ 1849 h 10020"/>
                  <a:gd name="connsiteX79" fmla="*/ 2113 w 10000"/>
                  <a:gd name="connsiteY79" fmla="*/ 1669 h 10020"/>
                  <a:gd name="connsiteX80" fmla="*/ 2212 w 10000"/>
                  <a:gd name="connsiteY80" fmla="*/ 1407 h 10020"/>
                  <a:gd name="connsiteX81" fmla="*/ 1945 w 10000"/>
                  <a:gd name="connsiteY81" fmla="*/ 1165 h 10020"/>
                  <a:gd name="connsiteX82" fmla="*/ 1820 w 10000"/>
                  <a:gd name="connsiteY82" fmla="*/ 1155 h 10020"/>
                  <a:gd name="connsiteX83" fmla="*/ 296 w 10000"/>
                  <a:gd name="connsiteY83" fmla="*/ 1296 h 10020"/>
                  <a:gd name="connsiteX84" fmla="*/ 183 w 10000"/>
                  <a:gd name="connsiteY84" fmla="*/ 1286 h 10020"/>
                  <a:gd name="connsiteX85" fmla="*/ 114 w 10000"/>
                  <a:gd name="connsiteY85" fmla="*/ 1165 h 10020"/>
                  <a:gd name="connsiteX86" fmla="*/ 631 w 10000"/>
                  <a:gd name="connsiteY86" fmla="*/ 762 h 10020"/>
                  <a:gd name="connsiteX87" fmla="*/ 1050 w 10000"/>
                  <a:gd name="connsiteY87" fmla="*/ 742 h 10020"/>
                  <a:gd name="connsiteX88" fmla="*/ 3204 w 10000"/>
                  <a:gd name="connsiteY88" fmla="*/ 822 h 10020"/>
                  <a:gd name="connsiteX89" fmla="*/ 3707 w 10000"/>
                  <a:gd name="connsiteY89" fmla="*/ 782 h 10020"/>
                  <a:gd name="connsiteX90" fmla="*/ 4071 w 10000"/>
                  <a:gd name="connsiteY90" fmla="*/ 440 h 10020"/>
                  <a:gd name="connsiteX91" fmla="*/ 4015 w 10000"/>
                  <a:gd name="connsiteY91" fmla="*/ 98 h 10020"/>
                  <a:gd name="connsiteX92" fmla="*/ 4029 w 10000"/>
                  <a:gd name="connsiteY92" fmla="*/ 68 h 10020"/>
                  <a:gd name="connsiteX93" fmla="*/ 3916 w 10000"/>
                  <a:gd name="connsiteY93" fmla="*/ 46 h 10020"/>
                  <a:gd name="connsiteX94" fmla="*/ 3679 w 10000"/>
                  <a:gd name="connsiteY94" fmla="*/ 711 h 10020"/>
                  <a:gd name="connsiteX95" fmla="*/ 3204 w 10000"/>
                  <a:gd name="connsiteY95" fmla="*/ 742 h 10020"/>
                  <a:gd name="connsiteX96" fmla="*/ 1050 w 10000"/>
                  <a:gd name="connsiteY96" fmla="*/ 661 h 10020"/>
                  <a:gd name="connsiteX97" fmla="*/ 603 w 10000"/>
                  <a:gd name="connsiteY97" fmla="*/ 681 h 10020"/>
                  <a:gd name="connsiteX98" fmla="*/ 3 w 10000"/>
                  <a:gd name="connsiteY98" fmla="*/ 1165 h 10020"/>
                  <a:gd name="connsiteX99" fmla="*/ 141 w 10000"/>
                  <a:gd name="connsiteY99" fmla="*/ 1366 h 10020"/>
                  <a:gd name="connsiteX100" fmla="*/ 296 w 10000"/>
                  <a:gd name="connsiteY100" fmla="*/ 1375 h 10020"/>
                  <a:gd name="connsiteX101" fmla="*/ 1820 w 10000"/>
                  <a:gd name="connsiteY101" fmla="*/ 1236 h 10020"/>
                  <a:gd name="connsiteX102" fmla="*/ 1917 w 10000"/>
                  <a:gd name="connsiteY102" fmla="*/ 1246 h 10020"/>
                  <a:gd name="connsiteX103" fmla="*/ 2100 w 10000"/>
                  <a:gd name="connsiteY103" fmla="*/ 1407 h 10020"/>
                  <a:gd name="connsiteX104" fmla="*/ 2017 w 10000"/>
                  <a:gd name="connsiteY104" fmla="*/ 1629 h 10020"/>
                  <a:gd name="connsiteX105" fmla="*/ 1679 w 10000"/>
                  <a:gd name="connsiteY105" fmla="*/ 1799 h 10020"/>
                  <a:gd name="connsiteX106" fmla="*/ 1456 w 10000"/>
                  <a:gd name="connsiteY106" fmla="*/ 1881 h 10020"/>
                  <a:gd name="connsiteX107" fmla="*/ 1332 w 10000"/>
                  <a:gd name="connsiteY107" fmla="*/ 1991 h 10020"/>
                  <a:gd name="connsiteX108" fmla="*/ 1332 w 10000"/>
                  <a:gd name="connsiteY108" fmla="*/ 2001 h 10020"/>
                  <a:gd name="connsiteX109" fmla="*/ 1442 w 10000"/>
                  <a:gd name="connsiteY109" fmla="*/ 2093 h 10020"/>
                  <a:gd name="connsiteX110" fmla="*/ 1751 w 10000"/>
                  <a:gd name="connsiteY110" fmla="*/ 2172 h 10020"/>
                  <a:gd name="connsiteX111" fmla="*/ 1959 w 10000"/>
                  <a:gd name="connsiteY111" fmla="*/ 2253 h 10020"/>
                  <a:gd name="connsiteX112" fmla="*/ 2031 w 10000"/>
                  <a:gd name="connsiteY112" fmla="*/ 2485 h 10020"/>
                  <a:gd name="connsiteX113" fmla="*/ 2017 w 10000"/>
                  <a:gd name="connsiteY113" fmla="*/ 2586 h 10020"/>
                  <a:gd name="connsiteX114" fmla="*/ 1707 w 10000"/>
                  <a:gd name="connsiteY114" fmla="*/ 2837 h 10020"/>
                  <a:gd name="connsiteX115" fmla="*/ 1707 w 10000"/>
                  <a:gd name="connsiteY115" fmla="*/ 7432 h 10020"/>
                  <a:gd name="connsiteX116" fmla="*/ 2058 w 10000"/>
                  <a:gd name="connsiteY116" fmla="*/ 7683 h 10020"/>
                  <a:gd name="connsiteX117" fmla="*/ 2031 w 10000"/>
                  <a:gd name="connsiteY117" fmla="*/ 7886 h 10020"/>
                  <a:gd name="connsiteX118" fmla="*/ 2155 w 10000"/>
                  <a:gd name="connsiteY118" fmla="*/ 8077 h 10020"/>
                  <a:gd name="connsiteX119" fmla="*/ 2616 w 10000"/>
                  <a:gd name="connsiteY119" fmla="*/ 8117 h 10020"/>
                  <a:gd name="connsiteX120" fmla="*/ 3245 w 10000"/>
                  <a:gd name="connsiteY120" fmla="*/ 8047 h 10020"/>
                  <a:gd name="connsiteX121" fmla="*/ 3372 w 10000"/>
                  <a:gd name="connsiteY121" fmla="*/ 7866 h 10020"/>
                  <a:gd name="connsiteX122" fmla="*/ 3344 w 10000"/>
                  <a:gd name="connsiteY122" fmla="*/ 7683 h 10020"/>
                  <a:gd name="connsiteX123" fmla="*/ 3652 w 10000"/>
                  <a:gd name="connsiteY123" fmla="*/ 7432 h 10020"/>
                  <a:gd name="connsiteX124" fmla="*/ 3652 w 10000"/>
                  <a:gd name="connsiteY124" fmla="*/ 2837 h 10020"/>
                  <a:gd name="connsiteX125" fmla="*/ 3358 w 10000"/>
                  <a:gd name="connsiteY125" fmla="*/ 2586 h 10020"/>
                  <a:gd name="connsiteX126" fmla="*/ 3330 w 10000"/>
                  <a:gd name="connsiteY126" fmla="*/ 2455 h 10020"/>
                  <a:gd name="connsiteX127" fmla="*/ 3400 w 10000"/>
                  <a:gd name="connsiteY127" fmla="*/ 2343 h 10020"/>
                  <a:gd name="connsiteX128" fmla="*/ 3974 w 10000"/>
                  <a:gd name="connsiteY128" fmla="*/ 2283 h 10020"/>
                  <a:gd name="connsiteX129" fmla="*/ 4380 w 10000"/>
                  <a:gd name="connsiteY129" fmla="*/ 2323 h 10020"/>
                  <a:gd name="connsiteX130" fmla="*/ 4449 w 10000"/>
                  <a:gd name="connsiteY130" fmla="*/ 2435 h 10020"/>
                  <a:gd name="connsiteX131" fmla="*/ 4422 w 10000"/>
                  <a:gd name="connsiteY131" fmla="*/ 2586 h 10020"/>
                  <a:gd name="connsiteX132" fmla="*/ 4422 w 10000"/>
                  <a:gd name="connsiteY132" fmla="*/ 2586 h 10020"/>
                  <a:gd name="connsiteX133" fmla="*/ 4029 w 10000"/>
                  <a:gd name="connsiteY133" fmla="*/ 2837 h 10020"/>
                  <a:gd name="connsiteX134" fmla="*/ 4029 w 10000"/>
                  <a:gd name="connsiteY134" fmla="*/ 7432 h 10020"/>
                  <a:gd name="connsiteX135" fmla="*/ 4281 w 10000"/>
                  <a:gd name="connsiteY135" fmla="*/ 7673 h 10020"/>
                  <a:gd name="connsiteX136" fmla="*/ 4254 w 10000"/>
                  <a:gd name="connsiteY136" fmla="*/ 7866 h 10020"/>
                  <a:gd name="connsiteX137" fmla="*/ 4380 w 10000"/>
                  <a:gd name="connsiteY137" fmla="*/ 8057 h 10020"/>
                  <a:gd name="connsiteX138" fmla="*/ 4841 w 10000"/>
                  <a:gd name="connsiteY138" fmla="*/ 8107 h 10020"/>
                  <a:gd name="connsiteX139" fmla="*/ 5468 w 10000"/>
                  <a:gd name="connsiteY139" fmla="*/ 8037 h 10020"/>
                  <a:gd name="connsiteX140" fmla="*/ 5595 w 10000"/>
                  <a:gd name="connsiteY140" fmla="*/ 7844 h 10020"/>
                  <a:gd name="connsiteX141" fmla="*/ 5567 w 10000"/>
                  <a:gd name="connsiteY141" fmla="*/ 7683 h 10020"/>
                  <a:gd name="connsiteX142" fmla="*/ 5595 w 10000"/>
                  <a:gd name="connsiteY142" fmla="*/ 7693 h 10020"/>
                  <a:gd name="connsiteX143" fmla="*/ 5988 w 10000"/>
                  <a:gd name="connsiteY143" fmla="*/ 7432 h 10020"/>
                  <a:gd name="connsiteX144" fmla="*/ 5988 w 10000"/>
                  <a:gd name="connsiteY144" fmla="*/ 2837 h 10020"/>
                  <a:gd name="connsiteX145" fmla="*/ 5595 w 10000"/>
                  <a:gd name="connsiteY145" fmla="*/ 2586 h 10020"/>
                  <a:gd name="connsiteX146" fmla="*/ 5567 w 10000"/>
                  <a:gd name="connsiteY146" fmla="*/ 2586 h 10020"/>
                  <a:gd name="connsiteX147" fmla="*/ 5554 w 10000"/>
                  <a:gd name="connsiteY147" fmla="*/ 2445 h 10020"/>
                  <a:gd name="connsiteX148" fmla="*/ 5609 w 10000"/>
                  <a:gd name="connsiteY148" fmla="*/ 2333 h 10020"/>
                  <a:gd name="connsiteX149" fmla="*/ 6197 w 10000"/>
                  <a:gd name="connsiteY149" fmla="*/ 2273 h 10020"/>
                  <a:gd name="connsiteX150" fmla="*/ 6604 w 10000"/>
                  <a:gd name="connsiteY150" fmla="*/ 2313 h 10020"/>
                  <a:gd name="connsiteX151" fmla="*/ 6673 w 10000"/>
                  <a:gd name="connsiteY151" fmla="*/ 2425 h 10020"/>
                  <a:gd name="connsiteX152" fmla="*/ 6631 w 10000"/>
                  <a:gd name="connsiteY152" fmla="*/ 2596 h 10020"/>
                  <a:gd name="connsiteX153" fmla="*/ 6365 w 10000"/>
                  <a:gd name="connsiteY153" fmla="*/ 2837 h 10020"/>
                  <a:gd name="connsiteX154" fmla="*/ 6365 w 10000"/>
                  <a:gd name="connsiteY154" fmla="*/ 7432 h 10020"/>
                  <a:gd name="connsiteX155" fmla="*/ 6617 w 10000"/>
                  <a:gd name="connsiteY155" fmla="*/ 7673 h 10020"/>
                  <a:gd name="connsiteX156" fmla="*/ 6576 w 10000"/>
                  <a:gd name="connsiteY156" fmla="*/ 7866 h 10020"/>
                  <a:gd name="connsiteX157" fmla="*/ 6714 w 10000"/>
                  <a:gd name="connsiteY157" fmla="*/ 8057 h 10020"/>
                  <a:gd name="connsiteX158" fmla="*/ 7175 w 10000"/>
                  <a:gd name="connsiteY158" fmla="*/ 8107 h 10020"/>
                  <a:gd name="connsiteX159" fmla="*/ 7804 w 10000"/>
                  <a:gd name="connsiteY159" fmla="*/ 8037 h 10020"/>
                  <a:gd name="connsiteX160" fmla="*/ 7931 w 10000"/>
                  <a:gd name="connsiteY160" fmla="*/ 7844 h 10020"/>
                  <a:gd name="connsiteX161" fmla="*/ 7903 w 10000"/>
                  <a:gd name="connsiteY161" fmla="*/ 7693 h 10020"/>
                  <a:gd name="connsiteX162" fmla="*/ 7917 w 10000"/>
                  <a:gd name="connsiteY162" fmla="*/ 7693 h 10020"/>
                  <a:gd name="connsiteX163" fmla="*/ 8308 w 10000"/>
                  <a:gd name="connsiteY163" fmla="*/ 7432 h 10020"/>
                  <a:gd name="connsiteX164" fmla="*/ 8308 w 10000"/>
                  <a:gd name="connsiteY164" fmla="*/ 2837 h 10020"/>
                  <a:gd name="connsiteX165" fmla="*/ 7917 w 10000"/>
                  <a:gd name="connsiteY165" fmla="*/ 2586 h 10020"/>
                  <a:gd name="connsiteX166" fmla="*/ 7903 w 10000"/>
                  <a:gd name="connsiteY166" fmla="*/ 2586 h 10020"/>
                  <a:gd name="connsiteX167" fmla="*/ 7890 w 10000"/>
                  <a:gd name="connsiteY167" fmla="*/ 2445 h 10020"/>
                  <a:gd name="connsiteX168" fmla="*/ 7959 w 10000"/>
                  <a:gd name="connsiteY168" fmla="*/ 2333 h 10020"/>
                  <a:gd name="connsiteX169" fmla="*/ 8531 w 10000"/>
                  <a:gd name="connsiteY169" fmla="*/ 2273 h 10020"/>
                  <a:gd name="connsiteX170" fmla="*/ 8937 w 10000"/>
                  <a:gd name="connsiteY170" fmla="*/ 2313 h 10020"/>
                  <a:gd name="connsiteX171" fmla="*/ 9009 w 10000"/>
                  <a:gd name="connsiteY171" fmla="*/ 2425 h 10020"/>
                  <a:gd name="connsiteX172" fmla="*/ 8979 w 10000"/>
                  <a:gd name="connsiteY172" fmla="*/ 2596 h 10020"/>
                  <a:gd name="connsiteX173" fmla="*/ 8699 w 10000"/>
                  <a:gd name="connsiteY173" fmla="*/ 2837 h 10020"/>
                  <a:gd name="connsiteX174" fmla="*/ 8699 w 10000"/>
                  <a:gd name="connsiteY174" fmla="*/ 7432 h 10020"/>
                  <a:gd name="connsiteX175" fmla="*/ 9036 w 10000"/>
                  <a:gd name="connsiteY175" fmla="*/ 7683 h 10020"/>
                  <a:gd name="connsiteX176" fmla="*/ 9147 w 10000"/>
                  <a:gd name="connsiteY176" fmla="*/ 7995 h 10020"/>
                  <a:gd name="connsiteX177" fmla="*/ 9092 w 10000"/>
                  <a:gd name="connsiteY177" fmla="*/ 8097 h 10020"/>
                  <a:gd name="connsiteX178" fmla="*/ 8896 w 10000"/>
                  <a:gd name="connsiteY178" fmla="*/ 8137 h 10020"/>
                  <a:gd name="connsiteX179" fmla="*/ 8393 w 10000"/>
                  <a:gd name="connsiteY179" fmla="*/ 8147 h 10020"/>
                  <a:gd name="connsiteX180" fmla="*/ 7986 w 10000"/>
                  <a:gd name="connsiteY180" fmla="*/ 8208 h 10020"/>
                  <a:gd name="connsiteX181" fmla="*/ 7890 w 10000"/>
                  <a:gd name="connsiteY181" fmla="*/ 8369 h 10020"/>
                  <a:gd name="connsiteX182" fmla="*/ 8183 w 10000"/>
                  <a:gd name="connsiteY182" fmla="*/ 8690 h 10020"/>
                  <a:gd name="connsiteX183" fmla="*/ 8923 w 10000"/>
                  <a:gd name="connsiteY183" fmla="*/ 8741 h 10020"/>
                  <a:gd name="connsiteX184" fmla="*/ 9594 w 10000"/>
                  <a:gd name="connsiteY184" fmla="*/ 8791 h 10020"/>
                  <a:gd name="connsiteX185" fmla="*/ 9790 w 10000"/>
                  <a:gd name="connsiteY185" fmla="*/ 8903 h 10020"/>
                  <a:gd name="connsiteX186" fmla="*/ 9889 w 10000"/>
                  <a:gd name="connsiteY186" fmla="*/ 9035 h 10020"/>
                  <a:gd name="connsiteX187" fmla="*/ 9818 w 10000"/>
                  <a:gd name="connsiteY187" fmla="*/ 9104 h 10020"/>
                  <a:gd name="connsiteX188" fmla="*/ 9497 w 10000"/>
                  <a:gd name="connsiteY188" fmla="*/ 9164 h 10020"/>
                  <a:gd name="connsiteX189" fmla="*/ 9204 w 10000"/>
                  <a:gd name="connsiteY189" fmla="*/ 9174 h 10020"/>
                  <a:gd name="connsiteX190" fmla="*/ 5694 w 10000"/>
                  <a:gd name="connsiteY190" fmla="*/ 9045 h 10020"/>
                  <a:gd name="connsiteX191" fmla="*/ 4979 w 10000"/>
                  <a:gd name="connsiteY191" fmla="*/ 9084 h 10020"/>
                  <a:gd name="connsiteX192" fmla="*/ 4449 w 10000"/>
                  <a:gd name="connsiteY192" fmla="*/ 9528 h 10020"/>
                  <a:gd name="connsiteX193" fmla="*/ 4546 w 10000"/>
                  <a:gd name="connsiteY193" fmla="*/ 9980 h 10020"/>
                  <a:gd name="connsiteX194" fmla="*/ 4546 w 10000"/>
                  <a:gd name="connsiteY194" fmla="*/ 10000 h 10020"/>
                  <a:gd name="connsiteX195" fmla="*/ 4645 w 10000"/>
                  <a:gd name="connsiteY195" fmla="*/ 10020 h 10020"/>
                  <a:gd name="connsiteX196" fmla="*/ 4645 w 10000"/>
                  <a:gd name="connsiteY196" fmla="*/ 10020 h 10020"/>
                  <a:gd name="connsiteX197" fmla="*/ 4659 w 10000"/>
                  <a:gd name="connsiteY197" fmla="*/ 9980 h 10020"/>
                  <a:gd name="connsiteX198" fmla="*/ 4560 w 10000"/>
                  <a:gd name="connsiteY198" fmla="*/ 9528 h 10020"/>
                  <a:gd name="connsiteX199" fmla="*/ 5008 w 10000"/>
                  <a:gd name="connsiteY199" fmla="*/ 9154 h 10020"/>
                  <a:gd name="connsiteX200" fmla="*/ 5694 w 10000"/>
                  <a:gd name="connsiteY200" fmla="*/ 9124 h 10020"/>
                  <a:gd name="connsiteX201" fmla="*/ 9204 w 10000"/>
                  <a:gd name="connsiteY201" fmla="*/ 9255 h 10020"/>
                  <a:gd name="connsiteX202" fmla="*/ 9511 w 10000"/>
                  <a:gd name="connsiteY202" fmla="*/ 9245 h 10020"/>
                  <a:gd name="connsiteX203" fmla="*/ 9889 w 10000"/>
                  <a:gd name="connsiteY203" fmla="*/ 9174 h 10020"/>
                  <a:gd name="connsiteX204" fmla="*/ 10000 w 10000"/>
                  <a:gd name="connsiteY204" fmla="*/ 9035 h 10020"/>
                  <a:gd name="connsiteX205" fmla="*/ 9876 w 10000"/>
                  <a:gd name="connsiteY205" fmla="*/ 8841 h 10020"/>
                  <a:gd name="connsiteX0" fmla="*/ 9876 w 10000"/>
                  <a:gd name="connsiteY0" fmla="*/ 8773 h 9952"/>
                  <a:gd name="connsiteX1" fmla="*/ 9652 w 10000"/>
                  <a:gd name="connsiteY1" fmla="*/ 8653 h 9952"/>
                  <a:gd name="connsiteX2" fmla="*/ 8937 w 10000"/>
                  <a:gd name="connsiteY2" fmla="*/ 8593 h 9952"/>
                  <a:gd name="connsiteX3" fmla="*/ 8238 w 10000"/>
                  <a:gd name="connsiteY3" fmla="*/ 8553 h 9952"/>
                  <a:gd name="connsiteX4" fmla="*/ 8000 w 10000"/>
                  <a:gd name="connsiteY4" fmla="*/ 8301 h 9952"/>
                  <a:gd name="connsiteX5" fmla="*/ 8055 w 10000"/>
                  <a:gd name="connsiteY5" fmla="*/ 8200 h 9952"/>
                  <a:gd name="connsiteX6" fmla="*/ 8238 w 10000"/>
                  <a:gd name="connsiteY6" fmla="*/ 8170 h 9952"/>
                  <a:gd name="connsiteX7" fmla="*/ 8754 w 10000"/>
                  <a:gd name="connsiteY7" fmla="*/ 8160 h 9952"/>
                  <a:gd name="connsiteX8" fmla="*/ 9161 w 10000"/>
                  <a:gd name="connsiteY8" fmla="*/ 8089 h 9952"/>
                  <a:gd name="connsiteX9" fmla="*/ 9260 w 10000"/>
                  <a:gd name="connsiteY9" fmla="*/ 7927 h 9952"/>
                  <a:gd name="connsiteX10" fmla="*/ 9161 w 10000"/>
                  <a:gd name="connsiteY10" fmla="*/ 7615 h 9952"/>
                  <a:gd name="connsiteX11" fmla="*/ 9483 w 10000"/>
                  <a:gd name="connsiteY11" fmla="*/ 7364 h 9952"/>
                  <a:gd name="connsiteX12" fmla="*/ 9483 w 10000"/>
                  <a:gd name="connsiteY12" fmla="*/ 2769 h 9952"/>
                  <a:gd name="connsiteX13" fmla="*/ 9092 w 10000"/>
                  <a:gd name="connsiteY13" fmla="*/ 2518 h 9952"/>
                  <a:gd name="connsiteX14" fmla="*/ 9119 w 10000"/>
                  <a:gd name="connsiteY14" fmla="*/ 2357 h 9952"/>
                  <a:gd name="connsiteX15" fmla="*/ 8979 w 10000"/>
                  <a:gd name="connsiteY15" fmla="*/ 2165 h 9952"/>
                  <a:gd name="connsiteX16" fmla="*/ 8531 w 10000"/>
                  <a:gd name="connsiteY16" fmla="*/ 2124 h 9952"/>
                  <a:gd name="connsiteX17" fmla="*/ 7903 w 10000"/>
                  <a:gd name="connsiteY17" fmla="*/ 2195 h 9952"/>
                  <a:gd name="connsiteX18" fmla="*/ 7777 w 10000"/>
                  <a:gd name="connsiteY18" fmla="*/ 2377 h 9952"/>
                  <a:gd name="connsiteX19" fmla="*/ 7804 w 10000"/>
                  <a:gd name="connsiteY19" fmla="*/ 2528 h 9952"/>
                  <a:gd name="connsiteX20" fmla="*/ 7526 w 10000"/>
                  <a:gd name="connsiteY20" fmla="*/ 2769 h 9952"/>
                  <a:gd name="connsiteX21" fmla="*/ 7526 w 10000"/>
                  <a:gd name="connsiteY21" fmla="*/ 7364 h 9952"/>
                  <a:gd name="connsiteX22" fmla="*/ 7791 w 10000"/>
                  <a:gd name="connsiteY22" fmla="*/ 7605 h 9952"/>
                  <a:gd name="connsiteX23" fmla="*/ 7818 w 10000"/>
                  <a:gd name="connsiteY23" fmla="*/ 7776 h 9952"/>
                  <a:gd name="connsiteX24" fmla="*/ 7749 w 10000"/>
                  <a:gd name="connsiteY24" fmla="*/ 7897 h 9952"/>
                  <a:gd name="connsiteX25" fmla="*/ 7175 w 10000"/>
                  <a:gd name="connsiteY25" fmla="*/ 7957 h 9952"/>
                  <a:gd name="connsiteX26" fmla="*/ 6756 w 10000"/>
                  <a:gd name="connsiteY26" fmla="*/ 7917 h 9952"/>
                  <a:gd name="connsiteX27" fmla="*/ 6686 w 10000"/>
                  <a:gd name="connsiteY27" fmla="*/ 7798 h 9952"/>
                  <a:gd name="connsiteX28" fmla="*/ 6728 w 10000"/>
                  <a:gd name="connsiteY28" fmla="*/ 7615 h 9952"/>
                  <a:gd name="connsiteX29" fmla="*/ 6756 w 10000"/>
                  <a:gd name="connsiteY29" fmla="*/ 7625 h 9952"/>
                  <a:gd name="connsiteX30" fmla="*/ 7147 w 10000"/>
                  <a:gd name="connsiteY30" fmla="*/ 7364 h 9952"/>
                  <a:gd name="connsiteX31" fmla="*/ 7147 w 10000"/>
                  <a:gd name="connsiteY31" fmla="*/ 2769 h 9952"/>
                  <a:gd name="connsiteX32" fmla="*/ 6756 w 10000"/>
                  <a:gd name="connsiteY32" fmla="*/ 2518 h 9952"/>
                  <a:gd name="connsiteX33" fmla="*/ 6756 w 10000"/>
                  <a:gd name="connsiteY33" fmla="*/ 2518 h 9952"/>
                  <a:gd name="connsiteX34" fmla="*/ 6783 w 10000"/>
                  <a:gd name="connsiteY34" fmla="*/ 2357 h 9952"/>
                  <a:gd name="connsiteX35" fmla="*/ 6645 w 10000"/>
                  <a:gd name="connsiteY35" fmla="*/ 2165 h 9952"/>
                  <a:gd name="connsiteX36" fmla="*/ 6197 w 10000"/>
                  <a:gd name="connsiteY36" fmla="*/ 2124 h 9952"/>
                  <a:gd name="connsiteX37" fmla="*/ 5554 w 10000"/>
                  <a:gd name="connsiteY37" fmla="*/ 2195 h 9952"/>
                  <a:gd name="connsiteX38" fmla="*/ 5427 w 10000"/>
                  <a:gd name="connsiteY38" fmla="*/ 2377 h 9952"/>
                  <a:gd name="connsiteX39" fmla="*/ 5455 w 10000"/>
                  <a:gd name="connsiteY39" fmla="*/ 2528 h 9952"/>
                  <a:gd name="connsiteX40" fmla="*/ 5204 w 10000"/>
                  <a:gd name="connsiteY40" fmla="*/ 2769 h 9952"/>
                  <a:gd name="connsiteX41" fmla="*/ 5204 w 10000"/>
                  <a:gd name="connsiteY41" fmla="*/ 7364 h 9952"/>
                  <a:gd name="connsiteX42" fmla="*/ 5455 w 10000"/>
                  <a:gd name="connsiteY42" fmla="*/ 7605 h 9952"/>
                  <a:gd name="connsiteX43" fmla="*/ 5485 w 10000"/>
                  <a:gd name="connsiteY43" fmla="*/ 7776 h 9952"/>
                  <a:gd name="connsiteX44" fmla="*/ 5413 w 10000"/>
                  <a:gd name="connsiteY44" fmla="*/ 7897 h 9952"/>
                  <a:gd name="connsiteX45" fmla="*/ 4841 w 10000"/>
                  <a:gd name="connsiteY45" fmla="*/ 7957 h 9952"/>
                  <a:gd name="connsiteX46" fmla="*/ 4436 w 10000"/>
                  <a:gd name="connsiteY46" fmla="*/ 7917 h 9952"/>
                  <a:gd name="connsiteX47" fmla="*/ 4364 w 10000"/>
                  <a:gd name="connsiteY47" fmla="*/ 7798 h 9952"/>
                  <a:gd name="connsiteX48" fmla="*/ 4394 w 10000"/>
                  <a:gd name="connsiteY48" fmla="*/ 7615 h 9952"/>
                  <a:gd name="connsiteX49" fmla="*/ 4422 w 10000"/>
                  <a:gd name="connsiteY49" fmla="*/ 7625 h 9952"/>
                  <a:gd name="connsiteX50" fmla="*/ 4811 w 10000"/>
                  <a:gd name="connsiteY50" fmla="*/ 7364 h 9952"/>
                  <a:gd name="connsiteX51" fmla="*/ 4811 w 10000"/>
                  <a:gd name="connsiteY51" fmla="*/ 2769 h 9952"/>
                  <a:gd name="connsiteX52" fmla="*/ 4532 w 10000"/>
                  <a:gd name="connsiteY52" fmla="*/ 2528 h 9952"/>
                  <a:gd name="connsiteX53" fmla="*/ 4560 w 10000"/>
                  <a:gd name="connsiteY53" fmla="*/ 2367 h 9952"/>
                  <a:gd name="connsiteX54" fmla="*/ 4436 w 10000"/>
                  <a:gd name="connsiteY54" fmla="*/ 2175 h 9952"/>
                  <a:gd name="connsiteX55" fmla="*/ 3974 w 10000"/>
                  <a:gd name="connsiteY55" fmla="*/ 2134 h 9952"/>
                  <a:gd name="connsiteX56" fmla="*/ 3344 w 10000"/>
                  <a:gd name="connsiteY56" fmla="*/ 2205 h 9952"/>
                  <a:gd name="connsiteX57" fmla="*/ 3218 w 10000"/>
                  <a:gd name="connsiteY57" fmla="*/ 2387 h 9952"/>
                  <a:gd name="connsiteX58" fmla="*/ 3245 w 10000"/>
                  <a:gd name="connsiteY58" fmla="*/ 2518 h 9952"/>
                  <a:gd name="connsiteX59" fmla="*/ 2870 w 10000"/>
                  <a:gd name="connsiteY59" fmla="*/ 2769 h 9952"/>
                  <a:gd name="connsiteX60" fmla="*/ 2870 w 10000"/>
                  <a:gd name="connsiteY60" fmla="*/ 7364 h 9952"/>
                  <a:gd name="connsiteX61" fmla="*/ 3218 w 10000"/>
                  <a:gd name="connsiteY61" fmla="*/ 7615 h 9952"/>
                  <a:gd name="connsiteX62" fmla="*/ 3259 w 10000"/>
                  <a:gd name="connsiteY62" fmla="*/ 7798 h 9952"/>
                  <a:gd name="connsiteX63" fmla="*/ 3190 w 10000"/>
                  <a:gd name="connsiteY63" fmla="*/ 7907 h 9952"/>
                  <a:gd name="connsiteX64" fmla="*/ 2616 w 10000"/>
                  <a:gd name="connsiteY64" fmla="*/ 7969 h 9952"/>
                  <a:gd name="connsiteX65" fmla="*/ 2212 w 10000"/>
                  <a:gd name="connsiteY65" fmla="*/ 7927 h 9952"/>
                  <a:gd name="connsiteX66" fmla="*/ 2141 w 10000"/>
                  <a:gd name="connsiteY66" fmla="*/ 7818 h 9952"/>
                  <a:gd name="connsiteX67" fmla="*/ 2183 w 10000"/>
                  <a:gd name="connsiteY67" fmla="*/ 7615 h 9952"/>
                  <a:gd name="connsiteX68" fmla="*/ 2491 w 10000"/>
                  <a:gd name="connsiteY68" fmla="*/ 7364 h 9952"/>
                  <a:gd name="connsiteX69" fmla="*/ 2491 w 10000"/>
                  <a:gd name="connsiteY69" fmla="*/ 2769 h 9952"/>
                  <a:gd name="connsiteX70" fmla="*/ 2127 w 10000"/>
                  <a:gd name="connsiteY70" fmla="*/ 2518 h 9952"/>
                  <a:gd name="connsiteX71" fmla="*/ 2141 w 10000"/>
                  <a:gd name="connsiteY71" fmla="*/ 2417 h 9952"/>
                  <a:gd name="connsiteX72" fmla="*/ 2058 w 10000"/>
                  <a:gd name="connsiteY72" fmla="*/ 2134 h 9952"/>
                  <a:gd name="connsiteX73" fmla="*/ 1679 w 10000"/>
                  <a:gd name="connsiteY73" fmla="*/ 2005 h 9952"/>
                  <a:gd name="connsiteX74" fmla="*/ 1498 w 10000"/>
                  <a:gd name="connsiteY74" fmla="*/ 1953 h 9952"/>
                  <a:gd name="connsiteX75" fmla="*/ 1442 w 10000"/>
                  <a:gd name="connsiteY75" fmla="*/ 1933 h 9952"/>
                  <a:gd name="connsiteX76" fmla="*/ 1442 w 10000"/>
                  <a:gd name="connsiteY76" fmla="*/ 1933 h 9952"/>
                  <a:gd name="connsiteX77" fmla="*/ 1456 w 10000"/>
                  <a:gd name="connsiteY77" fmla="*/ 1913 h 9952"/>
                  <a:gd name="connsiteX78" fmla="*/ 1778 w 10000"/>
                  <a:gd name="connsiteY78" fmla="*/ 1781 h 9952"/>
                  <a:gd name="connsiteX79" fmla="*/ 2113 w 10000"/>
                  <a:gd name="connsiteY79" fmla="*/ 1601 h 9952"/>
                  <a:gd name="connsiteX80" fmla="*/ 2212 w 10000"/>
                  <a:gd name="connsiteY80" fmla="*/ 1339 h 9952"/>
                  <a:gd name="connsiteX81" fmla="*/ 1945 w 10000"/>
                  <a:gd name="connsiteY81" fmla="*/ 1097 h 9952"/>
                  <a:gd name="connsiteX82" fmla="*/ 1820 w 10000"/>
                  <a:gd name="connsiteY82" fmla="*/ 1087 h 9952"/>
                  <a:gd name="connsiteX83" fmla="*/ 296 w 10000"/>
                  <a:gd name="connsiteY83" fmla="*/ 1228 h 9952"/>
                  <a:gd name="connsiteX84" fmla="*/ 183 w 10000"/>
                  <a:gd name="connsiteY84" fmla="*/ 1218 h 9952"/>
                  <a:gd name="connsiteX85" fmla="*/ 114 w 10000"/>
                  <a:gd name="connsiteY85" fmla="*/ 1097 h 9952"/>
                  <a:gd name="connsiteX86" fmla="*/ 631 w 10000"/>
                  <a:gd name="connsiteY86" fmla="*/ 694 h 9952"/>
                  <a:gd name="connsiteX87" fmla="*/ 1050 w 10000"/>
                  <a:gd name="connsiteY87" fmla="*/ 674 h 9952"/>
                  <a:gd name="connsiteX88" fmla="*/ 3204 w 10000"/>
                  <a:gd name="connsiteY88" fmla="*/ 754 h 9952"/>
                  <a:gd name="connsiteX89" fmla="*/ 3707 w 10000"/>
                  <a:gd name="connsiteY89" fmla="*/ 714 h 9952"/>
                  <a:gd name="connsiteX90" fmla="*/ 4071 w 10000"/>
                  <a:gd name="connsiteY90" fmla="*/ 372 h 9952"/>
                  <a:gd name="connsiteX91" fmla="*/ 4015 w 10000"/>
                  <a:gd name="connsiteY91" fmla="*/ 30 h 9952"/>
                  <a:gd name="connsiteX92" fmla="*/ 4029 w 10000"/>
                  <a:gd name="connsiteY92" fmla="*/ 0 h 9952"/>
                  <a:gd name="connsiteX93" fmla="*/ 3679 w 10000"/>
                  <a:gd name="connsiteY93" fmla="*/ 643 h 9952"/>
                  <a:gd name="connsiteX94" fmla="*/ 3204 w 10000"/>
                  <a:gd name="connsiteY94" fmla="*/ 674 h 9952"/>
                  <a:gd name="connsiteX95" fmla="*/ 1050 w 10000"/>
                  <a:gd name="connsiteY95" fmla="*/ 593 h 9952"/>
                  <a:gd name="connsiteX96" fmla="*/ 603 w 10000"/>
                  <a:gd name="connsiteY96" fmla="*/ 613 h 9952"/>
                  <a:gd name="connsiteX97" fmla="*/ 3 w 10000"/>
                  <a:gd name="connsiteY97" fmla="*/ 1097 h 9952"/>
                  <a:gd name="connsiteX98" fmla="*/ 141 w 10000"/>
                  <a:gd name="connsiteY98" fmla="*/ 1298 h 9952"/>
                  <a:gd name="connsiteX99" fmla="*/ 296 w 10000"/>
                  <a:gd name="connsiteY99" fmla="*/ 1307 h 9952"/>
                  <a:gd name="connsiteX100" fmla="*/ 1820 w 10000"/>
                  <a:gd name="connsiteY100" fmla="*/ 1168 h 9952"/>
                  <a:gd name="connsiteX101" fmla="*/ 1917 w 10000"/>
                  <a:gd name="connsiteY101" fmla="*/ 1178 h 9952"/>
                  <a:gd name="connsiteX102" fmla="*/ 2100 w 10000"/>
                  <a:gd name="connsiteY102" fmla="*/ 1339 h 9952"/>
                  <a:gd name="connsiteX103" fmla="*/ 2017 w 10000"/>
                  <a:gd name="connsiteY103" fmla="*/ 1561 h 9952"/>
                  <a:gd name="connsiteX104" fmla="*/ 1679 w 10000"/>
                  <a:gd name="connsiteY104" fmla="*/ 1731 h 9952"/>
                  <a:gd name="connsiteX105" fmla="*/ 1456 w 10000"/>
                  <a:gd name="connsiteY105" fmla="*/ 1813 h 9952"/>
                  <a:gd name="connsiteX106" fmla="*/ 1332 w 10000"/>
                  <a:gd name="connsiteY106" fmla="*/ 1923 h 9952"/>
                  <a:gd name="connsiteX107" fmla="*/ 1332 w 10000"/>
                  <a:gd name="connsiteY107" fmla="*/ 1933 h 9952"/>
                  <a:gd name="connsiteX108" fmla="*/ 1442 w 10000"/>
                  <a:gd name="connsiteY108" fmla="*/ 2025 h 9952"/>
                  <a:gd name="connsiteX109" fmla="*/ 1751 w 10000"/>
                  <a:gd name="connsiteY109" fmla="*/ 2104 h 9952"/>
                  <a:gd name="connsiteX110" fmla="*/ 1959 w 10000"/>
                  <a:gd name="connsiteY110" fmla="*/ 2185 h 9952"/>
                  <a:gd name="connsiteX111" fmla="*/ 2031 w 10000"/>
                  <a:gd name="connsiteY111" fmla="*/ 2417 h 9952"/>
                  <a:gd name="connsiteX112" fmla="*/ 2017 w 10000"/>
                  <a:gd name="connsiteY112" fmla="*/ 2518 h 9952"/>
                  <a:gd name="connsiteX113" fmla="*/ 1707 w 10000"/>
                  <a:gd name="connsiteY113" fmla="*/ 2769 h 9952"/>
                  <a:gd name="connsiteX114" fmla="*/ 1707 w 10000"/>
                  <a:gd name="connsiteY114" fmla="*/ 7364 h 9952"/>
                  <a:gd name="connsiteX115" fmla="*/ 2058 w 10000"/>
                  <a:gd name="connsiteY115" fmla="*/ 7615 h 9952"/>
                  <a:gd name="connsiteX116" fmla="*/ 2031 w 10000"/>
                  <a:gd name="connsiteY116" fmla="*/ 7818 h 9952"/>
                  <a:gd name="connsiteX117" fmla="*/ 2155 w 10000"/>
                  <a:gd name="connsiteY117" fmla="*/ 8009 h 9952"/>
                  <a:gd name="connsiteX118" fmla="*/ 2616 w 10000"/>
                  <a:gd name="connsiteY118" fmla="*/ 8049 h 9952"/>
                  <a:gd name="connsiteX119" fmla="*/ 3245 w 10000"/>
                  <a:gd name="connsiteY119" fmla="*/ 7979 h 9952"/>
                  <a:gd name="connsiteX120" fmla="*/ 3372 w 10000"/>
                  <a:gd name="connsiteY120" fmla="*/ 7798 h 9952"/>
                  <a:gd name="connsiteX121" fmla="*/ 3344 w 10000"/>
                  <a:gd name="connsiteY121" fmla="*/ 7615 h 9952"/>
                  <a:gd name="connsiteX122" fmla="*/ 3652 w 10000"/>
                  <a:gd name="connsiteY122" fmla="*/ 7364 h 9952"/>
                  <a:gd name="connsiteX123" fmla="*/ 3652 w 10000"/>
                  <a:gd name="connsiteY123" fmla="*/ 2769 h 9952"/>
                  <a:gd name="connsiteX124" fmla="*/ 3358 w 10000"/>
                  <a:gd name="connsiteY124" fmla="*/ 2518 h 9952"/>
                  <a:gd name="connsiteX125" fmla="*/ 3330 w 10000"/>
                  <a:gd name="connsiteY125" fmla="*/ 2387 h 9952"/>
                  <a:gd name="connsiteX126" fmla="*/ 3400 w 10000"/>
                  <a:gd name="connsiteY126" fmla="*/ 2275 h 9952"/>
                  <a:gd name="connsiteX127" fmla="*/ 3974 w 10000"/>
                  <a:gd name="connsiteY127" fmla="*/ 2215 h 9952"/>
                  <a:gd name="connsiteX128" fmla="*/ 4380 w 10000"/>
                  <a:gd name="connsiteY128" fmla="*/ 2255 h 9952"/>
                  <a:gd name="connsiteX129" fmla="*/ 4449 w 10000"/>
                  <a:gd name="connsiteY129" fmla="*/ 2367 h 9952"/>
                  <a:gd name="connsiteX130" fmla="*/ 4422 w 10000"/>
                  <a:gd name="connsiteY130" fmla="*/ 2518 h 9952"/>
                  <a:gd name="connsiteX131" fmla="*/ 4422 w 10000"/>
                  <a:gd name="connsiteY131" fmla="*/ 2518 h 9952"/>
                  <a:gd name="connsiteX132" fmla="*/ 4029 w 10000"/>
                  <a:gd name="connsiteY132" fmla="*/ 2769 h 9952"/>
                  <a:gd name="connsiteX133" fmla="*/ 4029 w 10000"/>
                  <a:gd name="connsiteY133" fmla="*/ 7364 h 9952"/>
                  <a:gd name="connsiteX134" fmla="*/ 4281 w 10000"/>
                  <a:gd name="connsiteY134" fmla="*/ 7605 h 9952"/>
                  <a:gd name="connsiteX135" fmla="*/ 4254 w 10000"/>
                  <a:gd name="connsiteY135" fmla="*/ 7798 h 9952"/>
                  <a:gd name="connsiteX136" fmla="*/ 4380 w 10000"/>
                  <a:gd name="connsiteY136" fmla="*/ 7989 h 9952"/>
                  <a:gd name="connsiteX137" fmla="*/ 4841 w 10000"/>
                  <a:gd name="connsiteY137" fmla="*/ 8039 h 9952"/>
                  <a:gd name="connsiteX138" fmla="*/ 5468 w 10000"/>
                  <a:gd name="connsiteY138" fmla="*/ 7969 h 9952"/>
                  <a:gd name="connsiteX139" fmla="*/ 5595 w 10000"/>
                  <a:gd name="connsiteY139" fmla="*/ 7776 h 9952"/>
                  <a:gd name="connsiteX140" fmla="*/ 5567 w 10000"/>
                  <a:gd name="connsiteY140" fmla="*/ 7615 h 9952"/>
                  <a:gd name="connsiteX141" fmla="*/ 5595 w 10000"/>
                  <a:gd name="connsiteY141" fmla="*/ 7625 h 9952"/>
                  <a:gd name="connsiteX142" fmla="*/ 5988 w 10000"/>
                  <a:gd name="connsiteY142" fmla="*/ 7364 h 9952"/>
                  <a:gd name="connsiteX143" fmla="*/ 5988 w 10000"/>
                  <a:gd name="connsiteY143" fmla="*/ 2769 h 9952"/>
                  <a:gd name="connsiteX144" fmla="*/ 5595 w 10000"/>
                  <a:gd name="connsiteY144" fmla="*/ 2518 h 9952"/>
                  <a:gd name="connsiteX145" fmla="*/ 5567 w 10000"/>
                  <a:gd name="connsiteY145" fmla="*/ 2518 h 9952"/>
                  <a:gd name="connsiteX146" fmla="*/ 5554 w 10000"/>
                  <a:gd name="connsiteY146" fmla="*/ 2377 h 9952"/>
                  <a:gd name="connsiteX147" fmla="*/ 5609 w 10000"/>
                  <a:gd name="connsiteY147" fmla="*/ 2265 h 9952"/>
                  <a:gd name="connsiteX148" fmla="*/ 6197 w 10000"/>
                  <a:gd name="connsiteY148" fmla="*/ 2205 h 9952"/>
                  <a:gd name="connsiteX149" fmla="*/ 6604 w 10000"/>
                  <a:gd name="connsiteY149" fmla="*/ 2245 h 9952"/>
                  <a:gd name="connsiteX150" fmla="*/ 6673 w 10000"/>
                  <a:gd name="connsiteY150" fmla="*/ 2357 h 9952"/>
                  <a:gd name="connsiteX151" fmla="*/ 6631 w 10000"/>
                  <a:gd name="connsiteY151" fmla="*/ 2528 h 9952"/>
                  <a:gd name="connsiteX152" fmla="*/ 6365 w 10000"/>
                  <a:gd name="connsiteY152" fmla="*/ 2769 h 9952"/>
                  <a:gd name="connsiteX153" fmla="*/ 6365 w 10000"/>
                  <a:gd name="connsiteY153" fmla="*/ 7364 h 9952"/>
                  <a:gd name="connsiteX154" fmla="*/ 6617 w 10000"/>
                  <a:gd name="connsiteY154" fmla="*/ 7605 h 9952"/>
                  <a:gd name="connsiteX155" fmla="*/ 6576 w 10000"/>
                  <a:gd name="connsiteY155" fmla="*/ 7798 h 9952"/>
                  <a:gd name="connsiteX156" fmla="*/ 6714 w 10000"/>
                  <a:gd name="connsiteY156" fmla="*/ 7989 h 9952"/>
                  <a:gd name="connsiteX157" fmla="*/ 7175 w 10000"/>
                  <a:gd name="connsiteY157" fmla="*/ 8039 h 9952"/>
                  <a:gd name="connsiteX158" fmla="*/ 7804 w 10000"/>
                  <a:gd name="connsiteY158" fmla="*/ 7969 h 9952"/>
                  <a:gd name="connsiteX159" fmla="*/ 7931 w 10000"/>
                  <a:gd name="connsiteY159" fmla="*/ 7776 h 9952"/>
                  <a:gd name="connsiteX160" fmla="*/ 7903 w 10000"/>
                  <a:gd name="connsiteY160" fmla="*/ 7625 h 9952"/>
                  <a:gd name="connsiteX161" fmla="*/ 7917 w 10000"/>
                  <a:gd name="connsiteY161" fmla="*/ 7625 h 9952"/>
                  <a:gd name="connsiteX162" fmla="*/ 8308 w 10000"/>
                  <a:gd name="connsiteY162" fmla="*/ 7364 h 9952"/>
                  <a:gd name="connsiteX163" fmla="*/ 8308 w 10000"/>
                  <a:gd name="connsiteY163" fmla="*/ 2769 h 9952"/>
                  <a:gd name="connsiteX164" fmla="*/ 7917 w 10000"/>
                  <a:gd name="connsiteY164" fmla="*/ 2518 h 9952"/>
                  <a:gd name="connsiteX165" fmla="*/ 7903 w 10000"/>
                  <a:gd name="connsiteY165" fmla="*/ 2518 h 9952"/>
                  <a:gd name="connsiteX166" fmla="*/ 7890 w 10000"/>
                  <a:gd name="connsiteY166" fmla="*/ 2377 h 9952"/>
                  <a:gd name="connsiteX167" fmla="*/ 7959 w 10000"/>
                  <a:gd name="connsiteY167" fmla="*/ 2265 h 9952"/>
                  <a:gd name="connsiteX168" fmla="*/ 8531 w 10000"/>
                  <a:gd name="connsiteY168" fmla="*/ 2205 h 9952"/>
                  <a:gd name="connsiteX169" fmla="*/ 8937 w 10000"/>
                  <a:gd name="connsiteY169" fmla="*/ 2245 h 9952"/>
                  <a:gd name="connsiteX170" fmla="*/ 9009 w 10000"/>
                  <a:gd name="connsiteY170" fmla="*/ 2357 h 9952"/>
                  <a:gd name="connsiteX171" fmla="*/ 8979 w 10000"/>
                  <a:gd name="connsiteY171" fmla="*/ 2528 h 9952"/>
                  <a:gd name="connsiteX172" fmla="*/ 8699 w 10000"/>
                  <a:gd name="connsiteY172" fmla="*/ 2769 h 9952"/>
                  <a:gd name="connsiteX173" fmla="*/ 8699 w 10000"/>
                  <a:gd name="connsiteY173" fmla="*/ 7364 h 9952"/>
                  <a:gd name="connsiteX174" fmla="*/ 9036 w 10000"/>
                  <a:gd name="connsiteY174" fmla="*/ 7615 h 9952"/>
                  <a:gd name="connsiteX175" fmla="*/ 9147 w 10000"/>
                  <a:gd name="connsiteY175" fmla="*/ 7927 h 9952"/>
                  <a:gd name="connsiteX176" fmla="*/ 9092 w 10000"/>
                  <a:gd name="connsiteY176" fmla="*/ 8029 h 9952"/>
                  <a:gd name="connsiteX177" fmla="*/ 8896 w 10000"/>
                  <a:gd name="connsiteY177" fmla="*/ 8069 h 9952"/>
                  <a:gd name="connsiteX178" fmla="*/ 8393 w 10000"/>
                  <a:gd name="connsiteY178" fmla="*/ 8079 h 9952"/>
                  <a:gd name="connsiteX179" fmla="*/ 7986 w 10000"/>
                  <a:gd name="connsiteY179" fmla="*/ 8140 h 9952"/>
                  <a:gd name="connsiteX180" fmla="*/ 7890 w 10000"/>
                  <a:gd name="connsiteY180" fmla="*/ 8301 h 9952"/>
                  <a:gd name="connsiteX181" fmla="*/ 8183 w 10000"/>
                  <a:gd name="connsiteY181" fmla="*/ 8622 h 9952"/>
                  <a:gd name="connsiteX182" fmla="*/ 8923 w 10000"/>
                  <a:gd name="connsiteY182" fmla="*/ 8673 h 9952"/>
                  <a:gd name="connsiteX183" fmla="*/ 9594 w 10000"/>
                  <a:gd name="connsiteY183" fmla="*/ 8723 h 9952"/>
                  <a:gd name="connsiteX184" fmla="*/ 9790 w 10000"/>
                  <a:gd name="connsiteY184" fmla="*/ 8835 h 9952"/>
                  <a:gd name="connsiteX185" fmla="*/ 9889 w 10000"/>
                  <a:gd name="connsiteY185" fmla="*/ 8967 h 9952"/>
                  <a:gd name="connsiteX186" fmla="*/ 9818 w 10000"/>
                  <a:gd name="connsiteY186" fmla="*/ 9036 h 9952"/>
                  <a:gd name="connsiteX187" fmla="*/ 9497 w 10000"/>
                  <a:gd name="connsiteY187" fmla="*/ 9096 h 9952"/>
                  <a:gd name="connsiteX188" fmla="*/ 9204 w 10000"/>
                  <a:gd name="connsiteY188" fmla="*/ 9106 h 9952"/>
                  <a:gd name="connsiteX189" fmla="*/ 5694 w 10000"/>
                  <a:gd name="connsiteY189" fmla="*/ 8977 h 9952"/>
                  <a:gd name="connsiteX190" fmla="*/ 4979 w 10000"/>
                  <a:gd name="connsiteY190" fmla="*/ 9016 h 9952"/>
                  <a:gd name="connsiteX191" fmla="*/ 4449 w 10000"/>
                  <a:gd name="connsiteY191" fmla="*/ 9460 h 9952"/>
                  <a:gd name="connsiteX192" fmla="*/ 4546 w 10000"/>
                  <a:gd name="connsiteY192" fmla="*/ 9912 h 9952"/>
                  <a:gd name="connsiteX193" fmla="*/ 4546 w 10000"/>
                  <a:gd name="connsiteY193" fmla="*/ 9932 h 9952"/>
                  <a:gd name="connsiteX194" fmla="*/ 4645 w 10000"/>
                  <a:gd name="connsiteY194" fmla="*/ 9952 h 9952"/>
                  <a:gd name="connsiteX195" fmla="*/ 4645 w 10000"/>
                  <a:gd name="connsiteY195" fmla="*/ 9952 h 9952"/>
                  <a:gd name="connsiteX196" fmla="*/ 4659 w 10000"/>
                  <a:gd name="connsiteY196" fmla="*/ 9912 h 9952"/>
                  <a:gd name="connsiteX197" fmla="*/ 4560 w 10000"/>
                  <a:gd name="connsiteY197" fmla="*/ 9460 h 9952"/>
                  <a:gd name="connsiteX198" fmla="*/ 5008 w 10000"/>
                  <a:gd name="connsiteY198" fmla="*/ 9086 h 9952"/>
                  <a:gd name="connsiteX199" fmla="*/ 5694 w 10000"/>
                  <a:gd name="connsiteY199" fmla="*/ 9056 h 9952"/>
                  <a:gd name="connsiteX200" fmla="*/ 9204 w 10000"/>
                  <a:gd name="connsiteY200" fmla="*/ 9187 h 9952"/>
                  <a:gd name="connsiteX201" fmla="*/ 9511 w 10000"/>
                  <a:gd name="connsiteY201" fmla="*/ 9177 h 9952"/>
                  <a:gd name="connsiteX202" fmla="*/ 9889 w 10000"/>
                  <a:gd name="connsiteY202" fmla="*/ 9106 h 9952"/>
                  <a:gd name="connsiteX203" fmla="*/ 10000 w 10000"/>
                  <a:gd name="connsiteY203" fmla="*/ 8967 h 9952"/>
                  <a:gd name="connsiteX204" fmla="*/ 9876 w 10000"/>
                  <a:gd name="connsiteY204" fmla="*/ 8773 h 9952"/>
                  <a:gd name="connsiteX0" fmla="*/ 9876 w 10000"/>
                  <a:gd name="connsiteY0" fmla="*/ 8844 h 10029"/>
                  <a:gd name="connsiteX1" fmla="*/ 9652 w 10000"/>
                  <a:gd name="connsiteY1" fmla="*/ 8724 h 10029"/>
                  <a:gd name="connsiteX2" fmla="*/ 8937 w 10000"/>
                  <a:gd name="connsiteY2" fmla="*/ 8663 h 10029"/>
                  <a:gd name="connsiteX3" fmla="*/ 8238 w 10000"/>
                  <a:gd name="connsiteY3" fmla="*/ 8623 h 10029"/>
                  <a:gd name="connsiteX4" fmla="*/ 8000 w 10000"/>
                  <a:gd name="connsiteY4" fmla="*/ 8370 h 10029"/>
                  <a:gd name="connsiteX5" fmla="*/ 8055 w 10000"/>
                  <a:gd name="connsiteY5" fmla="*/ 8269 h 10029"/>
                  <a:gd name="connsiteX6" fmla="*/ 8238 w 10000"/>
                  <a:gd name="connsiteY6" fmla="*/ 8238 h 10029"/>
                  <a:gd name="connsiteX7" fmla="*/ 8754 w 10000"/>
                  <a:gd name="connsiteY7" fmla="*/ 8228 h 10029"/>
                  <a:gd name="connsiteX8" fmla="*/ 9161 w 10000"/>
                  <a:gd name="connsiteY8" fmla="*/ 8157 h 10029"/>
                  <a:gd name="connsiteX9" fmla="*/ 9260 w 10000"/>
                  <a:gd name="connsiteY9" fmla="*/ 7994 h 10029"/>
                  <a:gd name="connsiteX10" fmla="*/ 9161 w 10000"/>
                  <a:gd name="connsiteY10" fmla="*/ 7681 h 10029"/>
                  <a:gd name="connsiteX11" fmla="*/ 9483 w 10000"/>
                  <a:gd name="connsiteY11" fmla="*/ 7429 h 10029"/>
                  <a:gd name="connsiteX12" fmla="*/ 9483 w 10000"/>
                  <a:gd name="connsiteY12" fmla="*/ 2811 h 10029"/>
                  <a:gd name="connsiteX13" fmla="*/ 9092 w 10000"/>
                  <a:gd name="connsiteY13" fmla="*/ 2559 h 10029"/>
                  <a:gd name="connsiteX14" fmla="*/ 9119 w 10000"/>
                  <a:gd name="connsiteY14" fmla="*/ 2397 h 10029"/>
                  <a:gd name="connsiteX15" fmla="*/ 8979 w 10000"/>
                  <a:gd name="connsiteY15" fmla="*/ 2204 h 10029"/>
                  <a:gd name="connsiteX16" fmla="*/ 8531 w 10000"/>
                  <a:gd name="connsiteY16" fmla="*/ 2163 h 10029"/>
                  <a:gd name="connsiteX17" fmla="*/ 7903 w 10000"/>
                  <a:gd name="connsiteY17" fmla="*/ 2235 h 10029"/>
                  <a:gd name="connsiteX18" fmla="*/ 7777 w 10000"/>
                  <a:gd name="connsiteY18" fmla="*/ 2417 h 10029"/>
                  <a:gd name="connsiteX19" fmla="*/ 7804 w 10000"/>
                  <a:gd name="connsiteY19" fmla="*/ 2569 h 10029"/>
                  <a:gd name="connsiteX20" fmla="*/ 7526 w 10000"/>
                  <a:gd name="connsiteY20" fmla="*/ 2811 h 10029"/>
                  <a:gd name="connsiteX21" fmla="*/ 7526 w 10000"/>
                  <a:gd name="connsiteY21" fmla="*/ 7429 h 10029"/>
                  <a:gd name="connsiteX22" fmla="*/ 7791 w 10000"/>
                  <a:gd name="connsiteY22" fmla="*/ 7671 h 10029"/>
                  <a:gd name="connsiteX23" fmla="*/ 7818 w 10000"/>
                  <a:gd name="connsiteY23" fmla="*/ 7843 h 10029"/>
                  <a:gd name="connsiteX24" fmla="*/ 7749 w 10000"/>
                  <a:gd name="connsiteY24" fmla="*/ 7964 h 10029"/>
                  <a:gd name="connsiteX25" fmla="*/ 7175 w 10000"/>
                  <a:gd name="connsiteY25" fmla="*/ 8024 h 10029"/>
                  <a:gd name="connsiteX26" fmla="*/ 6756 w 10000"/>
                  <a:gd name="connsiteY26" fmla="*/ 7984 h 10029"/>
                  <a:gd name="connsiteX27" fmla="*/ 6686 w 10000"/>
                  <a:gd name="connsiteY27" fmla="*/ 7865 h 10029"/>
                  <a:gd name="connsiteX28" fmla="*/ 6728 w 10000"/>
                  <a:gd name="connsiteY28" fmla="*/ 7681 h 10029"/>
                  <a:gd name="connsiteX29" fmla="*/ 6756 w 10000"/>
                  <a:gd name="connsiteY29" fmla="*/ 7691 h 10029"/>
                  <a:gd name="connsiteX30" fmla="*/ 7147 w 10000"/>
                  <a:gd name="connsiteY30" fmla="*/ 7429 h 10029"/>
                  <a:gd name="connsiteX31" fmla="*/ 7147 w 10000"/>
                  <a:gd name="connsiteY31" fmla="*/ 2811 h 10029"/>
                  <a:gd name="connsiteX32" fmla="*/ 6756 w 10000"/>
                  <a:gd name="connsiteY32" fmla="*/ 2559 h 10029"/>
                  <a:gd name="connsiteX33" fmla="*/ 6756 w 10000"/>
                  <a:gd name="connsiteY33" fmla="*/ 2559 h 10029"/>
                  <a:gd name="connsiteX34" fmla="*/ 6783 w 10000"/>
                  <a:gd name="connsiteY34" fmla="*/ 2397 h 10029"/>
                  <a:gd name="connsiteX35" fmla="*/ 6645 w 10000"/>
                  <a:gd name="connsiteY35" fmla="*/ 2204 h 10029"/>
                  <a:gd name="connsiteX36" fmla="*/ 6197 w 10000"/>
                  <a:gd name="connsiteY36" fmla="*/ 2163 h 10029"/>
                  <a:gd name="connsiteX37" fmla="*/ 5554 w 10000"/>
                  <a:gd name="connsiteY37" fmla="*/ 2235 h 10029"/>
                  <a:gd name="connsiteX38" fmla="*/ 5427 w 10000"/>
                  <a:gd name="connsiteY38" fmla="*/ 2417 h 10029"/>
                  <a:gd name="connsiteX39" fmla="*/ 5455 w 10000"/>
                  <a:gd name="connsiteY39" fmla="*/ 2569 h 10029"/>
                  <a:gd name="connsiteX40" fmla="*/ 5204 w 10000"/>
                  <a:gd name="connsiteY40" fmla="*/ 2811 h 10029"/>
                  <a:gd name="connsiteX41" fmla="*/ 5204 w 10000"/>
                  <a:gd name="connsiteY41" fmla="*/ 7429 h 10029"/>
                  <a:gd name="connsiteX42" fmla="*/ 5455 w 10000"/>
                  <a:gd name="connsiteY42" fmla="*/ 7671 h 10029"/>
                  <a:gd name="connsiteX43" fmla="*/ 5485 w 10000"/>
                  <a:gd name="connsiteY43" fmla="*/ 7843 h 10029"/>
                  <a:gd name="connsiteX44" fmla="*/ 5413 w 10000"/>
                  <a:gd name="connsiteY44" fmla="*/ 7964 h 10029"/>
                  <a:gd name="connsiteX45" fmla="*/ 4841 w 10000"/>
                  <a:gd name="connsiteY45" fmla="*/ 8024 h 10029"/>
                  <a:gd name="connsiteX46" fmla="*/ 4436 w 10000"/>
                  <a:gd name="connsiteY46" fmla="*/ 7984 h 10029"/>
                  <a:gd name="connsiteX47" fmla="*/ 4364 w 10000"/>
                  <a:gd name="connsiteY47" fmla="*/ 7865 h 10029"/>
                  <a:gd name="connsiteX48" fmla="*/ 4394 w 10000"/>
                  <a:gd name="connsiteY48" fmla="*/ 7681 h 10029"/>
                  <a:gd name="connsiteX49" fmla="*/ 4422 w 10000"/>
                  <a:gd name="connsiteY49" fmla="*/ 7691 h 10029"/>
                  <a:gd name="connsiteX50" fmla="*/ 4811 w 10000"/>
                  <a:gd name="connsiteY50" fmla="*/ 7429 h 10029"/>
                  <a:gd name="connsiteX51" fmla="*/ 4811 w 10000"/>
                  <a:gd name="connsiteY51" fmla="*/ 2811 h 10029"/>
                  <a:gd name="connsiteX52" fmla="*/ 4532 w 10000"/>
                  <a:gd name="connsiteY52" fmla="*/ 2569 h 10029"/>
                  <a:gd name="connsiteX53" fmla="*/ 4560 w 10000"/>
                  <a:gd name="connsiteY53" fmla="*/ 2407 h 10029"/>
                  <a:gd name="connsiteX54" fmla="*/ 4436 w 10000"/>
                  <a:gd name="connsiteY54" fmla="*/ 2214 h 10029"/>
                  <a:gd name="connsiteX55" fmla="*/ 3974 w 10000"/>
                  <a:gd name="connsiteY55" fmla="*/ 2173 h 10029"/>
                  <a:gd name="connsiteX56" fmla="*/ 3344 w 10000"/>
                  <a:gd name="connsiteY56" fmla="*/ 2245 h 10029"/>
                  <a:gd name="connsiteX57" fmla="*/ 3218 w 10000"/>
                  <a:gd name="connsiteY57" fmla="*/ 2428 h 10029"/>
                  <a:gd name="connsiteX58" fmla="*/ 3245 w 10000"/>
                  <a:gd name="connsiteY58" fmla="*/ 2559 h 10029"/>
                  <a:gd name="connsiteX59" fmla="*/ 2870 w 10000"/>
                  <a:gd name="connsiteY59" fmla="*/ 2811 h 10029"/>
                  <a:gd name="connsiteX60" fmla="*/ 2870 w 10000"/>
                  <a:gd name="connsiteY60" fmla="*/ 7429 h 10029"/>
                  <a:gd name="connsiteX61" fmla="*/ 3218 w 10000"/>
                  <a:gd name="connsiteY61" fmla="*/ 7681 h 10029"/>
                  <a:gd name="connsiteX62" fmla="*/ 3259 w 10000"/>
                  <a:gd name="connsiteY62" fmla="*/ 7865 h 10029"/>
                  <a:gd name="connsiteX63" fmla="*/ 3190 w 10000"/>
                  <a:gd name="connsiteY63" fmla="*/ 7974 h 10029"/>
                  <a:gd name="connsiteX64" fmla="*/ 2616 w 10000"/>
                  <a:gd name="connsiteY64" fmla="*/ 8036 h 10029"/>
                  <a:gd name="connsiteX65" fmla="*/ 2212 w 10000"/>
                  <a:gd name="connsiteY65" fmla="*/ 7994 h 10029"/>
                  <a:gd name="connsiteX66" fmla="*/ 2141 w 10000"/>
                  <a:gd name="connsiteY66" fmla="*/ 7885 h 10029"/>
                  <a:gd name="connsiteX67" fmla="*/ 2183 w 10000"/>
                  <a:gd name="connsiteY67" fmla="*/ 7681 h 10029"/>
                  <a:gd name="connsiteX68" fmla="*/ 2491 w 10000"/>
                  <a:gd name="connsiteY68" fmla="*/ 7429 h 10029"/>
                  <a:gd name="connsiteX69" fmla="*/ 2491 w 10000"/>
                  <a:gd name="connsiteY69" fmla="*/ 2811 h 10029"/>
                  <a:gd name="connsiteX70" fmla="*/ 2127 w 10000"/>
                  <a:gd name="connsiteY70" fmla="*/ 2559 h 10029"/>
                  <a:gd name="connsiteX71" fmla="*/ 2141 w 10000"/>
                  <a:gd name="connsiteY71" fmla="*/ 2458 h 10029"/>
                  <a:gd name="connsiteX72" fmla="*/ 2058 w 10000"/>
                  <a:gd name="connsiteY72" fmla="*/ 2173 h 10029"/>
                  <a:gd name="connsiteX73" fmla="*/ 1679 w 10000"/>
                  <a:gd name="connsiteY73" fmla="*/ 2044 h 10029"/>
                  <a:gd name="connsiteX74" fmla="*/ 1498 w 10000"/>
                  <a:gd name="connsiteY74" fmla="*/ 1991 h 10029"/>
                  <a:gd name="connsiteX75" fmla="*/ 1442 w 10000"/>
                  <a:gd name="connsiteY75" fmla="*/ 1971 h 10029"/>
                  <a:gd name="connsiteX76" fmla="*/ 1442 w 10000"/>
                  <a:gd name="connsiteY76" fmla="*/ 1971 h 10029"/>
                  <a:gd name="connsiteX77" fmla="*/ 1456 w 10000"/>
                  <a:gd name="connsiteY77" fmla="*/ 1951 h 10029"/>
                  <a:gd name="connsiteX78" fmla="*/ 1778 w 10000"/>
                  <a:gd name="connsiteY78" fmla="*/ 1819 h 10029"/>
                  <a:gd name="connsiteX79" fmla="*/ 2113 w 10000"/>
                  <a:gd name="connsiteY79" fmla="*/ 1638 h 10029"/>
                  <a:gd name="connsiteX80" fmla="*/ 2212 w 10000"/>
                  <a:gd name="connsiteY80" fmla="*/ 1374 h 10029"/>
                  <a:gd name="connsiteX81" fmla="*/ 1945 w 10000"/>
                  <a:gd name="connsiteY81" fmla="*/ 1131 h 10029"/>
                  <a:gd name="connsiteX82" fmla="*/ 1820 w 10000"/>
                  <a:gd name="connsiteY82" fmla="*/ 1121 h 10029"/>
                  <a:gd name="connsiteX83" fmla="*/ 296 w 10000"/>
                  <a:gd name="connsiteY83" fmla="*/ 1263 h 10029"/>
                  <a:gd name="connsiteX84" fmla="*/ 183 w 10000"/>
                  <a:gd name="connsiteY84" fmla="*/ 1253 h 10029"/>
                  <a:gd name="connsiteX85" fmla="*/ 114 w 10000"/>
                  <a:gd name="connsiteY85" fmla="*/ 1131 h 10029"/>
                  <a:gd name="connsiteX86" fmla="*/ 631 w 10000"/>
                  <a:gd name="connsiteY86" fmla="*/ 726 h 10029"/>
                  <a:gd name="connsiteX87" fmla="*/ 1050 w 10000"/>
                  <a:gd name="connsiteY87" fmla="*/ 706 h 10029"/>
                  <a:gd name="connsiteX88" fmla="*/ 3204 w 10000"/>
                  <a:gd name="connsiteY88" fmla="*/ 787 h 10029"/>
                  <a:gd name="connsiteX89" fmla="*/ 3707 w 10000"/>
                  <a:gd name="connsiteY89" fmla="*/ 746 h 10029"/>
                  <a:gd name="connsiteX90" fmla="*/ 4015 w 10000"/>
                  <a:gd name="connsiteY90" fmla="*/ 59 h 10029"/>
                  <a:gd name="connsiteX91" fmla="*/ 4029 w 10000"/>
                  <a:gd name="connsiteY91" fmla="*/ 29 h 10029"/>
                  <a:gd name="connsiteX92" fmla="*/ 3679 w 10000"/>
                  <a:gd name="connsiteY92" fmla="*/ 675 h 10029"/>
                  <a:gd name="connsiteX93" fmla="*/ 3204 w 10000"/>
                  <a:gd name="connsiteY93" fmla="*/ 706 h 10029"/>
                  <a:gd name="connsiteX94" fmla="*/ 1050 w 10000"/>
                  <a:gd name="connsiteY94" fmla="*/ 625 h 10029"/>
                  <a:gd name="connsiteX95" fmla="*/ 603 w 10000"/>
                  <a:gd name="connsiteY95" fmla="*/ 645 h 10029"/>
                  <a:gd name="connsiteX96" fmla="*/ 3 w 10000"/>
                  <a:gd name="connsiteY96" fmla="*/ 1131 h 10029"/>
                  <a:gd name="connsiteX97" fmla="*/ 141 w 10000"/>
                  <a:gd name="connsiteY97" fmla="*/ 1333 h 10029"/>
                  <a:gd name="connsiteX98" fmla="*/ 296 w 10000"/>
                  <a:gd name="connsiteY98" fmla="*/ 1342 h 10029"/>
                  <a:gd name="connsiteX99" fmla="*/ 1820 w 10000"/>
                  <a:gd name="connsiteY99" fmla="*/ 1203 h 10029"/>
                  <a:gd name="connsiteX100" fmla="*/ 1917 w 10000"/>
                  <a:gd name="connsiteY100" fmla="*/ 1213 h 10029"/>
                  <a:gd name="connsiteX101" fmla="*/ 2100 w 10000"/>
                  <a:gd name="connsiteY101" fmla="*/ 1374 h 10029"/>
                  <a:gd name="connsiteX102" fmla="*/ 2017 w 10000"/>
                  <a:gd name="connsiteY102" fmla="*/ 1598 h 10029"/>
                  <a:gd name="connsiteX103" fmla="*/ 1679 w 10000"/>
                  <a:gd name="connsiteY103" fmla="*/ 1768 h 10029"/>
                  <a:gd name="connsiteX104" fmla="*/ 1456 w 10000"/>
                  <a:gd name="connsiteY104" fmla="*/ 1851 h 10029"/>
                  <a:gd name="connsiteX105" fmla="*/ 1332 w 10000"/>
                  <a:gd name="connsiteY105" fmla="*/ 1961 h 10029"/>
                  <a:gd name="connsiteX106" fmla="*/ 1332 w 10000"/>
                  <a:gd name="connsiteY106" fmla="*/ 1971 h 10029"/>
                  <a:gd name="connsiteX107" fmla="*/ 1442 w 10000"/>
                  <a:gd name="connsiteY107" fmla="*/ 2064 h 10029"/>
                  <a:gd name="connsiteX108" fmla="*/ 1751 w 10000"/>
                  <a:gd name="connsiteY108" fmla="*/ 2143 h 10029"/>
                  <a:gd name="connsiteX109" fmla="*/ 1959 w 10000"/>
                  <a:gd name="connsiteY109" fmla="*/ 2225 h 10029"/>
                  <a:gd name="connsiteX110" fmla="*/ 2031 w 10000"/>
                  <a:gd name="connsiteY110" fmla="*/ 2458 h 10029"/>
                  <a:gd name="connsiteX111" fmla="*/ 2017 w 10000"/>
                  <a:gd name="connsiteY111" fmla="*/ 2559 h 10029"/>
                  <a:gd name="connsiteX112" fmla="*/ 1707 w 10000"/>
                  <a:gd name="connsiteY112" fmla="*/ 2811 h 10029"/>
                  <a:gd name="connsiteX113" fmla="*/ 1707 w 10000"/>
                  <a:gd name="connsiteY113" fmla="*/ 7429 h 10029"/>
                  <a:gd name="connsiteX114" fmla="*/ 2058 w 10000"/>
                  <a:gd name="connsiteY114" fmla="*/ 7681 h 10029"/>
                  <a:gd name="connsiteX115" fmla="*/ 2031 w 10000"/>
                  <a:gd name="connsiteY115" fmla="*/ 7885 h 10029"/>
                  <a:gd name="connsiteX116" fmla="*/ 2155 w 10000"/>
                  <a:gd name="connsiteY116" fmla="*/ 8077 h 10029"/>
                  <a:gd name="connsiteX117" fmla="*/ 2616 w 10000"/>
                  <a:gd name="connsiteY117" fmla="*/ 8117 h 10029"/>
                  <a:gd name="connsiteX118" fmla="*/ 3245 w 10000"/>
                  <a:gd name="connsiteY118" fmla="*/ 8046 h 10029"/>
                  <a:gd name="connsiteX119" fmla="*/ 3372 w 10000"/>
                  <a:gd name="connsiteY119" fmla="*/ 7865 h 10029"/>
                  <a:gd name="connsiteX120" fmla="*/ 3344 w 10000"/>
                  <a:gd name="connsiteY120" fmla="*/ 7681 h 10029"/>
                  <a:gd name="connsiteX121" fmla="*/ 3652 w 10000"/>
                  <a:gd name="connsiteY121" fmla="*/ 7429 h 10029"/>
                  <a:gd name="connsiteX122" fmla="*/ 3652 w 10000"/>
                  <a:gd name="connsiteY122" fmla="*/ 2811 h 10029"/>
                  <a:gd name="connsiteX123" fmla="*/ 3358 w 10000"/>
                  <a:gd name="connsiteY123" fmla="*/ 2559 h 10029"/>
                  <a:gd name="connsiteX124" fmla="*/ 3330 w 10000"/>
                  <a:gd name="connsiteY124" fmla="*/ 2428 h 10029"/>
                  <a:gd name="connsiteX125" fmla="*/ 3400 w 10000"/>
                  <a:gd name="connsiteY125" fmla="*/ 2315 h 10029"/>
                  <a:gd name="connsiteX126" fmla="*/ 3974 w 10000"/>
                  <a:gd name="connsiteY126" fmla="*/ 2255 h 10029"/>
                  <a:gd name="connsiteX127" fmla="*/ 4380 w 10000"/>
                  <a:gd name="connsiteY127" fmla="*/ 2295 h 10029"/>
                  <a:gd name="connsiteX128" fmla="*/ 4449 w 10000"/>
                  <a:gd name="connsiteY128" fmla="*/ 2407 h 10029"/>
                  <a:gd name="connsiteX129" fmla="*/ 4422 w 10000"/>
                  <a:gd name="connsiteY129" fmla="*/ 2559 h 10029"/>
                  <a:gd name="connsiteX130" fmla="*/ 4422 w 10000"/>
                  <a:gd name="connsiteY130" fmla="*/ 2559 h 10029"/>
                  <a:gd name="connsiteX131" fmla="*/ 4029 w 10000"/>
                  <a:gd name="connsiteY131" fmla="*/ 2811 h 10029"/>
                  <a:gd name="connsiteX132" fmla="*/ 4029 w 10000"/>
                  <a:gd name="connsiteY132" fmla="*/ 7429 h 10029"/>
                  <a:gd name="connsiteX133" fmla="*/ 4281 w 10000"/>
                  <a:gd name="connsiteY133" fmla="*/ 7671 h 10029"/>
                  <a:gd name="connsiteX134" fmla="*/ 4254 w 10000"/>
                  <a:gd name="connsiteY134" fmla="*/ 7865 h 10029"/>
                  <a:gd name="connsiteX135" fmla="*/ 4380 w 10000"/>
                  <a:gd name="connsiteY135" fmla="*/ 8057 h 10029"/>
                  <a:gd name="connsiteX136" fmla="*/ 4841 w 10000"/>
                  <a:gd name="connsiteY136" fmla="*/ 8107 h 10029"/>
                  <a:gd name="connsiteX137" fmla="*/ 5468 w 10000"/>
                  <a:gd name="connsiteY137" fmla="*/ 8036 h 10029"/>
                  <a:gd name="connsiteX138" fmla="*/ 5595 w 10000"/>
                  <a:gd name="connsiteY138" fmla="*/ 7843 h 10029"/>
                  <a:gd name="connsiteX139" fmla="*/ 5567 w 10000"/>
                  <a:gd name="connsiteY139" fmla="*/ 7681 h 10029"/>
                  <a:gd name="connsiteX140" fmla="*/ 5595 w 10000"/>
                  <a:gd name="connsiteY140" fmla="*/ 7691 h 10029"/>
                  <a:gd name="connsiteX141" fmla="*/ 5988 w 10000"/>
                  <a:gd name="connsiteY141" fmla="*/ 7429 h 10029"/>
                  <a:gd name="connsiteX142" fmla="*/ 5988 w 10000"/>
                  <a:gd name="connsiteY142" fmla="*/ 2811 h 10029"/>
                  <a:gd name="connsiteX143" fmla="*/ 5595 w 10000"/>
                  <a:gd name="connsiteY143" fmla="*/ 2559 h 10029"/>
                  <a:gd name="connsiteX144" fmla="*/ 5567 w 10000"/>
                  <a:gd name="connsiteY144" fmla="*/ 2559 h 10029"/>
                  <a:gd name="connsiteX145" fmla="*/ 5554 w 10000"/>
                  <a:gd name="connsiteY145" fmla="*/ 2417 h 10029"/>
                  <a:gd name="connsiteX146" fmla="*/ 5609 w 10000"/>
                  <a:gd name="connsiteY146" fmla="*/ 2305 h 10029"/>
                  <a:gd name="connsiteX147" fmla="*/ 6197 w 10000"/>
                  <a:gd name="connsiteY147" fmla="*/ 2245 h 10029"/>
                  <a:gd name="connsiteX148" fmla="*/ 6604 w 10000"/>
                  <a:gd name="connsiteY148" fmla="*/ 2285 h 10029"/>
                  <a:gd name="connsiteX149" fmla="*/ 6673 w 10000"/>
                  <a:gd name="connsiteY149" fmla="*/ 2397 h 10029"/>
                  <a:gd name="connsiteX150" fmla="*/ 6631 w 10000"/>
                  <a:gd name="connsiteY150" fmla="*/ 2569 h 10029"/>
                  <a:gd name="connsiteX151" fmla="*/ 6365 w 10000"/>
                  <a:gd name="connsiteY151" fmla="*/ 2811 h 10029"/>
                  <a:gd name="connsiteX152" fmla="*/ 6365 w 10000"/>
                  <a:gd name="connsiteY152" fmla="*/ 7429 h 10029"/>
                  <a:gd name="connsiteX153" fmla="*/ 6617 w 10000"/>
                  <a:gd name="connsiteY153" fmla="*/ 7671 h 10029"/>
                  <a:gd name="connsiteX154" fmla="*/ 6576 w 10000"/>
                  <a:gd name="connsiteY154" fmla="*/ 7865 h 10029"/>
                  <a:gd name="connsiteX155" fmla="*/ 6714 w 10000"/>
                  <a:gd name="connsiteY155" fmla="*/ 8057 h 10029"/>
                  <a:gd name="connsiteX156" fmla="*/ 7175 w 10000"/>
                  <a:gd name="connsiteY156" fmla="*/ 8107 h 10029"/>
                  <a:gd name="connsiteX157" fmla="*/ 7804 w 10000"/>
                  <a:gd name="connsiteY157" fmla="*/ 8036 h 10029"/>
                  <a:gd name="connsiteX158" fmla="*/ 7931 w 10000"/>
                  <a:gd name="connsiteY158" fmla="*/ 7843 h 10029"/>
                  <a:gd name="connsiteX159" fmla="*/ 7903 w 10000"/>
                  <a:gd name="connsiteY159" fmla="*/ 7691 h 10029"/>
                  <a:gd name="connsiteX160" fmla="*/ 7917 w 10000"/>
                  <a:gd name="connsiteY160" fmla="*/ 7691 h 10029"/>
                  <a:gd name="connsiteX161" fmla="*/ 8308 w 10000"/>
                  <a:gd name="connsiteY161" fmla="*/ 7429 h 10029"/>
                  <a:gd name="connsiteX162" fmla="*/ 8308 w 10000"/>
                  <a:gd name="connsiteY162" fmla="*/ 2811 h 10029"/>
                  <a:gd name="connsiteX163" fmla="*/ 7917 w 10000"/>
                  <a:gd name="connsiteY163" fmla="*/ 2559 h 10029"/>
                  <a:gd name="connsiteX164" fmla="*/ 7903 w 10000"/>
                  <a:gd name="connsiteY164" fmla="*/ 2559 h 10029"/>
                  <a:gd name="connsiteX165" fmla="*/ 7890 w 10000"/>
                  <a:gd name="connsiteY165" fmla="*/ 2417 h 10029"/>
                  <a:gd name="connsiteX166" fmla="*/ 7959 w 10000"/>
                  <a:gd name="connsiteY166" fmla="*/ 2305 h 10029"/>
                  <a:gd name="connsiteX167" fmla="*/ 8531 w 10000"/>
                  <a:gd name="connsiteY167" fmla="*/ 2245 h 10029"/>
                  <a:gd name="connsiteX168" fmla="*/ 8937 w 10000"/>
                  <a:gd name="connsiteY168" fmla="*/ 2285 h 10029"/>
                  <a:gd name="connsiteX169" fmla="*/ 9009 w 10000"/>
                  <a:gd name="connsiteY169" fmla="*/ 2397 h 10029"/>
                  <a:gd name="connsiteX170" fmla="*/ 8979 w 10000"/>
                  <a:gd name="connsiteY170" fmla="*/ 2569 h 10029"/>
                  <a:gd name="connsiteX171" fmla="*/ 8699 w 10000"/>
                  <a:gd name="connsiteY171" fmla="*/ 2811 h 10029"/>
                  <a:gd name="connsiteX172" fmla="*/ 8699 w 10000"/>
                  <a:gd name="connsiteY172" fmla="*/ 7429 h 10029"/>
                  <a:gd name="connsiteX173" fmla="*/ 9036 w 10000"/>
                  <a:gd name="connsiteY173" fmla="*/ 7681 h 10029"/>
                  <a:gd name="connsiteX174" fmla="*/ 9147 w 10000"/>
                  <a:gd name="connsiteY174" fmla="*/ 7994 h 10029"/>
                  <a:gd name="connsiteX175" fmla="*/ 9092 w 10000"/>
                  <a:gd name="connsiteY175" fmla="*/ 8097 h 10029"/>
                  <a:gd name="connsiteX176" fmla="*/ 8896 w 10000"/>
                  <a:gd name="connsiteY176" fmla="*/ 8137 h 10029"/>
                  <a:gd name="connsiteX177" fmla="*/ 8393 w 10000"/>
                  <a:gd name="connsiteY177" fmla="*/ 8147 h 10029"/>
                  <a:gd name="connsiteX178" fmla="*/ 7986 w 10000"/>
                  <a:gd name="connsiteY178" fmla="*/ 8208 h 10029"/>
                  <a:gd name="connsiteX179" fmla="*/ 7890 w 10000"/>
                  <a:gd name="connsiteY179" fmla="*/ 8370 h 10029"/>
                  <a:gd name="connsiteX180" fmla="*/ 8183 w 10000"/>
                  <a:gd name="connsiteY180" fmla="*/ 8693 h 10029"/>
                  <a:gd name="connsiteX181" fmla="*/ 8923 w 10000"/>
                  <a:gd name="connsiteY181" fmla="*/ 8744 h 10029"/>
                  <a:gd name="connsiteX182" fmla="*/ 9594 w 10000"/>
                  <a:gd name="connsiteY182" fmla="*/ 8794 h 10029"/>
                  <a:gd name="connsiteX183" fmla="*/ 9790 w 10000"/>
                  <a:gd name="connsiteY183" fmla="*/ 8907 h 10029"/>
                  <a:gd name="connsiteX184" fmla="*/ 9889 w 10000"/>
                  <a:gd name="connsiteY184" fmla="*/ 9039 h 10029"/>
                  <a:gd name="connsiteX185" fmla="*/ 9818 w 10000"/>
                  <a:gd name="connsiteY185" fmla="*/ 9109 h 10029"/>
                  <a:gd name="connsiteX186" fmla="*/ 9497 w 10000"/>
                  <a:gd name="connsiteY186" fmla="*/ 9169 h 10029"/>
                  <a:gd name="connsiteX187" fmla="*/ 9204 w 10000"/>
                  <a:gd name="connsiteY187" fmla="*/ 9179 h 10029"/>
                  <a:gd name="connsiteX188" fmla="*/ 5694 w 10000"/>
                  <a:gd name="connsiteY188" fmla="*/ 9049 h 10029"/>
                  <a:gd name="connsiteX189" fmla="*/ 4979 w 10000"/>
                  <a:gd name="connsiteY189" fmla="*/ 9088 h 10029"/>
                  <a:gd name="connsiteX190" fmla="*/ 4449 w 10000"/>
                  <a:gd name="connsiteY190" fmla="*/ 9535 h 10029"/>
                  <a:gd name="connsiteX191" fmla="*/ 4546 w 10000"/>
                  <a:gd name="connsiteY191" fmla="*/ 9989 h 10029"/>
                  <a:gd name="connsiteX192" fmla="*/ 4546 w 10000"/>
                  <a:gd name="connsiteY192" fmla="*/ 10009 h 10029"/>
                  <a:gd name="connsiteX193" fmla="*/ 4645 w 10000"/>
                  <a:gd name="connsiteY193" fmla="*/ 10029 h 10029"/>
                  <a:gd name="connsiteX194" fmla="*/ 4645 w 10000"/>
                  <a:gd name="connsiteY194" fmla="*/ 10029 h 10029"/>
                  <a:gd name="connsiteX195" fmla="*/ 4659 w 10000"/>
                  <a:gd name="connsiteY195" fmla="*/ 9989 h 10029"/>
                  <a:gd name="connsiteX196" fmla="*/ 4560 w 10000"/>
                  <a:gd name="connsiteY196" fmla="*/ 9535 h 10029"/>
                  <a:gd name="connsiteX197" fmla="*/ 5008 w 10000"/>
                  <a:gd name="connsiteY197" fmla="*/ 9159 h 10029"/>
                  <a:gd name="connsiteX198" fmla="*/ 5694 w 10000"/>
                  <a:gd name="connsiteY198" fmla="*/ 9129 h 10029"/>
                  <a:gd name="connsiteX199" fmla="*/ 9204 w 10000"/>
                  <a:gd name="connsiteY199" fmla="*/ 9260 h 10029"/>
                  <a:gd name="connsiteX200" fmla="*/ 9511 w 10000"/>
                  <a:gd name="connsiteY200" fmla="*/ 9250 h 10029"/>
                  <a:gd name="connsiteX201" fmla="*/ 9889 w 10000"/>
                  <a:gd name="connsiteY201" fmla="*/ 9179 h 10029"/>
                  <a:gd name="connsiteX202" fmla="*/ 10000 w 10000"/>
                  <a:gd name="connsiteY202" fmla="*/ 9039 h 10029"/>
                  <a:gd name="connsiteX203" fmla="*/ 9876 w 10000"/>
                  <a:gd name="connsiteY203" fmla="*/ 8844 h 10029"/>
                  <a:gd name="connsiteX0" fmla="*/ 9876 w 10000"/>
                  <a:gd name="connsiteY0" fmla="*/ 8786 h 9971"/>
                  <a:gd name="connsiteX1" fmla="*/ 9652 w 10000"/>
                  <a:gd name="connsiteY1" fmla="*/ 8666 h 9971"/>
                  <a:gd name="connsiteX2" fmla="*/ 8937 w 10000"/>
                  <a:gd name="connsiteY2" fmla="*/ 8605 h 9971"/>
                  <a:gd name="connsiteX3" fmla="*/ 8238 w 10000"/>
                  <a:gd name="connsiteY3" fmla="*/ 8565 h 9971"/>
                  <a:gd name="connsiteX4" fmla="*/ 8000 w 10000"/>
                  <a:gd name="connsiteY4" fmla="*/ 8312 h 9971"/>
                  <a:gd name="connsiteX5" fmla="*/ 8055 w 10000"/>
                  <a:gd name="connsiteY5" fmla="*/ 8211 h 9971"/>
                  <a:gd name="connsiteX6" fmla="*/ 8238 w 10000"/>
                  <a:gd name="connsiteY6" fmla="*/ 8180 h 9971"/>
                  <a:gd name="connsiteX7" fmla="*/ 8754 w 10000"/>
                  <a:gd name="connsiteY7" fmla="*/ 8170 h 9971"/>
                  <a:gd name="connsiteX8" fmla="*/ 9161 w 10000"/>
                  <a:gd name="connsiteY8" fmla="*/ 8099 h 9971"/>
                  <a:gd name="connsiteX9" fmla="*/ 9260 w 10000"/>
                  <a:gd name="connsiteY9" fmla="*/ 7936 h 9971"/>
                  <a:gd name="connsiteX10" fmla="*/ 9161 w 10000"/>
                  <a:gd name="connsiteY10" fmla="*/ 7623 h 9971"/>
                  <a:gd name="connsiteX11" fmla="*/ 9483 w 10000"/>
                  <a:gd name="connsiteY11" fmla="*/ 7371 h 9971"/>
                  <a:gd name="connsiteX12" fmla="*/ 9483 w 10000"/>
                  <a:gd name="connsiteY12" fmla="*/ 2753 h 9971"/>
                  <a:gd name="connsiteX13" fmla="*/ 9092 w 10000"/>
                  <a:gd name="connsiteY13" fmla="*/ 2501 h 9971"/>
                  <a:gd name="connsiteX14" fmla="*/ 9119 w 10000"/>
                  <a:gd name="connsiteY14" fmla="*/ 2339 h 9971"/>
                  <a:gd name="connsiteX15" fmla="*/ 8979 w 10000"/>
                  <a:gd name="connsiteY15" fmla="*/ 2146 h 9971"/>
                  <a:gd name="connsiteX16" fmla="*/ 8531 w 10000"/>
                  <a:gd name="connsiteY16" fmla="*/ 2105 h 9971"/>
                  <a:gd name="connsiteX17" fmla="*/ 7903 w 10000"/>
                  <a:gd name="connsiteY17" fmla="*/ 2177 h 9971"/>
                  <a:gd name="connsiteX18" fmla="*/ 7777 w 10000"/>
                  <a:gd name="connsiteY18" fmla="*/ 2359 h 9971"/>
                  <a:gd name="connsiteX19" fmla="*/ 7804 w 10000"/>
                  <a:gd name="connsiteY19" fmla="*/ 2511 h 9971"/>
                  <a:gd name="connsiteX20" fmla="*/ 7526 w 10000"/>
                  <a:gd name="connsiteY20" fmla="*/ 2753 h 9971"/>
                  <a:gd name="connsiteX21" fmla="*/ 7526 w 10000"/>
                  <a:gd name="connsiteY21" fmla="*/ 7371 h 9971"/>
                  <a:gd name="connsiteX22" fmla="*/ 7791 w 10000"/>
                  <a:gd name="connsiteY22" fmla="*/ 7613 h 9971"/>
                  <a:gd name="connsiteX23" fmla="*/ 7818 w 10000"/>
                  <a:gd name="connsiteY23" fmla="*/ 7785 h 9971"/>
                  <a:gd name="connsiteX24" fmla="*/ 7749 w 10000"/>
                  <a:gd name="connsiteY24" fmla="*/ 7906 h 9971"/>
                  <a:gd name="connsiteX25" fmla="*/ 7175 w 10000"/>
                  <a:gd name="connsiteY25" fmla="*/ 7966 h 9971"/>
                  <a:gd name="connsiteX26" fmla="*/ 6756 w 10000"/>
                  <a:gd name="connsiteY26" fmla="*/ 7926 h 9971"/>
                  <a:gd name="connsiteX27" fmla="*/ 6686 w 10000"/>
                  <a:gd name="connsiteY27" fmla="*/ 7807 h 9971"/>
                  <a:gd name="connsiteX28" fmla="*/ 6728 w 10000"/>
                  <a:gd name="connsiteY28" fmla="*/ 7623 h 9971"/>
                  <a:gd name="connsiteX29" fmla="*/ 6756 w 10000"/>
                  <a:gd name="connsiteY29" fmla="*/ 7633 h 9971"/>
                  <a:gd name="connsiteX30" fmla="*/ 7147 w 10000"/>
                  <a:gd name="connsiteY30" fmla="*/ 7371 h 9971"/>
                  <a:gd name="connsiteX31" fmla="*/ 7147 w 10000"/>
                  <a:gd name="connsiteY31" fmla="*/ 2753 h 9971"/>
                  <a:gd name="connsiteX32" fmla="*/ 6756 w 10000"/>
                  <a:gd name="connsiteY32" fmla="*/ 2501 h 9971"/>
                  <a:gd name="connsiteX33" fmla="*/ 6756 w 10000"/>
                  <a:gd name="connsiteY33" fmla="*/ 2501 h 9971"/>
                  <a:gd name="connsiteX34" fmla="*/ 6783 w 10000"/>
                  <a:gd name="connsiteY34" fmla="*/ 2339 h 9971"/>
                  <a:gd name="connsiteX35" fmla="*/ 6645 w 10000"/>
                  <a:gd name="connsiteY35" fmla="*/ 2146 h 9971"/>
                  <a:gd name="connsiteX36" fmla="*/ 6197 w 10000"/>
                  <a:gd name="connsiteY36" fmla="*/ 2105 h 9971"/>
                  <a:gd name="connsiteX37" fmla="*/ 5554 w 10000"/>
                  <a:gd name="connsiteY37" fmla="*/ 2177 h 9971"/>
                  <a:gd name="connsiteX38" fmla="*/ 5427 w 10000"/>
                  <a:gd name="connsiteY38" fmla="*/ 2359 h 9971"/>
                  <a:gd name="connsiteX39" fmla="*/ 5455 w 10000"/>
                  <a:gd name="connsiteY39" fmla="*/ 2511 h 9971"/>
                  <a:gd name="connsiteX40" fmla="*/ 5204 w 10000"/>
                  <a:gd name="connsiteY40" fmla="*/ 2753 h 9971"/>
                  <a:gd name="connsiteX41" fmla="*/ 5204 w 10000"/>
                  <a:gd name="connsiteY41" fmla="*/ 7371 h 9971"/>
                  <a:gd name="connsiteX42" fmla="*/ 5455 w 10000"/>
                  <a:gd name="connsiteY42" fmla="*/ 7613 h 9971"/>
                  <a:gd name="connsiteX43" fmla="*/ 5485 w 10000"/>
                  <a:gd name="connsiteY43" fmla="*/ 7785 h 9971"/>
                  <a:gd name="connsiteX44" fmla="*/ 5413 w 10000"/>
                  <a:gd name="connsiteY44" fmla="*/ 7906 h 9971"/>
                  <a:gd name="connsiteX45" fmla="*/ 4841 w 10000"/>
                  <a:gd name="connsiteY45" fmla="*/ 7966 h 9971"/>
                  <a:gd name="connsiteX46" fmla="*/ 4436 w 10000"/>
                  <a:gd name="connsiteY46" fmla="*/ 7926 h 9971"/>
                  <a:gd name="connsiteX47" fmla="*/ 4364 w 10000"/>
                  <a:gd name="connsiteY47" fmla="*/ 7807 h 9971"/>
                  <a:gd name="connsiteX48" fmla="*/ 4394 w 10000"/>
                  <a:gd name="connsiteY48" fmla="*/ 7623 h 9971"/>
                  <a:gd name="connsiteX49" fmla="*/ 4422 w 10000"/>
                  <a:gd name="connsiteY49" fmla="*/ 7633 h 9971"/>
                  <a:gd name="connsiteX50" fmla="*/ 4811 w 10000"/>
                  <a:gd name="connsiteY50" fmla="*/ 7371 h 9971"/>
                  <a:gd name="connsiteX51" fmla="*/ 4811 w 10000"/>
                  <a:gd name="connsiteY51" fmla="*/ 2753 h 9971"/>
                  <a:gd name="connsiteX52" fmla="*/ 4532 w 10000"/>
                  <a:gd name="connsiteY52" fmla="*/ 2511 h 9971"/>
                  <a:gd name="connsiteX53" fmla="*/ 4560 w 10000"/>
                  <a:gd name="connsiteY53" fmla="*/ 2349 h 9971"/>
                  <a:gd name="connsiteX54" fmla="*/ 4436 w 10000"/>
                  <a:gd name="connsiteY54" fmla="*/ 2156 h 9971"/>
                  <a:gd name="connsiteX55" fmla="*/ 3974 w 10000"/>
                  <a:gd name="connsiteY55" fmla="*/ 2115 h 9971"/>
                  <a:gd name="connsiteX56" fmla="*/ 3344 w 10000"/>
                  <a:gd name="connsiteY56" fmla="*/ 2187 h 9971"/>
                  <a:gd name="connsiteX57" fmla="*/ 3218 w 10000"/>
                  <a:gd name="connsiteY57" fmla="*/ 2370 h 9971"/>
                  <a:gd name="connsiteX58" fmla="*/ 3245 w 10000"/>
                  <a:gd name="connsiteY58" fmla="*/ 2501 h 9971"/>
                  <a:gd name="connsiteX59" fmla="*/ 2870 w 10000"/>
                  <a:gd name="connsiteY59" fmla="*/ 2753 h 9971"/>
                  <a:gd name="connsiteX60" fmla="*/ 2870 w 10000"/>
                  <a:gd name="connsiteY60" fmla="*/ 7371 h 9971"/>
                  <a:gd name="connsiteX61" fmla="*/ 3218 w 10000"/>
                  <a:gd name="connsiteY61" fmla="*/ 7623 h 9971"/>
                  <a:gd name="connsiteX62" fmla="*/ 3259 w 10000"/>
                  <a:gd name="connsiteY62" fmla="*/ 7807 h 9971"/>
                  <a:gd name="connsiteX63" fmla="*/ 3190 w 10000"/>
                  <a:gd name="connsiteY63" fmla="*/ 7916 h 9971"/>
                  <a:gd name="connsiteX64" fmla="*/ 2616 w 10000"/>
                  <a:gd name="connsiteY64" fmla="*/ 7978 h 9971"/>
                  <a:gd name="connsiteX65" fmla="*/ 2212 w 10000"/>
                  <a:gd name="connsiteY65" fmla="*/ 7936 h 9971"/>
                  <a:gd name="connsiteX66" fmla="*/ 2141 w 10000"/>
                  <a:gd name="connsiteY66" fmla="*/ 7827 h 9971"/>
                  <a:gd name="connsiteX67" fmla="*/ 2183 w 10000"/>
                  <a:gd name="connsiteY67" fmla="*/ 7623 h 9971"/>
                  <a:gd name="connsiteX68" fmla="*/ 2491 w 10000"/>
                  <a:gd name="connsiteY68" fmla="*/ 7371 h 9971"/>
                  <a:gd name="connsiteX69" fmla="*/ 2491 w 10000"/>
                  <a:gd name="connsiteY69" fmla="*/ 2753 h 9971"/>
                  <a:gd name="connsiteX70" fmla="*/ 2127 w 10000"/>
                  <a:gd name="connsiteY70" fmla="*/ 2501 h 9971"/>
                  <a:gd name="connsiteX71" fmla="*/ 2141 w 10000"/>
                  <a:gd name="connsiteY71" fmla="*/ 2400 h 9971"/>
                  <a:gd name="connsiteX72" fmla="*/ 2058 w 10000"/>
                  <a:gd name="connsiteY72" fmla="*/ 2115 h 9971"/>
                  <a:gd name="connsiteX73" fmla="*/ 1679 w 10000"/>
                  <a:gd name="connsiteY73" fmla="*/ 1986 h 9971"/>
                  <a:gd name="connsiteX74" fmla="*/ 1498 w 10000"/>
                  <a:gd name="connsiteY74" fmla="*/ 1933 h 9971"/>
                  <a:gd name="connsiteX75" fmla="*/ 1442 w 10000"/>
                  <a:gd name="connsiteY75" fmla="*/ 1913 h 9971"/>
                  <a:gd name="connsiteX76" fmla="*/ 1442 w 10000"/>
                  <a:gd name="connsiteY76" fmla="*/ 1913 h 9971"/>
                  <a:gd name="connsiteX77" fmla="*/ 1456 w 10000"/>
                  <a:gd name="connsiteY77" fmla="*/ 1893 h 9971"/>
                  <a:gd name="connsiteX78" fmla="*/ 1778 w 10000"/>
                  <a:gd name="connsiteY78" fmla="*/ 1761 h 9971"/>
                  <a:gd name="connsiteX79" fmla="*/ 2113 w 10000"/>
                  <a:gd name="connsiteY79" fmla="*/ 1580 h 9971"/>
                  <a:gd name="connsiteX80" fmla="*/ 2212 w 10000"/>
                  <a:gd name="connsiteY80" fmla="*/ 1316 h 9971"/>
                  <a:gd name="connsiteX81" fmla="*/ 1945 w 10000"/>
                  <a:gd name="connsiteY81" fmla="*/ 1073 h 9971"/>
                  <a:gd name="connsiteX82" fmla="*/ 1820 w 10000"/>
                  <a:gd name="connsiteY82" fmla="*/ 1063 h 9971"/>
                  <a:gd name="connsiteX83" fmla="*/ 296 w 10000"/>
                  <a:gd name="connsiteY83" fmla="*/ 1205 h 9971"/>
                  <a:gd name="connsiteX84" fmla="*/ 183 w 10000"/>
                  <a:gd name="connsiteY84" fmla="*/ 1195 h 9971"/>
                  <a:gd name="connsiteX85" fmla="*/ 114 w 10000"/>
                  <a:gd name="connsiteY85" fmla="*/ 1073 h 9971"/>
                  <a:gd name="connsiteX86" fmla="*/ 631 w 10000"/>
                  <a:gd name="connsiteY86" fmla="*/ 668 h 9971"/>
                  <a:gd name="connsiteX87" fmla="*/ 1050 w 10000"/>
                  <a:gd name="connsiteY87" fmla="*/ 648 h 9971"/>
                  <a:gd name="connsiteX88" fmla="*/ 3204 w 10000"/>
                  <a:gd name="connsiteY88" fmla="*/ 729 h 9971"/>
                  <a:gd name="connsiteX89" fmla="*/ 3707 w 10000"/>
                  <a:gd name="connsiteY89" fmla="*/ 688 h 9971"/>
                  <a:gd name="connsiteX90" fmla="*/ 4015 w 10000"/>
                  <a:gd name="connsiteY90" fmla="*/ 1 h 9971"/>
                  <a:gd name="connsiteX91" fmla="*/ 3679 w 10000"/>
                  <a:gd name="connsiteY91" fmla="*/ 617 h 9971"/>
                  <a:gd name="connsiteX92" fmla="*/ 3204 w 10000"/>
                  <a:gd name="connsiteY92" fmla="*/ 648 h 9971"/>
                  <a:gd name="connsiteX93" fmla="*/ 1050 w 10000"/>
                  <a:gd name="connsiteY93" fmla="*/ 567 h 9971"/>
                  <a:gd name="connsiteX94" fmla="*/ 603 w 10000"/>
                  <a:gd name="connsiteY94" fmla="*/ 587 h 9971"/>
                  <a:gd name="connsiteX95" fmla="*/ 3 w 10000"/>
                  <a:gd name="connsiteY95" fmla="*/ 1073 h 9971"/>
                  <a:gd name="connsiteX96" fmla="*/ 141 w 10000"/>
                  <a:gd name="connsiteY96" fmla="*/ 1275 h 9971"/>
                  <a:gd name="connsiteX97" fmla="*/ 296 w 10000"/>
                  <a:gd name="connsiteY97" fmla="*/ 1284 h 9971"/>
                  <a:gd name="connsiteX98" fmla="*/ 1820 w 10000"/>
                  <a:gd name="connsiteY98" fmla="*/ 1145 h 9971"/>
                  <a:gd name="connsiteX99" fmla="*/ 1917 w 10000"/>
                  <a:gd name="connsiteY99" fmla="*/ 1155 h 9971"/>
                  <a:gd name="connsiteX100" fmla="*/ 2100 w 10000"/>
                  <a:gd name="connsiteY100" fmla="*/ 1316 h 9971"/>
                  <a:gd name="connsiteX101" fmla="*/ 2017 w 10000"/>
                  <a:gd name="connsiteY101" fmla="*/ 1540 h 9971"/>
                  <a:gd name="connsiteX102" fmla="*/ 1679 w 10000"/>
                  <a:gd name="connsiteY102" fmla="*/ 1710 h 9971"/>
                  <a:gd name="connsiteX103" fmla="*/ 1456 w 10000"/>
                  <a:gd name="connsiteY103" fmla="*/ 1793 h 9971"/>
                  <a:gd name="connsiteX104" fmla="*/ 1332 w 10000"/>
                  <a:gd name="connsiteY104" fmla="*/ 1903 h 9971"/>
                  <a:gd name="connsiteX105" fmla="*/ 1332 w 10000"/>
                  <a:gd name="connsiteY105" fmla="*/ 1913 h 9971"/>
                  <a:gd name="connsiteX106" fmla="*/ 1442 w 10000"/>
                  <a:gd name="connsiteY106" fmla="*/ 2006 h 9971"/>
                  <a:gd name="connsiteX107" fmla="*/ 1751 w 10000"/>
                  <a:gd name="connsiteY107" fmla="*/ 2085 h 9971"/>
                  <a:gd name="connsiteX108" fmla="*/ 1959 w 10000"/>
                  <a:gd name="connsiteY108" fmla="*/ 2167 h 9971"/>
                  <a:gd name="connsiteX109" fmla="*/ 2031 w 10000"/>
                  <a:gd name="connsiteY109" fmla="*/ 2400 h 9971"/>
                  <a:gd name="connsiteX110" fmla="*/ 2017 w 10000"/>
                  <a:gd name="connsiteY110" fmla="*/ 2501 h 9971"/>
                  <a:gd name="connsiteX111" fmla="*/ 1707 w 10000"/>
                  <a:gd name="connsiteY111" fmla="*/ 2753 h 9971"/>
                  <a:gd name="connsiteX112" fmla="*/ 1707 w 10000"/>
                  <a:gd name="connsiteY112" fmla="*/ 7371 h 9971"/>
                  <a:gd name="connsiteX113" fmla="*/ 2058 w 10000"/>
                  <a:gd name="connsiteY113" fmla="*/ 7623 h 9971"/>
                  <a:gd name="connsiteX114" fmla="*/ 2031 w 10000"/>
                  <a:gd name="connsiteY114" fmla="*/ 7827 h 9971"/>
                  <a:gd name="connsiteX115" fmla="*/ 2155 w 10000"/>
                  <a:gd name="connsiteY115" fmla="*/ 8019 h 9971"/>
                  <a:gd name="connsiteX116" fmla="*/ 2616 w 10000"/>
                  <a:gd name="connsiteY116" fmla="*/ 8059 h 9971"/>
                  <a:gd name="connsiteX117" fmla="*/ 3245 w 10000"/>
                  <a:gd name="connsiteY117" fmla="*/ 7988 h 9971"/>
                  <a:gd name="connsiteX118" fmla="*/ 3372 w 10000"/>
                  <a:gd name="connsiteY118" fmla="*/ 7807 h 9971"/>
                  <a:gd name="connsiteX119" fmla="*/ 3344 w 10000"/>
                  <a:gd name="connsiteY119" fmla="*/ 7623 h 9971"/>
                  <a:gd name="connsiteX120" fmla="*/ 3652 w 10000"/>
                  <a:gd name="connsiteY120" fmla="*/ 7371 h 9971"/>
                  <a:gd name="connsiteX121" fmla="*/ 3652 w 10000"/>
                  <a:gd name="connsiteY121" fmla="*/ 2753 h 9971"/>
                  <a:gd name="connsiteX122" fmla="*/ 3358 w 10000"/>
                  <a:gd name="connsiteY122" fmla="*/ 2501 h 9971"/>
                  <a:gd name="connsiteX123" fmla="*/ 3330 w 10000"/>
                  <a:gd name="connsiteY123" fmla="*/ 2370 h 9971"/>
                  <a:gd name="connsiteX124" fmla="*/ 3400 w 10000"/>
                  <a:gd name="connsiteY124" fmla="*/ 2257 h 9971"/>
                  <a:gd name="connsiteX125" fmla="*/ 3974 w 10000"/>
                  <a:gd name="connsiteY125" fmla="*/ 2197 h 9971"/>
                  <a:gd name="connsiteX126" fmla="*/ 4380 w 10000"/>
                  <a:gd name="connsiteY126" fmla="*/ 2237 h 9971"/>
                  <a:gd name="connsiteX127" fmla="*/ 4449 w 10000"/>
                  <a:gd name="connsiteY127" fmla="*/ 2349 h 9971"/>
                  <a:gd name="connsiteX128" fmla="*/ 4422 w 10000"/>
                  <a:gd name="connsiteY128" fmla="*/ 2501 h 9971"/>
                  <a:gd name="connsiteX129" fmla="*/ 4422 w 10000"/>
                  <a:gd name="connsiteY129" fmla="*/ 2501 h 9971"/>
                  <a:gd name="connsiteX130" fmla="*/ 4029 w 10000"/>
                  <a:gd name="connsiteY130" fmla="*/ 2753 h 9971"/>
                  <a:gd name="connsiteX131" fmla="*/ 4029 w 10000"/>
                  <a:gd name="connsiteY131" fmla="*/ 7371 h 9971"/>
                  <a:gd name="connsiteX132" fmla="*/ 4281 w 10000"/>
                  <a:gd name="connsiteY132" fmla="*/ 7613 h 9971"/>
                  <a:gd name="connsiteX133" fmla="*/ 4254 w 10000"/>
                  <a:gd name="connsiteY133" fmla="*/ 7807 h 9971"/>
                  <a:gd name="connsiteX134" fmla="*/ 4380 w 10000"/>
                  <a:gd name="connsiteY134" fmla="*/ 7999 h 9971"/>
                  <a:gd name="connsiteX135" fmla="*/ 4841 w 10000"/>
                  <a:gd name="connsiteY135" fmla="*/ 8049 h 9971"/>
                  <a:gd name="connsiteX136" fmla="*/ 5468 w 10000"/>
                  <a:gd name="connsiteY136" fmla="*/ 7978 h 9971"/>
                  <a:gd name="connsiteX137" fmla="*/ 5595 w 10000"/>
                  <a:gd name="connsiteY137" fmla="*/ 7785 h 9971"/>
                  <a:gd name="connsiteX138" fmla="*/ 5567 w 10000"/>
                  <a:gd name="connsiteY138" fmla="*/ 7623 h 9971"/>
                  <a:gd name="connsiteX139" fmla="*/ 5595 w 10000"/>
                  <a:gd name="connsiteY139" fmla="*/ 7633 h 9971"/>
                  <a:gd name="connsiteX140" fmla="*/ 5988 w 10000"/>
                  <a:gd name="connsiteY140" fmla="*/ 7371 h 9971"/>
                  <a:gd name="connsiteX141" fmla="*/ 5988 w 10000"/>
                  <a:gd name="connsiteY141" fmla="*/ 2753 h 9971"/>
                  <a:gd name="connsiteX142" fmla="*/ 5595 w 10000"/>
                  <a:gd name="connsiteY142" fmla="*/ 2501 h 9971"/>
                  <a:gd name="connsiteX143" fmla="*/ 5567 w 10000"/>
                  <a:gd name="connsiteY143" fmla="*/ 2501 h 9971"/>
                  <a:gd name="connsiteX144" fmla="*/ 5554 w 10000"/>
                  <a:gd name="connsiteY144" fmla="*/ 2359 h 9971"/>
                  <a:gd name="connsiteX145" fmla="*/ 5609 w 10000"/>
                  <a:gd name="connsiteY145" fmla="*/ 2247 h 9971"/>
                  <a:gd name="connsiteX146" fmla="*/ 6197 w 10000"/>
                  <a:gd name="connsiteY146" fmla="*/ 2187 h 9971"/>
                  <a:gd name="connsiteX147" fmla="*/ 6604 w 10000"/>
                  <a:gd name="connsiteY147" fmla="*/ 2227 h 9971"/>
                  <a:gd name="connsiteX148" fmla="*/ 6673 w 10000"/>
                  <a:gd name="connsiteY148" fmla="*/ 2339 h 9971"/>
                  <a:gd name="connsiteX149" fmla="*/ 6631 w 10000"/>
                  <a:gd name="connsiteY149" fmla="*/ 2511 h 9971"/>
                  <a:gd name="connsiteX150" fmla="*/ 6365 w 10000"/>
                  <a:gd name="connsiteY150" fmla="*/ 2753 h 9971"/>
                  <a:gd name="connsiteX151" fmla="*/ 6365 w 10000"/>
                  <a:gd name="connsiteY151" fmla="*/ 7371 h 9971"/>
                  <a:gd name="connsiteX152" fmla="*/ 6617 w 10000"/>
                  <a:gd name="connsiteY152" fmla="*/ 7613 h 9971"/>
                  <a:gd name="connsiteX153" fmla="*/ 6576 w 10000"/>
                  <a:gd name="connsiteY153" fmla="*/ 7807 h 9971"/>
                  <a:gd name="connsiteX154" fmla="*/ 6714 w 10000"/>
                  <a:gd name="connsiteY154" fmla="*/ 7999 h 9971"/>
                  <a:gd name="connsiteX155" fmla="*/ 7175 w 10000"/>
                  <a:gd name="connsiteY155" fmla="*/ 8049 h 9971"/>
                  <a:gd name="connsiteX156" fmla="*/ 7804 w 10000"/>
                  <a:gd name="connsiteY156" fmla="*/ 7978 h 9971"/>
                  <a:gd name="connsiteX157" fmla="*/ 7931 w 10000"/>
                  <a:gd name="connsiteY157" fmla="*/ 7785 h 9971"/>
                  <a:gd name="connsiteX158" fmla="*/ 7903 w 10000"/>
                  <a:gd name="connsiteY158" fmla="*/ 7633 h 9971"/>
                  <a:gd name="connsiteX159" fmla="*/ 7917 w 10000"/>
                  <a:gd name="connsiteY159" fmla="*/ 7633 h 9971"/>
                  <a:gd name="connsiteX160" fmla="*/ 8308 w 10000"/>
                  <a:gd name="connsiteY160" fmla="*/ 7371 h 9971"/>
                  <a:gd name="connsiteX161" fmla="*/ 8308 w 10000"/>
                  <a:gd name="connsiteY161" fmla="*/ 2753 h 9971"/>
                  <a:gd name="connsiteX162" fmla="*/ 7917 w 10000"/>
                  <a:gd name="connsiteY162" fmla="*/ 2501 h 9971"/>
                  <a:gd name="connsiteX163" fmla="*/ 7903 w 10000"/>
                  <a:gd name="connsiteY163" fmla="*/ 2501 h 9971"/>
                  <a:gd name="connsiteX164" fmla="*/ 7890 w 10000"/>
                  <a:gd name="connsiteY164" fmla="*/ 2359 h 9971"/>
                  <a:gd name="connsiteX165" fmla="*/ 7959 w 10000"/>
                  <a:gd name="connsiteY165" fmla="*/ 2247 h 9971"/>
                  <a:gd name="connsiteX166" fmla="*/ 8531 w 10000"/>
                  <a:gd name="connsiteY166" fmla="*/ 2187 h 9971"/>
                  <a:gd name="connsiteX167" fmla="*/ 8937 w 10000"/>
                  <a:gd name="connsiteY167" fmla="*/ 2227 h 9971"/>
                  <a:gd name="connsiteX168" fmla="*/ 9009 w 10000"/>
                  <a:gd name="connsiteY168" fmla="*/ 2339 h 9971"/>
                  <a:gd name="connsiteX169" fmla="*/ 8979 w 10000"/>
                  <a:gd name="connsiteY169" fmla="*/ 2511 h 9971"/>
                  <a:gd name="connsiteX170" fmla="*/ 8699 w 10000"/>
                  <a:gd name="connsiteY170" fmla="*/ 2753 h 9971"/>
                  <a:gd name="connsiteX171" fmla="*/ 8699 w 10000"/>
                  <a:gd name="connsiteY171" fmla="*/ 7371 h 9971"/>
                  <a:gd name="connsiteX172" fmla="*/ 9036 w 10000"/>
                  <a:gd name="connsiteY172" fmla="*/ 7623 h 9971"/>
                  <a:gd name="connsiteX173" fmla="*/ 9147 w 10000"/>
                  <a:gd name="connsiteY173" fmla="*/ 7936 h 9971"/>
                  <a:gd name="connsiteX174" fmla="*/ 9092 w 10000"/>
                  <a:gd name="connsiteY174" fmla="*/ 8039 h 9971"/>
                  <a:gd name="connsiteX175" fmla="*/ 8896 w 10000"/>
                  <a:gd name="connsiteY175" fmla="*/ 8079 h 9971"/>
                  <a:gd name="connsiteX176" fmla="*/ 8393 w 10000"/>
                  <a:gd name="connsiteY176" fmla="*/ 8089 h 9971"/>
                  <a:gd name="connsiteX177" fmla="*/ 7986 w 10000"/>
                  <a:gd name="connsiteY177" fmla="*/ 8150 h 9971"/>
                  <a:gd name="connsiteX178" fmla="*/ 7890 w 10000"/>
                  <a:gd name="connsiteY178" fmla="*/ 8312 h 9971"/>
                  <a:gd name="connsiteX179" fmla="*/ 8183 w 10000"/>
                  <a:gd name="connsiteY179" fmla="*/ 8635 h 9971"/>
                  <a:gd name="connsiteX180" fmla="*/ 8923 w 10000"/>
                  <a:gd name="connsiteY180" fmla="*/ 8686 h 9971"/>
                  <a:gd name="connsiteX181" fmla="*/ 9594 w 10000"/>
                  <a:gd name="connsiteY181" fmla="*/ 8736 h 9971"/>
                  <a:gd name="connsiteX182" fmla="*/ 9790 w 10000"/>
                  <a:gd name="connsiteY182" fmla="*/ 8849 h 9971"/>
                  <a:gd name="connsiteX183" fmla="*/ 9889 w 10000"/>
                  <a:gd name="connsiteY183" fmla="*/ 8981 h 9971"/>
                  <a:gd name="connsiteX184" fmla="*/ 9818 w 10000"/>
                  <a:gd name="connsiteY184" fmla="*/ 9051 h 9971"/>
                  <a:gd name="connsiteX185" fmla="*/ 9497 w 10000"/>
                  <a:gd name="connsiteY185" fmla="*/ 9111 h 9971"/>
                  <a:gd name="connsiteX186" fmla="*/ 9204 w 10000"/>
                  <a:gd name="connsiteY186" fmla="*/ 9121 h 9971"/>
                  <a:gd name="connsiteX187" fmla="*/ 5694 w 10000"/>
                  <a:gd name="connsiteY187" fmla="*/ 8991 h 9971"/>
                  <a:gd name="connsiteX188" fmla="*/ 4979 w 10000"/>
                  <a:gd name="connsiteY188" fmla="*/ 9030 h 9971"/>
                  <a:gd name="connsiteX189" fmla="*/ 4449 w 10000"/>
                  <a:gd name="connsiteY189" fmla="*/ 9477 h 9971"/>
                  <a:gd name="connsiteX190" fmla="*/ 4546 w 10000"/>
                  <a:gd name="connsiteY190" fmla="*/ 9931 h 9971"/>
                  <a:gd name="connsiteX191" fmla="*/ 4546 w 10000"/>
                  <a:gd name="connsiteY191" fmla="*/ 9951 h 9971"/>
                  <a:gd name="connsiteX192" fmla="*/ 4645 w 10000"/>
                  <a:gd name="connsiteY192" fmla="*/ 9971 h 9971"/>
                  <a:gd name="connsiteX193" fmla="*/ 4645 w 10000"/>
                  <a:gd name="connsiteY193" fmla="*/ 9971 h 9971"/>
                  <a:gd name="connsiteX194" fmla="*/ 4659 w 10000"/>
                  <a:gd name="connsiteY194" fmla="*/ 9931 h 9971"/>
                  <a:gd name="connsiteX195" fmla="*/ 4560 w 10000"/>
                  <a:gd name="connsiteY195" fmla="*/ 9477 h 9971"/>
                  <a:gd name="connsiteX196" fmla="*/ 5008 w 10000"/>
                  <a:gd name="connsiteY196" fmla="*/ 9101 h 9971"/>
                  <a:gd name="connsiteX197" fmla="*/ 5694 w 10000"/>
                  <a:gd name="connsiteY197" fmla="*/ 9071 h 9971"/>
                  <a:gd name="connsiteX198" fmla="*/ 9204 w 10000"/>
                  <a:gd name="connsiteY198" fmla="*/ 9202 h 9971"/>
                  <a:gd name="connsiteX199" fmla="*/ 9511 w 10000"/>
                  <a:gd name="connsiteY199" fmla="*/ 9192 h 9971"/>
                  <a:gd name="connsiteX200" fmla="*/ 9889 w 10000"/>
                  <a:gd name="connsiteY200" fmla="*/ 9121 h 9971"/>
                  <a:gd name="connsiteX201" fmla="*/ 10000 w 10000"/>
                  <a:gd name="connsiteY201" fmla="*/ 8981 h 9971"/>
                  <a:gd name="connsiteX202" fmla="*/ 9876 w 10000"/>
                  <a:gd name="connsiteY202" fmla="*/ 8786 h 9971"/>
                  <a:gd name="connsiteX0" fmla="*/ 9876 w 10000"/>
                  <a:gd name="connsiteY0" fmla="*/ 8812 h 10000"/>
                  <a:gd name="connsiteX1" fmla="*/ 9652 w 10000"/>
                  <a:gd name="connsiteY1" fmla="*/ 8691 h 10000"/>
                  <a:gd name="connsiteX2" fmla="*/ 8937 w 10000"/>
                  <a:gd name="connsiteY2" fmla="*/ 8630 h 10000"/>
                  <a:gd name="connsiteX3" fmla="*/ 8238 w 10000"/>
                  <a:gd name="connsiteY3" fmla="*/ 8590 h 10000"/>
                  <a:gd name="connsiteX4" fmla="*/ 8000 w 10000"/>
                  <a:gd name="connsiteY4" fmla="*/ 8336 h 10000"/>
                  <a:gd name="connsiteX5" fmla="*/ 8055 w 10000"/>
                  <a:gd name="connsiteY5" fmla="*/ 8235 h 10000"/>
                  <a:gd name="connsiteX6" fmla="*/ 8238 w 10000"/>
                  <a:gd name="connsiteY6" fmla="*/ 8204 h 10000"/>
                  <a:gd name="connsiteX7" fmla="*/ 8754 w 10000"/>
                  <a:gd name="connsiteY7" fmla="*/ 8194 h 10000"/>
                  <a:gd name="connsiteX8" fmla="*/ 9161 w 10000"/>
                  <a:gd name="connsiteY8" fmla="*/ 8123 h 10000"/>
                  <a:gd name="connsiteX9" fmla="*/ 9260 w 10000"/>
                  <a:gd name="connsiteY9" fmla="*/ 7959 h 10000"/>
                  <a:gd name="connsiteX10" fmla="*/ 9161 w 10000"/>
                  <a:gd name="connsiteY10" fmla="*/ 7645 h 10000"/>
                  <a:gd name="connsiteX11" fmla="*/ 9483 w 10000"/>
                  <a:gd name="connsiteY11" fmla="*/ 7392 h 10000"/>
                  <a:gd name="connsiteX12" fmla="*/ 9483 w 10000"/>
                  <a:gd name="connsiteY12" fmla="*/ 2761 h 10000"/>
                  <a:gd name="connsiteX13" fmla="*/ 9092 w 10000"/>
                  <a:gd name="connsiteY13" fmla="*/ 2508 h 10000"/>
                  <a:gd name="connsiteX14" fmla="*/ 9119 w 10000"/>
                  <a:gd name="connsiteY14" fmla="*/ 2346 h 10000"/>
                  <a:gd name="connsiteX15" fmla="*/ 8979 w 10000"/>
                  <a:gd name="connsiteY15" fmla="*/ 2152 h 10000"/>
                  <a:gd name="connsiteX16" fmla="*/ 8531 w 10000"/>
                  <a:gd name="connsiteY16" fmla="*/ 2111 h 10000"/>
                  <a:gd name="connsiteX17" fmla="*/ 7903 w 10000"/>
                  <a:gd name="connsiteY17" fmla="*/ 2183 h 10000"/>
                  <a:gd name="connsiteX18" fmla="*/ 7777 w 10000"/>
                  <a:gd name="connsiteY18" fmla="*/ 2366 h 10000"/>
                  <a:gd name="connsiteX19" fmla="*/ 7804 w 10000"/>
                  <a:gd name="connsiteY19" fmla="*/ 2518 h 10000"/>
                  <a:gd name="connsiteX20" fmla="*/ 7526 w 10000"/>
                  <a:gd name="connsiteY20" fmla="*/ 2761 h 10000"/>
                  <a:gd name="connsiteX21" fmla="*/ 7526 w 10000"/>
                  <a:gd name="connsiteY21" fmla="*/ 7392 h 10000"/>
                  <a:gd name="connsiteX22" fmla="*/ 7791 w 10000"/>
                  <a:gd name="connsiteY22" fmla="*/ 7635 h 10000"/>
                  <a:gd name="connsiteX23" fmla="*/ 7818 w 10000"/>
                  <a:gd name="connsiteY23" fmla="*/ 7808 h 10000"/>
                  <a:gd name="connsiteX24" fmla="*/ 7749 w 10000"/>
                  <a:gd name="connsiteY24" fmla="*/ 7929 h 10000"/>
                  <a:gd name="connsiteX25" fmla="*/ 7175 w 10000"/>
                  <a:gd name="connsiteY25" fmla="*/ 7989 h 10000"/>
                  <a:gd name="connsiteX26" fmla="*/ 6756 w 10000"/>
                  <a:gd name="connsiteY26" fmla="*/ 7949 h 10000"/>
                  <a:gd name="connsiteX27" fmla="*/ 6686 w 10000"/>
                  <a:gd name="connsiteY27" fmla="*/ 7830 h 10000"/>
                  <a:gd name="connsiteX28" fmla="*/ 6728 w 10000"/>
                  <a:gd name="connsiteY28" fmla="*/ 7645 h 10000"/>
                  <a:gd name="connsiteX29" fmla="*/ 6756 w 10000"/>
                  <a:gd name="connsiteY29" fmla="*/ 7655 h 10000"/>
                  <a:gd name="connsiteX30" fmla="*/ 7147 w 10000"/>
                  <a:gd name="connsiteY30" fmla="*/ 7392 h 10000"/>
                  <a:gd name="connsiteX31" fmla="*/ 7147 w 10000"/>
                  <a:gd name="connsiteY31" fmla="*/ 2761 h 10000"/>
                  <a:gd name="connsiteX32" fmla="*/ 6756 w 10000"/>
                  <a:gd name="connsiteY32" fmla="*/ 2508 h 10000"/>
                  <a:gd name="connsiteX33" fmla="*/ 6756 w 10000"/>
                  <a:gd name="connsiteY33" fmla="*/ 2508 h 10000"/>
                  <a:gd name="connsiteX34" fmla="*/ 6783 w 10000"/>
                  <a:gd name="connsiteY34" fmla="*/ 2346 h 10000"/>
                  <a:gd name="connsiteX35" fmla="*/ 6645 w 10000"/>
                  <a:gd name="connsiteY35" fmla="*/ 2152 h 10000"/>
                  <a:gd name="connsiteX36" fmla="*/ 6197 w 10000"/>
                  <a:gd name="connsiteY36" fmla="*/ 2111 h 10000"/>
                  <a:gd name="connsiteX37" fmla="*/ 5554 w 10000"/>
                  <a:gd name="connsiteY37" fmla="*/ 2183 h 10000"/>
                  <a:gd name="connsiteX38" fmla="*/ 5427 w 10000"/>
                  <a:gd name="connsiteY38" fmla="*/ 2366 h 10000"/>
                  <a:gd name="connsiteX39" fmla="*/ 5455 w 10000"/>
                  <a:gd name="connsiteY39" fmla="*/ 2518 h 10000"/>
                  <a:gd name="connsiteX40" fmla="*/ 5204 w 10000"/>
                  <a:gd name="connsiteY40" fmla="*/ 2761 h 10000"/>
                  <a:gd name="connsiteX41" fmla="*/ 5204 w 10000"/>
                  <a:gd name="connsiteY41" fmla="*/ 7392 h 10000"/>
                  <a:gd name="connsiteX42" fmla="*/ 5455 w 10000"/>
                  <a:gd name="connsiteY42" fmla="*/ 7635 h 10000"/>
                  <a:gd name="connsiteX43" fmla="*/ 5485 w 10000"/>
                  <a:gd name="connsiteY43" fmla="*/ 7808 h 10000"/>
                  <a:gd name="connsiteX44" fmla="*/ 5413 w 10000"/>
                  <a:gd name="connsiteY44" fmla="*/ 7929 h 10000"/>
                  <a:gd name="connsiteX45" fmla="*/ 4841 w 10000"/>
                  <a:gd name="connsiteY45" fmla="*/ 7989 h 10000"/>
                  <a:gd name="connsiteX46" fmla="*/ 4436 w 10000"/>
                  <a:gd name="connsiteY46" fmla="*/ 7949 h 10000"/>
                  <a:gd name="connsiteX47" fmla="*/ 4364 w 10000"/>
                  <a:gd name="connsiteY47" fmla="*/ 7830 h 10000"/>
                  <a:gd name="connsiteX48" fmla="*/ 4394 w 10000"/>
                  <a:gd name="connsiteY48" fmla="*/ 7645 h 10000"/>
                  <a:gd name="connsiteX49" fmla="*/ 4422 w 10000"/>
                  <a:gd name="connsiteY49" fmla="*/ 7655 h 10000"/>
                  <a:gd name="connsiteX50" fmla="*/ 4811 w 10000"/>
                  <a:gd name="connsiteY50" fmla="*/ 7392 h 10000"/>
                  <a:gd name="connsiteX51" fmla="*/ 4811 w 10000"/>
                  <a:gd name="connsiteY51" fmla="*/ 2761 h 10000"/>
                  <a:gd name="connsiteX52" fmla="*/ 4532 w 10000"/>
                  <a:gd name="connsiteY52" fmla="*/ 2518 h 10000"/>
                  <a:gd name="connsiteX53" fmla="*/ 4560 w 10000"/>
                  <a:gd name="connsiteY53" fmla="*/ 2356 h 10000"/>
                  <a:gd name="connsiteX54" fmla="*/ 4436 w 10000"/>
                  <a:gd name="connsiteY54" fmla="*/ 2162 h 10000"/>
                  <a:gd name="connsiteX55" fmla="*/ 3974 w 10000"/>
                  <a:gd name="connsiteY55" fmla="*/ 2121 h 10000"/>
                  <a:gd name="connsiteX56" fmla="*/ 3344 w 10000"/>
                  <a:gd name="connsiteY56" fmla="*/ 2193 h 10000"/>
                  <a:gd name="connsiteX57" fmla="*/ 3218 w 10000"/>
                  <a:gd name="connsiteY57" fmla="*/ 2377 h 10000"/>
                  <a:gd name="connsiteX58" fmla="*/ 3245 w 10000"/>
                  <a:gd name="connsiteY58" fmla="*/ 2508 h 10000"/>
                  <a:gd name="connsiteX59" fmla="*/ 2870 w 10000"/>
                  <a:gd name="connsiteY59" fmla="*/ 2761 h 10000"/>
                  <a:gd name="connsiteX60" fmla="*/ 2870 w 10000"/>
                  <a:gd name="connsiteY60" fmla="*/ 7392 h 10000"/>
                  <a:gd name="connsiteX61" fmla="*/ 3218 w 10000"/>
                  <a:gd name="connsiteY61" fmla="*/ 7645 h 10000"/>
                  <a:gd name="connsiteX62" fmla="*/ 3259 w 10000"/>
                  <a:gd name="connsiteY62" fmla="*/ 7830 h 10000"/>
                  <a:gd name="connsiteX63" fmla="*/ 3190 w 10000"/>
                  <a:gd name="connsiteY63" fmla="*/ 7939 h 10000"/>
                  <a:gd name="connsiteX64" fmla="*/ 2616 w 10000"/>
                  <a:gd name="connsiteY64" fmla="*/ 8001 h 10000"/>
                  <a:gd name="connsiteX65" fmla="*/ 2212 w 10000"/>
                  <a:gd name="connsiteY65" fmla="*/ 7959 h 10000"/>
                  <a:gd name="connsiteX66" fmla="*/ 2141 w 10000"/>
                  <a:gd name="connsiteY66" fmla="*/ 7850 h 10000"/>
                  <a:gd name="connsiteX67" fmla="*/ 2183 w 10000"/>
                  <a:gd name="connsiteY67" fmla="*/ 7645 h 10000"/>
                  <a:gd name="connsiteX68" fmla="*/ 2491 w 10000"/>
                  <a:gd name="connsiteY68" fmla="*/ 7392 h 10000"/>
                  <a:gd name="connsiteX69" fmla="*/ 2491 w 10000"/>
                  <a:gd name="connsiteY69" fmla="*/ 2761 h 10000"/>
                  <a:gd name="connsiteX70" fmla="*/ 2127 w 10000"/>
                  <a:gd name="connsiteY70" fmla="*/ 2508 h 10000"/>
                  <a:gd name="connsiteX71" fmla="*/ 2141 w 10000"/>
                  <a:gd name="connsiteY71" fmla="*/ 2407 h 10000"/>
                  <a:gd name="connsiteX72" fmla="*/ 2058 w 10000"/>
                  <a:gd name="connsiteY72" fmla="*/ 2121 h 10000"/>
                  <a:gd name="connsiteX73" fmla="*/ 1679 w 10000"/>
                  <a:gd name="connsiteY73" fmla="*/ 1992 h 10000"/>
                  <a:gd name="connsiteX74" fmla="*/ 1498 w 10000"/>
                  <a:gd name="connsiteY74" fmla="*/ 1939 h 10000"/>
                  <a:gd name="connsiteX75" fmla="*/ 1442 w 10000"/>
                  <a:gd name="connsiteY75" fmla="*/ 1919 h 10000"/>
                  <a:gd name="connsiteX76" fmla="*/ 1442 w 10000"/>
                  <a:gd name="connsiteY76" fmla="*/ 1919 h 10000"/>
                  <a:gd name="connsiteX77" fmla="*/ 1456 w 10000"/>
                  <a:gd name="connsiteY77" fmla="*/ 1899 h 10000"/>
                  <a:gd name="connsiteX78" fmla="*/ 1778 w 10000"/>
                  <a:gd name="connsiteY78" fmla="*/ 1766 h 10000"/>
                  <a:gd name="connsiteX79" fmla="*/ 2113 w 10000"/>
                  <a:gd name="connsiteY79" fmla="*/ 1585 h 10000"/>
                  <a:gd name="connsiteX80" fmla="*/ 2212 w 10000"/>
                  <a:gd name="connsiteY80" fmla="*/ 1320 h 10000"/>
                  <a:gd name="connsiteX81" fmla="*/ 1945 w 10000"/>
                  <a:gd name="connsiteY81" fmla="*/ 1076 h 10000"/>
                  <a:gd name="connsiteX82" fmla="*/ 1820 w 10000"/>
                  <a:gd name="connsiteY82" fmla="*/ 1066 h 10000"/>
                  <a:gd name="connsiteX83" fmla="*/ 296 w 10000"/>
                  <a:gd name="connsiteY83" fmla="*/ 1209 h 10000"/>
                  <a:gd name="connsiteX84" fmla="*/ 183 w 10000"/>
                  <a:gd name="connsiteY84" fmla="*/ 1198 h 10000"/>
                  <a:gd name="connsiteX85" fmla="*/ 114 w 10000"/>
                  <a:gd name="connsiteY85" fmla="*/ 1076 h 10000"/>
                  <a:gd name="connsiteX86" fmla="*/ 631 w 10000"/>
                  <a:gd name="connsiteY86" fmla="*/ 670 h 10000"/>
                  <a:gd name="connsiteX87" fmla="*/ 1050 w 10000"/>
                  <a:gd name="connsiteY87" fmla="*/ 650 h 10000"/>
                  <a:gd name="connsiteX88" fmla="*/ 3204 w 10000"/>
                  <a:gd name="connsiteY88" fmla="*/ 731 h 10000"/>
                  <a:gd name="connsiteX89" fmla="*/ 3707 w 10000"/>
                  <a:gd name="connsiteY89" fmla="*/ 690 h 10000"/>
                  <a:gd name="connsiteX90" fmla="*/ 4015 w 10000"/>
                  <a:gd name="connsiteY90" fmla="*/ 1 h 10000"/>
                  <a:gd name="connsiteX91" fmla="*/ 3204 w 10000"/>
                  <a:gd name="connsiteY91" fmla="*/ 650 h 10000"/>
                  <a:gd name="connsiteX92" fmla="*/ 1050 w 10000"/>
                  <a:gd name="connsiteY92" fmla="*/ 569 h 10000"/>
                  <a:gd name="connsiteX93" fmla="*/ 603 w 10000"/>
                  <a:gd name="connsiteY93" fmla="*/ 589 h 10000"/>
                  <a:gd name="connsiteX94" fmla="*/ 3 w 10000"/>
                  <a:gd name="connsiteY94" fmla="*/ 1076 h 10000"/>
                  <a:gd name="connsiteX95" fmla="*/ 141 w 10000"/>
                  <a:gd name="connsiteY95" fmla="*/ 1279 h 10000"/>
                  <a:gd name="connsiteX96" fmla="*/ 296 w 10000"/>
                  <a:gd name="connsiteY96" fmla="*/ 1288 h 10000"/>
                  <a:gd name="connsiteX97" fmla="*/ 1820 w 10000"/>
                  <a:gd name="connsiteY97" fmla="*/ 1148 h 10000"/>
                  <a:gd name="connsiteX98" fmla="*/ 1917 w 10000"/>
                  <a:gd name="connsiteY98" fmla="*/ 1158 h 10000"/>
                  <a:gd name="connsiteX99" fmla="*/ 2100 w 10000"/>
                  <a:gd name="connsiteY99" fmla="*/ 1320 h 10000"/>
                  <a:gd name="connsiteX100" fmla="*/ 2017 w 10000"/>
                  <a:gd name="connsiteY100" fmla="*/ 1544 h 10000"/>
                  <a:gd name="connsiteX101" fmla="*/ 1679 w 10000"/>
                  <a:gd name="connsiteY101" fmla="*/ 1715 h 10000"/>
                  <a:gd name="connsiteX102" fmla="*/ 1456 w 10000"/>
                  <a:gd name="connsiteY102" fmla="*/ 1798 h 10000"/>
                  <a:gd name="connsiteX103" fmla="*/ 1332 w 10000"/>
                  <a:gd name="connsiteY103" fmla="*/ 1909 h 10000"/>
                  <a:gd name="connsiteX104" fmla="*/ 1332 w 10000"/>
                  <a:gd name="connsiteY104" fmla="*/ 1919 h 10000"/>
                  <a:gd name="connsiteX105" fmla="*/ 1442 w 10000"/>
                  <a:gd name="connsiteY105" fmla="*/ 2012 h 10000"/>
                  <a:gd name="connsiteX106" fmla="*/ 1751 w 10000"/>
                  <a:gd name="connsiteY106" fmla="*/ 2091 h 10000"/>
                  <a:gd name="connsiteX107" fmla="*/ 1959 w 10000"/>
                  <a:gd name="connsiteY107" fmla="*/ 2173 h 10000"/>
                  <a:gd name="connsiteX108" fmla="*/ 2031 w 10000"/>
                  <a:gd name="connsiteY108" fmla="*/ 2407 h 10000"/>
                  <a:gd name="connsiteX109" fmla="*/ 2017 w 10000"/>
                  <a:gd name="connsiteY109" fmla="*/ 2508 h 10000"/>
                  <a:gd name="connsiteX110" fmla="*/ 1707 w 10000"/>
                  <a:gd name="connsiteY110" fmla="*/ 2761 h 10000"/>
                  <a:gd name="connsiteX111" fmla="*/ 1707 w 10000"/>
                  <a:gd name="connsiteY111" fmla="*/ 7392 h 10000"/>
                  <a:gd name="connsiteX112" fmla="*/ 2058 w 10000"/>
                  <a:gd name="connsiteY112" fmla="*/ 7645 h 10000"/>
                  <a:gd name="connsiteX113" fmla="*/ 2031 w 10000"/>
                  <a:gd name="connsiteY113" fmla="*/ 7850 h 10000"/>
                  <a:gd name="connsiteX114" fmla="*/ 2155 w 10000"/>
                  <a:gd name="connsiteY114" fmla="*/ 8042 h 10000"/>
                  <a:gd name="connsiteX115" fmla="*/ 2616 w 10000"/>
                  <a:gd name="connsiteY115" fmla="*/ 8082 h 10000"/>
                  <a:gd name="connsiteX116" fmla="*/ 3245 w 10000"/>
                  <a:gd name="connsiteY116" fmla="*/ 8011 h 10000"/>
                  <a:gd name="connsiteX117" fmla="*/ 3372 w 10000"/>
                  <a:gd name="connsiteY117" fmla="*/ 7830 h 10000"/>
                  <a:gd name="connsiteX118" fmla="*/ 3344 w 10000"/>
                  <a:gd name="connsiteY118" fmla="*/ 7645 h 10000"/>
                  <a:gd name="connsiteX119" fmla="*/ 3652 w 10000"/>
                  <a:gd name="connsiteY119" fmla="*/ 7392 h 10000"/>
                  <a:gd name="connsiteX120" fmla="*/ 3652 w 10000"/>
                  <a:gd name="connsiteY120" fmla="*/ 2761 h 10000"/>
                  <a:gd name="connsiteX121" fmla="*/ 3358 w 10000"/>
                  <a:gd name="connsiteY121" fmla="*/ 2508 h 10000"/>
                  <a:gd name="connsiteX122" fmla="*/ 3330 w 10000"/>
                  <a:gd name="connsiteY122" fmla="*/ 2377 h 10000"/>
                  <a:gd name="connsiteX123" fmla="*/ 3400 w 10000"/>
                  <a:gd name="connsiteY123" fmla="*/ 2264 h 10000"/>
                  <a:gd name="connsiteX124" fmla="*/ 3974 w 10000"/>
                  <a:gd name="connsiteY124" fmla="*/ 2203 h 10000"/>
                  <a:gd name="connsiteX125" fmla="*/ 4380 w 10000"/>
                  <a:gd name="connsiteY125" fmla="*/ 2244 h 10000"/>
                  <a:gd name="connsiteX126" fmla="*/ 4449 w 10000"/>
                  <a:gd name="connsiteY126" fmla="*/ 2356 h 10000"/>
                  <a:gd name="connsiteX127" fmla="*/ 4422 w 10000"/>
                  <a:gd name="connsiteY127" fmla="*/ 2508 h 10000"/>
                  <a:gd name="connsiteX128" fmla="*/ 4422 w 10000"/>
                  <a:gd name="connsiteY128" fmla="*/ 2508 h 10000"/>
                  <a:gd name="connsiteX129" fmla="*/ 4029 w 10000"/>
                  <a:gd name="connsiteY129" fmla="*/ 2761 h 10000"/>
                  <a:gd name="connsiteX130" fmla="*/ 4029 w 10000"/>
                  <a:gd name="connsiteY130" fmla="*/ 7392 h 10000"/>
                  <a:gd name="connsiteX131" fmla="*/ 4281 w 10000"/>
                  <a:gd name="connsiteY131" fmla="*/ 7635 h 10000"/>
                  <a:gd name="connsiteX132" fmla="*/ 4254 w 10000"/>
                  <a:gd name="connsiteY132" fmla="*/ 7830 h 10000"/>
                  <a:gd name="connsiteX133" fmla="*/ 4380 w 10000"/>
                  <a:gd name="connsiteY133" fmla="*/ 8022 h 10000"/>
                  <a:gd name="connsiteX134" fmla="*/ 4841 w 10000"/>
                  <a:gd name="connsiteY134" fmla="*/ 8072 h 10000"/>
                  <a:gd name="connsiteX135" fmla="*/ 5468 w 10000"/>
                  <a:gd name="connsiteY135" fmla="*/ 8001 h 10000"/>
                  <a:gd name="connsiteX136" fmla="*/ 5595 w 10000"/>
                  <a:gd name="connsiteY136" fmla="*/ 7808 h 10000"/>
                  <a:gd name="connsiteX137" fmla="*/ 5567 w 10000"/>
                  <a:gd name="connsiteY137" fmla="*/ 7645 h 10000"/>
                  <a:gd name="connsiteX138" fmla="*/ 5595 w 10000"/>
                  <a:gd name="connsiteY138" fmla="*/ 7655 h 10000"/>
                  <a:gd name="connsiteX139" fmla="*/ 5988 w 10000"/>
                  <a:gd name="connsiteY139" fmla="*/ 7392 h 10000"/>
                  <a:gd name="connsiteX140" fmla="*/ 5988 w 10000"/>
                  <a:gd name="connsiteY140" fmla="*/ 2761 h 10000"/>
                  <a:gd name="connsiteX141" fmla="*/ 5595 w 10000"/>
                  <a:gd name="connsiteY141" fmla="*/ 2508 h 10000"/>
                  <a:gd name="connsiteX142" fmla="*/ 5567 w 10000"/>
                  <a:gd name="connsiteY142" fmla="*/ 2508 h 10000"/>
                  <a:gd name="connsiteX143" fmla="*/ 5554 w 10000"/>
                  <a:gd name="connsiteY143" fmla="*/ 2366 h 10000"/>
                  <a:gd name="connsiteX144" fmla="*/ 5609 w 10000"/>
                  <a:gd name="connsiteY144" fmla="*/ 2254 h 10000"/>
                  <a:gd name="connsiteX145" fmla="*/ 6197 w 10000"/>
                  <a:gd name="connsiteY145" fmla="*/ 2193 h 10000"/>
                  <a:gd name="connsiteX146" fmla="*/ 6604 w 10000"/>
                  <a:gd name="connsiteY146" fmla="*/ 2233 h 10000"/>
                  <a:gd name="connsiteX147" fmla="*/ 6673 w 10000"/>
                  <a:gd name="connsiteY147" fmla="*/ 2346 h 10000"/>
                  <a:gd name="connsiteX148" fmla="*/ 6631 w 10000"/>
                  <a:gd name="connsiteY148" fmla="*/ 2518 h 10000"/>
                  <a:gd name="connsiteX149" fmla="*/ 6365 w 10000"/>
                  <a:gd name="connsiteY149" fmla="*/ 2761 h 10000"/>
                  <a:gd name="connsiteX150" fmla="*/ 6365 w 10000"/>
                  <a:gd name="connsiteY150" fmla="*/ 7392 h 10000"/>
                  <a:gd name="connsiteX151" fmla="*/ 6617 w 10000"/>
                  <a:gd name="connsiteY151" fmla="*/ 7635 h 10000"/>
                  <a:gd name="connsiteX152" fmla="*/ 6576 w 10000"/>
                  <a:gd name="connsiteY152" fmla="*/ 7830 h 10000"/>
                  <a:gd name="connsiteX153" fmla="*/ 6714 w 10000"/>
                  <a:gd name="connsiteY153" fmla="*/ 8022 h 10000"/>
                  <a:gd name="connsiteX154" fmla="*/ 7175 w 10000"/>
                  <a:gd name="connsiteY154" fmla="*/ 8072 h 10000"/>
                  <a:gd name="connsiteX155" fmla="*/ 7804 w 10000"/>
                  <a:gd name="connsiteY155" fmla="*/ 8001 h 10000"/>
                  <a:gd name="connsiteX156" fmla="*/ 7931 w 10000"/>
                  <a:gd name="connsiteY156" fmla="*/ 7808 h 10000"/>
                  <a:gd name="connsiteX157" fmla="*/ 7903 w 10000"/>
                  <a:gd name="connsiteY157" fmla="*/ 7655 h 10000"/>
                  <a:gd name="connsiteX158" fmla="*/ 7917 w 10000"/>
                  <a:gd name="connsiteY158" fmla="*/ 7655 h 10000"/>
                  <a:gd name="connsiteX159" fmla="*/ 8308 w 10000"/>
                  <a:gd name="connsiteY159" fmla="*/ 7392 h 10000"/>
                  <a:gd name="connsiteX160" fmla="*/ 8308 w 10000"/>
                  <a:gd name="connsiteY160" fmla="*/ 2761 h 10000"/>
                  <a:gd name="connsiteX161" fmla="*/ 7917 w 10000"/>
                  <a:gd name="connsiteY161" fmla="*/ 2508 h 10000"/>
                  <a:gd name="connsiteX162" fmla="*/ 7903 w 10000"/>
                  <a:gd name="connsiteY162" fmla="*/ 2508 h 10000"/>
                  <a:gd name="connsiteX163" fmla="*/ 7890 w 10000"/>
                  <a:gd name="connsiteY163" fmla="*/ 2366 h 10000"/>
                  <a:gd name="connsiteX164" fmla="*/ 7959 w 10000"/>
                  <a:gd name="connsiteY164" fmla="*/ 2254 h 10000"/>
                  <a:gd name="connsiteX165" fmla="*/ 8531 w 10000"/>
                  <a:gd name="connsiteY165" fmla="*/ 2193 h 10000"/>
                  <a:gd name="connsiteX166" fmla="*/ 8937 w 10000"/>
                  <a:gd name="connsiteY166" fmla="*/ 2233 h 10000"/>
                  <a:gd name="connsiteX167" fmla="*/ 9009 w 10000"/>
                  <a:gd name="connsiteY167" fmla="*/ 2346 h 10000"/>
                  <a:gd name="connsiteX168" fmla="*/ 8979 w 10000"/>
                  <a:gd name="connsiteY168" fmla="*/ 2518 h 10000"/>
                  <a:gd name="connsiteX169" fmla="*/ 8699 w 10000"/>
                  <a:gd name="connsiteY169" fmla="*/ 2761 h 10000"/>
                  <a:gd name="connsiteX170" fmla="*/ 8699 w 10000"/>
                  <a:gd name="connsiteY170" fmla="*/ 7392 h 10000"/>
                  <a:gd name="connsiteX171" fmla="*/ 9036 w 10000"/>
                  <a:gd name="connsiteY171" fmla="*/ 7645 h 10000"/>
                  <a:gd name="connsiteX172" fmla="*/ 9147 w 10000"/>
                  <a:gd name="connsiteY172" fmla="*/ 7959 h 10000"/>
                  <a:gd name="connsiteX173" fmla="*/ 9092 w 10000"/>
                  <a:gd name="connsiteY173" fmla="*/ 8062 h 10000"/>
                  <a:gd name="connsiteX174" fmla="*/ 8896 w 10000"/>
                  <a:gd name="connsiteY174" fmla="*/ 8102 h 10000"/>
                  <a:gd name="connsiteX175" fmla="*/ 8393 w 10000"/>
                  <a:gd name="connsiteY175" fmla="*/ 8113 h 10000"/>
                  <a:gd name="connsiteX176" fmla="*/ 7986 w 10000"/>
                  <a:gd name="connsiteY176" fmla="*/ 8174 h 10000"/>
                  <a:gd name="connsiteX177" fmla="*/ 7890 w 10000"/>
                  <a:gd name="connsiteY177" fmla="*/ 8336 h 10000"/>
                  <a:gd name="connsiteX178" fmla="*/ 8183 w 10000"/>
                  <a:gd name="connsiteY178" fmla="*/ 8660 h 10000"/>
                  <a:gd name="connsiteX179" fmla="*/ 8923 w 10000"/>
                  <a:gd name="connsiteY179" fmla="*/ 8711 h 10000"/>
                  <a:gd name="connsiteX180" fmla="*/ 9594 w 10000"/>
                  <a:gd name="connsiteY180" fmla="*/ 8761 h 10000"/>
                  <a:gd name="connsiteX181" fmla="*/ 9790 w 10000"/>
                  <a:gd name="connsiteY181" fmla="*/ 8875 h 10000"/>
                  <a:gd name="connsiteX182" fmla="*/ 9889 w 10000"/>
                  <a:gd name="connsiteY182" fmla="*/ 9007 h 10000"/>
                  <a:gd name="connsiteX183" fmla="*/ 9818 w 10000"/>
                  <a:gd name="connsiteY183" fmla="*/ 9077 h 10000"/>
                  <a:gd name="connsiteX184" fmla="*/ 9497 w 10000"/>
                  <a:gd name="connsiteY184" fmla="*/ 9137 h 10000"/>
                  <a:gd name="connsiteX185" fmla="*/ 9204 w 10000"/>
                  <a:gd name="connsiteY185" fmla="*/ 9148 h 10000"/>
                  <a:gd name="connsiteX186" fmla="*/ 5694 w 10000"/>
                  <a:gd name="connsiteY186" fmla="*/ 9017 h 10000"/>
                  <a:gd name="connsiteX187" fmla="*/ 4979 w 10000"/>
                  <a:gd name="connsiteY187" fmla="*/ 9056 h 10000"/>
                  <a:gd name="connsiteX188" fmla="*/ 4449 w 10000"/>
                  <a:gd name="connsiteY188" fmla="*/ 9505 h 10000"/>
                  <a:gd name="connsiteX189" fmla="*/ 4546 w 10000"/>
                  <a:gd name="connsiteY189" fmla="*/ 9960 h 10000"/>
                  <a:gd name="connsiteX190" fmla="*/ 4546 w 10000"/>
                  <a:gd name="connsiteY190" fmla="*/ 9980 h 10000"/>
                  <a:gd name="connsiteX191" fmla="*/ 4645 w 10000"/>
                  <a:gd name="connsiteY191" fmla="*/ 10000 h 10000"/>
                  <a:gd name="connsiteX192" fmla="*/ 4645 w 10000"/>
                  <a:gd name="connsiteY192" fmla="*/ 10000 h 10000"/>
                  <a:gd name="connsiteX193" fmla="*/ 4659 w 10000"/>
                  <a:gd name="connsiteY193" fmla="*/ 9960 h 10000"/>
                  <a:gd name="connsiteX194" fmla="*/ 4560 w 10000"/>
                  <a:gd name="connsiteY194" fmla="*/ 9505 h 10000"/>
                  <a:gd name="connsiteX195" fmla="*/ 5008 w 10000"/>
                  <a:gd name="connsiteY195" fmla="*/ 9127 h 10000"/>
                  <a:gd name="connsiteX196" fmla="*/ 5694 w 10000"/>
                  <a:gd name="connsiteY196" fmla="*/ 9097 h 10000"/>
                  <a:gd name="connsiteX197" fmla="*/ 9204 w 10000"/>
                  <a:gd name="connsiteY197" fmla="*/ 9229 h 10000"/>
                  <a:gd name="connsiteX198" fmla="*/ 9511 w 10000"/>
                  <a:gd name="connsiteY198" fmla="*/ 9219 h 10000"/>
                  <a:gd name="connsiteX199" fmla="*/ 9889 w 10000"/>
                  <a:gd name="connsiteY199" fmla="*/ 9148 h 10000"/>
                  <a:gd name="connsiteX200" fmla="*/ 10000 w 10000"/>
                  <a:gd name="connsiteY200" fmla="*/ 9007 h 10000"/>
                  <a:gd name="connsiteX201" fmla="*/ 9876 w 10000"/>
                  <a:gd name="connsiteY201" fmla="*/ 8812 h 10000"/>
                  <a:gd name="connsiteX0" fmla="*/ 9876 w 10000"/>
                  <a:gd name="connsiteY0" fmla="*/ 8812 h 10000"/>
                  <a:gd name="connsiteX1" fmla="*/ 9652 w 10000"/>
                  <a:gd name="connsiteY1" fmla="*/ 8691 h 10000"/>
                  <a:gd name="connsiteX2" fmla="*/ 8937 w 10000"/>
                  <a:gd name="connsiteY2" fmla="*/ 8630 h 10000"/>
                  <a:gd name="connsiteX3" fmla="*/ 8238 w 10000"/>
                  <a:gd name="connsiteY3" fmla="*/ 8590 h 10000"/>
                  <a:gd name="connsiteX4" fmla="*/ 8000 w 10000"/>
                  <a:gd name="connsiteY4" fmla="*/ 8336 h 10000"/>
                  <a:gd name="connsiteX5" fmla="*/ 8055 w 10000"/>
                  <a:gd name="connsiteY5" fmla="*/ 8235 h 10000"/>
                  <a:gd name="connsiteX6" fmla="*/ 8238 w 10000"/>
                  <a:gd name="connsiteY6" fmla="*/ 8204 h 10000"/>
                  <a:gd name="connsiteX7" fmla="*/ 8754 w 10000"/>
                  <a:gd name="connsiteY7" fmla="*/ 8194 h 10000"/>
                  <a:gd name="connsiteX8" fmla="*/ 9161 w 10000"/>
                  <a:gd name="connsiteY8" fmla="*/ 8123 h 10000"/>
                  <a:gd name="connsiteX9" fmla="*/ 9260 w 10000"/>
                  <a:gd name="connsiteY9" fmla="*/ 7959 h 10000"/>
                  <a:gd name="connsiteX10" fmla="*/ 9161 w 10000"/>
                  <a:gd name="connsiteY10" fmla="*/ 7645 h 10000"/>
                  <a:gd name="connsiteX11" fmla="*/ 9483 w 10000"/>
                  <a:gd name="connsiteY11" fmla="*/ 7392 h 10000"/>
                  <a:gd name="connsiteX12" fmla="*/ 9483 w 10000"/>
                  <a:gd name="connsiteY12" fmla="*/ 2761 h 10000"/>
                  <a:gd name="connsiteX13" fmla="*/ 9092 w 10000"/>
                  <a:gd name="connsiteY13" fmla="*/ 2508 h 10000"/>
                  <a:gd name="connsiteX14" fmla="*/ 9119 w 10000"/>
                  <a:gd name="connsiteY14" fmla="*/ 2346 h 10000"/>
                  <a:gd name="connsiteX15" fmla="*/ 8979 w 10000"/>
                  <a:gd name="connsiteY15" fmla="*/ 2152 h 10000"/>
                  <a:gd name="connsiteX16" fmla="*/ 8531 w 10000"/>
                  <a:gd name="connsiteY16" fmla="*/ 2111 h 10000"/>
                  <a:gd name="connsiteX17" fmla="*/ 7903 w 10000"/>
                  <a:gd name="connsiteY17" fmla="*/ 2183 h 10000"/>
                  <a:gd name="connsiteX18" fmla="*/ 7777 w 10000"/>
                  <a:gd name="connsiteY18" fmla="*/ 2366 h 10000"/>
                  <a:gd name="connsiteX19" fmla="*/ 7804 w 10000"/>
                  <a:gd name="connsiteY19" fmla="*/ 2518 h 10000"/>
                  <a:gd name="connsiteX20" fmla="*/ 7526 w 10000"/>
                  <a:gd name="connsiteY20" fmla="*/ 2761 h 10000"/>
                  <a:gd name="connsiteX21" fmla="*/ 7526 w 10000"/>
                  <a:gd name="connsiteY21" fmla="*/ 7392 h 10000"/>
                  <a:gd name="connsiteX22" fmla="*/ 7791 w 10000"/>
                  <a:gd name="connsiteY22" fmla="*/ 7635 h 10000"/>
                  <a:gd name="connsiteX23" fmla="*/ 7818 w 10000"/>
                  <a:gd name="connsiteY23" fmla="*/ 7808 h 10000"/>
                  <a:gd name="connsiteX24" fmla="*/ 7749 w 10000"/>
                  <a:gd name="connsiteY24" fmla="*/ 7929 h 10000"/>
                  <a:gd name="connsiteX25" fmla="*/ 7175 w 10000"/>
                  <a:gd name="connsiteY25" fmla="*/ 7989 h 10000"/>
                  <a:gd name="connsiteX26" fmla="*/ 6756 w 10000"/>
                  <a:gd name="connsiteY26" fmla="*/ 7949 h 10000"/>
                  <a:gd name="connsiteX27" fmla="*/ 6686 w 10000"/>
                  <a:gd name="connsiteY27" fmla="*/ 7830 h 10000"/>
                  <a:gd name="connsiteX28" fmla="*/ 6728 w 10000"/>
                  <a:gd name="connsiteY28" fmla="*/ 7645 h 10000"/>
                  <a:gd name="connsiteX29" fmla="*/ 6756 w 10000"/>
                  <a:gd name="connsiteY29" fmla="*/ 7655 h 10000"/>
                  <a:gd name="connsiteX30" fmla="*/ 7147 w 10000"/>
                  <a:gd name="connsiteY30" fmla="*/ 7392 h 10000"/>
                  <a:gd name="connsiteX31" fmla="*/ 7147 w 10000"/>
                  <a:gd name="connsiteY31" fmla="*/ 2761 h 10000"/>
                  <a:gd name="connsiteX32" fmla="*/ 6756 w 10000"/>
                  <a:gd name="connsiteY32" fmla="*/ 2508 h 10000"/>
                  <a:gd name="connsiteX33" fmla="*/ 6756 w 10000"/>
                  <a:gd name="connsiteY33" fmla="*/ 2508 h 10000"/>
                  <a:gd name="connsiteX34" fmla="*/ 6783 w 10000"/>
                  <a:gd name="connsiteY34" fmla="*/ 2346 h 10000"/>
                  <a:gd name="connsiteX35" fmla="*/ 6645 w 10000"/>
                  <a:gd name="connsiteY35" fmla="*/ 2152 h 10000"/>
                  <a:gd name="connsiteX36" fmla="*/ 6197 w 10000"/>
                  <a:gd name="connsiteY36" fmla="*/ 2111 h 10000"/>
                  <a:gd name="connsiteX37" fmla="*/ 5554 w 10000"/>
                  <a:gd name="connsiteY37" fmla="*/ 2183 h 10000"/>
                  <a:gd name="connsiteX38" fmla="*/ 5427 w 10000"/>
                  <a:gd name="connsiteY38" fmla="*/ 2366 h 10000"/>
                  <a:gd name="connsiteX39" fmla="*/ 5455 w 10000"/>
                  <a:gd name="connsiteY39" fmla="*/ 2518 h 10000"/>
                  <a:gd name="connsiteX40" fmla="*/ 5204 w 10000"/>
                  <a:gd name="connsiteY40" fmla="*/ 2761 h 10000"/>
                  <a:gd name="connsiteX41" fmla="*/ 5204 w 10000"/>
                  <a:gd name="connsiteY41" fmla="*/ 7392 h 10000"/>
                  <a:gd name="connsiteX42" fmla="*/ 5455 w 10000"/>
                  <a:gd name="connsiteY42" fmla="*/ 7635 h 10000"/>
                  <a:gd name="connsiteX43" fmla="*/ 5485 w 10000"/>
                  <a:gd name="connsiteY43" fmla="*/ 7808 h 10000"/>
                  <a:gd name="connsiteX44" fmla="*/ 5413 w 10000"/>
                  <a:gd name="connsiteY44" fmla="*/ 7929 h 10000"/>
                  <a:gd name="connsiteX45" fmla="*/ 4841 w 10000"/>
                  <a:gd name="connsiteY45" fmla="*/ 7989 h 10000"/>
                  <a:gd name="connsiteX46" fmla="*/ 4436 w 10000"/>
                  <a:gd name="connsiteY46" fmla="*/ 7949 h 10000"/>
                  <a:gd name="connsiteX47" fmla="*/ 4364 w 10000"/>
                  <a:gd name="connsiteY47" fmla="*/ 7830 h 10000"/>
                  <a:gd name="connsiteX48" fmla="*/ 4394 w 10000"/>
                  <a:gd name="connsiteY48" fmla="*/ 7645 h 10000"/>
                  <a:gd name="connsiteX49" fmla="*/ 4422 w 10000"/>
                  <a:gd name="connsiteY49" fmla="*/ 7655 h 10000"/>
                  <a:gd name="connsiteX50" fmla="*/ 4811 w 10000"/>
                  <a:gd name="connsiteY50" fmla="*/ 7392 h 10000"/>
                  <a:gd name="connsiteX51" fmla="*/ 4811 w 10000"/>
                  <a:gd name="connsiteY51" fmla="*/ 2761 h 10000"/>
                  <a:gd name="connsiteX52" fmla="*/ 4532 w 10000"/>
                  <a:gd name="connsiteY52" fmla="*/ 2518 h 10000"/>
                  <a:gd name="connsiteX53" fmla="*/ 4560 w 10000"/>
                  <a:gd name="connsiteY53" fmla="*/ 2356 h 10000"/>
                  <a:gd name="connsiteX54" fmla="*/ 4436 w 10000"/>
                  <a:gd name="connsiteY54" fmla="*/ 2162 h 10000"/>
                  <a:gd name="connsiteX55" fmla="*/ 3974 w 10000"/>
                  <a:gd name="connsiteY55" fmla="*/ 2121 h 10000"/>
                  <a:gd name="connsiteX56" fmla="*/ 3344 w 10000"/>
                  <a:gd name="connsiteY56" fmla="*/ 2193 h 10000"/>
                  <a:gd name="connsiteX57" fmla="*/ 3218 w 10000"/>
                  <a:gd name="connsiteY57" fmla="*/ 2377 h 10000"/>
                  <a:gd name="connsiteX58" fmla="*/ 3245 w 10000"/>
                  <a:gd name="connsiteY58" fmla="*/ 2508 h 10000"/>
                  <a:gd name="connsiteX59" fmla="*/ 2870 w 10000"/>
                  <a:gd name="connsiteY59" fmla="*/ 2761 h 10000"/>
                  <a:gd name="connsiteX60" fmla="*/ 2870 w 10000"/>
                  <a:gd name="connsiteY60" fmla="*/ 7392 h 10000"/>
                  <a:gd name="connsiteX61" fmla="*/ 3218 w 10000"/>
                  <a:gd name="connsiteY61" fmla="*/ 7645 h 10000"/>
                  <a:gd name="connsiteX62" fmla="*/ 3259 w 10000"/>
                  <a:gd name="connsiteY62" fmla="*/ 7830 h 10000"/>
                  <a:gd name="connsiteX63" fmla="*/ 3190 w 10000"/>
                  <a:gd name="connsiteY63" fmla="*/ 7939 h 10000"/>
                  <a:gd name="connsiteX64" fmla="*/ 2616 w 10000"/>
                  <a:gd name="connsiteY64" fmla="*/ 8001 h 10000"/>
                  <a:gd name="connsiteX65" fmla="*/ 2212 w 10000"/>
                  <a:gd name="connsiteY65" fmla="*/ 7959 h 10000"/>
                  <a:gd name="connsiteX66" fmla="*/ 2141 w 10000"/>
                  <a:gd name="connsiteY66" fmla="*/ 7850 h 10000"/>
                  <a:gd name="connsiteX67" fmla="*/ 2183 w 10000"/>
                  <a:gd name="connsiteY67" fmla="*/ 7645 h 10000"/>
                  <a:gd name="connsiteX68" fmla="*/ 2491 w 10000"/>
                  <a:gd name="connsiteY68" fmla="*/ 7392 h 10000"/>
                  <a:gd name="connsiteX69" fmla="*/ 2491 w 10000"/>
                  <a:gd name="connsiteY69" fmla="*/ 2761 h 10000"/>
                  <a:gd name="connsiteX70" fmla="*/ 2127 w 10000"/>
                  <a:gd name="connsiteY70" fmla="*/ 2508 h 10000"/>
                  <a:gd name="connsiteX71" fmla="*/ 2141 w 10000"/>
                  <a:gd name="connsiteY71" fmla="*/ 2407 h 10000"/>
                  <a:gd name="connsiteX72" fmla="*/ 2058 w 10000"/>
                  <a:gd name="connsiteY72" fmla="*/ 2121 h 10000"/>
                  <a:gd name="connsiteX73" fmla="*/ 1679 w 10000"/>
                  <a:gd name="connsiteY73" fmla="*/ 1992 h 10000"/>
                  <a:gd name="connsiteX74" fmla="*/ 1498 w 10000"/>
                  <a:gd name="connsiteY74" fmla="*/ 1939 h 10000"/>
                  <a:gd name="connsiteX75" fmla="*/ 1442 w 10000"/>
                  <a:gd name="connsiteY75" fmla="*/ 1919 h 10000"/>
                  <a:gd name="connsiteX76" fmla="*/ 1442 w 10000"/>
                  <a:gd name="connsiteY76" fmla="*/ 1919 h 10000"/>
                  <a:gd name="connsiteX77" fmla="*/ 1456 w 10000"/>
                  <a:gd name="connsiteY77" fmla="*/ 1899 h 10000"/>
                  <a:gd name="connsiteX78" fmla="*/ 1778 w 10000"/>
                  <a:gd name="connsiteY78" fmla="*/ 1766 h 10000"/>
                  <a:gd name="connsiteX79" fmla="*/ 2113 w 10000"/>
                  <a:gd name="connsiteY79" fmla="*/ 1585 h 10000"/>
                  <a:gd name="connsiteX80" fmla="*/ 2212 w 10000"/>
                  <a:gd name="connsiteY80" fmla="*/ 1320 h 10000"/>
                  <a:gd name="connsiteX81" fmla="*/ 1945 w 10000"/>
                  <a:gd name="connsiteY81" fmla="*/ 1076 h 10000"/>
                  <a:gd name="connsiteX82" fmla="*/ 1820 w 10000"/>
                  <a:gd name="connsiteY82" fmla="*/ 1066 h 10000"/>
                  <a:gd name="connsiteX83" fmla="*/ 296 w 10000"/>
                  <a:gd name="connsiteY83" fmla="*/ 1209 h 10000"/>
                  <a:gd name="connsiteX84" fmla="*/ 183 w 10000"/>
                  <a:gd name="connsiteY84" fmla="*/ 1198 h 10000"/>
                  <a:gd name="connsiteX85" fmla="*/ 114 w 10000"/>
                  <a:gd name="connsiteY85" fmla="*/ 1076 h 10000"/>
                  <a:gd name="connsiteX86" fmla="*/ 631 w 10000"/>
                  <a:gd name="connsiteY86" fmla="*/ 670 h 10000"/>
                  <a:gd name="connsiteX87" fmla="*/ 1050 w 10000"/>
                  <a:gd name="connsiteY87" fmla="*/ 650 h 10000"/>
                  <a:gd name="connsiteX88" fmla="*/ 3204 w 10000"/>
                  <a:gd name="connsiteY88" fmla="*/ 731 h 10000"/>
                  <a:gd name="connsiteX89" fmla="*/ 4015 w 10000"/>
                  <a:gd name="connsiteY89" fmla="*/ 1 h 10000"/>
                  <a:gd name="connsiteX90" fmla="*/ 3204 w 10000"/>
                  <a:gd name="connsiteY90" fmla="*/ 650 h 10000"/>
                  <a:gd name="connsiteX91" fmla="*/ 1050 w 10000"/>
                  <a:gd name="connsiteY91" fmla="*/ 569 h 10000"/>
                  <a:gd name="connsiteX92" fmla="*/ 603 w 10000"/>
                  <a:gd name="connsiteY92" fmla="*/ 589 h 10000"/>
                  <a:gd name="connsiteX93" fmla="*/ 3 w 10000"/>
                  <a:gd name="connsiteY93" fmla="*/ 1076 h 10000"/>
                  <a:gd name="connsiteX94" fmla="*/ 141 w 10000"/>
                  <a:gd name="connsiteY94" fmla="*/ 1279 h 10000"/>
                  <a:gd name="connsiteX95" fmla="*/ 296 w 10000"/>
                  <a:gd name="connsiteY95" fmla="*/ 1288 h 10000"/>
                  <a:gd name="connsiteX96" fmla="*/ 1820 w 10000"/>
                  <a:gd name="connsiteY96" fmla="*/ 1148 h 10000"/>
                  <a:gd name="connsiteX97" fmla="*/ 1917 w 10000"/>
                  <a:gd name="connsiteY97" fmla="*/ 1158 h 10000"/>
                  <a:gd name="connsiteX98" fmla="*/ 2100 w 10000"/>
                  <a:gd name="connsiteY98" fmla="*/ 1320 h 10000"/>
                  <a:gd name="connsiteX99" fmla="*/ 2017 w 10000"/>
                  <a:gd name="connsiteY99" fmla="*/ 1544 h 10000"/>
                  <a:gd name="connsiteX100" fmla="*/ 1679 w 10000"/>
                  <a:gd name="connsiteY100" fmla="*/ 1715 h 10000"/>
                  <a:gd name="connsiteX101" fmla="*/ 1456 w 10000"/>
                  <a:gd name="connsiteY101" fmla="*/ 1798 h 10000"/>
                  <a:gd name="connsiteX102" fmla="*/ 1332 w 10000"/>
                  <a:gd name="connsiteY102" fmla="*/ 1909 h 10000"/>
                  <a:gd name="connsiteX103" fmla="*/ 1332 w 10000"/>
                  <a:gd name="connsiteY103" fmla="*/ 1919 h 10000"/>
                  <a:gd name="connsiteX104" fmla="*/ 1442 w 10000"/>
                  <a:gd name="connsiteY104" fmla="*/ 2012 h 10000"/>
                  <a:gd name="connsiteX105" fmla="*/ 1751 w 10000"/>
                  <a:gd name="connsiteY105" fmla="*/ 2091 h 10000"/>
                  <a:gd name="connsiteX106" fmla="*/ 1959 w 10000"/>
                  <a:gd name="connsiteY106" fmla="*/ 2173 h 10000"/>
                  <a:gd name="connsiteX107" fmla="*/ 2031 w 10000"/>
                  <a:gd name="connsiteY107" fmla="*/ 2407 h 10000"/>
                  <a:gd name="connsiteX108" fmla="*/ 2017 w 10000"/>
                  <a:gd name="connsiteY108" fmla="*/ 2508 h 10000"/>
                  <a:gd name="connsiteX109" fmla="*/ 1707 w 10000"/>
                  <a:gd name="connsiteY109" fmla="*/ 2761 h 10000"/>
                  <a:gd name="connsiteX110" fmla="*/ 1707 w 10000"/>
                  <a:gd name="connsiteY110" fmla="*/ 7392 h 10000"/>
                  <a:gd name="connsiteX111" fmla="*/ 2058 w 10000"/>
                  <a:gd name="connsiteY111" fmla="*/ 7645 h 10000"/>
                  <a:gd name="connsiteX112" fmla="*/ 2031 w 10000"/>
                  <a:gd name="connsiteY112" fmla="*/ 7850 h 10000"/>
                  <a:gd name="connsiteX113" fmla="*/ 2155 w 10000"/>
                  <a:gd name="connsiteY113" fmla="*/ 8042 h 10000"/>
                  <a:gd name="connsiteX114" fmla="*/ 2616 w 10000"/>
                  <a:gd name="connsiteY114" fmla="*/ 8082 h 10000"/>
                  <a:gd name="connsiteX115" fmla="*/ 3245 w 10000"/>
                  <a:gd name="connsiteY115" fmla="*/ 8011 h 10000"/>
                  <a:gd name="connsiteX116" fmla="*/ 3372 w 10000"/>
                  <a:gd name="connsiteY116" fmla="*/ 7830 h 10000"/>
                  <a:gd name="connsiteX117" fmla="*/ 3344 w 10000"/>
                  <a:gd name="connsiteY117" fmla="*/ 7645 h 10000"/>
                  <a:gd name="connsiteX118" fmla="*/ 3652 w 10000"/>
                  <a:gd name="connsiteY118" fmla="*/ 7392 h 10000"/>
                  <a:gd name="connsiteX119" fmla="*/ 3652 w 10000"/>
                  <a:gd name="connsiteY119" fmla="*/ 2761 h 10000"/>
                  <a:gd name="connsiteX120" fmla="*/ 3358 w 10000"/>
                  <a:gd name="connsiteY120" fmla="*/ 2508 h 10000"/>
                  <a:gd name="connsiteX121" fmla="*/ 3330 w 10000"/>
                  <a:gd name="connsiteY121" fmla="*/ 2377 h 10000"/>
                  <a:gd name="connsiteX122" fmla="*/ 3400 w 10000"/>
                  <a:gd name="connsiteY122" fmla="*/ 2264 h 10000"/>
                  <a:gd name="connsiteX123" fmla="*/ 3974 w 10000"/>
                  <a:gd name="connsiteY123" fmla="*/ 2203 h 10000"/>
                  <a:gd name="connsiteX124" fmla="*/ 4380 w 10000"/>
                  <a:gd name="connsiteY124" fmla="*/ 2244 h 10000"/>
                  <a:gd name="connsiteX125" fmla="*/ 4449 w 10000"/>
                  <a:gd name="connsiteY125" fmla="*/ 2356 h 10000"/>
                  <a:gd name="connsiteX126" fmla="*/ 4422 w 10000"/>
                  <a:gd name="connsiteY126" fmla="*/ 2508 h 10000"/>
                  <a:gd name="connsiteX127" fmla="*/ 4422 w 10000"/>
                  <a:gd name="connsiteY127" fmla="*/ 2508 h 10000"/>
                  <a:gd name="connsiteX128" fmla="*/ 4029 w 10000"/>
                  <a:gd name="connsiteY128" fmla="*/ 2761 h 10000"/>
                  <a:gd name="connsiteX129" fmla="*/ 4029 w 10000"/>
                  <a:gd name="connsiteY129" fmla="*/ 7392 h 10000"/>
                  <a:gd name="connsiteX130" fmla="*/ 4281 w 10000"/>
                  <a:gd name="connsiteY130" fmla="*/ 7635 h 10000"/>
                  <a:gd name="connsiteX131" fmla="*/ 4254 w 10000"/>
                  <a:gd name="connsiteY131" fmla="*/ 7830 h 10000"/>
                  <a:gd name="connsiteX132" fmla="*/ 4380 w 10000"/>
                  <a:gd name="connsiteY132" fmla="*/ 8022 h 10000"/>
                  <a:gd name="connsiteX133" fmla="*/ 4841 w 10000"/>
                  <a:gd name="connsiteY133" fmla="*/ 8072 h 10000"/>
                  <a:gd name="connsiteX134" fmla="*/ 5468 w 10000"/>
                  <a:gd name="connsiteY134" fmla="*/ 8001 h 10000"/>
                  <a:gd name="connsiteX135" fmla="*/ 5595 w 10000"/>
                  <a:gd name="connsiteY135" fmla="*/ 7808 h 10000"/>
                  <a:gd name="connsiteX136" fmla="*/ 5567 w 10000"/>
                  <a:gd name="connsiteY136" fmla="*/ 7645 h 10000"/>
                  <a:gd name="connsiteX137" fmla="*/ 5595 w 10000"/>
                  <a:gd name="connsiteY137" fmla="*/ 7655 h 10000"/>
                  <a:gd name="connsiteX138" fmla="*/ 5988 w 10000"/>
                  <a:gd name="connsiteY138" fmla="*/ 7392 h 10000"/>
                  <a:gd name="connsiteX139" fmla="*/ 5988 w 10000"/>
                  <a:gd name="connsiteY139" fmla="*/ 2761 h 10000"/>
                  <a:gd name="connsiteX140" fmla="*/ 5595 w 10000"/>
                  <a:gd name="connsiteY140" fmla="*/ 2508 h 10000"/>
                  <a:gd name="connsiteX141" fmla="*/ 5567 w 10000"/>
                  <a:gd name="connsiteY141" fmla="*/ 2508 h 10000"/>
                  <a:gd name="connsiteX142" fmla="*/ 5554 w 10000"/>
                  <a:gd name="connsiteY142" fmla="*/ 2366 h 10000"/>
                  <a:gd name="connsiteX143" fmla="*/ 5609 w 10000"/>
                  <a:gd name="connsiteY143" fmla="*/ 2254 h 10000"/>
                  <a:gd name="connsiteX144" fmla="*/ 6197 w 10000"/>
                  <a:gd name="connsiteY144" fmla="*/ 2193 h 10000"/>
                  <a:gd name="connsiteX145" fmla="*/ 6604 w 10000"/>
                  <a:gd name="connsiteY145" fmla="*/ 2233 h 10000"/>
                  <a:gd name="connsiteX146" fmla="*/ 6673 w 10000"/>
                  <a:gd name="connsiteY146" fmla="*/ 2346 h 10000"/>
                  <a:gd name="connsiteX147" fmla="*/ 6631 w 10000"/>
                  <a:gd name="connsiteY147" fmla="*/ 2518 h 10000"/>
                  <a:gd name="connsiteX148" fmla="*/ 6365 w 10000"/>
                  <a:gd name="connsiteY148" fmla="*/ 2761 h 10000"/>
                  <a:gd name="connsiteX149" fmla="*/ 6365 w 10000"/>
                  <a:gd name="connsiteY149" fmla="*/ 7392 h 10000"/>
                  <a:gd name="connsiteX150" fmla="*/ 6617 w 10000"/>
                  <a:gd name="connsiteY150" fmla="*/ 7635 h 10000"/>
                  <a:gd name="connsiteX151" fmla="*/ 6576 w 10000"/>
                  <a:gd name="connsiteY151" fmla="*/ 7830 h 10000"/>
                  <a:gd name="connsiteX152" fmla="*/ 6714 w 10000"/>
                  <a:gd name="connsiteY152" fmla="*/ 8022 h 10000"/>
                  <a:gd name="connsiteX153" fmla="*/ 7175 w 10000"/>
                  <a:gd name="connsiteY153" fmla="*/ 8072 h 10000"/>
                  <a:gd name="connsiteX154" fmla="*/ 7804 w 10000"/>
                  <a:gd name="connsiteY154" fmla="*/ 8001 h 10000"/>
                  <a:gd name="connsiteX155" fmla="*/ 7931 w 10000"/>
                  <a:gd name="connsiteY155" fmla="*/ 7808 h 10000"/>
                  <a:gd name="connsiteX156" fmla="*/ 7903 w 10000"/>
                  <a:gd name="connsiteY156" fmla="*/ 7655 h 10000"/>
                  <a:gd name="connsiteX157" fmla="*/ 7917 w 10000"/>
                  <a:gd name="connsiteY157" fmla="*/ 7655 h 10000"/>
                  <a:gd name="connsiteX158" fmla="*/ 8308 w 10000"/>
                  <a:gd name="connsiteY158" fmla="*/ 7392 h 10000"/>
                  <a:gd name="connsiteX159" fmla="*/ 8308 w 10000"/>
                  <a:gd name="connsiteY159" fmla="*/ 2761 h 10000"/>
                  <a:gd name="connsiteX160" fmla="*/ 7917 w 10000"/>
                  <a:gd name="connsiteY160" fmla="*/ 2508 h 10000"/>
                  <a:gd name="connsiteX161" fmla="*/ 7903 w 10000"/>
                  <a:gd name="connsiteY161" fmla="*/ 2508 h 10000"/>
                  <a:gd name="connsiteX162" fmla="*/ 7890 w 10000"/>
                  <a:gd name="connsiteY162" fmla="*/ 2366 h 10000"/>
                  <a:gd name="connsiteX163" fmla="*/ 7959 w 10000"/>
                  <a:gd name="connsiteY163" fmla="*/ 2254 h 10000"/>
                  <a:gd name="connsiteX164" fmla="*/ 8531 w 10000"/>
                  <a:gd name="connsiteY164" fmla="*/ 2193 h 10000"/>
                  <a:gd name="connsiteX165" fmla="*/ 8937 w 10000"/>
                  <a:gd name="connsiteY165" fmla="*/ 2233 h 10000"/>
                  <a:gd name="connsiteX166" fmla="*/ 9009 w 10000"/>
                  <a:gd name="connsiteY166" fmla="*/ 2346 h 10000"/>
                  <a:gd name="connsiteX167" fmla="*/ 8979 w 10000"/>
                  <a:gd name="connsiteY167" fmla="*/ 2518 h 10000"/>
                  <a:gd name="connsiteX168" fmla="*/ 8699 w 10000"/>
                  <a:gd name="connsiteY168" fmla="*/ 2761 h 10000"/>
                  <a:gd name="connsiteX169" fmla="*/ 8699 w 10000"/>
                  <a:gd name="connsiteY169" fmla="*/ 7392 h 10000"/>
                  <a:gd name="connsiteX170" fmla="*/ 9036 w 10000"/>
                  <a:gd name="connsiteY170" fmla="*/ 7645 h 10000"/>
                  <a:gd name="connsiteX171" fmla="*/ 9147 w 10000"/>
                  <a:gd name="connsiteY171" fmla="*/ 7959 h 10000"/>
                  <a:gd name="connsiteX172" fmla="*/ 9092 w 10000"/>
                  <a:gd name="connsiteY172" fmla="*/ 8062 h 10000"/>
                  <a:gd name="connsiteX173" fmla="*/ 8896 w 10000"/>
                  <a:gd name="connsiteY173" fmla="*/ 8102 h 10000"/>
                  <a:gd name="connsiteX174" fmla="*/ 8393 w 10000"/>
                  <a:gd name="connsiteY174" fmla="*/ 8113 h 10000"/>
                  <a:gd name="connsiteX175" fmla="*/ 7986 w 10000"/>
                  <a:gd name="connsiteY175" fmla="*/ 8174 h 10000"/>
                  <a:gd name="connsiteX176" fmla="*/ 7890 w 10000"/>
                  <a:gd name="connsiteY176" fmla="*/ 8336 h 10000"/>
                  <a:gd name="connsiteX177" fmla="*/ 8183 w 10000"/>
                  <a:gd name="connsiteY177" fmla="*/ 8660 h 10000"/>
                  <a:gd name="connsiteX178" fmla="*/ 8923 w 10000"/>
                  <a:gd name="connsiteY178" fmla="*/ 8711 h 10000"/>
                  <a:gd name="connsiteX179" fmla="*/ 9594 w 10000"/>
                  <a:gd name="connsiteY179" fmla="*/ 8761 h 10000"/>
                  <a:gd name="connsiteX180" fmla="*/ 9790 w 10000"/>
                  <a:gd name="connsiteY180" fmla="*/ 8875 h 10000"/>
                  <a:gd name="connsiteX181" fmla="*/ 9889 w 10000"/>
                  <a:gd name="connsiteY181" fmla="*/ 9007 h 10000"/>
                  <a:gd name="connsiteX182" fmla="*/ 9818 w 10000"/>
                  <a:gd name="connsiteY182" fmla="*/ 9077 h 10000"/>
                  <a:gd name="connsiteX183" fmla="*/ 9497 w 10000"/>
                  <a:gd name="connsiteY183" fmla="*/ 9137 h 10000"/>
                  <a:gd name="connsiteX184" fmla="*/ 9204 w 10000"/>
                  <a:gd name="connsiteY184" fmla="*/ 9148 h 10000"/>
                  <a:gd name="connsiteX185" fmla="*/ 5694 w 10000"/>
                  <a:gd name="connsiteY185" fmla="*/ 9017 h 10000"/>
                  <a:gd name="connsiteX186" fmla="*/ 4979 w 10000"/>
                  <a:gd name="connsiteY186" fmla="*/ 9056 h 10000"/>
                  <a:gd name="connsiteX187" fmla="*/ 4449 w 10000"/>
                  <a:gd name="connsiteY187" fmla="*/ 9505 h 10000"/>
                  <a:gd name="connsiteX188" fmla="*/ 4546 w 10000"/>
                  <a:gd name="connsiteY188" fmla="*/ 9960 h 10000"/>
                  <a:gd name="connsiteX189" fmla="*/ 4546 w 10000"/>
                  <a:gd name="connsiteY189" fmla="*/ 9980 h 10000"/>
                  <a:gd name="connsiteX190" fmla="*/ 4645 w 10000"/>
                  <a:gd name="connsiteY190" fmla="*/ 10000 h 10000"/>
                  <a:gd name="connsiteX191" fmla="*/ 4645 w 10000"/>
                  <a:gd name="connsiteY191" fmla="*/ 10000 h 10000"/>
                  <a:gd name="connsiteX192" fmla="*/ 4659 w 10000"/>
                  <a:gd name="connsiteY192" fmla="*/ 9960 h 10000"/>
                  <a:gd name="connsiteX193" fmla="*/ 4560 w 10000"/>
                  <a:gd name="connsiteY193" fmla="*/ 9505 h 10000"/>
                  <a:gd name="connsiteX194" fmla="*/ 5008 w 10000"/>
                  <a:gd name="connsiteY194" fmla="*/ 9127 h 10000"/>
                  <a:gd name="connsiteX195" fmla="*/ 5694 w 10000"/>
                  <a:gd name="connsiteY195" fmla="*/ 9097 h 10000"/>
                  <a:gd name="connsiteX196" fmla="*/ 9204 w 10000"/>
                  <a:gd name="connsiteY196" fmla="*/ 9229 h 10000"/>
                  <a:gd name="connsiteX197" fmla="*/ 9511 w 10000"/>
                  <a:gd name="connsiteY197" fmla="*/ 9219 h 10000"/>
                  <a:gd name="connsiteX198" fmla="*/ 9889 w 10000"/>
                  <a:gd name="connsiteY198" fmla="*/ 9148 h 10000"/>
                  <a:gd name="connsiteX199" fmla="*/ 10000 w 10000"/>
                  <a:gd name="connsiteY199" fmla="*/ 9007 h 10000"/>
                  <a:gd name="connsiteX200" fmla="*/ 9876 w 10000"/>
                  <a:gd name="connsiteY200" fmla="*/ 8812 h 10000"/>
                  <a:gd name="connsiteX0" fmla="*/ 9876 w 10000"/>
                  <a:gd name="connsiteY0" fmla="*/ 8812 h 10000"/>
                  <a:gd name="connsiteX1" fmla="*/ 9652 w 10000"/>
                  <a:gd name="connsiteY1" fmla="*/ 8691 h 10000"/>
                  <a:gd name="connsiteX2" fmla="*/ 8937 w 10000"/>
                  <a:gd name="connsiteY2" fmla="*/ 8630 h 10000"/>
                  <a:gd name="connsiteX3" fmla="*/ 8238 w 10000"/>
                  <a:gd name="connsiteY3" fmla="*/ 8590 h 10000"/>
                  <a:gd name="connsiteX4" fmla="*/ 8000 w 10000"/>
                  <a:gd name="connsiteY4" fmla="*/ 8336 h 10000"/>
                  <a:gd name="connsiteX5" fmla="*/ 8055 w 10000"/>
                  <a:gd name="connsiteY5" fmla="*/ 8235 h 10000"/>
                  <a:gd name="connsiteX6" fmla="*/ 8238 w 10000"/>
                  <a:gd name="connsiteY6" fmla="*/ 8204 h 10000"/>
                  <a:gd name="connsiteX7" fmla="*/ 8754 w 10000"/>
                  <a:gd name="connsiteY7" fmla="*/ 8194 h 10000"/>
                  <a:gd name="connsiteX8" fmla="*/ 9161 w 10000"/>
                  <a:gd name="connsiteY8" fmla="*/ 8123 h 10000"/>
                  <a:gd name="connsiteX9" fmla="*/ 9260 w 10000"/>
                  <a:gd name="connsiteY9" fmla="*/ 7959 h 10000"/>
                  <a:gd name="connsiteX10" fmla="*/ 9161 w 10000"/>
                  <a:gd name="connsiteY10" fmla="*/ 7645 h 10000"/>
                  <a:gd name="connsiteX11" fmla="*/ 9483 w 10000"/>
                  <a:gd name="connsiteY11" fmla="*/ 7392 h 10000"/>
                  <a:gd name="connsiteX12" fmla="*/ 9483 w 10000"/>
                  <a:gd name="connsiteY12" fmla="*/ 2761 h 10000"/>
                  <a:gd name="connsiteX13" fmla="*/ 9092 w 10000"/>
                  <a:gd name="connsiteY13" fmla="*/ 2508 h 10000"/>
                  <a:gd name="connsiteX14" fmla="*/ 9119 w 10000"/>
                  <a:gd name="connsiteY14" fmla="*/ 2346 h 10000"/>
                  <a:gd name="connsiteX15" fmla="*/ 8979 w 10000"/>
                  <a:gd name="connsiteY15" fmla="*/ 2152 h 10000"/>
                  <a:gd name="connsiteX16" fmla="*/ 8531 w 10000"/>
                  <a:gd name="connsiteY16" fmla="*/ 2111 h 10000"/>
                  <a:gd name="connsiteX17" fmla="*/ 7903 w 10000"/>
                  <a:gd name="connsiteY17" fmla="*/ 2183 h 10000"/>
                  <a:gd name="connsiteX18" fmla="*/ 7777 w 10000"/>
                  <a:gd name="connsiteY18" fmla="*/ 2366 h 10000"/>
                  <a:gd name="connsiteX19" fmla="*/ 7804 w 10000"/>
                  <a:gd name="connsiteY19" fmla="*/ 2518 h 10000"/>
                  <a:gd name="connsiteX20" fmla="*/ 7526 w 10000"/>
                  <a:gd name="connsiteY20" fmla="*/ 2761 h 10000"/>
                  <a:gd name="connsiteX21" fmla="*/ 7526 w 10000"/>
                  <a:gd name="connsiteY21" fmla="*/ 7392 h 10000"/>
                  <a:gd name="connsiteX22" fmla="*/ 7791 w 10000"/>
                  <a:gd name="connsiteY22" fmla="*/ 7635 h 10000"/>
                  <a:gd name="connsiteX23" fmla="*/ 7818 w 10000"/>
                  <a:gd name="connsiteY23" fmla="*/ 7808 h 10000"/>
                  <a:gd name="connsiteX24" fmla="*/ 7749 w 10000"/>
                  <a:gd name="connsiteY24" fmla="*/ 7929 h 10000"/>
                  <a:gd name="connsiteX25" fmla="*/ 7175 w 10000"/>
                  <a:gd name="connsiteY25" fmla="*/ 7989 h 10000"/>
                  <a:gd name="connsiteX26" fmla="*/ 6756 w 10000"/>
                  <a:gd name="connsiteY26" fmla="*/ 7949 h 10000"/>
                  <a:gd name="connsiteX27" fmla="*/ 6686 w 10000"/>
                  <a:gd name="connsiteY27" fmla="*/ 7830 h 10000"/>
                  <a:gd name="connsiteX28" fmla="*/ 6728 w 10000"/>
                  <a:gd name="connsiteY28" fmla="*/ 7645 h 10000"/>
                  <a:gd name="connsiteX29" fmla="*/ 6756 w 10000"/>
                  <a:gd name="connsiteY29" fmla="*/ 7655 h 10000"/>
                  <a:gd name="connsiteX30" fmla="*/ 7147 w 10000"/>
                  <a:gd name="connsiteY30" fmla="*/ 7392 h 10000"/>
                  <a:gd name="connsiteX31" fmla="*/ 7147 w 10000"/>
                  <a:gd name="connsiteY31" fmla="*/ 2761 h 10000"/>
                  <a:gd name="connsiteX32" fmla="*/ 6756 w 10000"/>
                  <a:gd name="connsiteY32" fmla="*/ 2508 h 10000"/>
                  <a:gd name="connsiteX33" fmla="*/ 6756 w 10000"/>
                  <a:gd name="connsiteY33" fmla="*/ 2508 h 10000"/>
                  <a:gd name="connsiteX34" fmla="*/ 6783 w 10000"/>
                  <a:gd name="connsiteY34" fmla="*/ 2346 h 10000"/>
                  <a:gd name="connsiteX35" fmla="*/ 6645 w 10000"/>
                  <a:gd name="connsiteY35" fmla="*/ 2152 h 10000"/>
                  <a:gd name="connsiteX36" fmla="*/ 6197 w 10000"/>
                  <a:gd name="connsiteY36" fmla="*/ 2111 h 10000"/>
                  <a:gd name="connsiteX37" fmla="*/ 5554 w 10000"/>
                  <a:gd name="connsiteY37" fmla="*/ 2183 h 10000"/>
                  <a:gd name="connsiteX38" fmla="*/ 5427 w 10000"/>
                  <a:gd name="connsiteY38" fmla="*/ 2366 h 10000"/>
                  <a:gd name="connsiteX39" fmla="*/ 5455 w 10000"/>
                  <a:gd name="connsiteY39" fmla="*/ 2518 h 10000"/>
                  <a:gd name="connsiteX40" fmla="*/ 5204 w 10000"/>
                  <a:gd name="connsiteY40" fmla="*/ 2761 h 10000"/>
                  <a:gd name="connsiteX41" fmla="*/ 5204 w 10000"/>
                  <a:gd name="connsiteY41" fmla="*/ 7392 h 10000"/>
                  <a:gd name="connsiteX42" fmla="*/ 5455 w 10000"/>
                  <a:gd name="connsiteY42" fmla="*/ 7635 h 10000"/>
                  <a:gd name="connsiteX43" fmla="*/ 5485 w 10000"/>
                  <a:gd name="connsiteY43" fmla="*/ 7808 h 10000"/>
                  <a:gd name="connsiteX44" fmla="*/ 5413 w 10000"/>
                  <a:gd name="connsiteY44" fmla="*/ 7929 h 10000"/>
                  <a:gd name="connsiteX45" fmla="*/ 4841 w 10000"/>
                  <a:gd name="connsiteY45" fmla="*/ 7989 h 10000"/>
                  <a:gd name="connsiteX46" fmla="*/ 4436 w 10000"/>
                  <a:gd name="connsiteY46" fmla="*/ 7949 h 10000"/>
                  <a:gd name="connsiteX47" fmla="*/ 4364 w 10000"/>
                  <a:gd name="connsiteY47" fmla="*/ 7830 h 10000"/>
                  <a:gd name="connsiteX48" fmla="*/ 4394 w 10000"/>
                  <a:gd name="connsiteY48" fmla="*/ 7645 h 10000"/>
                  <a:gd name="connsiteX49" fmla="*/ 4422 w 10000"/>
                  <a:gd name="connsiteY49" fmla="*/ 7655 h 10000"/>
                  <a:gd name="connsiteX50" fmla="*/ 4811 w 10000"/>
                  <a:gd name="connsiteY50" fmla="*/ 7392 h 10000"/>
                  <a:gd name="connsiteX51" fmla="*/ 4811 w 10000"/>
                  <a:gd name="connsiteY51" fmla="*/ 2761 h 10000"/>
                  <a:gd name="connsiteX52" fmla="*/ 4532 w 10000"/>
                  <a:gd name="connsiteY52" fmla="*/ 2518 h 10000"/>
                  <a:gd name="connsiteX53" fmla="*/ 4560 w 10000"/>
                  <a:gd name="connsiteY53" fmla="*/ 2356 h 10000"/>
                  <a:gd name="connsiteX54" fmla="*/ 4436 w 10000"/>
                  <a:gd name="connsiteY54" fmla="*/ 2162 h 10000"/>
                  <a:gd name="connsiteX55" fmla="*/ 3974 w 10000"/>
                  <a:gd name="connsiteY55" fmla="*/ 2121 h 10000"/>
                  <a:gd name="connsiteX56" fmla="*/ 3344 w 10000"/>
                  <a:gd name="connsiteY56" fmla="*/ 2193 h 10000"/>
                  <a:gd name="connsiteX57" fmla="*/ 3218 w 10000"/>
                  <a:gd name="connsiteY57" fmla="*/ 2377 h 10000"/>
                  <a:gd name="connsiteX58" fmla="*/ 3245 w 10000"/>
                  <a:gd name="connsiteY58" fmla="*/ 2508 h 10000"/>
                  <a:gd name="connsiteX59" fmla="*/ 2870 w 10000"/>
                  <a:gd name="connsiteY59" fmla="*/ 2761 h 10000"/>
                  <a:gd name="connsiteX60" fmla="*/ 2870 w 10000"/>
                  <a:gd name="connsiteY60" fmla="*/ 7392 h 10000"/>
                  <a:gd name="connsiteX61" fmla="*/ 3218 w 10000"/>
                  <a:gd name="connsiteY61" fmla="*/ 7645 h 10000"/>
                  <a:gd name="connsiteX62" fmla="*/ 3259 w 10000"/>
                  <a:gd name="connsiteY62" fmla="*/ 7830 h 10000"/>
                  <a:gd name="connsiteX63" fmla="*/ 3190 w 10000"/>
                  <a:gd name="connsiteY63" fmla="*/ 7939 h 10000"/>
                  <a:gd name="connsiteX64" fmla="*/ 2616 w 10000"/>
                  <a:gd name="connsiteY64" fmla="*/ 8001 h 10000"/>
                  <a:gd name="connsiteX65" fmla="*/ 2212 w 10000"/>
                  <a:gd name="connsiteY65" fmla="*/ 7959 h 10000"/>
                  <a:gd name="connsiteX66" fmla="*/ 2141 w 10000"/>
                  <a:gd name="connsiteY66" fmla="*/ 7850 h 10000"/>
                  <a:gd name="connsiteX67" fmla="*/ 2183 w 10000"/>
                  <a:gd name="connsiteY67" fmla="*/ 7645 h 10000"/>
                  <a:gd name="connsiteX68" fmla="*/ 2491 w 10000"/>
                  <a:gd name="connsiteY68" fmla="*/ 7392 h 10000"/>
                  <a:gd name="connsiteX69" fmla="*/ 2491 w 10000"/>
                  <a:gd name="connsiteY69" fmla="*/ 2761 h 10000"/>
                  <a:gd name="connsiteX70" fmla="*/ 2127 w 10000"/>
                  <a:gd name="connsiteY70" fmla="*/ 2508 h 10000"/>
                  <a:gd name="connsiteX71" fmla="*/ 2141 w 10000"/>
                  <a:gd name="connsiteY71" fmla="*/ 2407 h 10000"/>
                  <a:gd name="connsiteX72" fmla="*/ 2058 w 10000"/>
                  <a:gd name="connsiteY72" fmla="*/ 2121 h 10000"/>
                  <a:gd name="connsiteX73" fmla="*/ 1679 w 10000"/>
                  <a:gd name="connsiteY73" fmla="*/ 1992 h 10000"/>
                  <a:gd name="connsiteX74" fmla="*/ 1498 w 10000"/>
                  <a:gd name="connsiteY74" fmla="*/ 1939 h 10000"/>
                  <a:gd name="connsiteX75" fmla="*/ 1442 w 10000"/>
                  <a:gd name="connsiteY75" fmla="*/ 1919 h 10000"/>
                  <a:gd name="connsiteX76" fmla="*/ 1442 w 10000"/>
                  <a:gd name="connsiteY76" fmla="*/ 1919 h 10000"/>
                  <a:gd name="connsiteX77" fmla="*/ 1456 w 10000"/>
                  <a:gd name="connsiteY77" fmla="*/ 1899 h 10000"/>
                  <a:gd name="connsiteX78" fmla="*/ 1778 w 10000"/>
                  <a:gd name="connsiteY78" fmla="*/ 1766 h 10000"/>
                  <a:gd name="connsiteX79" fmla="*/ 2113 w 10000"/>
                  <a:gd name="connsiteY79" fmla="*/ 1585 h 10000"/>
                  <a:gd name="connsiteX80" fmla="*/ 2212 w 10000"/>
                  <a:gd name="connsiteY80" fmla="*/ 1320 h 10000"/>
                  <a:gd name="connsiteX81" fmla="*/ 1945 w 10000"/>
                  <a:gd name="connsiteY81" fmla="*/ 1076 h 10000"/>
                  <a:gd name="connsiteX82" fmla="*/ 1820 w 10000"/>
                  <a:gd name="connsiteY82" fmla="*/ 1066 h 10000"/>
                  <a:gd name="connsiteX83" fmla="*/ 296 w 10000"/>
                  <a:gd name="connsiteY83" fmla="*/ 1209 h 10000"/>
                  <a:gd name="connsiteX84" fmla="*/ 183 w 10000"/>
                  <a:gd name="connsiteY84" fmla="*/ 1198 h 10000"/>
                  <a:gd name="connsiteX85" fmla="*/ 114 w 10000"/>
                  <a:gd name="connsiteY85" fmla="*/ 1076 h 10000"/>
                  <a:gd name="connsiteX86" fmla="*/ 631 w 10000"/>
                  <a:gd name="connsiteY86" fmla="*/ 670 h 10000"/>
                  <a:gd name="connsiteX87" fmla="*/ 1050 w 10000"/>
                  <a:gd name="connsiteY87" fmla="*/ 650 h 10000"/>
                  <a:gd name="connsiteX88" fmla="*/ 3204 w 10000"/>
                  <a:gd name="connsiteY88" fmla="*/ 731 h 10000"/>
                  <a:gd name="connsiteX89" fmla="*/ 4015 w 10000"/>
                  <a:gd name="connsiteY89" fmla="*/ 1 h 10000"/>
                  <a:gd name="connsiteX90" fmla="*/ 1050 w 10000"/>
                  <a:gd name="connsiteY90" fmla="*/ 569 h 10000"/>
                  <a:gd name="connsiteX91" fmla="*/ 603 w 10000"/>
                  <a:gd name="connsiteY91" fmla="*/ 589 h 10000"/>
                  <a:gd name="connsiteX92" fmla="*/ 3 w 10000"/>
                  <a:gd name="connsiteY92" fmla="*/ 1076 h 10000"/>
                  <a:gd name="connsiteX93" fmla="*/ 141 w 10000"/>
                  <a:gd name="connsiteY93" fmla="*/ 1279 h 10000"/>
                  <a:gd name="connsiteX94" fmla="*/ 296 w 10000"/>
                  <a:gd name="connsiteY94" fmla="*/ 1288 h 10000"/>
                  <a:gd name="connsiteX95" fmla="*/ 1820 w 10000"/>
                  <a:gd name="connsiteY95" fmla="*/ 1148 h 10000"/>
                  <a:gd name="connsiteX96" fmla="*/ 1917 w 10000"/>
                  <a:gd name="connsiteY96" fmla="*/ 1158 h 10000"/>
                  <a:gd name="connsiteX97" fmla="*/ 2100 w 10000"/>
                  <a:gd name="connsiteY97" fmla="*/ 1320 h 10000"/>
                  <a:gd name="connsiteX98" fmla="*/ 2017 w 10000"/>
                  <a:gd name="connsiteY98" fmla="*/ 1544 h 10000"/>
                  <a:gd name="connsiteX99" fmla="*/ 1679 w 10000"/>
                  <a:gd name="connsiteY99" fmla="*/ 1715 h 10000"/>
                  <a:gd name="connsiteX100" fmla="*/ 1456 w 10000"/>
                  <a:gd name="connsiteY100" fmla="*/ 1798 h 10000"/>
                  <a:gd name="connsiteX101" fmla="*/ 1332 w 10000"/>
                  <a:gd name="connsiteY101" fmla="*/ 1909 h 10000"/>
                  <a:gd name="connsiteX102" fmla="*/ 1332 w 10000"/>
                  <a:gd name="connsiteY102" fmla="*/ 1919 h 10000"/>
                  <a:gd name="connsiteX103" fmla="*/ 1442 w 10000"/>
                  <a:gd name="connsiteY103" fmla="*/ 2012 h 10000"/>
                  <a:gd name="connsiteX104" fmla="*/ 1751 w 10000"/>
                  <a:gd name="connsiteY104" fmla="*/ 2091 h 10000"/>
                  <a:gd name="connsiteX105" fmla="*/ 1959 w 10000"/>
                  <a:gd name="connsiteY105" fmla="*/ 2173 h 10000"/>
                  <a:gd name="connsiteX106" fmla="*/ 2031 w 10000"/>
                  <a:gd name="connsiteY106" fmla="*/ 2407 h 10000"/>
                  <a:gd name="connsiteX107" fmla="*/ 2017 w 10000"/>
                  <a:gd name="connsiteY107" fmla="*/ 2508 h 10000"/>
                  <a:gd name="connsiteX108" fmla="*/ 1707 w 10000"/>
                  <a:gd name="connsiteY108" fmla="*/ 2761 h 10000"/>
                  <a:gd name="connsiteX109" fmla="*/ 1707 w 10000"/>
                  <a:gd name="connsiteY109" fmla="*/ 7392 h 10000"/>
                  <a:gd name="connsiteX110" fmla="*/ 2058 w 10000"/>
                  <a:gd name="connsiteY110" fmla="*/ 7645 h 10000"/>
                  <a:gd name="connsiteX111" fmla="*/ 2031 w 10000"/>
                  <a:gd name="connsiteY111" fmla="*/ 7850 h 10000"/>
                  <a:gd name="connsiteX112" fmla="*/ 2155 w 10000"/>
                  <a:gd name="connsiteY112" fmla="*/ 8042 h 10000"/>
                  <a:gd name="connsiteX113" fmla="*/ 2616 w 10000"/>
                  <a:gd name="connsiteY113" fmla="*/ 8082 h 10000"/>
                  <a:gd name="connsiteX114" fmla="*/ 3245 w 10000"/>
                  <a:gd name="connsiteY114" fmla="*/ 8011 h 10000"/>
                  <a:gd name="connsiteX115" fmla="*/ 3372 w 10000"/>
                  <a:gd name="connsiteY115" fmla="*/ 7830 h 10000"/>
                  <a:gd name="connsiteX116" fmla="*/ 3344 w 10000"/>
                  <a:gd name="connsiteY116" fmla="*/ 7645 h 10000"/>
                  <a:gd name="connsiteX117" fmla="*/ 3652 w 10000"/>
                  <a:gd name="connsiteY117" fmla="*/ 7392 h 10000"/>
                  <a:gd name="connsiteX118" fmla="*/ 3652 w 10000"/>
                  <a:gd name="connsiteY118" fmla="*/ 2761 h 10000"/>
                  <a:gd name="connsiteX119" fmla="*/ 3358 w 10000"/>
                  <a:gd name="connsiteY119" fmla="*/ 2508 h 10000"/>
                  <a:gd name="connsiteX120" fmla="*/ 3330 w 10000"/>
                  <a:gd name="connsiteY120" fmla="*/ 2377 h 10000"/>
                  <a:gd name="connsiteX121" fmla="*/ 3400 w 10000"/>
                  <a:gd name="connsiteY121" fmla="*/ 2264 h 10000"/>
                  <a:gd name="connsiteX122" fmla="*/ 3974 w 10000"/>
                  <a:gd name="connsiteY122" fmla="*/ 2203 h 10000"/>
                  <a:gd name="connsiteX123" fmla="*/ 4380 w 10000"/>
                  <a:gd name="connsiteY123" fmla="*/ 2244 h 10000"/>
                  <a:gd name="connsiteX124" fmla="*/ 4449 w 10000"/>
                  <a:gd name="connsiteY124" fmla="*/ 2356 h 10000"/>
                  <a:gd name="connsiteX125" fmla="*/ 4422 w 10000"/>
                  <a:gd name="connsiteY125" fmla="*/ 2508 h 10000"/>
                  <a:gd name="connsiteX126" fmla="*/ 4422 w 10000"/>
                  <a:gd name="connsiteY126" fmla="*/ 2508 h 10000"/>
                  <a:gd name="connsiteX127" fmla="*/ 4029 w 10000"/>
                  <a:gd name="connsiteY127" fmla="*/ 2761 h 10000"/>
                  <a:gd name="connsiteX128" fmla="*/ 4029 w 10000"/>
                  <a:gd name="connsiteY128" fmla="*/ 7392 h 10000"/>
                  <a:gd name="connsiteX129" fmla="*/ 4281 w 10000"/>
                  <a:gd name="connsiteY129" fmla="*/ 7635 h 10000"/>
                  <a:gd name="connsiteX130" fmla="*/ 4254 w 10000"/>
                  <a:gd name="connsiteY130" fmla="*/ 7830 h 10000"/>
                  <a:gd name="connsiteX131" fmla="*/ 4380 w 10000"/>
                  <a:gd name="connsiteY131" fmla="*/ 8022 h 10000"/>
                  <a:gd name="connsiteX132" fmla="*/ 4841 w 10000"/>
                  <a:gd name="connsiteY132" fmla="*/ 8072 h 10000"/>
                  <a:gd name="connsiteX133" fmla="*/ 5468 w 10000"/>
                  <a:gd name="connsiteY133" fmla="*/ 8001 h 10000"/>
                  <a:gd name="connsiteX134" fmla="*/ 5595 w 10000"/>
                  <a:gd name="connsiteY134" fmla="*/ 7808 h 10000"/>
                  <a:gd name="connsiteX135" fmla="*/ 5567 w 10000"/>
                  <a:gd name="connsiteY135" fmla="*/ 7645 h 10000"/>
                  <a:gd name="connsiteX136" fmla="*/ 5595 w 10000"/>
                  <a:gd name="connsiteY136" fmla="*/ 7655 h 10000"/>
                  <a:gd name="connsiteX137" fmla="*/ 5988 w 10000"/>
                  <a:gd name="connsiteY137" fmla="*/ 7392 h 10000"/>
                  <a:gd name="connsiteX138" fmla="*/ 5988 w 10000"/>
                  <a:gd name="connsiteY138" fmla="*/ 2761 h 10000"/>
                  <a:gd name="connsiteX139" fmla="*/ 5595 w 10000"/>
                  <a:gd name="connsiteY139" fmla="*/ 2508 h 10000"/>
                  <a:gd name="connsiteX140" fmla="*/ 5567 w 10000"/>
                  <a:gd name="connsiteY140" fmla="*/ 2508 h 10000"/>
                  <a:gd name="connsiteX141" fmla="*/ 5554 w 10000"/>
                  <a:gd name="connsiteY141" fmla="*/ 2366 h 10000"/>
                  <a:gd name="connsiteX142" fmla="*/ 5609 w 10000"/>
                  <a:gd name="connsiteY142" fmla="*/ 2254 h 10000"/>
                  <a:gd name="connsiteX143" fmla="*/ 6197 w 10000"/>
                  <a:gd name="connsiteY143" fmla="*/ 2193 h 10000"/>
                  <a:gd name="connsiteX144" fmla="*/ 6604 w 10000"/>
                  <a:gd name="connsiteY144" fmla="*/ 2233 h 10000"/>
                  <a:gd name="connsiteX145" fmla="*/ 6673 w 10000"/>
                  <a:gd name="connsiteY145" fmla="*/ 2346 h 10000"/>
                  <a:gd name="connsiteX146" fmla="*/ 6631 w 10000"/>
                  <a:gd name="connsiteY146" fmla="*/ 2518 h 10000"/>
                  <a:gd name="connsiteX147" fmla="*/ 6365 w 10000"/>
                  <a:gd name="connsiteY147" fmla="*/ 2761 h 10000"/>
                  <a:gd name="connsiteX148" fmla="*/ 6365 w 10000"/>
                  <a:gd name="connsiteY148" fmla="*/ 7392 h 10000"/>
                  <a:gd name="connsiteX149" fmla="*/ 6617 w 10000"/>
                  <a:gd name="connsiteY149" fmla="*/ 7635 h 10000"/>
                  <a:gd name="connsiteX150" fmla="*/ 6576 w 10000"/>
                  <a:gd name="connsiteY150" fmla="*/ 7830 h 10000"/>
                  <a:gd name="connsiteX151" fmla="*/ 6714 w 10000"/>
                  <a:gd name="connsiteY151" fmla="*/ 8022 h 10000"/>
                  <a:gd name="connsiteX152" fmla="*/ 7175 w 10000"/>
                  <a:gd name="connsiteY152" fmla="*/ 8072 h 10000"/>
                  <a:gd name="connsiteX153" fmla="*/ 7804 w 10000"/>
                  <a:gd name="connsiteY153" fmla="*/ 8001 h 10000"/>
                  <a:gd name="connsiteX154" fmla="*/ 7931 w 10000"/>
                  <a:gd name="connsiteY154" fmla="*/ 7808 h 10000"/>
                  <a:gd name="connsiteX155" fmla="*/ 7903 w 10000"/>
                  <a:gd name="connsiteY155" fmla="*/ 7655 h 10000"/>
                  <a:gd name="connsiteX156" fmla="*/ 7917 w 10000"/>
                  <a:gd name="connsiteY156" fmla="*/ 7655 h 10000"/>
                  <a:gd name="connsiteX157" fmla="*/ 8308 w 10000"/>
                  <a:gd name="connsiteY157" fmla="*/ 7392 h 10000"/>
                  <a:gd name="connsiteX158" fmla="*/ 8308 w 10000"/>
                  <a:gd name="connsiteY158" fmla="*/ 2761 h 10000"/>
                  <a:gd name="connsiteX159" fmla="*/ 7917 w 10000"/>
                  <a:gd name="connsiteY159" fmla="*/ 2508 h 10000"/>
                  <a:gd name="connsiteX160" fmla="*/ 7903 w 10000"/>
                  <a:gd name="connsiteY160" fmla="*/ 2508 h 10000"/>
                  <a:gd name="connsiteX161" fmla="*/ 7890 w 10000"/>
                  <a:gd name="connsiteY161" fmla="*/ 2366 h 10000"/>
                  <a:gd name="connsiteX162" fmla="*/ 7959 w 10000"/>
                  <a:gd name="connsiteY162" fmla="*/ 2254 h 10000"/>
                  <a:gd name="connsiteX163" fmla="*/ 8531 w 10000"/>
                  <a:gd name="connsiteY163" fmla="*/ 2193 h 10000"/>
                  <a:gd name="connsiteX164" fmla="*/ 8937 w 10000"/>
                  <a:gd name="connsiteY164" fmla="*/ 2233 h 10000"/>
                  <a:gd name="connsiteX165" fmla="*/ 9009 w 10000"/>
                  <a:gd name="connsiteY165" fmla="*/ 2346 h 10000"/>
                  <a:gd name="connsiteX166" fmla="*/ 8979 w 10000"/>
                  <a:gd name="connsiteY166" fmla="*/ 2518 h 10000"/>
                  <a:gd name="connsiteX167" fmla="*/ 8699 w 10000"/>
                  <a:gd name="connsiteY167" fmla="*/ 2761 h 10000"/>
                  <a:gd name="connsiteX168" fmla="*/ 8699 w 10000"/>
                  <a:gd name="connsiteY168" fmla="*/ 7392 h 10000"/>
                  <a:gd name="connsiteX169" fmla="*/ 9036 w 10000"/>
                  <a:gd name="connsiteY169" fmla="*/ 7645 h 10000"/>
                  <a:gd name="connsiteX170" fmla="*/ 9147 w 10000"/>
                  <a:gd name="connsiteY170" fmla="*/ 7959 h 10000"/>
                  <a:gd name="connsiteX171" fmla="*/ 9092 w 10000"/>
                  <a:gd name="connsiteY171" fmla="*/ 8062 h 10000"/>
                  <a:gd name="connsiteX172" fmla="*/ 8896 w 10000"/>
                  <a:gd name="connsiteY172" fmla="*/ 8102 h 10000"/>
                  <a:gd name="connsiteX173" fmla="*/ 8393 w 10000"/>
                  <a:gd name="connsiteY173" fmla="*/ 8113 h 10000"/>
                  <a:gd name="connsiteX174" fmla="*/ 7986 w 10000"/>
                  <a:gd name="connsiteY174" fmla="*/ 8174 h 10000"/>
                  <a:gd name="connsiteX175" fmla="*/ 7890 w 10000"/>
                  <a:gd name="connsiteY175" fmla="*/ 8336 h 10000"/>
                  <a:gd name="connsiteX176" fmla="*/ 8183 w 10000"/>
                  <a:gd name="connsiteY176" fmla="*/ 8660 h 10000"/>
                  <a:gd name="connsiteX177" fmla="*/ 8923 w 10000"/>
                  <a:gd name="connsiteY177" fmla="*/ 8711 h 10000"/>
                  <a:gd name="connsiteX178" fmla="*/ 9594 w 10000"/>
                  <a:gd name="connsiteY178" fmla="*/ 8761 h 10000"/>
                  <a:gd name="connsiteX179" fmla="*/ 9790 w 10000"/>
                  <a:gd name="connsiteY179" fmla="*/ 8875 h 10000"/>
                  <a:gd name="connsiteX180" fmla="*/ 9889 w 10000"/>
                  <a:gd name="connsiteY180" fmla="*/ 9007 h 10000"/>
                  <a:gd name="connsiteX181" fmla="*/ 9818 w 10000"/>
                  <a:gd name="connsiteY181" fmla="*/ 9077 h 10000"/>
                  <a:gd name="connsiteX182" fmla="*/ 9497 w 10000"/>
                  <a:gd name="connsiteY182" fmla="*/ 9137 h 10000"/>
                  <a:gd name="connsiteX183" fmla="*/ 9204 w 10000"/>
                  <a:gd name="connsiteY183" fmla="*/ 9148 h 10000"/>
                  <a:gd name="connsiteX184" fmla="*/ 5694 w 10000"/>
                  <a:gd name="connsiteY184" fmla="*/ 9017 h 10000"/>
                  <a:gd name="connsiteX185" fmla="*/ 4979 w 10000"/>
                  <a:gd name="connsiteY185" fmla="*/ 9056 h 10000"/>
                  <a:gd name="connsiteX186" fmla="*/ 4449 w 10000"/>
                  <a:gd name="connsiteY186" fmla="*/ 9505 h 10000"/>
                  <a:gd name="connsiteX187" fmla="*/ 4546 w 10000"/>
                  <a:gd name="connsiteY187" fmla="*/ 9960 h 10000"/>
                  <a:gd name="connsiteX188" fmla="*/ 4546 w 10000"/>
                  <a:gd name="connsiteY188" fmla="*/ 9980 h 10000"/>
                  <a:gd name="connsiteX189" fmla="*/ 4645 w 10000"/>
                  <a:gd name="connsiteY189" fmla="*/ 10000 h 10000"/>
                  <a:gd name="connsiteX190" fmla="*/ 4645 w 10000"/>
                  <a:gd name="connsiteY190" fmla="*/ 10000 h 10000"/>
                  <a:gd name="connsiteX191" fmla="*/ 4659 w 10000"/>
                  <a:gd name="connsiteY191" fmla="*/ 9960 h 10000"/>
                  <a:gd name="connsiteX192" fmla="*/ 4560 w 10000"/>
                  <a:gd name="connsiteY192" fmla="*/ 9505 h 10000"/>
                  <a:gd name="connsiteX193" fmla="*/ 5008 w 10000"/>
                  <a:gd name="connsiteY193" fmla="*/ 9127 h 10000"/>
                  <a:gd name="connsiteX194" fmla="*/ 5694 w 10000"/>
                  <a:gd name="connsiteY194" fmla="*/ 9097 h 10000"/>
                  <a:gd name="connsiteX195" fmla="*/ 9204 w 10000"/>
                  <a:gd name="connsiteY195" fmla="*/ 9229 h 10000"/>
                  <a:gd name="connsiteX196" fmla="*/ 9511 w 10000"/>
                  <a:gd name="connsiteY196" fmla="*/ 9219 h 10000"/>
                  <a:gd name="connsiteX197" fmla="*/ 9889 w 10000"/>
                  <a:gd name="connsiteY197" fmla="*/ 9148 h 10000"/>
                  <a:gd name="connsiteX198" fmla="*/ 10000 w 10000"/>
                  <a:gd name="connsiteY198" fmla="*/ 9007 h 10000"/>
                  <a:gd name="connsiteX199" fmla="*/ 9876 w 10000"/>
                  <a:gd name="connsiteY199" fmla="*/ 8812 h 10000"/>
                  <a:gd name="connsiteX0" fmla="*/ 9876 w 10000"/>
                  <a:gd name="connsiteY0" fmla="*/ 8812 h 10000"/>
                  <a:gd name="connsiteX1" fmla="*/ 9652 w 10000"/>
                  <a:gd name="connsiteY1" fmla="*/ 8691 h 10000"/>
                  <a:gd name="connsiteX2" fmla="*/ 8937 w 10000"/>
                  <a:gd name="connsiteY2" fmla="*/ 8630 h 10000"/>
                  <a:gd name="connsiteX3" fmla="*/ 8238 w 10000"/>
                  <a:gd name="connsiteY3" fmla="*/ 8590 h 10000"/>
                  <a:gd name="connsiteX4" fmla="*/ 8000 w 10000"/>
                  <a:gd name="connsiteY4" fmla="*/ 8336 h 10000"/>
                  <a:gd name="connsiteX5" fmla="*/ 8055 w 10000"/>
                  <a:gd name="connsiteY5" fmla="*/ 8235 h 10000"/>
                  <a:gd name="connsiteX6" fmla="*/ 8238 w 10000"/>
                  <a:gd name="connsiteY6" fmla="*/ 8204 h 10000"/>
                  <a:gd name="connsiteX7" fmla="*/ 8754 w 10000"/>
                  <a:gd name="connsiteY7" fmla="*/ 8194 h 10000"/>
                  <a:gd name="connsiteX8" fmla="*/ 9161 w 10000"/>
                  <a:gd name="connsiteY8" fmla="*/ 8123 h 10000"/>
                  <a:gd name="connsiteX9" fmla="*/ 9260 w 10000"/>
                  <a:gd name="connsiteY9" fmla="*/ 7959 h 10000"/>
                  <a:gd name="connsiteX10" fmla="*/ 9161 w 10000"/>
                  <a:gd name="connsiteY10" fmla="*/ 7645 h 10000"/>
                  <a:gd name="connsiteX11" fmla="*/ 9483 w 10000"/>
                  <a:gd name="connsiteY11" fmla="*/ 7392 h 10000"/>
                  <a:gd name="connsiteX12" fmla="*/ 9483 w 10000"/>
                  <a:gd name="connsiteY12" fmla="*/ 2761 h 10000"/>
                  <a:gd name="connsiteX13" fmla="*/ 9092 w 10000"/>
                  <a:gd name="connsiteY13" fmla="*/ 2508 h 10000"/>
                  <a:gd name="connsiteX14" fmla="*/ 9119 w 10000"/>
                  <a:gd name="connsiteY14" fmla="*/ 2346 h 10000"/>
                  <a:gd name="connsiteX15" fmla="*/ 8979 w 10000"/>
                  <a:gd name="connsiteY15" fmla="*/ 2152 h 10000"/>
                  <a:gd name="connsiteX16" fmla="*/ 8531 w 10000"/>
                  <a:gd name="connsiteY16" fmla="*/ 2111 h 10000"/>
                  <a:gd name="connsiteX17" fmla="*/ 7903 w 10000"/>
                  <a:gd name="connsiteY17" fmla="*/ 2183 h 10000"/>
                  <a:gd name="connsiteX18" fmla="*/ 7777 w 10000"/>
                  <a:gd name="connsiteY18" fmla="*/ 2366 h 10000"/>
                  <a:gd name="connsiteX19" fmla="*/ 7804 w 10000"/>
                  <a:gd name="connsiteY19" fmla="*/ 2518 h 10000"/>
                  <a:gd name="connsiteX20" fmla="*/ 7526 w 10000"/>
                  <a:gd name="connsiteY20" fmla="*/ 2761 h 10000"/>
                  <a:gd name="connsiteX21" fmla="*/ 7526 w 10000"/>
                  <a:gd name="connsiteY21" fmla="*/ 7392 h 10000"/>
                  <a:gd name="connsiteX22" fmla="*/ 7791 w 10000"/>
                  <a:gd name="connsiteY22" fmla="*/ 7635 h 10000"/>
                  <a:gd name="connsiteX23" fmla="*/ 7818 w 10000"/>
                  <a:gd name="connsiteY23" fmla="*/ 7808 h 10000"/>
                  <a:gd name="connsiteX24" fmla="*/ 7749 w 10000"/>
                  <a:gd name="connsiteY24" fmla="*/ 7929 h 10000"/>
                  <a:gd name="connsiteX25" fmla="*/ 7175 w 10000"/>
                  <a:gd name="connsiteY25" fmla="*/ 7989 h 10000"/>
                  <a:gd name="connsiteX26" fmla="*/ 6756 w 10000"/>
                  <a:gd name="connsiteY26" fmla="*/ 7949 h 10000"/>
                  <a:gd name="connsiteX27" fmla="*/ 6686 w 10000"/>
                  <a:gd name="connsiteY27" fmla="*/ 7830 h 10000"/>
                  <a:gd name="connsiteX28" fmla="*/ 6728 w 10000"/>
                  <a:gd name="connsiteY28" fmla="*/ 7645 h 10000"/>
                  <a:gd name="connsiteX29" fmla="*/ 6756 w 10000"/>
                  <a:gd name="connsiteY29" fmla="*/ 7655 h 10000"/>
                  <a:gd name="connsiteX30" fmla="*/ 7147 w 10000"/>
                  <a:gd name="connsiteY30" fmla="*/ 7392 h 10000"/>
                  <a:gd name="connsiteX31" fmla="*/ 7147 w 10000"/>
                  <a:gd name="connsiteY31" fmla="*/ 2761 h 10000"/>
                  <a:gd name="connsiteX32" fmla="*/ 6756 w 10000"/>
                  <a:gd name="connsiteY32" fmla="*/ 2508 h 10000"/>
                  <a:gd name="connsiteX33" fmla="*/ 6756 w 10000"/>
                  <a:gd name="connsiteY33" fmla="*/ 2508 h 10000"/>
                  <a:gd name="connsiteX34" fmla="*/ 6783 w 10000"/>
                  <a:gd name="connsiteY34" fmla="*/ 2346 h 10000"/>
                  <a:gd name="connsiteX35" fmla="*/ 6645 w 10000"/>
                  <a:gd name="connsiteY35" fmla="*/ 2152 h 10000"/>
                  <a:gd name="connsiteX36" fmla="*/ 6197 w 10000"/>
                  <a:gd name="connsiteY36" fmla="*/ 2111 h 10000"/>
                  <a:gd name="connsiteX37" fmla="*/ 5554 w 10000"/>
                  <a:gd name="connsiteY37" fmla="*/ 2183 h 10000"/>
                  <a:gd name="connsiteX38" fmla="*/ 5427 w 10000"/>
                  <a:gd name="connsiteY38" fmla="*/ 2366 h 10000"/>
                  <a:gd name="connsiteX39" fmla="*/ 5455 w 10000"/>
                  <a:gd name="connsiteY39" fmla="*/ 2518 h 10000"/>
                  <a:gd name="connsiteX40" fmla="*/ 5204 w 10000"/>
                  <a:gd name="connsiteY40" fmla="*/ 2761 h 10000"/>
                  <a:gd name="connsiteX41" fmla="*/ 5204 w 10000"/>
                  <a:gd name="connsiteY41" fmla="*/ 7392 h 10000"/>
                  <a:gd name="connsiteX42" fmla="*/ 5455 w 10000"/>
                  <a:gd name="connsiteY42" fmla="*/ 7635 h 10000"/>
                  <a:gd name="connsiteX43" fmla="*/ 5485 w 10000"/>
                  <a:gd name="connsiteY43" fmla="*/ 7808 h 10000"/>
                  <a:gd name="connsiteX44" fmla="*/ 5413 w 10000"/>
                  <a:gd name="connsiteY44" fmla="*/ 7929 h 10000"/>
                  <a:gd name="connsiteX45" fmla="*/ 4841 w 10000"/>
                  <a:gd name="connsiteY45" fmla="*/ 7989 h 10000"/>
                  <a:gd name="connsiteX46" fmla="*/ 4436 w 10000"/>
                  <a:gd name="connsiteY46" fmla="*/ 7949 h 10000"/>
                  <a:gd name="connsiteX47" fmla="*/ 4364 w 10000"/>
                  <a:gd name="connsiteY47" fmla="*/ 7830 h 10000"/>
                  <a:gd name="connsiteX48" fmla="*/ 4394 w 10000"/>
                  <a:gd name="connsiteY48" fmla="*/ 7645 h 10000"/>
                  <a:gd name="connsiteX49" fmla="*/ 4422 w 10000"/>
                  <a:gd name="connsiteY49" fmla="*/ 7655 h 10000"/>
                  <a:gd name="connsiteX50" fmla="*/ 4811 w 10000"/>
                  <a:gd name="connsiteY50" fmla="*/ 7392 h 10000"/>
                  <a:gd name="connsiteX51" fmla="*/ 4811 w 10000"/>
                  <a:gd name="connsiteY51" fmla="*/ 2761 h 10000"/>
                  <a:gd name="connsiteX52" fmla="*/ 4532 w 10000"/>
                  <a:gd name="connsiteY52" fmla="*/ 2518 h 10000"/>
                  <a:gd name="connsiteX53" fmla="*/ 4560 w 10000"/>
                  <a:gd name="connsiteY53" fmla="*/ 2356 h 10000"/>
                  <a:gd name="connsiteX54" fmla="*/ 4436 w 10000"/>
                  <a:gd name="connsiteY54" fmla="*/ 2162 h 10000"/>
                  <a:gd name="connsiteX55" fmla="*/ 3974 w 10000"/>
                  <a:gd name="connsiteY55" fmla="*/ 2121 h 10000"/>
                  <a:gd name="connsiteX56" fmla="*/ 3344 w 10000"/>
                  <a:gd name="connsiteY56" fmla="*/ 2193 h 10000"/>
                  <a:gd name="connsiteX57" fmla="*/ 3218 w 10000"/>
                  <a:gd name="connsiteY57" fmla="*/ 2377 h 10000"/>
                  <a:gd name="connsiteX58" fmla="*/ 3245 w 10000"/>
                  <a:gd name="connsiteY58" fmla="*/ 2508 h 10000"/>
                  <a:gd name="connsiteX59" fmla="*/ 2870 w 10000"/>
                  <a:gd name="connsiteY59" fmla="*/ 2761 h 10000"/>
                  <a:gd name="connsiteX60" fmla="*/ 2870 w 10000"/>
                  <a:gd name="connsiteY60" fmla="*/ 7392 h 10000"/>
                  <a:gd name="connsiteX61" fmla="*/ 3218 w 10000"/>
                  <a:gd name="connsiteY61" fmla="*/ 7645 h 10000"/>
                  <a:gd name="connsiteX62" fmla="*/ 3259 w 10000"/>
                  <a:gd name="connsiteY62" fmla="*/ 7830 h 10000"/>
                  <a:gd name="connsiteX63" fmla="*/ 3190 w 10000"/>
                  <a:gd name="connsiteY63" fmla="*/ 7939 h 10000"/>
                  <a:gd name="connsiteX64" fmla="*/ 2616 w 10000"/>
                  <a:gd name="connsiteY64" fmla="*/ 8001 h 10000"/>
                  <a:gd name="connsiteX65" fmla="*/ 2212 w 10000"/>
                  <a:gd name="connsiteY65" fmla="*/ 7959 h 10000"/>
                  <a:gd name="connsiteX66" fmla="*/ 2141 w 10000"/>
                  <a:gd name="connsiteY66" fmla="*/ 7850 h 10000"/>
                  <a:gd name="connsiteX67" fmla="*/ 2183 w 10000"/>
                  <a:gd name="connsiteY67" fmla="*/ 7645 h 10000"/>
                  <a:gd name="connsiteX68" fmla="*/ 2491 w 10000"/>
                  <a:gd name="connsiteY68" fmla="*/ 7392 h 10000"/>
                  <a:gd name="connsiteX69" fmla="*/ 2491 w 10000"/>
                  <a:gd name="connsiteY69" fmla="*/ 2761 h 10000"/>
                  <a:gd name="connsiteX70" fmla="*/ 2127 w 10000"/>
                  <a:gd name="connsiteY70" fmla="*/ 2508 h 10000"/>
                  <a:gd name="connsiteX71" fmla="*/ 2141 w 10000"/>
                  <a:gd name="connsiteY71" fmla="*/ 2407 h 10000"/>
                  <a:gd name="connsiteX72" fmla="*/ 2058 w 10000"/>
                  <a:gd name="connsiteY72" fmla="*/ 2121 h 10000"/>
                  <a:gd name="connsiteX73" fmla="*/ 1679 w 10000"/>
                  <a:gd name="connsiteY73" fmla="*/ 1992 h 10000"/>
                  <a:gd name="connsiteX74" fmla="*/ 1498 w 10000"/>
                  <a:gd name="connsiteY74" fmla="*/ 1939 h 10000"/>
                  <a:gd name="connsiteX75" fmla="*/ 1442 w 10000"/>
                  <a:gd name="connsiteY75" fmla="*/ 1919 h 10000"/>
                  <a:gd name="connsiteX76" fmla="*/ 1442 w 10000"/>
                  <a:gd name="connsiteY76" fmla="*/ 1919 h 10000"/>
                  <a:gd name="connsiteX77" fmla="*/ 1456 w 10000"/>
                  <a:gd name="connsiteY77" fmla="*/ 1899 h 10000"/>
                  <a:gd name="connsiteX78" fmla="*/ 1778 w 10000"/>
                  <a:gd name="connsiteY78" fmla="*/ 1766 h 10000"/>
                  <a:gd name="connsiteX79" fmla="*/ 2113 w 10000"/>
                  <a:gd name="connsiteY79" fmla="*/ 1585 h 10000"/>
                  <a:gd name="connsiteX80" fmla="*/ 2212 w 10000"/>
                  <a:gd name="connsiteY80" fmla="*/ 1320 h 10000"/>
                  <a:gd name="connsiteX81" fmla="*/ 1945 w 10000"/>
                  <a:gd name="connsiteY81" fmla="*/ 1076 h 10000"/>
                  <a:gd name="connsiteX82" fmla="*/ 1820 w 10000"/>
                  <a:gd name="connsiteY82" fmla="*/ 1066 h 10000"/>
                  <a:gd name="connsiteX83" fmla="*/ 296 w 10000"/>
                  <a:gd name="connsiteY83" fmla="*/ 1209 h 10000"/>
                  <a:gd name="connsiteX84" fmla="*/ 183 w 10000"/>
                  <a:gd name="connsiteY84" fmla="*/ 1198 h 10000"/>
                  <a:gd name="connsiteX85" fmla="*/ 114 w 10000"/>
                  <a:gd name="connsiteY85" fmla="*/ 1076 h 10000"/>
                  <a:gd name="connsiteX86" fmla="*/ 631 w 10000"/>
                  <a:gd name="connsiteY86" fmla="*/ 670 h 10000"/>
                  <a:gd name="connsiteX87" fmla="*/ 1050 w 10000"/>
                  <a:gd name="connsiteY87" fmla="*/ 650 h 10000"/>
                  <a:gd name="connsiteX88" fmla="*/ 4015 w 10000"/>
                  <a:gd name="connsiteY88" fmla="*/ 1 h 10000"/>
                  <a:gd name="connsiteX89" fmla="*/ 1050 w 10000"/>
                  <a:gd name="connsiteY89" fmla="*/ 569 h 10000"/>
                  <a:gd name="connsiteX90" fmla="*/ 603 w 10000"/>
                  <a:gd name="connsiteY90" fmla="*/ 589 h 10000"/>
                  <a:gd name="connsiteX91" fmla="*/ 3 w 10000"/>
                  <a:gd name="connsiteY91" fmla="*/ 1076 h 10000"/>
                  <a:gd name="connsiteX92" fmla="*/ 141 w 10000"/>
                  <a:gd name="connsiteY92" fmla="*/ 1279 h 10000"/>
                  <a:gd name="connsiteX93" fmla="*/ 296 w 10000"/>
                  <a:gd name="connsiteY93" fmla="*/ 1288 h 10000"/>
                  <a:gd name="connsiteX94" fmla="*/ 1820 w 10000"/>
                  <a:gd name="connsiteY94" fmla="*/ 1148 h 10000"/>
                  <a:gd name="connsiteX95" fmla="*/ 1917 w 10000"/>
                  <a:gd name="connsiteY95" fmla="*/ 1158 h 10000"/>
                  <a:gd name="connsiteX96" fmla="*/ 2100 w 10000"/>
                  <a:gd name="connsiteY96" fmla="*/ 1320 h 10000"/>
                  <a:gd name="connsiteX97" fmla="*/ 2017 w 10000"/>
                  <a:gd name="connsiteY97" fmla="*/ 1544 h 10000"/>
                  <a:gd name="connsiteX98" fmla="*/ 1679 w 10000"/>
                  <a:gd name="connsiteY98" fmla="*/ 1715 h 10000"/>
                  <a:gd name="connsiteX99" fmla="*/ 1456 w 10000"/>
                  <a:gd name="connsiteY99" fmla="*/ 1798 h 10000"/>
                  <a:gd name="connsiteX100" fmla="*/ 1332 w 10000"/>
                  <a:gd name="connsiteY100" fmla="*/ 1909 h 10000"/>
                  <a:gd name="connsiteX101" fmla="*/ 1332 w 10000"/>
                  <a:gd name="connsiteY101" fmla="*/ 1919 h 10000"/>
                  <a:gd name="connsiteX102" fmla="*/ 1442 w 10000"/>
                  <a:gd name="connsiteY102" fmla="*/ 2012 h 10000"/>
                  <a:gd name="connsiteX103" fmla="*/ 1751 w 10000"/>
                  <a:gd name="connsiteY103" fmla="*/ 2091 h 10000"/>
                  <a:gd name="connsiteX104" fmla="*/ 1959 w 10000"/>
                  <a:gd name="connsiteY104" fmla="*/ 2173 h 10000"/>
                  <a:gd name="connsiteX105" fmla="*/ 2031 w 10000"/>
                  <a:gd name="connsiteY105" fmla="*/ 2407 h 10000"/>
                  <a:gd name="connsiteX106" fmla="*/ 2017 w 10000"/>
                  <a:gd name="connsiteY106" fmla="*/ 2508 h 10000"/>
                  <a:gd name="connsiteX107" fmla="*/ 1707 w 10000"/>
                  <a:gd name="connsiteY107" fmla="*/ 2761 h 10000"/>
                  <a:gd name="connsiteX108" fmla="*/ 1707 w 10000"/>
                  <a:gd name="connsiteY108" fmla="*/ 7392 h 10000"/>
                  <a:gd name="connsiteX109" fmla="*/ 2058 w 10000"/>
                  <a:gd name="connsiteY109" fmla="*/ 7645 h 10000"/>
                  <a:gd name="connsiteX110" fmla="*/ 2031 w 10000"/>
                  <a:gd name="connsiteY110" fmla="*/ 7850 h 10000"/>
                  <a:gd name="connsiteX111" fmla="*/ 2155 w 10000"/>
                  <a:gd name="connsiteY111" fmla="*/ 8042 h 10000"/>
                  <a:gd name="connsiteX112" fmla="*/ 2616 w 10000"/>
                  <a:gd name="connsiteY112" fmla="*/ 8082 h 10000"/>
                  <a:gd name="connsiteX113" fmla="*/ 3245 w 10000"/>
                  <a:gd name="connsiteY113" fmla="*/ 8011 h 10000"/>
                  <a:gd name="connsiteX114" fmla="*/ 3372 w 10000"/>
                  <a:gd name="connsiteY114" fmla="*/ 7830 h 10000"/>
                  <a:gd name="connsiteX115" fmla="*/ 3344 w 10000"/>
                  <a:gd name="connsiteY115" fmla="*/ 7645 h 10000"/>
                  <a:gd name="connsiteX116" fmla="*/ 3652 w 10000"/>
                  <a:gd name="connsiteY116" fmla="*/ 7392 h 10000"/>
                  <a:gd name="connsiteX117" fmla="*/ 3652 w 10000"/>
                  <a:gd name="connsiteY117" fmla="*/ 2761 h 10000"/>
                  <a:gd name="connsiteX118" fmla="*/ 3358 w 10000"/>
                  <a:gd name="connsiteY118" fmla="*/ 2508 h 10000"/>
                  <a:gd name="connsiteX119" fmla="*/ 3330 w 10000"/>
                  <a:gd name="connsiteY119" fmla="*/ 2377 h 10000"/>
                  <a:gd name="connsiteX120" fmla="*/ 3400 w 10000"/>
                  <a:gd name="connsiteY120" fmla="*/ 2264 h 10000"/>
                  <a:gd name="connsiteX121" fmla="*/ 3974 w 10000"/>
                  <a:gd name="connsiteY121" fmla="*/ 2203 h 10000"/>
                  <a:gd name="connsiteX122" fmla="*/ 4380 w 10000"/>
                  <a:gd name="connsiteY122" fmla="*/ 2244 h 10000"/>
                  <a:gd name="connsiteX123" fmla="*/ 4449 w 10000"/>
                  <a:gd name="connsiteY123" fmla="*/ 2356 h 10000"/>
                  <a:gd name="connsiteX124" fmla="*/ 4422 w 10000"/>
                  <a:gd name="connsiteY124" fmla="*/ 2508 h 10000"/>
                  <a:gd name="connsiteX125" fmla="*/ 4422 w 10000"/>
                  <a:gd name="connsiteY125" fmla="*/ 2508 h 10000"/>
                  <a:gd name="connsiteX126" fmla="*/ 4029 w 10000"/>
                  <a:gd name="connsiteY126" fmla="*/ 2761 h 10000"/>
                  <a:gd name="connsiteX127" fmla="*/ 4029 w 10000"/>
                  <a:gd name="connsiteY127" fmla="*/ 7392 h 10000"/>
                  <a:gd name="connsiteX128" fmla="*/ 4281 w 10000"/>
                  <a:gd name="connsiteY128" fmla="*/ 7635 h 10000"/>
                  <a:gd name="connsiteX129" fmla="*/ 4254 w 10000"/>
                  <a:gd name="connsiteY129" fmla="*/ 7830 h 10000"/>
                  <a:gd name="connsiteX130" fmla="*/ 4380 w 10000"/>
                  <a:gd name="connsiteY130" fmla="*/ 8022 h 10000"/>
                  <a:gd name="connsiteX131" fmla="*/ 4841 w 10000"/>
                  <a:gd name="connsiteY131" fmla="*/ 8072 h 10000"/>
                  <a:gd name="connsiteX132" fmla="*/ 5468 w 10000"/>
                  <a:gd name="connsiteY132" fmla="*/ 8001 h 10000"/>
                  <a:gd name="connsiteX133" fmla="*/ 5595 w 10000"/>
                  <a:gd name="connsiteY133" fmla="*/ 7808 h 10000"/>
                  <a:gd name="connsiteX134" fmla="*/ 5567 w 10000"/>
                  <a:gd name="connsiteY134" fmla="*/ 7645 h 10000"/>
                  <a:gd name="connsiteX135" fmla="*/ 5595 w 10000"/>
                  <a:gd name="connsiteY135" fmla="*/ 7655 h 10000"/>
                  <a:gd name="connsiteX136" fmla="*/ 5988 w 10000"/>
                  <a:gd name="connsiteY136" fmla="*/ 7392 h 10000"/>
                  <a:gd name="connsiteX137" fmla="*/ 5988 w 10000"/>
                  <a:gd name="connsiteY137" fmla="*/ 2761 h 10000"/>
                  <a:gd name="connsiteX138" fmla="*/ 5595 w 10000"/>
                  <a:gd name="connsiteY138" fmla="*/ 2508 h 10000"/>
                  <a:gd name="connsiteX139" fmla="*/ 5567 w 10000"/>
                  <a:gd name="connsiteY139" fmla="*/ 2508 h 10000"/>
                  <a:gd name="connsiteX140" fmla="*/ 5554 w 10000"/>
                  <a:gd name="connsiteY140" fmla="*/ 2366 h 10000"/>
                  <a:gd name="connsiteX141" fmla="*/ 5609 w 10000"/>
                  <a:gd name="connsiteY141" fmla="*/ 2254 h 10000"/>
                  <a:gd name="connsiteX142" fmla="*/ 6197 w 10000"/>
                  <a:gd name="connsiteY142" fmla="*/ 2193 h 10000"/>
                  <a:gd name="connsiteX143" fmla="*/ 6604 w 10000"/>
                  <a:gd name="connsiteY143" fmla="*/ 2233 h 10000"/>
                  <a:gd name="connsiteX144" fmla="*/ 6673 w 10000"/>
                  <a:gd name="connsiteY144" fmla="*/ 2346 h 10000"/>
                  <a:gd name="connsiteX145" fmla="*/ 6631 w 10000"/>
                  <a:gd name="connsiteY145" fmla="*/ 2518 h 10000"/>
                  <a:gd name="connsiteX146" fmla="*/ 6365 w 10000"/>
                  <a:gd name="connsiteY146" fmla="*/ 2761 h 10000"/>
                  <a:gd name="connsiteX147" fmla="*/ 6365 w 10000"/>
                  <a:gd name="connsiteY147" fmla="*/ 7392 h 10000"/>
                  <a:gd name="connsiteX148" fmla="*/ 6617 w 10000"/>
                  <a:gd name="connsiteY148" fmla="*/ 7635 h 10000"/>
                  <a:gd name="connsiteX149" fmla="*/ 6576 w 10000"/>
                  <a:gd name="connsiteY149" fmla="*/ 7830 h 10000"/>
                  <a:gd name="connsiteX150" fmla="*/ 6714 w 10000"/>
                  <a:gd name="connsiteY150" fmla="*/ 8022 h 10000"/>
                  <a:gd name="connsiteX151" fmla="*/ 7175 w 10000"/>
                  <a:gd name="connsiteY151" fmla="*/ 8072 h 10000"/>
                  <a:gd name="connsiteX152" fmla="*/ 7804 w 10000"/>
                  <a:gd name="connsiteY152" fmla="*/ 8001 h 10000"/>
                  <a:gd name="connsiteX153" fmla="*/ 7931 w 10000"/>
                  <a:gd name="connsiteY153" fmla="*/ 7808 h 10000"/>
                  <a:gd name="connsiteX154" fmla="*/ 7903 w 10000"/>
                  <a:gd name="connsiteY154" fmla="*/ 7655 h 10000"/>
                  <a:gd name="connsiteX155" fmla="*/ 7917 w 10000"/>
                  <a:gd name="connsiteY155" fmla="*/ 7655 h 10000"/>
                  <a:gd name="connsiteX156" fmla="*/ 8308 w 10000"/>
                  <a:gd name="connsiteY156" fmla="*/ 7392 h 10000"/>
                  <a:gd name="connsiteX157" fmla="*/ 8308 w 10000"/>
                  <a:gd name="connsiteY157" fmla="*/ 2761 h 10000"/>
                  <a:gd name="connsiteX158" fmla="*/ 7917 w 10000"/>
                  <a:gd name="connsiteY158" fmla="*/ 2508 h 10000"/>
                  <a:gd name="connsiteX159" fmla="*/ 7903 w 10000"/>
                  <a:gd name="connsiteY159" fmla="*/ 2508 h 10000"/>
                  <a:gd name="connsiteX160" fmla="*/ 7890 w 10000"/>
                  <a:gd name="connsiteY160" fmla="*/ 2366 h 10000"/>
                  <a:gd name="connsiteX161" fmla="*/ 7959 w 10000"/>
                  <a:gd name="connsiteY161" fmla="*/ 2254 h 10000"/>
                  <a:gd name="connsiteX162" fmla="*/ 8531 w 10000"/>
                  <a:gd name="connsiteY162" fmla="*/ 2193 h 10000"/>
                  <a:gd name="connsiteX163" fmla="*/ 8937 w 10000"/>
                  <a:gd name="connsiteY163" fmla="*/ 2233 h 10000"/>
                  <a:gd name="connsiteX164" fmla="*/ 9009 w 10000"/>
                  <a:gd name="connsiteY164" fmla="*/ 2346 h 10000"/>
                  <a:gd name="connsiteX165" fmla="*/ 8979 w 10000"/>
                  <a:gd name="connsiteY165" fmla="*/ 2518 h 10000"/>
                  <a:gd name="connsiteX166" fmla="*/ 8699 w 10000"/>
                  <a:gd name="connsiteY166" fmla="*/ 2761 h 10000"/>
                  <a:gd name="connsiteX167" fmla="*/ 8699 w 10000"/>
                  <a:gd name="connsiteY167" fmla="*/ 7392 h 10000"/>
                  <a:gd name="connsiteX168" fmla="*/ 9036 w 10000"/>
                  <a:gd name="connsiteY168" fmla="*/ 7645 h 10000"/>
                  <a:gd name="connsiteX169" fmla="*/ 9147 w 10000"/>
                  <a:gd name="connsiteY169" fmla="*/ 7959 h 10000"/>
                  <a:gd name="connsiteX170" fmla="*/ 9092 w 10000"/>
                  <a:gd name="connsiteY170" fmla="*/ 8062 h 10000"/>
                  <a:gd name="connsiteX171" fmla="*/ 8896 w 10000"/>
                  <a:gd name="connsiteY171" fmla="*/ 8102 h 10000"/>
                  <a:gd name="connsiteX172" fmla="*/ 8393 w 10000"/>
                  <a:gd name="connsiteY172" fmla="*/ 8113 h 10000"/>
                  <a:gd name="connsiteX173" fmla="*/ 7986 w 10000"/>
                  <a:gd name="connsiteY173" fmla="*/ 8174 h 10000"/>
                  <a:gd name="connsiteX174" fmla="*/ 7890 w 10000"/>
                  <a:gd name="connsiteY174" fmla="*/ 8336 h 10000"/>
                  <a:gd name="connsiteX175" fmla="*/ 8183 w 10000"/>
                  <a:gd name="connsiteY175" fmla="*/ 8660 h 10000"/>
                  <a:gd name="connsiteX176" fmla="*/ 8923 w 10000"/>
                  <a:gd name="connsiteY176" fmla="*/ 8711 h 10000"/>
                  <a:gd name="connsiteX177" fmla="*/ 9594 w 10000"/>
                  <a:gd name="connsiteY177" fmla="*/ 8761 h 10000"/>
                  <a:gd name="connsiteX178" fmla="*/ 9790 w 10000"/>
                  <a:gd name="connsiteY178" fmla="*/ 8875 h 10000"/>
                  <a:gd name="connsiteX179" fmla="*/ 9889 w 10000"/>
                  <a:gd name="connsiteY179" fmla="*/ 9007 h 10000"/>
                  <a:gd name="connsiteX180" fmla="*/ 9818 w 10000"/>
                  <a:gd name="connsiteY180" fmla="*/ 9077 h 10000"/>
                  <a:gd name="connsiteX181" fmla="*/ 9497 w 10000"/>
                  <a:gd name="connsiteY181" fmla="*/ 9137 h 10000"/>
                  <a:gd name="connsiteX182" fmla="*/ 9204 w 10000"/>
                  <a:gd name="connsiteY182" fmla="*/ 9148 h 10000"/>
                  <a:gd name="connsiteX183" fmla="*/ 5694 w 10000"/>
                  <a:gd name="connsiteY183" fmla="*/ 9017 h 10000"/>
                  <a:gd name="connsiteX184" fmla="*/ 4979 w 10000"/>
                  <a:gd name="connsiteY184" fmla="*/ 9056 h 10000"/>
                  <a:gd name="connsiteX185" fmla="*/ 4449 w 10000"/>
                  <a:gd name="connsiteY185" fmla="*/ 9505 h 10000"/>
                  <a:gd name="connsiteX186" fmla="*/ 4546 w 10000"/>
                  <a:gd name="connsiteY186" fmla="*/ 9960 h 10000"/>
                  <a:gd name="connsiteX187" fmla="*/ 4546 w 10000"/>
                  <a:gd name="connsiteY187" fmla="*/ 9980 h 10000"/>
                  <a:gd name="connsiteX188" fmla="*/ 4645 w 10000"/>
                  <a:gd name="connsiteY188" fmla="*/ 10000 h 10000"/>
                  <a:gd name="connsiteX189" fmla="*/ 4645 w 10000"/>
                  <a:gd name="connsiteY189" fmla="*/ 10000 h 10000"/>
                  <a:gd name="connsiteX190" fmla="*/ 4659 w 10000"/>
                  <a:gd name="connsiteY190" fmla="*/ 9960 h 10000"/>
                  <a:gd name="connsiteX191" fmla="*/ 4560 w 10000"/>
                  <a:gd name="connsiteY191" fmla="*/ 9505 h 10000"/>
                  <a:gd name="connsiteX192" fmla="*/ 5008 w 10000"/>
                  <a:gd name="connsiteY192" fmla="*/ 9127 h 10000"/>
                  <a:gd name="connsiteX193" fmla="*/ 5694 w 10000"/>
                  <a:gd name="connsiteY193" fmla="*/ 9097 h 10000"/>
                  <a:gd name="connsiteX194" fmla="*/ 9204 w 10000"/>
                  <a:gd name="connsiteY194" fmla="*/ 9229 h 10000"/>
                  <a:gd name="connsiteX195" fmla="*/ 9511 w 10000"/>
                  <a:gd name="connsiteY195" fmla="*/ 9219 h 10000"/>
                  <a:gd name="connsiteX196" fmla="*/ 9889 w 10000"/>
                  <a:gd name="connsiteY196" fmla="*/ 9148 h 10000"/>
                  <a:gd name="connsiteX197" fmla="*/ 10000 w 10000"/>
                  <a:gd name="connsiteY197" fmla="*/ 9007 h 10000"/>
                  <a:gd name="connsiteX198" fmla="*/ 9876 w 10000"/>
                  <a:gd name="connsiteY198" fmla="*/ 8812 h 10000"/>
                  <a:gd name="connsiteX0" fmla="*/ 9876 w 10000"/>
                  <a:gd name="connsiteY0" fmla="*/ 8247 h 9435"/>
                  <a:gd name="connsiteX1" fmla="*/ 9652 w 10000"/>
                  <a:gd name="connsiteY1" fmla="*/ 8126 h 9435"/>
                  <a:gd name="connsiteX2" fmla="*/ 8937 w 10000"/>
                  <a:gd name="connsiteY2" fmla="*/ 8065 h 9435"/>
                  <a:gd name="connsiteX3" fmla="*/ 8238 w 10000"/>
                  <a:gd name="connsiteY3" fmla="*/ 8025 h 9435"/>
                  <a:gd name="connsiteX4" fmla="*/ 8000 w 10000"/>
                  <a:gd name="connsiteY4" fmla="*/ 7771 h 9435"/>
                  <a:gd name="connsiteX5" fmla="*/ 8055 w 10000"/>
                  <a:gd name="connsiteY5" fmla="*/ 7670 h 9435"/>
                  <a:gd name="connsiteX6" fmla="*/ 8238 w 10000"/>
                  <a:gd name="connsiteY6" fmla="*/ 7639 h 9435"/>
                  <a:gd name="connsiteX7" fmla="*/ 8754 w 10000"/>
                  <a:gd name="connsiteY7" fmla="*/ 7629 h 9435"/>
                  <a:gd name="connsiteX8" fmla="*/ 9161 w 10000"/>
                  <a:gd name="connsiteY8" fmla="*/ 7558 h 9435"/>
                  <a:gd name="connsiteX9" fmla="*/ 9260 w 10000"/>
                  <a:gd name="connsiteY9" fmla="*/ 7394 h 9435"/>
                  <a:gd name="connsiteX10" fmla="*/ 9161 w 10000"/>
                  <a:gd name="connsiteY10" fmla="*/ 7080 h 9435"/>
                  <a:gd name="connsiteX11" fmla="*/ 9483 w 10000"/>
                  <a:gd name="connsiteY11" fmla="*/ 6827 h 9435"/>
                  <a:gd name="connsiteX12" fmla="*/ 9483 w 10000"/>
                  <a:gd name="connsiteY12" fmla="*/ 2196 h 9435"/>
                  <a:gd name="connsiteX13" fmla="*/ 9092 w 10000"/>
                  <a:gd name="connsiteY13" fmla="*/ 1943 h 9435"/>
                  <a:gd name="connsiteX14" fmla="*/ 9119 w 10000"/>
                  <a:gd name="connsiteY14" fmla="*/ 1781 h 9435"/>
                  <a:gd name="connsiteX15" fmla="*/ 8979 w 10000"/>
                  <a:gd name="connsiteY15" fmla="*/ 1587 h 9435"/>
                  <a:gd name="connsiteX16" fmla="*/ 8531 w 10000"/>
                  <a:gd name="connsiteY16" fmla="*/ 1546 h 9435"/>
                  <a:gd name="connsiteX17" fmla="*/ 7903 w 10000"/>
                  <a:gd name="connsiteY17" fmla="*/ 1618 h 9435"/>
                  <a:gd name="connsiteX18" fmla="*/ 7777 w 10000"/>
                  <a:gd name="connsiteY18" fmla="*/ 1801 h 9435"/>
                  <a:gd name="connsiteX19" fmla="*/ 7804 w 10000"/>
                  <a:gd name="connsiteY19" fmla="*/ 1953 h 9435"/>
                  <a:gd name="connsiteX20" fmla="*/ 7526 w 10000"/>
                  <a:gd name="connsiteY20" fmla="*/ 2196 h 9435"/>
                  <a:gd name="connsiteX21" fmla="*/ 7526 w 10000"/>
                  <a:gd name="connsiteY21" fmla="*/ 6827 h 9435"/>
                  <a:gd name="connsiteX22" fmla="*/ 7791 w 10000"/>
                  <a:gd name="connsiteY22" fmla="*/ 7070 h 9435"/>
                  <a:gd name="connsiteX23" fmla="*/ 7818 w 10000"/>
                  <a:gd name="connsiteY23" fmla="*/ 7243 h 9435"/>
                  <a:gd name="connsiteX24" fmla="*/ 7749 w 10000"/>
                  <a:gd name="connsiteY24" fmla="*/ 7364 h 9435"/>
                  <a:gd name="connsiteX25" fmla="*/ 7175 w 10000"/>
                  <a:gd name="connsiteY25" fmla="*/ 7424 h 9435"/>
                  <a:gd name="connsiteX26" fmla="*/ 6756 w 10000"/>
                  <a:gd name="connsiteY26" fmla="*/ 7384 h 9435"/>
                  <a:gd name="connsiteX27" fmla="*/ 6686 w 10000"/>
                  <a:gd name="connsiteY27" fmla="*/ 7265 h 9435"/>
                  <a:gd name="connsiteX28" fmla="*/ 6728 w 10000"/>
                  <a:gd name="connsiteY28" fmla="*/ 7080 h 9435"/>
                  <a:gd name="connsiteX29" fmla="*/ 6756 w 10000"/>
                  <a:gd name="connsiteY29" fmla="*/ 7090 h 9435"/>
                  <a:gd name="connsiteX30" fmla="*/ 7147 w 10000"/>
                  <a:gd name="connsiteY30" fmla="*/ 6827 h 9435"/>
                  <a:gd name="connsiteX31" fmla="*/ 7147 w 10000"/>
                  <a:gd name="connsiteY31" fmla="*/ 2196 h 9435"/>
                  <a:gd name="connsiteX32" fmla="*/ 6756 w 10000"/>
                  <a:gd name="connsiteY32" fmla="*/ 1943 h 9435"/>
                  <a:gd name="connsiteX33" fmla="*/ 6756 w 10000"/>
                  <a:gd name="connsiteY33" fmla="*/ 1943 h 9435"/>
                  <a:gd name="connsiteX34" fmla="*/ 6783 w 10000"/>
                  <a:gd name="connsiteY34" fmla="*/ 1781 h 9435"/>
                  <a:gd name="connsiteX35" fmla="*/ 6645 w 10000"/>
                  <a:gd name="connsiteY35" fmla="*/ 1587 h 9435"/>
                  <a:gd name="connsiteX36" fmla="*/ 6197 w 10000"/>
                  <a:gd name="connsiteY36" fmla="*/ 1546 h 9435"/>
                  <a:gd name="connsiteX37" fmla="*/ 5554 w 10000"/>
                  <a:gd name="connsiteY37" fmla="*/ 1618 h 9435"/>
                  <a:gd name="connsiteX38" fmla="*/ 5427 w 10000"/>
                  <a:gd name="connsiteY38" fmla="*/ 1801 h 9435"/>
                  <a:gd name="connsiteX39" fmla="*/ 5455 w 10000"/>
                  <a:gd name="connsiteY39" fmla="*/ 1953 h 9435"/>
                  <a:gd name="connsiteX40" fmla="*/ 5204 w 10000"/>
                  <a:gd name="connsiteY40" fmla="*/ 2196 h 9435"/>
                  <a:gd name="connsiteX41" fmla="*/ 5204 w 10000"/>
                  <a:gd name="connsiteY41" fmla="*/ 6827 h 9435"/>
                  <a:gd name="connsiteX42" fmla="*/ 5455 w 10000"/>
                  <a:gd name="connsiteY42" fmla="*/ 7070 h 9435"/>
                  <a:gd name="connsiteX43" fmla="*/ 5485 w 10000"/>
                  <a:gd name="connsiteY43" fmla="*/ 7243 h 9435"/>
                  <a:gd name="connsiteX44" fmla="*/ 5413 w 10000"/>
                  <a:gd name="connsiteY44" fmla="*/ 7364 h 9435"/>
                  <a:gd name="connsiteX45" fmla="*/ 4841 w 10000"/>
                  <a:gd name="connsiteY45" fmla="*/ 7424 h 9435"/>
                  <a:gd name="connsiteX46" fmla="*/ 4436 w 10000"/>
                  <a:gd name="connsiteY46" fmla="*/ 7384 h 9435"/>
                  <a:gd name="connsiteX47" fmla="*/ 4364 w 10000"/>
                  <a:gd name="connsiteY47" fmla="*/ 7265 h 9435"/>
                  <a:gd name="connsiteX48" fmla="*/ 4394 w 10000"/>
                  <a:gd name="connsiteY48" fmla="*/ 7080 h 9435"/>
                  <a:gd name="connsiteX49" fmla="*/ 4422 w 10000"/>
                  <a:gd name="connsiteY49" fmla="*/ 7090 h 9435"/>
                  <a:gd name="connsiteX50" fmla="*/ 4811 w 10000"/>
                  <a:gd name="connsiteY50" fmla="*/ 6827 h 9435"/>
                  <a:gd name="connsiteX51" fmla="*/ 4811 w 10000"/>
                  <a:gd name="connsiteY51" fmla="*/ 2196 h 9435"/>
                  <a:gd name="connsiteX52" fmla="*/ 4532 w 10000"/>
                  <a:gd name="connsiteY52" fmla="*/ 1953 h 9435"/>
                  <a:gd name="connsiteX53" fmla="*/ 4560 w 10000"/>
                  <a:gd name="connsiteY53" fmla="*/ 1791 h 9435"/>
                  <a:gd name="connsiteX54" fmla="*/ 4436 w 10000"/>
                  <a:gd name="connsiteY54" fmla="*/ 1597 h 9435"/>
                  <a:gd name="connsiteX55" fmla="*/ 3974 w 10000"/>
                  <a:gd name="connsiteY55" fmla="*/ 1556 h 9435"/>
                  <a:gd name="connsiteX56" fmla="*/ 3344 w 10000"/>
                  <a:gd name="connsiteY56" fmla="*/ 1628 h 9435"/>
                  <a:gd name="connsiteX57" fmla="*/ 3218 w 10000"/>
                  <a:gd name="connsiteY57" fmla="*/ 1812 h 9435"/>
                  <a:gd name="connsiteX58" fmla="*/ 3245 w 10000"/>
                  <a:gd name="connsiteY58" fmla="*/ 1943 h 9435"/>
                  <a:gd name="connsiteX59" fmla="*/ 2870 w 10000"/>
                  <a:gd name="connsiteY59" fmla="*/ 2196 h 9435"/>
                  <a:gd name="connsiteX60" fmla="*/ 2870 w 10000"/>
                  <a:gd name="connsiteY60" fmla="*/ 6827 h 9435"/>
                  <a:gd name="connsiteX61" fmla="*/ 3218 w 10000"/>
                  <a:gd name="connsiteY61" fmla="*/ 7080 h 9435"/>
                  <a:gd name="connsiteX62" fmla="*/ 3259 w 10000"/>
                  <a:gd name="connsiteY62" fmla="*/ 7265 h 9435"/>
                  <a:gd name="connsiteX63" fmla="*/ 3190 w 10000"/>
                  <a:gd name="connsiteY63" fmla="*/ 7374 h 9435"/>
                  <a:gd name="connsiteX64" fmla="*/ 2616 w 10000"/>
                  <a:gd name="connsiteY64" fmla="*/ 7436 h 9435"/>
                  <a:gd name="connsiteX65" fmla="*/ 2212 w 10000"/>
                  <a:gd name="connsiteY65" fmla="*/ 7394 h 9435"/>
                  <a:gd name="connsiteX66" fmla="*/ 2141 w 10000"/>
                  <a:gd name="connsiteY66" fmla="*/ 7285 h 9435"/>
                  <a:gd name="connsiteX67" fmla="*/ 2183 w 10000"/>
                  <a:gd name="connsiteY67" fmla="*/ 7080 h 9435"/>
                  <a:gd name="connsiteX68" fmla="*/ 2491 w 10000"/>
                  <a:gd name="connsiteY68" fmla="*/ 6827 h 9435"/>
                  <a:gd name="connsiteX69" fmla="*/ 2491 w 10000"/>
                  <a:gd name="connsiteY69" fmla="*/ 2196 h 9435"/>
                  <a:gd name="connsiteX70" fmla="*/ 2127 w 10000"/>
                  <a:gd name="connsiteY70" fmla="*/ 1943 h 9435"/>
                  <a:gd name="connsiteX71" fmla="*/ 2141 w 10000"/>
                  <a:gd name="connsiteY71" fmla="*/ 1842 h 9435"/>
                  <a:gd name="connsiteX72" fmla="*/ 2058 w 10000"/>
                  <a:gd name="connsiteY72" fmla="*/ 1556 h 9435"/>
                  <a:gd name="connsiteX73" fmla="*/ 1679 w 10000"/>
                  <a:gd name="connsiteY73" fmla="*/ 1427 h 9435"/>
                  <a:gd name="connsiteX74" fmla="*/ 1498 w 10000"/>
                  <a:gd name="connsiteY74" fmla="*/ 1374 h 9435"/>
                  <a:gd name="connsiteX75" fmla="*/ 1442 w 10000"/>
                  <a:gd name="connsiteY75" fmla="*/ 1354 h 9435"/>
                  <a:gd name="connsiteX76" fmla="*/ 1442 w 10000"/>
                  <a:gd name="connsiteY76" fmla="*/ 1354 h 9435"/>
                  <a:gd name="connsiteX77" fmla="*/ 1456 w 10000"/>
                  <a:gd name="connsiteY77" fmla="*/ 1334 h 9435"/>
                  <a:gd name="connsiteX78" fmla="*/ 1778 w 10000"/>
                  <a:gd name="connsiteY78" fmla="*/ 1201 h 9435"/>
                  <a:gd name="connsiteX79" fmla="*/ 2113 w 10000"/>
                  <a:gd name="connsiteY79" fmla="*/ 1020 h 9435"/>
                  <a:gd name="connsiteX80" fmla="*/ 2212 w 10000"/>
                  <a:gd name="connsiteY80" fmla="*/ 755 h 9435"/>
                  <a:gd name="connsiteX81" fmla="*/ 1945 w 10000"/>
                  <a:gd name="connsiteY81" fmla="*/ 511 h 9435"/>
                  <a:gd name="connsiteX82" fmla="*/ 1820 w 10000"/>
                  <a:gd name="connsiteY82" fmla="*/ 501 h 9435"/>
                  <a:gd name="connsiteX83" fmla="*/ 296 w 10000"/>
                  <a:gd name="connsiteY83" fmla="*/ 644 h 9435"/>
                  <a:gd name="connsiteX84" fmla="*/ 183 w 10000"/>
                  <a:gd name="connsiteY84" fmla="*/ 633 h 9435"/>
                  <a:gd name="connsiteX85" fmla="*/ 114 w 10000"/>
                  <a:gd name="connsiteY85" fmla="*/ 511 h 9435"/>
                  <a:gd name="connsiteX86" fmla="*/ 631 w 10000"/>
                  <a:gd name="connsiteY86" fmla="*/ 105 h 9435"/>
                  <a:gd name="connsiteX87" fmla="*/ 1050 w 10000"/>
                  <a:gd name="connsiteY87" fmla="*/ 85 h 9435"/>
                  <a:gd name="connsiteX88" fmla="*/ 1050 w 10000"/>
                  <a:gd name="connsiteY88" fmla="*/ 4 h 9435"/>
                  <a:gd name="connsiteX89" fmla="*/ 603 w 10000"/>
                  <a:gd name="connsiteY89" fmla="*/ 24 h 9435"/>
                  <a:gd name="connsiteX90" fmla="*/ 3 w 10000"/>
                  <a:gd name="connsiteY90" fmla="*/ 511 h 9435"/>
                  <a:gd name="connsiteX91" fmla="*/ 141 w 10000"/>
                  <a:gd name="connsiteY91" fmla="*/ 714 h 9435"/>
                  <a:gd name="connsiteX92" fmla="*/ 296 w 10000"/>
                  <a:gd name="connsiteY92" fmla="*/ 723 h 9435"/>
                  <a:gd name="connsiteX93" fmla="*/ 1820 w 10000"/>
                  <a:gd name="connsiteY93" fmla="*/ 583 h 9435"/>
                  <a:gd name="connsiteX94" fmla="*/ 1917 w 10000"/>
                  <a:gd name="connsiteY94" fmla="*/ 593 h 9435"/>
                  <a:gd name="connsiteX95" fmla="*/ 2100 w 10000"/>
                  <a:gd name="connsiteY95" fmla="*/ 755 h 9435"/>
                  <a:gd name="connsiteX96" fmla="*/ 2017 w 10000"/>
                  <a:gd name="connsiteY96" fmla="*/ 979 h 9435"/>
                  <a:gd name="connsiteX97" fmla="*/ 1679 w 10000"/>
                  <a:gd name="connsiteY97" fmla="*/ 1150 h 9435"/>
                  <a:gd name="connsiteX98" fmla="*/ 1456 w 10000"/>
                  <a:gd name="connsiteY98" fmla="*/ 1233 h 9435"/>
                  <a:gd name="connsiteX99" fmla="*/ 1332 w 10000"/>
                  <a:gd name="connsiteY99" fmla="*/ 1344 h 9435"/>
                  <a:gd name="connsiteX100" fmla="*/ 1332 w 10000"/>
                  <a:gd name="connsiteY100" fmla="*/ 1354 h 9435"/>
                  <a:gd name="connsiteX101" fmla="*/ 1442 w 10000"/>
                  <a:gd name="connsiteY101" fmla="*/ 1447 h 9435"/>
                  <a:gd name="connsiteX102" fmla="*/ 1751 w 10000"/>
                  <a:gd name="connsiteY102" fmla="*/ 1526 h 9435"/>
                  <a:gd name="connsiteX103" fmla="*/ 1959 w 10000"/>
                  <a:gd name="connsiteY103" fmla="*/ 1608 h 9435"/>
                  <a:gd name="connsiteX104" fmla="*/ 2031 w 10000"/>
                  <a:gd name="connsiteY104" fmla="*/ 1842 h 9435"/>
                  <a:gd name="connsiteX105" fmla="*/ 2017 w 10000"/>
                  <a:gd name="connsiteY105" fmla="*/ 1943 h 9435"/>
                  <a:gd name="connsiteX106" fmla="*/ 1707 w 10000"/>
                  <a:gd name="connsiteY106" fmla="*/ 2196 h 9435"/>
                  <a:gd name="connsiteX107" fmla="*/ 1707 w 10000"/>
                  <a:gd name="connsiteY107" fmla="*/ 6827 h 9435"/>
                  <a:gd name="connsiteX108" fmla="*/ 2058 w 10000"/>
                  <a:gd name="connsiteY108" fmla="*/ 7080 h 9435"/>
                  <a:gd name="connsiteX109" fmla="*/ 2031 w 10000"/>
                  <a:gd name="connsiteY109" fmla="*/ 7285 h 9435"/>
                  <a:gd name="connsiteX110" fmla="*/ 2155 w 10000"/>
                  <a:gd name="connsiteY110" fmla="*/ 7477 h 9435"/>
                  <a:gd name="connsiteX111" fmla="*/ 2616 w 10000"/>
                  <a:gd name="connsiteY111" fmla="*/ 7517 h 9435"/>
                  <a:gd name="connsiteX112" fmla="*/ 3245 w 10000"/>
                  <a:gd name="connsiteY112" fmla="*/ 7446 h 9435"/>
                  <a:gd name="connsiteX113" fmla="*/ 3372 w 10000"/>
                  <a:gd name="connsiteY113" fmla="*/ 7265 h 9435"/>
                  <a:gd name="connsiteX114" fmla="*/ 3344 w 10000"/>
                  <a:gd name="connsiteY114" fmla="*/ 7080 h 9435"/>
                  <a:gd name="connsiteX115" fmla="*/ 3652 w 10000"/>
                  <a:gd name="connsiteY115" fmla="*/ 6827 h 9435"/>
                  <a:gd name="connsiteX116" fmla="*/ 3652 w 10000"/>
                  <a:gd name="connsiteY116" fmla="*/ 2196 h 9435"/>
                  <a:gd name="connsiteX117" fmla="*/ 3358 w 10000"/>
                  <a:gd name="connsiteY117" fmla="*/ 1943 h 9435"/>
                  <a:gd name="connsiteX118" fmla="*/ 3330 w 10000"/>
                  <a:gd name="connsiteY118" fmla="*/ 1812 h 9435"/>
                  <a:gd name="connsiteX119" fmla="*/ 3400 w 10000"/>
                  <a:gd name="connsiteY119" fmla="*/ 1699 h 9435"/>
                  <a:gd name="connsiteX120" fmla="*/ 3974 w 10000"/>
                  <a:gd name="connsiteY120" fmla="*/ 1638 h 9435"/>
                  <a:gd name="connsiteX121" fmla="*/ 4380 w 10000"/>
                  <a:gd name="connsiteY121" fmla="*/ 1679 h 9435"/>
                  <a:gd name="connsiteX122" fmla="*/ 4449 w 10000"/>
                  <a:gd name="connsiteY122" fmla="*/ 1791 h 9435"/>
                  <a:gd name="connsiteX123" fmla="*/ 4422 w 10000"/>
                  <a:gd name="connsiteY123" fmla="*/ 1943 h 9435"/>
                  <a:gd name="connsiteX124" fmla="*/ 4422 w 10000"/>
                  <a:gd name="connsiteY124" fmla="*/ 1943 h 9435"/>
                  <a:gd name="connsiteX125" fmla="*/ 4029 w 10000"/>
                  <a:gd name="connsiteY125" fmla="*/ 2196 h 9435"/>
                  <a:gd name="connsiteX126" fmla="*/ 4029 w 10000"/>
                  <a:gd name="connsiteY126" fmla="*/ 6827 h 9435"/>
                  <a:gd name="connsiteX127" fmla="*/ 4281 w 10000"/>
                  <a:gd name="connsiteY127" fmla="*/ 7070 h 9435"/>
                  <a:gd name="connsiteX128" fmla="*/ 4254 w 10000"/>
                  <a:gd name="connsiteY128" fmla="*/ 7265 h 9435"/>
                  <a:gd name="connsiteX129" fmla="*/ 4380 w 10000"/>
                  <a:gd name="connsiteY129" fmla="*/ 7457 h 9435"/>
                  <a:gd name="connsiteX130" fmla="*/ 4841 w 10000"/>
                  <a:gd name="connsiteY130" fmla="*/ 7507 h 9435"/>
                  <a:gd name="connsiteX131" fmla="*/ 5468 w 10000"/>
                  <a:gd name="connsiteY131" fmla="*/ 7436 h 9435"/>
                  <a:gd name="connsiteX132" fmla="*/ 5595 w 10000"/>
                  <a:gd name="connsiteY132" fmla="*/ 7243 h 9435"/>
                  <a:gd name="connsiteX133" fmla="*/ 5567 w 10000"/>
                  <a:gd name="connsiteY133" fmla="*/ 7080 h 9435"/>
                  <a:gd name="connsiteX134" fmla="*/ 5595 w 10000"/>
                  <a:gd name="connsiteY134" fmla="*/ 7090 h 9435"/>
                  <a:gd name="connsiteX135" fmla="*/ 5988 w 10000"/>
                  <a:gd name="connsiteY135" fmla="*/ 6827 h 9435"/>
                  <a:gd name="connsiteX136" fmla="*/ 5988 w 10000"/>
                  <a:gd name="connsiteY136" fmla="*/ 2196 h 9435"/>
                  <a:gd name="connsiteX137" fmla="*/ 5595 w 10000"/>
                  <a:gd name="connsiteY137" fmla="*/ 1943 h 9435"/>
                  <a:gd name="connsiteX138" fmla="*/ 5567 w 10000"/>
                  <a:gd name="connsiteY138" fmla="*/ 1943 h 9435"/>
                  <a:gd name="connsiteX139" fmla="*/ 5554 w 10000"/>
                  <a:gd name="connsiteY139" fmla="*/ 1801 h 9435"/>
                  <a:gd name="connsiteX140" fmla="*/ 5609 w 10000"/>
                  <a:gd name="connsiteY140" fmla="*/ 1689 h 9435"/>
                  <a:gd name="connsiteX141" fmla="*/ 6197 w 10000"/>
                  <a:gd name="connsiteY141" fmla="*/ 1628 h 9435"/>
                  <a:gd name="connsiteX142" fmla="*/ 6604 w 10000"/>
                  <a:gd name="connsiteY142" fmla="*/ 1668 h 9435"/>
                  <a:gd name="connsiteX143" fmla="*/ 6673 w 10000"/>
                  <a:gd name="connsiteY143" fmla="*/ 1781 h 9435"/>
                  <a:gd name="connsiteX144" fmla="*/ 6631 w 10000"/>
                  <a:gd name="connsiteY144" fmla="*/ 1953 h 9435"/>
                  <a:gd name="connsiteX145" fmla="*/ 6365 w 10000"/>
                  <a:gd name="connsiteY145" fmla="*/ 2196 h 9435"/>
                  <a:gd name="connsiteX146" fmla="*/ 6365 w 10000"/>
                  <a:gd name="connsiteY146" fmla="*/ 6827 h 9435"/>
                  <a:gd name="connsiteX147" fmla="*/ 6617 w 10000"/>
                  <a:gd name="connsiteY147" fmla="*/ 7070 h 9435"/>
                  <a:gd name="connsiteX148" fmla="*/ 6576 w 10000"/>
                  <a:gd name="connsiteY148" fmla="*/ 7265 h 9435"/>
                  <a:gd name="connsiteX149" fmla="*/ 6714 w 10000"/>
                  <a:gd name="connsiteY149" fmla="*/ 7457 h 9435"/>
                  <a:gd name="connsiteX150" fmla="*/ 7175 w 10000"/>
                  <a:gd name="connsiteY150" fmla="*/ 7507 h 9435"/>
                  <a:gd name="connsiteX151" fmla="*/ 7804 w 10000"/>
                  <a:gd name="connsiteY151" fmla="*/ 7436 h 9435"/>
                  <a:gd name="connsiteX152" fmla="*/ 7931 w 10000"/>
                  <a:gd name="connsiteY152" fmla="*/ 7243 h 9435"/>
                  <a:gd name="connsiteX153" fmla="*/ 7903 w 10000"/>
                  <a:gd name="connsiteY153" fmla="*/ 7090 h 9435"/>
                  <a:gd name="connsiteX154" fmla="*/ 7917 w 10000"/>
                  <a:gd name="connsiteY154" fmla="*/ 7090 h 9435"/>
                  <a:gd name="connsiteX155" fmla="*/ 8308 w 10000"/>
                  <a:gd name="connsiteY155" fmla="*/ 6827 h 9435"/>
                  <a:gd name="connsiteX156" fmla="*/ 8308 w 10000"/>
                  <a:gd name="connsiteY156" fmla="*/ 2196 h 9435"/>
                  <a:gd name="connsiteX157" fmla="*/ 7917 w 10000"/>
                  <a:gd name="connsiteY157" fmla="*/ 1943 h 9435"/>
                  <a:gd name="connsiteX158" fmla="*/ 7903 w 10000"/>
                  <a:gd name="connsiteY158" fmla="*/ 1943 h 9435"/>
                  <a:gd name="connsiteX159" fmla="*/ 7890 w 10000"/>
                  <a:gd name="connsiteY159" fmla="*/ 1801 h 9435"/>
                  <a:gd name="connsiteX160" fmla="*/ 7959 w 10000"/>
                  <a:gd name="connsiteY160" fmla="*/ 1689 h 9435"/>
                  <a:gd name="connsiteX161" fmla="*/ 8531 w 10000"/>
                  <a:gd name="connsiteY161" fmla="*/ 1628 h 9435"/>
                  <a:gd name="connsiteX162" fmla="*/ 8937 w 10000"/>
                  <a:gd name="connsiteY162" fmla="*/ 1668 h 9435"/>
                  <a:gd name="connsiteX163" fmla="*/ 9009 w 10000"/>
                  <a:gd name="connsiteY163" fmla="*/ 1781 h 9435"/>
                  <a:gd name="connsiteX164" fmla="*/ 8979 w 10000"/>
                  <a:gd name="connsiteY164" fmla="*/ 1953 h 9435"/>
                  <a:gd name="connsiteX165" fmla="*/ 8699 w 10000"/>
                  <a:gd name="connsiteY165" fmla="*/ 2196 h 9435"/>
                  <a:gd name="connsiteX166" fmla="*/ 8699 w 10000"/>
                  <a:gd name="connsiteY166" fmla="*/ 6827 h 9435"/>
                  <a:gd name="connsiteX167" fmla="*/ 9036 w 10000"/>
                  <a:gd name="connsiteY167" fmla="*/ 7080 h 9435"/>
                  <a:gd name="connsiteX168" fmla="*/ 9147 w 10000"/>
                  <a:gd name="connsiteY168" fmla="*/ 7394 h 9435"/>
                  <a:gd name="connsiteX169" fmla="*/ 9092 w 10000"/>
                  <a:gd name="connsiteY169" fmla="*/ 7497 h 9435"/>
                  <a:gd name="connsiteX170" fmla="*/ 8896 w 10000"/>
                  <a:gd name="connsiteY170" fmla="*/ 7537 h 9435"/>
                  <a:gd name="connsiteX171" fmla="*/ 8393 w 10000"/>
                  <a:gd name="connsiteY171" fmla="*/ 7548 h 9435"/>
                  <a:gd name="connsiteX172" fmla="*/ 7986 w 10000"/>
                  <a:gd name="connsiteY172" fmla="*/ 7609 h 9435"/>
                  <a:gd name="connsiteX173" fmla="*/ 7890 w 10000"/>
                  <a:gd name="connsiteY173" fmla="*/ 7771 h 9435"/>
                  <a:gd name="connsiteX174" fmla="*/ 8183 w 10000"/>
                  <a:gd name="connsiteY174" fmla="*/ 8095 h 9435"/>
                  <a:gd name="connsiteX175" fmla="*/ 8923 w 10000"/>
                  <a:gd name="connsiteY175" fmla="*/ 8146 h 9435"/>
                  <a:gd name="connsiteX176" fmla="*/ 9594 w 10000"/>
                  <a:gd name="connsiteY176" fmla="*/ 8196 h 9435"/>
                  <a:gd name="connsiteX177" fmla="*/ 9790 w 10000"/>
                  <a:gd name="connsiteY177" fmla="*/ 8310 h 9435"/>
                  <a:gd name="connsiteX178" fmla="*/ 9889 w 10000"/>
                  <a:gd name="connsiteY178" fmla="*/ 8442 h 9435"/>
                  <a:gd name="connsiteX179" fmla="*/ 9818 w 10000"/>
                  <a:gd name="connsiteY179" fmla="*/ 8512 h 9435"/>
                  <a:gd name="connsiteX180" fmla="*/ 9497 w 10000"/>
                  <a:gd name="connsiteY180" fmla="*/ 8572 h 9435"/>
                  <a:gd name="connsiteX181" fmla="*/ 9204 w 10000"/>
                  <a:gd name="connsiteY181" fmla="*/ 8583 h 9435"/>
                  <a:gd name="connsiteX182" fmla="*/ 5694 w 10000"/>
                  <a:gd name="connsiteY182" fmla="*/ 8452 h 9435"/>
                  <a:gd name="connsiteX183" fmla="*/ 4979 w 10000"/>
                  <a:gd name="connsiteY183" fmla="*/ 8491 h 9435"/>
                  <a:gd name="connsiteX184" fmla="*/ 4449 w 10000"/>
                  <a:gd name="connsiteY184" fmla="*/ 8940 h 9435"/>
                  <a:gd name="connsiteX185" fmla="*/ 4546 w 10000"/>
                  <a:gd name="connsiteY185" fmla="*/ 9395 h 9435"/>
                  <a:gd name="connsiteX186" fmla="*/ 4546 w 10000"/>
                  <a:gd name="connsiteY186" fmla="*/ 9415 h 9435"/>
                  <a:gd name="connsiteX187" fmla="*/ 4645 w 10000"/>
                  <a:gd name="connsiteY187" fmla="*/ 9435 h 9435"/>
                  <a:gd name="connsiteX188" fmla="*/ 4645 w 10000"/>
                  <a:gd name="connsiteY188" fmla="*/ 9435 h 9435"/>
                  <a:gd name="connsiteX189" fmla="*/ 4659 w 10000"/>
                  <a:gd name="connsiteY189" fmla="*/ 9395 h 9435"/>
                  <a:gd name="connsiteX190" fmla="*/ 4560 w 10000"/>
                  <a:gd name="connsiteY190" fmla="*/ 8940 h 9435"/>
                  <a:gd name="connsiteX191" fmla="*/ 5008 w 10000"/>
                  <a:gd name="connsiteY191" fmla="*/ 8562 h 9435"/>
                  <a:gd name="connsiteX192" fmla="*/ 5694 w 10000"/>
                  <a:gd name="connsiteY192" fmla="*/ 8532 h 9435"/>
                  <a:gd name="connsiteX193" fmla="*/ 9204 w 10000"/>
                  <a:gd name="connsiteY193" fmla="*/ 8664 h 9435"/>
                  <a:gd name="connsiteX194" fmla="*/ 9511 w 10000"/>
                  <a:gd name="connsiteY194" fmla="*/ 8654 h 9435"/>
                  <a:gd name="connsiteX195" fmla="*/ 9889 w 10000"/>
                  <a:gd name="connsiteY195" fmla="*/ 8583 h 9435"/>
                  <a:gd name="connsiteX196" fmla="*/ 10000 w 10000"/>
                  <a:gd name="connsiteY196" fmla="*/ 8442 h 9435"/>
                  <a:gd name="connsiteX197" fmla="*/ 9876 w 10000"/>
                  <a:gd name="connsiteY197" fmla="*/ 8247 h 9435"/>
                  <a:gd name="connsiteX0" fmla="*/ 9876 w 10000"/>
                  <a:gd name="connsiteY0" fmla="*/ 8740 h 9999"/>
                  <a:gd name="connsiteX1" fmla="*/ 9652 w 10000"/>
                  <a:gd name="connsiteY1" fmla="*/ 8612 h 9999"/>
                  <a:gd name="connsiteX2" fmla="*/ 8937 w 10000"/>
                  <a:gd name="connsiteY2" fmla="*/ 8547 h 9999"/>
                  <a:gd name="connsiteX3" fmla="*/ 8238 w 10000"/>
                  <a:gd name="connsiteY3" fmla="*/ 8505 h 9999"/>
                  <a:gd name="connsiteX4" fmla="*/ 8000 w 10000"/>
                  <a:gd name="connsiteY4" fmla="*/ 8235 h 9999"/>
                  <a:gd name="connsiteX5" fmla="*/ 8055 w 10000"/>
                  <a:gd name="connsiteY5" fmla="*/ 8128 h 9999"/>
                  <a:gd name="connsiteX6" fmla="*/ 8238 w 10000"/>
                  <a:gd name="connsiteY6" fmla="*/ 8095 h 9999"/>
                  <a:gd name="connsiteX7" fmla="*/ 8754 w 10000"/>
                  <a:gd name="connsiteY7" fmla="*/ 8085 h 9999"/>
                  <a:gd name="connsiteX8" fmla="*/ 9161 w 10000"/>
                  <a:gd name="connsiteY8" fmla="*/ 8010 h 9999"/>
                  <a:gd name="connsiteX9" fmla="*/ 9260 w 10000"/>
                  <a:gd name="connsiteY9" fmla="*/ 7836 h 9999"/>
                  <a:gd name="connsiteX10" fmla="*/ 9161 w 10000"/>
                  <a:gd name="connsiteY10" fmla="*/ 7503 h 9999"/>
                  <a:gd name="connsiteX11" fmla="*/ 9483 w 10000"/>
                  <a:gd name="connsiteY11" fmla="*/ 7235 h 9999"/>
                  <a:gd name="connsiteX12" fmla="*/ 9483 w 10000"/>
                  <a:gd name="connsiteY12" fmla="*/ 2327 h 9999"/>
                  <a:gd name="connsiteX13" fmla="*/ 9092 w 10000"/>
                  <a:gd name="connsiteY13" fmla="*/ 2058 h 9999"/>
                  <a:gd name="connsiteX14" fmla="*/ 9119 w 10000"/>
                  <a:gd name="connsiteY14" fmla="*/ 1887 h 9999"/>
                  <a:gd name="connsiteX15" fmla="*/ 8979 w 10000"/>
                  <a:gd name="connsiteY15" fmla="*/ 1681 h 9999"/>
                  <a:gd name="connsiteX16" fmla="*/ 8531 w 10000"/>
                  <a:gd name="connsiteY16" fmla="*/ 1638 h 9999"/>
                  <a:gd name="connsiteX17" fmla="*/ 7903 w 10000"/>
                  <a:gd name="connsiteY17" fmla="*/ 1714 h 9999"/>
                  <a:gd name="connsiteX18" fmla="*/ 7777 w 10000"/>
                  <a:gd name="connsiteY18" fmla="*/ 1908 h 9999"/>
                  <a:gd name="connsiteX19" fmla="*/ 7804 w 10000"/>
                  <a:gd name="connsiteY19" fmla="*/ 2069 h 9999"/>
                  <a:gd name="connsiteX20" fmla="*/ 7526 w 10000"/>
                  <a:gd name="connsiteY20" fmla="*/ 2327 h 9999"/>
                  <a:gd name="connsiteX21" fmla="*/ 7526 w 10000"/>
                  <a:gd name="connsiteY21" fmla="*/ 7235 h 9999"/>
                  <a:gd name="connsiteX22" fmla="*/ 7791 w 10000"/>
                  <a:gd name="connsiteY22" fmla="*/ 7492 h 9999"/>
                  <a:gd name="connsiteX23" fmla="*/ 7818 w 10000"/>
                  <a:gd name="connsiteY23" fmla="*/ 7676 h 9999"/>
                  <a:gd name="connsiteX24" fmla="*/ 7749 w 10000"/>
                  <a:gd name="connsiteY24" fmla="*/ 7804 h 9999"/>
                  <a:gd name="connsiteX25" fmla="*/ 7175 w 10000"/>
                  <a:gd name="connsiteY25" fmla="*/ 7868 h 9999"/>
                  <a:gd name="connsiteX26" fmla="*/ 6756 w 10000"/>
                  <a:gd name="connsiteY26" fmla="*/ 7825 h 9999"/>
                  <a:gd name="connsiteX27" fmla="*/ 6686 w 10000"/>
                  <a:gd name="connsiteY27" fmla="*/ 7699 h 9999"/>
                  <a:gd name="connsiteX28" fmla="*/ 6728 w 10000"/>
                  <a:gd name="connsiteY28" fmla="*/ 7503 h 9999"/>
                  <a:gd name="connsiteX29" fmla="*/ 6756 w 10000"/>
                  <a:gd name="connsiteY29" fmla="*/ 7514 h 9999"/>
                  <a:gd name="connsiteX30" fmla="*/ 7147 w 10000"/>
                  <a:gd name="connsiteY30" fmla="*/ 7235 h 9999"/>
                  <a:gd name="connsiteX31" fmla="*/ 7147 w 10000"/>
                  <a:gd name="connsiteY31" fmla="*/ 2327 h 9999"/>
                  <a:gd name="connsiteX32" fmla="*/ 6756 w 10000"/>
                  <a:gd name="connsiteY32" fmla="*/ 2058 h 9999"/>
                  <a:gd name="connsiteX33" fmla="*/ 6756 w 10000"/>
                  <a:gd name="connsiteY33" fmla="*/ 2058 h 9999"/>
                  <a:gd name="connsiteX34" fmla="*/ 6783 w 10000"/>
                  <a:gd name="connsiteY34" fmla="*/ 1887 h 9999"/>
                  <a:gd name="connsiteX35" fmla="*/ 6645 w 10000"/>
                  <a:gd name="connsiteY35" fmla="*/ 1681 h 9999"/>
                  <a:gd name="connsiteX36" fmla="*/ 6197 w 10000"/>
                  <a:gd name="connsiteY36" fmla="*/ 1638 h 9999"/>
                  <a:gd name="connsiteX37" fmla="*/ 5554 w 10000"/>
                  <a:gd name="connsiteY37" fmla="*/ 1714 h 9999"/>
                  <a:gd name="connsiteX38" fmla="*/ 5427 w 10000"/>
                  <a:gd name="connsiteY38" fmla="*/ 1908 h 9999"/>
                  <a:gd name="connsiteX39" fmla="*/ 5455 w 10000"/>
                  <a:gd name="connsiteY39" fmla="*/ 2069 h 9999"/>
                  <a:gd name="connsiteX40" fmla="*/ 5204 w 10000"/>
                  <a:gd name="connsiteY40" fmla="*/ 2327 h 9999"/>
                  <a:gd name="connsiteX41" fmla="*/ 5204 w 10000"/>
                  <a:gd name="connsiteY41" fmla="*/ 7235 h 9999"/>
                  <a:gd name="connsiteX42" fmla="*/ 5455 w 10000"/>
                  <a:gd name="connsiteY42" fmla="*/ 7492 h 9999"/>
                  <a:gd name="connsiteX43" fmla="*/ 5485 w 10000"/>
                  <a:gd name="connsiteY43" fmla="*/ 7676 h 9999"/>
                  <a:gd name="connsiteX44" fmla="*/ 5413 w 10000"/>
                  <a:gd name="connsiteY44" fmla="*/ 7804 h 9999"/>
                  <a:gd name="connsiteX45" fmla="*/ 4841 w 10000"/>
                  <a:gd name="connsiteY45" fmla="*/ 7868 h 9999"/>
                  <a:gd name="connsiteX46" fmla="*/ 4436 w 10000"/>
                  <a:gd name="connsiteY46" fmla="*/ 7825 h 9999"/>
                  <a:gd name="connsiteX47" fmla="*/ 4364 w 10000"/>
                  <a:gd name="connsiteY47" fmla="*/ 7699 h 9999"/>
                  <a:gd name="connsiteX48" fmla="*/ 4394 w 10000"/>
                  <a:gd name="connsiteY48" fmla="*/ 7503 h 9999"/>
                  <a:gd name="connsiteX49" fmla="*/ 4422 w 10000"/>
                  <a:gd name="connsiteY49" fmla="*/ 7514 h 9999"/>
                  <a:gd name="connsiteX50" fmla="*/ 4811 w 10000"/>
                  <a:gd name="connsiteY50" fmla="*/ 7235 h 9999"/>
                  <a:gd name="connsiteX51" fmla="*/ 4811 w 10000"/>
                  <a:gd name="connsiteY51" fmla="*/ 2327 h 9999"/>
                  <a:gd name="connsiteX52" fmla="*/ 4532 w 10000"/>
                  <a:gd name="connsiteY52" fmla="*/ 2069 h 9999"/>
                  <a:gd name="connsiteX53" fmla="*/ 4560 w 10000"/>
                  <a:gd name="connsiteY53" fmla="*/ 1897 h 9999"/>
                  <a:gd name="connsiteX54" fmla="*/ 4436 w 10000"/>
                  <a:gd name="connsiteY54" fmla="*/ 1692 h 9999"/>
                  <a:gd name="connsiteX55" fmla="*/ 3974 w 10000"/>
                  <a:gd name="connsiteY55" fmla="*/ 1648 h 9999"/>
                  <a:gd name="connsiteX56" fmla="*/ 3344 w 10000"/>
                  <a:gd name="connsiteY56" fmla="*/ 1724 h 9999"/>
                  <a:gd name="connsiteX57" fmla="*/ 3218 w 10000"/>
                  <a:gd name="connsiteY57" fmla="*/ 1920 h 9999"/>
                  <a:gd name="connsiteX58" fmla="*/ 3245 w 10000"/>
                  <a:gd name="connsiteY58" fmla="*/ 2058 h 9999"/>
                  <a:gd name="connsiteX59" fmla="*/ 2870 w 10000"/>
                  <a:gd name="connsiteY59" fmla="*/ 2327 h 9999"/>
                  <a:gd name="connsiteX60" fmla="*/ 2870 w 10000"/>
                  <a:gd name="connsiteY60" fmla="*/ 7235 h 9999"/>
                  <a:gd name="connsiteX61" fmla="*/ 3218 w 10000"/>
                  <a:gd name="connsiteY61" fmla="*/ 7503 h 9999"/>
                  <a:gd name="connsiteX62" fmla="*/ 3259 w 10000"/>
                  <a:gd name="connsiteY62" fmla="*/ 7699 h 9999"/>
                  <a:gd name="connsiteX63" fmla="*/ 3190 w 10000"/>
                  <a:gd name="connsiteY63" fmla="*/ 7815 h 9999"/>
                  <a:gd name="connsiteX64" fmla="*/ 2616 w 10000"/>
                  <a:gd name="connsiteY64" fmla="*/ 7880 h 9999"/>
                  <a:gd name="connsiteX65" fmla="*/ 2212 w 10000"/>
                  <a:gd name="connsiteY65" fmla="*/ 7836 h 9999"/>
                  <a:gd name="connsiteX66" fmla="*/ 2141 w 10000"/>
                  <a:gd name="connsiteY66" fmla="*/ 7720 h 9999"/>
                  <a:gd name="connsiteX67" fmla="*/ 2183 w 10000"/>
                  <a:gd name="connsiteY67" fmla="*/ 7503 h 9999"/>
                  <a:gd name="connsiteX68" fmla="*/ 2491 w 10000"/>
                  <a:gd name="connsiteY68" fmla="*/ 7235 h 9999"/>
                  <a:gd name="connsiteX69" fmla="*/ 2491 w 10000"/>
                  <a:gd name="connsiteY69" fmla="*/ 2327 h 9999"/>
                  <a:gd name="connsiteX70" fmla="*/ 2127 w 10000"/>
                  <a:gd name="connsiteY70" fmla="*/ 2058 h 9999"/>
                  <a:gd name="connsiteX71" fmla="*/ 2141 w 10000"/>
                  <a:gd name="connsiteY71" fmla="*/ 1951 h 9999"/>
                  <a:gd name="connsiteX72" fmla="*/ 2058 w 10000"/>
                  <a:gd name="connsiteY72" fmla="*/ 1648 h 9999"/>
                  <a:gd name="connsiteX73" fmla="*/ 1679 w 10000"/>
                  <a:gd name="connsiteY73" fmla="*/ 1511 h 9999"/>
                  <a:gd name="connsiteX74" fmla="*/ 1498 w 10000"/>
                  <a:gd name="connsiteY74" fmla="*/ 1455 h 9999"/>
                  <a:gd name="connsiteX75" fmla="*/ 1442 w 10000"/>
                  <a:gd name="connsiteY75" fmla="*/ 1434 h 9999"/>
                  <a:gd name="connsiteX76" fmla="*/ 1442 w 10000"/>
                  <a:gd name="connsiteY76" fmla="*/ 1434 h 9999"/>
                  <a:gd name="connsiteX77" fmla="*/ 1456 w 10000"/>
                  <a:gd name="connsiteY77" fmla="*/ 1413 h 9999"/>
                  <a:gd name="connsiteX78" fmla="*/ 1778 w 10000"/>
                  <a:gd name="connsiteY78" fmla="*/ 1272 h 9999"/>
                  <a:gd name="connsiteX79" fmla="*/ 2113 w 10000"/>
                  <a:gd name="connsiteY79" fmla="*/ 1080 h 9999"/>
                  <a:gd name="connsiteX80" fmla="*/ 2212 w 10000"/>
                  <a:gd name="connsiteY80" fmla="*/ 799 h 9999"/>
                  <a:gd name="connsiteX81" fmla="*/ 1945 w 10000"/>
                  <a:gd name="connsiteY81" fmla="*/ 541 h 9999"/>
                  <a:gd name="connsiteX82" fmla="*/ 1820 w 10000"/>
                  <a:gd name="connsiteY82" fmla="*/ 530 h 9999"/>
                  <a:gd name="connsiteX83" fmla="*/ 296 w 10000"/>
                  <a:gd name="connsiteY83" fmla="*/ 682 h 9999"/>
                  <a:gd name="connsiteX84" fmla="*/ 183 w 10000"/>
                  <a:gd name="connsiteY84" fmla="*/ 670 h 9999"/>
                  <a:gd name="connsiteX85" fmla="*/ 114 w 10000"/>
                  <a:gd name="connsiteY85" fmla="*/ 541 h 9999"/>
                  <a:gd name="connsiteX86" fmla="*/ 631 w 10000"/>
                  <a:gd name="connsiteY86" fmla="*/ 110 h 9999"/>
                  <a:gd name="connsiteX87" fmla="*/ 1050 w 10000"/>
                  <a:gd name="connsiteY87" fmla="*/ 89 h 9999"/>
                  <a:gd name="connsiteX88" fmla="*/ 603 w 10000"/>
                  <a:gd name="connsiteY88" fmla="*/ 24 h 9999"/>
                  <a:gd name="connsiteX89" fmla="*/ 3 w 10000"/>
                  <a:gd name="connsiteY89" fmla="*/ 541 h 9999"/>
                  <a:gd name="connsiteX90" fmla="*/ 141 w 10000"/>
                  <a:gd name="connsiteY90" fmla="*/ 756 h 9999"/>
                  <a:gd name="connsiteX91" fmla="*/ 296 w 10000"/>
                  <a:gd name="connsiteY91" fmla="*/ 765 h 9999"/>
                  <a:gd name="connsiteX92" fmla="*/ 1820 w 10000"/>
                  <a:gd name="connsiteY92" fmla="*/ 617 h 9999"/>
                  <a:gd name="connsiteX93" fmla="*/ 1917 w 10000"/>
                  <a:gd name="connsiteY93" fmla="*/ 628 h 9999"/>
                  <a:gd name="connsiteX94" fmla="*/ 2100 w 10000"/>
                  <a:gd name="connsiteY94" fmla="*/ 799 h 9999"/>
                  <a:gd name="connsiteX95" fmla="*/ 2017 w 10000"/>
                  <a:gd name="connsiteY95" fmla="*/ 1037 h 9999"/>
                  <a:gd name="connsiteX96" fmla="*/ 1679 w 10000"/>
                  <a:gd name="connsiteY96" fmla="*/ 1218 h 9999"/>
                  <a:gd name="connsiteX97" fmla="*/ 1456 w 10000"/>
                  <a:gd name="connsiteY97" fmla="*/ 1306 h 9999"/>
                  <a:gd name="connsiteX98" fmla="*/ 1332 w 10000"/>
                  <a:gd name="connsiteY98" fmla="*/ 1423 h 9999"/>
                  <a:gd name="connsiteX99" fmla="*/ 1332 w 10000"/>
                  <a:gd name="connsiteY99" fmla="*/ 1434 h 9999"/>
                  <a:gd name="connsiteX100" fmla="*/ 1442 w 10000"/>
                  <a:gd name="connsiteY100" fmla="*/ 1533 h 9999"/>
                  <a:gd name="connsiteX101" fmla="*/ 1751 w 10000"/>
                  <a:gd name="connsiteY101" fmla="*/ 1616 h 9999"/>
                  <a:gd name="connsiteX102" fmla="*/ 1959 w 10000"/>
                  <a:gd name="connsiteY102" fmla="*/ 1703 h 9999"/>
                  <a:gd name="connsiteX103" fmla="*/ 2031 w 10000"/>
                  <a:gd name="connsiteY103" fmla="*/ 1951 h 9999"/>
                  <a:gd name="connsiteX104" fmla="*/ 2017 w 10000"/>
                  <a:gd name="connsiteY104" fmla="*/ 2058 h 9999"/>
                  <a:gd name="connsiteX105" fmla="*/ 1707 w 10000"/>
                  <a:gd name="connsiteY105" fmla="*/ 2327 h 9999"/>
                  <a:gd name="connsiteX106" fmla="*/ 1707 w 10000"/>
                  <a:gd name="connsiteY106" fmla="*/ 7235 h 9999"/>
                  <a:gd name="connsiteX107" fmla="*/ 2058 w 10000"/>
                  <a:gd name="connsiteY107" fmla="*/ 7503 h 9999"/>
                  <a:gd name="connsiteX108" fmla="*/ 2031 w 10000"/>
                  <a:gd name="connsiteY108" fmla="*/ 7720 h 9999"/>
                  <a:gd name="connsiteX109" fmla="*/ 2155 w 10000"/>
                  <a:gd name="connsiteY109" fmla="*/ 7924 h 9999"/>
                  <a:gd name="connsiteX110" fmla="*/ 2616 w 10000"/>
                  <a:gd name="connsiteY110" fmla="*/ 7966 h 9999"/>
                  <a:gd name="connsiteX111" fmla="*/ 3245 w 10000"/>
                  <a:gd name="connsiteY111" fmla="*/ 7891 h 9999"/>
                  <a:gd name="connsiteX112" fmla="*/ 3372 w 10000"/>
                  <a:gd name="connsiteY112" fmla="*/ 7699 h 9999"/>
                  <a:gd name="connsiteX113" fmla="*/ 3344 w 10000"/>
                  <a:gd name="connsiteY113" fmla="*/ 7503 h 9999"/>
                  <a:gd name="connsiteX114" fmla="*/ 3652 w 10000"/>
                  <a:gd name="connsiteY114" fmla="*/ 7235 h 9999"/>
                  <a:gd name="connsiteX115" fmla="*/ 3652 w 10000"/>
                  <a:gd name="connsiteY115" fmla="*/ 2327 h 9999"/>
                  <a:gd name="connsiteX116" fmla="*/ 3358 w 10000"/>
                  <a:gd name="connsiteY116" fmla="*/ 2058 h 9999"/>
                  <a:gd name="connsiteX117" fmla="*/ 3330 w 10000"/>
                  <a:gd name="connsiteY117" fmla="*/ 1920 h 9999"/>
                  <a:gd name="connsiteX118" fmla="*/ 3400 w 10000"/>
                  <a:gd name="connsiteY118" fmla="*/ 1800 h 9999"/>
                  <a:gd name="connsiteX119" fmla="*/ 3974 w 10000"/>
                  <a:gd name="connsiteY119" fmla="*/ 1735 h 9999"/>
                  <a:gd name="connsiteX120" fmla="*/ 4380 w 10000"/>
                  <a:gd name="connsiteY120" fmla="*/ 1779 h 9999"/>
                  <a:gd name="connsiteX121" fmla="*/ 4449 w 10000"/>
                  <a:gd name="connsiteY121" fmla="*/ 1897 h 9999"/>
                  <a:gd name="connsiteX122" fmla="*/ 4422 w 10000"/>
                  <a:gd name="connsiteY122" fmla="*/ 2058 h 9999"/>
                  <a:gd name="connsiteX123" fmla="*/ 4422 w 10000"/>
                  <a:gd name="connsiteY123" fmla="*/ 2058 h 9999"/>
                  <a:gd name="connsiteX124" fmla="*/ 4029 w 10000"/>
                  <a:gd name="connsiteY124" fmla="*/ 2327 h 9999"/>
                  <a:gd name="connsiteX125" fmla="*/ 4029 w 10000"/>
                  <a:gd name="connsiteY125" fmla="*/ 7235 h 9999"/>
                  <a:gd name="connsiteX126" fmla="*/ 4281 w 10000"/>
                  <a:gd name="connsiteY126" fmla="*/ 7492 h 9999"/>
                  <a:gd name="connsiteX127" fmla="*/ 4254 w 10000"/>
                  <a:gd name="connsiteY127" fmla="*/ 7699 h 9999"/>
                  <a:gd name="connsiteX128" fmla="*/ 4380 w 10000"/>
                  <a:gd name="connsiteY128" fmla="*/ 7903 h 9999"/>
                  <a:gd name="connsiteX129" fmla="*/ 4841 w 10000"/>
                  <a:gd name="connsiteY129" fmla="*/ 7956 h 9999"/>
                  <a:gd name="connsiteX130" fmla="*/ 5468 w 10000"/>
                  <a:gd name="connsiteY130" fmla="*/ 7880 h 9999"/>
                  <a:gd name="connsiteX131" fmla="*/ 5595 w 10000"/>
                  <a:gd name="connsiteY131" fmla="*/ 7676 h 9999"/>
                  <a:gd name="connsiteX132" fmla="*/ 5567 w 10000"/>
                  <a:gd name="connsiteY132" fmla="*/ 7503 h 9999"/>
                  <a:gd name="connsiteX133" fmla="*/ 5595 w 10000"/>
                  <a:gd name="connsiteY133" fmla="*/ 7514 h 9999"/>
                  <a:gd name="connsiteX134" fmla="*/ 5988 w 10000"/>
                  <a:gd name="connsiteY134" fmla="*/ 7235 h 9999"/>
                  <a:gd name="connsiteX135" fmla="*/ 5988 w 10000"/>
                  <a:gd name="connsiteY135" fmla="*/ 2327 h 9999"/>
                  <a:gd name="connsiteX136" fmla="*/ 5595 w 10000"/>
                  <a:gd name="connsiteY136" fmla="*/ 2058 h 9999"/>
                  <a:gd name="connsiteX137" fmla="*/ 5567 w 10000"/>
                  <a:gd name="connsiteY137" fmla="*/ 2058 h 9999"/>
                  <a:gd name="connsiteX138" fmla="*/ 5554 w 10000"/>
                  <a:gd name="connsiteY138" fmla="*/ 1908 h 9999"/>
                  <a:gd name="connsiteX139" fmla="*/ 5609 w 10000"/>
                  <a:gd name="connsiteY139" fmla="*/ 1789 h 9999"/>
                  <a:gd name="connsiteX140" fmla="*/ 6197 w 10000"/>
                  <a:gd name="connsiteY140" fmla="*/ 1724 h 9999"/>
                  <a:gd name="connsiteX141" fmla="*/ 6604 w 10000"/>
                  <a:gd name="connsiteY141" fmla="*/ 1767 h 9999"/>
                  <a:gd name="connsiteX142" fmla="*/ 6673 w 10000"/>
                  <a:gd name="connsiteY142" fmla="*/ 1887 h 9999"/>
                  <a:gd name="connsiteX143" fmla="*/ 6631 w 10000"/>
                  <a:gd name="connsiteY143" fmla="*/ 2069 h 9999"/>
                  <a:gd name="connsiteX144" fmla="*/ 6365 w 10000"/>
                  <a:gd name="connsiteY144" fmla="*/ 2327 h 9999"/>
                  <a:gd name="connsiteX145" fmla="*/ 6365 w 10000"/>
                  <a:gd name="connsiteY145" fmla="*/ 7235 h 9999"/>
                  <a:gd name="connsiteX146" fmla="*/ 6617 w 10000"/>
                  <a:gd name="connsiteY146" fmla="*/ 7492 h 9999"/>
                  <a:gd name="connsiteX147" fmla="*/ 6576 w 10000"/>
                  <a:gd name="connsiteY147" fmla="*/ 7699 h 9999"/>
                  <a:gd name="connsiteX148" fmla="*/ 6714 w 10000"/>
                  <a:gd name="connsiteY148" fmla="*/ 7903 h 9999"/>
                  <a:gd name="connsiteX149" fmla="*/ 7175 w 10000"/>
                  <a:gd name="connsiteY149" fmla="*/ 7956 h 9999"/>
                  <a:gd name="connsiteX150" fmla="*/ 7804 w 10000"/>
                  <a:gd name="connsiteY150" fmla="*/ 7880 h 9999"/>
                  <a:gd name="connsiteX151" fmla="*/ 7931 w 10000"/>
                  <a:gd name="connsiteY151" fmla="*/ 7676 h 9999"/>
                  <a:gd name="connsiteX152" fmla="*/ 7903 w 10000"/>
                  <a:gd name="connsiteY152" fmla="*/ 7514 h 9999"/>
                  <a:gd name="connsiteX153" fmla="*/ 7917 w 10000"/>
                  <a:gd name="connsiteY153" fmla="*/ 7514 h 9999"/>
                  <a:gd name="connsiteX154" fmla="*/ 8308 w 10000"/>
                  <a:gd name="connsiteY154" fmla="*/ 7235 h 9999"/>
                  <a:gd name="connsiteX155" fmla="*/ 8308 w 10000"/>
                  <a:gd name="connsiteY155" fmla="*/ 2327 h 9999"/>
                  <a:gd name="connsiteX156" fmla="*/ 7917 w 10000"/>
                  <a:gd name="connsiteY156" fmla="*/ 2058 h 9999"/>
                  <a:gd name="connsiteX157" fmla="*/ 7903 w 10000"/>
                  <a:gd name="connsiteY157" fmla="*/ 2058 h 9999"/>
                  <a:gd name="connsiteX158" fmla="*/ 7890 w 10000"/>
                  <a:gd name="connsiteY158" fmla="*/ 1908 h 9999"/>
                  <a:gd name="connsiteX159" fmla="*/ 7959 w 10000"/>
                  <a:gd name="connsiteY159" fmla="*/ 1789 h 9999"/>
                  <a:gd name="connsiteX160" fmla="*/ 8531 w 10000"/>
                  <a:gd name="connsiteY160" fmla="*/ 1724 h 9999"/>
                  <a:gd name="connsiteX161" fmla="*/ 8937 w 10000"/>
                  <a:gd name="connsiteY161" fmla="*/ 1767 h 9999"/>
                  <a:gd name="connsiteX162" fmla="*/ 9009 w 10000"/>
                  <a:gd name="connsiteY162" fmla="*/ 1887 h 9999"/>
                  <a:gd name="connsiteX163" fmla="*/ 8979 w 10000"/>
                  <a:gd name="connsiteY163" fmla="*/ 2069 h 9999"/>
                  <a:gd name="connsiteX164" fmla="*/ 8699 w 10000"/>
                  <a:gd name="connsiteY164" fmla="*/ 2327 h 9999"/>
                  <a:gd name="connsiteX165" fmla="*/ 8699 w 10000"/>
                  <a:gd name="connsiteY165" fmla="*/ 7235 h 9999"/>
                  <a:gd name="connsiteX166" fmla="*/ 9036 w 10000"/>
                  <a:gd name="connsiteY166" fmla="*/ 7503 h 9999"/>
                  <a:gd name="connsiteX167" fmla="*/ 9147 w 10000"/>
                  <a:gd name="connsiteY167" fmla="*/ 7836 h 9999"/>
                  <a:gd name="connsiteX168" fmla="*/ 9092 w 10000"/>
                  <a:gd name="connsiteY168" fmla="*/ 7945 h 9999"/>
                  <a:gd name="connsiteX169" fmla="*/ 8896 w 10000"/>
                  <a:gd name="connsiteY169" fmla="*/ 7987 h 9999"/>
                  <a:gd name="connsiteX170" fmla="*/ 8393 w 10000"/>
                  <a:gd name="connsiteY170" fmla="*/ 7999 h 9999"/>
                  <a:gd name="connsiteX171" fmla="*/ 7986 w 10000"/>
                  <a:gd name="connsiteY171" fmla="*/ 8064 h 9999"/>
                  <a:gd name="connsiteX172" fmla="*/ 7890 w 10000"/>
                  <a:gd name="connsiteY172" fmla="*/ 8235 h 9999"/>
                  <a:gd name="connsiteX173" fmla="*/ 8183 w 10000"/>
                  <a:gd name="connsiteY173" fmla="*/ 8579 h 9999"/>
                  <a:gd name="connsiteX174" fmla="*/ 8923 w 10000"/>
                  <a:gd name="connsiteY174" fmla="*/ 8633 h 9999"/>
                  <a:gd name="connsiteX175" fmla="*/ 9594 w 10000"/>
                  <a:gd name="connsiteY175" fmla="*/ 8686 h 9999"/>
                  <a:gd name="connsiteX176" fmla="*/ 9790 w 10000"/>
                  <a:gd name="connsiteY176" fmla="*/ 8807 h 9999"/>
                  <a:gd name="connsiteX177" fmla="*/ 9889 w 10000"/>
                  <a:gd name="connsiteY177" fmla="*/ 8947 h 9999"/>
                  <a:gd name="connsiteX178" fmla="*/ 9818 w 10000"/>
                  <a:gd name="connsiteY178" fmla="*/ 9021 h 9999"/>
                  <a:gd name="connsiteX179" fmla="*/ 9497 w 10000"/>
                  <a:gd name="connsiteY179" fmla="*/ 9084 h 9999"/>
                  <a:gd name="connsiteX180" fmla="*/ 9204 w 10000"/>
                  <a:gd name="connsiteY180" fmla="*/ 9096 h 9999"/>
                  <a:gd name="connsiteX181" fmla="*/ 5694 w 10000"/>
                  <a:gd name="connsiteY181" fmla="*/ 8957 h 9999"/>
                  <a:gd name="connsiteX182" fmla="*/ 4979 w 10000"/>
                  <a:gd name="connsiteY182" fmla="*/ 8998 h 9999"/>
                  <a:gd name="connsiteX183" fmla="*/ 4449 w 10000"/>
                  <a:gd name="connsiteY183" fmla="*/ 9474 h 9999"/>
                  <a:gd name="connsiteX184" fmla="*/ 4546 w 10000"/>
                  <a:gd name="connsiteY184" fmla="*/ 9957 h 9999"/>
                  <a:gd name="connsiteX185" fmla="*/ 4546 w 10000"/>
                  <a:gd name="connsiteY185" fmla="*/ 9978 h 9999"/>
                  <a:gd name="connsiteX186" fmla="*/ 4645 w 10000"/>
                  <a:gd name="connsiteY186" fmla="*/ 9999 h 9999"/>
                  <a:gd name="connsiteX187" fmla="*/ 4645 w 10000"/>
                  <a:gd name="connsiteY187" fmla="*/ 9999 h 9999"/>
                  <a:gd name="connsiteX188" fmla="*/ 4659 w 10000"/>
                  <a:gd name="connsiteY188" fmla="*/ 9957 h 9999"/>
                  <a:gd name="connsiteX189" fmla="*/ 4560 w 10000"/>
                  <a:gd name="connsiteY189" fmla="*/ 9474 h 9999"/>
                  <a:gd name="connsiteX190" fmla="*/ 5008 w 10000"/>
                  <a:gd name="connsiteY190" fmla="*/ 9074 h 9999"/>
                  <a:gd name="connsiteX191" fmla="*/ 5694 w 10000"/>
                  <a:gd name="connsiteY191" fmla="*/ 9042 h 9999"/>
                  <a:gd name="connsiteX192" fmla="*/ 9204 w 10000"/>
                  <a:gd name="connsiteY192" fmla="*/ 9182 h 9999"/>
                  <a:gd name="connsiteX193" fmla="*/ 9511 w 10000"/>
                  <a:gd name="connsiteY193" fmla="*/ 9171 h 9999"/>
                  <a:gd name="connsiteX194" fmla="*/ 9889 w 10000"/>
                  <a:gd name="connsiteY194" fmla="*/ 9096 h 9999"/>
                  <a:gd name="connsiteX195" fmla="*/ 10000 w 10000"/>
                  <a:gd name="connsiteY195" fmla="*/ 8947 h 9999"/>
                  <a:gd name="connsiteX196" fmla="*/ 9876 w 10000"/>
                  <a:gd name="connsiteY196" fmla="*/ 8740 h 9999"/>
                  <a:gd name="connsiteX0" fmla="*/ 9876 w 10000"/>
                  <a:gd name="connsiteY0" fmla="*/ 8746 h 10005"/>
                  <a:gd name="connsiteX1" fmla="*/ 9652 w 10000"/>
                  <a:gd name="connsiteY1" fmla="*/ 8618 h 10005"/>
                  <a:gd name="connsiteX2" fmla="*/ 8937 w 10000"/>
                  <a:gd name="connsiteY2" fmla="*/ 8553 h 10005"/>
                  <a:gd name="connsiteX3" fmla="*/ 8238 w 10000"/>
                  <a:gd name="connsiteY3" fmla="*/ 8511 h 10005"/>
                  <a:gd name="connsiteX4" fmla="*/ 8000 w 10000"/>
                  <a:gd name="connsiteY4" fmla="*/ 8241 h 10005"/>
                  <a:gd name="connsiteX5" fmla="*/ 8055 w 10000"/>
                  <a:gd name="connsiteY5" fmla="*/ 8134 h 10005"/>
                  <a:gd name="connsiteX6" fmla="*/ 8238 w 10000"/>
                  <a:gd name="connsiteY6" fmla="*/ 8101 h 10005"/>
                  <a:gd name="connsiteX7" fmla="*/ 8754 w 10000"/>
                  <a:gd name="connsiteY7" fmla="*/ 8091 h 10005"/>
                  <a:gd name="connsiteX8" fmla="*/ 9161 w 10000"/>
                  <a:gd name="connsiteY8" fmla="*/ 8016 h 10005"/>
                  <a:gd name="connsiteX9" fmla="*/ 9260 w 10000"/>
                  <a:gd name="connsiteY9" fmla="*/ 7842 h 10005"/>
                  <a:gd name="connsiteX10" fmla="*/ 9161 w 10000"/>
                  <a:gd name="connsiteY10" fmla="*/ 7509 h 10005"/>
                  <a:gd name="connsiteX11" fmla="*/ 9483 w 10000"/>
                  <a:gd name="connsiteY11" fmla="*/ 7241 h 10005"/>
                  <a:gd name="connsiteX12" fmla="*/ 9483 w 10000"/>
                  <a:gd name="connsiteY12" fmla="*/ 2332 h 10005"/>
                  <a:gd name="connsiteX13" fmla="*/ 9092 w 10000"/>
                  <a:gd name="connsiteY13" fmla="*/ 2063 h 10005"/>
                  <a:gd name="connsiteX14" fmla="*/ 9119 w 10000"/>
                  <a:gd name="connsiteY14" fmla="*/ 1892 h 10005"/>
                  <a:gd name="connsiteX15" fmla="*/ 8979 w 10000"/>
                  <a:gd name="connsiteY15" fmla="*/ 1686 h 10005"/>
                  <a:gd name="connsiteX16" fmla="*/ 8531 w 10000"/>
                  <a:gd name="connsiteY16" fmla="*/ 1643 h 10005"/>
                  <a:gd name="connsiteX17" fmla="*/ 7903 w 10000"/>
                  <a:gd name="connsiteY17" fmla="*/ 1719 h 10005"/>
                  <a:gd name="connsiteX18" fmla="*/ 7777 w 10000"/>
                  <a:gd name="connsiteY18" fmla="*/ 1913 h 10005"/>
                  <a:gd name="connsiteX19" fmla="*/ 7804 w 10000"/>
                  <a:gd name="connsiteY19" fmla="*/ 2074 h 10005"/>
                  <a:gd name="connsiteX20" fmla="*/ 7526 w 10000"/>
                  <a:gd name="connsiteY20" fmla="*/ 2332 h 10005"/>
                  <a:gd name="connsiteX21" fmla="*/ 7526 w 10000"/>
                  <a:gd name="connsiteY21" fmla="*/ 7241 h 10005"/>
                  <a:gd name="connsiteX22" fmla="*/ 7791 w 10000"/>
                  <a:gd name="connsiteY22" fmla="*/ 7498 h 10005"/>
                  <a:gd name="connsiteX23" fmla="*/ 7818 w 10000"/>
                  <a:gd name="connsiteY23" fmla="*/ 7682 h 10005"/>
                  <a:gd name="connsiteX24" fmla="*/ 7749 w 10000"/>
                  <a:gd name="connsiteY24" fmla="*/ 7810 h 10005"/>
                  <a:gd name="connsiteX25" fmla="*/ 7175 w 10000"/>
                  <a:gd name="connsiteY25" fmla="*/ 7874 h 10005"/>
                  <a:gd name="connsiteX26" fmla="*/ 6756 w 10000"/>
                  <a:gd name="connsiteY26" fmla="*/ 7831 h 10005"/>
                  <a:gd name="connsiteX27" fmla="*/ 6686 w 10000"/>
                  <a:gd name="connsiteY27" fmla="*/ 7705 h 10005"/>
                  <a:gd name="connsiteX28" fmla="*/ 6728 w 10000"/>
                  <a:gd name="connsiteY28" fmla="*/ 7509 h 10005"/>
                  <a:gd name="connsiteX29" fmla="*/ 6756 w 10000"/>
                  <a:gd name="connsiteY29" fmla="*/ 7520 h 10005"/>
                  <a:gd name="connsiteX30" fmla="*/ 7147 w 10000"/>
                  <a:gd name="connsiteY30" fmla="*/ 7241 h 10005"/>
                  <a:gd name="connsiteX31" fmla="*/ 7147 w 10000"/>
                  <a:gd name="connsiteY31" fmla="*/ 2332 h 10005"/>
                  <a:gd name="connsiteX32" fmla="*/ 6756 w 10000"/>
                  <a:gd name="connsiteY32" fmla="*/ 2063 h 10005"/>
                  <a:gd name="connsiteX33" fmla="*/ 6756 w 10000"/>
                  <a:gd name="connsiteY33" fmla="*/ 2063 h 10005"/>
                  <a:gd name="connsiteX34" fmla="*/ 6783 w 10000"/>
                  <a:gd name="connsiteY34" fmla="*/ 1892 h 10005"/>
                  <a:gd name="connsiteX35" fmla="*/ 6645 w 10000"/>
                  <a:gd name="connsiteY35" fmla="*/ 1686 h 10005"/>
                  <a:gd name="connsiteX36" fmla="*/ 6197 w 10000"/>
                  <a:gd name="connsiteY36" fmla="*/ 1643 h 10005"/>
                  <a:gd name="connsiteX37" fmla="*/ 5554 w 10000"/>
                  <a:gd name="connsiteY37" fmla="*/ 1719 h 10005"/>
                  <a:gd name="connsiteX38" fmla="*/ 5427 w 10000"/>
                  <a:gd name="connsiteY38" fmla="*/ 1913 h 10005"/>
                  <a:gd name="connsiteX39" fmla="*/ 5455 w 10000"/>
                  <a:gd name="connsiteY39" fmla="*/ 2074 h 10005"/>
                  <a:gd name="connsiteX40" fmla="*/ 5204 w 10000"/>
                  <a:gd name="connsiteY40" fmla="*/ 2332 h 10005"/>
                  <a:gd name="connsiteX41" fmla="*/ 5204 w 10000"/>
                  <a:gd name="connsiteY41" fmla="*/ 7241 h 10005"/>
                  <a:gd name="connsiteX42" fmla="*/ 5455 w 10000"/>
                  <a:gd name="connsiteY42" fmla="*/ 7498 h 10005"/>
                  <a:gd name="connsiteX43" fmla="*/ 5485 w 10000"/>
                  <a:gd name="connsiteY43" fmla="*/ 7682 h 10005"/>
                  <a:gd name="connsiteX44" fmla="*/ 5413 w 10000"/>
                  <a:gd name="connsiteY44" fmla="*/ 7810 h 10005"/>
                  <a:gd name="connsiteX45" fmla="*/ 4841 w 10000"/>
                  <a:gd name="connsiteY45" fmla="*/ 7874 h 10005"/>
                  <a:gd name="connsiteX46" fmla="*/ 4436 w 10000"/>
                  <a:gd name="connsiteY46" fmla="*/ 7831 h 10005"/>
                  <a:gd name="connsiteX47" fmla="*/ 4364 w 10000"/>
                  <a:gd name="connsiteY47" fmla="*/ 7705 h 10005"/>
                  <a:gd name="connsiteX48" fmla="*/ 4394 w 10000"/>
                  <a:gd name="connsiteY48" fmla="*/ 7509 h 10005"/>
                  <a:gd name="connsiteX49" fmla="*/ 4422 w 10000"/>
                  <a:gd name="connsiteY49" fmla="*/ 7520 h 10005"/>
                  <a:gd name="connsiteX50" fmla="*/ 4811 w 10000"/>
                  <a:gd name="connsiteY50" fmla="*/ 7241 h 10005"/>
                  <a:gd name="connsiteX51" fmla="*/ 4811 w 10000"/>
                  <a:gd name="connsiteY51" fmla="*/ 2332 h 10005"/>
                  <a:gd name="connsiteX52" fmla="*/ 4532 w 10000"/>
                  <a:gd name="connsiteY52" fmla="*/ 2074 h 10005"/>
                  <a:gd name="connsiteX53" fmla="*/ 4560 w 10000"/>
                  <a:gd name="connsiteY53" fmla="*/ 1902 h 10005"/>
                  <a:gd name="connsiteX54" fmla="*/ 4436 w 10000"/>
                  <a:gd name="connsiteY54" fmla="*/ 1697 h 10005"/>
                  <a:gd name="connsiteX55" fmla="*/ 3974 w 10000"/>
                  <a:gd name="connsiteY55" fmla="*/ 1653 h 10005"/>
                  <a:gd name="connsiteX56" fmla="*/ 3344 w 10000"/>
                  <a:gd name="connsiteY56" fmla="*/ 1729 h 10005"/>
                  <a:gd name="connsiteX57" fmla="*/ 3218 w 10000"/>
                  <a:gd name="connsiteY57" fmla="*/ 1925 h 10005"/>
                  <a:gd name="connsiteX58" fmla="*/ 3245 w 10000"/>
                  <a:gd name="connsiteY58" fmla="*/ 2063 h 10005"/>
                  <a:gd name="connsiteX59" fmla="*/ 2870 w 10000"/>
                  <a:gd name="connsiteY59" fmla="*/ 2332 h 10005"/>
                  <a:gd name="connsiteX60" fmla="*/ 2870 w 10000"/>
                  <a:gd name="connsiteY60" fmla="*/ 7241 h 10005"/>
                  <a:gd name="connsiteX61" fmla="*/ 3218 w 10000"/>
                  <a:gd name="connsiteY61" fmla="*/ 7509 h 10005"/>
                  <a:gd name="connsiteX62" fmla="*/ 3259 w 10000"/>
                  <a:gd name="connsiteY62" fmla="*/ 7705 h 10005"/>
                  <a:gd name="connsiteX63" fmla="*/ 3190 w 10000"/>
                  <a:gd name="connsiteY63" fmla="*/ 7821 h 10005"/>
                  <a:gd name="connsiteX64" fmla="*/ 2616 w 10000"/>
                  <a:gd name="connsiteY64" fmla="*/ 7886 h 10005"/>
                  <a:gd name="connsiteX65" fmla="*/ 2212 w 10000"/>
                  <a:gd name="connsiteY65" fmla="*/ 7842 h 10005"/>
                  <a:gd name="connsiteX66" fmla="*/ 2141 w 10000"/>
                  <a:gd name="connsiteY66" fmla="*/ 7726 h 10005"/>
                  <a:gd name="connsiteX67" fmla="*/ 2183 w 10000"/>
                  <a:gd name="connsiteY67" fmla="*/ 7509 h 10005"/>
                  <a:gd name="connsiteX68" fmla="*/ 2491 w 10000"/>
                  <a:gd name="connsiteY68" fmla="*/ 7241 h 10005"/>
                  <a:gd name="connsiteX69" fmla="*/ 2491 w 10000"/>
                  <a:gd name="connsiteY69" fmla="*/ 2332 h 10005"/>
                  <a:gd name="connsiteX70" fmla="*/ 2127 w 10000"/>
                  <a:gd name="connsiteY70" fmla="*/ 2063 h 10005"/>
                  <a:gd name="connsiteX71" fmla="*/ 2141 w 10000"/>
                  <a:gd name="connsiteY71" fmla="*/ 1956 h 10005"/>
                  <a:gd name="connsiteX72" fmla="*/ 2058 w 10000"/>
                  <a:gd name="connsiteY72" fmla="*/ 1653 h 10005"/>
                  <a:gd name="connsiteX73" fmla="*/ 1679 w 10000"/>
                  <a:gd name="connsiteY73" fmla="*/ 1516 h 10005"/>
                  <a:gd name="connsiteX74" fmla="*/ 1498 w 10000"/>
                  <a:gd name="connsiteY74" fmla="*/ 1460 h 10005"/>
                  <a:gd name="connsiteX75" fmla="*/ 1442 w 10000"/>
                  <a:gd name="connsiteY75" fmla="*/ 1439 h 10005"/>
                  <a:gd name="connsiteX76" fmla="*/ 1442 w 10000"/>
                  <a:gd name="connsiteY76" fmla="*/ 1439 h 10005"/>
                  <a:gd name="connsiteX77" fmla="*/ 1456 w 10000"/>
                  <a:gd name="connsiteY77" fmla="*/ 1418 h 10005"/>
                  <a:gd name="connsiteX78" fmla="*/ 1778 w 10000"/>
                  <a:gd name="connsiteY78" fmla="*/ 1277 h 10005"/>
                  <a:gd name="connsiteX79" fmla="*/ 2113 w 10000"/>
                  <a:gd name="connsiteY79" fmla="*/ 1085 h 10005"/>
                  <a:gd name="connsiteX80" fmla="*/ 2212 w 10000"/>
                  <a:gd name="connsiteY80" fmla="*/ 804 h 10005"/>
                  <a:gd name="connsiteX81" fmla="*/ 1945 w 10000"/>
                  <a:gd name="connsiteY81" fmla="*/ 546 h 10005"/>
                  <a:gd name="connsiteX82" fmla="*/ 1820 w 10000"/>
                  <a:gd name="connsiteY82" fmla="*/ 535 h 10005"/>
                  <a:gd name="connsiteX83" fmla="*/ 296 w 10000"/>
                  <a:gd name="connsiteY83" fmla="*/ 687 h 10005"/>
                  <a:gd name="connsiteX84" fmla="*/ 183 w 10000"/>
                  <a:gd name="connsiteY84" fmla="*/ 675 h 10005"/>
                  <a:gd name="connsiteX85" fmla="*/ 114 w 10000"/>
                  <a:gd name="connsiteY85" fmla="*/ 546 h 10005"/>
                  <a:gd name="connsiteX86" fmla="*/ 631 w 10000"/>
                  <a:gd name="connsiteY86" fmla="*/ 115 h 10005"/>
                  <a:gd name="connsiteX87" fmla="*/ 603 w 10000"/>
                  <a:gd name="connsiteY87" fmla="*/ 29 h 10005"/>
                  <a:gd name="connsiteX88" fmla="*/ 3 w 10000"/>
                  <a:gd name="connsiteY88" fmla="*/ 546 h 10005"/>
                  <a:gd name="connsiteX89" fmla="*/ 141 w 10000"/>
                  <a:gd name="connsiteY89" fmla="*/ 761 h 10005"/>
                  <a:gd name="connsiteX90" fmla="*/ 296 w 10000"/>
                  <a:gd name="connsiteY90" fmla="*/ 770 h 10005"/>
                  <a:gd name="connsiteX91" fmla="*/ 1820 w 10000"/>
                  <a:gd name="connsiteY91" fmla="*/ 622 h 10005"/>
                  <a:gd name="connsiteX92" fmla="*/ 1917 w 10000"/>
                  <a:gd name="connsiteY92" fmla="*/ 633 h 10005"/>
                  <a:gd name="connsiteX93" fmla="*/ 2100 w 10000"/>
                  <a:gd name="connsiteY93" fmla="*/ 804 h 10005"/>
                  <a:gd name="connsiteX94" fmla="*/ 2017 w 10000"/>
                  <a:gd name="connsiteY94" fmla="*/ 1042 h 10005"/>
                  <a:gd name="connsiteX95" fmla="*/ 1679 w 10000"/>
                  <a:gd name="connsiteY95" fmla="*/ 1223 h 10005"/>
                  <a:gd name="connsiteX96" fmla="*/ 1456 w 10000"/>
                  <a:gd name="connsiteY96" fmla="*/ 1311 h 10005"/>
                  <a:gd name="connsiteX97" fmla="*/ 1332 w 10000"/>
                  <a:gd name="connsiteY97" fmla="*/ 1428 h 10005"/>
                  <a:gd name="connsiteX98" fmla="*/ 1332 w 10000"/>
                  <a:gd name="connsiteY98" fmla="*/ 1439 h 10005"/>
                  <a:gd name="connsiteX99" fmla="*/ 1442 w 10000"/>
                  <a:gd name="connsiteY99" fmla="*/ 1538 h 10005"/>
                  <a:gd name="connsiteX100" fmla="*/ 1751 w 10000"/>
                  <a:gd name="connsiteY100" fmla="*/ 1621 h 10005"/>
                  <a:gd name="connsiteX101" fmla="*/ 1959 w 10000"/>
                  <a:gd name="connsiteY101" fmla="*/ 1708 h 10005"/>
                  <a:gd name="connsiteX102" fmla="*/ 2031 w 10000"/>
                  <a:gd name="connsiteY102" fmla="*/ 1956 h 10005"/>
                  <a:gd name="connsiteX103" fmla="*/ 2017 w 10000"/>
                  <a:gd name="connsiteY103" fmla="*/ 2063 h 10005"/>
                  <a:gd name="connsiteX104" fmla="*/ 1707 w 10000"/>
                  <a:gd name="connsiteY104" fmla="*/ 2332 h 10005"/>
                  <a:gd name="connsiteX105" fmla="*/ 1707 w 10000"/>
                  <a:gd name="connsiteY105" fmla="*/ 7241 h 10005"/>
                  <a:gd name="connsiteX106" fmla="*/ 2058 w 10000"/>
                  <a:gd name="connsiteY106" fmla="*/ 7509 h 10005"/>
                  <a:gd name="connsiteX107" fmla="*/ 2031 w 10000"/>
                  <a:gd name="connsiteY107" fmla="*/ 7726 h 10005"/>
                  <a:gd name="connsiteX108" fmla="*/ 2155 w 10000"/>
                  <a:gd name="connsiteY108" fmla="*/ 7930 h 10005"/>
                  <a:gd name="connsiteX109" fmla="*/ 2616 w 10000"/>
                  <a:gd name="connsiteY109" fmla="*/ 7972 h 10005"/>
                  <a:gd name="connsiteX110" fmla="*/ 3245 w 10000"/>
                  <a:gd name="connsiteY110" fmla="*/ 7897 h 10005"/>
                  <a:gd name="connsiteX111" fmla="*/ 3372 w 10000"/>
                  <a:gd name="connsiteY111" fmla="*/ 7705 h 10005"/>
                  <a:gd name="connsiteX112" fmla="*/ 3344 w 10000"/>
                  <a:gd name="connsiteY112" fmla="*/ 7509 h 10005"/>
                  <a:gd name="connsiteX113" fmla="*/ 3652 w 10000"/>
                  <a:gd name="connsiteY113" fmla="*/ 7241 h 10005"/>
                  <a:gd name="connsiteX114" fmla="*/ 3652 w 10000"/>
                  <a:gd name="connsiteY114" fmla="*/ 2332 h 10005"/>
                  <a:gd name="connsiteX115" fmla="*/ 3358 w 10000"/>
                  <a:gd name="connsiteY115" fmla="*/ 2063 h 10005"/>
                  <a:gd name="connsiteX116" fmla="*/ 3330 w 10000"/>
                  <a:gd name="connsiteY116" fmla="*/ 1925 h 10005"/>
                  <a:gd name="connsiteX117" fmla="*/ 3400 w 10000"/>
                  <a:gd name="connsiteY117" fmla="*/ 1805 h 10005"/>
                  <a:gd name="connsiteX118" fmla="*/ 3974 w 10000"/>
                  <a:gd name="connsiteY118" fmla="*/ 1740 h 10005"/>
                  <a:gd name="connsiteX119" fmla="*/ 4380 w 10000"/>
                  <a:gd name="connsiteY119" fmla="*/ 1784 h 10005"/>
                  <a:gd name="connsiteX120" fmla="*/ 4449 w 10000"/>
                  <a:gd name="connsiteY120" fmla="*/ 1902 h 10005"/>
                  <a:gd name="connsiteX121" fmla="*/ 4422 w 10000"/>
                  <a:gd name="connsiteY121" fmla="*/ 2063 h 10005"/>
                  <a:gd name="connsiteX122" fmla="*/ 4422 w 10000"/>
                  <a:gd name="connsiteY122" fmla="*/ 2063 h 10005"/>
                  <a:gd name="connsiteX123" fmla="*/ 4029 w 10000"/>
                  <a:gd name="connsiteY123" fmla="*/ 2332 h 10005"/>
                  <a:gd name="connsiteX124" fmla="*/ 4029 w 10000"/>
                  <a:gd name="connsiteY124" fmla="*/ 7241 h 10005"/>
                  <a:gd name="connsiteX125" fmla="*/ 4281 w 10000"/>
                  <a:gd name="connsiteY125" fmla="*/ 7498 h 10005"/>
                  <a:gd name="connsiteX126" fmla="*/ 4254 w 10000"/>
                  <a:gd name="connsiteY126" fmla="*/ 7705 h 10005"/>
                  <a:gd name="connsiteX127" fmla="*/ 4380 w 10000"/>
                  <a:gd name="connsiteY127" fmla="*/ 7909 h 10005"/>
                  <a:gd name="connsiteX128" fmla="*/ 4841 w 10000"/>
                  <a:gd name="connsiteY128" fmla="*/ 7962 h 10005"/>
                  <a:gd name="connsiteX129" fmla="*/ 5468 w 10000"/>
                  <a:gd name="connsiteY129" fmla="*/ 7886 h 10005"/>
                  <a:gd name="connsiteX130" fmla="*/ 5595 w 10000"/>
                  <a:gd name="connsiteY130" fmla="*/ 7682 h 10005"/>
                  <a:gd name="connsiteX131" fmla="*/ 5567 w 10000"/>
                  <a:gd name="connsiteY131" fmla="*/ 7509 h 10005"/>
                  <a:gd name="connsiteX132" fmla="*/ 5595 w 10000"/>
                  <a:gd name="connsiteY132" fmla="*/ 7520 h 10005"/>
                  <a:gd name="connsiteX133" fmla="*/ 5988 w 10000"/>
                  <a:gd name="connsiteY133" fmla="*/ 7241 h 10005"/>
                  <a:gd name="connsiteX134" fmla="*/ 5988 w 10000"/>
                  <a:gd name="connsiteY134" fmla="*/ 2332 h 10005"/>
                  <a:gd name="connsiteX135" fmla="*/ 5595 w 10000"/>
                  <a:gd name="connsiteY135" fmla="*/ 2063 h 10005"/>
                  <a:gd name="connsiteX136" fmla="*/ 5567 w 10000"/>
                  <a:gd name="connsiteY136" fmla="*/ 2063 h 10005"/>
                  <a:gd name="connsiteX137" fmla="*/ 5554 w 10000"/>
                  <a:gd name="connsiteY137" fmla="*/ 1913 h 10005"/>
                  <a:gd name="connsiteX138" fmla="*/ 5609 w 10000"/>
                  <a:gd name="connsiteY138" fmla="*/ 1794 h 10005"/>
                  <a:gd name="connsiteX139" fmla="*/ 6197 w 10000"/>
                  <a:gd name="connsiteY139" fmla="*/ 1729 h 10005"/>
                  <a:gd name="connsiteX140" fmla="*/ 6604 w 10000"/>
                  <a:gd name="connsiteY140" fmla="*/ 1772 h 10005"/>
                  <a:gd name="connsiteX141" fmla="*/ 6673 w 10000"/>
                  <a:gd name="connsiteY141" fmla="*/ 1892 h 10005"/>
                  <a:gd name="connsiteX142" fmla="*/ 6631 w 10000"/>
                  <a:gd name="connsiteY142" fmla="*/ 2074 h 10005"/>
                  <a:gd name="connsiteX143" fmla="*/ 6365 w 10000"/>
                  <a:gd name="connsiteY143" fmla="*/ 2332 h 10005"/>
                  <a:gd name="connsiteX144" fmla="*/ 6365 w 10000"/>
                  <a:gd name="connsiteY144" fmla="*/ 7241 h 10005"/>
                  <a:gd name="connsiteX145" fmla="*/ 6617 w 10000"/>
                  <a:gd name="connsiteY145" fmla="*/ 7498 h 10005"/>
                  <a:gd name="connsiteX146" fmla="*/ 6576 w 10000"/>
                  <a:gd name="connsiteY146" fmla="*/ 7705 h 10005"/>
                  <a:gd name="connsiteX147" fmla="*/ 6714 w 10000"/>
                  <a:gd name="connsiteY147" fmla="*/ 7909 h 10005"/>
                  <a:gd name="connsiteX148" fmla="*/ 7175 w 10000"/>
                  <a:gd name="connsiteY148" fmla="*/ 7962 h 10005"/>
                  <a:gd name="connsiteX149" fmla="*/ 7804 w 10000"/>
                  <a:gd name="connsiteY149" fmla="*/ 7886 h 10005"/>
                  <a:gd name="connsiteX150" fmla="*/ 7931 w 10000"/>
                  <a:gd name="connsiteY150" fmla="*/ 7682 h 10005"/>
                  <a:gd name="connsiteX151" fmla="*/ 7903 w 10000"/>
                  <a:gd name="connsiteY151" fmla="*/ 7520 h 10005"/>
                  <a:gd name="connsiteX152" fmla="*/ 7917 w 10000"/>
                  <a:gd name="connsiteY152" fmla="*/ 7520 h 10005"/>
                  <a:gd name="connsiteX153" fmla="*/ 8308 w 10000"/>
                  <a:gd name="connsiteY153" fmla="*/ 7241 h 10005"/>
                  <a:gd name="connsiteX154" fmla="*/ 8308 w 10000"/>
                  <a:gd name="connsiteY154" fmla="*/ 2332 h 10005"/>
                  <a:gd name="connsiteX155" fmla="*/ 7917 w 10000"/>
                  <a:gd name="connsiteY155" fmla="*/ 2063 h 10005"/>
                  <a:gd name="connsiteX156" fmla="*/ 7903 w 10000"/>
                  <a:gd name="connsiteY156" fmla="*/ 2063 h 10005"/>
                  <a:gd name="connsiteX157" fmla="*/ 7890 w 10000"/>
                  <a:gd name="connsiteY157" fmla="*/ 1913 h 10005"/>
                  <a:gd name="connsiteX158" fmla="*/ 7959 w 10000"/>
                  <a:gd name="connsiteY158" fmla="*/ 1794 h 10005"/>
                  <a:gd name="connsiteX159" fmla="*/ 8531 w 10000"/>
                  <a:gd name="connsiteY159" fmla="*/ 1729 h 10005"/>
                  <a:gd name="connsiteX160" fmla="*/ 8937 w 10000"/>
                  <a:gd name="connsiteY160" fmla="*/ 1772 h 10005"/>
                  <a:gd name="connsiteX161" fmla="*/ 9009 w 10000"/>
                  <a:gd name="connsiteY161" fmla="*/ 1892 h 10005"/>
                  <a:gd name="connsiteX162" fmla="*/ 8979 w 10000"/>
                  <a:gd name="connsiteY162" fmla="*/ 2074 h 10005"/>
                  <a:gd name="connsiteX163" fmla="*/ 8699 w 10000"/>
                  <a:gd name="connsiteY163" fmla="*/ 2332 h 10005"/>
                  <a:gd name="connsiteX164" fmla="*/ 8699 w 10000"/>
                  <a:gd name="connsiteY164" fmla="*/ 7241 h 10005"/>
                  <a:gd name="connsiteX165" fmla="*/ 9036 w 10000"/>
                  <a:gd name="connsiteY165" fmla="*/ 7509 h 10005"/>
                  <a:gd name="connsiteX166" fmla="*/ 9147 w 10000"/>
                  <a:gd name="connsiteY166" fmla="*/ 7842 h 10005"/>
                  <a:gd name="connsiteX167" fmla="*/ 9092 w 10000"/>
                  <a:gd name="connsiteY167" fmla="*/ 7951 h 10005"/>
                  <a:gd name="connsiteX168" fmla="*/ 8896 w 10000"/>
                  <a:gd name="connsiteY168" fmla="*/ 7993 h 10005"/>
                  <a:gd name="connsiteX169" fmla="*/ 8393 w 10000"/>
                  <a:gd name="connsiteY169" fmla="*/ 8005 h 10005"/>
                  <a:gd name="connsiteX170" fmla="*/ 7986 w 10000"/>
                  <a:gd name="connsiteY170" fmla="*/ 8070 h 10005"/>
                  <a:gd name="connsiteX171" fmla="*/ 7890 w 10000"/>
                  <a:gd name="connsiteY171" fmla="*/ 8241 h 10005"/>
                  <a:gd name="connsiteX172" fmla="*/ 8183 w 10000"/>
                  <a:gd name="connsiteY172" fmla="*/ 8585 h 10005"/>
                  <a:gd name="connsiteX173" fmla="*/ 8923 w 10000"/>
                  <a:gd name="connsiteY173" fmla="*/ 8639 h 10005"/>
                  <a:gd name="connsiteX174" fmla="*/ 9594 w 10000"/>
                  <a:gd name="connsiteY174" fmla="*/ 8692 h 10005"/>
                  <a:gd name="connsiteX175" fmla="*/ 9790 w 10000"/>
                  <a:gd name="connsiteY175" fmla="*/ 8813 h 10005"/>
                  <a:gd name="connsiteX176" fmla="*/ 9889 w 10000"/>
                  <a:gd name="connsiteY176" fmla="*/ 8953 h 10005"/>
                  <a:gd name="connsiteX177" fmla="*/ 9818 w 10000"/>
                  <a:gd name="connsiteY177" fmla="*/ 9027 h 10005"/>
                  <a:gd name="connsiteX178" fmla="*/ 9497 w 10000"/>
                  <a:gd name="connsiteY178" fmla="*/ 9090 h 10005"/>
                  <a:gd name="connsiteX179" fmla="*/ 9204 w 10000"/>
                  <a:gd name="connsiteY179" fmla="*/ 9102 h 10005"/>
                  <a:gd name="connsiteX180" fmla="*/ 5694 w 10000"/>
                  <a:gd name="connsiteY180" fmla="*/ 8963 h 10005"/>
                  <a:gd name="connsiteX181" fmla="*/ 4979 w 10000"/>
                  <a:gd name="connsiteY181" fmla="*/ 9004 h 10005"/>
                  <a:gd name="connsiteX182" fmla="*/ 4449 w 10000"/>
                  <a:gd name="connsiteY182" fmla="*/ 9480 h 10005"/>
                  <a:gd name="connsiteX183" fmla="*/ 4546 w 10000"/>
                  <a:gd name="connsiteY183" fmla="*/ 9963 h 10005"/>
                  <a:gd name="connsiteX184" fmla="*/ 4546 w 10000"/>
                  <a:gd name="connsiteY184" fmla="*/ 9984 h 10005"/>
                  <a:gd name="connsiteX185" fmla="*/ 4645 w 10000"/>
                  <a:gd name="connsiteY185" fmla="*/ 10005 h 10005"/>
                  <a:gd name="connsiteX186" fmla="*/ 4645 w 10000"/>
                  <a:gd name="connsiteY186" fmla="*/ 10005 h 10005"/>
                  <a:gd name="connsiteX187" fmla="*/ 4659 w 10000"/>
                  <a:gd name="connsiteY187" fmla="*/ 9963 h 10005"/>
                  <a:gd name="connsiteX188" fmla="*/ 4560 w 10000"/>
                  <a:gd name="connsiteY188" fmla="*/ 9480 h 10005"/>
                  <a:gd name="connsiteX189" fmla="*/ 5008 w 10000"/>
                  <a:gd name="connsiteY189" fmla="*/ 9080 h 10005"/>
                  <a:gd name="connsiteX190" fmla="*/ 5694 w 10000"/>
                  <a:gd name="connsiteY190" fmla="*/ 9048 h 10005"/>
                  <a:gd name="connsiteX191" fmla="*/ 9204 w 10000"/>
                  <a:gd name="connsiteY191" fmla="*/ 9188 h 10005"/>
                  <a:gd name="connsiteX192" fmla="*/ 9511 w 10000"/>
                  <a:gd name="connsiteY192" fmla="*/ 9177 h 10005"/>
                  <a:gd name="connsiteX193" fmla="*/ 9889 w 10000"/>
                  <a:gd name="connsiteY193" fmla="*/ 9102 h 10005"/>
                  <a:gd name="connsiteX194" fmla="*/ 10000 w 10000"/>
                  <a:gd name="connsiteY194" fmla="*/ 8953 h 10005"/>
                  <a:gd name="connsiteX195" fmla="*/ 9876 w 10000"/>
                  <a:gd name="connsiteY195" fmla="*/ 8746 h 10005"/>
                  <a:gd name="connsiteX0" fmla="*/ 9876 w 10000"/>
                  <a:gd name="connsiteY0" fmla="*/ 8631 h 9890"/>
                  <a:gd name="connsiteX1" fmla="*/ 9652 w 10000"/>
                  <a:gd name="connsiteY1" fmla="*/ 8503 h 9890"/>
                  <a:gd name="connsiteX2" fmla="*/ 8937 w 10000"/>
                  <a:gd name="connsiteY2" fmla="*/ 8438 h 9890"/>
                  <a:gd name="connsiteX3" fmla="*/ 8238 w 10000"/>
                  <a:gd name="connsiteY3" fmla="*/ 8396 h 9890"/>
                  <a:gd name="connsiteX4" fmla="*/ 8000 w 10000"/>
                  <a:gd name="connsiteY4" fmla="*/ 8126 h 9890"/>
                  <a:gd name="connsiteX5" fmla="*/ 8055 w 10000"/>
                  <a:gd name="connsiteY5" fmla="*/ 8019 h 9890"/>
                  <a:gd name="connsiteX6" fmla="*/ 8238 w 10000"/>
                  <a:gd name="connsiteY6" fmla="*/ 7986 h 9890"/>
                  <a:gd name="connsiteX7" fmla="*/ 8754 w 10000"/>
                  <a:gd name="connsiteY7" fmla="*/ 7976 h 9890"/>
                  <a:gd name="connsiteX8" fmla="*/ 9161 w 10000"/>
                  <a:gd name="connsiteY8" fmla="*/ 7901 h 9890"/>
                  <a:gd name="connsiteX9" fmla="*/ 9260 w 10000"/>
                  <a:gd name="connsiteY9" fmla="*/ 7727 h 9890"/>
                  <a:gd name="connsiteX10" fmla="*/ 9161 w 10000"/>
                  <a:gd name="connsiteY10" fmla="*/ 7394 h 9890"/>
                  <a:gd name="connsiteX11" fmla="*/ 9483 w 10000"/>
                  <a:gd name="connsiteY11" fmla="*/ 7126 h 9890"/>
                  <a:gd name="connsiteX12" fmla="*/ 9483 w 10000"/>
                  <a:gd name="connsiteY12" fmla="*/ 2217 h 9890"/>
                  <a:gd name="connsiteX13" fmla="*/ 9092 w 10000"/>
                  <a:gd name="connsiteY13" fmla="*/ 1948 h 9890"/>
                  <a:gd name="connsiteX14" fmla="*/ 9119 w 10000"/>
                  <a:gd name="connsiteY14" fmla="*/ 1777 h 9890"/>
                  <a:gd name="connsiteX15" fmla="*/ 8979 w 10000"/>
                  <a:gd name="connsiteY15" fmla="*/ 1571 h 9890"/>
                  <a:gd name="connsiteX16" fmla="*/ 8531 w 10000"/>
                  <a:gd name="connsiteY16" fmla="*/ 1528 h 9890"/>
                  <a:gd name="connsiteX17" fmla="*/ 7903 w 10000"/>
                  <a:gd name="connsiteY17" fmla="*/ 1604 h 9890"/>
                  <a:gd name="connsiteX18" fmla="*/ 7777 w 10000"/>
                  <a:gd name="connsiteY18" fmla="*/ 1798 h 9890"/>
                  <a:gd name="connsiteX19" fmla="*/ 7804 w 10000"/>
                  <a:gd name="connsiteY19" fmla="*/ 1959 h 9890"/>
                  <a:gd name="connsiteX20" fmla="*/ 7526 w 10000"/>
                  <a:gd name="connsiteY20" fmla="*/ 2217 h 9890"/>
                  <a:gd name="connsiteX21" fmla="*/ 7526 w 10000"/>
                  <a:gd name="connsiteY21" fmla="*/ 7126 h 9890"/>
                  <a:gd name="connsiteX22" fmla="*/ 7791 w 10000"/>
                  <a:gd name="connsiteY22" fmla="*/ 7383 h 9890"/>
                  <a:gd name="connsiteX23" fmla="*/ 7818 w 10000"/>
                  <a:gd name="connsiteY23" fmla="*/ 7567 h 9890"/>
                  <a:gd name="connsiteX24" fmla="*/ 7749 w 10000"/>
                  <a:gd name="connsiteY24" fmla="*/ 7695 h 9890"/>
                  <a:gd name="connsiteX25" fmla="*/ 7175 w 10000"/>
                  <a:gd name="connsiteY25" fmla="*/ 7759 h 9890"/>
                  <a:gd name="connsiteX26" fmla="*/ 6756 w 10000"/>
                  <a:gd name="connsiteY26" fmla="*/ 7716 h 9890"/>
                  <a:gd name="connsiteX27" fmla="*/ 6686 w 10000"/>
                  <a:gd name="connsiteY27" fmla="*/ 7590 h 9890"/>
                  <a:gd name="connsiteX28" fmla="*/ 6728 w 10000"/>
                  <a:gd name="connsiteY28" fmla="*/ 7394 h 9890"/>
                  <a:gd name="connsiteX29" fmla="*/ 6756 w 10000"/>
                  <a:gd name="connsiteY29" fmla="*/ 7405 h 9890"/>
                  <a:gd name="connsiteX30" fmla="*/ 7147 w 10000"/>
                  <a:gd name="connsiteY30" fmla="*/ 7126 h 9890"/>
                  <a:gd name="connsiteX31" fmla="*/ 7147 w 10000"/>
                  <a:gd name="connsiteY31" fmla="*/ 2217 h 9890"/>
                  <a:gd name="connsiteX32" fmla="*/ 6756 w 10000"/>
                  <a:gd name="connsiteY32" fmla="*/ 1948 h 9890"/>
                  <a:gd name="connsiteX33" fmla="*/ 6756 w 10000"/>
                  <a:gd name="connsiteY33" fmla="*/ 1948 h 9890"/>
                  <a:gd name="connsiteX34" fmla="*/ 6783 w 10000"/>
                  <a:gd name="connsiteY34" fmla="*/ 1777 h 9890"/>
                  <a:gd name="connsiteX35" fmla="*/ 6645 w 10000"/>
                  <a:gd name="connsiteY35" fmla="*/ 1571 h 9890"/>
                  <a:gd name="connsiteX36" fmla="*/ 6197 w 10000"/>
                  <a:gd name="connsiteY36" fmla="*/ 1528 h 9890"/>
                  <a:gd name="connsiteX37" fmla="*/ 5554 w 10000"/>
                  <a:gd name="connsiteY37" fmla="*/ 1604 h 9890"/>
                  <a:gd name="connsiteX38" fmla="*/ 5427 w 10000"/>
                  <a:gd name="connsiteY38" fmla="*/ 1798 h 9890"/>
                  <a:gd name="connsiteX39" fmla="*/ 5455 w 10000"/>
                  <a:gd name="connsiteY39" fmla="*/ 1959 h 9890"/>
                  <a:gd name="connsiteX40" fmla="*/ 5204 w 10000"/>
                  <a:gd name="connsiteY40" fmla="*/ 2217 h 9890"/>
                  <a:gd name="connsiteX41" fmla="*/ 5204 w 10000"/>
                  <a:gd name="connsiteY41" fmla="*/ 7126 h 9890"/>
                  <a:gd name="connsiteX42" fmla="*/ 5455 w 10000"/>
                  <a:gd name="connsiteY42" fmla="*/ 7383 h 9890"/>
                  <a:gd name="connsiteX43" fmla="*/ 5485 w 10000"/>
                  <a:gd name="connsiteY43" fmla="*/ 7567 h 9890"/>
                  <a:gd name="connsiteX44" fmla="*/ 5413 w 10000"/>
                  <a:gd name="connsiteY44" fmla="*/ 7695 h 9890"/>
                  <a:gd name="connsiteX45" fmla="*/ 4841 w 10000"/>
                  <a:gd name="connsiteY45" fmla="*/ 7759 h 9890"/>
                  <a:gd name="connsiteX46" fmla="*/ 4436 w 10000"/>
                  <a:gd name="connsiteY46" fmla="*/ 7716 h 9890"/>
                  <a:gd name="connsiteX47" fmla="*/ 4364 w 10000"/>
                  <a:gd name="connsiteY47" fmla="*/ 7590 h 9890"/>
                  <a:gd name="connsiteX48" fmla="*/ 4394 w 10000"/>
                  <a:gd name="connsiteY48" fmla="*/ 7394 h 9890"/>
                  <a:gd name="connsiteX49" fmla="*/ 4422 w 10000"/>
                  <a:gd name="connsiteY49" fmla="*/ 7405 h 9890"/>
                  <a:gd name="connsiteX50" fmla="*/ 4811 w 10000"/>
                  <a:gd name="connsiteY50" fmla="*/ 7126 h 9890"/>
                  <a:gd name="connsiteX51" fmla="*/ 4811 w 10000"/>
                  <a:gd name="connsiteY51" fmla="*/ 2217 h 9890"/>
                  <a:gd name="connsiteX52" fmla="*/ 4532 w 10000"/>
                  <a:gd name="connsiteY52" fmla="*/ 1959 h 9890"/>
                  <a:gd name="connsiteX53" fmla="*/ 4560 w 10000"/>
                  <a:gd name="connsiteY53" fmla="*/ 1787 h 9890"/>
                  <a:gd name="connsiteX54" fmla="*/ 4436 w 10000"/>
                  <a:gd name="connsiteY54" fmla="*/ 1582 h 9890"/>
                  <a:gd name="connsiteX55" fmla="*/ 3974 w 10000"/>
                  <a:gd name="connsiteY55" fmla="*/ 1538 h 9890"/>
                  <a:gd name="connsiteX56" fmla="*/ 3344 w 10000"/>
                  <a:gd name="connsiteY56" fmla="*/ 1614 h 9890"/>
                  <a:gd name="connsiteX57" fmla="*/ 3218 w 10000"/>
                  <a:gd name="connsiteY57" fmla="*/ 1810 h 9890"/>
                  <a:gd name="connsiteX58" fmla="*/ 3245 w 10000"/>
                  <a:gd name="connsiteY58" fmla="*/ 1948 h 9890"/>
                  <a:gd name="connsiteX59" fmla="*/ 2870 w 10000"/>
                  <a:gd name="connsiteY59" fmla="*/ 2217 h 9890"/>
                  <a:gd name="connsiteX60" fmla="*/ 2870 w 10000"/>
                  <a:gd name="connsiteY60" fmla="*/ 7126 h 9890"/>
                  <a:gd name="connsiteX61" fmla="*/ 3218 w 10000"/>
                  <a:gd name="connsiteY61" fmla="*/ 7394 h 9890"/>
                  <a:gd name="connsiteX62" fmla="*/ 3259 w 10000"/>
                  <a:gd name="connsiteY62" fmla="*/ 7590 h 9890"/>
                  <a:gd name="connsiteX63" fmla="*/ 3190 w 10000"/>
                  <a:gd name="connsiteY63" fmla="*/ 7706 h 9890"/>
                  <a:gd name="connsiteX64" fmla="*/ 2616 w 10000"/>
                  <a:gd name="connsiteY64" fmla="*/ 7771 h 9890"/>
                  <a:gd name="connsiteX65" fmla="*/ 2212 w 10000"/>
                  <a:gd name="connsiteY65" fmla="*/ 7727 h 9890"/>
                  <a:gd name="connsiteX66" fmla="*/ 2141 w 10000"/>
                  <a:gd name="connsiteY66" fmla="*/ 7611 h 9890"/>
                  <a:gd name="connsiteX67" fmla="*/ 2183 w 10000"/>
                  <a:gd name="connsiteY67" fmla="*/ 7394 h 9890"/>
                  <a:gd name="connsiteX68" fmla="*/ 2491 w 10000"/>
                  <a:gd name="connsiteY68" fmla="*/ 7126 h 9890"/>
                  <a:gd name="connsiteX69" fmla="*/ 2491 w 10000"/>
                  <a:gd name="connsiteY69" fmla="*/ 2217 h 9890"/>
                  <a:gd name="connsiteX70" fmla="*/ 2127 w 10000"/>
                  <a:gd name="connsiteY70" fmla="*/ 1948 h 9890"/>
                  <a:gd name="connsiteX71" fmla="*/ 2141 w 10000"/>
                  <a:gd name="connsiteY71" fmla="*/ 1841 h 9890"/>
                  <a:gd name="connsiteX72" fmla="*/ 2058 w 10000"/>
                  <a:gd name="connsiteY72" fmla="*/ 1538 h 9890"/>
                  <a:gd name="connsiteX73" fmla="*/ 1679 w 10000"/>
                  <a:gd name="connsiteY73" fmla="*/ 1401 h 9890"/>
                  <a:gd name="connsiteX74" fmla="*/ 1498 w 10000"/>
                  <a:gd name="connsiteY74" fmla="*/ 1345 h 9890"/>
                  <a:gd name="connsiteX75" fmla="*/ 1442 w 10000"/>
                  <a:gd name="connsiteY75" fmla="*/ 1324 h 9890"/>
                  <a:gd name="connsiteX76" fmla="*/ 1442 w 10000"/>
                  <a:gd name="connsiteY76" fmla="*/ 1324 h 9890"/>
                  <a:gd name="connsiteX77" fmla="*/ 1456 w 10000"/>
                  <a:gd name="connsiteY77" fmla="*/ 1303 h 9890"/>
                  <a:gd name="connsiteX78" fmla="*/ 1778 w 10000"/>
                  <a:gd name="connsiteY78" fmla="*/ 1162 h 9890"/>
                  <a:gd name="connsiteX79" fmla="*/ 2113 w 10000"/>
                  <a:gd name="connsiteY79" fmla="*/ 970 h 9890"/>
                  <a:gd name="connsiteX80" fmla="*/ 2212 w 10000"/>
                  <a:gd name="connsiteY80" fmla="*/ 689 h 9890"/>
                  <a:gd name="connsiteX81" fmla="*/ 1945 w 10000"/>
                  <a:gd name="connsiteY81" fmla="*/ 431 h 9890"/>
                  <a:gd name="connsiteX82" fmla="*/ 1820 w 10000"/>
                  <a:gd name="connsiteY82" fmla="*/ 420 h 9890"/>
                  <a:gd name="connsiteX83" fmla="*/ 296 w 10000"/>
                  <a:gd name="connsiteY83" fmla="*/ 572 h 9890"/>
                  <a:gd name="connsiteX84" fmla="*/ 183 w 10000"/>
                  <a:gd name="connsiteY84" fmla="*/ 560 h 9890"/>
                  <a:gd name="connsiteX85" fmla="*/ 114 w 10000"/>
                  <a:gd name="connsiteY85" fmla="*/ 431 h 9890"/>
                  <a:gd name="connsiteX86" fmla="*/ 631 w 10000"/>
                  <a:gd name="connsiteY86" fmla="*/ 0 h 9890"/>
                  <a:gd name="connsiteX87" fmla="*/ 3 w 10000"/>
                  <a:gd name="connsiteY87" fmla="*/ 431 h 9890"/>
                  <a:gd name="connsiteX88" fmla="*/ 141 w 10000"/>
                  <a:gd name="connsiteY88" fmla="*/ 646 h 9890"/>
                  <a:gd name="connsiteX89" fmla="*/ 296 w 10000"/>
                  <a:gd name="connsiteY89" fmla="*/ 655 h 9890"/>
                  <a:gd name="connsiteX90" fmla="*/ 1820 w 10000"/>
                  <a:gd name="connsiteY90" fmla="*/ 507 h 9890"/>
                  <a:gd name="connsiteX91" fmla="*/ 1917 w 10000"/>
                  <a:gd name="connsiteY91" fmla="*/ 518 h 9890"/>
                  <a:gd name="connsiteX92" fmla="*/ 2100 w 10000"/>
                  <a:gd name="connsiteY92" fmla="*/ 689 h 9890"/>
                  <a:gd name="connsiteX93" fmla="*/ 2017 w 10000"/>
                  <a:gd name="connsiteY93" fmla="*/ 927 h 9890"/>
                  <a:gd name="connsiteX94" fmla="*/ 1679 w 10000"/>
                  <a:gd name="connsiteY94" fmla="*/ 1108 h 9890"/>
                  <a:gd name="connsiteX95" fmla="*/ 1456 w 10000"/>
                  <a:gd name="connsiteY95" fmla="*/ 1196 h 9890"/>
                  <a:gd name="connsiteX96" fmla="*/ 1332 w 10000"/>
                  <a:gd name="connsiteY96" fmla="*/ 1313 h 9890"/>
                  <a:gd name="connsiteX97" fmla="*/ 1332 w 10000"/>
                  <a:gd name="connsiteY97" fmla="*/ 1324 h 9890"/>
                  <a:gd name="connsiteX98" fmla="*/ 1442 w 10000"/>
                  <a:gd name="connsiteY98" fmla="*/ 1423 h 9890"/>
                  <a:gd name="connsiteX99" fmla="*/ 1751 w 10000"/>
                  <a:gd name="connsiteY99" fmla="*/ 1506 h 9890"/>
                  <a:gd name="connsiteX100" fmla="*/ 1959 w 10000"/>
                  <a:gd name="connsiteY100" fmla="*/ 1593 h 9890"/>
                  <a:gd name="connsiteX101" fmla="*/ 2031 w 10000"/>
                  <a:gd name="connsiteY101" fmla="*/ 1841 h 9890"/>
                  <a:gd name="connsiteX102" fmla="*/ 2017 w 10000"/>
                  <a:gd name="connsiteY102" fmla="*/ 1948 h 9890"/>
                  <a:gd name="connsiteX103" fmla="*/ 1707 w 10000"/>
                  <a:gd name="connsiteY103" fmla="*/ 2217 h 9890"/>
                  <a:gd name="connsiteX104" fmla="*/ 1707 w 10000"/>
                  <a:gd name="connsiteY104" fmla="*/ 7126 h 9890"/>
                  <a:gd name="connsiteX105" fmla="*/ 2058 w 10000"/>
                  <a:gd name="connsiteY105" fmla="*/ 7394 h 9890"/>
                  <a:gd name="connsiteX106" fmla="*/ 2031 w 10000"/>
                  <a:gd name="connsiteY106" fmla="*/ 7611 h 9890"/>
                  <a:gd name="connsiteX107" fmla="*/ 2155 w 10000"/>
                  <a:gd name="connsiteY107" fmla="*/ 7815 h 9890"/>
                  <a:gd name="connsiteX108" fmla="*/ 2616 w 10000"/>
                  <a:gd name="connsiteY108" fmla="*/ 7857 h 9890"/>
                  <a:gd name="connsiteX109" fmla="*/ 3245 w 10000"/>
                  <a:gd name="connsiteY109" fmla="*/ 7782 h 9890"/>
                  <a:gd name="connsiteX110" fmla="*/ 3372 w 10000"/>
                  <a:gd name="connsiteY110" fmla="*/ 7590 h 9890"/>
                  <a:gd name="connsiteX111" fmla="*/ 3344 w 10000"/>
                  <a:gd name="connsiteY111" fmla="*/ 7394 h 9890"/>
                  <a:gd name="connsiteX112" fmla="*/ 3652 w 10000"/>
                  <a:gd name="connsiteY112" fmla="*/ 7126 h 9890"/>
                  <a:gd name="connsiteX113" fmla="*/ 3652 w 10000"/>
                  <a:gd name="connsiteY113" fmla="*/ 2217 h 9890"/>
                  <a:gd name="connsiteX114" fmla="*/ 3358 w 10000"/>
                  <a:gd name="connsiteY114" fmla="*/ 1948 h 9890"/>
                  <a:gd name="connsiteX115" fmla="*/ 3330 w 10000"/>
                  <a:gd name="connsiteY115" fmla="*/ 1810 h 9890"/>
                  <a:gd name="connsiteX116" fmla="*/ 3400 w 10000"/>
                  <a:gd name="connsiteY116" fmla="*/ 1690 h 9890"/>
                  <a:gd name="connsiteX117" fmla="*/ 3974 w 10000"/>
                  <a:gd name="connsiteY117" fmla="*/ 1625 h 9890"/>
                  <a:gd name="connsiteX118" fmla="*/ 4380 w 10000"/>
                  <a:gd name="connsiteY118" fmla="*/ 1669 h 9890"/>
                  <a:gd name="connsiteX119" fmla="*/ 4449 w 10000"/>
                  <a:gd name="connsiteY119" fmla="*/ 1787 h 9890"/>
                  <a:gd name="connsiteX120" fmla="*/ 4422 w 10000"/>
                  <a:gd name="connsiteY120" fmla="*/ 1948 h 9890"/>
                  <a:gd name="connsiteX121" fmla="*/ 4422 w 10000"/>
                  <a:gd name="connsiteY121" fmla="*/ 1948 h 9890"/>
                  <a:gd name="connsiteX122" fmla="*/ 4029 w 10000"/>
                  <a:gd name="connsiteY122" fmla="*/ 2217 h 9890"/>
                  <a:gd name="connsiteX123" fmla="*/ 4029 w 10000"/>
                  <a:gd name="connsiteY123" fmla="*/ 7126 h 9890"/>
                  <a:gd name="connsiteX124" fmla="*/ 4281 w 10000"/>
                  <a:gd name="connsiteY124" fmla="*/ 7383 h 9890"/>
                  <a:gd name="connsiteX125" fmla="*/ 4254 w 10000"/>
                  <a:gd name="connsiteY125" fmla="*/ 7590 h 9890"/>
                  <a:gd name="connsiteX126" fmla="*/ 4380 w 10000"/>
                  <a:gd name="connsiteY126" fmla="*/ 7794 h 9890"/>
                  <a:gd name="connsiteX127" fmla="*/ 4841 w 10000"/>
                  <a:gd name="connsiteY127" fmla="*/ 7847 h 9890"/>
                  <a:gd name="connsiteX128" fmla="*/ 5468 w 10000"/>
                  <a:gd name="connsiteY128" fmla="*/ 7771 h 9890"/>
                  <a:gd name="connsiteX129" fmla="*/ 5595 w 10000"/>
                  <a:gd name="connsiteY129" fmla="*/ 7567 h 9890"/>
                  <a:gd name="connsiteX130" fmla="*/ 5567 w 10000"/>
                  <a:gd name="connsiteY130" fmla="*/ 7394 h 9890"/>
                  <a:gd name="connsiteX131" fmla="*/ 5595 w 10000"/>
                  <a:gd name="connsiteY131" fmla="*/ 7405 h 9890"/>
                  <a:gd name="connsiteX132" fmla="*/ 5988 w 10000"/>
                  <a:gd name="connsiteY132" fmla="*/ 7126 h 9890"/>
                  <a:gd name="connsiteX133" fmla="*/ 5988 w 10000"/>
                  <a:gd name="connsiteY133" fmla="*/ 2217 h 9890"/>
                  <a:gd name="connsiteX134" fmla="*/ 5595 w 10000"/>
                  <a:gd name="connsiteY134" fmla="*/ 1948 h 9890"/>
                  <a:gd name="connsiteX135" fmla="*/ 5567 w 10000"/>
                  <a:gd name="connsiteY135" fmla="*/ 1948 h 9890"/>
                  <a:gd name="connsiteX136" fmla="*/ 5554 w 10000"/>
                  <a:gd name="connsiteY136" fmla="*/ 1798 h 9890"/>
                  <a:gd name="connsiteX137" fmla="*/ 5609 w 10000"/>
                  <a:gd name="connsiteY137" fmla="*/ 1679 h 9890"/>
                  <a:gd name="connsiteX138" fmla="*/ 6197 w 10000"/>
                  <a:gd name="connsiteY138" fmla="*/ 1614 h 9890"/>
                  <a:gd name="connsiteX139" fmla="*/ 6604 w 10000"/>
                  <a:gd name="connsiteY139" fmla="*/ 1657 h 9890"/>
                  <a:gd name="connsiteX140" fmla="*/ 6673 w 10000"/>
                  <a:gd name="connsiteY140" fmla="*/ 1777 h 9890"/>
                  <a:gd name="connsiteX141" fmla="*/ 6631 w 10000"/>
                  <a:gd name="connsiteY141" fmla="*/ 1959 h 9890"/>
                  <a:gd name="connsiteX142" fmla="*/ 6365 w 10000"/>
                  <a:gd name="connsiteY142" fmla="*/ 2217 h 9890"/>
                  <a:gd name="connsiteX143" fmla="*/ 6365 w 10000"/>
                  <a:gd name="connsiteY143" fmla="*/ 7126 h 9890"/>
                  <a:gd name="connsiteX144" fmla="*/ 6617 w 10000"/>
                  <a:gd name="connsiteY144" fmla="*/ 7383 h 9890"/>
                  <a:gd name="connsiteX145" fmla="*/ 6576 w 10000"/>
                  <a:gd name="connsiteY145" fmla="*/ 7590 h 9890"/>
                  <a:gd name="connsiteX146" fmla="*/ 6714 w 10000"/>
                  <a:gd name="connsiteY146" fmla="*/ 7794 h 9890"/>
                  <a:gd name="connsiteX147" fmla="*/ 7175 w 10000"/>
                  <a:gd name="connsiteY147" fmla="*/ 7847 h 9890"/>
                  <a:gd name="connsiteX148" fmla="*/ 7804 w 10000"/>
                  <a:gd name="connsiteY148" fmla="*/ 7771 h 9890"/>
                  <a:gd name="connsiteX149" fmla="*/ 7931 w 10000"/>
                  <a:gd name="connsiteY149" fmla="*/ 7567 h 9890"/>
                  <a:gd name="connsiteX150" fmla="*/ 7903 w 10000"/>
                  <a:gd name="connsiteY150" fmla="*/ 7405 h 9890"/>
                  <a:gd name="connsiteX151" fmla="*/ 7917 w 10000"/>
                  <a:gd name="connsiteY151" fmla="*/ 7405 h 9890"/>
                  <a:gd name="connsiteX152" fmla="*/ 8308 w 10000"/>
                  <a:gd name="connsiteY152" fmla="*/ 7126 h 9890"/>
                  <a:gd name="connsiteX153" fmla="*/ 8308 w 10000"/>
                  <a:gd name="connsiteY153" fmla="*/ 2217 h 9890"/>
                  <a:gd name="connsiteX154" fmla="*/ 7917 w 10000"/>
                  <a:gd name="connsiteY154" fmla="*/ 1948 h 9890"/>
                  <a:gd name="connsiteX155" fmla="*/ 7903 w 10000"/>
                  <a:gd name="connsiteY155" fmla="*/ 1948 h 9890"/>
                  <a:gd name="connsiteX156" fmla="*/ 7890 w 10000"/>
                  <a:gd name="connsiteY156" fmla="*/ 1798 h 9890"/>
                  <a:gd name="connsiteX157" fmla="*/ 7959 w 10000"/>
                  <a:gd name="connsiteY157" fmla="*/ 1679 h 9890"/>
                  <a:gd name="connsiteX158" fmla="*/ 8531 w 10000"/>
                  <a:gd name="connsiteY158" fmla="*/ 1614 h 9890"/>
                  <a:gd name="connsiteX159" fmla="*/ 8937 w 10000"/>
                  <a:gd name="connsiteY159" fmla="*/ 1657 h 9890"/>
                  <a:gd name="connsiteX160" fmla="*/ 9009 w 10000"/>
                  <a:gd name="connsiteY160" fmla="*/ 1777 h 9890"/>
                  <a:gd name="connsiteX161" fmla="*/ 8979 w 10000"/>
                  <a:gd name="connsiteY161" fmla="*/ 1959 h 9890"/>
                  <a:gd name="connsiteX162" fmla="*/ 8699 w 10000"/>
                  <a:gd name="connsiteY162" fmla="*/ 2217 h 9890"/>
                  <a:gd name="connsiteX163" fmla="*/ 8699 w 10000"/>
                  <a:gd name="connsiteY163" fmla="*/ 7126 h 9890"/>
                  <a:gd name="connsiteX164" fmla="*/ 9036 w 10000"/>
                  <a:gd name="connsiteY164" fmla="*/ 7394 h 9890"/>
                  <a:gd name="connsiteX165" fmla="*/ 9147 w 10000"/>
                  <a:gd name="connsiteY165" fmla="*/ 7727 h 9890"/>
                  <a:gd name="connsiteX166" fmla="*/ 9092 w 10000"/>
                  <a:gd name="connsiteY166" fmla="*/ 7836 h 9890"/>
                  <a:gd name="connsiteX167" fmla="*/ 8896 w 10000"/>
                  <a:gd name="connsiteY167" fmla="*/ 7878 h 9890"/>
                  <a:gd name="connsiteX168" fmla="*/ 8393 w 10000"/>
                  <a:gd name="connsiteY168" fmla="*/ 7890 h 9890"/>
                  <a:gd name="connsiteX169" fmla="*/ 7986 w 10000"/>
                  <a:gd name="connsiteY169" fmla="*/ 7955 h 9890"/>
                  <a:gd name="connsiteX170" fmla="*/ 7890 w 10000"/>
                  <a:gd name="connsiteY170" fmla="*/ 8126 h 9890"/>
                  <a:gd name="connsiteX171" fmla="*/ 8183 w 10000"/>
                  <a:gd name="connsiteY171" fmla="*/ 8470 h 9890"/>
                  <a:gd name="connsiteX172" fmla="*/ 8923 w 10000"/>
                  <a:gd name="connsiteY172" fmla="*/ 8524 h 9890"/>
                  <a:gd name="connsiteX173" fmla="*/ 9594 w 10000"/>
                  <a:gd name="connsiteY173" fmla="*/ 8577 h 9890"/>
                  <a:gd name="connsiteX174" fmla="*/ 9790 w 10000"/>
                  <a:gd name="connsiteY174" fmla="*/ 8698 h 9890"/>
                  <a:gd name="connsiteX175" fmla="*/ 9889 w 10000"/>
                  <a:gd name="connsiteY175" fmla="*/ 8838 h 9890"/>
                  <a:gd name="connsiteX176" fmla="*/ 9818 w 10000"/>
                  <a:gd name="connsiteY176" fmla="*/ 8912 h 9890"/>
                  <a:gd name="connsiteX177" fmla="*/ 9497 w 10000"/>
                  <a:gd name="connsiteY177" fmla="*/ 8975 h 9890"/>
                  <a:gd name="connsiteX178" fmla="*/ 9204 w 10000"/>
                  <a:gd name="connsiteY178" fmla="*/ 8987 h 9890"/>
                  <a:gd name="connsiteX179" fmla="*/ 5694 w 10000"/>
                  <a:gd name="connsiteY179" fmla="*/ 8848 h 9890"/>
                  <a:gd name="connsiteX180" fmla="*/ 4979 w 10000"/>
                  <a:gd name="connsiteY180" fmla="*/ 8889 h 9890"/>
                  <a:gd name="connsiteX181" fmla="*/ 4449 w 10000"/>
                  <a:gd name="connsiteY181" fmla="*/ 9365 h 9890"/>
                  <a:gd name="connsiteX182" fmla="*/ 4546 w 10000"/>
                  <a:gd name="connsiteY182" fmla="*/ 9848 h 9890"/>
                  <a:gd name="connsiteX183" fmla="*/ 4546 w 10000"/>
                  <a:gd name="connsiteY183" fmla="*/ 9869 h 9890"/>
                  <a:gd name="connsiteX184" fmla="*/ 4645 w 10000"/>
                  <a:gd name="connsiteY184" fmla="*/ 9890 h 9890"/>
                  <a:gd name="connsiteX185" fmla="*/ 4645 w 10000"/>
                  <a:gd name="connsiteY185" fmla="*/ 9890 h 9890"/>
                  <a:gd name="connsiteX186" fmla="*/ 4659 w 10000"/>
                  <a:gd name="connsiteY186" fmla="*/ 9848 h 9890"/>
                  <a:gd name="connsiteX187" fmla="*/ 4560 w 10000"/>
                  <a:gd name="connsiteY187" fmla="*/ 9365 h 9890"/>
                  <a:gd name="connsiteX188" fmla="*/ 5008 w 10000"/>
                  <a:gd name="connsiteY188" fmla="*/ 8965 h 9890"/>
                  <a:gd name="connsiteX189" fmla="*/ 5694 w 10000"/>
                  <a:gd name="connsiteY189" fmla="*/ 8933 h 9890"/>
                  <a:gd name="connsiteX190" fmla="*/ 9204 w 10000"/>
                  <a:gd name="connsiteY190" fmla="*/ 9073 h 9890"/>
                  <a:gd name="connsiteX191" fmla="*/ 9511 w 10000"/>
                  <a:gd name="connsiteY191" fmla="*/ 9062 h 9890"/>
                  <a:gd name="connsiteX192" fmla="*/ 9889 w 10000"/>
                  <a:gd name="connsiteY192" fmla="*/ 8987 h 9890"/>
                  <a:gd name="connsiteX193" fmla="*/ 10000 w 10000"/>
                  <a:gd name="connsiteY193" fmla="*/ 8838 h 9890"/>
                  <a:gd name="connsiteX194" fmla="*/ 9876 w 10000"/>
                  <a:gd name="connsiteY194" fmla="*/ 8631 h 9890"/>
                  <a:gd name="connsiteX0" fmla="*/ 9876 w 10000"/>
                  <a:gd name="connsiteY0" fmla="*/ 8314 h 9587"/>
                  <a:gd name="connsiteX1" fmla="*/ 9652 w 10000"/>
                  <a:gd name="connsiteY1" fmla="*/ 8185 h 9587"/>
                  <a:gd name="connsiteX2" fmla="*/ 8937 w 10000"/>
                  <a:gd name="connsiteY2" fmla="*/ 8119 h 9587"/>
                  <a:gd name="connsiteX3" fmla="*/ 8238 w 10000"/>
                  <a:gd name="connsiteY3" fmla="*/ 8076 h 9587"/>
                  <a:gd name="connsiteX4" fmla="*/ 8000 w 10000"/>
                  <a:gd name="connsiteY4" fmla="*/ 7803 h 9587"/>
                  <a:gd name="connsiteX5" fmla="*/ 8055 w 10000"/>
                  <a:gd name="connsiteY5" fmla="*/ 7695 h 9587"/>
                  <a:gd name="connsiteX6" fmla="*/ 8238 w 10000"/>
                  <a:gd name="connsiteY6" fmla="*/ 7662 h 9587"/>
                  <a:gd name="connsiteX7" fmla="*/ 8754 w 10000"/>
                  <a:gd name="connsiteY7" fmla="*/ 7652 h 9587"/>
                  <a:gd name="connsiteX8" fmla="*/ 9161 w 10000"/>
                  <a:gd name="connsiteY8" fmla="*/ 7576 h 9587"/>
                  <a:gd name="connsiteX9" fmla="*/ 9260 w 10000"/>
                  <a:gd name="connsiteY9" fmla="*/ 7400 h 9587"/>
                  <a:gd name="connsiteX10" fmla="*/ 9161 w 10000"/>
                  <a:gd name="connsiteY10" fmla="*/ 7063 h 9587"/>
                  <a:gd name="connsiteX11" fmla="*/ 9483 w 10000"/>
                  <a:gd name="connsiteY11" fmla="*/ 6792 h 9587"/>
                  <a:gd name="connsiteX12" fmla="*/ 9483 w 10000"/>
                  <a:gd name="connsiteY12" fmla="*/ 1829 h 9587"/>
                  <a:gd name="connsiteX13" fmla="*/ 9092 w 10000"/>
                  <a:gd name="connsiteY13" fmla="*/ 1557 h 9587"/>
                  <a:gd name="connsiteX14" fmla="*/ 9119 w 10000"/>
                  <a:gd name="connsiteY14" fmla="*/ 1384 h 9587"/>
                  <a:gd name="connsiteX15" fmla="*/ 8979 w 10000"/>
                  <a:gd name="connsiteY15" fmla="*/ 1175 h 9587"/>
                  <a:gd name="connsiteX16" fmla="*/ 8531 w 10000"/>
                  <a:gd name="connsiteY16" fmla="*/ 1132 h 9587"/>
                  <a:gd name="connsiteX17" fmla="*/ 7903 w 10000"/>
                  <a:gd name="connsiteY17" fmla="*/ 1209 h 9587"/>
                  <a:gd name="connsiteX18" fmla="*/ 7777 w 10000"/>
                  <a:gd name="connsiteY18" fmla="*/ 1405 h 9587"/>
                  <a:gd name="connsiteX19" fmla="*/ 7804 w 10000"/>
                  <a:gd name="connsiteY19" fmla="*/ 1568 h 9587"/>
                  <a:gd name="connsiteX20" fmla="*/ 7526 w 10000"/>
                  <a:gd name="connsiteY20" fmla="*/ 1829 h 9587"/>
                  <a:gd name="connsiteX21" fmla="*/ 7526 w 10000"/>
                  <a:gd name="connsiteY21" fmla="*/ 6792 h 9587"/>
                  <a:gd name="connsiteX22" fmla="*/ 7791 w 10000"/>
                  <a:gd name="connsiteY22" fmla="*/ 7052 h 9587"/>
                  <a:gd name="connsiteX23" fmla="*/ 7818 w 10000"/>
                  <a:gd name="connsiteY23" fmla="*/ 7238 h 9587"/>
                  <a:gd name="connsiteX24" fmla="*/ 7749 w 10000"/>
                  <a:gd name="connsiteY24" fmla="*/ 7368 h 9587"/>
                  <a:gd name="connsiteX25" fmla="*/ 7175 w 10000"/>
                  <a:gd name="connsiteY25" fmla="*/ 7432 h 9587"/>
                  <a:gd name="connsiteX26" fmla="*/ 6756 w 10000"/>
                  <a:gd name="connsiteY26" fmla="*/ 7389 h 9587"/>
                  <a:gd name="connsiteX27" fmla="*/ 6686 w 10000"/>
                  <a:gd name="connsiteY27" fmla="*/ 7261 h 9587"/>
                  <a:gd name="connsiteX28" fmla="*/ 6728 w 10000"/>
                  <a:gd name="connsiteY28" fmla="*/ 7063 h 9587"/>
                  <a:gd name="connsiteX29" fmla="*/ 6756 w 10000"/>
                  <a:gd name="connsiteY29" fmla="*/ 7074 h 9587"/>
                  <a:gd name="connsiteX30" fmla="*/ 7147 w 10000"/>
                  <a:gd name="connsiteY30" fmla="*/ 6792 h 9587"/>
                  <a:gd name="connsiteX31" fmla="*/ 7147 w 10000"/>
                  <a:gd name="connsiteY31" fmla="*/ 1829 h 9587"/>
                  <a:gd name="connsiteX32" fmla="*/ 6756 w 10000"/>
                  <a:gd name="connsiteY32" fmla="*/ 1557 h 9587"/>
                  <a:gd name="connsiteX33" fmla="*/ 6756 w 10000"/>
                  <a:gd name="connsiteY33" fmla="*/ 1557 h 9587"/>
                  <a:gd name="connsiteX34" fmla="*/ 6783 w 10000"/>
                  <a:gd name="connsiteY34" fmla="*/ 1384 h 9587"/>
                  <a:gd name="connsiteX35" fmla="*/ 6645 w 10000"/>
                  <a:gd name="connsiteY35" fmla="*/ 1175 h 9587"/>
                  <a:gd name="connsiteX36" fmla="*/ 6197 w 10000"/>
                  <a:gd name="connsiteY36" fmla="*/ 1132 h 9587"/>
                  <a:gd name="connsiteX37" fmla="*/ 5554 w 10000"/>
                  <a:gd name="connsiteY37" fmla="*/ 1209 h 9587"/>
                  <a:gd name="connsiteX38" fmla="*/ 5427 w 10000"/>
                  <a:gd name="connsiteY38" fmla="*/ 1405 h 9587"/>
                  <a:gd name="connsiteX39" fmla="*/ 5455 w 10000"/>
                  <a:gd name="connsiteY39" fmla="*/ 1568 h 9587"/>
                  <a:gd name="connsiteX40" fmla="*/ 5204 w 10000"/>
                  <a:gd name="connsiteY40" fmla="*/ 1829 h 9587"/>
                  <a:gd name="connsiteX41" fmla="*/ 5204 w 10000"/>
                  <a:gd name="connsiteY41" fmla="*/ 6792 h 9587"/>
                  <a:gd name="connsiteX42" fmla="*/ 5455 w 10000"/>
                  <a:gd name="connsiteY42" fmla="*/ 7052 h 9587"/>
                  <a:gd name="connsiteX43" fmla="*/ 5485 w 10000"/>
                  <a:gd name="connsiteY43" fmla="*/ 7238 h 9587"/>
                  <a:gd name="connsiteX44" fmla="*/ 5413 w 10000"/>
                  <a:gd name="connsiteY44" fmla="*/ 7368 h 9587"/>
                  <a:gd name="connsiteX45" fmla="*/ 4841 w 10000"/>
                  <a:gd name="connsiteY45" fmla="*/ 7432 h 9587"/>
                  <a:gd name="connsiteX46" fmla="*/ 4436 w 10000"/>
                  <a:gd name="connsiteY46" fmla="*/ 7389 h 9587"/>
                  <a:gd name="connsiteX47" fmla="*/ 4364 w 10000"/>
                  <a:gd name="connsiteY47" fmla="*/ 7261 h 9587"/>
                  <a:gd name="connsiteX48" fmla="*/ 4394 w 10000"/>
                  <a:gd name="connsiteY48" fmla="*/ 7063 h 9587"/>
                  <a:gd name="connsiteX49" fmla="*/ 4422 w 10000"/>
                  <a:gd name="connsiteY49" fmla="*/ 7074 h 9587"/>
                  <a:gd name="connsiteX50" fmla="*/ 4811 w 10000"/>
                  <a:gd name="connsiteY50" fmla="*/ 6792 h 9587"/>
                  <a:gd name="connsiteX51" fmla="*/ 4811 w 10000"/>
                  <a:gd name="connsiteY51" fmla="*/ 1829 h 9587"/>
                  <a:gd name="connsiteX52" fmla="*/ 4532 w 10000"/>
                  <a:gd name="connsiteY52" fmla="*/ 1568 h 9587"/>
                  <a:gd name="connsiteX53" fmla="*/ 4560 w 10000"/>
                  <a:gd name="connsiteY53" fmla="*/ 1394 h 9587"/>
                  <a:gd name="connsiteX54" fmla="*/ 4436 w 10000"/>
                  <a:gd name="connsiteY54" fmla="*/ 1187 h 9587"/>
                  <a:gd name="connsiteX55" fmla="*/ 3974 w 10000"/>
                  <a:gd name="connsiteY55" fmla="*/ 1142 h 9587"/>
                  <a:gd name="connsiteX56" fmla="*/ 3344 w 10000"/>
                  <a:gd name="connsiteY56" fmla="*/ 1219 h 9587"/>
                  <a:gd name="connsiteX57" fmla="*/ 3218 w 10000"/>
                  <a:gd name="connsiteY57" fmla="*/ 1417 h 9587"/>
                  <a:gd name="connsiteX58" fmla="*/ 3245 w 10000"/>
                  <a:gd name="connsiteY58" fmla="*/ 1557 h 9587"/>
                  <a:gd name="connsiteX59" fmla="*/ 2870 w 10000"/>
                  <a:gd name="connsiteY59" fmla="*/ 1829 h 9587"/>
                  <a:gd name="connsiteX60" fmla="*/ 2870 w 10000"/>
                  <a:gd name="connsiteY60" fmla="*/ 6792 h 9587"/>
                  <a:gd name="connsiteX61" fmla="*/ 3218 w 10000"/>
                  <a:gd name="connsiteY61" fmla="*/ 7063 h 9587"/>
                  <a:gd name="connsiteX62" fmla="*/ 3259 w 10000"/>
                  <a:gd name="connsiteY62" fmla="*/ 7261 h 9587"/>
                  <a:gd name="connsiteX63" fmla="*/ 3190 w 10000"/>
                  <a:gd name="connsiteY63" fmla="*/ 7379 h 9587"/>
                  <a:gd name="connsiteX64" fmla="*/ 2616 w 10000"/>
                  <a:gd name="connsiteY64" fmla="*/ 7444 h 9587"/>
                  <a:gd name="connsiteX65" fmla="*/ 2212 w 10000"/>
                  <a:gd name="connsiteY65" fmla="*/ 7400 h 9587"/>
                  <a:gd name="connsiteX66" fmla="*/ 2141 w 10000"/>
                  <a:gd name="connsiteY66" fmla="*/ 7283 h 9587"/>
                  <a:gd name="connsiteX67" fmla="*/ 2183 w 10000"/>
                  <a:gd name="connsiteY67" fmla="*/ 7063 h 9587"/>
                  <a:gd name="connsiteX68" fmla="*/ 2491 w 10000"/>
                  <a:gd name="connsiteY68" fmla="*/ 6792 h 9587"/>
                  <a:gd name="connsiteX69" fmla="*/ 2491 w 10000"/>
                  <a:gd name="connsiteY69" fmla="*/ 1829 h 9587"/>
                  <a:gd name="connsiteX70" fmla="*/ 2127 w 10000"/>
                  <a:gd name="connsiteY70" fmla="*/ 1557 h 9587"/>
                  <a:gd name="connsiteX71" fmla="*/ 2141 w 10000"/>
                  <a:gd name="connsiteY71" fmla="*/ 1448 h 9587"/>
                  <a:gd name="connsiteX72" fmla="*/ 2058 w 10000"/>
                  <a:gd name="connsiteY72" fmla="*/ 1142 h 9587"/>
                  <a:gd name="connsiteX73" fmla="*/ 1679 w 10000"/>
                  <a:gd name="connsiteY73" fmla="*/ 1004 h 9587"/>
                  <a:gd name="connsiteX74" fmla="*/ 1498 w 10000"/>
                  <a:gd name="connsiteY74" fmla="*/ 947 h 9587"/>
                  <a:gd name="connsiteX75" fmla="*/ 1442 w 10000"/>
                  <a:gd name="connsiteY75" fmla="*/ 926 h 9587"/>
                  <a:gd name="connsiteX76" fmla="*/ 1442 w 10000"/>
                  <a:gd name="connsiteY76" fmla="*/ 926 h 9587"/>
                  <a:gd name="connsiteX77" fmla="*/ 1456 w 10000"/>
                  <a:gd name="connsiteY77" fmla="*/ 904 h 9587"/>
                  <a:gd name="connsiteX78" fmla="*/ 1778 w 10000"/>
                  <a:gd name="connsiteY78" fmla="*/ 762 h 9587"/>
                  <a:gd name="connsiteX79" fmla="*/ 2113 w 10000"/>
                  <a:gd name="connsiteY79" fmla="*/ 568 h 9587"/>
                  <a:gd name="connsiteX80" fmla="*/ 2212 w 10000"/>
                  <a:gd name="connsiteY80" fmla="*/ 284 h 9587"/>
                  <a:gd name="connsiteX81" fmla="*/ 1945 w 10000"/>
                  <a:gd name="connsiteY81" fmla="*/ 23 h 9587"/>
                  <a:gd name="connsiteX82" fmla="*/ 1820 w 10000"/>
                  <a:gd name="connsiteY82" fmla="*/ 12 h 9587"/>
                  <a:gd name="connsiteX83" fmla="*/ 296 w 10000"/>
                  <a:gd name="connsiteY83" fmla="*/ 165 h 9587"/>
                  <a:gd name="connsiteX84" fmla="*/ 183 w 10000"/>
                  <a:gd name="connsiteY84" fmla="*/ 153 h 9587"/>
                  <a:gd name="connsiteX85" fmla="*/ 114 w 10000"/>
                  <a:gd name="connsiteY85" fmla="*/ 23 h 9587"/>
                  <a:gd name="connsiteX86" fmla="*/ 3 w 10000"/>
                  <a:gd name="connsiteY86" fmla="*/ 23 h 9587"/>
                  <a:gd name="connsiteX87" fmla="*/ 141 w 10000"/>
                  <a:gd name="connsiteY87" fmla="*/ 240 h 9587"/>
                  <a:gd name="connsiteX88" fmla="*/ 296 w 10000"/>
                  <a:gd name="connsiteY88" fmla="*/ 249 h 9587"/>
                  <a:gd name="connsiteX89" fmla="*/ 1820 w 10000"/>
                  <a:gd name="connsiteY89" fmla="*/ 100 h 9587"/>
                  <a:gd name="connsiteX90" fmla="*/ 1917 w 10000"/>
                  <a:gd name="connsiteY90" fmla="*/ 111 h 9587"/>
                  <a:gd name="connsiteX91" fmla="*/ 2100 w 10000"/>
                  <a:gd name="connsiteY91" fmla="*/ 284 h 9587"/>
                  <a:gd name="connsiteX92" fmla="*/ 2017 w 10000"/>
                  <a:gd name="connsiteY92" fmla="*/ 524 h 9587"/>
                  <a:gd name="connsiteX93" fmla="*/ 1679 w 10000"/>
                  <a:gd name="connsiteY93" fmla="*/ 707 h 9587"/>
                  <a:gd name="connsiteX94" fmla="*/ 1456 w 10000"/>
                  <a:gd name="connsiteY94" fmla="*/ 796 h 9587"/>
                  <a:gd name="connsiteX95" fmla="*/ 1332 w 10000"/>
                  <a:gd name="connsiteY95" fmla="*/ 915 h 9587"/>
                  <a:gd name="connsiteX96" fmla="*/ 1332 w 10000"/>
                  <a:gd name="connsiteY96" fmla="*/ 926 h 9587"/>
                  <a:gd name="connsiteX97" fmla="*/ 1442 w 10000"/>
                  <a:gd name="connsiteY97" fmla="*/ 1026 h 9587"/>
                  <a:gd name="connsiteX98" fmla="*/ 1751 w 10000"/>
                  <a:gd name="connsiteY98" fmla="*/ 1110 h 9587"/>
                  <a:gd name="connsiteX99" fmla="*/ 1959 w 10000"/>
                  <a:gd name="connsiteY99" fmla="*/ 1198 h 9587"/>
                  <a:gd name="connsiteX100" fmla="*/ 2031 w 10000"/>
                  <a:gd name="connsiteY100" fmla="*/ 1448 h 9587"/>
                  <a:gd name="connsiteX101" fmla="*/ 2017 w 10000"/>
                  <a:gd name="connsiteY101" fmla="*/ 1557 h 9587"/>
                  <a:gd name="connsiteX102" fmla="*/ 1707 w 10000"/>
                  <a:gd name="connsiteY102" fmla="*/ 1829 h 9587"/>
                  <a:gd name="connsiteX103" fmla="*/ 1707 w 10000"/>
                  <a:gd name="connsiteY103" fmla="*/ 6792 h 9587"/>
                  <a:gd name="connsiteX104" fmla="*/ 2058 w 10000"/>
                  <a:gd name="connsiteY104" fmla="*/ 7063 h 9587"/>
                  <a:gd name="connsiteX105" fmla="*/ 2031 w 10000"/>
                  <a:gd name="connsiteY105" fmla="*/ 7283 h 9587"/>
                  <a:gd name="connsiteX106" fmla="*/ 2155 w 10000"/>
                  <a:gd name="connsiteY106" fmla="*/ 7489 h 9587"/>
                  <a:gd name="connsiteX107" fmla="*/ 2616 w 10000"/>
                  <a:gd name="connsiteY107" fmla="*/ 7531 h 9587"/>
                  <a:gd name="connsiteX108" fmla="*/ 3245 w 10000"/>
                  <a:gd name="connsiteY108" fmla="*/ 7456 h 9587"/>
                  <a:gd name="connsiteX109" fmla="*/ 3372 w 10000"/>
                  <a:gd name="connsiteY109" fmla="*/ 7261 h 9587"/>
                  <a:gd name="connsiteX110" fmla="*/ 3344 w 10000"/>
                  <a:gd name="connsiteY110" fmla="*/ 7063 h 9587"/>
                  <a:gd name="connsiteX111" fmla="*/ 3652 w 10000"/>
                  <a:gd name="connsiteY111" fmla="*/ 6792 h 9587"/>
                  <a:gd name="connsiteX112" fmla="*/ 3652 w 10000"/>
                  <a:gd name="connsiteY112" fmla="*/ 1829 h 9587"/>
                  <a:gd name="connsiteX113" fmla="*/ 3358 w 10000"/>
                  <a:gd name="connsiteY113" fmla="*/ 1557 h 9587"/>
                  <a:gd name="connsiteX114" fmla="*/ 3330 w 10000"/>
                  <a:gd name="connsiteY114" fmla="*/ 1417 h 9587"/>
                  <a:gd name="connsiteX115" fmla="*/ 3400 w 10000"/>
                  <a:gd name="connsiteY115" fmla="*/ 1296 h 9587"/>
                  <a:gd name="connsiteX116" fmla="*/ 3974 w 10000"/>
                  <a:gd name="connsiteY116" fmla="*/ 1230 h 9587"/>
                  <a:gd name="connsiteX117" fmla="*/ 4380 w 10000"/>
                  <a:gd name="connsiteY117" fmla="*/ 1275 h 9587"/>
                  <a:gd name="connsiteX118" fmla="*/ 4449 w 10000"/>
                  <a:gd name="connsiteY118" fmla="*/ 1394 h 9587"/>
                  <a:gd name="connsiteX119" fmla="*/ 4422 w 10000"/>
                  <a:gd name="connsiteY119" fmla="*/ 1557 h 9587"/>
                  <a:gd name="connsiteX120" fmla="*/ 4422 w 10000"/>
                  <a:gd name="connsiteY120" fmla="*/ 1557 h 9587"/>
                  <a:gd name="connsiteX121" fmla="*/ 4029 w 10000"/>
                  <a:gd name="connsiteY121" fmla="*/ 1829 h 9587"/>
                  <a:gd name="connsiteX122" fmla="*/ 4029 w 10000"/>
                  <a:gd name="connsiteY122" fmla="*/ 6792 h 9587"/>
                  <a:gd name="connsiteX123" fmla="*/ 4281 w 10000"/>
                  <a:gd name="connsiteY123" fmla="*/ 7052 h 9587"/>
                  <a:gd name="connsiteX124" fmla="*/ 4254 w 10000"/>
                  <a:gd name="connsiteY124" fmla="*/ 7261 h 9587"/>
                  <a:gd name="connsiteX125" fmla="*/ 4380 w 10000"/>
                  <a:gd name="connsiteY125" fmla="*/ 7468 h 9587"/>
                  <a:gd name="connsiteX126" fmla="*/ 4841 w 10000"/>
                  <a:gd name="connsiteY126" fmla="*/ 7521 h 9587"/>
                  <a:gd name="connsiteX127" fmla="*/ 5468 w 10000"/>
                  <a:gd name="connsiteY127" fmla="*/ 7444 h 9587"/>
                  <a:gd name="connsiteX128" fmla="*/ 5595 w 10000"/>
                  <a:gd name="connsiteY128" fmla="*/ 7238 h 9587"/>
                  <a:gd name="connsiteX129" fmla="*/ 5567 w 10000"/>
                  <a:gd name="connsiteY129" fmla="*/ 7063 h 9587"/>
                  <a:gd name="connsiteX130" fmla="*/ 5595 w 10000"/>
                  <a:gd name="connsiteY130" fmla="*/ 7074 h 9587"/>
                  <a:gd name="connsiteX131" fmla="*/ 5988 w 10000"/>
                  <a:gd name="connsiteY131" fmla="*/ 6792 h 9587"/>
                  <a:gd name="connsiteX132" fmla="*/ 5988 w 10000"/>
                  <a:gd name="connsiteY132" fmla="*/ 1829 h 9587"/>
                  <a:gd name="connsiteX133" fmla="*/ 5595 w 10000"/>
                  <a:gd name="connsiteY133" fmla="*/ 1557 h 9587"/>
                  <a:gd name="connsiteX134" fmla="*/ 5567 w 10000"/>
                  <a:gd name="connsiteY134" fmla="*/ 1557 h 9587"/>
                  <a:gd name="connsiteX135" fmla="*/ 5554 w 10000"/>
                  <a:gd name="connsiteY135" fmla="*/ 1405 h 9587"/>
                  <a:gd name="connsiteX136" fmla="*/ 5609 w 10000"/>
                  <a:gd name="connsiteY136" fmla="*/ 1285 h 9587"/>
                  <a:gd name="connsiteX137" fmla="*/ 6197 w 10000"/>
                  <a:gd name="connsiteY137" fmla="*/ 1219 h 9587"/>
                  <a:gd name="connsiteX138" fmla="*/ 6604 w 10000"/>
                  <a:gd name="connsiteY138" fmla="*/ 1262 h 9587"/>
                  <a:gd name="connsiteX139" fmla="*/ 6673 w 10000"/>
                  <a:gd name="connsiteY139" fmla="*/ 1384 h 9587"/>
                  <a:gd name="connsiteX140" fmla="*/ 6631 w 10000"/>
                  <a:gd name="connsiteY140" fmla="*/ 1568 h 9587"/>
                  <a:gd name="connsiteX141" fmla="*/ 6365 w 10000"/>
                  <a:gd name="connsiteY141" fmla="*/ 1829 h 9587"/>
                  <a:gd name="connsiteX142" fmla="*/ 6365 w 10000"/>
                  <a:gd name="connsiteY142" fmla="*/ 6792 h 9587"/>
                  <a:gd name="connsiteX143" fmla="*/ 6617 w 10000"/>
                  <a:gd name="connsiteY143" fmla="*/ 7052 h 9587"/>
                  <a:gd name="connsiteX144" fmla="*/ 6576 w 10000"/>
                  <a:gd name="connsiteY144" fmla="*/ 7261 h 9587"/>
                  <a:gd name="connsiteX145" fmla="*/ 6714 w 10000"/>
                  <a:gd name="connsiteY145" fmla="*/ 7468 h 9587"/>
                  <a:gd name="connsiteX146" fmla="*/ 7175 w 10000"/>
                  <a:gd name="connsiteY146" fmla="*/ 7521 h 9587"/>
                  <a:gd name="connsiteX147" fmla="*/ 7804 w 10000"/>
                  <a:gd name="connsiteY147" fmla="*/ 7444 h 9587"/>
                  <a:gd name="connsiteX148" fmla="*/ 7931 w 10000"/>
                  <a:gd name="connsiteY148" fmla="*/ 7238 h 9587"/>
                  <a:gd name="connsiteX149" fmla="*/ 7903 w 10000"/>
                  <a:gd name="connsiteY149" fmla="*/ 7074 h 9587"/>
                  <a:gd name="connsiteX150" fmla="*/ 7917 w 10000"/>
                  <a:gd name="connsiteY150" fmla="*/ 7074 h 9587"/>
                  <a:gd name="connsiteX151" fmla="*/ 8308 w 10000"/>
                  <a:gd name="connsiteY151" fmla="*/ 6792 h 9587"/>
                  <a:gd name="connsiteX152" fmla="*/ 8308 w 10000"/>
                  <a:gd name="connsiteY152" fmla="*/ 1829 h 9587"/>
                  <a:gd name="connsiteX153" fmla="*/ 7917 w 10000"/>
                  <a:gd name="connsiteY153" fmla="*/ 1557 h 9587"/>
                  <a:gd name="connsiteX154" fmla="*/ 7903 w 10000"/>
                  <a:gd name="connsiteY154" fmla="*/ 1557 h 9587"/>
                  <a:gd name="connsiteX155" fmla="*/ 7890 w 10000"/>
                  <a:gd name="connsiteY155" fmla="*/ 1405 h 9587"/>
                  <a:gd name="connsiteX156" fmla="*/ 7959 w 10000"/>
                  <a:gd name="connsiteY156" fmla="*/ 1285 h 9587"/>
                  <a:gd name="connsiteX157" fmla="*/ 8531 w 10000"/>
                  <a:gd name="connsiteY157" fmla="*/ 1219 h 9587"/>
                  <a:gd name="connsiteX158" fmla="*/ 8937 w 10000"/>
                  <a:gd name="connsiteY158" fmla="*/ 1262 h 9587"/>
                  <a:gd name="connsiteX159" fmla="*/ 9009 w 10000"/>
                  <a:gd name="connsiteY159" fmla="*/ 1384 h 9587"/>
                  <a:gd name="connsiteX160" fmla="*/ 8979 w 10000"/>
                  <a:gd name="connsiteY160" fmla="*/ 1568 h 9587"/>
                  <a:gd name="connsiteX161" fmla="*/ 8699 w 10000"/>
                  <a:gd name="connsiteY161" fmla="*/ 1829 h 9587"/>
                  <a:gd name="connsiteX162" fmla="*/ 8699 w 10000"/>
                  <a:gd name="connsiteY162" fmla="*/ 6792 h 9587"/>
                  <a:gd name="connsiteX163" fmla="*/ 9036 w 10000"/>
                  <a:gd name="connsiteY163" fmla="*/ 7063 h 9587"/>
                  <a:gd name="connsiteX164" fmla="*/ 9147 w 10000"/>
                  <a:gd name="connsiteY164" fmla="*/ 7400 h 9587"/>
                  <a:gd name="connsiteX165" fmla="*/ 9092 w 10000"/>
                  <a:gd name="connsiteY165" fmla="*/ 7510 h 9587"/>
                  <a:gd name="connsiteX166" fmla="*/ 8896 w 10000"/>
                  <a:gd name="connsiteY166" fmla="*/ 7553 h 9587"/>
                  <a:gd name="connsiteX167" fmla="*/ 8393 w 10000"/>
                  <a:gd name="connsiteY167" fmla="*/ 7565 h 9587"/>
                  <a:gd name="connsiteX168" fmla="*/ 7986 w 10000"/>
                  <a:gd name="connsiteY168" fmla="*/ 7630 h 9587"/>
                  <a:gd name="connsiteX169" fmla="*/ 7890 w 10000"/>
                  <a:gd name="connsiteY169" fmla="*/ 7803 h 9587"/>
                  <a:gd name="connsiteX170" fmla="*/ 8183 w 10000"/>
                  <a:gd name="connsiteY170" fmla="*/ 8151 h 9587"/>
                  <a:gd name="connsiteX171" fmla="*/ 8923 w 10000"/>
                  <a:gd name="connsiteY171" fmla="*/ 8206 h 9587"/>
                  <a:gd name="connsiteX172" fmla="*/ 9594 w 10000"/>
                  <a:gd name="connsiteY172" fmla="*/ 8259 h 9587"/>
                  <a:gd name="connsiteX173" fmla="*/ 9790 w 10000"/>
                  <a:gd name="connsiteY173" fmla="*/ 8382 h 9587"/>
                  <a:gd name="connsiteX174" fmla="*/ 9889 w 10000"/>
                  <a:gd name="connsiteY174" fmla="*/ 8523 h 9587"/>
                  <a:gd name="connsiteX175" fmla="*/ 9818 w 10000"/>
                  <a:gd name="connsiteY175" fmla="*/ 8598 h 9587"/>
                  <a:gd name="connsiteX176" fmla="*/ 9497 w 10000"/>
                  <a:gd name="connsiteY176" fmla="*/ 8662 h 9587"/>
                  <a:gd name="connsiteX177" fmla="*/ 9204 w 10000"/>
                  <a:gd name="connsiteY177" fmla="*/ 8674 h 9587"/>
                  <a:gd name="connsiteX178" fmla="*/ 5694 w 10000"/>
                  <a:gd name="connsiteY178" fmla="*/ 8533 h 9587"/>
                  <a:gd name="connsiteX179" fmla="*/ 4979 w 10000"/>
                  <a:gd name="connsiteY179" fmla="*/ 8575 h 9587"/>
                  <a:gd name="connsiteX180" fmla="*/ 4449 w 10000"/>
                  <a:gd name="connsiteY180" fmla="*/ 9056 h 9587"/>
                  <a:gd name="connsiteX181" fmla="*/ 4546 w 10000"/>
                  <a:gd name="connsiteY181" fmla="*/ 9545 h 9587"/>
                  <a:gd name="connsiteX182" fmla="*/ 4546 w 10000"/>
                  <a:gd name="connsiteY182" fmla="*/ 9566 h 9587"/>
                  <a:gd name="connsiteX183" fmla="*/ 4645 w 10000"/>
                  <a:gd name="connsiteY183" fmla="*/ 9587 h 9587"/>
                  <a:gd name="connsiteX184" fmla="*/ 4645 w 10000"/>
                  <a:gd name="connsiteY184" fmla="*/ 9587 h 9587"/>
                  <a:gd name="connsiteX185" fmla="*/ 4659 w 10000"/>
                  <a:gd name="connsiteY185" fmla="*/ 9545 h 9587"/>
                  <a:gd name="connsiteX186" fmla="*/ 4560 w 10000"/>
                  <a:gd name="connsiteY186" fmla="*/ 9056 h 9587"/>
                  <a:gd name="connsiteX187" fmla="*/ 5008 w 10000"/>
                  <a:gd name="connsiteY187" fmla="*/ 8652 h 9587"/>
                  <a:gd name="connsiteX188" fmla="*/ 5694 w 10000"/>
                  <a:gd name="connsiteY188" fmla="*/ 8619 h 9587"/>
                  <a:gd name="connsiteX189" fmla="*/ 9204 w 10000"/>
                  <a:gd name="connsiteY189" fmla="*/ 8761 h 9587"/>
                  <a:gd name="connsiteX190" fmla="*/ 9511 w 10000"/>
                  <a:gd name="connsiteY190" fmla="*/ 8750 h 9587"/>
                  <a:gd name="connsiteX191" fmla="*/ 9889 w 10000"/>
                  <a:gd name="connsiteY191" fmla="*/ 8674 h 9587"/>
                  <a:gd name="connsiteX192" fmla="*/ 10000 w 10000"/>
                  <a:gd name="connsiteY192" fmla="*/ 8523 h 9587"/>
                  <a:gd name="connsiteX193" fmla="*/ 9876 w 10000"/>
                  <a:gd name="connsiteY193" fmla="*/ 8314 h 9587"/>
                  <a:gd name="connsiteX0" fmla="*/ 9876 w 10000"/>
                  <a:gd name="connsiteY0" fmla="*/ 8672 h 10000"/>
                  <a:gd name="connsiteX1" fmla="*/ 9652 w 10000"/>
                  <a:gd name="connsiteY1" fmla="*/ 8538 h 10000"/>
                  <a:gd name="connsiteX2" fmla="*/ 8937 w 10000"/>
                  <a:gd name="connsiteY2" fmla="*/ 8469 h 10000"/>
                  <a:gd name="connsiteX3" fmla="*/ 8238 w 10000"/>
                  <a:gd name="connsiteY3" fmla="*/ 8424 h 10000"/>
                  <a:gd name="connsiteX4" fmla="*/ 8000 w 10000"/>
                  <a:gd name="connsiteY4" fmla="*/ 8139 h 10000"/>
                  <a:gd name="connsiteX5" fmla="*/ 8055 w 10000"/>
                  <a:gd name="connsiteY5" fmla="*/ 8026 h 10000"/>
                  <a:gd name="connsiteX6" fmla="*/ 8238 w 10000"/>
                  <a:gd name="connsiteY6" fmla="*/ 7992 h 10000"/>
                  <a:gd name="connsiteX7" fmla="*/ 8754 w 10000"/>
                  <a:gd name="connsiteY7" fmla="*/ 7982 h 10000"/>
                  <a:gd name="connsiteX8" fmla="*/ 9161 w 10000"/>
                  <a:gd name="connsiteY8" fmla="*/ 7902 h 10000"/>
                  <a:gd name="connsiteX9" fmla="*/ 9260 w 10000"/>
                  <a:gd name="connsiteY9" fmla="*/ 7719 h 10000"/>
                  <a:gd name="connsiteX10" fmla="*/ 9161 w 10000"/>
                  <a:gd name="connsiteY10" fmla="*/ 7367 h 10000"/>
                  <a:gd name="connsiteX11" fmla="*/ 9483 w 10000"/>
                  <a:gd name="connsiteY11" fmla="*/ 7085 h 10000"/>
                  <a:gd name="connsiteX12" fmla="*/ 9483 w 10000"/>
                  <a:gd name="connsiteY12" fmla="*/ 1908 h 10000"/>
                  <a:gd name="connsiteX13" fmla="*/ 9092 w 10000"/>
                  <a:gd name="connsiteY13" fmla="*/ 1624 h 10000"/>
                  <a:gd name="connsiteX14" fmla="*/ 9119 w 10000"/>
                  <a:gd name="connsiteY14" fmla="*/ 1444 h 10000"/>
                  <a:gd name="connsiteX15" fmla="*/ 8979 w 10000"/>
                  <a:gd name="connsiteY15" fmla="*/ 1226 h 10000"/>
                  <a:gd name="connsiteX16" fmla="*/ 8531 w 10000"/>
                  <a:gd name="connsiteY16" fmla="*/ 1181 h 10000"/>
                  <a:gd name="connsiteX17" fmla="*/ 7903 w 10000"/>
                  <a:gd name="connsiteY17" fmla="*/ 1261 h 10000"/>
                  <a:gd name="connsiteX18" fmla="*/ 7777 w 10000"/>
                  <a:gd name="connsiteY18" fmla="*/ 1466 h 10000"/>
                  <a:gd name="connsiteX19" fmla="*/ 7804 w 10000"/>
                  <a:gd name="connsiteY19" fmla="*/ 1636 h 10000"/>
                  <a:gd name="connsiteX20" fmla="*/ 7526 w 10000"/>
                  <a:gd name="connsiteY20" fmla="*/ 1908 h 10000"/>
                  <a:gd name="connsiteX21" fmla="*/ 7526 w 10000"/>
                  <a:gd name="connsiteY21" fmla="*/ 7085 h 10000"/>
                  <a:gd name="connsiteX22" fmla="*/ 7791 w 10000"/>
                  <a:gd name="connsiteY22" fmla="*/ 7356 h 10000"/>
                  <a:gd name="connsiteX23" fmla="*/ 7818 w 10000"/>
                  <a:gd name="connsiteY23" fmla="*/ 7550 h 10000"/>
                  <a:gd name="connsiteX24" fmla="*/ 7749 w 10000"/>
                  <a:gd name="connsiteY24" fmla="*/ 7685 h 10000"/>
                  <a:gd name="connsiteX25" fmla="*/ 7175 w 10000"/>
                  <a:gd name="connsiteY25" fmla="*/ 7752 h 10000"/>
                  <a:gd name="connsiteX26" fmla="*/ 6756 w 10000"/>
                  <a:gd name="connsiteY26" fmla="*/ 7707 h 10000"/>
                  <a:gd name="connsiteX27" fmla="*/ 6686 w 10000"/>
                  <a:gd name="connsiteY27" fmla="*/ 7574 h 10000"/>
                  <a:gd name="connsiteX28" fmla="*/ 6728 w 10000"/>
                  <a:gd name="connsiteY28" fmla="*/ 7367 h 10000"/>
                  <a:gd name="connsiteX29" fmla="*/ 6756 w 10000"/>
                  <a:gd name="connsiteY29" fmla="*/ 7379 h 10000"/>
                  <a:gd name="connsiteX30" fmla="*/ 7147 w 10000"/>
                  <a:gd name="connsiteY30" fmla="*/ 7085 h 10000"/>
                  <a:gd name="connsiteX31" fmla="*/ 7147 w 10000"/>
                  <a:gd name="connsiteY31" fmla="*/ 1908 h 10000"/>
                  <a:gd name="connsiteX32" fmla="*/ 6756 w 10000"/>
                  <a:gd name="connsiteY32" fmla="*/ 1624 h 10000"/>
                  <a:gd name="connsiteX33" fmla="*/ 6756 w 10000"/>
                  <a:gd name="connsiteY33" fmla="*/ 1624 h 10000"/>
                  <a:gd name="connsiteX34" fmla="*/ 6783 w 10000"/>
                  <a:gd name="connsiteY34" fmla="*/ 1444 h 10000"/>
                  <a:gd name="connsiteX35" fmla="*/ 6645 w 10000"/>
                  <a:gd name="connsiteY35" fmla="*/ 1226 h 10000"/>
                  <a:gd name="connsiteX36" fmla="*/ 6197 w 10000"/>
                  <a:gd name="connsiteY36" fmla="*/ 1181 h 10000"/>
                  <a:gd name="connsiteX37" fmla="*/ 5554 w 10000"/>
                  <a:gd name="connsiteY37" fmla="*/ 1261 h 10000"/>
                  <a:gd name="connsiteX38" fmla="*/ 5427 w 10000"/>
                  <a:gd name="connsiteY38" fmla="*/ 1466 h 10000"/>
                  <a:gd name="connsiteX39" fmla="*/ 5455 w 10000"/>
                  <a:gd name="connsiteY39" fmla="*/ 1636 h 10000"/>
                  <a:gd name="connsiteX40" fmla="*/ 5204 w 10000"/>
                  <a:gd name="connsiteY40" fmla="*/ 1908 h 10000"/>
                  <a:gd name="connsiteX41" fmla="*/ 5204 w 10000"/>
                  <a:gd name="connsiteY41" fmla="*/ 7085 h 10000"/>
                  <a:gd name="connsiteX42" fmla="*/ 5455 w 10000"/>
                  <a:gd name="connsiteY42" fmla="*/ 7356 h 10000"/>
                  <a:gd name="connsiteX43" fmla="*/ 5485 w 10000"/>
                  <a:gd name="connsiteY43" fmla="*/ 7550 h 10000"/>
                  <a:gd name="connsiteX44" fmla="*/ 5413 w 10000"/>
                  <a:gd name="connsiteY44" fmla="*/ 7685 h 10000"/>
                  <a:gd name="connsiteX45" fmla="*/ 4841 w 10000"/>
                  <a:gd name="connsiteY45" fmla="*/ 7752 h 10000"/>
                  <a:gd name="connsiteX46" fmla="*/ 4436 w 10000"/>
                  <a:gd name="connsiteY46" fmla="*/ 7707 h 10000"/>
                  <a:gd name="connsiteX47" fmla="*/ 4364 w 10000"/>
                  <a:gd name="connsiteY47" fmla="*/ 7574 h 10000"/>
                  <a:gd name="connsiteX48" fmla="*/ 4394 w 10000"/>
                  <a:gd name="connsiteY48" fmla="*/ 7367 h 10000"/>
                  <a:gd name="connsiteX49" fmla="*/ 4422 w 10000"/>
                  <a:gd name="connsiteY49" fmla="*/ 7379 h 10000"/>
                  <a:gd name="connsiteX50" fmla="*/ 4811 w 10000"/>
                  <a:gd name="connsiteY50" fmla="*/ 7085 h 10000"/>
                  <a:gd name="connsiteX51" fmla="*/ 4811 w 10000"/>
                  <a:gd name="connsiteY51" fmla="*/ 1908 h 10000"/>
                  <a:gd name="connsiteX52" fmla="*/ 4532 w 10000"/>
                  <a:gd name="connsiteY52" fmla="*/ 1636 h 10000"/>
                  <a:gd name="connsiteX53" fmla="*/ 4560 w 10000"/>
                  <a:gd name="connsiteY53" fmla="*/ 1454 h 10000"/>
                  <a:gd name="connsiteX54" fmla="*/ 4436 w 10000"/>
                  <a:gd name="connsiteY54" fmla="*/ 1238 h 10000"/>
                  <a:gd name="connsiteX55" fmla="*/ 3974 w 10000"/>
                  <a:gd name="connsiteY55" fmla="*/ 1191 h 10000"/>
                  <a:gd name="connsiteX56" fmla="*/ 3344 w 10000"/>
                  <a:gd name="connsiteY56" fmla="*/ 1272 h 10000"/>
                  <a:gd name="connsiteX57" fmla="*/ 3218 w 10000"/>
                  <a:gd name="connsiteY57" fmla="*/ 1478 h 10000"/>
                  <a:gd name="connsiteX58" fmla="*/ 3245 w 10000"/>
                  <a:gd name="connsiteY58" fmla="*/ 1624 h 10000"/>
                  <a:gd name="connsiteX59" fmla="*/ 2870 w 10000"/>
                  <a:gd name="connsiteY59" fmla="*/ 1908 h 10000"/>
                  <a:gd name="connsiteX60" fmla="*/ 2870 w 10000"/>
                  <a:gd name="connsiteY60" fmla="*/ 7085 h 10000"/>
                  <a:gd name="connsiteX61" fmla="*/ 3218 w 10000"/>
                  <a:gd name="connsiteY61" fmla="*/ 7367 h 10000"/>
                  <a:gd name="connsiteX62" fmla="*/ 3259 w 10000"/>
                  <a:gd name="connsiteY62" fmla="*/ 7574 h 10000"/>
                  <a:gd name="connsiteX63" fmla="*/ 3190 w 10000"/>
                  <a:gd name="connsiteY63" fmla="*/ 7697 h 10000"/>
                  <a:gd name="connsiteX64" fmla="*/ 2616 w 10000"/>
                  <a:gd name="connsiteY64" fmla="*/ 7765 h 10000"/>
                  <a:gd name="connsiteX65" fmla="*/ 2212 w 10000"/>
                  <a:gd name="connsiteY65" fmla="*/ 7719 h 10000"/>
                  <a:gd name="connsiteX66" fmla="*/ 2141 w 10000"/>
                  <a:gd name="connsiteY66" fmla="*/ 7597 h 10000"/>
                  <a:gd name="connsiteX67" fmla="*/ 2183 w 10000"/>
                  <a:gd name="connsiteY67" fmla="*/ 7367 h 10000"/>
                  <a:gd name="connsiteX68" fmla="*/ 2491 w 10000"/>
                  <a:gd name="connsiteY68" fmla="*/ 7085 h 10000"/>
                  <a:gd name="connsiteX69" fmla="*/ 2491 w 10000"/>
                  <a:gd name="connsiteY69" fmla="*/ 1908 h 10000"/>
                  <a:gd name="connsiteX70" fmla="*/ 2127 w 10000"/>
                  <a:gd name="connsiteY70" fmla="*/ 1624 h 10000"/>
                  <a:gd name="connsiteX71" fmla="*/ 2141 w 10000"/>
                  <a:gd name="connsiteY71" fmla="*/ 1510 h 10000"/>
                  <a:gd name="connsiteX72" fmla="*/ 2058 w 10000"/>
                  <a:gd name="connsiteY72" fmla="*/ 1191 h 10000"/>
                  <a:gd name="connsiteX73" fmla="*/ 1679 w 10000"/>
                  <a:gd name="connsiteY73" fmla="*/ 1047 h 10000"/>
                  <a:gd name="connsiteX74" fmla="*/ 1498 w 10000"/>
                  <a:gd name="connsiteY74" fmla="*/ 988 h 10000"/>
                  <a:gd name="connsiteX75" fmla="*/ 1442 w 10000"/>
                  <a:gd name="connsiteY75" fmla="*/ 966 h 10000"/>
                  <a:gd name="connsiteX76" fmla="*/ 1442 w 10000"/>
                  <a:gd name="connsiteY76" fmla="*/ 966 h 10000"/>
                  <a:gd name="connsiteX77" fmla="*/ 1456 w 10000"/>
                  <a:gd name="connsiteY77" fmla="*/ 943 h 10000"/>
                  <a:gd name="connsiteX78" fmla="*/ 1778 w 10000"/>
                  <a:gd name="connsiteY78" fmla="*/ 795 h 10000"/>
                  <a:gd name="connsiteX79" fmla="*/ 2113 w 10000"/>
                  <a:gd name="connsiteY79" fmla="*/ 592 h 10000"/>
                  <a:gd name="connsiteX80" fmla="*/ 2212 w 10000"/>
                  <a:gd name="connsiteY80" fmla="*/ 296 h 10000"/>
                  <a:gd name="connsiteX81" fmla="*/ 1945 w 10000"/>
                  <a:gd name="connsiteY81" fmla="*/ 24 h 10000"/>
                  <a:gd name="connsiteX82" fmla="*/ 1820 w 10000"/>
                  <a:gd name="connsiteY82" fmla="*/ 13 h 10000"/>
                  <a:gd name="connsiteX83" fmla="*/ 296 w 10000"/>
                  <a:gd name="connsiteY83" fmla="*/ 172 h 10000"/>
                  <a:gd name="connsiteX84" fmla="*/ 183 w 10000"/>
                  <a:gd name="connsiteY84" fmla="*/ 160 h 10000"/>
                  <a:gd name="connsiteX85" fmla="*/ 114 w 10000"/>
                  <a:gd name="connsiteY85" fmla="*/ 24 h 10000"/>
                  <a:gd name="connsiteX86" fmla="*/ 3 w 10000"/>
                  <a:gd name="connsiteY86" fmla="*/ 24 h 10000"/>
                  <a:gd name="connsiteX87" fmla="*/ 141 w 10000"/>
                  <a:gd name="connsiteY87" fmla="*/ 250 h 10000"/>
                  <a:gd name="connsiteX88" fmla="*/ 1820 w 10000"/>
                  <a:gd name="connsiteY88" fmla="*/ 104 h 10000"/>
                  <a:gd name="connsiteX89" fmla="*/ 1917 w 10000"/>
                  <a:gd name="connsiteY89" fmla="*/ 116 h 10000"/>
                  <a:gd name="connsiteX90" fmla="*/ 2100 w 10000"/>
                  <a:gd name="connsiteY90" fmla="*/ 296 h 10000"/>
                  <a:gd name="connsiteX91" fmla="*/ 2017 w 10000"/>
                  <a:gd name="connsiteY91" fmla="*/ 547 h 10000"/>
                  <a:gd name="connsiteX92" fmla="*/ 1679 w 10000"/>
                  <a:gd name="connsiteY92" fmla="*/ 737 h 10000"/>
                  <a:gd name="connsiteX93" fmla="*/ 1456 w 10000"/>
                  <a:gd name="connsiteY93" fmla="*/ 830 h 10000"/>
                  <a:gd name="connsiteX94" fmla="*/ 1332 w 10000"/>
                  <a:gd name="connsiteY94" fmla="*/ 954 h 10000"/>
                  <a:gd name="connsiteX95" fmla="*/ 1332 w 10000"/>
                  <a:gd name="connsiteY95" fmla="*/ 966 h 10000"/>
                  <a:gd name="connsiteX96" fmla="*/ 1442 w 10000"/>
                  <a:gd name="connsiteY96" fmla="*/ 1070 h 10000"/>
                  <a:gd name="connsiteX97" fmla="*/ 1751 w 10000"/>
                  <a:gd name="connsiteY97" fmla="*/ 1158 h 10000"/>
                  <a:gd name="connsiteX98" fmla="*/ 1959 w 10000"/>
                  <a:gd name="connsiteY98" fmla="*/ 1250 h 10000"/>
                  <a:gd name="connsiteX99" fmla="*/ 2031 w 10000"/>
                  <a:gd name="connsiteY99" fmla="*/ 1510 h 10000"/>
                  <a:gd name="connsiteX100" fmla="*/ 2017 w 10000"/>
                  <a:gd name="connsiteY100" fmla="*/ 1624 h 10000"/>
                  <a:gd name="connsiteX101" fmla="*/ 1707 w 10000"/>
                  <a:gd name="connsiteY101" fmla="*/ 1908 h 10000"/>
                  <a:gd name="connsiteX102" fmla="*/ 1707 w 10000"/>
                  <a:gd name="connsiteY102" fmla="*/ 7085 h 10000"/>
                  <a:gd name="connsiteX103" fmla="*/ 2058 w 10000"/>
                  <a:gd name="connsiteY103" fmla="*/ 7367 h 10000"/>
                  <a:gd name="connsiteX104" fmla="*/ 2031 w 10000"/>
                  <a:gd name="connsiteY104" fmla="*/ 7597 h 10000"/>
                  <a:gd name="connsiteX105" fmla="*/ 2155 w 10000"/>
                  <a:gd name="connsiteY105" fmla="*/ 7812 h 10000"/>
                  <a:gd name="connsiteX106" fmla="*/ 2616 w 10000"/>
                  <a:gd name="connsiteY106" fmla="*/ 7855 h 10000"/>
                  <a:gd name="connsiteX107" fmla="*/ 3245 w 10000"/>
                  <a:gd name="connsiteY107" fmla="*/ 7777 h 10000"/>
                  <a:gd name="connsiteX108" fmla="*/ 3372 w 10000"/>
                  <a:gd name="connsiteY108" fmla="*/ 7574 h 10000"/>
                  <a:gd name="connsiteX109" fmla="*/ 3344 w 10000"/>
                  <a:gd name="connsiteY109" fmla="*/ 7367 h 10000"/>
                  <a:gd name="connsiteX110" fmla="*/ 3652 w 10000"/>
                  <a:gd name="connsiteY110" fmla="*/ 7085 h 10000"/>
                  <a:gd name="connsiteX111" fmla="*/ 3652 w 10000"/>
                  <a:gd name="connsiteY111" fmla="*/ 1908 h 10000"/>
                  <a:gd name="connsiteX112" fmla="*/ 3358 w 10000"/>
                  <a:gd name="connsiteY112" fmla="*/ 1624 h 10000"/>
                  <a:gd name="connsiteX113" fmla="*/ 3330 w 10000"/>
                  <a:gd name="connsiteY113" fmla="*/ 1478 h 10000"/>
                  <a:gd name="connsiteX114" fmla="*/ 3400 w 10000"/>
                  <a:gd name="connsiteY114" fmla="*/ 1352 h 10000"/>
                  <a:gd name="connsiteX115" fmla="*/ 3974 w 10000"/>
                  <a:gd name="connsiteY115" fmla="*/ 1283 h 10000"/>
                  <a:gd name="connsiteX116" fmla="*/ 4380 w 10000"/>
                  <a:gd name="connsiteY116" fmla="*/ 1330 h 10000"/>
                  <a:gd name="connsiteX117" fmla="*/ 4449 w 10000"/>
                  <a:gd name="connsiteY117" fmla="*/ 1454 h 10000"/>
                  <a:gd name="connsiteX118" fmla="*/ 4422 w 10000"/>
                  <a:gd name="connsiteY118" fmla="*/ 1624 h 10000"/>
                  <a:gd name="connsiteX119" fmla="*/ 4422 w 10000"/>
                  <a:gd name="connsiteY119" fmla="*/ 1624 h 10000"/>
                  <a:gd name="connsiteX120" fmla="*/ 4029 w 10000"/>
                  <a:gd name="connsiteY120" fmla="*/ 1908 h 10000"/>
                  <a:gd name="connsiteX121" fmla="*/ 4029 w 10000"/>
                  <a:gd name="connsiteY121" fmla="*/ 7085 h 10000"/>
                  <a:gd name="connsiteX122" fmla="*/ 4281 w 10000"/>
                  <a:gd name="connsiteY122" fmla="*/ 7356 h 10000"/>
                  <a:gd name="connsiteX123" fmla="*/ 4254 w 10000"/>
                  <a:gd name="connsiteY123" fmla="*/ 7574 h 10000"/>
                  <a:gd name="connsiteX124" fmla="*/ 4380 w 10000"/>
                  <a:gd name="connsiteY124" fmla="*/ 7790 h 10000"/>
                  <a:gd name="connsiteX125" fmla="*/ 4841 w 10000"/>
                  <a:gd name="connsiteY125" fmla="*/ 7845 h 10000"/>
                  <a:gd name="connsiteX126" fmla="*/ 5468 w 10000"/>
                  <a:gd name="connsiteY126" fmla="*/ 7765 h 10000"/>
                  <a:gd name="connsiteX127" fmla="*/ 5595 w 10000"/>
                  <a:gd name="connsiteY127" fmla="*/ 7550 h 10000"/>
                  <a:gd name="connsiteX128" fmla="*/ 5567 w 10000"/>
                  <a:gd name="connsiteY128" fmla="*/ 7367 h 10000"/>
                  <a:gd name="connsiteX129" fmla="*/ 5595 w 10000"/>
                  <a:gd name="connsiteY129" fmla="*/ 7379 h 10000"/>
                  <a:gd name="connsiteX130" fmla="*/ 5988 w 10000"/>
                  <a:gd name="connsiteY130" fmla="*/ 7085 h 10000"/>
                  <a:gd name="connsiteX131" fmla="*/ 5988 w 10000"/>
                  <a:gd name="connsiteY131" fmla="*/ 1908 h 10000"/>
                  <a:gd name="connsiteX132" fmla="*/ 5595 w 10000"/>
                  <a:gd name="connsiteY132" fmla="*/ 1624 h 10000"/>
                  <a:gd name="connsiteX133" fmla="*/ 5567 w 10000"/>
                  <a:gd name="connsiteY133" fmla="*/ 1624 h 10000"/>
                  <a:gd name="connsiteX134" fmla="*/ 5554 w 10000"/>
                  <a:gd name="connsiteY134" fmla="*/ 1466 h 10000"/>
                  <a:gd name="connsiteX135" fmla="*/ 5609 w 10000"/>
                  <a:gd name="connsiteY135" fmla="*/ 1340 h 10000"/>
                  <a:gd name="connsiteX136" fmla="*/ 6197 w 10000"/>
                  <a:gd name="connsiteY136" fmla="*/ 1272 h 10000"/>
                  <a:gd name="connsiteX137" fmla="*/ 6604 w 10000"/>
                  <a:gd name="connsiteY137" fmla="*/ 1316 h 10000"/>
                  <a:gd name="connsiteX138" fmla="*/ 6673 w 10000"/>
                  <a:gd name="connsiteY138" fmla="*/ 1444 h 10000"/>
                  <a:gd name="connsiteX139" fmla="*/ 6631 w 10000"/>
                  <a:gd name="connsiteY139" fmla="*/ 1636 h 10000"/>
                  <a:gd name="connsiteX140" fmla="*/ 6365 w 10000"/>
                  <a:gd name="connsiteY140" fmla="*/ 1908 h 10000"/>
                  <a:gd name="connsiteX141" fmla="*/ 6365 w 10000"/>
                  <a:gd name="connsiteY141" fmla="*/ 7085 h 10000"/>
                  <a:gd name="connsiteX142" fmla="*/ 6617 w 10000"/>
                  <a:gd name="connsiteY142" fmla="*/ 7356 h 10000"/>
                  <a:gd name="connsiteX143" fmla="*/ 6576 w 10000"/>
                  <a:gd name="connsiteY143" fmla="*/ 7574 h 10000"/>
                  <a:gd name="connsiteX144" fmla="*/ 6714 w 10000"/>
                  <a:gd name="connsiteY144" fmla="*/ 7790 h 10000"/>
                  <a:gd name="connsiteX145" fmla="*/ 7175 w 10000"/>
                  <a:gd name="connsiteY145" fmla="*/ 7845 h 10000"/>
                  <a:gd name="connsiteX146" fmla="*/ 7804 w 10000"/>
                  <a:gd name="connsiteY146" fmla="*/ 7765 h 10000"/>
                  <a:gd name="connsiteX147" fmla="*/ 7931 w 10000"/>
                  <a:gd name="connsiteY147" fmla="*/ 7550 h 10000"/>
                  <a:gd name="connsiteX148" fmla="*/ 7903 w 10000"/>
                  <a:gd name="connsiteY148" fmla="*/ 7379 h 10000"/>
                  <a:gd name="connsiteX149" fmla="*/ 7917 w 10000"/>
                  <a:gd name="connsiteY149" fmla="*/ 7379 h 10000"/>
                  <a:gd name="connsiteX150" fmla="*/ 8308 w 10000"/>
                  <a:gd name="connsiteY150" fmla="*/ 7085 h 10000"/>
                  <a:gd name="connsiteX151" fmla="*/ 8308 w 10000"/>
                  <a:gd name="connsiteY151" fmla="*/ 1908 h 10000"/>
                  <a:gd name="connsiteX152" fmla="*/ 7917 w 10000"/>
                  <a:gd name="connsiteY152" fmla="*/ 1624 h 10000"/>
                  <a:gd name="connsiteX153" fmla="*/ 7903 w 10000"/>
                  <a:gd name="connsiteY153" fmla="*/ 1624 h 10000"/>
                  <a:gd name="connsiteX154" fmla="*/ 7890 w 10000"/>
                  <a:gd name="connsiteY154" fmla="*/ 1466 h 10000"/>
                  <a:gd name="connsiteX155" fmla="*/ 7959 w 10000"/>
                  <a:gd name="connsiteY155" fmla="*/ 1340 h 10000"/>
                  <a:gd name="connsiteX156" fmla="*/ 8531 w 10000"/>
                  <a:gd name="connsiteY156" fmla="*/ 1272 h 10000"/>
                  <a:gd name="connsiteX157" fmla="*/ 8937 w 10000"/>
                  <a:gd name="connsiteY157" fmla="*/ 1316 h 10000"/>
                  <a:gd name="connsiteX158" fmla="*/ 9009 w 10000"/>
                  <a:gd name="connsiteY158" fmla="*/ 1444 h 10000"/>
                  <a:gd name="connsiteX159" fmla="*/ 8979 w 10000"/>
                  <a:gd name="connsiteY159" fmla="*/ 1636 h 10000"/>
                  <a:gd name="connsiteX160" fmla="*/ 8699 w 10000"/>
                  <a:gd name="connsiteY160" fmla="*/ 1908 h 10000"/>
                  <a:gd name="connsiteX161" fmla="*/ 8699 w 10000"/>
                  <a:gd name="connsiteY161" fmla="*/ 7085 h 10000"/>
                  <a:gd name="connsiteX162" fmla="*/ 9036 w 10000"/>
                  <a:gd name="connsiteY162" fmla="*/ 7367 h 10000"/>
                  <a:gd name="connsiteX163" fmla="*/ 9147 w 10000"/>
                  <a:gd name="connsiteY163" fmla="*/ 7719 h 10000"/>
                  <a:gd name="connsiteX164" fmla="*/ 9092 w 10000"/>
                  <a:gd name="connsiteY164" fmla="*/ 7834 h 10000"/>
                  <a:gd name="connsiteX165" fmla="*/ 8896 w 10000"/>
                  <a:gd name="connsiteY165" fmla="*/ 7878 h 10000"/>
                  <a:gd name="connsiteX166" fmla="*/ 8393 w 10000"/>
                  <a:gd name="connsiteY166" fmla="*/ 7891 h 10000"/>
                  <a:gd name="connsiteX167" fmla="*/ 7986 w 10000"/>
                  <a:gd name="connsiteY167" fmla="*/ 7959 h 10000"/>
                  <a:gd name="connsiteX168" fmla="*/ 7890 w 10000"/>
                  <a:gd name="connsiteY168" fmla="*/ 8139 h 10000"/>
                  <a:gd name="connsiteX169" fmla="*/ 8183 w 10000"/>
                  <a:gd name="connsiteY169" fmla="*/ 8502 h 10000"/>
                  <a:gd name="connsiteX170" fmla="*/ 8923 w 10000"/>
                  <a:gd name="connsiteY170" fmla="*/ 8560 h 10000"/>
                  <a:gd name="connsiteX171" fmla="*/ 9594 w 10000"/>
                  <a:gd name="connsiteY171" fmla="*/ 8615 h 10000"/>
                  <a:gd name="connsiteX172" fmla="*/ 9790 w 10000"/>
                  <a:gd name="connsiteY172" fmla="*/ 8743 h 10000"/>
                  <a:gd name="connsiteX173" fmla="*/ 9889 w 10000"/>
                  <a:gd name="connsiteY173" fmla="*/ 8890 h 10000"/>
                  <a:gd name="connsiteX174" fmla="*/ 9818 w 10000"/>
                  <a:gd name="connsiteY174" fmla="*/ 8968 h 10000"/>
                  <a:gd name="connsiteX175" fmla="*/ 9497 w 10000"/>
                  <a:gd name="connsiteY175" fmla="*/ 9035 h 10000"/>
                  <a:gd name="connsiteX176" fmla="*/ 9204 w 10000"/>
                  <a:gd name="connsiteY176" fmla="*/ 9048 h 10000"/>
                  <a:gd name="connsiteX177" fmla="*/ 5694 w 10000"/>
                  <a:gd name="connsiteY177" fmla="*/ 8901 h 10000"/>
                  <a:gd name="connsiteX178" fmla="*/ 4979 w 10000"/>
                  <a:gd name="connsiteY178" fmla="*/ 8944 h 10000"/>
                  <a:gd name="connsiteX179" fmla="*/ 4449 w 10000"/>
                  <a:gd name="connsiteY179" fmla="*/ 9446 h 10000"/>
                  <a:gd name="connsiteX180" fmla="*/ 4546 w 10000"/>
                  <a:gd name="connsiteY180" fmla="*/ 9956 h 10000"/>
                  <a:gd name="connsiteX181" fmla="*/ 4546 w 10000"/>
                  <a:gd name="connsiteY181" fmla="*/ 9978 h 10000"/>
                  <a:gd name="connsiteX182" fmla="*/ 4645 w 10000"/>
                  <a:gd name="connsiteY182" fmla="*/ 10000 h 10000"/>
                  <a:gd name="connsiteX183" fmla="*/ 4645 w 10000"/>
                  <a:gd name="connsiteY183" fmla="*/ 10000 h 10000"/>
                  <a:gd name="connsiteX184" fmla="*/ 4659 w 10000"/>
                  <a:gd name="connsiteY184" fmla="*/ 9956 h 10000"/>
                  <a:gd name="connsiteX185" fmla="*/ 4560 w 10000"/>
                  <a:gd name="connsiteY185" fmla="*/ 9446 h 10000"/>
                  <a:gd name="connsiteX186" fmla="*/ 5008 w 10000"/>
                  <a:gd name="connsiteY186" fmla="*/ 9025 h 10000"/>
                  <a:gd name="connsiteX187" fmla="*/ 5694 w 10000"/>
                  <a:gd name="connsiteY187" fmla="*/ 8990 h 10000"/>
                  <a:gd name="connsiteX188" fmla="*/ 9204 w 10000"/>
                  <a:gd name="connsiteY188" fmla="*/ 9138 h 10000"/>
                  <a:gd name="connsiteX189" fmla="*/ 9511 w 10000"/>
                  <a:gd name="connsiteY189" fmla="*/ 9127 h 10000"/>
                  <a:gd name="connsiteX190" fmla="*/ 9889 w 10000"/>
                  <a:gd name="connsiteY190" fmla="*/ 9048 h 10000"/>
                  <a:gd name="connsiteX191" fmla="*/ 10000 w 10000"/>
                  <a:gd name="connsiteY191" fmla="*/ 8890 h 10000"/>
                  <a:gd name="connsiteX192" fmla="*/ 9876 w 10000"/>
                  <a:gd name="connsiteY192" fmla="*/ 8672 h 10000"/>
                  <a:gd name="connsiteX0" fmla="*/ 9874 w 9998"/>
                  <a:gd name="connsiteY0" fmla="*/ 8672 h 10000"/>
                  <a:gd name="connsiteX1" fmla="*/ 9650 w 9998"/>
                  <a:gd name="connsiteY1" fmla="*/ 8538 h 10000"/>
                  <a:gd name="connsiteX2" fmla="*/ 8935 w 9998"/>
                  <a:gd name="connsiteY2" fmla="*/ 8469 h 10000"/>
                  <a:gd name="connsiteX3" fmla="*/ 8236 w 9998"/>
                  <a:gd name="connsiteY3" fmla="*/ 8424 h 10000"/>
                  <a:gd name="connsiteX4" fmla="*/ 7998 w 9998"/>
                  <a:gd name="connsiteY4" fmla="*/ 8139 h 10000"/>
                  <a:gd name="connsiteX5" fmla="*/ 8053 w 9998"/>
                  <a:gd name="connsiteY5" fmla="*/ 8026 h 10000"/>
                  <a:gd name="connsiteX6" fmla="*/ 8236 w 9998"/>
                  <a:gd name="connsiteY6" fmla="*/ 7992 h 10000"/>
                  <a:gd name="connsiteX7" fmla="*/ 8752 w 9998"/>
                  <a:gd name="connsiteY7" fmla="*/ 7982 h 10000"/>
                  <a:gd name="connsiteX8" fmla="*/ 9159 w 9998"/>
                  <a:gd name="connsiteY8" fmla="*/ 7902 h 10000"/>
                  <a:gd name="connsiteX9" fmla="*/ 9258 w 9998"/>
                  <a:gd name="connsiteY9" fmla="*/ 7719 h 10000"/>
                  <a:gd name="connsiteX10" fmla="*/ 9159 w 9998"/>
                  <a:gd name="connsiteY10" fmla="*/ 7367 h 10000"/>
                  <a:gd name="connsiteX11" fmla="*/ 9481 w 9998"/>
                  <a:gd name="connsiteY11" fmla="*/ 7085 h 10000"/>
                  <a:gd name="connsiteX12" fmla="*/ 9481 w 9998"/>
                  <a:gd name="connsiteY12" fmla="*/ 1908 h 10000"/>
                  <a:gd name="connsiteX13" fmla="*/ 9090 w 9998"/>
                  <a:gd name="connsiteY13" fmla="*/ 1624 h 10000"/>
                  <a:gd name="connsiteX14" fmla="*/ 9117 w 9998"/>
                  <a:gd name="connsiteY14" fmla="*/ 1444 h 10000"/>
                  <a:gd name="connsiteX15" fmla="*/ 8977 w 9998"/>
                  <a:gd name="connsiteY15" fmla="*/ 1226 h 10000"/>
                  <a:gd name="connsiteX16" fmla="*/ 8529 w 9998"/>
                  <a:gd name="connsiteY16" fmla="*/ 1181 h 10000"/>
                  <a:gd name="connsiteX17" fmla="*/ 7901 w 9998"/>
                  <a:gd name="connsiteY17" fmla="*/ 1261 h 10000"/>
                  <a:gd name="connsiteX18" fmla="*/ 7775 w 9998"/>
                  <a:gd name="connsiteY18" fmla="*/ 1466 h 10000"/>
                  <a:gd name="connsiteX19" fmla="*/ 7802 w 9998"/>
                  <a:gd name="connsiteY19" fmla="*/ 1636 h 10000"/>
                  <a:gd name="connsiteX20" fmla="*/ 7524 w 9998"/>
                  <a:gd name="connsiteY20" fmla="*/ 1908 h 10000"/>
                  <a:gd name="connsiteX21" fmla="*/ 7524 w 9998"/>
                  <a:gd name="connsiteY21" fmla="*/ 7085 h 10000"/>
                  <a:gd name="connsiteX22" fmla="*/ 7789 w 9998"/>
                  <a:gd name="connsiteY22" fmla="*/ 7356 h 10000"/>
                  <a:gd name="connsiteX23" fmla="*/ 7816 w 9998"/>
                  <a:gd name="connsiteY23" fmla="*/ 7550 h 10000"/>
                  <a:gd name="connsiteX24" fmla="*/ 7747 w 9998"/>
                  <a:gd name="connsiteY24" fmla="*/ 7685 h 10000"/>
                  <a:gd name="connsiteX25" fmla="*/ 7173 w 9998"/>
                  <a:gd name="connsiteY25" fmla="*/ 7752 h 10000"/>
                  <a:gd name="connsiteX26" fmla="*/ 6754 w 9998"/>
                  <a:gd name="connsiteY26" fmla="*/ 7707 h 10000"/>
                  <a:gd name="connsiteX27" fmla="*/ 6684 w 9998"/>
                  <a:gd name="connsiteY27" fmla="*/ 7574 h 10000"/>
                  <a:gd name="connsiteX28" fmla="*/ 6726 w 9998"/>
                  <a:gd name="connsiteY28" fmla="*/ 7367 h 10000"/>
                  <a:gd name="connsiteX29" fmla="*/ 6754 w 9998"/>
                  <a:gd name="connsiteY29" fmla="*/ 7379 h 10000"/>
                  <a:gd name="connsiteX30" fmla="*/ 7145 w 9998"/>
                  <a:gd name="connsiteY30" fmla="*/ 7085 h 10000"/>
                  <a:gd name="connsiteX31" fmla="*/ 7145 w 9998"/>
                  <a:gd name="connsiteY31" fmla="*/ 1908 h 10000"/>
                  <a:gd name="connsiteX32" fmla="*/ 6754 w 9998"/>
                  <a:gd name="connsiteY32" fmla="*/ 1624 h 10000"/>
                  <a:gd name="connsiteX33" fmla="*/ 6754 w 9998"/>
                  <a:gd name="connsiteY33" fmla="*/ 1624 h 10000"/>
                  <a:gd name="connsiteX34" fmla="*/ 6781 w 9998"/>
                  <a:gd name="connsiteY34" fmla="*/ 1444 h 10000"/>
                  <a:gd name="connsiteX35" fmla="*/ 6643 w 9998"/>
                  <a:gd name="connsiteY35" fmla="*/ 1226 h 10000"/>
                  <a:gd name="connsiteX36" fmla="*/ 6195 w 9998"/>
                  <a:gd name="connsiteY36" fmla="*/ 1181 h 10000"/>
                  <a:gd name="connsiteX37" fmla="*/ 5552 w 9998"/>
                  <a:gd name="connsiteY37" fmla="*/ 1261 h 10000"/>
                  <a:gd name="connsiteX38" fmla="*/ 5425 w 9998"/>
                  <a:gd name="connsiteY38" fmla="*/ 1466 h 10000"/>
                  <a:gd name="connsiteX39" fmla="*/ 5453 w 9998"/>
                  <a:gd name="connsiteY39" fmla="*/ 1636 h 10000"/>
                  <a:gd name="connsiteX40" fmla="*/ 5202 w 9998"/>
                  <a:gd name="connsiteY40" fmla="*/ 1908 h 10000"/>
                  <a:gd name="connsiteX41" fmla="*/ 5202 w 9998"/>
                  <a:gd name="connsiteY41" fmla="*/ 7085 h 10000"/>
                  <a:gd name="connsiteX42" fmla="*/ 5453 w 9998"/>
                  <a:gd name="connsiteY42" fmla="*/ 7356 h 10000"/>
                  <a:gd name="connsiteX43" fmla="*/ 5483 w 9998"/>
                  <a:gd name="connsiteY43" fmla="*/ 7550 h 10000"/>
                  <a:gd name="connsiteX44" fmla="*/ 5411 w 9998"/>
                  <a:gd name="connsiteY44" fmla="*/ 7685 h 10000"/>
                  <a:gd name="connsiteX45" fmla="*/ 4839 w 9998"/>
                  <a:gd name="connsiteY45" fmla="*/ 7752 h 10000"/>
                  <a:gd name="connsiteX46" fmla="*/ 4434 w 9998"/>
                  <a:gd name="connsiteY46" fmla="*/ 7707 h 10000"/>
                  <a:gd name="connsiteX47" fmla="*/ 4362 w 9998"/>
                  <a:gd name="connsiteY47" fmla="*/ 7574 h 10000"/>
                  <a:gd name="connsiteX48" fmla="*/ 4392 w 9998"/>
                  <a:gd name="connsiteY48" fmla="*/ 7367 h 10000"/>
                  <a:gd name="connsiteX49" fmla="*/ 4420 w 9998"/>
                  <a:gd name="connsiteY49" fmla="*/ 7379 h 10000"/>
                  <a:gd name="connsiteX50" fmla="*/ 4809 w 9998"/>
                  <a:gd name="connsiteY50" fmla="*/ 7085 h 10000"/>
                  <a:gd name="connsiteX51" fmla="*/ 4809 w 9998"/>
                  <a:gd name="connsiteY51" fmla="*/ 1908 h 10000"/>
                  <a:gd name="connsiteX52" fmla="*/ 4530 w 9998"/>
                  <a:gd name="connsiteY52" fmla="*/ 1636 h 10000"/>
                  <a:gd name="connsiteX53" fmla="*/ 4558 w 9998"/>
                  <a:gd name="connsiteY53" fmla="*/ 1454 h 10000"/>
                  <a:gd name="connsiteX54" fmla="*/ 4434 w 9998"/>
                  <a:gd name="connsiteY54" fmla="*/ 1238 h 10000"/>
                  <a:gd name="connsiteX55" fmla="*/ 3972 w 9998"/>
                  <a:gd name="connsiteY55" fmla="*/ 1191 h 10000"/>
                  <a:gd name="connsiteX56" fmla="*/ 3342 w 9998"/>
                  <a:gd name="connsiteY56" fmla="*/ 1272 h 10000"/>
                  <a:gd name="connsiteX57" fmla="*/ 3216 w 9998"/>
                  <a:gd name="connsiteY57" fmla="*/ 1478 h 10000"/>
                  <a:gd name="connsiteX58" fmla="*/ 3243 w 9998"/>
                  <a:gd name="connsiteY58" fmla="*/ 1624 h 10000"/>
                  <a:gd name="connsiteX59" fmla="*/ 2868 w 9998"/>
                  <a:gd name="connsiteY59" fmla="*/ 1908 h 10000"/>
                  <a:gd name="connsiteX60" fmla="*/ 2868 w 9998"/>
                  <a:gd name="connsiteY60" fmla="*/ 7085 h 10000"/>
                  <a:gd name="connsiteX61" fmla="*/ 3216 w 9998"/>
                  <a:gd name="connsiteY61" fmla="*/ 7367 h 10000"/>
                  <a:gd name="connsiteX62" fmla="*/ 3257 w 9998"/>
                  <a:gd name="connsiteY62" fmla="*/ 7574 h 10000"/>
                  <a:gd name="connsiteX63" fmla="*/ 3188 w 9998"/>
                  <a:gd name="connsiteY63" fmla="*/ 7697 h 10000"/>
                  <a:gd name="connsiteX64" fmla="*/ 2614 w 9998"/>
                  <a:gd name="connsiteY64" fmla="*/ 7765 h 10000"/>
                  <a:gd name="connsiteX65" fmla="*/ 2210 w 9998"/>
                  <a:gd name="connsiteY65" fmla="*/ 7719 h 10000"/>
                  <a:gd name="connsiteX66" fmla="*/ 2139 w 9998"/>
                  <a:gd name="connsiteY66" fmla="*/ 7597 h 10000"/>
                  <a:gd name="connsiteX67" fmla="*/ 2181 w 9998"/>
                  <a:gd name="connsiteY67" fmla="*/ 7367 h 10000"/>
                  <a:gd name="connsiteX68" fmla="*/ 2489 w 9998"/>
                  <a:gd name="connsiteY68" fmla="*/ 7085 h 10000"/>
                  <a:gd name="connsiteX69" fmla="*/ 2489 w 9998"/>
                  <a:gd name="connsiteY69" fmla="*/ 1908 h 10000"/>
                  <a:gd name="connsiteX70" fmla="*/ 2125 w 9998"/>
                  <a:gd name="connsiteY70" fmla="*/ 1624 h 10000"/>
                  <a:gd name="connsiteX71" fmla="*/ 2139 w 9998"/>
                  <a:gd name="connsiteY71" fmla="*/ 1510 h 10000"/>
                  <a:gd name="connsiteX72" fmla="*/ 2056 w 9998"/>
                  <a:gd name="connsiteY72" fmla="*/ 1191 h 10000"/>
                  <a:gd name="connsiteX73" fmla="*/ 1677 w 9998"/>
                  <a:gd name="connsiteY73" fmla="*/ 1047 h 10000"/>
                  <a:gd name="connsiteX74" fmla="*/ 1496 w 9998"/>
                  <a:gd name="connsiteY74" fmla="*/ 988 h 10000"/>
                  <a:gd name="connsiteX75" fmla="*/ 1440 w 9998"/>
                  <a:gd name="connsiteY75" fmla="*/ 966 h 10000"/>
                  <a:gd name="connsiteX76" fmla="*/ 1440 w 9998"/>
                  <a:gd name="connsiteY76" fmla="*/ 966 h 10000"/>
                  <a:gd name="connsiteX77" fmla="*/ 1454 w 9998"/>
                  <a:gd name="connsiteY77" fmla="*/ 943 h 10000"/>
                  <a:gd name="connsiteX78" fmla="*/ 1776 w 9998"/>
                  <a:gd name="connsiteY78" fmla="*/ 795 h 10000"/>
                  <a:gd name="connsiteX79" fmla="*/ 2111 w 9998"/>
                  <a:gd name="connsiteY79" fmla="*/ 592 h 10000"/>
                  <a:gd name="connsiteX80" fmla="*/ 2210 w 9998"/>
                  <a:gd name="connsiteY80" fmla="*/ 296 h 10000"/>
                  <a:gd name="connsiteX81" fmla="*/ 1943 w 9998"/>
                  <a:gd name="connsiteY81" fmla="*/ 24 h 10000"/>
                  <a:gd name="connsiteX82" fmla="*/ 1818 w 9998"/>
                  <a:gd name="connsiteY82" fmla="*/ 13 h 10000"/>
                  <a:gd name="connsiteX83" fmla="*/ 294 w 9998"/>
                  <a:gd name="connsiteY83" fmla="*/ 172 h 10000"/>
                  <a:gd name="connsiteX84" fmla="*/ 181 w 9998"/>
                  <a:gd name="connsiteY84" fmla="*/ 160 h 10000"/>
                  <a:gd name="connsiteX85" fmla="*/ 112 w 9998"/>
                  <a:gd name="connsiteY85" fmla="*/ 24 h 10000"/>
                  <a:gd name="connsiteX86" fmla="*/ 1 w 9998"/>
                  <a:gd name="connsiteY86" fmla="*/ 24 h 10000"/>
                  <a:gd name="connsiteX87" fmla="*/ 1818 w 9998"/>
                  <a:gd name="connsiteY87" fmla="*/ 104 h 10000"/>
                  <a:gd name="connsiteX88" fmla="*/ 1915 w 9998"/>
                  <a:gd name="connsiteY88" fmla="*/ 116 h 10000"/>
                  <a:gd name="connsiteX89" fmla="*/ 2098 w 9998"/>
                  <a:gd name="connsiteY89" fmla="*/ 296 h 10000"/>
                  <a:gd name="connsiteX90" fmla="*/ 2015 w 9998"/>
                  <a:gd name="connsiteY90" fmla="*/ 547 h 10000"/>
                  <a:gd name="connsiteX91" fmla="*/ 1677 w 9998"/>
                  <a:gd name="connsiteY91" fmla="*/ 737 h 10000"/>
                  <a:gd name="connsiteX92" fmla="*/ 1454 w 9998"/>
                  <a:gd name="connsiteY92" fmla="*/ 830 h 10000"/>
                  <a:gd name="connsiteX93" fmla="*/ 1330 w 9998"/>
                  <a:gd name="connsiteY93" fmla="*/ 954 h 10000"/>
                  <a:gd name="connsiteX94" fmla="*/ 1330 w 9998"/>
                  <a:gd name="connsiteY94" fmla="*/ 966 h 10000"/>
                  <a:gd name="connsiteX95" fmla="*/ 1440 w 9998"/>
                  <a:gd name="connsiteY95" fmla="*/ 1070 h 10000"/>
                  <a:gd name="connsiteX96" fmla="*/ 1749 w 9998"/>
                  <a:gd name="connsiteY96" fmla="*/ 1158 h 10000"/>
                  <a:gd name="connsiteX97" fmla="*/ 1957 w 9998"/>
                  <a:gd name="connsiteY97" fmla="*/ 1250 h 10000"/>
                  <a:gd name="connsiteX98" fmla="*/ 2029 w 9998"/>
                  <a:gd name="connsiteY98" fmla="*/ 1510 h 10000"/>
                  <a:gd name="connsiteX99" fmla="*/ 2015 w 9998"/>
                  <a:gd name="connsiteY99" fmla="*/ 1624 h 10000"/>
                  <a:gd name="connsiteX100" fmla="*/ 1705 w 9998"/>
                  <a:gd name="connsiteY100" fmla="*/ 1908 h 10000"/>
                  <a:gd name="connsiteX101" fmla="*/ 1705 w 9998"/>
                  <a:gd name="connsiteY101" fmla="*/ 7085 h 10000"/>
                  <a:gd name="connsiteX102" fmla="*/ 2056 w 9998"/>
                  <a:gd name="connsiteY102" fmla="*/ 7367 h 10000"/>
                  <a:gd name="connsiteX103" fmla="*/ 2029 w 9998"/>
                  <a:gd name="connsiteY103" fmla="*/ 7597 h 10000"/>
                  <a:gd name="connsiteX104" fmla="*/ 2153 w 9998"/>
                  <a:gd name="connsiteY104" fmla="*/ 7812 h 10000"/>
                  <a:gd name="connsiteX105" fmla="*/ 2614 w 9998"/>
                  <a:gd name="connsiteY105" fmla="*/ 7855 h 10000"/>
                  <a:gd name="connsiteX106" fmla="*/ 3243 w 9998"/>
                  <a:gd name="connsiteY106" fmla="*/ 7777 h 10000"/>
                  <a:gd name="connsiteX107" fmla="*/ 3370 w 9998"/>
                  <a:gd name="connsiteY107" fmla="*/ 7574 h 10000"/>
                  <a:gd name="connsiteX108" fmla="*/ 3342 w 9998"/>
                  <a:gd name="connsiteY108" fmla="*/ 7367 h 10000"/>
                  <a:gd name="connsiteX109" fmla="*/ 3650 w 9998"/>
                  <a:gd name="connsiteY109" fmla="*/ 7085 h 10000"/>
                  <a:gd name="connsiteX110" fmla="*/ 3650 w 9998"/>
                  <a:gd name="connsiteY110" fmla="*/ 1908 h 10000"/>
                  <a:gd name="connsiteX111" fmla="*/ 3356 w 9998"/>
                  <a:gd name="connsiteY111" fmla="*/ 1624 h 10000"/>
                  <a:gd name="connsiteX112" fmla="*/ 3328 w 9998"/>
                  <a:gd name="connsiteY112" fmla="*/ 1478 h 10000"/>
                  <a:gd name="connsiteX113" fmla="*/ 3398 w 9998"/>
                  <a:gd name="connsiteY113" fmla="*/ 1352 h 10000"/>
                  <a:gd name="connsiteX114" fmla="*/ 3972 w 9998"/>
                  <a:gd name="connsiteY114" fmla="*/ 1283 h 10000"/>
                  <a:gd name="connsiteX115" fmla="*/ 4378 w 9998"/>
                  <a:gd name="connsiteY115" fmla="*/ 1330 h 10000"/>
                  <a:gd name="connsiteX116" fmla="*/ 4447 w 9998"/>
                  <a:gd name="connsiteY116" fmla="*/ 1454 h 10000"/>
                  <a:gd name="connsiteX117" fmla="*/ 4420 w 9998"/>
                  <a:gd name="connsiteY117" fmla="*/ 1624 h 10000"/>
                  <a:gd name="connsiteX118" fmla="*/ 4420 w 9998"/>
                  <a:gd name="connsiteY118" fmla="*/ 1624 h 10000"/>
                  <a:gd name="connsiteX119" fmla="*/ 4027 w 9998"/>
                  <a:gd name="connsiteY119" fmla="*/ 1908 h 10000"/>
                  <a:gd name="connsiteX120" fmla="*/ 4027 w 9998"/>
                  <a:gd name="connsiteY120" fmla="*/ 7085 h 10000"/>
                  <a:gd name="connsiteX121" fmla="*/ 4279 w 9998"/>
                  <a:gd name="connsiteY121" fmla="*/ 7356 h 10000"/>
                  <a:gd name="connsiteX122" fmla="*/ 4252 w 9998"/>
                  <a:gd name="connsiteY122" fmla="*/ 7574 h 10000"/>
                  <a:gd name="connsiteX123" fmla="*/ 4378 w 9998"/>
                  <a:gd name="connsiteY123" fmla="*/ 7790 h 10000"/>
                  <a:gd name="connsiteX124" fmla="*/ 4839 w 9998"/>
                  <a:gd name="connsiteY124" fmla="*/ 7845 h 10000"/>
                  <a:gd name="connsiteX125" fmla="*/ 5466 w 9998"/>
                  <a:gd name="connsiteY125" fmla="*/ 7765 h 10000"/>
                  <a:gd name="connsiteX126" fmla="*/ 5593 w 9998"/>
                  <a:gd name="connsiteY126" fmla="*/ 7550 h 10000"/>
                  <a:gd name="connsiteX127" fmla="*/ 5565 w 9998"/>
                  <a:gd name="connsiteY127" fmla="*/ 7367 h 10000"/>
                  <a:gd name="connsiteX128" fmla="*/ 5593 w 9998"/>
                  <a:gd name="connsiteY128" fmla="*/ 7379 h 10000"/>
                  <a:gd name="connsiteX129" fmla="*/ 5986 w 9998"/>
                  <a:gd name="connsiteY129" fmla="*/ 7085 h 10000"/>
                  <a:gd name="connsiteX130" fmla="*/ 5986 w 9998"/>
                  <a:gd name="connsiteY130" fmla="*/ 1908 h 10000"/>
                  <a:gd name="connsiteX131" fmla="*/ 5593 w 9998"/>
                  <a:gd name="connsiteY131" fmla="*/ 1624 h 10000"/>
                  <a:gd name="connsiteX132" fmla="*/ 5565 w 9998"/>
                  <a:gd name="connsiteY132" fmla="*/ 1624 h 10000"/>
                  <a:gd name="connsiteX133" fmla="*/ 5552 w 9998"/>
                  <a:gd name="connsiteY133" fmla="*/ 1466 h 10000"/>
                  <a:gd name="connsiteX134" fmla="*/ 5607 w 9998"/>
                  <a:gd name="connsiteY134" fmla="*/ 1340 h 10000"/>
                  <a:gd name="connsiteX135" fmla="*/ 6195 w 9998"/>
                  <a:gd name="connsiteY135" fmla="*/ 1272 h 10000"/>
                  <a:gd name="connsiteX136" fmla="*/ 6602 w 9998"/>
                  <a:gd name="connsiteY136" fmla="*/ 1316 h 10000"/>
                  <a:gd name="connsiteX137" fmla="*/ 6671 w 9998"/>
                  <a:gd name="connsiteY137" fmla="*/ 1444 h 10000"/>
                  <a:gd name="connsiteX138" fmla="*/ 6629 w 9998"/>
                  <a:gd name="connsiteY138" fmla="*/ 1636 h 10000"/>
                  <a:gd name="connsiteX139" fmla="*/ 6363 w 9998"/>
                  <a:gd name="connsiteY139" fmla="*/ 1908 h 10000"/>
                  <a:gd name="connsiteX140" fmla="*/ 6363 w 9998"/>
                  <a:gd name="connsiteY140" fmla="*/ 7085 h 10000"/>
                  <a:gd name="connsiteX141" fmla="*/ 6615 w 9998"/>
                  <a:gd name="connsiteY141" fmla="*/ 7356 h 10000"/>
                  <a:gd name="connsiteX142" fmla="*/ 6574 w 9998"/>
                  <a:gd name="connsiteY142" fmla="*/ 7574 h 10000"/>
                  <a:gd name="connsiteX143" fmla="*/ 6712 w 9998"/>
                  <a:gd name="connsiteY143" fmla="*/ 7790 h 10000"/>
                  <a:gd name="connsiteX144" fmla="*/ 7173 w 9998"/>
                  <a:gd name="connsiteY144" fmla="*/ 7845 h 10000"/>
                  <a:gd name="connsiteX145" fmla="*/ 7802 w 9998"/>
                  <a:gd name="connsiteY145" fmla="*/ 7765 h 10000"/>
                  <a:gd name="connsiteX146" fmla="*/ 7929 w 9998"/>
                  <a:gd name="connsiteY146" fmla="*/ 7550 h 10000"/>
                  <a:gd name="connsiteX147" fmla="*/ 7901 w 9998"/>
                  <a:gd name="connsiteY147" fmla="*/ 7379 h 10000"/>
                  <a:gd name="connsiteX148" fmla="*/ 7915 w 9998"/>
                  <a:gd name="connsiteY148" fmla="*/ 7379 h 10000"/>
                  <a:gd name="connsiteX149" fmla="*/ 8306 w 9998"/>
                  <a:gd name="connsiteY149" fmla="*/ 7085 h 10000"/>
                  <a:gd name="connsiteX150" fmla="*/ 8306 w 9998"/>
                  <a:gd name="connsiteY150" fmla="*/ 1908 h 10000"/>
                  <a:gd name="connsiteX151" fmla="*/ 7915 w 9998"/>
                  <a:gd name="connsiteY151" fmla="*/ 1624 h 10000"/>
                  <a:gd name="connsiteX152" fmla="*/ 7901 w 9998"/>
                  <a:gd name="connsiteY152" fmla="*/ 1624 h 10000"/>
                  <a:gd name="connsiteX153" fmla="*/ 7888 w 9998"/>
                  <a:gd name="connsiteY153" fmla="*/ 1466 h 10000"/>
                  <a:gd name="connsiteX154" fmla="*/ 7957 w 9998"/>
                  <a:gd name="connsiteY154" fmla="*/ 1340 h 10000"/>
                  <a:gd name="connsiteX155" fmla="*/ 8529 w 9998"/>
                  <a:gd name="connsiteY155" fmla="*/ 1272 h 10000"/>
                  <a:gd name="connsiteX156" fmla="*/ 8935 w 9998"/>
                  <a:gd name="connsiteY156" fmla="*/ 1316 h 10000"/>
                  <a:gd name="connsiteX157" fmla="*/ 9007 w 9998"/>
                  <a:gd name="connsiteY157" fmla="*/ 1444 h 10000"/>
                  <a:gd name="connsiteX158" fmla="*/ 8977 w 9998"/>
                  <a:gd name="connsiteY158" fmla="*/ 1636 h 10000"/>
                  <a:gd name="connsiteX159" fmla="*/ 8697 w 9998"/>
                  <a:gd name="connsiteY159" fmla="*/ 1908 h 10000"/>
                  <a:gd name="connsiteX160" fmla="*/ 8697 w 9998"/>
                  <a:gd name="connsiteY160" fmla="*/ 7085 h 10000"/>
                  <a:gd name="connsiteX161" fmla="*/ 9034 w 9998"/>
                  <a:gd name="connsiteY161" fmla="*/ 7367 h 10000"/>
                  <a:gd name="connsiteX162" fmla="*/ 9145 w 9998"/>
                  <a:gd name="connsiteY162" fmla="*/ 7719 h 10000"/>
                  <a:gd name="connsiteX163" fmla="*/ 9090 w 9998"/>
                  <a:gd name="connsiteY163" fmla="*/ 7834 h 10000"/>
                  <a:gd name="connsiteX164" fmla="*/ 8894 w 9998"/>
                  <a:gd name="connsiteY164" fmla="*/ 7878 h 10000"/>
                  <a:gd name="connsiteX165" fmla="*/ 8391 w 9998"/>
                  <a:gd name="connsiteY165" fmla="*/ 7891 h 10000"/>
                  <a:gd name="connsiteX166" fmla="*/ 7984 w 9998"/>
                  <a:gd name="connsiteY166" fmla="*/ 7959 h 10000"/>
                  <a:gd name="connsiteX167" fmla="*/ 7888 w 9998"/>
                  <a:gd name="connsiteY167" fmla="*/ 8139 h 10000"/>
                  <a:gd name="connsiteX168" fmla="*/ 8181 w 9998"/>
                  <a:gd name="connsiteY168" fmla="*/ 8502 h 10000"/>
                  <a:gd name="connsiteX169" fmla="*/ 8921 w 9998"/>
                  <a:gd name="connsiteY169" fmla="*/ 8560 h 10000"/>
                  <a:gd name="connsiteX170" fmla="*/ 9592 w 9998"/>
                  <a:gd name="connsiteY170" fmla="*/ 8615 h 10000"/>
                  <a:gd name="connsiteX171" fmla="*/ 9788 w 9998"/>
                  <a:gd name="connsiteY171" fmla="*/ 8743 h 10000"/>
                  <a:gd name="connsiteX172" fmla="*/ 9887 w 9998"/>
                  <a:gd name="connsiteY172" fmla="*/ 8890 h 10000"/>
                  <a:gd name="connsiteX173" fmla="*/ 9816 w 9998"/>
                  <a:gd name="connsiteY173" fmla="*/ 8968 h 10000"/>
                  <a:gd name="connsiteX174" fmla="*/ 9495 w 9998"/>
                  <a:gd name="connsiteY174" fmla="*/ 9035 h 10000"/>
                  <a:gd name="connsiteX175" fmla="*/ 9202 w 9998"/>
                  <a:gd name="connsiteY175" fmla="*/ 9048 h 10000"/>
                  <a:gd name="connsiteX176" fmla="*/ 5692 w 9998"/>
                  <a:gd name="connsiteY176" fmla="*/ 8901 h 10000"/>
                  <a:gd name="connsiteX177" fmla="*/ 4977 w 9998"/>
                  <a:gd name="connsiteY177" fmla="*/ 8944 h 10000"/>
                  <a:gd name="connsiteX178" fmla="*/ 4447 w 9998"/>
                  <a:gd name="connsiteY178" fmla="*/ 9446 h 10000"/>
                  <a:gd name="connsiteX179" fmla="*/ 4544 w 9998"/>
                  <a:gd name="connsiteY179" fmla="*/ 9956 h 10000"/>
                  <a:gd name="connsiteX180" fmla="*/ 4544 w 9998"/>
                  <a:gd name="connsiteY180" fmla="*/ 9978 h 10000"/>
                  <a:gd name="connsiteX181" fmla="*/ 4643 w 9998"/>
                  <a:gd name="connsiteY181" fmla="*/ 10000 h 10000"/>
                  <a:gd name="connsiteX182" fmla="*/ 4643 w 9998"/>
                  <a:gd name="connsiteY182" fmla="*/ 10000 h 10000"/>
                  <a:gd name="connsiteX183" fmla="*/ 4657 w 9998"/>
                  <a:gd name="connsiteY183" fmla="*/ 9956 h 10000"/>
                  <a:gd name="connsiteX184" fmla="*/ 4558 w 9998"/>
                  <a:gd name="connsiteY184" fmla="*/ 9446 h 10000"/>
                  <a:gd name="connsiteX185" fmla="*/ 5006 w 9998"/>
                  <a:gd name="connsiteY185" fmla="*/ 9025 h 10000"/>
                  <a:gd name="connsiteX186" fmla="*/ 5692 w 9998"/>
                  <a:gd name="connsiteY186" fmla="*/ 8990 h 10000"/>
                  <a:gd name="connsiteX187" fmla="*/ 9202 w 9998"/>
                  <a:gd name="connsiteY187" fmla="*/ 9138 h 10000"/>
                  <a:gd name="connsiteX188" fmla="*/ 9509 w 9998"/>
                  <a:gd name="connsiteY188" fmla="*/ 9127 h 10000"/>
                  <a:gd name="connsiteX189" fmla="*/ 9887 w 9998"/>
                  <a:gd name="connsiteY189" fmla="*/ 9048 h 10000"/>
                  <a:gd name="connsiteX190" fmla="*/ 9998 w 9998"/>
                  <a:gd name="connsiteY190" fmla="*/ 8890 h 10000"/>
                  <a:gd name="connsiteX191" fmla="*/ 9874 w 9998"/>
                  <a:gd name="connsiteY191" fmla="*/ 8672 h 10000"/>
                  <a:gd name="connsiteX0" fmla="*/ 9877 w 10001"/>
                  <a:gd name="connsiteY0" fmla="*/ 8659 h 9987"/>
                  <a:gd name="connsiteX1" fmla="*/ 9653 w 10001"/>
                  <a:gd name="connsiteY1" fmla="*/ 8525 h 9987"/>
                  <a:gd name="connsiteX2" fmla="*/ 8938 w 10001"/>
                  <a:gd name="connsiteY2" fmla="*/ 8456 h 9987"/>
                  <a:gd name="connsiteX3" fmla="*/ 8239 w 10001"/>
                  <a:gd name="connsiteY3" fmla="*/ 8411 h 9987"/>
                  <a:gd name="connsiteX4" fmla="*/ 8001 w 10001"/>
                  <a:gd name="connsiteY4" fmla="*/ 8126 h 9987"/>
                  <a:gd name="connsiteX5" fmla="*/ 8056 w 10001"/>
                  <a:gd name="connsiteY5" fmla="*/ 8013 h 9987"/>
                  <a:gd name="connsiteX6" fmla="*/ 8239 w 10001"/>
                  <a:gd name="connsiteY6" fmla="*/ 7979 h 9987"/>
                  <a:gd name="connsiteX7" fmla="*/ 8755 w 10001"/>
                  <a:gd name="connsiteY7" fmla="*/ 7969 h 9987"/>
                  <a:gd name="connsiteX8" fmla="*/ 9162 w 10001"/>
                  <a:gd name="connsiteY8" fmla="*/ 7889 h 9987"/>
                  <a:gd name="connsiteX9" fmla="*/ 9261 w 10001"/>
                  <a:gd name="connsiteY9" fmla="*/ 7706 h 9987"/>
                  <a:gd name="connsiteX10" fmla="*/ 9162 w 10001"/>
                  <a:gd name="connsiteY10" fmla="*/ 7354 h 9987"/>
                  <a:gd name="connsiteX11" fmla="*/ 9484 w 10001"/>
                  <a:gd name="connsiteY11" fmla="*/ 7072 h 9987"/>
                  <a:gd name="connsiteX12" fmla="*/ 9484 w 10001"/>
                  <a:gd name="connsiteY12" fmla="*/ 1895 h 9987"/>
                  <a:gd name="connsiteX13" fmla="*/ 9093 w 10001"/>
                  <a:gd name="connsiteY13" fmla="*/ 1611 h 9987"/>
                  <a:gd name="connsiteX14" fmla="*/ 9120 w 10001"/>
                  <a:gd name="connsiteY14" fmla="*/ 1431 h 9987"/>
                  <a:gd name="connsiteX15" fmla="*/ 8980 w 10001"/>
                  <a:gd name="connsiteY15" fmla="*/ 1213 h 9987"/>
                  <a:gd name="connsiteX16" fmla="*/ 8532 w 10001"/>
                  <a:gd name="connsiteY16" fmla="*/ 1168 h 9987"/>
                  <a:gd name="connsiteX17" fmla="*/ 7904 w 10001"/>
                  <a:gd name="connsiteY17" fmla="*/ 1248 h 9987"/>
                  <a:gd name="connsiteX18" fmla="*/ 7778 w 10001"/>
                  <a:gd name="connsiteY18" fmla="*/ 1453 h 9987"/>
                  <a:gd name="connsiteX19" fmla="*/ 7805 w 10001"/>
                  <a:gd name="connsiteY19" fmla="*/ 1623 h 9987"/>
                  <a:gd name="connsiteX20" fmla="*/ 7527 w 10001"/>
                  <a:gd name="connsiteY20" fmla="*/ 1895 h 9987"/>
                  <a:gd name="connsiteX21" fmla="*/ 7527 w 10001"/>
                  <a:gd name="connsiteY21" fmla="*/ 7072 h 9987"/>
                  <a:gd name="connsiteX22" fmla="*/ 7792 w 10001"/>
                  <a:gd name="connsiteY22" fmla="*/ 7343 h 9987"/>
                  <a:gd name="connsiteX23" fmla="*/ 7819 w 10001"/>
                  <a:gd name="connsiteY23" fmla="*/ 7537 h 9987"/>
                  <a:gd name="connsiteX24" fmla="*/ 7750 w 10001"/>
                  <a:gd name="connsiteY24" fmla="*/ 7672 h 9987"/>
                  <a:gd name="connsiteX25" fmla="*/ 7175 w 10001"/>
                  <a:gd name="connsiteY25" fmla="*/ 7739 h 9987"/>
                  <a:gd name="connsiteX26" fmla="*/ 6756 w 10001"/>
                  <a:gd name="connsiteY26" fmla="*/ 7694 h 9987"/>
                  <a:gd name="connsiteX27" fmla="*/ 6686 w 10001"/>
                  <a:gd name="connsiteY27" fmla="*/ 7561 h 9987"/>
                  <a:gd name="connsiteX28" fmla="*/ 6728 w 10001"/>
                  <a:gd name="connsiteY28" fmla="*/ 7354 h 9987"/>
                  <a:gd name="connsiteX29" fmla="*/ 6756 w 10001"/>
                  <a:gd name="connsiteY29" fmla="*/ 7366 h 9987"/>
                  <a:gd name="connsiteX30" fmla="*/ 7147 w 10001"/>
                  <a:gd name="connsiteY30" fmla="*/ 7072 h 9987"/>
                  <a:gd name="connsiteX31" fmla="*/ 7147 w 10001"/>
                  <a:gd name="connsiteY31" fmla="*/ 1895 h 9987"/>
                  <a:gd name="connsiteX32" fmla="*/ 6756 w 10001"/>
                  <a:gd name="connsiteY32" fmla="*/ 1611 h 9987"/>
                  <a:gd name="connsiteX33" fmla="*/ 6756 w 10001"/>
                  <a:gd name="connsiteY33" fmla="*/ 1611 h 9987"/>
                  <a:gd name="connsiteX34" fmla="*/ 6783 w 10001"/>
                  <a:gd name="connsiteY34" fmla="*/ 1431 h 9987"/>
                  <a:gd name="connsiteX35" fmla="*/ 6645 w 10001"/>
                  <a:gd name="connsiteY35" fmla="*/ 1213 h 9987"/>
                  <a:gd name="connsiteX36" fmla="*/ 6197 w 10001"/>
                  <a:gd name="connsiteY36" fmla="*/ 1168 h 9987"/>
                  <a:gd name="connsiteX37" fmla="*/ 5554 w 10001"/>
                  <a:gd name="connsiteY37" fmla="*/ 1248 h 9987"/>
                  <a:gd name="connsiteX38" fmla="*/ 5427 w 10001"/>
                  <a:gd name="connsiteY38" fmla="*/ 1453 h 9987"/>
                  <a:gd name="connsiteX39" fmla="*/ 5455 w 10001"/>
                  <a:gd name="connsiteY39" fmla="*/ 1623 h 9987"/>
                  <a:gd name="connsiteX40" fmla="*/ 5204 w 10001"/>
                  <a:gd name="connsiteY40" fmla="*/ 1895 h 9987"/>
                  <a:gd name="connsiteX41" fmla="*/ 5204 w 10001"/>
                  <a:gd name="connsiteY41" fmla="*/ 7072 h 9987"/>
                  <a:gd name="connsiteX42" fmla="*/ 5455 w 10001"/>
                  <a:gd name="connsiteY42" fmla="*/ 7343 h 9987"/>
                  <a:gd name="connsiteX43" fmla="*/ 5485 w 10001"/>
                  <a:gd name="connsiteY43" fmla="*/ 7537 h 9987"/>
                  <a:gd name="connsiteX44" fmla="*/ 5413 w 10001"/>
                  <a:gd name="connsiteY44" fmla="*/ 7672 h 9987"/>
                  <a:gd name="connsiteX45" fmla="*/ 4841 w 10001"/>
                  <a:gd name="connsiteY45" fmla="*/ 7739 h 9987"/>
                  <a:gd name="connsiteX46" fmla="*/ 4436 w 10001"/>
                  <a:gd name="connsiteY46" fmla="*/ 7694 h 9987"/>
                  <a:gd name="connsiteX47" fmla="*/ 4364 w 10001"/>
                  <a:gd name="connsiteY47" fmla="*/ 7561 h 9987"/>
                  <a:gd name="connsiteX48" fmla="*/ 4394 w 10001"/>
                  <a:gd name="connsiteY48" fmla="*/ 7354 h 9987"/>
                  <a:gd name="connsiteX49" fmla="*/ 4422 w 10001"/>
                  <a:gd name="connsiteY49" fmla="*/ 7366 h 9987"/>
                  <a:gd name="connsiteX50" fmla="*/ 4811 w 10001"/>
                  <a:gd name="connsiteY50" fmla="*/ 7072 h 9987"/>
                  <a:gd name="connsiteX51" fmla="*/ 4811 w 10001"/>
                  <a:gd name="connsiteY51" fmla="*/ 1895 h 9987"/>
                  <a:gd name="connsiteX52" fmla="*/ 4532 w 10001"/>
                  <a:gd name="connsiteY52" fmla="*/ 1623 h 9987"/>
                  <a:gd name="connsiteX53" fmla="*/ 4560 w 10001"/>
                  <a:gd name="connsiteY53" fmla="*/ 1441 h 9987"/>
                  <a:gd name="connsiteX54" fmla="*/ 4436 w 10001"/>
                  <a:gd name="connsiteY54" fmla="*/ 1225 h 9987"/>
                  <a:gd name="connsiteX55" fmla="*/ 3974 w 10001"/>
                  <a:gd name="connsiteY55" fmla="*/ 1178 h 9987"/>
                  <a:gd name="connsiteX56" fmla="*/ 3344 w 10001"/>
                  <a:gd name="connsiteY56" fmla="*/ 1259 h 9987"/>
                  <a:gd name="connsiteX57" fmla="*/ 3218 w 10001"/>
                  <a:gd name="connsiteY57" fmla="*/ 1465 h 9987"/>
                  <a:gd name="connsiteX58" fmla="*/ 3245 w 10001"/>
                  <a:gd name="connsiteY58" fmla="*/ 1611 h 9987"/>
                  <a:gd name="connsiteX59" fmla="*/ 2870 w 10001"/>
                  <a:gd name="connsiteY59" fmla="*/ 1895 h 9987"/>
                  <a:gd name="connsiteX60" fmla="*/ 2870 w 10001"/>
                  <a:gd name="connsiteY60" fmla="*/ 7072 h 9987"/>
                  <a:gd name="connsiteX61" fmla="*/ 3218 w 10001"/>
                  <a:gd name="connsiteY61" fmla="*/ 7354 h 9987"/>
                  <a:gd name="connsiteX62" fmla="*/ 3259 w 10001"/>
                  <a:gd name="connsiteY62" fmla="*/ 7561 h 9987"/>
                  <a:gd name="connsiteX63" fmla="*/ 3190 w 10001"/>
                  <a:gd name="connsiteY63" fmla="*/ 7684 h 9987"/>
                  <a:gd name="connsiteX64" fmla="*/ 2616 w 10001"/>
                  <a:gd name="connsiteY64" fmla="*/ 7752 h 9987"/>
                  <a:gd name="connsiteX65" fmla="*/ 2211 w 10001"/>
                  <a:gd name="connsiteY65" fmla="*/ 7706 h 9987"/>
                  <a:gd name="connsiteX66" fmla="*/ 2140 w 10001"/>
                  <a:gd name="connsiteY66" fmla="*/ 7584 h 9987"/>
                  <a:gd name="connsiteX67" fmla="*/ 2182 w 10001"/>
                  <a:gd name="connsiteY67" fmla="*/ 7354 h 9987"/>
                  <a:gd name="connsiteX68" fmla="*/ 2490 w 10001"/>
                  <a:gd name="connsiteY68" fmla="*/ 7072 h 9987"/>
                  <a:gd name="connsiteX69" fmla="*/ 2490 w 10001"/>
                  <a:gd name="connsiteY69" fmla="*/ 1895 h 9987"/>
                  <a:gd name="connsiteX70" fmla="*/ 2126 w 10001"/>
                  <a:gd name="connsiteY70" fmla="*/ 1611 h 9987"/>
                  <a:gd name="connsiteX71" fmla="*/ 2140 w 10001"/>
                  <a:gd name="connsiteY71" fmla="*/ 1497 h 9987"/>
                  <a:gd name="connsiteX72" fmla="*/ 2057 w 10001"/>
                  <a:gd name="connsiteY72" fmla="*/ 1178 h 9987"/>
                  <a:gd name="connsiteX73" fmla="*/ 1678 w 10001"/>
                  <a:gd name="connsiteY73" fmla="*/ 1034 h 9987"/>
                  <a:gd name="connsiteX74" fmla="*/ 1497 w 10001"/>
                  <a:gd name="connsiteY74" fmla="*/ 975 h 9987"/>
                  <a:gd name="connsiteX75" fmla="*/ 1441 w 10001"/>
                  <a:gd name="connsiteY75" fmla="*/ 953 h 9987"/>
                  <a:gd name="connsiteX76" fmla="*/ 1441 w 10001"/>
                  <a:gd name="connsiteY76" fmla="*/ 953 h 9987"/>
                  <a:gd name="connsiteX77" fmla="*/ 1455 w 10001"/>
                  <a:gd name="connsiteY77" fmla="*/ 930 h 9987"/>
                  <a:gd name="connsiteX78" fmla="*/ 1777 w 10001"/>
                  <a:gd name="connsiteY78" fmla="*/ 782 h 9987"/>
                  <a:gd name="connsiteX79" fmla="*/ 2112 w 10001"/>
                  <a:gd name="connsiteY79" fmla="*/ 579 h 9987"/>
                  <a:gd name="connsiteX80" fmla="*/ 2211 w 10001"/>
                  <a:gd name="connsiteY80" fmla="*/ 283 h 9987"/>
                  <a:gd name="connsiteX81" fmla="*/ 1944 w 10001"/>
                  <a:gd name="connsiteY81" fmla="*/ 11 h 9987"/>
                  <a:gd name="connsiteX82" fmla="*/ 1819 w 10001"/>
                  <a:gd name="connsiteY82" fmla="*/ 0 h 9987"/>
                  <a:gd name="connsiteX83" fmla="*/ 295 w 10001"/>
                  <a:gd name="connsiteY83" fmla="*/ 159 h 9987"/>
                  <a:gd name="connsiteX84" fmla="*/ 182 w 10001"/>
                  <a:gd name="connsiteY84" fmla="*/ 147 h 9987"/>
                  <a:gd name="connsiteX85" fmla="*/ 113 w 10001"/>
                  <a:gd name="connsiteY85" fmla="*/ 11 h 9987"/>
                  <a:gd name="connsiteX86" fmla="*/ 1819 w 10001"/>
                  <a:gd name="connsiteY86" fmla="*/ 91 h 9987"/>
                  <a:gd name="connsiteX87" fmla="*/ 1916 w 10001"/>
                  <a:gd name="connsiteY87" fmla="*/ 103 h 9987"/>
                  <a:gd name="connsiteX88" fmla="*/ 2099 w 10001"/>
                  <a:gd name="connsiteY88" fmla="*/ 283 h 9987"/>
                  <a:gd name="connsiteX89" fmla="*/ 2016 w 10001"/>
                  <a:gd name="connsiteY89" fmla="*/ 534 h 9987"/>
                  <a:gd name="connsiteX90" fmla="*/ 1678 w 10001"/>
                  <a:gd name="connsiteY90" fmla="*/ 724 h 9987"/>
                  <a:gd name="connsiteX91" fmla="*/ 1455 w 10001"/>
                  <a:gd name="connsiteY91" fmla="*/ 817 h 9987"/>
                  <a:gd name="connsiteX92" fmla="*/ 1331 w 10001"/>
                  <a:gd name="connsiteY92" fmla="*/ 941 h 9987"/>
                  <a:gd name="connsiteX93" fmla="*/ 1331 w 10001"/>
                  <a:gd name="connsiteY93" fmla="*/ 953 h 9987"/>
                  <a:gd name="connsiteX94" fmla="*/ 1441 w 10001"/>
                  <a:gd name="connsiteY94" fmla="*/ 1057 h 9987"/>
                  <a:gd name="connsiteX95" fmla="*/ 1750 w 10001"/>
                  <a:gd name="connsiteY95" fmla="*/ 1145 h 9987"/>
                  <a:gd name="connsiteX96" fmla="*/ 1958 w 10001"/>
                  <a:gd name="connsiteY96" fmla="*/ 1237 h 9987"/>
                  <a:gd name="connsiteX97" fmla="*/ 2030 w 10001"/>
                  <a:gd name="connsiteY97" fmla="*/ 1497 h 9987"/>
                  <a:gd name="connsiteX98" fmla="*/ 2016 w 10001"/>
                  <a:gd name="connsiteY98" fmla="*/ 1611 h 9987"/>
                  <a:gd name="connsiteX99" fmla="*/ 1706 w 10001"/>
                  <a:gd name="connsiteY99" fmla="*/ 1895 h 9987"/>
                  <a:gd name="connsiteX100" fmla="*/ 1706 w 10001"/>
                  <a:gd name="connsiteY100" fmla="*/ 7072 h 9987"/>
                  <a:gd name="connsiteX101" fmla="*/ 2057 w 10001"/>
                  <a:gd name="connsiteY101" fmla="*/ 7354 h 9987"/>
                  <a:gd name="connsiteX102" fmla="*/ 2030 w 10001"/>
                  <a:gd name="connsiteY102" fmla="*/ 7584 h 9987"/>
                  <a:gd name="connsiteX103" fmla="*/ 2154 w 10001"/>
                  <a:gd name="connsiteY103" fmla="*/ 7799 h 9987"/>
                  <a:gd name="connsiteX104" fmla="*/ 2616 w 10001"/>
                  <a:gd name="connsiteY104" fmla="*/ 7842 h 9987"/>
                  <a:gd name="connsiteX105" fmla="*/ 3245 w 10001"/>
                  <a:gd name="connsiteY105" fmla="*/ 7764 h 9987"/>
                  <a:gd name="connsiteX106" fmla="*/ 3372 w 10001"/>
                  <a:gd name="connsiteY106" fmla="*/ 7561 h 9987"/>
                  <a:gd name="connsiteX107" fmla="*/ 3344 w 10001"/>
                  <a:gd name="connsiteY107" fmla="*/ 7354 h 9987"/>
                  <a:gd name="connsiteX108" fmla="*/ 3652 w 10001"/>
                  <a:gd name="connsiteY108" fmla="*/ 7072 h 9987"/>
                  <a:gd name="connsiteX109" fmla="*/ 3652 w 10001"/>
                  <a:gd name="connsiteY109" fmla="*/ 1895 h 9987"/>
                  <a:gd name="connsiteX110" fmla="*/ 3358 w 10001"/>
                  <a:gd name="connsiteY110" fmla="*/ 1611 h 9987"/>
                  <a:gd name="connsiteX111" fmla="*/ 3330 w 10001"/>
                  <a:gd name="connsiteY111" fmla="*/ 1465 h 9987"/>
                  <a:gd name="connsiteX112" fmla="*/ 3400 w 10001"/>
                  <a:gd name="connsiteY112" fmla="*/ 1339 h 9987"/>
                  <a:gd name="connsiteX113" fmla="*/ 3974 w 10001"/>
                  <a:gd name="connsiteY113" fmla="*/ 1270 h 9987"/>
                  <a:gd name="connsiteX114" fmla="*/ 4380 w 10001"/>
                  <a:gd name="connsiteY114" fmla="*/ 1317 h 9987"/>
                  <a:gd name="connsiteX115" fmla="*/ 4449 w 10001"/>
                  <a:gd name="connsiteY115" fmla="*/ 1441 h 9987"/>
                  <a:gd name="connsiteX116" fmla="*/ 4422 w 10001"/>
                  <a:gd name="connsiteY116" fmla="*/ 1611 h 9987"/>
                  <a:gd name="connsiteX117" fmla="*/ 4422 w 10001"/>
                  <a:gd name="connsiteY117" fmla="*/ 1611 h 9987"/>
                  <a:gd name="connsiteX118" fmla="*/ 4029 w 10001"/>
                  <a:gd name="connsiteY118" fmla="*/ 1895 h 9987"/>
                  <a:gd name="connsiteX119" fmla="*/ 4029 w 10001"/>
                  <a:gd name="connsiteY119" fmla="*/ 7072 h 9987"/>
                  <a:gd name="connsiteX120" fmla="*/ 4281 w 10001"/>
                  <a:gd name="connsiteY120" fmla="*/ 7343 h 9987"/>
                  <a:gd name="connsiteX121" fmla="*/ 4254 w 10001"/>
                  <a:gd name="connsiteY121" fmla="*/ 7561 h 9987"/>
                  <a:gd name="connsiteX122" fmla="*/ 4380 w 10001"/>
                  <a:gd name="connsiteY122" fmla="*/ 7777 h 9987"/>
                  <a:gd name="connsiteX123" fmla="*/ 4841 w 10001"/>
                  <a:gd name="connsiteY123" fmla="*/ 7832 h 9987"/>
                  <a:gd name="connsiteX124" fmla="*/ 5468 w 10001"/>
                  <a:gd name="connsiteY124" fmla="*/ 7752 h 9987"/>
                  <a:gd name="connsiteX125" fmla="*/ 5595 w 10001"/>
                  <a:gd name="connsiteY125" fmla="*/ 7537 h 9987"/>
                  <a:gd name="connsiteX126" fmla="*/ 5567 w 10001"/>
                  <a:gd name="connsiteY126" fmla="*/ 7354 h 9987"/>
                  <a:gd name="connsiteX127" fmla="*/ 5595 w 10001"/>
                  <a:gd name="connsiteY127" fmla="*/ 7366 h 9987"/>
                  <a:gd name="connsiteX128" fmla="*/ 5988 w 10001"/>
                  <a:gd name="connsiteY128" fmla="*/ 7072 h 9987"/>
                  <a:gd name="connsiteX129" fmla="*/ 5988 w 10001"/>
                  <a:gd name="connsiteY129" fmla="*/ 1895 h 9987"/>
                  <a:gd name="connsiteX130" fmla="*/ 5595 w 10001"/>
                  <a:gd name="connsiteY130" fmla="*/ 1611 h 9987"/>
                  <a:gd name="connsiteX131" fmla="*/ 5567 w 10001"/>
                  <a:gd name="connsiteY131" fmla="*/ 1611 h 9987"/>
                  <a:gd name="connsiteX132" fmla="*/ 5554 w 10001"/>
                  <a:gd name="connsiteY132" fmla="*/ 1453 h 9987"/>
                  <a:gd name="connsiteX133" fmla="*/ 5609 w 10001"/>
                  <a:gd name="connsiteY133" fmla="*/ 1327 h 9987"/>
                  <a:gd name="connsiteX134" fmla="*/ 6197 w 10001"/>
                  <a:gd name="connsiteY134" fmla="*/ 1259 h 9987"/>
                  <a:gd name="connsiteX135" fmla="*/ 6604 w 10001"/>
                  <a:gd name="connsiteY135" fmla="*/ 1303 h 9987"/>
                  <a:gd name="connsiteX136" fmla="*/ 6673 w 10001"/>
                  <a:gd name="connsiteY136" fmla="*/ 1431 h 9987"/>
                  <a:gd name="connsiteX137" fmla="*/ 6631 w 10001"/>
                  <a:gd name="connsiteY137" fmla="*/ 1623 h 9987"/>
                  <a:gd name="connsiteX138" fmla="*/ 6365 w 10001"/>
                  <a:gd name="connsiteY138" fmla="*/ 1895 h 9987"/>
                  <a:gd name="connsiteX139" fmla="*/ 6365 w 10001"/>
                  <a:gd name="connsiteY139" fmla="*/ 7072 h 9987"/>
                  <a:gd name="connsiteX140" fmla="*/ 6617 w 10001"/>
                  <a:gd name="connsiteY140" fmla="*/ 7343 h 9987"/>
                  <a:gd name="connsiteX141" fmla="*/ 6576 w 10001"/>
                  <a:gd name="connsiteY141" fmla="*/ 7561 h 9987"/>
                  <a:gd name="connsiteX142" fmla="*/ 6714 w 10001"/>
                  <a:gd name="connsiteY142" fmla="*/ 7777 h 9987"/>
                  <a:gd name="connsiteX143" fmla="*/ 7175 w 10001"/>
                  <a:gd name="connsiteY143" fmla="*/ 7832 h 9987"/>
                  <a:gd name="connsiteX144" fmla="*/ 7805 w 10001"/>
                  <a:gd name="connsiteY144" fmla="*/ 7752 h 9987"/>
                  <a:gd name="connsiteX145" fmla="*/ 7932 w 10001"/>
                  <a:gd name="connsiteY145" fmla="*/ 7537 h 9987"/>
                  <a:gd name="connsiteX146" fmla="*/ 7904 w 10001"/>
                  <a:gd name="connsiteY146" fmla="*/ 7366 h 9987"/>
                  <a:gd name="connsiteX147" fmla="*/ 7918 w 10001"/>
                  <a:gd name="connsiteY147" fmla="*/ 7366 h 9987"/>
                  <a:gd name="connsiteX148" fmla="*/ 8309 w 10001"/>
                  <a:gd name="connsiteY148" fmla="*/ 7072 h 9987"/>
                  <a:gd name="connsiteX149" fmla="*/ 8309 w 10001"/>
                  <a:gd name="connsiteY149" fmla="*/ 1895 h 9987"/>
                  <a:gd name="connsiteX150" fmla="*/ 7918 w 10001"/>
                  <a:gd name="connsiteY150" fmla="*/ 1611 h 9987"/>
                  <a:gd name="connsiteX151" fmla="*/ 7904 w 10001"/>
                  <a:gd name="connsiteY151" fmla="*/ 1611 h 9987"/>
                  <a:gd name="connsiteX152" fmla="*/ 7891 w 10001"/>
                  <a:gd name="connsiteY152" fmla="*/ 1453 h 9987"/>
                  <a:gd name="connsiteX153" fmla="*/ 7960 w 10001"/>
                  <a:gd name="connsiteY153" fmla="*/ 1327 h 9987"/>
                  <a:gd name="connsiteX154" fmla="*/ 8532 w 10001"/>
                  <a:gd name="connsiteY154" fmla="*/ 1259 h 9987"/>
                  <a:gd name="connsiteX155" fmla="*/ 8938 w 10001"/>
                  <a:gd name="connsiteY155" fmla="*/ 1303 h 9987"/>
                  <a:gd name="connsiteX156" fmla="*/ 9010 w 10001"/>
                  <a:gd name="connsiteY156" fmla="*/ 1431 h 9987"/>
                  <a:gd name="connsiteX157" fmla="*/ 8980 w 10001"/>
                  <a:gd name="connsiteY157" fmla="*/ 1623 h 9987"/>
                  <a:gd name="connsiteX158" fmla="*/ 8700 w 10001"/>
                  <a:gd name="connsiteY158" fmla="*/ 1895 h 9987"/>
                  <a:gd name="connsiteX159" fmla="*/ 8700 w 10001"/>
                  <a:gd name="connsiteY159" fmla="*/ 7072 h 9987"/>
                  <a:gd name="connsiteX160" fmla="*/ 9037 w 10001"/>
                  <a:gd name="connsiteY160" fmla="*/ 7354 h 9987"/>
                  <a:gd name="connsiteX161" fmla="*/ 9148 w 10001"/>
                  <a:gd name="connsiteY161" fmla="*/ 7706 h 9987"/>
                  <a:gd name="connsiteX162" fmla="*/ 9093 w 10001"/>
                  <a:gd name="connsiteY162" fmla="*/ 7821 h 9987"/>
                  <a:gd name="connsiteX163" fmla="*/ 8897 w 10001"/>
                  <a:gd name="connsiteY163" fmla="*/ 7865 h 9987"/>
                  <a:gd name="connsiteX164" fmla="*/ 8394 w 10001"/>
                  <a:gd name="connsiteY164" fmla="*/ 7878 h 9987"/>
                  <a:gd name="connsiteX165" fmla="*/ 7987 w 10001"/>
                  <a:gd name="connsiteY165" fmla="*/ 7946 h 9987"/>
                  <a:gd name="connsiteX166" fmla="*/ 7891 w 10001"/>
                  <a:gd name="connsiteY166" fmla="*/ 8126 h 9987"/>
                  <a:gd name="connsiteX167" fmla="*/ 8184 w 10001"/>
                  <a:gd name="connsiteY167" fmla="*/ 8489 h 9987"/>
                  <a:gd name="connsiteX168" fmla="*/ 8924 w 10001"/>
                  <a:gd name="connsiteY168" fmla="*/ 8547 h 9987"/>
                  <a:gd name="connsiteX169" fmla="*/ 9595 w 10001"/>
                  <a:gd name="connsiteY169" fmla="*/ 8602 h 9987"/>
                  <a:gd name="connsiteX170" fmla="*/ 9791 w 10001"/>
                  <a:gd name="connsiteY170" fmla="*/ 8730 h 9987"/>
                  <a:gd name="connsiteX171" fmla="*/ 9890 w 10001"/>
                  <a:gd name="connsiteY171" fmla="*/ 8877 h 9987"/>
                  <a:gd name="connsiteX172" fmla="*/ 9819 w 10001"/>
                  <a:gd name="connsiteY172" fmla="*/ 8955 h 9987"/>
                  <a:gd name="connsiteX173" fmla="*/ 9498 w 10001"/>
                  <a:gd name="connsiteY173" fmla="*/ 9022 h 9987"/>
                  <a:gd name="connsiteX174" fmla="*/ 9205 w 10001"/>
                  <a:gd name="connsiteY174" fmla="*/ 9035 h 9987"/>
                  <a:gd name="connsiteX175" fmla="*/ 5694 w 10001"/>
                  <a:gd name="connsiteY175" fmla="*/ 8888 h 9987"/>
                  <a:gd name="connsiteX176" fmla="*/ 4979 w 10001"/>
                  <a:gd name="connsiteY176" fmla="*/ 8931 h 9987"/>
                  <a:gd name="connsiteX177" fmla="*/ 4449 w 10001"/>
                  <a:gd name="connsiteY177" fmla="*/ 9433 h 9987"/>
                  <a:gd name="connsiteX178" fmla="*/ 4546 w 10001"/>
                  <a:gd name="connsiteY178" fmla="*/ 9943 h 9987"/>
                  <a:gd name="connsiteX179" fmla="*/ 4546 w 10001"/>
                  <a:gd name="connsiteY179" fmla="*/ 9965 h 9987"/>
                  <a:gd name="connsiteX180" fmla="*/ 4645 w 10001"/>
                  <a:gd name="connsiteY180" fmla="*/ 9987 h 9987"/>
                  <a:gd name="connsiteX181" fmla="*/ 4645 w 10001"/>
                  <a:gd name="connsiteY181" fmla="*/ 9987 h 9987"/>
                  <a:gd name="connsiteX182" fmla="*/ 4659 w 10001"/>
                  <a:gd name="connsiteY182" fmla="*/ 9943 h 9987"/>
                  <a:gd name="connsiteX183" fmla="*/ 4560 w 10001"/>
                  <a:gd name="connsiteY183" fmla="*/ 9433 h 9987"/>
                  <a:gd name="connsiteX184" fmla="*/ 5008 w 10001"/>
                  <a:gd name="connsiteY184" fmla="*/ 9012 h 9987"/>
                  <a:gd name="connsiteX185" fmla="*/ 5694 w 10001"/>
                  <a:gd name="connsiteY185" fmla="*/ 8977 h 9987"/>
                  <a:gd name="connsiteX186" fmla="*/ 9205 w 10001"/>
                  <a:gd name="connsiteY186" fmla="*/ 9125 h 9987"/>
                  <a:gd name="connsiteX187" fmla="*/ 9512 w 10001"/>
                  <a:gd name="connsiteY187" fmla="*/ 9114 h 9987"/>
                  <a:gd name="connsiteX188" fmla="*/ 9890 w 10001"/>
                  <a:gd name="connsiteY188" fmla="*/ 9035 h 9987"/>
                  <a:gd name="connsiteX189" fmla="*/ 10001 w 10001"/>
                  <a:gd name="connsiteY189" fmla="*/ 8877 h 9987"/>
                  <a:gd name="connsiteX190" fmla="*/ 9877 w 10001"/>
                  <a:gd name="connsiteY190" fmla="*/ 8659 h 9987"/>
                  <a:gd name="connsiteX0" fmla="*/ 9694 w 9818"/>
                  <a:gd name="connsiteY0" fmla="*/ 8670 h 10000"/>
                  <a:gd name="connsiteX1" fmla="*/ 9470 w 9818"/>
                  <a:gd name="connsiteY1" fmla="*/ 8536 h 10000"/>
                  <a:gd name="connsiteX2" fmla="*/ 8755 w 9818"/>
                  <a:gd name="connsiteY2" fmla="*/ 8467 h 10000"/>
                  <a:gd name="connsiteX3" fmla="*/ 8056 w 9818"/>
                  <a:gd name="connsiteY3" fmla="*/ 8422 h 10000"/>
                  <a:gd name="connsiteX4" fmla="*/ 7818 w 9818"/>
                  <a:gd name="connsiteY4" fmla="*/ 8137 h 10000"/>
                  <a:gd name="connsiteX5" fmla="*/ 7873 w 9818"/>
                  <a:gd name="connsiteY5" fmla="*/ 8023 h 10000"/>
                  <a:gd name="connsiteX6" fmla="*/ 8056 w 9818"/>
                  <a:gd name="connsiteY6" fmla="*/ 7989 h 10000"/>
                  <a:gd name="connsiteX7" fmla="*/ 8572 w 9818"/>
                  <a:gd name="connsiteY7" fmla="*/ 7979 h 10000"/>
                  <a:gd name="connsiteX8" fmla="*/ 8979 w 9818"/>
                  <a:gd name="connsiteY8" fmla="*/ 7899 h 10000"/>
                  <a:gd name="connsiteX9" fmla="*/ 9078 w 9818"/>
                  <a:gd name="connsiteY9" fmla="*/ 7716 h 10000"/>
                  <a:gd name="connsiteX10" fmla="*/ 8979 w 9818"/>
                  <a:gd name="connsiteY10" fmla="*/ 7364 h 10000"/>
                  <a:gd name="connsiteX11" fmla="*/ 9301 w 9818"/>
                  <a:gd name="connsiteY11" fmla="*/ 7081 h 10000"/>
                  <a:gd name="connsiteX12" fmla="*/ 9301 w 9818"/>
                  <a:gd name="connsiteY12" fmla="*/ 1897 h 10000"/>
                  <a:gd name="connsiteX13" fmla="*/ 8910 w 9818"/>
                  <a:gd name="connsiteY13" fmla="*/ 1613 h 10000"/>
                  <a:gd name="connsiteX14" fmla="*/ 8937 w 9818"/>
                  <a:gd name="connsiteY14" fmla="*/ 1433 h 10000"/>
                  <a:gd name="connsiteX15" fmla="*/ 8797 w 9818"/>
                  <a:gd name="connsiteY15" fmla="*/ 1215 h 10000"/>
                  <a:gd name="connsiteX16" fmla="*/ 8349 w 9818"/>
                  <a:gd name="connsiteY16" fmla="*/ 1170 h 10000"/>
                  <a:gd name="connsiteX17" fmla="*/ 7721 w 9818"/>
                  <a:gd name="connsiteY17" fmla="*/ 1250 h 10000"/>
                  <a:gd name="connsiteX18" fmla="*/ 7595 w 9818"/>
                  <a:gd name="connsiteY18" fmla="*/ 1455 h 10000"/>
                  <a:gd name="connsiteX19" fmla="*/ 7622 w 9818"/>
                  <a:gd name="connsiteY19" fmla="*/ 1625 h 10000"/>
                  <a:gd name="connsiteX20" fmla="*/ 7344 w 9818"/>
                  <a:gd name="connsiteY20" fmla="*/ 1897 h 10000"/>
                  <a:gd name="connsiteX21" fmla="*/ 7344 w 9818"/>
                  <a:gd name="connsiteY21" fmla="*/ 7081 h 10000"/>
                  <a:gd name="connsiteX22" fmla="*/ 7609 w 9818"/>
                  <a:gd name="connsiteY22" fmla="*/ 7353 h 10000"/>
                  <a:gd name="connsiteX23" fmla="*/ 7636 w 9818"/>
                  <a:gd name="connsiteY23" fmla="*/ 7547 h 10000"/>
                  <a:gd name="connsiteX24" fmla="*/ 7567 w 9818"/>
                  <a:gd name="connsiteY24" fmla="*/ 7682 h 10000"/>
                  <a:gd name="connsiteX25" fmla="*/ 6992 w 9818"/>
                  <a:gd name="connsiteY25" fmla="*/ 7749 h 10000"/>
                  <a:gd name="connsiteX26" fmla="*/ 6573 w 9818"/>
                  <a:gd name="connsiteY26" fmla="*/ 7704 h 10000"/>
                  <a:gd name="connsiteX27" fmla="*/ 6503 w 9818"/>
                  <a:gd name="connsiteY27" fmla="*/ 7571 h 10000"/>
                  <a:gd name="connsiteX28" fmla="*/ 6545 w 9818"/>
                  <a:gd name="connsiteY28" fmla="*/ 7364 h 10000"/>
                  <a:gd name="connsiteX29" fmla="*/ 6573 w 9818"/>
                  <a:gd name="connsiteY29" fmla="*/ 7376 h 10000"/>
                  <a:gd name="connsiteX30" fmla="*/ 6964 w 9818"/>
                  <a:gd name="connsiteY30" fmla="*/ 7081 h 10000"/>
                  <a:gd name="connsiteX31" fmla="*/ 6964 w 9818"/>
                  <a:gd name="connsiteY31" fmla="*/ 1897 h 10000"/>
                  <a:gd name="connsiteX32" fmla="*/ 6573 w 9818"/>
                  <a:gd name="connsiteY32" fmla="*/ 1613 h 10000"/>
                  <a:gd name="connsiteX33" fmla="*/ 6573 w 9818"/>
                  <a:gd name="connsiteY33" fmla="*/ 1613 h 10000"/>
                  <a:gd name="connsiteX34" fmla="*/ 6600 w 9818"/>
                  <a:gd name="connsiteY34" fmla="*/ 1433 h 10000"/>
                  <a:gd name="connsiteX35" fmla="*/ 6462 w 9818"/>
                  <a:gd name="connsiteY35" fmla="*/ 1215 h 10000"/>
                  <a:gd name="connsiteX36" fmla="*/ 6014 w 9818"/>
                  <a:gd name="connsiteY36" fmla="*/ 1170 h 10000"/>
                  <a:gd name="connsiteX37" fmla="*/ 5371 w 9818"/>
                  <a:gd name="connsiteY37" fmla="*/ 1250 h 10000"/>
                  <a:gd name="connsiteX38" fmla="*/ 5244 w 9818"/>
                  <a:gd name="connsiteY38" fmla="*/ 1455 h 10000"/>
                  <a:gd name="connsiteX39" fmla="*/ 5272 w 9818"/>
                  <a:gd name="connsiteY39" fmla="*/ 1625 h 10000"/>
                  <a:gd name="connsiteX40" fmla="*/ 5021 w 9818"/>
                  <a:gd name="connsiteY40" fmla="*/ 1897 h 10000"/>
                  <a:gd name="connsiteX41" fmla="*/ 5021 w 9818"/>
                  <a:gd name="connsiteY41" fmla="*/ 7081 h 10000"/>
                  <a:gd name="connsiteX42" fmla="*/ 5272 w 9818"/>
                  <a:gd name="connsiteY42" fmla="*/ 7353 h 10000"/>
                  <a:gd name="connsiteX43" fmla="*/ 5302 w 9818"/>
                  <a:gd name="connsiteY43" fmla="*/ 7547 h 10000"/>
                  <a:gd name="connsiteX44" fmla="*/ 5230 w 9818"/>
                  <a:gd name="connsiteY44" fmla="*/ 7682 h 10000"/>
                  <a:gd name="connsiteX45" fmla="*/ 4659 w 9818"/>
                  <a:gd name="connsiteY45" fmla="*/ 7749 h 10000"/>
                  <a:gd name="connsiteX46" fmla="*/ 4254 w 9818"/>
                  <a:gd name="connsiteY46" fmla="*/ 7704 h 10000"/>
                  <a:gd name="connsiteX47" fmla="*/ 4182 w 9818"/>
                  <a:gd name="connsiteY47" fmla="*/ 7571 h 10000"/>
                  <a:gd name="connsiteX48" fmla="*/ 4212 w 9818"/>
                  <a:gd name="connsiteY48" fmla="*/ 7364 h 10000"/>
                  <a:gd name="connsiteX49" fmla="*/ 4240 w 9818"/>
                  <a:gd name="connsiteY49" fmla="*/ 7376 h 10000"/>
                  <a:gd name="connsiteX50" fmla="*/ 4629 w 9818"/>
                  <a:gd name="connsiteY50" fmla="*/ 7081 h 10000"/>
                  <a:gd name="connsiteX51" fmla="*/ 4629 w 9818"/>
                  <a:gd name="connsiteY51" fmla="*/ 1897 h 10000"/>
                  <a:gd name="connsiteX52" fmla="*/ 4350 w 9818"/>
                  <a:gd name="connsiteY52" fmla="*/ 1625 h 10000"/>
                  <a:gd name="connsiteX53" fmla="*/ 4378 w 9818"/>
                  <a:gd name="connsiteY53" fmla="*/ 1443 h 10000"/>
                  <a:gd name="connsiteX54" fmla="*/ 4254 w 9818"/>
                  <a:gd name="connsiteY54" fmla="*/ 1227 h 10000"/>
                  <a:gd name="connsiteX55" fmla="*/ 3792 w 9818"/>
                  <a:gd name="connsiteY55" fmla="*/ 1180 h 10000"/>
                  <a:gd name="connsiteX56" fmla="*/ 3162 w 9818"/>
                  <a:gd name="connsiteY56" fmla="*/ 1261 h 10000"/>
                  <a:gd name="connsiteX57" fmla="*/ 3036 w 9818"/>
                  <a:gd name="connsiteY57" fmla="*/ 1467 h 10000"/>
                  <a:gd name="connsiteX58" fmla="*/ 3063 w 9818"/>
                  <a:gd name="connsiteY58" fmla="*/ 1613 h 10000"/>
                  <a:gd name="connsiteX59" fmla="*/ 2688 w 9818"/>
                  <a:gd name="connsiteY59" fmla="*/ 1897 h 10000"/>
                  <a:gd name="connsiteX60" fmla="*/ 2688 w 9818"/>
                  <a:gd name="connsiteY60" fmla="*/ 7081 h 10000"/>
                  <a:gd name="connsiteX61" fmla="*/ 3036 w 9818"/>
                  <a:gd name="connsiteY61" fmla="*/ 7364 h 10000"/>
                  <a:gd name="connsiteX62" fmla="*/ 3077 w 9818"/>
                  <a:gd name="connsiteY62" fmla="*/ 7571 h 10000"/>
                  <a:gd name="connsiteX63" fmla="*/ 3008 w 9818"/>
                  <a:gd name="connsiteY63" fmla="*/ 7694 h 10000"/>
                  <a:gd name="connsiteX64" fmla="*/ 2434 w 9818"/>
                  <a:gd name="connsiteY64" fmla="*/ 7762 h 10000"/>
                  <a:gd name="connsiteX65" fmla="*/ 2029 w 9818"/>
                  <a:gd name="connsiteY65" fmla="*/ 7716 h 10000"/>
                  <a:gd name="connsiteX66" fmla="*/ 1958 w 9818"/>
                  <a:gd name="connsiteY66" fmla="*/ 7594 h 10000"/>
                  <a:gd name="connsiteX67" fmla="*/ 2000 w 9818"/>
                  <a:gd name="connsiteY67" fmla="*/ 7364 h 10000"/>
                  <a:gd name="connsiteX68" fmla="*/ 2308 w 9818"/>
                  <a:gd name="connsiteY68" fmla="*/ 7081 h 10000"/>
                  <a:gd name="connsiteX69" fmla="*/ 2308 w 9818"/>
                  <a:gd name="connsiteY69" fmla="*/ 1897 h 10000"/>
                  <a:gd name="connsiteX70" fmla="*/ 1944 w 9818"/>
                  <a:gd name="connsiteY70" fmla="*/ 1613 h 10000"/>
                  <a:gd name="connsiteX71" fmla="*/ 1958 w 9818"/>
                  <a:gd name="connsiteY71" fmla="*/ 1499 h 10000"/>
                  <a:gd name="connsiteX72" fmla="*/ 1875 w 9818"/>
                  <a:gd name="connsiteY72" fmla="*/ 1180 h 10000"/>
                  <a:gd name="connsiteX73" fmla="*/ 1496 w 9818"/>
                  <a:gd name="connsiteY73" fmla="*/ 1035 h 10000"/>
                  <a:gd name="connsiteX74" fmla="*/ 1315 w 9818"/>
                  <a:gd name="connsiteY74" fmla="*/ 976 h 10000"/>
                  <a:gd name="connsiteX75" fmla="*/ 1259 w 9818"/>
                  <a:gd name="connsiteY75" fmla="*/ 954 h 10000"/>
                  <a:gd name="connsiteX76" fmla="*/ 1259 w 9818"/>
                  <a:gd name="connsiteY76" fmla="*/ 954 h 10000"/>
                  <a:gd name="connsiteX77" fmla="*/ 1273 w 9818"/>
                  <a:gd name="connsiteY77" fmla="*/ 931 h 10000"/>
                  <a:gd name="connsiteX78" fmla="*/ 1595 w 9818"/>
                  <a:gd name="connsiteY78" fmla="*/ 783 h 10000"/>
                  <a:gd name="connsiteX79" fmla="*/ 1930 w 9818"/>
                  <a:gd name="connsiteY79" fmla="*/ 580 h 10000"/>
                  <a:gd name="connsiteX80" fmla="*/ 2029 w 9818"/>
                  <a:gd name="connsiteY80" fmla="*/ 283 h 10000"/>
                  <a:gd name="connsiteX81" fmla="*/ 1762 w 9818"/>
                  <a:gd name="connsiteY81" fmla="*/ 11 h 10000"/>
                  <a:gd name="connsiteX82" fmla="*/ 1637 w 9818"/>
                  <a:gd name="connsiteY82" fmla="*/ 0 h 10000"/>
                  <a:gd name="connsiteX83" fmla="*/ 113 w 9818"/>
                  <a:gd name="connsiteY83" fmla="*/ 159 h 10000"/>
                  <a:gd name="connsiteX84" fmla="*/ 0 w 9818"/>
                  <a:gd name="connsiteY84" fmla="*/ 147 h 10000"/>
                  <a:gd name="connsiteX85" fmla="*/ 1637 w 9818"/>
                  <a:gd name="connsiteY85" fmla="*/ 91 h 10000"/>
                  <a:gd name="connsiteX86" fmla="*/ 1734 w 9818"/>
                  <a:gd name="connsiteY86" fmla="*/ 103 h 10000"/>
                  <a:gd name="connsiteX87" fmla="*/ 1917 w 9818"/>
                  <a:gd name="connsiteY87" fmla="*/ 283 h 10000"/>
                  <a:gd name="connsiteX88" fmla="*/ 1834 w 9818"/>
                  <a:gd name="connsiteY88" fmla="*/ 535 h 10000"/>
                  <a:gd name="connsiteX89" fmla="*/ 1496 w 9818"/>
                  <a:gd name="connsiteY89" fmla="*/ 725 h 10000"/>
                  <a:gd name="connsiteX90" fmla="*/ 1273 w 9818"/>
                  <a:gd name="connsiteY90" fmla="*/ 818 h 10000"/>
                  <a:gd name="connsiteX91" fmla="*/ 1149 w 9818"/>
                  <a:gd name="connsiteY91" fmla="*/ 942 h 10000"/>
                  <a:gd name="connsiteX92" fmla="*/ 1149 w 9818"/>
                  <a:gd name="connsiteY92" fmla="*/ 954 h 10000"/>
                  <a:gd name="connsiteX93" fmla="*/ 1259 w 9818"/>
                  <a:gd name="connsiteY93" fmla="*/ 1058 h 10000"/>
                  <a:gd name="connsiteX94" fmla="*/ 1568 w 9818"/>
                  <a:gd name="connsiteY94" fmla="*/ 1146 h 10000"/>
                  <a:gd name="connsiteX95" fmla="*/ 1776 w 9818"/>
                  <a:gd name="connsiteY95" fmla="*/ 1239 h 10000"/>
                  <a:gd name="connsiteX96" fmla="*/ 1848 w 9818"/>
                  <a:gd name="connsiteY96" fmla="*/ 1499 h 10000"/>
                  <a:gd name="connsiteX97" fmla="*/ 1834 w 9818"/>
                  <a:gd name="connsiteY97" fmla="*/ 1613 h 10000"/>
                  <a:gd name="connsiteX98" fmla="*/ 1524 w 9818"/>
                  <a:gd name="connsiteY98" fmla="*/ 1897 h 10000"/>
                  <a:gd name="connsiteX99" fmla="*/ 1524 w 9818"/>
                  <a:gd name="connsiteY99" fmla="*/ 7081 h 10000"/>
                  <a:gd name="connsiteX100" fmla="*/ 1875 w 9818"/>
                  <a:gd name="connsiteY100" fmla="*/ 7364 h 10000"/>
                  <a:gd name="connsiteX101" fmla="*/ 1848 w 9818"/>
                  <a:gd name="connsiteY101" fmla="*/ 7594 h 10000"/>
                  <a:gd name="connsiteX102" fmla="*/ 1972 w 9818"/>
                  <a:gd name="connsiteY102" fmla="*/ 7809 h 10000"/>
                  <a:gd name="connsiteX103" fmla="*/ 2434 w 9818"/>
                  <a:gd name="connsiteY103" fmla="*/ 7852 h 10000"/>
                  <a:gd name="connsiteX104" fmla="*/ 3063 w 9818"/>
                  <a:gd name="connsiteY104" fmla="*/ 7774 h 10000"/>
                  <a:gd name="connsiteX105" fmla="*/ 3190 w 9818"/>
                  <a:gd name="connsiteY105" fmla="*/ 7571 h 10000"/>
                  <a:gd name="connsiteX106" fmla="*/ 3162 w 9818"/>
                  <a:gd name="connsiteY106" fmla="*/ 7364 h 10000"/>
                  <a:gd name="connsiteX107" fmla="*/ 3470 w 9818"/>
                  <a:gd name="connsiteY107" fmla="*/ 7081 h 10000"/>
                  <a:gd name="connsiteX108" fmla="*/ 3470 w 9818"/>
                  <a:gd name="connsiteY108" fmla="*/ 1897 h 10000"/>
                  <a:gd name="connsiteX109" fmla="*/ 3176 w 9818"/>
                  <a:gd name="connsiteY109" fmla="*/ 1613 h 10000"/>
                  <a:gd name="connsiteX110" fmla="*/ 3148 w 9818"/>
                  <a:gd name="connsiteY110" fmla="*/ 1467 h 10000"/>
                  <a:gd name="connsiteX111" fmla="*/ 3218 w 9818"/>
                  <a:gd name="connsiteY111" fmla="*/ 1341 h 10000"/>
                  <a:gd name="connsiteX112" fmla="*/ 3792 w 9818"/>
                  <a:gd name="connsiteY112" fmla="*/ 1272 h 10000"/>
                  <a:gd name="connsiteX113" fmla="*/ 4198 w 9818"/>
                  <a:gd name="connsiteY113" fmla="*/ 1319 h 10000"/>
                  <a:gd name="connsiteX114" fmla="*/ 4267 w 9818"/>
                  <a:gd name="connsiteY114" fmla="*/ 1443 h 10000"/>
                  <a:gd name="connsiteX115" fmla="*/ 4240 w 9818"/>
                  <a:gd name="connsiteY115" fmla="*/ 1613 h 10000"/>
                  <a:gd name="connsiteX116" fmla="*/ 4240 w 9818"/>
                  <a:gd name="connsiteY116" fmla="*/ 1613 h 10000"/>
                  <a:gd name="connsiteX117" fmla="*/ 3847 w 9818"/>
                  <a:gd name="connsiteY117" fmla="*/ 1897 h 10000"/>
                  <a:gd name="connsiteX118" fmla="*/ 3847 w 9818"/>
                  <a:gd name="connsiteY118" fmla="*/ 7081 h 10000"/>
                  <a:gd name="connsiteX119" fmla="*/ 4099 w 9818"/>
                  <a:gd name="connsiteY119" fmla="*/ 7353 h 10000"/>
                  <a:gd name="connsiteX120" fmla="*/ 4072 w 9818"/>
                  <a:gd name="connsiteY120" fmla="*/ 7571 h 10000"/>
                  <a:gd name="connsiteX121" fmla="*/ 4198 w 9818"/>
                  <a:gd name="connsiteY121" fmla="*/ 7787 h 10000"/>
                  <a:gd name="connsiteX122" fmla="*/ 4659 w 9818"/>
                  <a:gd name="connsiteY122" fmla="*/ 7842 h 10000"/>
                  <a:gd name="connsiteX123" fmla="*/ 5285 w 9818"/>
                  <a:gd name="connsiteY123" fmla="*/ 7762 h 10000"/>
                  <a:gd name="connsiteX124" fmla="*/ 5412 w 9818"/>
                  <a:gd name="connsiteY124" fmla="*/ 7547 h 10000"/>
                  <a:gd name="connsiteX125" fmla="*/ 5384 w 9818"/>
                  <a:gd name="connsiteY125" fmla="*/ 7364 h 10000"/>
                  <a:gd name="connsiteX126" fmla="*/ 5412 w 9818"/>
                  <a:gd name="connsiteY126" fmla="*/ 7376 h 10000"/>
                  <a:gd name="connsiteX127" fmla="*/ 5805 w 9818"/>
                  <a:gd name="connsiteY127" fmla="*/ 7081 h 10000"/>
                  <a:gd name="connsiteX128" fmla="*/ 5805 w 9818"/>
                  <a:gd name="connsiteY128" fmla="*/ 1897 h 10000"/>
                  <a:gd name="connsiteX129" fmla="*/ 5412 w 9818"/>
                  <a:gd name="connsiteY129" fmla="*/ 1613 h 10000"/>
                  <a:gd name="connsiteX130" fmla="*/ 5384 w 9818"/>
                  <a:gd name="connsiteY130" fmla="*/ 1613 h 10000"/>
                  <a:gd name="connsiteX131" fmla="*/ 5371 w 9818"/>
                  <a:gd name="connsiteY131" fmla="*/ 1455 h 10000"/>
                  <a:gd name="connsiteX132" fmla="*/ 5426 w 9818"/>
                  <a:gd name="connsiteY132" fmla="*/ 1329 h 10000"/>
                  <a:gd name="connsiteX133" fmla="*/ 6014 w 9818"/>
                  <a:gd name="connsiteY133" fmla="*/ 1261 h 10000"/>
                  <a:gd name="connsiteX134" fmla="*/ 6421 w 9818"/>
                  <a:gd name="connsiteY134" fmla="*/ 1305 h 10000"/>
                  <a:gd name="connsiteX135" fmla="*/ 6490 w 9818"/>
                  <a:gd name="connsiteY135" fmla="*/ 1433 h 10000"/>
                  <a:gd name="connsiteX136" fmla="*/ 6448 w 9818"/>
                  <a:gd name="connsiteY136" fmla="*/ 1625 h 10000"/>
                  <a:gd name="connsiteX137" fmla="*/ 6182 w 9818"/>
                  <a:gd name="connsiteY137" fmla="*/ 1897 h 10000"/>
                  <a:gd name="connsiteX138" fmla="*/ 6182 w 9818"/>
                  <a:gd name="connsiteY138" fmla="*/ 7081 h 10000"/>
                  <a:gd name="connsiteX139" fmla="*/ 6434 w 9818"/>
                  <a:gd name="connsiteY139" fmla="*/ 7353 h 10000"/>
                  <a:gd name="connsiteX140" fmla="*/ 6393 w 9818"/>
                  <a:gd name="connsiteY140" fmla="*/ 7571 h 10000"/>
                  <a:gd name="connsiteX141" fmla="*/ 6531 w 9818"/>
                  <a:gd name="connsiteY141" fmla="*/ 7787 h 10000"/>
                  <a:gd name="connsiteX142" fmla="*/ 6992 w 9818"/>
                  <a:gd name="connsiteY142" fmla="*/ 7842 h 10000"/>
                  <a:gd name="connsiteX143" fmla="*/ 7622 w 9818"/>
                  <a:gd name="connsiteY143" fmla="*/ 7762 h 10000"/>
                  <a:gd name="connsiteX144" fmla="*/ 7749 w 9818"/>
                  <a:gd name="connsiteY144" fmla="*/ 7547 h 10000"/>
                  <a:gd name="connsiteX145" fmla="*/ 7721 w 9818"/>
                  <a:gd name="connsiteY145" fmla="*/ 7376 h 10000"/>
                  <a:gd name="connsiteX146" fmla="*/ 7735 w 9818"/>
                  <a:gd name="connsiteY146" fmla="*/ 7376 h 10000"/>
                  <a:gd name="connsiteX147" fmla="*/ 8126 w 9818"/>
                  <a:gd name="connsiteY147" fmla="*/ 7081 h 10000"/>
                  <a:gd name="connsiteX148" fmla="*/ 8126 w 9818"/>
                  <a:gd name="connsiteY148" fmla="*/ 1897 h 10000"/>
                  <a:gd name="connsiteX149" fmla="*/ 7735 w 9818"/>
                  <a:gd name="connsiteY149" fmla="*/ 1613 h 10000"/>
                  <a:gd name="connsiteX150" fmla="*/ 7721 w 9818"/>
                  <a:gd name="connsiteY150" fmla="*/ 1613 h 10000"/>
                  <a:gd name="connsiteX151" fmla="*/ 7708 w 9818"/>
                  <a:gd name="connsiteY151" fmla="*/ 1455 h 10000"/>
                  <a:gd name="connsiteX152" fmla="*/ 7777 w 9818"/>
                  <a:gd name="connsiteY152" fmla="*/ 1329 h 10000"/>
                  <a:gd name="connsiteX153" fmla="*/ 8349 w 9818"/>
                  <a:gd name="connsiteY153" fmla="*/ 1261 h 10000"/>
                  <a:gd name="connsiteX154" fmla="*/ 8755 w 9818"/>
                  <a:gd name="connsiteY154" fmla="*/ 1305 h 10000"/>
                  <a:gd name="connsiteX155" fmla="*/ 8827 w 9818"/>
                  <a:gd name="connsiteY155" fmla="*/ 1433 h 10000"/>
                  <a:gd name="connsiteX156" fmla="*/ 8797 w 9818"/>
                  <a:gd name="connsiteY156" fmla="*/ 1625 h 10000"/>
                  <a:gd name="connsiteX157" fmla="*/ 8517 w 9818"/>
                  <a:gd name="connsiteY157" fmla="*/ 1897 h 10000"/>
                  <a:gd name="connsiteX158" fmla="*/ 8517 w 9818"/>
                  <a:gd name="connsiteY158" fmla="*/ 7081 h 10000"/>
                  <a:gd name="connsiteX159" fmla="*/ 8854 w 9818"/>
                  <a:gd name="connsiteY159" fmla="*/ 7364 h 10000"/>
                  <a:gd name="connsiteX160" fmla="*/ 8965 w 9818"/>
                  <a:gd name="connsiteY160" fmla="*/ 7716 h 10000"/>
                  <a:gd name="connsiteX161" fmla="*/ 8910 w 9818"/>
                  <a:gd name="connsiteY161" fmla="*/ 7831 h 10000"/>
                  <a:gd name="connsiteX162" fmla="*/ 8714 w 9818"/>
                  <a:gd name="connsiteY162" fmla="*/ 7875 h 10000"/>
                  <a:gd name="connsiteX163" fmla="*/ 8211 w 9818"/>
                  <a:gd name="connsiteY163" fmla="*/ 7888 h 10000"/>
                  <a:gd name="connsiteX164" fmla="*/ 7804 w 9818"/>
                  <a:gd name="connsiteY164" fmla="*/ 7956 h 10000"/>
                  <a:gd name="connsiteX165" fmla="*/ 7708 w 9818"/>
                  <a:gd name="connsiteY165" fmla="*/ 8137 h 10000"/>
                  <a:gd name="connsiteX166" fmla="*/ 8001 w 9818"/>
                  <a:gd name="connsiteY166" fmla="*/ 8500 h 10000"/>
                  <a:gd name="connsiteX167" fmla="*/ 8741 w 9818"/>
                  <a:gd name="connsiteY167" fmla="*/ 8558 h 10000"/>
                  <a:gd name="connsiteX168" fmla="*/ 9412 w 9818"/>
                  <a:gd name="connsiteY168" fmla="*/ 8613 h 10000"/>
                  <a:gd name="connsiteX169" fmla="*/ 9608 w 9818"/>
                  <a:gd name="connsiteY169" fmla="*/ 8741 h 10000"/>
                  <a:gd name="connsiteX170" fmla="*/ 9707 w 9818"/>
                  <a:gd name="connsiteY170" fmla="*/ 8889 h 10000"/>
                  <a:gd name="connsiteX171" fmla="*/ 9636 w 9818"/>
                  <a:gd name="connsiteY171" fmla="*/ 8967 h 10000"/>
                  <a:gd name="connsiteX172" fmla="*/ 9315 w 9818"/>
                  <a:gd name="connsiteY172" fmla="*/ 9034 h 10000"/>
                  <a:gd name="connsiteX173" fmla="*/ 9022 w 9818"/>
                  <a:gd name="connsiteY173" fmla="*/ 9047 h 10000"/>
                  <a:gd name="connsiteX174" fmla="*/ 5511 w 9818"/>
                  <a:gd name="connsiteY174" fmla="*/ 8900 h 10000"/>
                  <a:gd name="connsiteX175" fmla="*/ 4797 w 9818"/>
                  <a:gd name="connsiteY175" fmla="*/ 8943 h 10000"/>
                  <a:gd name="connsiteX176" fmla="*/ 4267 w 9818"/>
                  <a:gd name="connsiteY176" fmla="*/ 9445 h 10000"/>
                  <a:gd name="connsiteX177" fmla="*/ 4364 w 9818"/>
                  <a:gd name="connsiteY177" fmla="*/ 9956 h 10000"/>
                  <a:gd name="connsiteX178" fmla="*/ 4364 w 9818"/>
                  <a:gd name="connsiteY178" fmla="*/ 9978 h 10000"/>
                  <a:gd name="connsiteX179" fmla="*/ 4463 w 9818"/>
                  <a:gd name="connsiteY179" fmla="*/ 10000 h 10000"/>
                  <a:gd name="connsiteX180" fmla="*/ 4463 w 9818"/>
                  <a:gd name="connsiteY180" fmla="*/ 10000 h 10000"/>
                  <a:gd name="connsiteX181" fmla="*/ 4477 w 9818"/>
                  <a:gd name="connsiteY181" fmla="*/ 9956 h 10000"/>
                  <a:gd name="connsiteX182" fmla="*/ 4378 w 9818"/>
                  <a:gd name="connsiteY182" fmla="*/ 9445 h 10000"/>
                  <a:gd name="connsiteX183" fmla="*/ 4825 w 9818"/>
                  <a:gd name="connsiteY183" fmla="*/ 9024 h 10000"/>
                  <a:gd name="connsiteX184" fmla="*/ 5511 w 9818"/>
                  <a:gd name="connsiteY184" fmla="*/ 8989 h 10000"/>
                  <a:gd name="connsiteX185" fmla="*/ 9022 w 9818"/>
                  <a:gd name="connsiteY185" fmla="*/ 9137 h 10000"/>
                  <a:gd name="connsiteX186" fmla="*/ 9329 w 9818"/>
                  <a:gd name="connsiteY186" fmla="*/ 9126 h 10000"/>
                  <a:gd name="connsiteX187" fmla="*/ 9707 w 9818"/>
                  <a:gd name="connsiteY187" fmla="*/ 9047 h 10000"/>
                  <a:gd name="connsiteX188" fmla="*/ 9818 w 9818"/>
                  <a:gd name="connsiteY188" fmla="*/ 8889 h 10000"/>
                  <a:gd name="connsiteX189" fmla="*/ 9694 w 9818"/>
                  <a:gd name="connsiteY189" fmla="*/ 8670 h 10000"/>
                  <a:gd name="connsiteX0" fmla="*/ 9759 w 9885"/>
                  <a:gd name="connsiteY0" fmla="*/ 8670 h 10000"/>
                  <a:gd name="connsiteX1" fmla="*/ 9531 w 9885"/>
                  <a:gd name="connsiteY1" fmla="*/ 8536 h 10000"/>
                  <a:gd name="connsiteX2" fmla="*/ 8802 w 9885"/>
                  <a:gd name="connsiteY2" fmla="*/ 8467 h 10000"/>
                  <a:gd name="connsiteX3" fmla="*/ 8090 w 9885"/>
                  <a:gd name="connsiteY3" fmla="*/ 8422 h 10000"/>
                  <a:gd name="connsiteX4" fmla="*/ 7848 w 9885"/>
                  <a:gd name="connsiteY4" fmla="*/ 8137 h 10000"/>
                  <a:gd name="connsiteX5" fmla="*/ 7904 w 9885"/>
                  <a:gd name="connsiteY5" fmla="*/ 8023 h 10000"/>
                  <a:gd name="connsiteX6" fmla="*/ 8090 w 9885"/>
                  <a:gd name="connsiteY6" fmla="*/ 7989 h 10000"/>
                  <a:gd name="connsiteX7" fmla="*/ 8616 w 9885"/>
                  <a:gd name="connsiteY7" fmla="*/ 7979 h 10000"/>
                  <a:gd name="connsiteX8" fmla="*/ 9030 w 9885"/>
                  <a:gd name="connsiteY8" fmla="*/ 7899 h 10000"/>
                  <a:gd name="connsiteX9" fmla="*/ 9131 w 9885"/>
                  <a:gd name="connsiteY9" fmla="*/ 7716 h 10000"/>
                  <a:gd name="connsiteX10" fmla="*/ 9030 w 9885"/>
                  <a:gd name="connsiteY10" fmla="*/ 7364 h 10000"/>
                  <a:gd name="connsiteX11" fmla="*/ 9358 w 9885"/>
                  <a:gd name="connsiteY11" fmla="*/ 7081 h 10000"/>
                  <a:gd name="connsiteX12" fmla="*/ 9358 w 9885"/>
                  <a:gd name="connsiteY12" fmla="*/ 1897 h 10000"/>
                  <a:gd name="connsiteX13" fmla="*/ 8960 w 9885"/>
                  <a:gd name="connsiteY13" fmla="*/ 1613 h 10000"/>
                  <a:gd name="connsiteX14" fmla="*/ 8988 w 9885"/>
                  <a:gd name="connsiteY14" fmla="*/ 1433 h 10000"/>
                  <a:gd name="connsiteX15" fmla="*/ 8845 w 9885"/>
                  <a:gd name="connsiteY15" fmla="*/ 1215 h 10000"/>
                  <a:gd name="connsiteX16" fmla="*/ 8389 w 9885"/>
                  <a:gd name="connsiteY16" fmla="*/ 1170 h 10000"/>
                  <a:gd name="connsiteX17" fmla="*/ 7749 w 9885"/>
                  <a:gd name="connsiteY17" fmla="*/ 1250 h 10000"/>
                  <a:gd name="connsiteX18" fmla="*/ 7621 w 9885"/>
                  <a:gd name="connsiteY18" fmla="*/ 1455 h 10000"/>
                  <a:gd name="connsiteX19" fmla="*/ 7648 w 9885"/>
                  <a:gd name="connsiteY19" fmla="*/ 1625 h 10000"/>
                  <a:gd name="connsiteX20" fmla="*/ 7365 w 9885"/>
                  <a:gd name="connsiteY20" fmla="*/ 1897 h 10000"/>
                  <a:gd name="connsiteX21" fmla="*/ 7365 w 9885"/>
                  <a:gd name="connsiteY21" fmla="*/ 7081 h 10000"/>
                  <a:gd name="connsiteX22" fmla="*/ 7635 w 9885"/>
                  <a:gd name="connsiteY22" fmla="*/ 7353 h 10000"/>
                  <a:gd name="connsiteX23" fmla="*/ 7663 w 9885"/>
                  <a:gd name="connsiteY23" fmla="*/ 7547 h 10000"/>
                  <a:gd name="connsiteX24" fmla="*/ 7592 w 9885"/>
                  <a:gd name="connsiteY24" fmla="*/ 7682 h 10000"/>
                  <a:gd name="connsiteX25" fmla="*/ 7007 w 9885"/>
                  <a:gd name="connsiteY25" fmla="*/ 7749 h 10000"/>
                  <a:gd name="connsiteX26" fmla="*/ 6580 w 9885"/>
                  <a:gd name="connsiteY26" fmla="*/ 7704 h 10000"/>
                  <a:gd name="connsiteX27" fmla="*/ 6509 w 9885"/>
                  <a:gd name="connsiteY27" fmla="*/ 7571 h 10000"/>
                  <a:gd name="connsiteX28" fmla="*/ 6551 w 9885"/>
                  <a:gd name="connsiteY28" fmla="*/ 7364 h 10000"/>
                  <a:gd name="connsiteX29" fmla="*/ 6580 w 9885"/>
                  <a:gd name="connsiteY29" fmla="*/ 7376 h 10000"/>
                  <a:gd name="connsiteX30" fmla="*/ 6978 w 9885"/>
                  <a:gd name="connsiteY30" fmla="*/ 7081 h 10000"/>
                  <a:gd name="connsiteX31" fmla="*/ 6978 w 9885"/>
                  <a:gd name="connsiteY31" fmla="*/ 1897 h 10000"/>
                  <a:gd name="connsiteX32" fmla="*/ 6580 w 9885"/>
                  <a:gd name="connsiteY32" fmla="*/ 1613 h 10000"/>
                  <a:gd name="connsiteX33" fmla="*/ 6580 w 9885"/>
                  <a:gd name="connsiteY33" fmla="*/ 1613 h 10000"/>
                  <a:gd name="connsiteX34" fmla="*/ 6607 w 9885"/>
                  <a:gd name="connsiteY34" fmla="*/ 1433 h 10000"/>
                  <a:gd name="connsiteX35" fmla="*/ 6467 w 9885"/>
                  <a:gd name="connsiteY35" fmla="*/ 1215 h 10000"/>
                  <a:gd name="connsiteX36" fmla="*/ 6010 w 9885"/>
                  <a:gd name="connsiteY36" fmla="*/ 1170 h 10000"/>
                  <a:gd name="connsiteX37" fmla="*/ 5356 w 9885"/>
                  <a:gd name="connsiteY37" fmla="*/ 1250 h 10000"/>
                  <a:gd name="connsiteX38" fmla="*/ 5226 w 9885"/>
                  <a:gd name="connsiteY38" fmla="*/ 1455 h 10000"/>
                  <a:gd name="connsiteX39" fmla="*/ 5255 w 9885"/>
                  <a:gd name="connsiteY39" fmla="*/ 1625 h 10000"/>
                  <a:gd name="connsiteX40" fmla="*/ 4999 w 9885"/>
                  <a:gd name="connsiteY40" fmla="*/ 1897 h 10000"/>
                  <a:gd name="connsiteX41" fmla="*/ 4999 w 9885"/>
                  <a:gd name="connsiteY41" fmla="*/ 7081 h 10000"/>
                  <a:gd name="connsiteX42" fmla="*/ 5255 w 9885"/>
                  <a:gd name="connsiteY42" fmla="*/ 7353 h 10000"/>
                  <a:gd name="connsiteX43" fmla="*/ 5285 w 9885"/>
                  <a:gd name="connsiteY43" fmla="*/ 7547 h 10000"/>
                  <a:gd name="connsiteX44" fmla="*/ 5212 w 9885"/>
                  <a:gd name="connsiteY44" fmla="*/ 7682 h 10000"/>
                  <a:gd name="connsiteX45" fmla="*/ 4630 w 9885"/>
                  <a:gd name="connsiteY45" fmla="*/ 7749 h 10000"/>
                  <a:gd name="connsiteX46" fmla="*/ 4218 w 9885"/>
                  <a:gd name="connsiteY46" fmla="*/ 7704 h 10000"/>
                  <a:gd name="connsiteX47" fmla="*/ 4145 w 9885"/>
                  <a:gd name="connsiteY47" fmla="*/ 7571 h 10000"/>
                  <a:gd name="connsiteX48" fmla="*/ 4175 w 9885"/>
                  <a:gd name="connsiteY48" fmla="*/ 7364 h 10000"/>
                  <a:gd name="connsiteX49" fmla="*/ 4204 w 9885"/>
                  <a:gd name="connsiteY49" fmla="*/ 7376 h 10000"/>
                  <a:gd name="connsiteX50" fmla="*/ 4600 w 9885"/>
                  <a:gd name="connsiteY50" fmla="*/ 7081 h 10000"/>
                  <a:gd name="connsiteX51" fmla="*/ 4600 w 9885"/>
                  <a:gd name="connsiteY51" fmla="*/ 1897 h 10000"/>
                  <a:gd name="connsiteX52" fmla="*/ 4316 w 9885"/>
                  <a:gd name="connsiteY52" fmla="*/ 1625 h 10000"/>
                  <a:gd name="connsiteX53" fmla="*/ 4344 w 9885"/>
                  <a:gd name="connsiteY53" fmla="*/ 1443 h 10000"/>
                  <a:gd name="connsiteX54" fmla="*/ 4218 w 9885"/>
                  <a:gd name="connsiteY54" fmla="*/ 1227 h 10000"/>
                  <a:gd name="connsiteX55" fmla="*/ 3747 w 9885"/>
                  <a:gd name="connsiteY55" fmla="*/ 1180 h 10000"/>
                  <a:gd name="connsiteX56" fmla="*/ 3106 w 9885"/>
                  <a:gd name="connsiteY56" fmla="*/ 1261 h 10000"/>
                  <a:gd name="connsiteX57" fmla="*/ 2977 w 9885"/>
                  <a:gd name="connsiteY57" fmla="*/ 1467 h 10000"/>
                  <a:gd name="connsiteX58" fmla="*/ 3005 w 9885"/>
                  <a:gd name="connsiteY58" fmla="*/ 1613 h 10000"/>
                  <a:gd name="connsiteX59" fmla="*/ 2623 w 9885"/>
                  <a:gd name="connsiteY59" fmla="*/ 1897 h 10000"/>
                  <a:gd name="connsiteX60" fmla="*/ 2623 w 9885"/>
                  <a:gd name="connsiteY60" fmla="*/ 7081 h 10000"/>
                  <a:gd name="connsiteX61" fmla="*/ 2977 w 9885"/>
                  <a:gd name="connsiteY61" fmla="*/ 7364 h 10000"/>
                  <a:gd name="connsiteX62" fmla="*/ 3019 w 9885"/>
                  <a:gd name="connsiteY62" fmla="*/ 7571 h 10000"/>
                  <a:gd name="connsiteX63" fmla="*/ 2949 w 9885"/>
                  <a:gd name="connsiteY63" fmla="*/ 7694 h 10000"/>
                  <a:gd name="connsiteX64" fmla="*/ 2364 w 9885"/>
                  <a:gd name="connsiteY64" fmla="*/ 7762 h 10000"/>
                  <a:gd name="connsiteX65" fmla="*/ 1952 w 9885"/>
                  <a:gd name="connsiteY65" fmla="*/ 7716 h 10000"/>
                  <a:gd name="connsiteX66" fmla="*/ 1879 w 9885"/>
                  <a:gd name="connsiteY66" fmla="*/ 7594 h 10000"/>
                  <a:gd name="connsiteX67" fmla="*/ 1922 w 9885"/>
                  <a:gd name="connsiteY67" fmla="*/ 7364 h 10000"/>
                  <a:gd name="connsiteX68" fmla="*/ 2236 w 9885"/>
                  <a:gd name="connsiteY68" fmla="*/ 7081 h 10000"/>
                  <a:gd name="connsiteX69" fmla="*/ 2236 w 9885"/>
                  <a:gd name="connsiteY69" fmla="*/ 1897 h 10000"/>
                  <a:gd name="connsiteX70" fmla="*/ 1865 w 9885"/>
                  <a:gd name="connsiteY70" fmla="*/ 1613 h 10000"/>
                  <a:gd name="connsiteX71" fmla="*/ 1879 w 9885"/>
                  <a:gd name="connsiteY71" fmla="*/ 1499 h 10000"/>
                  <a:gd name="connsiteX72" fmla="*/ 1795 w 9885"/>
                  <a:gd name="connsiteY72" fmla="*/ 1180 h 10000"/>
                  <a:gd name="connsiteX73" fmla="*/ 1409 w 9885"/>
                  <a:gd name="connsiteY73" fmla="*/ 1035 h 10000"/>
                  <a:gd name="connsiteX74" fmla="*/ 1224 w 9885"/>
                  <a:gd name="connsiteY74" fmla="*/ 976 h 10000"/>
                  <a:gd name="connsiteX75" fmla="*/ 1167 w 9885"/>
                  <a:gd name="connsiteY75" fmla="*/ 954 h 10000"/>
                  <a:gd name="connsiteX76" fmla="*/ 1167 w 9885"/>
                  <a:gd name="connsiteY76" fmla="*/ 954 h 10000"/>
                  <a:gd name="connsiteX77" fmla="*/ 1182 w 9885"/>
                  <a:gd name="connsiteY77" fmla="*/ 931 h 10000"/>
                  <a:gd name="connsiteX78" fmla="*/ 1510 w 9885"/>
                  <a:gd name="connsiteY78" fmla="*/ 783 h 10000"/>
                  <a:gd name="connsiteX79" fmla="*/ 1851 w 9885"/>
                  <a:gd name="connsiteY79" fmla="*/ 580 h 10000"/>
                  <a:gd name="connsiteX80" fmla="*/ 1952 w 9885"/>
                  <a:gd name="connsiteY80" fmla="*/ 283 h 10000"/>
                  <a:gd name="connsiteX81" fmla="*/ 1680 w 9885"/>
                  <a:gd name="connsiteY81" fmla="*/ 11 h 10000"/>
                  <a:gd name="connsiteX82" fmla="*/ 1552 w 9885"/>
                  <a:gd name="connsiteY82" fmla="*/ 0 h 10000"/>
                  <a:gd name="connsiteX83" fmla="*/ 0 w 9885"/>
                  <a:gd name="connsiteY83" fmla="*/ 159 h 10000"/>
                  <a:gd name="connsiteX84" fmla="*/ 1552 w 9885"/>
                  <a:gd name="connsiteY84" fmla="*/ 91 h 10000"/>
                  <a:gd name="connsiteX85" fmla="*/ 1651 w 9885"/>
                  <a:gd name="connsiteY85" fmla="*/ 103 h 10000"/>
                  <a:gd name="connsiteX86" fmla="*/ 1838 w 9885"/>
                  <a:gd name="connsiteY86" fmla="*/ 283 h 10000"/>
                  <a:gd name="connsiteX87" fmla="*/ 1753 w 9885"/>
                  <a:gd name="connsiteY87" fmla="*/ 535 h 10000"/>
                  <a:gd name="connsiteX88" fmla="*/ 1409 w 9885"/>
                  <a:gd name="connsiteY88" fmla="*/ 725 h 10000"/>
                  <a:gd name="connsiteX89" fmla="*/ 1182 w 9885"/>
                  <a:gd name="connsiteY89" fmla="*/ 818 h 10000"/>
                  <a:gd name="connsiteX90" fmla="*/ 1055 w 9885"/>
                  <a:gd name="connsiteY90" fmla="*/ 942 h 10000"/>
                  <a:gd name="connsiteX91" fmla="*/ 1055 w 9885"/>
                  <a:gd name="connsiteY91" fmla="*/ 954 h 10000"/>
                  <a:gd name="connsiteX92" fmla="*/ 1167 w 9885"/>
                  <a:gd name="connsiteY92" fmla="*/ 1058 h 10000"/>
                  <a:gd name="connsiteX93" fmla="*/ 1482 w 9885"/>
                  <a:gd name="connsiteY93" fmla="*/ 1146 h 10000"/>
                  <a:gd name="connsiteX94" fmla="*/ 1694 w 9885"/>
                  <a:gd name="connsiteY94" fmla="*/ 1239 h 10000"/>
                  <a:gd name="connsiteX95" fmla="*/ 1767 w 9885"/>
                  <a:gd name="connsiteY95" fmla="*/ 1499 h 10000"/>
                  <a:gd name="connsiteX96" fmla="*/ 1753 w 9885"/>
                  <a:gd name="connsiteY96" fmla="*/ 1613 h 10000"/>
                  <a:gd name="connsiteX97" fmla="*/ 1437 w 9885"/>
                  <a:gd name="connsiteY97" fmla="*/ 1897 h 10000"/>
                  <a:gd name="connsiteX98" fmla="*/ 1437 w 9885"/>
                  <a:gd name="connsiteY98" fmla="*/ 7081 h 10000"/>
                  <a:gd name="connsiteX99" fmla="*/ 1795 w 9885"/>
                  <a:gd name="connsiteY99" fmla="*/ 7364 h 10000"/>
                  <a:gd name="connsiteX100" fmla="*/ 1767 w 9885"/>
                  <a:gd name="connsiteY100" fmla="*/ 7594 h 10000"/>
                  <a:gd name="connsiteX101" fmla="*/ 1894 w 9885"/>
                  <a:gd name="connsiteY101" fmla="*/ 7809 h 10000"/>
                  <a:gd name="connsiteX102" fmla="*/ 2364 w 9885"/>
                  <a:gd name="connsiteY102" fmla="*/ 7852 h 10000"/>
                  <a:gd name="connsiteX103" fmla="*/ 3005 w 9885"/>
                  <a:gd name="connsiteY103" fmla="*/ 7774 h 10000"/>
                  <a:gd name="connsiteX104" fmla="*/ 3134 w 9885"/>
                  <a:gd name="connsiteY104" fmla="*/ 7571 h 10000"/>
                  <a:gd name="connsiteX105" fmla="*/ 3106 w 9885"/>
                  <a:gd name="connsiteY105" fmla="*/ 7364 h 10000"/>
                  <a:gd name="connsiteX106" fmla="*/ 3419 w 9885"/>
                  <a:gd name="connsiteY106" fmla="*/ 7081 h 10000"/>
                  <a:gd name="connsiteX107" fmla="*/ 3419 w 9885"/>
                  <a:gd name="connsiteY107" fmla="*/ 1897 h 10000"/>
                  <a:gd name="connsiteX108" fmla="*/ 3120 w 9885"/>
                  <a:gd name="connsiteY108" fmla="*/ 1613 h 10000"/>
                  <a:gd name="connsiteX109" fmla="*/ 3091 w 9885"/>
                  <a:gd name="connsiteY109" fmla="*/ 1467 h 10000"/>
                  <a:gd name="connsiteX110" fmla="*/ 3163 w 9885"/>
                  <a:gd name="connsiteY110" fmla="*/ 1341 h 10000"/>
                  <a:gd name="connsiteX111" fmla="*/ 3747 w 9885"/>
                  <a:gd name="connsiteY111" fmla="*/ 1272 h 10000"/>
                  <a:gd name="connsiteX112" fmla="*/ 4161 w 9885"/>
                  <a:gd name="connsiteY112" fmla="*/ 1319 h 10000"/>
                  <a:gd name="connsiteX113" fmla="*/ 4231 w 9885"/>
                  <a:gd name="connsiteY113" fmla="*/ 1443 h 10000"/>
                  <a:gd name="connsiteX114" fmla="*/ 4204 w 9885"/>
                  <a:gd name="connsiteY114" fmla="*/ 1613 h 10000"/>
                  <a:gd name="connsiteX115" fmla="*/ 4204 w 9885"/>
                  <a:gd name="connsiteY115" fmla="*/ 1613 h 10000"/>
                  <a:gd name="connsiteX116" fmla="*/ 3803 w 9885"/>
                  <a:gd name="connsiteY116" fmla="*/ 1897 h 10000"/>
                  <a:gd name="connsiteX117" fmla="*/ 3803 w 9885"/>
                  <a:gd name="connsiteY117" fmla="*/ 7081 h 10000"/>
                  <a:gd name="connsiteX118" fmla="*/ 4060 w 9885"/>
                  <a:gd name="connsiteY118" fmla="*/ 7353 h 10000"/>
                  <a:gd name="connsiteX119" fmla="*/ 4032 w 9885"/>
                  <a:gd name="connsiteY119" fmla="*/ 7571 h 10000"/>
                  <a:gd name="connsiteX120" fmla="*/ 4161 w 9885"/>
                  <a:gd name="connsiteY120" fmla="*/ 7787 h 10000"/>
                  <a:gd name="connsiteX121" fmla="*/ 4630 w 9885"/>
                  <a:gd name="connsiteY121" fmla="*/ 7842 h 10000"/>
                  <a:gd name="connsiteX122" fmla="*/ 5268 w 9885"/>
                  <a:gd name="connsiteY122" fmla="*/ 7762 h 10000"/>
                  <a:gd name="connsiteX123" fmla="*/ 5397 w 9885"/>
                  <a:gd name="connsiteY123" fmla="*/ 7547 h 10000"/>
                  <a:gd name="connsiteX124" fmla="*/ 5369 w 9885"/>
                  <a:gd name="connsiteY124" fmla="*/ 7364 h 10000"/>
                  <a:gd name="connsiteX125" fmla="*/ 5397 w 9885"/>
                  <a:gd name="connsiteY125" fmla="*/ 7376 h 10000"/>
                  <a:gd name="connsiteX126" fmla="*/ 5798 w 9885"/>
                  <a:gd name="connsiteY126" fmla="*/ 7081 h 10000"/>
                  <a:gd name="connsiteX127" fmla="*/ 5798 w 9885"/>
                  <a:gd name="connsiteY127" fmla="*/ 1897 h 10000"/>
                  <a:gd name="connsiteX128" fmla="*/ 5397 w 9885"/>
                  <a:gd name="connsiteY128" fmla="*/ 1613 h 10000"/>
                  <a:gd name="connsiteX129" fmla="*/ 5369 w 9885"/>
                  <a:gd name="connsiteY129" fmla="*/ 1613 h 10000"/>
                  <a:gd name="connsiteX130" fmla="*/ 5356 w 9885"/>
                  <a:gd name="connsiteY130" fmla="*/ 1455 h 10000"/>
                  <a:gd name="connsiteX131" fmla="*/ 5412 w 9885"/>
                  <a:gd name="connsiteY131" fmla="*/ 1329 h 10000"/>
                  <a:gd name="connsiteX132" fmla="*/ 6010 w 9885"/>
                  <a:gd name="connsiteY132" fmla="*/ 1261 h 10000"/>
                  <a:gd name="connsiteX133" fmla="*/ 6425 w 9885"/>
                  <a:gd name="connsiteY133" fmla="*/ 1305 h 10000"/>
                  <a:gd name="connsiteX134" fmla="*/ 6495 w 9885"/>
                  <a:gd name="connsiteY134" fmla="*/ 1433 h 10000"/>
                  <a:gd name="connsiteX135" fmla="*/ 6453 w 9885"/>
                  <a:gd name="connsiteY135" fmla="*/ 1625 h 10000"/>
                  <a:gd name="connsiteX136" fmla="*/ 6182 w 9885"/>
                  <a:gd name="connsiteY136" fmla="*/ 1897 h 10000"/>
                  <a:gd name="connsiteX137" fmla="*/ 6182 w 9885"/>
                  <a:gd name="connsiteY137" fmla="*/ 7081 h 10000"/>
                  <a:gd name="connsiteX138" fmla="*/ 6438 w 9885"/>
                  <a:gd name="connsiteY138" fmla="*/ 7353 h 10000"/>
                  <a:gd name="connsiteX139" fmla="*/ 6397 w 9885"/>
                  <a:gd name="connsiteY139" fmla="*/ 7571 h 10000"/>
                  <a:gd name="connsiteX140" fmla="*/ 6537 w 9885"/>
                  <a:gd name="connsiteY140" fmla="*/ 7787 h 10000"/>
                  <a:gd name="connsiteX141" fmla="*/ 7007 w 9885"/>
                  <a:gd name="connsiteY141" fmla="*/ 7842 h 10000"/>
                  <a:gd name="connsiteX142" fmla="*/ 7648 w 9885"/>
                  <a:gd name="connsiteY142" fmla="*/ 7762 h 10000"/>
                  <a:gd name="connsiteX143" fmla="*/ 7778 w 9885"/>
                  <a:gd name="connsiteY143" fmla="*/ 7547 h 10000"/>
                  <a:gd name="connsiteX144" fmla="*/ 7749 w 9885"/>
                  <a:gd name="connsiteY144" fmla="*/ 7376 h 10000"/>
                  <a:gd name="connsiteX145" fmla="*/ 7763 w 9885"/>
                  <a:gd name="connsiteY145" fmla="*/ 7376 h 10000"/>
                  <a:gd name="connsiteX146" fmla="*/ 8162 w 9885"/>
                  <a:gd name="connsiteY146" fmla="*/ 7081 h 10000"/>
                  <a:gd name="connsiteX147" fmla="*/ 8162 w 9885"/>
                  <a:gd name="connsiteY147" fmla="*/ 1897 h 10000"/>
                  <a:gd name="connsiteX148" fmla="*/ 7763 w 9885"/>
                  <a:gd name="connsiteY148" fmla="*/ 1613 h 10000"/>
                  <a:gd name="connsiteX149" fmla="*/ 7749 w 9885"/>
                  <a:gd name="connsiteY149" fmla="*/ 1613 h 10000"/>
                  <a:gd name="connsiteX150" fmla="*/ 7736 w 9885"/>
                  <a:gd name="connsiteY150" fmla="*/ 1455 h 10000"/>
                  <a:gd name="connsiteX151" fmla="*/ 7806 w 9885"/>
                  <a:gd name="connsiteY151" fmla="*/ 1329 h 10000"/>
                  <a:gd name="connsiteX152" fmla="*/ 8389 w 9885"/>
                  <a:gd name="connsiteY152" fmla="*/ 1261 h 10000"/>
                  <a:gd name="connsiteX153" fmla="*/ 8802 w 9885"/>
                  <a:gd name="connsiteY153" fmla="*/ 1305 h 10000"/>
                  <a:gd name="connsiteX154" fmla="*/ 8876 w 9885"/>
                  <a:gd name="connsiteY154" fmla="*/ 1433 h 10000"/>
                  <a:gd name="connsiteX155" fmla="*/ 8845 w 9885"/>
                  <a:gd name="connsiteY155" fmla="*/ 1625 h 10000"/>
                  <a:gd name="connsiteX156" fmla="*/ 8560 w 9885"/>
                  <a:gd name="connsiteY156" fmla="*/ 1897 h 10000"/>
                  <a:gd name="connsiteX157" fmla="*/ 8560 w 9885"/>
                  <a:gd name="connsiteY157" fmla="*/ 7081 h 10000"/>
                  <a:gd name="connsiteX158" fmla="*/ 8903 w 9885"/>
                  <a:gd name="connsiteY158" fmla="*/ 7364 h 10000"/>
                  <a:gd name="connsiteX159" fmla="*/ 9016 w 9885"/>
                  <a:gd name="connsiteY159" fmla="*/ 7716 h 10000"/>
                  <a:gd name="connsiteX160" fmla="*/ 8960 w 9885"/>
                  <a:gd name="connsiteY160" fmla="*/ 7831 h 10000"/>
                  <a:gd name="connsiteX161" fmla="*/ 8761 w 9885"/>
                  <a:gd name="connsiteY161" fmla="*/ 7875 h 10000"/>
                  <a:gd name="connsiteX162" fmla="*/ 8248 w 9885"/>
                  <a:gd name="connsiteY162" fmla="*/ 7888 h 10000"/>
                  <a:gd name="connsiteX163" fmla="*/ 7834 w 9885"/>
                  <a:gd name="connsiteY163" fmla="*/ 7956 h 10000"/>
                  <a:gd name="connsiteX164" fmla="*/ 7736 w 9885"/>
                  <a:gd name="connsiteY164" fmla="*/ 8137 h 10000"/>
                  <a:gd name="connsiteX165" fmla="*/ 8034 w 9885"/>
                  <a:gd name="connsiteY165" fmla="*/ 8500 h 10000"/>
                  <a:gd name="connsiteX166" fmla="*/ 8788 w 9885"/>
                  <a:gd name="connsiteY166" fmla="*/ 8558 h 10000"/>
                  <a:gd name="connsiteX167" fmla="*/ 9471 w 9885"/>
                  <a:gd name="connsiteY167" fmla="*/ 8613 h 10000"/>
                  <a:gd name="connsiteX168" fmla="*/ 9671 w 9885"/>
                  <a:gd name="connsiteY168" fmla="*/ 8741 h 10000"/>
                  <a:gd name="connsiteX169" fmla="*/ 9772 w 9885"/>
                  <a:gd name="connsiteY169" fmla="*/ 8889 h 10000"/>
                  <a:gd name="connsiteX170" fmla="*/ 9700 w 9885"/>
                  <a:gd name="connsiteY170" fmla="*/ 8967 h 10000"/>
                  <a:gd name="connsiteX171" fmla="*/ 9373 w 9885"/>
                  <a:gd name="connsiteY171" fmla="*/ 9034 h 10000"/>
                  <a:gd name="connsiteX172" fmla="*/ 9074 w 9885"/>
                  <a:gd name="connsiteY172" fmla="*/ 9047 h 10000"/>
                  <a:gd name="connsiteX173" fmla="*/ 5498 w 9885"/>
                  <a:gd name="connsiteY173" fmla="*/ 8900 h 10000"/>
                  <a:gd name="connsiteX174" fmla="*/ 4771 w 9885"/>
                  <a:gd name="connsiteY174" fmla="*/ 8943 h 10000"/>
                  <a:gd name="connsiteX175" fmla="*/ 4231 w 9885"/>
                  <a:gd name="connsiteY175" fmla="*/ 9445 h 10000"/>
                  <a:gd name="connsiteX176" fmla="*/ 4330 w 9885"/>
                  <a:gd name="connsiteY176" fmla="*/ 9956 h 10000"/>
                  <a:gd name="connsiteX177" fmla="*/ 4330 w 9885"/>
                  <a:gd name="connsiteY177" fmla="*/ 9978 h 10000"/>
                  <a:gd name="connsiteX178" fmla="*/ 4431 w 9885"/>
                  <a:gd name="connsiteY178" fmla="*/ 10000 h 10000"/>
                  <a:gd name="connsiteX179" fmla="*/ 4431 w 9885"/>
                  <a:gd name="connsiteY179" fmla="*/ 10000 h 10000"/>
                  <a:gd name="connsiteX180" fmla="*/ 4445 w 9885"/>
                  <a:gd name="connsiteY180" fmla="*/ 9956 h 10000"/>
                  <a:gd name="connsiteX181" fmla="*/ 4344 w 9885"/>
                  <a:gd name="connsiteY181" fmla="*/ 9445 h 10000"/>
                  <a:gd name="connsiteX182" fmla="*/ 4799 w 9885"/>
                  <a:gd name="connsiteY182" fmla="*/ 9024 h 10000"/>
                  <a:gd name="connsiteX183" fmla="*/ 5498 w 9885"/>
                  <a:gd name="connsiteY183" fmla="*/ 8989 h 10000"/>
                  <a:gd name="connsiteX184" fmla="*/ 9074 w 9885"/>
                  <a:gd name="connsiteY184" fmla="*/ 9137 h 10000"/>
                  <a:gd name="connsiteX185" fmla="*/ 9387 w 9885"/>
                  <a:gd name="connsiteY185" fmla="*/ 9126 h 10000"/>
                  <a:gd name="connsiteX186" fmla="*/ 9772 w 9885"/>
                  <a:gd name="connsiteY186" fmla="*/ 9047 h 10000"/>
                  <a:gd name="connsiteX187" fmla="*/ 9885 w 9885"/>
                  <a:gd name="connsiteY187" fmla="*/ 8889 h 10000"/>
                  <a:gd name="connsiteX188" fmla="*/ 9759 w 9885"/>
                  <a:gd name="connsiteY188" fmla="*/ 8670 h 10000"/>
                  <a:gd name="connsiteX0" fmla="*/ 8806 w 8933"/>
                  <a:gd name="connsiteY0" fmla="*/ 8675 h 10005"/>
                  <a:gd name="connsiteX1" fmla="*/ 8575 w 8933"/>
                  <a:gd name="connsiteY1" fmla="*/ 8541 h 10005"/>
                  <a:gd name="connsiteX2" fmla="*/ 7837 w 8933"/>
                  <a:gd name="connsiteY2" fmla="*/ 8472 h 10005"/>
                  <a:gd name="connsiteX3" fmla="*/ 7117 w 8933"/>
                  <a:gd name="connsiteY3" fmla="*/ 8427 h 10005"/>
                  <a:gd name="connsiteX4" fmla="*/ 6872 w 8933"/>
                  <a:gd name="connsiteY4" fmla="*/ 8142 h 10005"/>
                  <a:gd name="connsiteX5" fmla="*/ 6929 w 8933"/>
                  <a:gd name="connsiteY5" fmla="*/ 8028 h 10005"/>
                  <a:gd name="connsiteX6" fmla="*/ 7117 w 8933"/>
                  <a:gd name="connsiteY6" fmla="*/ 7994 h 10005"/>
                  <a:gd name="connsiteX7" fmla="*/ 7649 w 8933"/>
                  <a:gd name="connsiteY7" fmla="*/ 7984 h 10005"/>
                  <a:gd name="connsiteX8" fmla="*/ 8068 w 8933"/>
                  <a:gd name="connsiteY8" fmla="*/ 7904 h 10005"/>
                  <a:gd name="connsiteX9" fmla="*/ 8170 w 8933"/>
                  <a:gd name="connsiteY9" fmla="*/ 7721 h 10005"/>
                  <a:gd name="connsiteX10" fmla="*/ 8068 w 8933"/>
                  <a:gd name="connsiteY10" fmla="*/ 7369 h 10005"/>
                  <a:gd name="connsiteX11" fmla="*/ 8400 w 8933"/>
                  <a:gd name="connsiteY11" fmla="*/ 7086 h 10005"/>
                  <a:gd name="connsiteX12" fmla="*/ 8400 w 8933"/>
                  <a:gd name="connsiteY12" fmla="*/ 1902 h 10005"/>
                  <a:gd name="connsiteX13" fmla="*/ 7997 w 8933"/>
                  <a:gd name="connsiteY13" fmla="*/ 1618 h 10005"/>
                  <a:gd name="connsiteX14" fmla="*/ 8026 w 8933"/>
                  <a:gd name="connsiteY14" fmla="*/ 1438 h 10005"/>
                  <a:gd name="connsiteX15" fmla="*/ 7881 w 8933"/>
                  <a:gd name="connsiteY15" fmla="*/ 1220 h 10005"/>
                  <a:gd name="connsiteX16" fmla="*/ 7420 w 8933"/>
                  <a:gd name="connsiteY16" fmla="*/ 1175 h 10005"/>
                  <a:gd name="connsiteX17" fmla="*/ 6772 w 8933"/>
                  <a:gd name="connsiteY17" fmla="*/ 1255 h 10005"/>
                  <a:gd name="connsiteX18" fmla="*/ 6643 w 8933"/>
                  <a:gd name="connsiteY18" fmla="*/ 1460 h 10005"/>
                  <a:gd name="connsiteX19" fmla="*/ 6670 w 8933"/>
                  <a:gd name="connsiteY19" fmla="*/ 1630 h 10005"/>
                  <a:gd name="connsiteX20" fmla="*/ 6384 w 8933"/>
                  <a:gd name="connsiteY20" fmla="*/ 1902 h 10005"/>
                  <a:gd name="connsiteX21" fmla="*/ 6384 w 8933"/>
                  <a:gd name="connsiteY21" fmla="*/ 7086 h 10005"/>
                  <a:gd name="connsiteX22" fmla="*/ 6657 w 8933"/>
                  <a:gd name="connsiteY22" fmla="*/ 7358 h 10005"/>
                  <a:gd name="connsiteX23" fmla="*/ 6685 w 8933"/>
                  <a:gd name="connsiteY23" fmla="*/ 7552 h 10005"/>
                  <a:gd name="connsiteX24" fmla="*/ 6613 w 8933"/>
                  <a:gd name="connsiteY24" fmla="*/ 7687 h 10005"/>
                  <a:gd name="connsiteX25" fmla="*/ 6022 w 8933"/>
                  <a:gd name="connsiteY25" fmla="*/ 7754 h 10005"/>
                  <a:gd name="connsiteX26" fmla="*/ 5590 w 8933"/>
                  <a:gd name="connsiteY26" fmla="*/ 7709 h 10005"/>
                  <a:gd name="connsiteX27" fmla="*/ 5518 w 8933"/>
                  <a:gd name="connsiteY27" fmla="*/ 7576 h 10005"/>
                  <a:gd name="connsiteX28" fmla="*/ 5560 w 8933"/>
                  <a:gd name="connsiteY28" fmla="*/ 7369 h 10005"/>
                  <a:gd name="connsiteX29" fmla="*/ 5590 w 8933"/>
                  <a:gd name="connsiteY29" fmla="*/ 7381 h 10005"/>
                  <a:gd name="connsiteX30" fmla="*/ 5992 w 8933"/>
                  <a:gd name="connsiteY30" fmla="*/ 7086 h 10005"/>
                  <a:gd name="connsiteX31" fmla="*/ 5992 w 8933"/>
                  <a:gd name="connsiteY31" fmla="*/ 1902 h 10005"/>
                  <a:gd name="connsiteX32" fmla="*/ 5590 w 8933"/>
                  <a:gd name="connsiteY32" fmla="*/ 1618 h 10005"/>
                  <a:gd name="connsiteX33" fmla="*/ 5590 w 8933"/>
                  <a:gd name="connsiteY33" fmla="*/ 1618 h 10005"/>
                  <a:gd name="connsiteX34" fmla="*/ 5617 w 8933"/>
                  <a:gd name="connsiteY34" fmla="*/ 1438 h 10005"/>
                  <a:gd name="connsiteX35" fmla="*/ 5475 w 8933"/>
                  <a:gd name="connsiteY35" fmla="*/ 1220 h 10005"/>
                  <a:gd name="connsiteX36" fmla="*/ 5013 w 8933"/>
                  <a:gd name="connsiteY36" fmla="*/ 1175 h 10005"/>
                  <a:gd name="connsiteX37" fmla="*/ 4351 w 8933"/>
                  <a:gd name="connsiteY37" fmla="*/ 1255 h 10005"/>
                  <a:gd name="connsiteX38" fmla="*/ 4220 w 8933"/>
                  <a:gd name="connsiteY38" fmla="*/ 1460 h 10005"/>
                  <a:gd name="connsiteX39" fmla="*/ 4249 w 8933"/>
                  <a:gd name="connsiteY39" fmla="*/ 1630 h 10005"/>
                  <a:gd name="connsiteX40" fmla="*/ 3990 w 8933"/>
                  <a:gd name="connsiteY40" fmla="*/ 1902 h 10005"/>
                  <a:gd name="connsiteX41" fmla="*/ 3990 w 8933"/>
                  <a:gd name="connsiteY41" fmla="*/ 7086 h 10005"/>
                  <a:gd name="connsiteX42" fmla="*/ 4249 w 8933"/>
                  <a:gd name="connsiteY42" fmla="*/ 7358 h 10005"/>
                  <a:gd name="connsiteX43" fmla="*/ 4279 w 8933"/>
                  <a:gd name="connsiteY43" fmla="*/ 7552 h 10005"/>
                  <a:gd name="connsiteX44" fmla="*/ 4206 w 8933"/>
                  <a:gd name="connsiteY44" fmla="*/ 7687 h 10005"/>
                  <a:gd name="connsiteX45" fmla="*/ 3617 w 8933"/>
                  <a:gd name="connsiteY45" fmla="*/ 7754 h 10005"/>
                  <a:gd name="connsiteX46" fmla="*/ 3200 w 8933"/>
                  <a:gd name="connsiteY46" fmla="*/ 7709 h 10005"/>
                  <a:gd name="connsiteX47" fmla="*/ 3126 w 8933"/>
                  <a:gd name="connsiteY47" fmla="*/ 7576 h 10005"/>
                  <a:gd name="connsiteX48" fmla="*/ 3157 w 8933"/>
                  <a:gd name="connsiteY48" fmla="*/ 7369 h 10005"/>
                  <a:gd name="connsiteX49" fmla="*/ 3186 w 8933"/>
                  <a:gd name="connsiteY49" fmla="*/ 7381 h 10005"/>
                  <a:gd name="connsiteX50" fmla="*/ 3587 w 8933"/>
                  <a:gd name="connsiteY50" fmla="*/ 7086 h 10005"/>
                  <a:gd name="connsiteX51" fmla="*/ 3587 w 8933"/>
                  <a:gd name="connsiteY51" fmla="*/ 1902 h 10005"/>
                  <a:gd name="connsiteX52" fmla="*/ 3299 w 8933"/>
                  <a:gd name="connsiteY52" fmla="*/ 1630 h 10005"/>
                  <a:gd name="connsiteX53" fmla="*/ 3328 w 8933"/>
                  <a:gd name="connsiteY53" fmla="*/ 1448 h 10005"/>
                  <a:gd name="connsiteX54" fmla="*/ 3200 w 8933"/>
                  <a:gd name="connsiteY54" fmla="*/ 1232 h 10005"/>
                  <a:gd name="connsiteX55" fmla="*/ 2724 w 8933"/>
                  <a:gd name="connsiteY55" fmla="*/ 1185 h 10005"/>
                  <a:gd name="connsiteX56" fmla="*/ 2075 w 8933"/>
                  <a:gd name="connsiteY56" fmla="*/ 1266 h 10005"/>
                  <a:gd name="connsiteX57" fmla="*/ 1945 w 8933"/>
                  <a:gd name="connsiteY57" fmla="*/ 1472 h 10005"/>
                  <a:gd name="connsiteX58" fmla="*/ 1973 w 8933"/>
                  <a:gd name="connsiteY58" fmla="*/ 1618 h 10005"/>
                  <a:gd name="connsiteX59" fmla="*/ 1587 w 8933"/>
                  <a:gd name="connsiteY59" fmla="*/ 1902 h 10005"/>
                  <a:gd name="connsiteX60" fmla="*/ 1587 w 8933"/>
                  <a:gd name="connsiteY60" fmla="*/ 7086 h 10005"/>
                  <a:gd name="connsiteX61" fmla="*/ 1945 w 8933"/>
                  <a:gd name="connsiteY61" fmla="*/ 7369 h 10005"/>
                  <a:gd name="connsiteX62" fmla="*/ 1987 w 8933"/>
                  <a:gd name="connsiteY62" fmla="*/ 7576 h 10005"/>
                  <a:gd name="connsiteX63" fmla="*/ 1916 w 8933"/>
                  <a:gd name="connsiteY63" fmla="*/ 7699 h 10005"/>
                  <a:gd name="connsiteX64" fmla="*/ 1325 w 8933"/>
                  <a:gd name="connsiteY64" fmla="*/ 7767 h 10005"/>
                  <a:gd name="connsiteX65" fmla="*/ 908 w 8933"/>
                  <a:gd name="connsiteY65" fmla="*/ 7721 h 10005"/>
                  <a:gd name="connsiteX66" fmla="*/ 834 w 8933"/>
                  <a:gd name="connsiteY66" fmla="*/ 7599 h 10005"/>
                  <a:gd name="connsiteX67" fmla="*/ 877 w 8933"/>
                  <a:gd name="connsiteY67" fmla="*/ 7369 h 10005"/>
                  <a:gd name="connsiteX68" fmla="*/ 1195 w 8933"/>
                  <a:gd name="connsiteY68" fmla="*/ 7086 h 10005"/>
                  <a:gd name="connsiteX69" fmla="*/ 1195 w 8933"/>
                  <a:gd name="connsiteY69" fmla="*/ 1902 h 10005"/>
                  <a:gd name="connsiteX70" fmla="*/ 820 w 8933"/>
                  <a:gd name="connsiteY70" fmla="*/ 1618 h 10005"/>
                  <a:gd name="connsiteX71" fmla="*/ 834 w 8933"/>
                  <a:gd name="connsiteY71" fmla="*/ 1504 h 10005"/>
                  <a:gd name="connsiteX72" fmla="*/ 749 w 8933"/>
                  <a:gd name="connsiteY72" fmla="*/ 1185 h 10005"/>
                  <a:gd name="connsiteX73" fmla="*/ 358 w 8933"/>
                  <a:gd name="connsiteY73" fmla="*/ 1040 h 10005"/>
                  <a:gd name="connsiteX74" fmla="*/ 171 w 8933"/>
                  <a:gd name="connsiteY74" fmla="*/ 981 h 10005"/>
                  <a:gd name="connsiteX75" fmla="*/ 114 w 8933"/>
                  <a:gd name="connsiteY75" fmla="*/ 959 h 10005"/>
                  <a:gd name="connsiteX76" fmla="*/ 114 w 8933"/>
                  <a:gd name="connsiteY76" fmla="*/ 959 h 10005"/>
                  <a:gd name="connsiteX77" fmla="*/ 129 w 8933"/>
                  <a:gd name="connsiteY77" fmla="*/ 936 h 10005"/>
                  <a:gd name="connsiteX78" fmla="*/ 461 w 8933"/>
                  <a:gd name="connsiteY78" fmla="*/ 788 h 10005"/>
                  <a:gd name="connsiteX79" fmla="*/ 806 w 8933"/>
                  <a:gd name="connsiteY79" fmla="*/ 585 h 10005"/>
                  <a:gd name="connsiteX80" fmla="*/ 908 w 8933"/>
                  <a:gd name="connsiteY80" fmla="*/ 288 h 10005"/>
                  <a:gd name="connsiteX81" fmla="*/ 633 w 8933"/>
                  <a:gd name="connsiteY81" fmla="*/ 16 h 10005"/>
                  <a:gd name="connsiteX82" fmla="*/ 503 w 8933"/>
                  <a:gd name="connsiteY82" fmla="*/ 5 h 10005"/>
                  <a:gd name="connsiteX83" fmla="*/ 503 w 8933"/>
                  <a:gd name="connsiteY83" fmla="*/ 96 h 10005"/>
                  <a:gd name="connsiteX84" fmla="*/ 603 w 8933"/>
                  <a:gd name="connsiteY84" fmla="*/ 108 h 10005"/>
                  <a:gd name="connsiteX85" fmla="*/ 792 w 8933"/>
                  <a:gd name="connsiteY85" fmla="*/ 288 h 10005"/>
                  <a:gd name="connsiteX86" fmla="*/ 706 w 8933"/>
                  <a:gd name="connsiteY86" fmla="*/ 540 h 10005"/>
                  <a:gd name="connsiteX87" fmla="*/ 358 w 8933"/>
                  <a:gd name="connsiteY87" fmla="*/ 730 h 10005"/>
                  <a:gd name="connsiteX88" fmla="*/ 129 w 8933"/>
                  <a:gd name="connsiteY88" fmla="*/ 823 h 10005"/>
                  <a:gd name="connsiteX89" fmla="*/ 0 w 8933"/>
                  <a:gd name="connsiteY89" fmla="*/ 947 h 10005"/>
                  <a:gd name="connsiteX90" fmla="*/ 0 w 8933"/>
                  <a:gd name="connsiteY90" fmla="*/ 959 h 10005"/>
                  <a:gd name="connsiteX91" fmla="*/ 114 w 8933"/>
                  <a:gd name="connsiteY91" fmla="*/ 1063 h 10005"/>
                  <a:gd name="connsiteX92" fmla="*/ 432 w 8933"/>
                  <a:gd name="connsiteY92" fmla="*/ 1151 h 10005"/>
                  <a:gd name="connsiteX93" fmla="*/ 647 w 8933"/>
                  <a:gd name="connsiteY93" fmla="*/ 1244 h 10005"/>
                  <a:gd name="connsiteX94" fmla="*/ 721 w 8933"/>
                  <a:gd name="connsiteY94" fmla="*/ 1504 h 10005"/>
                  <a:gd name="connsiteX95" fmla="*/ 706 w 8933"/>
                  <a:gd name="connsiteY95" fmla="*/ 1618 h 10005"/>
                  <a:gd name="connsiteX96" fmla="*/ 387 w 8933"/>
                  <a:gd name="connsiteY96" fmla="*/ 1902 h 10005"/>
                  <a:gd name="connsiteX97" fmla="*/ 387 w 8933"/>
                  <a:gd name="connsiteY97" fmla="*/ 7086 h 10005"/>
                  <a:gd name="connsiteX98" fmla="*/ 749 w 8933"/>
                  <a:gd name="connsiteY98" fmla="*/ 7369 h 10005"/>
                  <a:gd name="connsiteX99" fmla="*/ 721 w 8933"/>
                  <a:gd name="connsiteY99" fmla="*/ 7599 h 10005"/>
                  <a:gd name="connsiteX100" fmla="*/ 849 w 8933"/>
                  <a:gd name="connsiteY100" fmla="*/ 7814 h 10005"/>
                  <a:gd name="connsiteX101" fmla="*/ 1325 w 8933"/>
                  <a:gd name="connsiteY101" fmla="*/ 7857 h 10005"/>
                  <a:gd name="connsiteX102" fmla="*/ 1973 w 8933"/>
                  <a:gd name="connsiteY102" fmla="*/ 7779 h 10005"/>
                  <a:gd name="connsiteX103" fmla="*/ 2103 w 8933"/>
                  <a:gd name="connsiteY103" fmla="*/ 7576 h 10005"/>
                  <a:gd name="connsiteX104" fmla="*/ 2075 w 8933"/>
                  <a:gd name="connsiteY104" fmla="*/ 7369 h 10005"/>
                  <a:gd name="connsiteX105" fmla="*/ 2392 w 8933"/>
                  <a:gd name="connsiteY105" fmla="*/ 7086 h 10005"/>
                  <a:gd name="connsiteX106" fmla="*/ 2392 w 8933"/>
                  <a:gd name="connsiteY106" fmla="*/ 1902 h 10005"/>
                  <a:gd name="connsiteX107" fmla="*/ 2089 w 8933"/>
                  <a:gd name="connsiteY107" fmla="*/ 1618 h 10005"/>
                  <a:gd name="connsiteX108" fmla="*/ 2060 w 8933"/>
                  <a:gd name="connsiteY108" fmla="*/ 1472 h 10005"/>
                  <a:gd name="connsiteX109" fmla="*/ 2133 w 8933"/>
                  <a:gd name="connsiteY109" fmla="*/ 1346 h 10005"/>
                  <a:gd name="connsiteX110" fmla="*/ 2724 w 8933"/>
                  <a:gd name="connsiteY110" fmla="*/ 1277 h 10005"/>
                  <a:gd name="connsiteX111" fmla="*/ 3142 w 8933"/>
                  <a:gd name="connsiteY111" fmla="*/ 1324 h 10005"/>
                  <a:gd name="connsiteX112" fmla="*/ 3213 w 8933"/>
                  <a:gd name="connsiteY112" fmla="*/ 1448 h 10005"/>
                  <a:gd name="connsiteX113" fmla="*/ 3186 w 8933"/>
                  <a:gd name="connsiteY113" fmla="*/ 1618 h 10005"/>
                  <a:gd name="connsiteX114" fmla="*/ 3186 w 8933"/>
                  <a:gd name="connsiteY114" fmla="*/ 1618 h 10005"/>
                  <a:gd name="connsiteX115" fmla="*/ 2780 w 8933"/>
                  <a:gd name="connsiteY115" fmla="*/ 1902 h 10005"/>
                  <a:gd name="connsiteX116" fmla="*/ 2780 w 8933"/>
                  <a:gd name="connsiteY116" fmla="*/ 7086 h 10005"/>
                  <a:gd name="connsiteX117" fmla="*/ 3040 w 8933"/>
                  <a:gd name="connsiteY117" fmla="*/ 7358 h 10005"/>
                  <a:gd name="connsiteX118" fmla="*/ 3012 w 8933"/>
                  <a:gd name="connsiteY118" fmla="*/ 7576 h 10005"/>
                  <a:gd name="connsiteX119" fmla="*/ 3142 w 8933"/>
                  <a:gd name="connsiteY119" fmla="*/ 7792 h 10005"/>
                  <a:gd name="connsiteX120" fmla="*/ 3617 w 8933"/>
                  <a:gd name="connsiteY120" fmla="*/ 7847 h 10005"/>
                  <a:gd name="connsiteX121" fmla="*/ 4262 w 8933"/>
                  <a:gd name="connsiteY121" fmla="*/ 7767 h 10005"/>
                  <a:gd name="connsiteX122" fmla="*/ 4393 w 8933"/>
                  <a:gd name="connsiteY122" fmla="*/ 7552 h 10005"/>
                  <a:gd name="connsiteX123" fmla="*/ 4364 w 8933"/>
                  <a:gd name="connsiteY123" fmla="*/ 7369 h 10005"/>
                  <a:gd name="connsiteX124" fmla="*/ 4393 w 8933"/>
                  <a:gd name="connsiteY124" fmla="*/ 7381 h 10005"/>
                  <a:gd name="connsiteX125" fmla="*/ 4798 w 8933"/>
                  <a:gd name="connsiteY125" fmla="*/ 7086 h 10005"/>
                  <a:gd name="connsiteX126" fmla="*/ 4798 w 8933"/>
                  <a:gd name="connsiteY126" fmla="*/ 1902 h 10005"/>
                  <a:gd name="connsiteX127" fmla="*/ 4393 w 8933"/>
                  <a:gd name="connsiteY127" fmla="*/ 1618 h 10005"/>
                  <a:gd name="connsiteX128" fmla="*/ 4364 w 8933"/>
                  <a:gd name="connsiteY128" fmla="*/ 1618 h 10005"/>
                  <a:gd name="connsiteX129" fmla="*/ 4351 w 8933"/>
                  <a:gd name="connsiteY129" fmla="*/ 1460 h 10005"/>
                  <a:gd name="connsiteX130" fmla="*/ 4408 w 8933"/>
                  <a:gd name="connsiteY130" fmla="*/ 1334 h 10005"/>
                  <a:gd name="connsiteX131" fmla="*/ 5013 w 8933"/>
                  <a:gd name="connsiteY131" fmla="*/ 1266 h 10005"/>
                  <a:gd name="connsiteX132" fmla="*/ 5433 w 8933"/>
                  <a:gd name="connsiteY132" fmla="*/ 1310 h 10005"/>
                  <a:gd name="connsiteX133" fmla="*/ 5504 w 8933"/>
                  <a:gd name="connsiteY133" fmla="*/ 1438 h 10005"/>
                  <a:gd name="connsiteX134" fmla="*/ 5461 w 8933"/>
                  <a:gd name="connsiteY134" fmla="*/ 1630 h 10005"/>
                  <a:gd name="connsiteX135" fmla="*/ 5187 w 8933"/>
                  <a:gd name="connsiteY135" fmla="*/ 1902 h 10005"/>
                  <a:gd name="connsiteX136" fmla="*/ 5187 w 8933"/>
                  <a:gd name="connsiteY136" fmla="*/ 7086 h 10005"/>
                  <a:gd name="connsiteX137" fmla="*/ 5446 w 8933"/>
                  <a:gd name="connsiteY137" fmla="*/ 7358 h 10005"/>
                  <a:gd name="connsiteX138" fmla="*/ 5404 w 8933"/>
                  <a:gd name="connsiteY138" fmla="*/ 7576 h 10005"/>
                  <a:gd name="connsiteX139" fmla="*/ 5546 w 8933"/>
                  <a:gd name="connsiteY139" fmla="*/ 7792 h 10005"/>
                  <a:gd name="connsiteX140" fmla="*/ 6022 w 8933"/>
                  <a:gd name="connsiteY140" fmla="*/ 7847 h 10005"/>
                  <a:gd name="connsiteX141" fmla="*/ 6670 w 8933"/>
                  <a:gd name="connsiteY141" fmla="*/ 7767 h 10005"/>
                  <a:gd name="connsiteX142" fmla="*/ 6801 w 8933"/>
                  <a:gd name="connsiteY142" fmla="*/ 7552 h 10005"/>
                  <a:gd name="connsiteX143" fmla="*/ 6772 w 8933"/>
                  <a:gd name="connsiteY143" fmla="*/ 7381 h 10005"/>
                  <a:gd name="connsiteX144" fmla="*/ 6786 w 8933"/>
                  <a:gd name="connsiteY144" fmla="*/ 7381 h 10005"/>
                  <a:gd name="connsiteX145" fmla="*/ 7190 w 8933"/>
                  <a:gd name="connsiteY145" fmla="*/ 7086 h 10005"/>
                  <a:gd name="connsiteX146" fmla="*/ 7190 w 8933"/>
                  <a:gd name="connsiteY146" fmla="*/ 1902 h 10005"/>
                  <a:gd name="connsiteX147" fmla="*/ 6786 w 8933"/>
                  <a:gd name="connsiteY147" fmla="*/ 1618 h 10005"/>
                  <a:gd name="connsiteX148" fmla="*/ 6772 w 8933"/>
                  <a:gd name="connsiteY148" fmla="*/ 1618 h 10005"/>
                  <a:gd name="connsiteX149" fmla="*/ 6759 w 8933"/>
                  <a:gd name="connsiteY149" fmla="*/ 1460 h 10005"/>
                  <a:gd name="connsiteX150" fmla="*/ 6830 w 8933"/>
                  <a:gd name="connsiteY150" fmla="*/ 1334 h 10005"/>
                  <a:gd name="connsiteX151" fmla="*/ 7420 w 8933"/>
                  <a:gd name="connsiteY151" fmla="*/ 1266 h 10005"/>
                  <a:gd name="connsiteX152" fmla="*/ 7837 w 8933"/>
                  <a:gd name="connsiteY152" fmla="*/ 1310 h 10005"/>
                  <a:gd name="connsiteX153" fmla="*/ 7912 w 8933"/>
                  <a:gd name="connsiteY153" fmla="*/ 1438 h 10005"/>
                  <a:gd name="connsiteX154" fmla="*/ 7881 w 8933"/>
                  <a:gd name="connsiteY154" fmla="*/ 1630 h 10005"/>
                  <a:gd name="connsiteX155" fmla="*/ 7593 w 8933"/>
                  <a:gd name="connsiteY155" fmla="*/ 1902 h 10005"/>
                  <a:gd name="connsiteX156" fmla="*/ 7593 w 8933"/>
                  <a:gd name="connsiteY156" fmla="*/ 7086 h 10005"/>
                  <a:gd name="connsiteX157" fmla="*/ 7940 w 8933"/>
                  <a:gd name="connsiteY157" fmla="*/ 7369 h 10005"/>
                  <a:gd name="connsiteX158" fmla="*/ 8054 w 8933"/>
                  <a:gd name="connsiteY158" fmla="*/ 7721 h 10005"/>
                  <a:gd name="connsiteX159" fmla="*/ 7997 w 8933"/>
                  <a:gd name="connsiteY159" fmla="*/ 7836 h 10005"/>
                  <a:gd name="connsiteX160" fmla="*/ 7796 w 8933"/>
                  <a:gd name="connsiteY160" fmla="*/ 7880 h 10005"/>
                  <a:gd name="connsiteX161" fmla="*/ 7277 w 8933"/>
                  <a:gd name="connsiteY161" fmla="*/ 7893 h 10005"/>
                  <a:gd name="connsiteX162" fmla="*/ 6858 w 8933"/>
                  <a:gd name="connsiteY162" fmla="*/ 7961 h 10005"/>
                  <a:gd name="connsiteX163" fmla="*/ 6759 w 8933"/>
                  <a:gd name="connsiteY163" fmla="*/ 8142 h 10005"/>
                  <a:gd name="connsiteX164" fmla="*/ 7060 w 8933"/>
                  <a:gd name="connsiteY164" fmla="*/ 8505 h 10005"/>
                  <a:gd name="connsiteX165" fmla="*/ 7823 w 8933"/>
                  <a:gd name="connsiteY165" fmla="*/ 8563 h 10005"/>
                  <a:gd name="connsiteX166" fmla="*/ 8514 w 8933"/>
                  <a:gd name="connsiteY166" fmla="*/ 8618 h 10005"/>
                  <a:gd name="connsiteX167" fmla="*/ 8717 w 8933"/>
                  <a:gd name="connsiteY167" fmla="*/ 8746 h 10005"/>
                  <a:gd name="connsiteX168" fmla="*/ 8819 w 8933"/>
                  <a:gd name="connsiteY168" fmla="*/ 8894 h 10005"/>
                  <a:gd name="connsiteX169" fmla="*/ 8746 w 8933"/>
                  <a:gd name="connsiteY169" fmla="*/ 8972 h 10005"/>
                  <a:gd name="connsiteX170" fmla="*/ 8415 w 8933"/>
                  <a:gd name="connsiteY170" fmla="*/ 9039 h 10005"/>
                  <a:gd name="connsiteX171" fmla="*/ 8113 w 8933"/>
                  <a:gd name="connsiteY171" fmla="*/ 9052 h 10005"/>
                  <a:gd name="connsiteX172" fmla="*/ 4495 w 8933"/>
                  <a:gd name="connsiteY172" fmla="*/ 8905 h 10005"/>
                  <a:gd name="connsiteX173" fmla="*/ 3760 w 8933"/>
                  <a:gd name="connsiteY173" fmla="*/ 8948 h 10005"/>
                  <a:gd name="connsiteX174" fmla="*/ 3213 w 8933"/>
                  <a:gd name="connsiteY174" fmla="*/ 9450 h 10005"/>
                  <a:gd name="connsiteX175" fmla="*/ 3313 w 8933"/>
                  <a:gd name="connsiteY175" fmla="*/ 9961 h 10005"/>
                  <a:gd name="connsiteX176" fmla="*/ 3313 w 8933"/>
                  <a:gd name="connsiteY176" fmla="*/ 9983 h 10005"/>
                  <a:gd name="connsiteX177" fmla="*/ 3416 w 8933"/>
                  <a:gd name="connsiteY177" fmla="*/ 10005 h 10005"/>
                  <a:gd name="connsiteX178" fmla="*/ 3416 w 8933"/>
                  <a:gd name="connsiteY178" fmla="*/ 10005 h 10005"/>
                  <a:gd name="connsiteX179" fmla="*/ 3430 w 8933"/>
                  <a:gd name="connsiteY179" fmla="*/ 9961 h 10005"/>
                  <a:gd name="connsiteX180" fmla="*/ 3328 w 8933"/>
                  <a:gd name="connsiteY180" fmla="*/ 9450 h 10005"/>
                  <a:gd name="connsiteX181" fmla="*/ 3788 w 8933"/>
                  <a:gd name="connsiteY181" fmla="*/ 9029 h 10005"/>
                  <a:gd name="connsiteX182" fmla="*/ 4495 w 8933"/>
                  <a:gd name="connsiteY182" fmla="*/ 8994 h 10005"/>
                  <a:gd name="connsiteX183" fmla="*/ 8113 w 8933"/>
                  <a:gd name="connsiteY183" fmla="*/ 9142 h 10005"/>
                  <a:gd name="connsiteX184" fmla="*/ 8429 w 8933"/>
                  <a:gd name="connsiteY184" fmla="*/ 9131 h 10005"/>
                  <a:gd name="connsiteX185" fmla="*/ 8819 w 8933"/>
                  <a:gd name="connsiteY185" fmla="*/ 9052 h 10005"/>
                  <a:gd name="connsiteX186" fmla="*/ 8933 w 8933"/>
                  <a:gd name="connsiteY186" fmla="*/ 8894 h 10005"/>
                  <a:gd name="connsiteX187" fmla="*/ 8806 w 8933"/>
                  <a:gd name="connsiteY187" fmla="*/ 8675 h 10005"/>
                  <a:gd name="connsiteX0" fmla="*/ 9858 w 10000"/>
                  <a:gd name="connsiteY0" fmla="*/ 8672 h 10001"/>
                  <a:gd name="connsiteX1" fmla="*/ 9599 w 10000"/>
                  <a:gd name="connsiteY1" fmla="*/ 8538 h 10001"/>
                  <a:gd name="connsiteX2" fmla="*/ 8773 w 10000"/>
                  <a:gd name="connsiteY2" fmla="*/ 8469 h 10001"/>
                  <a:gd name="connsiteX3" fmla="*/ 7967 w 10000"/>
                  <a:gd name="connsiteY3" fmla="*/ 8424 h 10001"/>
                  <a:gd name="connsiteX4" fmla="*/ 7693 w 10000"/>
                  <a:gd name="connsiteY4" fmla="*/ 8139 h 10001"/>
                  <a:gd name="connsiteX5" fmla="*/ 7757 w 10000"/>
                  <a:gd name="connsiteY5" fmla="*/ 8025 h 10001"/>
                  <a:gd name="connsiteX6" fmla="*/ 7967 w 10000"/>
                  <a:gd name="connsiteY6" fmla="*/ 7991 h 10001"/>
                  <a:gd name="connsiteX7" fmla="*/ 8563 w 10000"/>
                  <a:gd name="connsiteY7" fmla="*/ 7981 h 10001"/>
                  <a:gd name="connsiteX8" fmla="*/ 9032 w 10000"/>
                  <a:gd name="connsiteY8" fmla="*/ 7901 h 10001"/>
                  <a:gd name="connsiteX9" fmla="*/ 9146 w 10000"/>
                  <a:gd name="connsiteY9" fmla="*/ 7718 h 10001"/>
                  <a:gd name="connsiteX10" fmla="*/ 9032 w 10000"/>
                  <a:gd name="connsiteY10" fmla="*/ 7366 h 10001"/>
                  <a:gd name="connsiteX11" fmla="*/ 9403 w 10000"/>
                  <a:gd name="connsiteY11" fmla="*/ 7083 h 10001"/>
                  <a:gd name="connsiteX12" fmla="*/ 9403 w 10000"/>
                  <a:gd name="connsiteY12" fmla="*/ 1902 h 10001"/>
                  <a:gd name="connsiteX13" fmla="*/ 8952 w 10000"/>
                  <a:gd name="connsiteY13" fmla="*/ 1618 h 10001"/>
                  <a:gd name="connsiteX14" fmla="*/ 8985 w 10000"/>
                  <a:gd name="connsiteY14" fmla="*/ 1438 h 10001"/>
                  <a:gd name="connsiteX15" fmla="*/ 8822 w 10000"/>
                  <a:gd name="connsiteY15" fmla="*/ 1220 h 10001"/>
                  <a:gd name="connsiteX16" fmla="*/ 8306 w 10000"/>
                  <a:gd name="connsiteY16" fmla="*/ 1175 h 10001"/>
                  <a:gd name="connsiteX17" fmla="*/ 7581 w 10000"/>
                  <a:gd name="connsiteY17" fmla="*/ 1255 h 10001"/>
                  <a:gd name="connsiteX18" fmla="*/ 7436 w 10000"/>
                  <a:gd name="connsiteY18" fmla="*/ 1460 h 10001"/>
                  <a:gd name="connsiteX19" fmla="*/ 7467 w 10000"/>
                  <a:gd name="connsiteY19" fmla="*/ 1630 h 10001"/>
                  <a:gd name="connsiteX20" fmla="*/ 7147 w 10000"/>
                  <a:gd name="connsiteY20" fmla="*/ 1902 h 10001"/>
                  <a:gd name="connsiteX21" fmla="*/ 7147 w 10000"/>
                  <a:gd name="connsiteY21" fmla="*/ 7083 h 10001"/>
                  <a:gd name="connsiteX22" fmla="*/ 7452 w 10000"/>
                  <a:gd name="connsiteY22" fmla="*/ 7355 h 10001"/>
                  <a:gd name="connsiteX23" fmla="*/ 7483 w 10000"/>
                  <a:gd name="connsiteY23" fmla="*/ 7549 h 10001"/>
                  <a:gd name="connsiteX24" fmla="*/ 7403 w 10000"/>
                  <a:gd name="connsiteY24" fmla="*/ 7684 h 10001"/>
                  <a:gd name="connsiteX25" fmla="*/ 6741 w 10000"/>
                  <a:gd name="connsiteY25" fmla="*/ 7751 h 10001"/>
                  <a:gd name="connsiteX26" fmla="*/ 6258 w 10000"/>
                  <a:gd name="connsiteY26" fmla="*/ 7706 h 10001"/>
                  <a:gd name="connsiteX27" fmla="*/ 6177 w 10000"/>
                  <a:gd name="connsiteY27" fmla="*/ 7573 h 10001"/>
                  <a:gd name="connsiteX28" fmla="*/ 6224 w 10000"/>
                  <a:gd name="connsiteY28" fmla="*/ 7366 h 10001"/>
                  <a:gd name="connsiteX29" fmla="*/ 6258 w 10000"/>
                  <a:gd name="connsiteY29" fmla="*/ 7378 h 10001"/>
                  <a:gd name="connsiteX30" fmla="*/ 6708 w 10000"/>
                  <a:gd name="connsiteY30" fmla="*/ 7083 h 10001"/>
                  <a:gd name="connsiteX31" fmla="*/ 6708 w 10000"/>
                  <a:gd name="connsiteY31" fmla="*/ 1902 h 10001"/>
                  <a:gd name="connsiteX32" fmla="*/ 6258 w 10000"/>
                  <a:gd name="connsiteY32" fmla="*/ 1618 h 10001"/>
                  <a:gd name="connsiteX33" fmla="*/ 6258 w 10000"/>
                  <a:gd name="connsiteY33" fmla="*/ 1618 h 10001"/>
                  <a:gd name="connsiteX34" fmla="*/ 6288 w 10000"/>
                  <a:gd name="connsiteY34" fmla="*/ 1438 h 10001"/>
                  <a:gd name="connsiteX35" fmla="*/ 6129 w 10000"/>
                  <a:gd name="connsiteY35" fmla="*/ 1220 h 10001"/>
                  <a:gd name="connsiteX36" fmla="*/ 5612 w 10000"/>
                  <a:gd name="connsiteY36" fmla="*/ 1175 h 10001"/>
                  <a:gd name="connsiteX37" fmla="*/ 4871 w 10000"/>
                  <a:gd name="connsiteY37" fmla="*/ 1255 h 10001"/>
                  <a:gd name="connsiteX38" fmla="*/ 4724 w 10000"/>
                  <a:gd name="connsiteY38" fmla="*/ 1460 h 10001"/>
                  <a:gd name="connsiteX39" fmla="*/ 4757 w 10000"/>
                  <a:gd name="connsiteY39" fmla="*/ 1630 h 10001"/>
                  <a:gd name="connsiteX40" fmla="*/ 4467 w 10000"/>
                  <a:gd name="connsiteY40" fmla="*/ 1902 h 10001"/>
                  <a:gd name="connsiteX41" fmla="*/ 4467 w 10000"/>
                  <a:gd name="connsiteY41" fmla="*/ 7083 h 10001"/>
                  <a:gd name="connsiteX42" fmla="*/ 4757 w 10000"/>
                  <a:gd name="connsiteY42" fmla="*/ 7355 h 10001"/>
                  <a:gd name="connsiteX43" fmla="*/ 4790 w 10000"/>
                  <a:gd name="connsiteY43" fmla="*/ 7549 h 10001"/>
                  <a:gd name="connsiteX44" fmla="*/ 4708 w 10000"/>
                  <a:gd name="connsiteY44" fmla="*/ 7684 h 10001"/>
                  <a:gd name="connsiteX45" fmla="*/ 4049 w 10000"/>
                  <a:gd name="connsiteY45" fmla="*/ 7751 h 10001"/>
                  <a:gd name="connsiteX46" fmla="*/ 3582 w 10000"/>
                  <a:gd name="connsiteY46" fmla="*/ 7706 h 10001"/>
                  <a:gd name="connsiteX47" fmla="*/ 3499 w 10000"/>
                  <a:gd name="connsiteY47" fmla="*/ 7573 h 10001"/>
                  <a:gd name="connsiteX48" fmla="*/ 3534 w 10000"/>
                  <a:gd name="connsiteY48" fmla="*/ 7366 h 10001"/>
                  <a:gd name="connsiteX49" fmla="*/ 3567 w 10000"/>
                  <a:gd name="connsiteY49" fmla="*/ 7378 h 10001"/>
                  <a:gd name="connsiteX50" fmla="*/ 4015 w 10000"/>
                  <a:gd name="connsiteY50" fmla="*/ 7083 h 10001"/>
                  <a:gd name="connsiteX51" fmla="*/ 4015 w 10000"/>
                  <a:gd name="connsiteY51" fmla="*/ 1902 h 10001"/>
                  <a:gd name="connsiteX52" fmla="*/ 3693 w 10000"/>
                  <a:gd name="connsiteY52" fmla="*/ 1630 h 10001"/>
                  <a:gd name="connsiteX53" fmla="*/ 3726 w 10000"/>
                  <a:gd name="connsiteY53" fmla="*/ 1448 h 10001"/>
                  <a:gd name="connsiteX54" fmla="*/ 3582 w 10000"/>
                  <a:gd name="connsiteY54" fmla="*/ 1232 h 10001"/>
                  <a:gd name="connsiteX55" fmla="*/ 3049 w 10000"/>
                  <a:gd name="connsiteY55" fmla="*/ 1185 h 10001"/>
                  <a:gd name="connsiteX56" fmla="*/ 2323 w 10000"/>
                  <a:gd name="connsiteY56" fmla="*/ 1266 h 10001"/>
                  <a:gd name="connsiteX57" fmla="*/ 2177 w 10000"/>
                  <a:gd name="connsiteY57" fmla="*/ 1472 h 10001"/>
                  <a:gd name="connsiteX58" fmla="*/ 2209 w 10000"/>
                  <a:gd name="connsiteY58" fmla="*/ 1618 h 10001"/>
                  <a:gd name="connsiteX59" fmla="*/ 1777 w 10000"/>
                  <a:gd name="connsiteY59" fmla="*/ 1902 h 10001"/>
                  <a:gd name="connsiteX60" fmla="*/ 1777 w 10000"/>
                  <a:gd name="connsiteY60" fmla="*/ 7083 h 10001"/>
                  <a:gd name="connsiteX61" fmla="*/ 2177 w 10000"/>
                  <a:gd name="connsiteY61" fmla="*/ 7366 h 10001"/>
                  <a:gd name="connsiteX62" fmla="*/ 2224 w 10000"/>
                  <a:gd name="connsiteY62" fmla="*/ 7573 h 10001"/>
                  <a:gd name="connsiteX63" fmla="*/ 2145 w 10000"/>
                  <a:gd name="connsiteY63" fmla="*/ 7696 h 10001"/>
                  <a:gd name="connsiteX64" fmla="*/ 1483 w 10000"/>
                  <a:gd name="connsiteY64" fmla="*/ 7764 h 10001"/>
                  <a:gd name="connsiteX65" fmla="*/ 1016 w 10000"/>
                  <a:gd name="connsiteY65" fmla="*/ 7718 h 10001"/>
                  <a:gd name="connsiteX66" fmla="*/ 934 w 10000"/>
                  <a:gd name="connsiteY66" fmla="*/ 7596 h 10001"/>
                  <a:gd name="connsiteX67" fmla="*/ 982 w 10000"/>
                  <a:gd name="connsiteY67" fmla="*/ 7366 h 10001"/>
                  <a:gd name="connsiteX68" fmla="*/ 1338 w 10000"/>
                  <a:gd name="connsiteY68" fmla="*/ 7083 h 10001"/>
                  <a:gd name="connsiteX69" fmla="*/ 1338 w 10000"/>
                  <a:gd name="connsiteY69" fmla="*/ 1902 h 10001"/>
                  <a:gd name="connsiteX70" fmla="*/ 918 w 10000"/>
                  <a:gd name="connsiteY70" fmla="*/ 1618 h 10001"/>
                  <a:gd name="connsiteX71" fmla="*/ 934 w 10000"/>
                  <a:gd name="connsiteY71" fmla="*/ 1504 h 10001"/>
                  <a:gd name="connsiteX72" fmla="*/ 838 w 10000"/>
                  <a:gd name="connsiteY72" fmla="*/ 1185 h 10001"/>
                  <a:gd name="connsiteX73" fmla="*/ 401 w 10000"/>
                  <a:gd name="connsiteY73" fmla="*/ 1040 h 10001"/>
                  <a:gd name="connsiteX74" fmla="*/ 191 w 10000"/>
                  <a:gd name="connsiteY74" fmla="*/ 982 h 10001"/>
                  <a:gd name="connsiteX75" fmla="*/ 128 w 10000"/>
                  <a:gd name="connsiteY75" fmla="*/ 960 h 10001"/>
                  <a:gd name="connsiteX76" fmla="*/ 128 w 10000"/>
                  <a:gd name="connsiteY76" fmla="*/ 960 h 10001"/>
                  <a:gd name="connsiteX77" fmla="*/ 144 w 10000"/>
                  <a:gd name="connsiteY77" fmla="*/ 937 h 10001"/>
                  <a:gd name="connsiteX78" fmla="*/ 516 w 10000"/>
                  <a:gd name="connsiteY78" fmla="*/ 789 h 10001"/>
                  <a:gd name="connsiteX79" fmla="*/ 902 w 10000"/>
                  <a:gd name="connsiteY79" fmla="*/ 586 h 10001"/>
                  <a:gd name="connsiteX80" fmla="*/ 1016 w 10000"/>
                  <a:gd name="connsiteY80" fmla="*/ 289 h 10001"/>
                  <a:gd name="connsiteX81" fmla="*/ 709 w 10000"/>
                  <a:gd name="connsiteY81" fmla="*/ 17 h 10001"/>
                  <a:gd name="connsiteX82" fmla="*/ 563 w 10000"/>
                  <a:gd name="connsiteY82" fmla="*/ 6 h 10001"/>
                  <a:gd name="connsiteX83" fmla="*/ 675 w 10000"/>
                  <a:gd name="connsiteY83" fmla="*/ 109 h 10001"/>
                  <a:gd name="connsiteX84" fmla="*/ 887 w 10000"/>
                  <a:gd name="connsiteY84" fmla="*/ 289 h 10001"/>
                  <a:gd name="connsiteX85" fmla="*/ 790 w 10000"/>
                  <a:gd name="connsiteY85" fmla="*/ 541 h 10001"/>
                  <a:gd name="connsiteX86" fmla="*/ 401 w 10000"/>
                  <a:gd name="connsiteY86" fmla="*/ 731 h 10001"/>
                  <a:gd name="connsiteX87" fmla="*/ 144 w 10000"/>
                  <a:gd name="connsiteY87" fmla="*/ 824 h 10001"/>
                  <a:gd name="connsiteX88" fmla="*/ 0 w 10000"/>
                  <a:gd name="connsiteY88" fmla="*/ 948 h 10001"/>
                  <a:gd name="connsiteX89" fmla="*/ 0 w 10000"/>
                  <a:gd name="connsiteY89" fmla="*/ 960 h 10001"/>
                  <a:gd name="connsiteX90" fmla="*/ 128 w 10000"/>
                  <a:gd name="connsiteY90" fmla="*/ 1063 h 10001"/>
                  <a:gd name="connsiteX91" fmla="*/ 484 w 10000"/>
                  <a:gd name="connsiteY91" fmla="*/ 1151 h 10001"/>
                  <a:gd name="connsiteX92" fmla="*/ 724 w 10000"/>
                  <a:gd name="connsiteY92" fmla="*/ 1244 h 10001"/>
                  <a:gd name="connsiteX93" fmla="*/ 807 w 10000"/>
                  <a:gd name="connsiteY93" fmla="*/ 1504 h 10001"/>
                  <a:gd name="connsiteX94" fmla="*/ 790 w 10000"/>
                  <a:gd name="connsiteY94" fmla="*/ 1618 h 10001"/>
                  <a:gd name="connsiteX95" fmla="*/ 433 w 10000"/>
                  <a:gd name="connsiteY95" fmla="*/ 1902 h 10001"/>
                  <a:gd name="connsiteX96" fmla="*/ 433 w 10000"/>
                  <a:gd name="connsiteY96" fmla="*/ 7083 h 10001"/>
                  <a:gd name="connsiteX97" fmla="*/ 838 w 10000"/>
                  <a:gd name="connsiteY97" fmla="*/ 7366 h 10001"/>
                  <a:gd name="connsiteX98" fmla="*/ 807 w 10000"/>
                  <a:gd name="connsiteY98" fmla="*/ 7596 h 10001"/>
                  <a:gd name="connsiteX99" fmla="*/ 950 w 10000"/>
                  <a:gd name="connsiteY99" fmla="*/ 7811 h 10001"/>
                  <a:gd name="connsiteX100" fmla="*/ 1483 w 10000"/>
                  <a:gd name="connsiteY100" fmla="*/ 7854 h 10001"/>
                  <a:gd name="connsiteX101" fmla="*/ 2209 w 10000"/>
                  <a:gd name="connsiteY101" fmla="*/ 7776 h 10001"/>
                  <a:gd name="connsiteX102" fmla="*/ 2354 w 10000"/>
                  <a:gd name="connsiteY102" fmla="*/ 7573 h 10001"/>
                  <a:gd name="connsiteX103" fmla="*/ 2323 w 10000"/>
                  <a:gd name="connsiteY103" fmla="*/ 7366 h 10001"/>
                  <a:gd name="connsiteX104" fmla="*/ 2678 w 10000"/>
                  <a:gd name="connsiteY104" fmla="*/ 7083 h 10001"/>
                  <a:gd name="connsiteX105" fmla="*/ 2678 w 10000"/>
                  <a:gd name="connsiteY105" fmla="*/ 1902 h 10001"/>
                  <a:gd name="connsiteX106" fmla="*/ 2339 w 10000"/>
                  <a:gd name="connsiteY106" fmla="*/ 1618 h 10001"/>
                  <a:gd name="connsiteX107" fmla="*/ 2306 w 10000"/>
                  <a:gd name="connsiteY107" fmla="*/ 1472 h 10001"/>
                  <a:gd name="connsiteX108" fmla="*/ 2388 w 10000"/>
                  <a:gd name="connsiteY108" fmla="*/ 1346 h 10001"/>
                  <a:gd name="connsiteX109" fmla="*/ 3049 w 10000"/>
                  <a:gd name="connsiteY109" fmla="*/ 1277 h 10001"/>
                  <a:gd name="connsiteX110" fmla="*/ 3517 w 10000"/>
                  <a:gd name="connsiteY110" fmla="*/ 1324 h 10001"/>
                  <a:gd name="connsiteX111" fmla="*/ 3597 w 10000"/>
                  <a:gd name="connsiteY111" fmla="*/ 1448 h 10001"/>
                  <a:gd name="connsiteX112" fmla="*/ 3567 w 10000"/>
                  <a:gd name="connsiteY112" fmla="*/ 1618 h 10001"/>
                  <a:gd name="connsiteX113" fmla="*/ 3567 w 10000"/>
                  <a:gd name="connsiteY113" fmla="*/ 1618 h 10001"/>
                  <a:gd name="connsiteX114" fmla="*/ 3112 w 10000"/>
                  <a:gd name="connsiteY114" fmla="*/ 1902 h 10001"/>
                  <a:gd name="connsiteX115" fmla="*/ 3112 w 10000"/>
                  <a:gd name="connsiteY115" fmla="*/ 7083 h 10001"/>
                  <a:gd name="connsiteX116" fmla="*/ 3403 w 10000"/>
                  <a:gd name="connsiteY116" fmla="*/ 7355 h 10001"/>
                  <a:gd name="connsiteX117" fmla="*/ 3372 w 10000"/>
                  <a:gd name="connsiteY117" fmla="*/ 7573 h 10001"/>
                  <a:gd name="connsiteX118" fmla="*/ 3517 w 10000"/>
                  <a:gd name="connsiteY118" fmla="*/ 7789 h 10001"/>
                  <a:gd name="connsiteX119" fmla="*/ 4049 w 10000"/>
                  <a:gd name="connsiteY119" fmla="*/ 7844 h 10001"/>
                  <a:gd name="connsiteX120" fmla="*/ 4771 w 10000"/>
                  <a:gd name="connsiteY120" fmla="*/ 7764 h 10001"/>
                  <a:gd name="connsiteX121" fmla="*/ 4918 w 10000"/>
                  <a:gd name="connsiteY121" fmla="*/ 7549 h 10001"/>
                  <a:gd name="connsiteX122" fmla="*/ 4885 w 10000"/>
                  <a:gd name="connsiteY122" fmla="*/ 7366 h 10001"/>
                  <a:gd name="connsiteX123" fmla="*/ 4918 w 10000"/>
                  <a:gd name="connsiteY123" fmla="*/ 7378 h 10001"/>
                  <a:gd name="connsiteX124" fmla="*/ 5371 w 10000"/>
                  <a:gd name="connsiteY124" fmla="*/ 7083 h 10001"/>
                  <a:gd name="connsiteX125" fmla="*/ 5371 w 10000"/>
                  <a:gd name="connsiteY125" fmla="*/ 1902 h 10001"/>
                  <a:gd name="connsiteX126" fmla="*/ 4918 w 10000"/>
                  <a:gd name="connsiteY126" fmla="*/ 1618 h 10001"/>
                  <a:gd name="connsiteX127" fmla="*/ 4885 w 10000"/>
                  <a:gd name="connsiteY127" fmla="*/ 1618 h 10001"/>
                  <a:gd name="connsiteX128" fmla="*/ 4871 w 10000"/>
                  <a:gd name="connsiteY128" fmla="*/ 1460 h 10001"/>
                  <a:gd name="connsiteX129" fmla="*/ 4935 w 10000"/>
                  <a:gd name="connsiteY129" fmla="*/ 1334 h 10001"/>
                  <a:gd name="connsiteX130" fmla="*/ 5612 w 10000"/>
                  <a:gd name="connsiteY130" fmla="*/ 1266 h 10001"/>
                  <a:gd name="connsiteX131" fmla="*/ 6082 w 10000"/>
                  <a:gd name="connsiteY131" fmla="*/ 1310 h 10001"/>
                  <a:gd name="connsiteX132" fmla="*/ 6161 w 10000"/>
                  <a:gd name="connsiteY132" fmla="*/ 1438 h 10001"/>
                  <a:gd name="connsiteX133" fmla="*/ 6113 w 10000"/>
                  <a:gd name="connsiteY133" fmla="*/ 1630 h 10001"/>
                  <a:gd name="connsiteX134" fmla="*/ 5807 w 10000"/>
                  <a:gd name="connsiteY134" fmla="*/ 1902 h 10001"/>
                  <a:gd name="connsiteX135" fmla="*/ 5807 w 10000"/>
                  <a:gd name="connsiteY135" fmla="*/ 7083 h 10001"/>
                  <a:gd name="connsiteX136" fmla="*/ 6096 w 10000"/>
                  <a:gd name="connsiteY136" fmla="*/ 7355 h 10001"/>
                  <a:gd name="connsiteX137" fmla="*/ 6049 w 10000"/>
                  <a:gd name="connsiteY137" fmla="*/ 7573 h 10001"/>
                  <a:gd name="connsiteX138" fmla="*/ 6208 w 10000"/>
                  <a:gd name="connsiteY138" fmla="*/ 7789 h 10001"/>
                  <a:gd name="connsiteX139" fmla="*/ 6741 w 10000"/>
                  <a:gd name="connsiteY139" fmla="*/ 7844 h 10001"/>
                  <a:gd name="connsiteX140" fmla="*/ 7467 w 10000"/>
                  <a:gd name="connsiteY140" fmla="*/ 7764 h 10001"/>
                  <a:gd name="connsiteX141" fmla="*/ 7613 w 10000"/>
                  <a:gd name="connsiteY141" fmla="*/ 7549 h 10001"/>
                  <a:gd name="connsiteX142" fmla="*/ 7581 w 10000"/>
                  <a:gd name="connsiteY142" fmla="*/ 7378 h 10001"/>
                  <a:gd name="connsiteX143" fmla="*/ 7597 w 10000"/>
                  <a:gd name="connsiteY143" fmla="*/ 7378 h 10001"/>
                  <a:gd name="connsiteX144" fmla="*/ 8049 w 10000"/>
                  <a:gd name="connsiteY144" fmla="*/ 7083 h 10001"/>
                  <a:gd name="connsiteX145" fmla="*/ 8049 w 10000"/>
                  <a:gd name="connsiteY145" fmla="*/ 1902 h 10001"/>
                  <a:gd name="connsiteX146" fmla="*/ 7597 w 10000"/>
                  <a:gd name="connsiteY146" fmla="*/ 1618 h 10001"/>
                  <a:gd name="connsiteX147" fmla="*/ 7581 w 10000"/>
                  <a:gd name="connsiteY147" fmla="*/ 1618 h 10001"/>
                  <a:gd name="connsiteX148" fmla="*/ 7566 w 10000"/>
                  <a:gd name="connsiteY148" fmla="*/ 1460 h 10001"/>
                  <a:gd name="connsiteX149" fmla="*/ 7646 w 10000"/>
                  <a:gd name="connsiteY149" fmla="*/ 1334 h 10001"/>
                  <a:gd name="connsiteX150" fmla="*/ 8306 w 10000"/>
                  <a:gd name="connsiteY150" fmla="*/ 1266 h 10001"/>
                  <a:gd name="connsiteX151" fmla="*/ 8773 w 10000"/>
                  <a:gd name="connsiteY151" fmla="*/ 1310 h 10001"/>
                  <a:gd name="connsiteX152" fmla="*/ 8857 w 10000"/>
                  <a:gd name="connsiteY152" fmla="*/ 1438 h 10001"/>
                  <a:gd name="connsiteX153" fmla="*/ 8822 w 10000"/>
                  <a:gd name="connsiteY153" fmla="*/ 1630 h 10001"/>
                  <a:gd name="connsiteX154" fmla="*/ 8500 w 10000"/>
                  <a:gd name="connsiteY154" fmla="*/ 1902 h 10001"/>
                  <a:gd name="connsiteX155" fmla="*/ 8500 w 10000"/>
                  <a:gd name="connsiteY155" fmla="*/ 7083 h 10001"/>
                  <a:gd name="connsiteX156" fmla="*/ 8888 w 10000"/>
                  <a:gd name="connsiteY156" fmla="*/ 7366 h 10001"/>
                  <a:gd name="connsiteX157" fmla="*/ 9016 w 10000"/>
                  <a:gd name="connsiteY157" fmla="*/ 7718 h 10001"/>
                  <a:gd name="connsiteX158" fmla="*/ 8952 w 10000"/>
                  <a:gd name="connsiteY158" fmla="*/ 7833 h 10001"/>
                  <a:gd name="connsiteX159" fmla="*/ 8727 w 10000"/>
                  <a:gd name="connsiteY159" fmla="*/ 7877 h 10001"/>
                  <a:gd name="connsiteX160" fmla="*/ 8146 w 10000"/>
                  <a:gd name="connsiteY160" fmla="*/ 7890 h 10001"/>
                  <a:gd name="connsiteX161" fmla="*/ 7677 w 10000"/>
                  <a:gd name="connsiteY161" fmla="*/ 7958 h 10001"/>
                  <a:gd name="connsiteX162" fmla="*/ 7566 w 10000"/>
                  <a:gd name="connsiteY162" fmla="*/ 8139 h 10001"/>
                  <a:gd name="connsiteX163" fmla="*/ 7903 w 10000"/>
                  <a:gd name="connsiteY163" fmla="*/ 8502 h 10001"/>
                  <a:gd name="connsiteX164" fmla="*/ 8757 w 10000"/>
                  <a:gd name="connsiteY164" fmla="*/ 8560 h 10001"/>
                  <a:gd name="connsiteX165" fmla="*/ 9531 w 10000"/>
                  <a:gd name="connsiteY165" fmla="*/ 8615 h 10001"/>
                  <a:gd name="connsiteX166" fmla="*/ 9758 w 10000"/>
                  <a:gd name="connsiteY166" fmla="*/ 8743 h 10001"/>
                  <a:gd name="connsiteX167" fmla="*/ 9872 w 10000"/>
                  <a:gd name="connsiteY167" fmla="*/ 8891 h 10001"/>
                  <a:gd name="connsiteX168" fmla="*/ 9791 w 10000"/>
                  <a:gd name="connsiteY168" fmla="*/ 8969 h 10001"/>
                  <a:gd name="connsiteX169" fmla="*/ 9420 w 10000"/>
                  <a:gd name="connsiteY169" fmla="*/ 9035 h 10001"/>
                  <a:gd name="connsiteX170" fmla="*/ 9082 w 10000"/>
                  <a:gd name="connsiteY170" fmla="*/ 9048 h 10001"/>
                  <a:gd name="connsiteX171" fmla="*/ 5032 w 10000"/>
                  <a:gd name="connsiteY171" fmla="*/ 8902 h 10001"/>
                  <a:gd name="connsiteX172" fmla="*/ 4209 w 10000"/>
                  <a:gd name="connsiteY172" fmla="*/ 8945 h 10001"/>
                  <a:gd name="connsiteX173" fmla="*/ 3597 w 10000"/>
                  <a:gd name="connsiteY173" fmla="*/ 9446 h 10001"/>
                  <a:gd name="connsiteX174" fmla="*/ 3709 w 10000"/>
                  <a:gd name="connsiteY174" fmla="*/ 9957 h 10001"/>
                  <a:gd name="connsiteX175" fmla="*/ 3709 w 10000"/>
                  <a:gd name="connsiteY175" fmla="*/ 9979 h 10001"/>
                  <a:gd name="connsiteX176" fmla="*/ 3824 w 10000"/>
                  <a:gd name="connsiteY176" fmla="*/ 10001 h 10001"/>
                  <a:gd name="connsiteX177" fmla="*/ 3824 w 10000"/>
                  <a:gd name="connsiteY177" fmla="*/ 10001 h 10001"/>
                  <a:gd name="connsiteX178" fmla="*/ 3840 w 10000"/>
                  <a:gd name="connsiteY178" fmla="*/ 9957 h 10001"/>
                  <a:gd name="connsiteX179" fmla="*/ 3726 w 10000"/>
                  <a:gd name="connsiteY179" fmla="*/ 9446 h 10001"/>
                  <a:gd name="connsiteX180" fmla="*/ 4240 w 10000"/>
                  <a:gd name="connsiteY180" fmla="*/ 9025 h 10001"/>
                  <a:gd name="connsiteX181" fmla="*/ 5032 w 10000"/>
                  <a:gd name="connsiteY181" fmla="*/ 8991 h 10001"/>
                  <a:gd name="connsiteX182" fmla="*/ 9082 w 10000"/>
                  <a:gd name="connsiteY182" fmla="*/ 9138 h 10001"/>
                  <a:gd name="connsiteX183" fmla="*/ 9436 w 10000"/>
                  <a:gd name="connsiteY183" fmla="*/ 9127 h 10001"/>
                  <a:gd name="connsiteX184" fmla="*/ 9872 w 10000"/>
                  <a:gd name="connsiteY184" fmla="*/ 9048 h 10001"/>
                  <a:gd name="connsiteX185" fmla="*/ 10000 w 10000"/>
                  <a:gd name="connsiteY185" fmla="*/ 8891 h 10001"/>
                  <a:gd name="connsiteX186" fmla="*/ 9858 w 10000"/>
                  <a:gd name="connsiteY186" fmla="*/ 8672 h 10001"/>
                  <a:gd name="connsiteX0" fmla="*/ 9858 w 10000"/>
                  <a:gd name="connsiteY0" fmla="*/ 8672 h 10001"/>
                  <a:gd name="connsiteX1" fmla="*/ 9599 w 10000"/>
                  <a:gd name="connsiteY1" fmla="*/ 8538 h 10001"/>
                  <a:gd name="connsiteX2" fmla="*/ 8773 w 10000"/>
                  <a:gd name="connsiteY2" fmla="*/ 8469 h 10001"/>
                  <a:gd name="connsiteX3" fmla="*/ 7967 w 10000"/>
                  <a:gd name="connsiteY3" fmla="*/ 8424 h 10001"/>
                  <a:gd name="connsiteX4" fmla="*/ 7693 w 10000"/>
                  <a:gd name="connsiteY4" fmla="*/ 8139 h 10001"/>
                  <a:gd name="connsiteX5" fmla="*/ 7757 w 10000"/>
                  <a:gd name="connsiteY5" fmla="*/ 8025 h 10001"/>
                  <a:gd name="connsiteX6" fmla="*/ 7967 w 10000"/>
                  <a:gd name="connsiteY6" fmla="*/ 7991 h 10001"/>
                  <a:gd name="connsiteX7" fmla="*/ 8563 w 10000"/>
                  <a:gd name="connsiteY7" fmla="*/ 7981 h 10001"/>
                  <a:gd name="connsiteX8" fmla="*/ 9032 w 10000"/>
                  <a:gd name="connsiteY8" fmla="*/ 7901 h 10001"/>
                  <a:gd name="connsiteX9" fmla="*/ 9146 w 10000"/>
                  <a:gd name="connsiteY9" fmla="*/ 7718 h 10001"/>
                  <a:gd name="connsiteX10" fmla="*/ 9032 w 10000"/>
                  <a:gd name="connsiteY10" fmla="*/ 7366 h 10001"/>
                  <a:gd name="connsiteX11" fmla="*/ 9403 w 10000"/>
                  <a:gd name="connsiteY11" fmla="*/ 7083 h 10001"/>
                  <a:gd name="connsiteX12" fmla="*/ 9403 w 10000"/>
                  <a:gd name="connsiteY12" fmla="*/ 1902 h 10001"/>
                  <a:gd name="connsiteX13" fmla="*/ 8952 w 10000"/>
                  <a:gd name="connsiteY13" fmla="*/ 1618 h 10001"/>
                  <a:gd name="connsiteX14" fmla="*/ 8985 w 10000"/>
                  <a:gd name="connsiteY14" fmla="*/ 1438 h 10001"/>
                  <a:gd name="connsiteX15" fmla="*/ 8822 w 10000"/>
                  <a:gd name="connsiteY15" fmla="*/ 1220 h 10001"/>
                  <a:gd name="connsiteX16" fmla="*/ 8306 w 10000"/>
                  <a:gd name="connsiteY16" fmla="*/ 1175 h 10001"/>
                  <a:gd name="connsiteX17" fmla="*/ 7581 w 10000"/>
                  <a:gd name="connsiteY17" fmla="*/ 1255 h 10001"/>
                  <a:gd name="connsiteX18" fmla="*/ 7436 w 10000"/>
                  <a:gd name="connsiteY18" fmla="*/ 1460 h 10001"/>
                  <a:gd name="connsiteX19" fmla="*/ 7467 w 10000"/>
                  <a:gd name="connsiteY19" fmla="*/ 1630 h 10001"/>
                  <a:gd name="connsiteX20" fmla="*/ 7147 w 10000"/>
                  <a:gd name="connsiteY20" fmla="*/ 1902 h 10001"/>
                  <a:gd name="connsiteX21" fmla="*/ 7147 w 10000"/>
                  <a:gd name="connsiteY21" fmla="*/ 7083 h 10001"/>
                  <a:gd name="connsiteX22" fmla="*/ 7452 w 10000"/>
                  <a:gd name="connsiteY22" fmla="*/ 7355 h 10001"/>
                  <a:gd name="connsiteX23" fmla="*/ 7483 w 10000"/>
                  <a:gd name="connsiteY23" fmla="*/ 7549 h 10001"/>
                  <a:gd name="connsiteX24" fmla="*/ 7403 w 10000"/>
                  <a:gd name="connsiteY24" fmla="*/ 7684 h 10001"/>
                  <a:gd name="connsiteX25" fmla="*/ 6741 w 10000"/>
                  <a:gd name="connsiteY25" fmla="*/ 7751 h 10001"/>
                  <a:gd name="connsiteX26" fmla="*/ 6258 w 10000"/>
                  <a:gd name="connsiteY26" fmla="*/ 7706 h 10001"/>
                  <a:gd name="connsiteX27" fmla="*/ 6177 w 10000"/>
                  <a:gd name="connsiteY27" fmla="*/ 7573 h 10001"/>
                  <a:gd name="connsiteX28" fmla="*/ 6224 w 10000"/>
                  <a:gd name="connsiteY28" fmla="*/ 7366 h 10001"/>
                  <a:gd name="connsiteX29" fmla="*/ 6258 w 10000"/>
                  <a:gd name="connsiteY29" fmla="*/ 7378 h 10001"/>
                  <a:gd name="connsiteX30" fmla="*/ 6708 w 10000"/>
                  <a:gd name="connsiteY30" fmla="*/ 7083 h 10001"/>
                  <a:gd name="connsiteX31" fmla="*/ 6708 w 10000"/>
                  <a:gd name="connsiteY31" fmla="*/ 1902 h 10001"/>
                  <a:gd name="connsiteX32" fmla="*/ 6258 w 10000"/>
                  <a:gd name="connsiteY32" fmla="*/ 1618 h 10001"/>
                  <a:gd name="connsiteX33" fmla="*/ 6258 w 10000"/>
                  <a:gd name="connsiteY33" fmla="*/ 1618 h 10001"/>
                  <a:gd name="connsiteX34" fmla="*/ 6288 w 10000"/>
                  <a:gd name="connsiteY34" fmla="*/ 1438 h 10001"/>
                  <a:gd name="connsiteX35" fmla="*/ 6129 w 10000"/>
                  <a:gd name="connsiteY35" fmla="*/ 1220 h 10001"/>
                  <a:gd name="connsiteX36" fmla="*/ 5612 w 10000"/>
                  <a:gd name="connsiteY36" fmla="*/ 1175 h 10001"/>
                  <a:gd name="connsiteX37" fmla="*/ 4871 w 10000"/>
                  <a:gd name="connsiteY37" fmla="*/ 1255 h 10001"/>
                  <a:gd name="connsiteX38" fmla="*/ 4724 w 10000"/>
                  <a:gd name="connsiteY38" fmla="*/ 1460 h 10001"/>
                  <a:gd name="connsiteX39" fmla="*/ 4757 w 10000"/>
                  <a:gd name="connsiteY39" fmla="*/ 1630 h 10001"/>
                  <a:gd name="connsiteX40" fmla="*/ 4467 w 10000"/>
                  <a:gd name="connsiteY40" fmla="*/ 1902 h 10001"/>
                  <a:gd name="connsiteX41" fmla="*/ 4467 w 10000"/>
                  <a:gd name="connsiteY41" fmla="*/ 7083 h 10001"/>
                  <a:gd name="connsiteX42" fmla="*/ 4757 w 10000"/>
                  <a:gd name="connsiteY42" fmla="*/ 7355 h 10001"/>
                  <a:gd name="connsiteX43" fmla="*/ 4790 w 10000"/>
                  <a:gd name="connsiteY43" fmla="*/ 7549 h 10001"/>
                  <a:gd name="connsiteX44" fmla="*/ 4708 w 10000"/>
                  <a:gd name="connsiteY44" fmla="*/ 7684 h 10001"/>
                  <a:gd name="connsiteX45" fmla="*/ 4049 w 10000"/>
                  <a:gd name="connsiteY45" fmla="*/ 7751 h 10001"/>
                  <a:gd name="connsiteX46" fmla="*/ 3582 w 10000"/>
                  <a:gd name="connsiteY46" fmla="*/ 7706 h 10001"/>
                  <a:gd name="connsiteX47" fmla="*/ 3499 w 10000"/>
                  <a:gd name="connsiteY47" fmla="*/ 7573 h 10001"/>
                  <a:gd name="connsiteX48" fmla="*/ 3534 w 10000"/>
                  <a:gd name="connsiteY48" fmla="*/ 7366 h 10001"/>
                  <a:gd name="connsiteX49" fmla="*/ 3567 w 10000"/>
                  <a:gd name="connsiteY49" fmla="*/ 7378 h 10001"/>
                  <a:gd name="connsiteX50" fmla="*/ 4015 w 10000"/>
                  <a:gd name="connsiteY50" fmla="*/ 7083 h 10001"/>
                  <a:gd name="connsiteX51" fmla="*/ 4015 w 10000"/>
                  <a:gd name="connsiteY51" fmla="*/ 1902 h 10001"/>
                  <a:gd name="connsiteX52" fmla="*/ 3693 w 10000"/>
                  <a:gd name="connsiteY52" fmla="*/ 1630 h 10001"/>
                  <a:gd name="connsiteX53" fmla="*/ 3726 w 10000"/>
                  <a:gd name="connsiteY53" fmla="*/ 1448 h 10001"/>
                  <a:gd name="connsiteX54" fmla="*/ 3582 w 10000"/>
                  <a:gd name="connsiteY54" fmla="*/ 1232 h 10001"/>
                  <a:gd name="connsiteX55" fmla="*/ 3049 w 10000"/>
                  <a:gd name="connsiteY55" fmla="*/ 1185 h 10001"/>
                  <a:gd name="connsiteX56" fmla="*/ 2323 w 10000"/>
                  <a:gd name="connsiteY56" fmla="*/ 1266 h 10001"/>
                  <a:gd name="connsiteX57" fmla="*/ 2177 w 10000"/>
                  <a:gd name="connsiteY57" fmla="*/ 1472 h 10001"/>
                  <a:gd name="connsiteX58" fmla="*/ 2209 w 10000"/>
                  <a:gd name="connsiteY58" fmla="*/ 1618 h 10001"/>
                  <a:gd name="connsiteX59" fmla="*/ 1777 w 10000"/>
                  <a:gd name="connsiteY59" fmla="*/ 1902 h 10001"/>
                  <a:gd name="connsiteX60" fmla="*/ 1777 w 10000"/>
                  <a:gd name="connsiteY60" fmla="*/ 7083 h 10001"/>
                  <a:gd name="connsiteX61" fmla="*/ 2177 w 10000"/>
                  <a:gd name="connsiteY61" fmla="*/ 7366 h 10001"/>
                  <a:gd name="connsiteX62" fmla="*/ 2224 w 10000"/>
                  <a:gd name="connsiteY62" fmla="*/ 7573 h 10001"/>
                  <a:gd name="connsiteX63" fmla="*/ 2145 w 10000"/>
                  <a:gd name="connsiteY63" fmla="*/ 7696 h 10001"/>
                  <a:gd name="connsiteX64" fmla="*/ 1483 w 10000"/>
                  <a:gd name="connsiteY64" fmla="*/ 7764 h 10001"/>
                  <a:gd name="connsiteX65" fmla="*/ 1016 w 10000"/>
                  <a:gd name="connsiteY65" fmla="*/ 7718 h 10001"/>
                  <a:gd name="connsiteX66" fmla="*/ 934 w 10000"/>
                  <a:gd name="connsiteY66" fmla="*/ 7596 h 10001"/>
                  <a:gd name="connsiteX67" fmla="*/ 982 w 10000"/>
                  <a:gd name="connsiteY67" fmla="*/ 7366 h 10001"/>
                  <a:gd name="connsiteX68" fmla="*/ 1338 w 10000"/>
                  <a:gd name="connsiteY68" fmla="*/ 7083 h 10001"/>
                  <a:gd name="connsiteX69" fmla="*/ 1338 w 10000"/>
                  <a:gd name="connsiteY69" fmla="*/ 1902 h 10001"/>
                  <a:gd name="connsiteX70" fmla="*/ 918 w 10000"/>
                  <a:gd name="connsiteY70" fmla="*/ 1618 h 10001"/>
                  <a:gd name="connsiteX71" fmla="*/ 934 w 10000"/>
                  <a:gd name="connsiteY71" fmla="*/ 1504 h 10001"/>
                  <a:gd name="connsiteX72" fmla="*/ 838 w 10000"/>
                  <a:gd name="connsiteY72" fmla="*/ 1185 h 10001"/>
                  <a:gd name="connsiteX73" fmla="*/ 401 w 10000"/>
                  <a:gd name="connsiteY73" fmla="*/ 1040 h 10001"/>
                  <a:gd name="connsiteX74" fmla="*/ 191 w 10000"/>
                  <a:gd name="connsiteY74" fmla="*/ 982 h 10001"/>
                  <a:gd name="connsiteX75" fmla="*/ 128 w 10000"/>
                  <a:gd name="connsiteY75" fmla="*/ 960 h 10001"/>
                  <a:gd name="connsiteX76" fmla="*/ 128 w 10000"/>
                  <a:gd name="connsiteY76" fmla="*/ 960 h 10001"/>
                  <a:gd name="connsiteX77" fmla="*/ 144 w 10000"/>
                  <a:gd name="connsiteY77" fmla="*/ 937 h 10001"/>
                  <a:gd name="connsiteX78" fmla="*/ 516 w 10000"/>
                  <a:gd name="connsiteY78" fmla="*/ 789 h 10001"/>
                  <a:gd name="connsiteX79" fmla="*/ 902 w 10000"/>
                  <a:gd name="connsiteY79" fmla="*/ 586 h 10001"/>
                  <a:gd name="connsiteX80" fmla="*/ 1016 w 10000"/>
                  <a:gd name="connsiteY80" fmla="*/ 289 h 10001"/>
                  <a:gd name="connsiteX81" fmla="*/ 709 w 10000"/>
                  <a:gd name="connsiteY81" fmla="*/ 17 h 10001"/>
                  <a:gd name="connsiteX82" fmla="*/ 563 w 10000"/>
                  <a:gd name="connsiteY82" fmla="*/ 6 h 10001"/>
                  <a:gd name="connsiteX83" fmla="*/ 675 w 10000"/>
                  <a:gd name="connsiteY83" fmla="*/ 109 h 10001"/>
                  <a:gd name="connsiteX84" fmla="*/ 790 w 10000"/>
                  <a:gd name="connsiteY84" fmla="*/ 541 h 10001"/>
                  <a:gd name="connsiteX85" fmla="*/ 401 w 10000"/>
                  <a:gd name="connsiteY85" fmla="*/ 731 h 10001"/>
                  <a:gd name="connsiteX86" fmla="*/ 144 w 10000"/>
                  <a:gd name="connsiteY86" fmla="*/ 824 h 10001"/>
                  <a:gd name="connsiteX87" fmla="*/ 0 w 10000"/>
                  <a:gd name="connsiteY87" fmla="*/ 948 h 10001"/>
                  <a:gd name="connsiteX88" fmla="*/ 0 w 10000"/>
                  <a:gd name="connsiteY88" fmla="*/ 960 h 10001"/>
                  <a:gd name="connsiteX89" fmla="*/ 128 w 10000"/>
                  <a:gd name="connsiteY89" fmla="*/ 1063 h 10001"/>
                  <a:gd name="connsiteX90" fmla="*/ 484 w 10000"/>
                  <a:gd name="connsiteY90" fmla="*/ 1151 h 10001"/>
                  <a:gd name="connsiteX91" fmla="*/ 724 w 10000"/>
                  <a:gd name="connsiteY91" fmla="*/ 1244 h 10001"/>
                  <a:gd name="connsiteX92" fmla="*/ 807 w 10000"/>
                  <a:gd name="connsiteY92" fmla="*/ 1504 h 10001"/>
                  <a:gd name="connsiteX93" fmla="*/ 790 w 10000"/>
                  <a:gd name="connsiteY93" fmla="*/ 1618 h 10001"/>
                  <a:gd name="connsiteX94" fmla="*/ 433 w 10000"/>
                  <a:gd name="connsiteY94" fmla="*/ 1902 h 10001"/>
                  <a:gd name="connsiteX95" fmla="*/ 433 w 10000"/>
                  <a:gd name="connsiteY95" fmla="*/ 7083 h 10001"/>
                  <a:gd name="connsiteX96" fmla="*/ 838 w 10000"/>
                  <a:gd name="connsiteY96" fmla="*/ 7366 h 10001"/>
                  <a:gd name="connsiteX97" fmla="*/ 807 w 10000"/>
                  <a:gd name="connsiteY97" fmla="*/ 7596 h 10001"/>
                  <a:gd name="connsiteX98" fmla="*/ 950 w 10000"/>
                  <a:gd name="connsiteY98" fmla="*/ 7811 h 10001"/>
                  <a:gd name="connsiteX99" fmla="*/ 1483 w 10000"/>
                  <a:gd name="connsiteY99" fmla="*/ 7854 h 10001"/>
                  <a:gd name="connsiteX100" fmla="*/ 2209 w 10000"/>
                  <a:gd name="connsiteY100" fmla="*/ 7776 h 10001"/>
                  <a:gd name="connsiteX101" fmla="*/ 2354 w 10000"/>
                  <a:gd name="connsiteY101" fmla="*/ 7573 h 10001"/>
                  <a:gd name="connsiteX102" fmla="*/ 2323 w 10000"/>
                  <a:gd name="connsiteY102" fmla="*/ 7366 h 10001"/>
                  <a:gd name="connsiteX103" fmla="*/ 2678 w 10000"/>
                  <a:gd name="connsiteY103" fmla="*/ 7083 h 10001"/>
                  <a:gd name="connsiteX104" fmla="*/ 2678 w 10000"/>
                  <a:gd name="connsiteY104" fmla="*/ 1902 h 10001"/>
                  <a:gd name="connsiteX105" fmla="*/ 2339 w 10000"/>
                  <a:gd name="connsiteY105" fmla="*/ 1618 h 10001"/>
                  <a:gd name="connsiteX106" fmla="*/ 2306 w 10000"/>
                  <a:gd name="connsiteY106" fmla="*/ 1472 h 10001"/>
                  <a:gd name="connsiteX107" fmla="*/ 2388 w 10000"/>
                  <a:gd name="connsiteY107" fmla="*/ 1346 h 10001"/>
                  <a:gd name="connsiteX108" fmla="*/ 3049 w 10000"/>
                  <a:gd name="connsiteY108" fmla="*/ 1277 h 10001"/>
                  <a:gd name="connsiteX109" fmla="*/ 3517 w 10000"/>
                  <a:gd name="connsiteY109" fmla="*/ 1324 h 10001"/>
                  <a:gd name="connsiteX110" fmla="*/ 3597 w 10000"/>
                  <a:gd name="connsiteY110" fmla="*/ 1448 h 10001"/>
                  <a:gd name="connsiteX111" fmla="*/ 3567 w 10000"/>
                  <a:gd name="connsiteY111" fmla="*/ 1618 h 10001"/>
                  <a:gd name="connsiteX112" fmla="*/ 3567 w 10000"/>
                  <a:gd name="connsiteY112" fmla="*/ 1618 h 10001"/>
                  <a:gd name="connsiteX113" fmla="*/ 3112 w 10000"/>
                  <a:gd name="connsiteY113" fmla="*/ 1902 h 10001"/>
                  <a:gd name="connsiteX114" fmla="*/ 3112 w 10000"/>
                  <a:gd name="connsiteY114" fmla="*/ 7083 h 10001"/>
                  <a:gd name="connsiteX115" fmla="*/ 3403 w 10000"/>
                  <a:gd name="connsiteY115" fmla="*/ 7355 h 10001"/>
                  <a:gd name="connsiteX116" fmla="*/ 3372 w 10000"/>
                  <a:gd name="connsiteY116" fmla="*/ 7573 h 10001"/>
                  <a:gd name="connsiteX117" fmla="*/ 3517 w 10000"/>
                  <a:gd name="connsiteY117" fmla="*/ 7789 h 10001"/>
                  <a:gd name="connsiteX118" fmla="*/ 4049 w 10000"/>
                  <a:gd name="connsiteY118" fmla="*/ 7844 h 10001"/>
                  <a:gd name="connsiteX119" fmla="*/ 4771 w 10000"/>
                  <a:gd name="connsiteY119" fmla="*/ 7764 h 10001"/>
                  <a:gd name="connsiteX120" fmla="*/ 4918 w 10000"/>
                  <a:gd name="connsiteY120" fmla="*/ 7549 h 10001"/>
                  <a:gd name="connsiteX121" fmla="*/ 4885 w 10000"/>
                  <a:gd name="connsiteY121" fmla="*/ 7366 h 10001"/>
                  <a:gd name="connsiteX122" fmla="*/ 4918 w 10000"/>
                  <a:gd name="connsiteY122" fmla="*/ 7378 h 10001"/>
                  <a:gd name="connsiteX123" fmla="*/ 5371 w 10000"/>
                  <a:gd name="connsiteY123" fmla="*/ 7083 h 10001"/>
                  <a:gd name="connsiteX124" fmla="*/ 5371 w 10000"/>
                  <a:gd name="connsiteY124" fmla="*/ 1902 h 10001"/>
                  <a:gd name="connsiteX125" fmla="*/ 4918 w 10000"/>
                  <a:gd name="connsiteY125" fmla="*/ 1618 h 10001"/>
                  <a:gd name="connsiteX126" fmla="*/ 4885 w 10000"/>
                  <a:gd name="connsiteY126" fmla="*/ 1618 h 10001"/>
                  <a:gd name="connsiteX127" fmla="*/ 4871 w 10000"/>
                  <a:gd name="connsiteY127" fmla="*/ 1460 h 10001"/>
                  <a:gd name="connsiteX128" fmla="*/ 4935 w 10000"/>
                  <a:gd name="connsiteY128" fmla="*/ 1334 h 10001"/>
                  <a:gd name="connsiteX129" fmla="*/ 5612 w 10000"/>
                  <a:gd name="connsiteY129" fmla="*/ 1266 h 10001"/>
                  <a:gd name="connsiteX130" fmla="*/ 6082 w 10000"/>
                  <a:gd name="connsiteY130" fmla="*/ 1310 h 10001"/>
                  <a:gd name="connsiteX131" fmla="*/ 6161 w 10000"/>
                  <a:gd name="connsiteY131" fmla="*/ 1438 h 10001"/>
                  <a:gd name="connsiteX132" fmla="*/ 6113 w 10000"/>
                  <a:gd name="connsiteY132" fmla="*/ 1630 h 10001"/>
                  <a:gd name="connsiteX133" fmla="*/ 5807 w 10000"/>
                  <a:gd name="connsiteY133" fmla="*/ 1902 h 10001"/>
                  <a:gd name="connsiteX134" fmla="*/ 5807 w 10000"/>
                  <a:gd name="connsiteY134" fmla="*/ 7083 h 10001"/>
                  <a:gd name="connsiteX135" fmla="*/ 6096 w 10000"/>
                  <a:gd name="connsiteY135" fmla="*/ 7355 h 10001"/>
                  <a:gd name="connsiteX136" fmla="*/ 6049 w 10000"/>
                  <a:gd name="connsiteY136" fmla="*/ 7573 h 10001"/>
                  <a:gd name="connsiteX137" fmla="*/ 6208 w 10000"/>
                  <a:gd name="connsiteY137" fmla="*/ 7789 h 10001"/>
                  <a:gd name="connsiteX138" fmla="*/ 6741 w 10000"/>
                  <a:gd name="connsiteY138" fmla="*/ 7844 h 10001"/>
                  <a:gd name="connsiteX139" fmla="*/ 7467 w 10000"/>
                  <a:gd name="connsiteY139" fmla="*/ 7764 h 10001"/>
                  <a:gd name="connsiteX140" fmla="*/ 7613 w 10000"/>
                  <a:gd name="connsiteY140" fmla="*/ 7549 h 10001"/>
                  <a:gd name="connsiteX141" fmla="*/ 7581 w 10000"/>
                  <a:gd name="connsiteY141" fmla="*/ 7378 h 10001"/>
                  <a:gd name="connsiteX142" fmla="*/ 7597 w 10000"/>
                  <a:gd name="connsiteY142" fmla="*/ 7378 h 10001"/>
                  <a:gd name="connsiteX143" fmla="*/ 8049 w 10000"/>
                  <a:gd name="connsiteY143" fmla="*/ 7083 h 10001"/>
                  <a:gd name="connsiteX144" fmla="*/ 8049 w 10000"/>
                  <a:gd name="connsiteY144" fmla="*/ 1902 h 10001"/>
                  <a:gd name="connsiteX145" fmla="*/ 7597 w 10000"/>
                  <a:gd name="connsiteY145" fmla="*/ 1618 h 10001"/>
                  <a:gd name="connsiteX146" fmla="*/ 7581 w 10000"/>
                  <a:gd name="connsiteY146" fmla="*/ 1618 h 10001"/>
                  <a:gd name="connsiteX147" fmla="*/ 7566 w 10000"/>
                  <a:gd name="connsiteY147" fmla="*/ 1460 h 10001"/>
                  <a:gd name="connsiteX148" fmla="*/ 7646 w 10000"/>
                  <a:gd name="connsiteY148" fmla="*/ 1334 h 10001"/>
                  <a:gd name="connsiteX149" fmla="*/ 8306 w 10000"/>
                  <a:gd name="connsiteY149" fmla="*/ 1266 h 10001"/>
                  <a:gd name="connsiteX150" fmla="*/ 8773 w 10000"/>
                  <a:gd name="connsiteY150" fmla="*/ 1310 h 10001"/>
                  <a:gd name="connsiteX151" fmla="*/ 8857 w 10000"/>
                  <a:gd name="connsiteY151" fmla="*/ 1438 h 10001"/>
                  <a:gd name="connsiteX152" fmla="*/ 8822 w 10000"/>
                  <a:gd name="connsiteY152" fmla="*/ 1630 h 10001"/>
                  <a:gd name="connsiteX153" fmla="*/ 8500 w 10000"/>
                  <a:gd name="connsiteY153" fmla="*/ 1902 h 10001"/>
                  <a:gd name="connsiteX154" fmla="*/ 8500 w 10000"/>
                  <a:gd name="connsiteY154" fmla="*/ 7083 h 10001"/>
                  <a:gd name="connsiteX155" fmla="*/ 8888 w 10000"/>
                  <a:gd name="connsiteY155" fmla="*/ 7366 h 10001"/>
                  <a:gd name="connsiteX156" fmla="*/ 9016 w 10000"/>
                  <a:gd name="connsiteY156" fmla="*/ 7718 h 10001"/>
                  <a:gd name="connsiteX157" fmla="*/ 8952 w 10000"/>
                  <a:gd name="connsiteY157" fmla="*/ 7833 h 10001"/>
                  <a:gd name="connsiteX158" fmla="*/ 8727 w 10000"/>
                  <a:gd name="connsiteY158" fmla="*/ 7877 h 10001"/>
                  <a:gd name="connsiteX159" fmla="*/ 8146 w 10000"/>
                  <a:gd name="connsiteY159" fmla="*/ 7890 h 10001"/>
                  <a:gd name="connsiteX160" fmla="*/ 7677 w 10000"/>
                  <a:gd name="connsiteY160" fmla="*/ 7958 h 10001"/>
                  <a:gd name="connsiteX161" fmla="*/ 7566 w 10000"/>
                  <a:gd name="connsiteY161" fmla="*/ 8139 h 10001"/>
                  <a:gd name="connsiteX162" fmla="*/ 7903 w 10000"/>
                  <a:gd name="connsiteY162" fmla="*/ 8502 h 10001"/>
                  <a:gd name="connsiteX163" fmla="*/ 8757 w 10000"/>
                  <a:gd name="connsiteY163" fmla="*/ 8560 h 10001"/>
                  <a:gd name="connsiteX164" fmla="*/ 9531 w 10000"/>
                  <a:gd name="connsiteY164" fmla="*/ 8615 h 10001"/>
                  <a:gd name="connsiteX165" fmla="*/ 9758 w 10000"/>
                  <a:gd name="connsiteY165" fmla="*/ 8743 h 10001"/>
                  <a:gd name="connsiteX166" fmla="*/ 9872 w 10000"/>
                  <a:gd name="connsiteY166" fmla="*/ 8891 h 10001"/>
                  <a:gd name="connsiteX167" fmla="*/ 9791 w 10000"/>
                  <a:gd name="connsiteY167" fmla="*/ 8969 h 10001"/>
                  <a:gd name="connsiteX168" fmla="*/ 9420 w 10000"/>
                  <a:gd name="connsiteY168" fmla="*/ 9035 h 10001"/>
                  <a:gd name="connsiteX169" fmla="*/ 9082 w 10000"/>
                  <a:gd name="connsiteY169" fmla="*/ 9048 h 10001"/>
                  <a:gd name="connsiteX170" fmla="*/ 5032 w 10000"/>
                  <a:gd name="connsiteY170" fmla="*/ 8902 h 10001"/>
                  <a:gd name="connsiteX171" fmla="*/ 4209 w 10000"/>
                  <a:gd name="connsiteY171" fmla="*/ 8945 h 10001"/>
                  <a:gd name="connsiteX172" fmla="*/ 3597 w 10000"/>
                  <a:gd name="connsiteY172" fmla="*/ 9446 h 10001"/>
                  <a:gd name="connsiteX173" fmla="*/ 3709 w 10000"/>
                  <a:gd name="connsiteY173" fmla="*/ 9957 h 10001"/>
                  <a:gd name="connsiteX174" fmla="*/ 3709 w 10000"/>
                  <a:gd name="connsiteY174" fmla="*/ 9979 h 10001"/>
                  <a:gd name="connsiteX175" fmla="*/ 3824 w 10000"/>
                  <a:gd name="connsiteY175" fmla="*/ 10001 h 10001"/>
                  <a:gd name="connsiteX176" fmla="*/ 3824 w 10000"/>
                  <a:gd name="connsiteY176" fmla="*/ 10001 h 10001"/>
                  <a:gd name="connsiteX177" fmla="*/ 3840 w 10000"/>
                  <a:gd name="connsiteY177" fmla="*/ 9957 h 10001"/>
                  <a:gd name="connsiteX178" fmla="*/ 3726 w 10000"/>
                  <a:gd name="connsiteY178" fmla="*/ 9446 h 10001"/>
                  <a:gd name="connsiteX179" fmla="*/ 4240 w 10000"/>
                  <a:gd name="connsiteY179" fmla="*/ 9025 h 10001"/>
                  <a:gd name="connsiteX180" fmla="*/ 5032 w 10000"/>
                  <a:gd name="connsiteY180" fmla="*/ 8991 h 10001"/>
                  <a:gd name="connsiteX181" fmla="*/ 9082 w 10000"/>
                  <a:gd name="connsiteY181" fmla="*/ 9138 h 10001"/>
                  <a:gd name="connsiteX182" fmla="*/ 9436 w 10000"/>
                  <a:gd name="connsiteY182" fmla="*/ 9127 h 10001"/>
                  <a:gd name="connsiteX183" fmla="*/ 9872 w 10000"/>
                  <a:gd name="connsiteY183" fmla="*/ 9048 h 10001"/>
                  <a:gd name="connsiteX184" fmla="*/ 10000 w 10000"/>
                  <a:gd name="connsiteY184" fmla="*/ 8891 h 10001"/>
                  <a:gd name="connsiteX185" fmla="*/ 9858 w 10000"/>
                  <a:gd name="connsiteY185" fmla="*/ 8672 h 10001"/>
                  <a:gd name="connsiteX0" fmla="*/ 9858 w 10000"/>
                  <a:gd name="connsiteY0" fmla="*/ 8704 h 10033"/>
                  <a:gd name="connsiteX1" fmla="*/ 9599 w 10000"/>
                  <a:gd name="connsiteY1" fmla="*/ 8570 h 10033"/>
                  <a:gd name="connsiteX2" fmla="*/ 8773 w 10000"/>
                  <a:gd name="connsiteY2" fmla="*/ 8501 h 10033"/>
                  <a:gd name="connsiteX3" fmla="*/ 7967 w 10000"/>
                  <a:gd name="connsiteY3" fmla="*/ 8456 h 10033"/>
                  <a:gd name="connsiteX4" fmla="*/ 7693 w 10000"/>
                  <a:gd name="connsiteY4" fmla="*/ 8171 h 10033"/>
                  <a:gd name="connsiteX5" fmla="*/ 7757 w 10000"/>
                  <a:gd name="connsiteY5" fmla="*/ 8057 h 10033"/>
                  <a:gd name="connsiteX6" fmla="*/ 7967 w 10000"/>
                  <a:gd name="connsiteY6" fmla="*/ 8023 h 10033"/>
                  <a:gd name="connsiteX7" fmla="*/ 8563 w 10000"/>
                  <a:gd name="connsiteY7" fmla="*/ 8013 h 10033"/>
                  <a:gd name="connsiteX8" fmla="*/ 9032 w 10000"/>
                  <a:gd name="connsiteY8" fmla="*/ 7933 h 10033"/>
                  <a:gd name="connsiteX9" fmla="*/ 9146 w 10000"/>
                  <a:gd name="connsiteY9" fmla="*/ 7750 h 10033"/>
                  <a:gd name="connsiteX10" fmla="*/ 9032 w 10000"/>
                  <a:gd name="connsiteY10" fmla="*/ 7398 h 10033"/>
                  <a:gd name="connsiteX11" fmla="*/ 9403 w 10000"/>
                  <a:gd name="connsiteY11" fmla="*/ 7115 h 10033"/>
                  <a:gd name="connsiteX12" fmla="*/ 9403 w 10000"/>
                  <a:gd name="connsiteY12" fmla="*/ 1934 h 10033"/>
                  <a:gd name="connsiteX13" fmla="*/ 8952 w 10000"/>
                  <a:gd name="connsiteY13" fmla="*/ 1650 h 10033"/>
                  <a:gd name="connsiteX14" fmla="*/ 8985 w 10000"/>
                  <a:gd name="connsiteY14" fmla="*/ 1470 h 10033"/>
                  <a:gd name="connsiteX15" fmla="*/ 8822 w 10000"/>
                  <a:gd name="connsiteY15" fmla="*/ 1252 h 10033"/>
                  <a:gd name="connsiteX16" fmla="*/ 8306 w 10000"/>
                  <a:gd name="connsiteY16" fmla="*/ 1207 h 10033"/>
                  <a:gd name="connsiteX17" fmla="*/ 7581 w 10000"/>
                  <a:gd name="connsiteY17" fmla="*/ 1287 h 10033"/>
                  <a:gd name="connsiteX18" fmla="*/ 7436 w 10000"/>
                  <a:gd name="connsiteY18" fmla="*/ 1492 h 10033"/>
                  <a:gd name="connsiteX19" fmla="*/ 7467 w 10000"/>
                  <a:gd name="connsiteY19" fmla="*/ 1662 h 10033"/>
                  <a:gd name="connsiteX20" fmla="*/ 7147 w 10000"/>
                  <a:gd name="connsiteY20" fmla="*/ 1934 h 10033"/>
                  <a:gd name="connsiteX21" fmla="*/ 7147 w 10000"/>
                  <a:gd name="connsiteY21" fmla="*/ 7115 h 10033"/>
                  <a:gd name="connsiteX22" fmla="*/ 7452 w 10000"/>
                  <a:gd name="connsiteY22" fmla="*/ 7387 h 10033"/>
                  <a:gd name="connsiteX23" fmla="*/ 7483 w 10000"/>
                  <a:gd name="connsiteY23" fmla="*/ 7581 h 10033"/>
                  <a:gd name="connsiteX24" fmla="*/ 7403 w 10000"/>
                  <a:gd name="connsiteY24" fmla="*/ 7716 h 10033"/>
                  <a:gd name="connsiteX25" fmla="*/ 6741 w 10000"/>
                  <a:gd name="connsiteY25" fmla="*/ 7783 h 10033"/>
                  <a:gd name="connsiteX26" fmla="*/ 6258 w 10000"/>
                  <a:gd name="connsiteY26" fmla="*/ 7738 h 10033"/>
                  <a:gd name="connsiteX27" fmla="*/ 6177 w 10000"/>
                  <a:gd name="connsiteY27" fmla="*/ 7605 h 10033"/>
                  <a:gd name="connsiteX28" fmla="*/ 6224 w 10000"/>
                  <a:gd name="connsiteY28" fmla="*/ 7398 h 10033"/>
                  <a:gd name="connsiteX29" fmla="*/ 6258 w 10000"/>
                  <a:gd name="connsiteY29" fmla="*/ 7410 h 10033"/>
                  <a:gd name="connsiteX30" fmla="*/ 6708 w 10000"/>
                  <a:gd name="connsiteY30" fmla="*/ 7115 h 10033"/>
                  <a:gd name="connsiteX31" fmla="*/ 6708 w 10000"/>
                  <a:gd name="connsiteY31" fmla="*/ 1934 h 10033"/>
                  <a:gd name="connsiteX32" fmla="*/ 6258 w 10000"/>
                  <a:gd name="connsiteY32" fmla="*/ 1650 h 10033"/>
                  <a:gd name="connsiteX33" fmla="*/ 6258 w 10000"/>
                  <a:gd name="connsiteY33" fmla="*/ 1650 h 10033"/>
                  <a:gd name="connsiteX34" fmla="*/ 6288 w 10000"/>
                  <a:gd name="connsiteY34" fmla="*/ 1470 h 10033"/>
                  <a:gd name="connsiteX35" fmla="*/ 6129 w 10000"/>
                  <a:gd name="connsiteY35" fmla="*/ 1252 h 10033"/>
                  <a:gd name="connsiteX36" fmla="*/ 5612 w 10000"/>
                  <a:gd name="connsiteY36" fmla="*/ 1207 h 10033"/>
                  <a:gd name="connsiteX37" fmla="*/ 4871 w 10000"/>
                  <a:gd name="connsiteY37" fmla="*/ 1287 h 10033"/>
                  <a:gd name="connsiteX38" fmla="*/ 4724 w 10000"/>
                  <a:gd name="connsiteY38" fmla="*/ 1492 h 10033"/>
                  <a:gd name="connsiteX39" fmla="*/ 4757 w 10000"/>
                  <a:gd name="connsiteY39" fmla="*/ 1662 h 10033"/>
                  <a:gd name="connsiteX40" fmla="*/ 4467 w 10000"/>
                  <a:gd name="connsiteY40" fmla="*/ 1934 h 10033"/>
                  <a:gd name="connsiteX41" fmla="*/ 4467 w 10000"/>
                  <a:gd name="connsiteY41" fmla="*/ 7115 h 10033"/>
                  <a:gd name="connsiteX42" fmla="*/ 4757 w 10000"/>
                  <a:gd name="connsiteY42" fmla="*/ 7387 h 10033"/>
                  <a:gd name="connsiteX43" fmla="*/ 4790 w 10000"/>
                  <a:gd name="connsiteY43" fmla="*/ 7581 h 10033"/>
                  <a:gd name="connsiteX44" fmla="*/ 4708 w 10000"/>
                  <a:gd name="connsiteY44" fmla="*/ 7716 h 10033"/>
                  <a:gd name="connsiteX45" fmla="*/ 4049 w 10000"/>
                  <a:gd name="connsiteY45" fmla="*/ 7783 h 10033"/>
                  <a:gd name="connsiteX46" fmla="*/ 3582 w 10000"/>
                  <a:gd name="connsiteY46" fmla="*/ 7738 h 10033"/>
                  <a:gd name="connsiteX47" fmla="*/ 3499 w 10000"/>
                  <a:gd name="connsiteY47" fmla="*/ 7605 h 10033"/>
                  <a:gd name="connsiteX48" fmla="*/ 3534 w 10000"/>
                  <a:gd name="connsiteY48" fmla="*/ 7398 h 10033"/>
                  <a:gd name="connsiteX49" fmla="*/ 3567 w 10000"/>
                  <a:gd name="connsiteY49" fmla="*/ 7410 h 10033"/>
                  <a:gd name="connsiteX50" fmla="*/ 4015 w 10000"/>
                  <a:gd name="connsiteY50" fmla="*/ 7115 h 10033"/>
                  <a:gd name="connsiteX51" fmla="*/ 4015 w 10000"/>
                  <a:gd name="connsiteY51" fmla="*/ 1934 h 10033"/>
                  <a:gd name="connsiteX52" fmla="*/ 3693 w 10000"/>
                  <a:gd name="connsiteY52" fmla="*/ 1662 h 10033"/>
                  <a:gd name="connsiteX53" fmla="*/ 3726 w 10000"/>
                  <a:gd name="connsiteY53" fmla="*/ 1480 h 10033"/>
                  <a:gd name="connsiteX54" fmla="*/ 3582 w 10000"/>
                  <a:gd name="connsiteY54" fmla="*/ 1264 h 10033"/>
                  <a:gd name="connsiteX55" fmla="*/ 3049 w 10000"/>
                  <a:gd name="connsiteY55" fmla="*/ 1217 h 10033"/>
                  <a:gd name="connsiteX56" fmla="*/ 2323 w 10000"/>
                  <a:gd name="connsiteY56" fmla="*/ 1298 h 10033"/>
                  <a:gd name="connsiteX57" fmla="*/ 2177 w 10000"/>
                  <a:gd name="connsiteY57" fmla="*/ 1504 h 10033"/>
                  <a:gd name="connsiteX58" fmla="*/ 2209 w 10000"/>
                  <a:gd name="connsiteY58" fmla="*/ 1650 h 10033"/>
                  <a:gd name="connsiteX59" fmla="*/ 1777 w 10000"/>
                  <a:gd name="connsiteY59" fmla="*/ 1934 h 10033"/>
                  <a:gd name="connsiteX60" fmla="*/ 1777 w 10000"/>
                  <a:gd name="connsiteY60" fmla="*/ 7115 h 10033"/>
                  <a:gd name="connsiteX61" fmla="*/ 2177 w 10000"/>
                  <a:gd name="connsiteY61" fmla="*/ 7398 h 10033"/>
                  <a:gd name="connsiteX62" fmla="*/ 2224 w 10000"/>
                  <a:gd name="connsiteY62" fmla="*/ 7605 h 10033"/>
                  <a:gd name="connsiteX63" fmla="*/ 2145 w 10000"/>
                  <a:gd name="connsiteY63" fmla="*/ 7728 h 10033"/>
                  <a:gd name="connsiteX64" fmla="*/ 1483 w 10000"/>
                  <a:gd name="connsiteY64" fmla="*/ 7796 h 10033"/>
                  <a:gd name="connsiteX65" fmla="*/ 1016 w 10000"/>
                  <a:gd name="connsiteY65" fmla="*/ 7750 h 10033"/>
                  <a:gd name="connsiteX66" fmla="*/ 934 w 10000"/>
                  <a:gd name="connsiteY66" fmla="*/ 7628 h 10033"/>
                  <a:gd name="connsiteX67" fmla="*/ 982 w 10000"/>
                  <a:gd name="connsiteY67" fmla="*/ 7398 h 10033"/>
                  <a:gd name="connsiteX68" fmla="*/ 1338 w 10000"/>
                  <a:gd name="connsiteY68" fmla="*/ 7115 h 10033"/>
                  <a:gd name="connsiteX69" fmla="*/ 1338 w 10000"/>
                  <a:gd name="connsiteY69" fmla="*/ 1934 h 10033"/>
                  <a:gd name="connsiteX70" fmla="*/ 918 w 10000"/>
                  <a:gd name="connsiteY70" fmla="*/ 1650 h 10033"/>
                  <a:gd name="connsiteX71" fmla="*/ 934 w 10000"/>
                  <a:gd name="connsiteY71" fmla="*/ 1536 h 10033"/>
                  <a:gd name="connsiteX72" fmla="*/ 838 w 10000"/>
                  <a:gd name="connsiteY72" fmla="*/ 1217 h 10033"/>
                  <a:gd name="connsiteX73" fmla="*/ 401 w 10000"/>
                  <a:gd name="connsiteY73" fmla="*/ 1072 h 10033"/>
                  <a:gd name="connsiteX74" fmla="*/ 191 w 10000"/>
                  <a:gd name="connsiteY74" fmla="*/ 1014 h 10033"/>
                  <a:gd name="connsiteX75" fmla="*/ 128 w 10000"/>
                  <a:gd name="connsiteY75" fmla="*/ 992 h 10033"/>
                  <a:gd name="connsiteX76" fmla="*/ 128 w 10000"/>
                  <a:gd name="connsiteY76" fmla="*/ 992 h 10033"/>
                  <a:gd name="connsiteX77" fmla="*/ 144 w 10000"/>
                  <a:gd name="connsiteY77" fmla="*/ 969 h 10033"/>
                  <a:gd name="connsiteX78" fmla="*/ 516 w 10000"/>
                  <a:gd name="connsiteY78" fmla="*/ 821 h 10033"/>
                  <a:gd name="connsiteX79" fmla="*/ 902 w 10000"/>
                  <a:gd name="connsiteY79" fmla="*/ 618 h 10033"/>
                  <a:gd name="connsiteX80" fmla="*/ 1016 w 10000"/>
                  <a:gd name="connsiteY80" fmla="*/ 321 h 10033"/>
                  <a:gd name="connsiteX81" fmla="*/ 709 w 10000"/>
                  <a:gd name="connsiteY81" fmla="*/ 49 h 10033"/>
                  <a:gd name="connsiteX82" fmla="*/ 563 w 10000"/>
                  <a:gd name="connsiteY82" fmla="*/ 38 h 10033"/>
                  <a:gd name="connsiteX83" fmla="*/ 790 w 10000"/>
                  <a:gd name="connsiteY83" fmla="*/ 573 h 10033"/>
                  <a:gd name="connsiteX84" fmla="*/ 401 w 10000"/>
                  <a:gd name="connsiteY84" fmla="*/ 763 h 10033"/>
                  <a:gd name="connsiteX85" fmla="*/ 144 w 10000"/>
                  <a:gd name="connsiteY85" fmla="*/ 856 h 10033"/>
                  <a:gd name="connsiteX86" fmla="*/ 0 w 10000"/>
                  <a:gd name="connsiteY86" fmla="*/ 980 h 10033"/>
                  <a:gd name="connsiteX87" fmla="*/ 0 w 10000"/>
                  <a:gd name="connsiteY87" fmla="*/ 992 h 10033"/>
                  <a:gd name="connsiteX88" fmla="*/ 128 w 10000"/>
                  <a:gd name="connsiteY88" fmla="*/ 1095 h 10033"/>
                  <a:gd name="connsiteX89" fmla="*/ 484 w 10000"/>
                  <a:gd name="connsiteY89" fmla="*/ 1183 h 10033"/>
                  <a:gd name="connsiteX90" fmla="*/ 724 w 10000"/>
                  <a:gd name="connsiteY90" fmla="*/ 1276 h 10033"/>
                  <a:gd name="connsiteX91" fmla="*/ 807 w 10000"/>
                  <a:gd name="connsiteY91" fmla="*/ 1536 h 10033"/>
                  <a:gd name="connsiteX92" fmla="*/ 790 w 10000"/>
                  <a:gd name="connsiteY92" fmla="*/ 1650 h 10033"/>
                  <a:gd name="connsiteX93" fmla="*/ 433 w 10000"/>
                  <a:gd name="connsiteY93" fmla="*/ 1934 h 10033"/>
                  <a:gd name="connsiteX94" fmla="*/ 433 w 10000"/>
                  <a:gd name="connsiteY94" fmla="*/ 7115 h 10033"/>
                  <a:gd name="connsiteX95" fmla="*/ 838 w 10000"/>
                  <a:gd name="connsiteY95" fmla="*/ 7398 h 10033"/>
                  <a:gd name="connsiteX96" fmla="*/ 807 w 10000"/>
                  <a:gd name="connsiteY96" fmla="*/ 7628 h 10033"/>
                  <a:gd name="connsiteX97" fmla="*/ 950 w 10000"/>
                  <a:gd name="connsiteY97" fmla="*/ 7843 h 10033"/>
                  <a:gd name="connsiteX98" fmla="*/ 1483 w 10000"/>
                  <a:gd name="connsiteY98" fmla="*/ 7886 h 10033"/>
                  <a:gd name="connsiteX99" fmla="*/ 2209 w 10000"/>
                  <a:gd name="connsiteY99" fmla="*/ 7808 h 10033"/>
                  <a:gd name="connsiteX100" fmla="*/ 2354 w 10000"/>
                  <a:gd name="connsiteY100" fmla="*/ 7605 h 10033"/>
                  <a:gd name="connsiteX101" fmla="*/ 2323 w 10000"/>
                  <a:gd name="connsiteY101" fmla="*/ 7398 h 10033"/>
                  <a:gd name="connsiteX102" fmla="*/ 2678 w 10000"/>
                  <a:gd name="connsiteY102" fmla="*/ 7115 h 10033"/>
                  <a:gd name="connsiteX103" fmla="*/ 2678 w 10000"/>
                  <a:gd name="connsiteY103" fmla="*/ 1934 h 10033"/>
                  <a:gd name="connsiteX104" fmla="*/ 2339 w 10000"/>
                  <a:gd name="connsiteY104" fmla="*/ 1650 h 10033"/>
                  <a:gd name="connsiteX105" fmla="*/ 2306 w 10000"/>
                  <a:gd name="connsiteY105" fmla="*/ 1504 h 10033"/>
                  <a:gd name="connsiteX106" fmla="*/ 2388 w 10000"/>
                  <a:gd name="connsiteY106" fmla="*/ 1378 h 10033"/>
                  <a:gd name="connsiteX107" fmla="*/ 3049 w 10000"/>
                  <a:gd name="connsiteY107" fmla="*/ 1309 h 10033"/>
                  <a:gd name="connsiteX108" fmla="*/ 3517 w 10000"/>
                  <a:gd name="connsiteY108" fmla="*/ 1356 h 10033"/>
                  <a:gd name="connsiteX109" fmla="*/ 3597 w 10000"/>
                  <a:gd name="connsiteY109" fmla="*/ 1480 h 10033"/>
                  <a:gd name="connsiteX110" fmla="*/ 3567 w 10000"/>
                  <a:gd name="connsiteY110" fmla="*/ 1650 h 10033"/>
                  <a:gd name="connsiteX111" fmla="*/ 3567 w 10000"/>
                  <a:gd name="connsiteY111" fmla="*/ 1650 h 10033"/>
                  <a:gd name="connsiteX112" fmla="*/ 3112 w 10000"/>
                  <a:gd name="connsiteY112" fmla="*/ 1934 h 10033"/>
                  <a:gd name="connsiteX113" fmla="*/ 3112 w 10000"/>
                  <a:gd name="connsiteY113" fmla="*/ 7115 h 10033"/>
                  <a:gd name="connsiteX114" fmla="*/ 3403 w 10000"/>
                  <a:gd name="connsiteY114" fmla="*/ 7387 h 10033"/>
                  <a:gd name="connsiteX115" fmla="*/ 3372 w 10000"/>
                  <a:gd name="connsiteY115" fmla="*/ 7605 h 10033"/>
                  <a:gd name="connsiteX116" fmla="*/ 3517 w 10000"/>
                  <a:gd name="connsiteY116" fmla="*/ 7821 h 10033"/>
                  <a:gd name="connsiteX117" fmla="*/ 4049 w 10000"/>
                  <a:gd name="connsiteY117" fmla="*/ 7876 h 10033"/>
                  <a:gd name="connsiteX118" fmla="*/ 4771 w 10000"/>
                  <a:gd name="connsiteY118" fmla="*/ 7796 h 10033"/>
                  <a:gd name="connsiteX119" fmla="*/ 4918 w 10000"/>
                  <a:gd name="connsiteY119" fmla="*/ 7581 h 10033"/>
                  <a:gd name="connsiteX120" fmla="*/ 4885 w 10000"/>
                  <a:gd name="connsiteY120" fmla="*/ 7398 h 10033"/>
                  <a:gd name="connsiteX121" fmla="*/ 4918 w 10000"/>
                  <a:gd name="connsiteY121" fmla="*/ 7410 h 10033"/>
                  <a:gd name="connsiteX122" fmla="*/ 5371 w 10000"/>
                  <a:gd name="connsiteY122" fmla="*/ 7115 h 10033"/>
                  <a:gd name="connsiteX123" fmla="*/ 5371 w 10000"/>
                  <a:gd name="connsiteY123" fmla="*/ 1934 h 10033"/>
                  <a:gd name="connsiteX124" fmla="*/ 4918 w 10000"/>
                  <a:gd name="connsiteY124" fmla="*/ 1650 h 10033"/>
                  <a:gd name="connsiteX125" fmla="*/ 4885 w 10000"/>
                  <a:gd name="connsiteY125" fmla="*/ 1650 h 10033"/>
                  <a:gd name="connsiteX126" fmla="*/ 4871 w 10000"/>
                  <a:gd name="connsiteY126" fmla="*/ 1492 h 10033"/>
                  <a:gd name="connsiteX127" fmla="*/ 4935 w 10000"/>
                  <a:gd name="connsiteY127" fmla="*/ 1366 h 10033"/>
                  <a:gd name="connsiteX128" fmla="*/ 5612 w 10000"/>
                  <a:gd name="connsiteY128" fmla="*/ 1298 h 10033"/>
                  <a:gd name="connsiteX129" fmla="*/ 6082 w 10000"/>
                  <a:gd name="connsiteY129" fmla="*/ 1342 h 10033"/>
                  <a:gd name="connsiteX130" fmla="*/ 6161 w 10000"/>
                  <a:gd name="connsiteY130" fmla="*/ 1470 h 10033"/>
                  <a:gd name="connsiteX131" fmla="*/ 6113 w 10000"/>
                  <a:gd name="connsiteY131" fmla="*/ 1662 h 10033"/>
                  <a:gd name="connsiteX132" fmla="*/ 5807 w 10000"/>
                  <a:gd name="connsiteY132" fmla="*/ 1934 h 10033"/>
                  <a:gd name="connsiteX133" fmla="*/ 5807 w 10000"/>
                  <a:gd name="connsiteY133" fmla="*/ 7115 h 10033"/>
                  <a:gd name="connsiteX134" fmla="*/ 6096 w 10000"/>
                  <a:gd name="connsiteY134" fmla="*/ 7387 h 10033"/>
                  <a:gd name="connsiteX135" fmla="*/ 6049 w 10000"/>
                  <a:gd name="connsiteY135" fmla="*/ 7605 h 10033"/>
                  <a:gd name="connsiteX136" fmla="*/ 6208 w 10000"/>
                  <a:gd name="connsiteY136" fmla="*/ 7821 h 10033"/>
                  <a:gd name="connsiteX137" fmla="*/ 6741 w 10000"/>
                  <a:gd name="connsiteY137" fmla="*/ 7876 h 10033"/>
                  <a:gd name="connsiteX138" fmla="*/ 7467 w 10000"/>
                  <a:gd name="connsiteY138" fmla="*/ 7796 h 10033"/>
                  <a:gd name="connsiteX139" fmla="*/ 7613 w 10000"/>
                  <a:gd name="connsiteY139" fmla="*/ 7581 h 10033"/>
                  <a:gd name="connsiteX140" fmla="*/ 7581 w 10000"/>
                  <a:gd name="connsiteY140" fmla="*/ 7410 h 10033"/>
                  <a:gd name="connsiteX141" fmla="*/ 7597 w 10000"/>
                  <a:gd name="connsiteY141" fmla="*/ 7410 h 10033"/>
                  <a:gd name="connsiteX142" fmla="*/ 8049 w 10000"/>
                  <a:gd name="connsiteY142" fmla="*/ 7115 h 10033"/>
                  <a:gd name="connsiteX143" fmla="*/ 8049 w 10000"/>
                  <a:gd name="connsiteY143" fmla="*/ 1934 h 10033"/>
                  <a:gd name="connsiteX144" fmla="*/ 7597 w 10000"/>
                  <a:gd name="connsiteY144" fmla="*/ 1650 h 10033"/>
                  <a:gd name="connsiteX145" fmla="*/ 7581 w 10000"/>
                  <a:gd name="connsiteY145" fmla="*/ 1650 h 10033"/>
                  <a:gd name="connsiteX146" fmla="*/ 7566 w 10000"/>
                  <a:gd name="connsiteY146" fmla="*/ 1492 h 10033"/>
                  <a:gd name="connsiteX147" fmla="*/ 7646 w 10000"/>
                  <a:gd name="connsiteY147" fmla="*/ 1366 h 10033"/>
                  <a:gd name="connsiteX148" fmla="*/ 8306 w 10000"/>
                  <a:gd name="connsiteY148" fmla="*/ 1298 h 10033"/>
                  <a:gd name="connsiteX149" fmla="*/ 8773 w 10000"/>
                  <a:gd name="connsiteY149" fmla="*/ 1342 h 10033"/>
                  <a:gd name="connsiteX150" fmla="*/ 8857 w 10000"/>
                  <a:gd name="connsiteY150" fmla="*/ 1470 h 10033"/>
                  <a:gd name="connsiteX151" fmla="*/ 8822 w 10000"/>
                  <a:gd name="connsiteY151" fmla="*/ 1662 h 10033"/>
                  <a:gd name="connsiteX152" fmla="*/ 8500 w 10000"/>
                  <a:gd name="connsiteY152" fmla="*/ 1934 h 10033"/>
                  <a:gd name="connsiteX153" fmla="*/ 8500 w 10000"/>
                  <a:gd name="connsiteY153" fmla="*/ 7115 h 10033"/>
                  <a:gd name="connsiteX154" fmla="*/ 8888 w 10000"/>
                  <a:gd name="connsiteY154" fmla="*/ 7398 h 10033"/>
                  <a:gd name="connsiteX155" fmla="*/ 9016 w 10000"/>
                  <a:gd name="connsiteY155" fmla="*/ 7750 h 10033"/>
                  <a:gd name="connsiteX156" fmla="*/ 8952 w 10000"/>
                  <a:gd name="connsiteY156" fmla="*/ 7865 h 10033"/>
                  <a:gd name="connsiteX157" fmla="*/ 8727 w 10000"/>
                  <a:gd name="connsiteY157" fmla="*/ 7909 h 10033"/>
                  <a:gd name="connsiteX158" fmla="*/ 8146 w 10000"/>
                  <a:gd name="connsiteY158" fmla="*/ 7922 h 10033"/>
                  <a:gd name="connsiteX159" fmla="*/ 7677 w 10000"/>
                  <a:gd name="connsiteY159" fmla="*/ 7990 h 10033"/>
                  <a:gd name="connsiteX160" fmla="*/ 7566 w 10000"/>
                  <a:gd name="connsiteY160" fmla="*/ 8171 h 10033"/>
                  <a:gd name="connsiteX161" fmla="*/ 7903 w 10000"/>
                  <a:gd name="connsiteY161" fmla="*/ 8534 h 10033"/>
                  <a:gd name="connsiteX162" fmla="*/ 8757 w 10000"/>
                  <a:gd name="connsiteY162" fmla="*/ 8592 h 10033"/>
                  <a:gd name="connsiteX163" fmla="*/ 9531 w 10000"/>
                  <a:gd name="connsiteY163" fmla="*/ 8647 h 10033"/>
                  <a:gd name="connsiteX164" fmla="*/ 9758 w 10000"/>
                  <a:gd name="connsiteY164" fmla="*/ 8775 h 10033"/>
                  <a:gd name="connsiteX165" fmla="*/ 9872 w 10000"/>
                  <a:gd name="connsiteY165" fmla="*/ 8923 h 10033"/>
                  <a:gd name="connsiteX166" fmla="*/ 9791 w 10000"/>
                  <a:gd name="connsiteY166" fmla="*/ 9001 h 10033"/>
                  <a:gd name="connsiteX167" fmla="*/ 9420 w 10000"/>
                  <a:gd name="connsiteY167" fmla="*/ 9067 h 10033"/>
                  <a:gd name="connsiteX168" fmla="*/ 9082 w 10000"/>
                  <a:gd name="connsiteY168" fmla="*/ 9080 h 10033"/>
                  <a:gd name="connsiteX169" fmla="*/ 5032 w 10000"/>
                  <a:gd name="connsiteY169" fmla="*/ 8934 h 10033"/>
                  <a:gd name="connsiteX170" fmla="*/ 4209 w 10000"/>
                  <a:gd name="connsiteY170" fmla="*/ 8977 h 10033"/>
                  <a:gd name="connsiteX171" fmla="*/ 3597 w 10000"/>
                  <a:gd name="connsiteY171" fmla="*/ 9478 h 10033"/>
                  <a:gd name="connsiteX172" fmla="*/ 3709 w 10000"/>
                  <a:gd name="connsiteY172" fmla="*/ 9989 h 10033"/>
                  <a:gd name="connsiteX173" fmla="*/ 3709 w 10000"/>
                  <a:gd name="connsiteY173" fmla="*/ 10011 h 10033"/>
                  <a:gd name="connsiteX174" fmla="*/ 3824 w 10000"/>
                  <a:gd name="connsiteY174" fmla="*/ 10033 h 10033"/>
                  <a:gd name="connsiteX175" fmla="*/ 3824 w 10000"/>
                  <a:gd name="connsiteY175" fmla="*/ 10033 h 10033"/>
                  <a:gd name="connsiteX176" fmla="*/ 3840 w 10000"/>
                  <a:gd name="connsiteY176" fmla="*/ 9989 h 10033"/>
                  <a:gd name="connsiteX177" fmla="*/ 3726 w 10000"/>
                  <a:gd name="connsiteY177" fmla="*/ 9478 h 10033"/>
                  <a:gd name="connsiteX178" fmla="*/ 4240 w 10000"/>
                  <a:gd name="connsiteY178" fmla="*/ 9057 h 10033"/>
                  <a:gd name="connsiteX179" fmla="*/ 5032 w 10000"/>
                  <a:gd name="connsiteY179" fmla="*/ 9023 h 10033"/>
                  <a:gd name="connsiteX180" fmla="*/ 9082 w 10000"/>
                  <a:gd name="connsiteY180" fmla="*/ 9170 h 10033"/>
                  <a:gd name="connsiteX181" fmla="*/ 9436 w 10000"/>
                  <a:gd name="connsiteY181" fmla="*/ 9159 h 10033"/>
                  <a:gd name="connsiteX182" fmla="*/ 9872 w 10000"/>
                  <a:gd name="connsiteY182" fmla="*/ 9080 h 10033"/>
                  <a:gd name="connsiteX183" fmla="*/ 10000 w 10000"/>
                  <a:gd name="connsiteY183" fmla="*/ 8923 h 10033"/>
                  <a:gd name="connsiteX184" fmla="*/ 9858 w 10000"/>
                  <a:gd name="connsiteY184" fmla="*/ 8704 h 10033"/>
                  <a:gd name="connsiteX0" fmla="*/ 9858 w 10000"/>
                  <a:gd name="connsiteY0" fmla="*/ 8655 h 9984"/>
                  <a:gd name="connsiteX1" fmla="*/ 9599 w 10000"/>
                  <a:gd name="connsiteY1" fmla="*/ 8521 h 9984"/>
                  <a:gd name="connsiteX2" fmla="*/ 8773 w 10000"/>
                  <a:gd name="connsiteY2" fmla="*/ 8452 h 9984"/>
                  <a:gd name="connsiteX3" fmla="*/ 7967 w 10000"/>
                  <a:gd name="connsiteY3" fmla="*/ 8407 h 9984"/>
                  <a:gd name="connsiteX4" fmla="*/ 7693 w 10000"/>
                  <a:gd name="connsiteY4" fmla="*/ 8122 h 9984"/>
                  <a:gd name="connsiteX5" fmla="*/ 7757 w 10000"/>
                  <a:gd name="connsiteY5" fmla="*/ 8008 h 9984"/>
                  <a:gd name="connsiteX6" fmla="*/ 7967 w 10000"/>
                  <a:gd name="connsiteY6" fmla="*/ 7974 h 9984"/>
                  <a:gd name="connsiteX7" fmla="*/ 8563 w 10000"/>
                  <a:gd name="connsiteY7" fmla="*/ 7964 h 9984"/>
                  <a:gd name="connsiteX8" fmla="*/ 9032 w 10000"/>
                  <a:gd name="connsiteY8" fmla="*/ 7884 h 9984"/>
                  <a:gd name="connsiteX9" fmla="*/ 9146 w 10000"/>
                  <a:gd name="connsiteY9" fmla="*/ 7701 h 9984"/>
                  <a:gd name="connsiteX10" fmla="*/ 9032 w 10000"/>
                  <a:gd name="connsiteY10" fmla="*/ 7349 h 9984"/>
                  <a:gd name="connsiteX11" fmla="*/ 9403 w 10000"/>
                  <a:gd name="connsiteY11" fmla="*/ 7066 h 9984"/>
                  <a:gd name="connsiteX12" fmla="*/ 9403 w 10000"/>
                  <a:gd name="connsiteY12" fmla="*/ 1885 h 9984"/>
                  <a:gd name="connsiteX13" fmla="*/ 8952 w 10000"/>
                  <a:gd name="connsiteY13" fmla="*/ 1601 h 9984"/>
                  <a:gd name="connsiteX14" fmla="*/ 8985 w 10000"/>
                  <a:gd name="connsiteY14" fmla="*/ 1421 h 9984"/>
                  <a:gd name="connsiteX15" fmla="*/ 8822 w 10000"/>
                  <a:gd name="connsiteY15" fmla="*/ 1203 h 9984"/>
                  <a:gd name="connsiteX16" fmla="*/ 8306 w 10000"/>
                  <a:gd name="connsiteY16" fmla="*/ 1158 h 9984"/>
                  <a:gd name="connsiteX17" fmla="*/ 7581 w 10000"/>
                  <a:gd name="connsiteY17" fmla="*/ 1238 h 9984"/>
                  <a:gd name="connsiteX18" fmla="*/ 7436 w 10000"/>
                  <a:gd name="connsiteY18" fmla="*/ 1443 h 9984"/>
                  <a:gd name="connsiteX19" fmla="*/ 7467 w 10000"/>
                  <a:gd name="connsiteY19" fmla="*/ 1613 h 9984"/>
                  <a:gd name="connsiteX20" fmla="*/ 7147 w 10000"/>
                  <a:gd name="connsiteY20" fmla="*/ 1885 h 9984"/>
                  <a:gd name="connsiteX21" fmla="*/ 7147 w 10000"/>
                  <a:gd name="connsiteY21" fmla="*/ 7066 h 9984"/>
                  <a:gd name="connsiteX22" fmla="*/ 7452 w 10000"/>
                  <a:gd name="connsiteY22" fmla="*/ 7338 h 9984"/>
                  <a:gd name="connsiteX23" fmla="*/ 7483 w 10000"/>
                  <a:gd name="connsiteY23" fmla="*/ 7532 h 9984"/>
                  <a:gd name="connsiteX24" fmla="*/ 7403 w 10000"/>
                  <a:gd name="connsiteY24" fmla="*/ 7667 h 9984"/>
                  <a:gd name="connsiteX25" fmla="*/ 6741 w 10000"/>
                  <a:gd name="connsiteY25" fmla="*/ 7734 h 9984"/>
                  <a:gd name="connsiteX26" fmla="*/ 6258 w 10000"/>
                  <a:gd name="connsiteY26" fmla="*/ 7689 h 9984"/>
                  <a:gd name="connsiteX27" fmla="*/ 6177 w 10000"/>
                  <a:gd name="connsiteY27" fmla="*/ 7556 h 9984"/>
                  <a:gd name="connsiteX28" fmla="*/ 6224 w 10000"/>
                  <a:gd name="connsiteY28" fmla="*/ 7349 h 9984"/>
                  <a:gd name="connsiteX29" fmla="*/ 6258 w 10000"/>
                  <a:gd name="connsiteY29" fmla="*/ 7361 h 9984"/>
                  <a:gd name="connsiteX30" fmla="*/ 6708 w 10000"/>
                  <a:gd name="connsiteY30" fmla="*/ 7066 h 9984"/>
                  <a:gd name="connsiteX31" fmla="*/ 6708 w 10000"/>
                  <a:gd name="connsiteY31" fmla="*/ 1885 h 9984"/>
                  <a:gd name="connsiteX32" fmla="*/ 6258 w 10000"/>
                  <a:gd name="connsiteY32" fmla="*/ 1601 h 9984"/>
                  <a:gd name="connsiteX33" fmla="*/ 6258 w 10000"/>
                  <a:gd name="connsiteY33" fmla="*/ 1601 h 9984"/>
                  <a:gd name="connsiteX34" fmla="*/ 6288 w 10000"/>
                  <a:gd name="connsiteY34" fmla="*/ 1421 h 9984"/>
                  <a:gd name="connsiteX35" fmla="*/ 6129 w 10000"/>
                  <a:gd name="connsiteY35" fmla="*/ 1203 h 9984"/>
                  <a:gd name="connsiteX36" fmla="*/ 5612 w 10000"/>
                  <a:gd name="connsiteY36" fmla="*/ 1158 h 9984"/>
                  <a:gd name="connsiteX37" fmla="*/ 4871 w 10000"/>
                  <a:gd name="connsiteY37" fmla="*/ 1238 h 9984"/>
                  <a:gd name="connsiteX38" fmla="*/ 4724 w 10000"/>
                  <a:gd name="connsiteY38" fmla="*/ 1443 h 9984"/>
                  <a:gd name="connsiteX39" fmla="*/ 4757 w 10000"/>
                  <a:gd name="connsiteY39" fmla="*/ 1613 h 9984"/>
                  <a:gd name="connsiteX40" fmla="*/ 4467 w 10000"/>
                  <a:gd name="connsiteY40" fmla="*/ 1885 h 9984"/>
                  <a:gd name="connsiteX41" fmla="*/ 4467 w 10000"/>
                  <a:gd name="connsiteY41" fmla="*/ 7066 h 9984"/>
                  <a:gd name="connsiteX42" fmla="*/ 4757 w 10000"/>
                  <a:gd name="connsiteY42" fmla="*/ 7338 h 9984"/>
                  <a:gd name="connsiteX43" fmla="*/ 4790 w 10000"/>
                  <a:gd name="connsiteY43" fmla="*/ 7532 h 9984"/>
                  <a:gd name="connsiteX44" fmla="*/ 4708 w 10000"/>
                  <a:gd name="connsiteY44" fmla="*/ 7667 h 9984"/>
                  <a:gd name="connsiteX45" fmla="*/ 4049 w 10000"/>
                  <a:gd name="connsiteY45" fmla="*/ 7734 h 9984"/>
                  <a:gd name="connsiteX46" fmla="*/ 3582 w 10000"/>
                  <a:gd name="connsiteY46" fmla="*/ 7689 h 9984"/>
                  <a:gd name="connsiteX47" fmla="*/ 3499 w 10000"/>
                  <a:gd name="connsiteY47" fmla="*/ 7556 h 9984"/>
                  <a:gd name="connsiteX48" fmla="*/ 3534 w 10000"/>
                  <a:gd name="connsiteY48" fmla="*/ 7349 h 9984"/>
                  <a:gd name="connsiteX49" fmla="*/ 3567 w 10000"/>
                  <a:gd name="connsiteY49" fmla="*/ 7361 h 9984"/>
                  <a:gd name="connsiteX50" fmla="*/ 4015 w 10000"/>
                  <a:gd name="connsiteY50" fmla="*/ 7066 h 9984"/>
                  <a:gd name="connsiteX51" fmla="*/ 4015 w 10000"/>
                  <a:gd name="connsiteY51" fmla="*/ 1885 h 9984"/>
                  <a:gd name="connsiteX52" fmla="*/ 3693 w 10000"/>
                  <a:gd name="connsiteY52" fmla="*/ 1613 h 9984"/>
                  <a:gd name="connsiteX53" fmla="*/ 3726 w 10000"/>
                  <a:gd name="connsiteY53" fmla="*/ 1431 h 9984"/>
                  <a:gd name="connsiteX54" fmla="*/ 3582 w 10000"/>
                  <a:gd name="connsiteY54" fmla="*/ 1215 h 9984"/>
                  <a:gd name="connsiteX55" fmla="*/ 3049 w 10000"/>
                  <a:gd name="connsiteY55" fmla="*/ 1168 h 9984"/>
                  <a:gd name="connsiteX56" fmla="*/ 2323 w 10000"/>
                  <a:gd name="connsiteY56" fmla="*/ 1249 h 9984"/>
                  <a:gd name="connsiteX57" fmla="*/ 2177 w 10000"/>
                  <a:gd name="connsiteY57" fmla="*/ 1455 h 9984"/>
                  <a:gd name="connsiteX58" fmla="*/ 2209 w 10000"/>
                  <a:gd name="connsiteY58" fmla="*/ 1601 h 9984"/>
                  <a:gd name="connsiteX59" fmla="*/ 1777 w 10000"/>
                  <a:gd name="connsiteY59" fmla="*/ 1885 h 9984"/>
                  <a:gd name="connsiteX60" fmla="*/ 1777 w 10000"/>
                  <a:gd name="connsiteY60" fmla="*/ 7066 h 9984"/>
                  <a:gd name="connsiteX61" fmla="*/ 2177 w 10000"/>
                  <a:gd name="connsiteY61" fmla="*/ 7349 h 9984"/>
                  <a:gd name="connsiteX62" fmla="*/ 2224 w 10000"/>
                  <a:gd name="connsiteY62" fmla="*/ 7556 h 9984"/>
                  <a:gd name="connsiteX63" fmla="*/ 2145 w 10000"/>
                  <a:gd name="connsiteY63" fmla="*/ 7679 h 9984"/>
                  <a:gd name="connsiteX64" fmla="*/ 1483 w 10000"/>
                  <a:gd name="connsiteY64" fmla="*/ 7747 h 9984"/>
                  <a:gd name="connsiteX65" fmla="*/ 1016 w 10000"/>
                  <a:gd name="connsiteY65" fmla="*/ 7701 h 9984"/>
                  <a:gd name="connsiteX66" fmla="*/ 934 w 10000"/>
                  <a:gd name="connsiteY66" fmla="*/ 7579 h 9984"/>
                  <a:gd name="connsiteX67" fmla="*/ 982 w 10000"/>
                  <a:gd name="connsiteY67" fmla="*/ 7349 h 9984"/>
                  <a:gd name="connsiteX68" fmla="*/ 1338 w 10000"/>
                  <a:gd name="connsiteY68" fmla="*/ 7066 h 9984"/>
                  <a:gd name="connsiteX69" fmla="*/ 1338 w 10000"/>
                  <a:gd name="connsiteY69" fmla="*/ 1885 h 9984"/>
                  <a:gd name="connsiteX70" fmla="*/ 918 w 10000"/>
                  <a:gd name="connsiteY70" fmla="*/ 1601 h 9984"/>
                  <a:gd name="connsiteX71" fmla="*/ 934 w 10000"/>
                  <a:gd name="connsiteY71" fmla="*/ 1487 h 9984"/>
                  <a:gd name="connsiteX72" fmla="*/ 838 w 10000"/>
                  <a:gd name="connsiteY72" fmla="*/ 1168 h 9984"/>
                  <a:gd name="connsiteX73" fmla="*/ 401 w 10000"/>
                  <a:gd name="connsiteY73" fmla="*/ 1023 h 9984"/>
                  <a:gd name="connsiteX74" fmla="*/ 191 w 10000"/>
                  <a:gd name="connsiteY74" fmla="*/ 965 h 9984"/>
                  <a:gd name="connsiteX75" fmla="*/ 128 w 10000"/>
                  <a:gd name="connsiteY75" fmla="*/ 943 h 9984"/>
                  <a:gd name="connsiteX76" fmla="*/ 128 w 10000"/>
                  <a:gd name="connsiteY76" fmla="*/ 943 h 9984"/>
                  <a:gd name="connsiteX77" fmla="*/ 144 w 10000"/>
                  <a:gd name="connsiteY77" fmla="*/ 920 h 9984"/>
                  <a:gd name="connsiteX78" fmla="*/ 516 w 10000"/>
                  <a:gd name="connsiteY78" fmla="*/ 772 h 9984"/>
                  <a:gd name="connsiteX79" fmla="*/ 902 w 10000"/>
                  <a:gd name="connsiteY79" fmla="*/ 569 h 9984"/>
                  <a:gd name="connsiteX80" fmla="*/ 1016 w 10000"/>
                  <a:gd name="connsiteY80" fmla="*/ 272 h 9984"/>
                  <a:gd name="connsiteX81" fmla="*/ 709 w 10000"/>
                  <a:gd name="connsiteY81" fmla="*/ 0 h 9984"/>
                  <a:gd name="connsiteX82" fmla="*/ 790 w 10000"/>
                  <a:gd name="connsiteY82" fmla="*/ 524 h 9984"/>
                  <a:gd name="connsiteX83" fmla="*/ 401 w 10000"/>
                  <a:gd name="connsiteY83" fmla="*/ 714 h 9984"/>
                  <a:gd name="connsiteX84" fmla="*/ 144 w 10000"/>
                  <a:gd name="connsiteY84" fmla="*/ 807 h 9984"/>
                  <a:gd name="connsiteX85" fmla="*/ 0 w 10000"/>
                  <a:gd name="connsiteY85" fmla="*/ 931 h 9984"/>
                  <a:gd name="connsiteX86" fmla="*/ 0 w 10000"/>
                  <a:gd name="connsiteY86" fmla="*/ 943 h 9984"/>
                  <a:gd name="connsiteX87" fmla="*/ 128 w 10000"/>
                  <a:gd name="connsiteY87" fmla="*/ 1046 h 9984"/>
                  <a:gd name="connsiteX88" fmla="*/ 484 w 10000"/>
                  <a:gd name="connsiteY88" fmla="*/ 1134 h 9984"/>
                  <a:gd name="connsiteX89" fmla="*/ 724 w 10000"/>
                  <a:gd name="connsiteY89" fmla="*/ 1227 h 9984"/>
                  <a:gd name="connsiteX90" fmla="*/ 807 w 10000"/>
                  <a:gd name="connsiteY90" fmla="*/ 1487 h 9984"/>
                  <a:gd name="connsiteX91" fmla="*/ 790 w 10000"/>
                  <a:gd name="connsiteY91" fmla="*/ 1601 h 9984"/>
                  <a:gd name="connsiteX92" fmla="*/ 433 w 10000"/>
                  <a:gd name="connsiteY92" fmla="*/ 1885 h 9984"/>
                  <a:gd name="connsiteX93" fmla="*/ 433 w 10000"/>
                  <a:gd name="connsiteY93" fmla="*/ 7066 h 9984"/>
                  <a:gd name="connsiteX94" fmla="*/ 838 w 10000"/>
                  <a:gd name="connsiteY94" fmla="*/ 7349 h 9984"/>
                  <a:gd name="connsiteX95" fmla="*/ 807 w 10000"/>
                  <a:gd name="connsiteY95" fmla="*/ 7579 h 9984"/>
                  <a:gd name="connsiteX96" fmla="*/ 950 w 10000"/>
                  <a:gd name="connsiteY96" fmla="*/ 7794 h 9984"/>
                  <a:gd name="connsiteX97" fmla="*/ 1483 w 10000"/>
                  <a:gd name="connsiteY97" fmla="*/ 7837 h 9984"/>
                  <a:gd name="connsiteX98" fmla="*/ 2209 w 10000"/>
                  <a:gd name="connsiteY98" fmla="*/ 7759 h 9984"/>
                  <a:gd name="connsiteX99" fmla="*/ 2354 w 10000"/>
                  <a:gd name="connsiteY99" fmla="*/ 7556 h 9984"/>
                  <a:gd name="connsiteX100" fmla="*/ 2323 w 10000"/>
                  <a:gd name="connsiteY100" fmla="*/ 7349 h 9984"/>
                  <a:gd name="connsiteX101" fmla="*/ 2678 w 10000"/>
                  <a:gd name="connsiteY101" fmla="*/ 7066 h 9984"/>
                  <a:gd name="connsiteX102" fmla="*/ 2678 w 10000"/>
                  <a:gd name="connsiteY102" fmla="*/ 1885 h 9984"/>
                  <a:gd name="connsiteX103" fmla="*/ 2339 w 10000"/>
                  <a:gd name="connsiteY103" fmla="*/ 1601 h 9984"/>
                  <a:gd name="connsiteX104" fmla="*/ 2306 w 10000"/>
                  <a:gd name="connsiteY104" fmla="*/ 1455 h 9984"/>
                  <a:gd name="connsiteX105" fmla="*/ 2388 w 10000"/>
                  <a:gd name="connsiteY105" fmla="*/ 1329 h 9984"/>
                  <a:gd name="connsiteX106" fmla="*/ 3049 w 10000"/>
                  <a:gd name="connsiteY106" fmla="*/ 1260 h 9984"/>
                  <a:gd name="connsiteX107" fmla="*/ 3517 w 10000"/>
                  <a:gd name="connsiteY107" fmla="*/ 1307 h 9984"/>
                  <a:gd name="connsiteX108" fmla="*/ 3597 w 10000"/>
                  <a:gd name="connsiteY108" fmla="*/ 1431 h 9984"/>
                  <a:gd name="connsiteX109" fmla="*/ 3567 w 10000"/>
                  <a:gd name="connsiteY109" fmla="*/ 1601 h 9984"/>
                  <a:gd name="connsiteX110" fmla="*/ 3567 w 10000"/>
                  <a:gd name="connsiteY110" fmla="*/ 1601 h 9984"/>
                  <a:gd name="connsiteX111" fmla="*/ 3112 w 10000"/>
                  <a:gd name="connsiteY111" fmla="*/ 1885 h 9984"/>
                  <a:gd name="connsiteX112" fmla="*/ 3112 w 10000"/>
                  <a:gd name="connsiteY112" fmla="*/ 7066 h 9984"/>
                  <a:gd name="connsiteX113" fmla="*/ 3403 w 10000"/>
                  <a:gd name="connsiteY113" fmla="*/ 7338 h 9984"/>
                  <a:gd name="connsiteX114" fmla="*/ 3372 w 10000"/>
                  <a:gd name="connsiteY114" fmla="*/ 7556 h 9984"/>
                  <a:gd name="connsiteX115" fmla="*/ 3517 w 10000"/>
                  <a:gd name="connsiteY115" fmla="*/ 7772 h 9984"/>
                  <a:gd name="connsiteX116" fmla="*/ 4049 w 10000"/>
                  <a:gd name="connsiteY116" fmla="*/ 7827 h 9984"/>
                  <a:gd name="connsiteX117" fmla="*/ 4771 w 10000"/>
                  <a:gd name="connsiteY117" fmla="*/ 7747 h 9984"/>
                  <a:gd name="connsiteX118" fmla="*/ 4918 w 10000"/>
                  <a:gd name="connsiteY118" fmla="*/ 7532 h 9984"/>
                  <a:gd name="connsiteX119" fmla="*/ 4885 w 10000"/>
                  <a:gd name="connsiteY119" fmla="*/ 7349 h 9984"/>
                  <a:gd name="connsiteX120" fmla="*/ 4918 w 10000"/>
                  <a:gd name="connsiteY120" fmla="*/ 7361 h 9984"/>
                  <a:gd name="connsiteX121" fmla="*/ 5371 w 10000"/>
                  <a:gd name="connsiteY121" fmla="*/ 7066 h 9984"/>
                  <a:gd name="connsiteX122" fmla="*/ 5371 w 10000"/>
                  <a:gd name="connsiteY122" fmla="*/ 1885 h 9984"/>
                  <a:gd name="connsiteX123" fmla="*/ 4918 w 10000"/>
                  <a:gd name="connsiteY123" fmla="*/ 1601 h 9984"/>
                  <a:gd name="connsiteX124" fmla="*/ 4885 w 10000"/>
                  <a:gd name="connsiteY124" fmla="*/ 1601 h 9984"/>
                  <a:gd name="connsiteX125" fmla="*/ 4871 w 10000"/>
                  <a:gd name="connsiteY125" fmla="*/ 1443 h 9984"/>
                  <a:gd name="connsiteX126" fmla="*/ 4935 w 10000"/>
                  <a:gd name="connsiteY126" fmla="*/ 1317 h 9984"/>
                  <a:gd name="connsiteX127" fmla="*/ 5612 w 10000"/>
                  <a:gd name="connsiteY127" fmla="*/ 1249 h 9984"/>
                  <a:gd name="connsiteX128" fmla="*/ 6082 w 10000"/>
                  <a:gd name="connsiteY128" fmla="*/ 1293 h 9984"/>
                  <a:gd name="connsiteX129" fmla="*/ 6161 w 10000"/>
                  <a:gd name="connsiteY129" fmla="*/ 1421 h 9984"/>
                  <a:gd name="connsiteX130" fmla="*/ 6113 w 10000"/>
                  <a:gd name="connsiteY130" fmla="*/ 1613 h 9984"/>
                  <a:gd name="connsiteX131" fmla="*/ 5807 w 10000"/>
                  <a:gd name="connsiteY131" fmla="*/ 1885 h 9984"/>
                  <a:gd name="connsiteX132" fmla="*/ 5807 w 10000"/>
                  <a:gd name="connsiteY132" fmla="*/ 7066 h 9984"/>
                  <a:gd name="connsiteX133" fmla="*/ 6096 w 10000"/>
                  <a:gd name="connsiteY133" fmla="*/ 7338 h 9984"/>
                  <a:gd name="connsiteX134" fmla="*/ 6049 w 10000"/>
                  <a:gd name="connsiteY134" fmla="*/ 7556 h 9984"/>
                  <a:gd name="connsiteX135" fmla="*/ 6208 w 10000"/>
                  <a:gd name="connsiteY135" fmla="*/ 7772 h 9984"/>
                  <a:gd name="connsiteX136" fmla="*/ 6741 w 10000"/>
                  <a:gd name="connsiteY136" fmla="*/ 7827 h 9984"/>
                  <a:gd name="connsiteX137" fmla="*/ 7467 w 10000"/>
                  <a:gd name="connsiteY137" fmla="*/ 7747 h 9984"/>
                  <a:gd name="connsiteX138" fmla="*/ 7613 w 10000"/>
                  <a:gd name="connsiteY138" fmla="*/ 7532 h 9984"/>
                  <a:gd name="connsiteX139" fmla="*/ 7581 w 10000"/>
                  <a:gd name="connsiteY139" fmla="*/ 7361 h 9984"/>
                  <a:gd name="connsiteX140" fmla="*/ 7597 w 10000"/>
                  <a:gd name="connsiteY140" fmla="*/ 7361 h 9984"/>
                  <a:gd name="connsiteX141" fmla="*/ 8049 w 10000"/>
                  <a:gd name="connsiteY141" fmla="*/ 7066 h 9984"/>
                  <a:gd name="connsiteX142" fmla="*/ 8049 w 10000"/>
                  <a:gd name="connsiteY142" fmla="*/ 1885 h 9984"/>
                  <a:gd name="connsiteX143" fmla="*/ 7597 w 10000"/>
                  <a:gd name="connsiteY143" fmla="*/ 1601 h 9984"/>
                  <a:gd name="connsiteX144" fmla="*/ 7581 w 10000"/>
                  <a:gd name="connsiteY144" fmla="*/ 1601 h 9984"/>
                  <a:gd name="connsiteX145" fmla="*/ 7566 w 10000"/>
                  <a:gd name="connsiteY145" fmla="*/ 1443 h 9984"/>
                  <a:gd name="connsiteX146" fmla="*/ 7646 w 10000"/>
                  <a:gd name="connsiteY146" fmla="*/ 1317 h 9984"/>
                  <a:gd name="connsiteX147" fmla="*/ 8306 w 10000"/>
                  <a:gd name="connsiteY147" fmla="*/ 1249 h 9984"/>
                  <a:gd name="connsiteX148" fmla="*/ 8773 w 10000"/>
                  <a:gd name="connsiteY148" fmla="*/ 1293 h 9984"/>
                  <a:gd name="connsiteX149" fmla="*/ 8857 w 10000"/>
                  <a:gd name="connsiteY149" fmla="*/ 1421 h 9984"/>
                  <a:gd name="connsiteX150" fmla="*/ 8822 w 10000"/>
                  <a:gd name="connsiteY150" fmla="*/ 1613 h 9984"/>
                  <a:gd name="connsiteX151" fmla="*/ 8500 w 10000"/>
                  <a:gd name="connsiteY151" fmla="*/ 1885 h 9984"/>
                  <a:gd name="connsiteX152" fmla="*/ 8500 w 10000"/>
                  <a:gd name="connsiteY152" fmla="*/ 7066 h 9984"/>
                  <a:gd name="connsiteX153" fmla="*/ 8888 w 10000"/>
                  <a:gd name="connsiteY153" fmla="*/ 7349 h 9984"/>
                  <a:gd name="connsiteX154" fmla="*/ 9016 w 10000"/>
                  <a:gd name="connsiteY154" fmla="*/ 7701 h 9984"/>
                  <a:gd name="connsiteX155" fmla="*/ 8952 w 10000"/>
                  <a:gd name="connsiteY155" fmla="*/ 7816 h 9984"/>
                  <a:gd name="connsiteX156" fmla="*/ 8727 w 10000"/>
                  <a:gd name="connsiteY156" fmla="*/ 7860 h 9984"/>
                  <a:gd name="connsiteX157" fmla="*/ 8146 w 10000"/>
                  <a:gd name="connsiteY157" fmla="*/ 7873 h 9984"/>
                  <a:gd name="connsiteX158" fmla="*/ 7677 w 10000"/>
                  <a:gd name="connsiteY158" fmla="*/ 7941 h 9984"/>
                  <a:gd name="connsiteX159" fmla="*/ 7566 w 10000"/>
                  <a:gd name="connsiteY159" fmla="*/ 8122 h 9984"/>
                  <a:gd name="connsiteX160" fmla="*/ 7903 w 10000"/>
                  <a:gd name="connsiteY160" fmla="*/ 8485 h 9984"/>
                  <a:gd name="connsiteX161" fmla="*/ 8757 w 10000"/>
                  <a:gd name="connsiteY161" fmla="*/ 8543 h 9984"/>
                  <a:gd name="connsiteX162" fmla="*/ 9531 w 10000"/>
                  <a:gd name="connsiteY162" fmla="*/ 8598 h 9984"/>
                  <a:gd name="connsiteX163" fmla="*/ 9758 w 10000"/>
                  <a:gd name="connsiteY163" fmla="*/ 8726 h 9984"/>
                  <a:gd name="connsiteX164" fmla="*/ 9872 w 10000"/>
                  <a:gd name="connsiteY164" fmla="*/ 8874 h 9984"/>
                  <a:gd name="connsiteX165" fmla="*/ 9791 w 10000"/>
                  <a:gd name="connsiteY165" fmla="*/ 8952 h 9984"/>
                  <a:gd name="connsiteX166" fmla="*/ 9420 w 10000"/>
                  <a:gd name="connsiteY166" fmla="*/ 9018 h 9984"/>
                  <a:gd name="connsiteX167" fmla="*/ 9082 w 10000"/>
                  <a:gd name="connsiteY167" fmla="*/ 9031 h 9984"/>
                  <a:gd name="connsiteX168" fmla="*/ 5032 w 10000"/>
                  <a:gd name="connsiteY168" fmla="*/ 8885 h 9984"/>
                  <a:gd name="connsiteX169" fmla="*/ 4209 w 10000"/>
                  <a:gd name="connsiteY169" fmla="*/ 8928 h 9984"/>
                  <a:gd name="connsiteX170" fmla="*/ 3597 w 10000"/>
                  <a:gd name="connsiteY170" fmla="*/ 9429 h 9984"/>
                  <a:gd name="connsiteX171" fmla="*/ 3709 w 10000"/>
                  <a:gd name="connsiteY171" fmla="*/ 9940 h 9984"/>
                  <a:gd name="connsiteX172" fmla="*/ 3709 w 10000"/>
                  <a:gd name="connsiteY172" fmla="*/ 9962 h 9984"/>
                  <a:gd name="connsiteX173" fmla="*/ 3824 w 10000"/>
                  <a:gd name="connsiteY173" fmla="*/ 9984 h 9984"/>
                  <a:gd name="connsiteX174" fmla="*/ 3824 w 10000"/>
                  <a:gd name="connsiteY174" fmla="*/ 9984 h 9984"/>
                  <a:gd name="connsiteX175" fmla="*/ 3840 w 10000"/>
                  <a:gd name="connsiteY175" fmla="*/ 9940 h 9984"/>
                  <a:gd name="connsiteX176" fmla="*/ 3726 w 10000"/>
                  <a:gd name="connsiteY176" fmla="*/ 9429 h 9984"/>
                  <a:gd name="connsiteX177" fmla="*/ 4240 w 10000"/>
                  <a:gd name="connsiteY177" fmla="*/ 9008 h 9984"/>
                  <a:gd name="connsiteX178" fmla="*/ 5032 w 10000"/>
                  <a:gd name="connsiteY178" fmla="*/ 8974 h 9984"/>
                  <a:gd name="connsiteX179" fmla="*/ 9082 w 10000"/>
                  <a:gd name="connsiteY179" fmla="*/ 9121 h 9984"/>
                  <a:gd name="connsiteX180" fmla="*/ 9436 w 10000"/>
                  <a:gd name="connsiteY180" fmla="*/ 9110 h 9984"/>
                  <a:gd name="connsiteX181" fmla="*/ 9872 w 10000"/>
                  <a:gd name="connsiteY181" fmla="*/ 9031 h 9984"/>
                  <a:gd name="connsiteX182" fmla="*/ 10000 w 10000"/>
                  <a:gd name="connsiteY182" fmla="*/ 8874 h 9984"/>
                  <a:gd name="connsiteX183" fmla="*/ 9858 w 10000"/>
                  <a:gd name="connsiteY183" fmla="*/ 8655 h 9984"/>
                  <a:gd name="connsiteX0" fmla="*/ 9858 w 10000"/>
                  <a:gd name="connsiteY0" fmla="*/ 8398 h 9729"/>
                  <a:gd name="connsiteX1" fmla="*/ 9599 w 10000"/>
                  <a:gd name="connsiteY1" fmla="*/ 8264 h 9729"/>
                  <a:gd name="connsiteX2" fmla="*/ 8773 w 10000"/>
                  <a:gd name="connsiteY2" fmla="*/ 8195 h 9729"/>
                  <a:gd name="connsiteX3" fmla="*/ 7967 w 10000"/>
                  <a:gd name="connsiteY3" fmla="*/ 8149 h 9729"/>
                  <a:gd name="connsiteX4" fmla="*/ 7693 w 10000"/>
                  <a:gd name="connsiteY4" fmla="*/ 7864 h 9729"/>
                  <a:gd name="connsiteX5" fmla="*/ 7757 w 10000"/>
                  <a:gd name="connsiteY5" fmla="*/ 7750 h 9729"/>
                  <a:gd name="connsiteX6" fmla="*/ 7967 w 10000"/>
                  <a:gd name="connsiteY6" fmla="*/ 7716 h 9729"/>
                  <a:gd name="connsiteX7" fmla="*/ 8563 w 10000"/>
                  <a:gd name="connsiteY7" fmla="*/ 7706 h 9729"/>
                  <a:gd name="connsiteX8" fmla="*/ 9032 w 10000"/>
                  <a:gd name="connsiteY8" fmla="*/ 7626 h 9729"/>
                  <a:gd name="connsiteX9" fmla="*/ 9146 w 10000"/>
                  <a:gd name="connsiteY9" fmla="*/ 7442 h 9729"/>
                  <a:gd name="connsiteX10" fmla="*/ 9032 w 10000"/>
                  <a:gd name="connsiteY10" fmla="*/ 7090 h 9729"/>
                  <a:gd name="connsiteX11" fmla="*/ 9403 w 10000"/>
                  <a:gd name="connsiteY11" fmla="*/ 6806 h 9729"/>
                  <a:gd name="connsiteX12" fmla="*/ 9403 w 10000"/>
                  <a:gd name="connsiteY12" fmla="*/ 1617 h 9729"/>
                  <a:gd name="connsiteX13" fmla="*/ 8952 w 10000"/>
                  <a:gd name="connsiteY13" fmla="*/ 1333 h 9729"/>
                  <a:gd name="connsiteX14" fmla="*/ 8985 w 10000"/>
                  <a:gd name="connsiteY14" fmla="*/ 1152 h 9729"/>
                  <a:gd name="connsiteX15" fmla="*/ 8822 w 10000"/>
                  <a:gd name="connsiteY15" fmla="*/ 934 h 9729"/>
                  <a:gd name="connsiteX16" fmla="*/ 8306 w 10000"/>
                  <a:gd name="connsiteY16" fmla="*/ 889 h 9729"/>
                  <a:gd name="connsiteX17" fmla="*/ 7581 w 10000"/>
                  <a:gd name="connsiteY17" fmla="*/ 969 h 9729"/>
                  <a:gd name="connsiteX18" fmla="*/ 7436 w 10000"/>
                  <a:gd name="connsiteY18" fmla="*/ 1174 h 9729"/>
                  <a:gd name="connsiteX19" fmla="*/ 7467 w 10000"/>
                  <a:gd name="connsiteY19" fmla="*/ 1345 h 9729"/>
                  <a:gd name="connsiteX20" fmla="*/ 7147 w 10000"/>
                  <a:gd name="connsiteY20" fmla="*/ 1617 h 9729"/>
                  <a:gd name="connsiteX21" fmla="*/ 7147 w 10000"/>
                  <a:gd name="connsiteY21" fmla="*/ 6806 h 9729"/>
                  <a:gd name="connsiteX22" fmla="*/ 7452 w 10000"/>
                  <a:gd name="connsiteY22" fmla="*/ 7079 h 9729"/>
                  <a:gd name="connsiteX23" fmla="*/ 7483 w 10000"/>
                  <a:gd name="connsiteY23" fmla="*/ 7273 h 9729"/>
                  <a:gd name="connsiteX24" fmla="*/ 7403 w 10000"/>
                  <a:gd name="connsiteY24" fmla="*/ 7408 h 9729"/>
                  <a:gd name="connsiteX25" fmla="*/ 6741 w 10000"/>
                  <a:gd name="connsiteY25" fmla="*/ 7475 h 9729"/>
                  <a:gd name="connsiteX26" fmla="*/ 6258 w 10000"/>
                  <a:gd name="connsiteY26" fmla="*/ 7430 h 9729"/>
                  <a:gd name="connsiteX27" fmla="*/ 6177 w 10000"/>
                  <a:gd name="connsiteY27" fmla="*/ 7297 h 9729"/>
                  <a:gd name="connsiteX28" fmla="*/ 6224 w 10000"/>
                  <a:gd name="connsiteY28" fmla="*/ 7090 h 9729"/>
                  <a:gd name="connsiteX29" fmla="*/ 6258 w 10000"/>
                  <a:gd name="connsiteY29" fmla="*/ 7102 h 9729"/>
                  <a:gd name="connsiteX30" fmla="*/ 6708 w 10000"/>
                  <a:gd name="connsiteY30" fmla="*/ 6806 h 9729"/>
                  <a:gd name="connsiteX31" fmla="*/ 6708 w 10000"/>
                  <a:gd name="connsiteY31" fmla="*/ 1617 h 9729"/>
                  <a:gd name="connsiteX32" fmla="*/ 6258 w 10000"/>
                  <a:gd name="connsiteY32" fmla="*/ 1333 h 9729"/>
                  <a:gd name="connsiteX33" fmla="*/ 6258 w 10000"/>
                  <a:gd name="connsiteY33" fmla="*/ 1333 h 9729"/>
                  <a:gd name="connsiteX34" fmla="*/ 6288 w 10000"/>
                  <a:gd name="connsiteY34" fmla="*/ 1152 h 9729"/>
                  <a:gd name="connsiteX35" fmla="*/ 6129 w 10000"/>
                  <a:gd name="connsiteY35" fmla="*/ 934 h 9729"/>
                  <a:gd name="connsiteX36" fmla="*/ 5612 w 10000"/>
                  <a:gd name="connsiteY36" fmla="*/ 889 h 9729"/>
                  <a:gd name="connsiteX37" fmla="*/ 4871 w 10000"/>
                  <a:gd name="connsiteY37" fmla="*/ 969 h 9729"/>
                  <a:gd name="connsiteX38" fmla="*/ 4724 w 10000"/>
                  <a:gd name="connsiteY38" fmla="*/ 1174 h 9729"/>
                  <a:gd name="connsiteX39" fmla="*/ 4757 w 10000"/>
                  <a:gd name="connsiteY39" fmla="*/ 1345 h 9729"/>
                  <a:gd name="connsiteX40" fmla="*/ 4467 w 10000"/>
                  <a:gd name="connsiteY40" fmla="*/ 1617 h 9729"/>
                  <a:gd name="connsiteX41" fmla="*/ 4467 w 10000"/>
                  <a:gd name="connsiteY41" fmla="*/ 6806 h 9729"/>
                  <a:gd name="connsiteX42" fmla="*/ 4757 w 10000"/>
                  <a:gd name="connsiteY42" fmla="*/ 7079 h 9729"/>
                  <a:gd name="connsiteX43" fmla="*/ 4790 w 10000"/>
                  <a:gd name="connsiteY43" fmla="*/ 7273 h 9729"/>
                  <a:gd name="connsiteX44" fmla="*/ 4708 w 10000"/>
                  <a:gd name="connsiteY44" fmla="*/ 7408 h 9729"/>
                  <a:gd name="connsiteX45" fmla="*/ 4049 w 10000"/>
                  <a:gd name="connsiteY45" fmla="*/ 7475 h 9729"/>
                  <a:gd name="connsiteX46" fmla="*/ 3582 w 10000"/>
                  <a:gd name="connsiteY46" fmla="*/ 7430 h 9729"/>
                  <a:gd name="connsiteX47" fmla="*/ 3499 w 10000"/>
                  <a:gd name="connsiteY47" fmla="*/ 7297 h 9729"/>
                  <a:gd name="connsiteX48" fmla="*/ 3534 w 10000"/>
                  <a:gd name="connsiteY48" fmla="*/ 7090 h 9729"/>
                  <a:gd name="connsiteX49" fmla="*/ 3567 w 10000"/>
                  <a:gd name="connsiteY49" fmla="*/ 7102 h 9729"/>
                  <a:gd name="connsiteX50" fmla="*/ 4015 w 10000"/>
                  <a:gd name="connsiteY50" fmla="*/ 6806 h 9729"/>
                  <a:gd name="connsiteX51" fmla="*/ 4015 w 10000"/>
                  <a:gd name="connsiteY51" fmla="*/ 1617 h 9729"/>
                  <a:gd name="connsiteX52" fmla="*/ 3693 w 10000"/>
                  <a:gd name="connsiteY52" fmla="*/ 1345 h 9729"/>
                  <a:gd name="connsiteX53" fmla="*/ 3726 w 10000"/>
                  <a:gd name="connsiteY53" fmla="*/ 1162 h 9729"/>
                  <a:gd name="connsiteX54" fmla="*/ 3582 w 10000"/>
                  <a:gd name="connsiteY54" fmla="*/ 946 h 9729"/>
                  <a:gd name="connsiteX55" fmla="*/ 3049 w 10000"/>
                  <a:gd name="connsiteY55" fmla="*/ 899 h 9729"/>
                  <a:gd name="connsiteX56" fmla="*/ 2323 w 10000"/>
                  <a:gd name="connsiteY56" fmla="*/ 980 h 9729"/>
                  <a:gd name="connsiteX57" fmla="*/ 2177 w 10000"/>
                  <a:gd name="connsiteY57" fmla="*/ 1186 h 9729"/>
                  <a:gd name="connsiteX58" fmla="*/ 2209 w 10000"/>
                  <a:gd name="connsiteY58" fmla="*/ 1333 h 9729"/>
                  <a:gd name="connsiteX59" fmla="*/ 1777 w 10000"/>
                  <a:gd name="connsiteY59" fmla="*/ 1617 h 9729"/>
                  <a:gd name="connsiteX60" fmla="*/ 1777 w 10000"/>
                  <a:gd name="connsiteY60" fmla="*/ 6806 h 9729"/>
                  <a:gd name="connsiteX61" fmla="*/ 2177 w 10000"/>
                  <a:gd name="connsiteY61" fmla="*/ 7090 h 9729"/>
                  <a:gd name="connsiteX62" fmla="*/ 2224 w 10000"/>
                  <a:gd name="connsiteY62" fmla="*/ 7297 h 9729"/>
                  <a:gd name="connsiteX63" fmla="*/ 2145 w 10000"/>
                  <a:gd name="connsiteY63" fmla="*/ 7420 h 9729"/>
                  <a:gd name="connsiteX64" fmla="*/ 1483 w 10000"/>
                  <a:gd name="connsiteY64" fmla="*/ 7488 h 9729"/>
                  <a:gd name="connsiteX65" fmla="*/ 1016 w 10000"/>
                  <a:gd name="connsiteY65" fmla="*/ 7442 h 9729"/>
                  <a:gd name="connsiteX66" fmla="*/ 934 w 10000"/>
                  <a:gd name="connsiteY66" fmla="*/ 7320 h 9729"/>
                  <a:gd name="connsiteX67" fmla="*/ 982 w 10000"/>
                  <a:gd name="connsiteY67" fmla="*/ 7090 h 9729"/>
                  <a:gd name="connsiteX68" fmla="*/ 1338 w 10000"/>
                  <a:gd name="connsiteY68" fmla="*/ 6806 h 9729"/>
                  <a:gd name="connsiteX69" fmla="*/ 1338 w 10000"/>
                  <a:gd name="connsiteY69" fmla="*/ 1617 h 9729"/>
                  <a:gd name="connsiteX70" fmla="*/ 918 w 10000"/>
                  <a:gd name="connsiteY70" fmla="*/ 1333 h 9729"/>
                  <a:gd name="connsiteX71" fmla="*/ 934 w 10000"/>
                  <a:gd name="connsiteY71" fmla="*/ 1218 h 9729"/>
                  <a:gd name="connsiteX72" fmla="*/ 838 w 10000"/>
                  <a:gd name="connsiteY72" fmla="*/ 899 h 9729"/>
                  <a:gd name="connsiteX73" fmla="*/ 401 w 10000"/>
                  <a:gd name="connsiteY73" fmla="*/ 754 h 9729"/>
                  <a:gd name="connsiteX74" fmla="*/ 191 w 10000"/>
                  <a:gd name="connsiteY74" fmla="*/ 696 h 9729"/>
                  <a:gd name="connsiteX75" fmla="*/ 128 w 10000"/>
                  <a:gd name="connsiteY75" fmla="*/ 674 h 9729"/>
                  <a:gd name="connsiteX76" fmla="*/ 128 w 10000"/>
                  <a:gd name="connsiteY76" fmla="*/ 674 h 9729"/>
                  <a:gd name="connsiteX77" fmla="*/ 144 w 10000"/>
                  <a:gd name="connsiteY77" fmla="*/ 650 h 9729"/>
                  <a:gd name="connsiteX78" fmla="*/ 516 w 10000"/>
                  <a:gd name="connsiteY78" fmla="*/ 502 h 9729"/>
                  <a:gd name="connsiteX79" fmla="*/ 902 w 10000"/>
                  <a:gd name="connsiteY79" fmla="*/ 299 h 9729"/>
                  <a:gd name="connsiteX80" fmla="*/ 1016 w 10000"/>
                  <a:gd name="connsiteY80" fmla="*/ 1 h 9729"/>
                  <a:gd name="connsiteX81" fmla="*/ 790 w 10000"/>
                  <a:gd name="connsiteY81" fmla="*/ 254 h 9729"/>
                  <a:gd name="connsiteX82" fmla="*/ 401 w 10000"/>
                  <a:gd name="connsiteY82" fmla="*/ 444 h 9729"/>
                  <a:gd name="connsiteX83" fmla="*/ 144 w 10000"/>
                  <a:gd name="connsiteY83" fmla="*/ 537 h 9729"/>
                  <a:gd name="connsiteX84" fmla="*/ 0 w 10000"/>
                  <a:gd name="connsiteY84" fmla="*/ 661 h 9729"/>
                  <a:gd name="connsiteX85" fmla="*/ 0 w 10000"/>
                  <a:gd name="connsiteY85" fmla="*/ 674 h 9729"/>
                  <a:gd name="connsiteX86" fmla="*/ 128 w 10000"/>
                  <a:gd name="connsiteY86" fmla="*/ 777 h 9729"/>
                  <a:gd name="connsiteX87" fmla="*/ 484 w 10000"/>
                  <a:gd name="connsiteY87" fmla="*/ 865 h 9729"/>
                  <a:gd name="connsiteX88" fmla="*/ 724 w 10000"/>
                  <a:gd name="connsiteY88" fmla="*/ 958 h 9729"/>
                  <a:gd name="connsiteX89" fmla="*/ 807 w 10000"/>
                  <a:gd name="connsiteY89" fmla="*/ 1218 h 9729"/>
                  <a:gd name="connsiteX90" fmla="*/ 790 w 10000"/>
                  <a:gd name="connsiteY90" fmla="*/ 1333 h 9729"/>
                  <a:gd name="connsiteX91" fmla="*/ 433 w 10000"/>
                  <a:gd name="connsiteY91" fmla="*/ 1617 h 9729"/>
                  <a:gd name="connsiteX92" fmla="*/ 433 w 10000"/>
                  <a:gd name="connsiteY92" fmla="*/ 6806 h 9729"/>
                  <a:gd name="connsiteX93" fmla="*/ 838 w 10000"/>
                  <a:gd name="connsiteY93" fmla="*/ 7090 h 9729"/>
                  <a:gd name="connsiteX94" fmla="*/ 807 w 10000"/>
                  <a:gd name="connsiteY94" fmla="*/ 7320 h 9729"/>
                  <a:gd name="connsiteX95" fmla="*/ 950 w 10000"/>
                  <a:gd name="connsiteY95" fmla="*/ 7535 h 9729"/>
                  <a:gd name="connsiteX96" fmla="*/ 1483 w 10000"/>
                  <a:gd name="connsiteY96" fmla="*/ 7579 h 9729"/>
                  <a:gd name="connsiteX97" fmla="*/ 2209 w 10000"/>
                  <a:gd name="connsiteY97" fmla="*/ 7500 h 9729"/>
                  <a:gd name="connsiteX98" fmla="*/ 2354 w 10000"/>
                  <a:gd name="connsiteY98" fmla="*/ 7297 h 9729"/>
                  <a:gd name="connsiteX99" fmla="*/ 2323 w 10000"/>
                  <a:gd name="connsiteY99" fmla="*/ 7090 h 9729"/>
                  <a:gd name="connsiteX100" fmla="*/ 2678 w 10000"/>
                  <a:gd name="connsiteY100" fmla="*/ 6806 h 9729"/>
                  <a:gd name="connsiteX101" fmla="*/ 2678 w 10000"/>
                  <a:gd name="connsiteY101" fmla="*/ 1617 h 9729"/>
                  <a:gd name="connsiteX102" fmla="*/ 2339 w 10000"/>
                  <a:gd name="connsiteY102" fmla="*/ 1333 h 9729"/>
                  <a:gd name="connsiteX103" fmla="*/ 2306 w 10000"/>
                  <a:gd name="connsiteY103" fmla="*/ 1186 h 9729"/>
                  <a:gd name="connsiteX104" fmla="*/ 2388 w 10000"/>
                  <a:gd name="connsiteY104" fmla="*/ 1060 h 9729"/>
                  <a:gd name="connsiteX105" fmla="*/ 3049 w 10000"/>
                  <a:gd name="connsiteY105" fmla="*/ 991 h 9729"/>
                  <a:gd name="connsiteX106" fmla="*/ 3517 w 10000"/>
                  <a:gd name="connsiteY106" fmla="*/ 1038 h 9729"/>
                  <a:gd name="connsiteX107" fmla="*/ 3597 w 10000"/>
                  <a:gd name="connsiteY107" fmla="*/ 1162 h 9729"/>
                  <a:gd name="connsiteX108" fmla="*/ 3567 w 10000"/>
                  <a:gd name="connsiteY108" fmla="*/ 1333 h 9729"/>
                  <a:gd name="connsiteX109" fmla="*/ 3567 w 10000"/>
                  <a:gd name="connsiteY109" fmla="*/ 1333 h 9729"/>
                  <a:gd name="connsiteX110" fmla="*/ 3112 w 10000"/>
                  <a:gd name="connsiteY110" fmla="*/ 1617 h 9729"/>
                  <a:gd name="connsiteX111" fmla="*/ 3112 w 10000"/>
                  <a:gd name="connsiteY111" fmla="*/ 6806 h 9729"/>
                  <a:gd name="connsiteX112" fmla="*/ 3403 w 10000"/>
                  <a:gd name="connsiteY112" fmla="*/ 7079 h 9729"/>
                  <a:gd name="connsiteX113" fmla="*/ 3372 w 10000"/>
                  <a:gd name="connsiteY113" fmla="*/ 7297 h 9729"/>
                  <a:gd name="connsiteX114" fmla="*/ 3517 w 10000"/>
                  <a:gd name="connsiteY114" fmla="*/ 7513 h 9729"/>
                  <a:gd name="connsiteX115" fmla="*/ 4049 w 10000"/>
                  <a:gd name="connsiteY115" fmla="*/ 7569 h 9729"/>
                  <a:gd name="connsiteX116" fmla="*/ 4771 w 10000"/>
                  <a:gd name="connsiteY116" fmla="*/ 7488 h 9729"/>
                  <a:gd name="connsiteX117" fmla="*/ 4918 w 10000"/>
                  <a:gd name="connsiteY117" fmla="*/ 7273 h 9729"/>
                  <a:gd name="connsiteX118" fmla="*/ 4885 w 10000"/>
                  <a:gd name="connsiteY118" fmla="*/ 7090 h 9729"/>
                  <a:gd name="connsiteX119" fmla="*/ 4918 w 10000"/>
                  <a:gd name="connsiteY119" fmla="*/ 7102 h 9729"/>
                  <a:gd name="connsiteX120" fmla="*/ 5371 w 10000"/>
                  <a:gd name="connsiteY120" fmla="*/ 6806 h 9729"/>
                  <a:gd name="connsiteX121" fmla="*/ 5371 w 10000"/>
                  <a:gd name="connsiteY121" fmla="*/ 1617 h 9729"/>
                  <a:gd name="connsiteX122" fmla="*/ 4918 w 10000"/>
                  <a:gd name="connsiteY122" fmla="*/ 1333 h 9729"/>
                  <a:gd name="connsiteX123" fmla="*/ 4885 w 10000"/>
                  <a:gd name="connsiteY123" fmla="*/ 1333 h 9729"/>
                  <a:gd name="connsiteX124" fmla="*/ 4871 w 10000"/>
                  <a:gd name="connsiteY124" fmla="*/ 1174 h 9729"/>
                  <a:gd name="connsiteX125" fmla="*/ 4935 w 10000"/>
                  <a:gd name="connsiteY125" fmla="*/ 1048 h 9729"/>
                  <a:gd name="connsiteX126" fmla="*/ 5612 w 10000"/>
                  <a:gd name="connsiteY126" fmla="*/ 980 h 9729"/>
                  <a:gd name="connsiteX127" fmla="*/ 6082 w 10000"/>
                  <a:gd name="connsiteY127" fmla="*/ 1024 h 9729"/>
                  <a:gd name="connsiteX128" fmla="*/ 6161 w 10000"/>
                  <a:gd name="connsiteY128" fmla="*/ 1152 h 9729"/>
                  <a:gd name="connsiteX129" fmla="*/ 6113 w 10000"/>
                  <a:gd name="connsiteY129" fmla="*/ 1345 h 9729"/>
                  <a:gd name="connsiteX130" fmla="*/ 5807 w 10000"/>
                  <a:gd name="connsiteY130" fmla="*/ 1617 h 9729"/>
                  <a:gd name="connsiteX131" fmla="*/ 5807 w 10000"/>
                  <a:gd name="connsiteY131" fmla="*/ 6806 h 9729"/>
                  <a:gd name="connsiteX132" fmla="*/ 6096 w 10000"/>
                  <a:gd name="connsiteY132" fmla="*/ 7079 h 9729"/>
                  <a:gd name="connsiteX133" fmla="*/ 6049 w 10000"/>
                  <a:gd name="connsiteY133" fmla="*/ 7297 h 9729"/>
                  <a:gd name="connsiteX134" fmla="*/ 6208 w 10000"/>
                  <a:gd name="connsiteY134" fmla="*/ 7513 h 9729"/>
                  <a:gd name="connsiteX135" fmla="*/ 6741 w 10000"/>
                  <a:gd name="connsiteY135" fmla="*/ 7569 h 9729"/>
                  <a:gd name="connsiteX136" fmla="*/ 7467 w 10000"/>
                  <a:gd name="connsiteY136" fmla="*/ 7488 h 9729"/>
                  <a:gd name="connsiteX137" fmla="*/ 7613 w 10000"/>
                  <a:gd name="connsiteY137" fmla="*/ 7273 h 9729"/>
                  <a:gd name="connsiteX138" fmla="*/ 7581 w 10000"/>
                  <a:gd name="connsiteY138" fmla="*/ 7102 h 9729"/>
                  <a:gd name="connsiteX139" fmla="*/ 7597 w 10000"/>
                  <a:gd name="connsiteY139" fmla="*/ 7102 h 9729"/>
                  <a:gd name="connsiteX140" fmla="*/ 8049 w 10000"/>
                  <a:gd name="connsiteY140" fmla="*/ 6806 h 9729"/>
                  <a:gd name="connsiteX141" fmla="*/ 8049 w 10000"/>
                  <a:gd name="connsiteY141" fmla="*/ 1617 h 9729"/>
                  <a:gd name="connsiteX142" fmla="*/ 7597 w 10000"/>
                  <a:gd name="connsiteY142" fmla="*/ 1333 h 9729"/>
                  <a:gd name="connsiteX143" fmla="*/ 7581 w 10000"/>
                  <a:gd name="connsiteY143" fmla="*/ 1333 h 9729"/>
                  <a:gd name="connsiteX144" fmla="*/ 7566 w 10000"/>
                  <a:gd name="connsiteY144" fmla="*/ 1174 h 9729"/>
                  <a:gd name="connsiteX145" fmla="*/ 7646 w 10000"/>
                  <a:gd name="connsiteY145" fmla="*/ 1048 h 9729"/>
                  <a:gd name="connsiteX146" fmla="*/ 8306 w 10000"/>
                  <a:gd name="connsiteY146" fmla="*/ 980 h 9729"/>
                  <a:gd name="connsiteX147" fmla="*/ 8773 w 10000"/>
                  <a:gd name="connsiteY147" fmla="*/ 1024 h 9729"/>
                  <a:gd name="connsiteX148" fmla="*/ 8857 w 10000"/>
                  <a:gd name="connsiteY148" fmla="*/ 1152 h 9729"/>
                  <a:gd name="connsiteX149" fmla="*/ 8822 w 10000"/>
                  <a:gd name="connsiteY149" fmla="*/ 1345 h 9729"/>
                  <a:gd name="connsiteX150" fmla="*/ 8500 w 10000"/>
                  <a:gd name="connsiteY150" fmla="*/ 1617 h 9729"/>
                  <a:gd name="connsiteX151" fmla="*/ 8500 w 10000"/>
                  <a:gd name="connsiteY151" fmla="*/ 6806 h 9729"/>
                  <a:gd name="connsiteX152" fmla="*/ 8888 w 10000"/>
                  <a:gd name="connsiteY152" fmla="*/ 7090 h 9729"/>
                  <a:gd name="connsiteX153" fmla="*/ 9016 w 10000"/>
                  <a:gd name="connsiteY153" fmla="*/ 7442 h 9729"/>
                  <a:gd name="connsiteX154" fmla="*/ 8952 w 10000"/>
                  <a:gd name="connsiteY154" fmla="*/ 7558 h 9729"/>
                  <a:gd name="connsiteX155" fmla="*/ 8727 w 10000"/>
                  <a:gd name="connsiteY155" fmla="*/ 7602 h 9729"/>
                  <a:gd name="connsiteX156" fmla="*/ 8146 w 10000"/>
                  <a:gd name="connsiteY156" fmla="*/ 7615 h 9729"/>
                  <a:gd name="connsiteX157" fmla="*/ 7677 w 10000"/>
                  <a:gd name="connsiteY157" fmla="*/ 7683 h 9729"/>
                  <a:gd name="connsiteX158" fmla="*/ 7566 w 10000"/>
                  <a:gd name="connsiteY158" fmla="*/ 7864 h 9729"/>
                  <a:gd name="connsiteX159" fmla="*/ 7903 w 10000"/>
                  <a:gd name="connsiteY159" fmla="*/ 8228 h 9729"/>
                  <a:gd name="connsiteX160" fmla="*/ 8757 w 10000"/>
                  <a:gd name="connsiteY160" fmla="*/ 8286 h 9729"/>
                  <a:gd name="connsiteX161" fmla="*/ 9531 w 10000"/>
                  <a:gd name="connsiteY161" fmla="*/ 8341 h 9729"/>
                  <a:gd name="connsiteX162" fmla="*/ 9758 w 10000"/>
                  <a:gd name="connsiteY162" fmla="*/ 8469 h 9729"/>
                  <a:gd name="connsiteX163" fmla="*/ 9872 w 10000"/>
                  <a:gd name="connsiteY163" fmla="*/ 8617 h 9729"/>
                  <a:gd name="connsiteX164" fmla="*/ 9791 w 10000"/>
                  <a:gd name="connsiteY164" fmla="*/ 8695 h 9729"/>
                  <a:gd name="connsiteX165" fmla="*/ 9420 w 10000"/>
                  <a:gd name="connsiteY165" fmla="*/ 8761 h 9729"/>
                  <a:gd name="connsiteX166" fmla="*/ 9082 w 10000"/>
                  <a:gd name="connsiteY166" fmla="*/ 8774 h 9729"/>
                  <a:gd name="connsiteX167" fmla="*/ 5032 w 10000"/>
                  <a:gd name="connsiteY167" fmla="*/ 8628 h 9729"/>
                  <a:gd name="connsiteX168" fmla="*/ 4209 w 10000"/>
                  <a:gd name="connsiteY168" fmla="*/ 8671 h 9729"/>
                  <a:gd name="connsiteX169" fmla="*/ 3597 w 10000"/>
                  <a:gd name="connsiteY169" fmla="*/ 9173 h 9729"/>
                  <a:gd name="connsiteX170" fmla="*/ 3709 w 10000"/>
                  <a:gd name="connsiteY170" fmla="*/ 9685 h 9729"/>
                  <a:gd name="connsiteX171" fmla="*/ 3709 w 10000"/>
                  <a:gd name="connsiteY171" fmla="*/ 9707 h 9729"/>
                  <a:gd name="connsiteX172" fmla="*/ 3824 w 10000"/>
                  <a:gd name="connsiteY172" fmla="*/ 9729 h 9729"/>
                  <a:gd name="connsiteX173" fmla="*/ 3824 w 10000"/>
                  <a:gd name="connsiteY173" fmla="*/ 9729 h 9729"/>
                  <a:gd name="connsiteX174" fmla="*/ 3840 w 10000"/>
                  <a:gd name="connsiteY174" fmla="*/ 9685 h 9729"/>
                  <a:gd name="connsiteX175" fmla="*/ 3726 w 10000"/>
                  <a:gd name="connsiteY175" fmla="*/ 9173 h 9729"/>
                  <a:gd name="connsiteX176" fmla="*/ 4240 w 10000"/>
                  <a:gd name="connsiteY176" fmla="*/ 8751 h 9729"/>
                  <a:gd name="connsiteX177" fmla="*/ 5032 w 10000"/>
                  <a:gd name="connsiteY177" fmla="*/ 8717 h 9729"/>
                  <a:gd name="connsiteX178" fmla="*/ 9082 w 10000"/>
                  <a:gd name="connsiteY178" fmla="*/ 8865 h 9729"/>
                  <a:gd name="connsiteX179" fmla="*/ 9436 w 10000"/>
                  <a:gd name="connsiteY179" fmla="*/ 8854 h 9729"/>
                  <a:gd name="connsiteX180" fmla="*/ 9872 w 10000"/>
                  <a:gd name="connsiteY180" fmla="*/ 8774 h 9729"/>
                  <a:gd name="connsiteX181" fmla="*/ 10000 w 10000"/>
                  <a:gd name="connsiteY181" fmla="*/ 8617 h 9729"/>
                  <a:gd name="connsiteX182" fmla="*/ 9858 w 10000"/>
                  <a:gd name="connsiteY182" fmla="*/ 8398 h 9729"/>
                  <a:gd name="connsiteX0" fmla="*/ 9858 w 10000"/>
                  <a:gd name="connsiteY0" fmla="*/ 8631 h 9999"/>
                  <a:gd name="connsiteX1" fmla="*/ 9599 w 10000"/>
                  <a:gd name="connsiteY1" fmla="*/ 8493 h 9999"/>
                  <a:gd name="connsiteX2" fmla="*/ 8773 w 10000"/>
                  <a:gd name="connsiteY2" fmla="*/ 8422 h 9999"/>
                  <a:gd name="connsiteX3" fmla="*/ 7967 w 10000"/>
                  <a:gd name="connsiteY3" fmla="*/ 8375 h 9999"/>
                  <a:gd name="connsiteX4" fmla="*/ 7693 w 10000"/>
                  <a:gd name="connsiteY4" fmla="*/ 8082 h 9999"/>
                  <a:gd name="connsiteX5" fmla="*/ 7757 w 10000"/>
                  <a:gd name="connsiteY5" fmla="*/ 7965 h 9999"/>
                  <a:gd name="connsiteX6" fmla="*/ 7967 w 10000"/>
                  <a:gd name="connsiteY6" fmla="*/ 7930 h 9999"/>
                  <a:gd name="connsiteX7" fmla="*/ 8563 w 10000"/>
                  <a:gd name="connsiteY7" fmla="*/ 7920 h 9999"/>
                  <a:gd name="connsiteX8" fmla="*/ 9032 w 10000"/>
                  <a:gd name="connsiteY8" fmla="*/ 7837 h 9999"/>
                  <a:gd name="connsiteX9" fmla="*/ 9146 w 10000"/>
                  <a:gd name="connsiteY9" fmla="*/ 7648 h 9999"/>
                  <a:gd name="connsiteX10" fmla="*/ 9032 w 10000"/>
                  <a:gd name="connsiteY10" fmla="*/ 7286 h 9999"/>
                  <a:gd name="connsiteX11" fmla="*/ 9403 w 10000"/>
                  <a:gd name="connsiteY11" fmla="*/ 6995 h 9999"/>
                  <a:gd name="connsiteX12" fmla="*/ 9403 w 10000"/>
                  <a:gd name="connsiteY12" fmla="*/ 1661 h 9999"/>
                  <a:gd name="connsiteX13" fmla="*/ 8952 w 10000"/>
                  <a:gd name="connsiteY13" fmla="*/ 1369 h 9999"/>
                  <a:gd name="connsiteX14" fmla="*/ 8985 w 10000"/>
                  <a:gd name="connsiteY14" fmla="*/ 1183 h 9999"/>
                  <a:gd name="connsiteX15" fmla="*/ 8822 w 10000"/>
                  <a:gd name="connsiteY15" fmla="*/ 959 h 9999"/>
                  <a:gd name="connsiteX16" fmla="*/ 8306 w 10000"/>
                  <a:gd name="connsiteY16" fmla="*/ 913 h 9999"/>
                  <a:gd name="connsiteX17" fmla="*/ 7581 w 10000"/>
                  <a:gd name="connsiteY17" fmla="*/ 995 h 9999"/>
                  <a:gd name="connsiteX18" fmla="*/ 7436 w 10000"/>
                  <a:gd name="connsiteY18" fmla="*/ 1206 h 9999"/>
                  <a:gd name="connsiteX19" fmla="*/ 7467 w 10000"/>
                  <a:gd name="connsiteY19" fmla="*/ 1381 h 9999"/>
                  <a:gd name="connsiteX20" fmla="*/ 7147 w 10000"/>
                  <a:gd name="connsiteY20" fmla="*/ 1661 h 9999"/>
                  <a:gd name="connsiteX21" fmla="*/ 7147 w 10000"/>
                  <a:gd name="connsiteY21" fmla="*/ 6995 h 9999"/>
                  <a:gd name="connsiteX22" fmla="*/ 7452 w 10000"/>
                  <a:gd name="connsiteY22" fmla="*/ 7275 h 9999"/>
                  <a:gd name="connsiteX23" fmla="*/ 7483 w 10000"/>
                  <a:gd name="connsiteY23" fmla="*/ 7475 h 9999"/>
                  <a:gd name="connsiteX24" fmla="*/ 7403 w 10000"/>
                  <a:gd name="connsiteY24" fmla="*/ 7613 h 9999"/>
                  <a:gd name="connsiteX25" fmla="*/ 6741 w 10000"/>
                  <a:gd name="connsiteY25" fmla="*/ 7682 h 9999"/>
                  <a:gd name="connsiteX26" fmla="*/ 6258 w 10000"/>
                  <a:gd name="connsiteY26" fmla="*/ 7636 h 9999"/>
                  <a:gd name="connsiteX27" fmla="*/ 6177 w 10000"/>
                  <a:gd name="connsiteY27" fmla="*/ 7499 h 9999"/>
                  <a:gd name="connsiteX28" fmla="*/ 6224 w 10000"/>
                  <a:gd name="connsiteY28" fmla="*/ 7286 h 9999"/>
                  <a:gd name="connsiteX29" fmla="*/ 6258 w 10000"/>
                  <a:gd name="connsiteY29" fmla="*/ 7299 h 9999"/>
                  <a:gd name="connsiteX30" fmla="*/ 6708 w 10000"/>
                  <a:gd name="connsiteY30" fmla="*/ 6995 h 9999"/>
                  <a:gd name="connsiteX31" fmla="*/ 6708 w 10000"/>
                  <a:gd name="connsiteY31" fmla="*/ 1661 h 9999"/>
                  <a:gd name="connsiteX32" fmla="*/ 6258 w 10000"/>
                  <a:gd name="connsiteY32" fmla="*/ 1369 h 9999"/>
                  <a:gd name="connsiteX33" fmla="*/ 6258 w 10000"/>
                  <a:gd name="connsiteY33" fmla="*/ 1369 h 9999"/>
                  <a:gd name="connsiteX34" fmla="*/ 6288 w 10000"/>
                  <a:gd name="connsiteY34" fmla="*/ 1183 h 9999"/>
                  <a:gd name="connsiteX35" fmla="*/ 6129 w 10000"/>
                  <a:gd name="connsiteY35" fmla="*/ 959 h 9999"/>
                  <a:gd name="connsiteX36" fmla="*/ 5612 w 10000"/>
                  <a:gd name="connsiteY36" fmla="*/ 913 h 9999"/>
                  <a:gd name="connsiteX37" fmla="*/ 4871 w 10000"/>
                  <a:gd name="connsiteY37" fmla="*/ 995 h 9999"/>
                  <a:gd name="connsiteX38" fmla="*/ 4724 w 10000"/>
                  <a:gd name="connsiteY38" fmla="*/ 1206 h 9999"/>
                  <a:gd name="connsiteX39" fmla="*/ 4757 w 10000"/>
                  <a:gd name="connsiteY39" fmla="*/ 1381 h 9999"/>
                  <a:gd name="connsiteX40" fmla="*/ 4467 w 10000"/>
                  <a:gd name="connsiteY40" fmla="*/ 1661 h 9999"/>
                  <a:gd name="connsiteX41" fmla="*/ 4467 w 10000"/>
                  <a:gd name="connsiteY41" fmla="*/ 6995 h 9999"/>
                  <a:gd name="connsiteX42" fmla="*/ 4757 w 10000"/>
                  <a:gd name="connsiteY42" fmla="*/ 7275 h 9999"/>
                  <a:gd name="connsiteX43" fmla="*/ 4790 w 10000"/>
                  <a:gd name="connsiteY43" fmla="*/ 7475 h 9999"/>
                  <a:gd name="connsiteX44" fmla="*/ 4708 w 10000"/>
                  <a:gd name="connsiteY44" fmla="*/ 7613 h 9999"/>
                  <a:gd name="connsiteX45" fmla="*/ 4049 w 10000"/>
                  <a:gd name="connsiteY45" fmla="*/ 7682 h 9999"/>
                  <a:gd name="connsiteX46" fmla="*/ 3582 w 10000"/>
                  <a:gd name="connsiteY46" fmla="*/ 7636 h 9999"/>
                  <a:gd name="connsiteX47" fmla="*/ 3499 w 10000"/>
                  <a:gd name="connsiteY47" fmla="*/ 7499 h 9999"/>
                  <a:gd name="connsiteX48" fmla="*/ 3534 w 10000"/>
                  <a:gd name="connsiteY48" fmla="*/ 7286 h 9999"/>
                  <a:gd name="connsiteX49" fmla="*/ 3567 w 10000"/>
                  <a:gd name="connsiteY49" fmla="*/ 7299 h 9999"/>
                  <a:gd name="connsiteX50" fmla="*/ 4015 w 10000"/>
                  <a:gd name="connsiteY50" fmla="*/ 6995 h 9999"/>
                  <a:gd name="connsiteX51" fmla="*/ 4015 w 10000"/>
                  <a:gd name="connsiteY51" fmla="*/ 1661 h 9999"/>
                  <a:gd name="connsiteX52" fmla="*/ 3693 w 10000"/>
                  <a:gd name="connsiteY52" fmla="*/ 1381 h 9999"/>
                  <a:gd name="connsiteX53" fmla="*/ 3726 w 10000"/>
                  <a:gd name="connsiteY53" fmla="*/ 1193 h 9999"/>
                  <a:gd name="connsiteX54" fmla="*/ 3582 w 10000"/>
                  <a:gd name="connsiteY54" fmla="*/ 971 h 9999"/>
                  <a:gd name="connsiteX55" fmla="*/ 3049 w 10000"/>
                  <a:gd name="connsiteY55" fmla="*/ 923 h 9999"/>
                  <a:gd name="connsiteX56" fmla="*/ 2323 w 10000"/>
                  <a:gd name="connsiteY56" fmla="*/ 1006 h 9999"/>
                  <a:gd name="connsiteX57" fmla="*/ 2177 w 10000"/>
                  <a:gd name="connsiteY57" fmla="*/ 1218 h 9999"/>
                  <a:gd name="connsiteX58" fmla="*/ 2209 w 10000"/>
                  <a:gd name="connsiteY58" fmla="*/ 1369 h 9999"/>
                  <a:gd name="connsiteX59" fmla="*/ 1777 w 10000"/>
                  <a:gd name="connsiteY59" fmla="*/ 1661 h 9999"/>
                  <a:gd name="connsiteX60" fmla="*/ 1777 w 10000"/>
                  <a:gd name="connsiteY60" fmla="*/ 6995 h 9999"/>
                  <a:gd name="connsiteX61" fmla="*/ 2177 w 10000"/>
                  <a:gd name="connsiteY61" fmla="*/ 7286 h 9999"/>
                  <a:gd name="connsiteX62" fmla="*/ 2224 w 10000"/>
                  <a:gd name="connsiteY62" fmla="*/ 7499 h 9999"/>
                  <a:gd name="connsiteX63" fmla="*/ 2145 w 10000"/>
                  <a:gd name="connsiteY63" fmla="*/ 7626 h 9999"/>
                  <a:gd name="connsiteX64" fmla="*/ 1483 w 10000"/>
                  <a:gd name="connsiteY64" fmla="*/ 7696 h 9999"/>
                  <a:gd name="connsiteX65" fmla="*/ 1016 w 10000"/>
                  <a:gd name="connsiteY65" fmla="*/ 7648 h 9999"/>
                  <a:gd name="connsiteX66" fmla="*/ 934 w 10000"/>
                  <a:gd name="connsiteY66" fmla="*/ 7523 h 9999"/>
                  <a:gd name="connsiteX67" fmla="*/ 982 w 10000"/>
                  <a:gd name="connsiteY67" fmla="*/ 7286 h 9999"/>
                  <a:gd name="connsiteX68" fmla="*/ 1338 w 10000"/>
                  <a:gd name="connsiteY68" fmla="*/ 6995 h 9999"/>
                  <a:gd name="connsiteX69" fmla="*/ 1338 w 10000"/>
                  <a:gd name="connsiteY69" fmla="*/ 1661 h 9999"/>
                  <a:gd name="connsiteX70" fmla="*/ 918 w 10000"/>
                  <a:gd name="connsiteY70" fmla="*/ 1369 h 9999"/>
                  <a:gd name="connsiteX71" fmla="*/ 934 w 10000"/>
                  <a:gd name="connsiteY71" fmla="*/ 1251 h 9999"/>
                  <a:gd name="connsiteX72" fmla="*/ 838 w 10000"/>
                  <a:gd name="connsiteY72" fmla="*/ 923 h 9999"/>
                  <a:gd name="connsiteX73" fmla="*/ 401 w 10000"/>
                  <a:gd name="connsiteY73" fmla="*/ 774 h 9999"/>
                  <a:gd name="connsiteX74" fmla="*/ 191 w 10000"/>
                  <a:gd name="connsiteY74" fmla="*/ 714 h 9999"/>
                  <a:gd name="connsiteX75" fmla="*/ 128 w 10000"/>
                  <a:gd name="connsiteY75" fmla="*/ 692 h 9999"/>
                  <a:gd name="connsiteX76" fmla="*/ 128 w 10000"/>
                  <a:gd name="connsiteY76" fmla="*/ 692 h 9999"/>
                  <a:gd name="connsiteX77" fmla="*/ 144 w 10000"/>
                  <a:gd name="connsiteY77" fmla="*/ 667 h 9999"/>
                  <a:gd name="connsiteX78" fmla="*/ 516 w 10000"/>
                  <a:gd name="connsiteY78" fmla="*/ 515 h 9999"/>
                  <a:gd name="connsiteX79" fmla="*/ 902 w 10000"/>
                  <a:gd name="connsiteY79" fmla="*/ 306 h 9999"/>
                  <a:gd name="connsiteX80" fmla="*/ 1016 w 10000"/>
                  <a:gd name="connsiteY80" fmla="*/ 0 h 9999"/>
                  <a:gd name="connsiteX81" fmla="*/ 401 w 10000"/>
                  <a:gd name="connsiteY81" fmla="*/ 455 h 9999"/>
                  <a:gd name="connsiteX82" fmla="*/ 144 w 10000"/>
                  <a:gd name="connsiteY82" fmla="*/ 551 h 9999"/>
                  <a:gd name="connsiteX83" fmla="*/ 0 w 10000"/>
                  <a:gd name="connsiteY83" fmla="*/ 678 h 9999"/>
                  <a:gd name="connsiteX84" fmla="*/ 0 w 10000"/>
                  <a:gd name="connsiteY84" fmla="*/ 692 h 9999"/>
                  <a:gd name="connsiteX85" fmla="*/ 128 w 10000"/>
                  <a:gd name="connsiteY85" fmla="*/ 798 h 9999"/>
                  <a:gd name="connsiteX86" fmla="*/ 484 w 10000"/>
                  <a:gd name="connsiteY86" fmla="*/ 888 h 9999"/>
                  <a:gd name="connsiteX87" fmla="*/ 724 w 10000"/>
                  <a:gd name="connsiteY87" fmla="*/ 984 h 9999"/>
                  <a:gd name="connsiteX88" fmla="*/ 807 w 10000"/>
                  <a:gd name="connsiteY88" fmla="*/ 1251 h 9999"/>
                  <a:gd name="connsiteX89" fmla="*/ 790 w 10000"/>
                  <a:gd name="connsiteY89" fmla="*/ 1369 h 9999"/>
                  <a:gd name="connsiteX90" fmla="*/ 433 w 10000"/>
                  <a:gd name="connsiteY90" fmla="*/ 1661 h 9999"/>
                  <a:gd name="connsiteX91" fmla="*/ 433 w 10000"/>
                  <a:gd name="connsiteY91" fmla="*/ 6995 h 9999"/>
                  <a:gd name="connsiteX92" fmla="*/ 838 w 10000"/>
                  <a:gd name="connsiteY92" fmla="*/ 7286 h 9999"/>
                  <a:gd name="connsiteX93" fmla="*/ 807 w 10000"/>
                  <a:gd name="connsiteY93" fmla="*/ 7523 h 9999"/>
                  <a:gd name="connsiteX94" fmla="*/ 950 w 10000"/>
                  <a:gd name="connsiteY94" fmla="*/ 7744 h 9999"/>
                  <a:gd name="connsiteX95" fmla="*/ 1483 w 10000"/>
                  <a:gd name="connsiteY95" fmla="*/ 7789 h 9999"/>
                  <a:gd name="connsiteX96" fmla="*/ 2209 w 10000"/>
                  <a:gd name="connsiteY96" fmla="*/ 7708 h 9999"/>
                  <a:gd name="connsiteX97" fmla="*/ 2354 w 10000"/>
                  <a:gd name="connsiteY97" fmla="*/ 7499 h 9999"/>
                  <a:gd name="connsiteX98" fmla="*/ 2323 w 10000"/>
                  <a:gd name="connsiteY98" fmla="*/ 7286 h 9999"/>
                  <a:gd name="connsiteX99" fmla="*/ 2678 w 10000"/>
                  <a:gd name="connsiteY99" fmla="*/ 6995 h 9999"/>
                  <a:gd name="connsiteX100" fmla="*/ 2678 w 10000"/>
                  <a:gd name="connsiteY100" fmla="*/ 1661 h 9999"/>
                  <a:gd name="connsiteX101" fmla="*/ 2339 w 10000"/>
                  <a:gd name="connsiteY101" fmla="*/ 1369 h 9999"/>
                  <a:gd name="connsiteX102" fmla="*/ 2306 w 10000"/>
                  <a:gd name="connsiteY102" fmla="*/ 1218 h 9999"/>
                  <a:gd name="connsiteX103" fmla="*/ 2388 w 10000"/>
                  <a:gd name="connsiteY103" fmla="*/ 1089 h 9999"/>
                  <a:gd name="connsiteX104" fmla="*/ 3049 w 10000"/>
                  <a:gd name="connsiteY104" fmla="*/ 1018 h 9999"/>
                  <a:gd name="connsiteX105" fmla="*/ 3517 w 10000"/>
                  <a:gd name="connsiteY105" fmla="*/ 1066 h 9999"/>
                  <a:gd name="connsiteX106" fmla="*/ 3597 w 10000"/>
                  <a:gd name="connsiteY106" fmla="*/ 1193 h 9999"/>
                  <a:gd name="connsiteX107" fmla="*/ 3567 w 10000"/>
                  <a:gd name="connsiteY107" fmla="*/ 1369 h 9999"/>
                  <a:gd name="connsiteX108" fmla="*/ 3567 w 10000"/>
                  <a:gd name="connsiteY108" fmla="*/ 1369 h 9999"/>
                  <a:gd name="connsiteX109" fmla="*/ 3112 w 10000"/>
                  <a:gd name="connsiteY109" fmla="*/ 1661 h 9999"/>
                  <a:gd name="connsiteX110" fmla="*/ 3112 w 10000"/>
                  <a:gd name="connsiteY110" fmla="*/ 6995 h 9999"/>
                  <a:gd name="connsiteX111" fmla="*/ 3403 w 10000"/>
                  <a:gd name="connsiteY111" fmla="*/ 7275 h 9999"/>
                  <a:gd name="connsiteX112" fmla="*/ 3372 w 10000"/>
                  <a:gd name="connsiteY112" fmla="*/ 7499 h 9999"/>
                  <a:gd name="connsiteX113" fmla="*/ 3517 w 10000"/>
                  <a:gd name="connsiteY113" fmla="*/ 7721 h 9999"/>
                  <a:gd name="connsiteX114" fmla="*/ 4049 w 10000"/>
                  <a:gd name="connsiteY114" fmla="*/ 7779 h 9999"/>
                  <a:gd name="connsiteX115" fmla="*/ 4771 w 10000"/>
                  <a:gd name="connsiteY115" fmla="*/ 7696 h 9999"/>
                  <a:gd name="connsiteX116" fmla="*/ 4918 w 10000"/>
                  <a:gd name="connsiteY116" fmla="*/ 7475 h 9999"/>
                  <a:gd name="connsiteX117" fmla="*/ 4885 w 10000"/>
                  <a:gd name="connsiteY117" fmla="*/ 7286 h 9999"/>
                  <a:gd name="connsiteX118" fmla="*/ 4918 w 10000"/>
                  <a:gd name="connsiteY118" fmla="*/ 7299 h 9999"/>
                  <a:gd name="connsiteX119" fmla="*/ 5371 w 10000"/>
                  <a:gd name="connsiteY119" fmla="*/ 6995 h 9999"/>
                  <a:gd name="connsiteX120" fmla="*/ 5371 w 10000"/>
                  <a:gd name="connsiteY120" fmla="*/ 1661 h 9999"/>
                  <a:gd name="connsiteX121" fmla="*/ 4918 w 10000"/>
                  <a:gd name="connsiteY121" fmla="*/ 1369 h 9999"/>
                  <a:gd name="connsiteX122" fmla="*/ 4885 w 10000"/>
                  <a:gd name="connsiteY122" fmla="*/ 1369 h 9999"/>
                  <a:gd name="connsiteX123" fmla="*/ 4871 w 10000"/>
                  <a:gd name="connsiteY123" fmla="*/ 1206 h 9999"/>
                  <a:gd name="connsiteX124" fmla="*/ 4935 w 10000"/>
                  <a:gd name="connsiteY124" fmla="*/ 1076 h 9999"/>
                  <a:gd name="connsiteX125" fmla="*/ 5612 w 10000"/>
                  <a:gd name="connsiteY125" fmla="*/ 1006 h 9999"/>
                  <a:gd name="connsiteX126" fmla="*/ 6082 w 10000"/>
                  <a:gd name="connsiteY126" fmla="*/ 1052 h 9999"/>
                  <a:gd name="connsiteX127" fmla="*/ 6161 w 10000"/>
                  <a:gd name="connsiteY127" fmla="*/ 1183 h 9999"/>
                  <a:gd name="connsiteX128" fmla="*/ 6113 w 10000"/>
                  <a:gd name="connsiteY128" fmla="*/ 1381 h 9999"/>
                  <a:gd name="connsiteX129" fmla="*/ 5807 w 10000"/>
                  <a:gd name="connsiteY129" fmla="*/ 1661 h 9999"/>
                  <a:gd name="connsiteX130" fmla="*/ 5807 w 10000"/>
                  <a:gd name="connsiteY130" fmla="*/ 6995 h 9999"/>
                  <a:gd name="connsiteX131" fmla="*/ 6096 w 10000"/>
                  <a:gd name="connsiteY131" fmla="*/ 7275 h 9999"/>
                  <a:gd name="connsiteX132" fmla="*/ 6049 w 10000"/>
                  <a:gd name="connsiteY132" fmla="*/ 7499 h 9999"/>
                  <a:gd name="connsiteX133" fmla="*/ 6208 w 10000"/>
                  <a:gd name="connsiteY133" fmla="*/ 7721 h 9999"/>
                  <a:gd name="connsiteX134" fmla="*/ 6741 w 10000"/>
                  <a:gd name="connsiteY134" fmla="*/ 7779 h 9999"/>
                  <a:gd name="connsiteX135" fmla="*/ 7467 w 10000"/>
                  <a:gd name="connsiteY135" fmla="*/ 7696 h 9999"/>
                  <a:gd name="connsiteX136" fmla="*/ 7613 w 10000"/>
                  <a:gd name="connsiteY136" fmla="*/ 7475 h 9999"/>
                  <a:gd name="connsiteX137" fmla="*/ 7581 w 10000"/>
                  <a:gd name="connsiteY137" fmla="*/ 7299 h 9999"/>
                  <a:gd name="connsiteX138" fmla="*/ 7597 w 10000"/>
                  <a:gd name="connsiteY138" fmla="*/ 7299 h 9999"/>
                  <a:gd name="connsiteX139" fmla="*/ 8049 w 10000"/>
                  <a:gd name="connsiteY139" fmla="*/ 6995 h 9999"/>
                  <a:gd name="connsiteX140" fmla="*/ 8049 w 10000"/>
                  <a:gd name="connsiteY140" fmla="*/ 1661 h 9999"/>
                  <a:gd name="connsiteX141" fmla="*/ 7597 w 10000"/>
                  <a:gd name="connsiteY141" fmla="*/ 1369 h 9999"/>
                  <a:gd name="connsiteX142" fmla="*/ 7581 w 10000"/>
                  <a:gd name="connsiteY142" fmla="*/ 1369 h 9999"/>
                  <a:gd name="connsiteX143" fmla="*/ 7566 w 10000"/>
                  <a:gd name="connsiteY143" fmla="*/ 1206 h 9999"/>
                  <a:gd name="connsiteX144" fmla="*/ 7646 w 10000"/>
                  <a:gd name="connsiteY144" fmla="*/ 1076 h 9999"/>
                  <a:gd name="connsiteX145" fmla="*/ 8306 w 10000"/>
                  <a:gd name="connsiteY145" fmla="*/ 1006 h 9999"/>
                  <a:gd name="connsiteX146" fmla="*/ 8773 w 10000"/>
                  <a:gd name="connsiteY146" fmla="*/ 1052 h 9999"/>
                  <a:gd name="connsiteX147" fmla="*/ 8857 w 10000"/>
                  <a:gd name="connsiteY147" fmla="*/ 1183 h 9999"/>
                  <a:gd name="connsiteX148" fmla="*/ 8822 w 10000"/>
                  <a:gd name="connsiteY148" fmla="*/ 1381 h 9999"/>
                  <a:gd name="connsiteX149" fmla="*/ 8500 w 10000"/>
                  <a:gd name="connsiteY149" fmla="*/ 1661 h 9999"/>
                  <a:gd name="connsiteX150" fmla="*/ 8500 w 10000"/>
                  <a:gd name="connsiteY150" fmla="*/ 6995 h 9999"/>
                  <a:gd name="connsiteX151" fmla="*/ 8888 w 10000"/>
                  <a:gd name="connsiteY151" fmla="*/ 7286 h 9999"/>
                  <a:gd name="connsiteX152" fmla="*/ 9016 w 10000"/>
                  <a:gd name="connsiteY152" fmla="*/ 7648 h 9999"/>
                  <a:gd name="connsiteX153" fmla="*/ 8952 w 10000"/>
                  <a:gd name="connsiteY153" fmla="*/ 7768 h 9999"/>
                  <a:gd name="connsiteX154" fmla="*/ 8727 w 10000"/>
                  <a:gd name="connsiteY154" fmla="*/ 7813 h 9999"/>
                  <a:gd name="connsiteX155" fmla="*/ 8146 w 10000"/>
                  <a:gd name="connsiteY155" fmla="*/ 7826 h 9999"/>
                  <a:gd name="connsiteX156" fmla="*/ 7677 w 10000"/>
                  <a:gd name="connsiteY156" fmla="*/ 7896 h 9999"/>
                  <a:gd name="connsiteX157" fmla="*/ 7566 w 10000"/>
                  <a:gd name="connsiteY157" fmla="*/ 8082 h 9999"/>
                  <a:gd name="connsiteX158" fmla="*/ 7903 w 10000"/>
                  <a:gd name="connsiteY158" fmla="*/ 8456 h 9999"/>
                  <a:gd name="connsiteX159" fmla="*/ 8757 w 10000"/>
                  <a:gd name="connsiteY159" fmla="*/ 8516 h 9999"/>
                  <a:gd name="connsiteX160" fmla="*/ 9531 w 10000"/>
                  <a:gd name="connsiteY160" fmla="*/ 8572 h 9999"/>
                  <a:gd name="connsiteX161" fmla="*/ 9758 w 10000"/>
                  <a:gd name="connsiteY161" fmla="*/ 8704 h 9999"/>
                  <a:gd name="connsiteX162" fmla="*/ 9872 w 10000"/>
                  <a:gd name="connsiteY162" fmla="*/ 8856 h 9999"/>
                  <a:gd name="connsiteX163" fmla="*/ 9791 w 10000"/>
                  <a:gd name="connsiteY163" fmla="*/ 8936 h 9999"/>
                  <a:gd name="connsiteX164" fmla="*/ 9420 w 10000"/>
                  <a:gd name="connsiteY164" fmla="*/ 9004 h 9999"/>
                  <a:gd name="connsiteX165" fmla="*/ 9082 w 10000"/>
                  <a:gd name="connsiteY165" fmla="*/ 9017 h 9999"/>
                  <a:gd name="connsiteX166" fmla="*/ 5032 w 10000"/>
                  <a:gd name="connsiteY166" fmla="*/ 8867 h 9999"/>
                  <a:gd name="connsiteX167" fmla="*/ 4209 w 10000"/>
                  <a:gd name="connsiteY167" fmla="*/ 8912 h 9999"/>
                  <a:gd name="connsiteX168" fmla="*/ 3597 w 10000"/>
                  <a:gd name="connsiteY168" fmla="*/ 9428 h 9999"/>
                  <a:gd name="connsiteX169" fmla="*/ 3709 w 10000"/>
                  <a:gd name="connsiteY169" fmla="*/ 9954 h 9999"/>
                  <a:gd name="connsiteX170" fmla="*/ 3709 w 10000"/>
                  <a:gd name="connsiteY170" fmla="*/ 9976 h 9999"/>
                  <a:gd name="connsiteX171" fmla="*/ 3824 w 10000"/>
                  <a:gd name="connsiteY171" fmla="*/ 9999 h 9999"/>
                  <a:gd name="connsiteX172" fmla="*/ 3824 w 10000"/>
                  <a:gd name="connsiteY172" fmla="*/ 9999 h 9999"/>
                  <a:gd name="connsiteX173" fmla="*/ 3840 w 10000"/>
                  <a:gd name="connsiteY173" fmla="*/ 9954 h 9999"/>
                  <a:gd name="connsiteX174" fmla="*/ 3726 w 10000"/>
                  <a:gd name="connsiteY174" fmla="*/ 9428 h 9999"/>
                  <a:gd name="connsiteX175" fmla="*/ 4240 w 10000"/>
                  <a:gd name="connsiteY175" fmla="*/ 8994 h 9999"/>
                  <a:gd name="connsiteX176" fmla="*/ 5032 w 10000"/>
                  <a:gd name="connsiteY176" fmla="*/ 8959 h 9999"/>
                  <a:gd name="connsiteX177" fmla="*/ 9082 w 10000"/>
                  <a:gd name="connsiteY177" fmla="*/ 9111 h 9999"/>
                  <a:gd name="connsiteX178" fmla="*/ 9436 w 10000"/>
                  <a:gd name="connsiteY178" fmla="*/ 9100 h 9999"/>
                  <a:gd name="connsiteX179" fmla="*/ 9872 w 10000"/>
                  <a:gd name="connsiteY179" fmla="*/ 9017 h 9999"/>
                  <a:gd name="connsiteX180" fmla="*/ 10000 w 10000"/>
                  <a:gd name="connsiteY180" fmla="*/ 8856 h 9999"/>
                  <a:gd name="connsiteX181" fmla="*/ 9858 w 10000"/>
                  <a:gd name="connsiteY181" fmla="*/ 8631 h 9999"/>
                  <a:gd name="connsiteX0" fmla="*/ 9858 w 10000"/>
                  <a:gd name="connsiteY0" fmla="*/ 8327 h 9695"/>
                  <a:gd name="connsiteX1" fmla="*/ 9599 w 10000"/>
                  <a:gd name="connsiteY1" fmla="*/ 8189 h 9695"/>
                  <a:gd name="connsiteX2" fmla="*/ 8773 w 10000"/>
                  <a:gd name="connsiteY2" fmla="*/ 8118 h 9695"/>
                  <a:gd name="connsiteX3" fmla="*/ 7967 w 10000"/>
                  <a:gd name="connsiteY3" fmla="*/ 8071 h 9695"/>
                  <a:gd name="connsiteX4" fmla="*/ 7693 w 10000"/>
                  <a:gd name="connsiteY4" fmla="*/ 7778 h 9695"/>
                  <a:gd name="connsiteX5" fmla="*/ 7757 w 10000"/>
                  <a:gd name="connsiteY5" fmla="*/ 7661 h 9695"/>
                  <a:gd name="connsiteX6" fmla="*/ 7967 w 10000"/>
                  <a:gd name="connsiteY6" fmla="*/ 7626 h 9695"/>
                  <a:gd name="connsiteX7" fmla="*/ 8563 w 10000"/>
                  <a:gd name="connsiteY7" fmla="*/ 7616 h 9695"/>
                  <a:gd name="connsiteX8" fmla="*/ 9032 w 10000"/>
                  <a:gd name="connsiteY8" fmla="*/ 7533 h 9695"/>
                  <a:gd name="connsiteX9" fmla="*/ 9146 w 10000"/>
                  <a:gd name="connsiteY9" fmla="*/ 7344 h 9695"/>
                  <a:gd name="connsiteX10" fmla="*/ 9032 w 10000"/>
                  <a:gd name="connsiteY10" fmla="*/ 6982 h 9695"/>
                  <a:gd name="connsiteX11" fmla="*/ 9403 w 10000"/>
                  <a:gd name="connsiteY11" fmla="*/ 6691 h 9695"/>
                  <a:gd name="connsiteX12" fmla="*/ 9403 w 10000"/>
                  <a:gd name="connsiteY12" fmla="*/ 1356 h 9695"/>
                  <a:gd name="connsiteX13" fmla="*/ 8952 w 10000"/>
                  <a:gd name="connsiteY13" fmla="*/ 1064 h 9695"/>
                  <a:gd name="connsiteX14" fmla="*/ 8985 w 10000"/>
                  <a:gd name="connsiteY14" fmla="*/ 878 h 9695"/>
                  <a:gd name="connsiteX15" fmla="*/ 8822 w 10000"/>
                  <a:gd name="connsiteY15" fmla="*/ 654 h 9695"/>
                  <a:gd name="connsiteX16" fmla="*/ 8306 w 10000"/>
                  <a:gd name="connsiteY16" fmla="*/ 608 h 9695"/>
                  <a:gd name="connsiteX17" fmla="*/ 7581 w 10000"/>
                  <a:gd name="connsiteY17" fmla="*/ 690 h 9695"/>
                  <a:gd name="connsiteX18" fmla="*/ 7436 w 10000"/>
                  <a:gd name="connsiteY18" fmla="*/ 901 h 9695"/>
                  <a:gd name="connsiteX19" fmla="*/ 7467 w 10000"/>
                  <a:gd name="connsiteY19" fmla="*/ 1076 h 9695"/>
                  <a:gd name="connsiteX20" fmla="*/ 7147 w 10000"/>
                  <a:gd name="connsiteY20" fmla="*/ 1356 h 9695"/>
                  <a:gd name="connsiteX21" fmla="*/ 7147 w 10000"/>
                  <a:gd name="connsiteY21" fmla="*/ 6691 h 9695"/>
                  <a:gd name="connsiteX22" fmla="*/ 7452 w 10000"/>
                  <a:gd name="connsiteY22" fmla="*/ 6971 h 9695"/>
                  <a:gd name="connsiteX23" fmla="*/ 7483 w 10000"/>
                  <a:gd name="connsiteY23" fmla="*/ 7171 h 9695"/>
                  <a:gd name="connsiteX24" fmla="*/ 7403 w 10000"/>
                  <a:gd name="connsiteY24" fmla="*/ 7309 h 9695"/>
                  <a:gd name="connsiteX25" fmla="*/ 6741 w 10000"/>
                  <a:gd name="connsiteY25" fmla="*/ 7378 h 9695"/>
                  <a:gd name="connsiteX26" fmla="*/ 6258 w 10000"/>
                  <a:gd name="connsiteY26" fmla="*/ 7332 h 9695"/>
                  <a:gd name="connsiteX27" fmla="*/ 6177 w 10000"/>
                  <a:gd name="connsiteY27" fmla="*/ 7195 h 9695"/>
                  <a:gd name="connsiteX28" fmla="*/ 6224 w 10000"/>
                  <a:gd name="connsiteY28" fmla="*/ 6982 h 9695"/>
                  <a:gd name="connsiteX29" fmla="*/ 6258 w 10000"/>
                  <a:gd name="connsiteY29" fmla="*/ 6995 h 9695"/>
                  <a:gd name="connsiteX30" fmla="*/ 6708 w 10000"/>
                  <a:gd name="connsiteY30" fmla="*/ 6691 h 9695"/>
                  <a:gd name="connsiteX31" fmla="*/ 6708 w 10000"/>
                  <a:gd name="connsiteY31" fmla="*/ 1356 h 9695"/>
                  <a:gd name="connsiteX32" fmla="*/ 6258 w 10000"/>
                  <a:gd name="connsiteY32" fmla="*/ 1064 h 9695"/>
                  <a:gd name="connsiteX33" fmla="*/ 6258 w 10000"/>
                  <a:gd name="connsiteY33" fmla="*/ 1064 h 9695"/>
                  <a:gd name="connsiteX34" fmla="*/ 6288 w 10000"/>
                  <a:gd name="connsiteY34" fmla="*/ 878 h 9695"/>
                  <a:gd name="connsiteX35" fmla="*/ 6129 w 10000"/>
                  <a:gd name="connsiteY35" fmla="*/ 654 h 9695"/>
                  <a:gd name="connsiteX36" fmla="*/ 5612 w 10000"/>
                  <a:gd name="connsiteY36" fmla="*/ 608 h 9695"/>
                  <a:gd name="connsiteX37" fmla="*/ 4871 w 10000"/>
                  <a:gd name="connsiteY37" fmla="*/ 690 h 9695"/>
                  <a:gd name="connsiteX38" fmla="*/ 4724 w 10000"/>
                  <a:gd name="connsiteY38" fmla="*/ 901 h 9695"/>
                  <a:gd name="connsiteX39" fmla="*/ 4757 w 10000"/>
                  <a:gd name="connsiteY39" fmla="*/ 1076 h 9695"/>
                  <a:gd name="connsiteX40" fmla="*/ 4467 w 10000"/>
                  <a:gd name="connsiteY40" fmla="*/ 1356 h 9695"/>
                  <a:gd name="connsiteX41" fmla="*/ 4467 w 10000"/>
                  <a:gd name="connsiteY41" fmla="*/ 6691 h 9695"/>
                  <a:gd name="connsiteX42" fmla="*/ 4757 w 10000"/>
                  <a:gd name="connsiteY42" fmla="*/ 6971 h 9695"/>
                  <a:gd name="connsiteX43" fmla="*/ 4790 w 10000"/>
                  <a:gd name="connsiteY43" fmla="*/ 7171 h 9695"/>
                  <a:gd name="connsiteX44" fmla="*/ 4708 w 10000"/>
                  <a:gd name="connsiteY44" fmla="*/ 7309 h 9695"/>
                  <a:gd name="connsiteX45" fmla="*/ 4049 w 10000"/>
                  <a:gd name="connsiteY45" fmla="*/ 7378 h 9695"/>
                  <a:gd name="connsiteX46" fmla="*/ 3582 w 10000"/>
                  <a:gd name="connsiteY46" fmla="*/ 7332 h 9695"/>
                  <a:gd name="connsiteX47" fmla="*/ 3499 w 10000"/>
                  <a:gd name="connsiteY47" fmla="*/ 7195 h 9695"/>
                  <a:gd name="connsiteX48" fmla="*/ 3534 w 10000"/>
                  <a:gd name="connsiteY48" fmla="*/ 6982 h 9695"/>
                  <a:gd name="connsiteX49" fmla="*/ 3567 w 10000"/>
                  <a:gd name="connsiteY49" fmla="*/ 6995 h 9695"/>
                  <a:gd name="connsiteX50" fmla="*/ 4015 w 10000"/>
                  <a:gd name="connsiteY50" fmla="*/ 6691 h 9695"/>
                  <a:gd name="connsiteX51" fmla="*/ 4015 w 10000"/>
                  <a:gd name="connsiteY51" fmla="*/ 1356 h 9695"/>
                  <a:gd name="connsiteX52" fmla="*/ 3693 w 10000"/>
                  <a:gd name="connsiteY52" fmla="*/ 1076 h 9695"/>
                  <a:gd name="connsiteX53" fmla="*/ 3726 w 10000"/>
                  <a:gd name="connsiteY53" fmla="*/ 888 h 9695"/>
                  <a:gd name="connsiteX54" fmla="*/ 3582 w 10000"/>
                  <a:gd name="connsiteY54" fmla="*/ 666 h 9695"/>
                  <a:gd name="connsiteX55" fmla="*/ 3049 w 10000"/>
                  <a:gd name="connsiteY55" fmla="*/ 618 h 9695"/>
                  <a:gd name="connsiteX56" fmla="*/ 2323 w 10000"/>
                  <a:gd name="connsiteY56" fmla="*/ 701 h 9695"/>
                  <a:gd name="connsiteX57" fmla="*/ 2177 w 10000"/>
                  <a:gd name="connsiteY57" fmla="*/ 913 h 9695"/>
                  <a:gd name="connsiteX58" fmla="*/ 2209 w 10000"/>
                  <a:gd name="connsiteY58" fmla="*/ 1064 h 9695"/>
                  <a:gd name="connsiteX59" fmla="*/ 1777 w 10000"/>
                  <a:gd name="connsiteY59" fmla="*/ 1356 h 9695"/>
                  <a:gd name="connsiteX60" fmla="*/ 1777 w 10000"/>
                  <a:gd name="connsiteY60" fmla="*/ 6691 h 9695"/>
                  <a:gd name="connsiteX61" fmla="*/ 2177 w 10000"/>
                  <a:gd name="connsiteY61" fmla="*/ 6982 h 9695"/>
                  <a:gd name="connsiteX62" fmla="*/ 2224 w 10000"/>
                  <a:gd name="connsiteY62" fmla="*/ 7195 h 9695"/>
                  <a:gd name="connsiteX63" fmla="*/ 2145 w 10000"/>
                  <a:gd name="connsiteY63" fmla="*/ 7322 h 9695"/>
                  <a:gd name="connsiteX64" fmla="*/ 1483 w 10000"/>
                  <a:gd name="connsiteY64" fmla="*/ 7392 h 9695"/>
                  <a:gd name="connsiteX65" fmla="*/ 1016 w 10000"/>
                  <a:gd name="connsiteY65" fmla="*/ 7344 h 9695"/>
                  <a:gd name="connsiteX66" fmla="*/ 934 w 10000"/>
                  <a:gd name="connsiteY66" fmla="*/ 7219 h 9695"/>
                  <a:gd name="connsiteX67" fmla="*/ 982 w 10000"/>
                  <a:gd name="connsiteY67" fmla="*/ 6982 h 9695"/>
                  <a:gd name="connsiteX68" fmla="*/ 1338 w 10000"/>
                  <a:gd name="connsiteY68" fmla="*/ 6691 h 9695"/>
                  <a:gd name="connsiteX69" fmla="*/ 1338 w 10000"/>
                  <a:gd name="connsiteY69" fmla="*/ 1356 h 9695"/>
                  <a:gd name="connsiteX70" fmla="*/ 918 w 10000"/>
                  <a:gd name="connsiteY70" fmla="*/ 1064 h 9695"/>
                  <a:gd name="connsiteX71" fmla="*/ 934 w 10000"/>
                  <a:gd name="connsiteY71" fmla="*/ 946 h 9695"/>
                  <a:gd name="connsiteX72" fmla="*/ 838 w 10000"/>
                  <a:gd name="connsiteY72" fmla="*/ 618 h 9695"/>
                  <a:gd name="connsiteX73" fmla="*/ 401 w 10000"/>
                  <a:gd name="connsiteY73" fmla="*/ 469 h 9695"/>
                  <a:gd name="connsiteX74" fmla="*/ 191 w 10000"/>
                  <a:gd name="connsiteY74" fmla="*/ 409 h 9695"/>
                  <a:gd name="connsiteX75" fmla="*/ 128 w 10000"/>
                  <a:gd name="connsiteY75" fmla="*/ 387 h 9695"/>
                  <a:gd name="connsiteX76" fmla="*/ 128 w 10000"/>
                  <a:gd name="connsiteY76" fmla="*/ 387 h 9695"/>
                  <a:gd name="connsiteX77" fmla="*/ 144 w 10000"/>
                  <a:gd name="connsiteY77" fmla="*/ 362 h 9695"/>
                  <a:gd name="connsiteX78" fmla="*/ 516 w 10000"/>
                  <a:gd name="connsiteY78" fmla="*/ 210 h 9695"/>
                  <a:gd name="connsiteX79" fmla="*/ 902 w 10000"/>
                  <a:gd name="connsiteY79" fmla="*/ 1 h 9695"/>
                  <a:gd name="connsiteX80" fmla="*/ 401 w 10000"/>
                  <a:gd name="connsiteY80" fmla="*/ 150 h 9695"/>
                  <a:gd name="connsiteX81" fmla="*/ 144 w 10000"/>
                  <a:gd name="connsiteY81" fmla="*/ 246 h 9695"/>
                  <a:gd name="connsiteX82" fmla="*/ 0 w 10000"/>
                  <a:gd name="connsiteY82" fmla="*/ 373 h 9695"/>
                  <a:gd name="connsiteX83" fmla="*/ 0 w 10000"/>
                  <a:gd name="connsiteY83" fmla="*/ 387 h 9695"/>
                  <a:gd name="connsiteX84" fmla="*/ 128 w 10000"/>
                  <a:gd name="connsiteY84" fmla="*/ 493 h 9695"/>
                  <a:gd name="connsiteX85" fmla="*/ 484 w 10000"/>
                  <a:gd name="connsiteY85" fmla="*/ 583 h 9695"/>
                  <a:gd name="connsiteX86" fmla="*/ 724 w 10000"/>
                  <a:gd name="connsiteY86" fmla="*/ 679 h 9695"/>
                  <a:gd name="connsiteX87" fmla="*/ 807 w 10000"/>
                  <a:gd name="connsiteY87" fmla="*/ 946 h 9695"/>
                  <a:gd name="connsiteX88" fmla="*/ 790 w 10000"/>
                  <a:gd name="connsiteY88" fmla="*/ 1064 h 9695"/>
                  <a:gd name="connsiteX89" fmla="*/ 433 w 10000"/>
                  <a:gd name="connsiteY89" fmla="*/ 1356 h 9695"/>
                  <a:gd name="connsiteX90" fmla="*/ 433 w 10000"/>
                  <a:gd name="connsiteY90" fmla="*/ 6691 h 9695"/>
                  <a:gd name="connsiteX91" fmla="*/ 838 w 10000"/>
                  <a:gd name="connsiteY91" fmla="*/ 6982 h 9695"/>
                  <a:gd name="connsiteX92" fmla="*/ 807 w 10000"/>
                  <a:gd name="connsiteY92" fmla="*/ 7219 h 9695"/>
                  <a:gd name="connsiteX93" fmla="*/ 950 w 10000"/>
                  <a:gd name="connsiteY93" fmla="*/ 7440 h 9695"/>
                  <a:gd name="connsiteX94" fmla="*/ 1483 w 10000"/>
                  <a:gd name="connsiteY94" fmla="*/ 7485 h 9695"/>
                  <a:gd name="connsiteX95" fmla="*/ 2209 w 10000"/>
                  <a:gd name="connsiteY95" fmla="*/ 7404 h 9695"/>
                  <a:gd name="connsiteX96" fmla="*/ 2354 w 10000"/>
                  <a:gd name="connsiteY96" fmla="*/ 7195 h 9695"/>
                  <a:gd name="connsiteX97" fmla="*/ 2323 w 10000"/>
                  <a:gd name="connsiteY97" fmla="*/ 6982 h 9695"/>
                  <a:gd name="connsiteX98" fmla="*/ 2678 w 10000"/>
                  <a:gd name="connsiteY98" fmla="*/ 6691 h 9695"/>
                  <a:gd name="connsiteX99" fmla="*/ 2678 w 10000"/>
                  <a:gd name="connsiteY99" fmla="*/ 1356 h 9695"/>
                  <a:gd name="connsiteX100" fmla="*/ 2339 w 10000"/>
                  <a:gd name="connsiteY100" fmla="*/ 1064 h 9695"/>
                  <a:gd name="connsiteX101" fmla="*/ 2306 w 10000"/>
                  <a:gd name="connsiteY101" fmla="*/ 913 h 9695"/>
                  <a:gd name="connsiteX102" fmla="*/ 2388 w 10000"/>
                  <a:gd name="connsiteY102" fmla="*/ 784 h 9695"/>
                  <a:gd name="connsiteX103" fmla="*/ 3049 w 10000"/>
                  <a:gd name="connsiteY103" fmla="*/ 713 h 9695"/>
                  <a:gd name="connsiteX104" fmla="*/ 3517 w 10000"/>
                  <a:gd name="connsiteY104" fmla="*/ 761 h 9695"/>
                  <a:gd name="connsiteX105" fmla="*/ 3597 w 10000"/>
                  <a:gd name="connsiteY105" fmla="*/ 888 h 9695"/>
                  <a:gd name="connsiteX106" fmla="*/ 3567 w 10000"/>
                  <a:gd name="connsiteY106" fmla="*/ 1064 h 9695"/>
                  <a:gd name="connsiteX107" fmla="*/ 3567 w 10000"/>
                  <a:gd name="connsiteY107" fmla="*/ 1064 h 9695"/>
                  <a:gd name="connsiteX108" fmla="*/ 3112 w 10000"/>
                  <a:gd name="connsiteY108" fmla="*/ 1356 h 9695"/>
                  <a:gd name="connsiteX109" fmla="*/ 3112 w 10000"/>
                  <a:gd name="connsiteY109" fmla="*/ 6691 h 9695"/>
                  <a:gd name="connsiteX110" fmla="*/ 3403 w 10000"/>
                  <a:gd name="connsiteY110" fmla="*/ 6971 h 9695"/>
                  <a:gd name="connsiteX111" fmla="*/ 3372 w 10000"/>
                  <a:gd name="connsiteY111" fmla="*/ 7195 h 9695"/>
                  <a:gd name="connsiteX112" fmla="*/ 3517 w 10000"/>
                  <a:gd name="connsiteY112" fmla="*/ 7417 h 9695"/>
                  <a:gd name="connsiteX113" fmla="*/ 4049 w 10000"/>
                  <a:gd name="connsiteY113" fmla="*/ 7475 h 9695"/>
                  <a:gd name="connsiteX114" fmla="*/ 4771 w 10000"/>
                  <a:gd name="connsiteY114" fmla="*/ 7392 h 9695"/>
                  <a:gd name="connsiteX115" fmla="*/ 4918 w 10000"/>
                  <a:gd name="connsiteY115" fmla="*/ 7171 h 9695"/>
                  <a:gd name="connsiteX116" fmla="*/ 4885 w 10000"/>
                  <a:gd name="connsiteY116" fmla="*/ 6982 h 9695"/>
                  <a:gd name="connsiteX117" fmla="*/ 4918 w 10000"/>
                  <a:gd name="connsiteY117" fmla="*/ 6995 h 9695"/>
                  <a:gd name="connsiteX118" fmla="*/ 5371 w 10000"/>
                  <a:gd name="connsiteY118" fmla="*/ 6691 h 9695"/>
                  <a:gd name="connsiteX119" fmla="*/ 5371 w 10000"/>
                  <a:gd name="connsiteY119" fmla="*/ 1356 h 9695"/>
                  <a:gd name="connsiteX120" fmla="*/ 4918 w 10000"/>
                  <a:gd name="connsiteY120" fmla="*/ 1064 h 9695"/>
                  <a:gd name="connsiteX121" fmla="*/ 4885 w 10000"/>
                  <a:gd name="connsiteY121" fmla="*/ 1064 h 9695"/>
                  <a:gd name="connsiteX122" fmla="*/ 4871 w 10000"/>
                  <a:gd name="connsiteY122" fmla="*/ 901 h 9695"/>
                  <a:gd name="connsiteX123" fmla="*/ 4935 w 10000"/>
                  <a:gd name="connsiteY123" fmla="*/ 771 h 9695"/>
                  <a:gd name="connsiteX124" fmla="*/ 5612 w 10000"/>
                  <a:gd name="connsiteY124" fmla="*/ 701 h 9695"/>
                  <a:gd name="connsiteX125" fmla="*/ 6082 w 10000"/>
                  <a:gd name="connsiteY125" fmla="*/ 747 h 9695"/>
                  <a:gd name="connsiteX126" fmla="*/ 6161 w 10000"/>
                  <a:gd name="connsiteY126" fmla="*/ 878 h 9695"/>
                  <a:gd name="connsiteX127" fmla="*/ 6113 w 10000"/>
                  <a:gd name="connsiteY127" fmla="*/ 1076 h 9695"/>
                  <a:gd name="connsiteX128" fmla="*/ 5807 w 10000"/>
                  <a:gd name="connsiteY128" fmla="*/ 1356 h 9695"/>
                  <a:gd name="connsiteX129" fmla="*/ 5807 w 10000"/>
                  <a:gd name="connsiteY129" fmla="*/ 6691 h 9695"/>
                  <a:gd name="connsiteX130" fmla="*/ 6096 w 10000"/>
                  <a:gd name="connsiteY130" fmla="*/ 6971 h 9695"/>
                  <a:gd name="connsiteX131" fmla="*/ 6049 w 10000"/>
                  <a:gd name="connsiteY131" fmla="*/ 7195 h 9695"/>
                  <a:gd name="connsiteX132" fmla="*/ 6208 w 10000"/>
                  <a:gd name="connsiteY132" fmla="*/ 7417 h 9695"/>
                  <a:gd name="connsiteX133" fmla="*/ 6741 w 10000"/>
                  <a:gd name="connsiteY133" fmla="*/ 7475 h 9695"/>
                  <a:gd name="connsiteX134" fmla="*/ 7467 w 10000"/>
                  <a:gd name="connsiteY134" fmla="*/ 7392 h 9695"/>
                  <a:gd name="connsiteX135" fmla="*/ 7613 w 10000"/>
                  <a:gd name="connsiteY135" fmla="*/ 7171 h 9695"/>
                  <a:gd name="connsiteX136" fmla="*/ 7581 w 10000"/>
                  <a:gd name="connsiteY136" fmla="*/ 6995 h 9695"/>
                  <a:gd name="connsiteX137" fmla="*/ 7597 w 10000"/>
                  <a:gd name="connsiteY137" fmla="*/ 6995 h 9695"/>
                  <a:gd name="connsiteX138" fmla="*/ 8049 w 10000"/>
                  <a:gd name="connsiteY138" fmla="*/ 6691 h 9695"/>
                  <a:gd name="connsiteX139" fmla="*/ 8049 w 10000"/>
                  <a:gd name="connsiteY139" fmla="*/ 1356 h 9695"/>
                  <a:gd name="connsiteX140" fmla="*/ 7597 w 10000"/>
                  <a:gd name="connsiteY140" fmla="*/ 1064 h 9695"/>
                  <a:gd name="connsiteX141" fmla="*/ 7581 w 10000"/>
                  <a:gd name="connsiteY141" fmla="*/ 1064 h 9695"/>
                  <a:gd name="connsiteX142" fmla="*/ 7566 w 10000"/>
                  <a:gd name="connsiteY142" fmla="*/ 901 h 9695"/>
                  <a:gd name="connsiteX143" fmla="*/ 7646 w 10000"/>
                  <a:gd name="connsiteY143" fmla="*/ 771 h 9695"/>
                  <a:gd name="connsiteX144" fmla="*/ 8306 w 10000"/>
                  <a:gd name="connsiteY144" fmla="*/ 701 h 9695"/>
                  <a:gd name="connsiteX145" fmla="*/ 8773 w 10000"/>
                  <a:gd name="connsiteY145" fmla="*/ 747 h 9695"/>
                  <a:gd name="connsiteX146" fmla="*/ 8857 w 10000"/>
                  <a:gd name="connsiteY146" fmla="*/ 878 h 9695"/>
                  <a:gd name="connsiteX147" fmla="*/ 8822 w 10000"/>
                  <a:gd name="connsiteY147" fmla="*/ 1076 h 9695"/>
                  <a:gd name="connsiteX148" fmla="*/ 8500 w 10000"/>
                  <a:gd name="connsiteY148" fmla="*/ 1356 h 9695"/>
                  <a:gd name="connsiteX149" fmla="*/ 8500 w 10000"/>
                  <a:gd name="connsiteY149" fmla="*/ 6691 h 9695"/>
                  <a:gd name="connsiteX150" fmla="*/ 8888 w 10000"/>
                  <a:gd name="connsiteY150" fmla="*/ 6982 h 9695"/>
                  <a:gd name="connsiteX151" fmla="*/ 9016 w 10000"/>
                  <a:gd name="connsiteY151" fmla="*/ 7344 h 9695"/>
                  <a:gd name="connsiteX152" fmla="*/ 8952 w 10000"/>
                  <a:gd name="connsiteY152" fmla="*/ 7464 h 9695"/>
                  <a:gd name="connsiteX153" fmla="*/ 8727 w 10000"/>
                  <a:gd name="connsiteY153" fmla="*/ 7509 h 9695"/>
                  <a:gd name="connsiteX154" fmla="*/ 8146 w 10000"/>
                  <a:gd name="connsiteY154" fmla="*/ 7522 h 9695"/>
                  <a:gd name="connsiteX155" fmla="*/ 7677 w 10000"/>
                  <a:gd name="connsiteY155" fmla="*/ 7592 h 9695"/>
                  <a:gd name="connsiteX156" fmla="*/ 7566 w 10000"/>
                  <a:gd name="connsiteY156" fmla="*/ 7778 h 9695"/>
                  <a:gd name="connsiteX157" fmla="*/ 7903 w 10000"/>
                  <a:gd name="connsiteY157" fmla="*/ 8152 h 9695"/>
                  <a:gd name="connsiteX158" fmla="*/ 8757 w 10000"/>
                  <a:gd name="connsiteY158" fmla="*/ 8212 h 9695"/>
                  <a:gd name="connsiteX159" fmla="*/ 9531 w 10000"/>
                  <a:gd name="connsiteY159" fmla="*/ 8268 h 9695"/>
                  <a:gd name="connsiteX160" fmla="*/ 9758 w 10000"/>
                  <a:gd name="connsiteY160" fmla="*/ 8400 h 9695"/>
                  <a:gd name="connsiteX161" fmla="*/ 9872 w 10000"/>
                  <a:gd name="connsiteY161" fmla="*/ 8552 h 9695"/>
                  <a:gd name="connsiteX162" fmla="*/ 9791 w 10000"/>
                  <a:gd name="connsiteY162" fmla="*/ 8632 h 9695"/>
                  <a:gd name="connsiteX163" fmla="*/ 9420 w 10000"/>
                  <a:gd name="connsiteY163" fmla="*/ 8700 h 9695"/>
                  <a:gd name="connsiteX164" fmla="*/ 9082 w 10000"/>
                  <a:gd name="connsiteY164" fmla="*/ 8713 h 9695"/>
                  <a:gd name="connsiteX165" fmla="*/ 5032 w 10000"/>
                  <a:gd name="connsiteY165" fmla="*/ 8563 h 9695"/>
                  <a:gd name="connsiteX166" fmla="*/ 4209 w 10000"/>
                  <a:gd name="connsiteY166" fmla="*/ 8608 h 9695"/>
                  <a:gd name="connsiteX167" fmla="*/ 3597 w 10000"/>
                  <a:gd name="connsiteY167" fmla="*/ 9124 h 9695"/>
                  <a:gd name="connsiteX168" fmla="*/ 3709 w 10000"/>
                  <a:gd name="connsiteY168" fmla="*/ 9650 h 9695"/>
                  <a:gd name="connsiteX169" fmla="*/ 3709 w 10000"/>
                  <a:gd name="connsiteY169" fmla="*/ 9672 h 9695"/>
                  <a:gd name="connsiteX170" fmla="*/ 3824 w 10000"/>
                  <a:gd name="connsiteY170" fmla="*/ 9695 h 9695"/>
                  <a:gd name="connsiteX171" fmla="*/ 3824 w 10000"/>
                  <a:gd name="connsiteY171" fmla="*/ 9695 h 9695"/>
                  <a:gd name="connsiteX172" fmla="*/ 3840 w 10000"/>
                  <a:gd name="connsiteY172" fmla="*/ 9650 h 9695"/>
                  <a:gd name="connsiteX173" fmla="*/ 3726 w 10000"/>
                  <a:gd name="connsiteY173" fmla="*/ 9124 h 9695"/>
                  <a:gd name="connsiteX174" fmla="*/ 4240 w 10000"/>
                  <a:gd name="connsiteY174" fmla="*/ 8690 h 9695"/>
                  <a:gd name="connsiteX175" fmla="*/ 5032 w 10000"/>
                  <a:gd name="connsiteY175" fmla="*/ 8655 h 9695"/>
                  <a:gd name="connsiteX176" fmla="*/ 9082 w 10000"/>
                  <a:gd name="connsiteY176" fmla="*/ 8807 h 9695"/>
                  <a:gd name="connsiteX177" fmla="*/ 9436 w 10000"/>
                  <a:gd name="connsiteY177" fmla="*/ 8796 h 9695"/>
                  <a:gd name="connsiteX178" fmla="*/ 9872 w 10000"/>
                  <a:gd name="connsiteY178" fmla="*/ 8713 h 9695"/>
                  <a:gd name="connsiteX179" fmla="*/ 10000 w 10000"/>
                  <a:gd name="connsiteY179" fmla="*/ 8552 h 9695"/>
                  <a:gd name="connsiteX180" fmla="*/ 9858 w 10000"/>
                  <a:gd name="connsiteY180" fmla="*/ 8327 h 9695"/>
                  <a:gd name="connsiteX0" fmla="*/ 9858 w 10000"/>
                  <a:gd name="connsiteY0" fmla="*/ 8435 h 9846"/>
                  <a:gd name="connsiteX1" fmla="*/ 9599 w 10000"/>
                  <a:gd name="connsiteY1" fmla="*/ 8293 h 9846"/>
                  <a:gd name="connsiteX2" fmla="*/ 8773 w 10000"/>
                  <a:gd name="connsiteY2" fmla="*/ 8219 h 9846"/>
                  <a:gd name="connsiteX3" fmla="*/ 7967 w 10000"/>
                  <a:gd name="connsiteY3" fmla="*/ 8171 h 9846"/>
                  <a:gd name="connsiteX4" fmla="*/ 7693 w 10000"/>
                  <a:gd name="connsiteY4" fmla="*/ 7869 h 9846"/>
                  <a:gd name="connsiteX5" fmla="*/ 7757 w 10000"/>
                  <a:gd name="connsiteY5" fmla="*/ 7748 h 9846"/>
                  <a:gd name="connsiteX6" fmla="*/ 7967 w 10000"/>
                  <a:gd name="connsiteY6" fmla="*/ 7712 h 9846"/>
                  <a:gd name="connsiteX7" fmla="*/ 8563 w 10000"/>
                  <a:gd name="connsiteY7" fmla="*/ 7702 h 9846"/>
                  <a:gd name="connsiteX8" fmla="*/ 9032 w 10000"/>
                  <a:gd name="connsiteY8" fmla="*/ 7616 h 9846"/>
                  <a:gd name="connsiteX9" fmla="*/ 9146 w 10000"/>
                  <a:gd name="connsiteY9" fmla="*/ 7421 h 9846"/>
                  <a:gd name="connsiteX10" fmla="*/ 9032 w 10000"/>
                  <a:gd name="connsiteY10" fmla="*/ 7048 h 9846"/>
                  <a:gd name="connsiteX11" fmla="*/ 9403 w 10000"/>
                  <a:gd name="connsiteY11" fmla="*/ 6747 h 9846"/>
                  <a:gd name="connsiteX12" fmla="*/ 9403 w 10000"/>
                  <a:gd name="connsiteY12" fmla="*/ 1245 h 9846"/>
                  <a:gd name="connsiteX13" fmla="*/ 8952 w 10000"/>
                  <a:gd name="connsiteY13" fmla="*/ 943 h 9846"/>
                  <a:gd name="connsiteX14" fmla="*/ 8985 w 10000"/>
                  <a:gd name="connsiteY14" fmla="*/ 752 h 9846"/>
                  <a:gd name="connsiteX15" fmla="*/ 8822 w 10000"/>
                  <a:gd name="connsiteY15" fmla="*/ 521 h 9846"/>
                  <a:gd name="connsiteX16" fmla="*/ 8306 w 10000"/>
                  <a:gd name="connsiteY16" fmla="*/ 473 h 9846"/>
                  <a:gd name="connsiteX17" fmla="*/ 7581 w 10000"/>
                  <a:gd name="connsiteY17" fmla="*/ 558 h 9846"/>
                  <a:gd name="connsiteX18" fmla="*/ 7436 w 10000"/>
                  <a:gd name="connsiteY18" fmla="*/ 775 h 9846"/>
                  <a:gd name="connsiteX19" fmla="*/ 7467 w 10000"/>
                  <a:gd name="connsiteY19" fmla="*/ 956 h 9846"/>
                  <a:gd name="connsiteX20" fmla="*/ 7147 w 10000"/>
                  <a:gd name="connsiteY20" fmla="*/ 1245 h 9846"/>
                  <a:gd name="connsiteX21" fmla="*/ 7147 w 10000"/>
                  <a:gd name="connsiteY21" fmla="*/ 6747 h 9846"/>
                  <a:gd name="connsiteX22" fmla="*/ 7452 w 10000"/>
                  <a:gd name="connsiteY22" fmla="*/ 7036 h 9846"/>
                  <a:gd name="connsiteX23" fmla="*/ 7483 w 10000"/>
                  <a:gd name="connsiteY23" fmla="*/ 7243 h 9846"/>
                  <a:gd name="connsiteX24" fmla="*/ 7403 w 10000"/>
                  <a:gd name="connsiteY24" fmla="*/ 7385 h 9846"/>
                  <a:gd name="connsiteX25" fmla="*/ 6741 w 10000"/>
                  <a:gd name="connsiteY25" fmla="*/ 7456 h 9846"/>
                  <a:gd name="connsiteX26" fmla="*/ 6258 w 10000"/>
                  <a:gd name="connsiteY26" fmla="*/ 7409 h 9846"/>
                  <a:gd name="connsiteX27" fmla="*/ 6177 w 10000"/>
                  <a:gd name="connsiteY27" fmla="*/ 7267 h 9846"/>
                  <a:gd name="connsiteX28" fmla="*/ 6224 w 10000"/>
                  <a:gd name="connsiteY28" fmla="*/ 7048 h 9846"/>
                  <a:gd name="connsiteX29" fmla="*/ 6258 w 10000"/>
                  <a:gd name="connsiteY29" fmla="*/ 7061 h 9846"/>
                  <a:gd name="connsiteX30" fmla="*/ 6708 w 10000"/>
                  <a:gd name="connsiteY30" fmla="*/ 6747 h 9846"/>
                  <a:gd name="connsiteX31" fmla="*/ 6708 w 10000"/>
                  <a:gd name="connsiteY31" fmla="*/ 1245 h 9846"/>
                  <a:gd name="connsiteX32" fmla="*/ 6258 w 10000"/>
                  <a:gd name="connsiteY32" fmla="*/ 943 h 9846"/>
                  <a:gd name="connsiteX33" fmla="*/ 6258 w 10000"/>
                  <a:gd name="connsiteY33" fmla="*/ 943 h 9846"/>
                  <a:gd name="connsiteX34" fmla="*/ 6288 w 10000"/>
                  <a:gd name="connsiteY34" fmla="*/ 752 h 9846"/>
                  <a:gd name="connsiteX35" fmla="*/ 6129 w 10000"/>
                  <a:gd name="connsiteY35" fmla="*/ 521 h 9846"/>
                  <a:gd name="connsiteX36" fmla="*/ 5612 w 10000"/>
                  <a:gd name="connsiteY36" fmla="*/ 473 h 9846"/>
                  <a:gd name="connsiteX37" fmla="*/ 4871 w 10000"/>
                  <a:gd name="connsiteY37" fmla="*/ 558 h 9846"/>
                  <a:gd name="connsiteX38" fmla="*/ 4724 w 10000"/>
                  <a:gd name="connsiteY38" fmla="*/ 775 h 9846"/>
                  <a:gd name="connsiteX39" fmla="*/ 4757 w 10000"/>
                  <a:gd name="connsiteY39" fmla="*/ 956 h 9846"/>
                  <a:gd name="connsiteX40" fmla="*/ 4467 w 10000"/>
                  <a:gd name="connsiteY40" fmla="*/ 1245 h 9846"/>
                  <a:gd name="connsiteX41" fmla="*/ 4467 w 10000"/>
                  <a:gd name="connsiteY41" fmla="*/ 6747 h 9846"/>
                  <a:gd name="connsiteX42" fmla="*/ 4757 w 10000"/>
                  <a:gd name="connsiteY42" fmla="*/ 7036 h 9846"/>
                  <a:gd name="connsiteX43" fmla="*/ 4790 w 10000"/>
                  <a:gd name="connsiteY43" fmla="*/ 7243 h 9846"/>
                  <a:gd name="connsiteX44" fmla="*/ 4708 w 10000"/>
                  <a:gd name="connsiteY44" fmla="*/ 7385 h 9846"/>
                  <a:gd name="connsiteX45" fmla="*/ 4049 w 10000"/>
                  <a:gd name="connsiteY45" fmla="*/ 7456 h 9846"/>
                  <a:gd name="connsiteX46" fmla="*/ 3582 w 10000"/>
                  <a:gd name="connsiteY46" fmla="*/ 7409 h 9846"/>
                  <a:gd name="connsiteX47" fmla="*/ 3499 w 10000"/>
                  <a:gd name="connsiteY47" fmla="*/ 7267 h 9846"/>
                  <a:gd name="connsiteX48" fmla="*/ 3534 w 10000"/>
                  <a:gd name="connsiteY48" fmla="*/ 7048 h 9846"/>
                  <a:gd name="connsiteX49" fmla="*/ 3567 w 10000"/>
                  <a:gd name="connsiteY49" fmla="*/ 7061 h 9846"/>
                  <a:gd name="connsiteX50" fmla="*/ 4015 w 10000"/>
                  <a:gd name="connsiteY50" fmla="*/ 6747 h 9846"/>
                  <a:gd name="connsiteX51" fmla="*/ 4015 w 10000"/>
                  <a:gd name="connsiteY51" fmla="*/ 1245 h 9846"/>
                  <a:gd name="connsiteX52" fmla="*/ 3693 w 10000"/>
                  <a:gd name="connsiteY52" fmla="*/ 956 h 9846"/>
                  <a:gd name="connsiteX53" fmla="*/ 3726 w 10000"/>
                  <a:gd name="connsiteY53" fmla="*/ 762 h 9846"/>
                  <a:gd name="connsiteX54" fmla="*/ 3582 w 10000"/>
                  <a:gd name="connsiteY54" fmla="*/ 533 h 9846"/>
                  <a:gd name="connsiteX55" fmla="*/ 3049 w 10000"/>
                  <a:gd name="connsiteY55" fmla="*/ 483 h 9846"/>
                  <a:gd name="connsiteX56" fmla="*/ 2323 w 10000"/>
                  <a:gd name="connsiteY56" fmla="*/ 569 h 9846"/>
                  <a:gd name="connsiteX57" fmla="*/ 2177 w 10000"/>
                  <a:gd name="connsiteY57" fmla="*/ 788 h 9846"/>
                  <a:gd name="connsiteX58" fmla="*/ 2209 w 10000"/>
                  <a:gd name="connsiteY58" fmla="*/ 943 h 9846"/>
                  <a:gd name="connsiteX59" fmla="*/ 1777 w 10000"/>
                  <a:gd name="connsiteY59" fmla="*/ 1245 h 9846"/>
                  <a:gd name="connsiteX60" fmla="*/ 1777 w 10000"/>
                  <a:gd name="connsiteY60" fmla="*/ 6747 h 9846"/>
                  <a:gd name="connsiteX61" fmla="*/ 2177 w 10000"/>
                  <a:gd name="connsiteY61" fmla="*/ 7048 h 9846"/>
                  <a:gd name="connsiteX62" fmla="*/ 2224 w 10000"/>
                  <a:gd name="connsiteY62" fmla="*/ 7267 h 9846"/>
                  <a:gd name="connsiteX63" fmla="*/ 2145 w 10000"/>
                  <a:gd name="connsiteY63" fmla="*/ 7398 h 9846"/>
                  <a:gd name="connsiteX64" fmla="*/ 1483 w 10000"/>
                  <a:gd name="connsiteY64" fmla="*/ 7471 h 9846"/>
                  <a:gd name="connsiteX65" fmla="*/ 1016 w 10000"/>
                  <a:gd name="connsiteY65" fmla="*/ 7421 h 9846"/>
                  <a:gd name="connsiteX66" fmla="*/ 934 w 10000"/>
                  <a:gd name="connsiteY66" fmla="*/ 7292 h 9846"/>
                  <a:gd name="connsiteX67" fmla="*/ 982 w 10000"/>
                  <a:gd name="connsiteY67" fmla="*/ 7048 h 9846"/>
                  <a:gd name="connsiteX68" fmla="*/ 1338 w 10000"/>
                  <a:gd name="connsiteY68" fmla="*/ 6747 h 9846"/>
                  <a:gd name="connsiteX69" fmla="*/ 1338 w 10000"/>
                  <a:gd name="connsiteY69" fmla="*/ 1245 h 9846"/>
                  <a:gd name="connsiteX70" fmla="*/ 918 w 10000"/>
                  <a:gd name="connsiteY70" fmla="*/ 943 h 9846"/>
                  <a:gd name="connsiteX71" fmla="*/ 934 w 10000"/>
                  <a:gd name="connsiteY71" fmla="*/ 822 h 9846"/>
                  <a:gd name="connsiteX72" fmla="*/ 838 w 10000"/>
                  <a:gd name="connsiteY72" fmla="*/ 483 h 9846"/>
                  <a:gd name="connsiteX73" fmla="*/ 401 w 10000"/>
                  <a:gd name="connsiteY73" fmla="*/ 330 h 9846"/>
                  <a:gd name="connsiteX74" fmla="*/ 191 w 10000"/>
                  <a:gd name="connsiteY74" fmla="*/ 268 h 9846"/>
                  <a:gd name="connsiteX75" fmla="*/ 128 w 10000"/>
                  <a:gd name="connsiteY75" fmla="*/ 245 h 9846"/>
                  <a:gd name="connsiteX76" fmla="*/ 128 w 10000"/>
                  <a:gd name="connsiteY76" fmla="*/ 245 h 9846"/>
                  <a:gd name="connsiteX77" fmla="*/ 144 w 10000"/>
                  <a:gd name="connsiteY77" fmla="*/ 219 h 9846"/>
                  <a:gd name="connsiteX78" fmla="*/ 516 w 10000"/>
                  <a:gd name="connsiteY78" fmla="*/ 63 h 9846"/>
                  <a:gd name="connsiteX79" fmla="*/ 401 w 10000"/>
                  <a:gd name="connsiteY79" fmla="*/ 1 h 9846"/>
                  <a:gd name="connsiteX80" fmla="*/ 144 w 10000"/>
                  <a:gd name="connsiteY80" fmla="*/ 100 h 9846"/>
                  <a:gd name="connsiteX81" fmla="*/ 0 w 10000"/>
                  <a:gd name="connsiteY81" fmla="*/ 231 h 9846"/>
                  <a:gd name="connsiteX82" fmla="*/ 0 w 10000"/>
                  <a:gd name="connsiteY82" fmla="*/ 245 h 9846"/>
                  <a:gd name="connsiteX83" fmla="*/ 128 w 10000"/>
                  <a:gd name="connsiteY83" fmla="*/ 355 h 9846"/>
                  <a:gd name="connsiteX84" fmla="*/ 484 w 10000"/>
                  <a:gd name="connsiteY84" fmla="*/ 447 h 9846"/>
                  <a:gd name="connsiteX85" fmla="*/ 724 w 10000"/>
                  <a:gd name="connsiteY85" fmla="*/ 546 h 9846"/>
                  <a:gd name="connsiteX86" fmla="*/ 807 w 10000"/>
                  <a:gd name="connsiteY86" fmla="*/ 822 h 9846"/>
                  <a:gd name="connsiteX87" fmla="*/ 790 w 10000"/>
                  <a:gd name="connsiteY87" fmla="*/ 943 h 9846"/>
                  <a:gd name="connsiteX88" fmla="*/ 433 w 10000"/>
                  <a:gd name="connsiteY88" fmla="*/ 1245 h 9846"/>
                  <a:gd name="connsiteX89" fmla="*/ 433 w 10000"/>
                  <a:gd name="connsiteY89" fmla="*/ 6747 h 9846"/>
                  <a:gd name="connsiteX90" fmla="*/ 838 w 10000"/>
                  <a:gd name="connsiteY90" fmla="*/ 7048 h 9846"/>
                  <a:gd name="connsiteX91" fmla="*/ 807 w 10000"/>
                  <a:gd name="connsiteY91" fmla="*/ 7292 h 9846"/>
                  <a:gd name="connsiteX92" fmla="*/ 950 w 10000"/>
                  <a:gd name="connsiteY92" fmla="*/ 7520 h 9846"/>
                  <a:gd name="connsiteX93" fmla="*/ 1483 w 10000"/>
                  <a:gd name="connsiteY93" fmla="*/ 7566 h 9846"/>
                  <a:gd name="connsiteX94" fmla="*/ 2209 w 10000"/>
                  <a:gd name="connsiteY94" fmla="*/ 7483 h 9846"/>
                  <a:gd name="connsiteX95" fmla="*/ 2354 w 10000"/>
                  <a:gd name="connsiteY95" fmla="*/ 7267 h 9846"/>
                  <a:gd name="connsiteX96" fmla="*/ 2323 w 10000"/>
                  <a:gd name="connsiteY96" fmla="*/ 7048 h 9846"/>
                  <a:gd name="connsiteX97" fmla="*/ 2678 w 10000"/>
                  <a:gd name="connsiteY97" fmla="*/ 6747 h 9846"/>
                  <a:gd name="connsiteX98" fmla="*/ 2678 w 10000"/>
                  <a:gd name="connsiteY98" fmla="*/ 1245 h 9846"/>
                  <a:gd name="connsiteX99" fmla="*/ 2339 w 10000"/>
                  <a:gd name="connsiteY99" fmla="*/ 943 h 9846"/>
                  <a:gd name="connsiteX100" fmla="*/ 2306 w 10000"/>
                  <a:gd name="connsiteY100" fmla="*/ 788 h 9846"/>
                  <a:gd name="connsiteX101" fmla="*/ 2388 w 10000"/>
                  <a:gd name="connsiteY101" fmla="*/ 655 h 9846"/>
                  <a:gd name="connsiteX102" fmla="*/ 3049 w 10000"/>
                  <a:gd name="connsiteY102" fmla="*/ 581 h 9846"/>
                  <a:gd name="connsiteX103" fmla="*/ 3517 w 10000"/>
                  <a:gd name="connsiteY103" fmla="*/ 631 h 9846"/>
                  <a:gd name="connsiteX104" fmla="*/ 3597 w 10000"/>
                  <a:gd name="connsiteY104" fmla="*/ 762 h 9846"/>
                  <a:gd name="connsiteX105" fmla="*/ 3567 w 10000"/>
                  <a:gd name="connsiteY105" fmla="*/ 943 h 9846"/>
                  <a:gd name="connsiteX106" fmla="*/ 3567 w 10000"/>
                  <a:gd name="connsiteY106" fmla="*/ 943 h 9846"/>
                  <a:gd name="connsiteX107" fmla="*/ 3112 w 10000"/>
                  <a:gd name="connsiteY107" fmla="*/ 1245 h 9846"/>
                  <a:gd name="connsiteX108" fmla="*/ 3112 w 10000"/>
                  <a:gd name="connsiteY108" fmla="*/ 6747 h 9846"/>
                  <a:gd name="connsiteX109" fmla="*/ 3403 w 10000"/>
                  <a:gd name="connsiteY109" fmla="*/ 7036 h 9846"/>
                  <a:gd name="connsiteX110" fmla="*/ 3372 w 10000"/>
                  <a:gd name="connsiteY110" fmla="*/ 7267 h 9846"/>
                  <a:gd name="connsiteX111" fmla="*/ 3517 w 10000"/>
                  <a:gd name="connsiteY111" fmla="*/ 7496 h 9846"/>
                  <a:gd name="connsiteX112" fmla="*/ 4049 w 10000"/>
                  <a:gd name="connsiteY112" fmla="*/ 7556 h 9846"/>
                  <a:gd name="connsiteX113" fmla="*/ 4771 w 10000"/>
                  <a:gd name="connsiteY113" fmla="*/ 7471 h 9846"/>
                  <a:gd name="connsiteX114" fmla="*/ 4918 w 10000"/>
                  <a:gd name="connsiteY114" fmla="*/ 7243 h 9846"/>
                  <a:gd name="connsiteX115" fmla="*/ 4885 w 10000"/>
                  <a:gd name="connsiteY115" fmla="*/ 7048 h 9846"/>
                  <a:gd name="connsiteX116" fmla="*/ 4918 w 10000"/>
                  <a:gd name="connsiteY116" fmla="*/ 7061 h 9846"/>
                  <a:gd name="connsiteX117" fmla="*/ 5371 w 10000"/>
                  <a:gd name="connsiteY117" fmla="*/ 6747 h 9846"/>
                  <a:gd name="connsiteX118" fmla="*/ 5371 w 10000"/>
                  <a:gd name="connsiteY118" fmla="*/ 1245 h 9846"/>
                  <a:gd name="connsiteX119" fmla="*/ 4918 w 10000"/>
                  <a:gd name="connsiteY119" fmla="*/ 943 h 9846"/>
                  <a:gd name="connsiteX120" fmla="*/ 4885 w 10000"/>
                  <a:gd name="connsiteY120" fmla="*/ 943 h 9846"/>
                  <a:gd name="connsiteX121" fmla="*/ 4871 w 10000"/>
                  <a:gd name="connsiteY121" fmla="*/ 775 h 9846"/>
                  <a:gd name="connsiteX122" fmla="*/ 4935 w 10000"/>
                  <a:gd name="connsiteY122" fmla="*/ 641 h 9846"/>
                  <a:gd name="connsiteX123" fmla="*/ 5612 w 10000"/>
                  <a:gd name="connsiteY123" fmla="*/ 569 h 9846"/>
                  <a:gd name="connsiteX124" fmla="*/ 6082 w 10000"/>
                  <a:gd name="connsiteY124" fmla="*/ 617 h 9846"/>
                  <a:gd name="connsiteX125" fmla="*/ 6161 w 10000"/>
                  <a:gd name="connsiteY125" fmla="*/ 752 h 9846"/>
                  <a:gd name="connsiteX126" fmla="*/ 6113 w 10000"/>
                  <a:gd name="connsiteY126" fmla="*/ 956 h 9846"/>
                  <a:gd name="connsiteX127" fmla="*/ 5807 w 10000"/>
                  <a:gd name="connsiteY127" fmla="*/ 1245 h 9846"/>
                  <a:gd name="connsiteX128" fmla="*/ 5807 w 10000"/>
                  <a:gd name="connsiteY128" fmla="*/ 6747 h 9846"/>
                  <a:gd name="connsiteX129" fmla="*/ 6096 w 10000"/>
                  <a:gd name="connsiteY129" fmla="*/ 7036 h 9846"/>
                  <a:gd name="connsiteX130" fmla="*/ 6049 w 10000"/>
                  <a:gd name="connsiteY130" fmla="*/ 7267 h 9846"/>
                  <a:gd name="connsiteX131" fmla="*/ 6208 w 10000"/>
                  <a:gd name="connsiteY131" fmla="*/ 7496 h 9846"/>
                  <a:gd name="connsiteX132" fmla="*/ 6741 w 10000"/>
                  <a:gd name="connsiteY132" fmla="*/ 7556 h 9846"/>
                  <a:gd name="connsiteX133" fmla="*/ 7467 w 10000"/>
                  <a:gd name="connsiteY133" fmla="*/ 7471 h 9846"/>
                  <a:gd name="connsiteX134" fmla="*/ 7613 w 10000"/>
                  <a:gd name="connsiteY134" fmla="*/ 7243 h 9846"/>
                  <a:gd name="connsiteX135" fmla="*/ 7581 w 10000"/>
                  <a:gd name="connsiteY135" fmla="*/ 7061 h 9846"/>
                  <a:gd name="connsiteX136" fmla="*/ 7597 w 10000"/>
                  <a:gd name="connsiteY136" fmla="*/ 7061 h 9846"/>
                  <a:gd name="connsiteX137" fmla="*/ 8049 w 10000"/>
                  <a:gd name="connsiteY137" fmla="*/ 6747 h 9846"/>
                  <a:gd name="connsiteX138" fmla="*/ 8049 w 10000"/>
                  <a:gd name="connsiteY138" fmla="*/ 1245 h 9846"/>
                  <a:gd name="connsiteX139" fmla="*/ 7597 w 10000"/>
                  <a:gd name="connsiteY139" fmla="*/ 943 h 9846"/>
                  <a:gd name="connsiteX140" fmla="*/ 7581 w 10000"/>
                  <a:gd name="connsiteY140" fmla="*/ 943 h 9846"/>
                  <a:gd name="connsiteX141" fmla="*/ 7566 w 10000"/>
                  <a:gd name="connsiteY141" fmla="*/ 775 h 9846"/>
                  <a:gd name="connsiteX142" fmla="*/ 7646 w 10000"/>
                  <a:gd name="connsiteY142" fmla="*/ 641 h 9846"/>
                  <a:gd name="connsiteX143" fmla="*/ 8306 w 10000"/>
                  <a:gd name="connsiteY143" fmla="*/ 569 h 9846"/>
                  <a:gd name="connsiteX144" fmla="*/ 8773 w 10000"/>
                  <a:gd name="connsiteY144" fmla="*/ 617 h 9846"/>
                  <a:gd name="connsiteX145" fmla="*/ 8857 w 10000"/>
                  <a:gd name="connsiteY145" fmla="*/ 752 h 9846"/>
                  <a:gd name="connsiteX146" fmla="*/ 8822 w 10000"/>
                  <a:gd name="connsiteY146" fmla="*/ 956 h 9846"/>
                  <a:gd name="connsiteX147" fmla="*/ 8500 w 10000"/>
                  <a:gd name="connsiteY147" fmla="*/ 1245 h 9846"/>
                  <a:gd name="connsiteX148" fmla="*/ 8500 w 10000"/>
                  <a:gd name="connsiteY148" fmla="*/ 6747 h 9846"/>
                  <a:gd name="connsiteX149" fmla="*/ 8888 w 10000"/>
                  <a:gd name="connsiteY149" fmla="*/ 7048 h 9846"/>
                  <a:gd name="connsiteX150" fmla="*/ 9016 w 10000"/>
                  <a:gd name="connsiteY150" fmla="*/ 7421 h 9846"/>
                  <a:gd name="connsiteX151" fmla="*/ 8952 w 10000"/>
                  <a:gd name="connsiteY151" fmla="*/ 7545 h 9846"/>
                  <a:gd name="connsiteX152" fmla="*/ 8727 w 10000"/>
                  <a:gd name="connsiteY152" fmla="*/ 7591 h 9846"/>
                  <a:gd name="connsiteX153" fmla="*/ 8146 w 10000"/>
                  <a:gd name="connsiteY153" fmla="*/ 7605 h 9846"/>
                  <a:gd name="connsiteX154" fmla="*/ 7677 w 10000"/>
                  <a:gd name="connsiteY154" fmla="*/ 7677 h 9846"/>
                  <a:gd name="connsiteX155" fmla="*/ 7566 w 10000"/>
                  <a:gd name="connsiteY155" fmla="*/ 7869 h 9846"/>
                  <a:gd name="connsiteX156" fmla="*/ 7903 w 10000"/>
                  <a:gd name="connsiteY156" fmla="*/ 8254 h 9846"/>
                  <a:gd name="connsiteX157" fmla="*/ 8757 w 10000"/>
                  <a:gd name="connsiteY157" fmla="*/ 8316 h 9846"/>
                  <a:gd name="connsiteX158" fmla="*/ 9531 w 10000"/>
                  <a:gd name="connsiteY158" fmla="*/ 8374 h 9846"/>
                  <a:gd name="connsiteX159" fmla="*/ 9758 w 10000"/>
                  <a:gd name="connsiteY159" fmla="*/ 8510 h 9846"/>
                  <a:gd name="connsiteX160" fmla="*/ 9872 w 10000"/>
                  <a:gd name="connsiteY160" fmla="*/ 8667 h 9846"/>
                  <a:gd name="connsiteX161" fmla="*/ 9791 w 10000"/>
                  <a:gd name="connsiteY161" fmla="*/ 8750 h 9846"/>
                  <a:gd name="connsiteX162" fmla="*/ 9420 w 10000"/>
                  <a:gd name="connsiteY162" fmla="*/ 8820 h 9846"/>
                  <a:gd name="connsiteX163" fmla="*/ 9082 w 10000"/>
                  <a:gd name="connsiteY163" fmla="*/ 8833 h 9846"/>
                  <a:gd name="connsiteX164" fmla="*/ 5032 w 10000"/>
                  <a:gd name="connsiteY164" fmla="*/ 8678 h 9846"/>
                  <a:gd name="connsiteX165" fmla="*/ 4209 w 10000"/>
                  <a:gd name="connsiteY165" fmla="*/ 8725 h 9846"/>
                  <a:gd name="connsiteX166" fmla="*/ 3597 w 10000"/>
                  <a:gd name="connsiteY166" fmla="*/ 9257 h 9846"/>
                  <a:gd name="connsiteX167" fmla="*/ 3709 w 10000"/>
                  <a:gd name="connsiteY167" fmla="*/ 9800 h 9846"/>
                  <a:gd name="connsiteX168" fmla="*/ 3709 w 10000"/>
                  <a:gd name="connsiteY168" fmla="*/ 9822 h 9846"/>
                  <a:gd name="connsiteX169" fmla="*/ 3824 w 10000"/>
                  <a:gd name="connsiteY169" fmla="*/ 9846 h 9846"/>
                  <a:gd name="connsiteX170" fmla="*/ 3824 w 10000"/>
                  <a:gd name="connsiteY170" fmla="*/ 9846 h 9846"/>
                  <a:gd name="connsiteX171" fmla="*/ 3840 w 10000"/>
                  <a:gd name="connsiteY171" fmla="*/ 9800 h 9846"/>
                  <a:gd name="connsiteX172" fmla="*/ 3726 w 10000"/>
                  <a:gd name="connsiteY172" fmla="*/ 9257 h 9846"/>
                  <a:gd name="connsiteX173" fmla="*/ 4240 w 10000"/>
                  <a:gd name="connsiteY173" fmla="*/ 8809 h 9846"/>
                  <a:gd name="connsiteX174" fmla="*/ 5032 w 10000"/>
                  <a:gd name="connsiteY174" fmla="*/ 8773 h 9846"/>
                  <a:gd name="connsiteX175" fmla="*/ 9082 w 10000"/>
                  <a:gd name="connsiteY175" fmla="*/ 8930 h 9846"/>
                  <a:gd name="connsiteX176" fmla="*/ 9436 w 10000"/>
                  <a:gd name="connsiteY176" fmla="*/ 8919 h 9846"/>
                  <a:gd name="connsiteX177" fmla="*/ 9872 w 10000"/>
                  <a:gd name="connsiteY177" fmla="*/ 8833 h 9846"/>
                  <a:gd name="connsiteX178" fmla="*/ 10000 w 10000"/>
                  <a:gd name="connsiteY178" fmla="*/ 8667 h 9846"/>
                  <a:gd name="connsiteX179" fmla="*/ 9858 w 10000"/>
                  <a:gd name="connsiteY179" fmla="*/ 8435 h 9846"/>
                  <a:gd name="connsiteX0" fmla="*/ 9858 w 10000"/>
                  <a:gd name="connsiteY0" fmla="*/ 8567 h 10000"/>
                  <a:gd name="connsiteX1" fmla="*/ 9599 w 10000"/>
                  <a:gd name="connsiteY1" fmla="*/ 8423 h 10000"/>
                  <a:gd name="connsiteX2" fmla="*/ 8773 w 10000"/>
                  <a:gd name="connsiteY2" fmla="*/ 8348 h 10000"/>
                  <a:gd name="connsiteX3" fmla="*/ 7967 w 10000"/>
                  <a:gd name="connsiteY3" fmla="*/ 8299 h 10000"/>
                  <a:gd name="connsiteX4" fmla="*/ 7693 w 10000"/>
                  <a:gd name="connsiteY4" fmla="*/ 7992 h 10000"/>
                  <a:gd name="connsiteX5" fmla="*/ 7757 w 10000"/>
                  <a:gd name="connsiteY5" fmla="*/ 7869 h 10000"/>
                  <a:gd name="connsiteX6" fmla="*/ 7967 w 10000"/>
                  <a:gd name="connsiteY6" fmla="*/ 7833 h 10000"/>
                  <a:gd name="connsiteX7" fmla="*/ 8563 w 10000"/>
                  <a:gd name="connsiteY7" fmla="*/ 7822 h 10000"/>
                  <a:gd name="connsiteX8" fmla="*/ 9032 w 10000"/>
                  <a:gd name="connsiteY8" fmla="*/ 7735 h 10000"/>
                  <a:gd name="connsiteX9" fmla="*/ 9146 w 10000"/>
                  <a:gd name="connsiteY9" fmla="*/ 7537 h 10000"/>
                  <a:gd name="connsiteX10" fmla="*/ 9032 w 10000"/>
                  <a:gd name="connsiteY10" fmla="*/ 7158 h 10000"/>
                  <a:gd name="connsiteX11" fmla="*/ 9403 w 10000"/>
                  <a:gd name="connsiteY11" fmla="*/ 6853 h 10000"/>
                  <a:gd name="connsiteX12" fmla="*/ 9403 w 10000"/>
                  <a:gd name="connsiteY12" fmla="*/ 1264 h 10000"/>
                  <a:gd name="connsiteX13" fmla="*/ 8952 w 10000"/>
                  <a:gd name="connsiteY13" fmla="*/ 958 h 10000"/>
                  <a:gd name="connsiteX14" fmla="*/ 8985 w 10000"/>
                  <a:gd name="connsiteY14" fmla="*/ 764 h 10000"/>
                  <a:gd name="connsiteX15" fmla="*/ 8822 w 10000"/>
                  <a:gd name="connsiteY15" fmla="*/ 529 h 10000"/>
                  <a:gd name="connsiteX16" fmla="*/ 8306 w 10000"/>
                  <a:gd name="connsiteY16" fmla="*/ 480 h 10000"/>
                  <a:gd name="connsiteX17" fmla="*/ 7581 w 10000"/>
                  <a:gd name="connsiteY17" fmla="*/ 567 h 10000"/>
                  <a:gd name="connsiteX18" fmla="*/ 7436 w 10000"/>
                  <a:gd name="connsiteY18" fmla="*/ 787 h 10000"/>
                  <a:gd name="connsiteX19" fmla="*/ 7467 w 10000"/>
                  <a:gd name="connsiteY19" fmla="*/ 971 h 10000"/>
                  <a:gd name="connsiteX20" fmla="*/ 7147 w 10000"/>
                  <a:gd name="connsiteY20" fmla="*/ 1264 h 10000"/>
                  <a:gd name="connsiteX21" fmla="*/ 7147 w 10000"/>
                  <a:gd name="connsiteY21" fmla="*/ 6853 h 10000"/>
                  <a:gd name="connsiteX22" fmla="*/ 7452 w 10000"/>
                  <a:gd name="connsiteY22" fmla="*/ 7146 h 10000"/>
                  <a:gd name="connsiteX23" fmla="*/ 7483 w 10000"/>
                  <a:gd name="connsiteY23" fmla="*/ 7356 h 10000"/>
                  <a:gd name="connsiteX24" fmla="*/ 7403 w 10000"/>
                  <a:gd name="connsiteY24" fmla="*/ 7501 h 10000"/>
                  <a:gd name="connsiteX25" fmla="*/ 6741 w 10000"/>
                  <a:gd name="connsiteY25" fmla="*/ 7573 h 10000"/>
                  <a:gd name="connsiteX26" fmla="*/ 6258 w 10000"/>
                  <a:gd name="connsiteY26" fmla="*/ 7525 h 10000"/>
                  <a:gd name="connsiteX27" fmla="*/ 6177 w 10000"/>
                  <a:gd name="connsiteY27" fmla="*/ 7381 h 10000"/>
                  <a:gd name="connsiteX28" fmla="*/ 6224 w 10000"/>
                  <a:gd name="connsiteY28" fmla="*/ 7158 h 10000"/>
                  <a:gd name="connsiteX29" fmla="*/ 6258 w 10000"/>
                  <a:gd name="connsiteY29" fmla="*/ 7171 h 10000"/>
                  <a:gd name="connsiteX30" fmla="*/ 6708 w 10000"/>
                  <a:gd name="connsiteY30" fmla="*/ 6853 h 10000"/>
                  <a:gd name="connsiteX31" fmla="*/ 6708 w 10000"/>
                  <a:gd name="connsiteY31" fmla="*/ 1264 h 10000"/>
                  <a:gd name="connsiteX32" fmla="*/ 6258 w 10000"/>
                  <a:gd name="connsiteY32" fmla="*/ 958 h 10000"/>
                  <a:gd name="connsiteX33" fmla="*/ 6258 w 10000"/>
                  <a:gd name="connsiteY33" fmla="*/ 958 h 10000"/>
                  <a:gd name="connsiteX34" fmla="*/ 6288 w 10000"/>
                  <a:gd name="connsiteY34" fmla="*/ 764 h 10000"/>
                  <a:gd name="connsiteX35" fmla="*/ 6129 w 10000"/>
                  <a:gd name="connsiteY35" fmla="*/ 529 h 10000"/>
                  <a:gd name="connsiteX36" fmla="*/ 5612 w 10000"/>
                  <a:gd name="connsiteY36" fmla="*/ 480 h 10000"/>
                  <a:gd name="connsiteX37" fmla="*/ 4871 w 10000"/>
                  <a:gd name="connsiteY37" fmla="*/ 567 h 10000"/>
                  <a:gd name="connsiteX38" fmla="*/ 4724 w 10000"/>
                  <a:gd name="connsiteY38" fmla="*/ 787 h 10000"/>
                  <a:gd name="connsiteX39" fmla="*/ 4757 w 10000"/>
                  <a:gd name="connsiteY39" fmla="*/ 971 h 10000"/>
                  <a:gd name="connsiteX40" fmla="*/ 4467 w 10000"/>
                  <a:gd name="connsiteY40" fmla="*/ 1264 h 10000"/>
                  <a:gd name="connsiteX41" fmla="*/ 4467 w 10000"/>
                  <a:gd name="connsiteY41" fmla="*/ 6853 h 10000"/>
                  <a:gd name="connsiteX42" fmla="*/ 4757 w 10000"/>
                  <a:gd name="connsiteY42" fmla="*/ 7146 h 10000"/>
                  <a:gd name="connsiteX43" fmla="*/ 4790 w 10000"/>
                  <a:gd name="connsiteY43" fmla="*/ 7356 h 10000"/>
                  <a:gd name="connsiteX44" fmla="*/ 4708 w 10000"/>
                  <a:gd name="connsiteY44" fmla="*/ 7501 h 10000"/>
                  <a:gd name="connsiteX45" fmla="*/ 4049 w 10000"/>
                  <a:gd name="connsiteY45" fmla="*/ 7573 h 10000"/>
                  <a:gd name="connsiteX46" fmla="*/ 3582 w 10000"/>
                  <a:gd name="connsiteY46" fmla="*/ 7525 h 10000"/>
                  <a:gd name="connsiteX47" fmla="*/ 3499 w 10000"/>
                  <a:gd name="connsiteY47" fmla="*/ 7381 h 10000"/>
                  <a:gd name="connsiteX48" fmla="*/ 3534 w 10000"/>
                  <a:gd name="connsiteY48" fmla="*/ 7158 h 10000"/>
                  <a:gd name="connsiteX49" fmla="*/ 3567 w 10000"/>
                  <a:gd name="connsiteY49" fmla="*/ 7171 h 10000"/>
                  <a:gd name="connsiteX50" fmla="*/ 4015 w 10000"/>
                  <a:gd name="connsiteY50" fmla="*/ 6853 h 10000"/>
                  <a:gd name="connsiteX51" fmla="*/ 4015 w 10000"/>
                  <a:gd name="connsiteY51" fmla="*/ 1264 h 10000"/>
                  <a:gd name="connsiteX52" fmla="*/ 3693 w 10000"/>
                  <a:gd name="connsiteY52" fmla="*/ 971 h 10000"/>
                  <a:gd name="connsiteX53" fmla="*/ 3726 w 10000"/>
                  <a:gd name="connsiteY53" fmla="*/ 774 h 10000"/>
                  <a:gd name="connsiteX54" fmla="*/ 3582 w 10000"/>
                  <a:gd name="connsiteY54" fmla="*/ 541 h 10000"/>
                  <a:gd name="connsiteX55" fmla="*/ 3049 w 10000"/>
                  <a:gd name="connsiteY55" fmla="*/ 491 h 10000"/>
                  <a:gd name="connsiteX56" fmla="*/ 2323 w 10000"/>
                  <a:gd name="connsiteY56" fmla="*/ 578 h 10000"/>
                  <a:gd name="connsiteX57" fmla="*/ 2177 w 10000"/>
                  <a:gd name="connsiteY57" fmla="*/ 800 h 10000"/>
                  <a:gd name="connsiteX58" fmla="*/ 2209 w 10000"/>
                  <a:gd name="connsiteY58" fmla="*/ 958 h 10000"/>
                  <a:gd name="connsiteX59" fmla="*/ 1777 w 10000"/>
                  <a:gd name="connsiteY59" fmla="*/ 1264 h 10000"/>
                  <a:gd name="connsiteX60" fmla="*/ 1777 w 10000"/>
                  <a:gd name="connsiteY60" fmla="*/ 6853 h 10000"/>
                  <a:gd name="connsiteX61" fmla="*/ 2177 w 10000"/>
                  <a:gd name="connsiteY61" fmla="*/ 7158 h 10000"/>
                  <a:gd name="connsiteX62" fmla="*/ 2224 w 10000"/>
                  <a:gd name="connsiteY62" fmla="*/ 7381 h 10000"/>
                  <a:gd name="connsiteX63" fmla="*/ 2145 w 10000"/>
                  <a:gd name="connsiteY63" fmla="*/ 7514 h 10000"/>
                  <a:gd name="connsiteX64" fmla="*/ 1483 w 10000"/>
                  <a:gd name="connsiteY64" fmla="*/ 7588 h 10000"/>
                  <a:gd name="connsiteX65" fmla="*/ 1016 w 10000"/>
                  <a:gd name="connsiteY65" fmla="*/ 7537 h 10000"/>
                  <a:gd name="connsiteX66" fmla="*/ 934 w 10000"/>
                  <a:gd name="connsiteY66" fmla="*/ 7406 h 10000"/>
                  <a:gd name="connsiteX67" fmla="*/ 982 w 10000"/>
                  <a:gd name="connsiteY67" fmla="*/ 7158 h 10000"/>
                  <a:gd name="connsiteX68" fmla="*/ 1338 w 10000"/>
                  <a:gd name="connsiteY68" fmla="*/ 6853 h 10000"/>
                  <a:gd name="connsiteX69" fmla="*/ 1338 w 10000"/>
                  <a:gd name="connsiteY69" fmla="*/ 1264 h 10000"/>
                  <a:gd name="connsiteX70" fmla="*/ 918 w 10000"/>
                  <a:gd name="connsiteY70" fmla="*/ 958 h 10000"/>
                  <a:gd name="connsiteX71" fmla="*/ 934 w 10000"/>
                  <a:gd name="connsiteY71" fmla="*/ 835 h 10000"/>
                  <a:gd name="connsiteX72" fmla="*/ 838 w 10000"/>
                  <a:gd name="connsiteY72" fmla="*/ 491 h 10000"/>
                  <a:gd name="connsiteX73" fmla="*/ 401 w 10000"/>
                  <a:gd name="connsiteY73" fmla="*/ 335 h 10000"/>
                  <a:gd name="connsiteX74" fmla="*/ 191 w 10000"/>
                  <a:gd name="connsiteY74" fmla="*/ 272 h 10000"/>
                  <a:gd name="connsiteX75" fmla="*/ 128 w 10000"/>
                  <a:gd name="connsiteY75" fmla="*/ 249 h 10000"/>
                  <a:gd name="connsiteX76" fmla="*/ 128 w 10000"/>
                  <a:gd name="connsiteY76" fmla="*/ 249 h 10000"/>
                  <a:gd name="connsiteX77" fmla="*/ 144 w 10000"/>
                  <a:gd name="connsiteY77" fmla="*/ 222 h 10000"/>
                  <a:gd name="connsiteX78" fmla="*/ 516 w 10000"/>
                  <a:gd name="connsiteY78" fmla="*/ 64 h 10000"/>
                  <a:gd name="connsiteX79" fmla="*/ 401 w 10000"/>
                  <a:gd name="connsiteY79" fmla="*/ 1 h 10000"/>
                  <a:gd name="connsiteX80" fmla="*/ 144 w 10000"/>
                  <a:gd name="connsiteY80" fmla="*/ 102 h 10000"/>
                  <a:gd name="connsiteX81" fmla="*/ 0 w 10000"/>
                  <a:gd name="connsiteY81" fmla="*/ 235 h 10000"/>
                  <a:gd name="connsiteX82" fmla="*/ 0 w 10000"/>
                  <a:gd name="connsiteY82" fmla="*/ 249 h 10000"/>
                  <a:gd name="connsiteX83" fmla="*/ 128 w 10000"/>
                  <a:gd name="connsiteY83" fmla="*/ 361 h 10000"/>
                  <a:gd name="connsiteX84" fmla="*/ 484 w 10000"/>
                  <a:gd name="connsiteY84" fmla="*/ 454 h 10000"/>
                  <a:gd name="connsiteX85" fmla="*/ 724 w 10000"/>
                  <a:gd name="connsiteY85" fmla="*/ 555 h 10000"/>
                  <a:gd name="connsiteX86" fmla="*/ 807 w 10000"/>
                  <a:gd name="connsiteY86" fmla="*/ 835 h 10000"/>
                  <a:gd name="connsiteX87" fmla="*/ 790 w 10000"/>
                  <a:gd name="connsiteY87" fmla="*/ 958 h 10000"/>
                  <a:gd name="connsiteX88" fmla="*/ 433 w 10000"/>
                  <a:gd name="connsiteY88" fmla="*/ 1264 h 10000"/>
                  <a:gd name="connsiteX89" fmla="*/ 433 w 10000"/>
                  <a:gd name="connsiteY89" fmla="*/ 6853 h 10000"/>
                  <a:gd name="connsiteX90" fmla="*/ 838 w 10000"/>
                  <a:gd name="connsiteY90" fmla="*/ 7158 h 10000"/>
                  <a:gd name="connsiteX91" fmla="*/ 807 w 10000"/>
                  <a:gd name="connsiteY91" fmla="*/ 7406 h 10000"/>
                  <a:gd name="connsiteX92" fmla="*/ 950 w 10000"/>
                  <a:gd name="connsiteY92" fmla="*/ 7638 h 10000"/>
                  <a:gd name="connsiteX93" fmla="*/ 1483 w 10000"/>
                  <a:gd name="connsiteY93" fmla="*/ 7684 h 10000"/>
                  <a:gd name="connsiteX94" fmla="*/ 2209 w 10000"/>
                  <a:gd name="connsiteY94" fmla="*/ 7600 h 10000"/>
                  <a:gd name="connsiteX95" fmla="*/ 2354 w 10000"/>
                  <a:gd name="connsiteY95" fmla="*/ 7381 h 10000"/>
                  <a:gd name="connsiteX96" fmla="*/ 2323 w 10000"/>
                  <a:gd name="connsiteY96" fmla="*/ 7158 h 10000"/>
                  <a:gd name="connsiteX97" fmla="*/ 2678 w 10000"/>
                  <a:gd name="connsiteY97" fmla="*/ 6853 h 10000"/>
                  <a:gd name="connsiteX98" fmla="*/ 2678 w 10000"/>
                  <a:gd name="connsiteY98" fmla="*/ 1264 h 10000"/>
                  <a:gd name="connsiteX99" fmla="*/ 2339 w 10000"/>
                  <a:gd name="connsiteY99" fmla="*/ 958 h 10000"/>
                  <a:gd name="connsiteX100" fmla="*/ 2306 w 10000"/>
                  <a:gd name="connsiteY100" fmla="*/ 800 h 10000"/>
                  <a:gd name="connsiteX101" fmla="*/ 2388 w 10000"/>
                  <a:gd name="connsiteY101" fmla="*/ 665 h 10000"/>
                  <a:gd name="connsiteX102" fmla="*/ 3049 w 10000"/>
                  <a:gd name="connsiteY102" fmla="*/ 590 h 10000"/>
                  <a:gd name="connsiteX103" fmla="*/ 3517 w 10000"/>
                  <a:gd name="connsiteY103" fmla="*/ 641 h 10000"/>
                  <a:gd name="connsiteX104" fmla="*/ 3597 w 10000"/>
                  <a:gd name="connsiteY104" fmla="*/ 774 h 10000"/>
                  <a:gd name="connsiteX105" fmla="*/ 3567 w 10000"/>
                  <a:gd name="connsiteY105" fmla="*/ 958 h 10000"/>
                  <a:gd name="connsiteX106" fmla="*/ 3567 w 10000"/>
                  <a:gd name="connsiteY106" fmla="*/ 958 h 10000"/>
                  <a:gd name="connsiteX107" fmla="*/ 3112 w 10000"/>
                  <a:gd name="connsiteY107" fmla="*/ 1264 h 10000"/>
                  <a:gd name="connsiteX108" fmla="*/ 3112 w 10000"/>
                  <a:gd name="connsiteY108" fmla="*/ 6853 h 10000"/>
                  <a:gd name="connsiteX109" fmla="*/ 3403 w 10000"/>
                  <a:gd name="connsiteY109" fmla="*/ 7146 h 10000"/>
                  <a:gd name="connsiteX110" fmla="*/ 3372 w 10000"/>
                  <a:gd name="connsiteY110" fmla="*/ 7381 h 10000"/>
                  <a:gd name="connsiteX111" fmla="*/ 3517 w 10000"/>
                  <a:gd name="connsiteY111" fmla="*/ 7613 h 10000"/>
                  <a:gd name="connsiteX112" fmla="*/ 4049 w 10000"/>
                  <a:gd name="connsiteY112" fmla="*/ 7674 h 10000"/>
                  <a:gd name="connsiteX113" fmla="*/ 4771 w 10000"/>
                  <a:gd name="connsiteY113" fmla="*/ 7588 h 10000"/>
                  <a:gd name="connsiteX114" fmla="*/ 4918 w 10000"/>
                  <a:gd name="connsiteY114" fmla="*/ 7356 h 10000"/>
                  <a:gd name="connsiteX115" fmla="*/ 4885 w 10000"/>
                  <a:gd name="connsiteY115" fmla="*/ 7158 h 10000"/>
                  <a:gd name="connsiteX116" fmla="*/ 4918 w 10000"/>
                  <a:gd name="connsiteY116" fmla="*/ 7171 h 10000"/>
                  <a:gd name="connsiteX117" fmla="*/ 5371 w 10000"/>
                  <a:gd name="connsiteY117" fmla="*/ 6853 h 10000"/>
                  <a:gd name="connsiteX118" fmla="*/ 5371 w 10000"/>
                  <a:gd name="connsiteY118" fmla="*/ 1264 h 10000"/>
                  <a:gd name="connsiteX119" fmla="*/ 4918 w 10000"/>
                  <a:gd name="connsiteY119" fmla="*/ 958 h 10000"/>
                  <a:gd name="connsiteX120" fmla="*/ 4885 w 10000"/>
                  <a:gd name="connsiteY120" fmla="*/ 958 h 10000"/>
                  <a:gd name="connsiteX121" fmla="*/ 4871 w 10000"/>
                  <a:gd name="connsiteY121" fmla="*/ 787 h 10000"/>
                  <a:gd name="connsiteX122" fmla="*/ 4935 w 10000"/>
                  <a:gd name="connsiteY122" fmla="*/ 651 h 10000"/>
                  <a:gd name="connsiteX123" fmla="*/ 5612 w 10000"/>
                  <a:gd name="connsiteY123" fmla="*/ 578 h 10000"/>
                  <a:gd name="connsiteX124" fmla="*/ 6082 w 10000"/>
                  <a:gd name="connsiteY124" fmla="*/ 627 h 10000"/>
                  <a:gd name="connsiteX125" fmla="*/ 6161 w 10000"/>
                  <a:gd name="connsiteY125" fmla="*/ 764 h 10000"/>
                  <a:gd name="connsiteX126" fmla="*/ 6113 w 10000"/>
                  <a:gd name="connsiteY126" fmla="*/ 971 h 10000"/>
                  <a:gd name="connsiteX127" fmla="*/ 5807 w 10000"/>
                  <a:gd name="connsiteY127" fmla="*/ 1264 h 10000"/>
                  <a:gd name="connsiteX128" fmla="*/ 5807 w 10000"/>
                  <a:gd name="connsiteY128" fmla="*/ 6853 h 10000"/>
                  <a:gd name="connsiteX129" fmla="*/ 6096 w 10000"/>
                  <a:gd name="connsiteY129" fmla="*/ 7146 h 10000"/>
                  <a:gd name="connsiteX130" fmla="*/ 6049 w 10000"/>
                  <a:gd name="connsiteY130" fmla="*/ 7381 h 10000"/>
                  <a:gd name="connsiteX131" fmla="*/ 6208 w 10000"/>
                  <a:gd name="connsiteY131" fmla="*/ 7613 h 10000"/>
                  <a:gd name="connsiteX132" fmla="*/ 6741 w 10000"/>
                  <a:gd name="connsiteY132" fmla="*/ 7674 h 10000"/>
                  <a:gd name="connsiteX133" fmla="*/ 7467 w 10000"/>
                  <a:gd name="connsiteY133" fmla="*/ 7588 h 10000"/>
                  <a:gd name="connsiteX134" fmla="*/ 7613 w 10000"/>
                  <a:gd name="connsiteY134" fmla="*/ 7356 h 10000"/>
                  <a:gd name="connsiteX135" fmla="*/ 7581 w 10000"/>
                  <a:gd name="connsiteY135" fmla="*/ 7171 h 10000"/>
                  <a:gd name="connsiteX136" fmla="*/ 7597 w 10000"/>
                  <a:gd name="connsiteY136" fmla="*/ 7171 h 10000"/>
                  <a:gd name="connsiteX137" fmla="*/ 8049 w 10000"/>
                  <a:gd name="connsiteY137" fmla="*/ 6853 h 10000"/>
                  <a:gd name="connsiteX138" fmla="*/ 8049 w 10000"/>
                  <a:gd name="connsiteY138" fmla="*/ 1264 h 10000"/>
                  <a:gd name="connsiteX139" fmla="*/ 7597 w 10000"/>
                  <a:gd name="connsiteY139" fmla="*/ 958 h 10000"/>
                  <a:gd name="connsiteX140" fmla="*/ 7581 w 10000"/>
                  <a:gd name="connsiteY140" fmla="*/ 958 h 10000"/>
                  <a:gd name="connsiteX141" fmla="*/ 7566 w 10000"/>
                  <a:gd name="connsiteY141" fmla="*/ 787 h 10000"/>
                  <a:gd name="connsiteX142" fmla="*/ 7646 w 10000"/>
                  <a:gd name="connsiteY142" fmla="*/ 651 h 10000"/>
                  <a:gd name="connsiteX143" fmla="*/ 8306 w 10000"/>
                  <a:gd name="connsiteY143" fmla="*/ 578 h 10000"/>
                  <a:gd name="connsiteX144" fmla="*/ 8773 w 10000"/>
                  <a:gd name="connsiteY144" fmla="*/ 627 h 10000"/>
                  <a:gd name="connsiteX145" fmla="*/ 8857 w 10000"/>
                  <a:gd name="connsiteY145" fmla="*/ 764 h 10000"/>
                  <a:gd name="connsiteX146" fmla="*/ 8822 w 10000"/>
                  <a:gd name="connsiteY146" fmla="*/ 971 h 10000"/>
                  <a:gd name="connsiteX147" fmla="*/ 8500 w 10000"/>
                  <a:gd name="connsiteY147" fmla="*/ 1264 h 10000"/>
                  <a:gd name="connsiteX148" fmla="*/ 8500 w 10000"/>
                  <a:gd name="connsiteY148" fmla="*/ 6853 h 10000"/>
                  <a:gd name="connsiteX149" fmla="*/ 8888 w 10000"/>
                  <a:gd name="connsiteY149" fmla="*/ 7158 h 10000"/>
                  <a:gd name="connsiteX150" fmla="*/ 9016 w 10000"/>
                  <a:gd name="connsiteY150" fmla="*/ 7537 h 10000"/>
                  <a:gd name="connsiteX151" fmla="*/ 8952 w 10000"/>
                  <a:gd name="connsiteY151" fmla="*/ 7663 h 10000"/>
                  <a:gd name="connsiteX152" fmla="*/ 8727 w 10000"/>
                  <a:gd name="connsiteY152" fmla="*/ 7710 h 10000"/>
                  <a:gd name="connsiteX153" fmla="*/ 8146 w 10000"/>
                  <a:gd name="connsiteY153" fmla="*/ 7724 h 10000"/>
                  <a:gd name="connsiteX154" fmla="*/ 7677 w 10000"/>
                  <a:gd name="connsiteY154" fmla="*/ 7797 h 10000"/>
                  <a:gd name="connsiteX155" fmla="*/ 7566 w 10000"/>
                  <a:gd name="connsiteY155" fmla="*/ 7992 h 10000"/>
                  <a:gd name="connsiteX156" fmla="*/ 7903 w 10000"/>
                  <a:gd name="connsiteY156" fmla="*/ 8383 h 10000"/>
                  <a:gd name="connsiteX157" fmla="*/ 8757 w 10000"/>
                  <a:gd name="connsiteY157" fmla="*/ 8446 h 10000"/>
                  <a:gd name="connsiteX158" fmla="*/ 9531 w 10000"/>
                  <a:gd name="connsiteY158" fmla="*/ 8505 h 10000"/>
                  <a:gd name="connsiteX159" fmla="*/ 9758 w 10000"/>
                  <a:gd name="connsiteY159" fmla="*/ 8643 h 10000"/>
                  <a:gd name="connsiteX160" fmla="*/ 9872 w 10000"/>
                  <a:gd name="connsiteY160" fmla="*/ 8803 h 10000"/>
                  <a:gd name="connsiteX161" fmla="*/ 9791 w 10000"/>
                  <a:gd name="connsiteY161" fmla="*/ 8887 h 10000"/>
                  <a:gd name="connsiteX162" fmla="*/ 9420 w 10000"/>
                  <a:gd name="connsiteY162" fmla="*/ 8958 h 10000"/>
                  <a:gd name="connsiteX163" fmla="*/ 9082 w 10000"/>
                  <a:gd name="connsiteY163" fmla="*/ 8971 h 10000"/>
                  <a:gd name="connsiteX164" fmla="*/ 5032 w 10000"/>
                  <a:gd name="connsiteY164" fmla="*/ 8814 h 10000"/>
                  <a:gd name="connsiteX165" fmla="*/ 4209 w 10000"/>
                  <a:gd name="connsiteY165" fmla="*/ 8861 h 10000"/>
                  <a:gd name="connsiteX166" fmla="*/ 3597 w 10000"/>
                  <a:gd name="connsiteY166" fmla="*/ 9402 h 10000"/>
                  <a:gd name="connsiteX167" fmla="*/ 3709 w 10000"/>
                  <a:gd name="connsiteY167" fmla="*/ 9953 h 10000"/>
                  <a:gd name="connsiteX168" fmla="*/ 3709 w 10000"/>
                  <a:gd name="connsiteY168" fmla="*/ 9976 h 10000"/>
                  <a:gd name="connsiteX169" fmla="*/ 3824 w 10000"/>
                  <a:gd name="connsiteY169" fmla="*/ 10000 h 10000"/>
                  <a:gd name="connsiteX170" fmla="*/ 3824 w 10000"/>
                  <a:gd name="connsiteY170" fmla="*/ 10000 h 10000"/>
                  <a:gd name="connsiteX171" fmla="*/ 3726 w 10000"/>
                  <a:gd name="connsiteY171" fmla="*/ 9402 h 10000"/>
                  <a:gd name="connsiteX172" fmla="*/ 4240 w 10000"/>
                  <a:gd name="connsiteY172" fmla="*/ 8947 h 10000"/>
                  <a:gd name="connsiteX173" fmla="*/ 5032 w 10000"/>
                  <a:gd name="connsiteY173" fmla="*/ 8910 h 10000"/>
                  <a:gd name="connsiteX174" fmla="*/ 9082 w 10000"/>
                  <a:gd name="connsiteY174" fmla="*/ 9070 h 10000"/>
                  <a:gd name="connsiteX175" fmla="*/ 9436 w 10000"/>
                  <a:gd name="connsiteY175" fmla="*/ 9059 h 10000"/>
                  <a:gd name="connsiteX176" fmla="*/ 9872 w 10000"/>
                  <a:gd name="connsiteY176" fmla="*/ 8971 h 10000"/>
                  <a:gd name="connsiteX177" fmla="*/ 10000 w 10000"/>
                  <a:gd name="connsiteY177" fmla="*/ 8803 h 10000"/>
                  <a:gd name="connsiteX178" fmla="*/ 9858 w 10000"/>
                  <a:gd name="connsiteY178" fmla="*/ 8567 h 10000"/>
                  <a:gd name="connsiteX0" fmla="*/ 9858 w 10000"/>
                  <a:gd name="connsiteY0" fmla="*/ 8567 h 10000"/>
                  <a:gd name="connsiteX1" fmla="*/ 9599 w 10000"/>
                  <a:gd name="connsiteY1" fmla="*/ 8423 h 10000"/>
                  <a:gd name="connsiteX2" fmla="*/ 8773 w 10000"/>
                  <a:gd name="connsiteY2" fmla="*/ 8348 h 10000"/>
                  <a:gd name="connsiteX3" fmla="*/ 7967 w 10000"/>
                  <a:gd name="connsiteY3" fmla="*/ 8299 h 10000"/>
                  <a:gd name="connsiteX4" fmla="*/ 7693 w 10000"/>
                  <a:gd name="connsiteY4" fmla="*/ 7992 h 10000"/>
                  <a:gd name="connsiteX5" fmla="*/ 7757 w 10000"/>
                  <a:gd name="connsiteY5" fmla="*/ 7869 h 10000"/>
                  <a:gd name="connsiteX6" fmla="*/ 7967 w 10000"/>
                  <a:gd name="connsiteY6" fmla="*/ 7833 h 10000"/>
                  <a:gd name="connsiteX7" fmla="*/ 8563 w 10000"/>
                  <a:gd name="connsiteY7" fmla="*/ 7822 h 10000"/>
                  <a:gd name="connsiteX8" fmla="*/ 9032 w 10000"/>
                  <a:gd name="connsiteY8" fmla="*/ 7735 h 10000"/>
                  <a:gd name="connsiteX9" fmla="*/ 9146 w 10000"/>
                  <a:gd name="connsiteY9" fmla="*/ 7537 h 10000"/>
                  <a:gd name="connsiteX10" fmla="*/ 9032 w 10000"/>
                  <a:gd name="connsiteY10" fmla="*/ 7158 h 10000"/>
                  <a:gd name="connsiteX11" fmla="*/ 9403 w 10000"/>
                  <a:gd name="connsiteY11" fmla="*/ 6853 h 10000"/>
                  <a:gd name="connsiteX12" fmla="*/ 9403 w 10000"/>
                  <a:gd name="connsiteY12" fmla="*/ 1264 h 10000"/>
                  <a:gd name="connsiteX13" fmla="*/ 8952 w 10000"/>
                  <a:gd name="connsiteY13" fmla="*/ 958 h 10000"/>
                  <a:gd name="connsiteX14" fmla="*/ 8985 w 10000"/>
                  <a:gd name="connsiteY14" fmla="*/ 764 h 10000"/>
                  <a:gd name="connsiteX15" fmla="*/ 8822 w 10000"/>
                  <a:gd name="connsiteY15" fmla="*/ 529 h 10000"/>
                  <a:gd name="connsiteX16" fmla="*/ 8306 w 10000"/>
                  <a:gd name="connsiteY16" fmla="*/ 480 h 10000"/>
                  <a:gd name="connsiteX17" fmla="*/ 7581 w 10000"/>
                  <a:gd name="connsiteY17" fmla="*/ 567 h 10000"/>
                  <a:gd name="connsiteX18" fmla="*/ 7436 w 10000"/>
                  <a:gd name="connsiteY18" fmla="*/ 787 h 10000"/>
                  <a:gd name="connsiteX19" fmla="*/ 7467 w 10000"/>
                  <a:gd name="connsiteY19" fmla="*/ 971 h 10000"/>
                  <a:gd name="connsiteX20" fmla="*/ 7147 w 10000"/>
                  <a:gd name="connsiteY20" fmla="*/ 1264 h 10000"/>
                  <a:gd name="connsiteX21" fmla="*/ 7147 w 10000"/>
                  <a:gd name="connsiteY21" fmla="*/ 6853 h 10000"/>
                  <a:gd name="connsiteX22" fmla="*/ 7452 w 10000"/>
                  <a:gd name="connsiteY22" fmla="*/ 7146 h 10000"/>
                  <a:gd name="connsiteX23" fmla="*/ 7483 w 10000"/>
                  <a:gd name="connsiteY23" fmla="*/ 7356 h 10000"/>
                  <a:gd name="connsiteX24" fmla="*/ 7403 w 10000"/>
                  <a:gd name="connsiteY24" fmla="*/ 7501 h 10000"/>
                  <a:gd name="connsiteX25" fmla="*/ 6741 w 10000"/>
                  <a:gd name="connsiteY25" fmla="*/ 7573 h 10000"/>
                  <a:gd name="connsiteX26" fmla="*/ 6258 w 10000"/>
                  <a:gd name="connsiteY26" fmla="*/ 7525 h 10000"/>
                  <a:gd name="connsiteX27" fmla="*/ 6177 w 10000"/>
                  <a:gd name="connsiteY27" fmla="*/ 7381 h 10000"/>
                  <a:gd name="connsiteX28" fmla="*/ 6224 w 10000"/>
                  <a:gd name="connsiteY28" fmla="*/ 7158 h 10000"/>
                  <a:gd name="connsiteX29" fmla="*/ 6258 w 10000"/>
                  <a:gd name="connsiteY29" fmla="*/ 7171 h 10000"/>
                  <a:gd name="connsiteX30" fmla="*/ 6708 w 10000"/>
                  <a:gd name="connsiteY30" fmla="*/ 6853 h 10000"/>
                  <a:gd name="connsiteX31" fmla="*/ 6708 w 10000"/>
                  <a:gd name="connsiteY31" fmla="*/ 1264 h 10000"/>
                  <a:gd name="connsiteX32" fmla="*/ 6258 w 10000"/>
                  <a:gd name="connsiteY32" fmla="*/ 958 h 10000"/>
                  <a:gd name="connsiteX33" fmla="*/ 6258 w 10000"/>
                  <a:gd name="connsiteY33" fmla="*/ 958 h 10000"/>
                  <a:gd name="connsiteX34" fmla="*/ 6288 w 10000"/>
                  <a:gd name="connsiteY34" fmla="*/ 764 h 10000"/>
                  <a:gd name="connsiteX35" fmla="*/ 6129 w 10000"/>
                  <a:gd name="connsiteY35" fmla="*/ 529 h 10000"/>
                  <a:gd name="connsiteX36" fmla="*/ 5612 w 10000"/>
                  <a:gd name="connsiteY36" fmla="*/ 480 h 10000"/>
                  <a:gd name="connsiteX37" fmla="*/ 4871 w 10000"/>
                  <a:gd name="connsiteY37" fmla="*/ 567 h 10000"/>
                  <a:gd name="connsiteX38" fmla="*/ 4724 w 10000"/>
                  <a:gd name="connsiteY38" fmla="*/ 787 h 10000"/>
                  <a:gd name="connsiteX39" fmla="*/ 4757 w 10000"/>
                  <a:gd name="connsiteY39" fmla="*/ 971 h 10000"/>
                  <a:gd name="connsiteX40" fmla="*/ 4467 w 10000"/>
                  <a:gd name="connsiteY40" fmla="*/ 1264 h 10000"/>
                  <a:gd name="connsiteX41" fmla="*/ 4467 w 10000"/>
                  <a:gd name="connsiteY41" fmla="*/ 6853 h 10000"/>
                  <a:gd name="connsiteX42" fmla="*/ 4757 w 10000"/>
                  <a:gd name="connsiteY42" fmla="*/ 7146 h 10000"/>
                  <a:gd name="connsiteX43" fmla="*/ 4790 w 10000"/>
                  <a:gd name="connsiteY43" fmla="*/ 7356 h 10000"/>
                  <a:gd name="connsiteX44" fmla="*/ 4708 w 10000"/>
                  <a:gd name="connsiteY44" fmla="*/ 7501 h 10000"/>
                  <a:gd name="connsiteX45" fmla="*/ 4049 w 10000"/>
                  <a:gd name="connsiteY45" fmla="*/ 7573 h 10000"/>
                  <a:gd name="connsiteX46" fmla="*/ 3582 w 10000"/>
                  <a:gd name="connsiteY46" fmla="*/ 7525 h 10000"/>
                  <a:gd name="connsiteX47" fmla="*/ 3499 w 10000"/>
                  <a:gd name="connsiteY47" fmla="*/ 7381 h 10000"/>
                  <a:gd name="connsiteX48" fmla="*/ 3534 w 10000"/>
                  <a:gd name="connsiteY48" fmla="*/ 7158 h 10000"/>
                  <a:gd name="connsiteX49" fmla="*/ 3567 w 10000"/>
                  <a:gd name="connsiteY49" fmla="*/ 7171 h 10000"/>
                  <a:gd name="connsiteX50" fmla="*/ 4015 w 10000"/>
                  <a:gd name="connsiteY50" fmla="*/ 6853 h 10000"/>
                  <a:gd name="connsiteX51" fmla="*/ 4015 w 10000"/>
                  <a:gd name="connsiteY51" fmla="*/ 1264 h 10000"/>
                  <a:gd name="connsiteX52" fmla="*/ 3693 w 10000"/>
                  <a:gd name="connsiteY52" fmla="*/ 971 h 10000"/>
                  <a:gd name="connsiteX53" fmla="*/ 3726 w 10000"/>
                  <a:gd name="connsiteY53" fmla="*/ 774 h 10000"/>
                  <a:gd name="connsiteX54" fmla="*/ 3582 w 10000"/>
                  <a:gd name="connsiteY54" fmla="*/ 541 h 10000"/>
                  <a:gd name="connsiteX55" fmla="*/ 3049 w 10000"/>
                  <a:gd name="connsiteY55" fmla="*/ 491 h 10000"/>
                  <a:gd name="connsiteX56" fmla="*/ 2323 w 10000"/>
                  <a:gd name="connsiteY56" fmla="*/ 578 h 10000"/>
                  <a:gd name="connsiteX57" fmla="*/ 2177 w 10000"/>
                  <a:gd name="connsiteY57" fmla="*/ 800 h 10000"/>
                  <a:gd name="connsiteX58" fmla="*/ 2209 w 10000"/>
                  <a:gd name="connsiteY58" fmla="*/ 958 h 10000"/>
                  <a:gd name="connsiteX59" fmla="*/ 1777 w 10000"/>
                  <a:gd name="connsiteY59" fmla="*/ 1264 h 10000"/>
                  <a:gd name="connsiteX60" fmla="*/ 1777 w 10000"/>
                  <a:gd name="connsiteY60" fmla="*/ 6853 h 10000"/>
                  <a:gd name="connsiteX61" fmla="*/ 2177 w 10000"/>
                  <a:gd name="connsiteY61" fmla="*/ 7158 h 10000"/>
                  <a:gd name="connsiteX62" fmla="*/ 2224 w 10000"/>
                  <a:gd name="connsiteY62" fmla="*/ 7381 h 10000"/>
                  <a:gd name="connsiteX63" fmla="*/ 2145 w 10000"/>
                  <a:gd name="connsiteY63" fmla="*/ 7514 h 10000"/>
                  <a:gd name="connsiteX64" fmla="*/ 1483 w 10000"/>
                  <a:gd name="connsiteY64" fmla="*/ 7588 h 10000"/>
                  <a:gd name="connsiteX65" fmla="*/ 1016 w 10000"/>
                  <a:gd name="connsiteY65" fmla="*/ 7537 h 10000"/>
                  <a:gd name="connsiteX66" fmla="*/ 934 w 10000"/>
                  <a:gd name="connsiteY66" fmla="*/ 7406 h 10000"/>
                  <a:gd name="connsiteX67" fmla="*/ 982 w 10000"/>
                  <a:gd name="connsiteY67" fmla="*/ 7158 h 10000"/>
                  <a:gd name="connsiteX68" fmla="*/ 1338 w 10000"/>
                  <a:gd name="connsiteY68" fmla="*/ 6853 h 10000"/>
                  <a:gd name="connsiteX69" fmla="*/ 1338 w 10000"/>
                  <a:gd name="connsiteY69" fmla="*/ 1264 h 10000"/>
                  <a:gd name="connsiteX70" fmla="*/ 918 w 10000"/>
                  <a:gd name="connsiteY70" fmla="*/ 958 h 10000"/>
                  <a:gd name="connsiteX71" fmla="*/ 934 w 10000"/>
                  <a:gd name="connsiteY71" fmla="*/ 835 h 10000"/>
                  <a:gd name="connsiteX72" fmla="*/ 838 w 10000"/>
                  <a:gd name="connsiteY72" fmla="*/ 491 h 10000"/>
                  <a:gd name="connsiteX73" fmla="*/ 401 w 10000"/>
                  <a:gd name="connsiteY73" fmla="*/ 335 h 10000"/>
                  <a:gd name="connsiteX74" fmla="*/ 191 w 10000"/>
                  <a:gd name="connsiteY74" fmla="*/ 272 h 10000"/>
                  <a:gd name="connsiteX75" fmla="*/ 128 w 10000"/>
                  <a:gd name="connsiteY75" fmla="*/ 249 h 10000"/>
                  <a:gd name="connsiteX76" fmla="*/ 128 w 10000"/>
                  <a:gd name="connsiteY76" fmla="*/ 249 h 10000"/>
                  <a:gd name="connsiteX77" fmla="*/ 144 w 10000"/>
                  <a:gd name="connsiteY77" fmla="*/ 222 h 10000"/>
                  <a:gd name="connsiteX78" fmla="*/ 516 w 10000"/>
                  <a:gd name="connsiteY78" fmla="*/ 64 h 10000"/>
                  <a:gd name="connsiteX79" fmla="*/ 401 w 10000"/>
                  <a:gd name="connsiteY79" fmla="*/ 1 h 10000"/>
                  <a:gd name="connsiteX80" fmla="*/ 144 w 10000"/>
                  <a:gd name="connsiteY80" fmla="*/ 102 h 10000"/>
                  <a:gd name="connsiteX81" fmla="*/ 0 w 10000"/>
                  <a:gd name="connsiteY81" fmla="*/ 235 h 10000"/>
                  <a:gd name="connsiteX82" fmla="*/ 0 w 10000"/>
                  <a:gd name="connsiteY82" fmla="*/ 249 h 10000"/>
                  <a:gd name="connsiteX83" fmla="*/ 128 w 10000"/>
                  <a:gd name="connsiteY83" fmla="*/ 361 h 10000"/>
                  <a:gd name="connsiteX84" fmla="*/ 484 w 10000"/>
                  <a:gd name="connsiteY84" fmla="*/ 454 h 10000"/>
                  <a:gd name="connsiteX85" fmla="*/ 724 w 10000"/>
                  <a:gd name="connsiteY85" fmla="*/ 555 h 10000"/>
                  <a:gd name="connsiteX86" fmla="*/ 807 w 10000"/>
                  <a:gd name="connsiteY86" fmla="*/ 835 h 10000"/>
                  <a:gd name="connsiteX87" fmla="*/ 790 w 10000"/>
                  <a:gd name="connsiteY87" fmla="*/ 958 h 10000"/>
                  <a:gd name="connsiteX88" fmla="*/ 433 w 10000"/>
                  <a:gd name="connsiteY88" fmla="*/ 1264 h 10000"/>
                  <a:gd name="connsiteX89" fmla="*/ 433 w 10000"/>
                  <a:gd name="connsiteY89" fmla="*/ 6853 h 10000"/>
                  <a:gd name="connsiteX90" fmla="*/ 838 w 10000"/>
                  <a:gd name="connsiteY90" fmla="*/ 7158 h 10000"/>
                  <a:gd name="connsiteX91" fmla="*/ 807 w 10000"/>
                  <a:gd name="connsiteY91" fmla="*/ 7406 h 10000"/>
                  <a:gd name="connsiteX92" fmla="*/ 950 w 10000"/>
                  <a:gd name="connsiteY92" fmla="*/ 7638 h 10000"/>
                  <a:gd name="connsiteX93" fmla="*/ 1483 w 10000"/>
                  <a:gd name="connsiteY93" fmla="*/ 7684 h 10000"/>
                  <a:gd name="connsiteX94" fmla="*/ 2209 w 10000"/>
                  <a:gd name="connsiteY94" fmla="*/ 7600 h 10000"/>
                  <a:gd name="connsiteX95" fmla="*/ 2354 w 10000"/>
                  <a:gd name="connsiteY95" fmla="*/ 7381 h 10000"/>
                  <a:gd name="connsiteX96" fmla="*/ 2323 w 10000"/>
                  <a:gd name="connsiteY96" fmla="*/ 7158 h 10000"/>
                  <a:gd name="connsiteX97" fmla="*/ 2678 w 10000"/>
                  <a:gd name="connsiteY97" fmla="*/ 6853 h 10000"/>
                  <a:gd name="connsiteX98" fmla="*/ 2678 w 10000"/>
                  <a:gd name="connsiteY98" fmla="*/ 1264 h 10000"/>
                  <a:gd name="connsiteX99" fmla="*/ 2339 w 10000"/>
                  <a:gd name="connsiteY99" fmla="*/ 958 h 10000"/>
                  <a:gd name="connsiteX100" fmla="*/ 2306 w 10000"/>
                  <a:gd name="connsiteY100" fmla="*/ 800 h 10000"/>
                  <a:gd name="connsiteX101" fmla="*/ 2388 w 10000"/>
                  <a:gd name="connsiteY101" fmla="*/ 665 h 10000"/>
                  <a:gd name="connsiteX102" fmla="*/ 3049 w 10000"/>
                  <a:gd name="connsiteY102" fmla="*/ 590 h 10000"/>
                  <a:gd name="connsiteX103" fmla="*/ 3517 w 10000"/>
                  <a:gd name="connsiteY103" fmla="*/ 641 h 10000"/>
                  <a:gd name="connsiteX104" fmla="*/ 3597 w 10000"/>
                  <a:gd name="connsiteY104" fmla="*/ 774 h 10000"/>
                  <a:gd name="connsiteX105" fmla="*/ 3567 w 10000"/>
                  <a:gd name="connsiteY105" fmla="*/ 958 h 10000"/>
                  <a:gd name="connsiteX106" fmla="*/ 3567 w 10000"/>
                  <a:gd name="connsiteY106" fmla="*/ 958 h 10000"/>
                  <a:gd name="connsiteX107" fmla="*/ 3112 w 10000"/>
                  <a:gd name="connsiteY107" fmla="*/ 1264 h 10000"/>
                  <a:gd name="connsiteX108" fmla="*/ 3112 w 10000"/>
                  <a:gd name="connsiteY108" fmla="*/ 6853 h 10000"/>
                  <a:gd name="connsiteX109" fmla="*/ 3403 w 10000"/>
                  <a:gd name="connsiteY109" fmla="*/ 7146 h 10000"/>
                  <a:gd name="connsiteX110" fmla="*/ 3372 w 10000"/>
                  <a:gd name="connsiteY110" fmla="*/ 7381 h 10000"/>
                  <a:gd name="connsiteX111" fmla="*/ 3517 w 10000"/>
                  <a:gd name="connsiteY111" fmla="*/ 7613 h 10000"/>
                  <a:gd name="connsiteX112" fmla="*/ 4049 w 10000"/>
                  <a:gd name="connsiteY112" fmla="*/ 7674 h 10000"/>
                  <a:gd name="connsiteX113" fmla="*/ 4771 w 10000"/>
                  <a:gd name="connsiteY113" fmla="*/ 7588 h 10000"/>
                  <a:gd name="connsiteX114" fmla="*/ 4918 w 10000"/>
                  <a:gd name="connsiteY114" fmla="*/ 7356 h 10000"/>
                  <a:gd name="connsiteX115" fmla="*/ 4885 w 10000"/>
                  <a:gd name="connsiteY115" fmla="*/ 7158 h 10000"/>
                  <a:gd name="connsiteX116" fmla="*/ 4918 w 10000"/>
                  <a:gd name="connsiteY116" fmla="*/ 7171 h 10000"/>
                  <a:gd name="connsiteX117" fmla="*/ 5371 w 10000"/>
                  <a:gd name="connsiteY117" fmla="*/ 6853 h 10000"/>
                  <a:gd name="connsiteX118" fmla="*/ 5371 w 10000"/>
                  <a:gd name="connsiteY118" fmla="*/ 1264 h 10000"/>
                  <a:gd name="connsiteX119" fmla="*/ 4918 w 10000"/>
                  <a:gd name="connsiteY119" fmla="*/ 958 h 10000"/>
                  <a:gd name="connsiteX120" fmla="*/ 4885 w 10000"/>
                  <a:gd name="connsiteY120" fmla="*/ 958 h 10000"/>
                  <a:gd name="connsiteX121" fmla="*/ 4871 w 10000"/>
                  <a:gd name="connsiteY121" fmla="*/ 787 h 10000"/>
                  <a:gd name="connsiteX122" fmla="*/ 4935 w 10000"/>
                  <a:gd name="connsiteY122" fmla="*/ 651 h 10000"/>
                  <a:gd name="connsiteX123" fmla="*/ 5612 w 10000"/>
                  <a:gd name="connsiteY123" fmla="*/ 578 h 10000"/>
                  <a:gd name="connsiteX124" fmla="*/ 6082 w 10000"/>
                  <a:gd name="connsiteY124" fmla="*/ 627 h 10000"/>
                  <a:gd name="connsiteX125" fmla="*/ 6161 w 10000"/>
                  <a:gd name="connsiteY125" fmla="*/ 764 h 10000"/>
                  <a:gd name="connsiteX126" fmla="*/ 6113 w 10000"/>
                  <a:gd name="connsiteY126" fmla="*/ 971 h 10000"/>
                  <a:gd name="connsiteX127" fmla="*/ 5807 w 10000"/>
                  <a:gd name="connsiteY127" fmla="*/ 1264 h 10000"/>
                  <a:gd name="connsiteX128" fmla="*/ 5807 w 10000"/>
                  <a:gd name="connsiteY128" fmla="*/ 6853 h 10000"/>
                  <a:gd name="connsiteX129" fmla="*/ 6096 w 10000"/>
                  <a:gd name="connsiteY129" fmla="*/ 7146 h 10000"/>
                  <a:gd name="connsiteX130" fmla="*/ 6049 w 10000"/>
                  <a:gd name="connsiteY130" fmla="*/ 7381 h 10000"/>
                  <a:gd name="connsiteX131" fmla="*/ 6208 w 10000"/>
                  <a:gd name="connsiteY131" fmla="*/ 7613 h 10000"/>
                  <a:gd name="connsiteX132" fmla="*/ 6741 w 10000"/>
                  <a:gd name="connsiteY132" fmla="*/ 7674 h 10000"/>
                  <a:gd name="connsiteX133" fmla="*/ 7467 w 10000"/>
                  <a:gd name="connsiteY133" fmla="*/ 7588 h 10000"/>
                  <a:gd name="connsiteX134" fmla="*/ 7613 w 10000"/>
                  <a:gd name="connsiteY134" fmla="*/ 7356 h 10000"/>
                  <a:gd name="connsiteX135" fmla="*/ 7581 w 10000"/>
                  <a:gd name="connsiteY135" fmla="*/ 7171 h 10000"/>
                  <a:gd name="connsiteX136" fmla="*/ 7597 w 10000"/>
                  <a:gd name="connsiteY136" fmla="*/ 7171 h 10000"/>
                  <a:gd name="connsiteX137" fmla="*/ 8049 w 10000"/>
                  <a:gd name="connsiteY137" fmla="*/ 6853 h 10000"/>
                  <a:gd name="connsiteX138" fmla="*/ 8049 w 10000"/>
                  <a:gd name="connsiteY138" fmla="*/ 1264 h 10000"/>
                  <a:gd name="connsiteX139" fmla="*/ 7597 w 10000"/>
                  <a:gd name="connsiteY139" fmla="*/ 958 h 10000"/>
                  <a:gd name="connsiteX140" fmla="*/ 7581 w 10000"/>
                  <a:gd name="connsiteY140" fmla="*/ 958 h 10000"/>
                  <a:gd name="connsiteX141" fmla="*/ 7566 w 10000"/>
                  <a:gd name="connsiteY141" fmla="*/ 787 h 10000"/>
                  <a:gd name="connsiteX142" fmla="*/ 7646 w 10000"/>
                  <a:gd name="connsiteY142" fmla="*/ 651 h 10000"/>
                  <a:gd name="connsiteX143" fmla="*/ 8306 w 10000"/>
                  <a:gd name="connsiteY143" fmla="*/ 578 h 10000"/>
                  <a:gd name="connsiteX144" fmla="*/ 8773 w 10000"/>
                  <a:gd name="connsiteY144" fmla="*/ 627 h 10000"/>
                  <a:gd name="connsiteX145" fmla="*/ 8857 w 10000"/>
                  <a:gd name="connsiteY145" fmla="*/ 764 h 10000"/>
                  <a:gd name="connsiteX146" fmla="*/ 8822 w 10000"/>
                  <a:gd name="connsiteY146" fmla="*/ 971 h 10000"/>
                  <a:gd name="connsiteX147" fmla="*/ 8500 w 10000"/>
                  <a:gd name="connsiteY147" fmla="*/ 1264 h 10000"/>
                  <a:gd name="connsiteX148" fmla="*/ 8500 w 10000"/>
                  <a:gd name="connsiteY148" fmla="*/ 6853 h 10000"/>
                  <a:gd name="connsiteX149" fmla="*/ 8888 w 10000"/>
                  <a:gd name="connsiteY149" fmla="*/ 7158 h 10000"/>
                  <a:gd name="connsiteX150" fmla="*/ 9016 w 10000"/>
                  <a:gd name="connsiteY150" fmla="*/ 7537 h 10000"/>
                  <a:gd name="connsiteX151" fmla="*/ 8952 w 10000"/>
                  <a:gd name="connsiteY151" fmla="*/ 7663 h 10000"/>
                  <a:gd name="connsiteX152" fmla="*/ 8727 w 10000"/>
                  <a:gd name="connsiteY152" fmla="*/ 7710 h 10000"/>
                  <a:gd name="connsiteX153" fmla="*/ 8146 w 10000"/>
                  <a:gd name="connsiteY153" fmla="*/ 7724 h 10000"/>
                  <a:gd name="connsiteX154" fmla="*/ 7677 w 10000"/>
                  <a:gd name="connsiteY154" fmla="*/ 7797 h 10000"/>
                  <a:gd name="connsiteX155" fmla="*/ 7566 w 10000"/>
                  <a:gd name="connsiteY155" fmla="*/ 7992 h 10000"/>
                  <a:gd name="connsiteX156" fmla="*/ 7903 w 10000"/>
                  <a:gd name="connsiteY156" fmla="*/ 8383 h 10000"/>
                  <a:gd name="connsiteX157" fmla="*/ 8757 w 10000"/>
                  <a:gd name="connsiteY157" fmla="*/ 8446 h 10000"/>
                  <a:gd name="connsiteX158" fmla="*/ 9531 w 10000"/>
                  <a:gd name="connsiteY158" fmla="*/ 8505 h 10000"/>
                  <a:gd name="connsiteX159" fmla="*/ 9758 w 10000"/>
                  <a:gd name="connsiteY159" fmla="*/ 8643 h 10000"/>
                  <a:gd name="connsiteX160" fmla="*/ 9872 w 10000"/>
                  <a:gd name="connsiteY160" fmla="*/ 8803 h 10000"/>
                  <a:gd name="connsiteX161" fmla="*/ 9791 w 10000"/>
                  <a:gd name="connsiteY161" fmla="*/ 8887 h 10000"/>
                  <a:gd name="connsiteX162" fmla="*/ 9420 w 10000"/>
                  <a:gd name="connsiteY162" fmla="*/ 8958 h 10000"/>
                  <a:gd name="connsiteX163" fmla="*/ 9082 w 10000"/>
                  <a:gd name="connsiteY163" fmla="*/ 8971 h 10000"/>
                  <a:gd name="connsiteX164" fmla="*/ 5032 w 10000"/>
                  <a:gd name="connsiteY164" fmla="*/ 8814 h 10000"/>
                  <a:gd name="connsiteX165" fmla="*/ 4209 w 10000"/>
                  <a:gd name="connsiteY165" fmla="*/ 8861 h 10000"/>
                  <a:gd name="connsiteX166" fmla="*/ 3597 w 10000"/>
                  <a:gd name="connsiteY166" fmla="*/ 9402 h 10000"/>
                  <a:gd name="connsiteX167" fmla="*/ 3709 w 10000"/>
                  <a:gd name="connsiteY167" fmla="*/ 9953 h 10000"/>
                  <a:gd name="connsiteX168" fmla="*/ 3709 w 10000"/>
                  <a:gd name="connsiteY168" fmla="*/ 9976 h 10000"/>
                  <a:gd name="connsiteX169" fmla="*/ 3824 w 10000"/>
                  <a:gd name="connsiteY169" fmla="*/ 10000 h 10000"/>
                  <a:gd name="connsiteX170" fmla="*/ 3726 w 10000"/>
                  <a:gd name="connsiteY170" fmla="*/ 9402 h 10000"/>
                  <a:gd name="connsiteX171" fmla="*/ 4240 w 10000"/>
                  <a:gd name="connsiteY171" fmla="*/ 8947 h 10000"/>
                  <a:gd name="connsiteX172" fmla="*/ 5032 w 10000"/>
                  <a:gd name="connsiteY172" fmla="*/ 8910 h 10000"/>
                  <a:gd name="connsiteX173" fmla="*/ 9082 w 10000"/>
                  <a:gd name="connsiteY173" fmla="*/ 9070 h 10000"/>
                  <a:gd name="connsiteX174" fmla="*/ 9436 w 10000"/>
                  <a:gd name="connsiteY174" fmla="*/ 9059 h 10000"/>
                  <a:gd name="connsiteX175" fmla="*/ 9872 w 10000"/>
                  <a:gd name="connsiteY175" fmla="*/ 8971 h 10000"/>
                  <a:gd name="connsiteX176" fmla="*/ 10000 w 10000"/>
                  <a:gd name="connsiteY176" fmla="*/ 8803 h 10000"/>
                  <a:gd name="connsiteX177" fmla="*/ 9858 w 10000"/>
                  <a:gd name="connsiteY177" fmla="*/ 8567 h 10000"/>
                  <a:gd name="connsiteX0" fmla="*/ 9858 w 10000"/>
                  <a:gd name="connsiteY0" fmla="*/ 8567 h 10000"/>
                  <a:gd name="connsiteX1" fmla="*/ 9599 w 10000"/>
                  <a:gd name="connsiteY1" fmla="*/ 8423 h 10000"/>
                  <a:gd name="connsiteX2" fmla="*/ 8773 w 10000"/>
                  <a:gd name="connsiteY2" fmla="*/ 8348 h 10000"/>
                  <a:gd name="connsiteX3" fmla="*/ 7967 w 10000"/>
                  <a:gd name="connsiteY3" fmla="*/ 8299 h 10000"/>
                  <a:gd name="connsiteX4" fmla="*/ 7693 w 10000"/>
                  <a:gd name="connsiteY4" fmla="*/ 7992 h 10000"/>
                  <a:gd name="connsiteX5" fmla="*/ 7757 w 10000"/>
                  <a:gd name="connsiteY5" fmla="*/ 7869 h 10000"/>
                  <a:gd name="connsiteX6" fmla="*/ 7967 w 10000"/>
                  <a:gd name="connsiteY6" fmla="*/ 7833 h 10000"/>
                  <a:gd name="connsiteX7" fmla="*/ 8563 w 10000"/>
                  <a:gd name="connsiteY7" fmla="*/ 7822 h 10000"/>
                  <a:gd name="connsiteX8" fmla="*/ 9032 w 10000"/>
                  <a:gd name="connsiteY8" fmla="*/ 7735 h 10000"/>
                  <a:gd name="connsiteX9" fmla="*/ 9146 w 10000"/>
                  <a:gd name="connsiteY9" fmla="*/ 7537 h 10000"/>
                  <a:gd name="connsiteX10" fmla="*/ 9032 w 10000"/>
                  <a:gd name="connsiteY10" fmla="*/ 7158 h 10000"/>
                  <a:gd name="connsiteX11" fmla="*/ 9403 w 10000"/>
                  <a:gd name="connsiteY11" fmla="*/ 6853 h 10000"/>
                  <a:gd name="connsiteX12" fmla="*/ 9403 w 10000"/>
                  <a:gd name="connsiteY12" fmla="*/ 1264 h 10000"/>
                  <a:gd name="connsiteX13" fmla="*/ 8952 w 10000"/>
                  <a:gd name="connsiteY13" fmla="*/ 958 h 10000"/>
                  <a:gd name="connsiteX14" fmla="*/ 8985 w 10000"/>
                  <a:gd name="connsiteY14" fmla="*/ 764 h 10000"/>
                  <a:gd name="connsiteX15" fmla="*/ 8822 w 10000"/>
                  <a:gd name="connsiteY15" fmla="*/ 529 h 10000"/>
                  <a:gd name="connsiteX16" fmla="*/ 8306 w 10000"/>
                  <a:gd name="connsiteY16" fmla="*/ 480 h 10000"/>
                  <a:gd name="connsiteX17" fmla="*/ 7581 w 10000"/>
                  <a:gd name="connsiteY17" fmla="*/ 567 h 10000"/>
                  <a:gd name="connsiteX18" fmla="*/ 7436 w 10000"/>
                  <a:gd name="connsiteY18" fmla="*/ 787 h 10000"/>
                  <a:gd name="connsiteX19" fmla="*/ 7467 w 10000"/>
                  <a:gd name="connsiteY19" fmla="*/ 971 h 10000"/>
                  <a:gd name="connsiteX20" fmla="*/ 7147 w 10000"/>
                  <a:gd name="connsiteY20" fmla="*/ 1264 h 10000"/>
                  <a:gd name="connsiteX21" fmla="*/ 7147 w 10000"/>
                  <a:gd name="connsiteY21" fmla="*/ 6853 h 10000"/>
                  <a:gd name="connsiteX22" fmla="*/ 7452 w 10000"/>
                  <a:gd name="connsiteY22" fmla="*/ 7146 h 10000"/>
                  <a:gd name="connsiteX23" fmla="*/ 7483 w 10000"/>
                  <a:gd name="connsiteY23" fmla="*/ 7356 h 10000"/>
                  <a:gd name="connsiteX24" fmla="*/ 7403 w 10000"/>
                  <a:gd name="connsiteY24" fmla="*/ 7501 h 10000"/>
                  <a:gd name="connsiteX25" fmla="*/ 6741 w 10000"/>
                  <a:gd name="connsiteY25" fmla="*/ 7573 h 10000"/>
                  <a:gd name="connsiteX26" fmla="*/ 6258 w 10000"/>
                  <a:gd name="connsiteY26" fmla="*/ 7525 h 10000"/>
                  <a:gd name="connsiteX27" fmla="*/ 6177 w 10000"/>
                  <a:gd name="connsiteY27" fmla="*/ 7381 h 10000"/>
                  <a:gd name="connsiteX28" fmla="*/ 6224 w 10000"/>
                  <a:gd name="connsiteY28" fmla="*/ 7158 h 10000"/>
                  <a:gd name="connsiteX29" fmla="*/ 6258 w 10000"/>
                  <a:gd name="connsiteY29" fmla="*/ 7171 h 10000"/>
                  <a:gd name="connsiteX30" fmla="*/ 6708 w 10000"/>
                  <a:gd name="connsiteY30" fmla="*/ 6853 h 10000"/>
                  <a:gd name="connsiteX31" fmla="*/ 6708 w 10000"/>
                  <a:gd name="connsiteY31" fmla="*/ 1264 h 10000"/>
                  <a:gd name="connsiteX32" fmla="*/ 6258 w 10000"/>
                  <a:gd name="connsiteY32" fmla="*/ 958 h 10000"/>
                  <a:gd name="connsiteX33" fmla="*/ 6258 w 10000"/>
                  <a:gd name="connsiteY33" fmla="*/ 958 h 10000"/>
                  <a:gd name="connsiteX34" fmla="*/ 6288 w 10000"/>
                  <a:gd name="connsiteY34" fmla="*/ 764 h 10000"/>
                  <a:gd name="connsiteX35" fmla="*/ 6129 w 10000"/>
                  <a:gd name="connsiteY35" fmla="*/ 529 h 10000"/>
                  <a:gd name="connsiteX36" fmla="*/ 5612 w 10000"/>
                  <a:gd name="connsiteY36" fmla="*/ 480 h 10000"/>
                  <a:gd name="connsiteX37" fmla="*/ 4871 w 10000"/>
                  <a:gd name="connsiteY37" fmla="*/ 567 h 10000"/>
                  <a:gd name="connsiteX38" fmla="*/ 4724 w 10000"/>
                  <a:gd name="connsiteY38" fmla="*/ 787 h 10000"/>
                  <a:gd name="connsiteX39" fmla="*/ 4757 w 10000"/>
                  <a:gd name="connsiteY39" fmla="*/ 971 h 10000"/>
                  <a:gd name="connsiteX40" fmla="*/ 4467 w 10000"/>
                  <a:gd name="connsiteY40" fmla="*/ 1264 h 10000"/>
                  <a:gd name="connsiteX41" fmla="*/ 4467 w 10000"/>
                  <a:gd name="connsiteY41" fmla="*/ 6853 h 10000"/>
                  <a:gd name="connsiteX42" fmla="*/ 4757 w 10000"/>
                  <a:gd name="connsiteY42" fmla="*/ 7146 h 10000"/>
                  <a:gd name="connsiteX43" fmla="*/ 4790 w 10000"/>
                  <a:gd name="connsiteY43" fmla="*/ 7356 h 10000"/>
                  <a:gd name="connsiteX44" fmla="*/ 4708 w 10000"/>
                  <a:gd name="connsiteY44" fmla="*/ 7501 h 10000"/>
                  <a:gd name="connsiteX45" fmla="*/ 4049 w 10000"/>
                  <a:gd name="connsiteY45" fmla="*/ 7573 h 10000"/>
                  <a:gd name="connsiteX46" fmla="*/ 3582 w 10000"/>
                  <a:gd name="connsiteY46" fmla="*/ 7525 h 10000"/>
                  <a:gd name="connsiteX47" fmla="*/ 3499 w 10000"/>
                  <a:gd name="connsiteY47" fmla="*/ 7381 h 10000"/>
                  <a:gd name="connsiteX48" fmla="*/ 3534 w 10000"/>
                  <a:gd name="connsiteY48" fmla="*/ 7158 h 10000"/>
                  <a:gd name="connsiteX49" fmla="*/ 3567 w 10000"/>
                  <a:gd name="connsiteY49" fmla="*/ 7171 h 10000"/>
                  <a:gd name="connsiteX50" fmla="*/ 4015 w 10000"/>
                  <a:gd name="connsiteY50" fmla="*/ 6853 h 10000"/>
                  <a:gd name="connsiteX51" fmla="*/ 4015 w 10000"/>
                  <a:gd name="connsiteY51" fmla="*/ 1264 h 10000"/>
                  <a:gd name="connsiteX52" fmla="*/ 3693 w 10000"/>
                  <a:gd name="connsiteY52" fmla="*/ 971 h 10000"/>
                  <a:gd name="connsiteX53" fmla="*/ 3726 w 10000"/>
                  <a:gd name="connsiteY53" fmla="*/ 774 h 10000"/>
                  <a:gd name="connsiteX54" fmla="*/ 3582 w 10000"/>
                  <a:gd name="connsiteY54" fmla="*/ 541 h 10000"/>
                  <a:gd name="connsiteX55" fmla="*/ 3049 w 10000"/>
                  <a:gd name="connsiteY55" fmla="*/ 491 h 10000"/>
                  <a:gd name="connsiteX56" fmla="*/ 2323 w 10000"/>
                  <a:gd name="connsiteY56" fmla="*/ 578 h 10000"/>
                  <a:gd name="connsiteX57" fmla="*/ 2177 w 10000"/>
                  <a:gd name="connsiteY57" fmla="*/ 800 h 10000"/>
                  <a:gd name="connsiteX58" fmla="*/ 2209 w 10000"/>
                  <a:gd name="connsiteY58" fmla="*/ 958 h 10000"/>
                  <a:gd name="connsiteX59" fmla="*/ 1777 w 10000"/>
                  <a:gd name="connsiteY59" fmla="*/ 1264 h 10000"/>
                  <a:gd name="connsiteX60" fmla="*/ 1777 w 10000"/>
                  <a:gd name="connsiteY60" fmla="*/ 6853 h 10000"/>
                  <a:gd name="connsiteX61" fmla="*/ 2177 w 10000"/>
                  <a:gd name="connsiteY61" fmla="*/ 7158 h 10000"/>
                  <a:gd name="connsiteX62" fmla="*/ 2224 w 10000"/>
                  <a:gd name="connsiteY62" fmla="*/ 7381 h 10000"/>
                  <a:gd name="connsiteX63" fmla="*/ 2145 w 10000"/>
                  <a:gd name="connsiteY63" fmla="*/ 7514 h 10000"/>
                  <a:gd name="connsiteX64" fmla="*/ 1483 w 10000"/>
                  <a:gd name="connsiteY64" fmla="*/ 7588 h 10000"/>
                  <a:gd name="connsiteX65" fmla="*/ 1016 w 10000"/>
                  <a:gd name="connsiteY65" fmla="*/ 7537 h 10000"/>
                  <a:gd name="connsiteX66" fmla="*/ 934 w 10000"/>
                  <a:gd name="connsiteY66" fmla="*/ 7406 h 10000"/>
                  <a:gd name="connsiteX67" fmla="*/ 982 w 10000"/>
                  <a:gd name="connsiteY67" fmla="*/ 7158 h 10000"/>
                  <a:gd name="connsiteX68" fmla="*/ 1338 w 10000"/>
                  <a:gd name="connsiteY68" fmla="*/ 6853 h 10000"/>
                  <a:gd name="connsiteX69" fmla="*/ 1338 w 10000"/>
                  <a:gd name="connsiteY69" fmla="*/ 1264 h 10000"/>
                  <a:gd name="connsiteX70" fmla="*/ 918 w 10000"/>
                  <a:gd name="connsiteY70" fmla="*/ 958 h 10000"/>
                  <a:gd name="connsiteX71" fmla="*/ 934 w 10000"/>
                  <a:gd name="connsiteY71" fmla="*/ 835 h 10000"/>
                  <a:gd name="connsiteX72" fmla="*/ 838 w 10000"/>
                  <a:gd name="connsiteY72" fmla="*/ 491 h 10000"/>
                  <a:gd name="connsiteX73" fmla="*/ 401 w 10000"/>
                  <a:gd name="connsiteY73" fmla="*/ 335 h 10000"/>
                  <a:gd name="connsiteX74" fmla="*/ 191 w 10000"/>
                  <a:gd name="connsiteY74" fmla="*/ 272 h 10000"/>
                  <a:gd name="connsiteX75" fmla="*/ 128 w 10000"/>
                  <a:gd name="connsiteY75" fmla="*/ 249 h 10000"/>
                  <a:gd name="connsiteX76" fmla="*/ 128 w 10000"/>
                  <a:gd name="connsiteY76" fmla="*/ 249 h 10000"/>
                  <a:gd name="connsiteX77" fmla="*/ 144 w 10000"/>
                  <a:gd name="connsiteY77" fmla="*/ 222 h 10000"/>
                  <a:gd name="connsiteX78" fmla="*/ 516 w 10000"/>
                  <a:gd name="connsiteY78" fmla="*/ 64 h 10000"/>
                  <a:gd name="connsiteX79" fmla="*/ 401 w 10000"/>
                  <a:gd name="connsiteY79" fmla="*/ 1 h 10000"/>
                  <a:gd name="connsiteX80" fmla="*/ 144 w 10000"/>
                  <a:gd name="connsiteY80" fmla="*/ 102 h 10000"/>
                  <a:gd name="connsiteX81" fmla="*/ 0 w 10000"/>
                  <a:gd name="connsiteY81" fmla="*/ 235 h 10000"/>
                  <a:gd name="connsiteX82" fmla="*/ 0 w 10000"/>
                  <a:gd name="connsiteY82" fmla="*/ 249 h 10000"/>
                  <a:gd name="connsiteX83" fmla="*/ 128 w 10000"/>
                  <a:gd name="connsiteY83" fmla="*/ 361 h 10000"/>
                  <a:gd name="connsiteX84" fmla="*/ 484 w 10000"/>
                  <a:gd name="connsiteY84" fmla="*/ 454 h 10000"/>
                  <a:gd name="connsiteX85" fmla="*/ 724 w 10000"/>
                  <a:gd name="connsiteY85" fmla="*/ 555 h 10000"/>
                  <a:gd name="connsiteX86" fmla="*/ 807 w 10000"/>
                  <a:gd name="connsiteY86" fmla="*/ 835 h 10000"/>
                  <a:gd name="connsiteX87" fmla="*/ 790 w 10000"/>
                  <a:gd name="connsiteY87" fmla="*/ 958 h 10000"/>
                  <a:gd name="connsiteX88" fmla="*/ 433 w 10000"/>
                  <a:gd name="connsiteY88" fmla="*/ 1264 h 10000"/>
                  <a:gd name="connsiteX89" fmla="*/ 433 w 10000"/>
                  <a:gd name="connsiteY89" fmla="*/ 6853 h 10000"/>
                  <a:gd name="connsiteX90" fmla="*/ 838 w 10000"/>
                  <a:gd name="connsiteY90" fmla="*/ 7158 h 10000"/>
                  <a:gd name="connsiteX91" fmla="*/ 807 w 10000"/>
                  <a:gd name="connsiteY91" fmla="*/ 7406 h 10000"/>
                  <a:gd name="connsiteX92" fmla="*/ 950 w 10000"/>
                  <a:gd name="connsiteY92" fmla="*/ 7638 h 10000"/>
                  <a:gd name="connsiteX93" fmla="*/ 1483 w 10000"/>
                  <a:gd name="connsiteY93" fmla="*/ 7684 h 10000"/>
                  <a:gd name="connsiteX94" fmla="*/ 2209 w 10000"/>
                  <a:gd name="connsiteY94" fmla="*/ 7600 h 10000"/>
                  <a:gd name="connsiteX95" fmla="*/ 2354 w 10000"/>
                  <a:gd name="connsiteY95" fmla="*/ 7381 h 10000"/>
                  <a:gd name="connsiteX96" fmla="*/ 2323 w 10000"/>
                  <a:gd name="connsiteY96" fmla="*/ 7158 h 10000"/>
                  <a:gd name="connsiteX97" fmla="*/ 2678 w 10000"/>
                  <a:gd name="connsiteY97" fmla="*/ 6853 h 10000"/>
                  <a:gd name="connsiteX98" fmla="*/ 2678 w 10000"/>
                  <a:gd name="connsiteY98" fmla="*/ 1264 h 10000"/>
                  <a:gd name="connsiteX99" fmla="*/ 2339 w 10000"/>
                  <a:gd name="connsiteY99" fmla="*/ 958 h 10000"/>
                  <a:gd name="connsiteX100" fmla="*/ 2306 w 10000"/>
                  <a:gd name="connsiteY100" fmla="*/ 800 h 10000"/>
                  <a:gd name="connsiteX101" fmla="*/ 2388 w 10000"/>
                  <a:gd name="connsiteY101" fmla="*/ 665 h 10000"/>
                  <a:gd name="connsiteX102" fmla="*/ 3049 w 10000"/>
                  <a:gd name="connsiteY102" fmla="*/ 590 h 10000"/>
                  <a:gd name="connsiteX103" fmla="*/ 3517 w 10000"/>
                  <a:gd name="connsiteY103" fmla="*/ 641 h 10000"/>
                  <a:gd name="connsiteX104" fmla="*/ 3597 w 10000"/>
                  <a:gd name="connsiteY104" fmla="*/ 774 h 10000"/>
                  <a:gd name="connsiteX105" fmla="*/ 3567 w 10000"/>
                  <a:gd name="connsiteY105" fmla="*/ 958 h 10000"/>
                  <a:gd name="connsiteX106" fmla="*/ 3567 w 10000"/>
                  <a:gd name="connsiteY106" fmla="*/ 958 h 10000"/>
                  <a:gd name="connsiteX107" fmla="*/ 3112 w 10000"/>
                  <a:gd name="connsiteY107" fmla="*/ 1264 h 10000"/>
                  <a:gd name="connsiteX108" fmla="*/ 3112 w 10000"/>
                  <a:gd name="connsiteY108" fmla="*/ 6853 h 10000"/>
                  <a:gd name="connsiteX109" fmla="*/ 3403 w 10000"/>
                  <a:gd name="connsiteY109" fmla="*/ 7146 h 10000"/>
                  <a:gd name="connsiteX110" fmla="*/ 3372 w 10000"/>
                  <a:gd name="connsiteY110" fmla="*/ 7381 h 10000"/>
                  <a:gd name="connsiteX111" fmla="*/ 3517 w 10000"/>
                  <a:gd name="connsiteY111" fmla="*/ 7613 h 10000"/>
                  <a:gd name="connsiteX112" fmla="*/ 4049 w 10000"/>
                  <a:gd name="connsiteY112" fmla="*/ 7674 h 10000"/>
                  <a:gd name="connsiteX113" fmla="*/ 4771 w 10000"/>
                  <a:gd name="connsiteY113" fmla="*/ 7588 h 10000"/>
                  <a:gd name="connsiteX114" fmla="*/ 4918 w 10000"/>
                  <a:gd name="connsiteY114" fmla="*/ 7356 h 10000"/>
                  <a:gd name="connsiteX115" fmla="*/ 4885 w 10000"/>
                  <a:gd name="connsiteY115" fmla="*/ 7158 h 10000"/>
                  <a:gd name="connsiteX116" fmla="*/ 4918 w 10000"/>
                  <a:gd name="connsiteY116" fmla="*/ 7171 h 10000"/>
                  <a:gd name="connsiteX117" fmla="*/ 5371 w 10000"/>
                  <a:gd name="connsiteY117" fmla="*/ 6853 h 10000"/>
                  <a:gd name="connsiteX118" fmla="*/ 5371 w 10000"/>
                  <a:gd name="connsiteY118" fmla="*/ 1264 h 10000"/>
                  <a:gd name="connsiteX119" fmla="*/ 4918 w 10000"/>
                  <a:gd name="connsiteY119" fmla="*/ 958 h 10000"/>
                  <a:gd name="connsiteX120" fmla="*/ 4885 w 10000"/>
                  <a:gd name="connsiteY120" fmla="*/ 958 h 10000"/>
                  <a:gd name="connsiteX121" fmla="*/ 4871 w 10000"/>
                  <a:gd name="connsiteY121" fmla="*/ 787 h 10000"/>
                  <a:gd name="connsiteX122" fmla="*/ 4935 w 10000"/>
                  <a:gd name="connsiteY122" fmla="*/ 651 h 10000"/>
                  <a:gd name="connsiteX123" fmla="*/ 5612 w 10000"/>
                  <a:gd name="connsiteY123" fmla="*/ 578 h 10000"/>
                  <a:gd name="connsiteX124" fmla="*/ 6082 w 10000"/>
                  <a:gd name="connsiteY124" fmla="*/ 627 h 10000"/>
                  <a:gd name="connsiteX125" fmla="*/ 6161 w 10000"/>
                  <a:gd name="connsiteY125" fmla="*/ 764 h 10000"/>
                  <a:gd name="connsiteX126" fmla="*/ 6113 w 10000"/>
                  <a:gd name="connsiteY126" fmla="*/ 971 h 10000"/>
                  <a:gd name="connsiteX127" fmla="*/ 5807 w 10000"/>
                  <a:gd name="connsiteY127" fmla="*/ 1264 h 10000"/>
                  <a:gd name="connsiteX128" fmla="*/ 5807 w 10000"/>
                  <a:gd name="connsiteY128" fmla="*/ 6853 h 10000"/>
                  <a:gd name="connsiteX129" fmla="*/ 6096 w 10000"/>
                  <a:gd name="connsiteY129" fmla="*/ 7146 h 10000"/>
                  <a:gd name="connsiteX130" fmla="*/ 6049 w 10000"/>
                  <a:gd name="connsiteY130" fmla="*/ 7381 h 10000"/>
                  <a:gd name="connsiteX131" fmla="*/ 6208 w 10000"/>
                  <a:gd name="connsiteY131" fmla="*/ 7613 h 10000"/>
                  <a:gd name="connsiteX132" fmla="*/ 6741 w 10000"/>
                  <a:gd name="connsiteY132" fmla="*/ 7674 h 10000"/>
                  <a:gd name="connsiteX133" fmla="*/ 7467 w 10000"/>
                  <a:gd name="connsiteY133" fmla="*/ 7588 h 10000"/>
                  <a:gd name="connsiteX134" fmla="*/ 7613 w 10000"/>
                  <a:gd name="connsiteY134" fmla="*/ 7356 h 10000"/>
                  <a:gd name="connsiteX135" fmla="*/ 7581 w 10000"/>
                  <a:gd name="connsiteY135" fmla="*/ 7171 h 10000"/>
                  <a:gd name="connsiteX136" fmla="*/ 7597 w 10000"/>
                  <a:gd name="connsiteY136" fmla="*/ 7171 h 10000"/>
                  <a:gd name="connsiteX137" fmla="*/ 8049 w 10000"/>
                  <a:gd name="connsiteY137" fmla="*/ 6853 h 10000"/>
                  <a:gd name="connsiteX138" fmla="*/ 8049 w 10000"/>
                  <a:gd name="connsiteY138" fmla="*/ 1264 h 10000"/>
                  <a:gd name="connsiteX139" fmla="*/ 7597 w 10000"/>
                  <a:gd name="connsiteY139" fmla="*/ 958 h 10000"/>
                  <a:gd name="connsiteX140" fmla="*/ 7581 w 10000"/>
                  <a:gd name="connsiteY140" fmla="*/ 958 h 10000"/>
                  <a:gd name="connsiteX141" fmla="*/ 7566 w 10000"/>
                  <a:gd name="connsiteY141" fmla="*/ 787 h 10000"/>
                  <a:gd name="connsiteX142" fmla="*/ 7646 w 10000"/>
                  <a:gd name="connsiteY142" fmla="*/ 651 h 10000"/>
                  <a:gd name="connsiteX143" fmla="*/ 8306 w 10000"/>
                  <a:gd name="connsiteY143" fmla="*/ 578 h 10000"/>
                  <a:gd name="connsiteX144" fmla="*/ 8773 w 10000"/>
                  <a:gd name="connsiteY144" fmla="*/ 627 h 10000"/>
                  <a:gd name="connsiteX145" fmla="*/ 8857 w 10000"/>
                  <a:gd name="connsiteY145" fmla="*/ 764 h 10000"/>
                  <a:gd name="connsiteX146" fmla="*/ 8822 w 10000"/>
                  <a:gd name="connsiteY146" fmla="*/ 971 h 10000"/>
                  <a:gd name="connsiteX147" fmla="*/ 8500 w 10000"/>
                  <a:gd name="connsiteY147" fmla="*/ 1264 h 10000"/>
                  <a:gd name="connsiteX148" fmla="*/ 8500 w 10000"/>
                  <a:gd name="connsiteY148" fmla="*/ 6853 h 10000"/>
                  <a:gd name="connsiteX149" fmla="*/ 8888 w 10000"/>
                  <a:gd name="connsiteY149" fmla="*/ 7158 h 10000"/>
                  <a:gd name="connsiteX150" fmla="*/ 9016 w 10000"/>
                  <a:gd name="connsiteY150" fmla="*/ 7537 h 10000"/>
                  <a:gd name="connsiteX151" fmla="*/ 8952 w 10000"/>
                  <a:gd name="connsiteY151" fmla="*/ 7663 h 10000"/>
                  <a:gd name="connsiteX152" fmla="*/ 8727 w 10000"/>
                  <a:gd name="connsiteY152" fmla="*/ 7710 h 10000"/>
                  <a:gd name="connsiteX153" fmla="*/ 8146 w 10000"/>
                  <a:gd name="connsiteY153" fmla="*/ 7724 h 10000"/>
                  <a:gd name="connsiteX154" fmla="*/ 7677 w 10000"/>
                  <a:gd name="connsiteY154" fmla="*/ 7797 h 10000"/>
                  <a:gd name="connsiteX155" fmla="*/ 7566 w 10000"/>
                  <a:gd name="connsiteY155" fmla="*/ 7992 h 10000"/>
                  <a:gd name="connsiteX156" fmla="*/ 7903 w 10000"/>
                  <a:gd name="connsiteY156" fmla="*/ 8383 h 10000"/>
                  <a:gd name="connsiteX157" fmla="*/ 8757 w 10000"/>
                  <a:gd name="connsiteY157" fmla="*/ 8446 h 10000"/>
                  <a:gd name="connsiteX158" fmla="*/ 9531 w 10000"/>
                  <a:gd name="connsiteY158" fmla="*/ 8505 h 10000"/>
                  <a:gd name="connsiteX159" fmla="*/ 9758 w 10000"/>
                  <a:gd name="connsiteY159" fmla="*/ 8643 h 10000"/>
                  <a:gd name="connsiteX160" fmla="*/ 9872 w 10000"/>
                  <a:gd name="connsiteY160" fmla="*/ 8803 h 10000"/>
                  <a:gd name="connsiteX161" fmla="*/ 9791 w 10000"/>
                  <a:gd name="connsiteY161" fmla="*/ 8887 h 10000"/>
                  <a:gd name="connsiteX162" fmla="*/ 9420 w 10000"/>
                  <a:gd name="connsiteY162" fmla="*/ 8958 h 10000"/>
                  <a:gd name="connsiteX163" fmla="*/ 9082 w 10000"/>
                  <a:gd name="connsiteY163" fmla="*/ 8971 h 10000"/>
                  <a:gd name="connsiteX164" fmla="*/ 5032 w 10000"/>
                  <a:gd name="connsiteY164" fmla="*/ 8814 h 10000"/>
                  <a:gd name="connsiteX165" fmla="*/ 4209 w 10000"/>
                  <a:gd name="connsiteY165" fmla="*/ 8861 h 10000"/>
                  <a:gd name="connsiteX166" fmla="*/ 3597 w 10000"/>
                  <a:gd name="connsiteY166" fmla="*/ 9402 h 10000"/>
                  <a:gd name="connsiteX167" fmla="*/ 3709 w 10000"/>
                  <a:gd name="connsiteY167" fmla="*/ 9953 h 10000"/>
                  <a:gd name="connsiteX168" fmla="*/ 3709 w 10000"/>
                  <a:gd name="connsiteY168" fmla="*/ 9976 h 10000"/>
                  <a:gd name="connsiteX169" fmla="*/ 3824 w 10000"/>
                  <a:gd name="connsiteY169" fmla="*/ 10000 h 10000"/>
                  <a:gd name="connsiteX170" fmla="*/ 4240 w 10000"/>
                  <a:gd name="connsiteY170" fmla="*/ 8947 h 10000"/>
                  <a:gd name="connsiteX171" fmla="*/ 5032 w 10000"/>
                  <a:gd name="connsiteY171" fmla="*/ 8910 h 10000"/>
                  <a:gd name="connsiteX172" fmla="*/ 9082 w 10000"/>
                  <a:gd name="connsiteY172" fmla="*/ 9070 h 10000"/>
                  <a:gd name="connsiteX173" fmla="*/ 9436 w 10000"/>
                  <a:gd name="connsiteY173" fmla="*/ 9059 h 10000"/>
                  <a:gd name="connsiteX174" fmla="*/ 9872 w 10000"/>
                  <a:gd name="connsiteY174" fmla="*/ 8971 h 10000"/>
                  <a:gd name="connsiteX175" fmla="*/ 10000 w 10000"/>
                  <a:gd name="connsiteY175" fmla="*/ 8803 h 10000"/>
                  <a:gd name="connsiteX176" fmla="*/ 9858 w 10000"/>
                  <a:gd name="connsiteY176" fmla="*/ 8567 h 10000"/>
                  <a:gd name="connsiteX0" fmla="*/ 9858 w 10000"/>
                  <a:gd name="connsiteY0" fmla="*/ 8567 h 10046"/>
                  <a:gd name="connsiteX1" fmla="*/ 9599 w 10000"/>
                  <a:gd name="connsiteY1" fmla="*/ 8423 h 10046"/>
                  <a:gd name="connsiteX2" fmla="*/ 8773 w 10000"/>
                  <a:gd name="connsiteY2" fmla="*/ 8348 h 10046"/>
                  <a:gd name="connsiteX3" fmla="*/ 7967 w 10000"/>
                  <a:gd name="connsiteY3" fmla="*/ 8299 h 10046"/>
                  <a:gd name="connsiteX4" fmla="*/ 7693 w 10000"/>
                  <a:gd name="connsiteY4" fmla="*/ 7992 h 10046"/>
                  <a:gd name="connsiteX5" fmla="*/ 7757 w 10000"/>
                  <a:gd name="connsiteY5" fmla="*/ 7869 h 10046"/>
                  <a:gd name="connsiteX6" fmla="*/ 7967 w 10000"/>
                  <a:gd name="connsiteY6" fmla="*/ 7833 h 10046"/>
                  <a:gd name="connsiteX7" fmla="*/ 8563 w 10000"/>
                  <a:gd name="connsiteY7" fmla="*/ 7822 h 10046"/>
                  <a:gd name="connsiteX8" fmla="*/ 9032 w 10000"/>
                  <a:gd name="connsiteY8" fmla="*/ 7735 h 10046"/>
                  <a:gd name="connsiteX9" fmla="*/ 9146 w 10000"/>
                  <a:gd name="connsiteY9" fmla="*/ 7537 h 10046"/>
                  <a:gd name="connsiteX10" fmla="*/ 9032 w 10000"/>
                  <a:gd name="connsiteY10" fmla="*/ 7158 h 10046"/>
                  <a:gd name="connsiteX11" fmla="*/ 9403 w 10000"/>
                  <a:gd name="connsiteY11" fmla="*/ 6853 h 10046"/>
                  <a:gd name="connsiteX12" fmla="*/ 9403 w 10000"/>
                  <a:gd name="connsiteY12" fmla="*/ 1264 h 10046"/>
                  <a:gd name="connsiteX13" fmla="*/ 8952 w 10000"/>
                  <a:gd name="connsiteY13" fmla="*/ 958 h 10046"/>
                  <a:gd name="connsiteX14" fmla="*/ 8985 w 10000"/>
                  <a:gd name="connsiteY14" fmla="*/ 764 h 10046"/>
                  <a:gd name="connsiteX15" fmla="*/ 8822 w 10000"/>
                  <a:gd name="connsiteY15" fmla="*/ 529 h 10046"/>
                  <a:gd name="connsiteX16" fmla="*/ 8306 w 10000"/>
                  <a:gd name="connsiteY16" fmla="*/ 480 h 10046"/>
                  <a:gd name="connsiteX17" fmla="*/ 7581 w 10000"/>
                  <a:gd name="connsiteY17" fmla="*/ 567 h 10046"/>
                  <a:gd name="connsiteX18" fmla="*/ 7436 w 10000"/>
                  <a:gd name="connsiteY18" fmla="*/ 787 h 10046"/>
                  <a:gd name="connsiteX19" fmla="*/ 7467 w 10000"/>
                  <a:gd name="connsiteY19" fmla="*/ 971 h 10046"/>
                  <a:gd name="connsiteX20" fmla="*/ 7147 w 10000"/>
                  <a:gd name="connsiteY20" fmla="*/ 1264 h 10046"/>
                  <a:gd name="connsiteX21" fmla="*/ 7147 w 10000"/>
                  <a:gd name="connsiteY21" fmla="*/ 6853 h 10046"/>
                  <a:gd name="connsiteX22" fmla="*/ 7452 w 10000"/>
                  <a:gd name="connsiteY22" fmla="*/ 7146 h 10046"/>
                  <a:gd name="connsiteX23" fmla="*/ 7483 w 10000"/>
                  <a:gd name="connsiteY23" fmla="*/ 7356 h 10046"/>
                  <a:gd name="connsiteX24" fmla="*/ 7403 w 10000"/>
                  <a:gd name="connsiteY24" fmla="*/ 7501 h 10046"/>
                  <a:gd name="connsiteX25" fmla="*/ 6741 w 10000"/>
                  <a:gd name="connsiteY25" fmla="*/ 7573 h 10046"/>
                  <a:gd name="connsiteX26" fmla="*/ 6258 w 10000"/>
                  <a:gd name="connsiteY26" fmla="*/ 7525 h 10046"/>
                  <a:gd name="connsiteX27" fmla="*/ 6177 w 10000"/>
                  <a:gd name="connsiteY27" fmla="*/ 7381 h 10046"/>
                  <a:gd name="connsiteX28" fmla="*/ 6224 w 10000"/>
                  <a:gd name="connsiteY28" fmla="*/ 7158 h 10046"/>
                  <a:gd name="connsiteX29" fmla="*/ 6258 w 10000"/>
                  <a:gd name="connsiteY29" fmla="*/ 7171 h 10046"/>
                  <a:gd name="connsiteX30" fmla="*/ 6708 w 10000"/>
                  <a:gd name="connsiteY30" fmla="*/ 6853 h 10046"/>
                  <a:gd name="connsiteX31" fmla="*/ 6708 w 10000"/>
                  <a:gd name="connsiteY31" fmla="*/ 1264 h 10046"/>
                  <a:gd name="connsiteX32" fmla="*/ 6258 w 10000"/>
                  <a:gd name="connsiteY32" fmla="*/ 958 h 10046"/>
                  <a:gd name="connsiteX33" fmla="*/ 6258 w 10000"/>
                  <a:gd name="connsiteY33" fmla="*/ 958 h 10046"/>
                  <a:gd name="connsiteX34" fmla="*/ 6288 w 10000"/>
                  <a:gd name="connsiteY34" fmla="*/ 764 h 10046"/>
                  <a:gd name="connsiteX35" fmla="*/ 6129 w 10000"/>
                  <a:gd name="connsiteY35" fmla="*/ 529 h 10046"/>
                  <a:gd name="connsiteX36" fmla="*/ 5612 w 10000"/>
                  <a:gd name="connsiteY36" fmla="*/ 480 h 10046"/>
                  <a:gd name="connsiteX37" fmla="*/ 4871 w 10000"/>
                  <a:gd name="connsiteY37" fmla="*/ 567 h 10046"/>
                  <a:gd name="connsiteX38" fmla="*/ 4724 w 10000"/>
                  <a:gd name="connsiteY38" fmla="*/ 787 h 10046"/>
                  <a:gd name="connsiteX39" fmla="*/ 4757 w 10000"/>
                  <a:gd name="connsiteY39" fmla="*/ 971 h 10046"/>
                  <a:gd name="connsiteX40" fmla="*/ 4467 w 10000"/>
                  <a:gd name="connsiteY40" fmla="*/ 1264 h 10046"/>
                  <a:gd name="connsiteX41" fmla="*/ 4467 w 10000"/>
                  <a:gd name="connsiteY41" fmla="*/ 6853 h 10046"/>
                  <a:gd name="connsiteX42" fmla="*/ 4757 w 10000"/>
                  <a:gd name="connsiteY42" fmla="*/ 7146 h 10046"/>
                  <a:gd name="connsiteX43" fmla="*/ 4790 w 10000"/>
                  <a:gd name="connsiteY43" fmla="*/ 7356 h 10046"/>
                  <a:gd name="connsiteX44" fmla="*/ 4708 w 10000"/>
                  <a:gd name="connsiteY44" fmla="*/ 7501 h 10046"/>
                  <a:gd name="connsiteX45" fmla="*/ 4049 w 10000"/>
                  <a:gd name="connsiteY45" fmla="*/ 7573 h 10046"/>
                  <a:gd name="connsiteX46" fmla="*/ 3582 w 10000"/>
                  <a:gd name="connsiteY46" fmla="*/ 7525 h 10046"/>
                  <a:gd name="connsiteX47" fmla="*/ 3499 w 10000"/>
                  <a:gd name="connsiteY47" fmla="*/ 7381 h 10046"/>
                  <a:gd name="connsiteX48" fmla="*/ 3534 w 10000"/>
                  <a:gd name="connsiteY48" fmla="*/ 7158 h 10046"/>
                  <a:gd name="connsiteX49" fmla="*/ 3567 w 10000"/>
                  <a:gd name="connsiteY49" fmla="*/ 7171 h 10046"/>
                  <a:gd name="connsiteX50" fmla="*/ 4015 w 10000"/>
                  <a:gd name="connsiteY50" fmla="*/ 6853 h 10046"/>
                  <a:gd name="connsiteX51" fmla="*/ 4015 w 10000"/>
                  <a:gd name="connsiteY51" fmla="*/ 1264 h 10046"/>
                  <a:gd name="connsiteX52" fmla="*/ 3693 w 10000"/>
                  <a:gd name="connsiteY52" fmla="*/ 971 h 10046"/>
                  <a:gd name="connsiteX53" fmla="*/ 3726 w 10000"/>
                  <a:gd name="connsiteY53" fmla="*/ 774 h 10046"/>
                  <a:gd name="connsiteX54" fmla="*/ 3582 w 10000"/>
                  <a:gd name="connsiteY54" fmla="*/ 541 h 10046"/>
                  <a:gd name="connsiteX55" fmla="*/ 3049 w 10000"/>
                  <a:gd name="connsiteY55" fmla="*/ 491 h 10046"/>
                  <a:gd name="connsiteX56" fmla="*/ 2323 w 10000"/>
                  <a:gd name="connsiteY56" fmla="*/ 578 h 10046"/>
                  <a:gd name="connsiteX57" fmla="*/ 2177 w 10000"/>
                  <a:gd name="connsiteY57" fmla="*/ 800 h 10046"/>
                  <a:gd name="connsiteX58" fmla="*/ 2209 w 10000"/>
                  <a:gd name="connsiteY58" fmla="*/ 958 h 10046"/>
                  <a:gd name="connsiteX59" fmla="*/ 1777 w 10000"/>
                  <a:gd name="connsiteY59" fmla="*/ 1264 h 10046"/>
                  <a:gd name="connsiteX60" fmla="*/ 1777 w 10000"/>
                  <a:gd name="connsiteY60" fmla="*/ 6853 h 10046"/>
                  <a:gd name="connsiteX61" fmla="*/ 2177 w 10000"/>
                  <a:gd name="connsiteY61" fmla="*/ 7158 h 10046"/>
                  <a:gd name="connsiteX62" fmla="*/ 2224 w 10000"/>
                  <a:gd name="connsiteY62" fmla="*/ 7381 h 10046"/>
                  <a:gd name="connsiteX63" fmla="*/ 2145 w 10000"/>
                  <a:gd name="connsiteY63" fmla="*/ 7514 h 10046"/>
                  <a:gd name="connsiteX64" fmla="*/ 1483 w 10000"/>
                  <a:gd name="connsiteY64" fmla="*/ 7588 h 10046"/>
                  <a:gd name="connsiteX65" fmla="*/ 1016 w 10000"/>
                  <a:gd name="connsiteY65" fmla="*/ 7537 h 10046"/>
                  <a:gd name="connsiteX66" fmla="*/ 934 w 10000"/>
                  <a:gd name="connsiteY66" fmla="*/ 7406 h 10046"/>
                  <a:gd name="connsiteX67" fmla="*/ 982 w 10000"/>
                  <a:gd name="connsiteY67" fmla="*/ 7158 h 10046"/>
                  <a:gd name="connsiteX68" fmla="*/ 1338 w 10000"/>
                  <a:gd name="connsiteY68" fmla="*/ 6853 h 10046"/>
                  <a:gd name="connsiteX69" fmla="*/ 1338 w 10000"/>
                  <a:gd name="connsiteY69" fmla="*/ 1264 h 10046"/>
                  <a:gd name="connsiteX70" fmla="*/ 918 w 10000"/>
                  <a:gd name="connsiteY70" fmla="*/ 958 h 10046"/>
                  <a:gd name="connsiteX71" fmla="*/ 934 w 10000"/>
                  <a:gd name="connsiteY71" fmla="*/ 835 h 10046"/>
                  <a:gd name="connsiteX72" fmla="*/ 838 w 10000"/>
                  <a:gd name="connsiteY72" fmla="*/ 491 h 10046"/>
                  <a:gd name="connsiteX73" fmla="*/ 401 w 10000"/>
                  <a:gd name="connsiteY73" fmla="*/ 335 h 10046"/>
                  <a:gd name="connsiteX74" fmla="*/ 191 w 10000"/>
                  <a:gd name="connsiteY74" fmla="*/ 272 h 10046"/>
                  <a:gd name="connsiteX75" fmla="*/ 128 w 10000"/>
                  <a:gd name="connsiteY75" fmla="*/ 249 h 10046"/>
                  <a:gd name="connsiteX76" fmla="*/ 128 w 10000"/>
                  <a:gd name="connsiteY76" fmla="*/ 249 h 10046"/>
                  <a:gd name="connsiteX77" fmla="*/ 144 w 10000"/>
                  <a:gd name="connsiteY77" fmla="*/ 222 h 10046"/>
                  <a:gd name="connsiteX78" fmla="*/ 516 w 10000"/>
                  <a:gd name="connsiteY78" fmla="*/ 64 h 10046"/>
                  <a:gd name="connsiteX79" fmla="*/ 401 w 10000"/>
                  <a:gd name="connsiteY79" fmla="*/ 1 h 10046"/>
                  <a:gd name="connsiteX80" fmla="*/ 144 w 10000"/>
                  <a:gd name="connsiteY80" fmla="*/ 102 h 10046"/>
                  <a:gd name="connsiteX81" fmla="*/ 0 w 10000"/>
                  <a:gd name="connsiteY81" fmla="*/ 235 h 10046"/>
                  <a:gd name="connsiteX82" fmla="*/ 0 w 10000"/>
                  <a:gd name="connsiteY82" fmla="*/ 249 h 10046"/>
                  <a:gd name="connsiteX83" fmla="*/ 128 w 10000"/>
                  <a:gd name="connsiteY83" fmla="*/ 361 h 10046"/>
                  <a:gd name="connsiteX84" fmla="*/ 484 w 10000"/>
                  <a:gd name="connsiteY84" fmla="*/ 454 h 10046"/>
                  <a:gd name="connsiteX85" fmla="*/ 724 w 10000"/>
                  <a:gd name="connsiteY85" fmla="*/ 555 h 10046"/>
                  <a:gd name="connsiteX86" fmla="*/ 807 w 10000"/>
                  <a:gd name="connsiteY86" fmla="*/ 835 h 10046"/>
                  <a:gd name="connsiteX87" fmla="*/ 790 w 10000"/>
                  <a:gd name="connsiteY87" fmla="*/ 958 h 10046"/>
                  <a:gd name="connsiteX88" fmla="*/ 433 w 10000"/>
                  <a:gd name="connsiteY88" fmla="*/ 1264 h 10046"/>
                  <a:gd name="connsiteX89" fmla="*/ 433 w 10000"/>
                  <a:gd name="connsiteY89" fmla="*/ 6853 h 10046"/>
                  <a:gd name="connsiteX90" fmla="*/ 838 w 10000"/>
                  <a:gd name="connsiteY90" fmla="*/ 7158 h 10046"/>
                  <a:gd name="connsiteX91" fmla="*/ 807 w 10000"/>
                  <a:gd name="connsiteY91" fmla="*/ 7406 h 10046"/>
                  <a:gd name="connsiteX92" fmla="*/ 950 w 10000"/>
                  <a:gd name="connsiteY92" fmla="*/ 7638 h 10046"/>
                  <a:gd name="connsiteX93" fmla="*/ 1483 w 10000"/>
                  <a:gd name="connsiteY93" fmla="*/ 7684 h 10046"/>
                  <a:gd name="connsiteX94" fmla="*/ 2209 w 10000"/>
                  <a:gd name="connsiteY94" fmla="*/ 7600 h 10046"/>
                  <a:gd name="connsiteX95" fmla="*/ 2354 w 10000"/>
                  <a:gd name="connsiteY95" fmla="*/ 7381 h 10046"/>
                  <a:gd name="connsiteX96" fmla="*/ 2323 w 10000"/>
                  <a:gd name="connsiteY96" fmla="*/ 7158 h 10046"/>
                  <a:gd name="connsiteX97" fmla="*/ 2678 w 10000"/>
                  <a:gd name="connsiteY97" fmla="*/ 6853 h 10046"/>
                  <a:gd name="connsiteX98" fmla="*/ 2678 w 10000"/>
                  <a:gd name="connsiteY98" fmla="*/ 1264 h 10046"/>
                  <a:gd name="connsiteX99" fmla="*/ 2339 w 10000"/>
                  <a:gd name="connsiteY99" fmla="*/ 958 h 10046"/>
                  <a:gd name="connsiteX100" fmla="*/ 2306 w 10000"/>
                  <a:gd name="connsiteY100" fmla="*/ 800 h 10046"/>
                  <a:gd name="connsiteX101" fmla="*/ 2388 w 10000"/>
                  <a:gd name="connsiteY101" fmla="*/ 665 h 10046"/>
                  <a:gd name="connsiteX102" fmla="*/ 3049 w 10000"/>
                  <a:gd name="connsiteY102" fmla="*/ 590 h 10046"/>
                  <a:gd name="connsiteX103" fmla="*/ 3517 w 10000"/>
                  <a:gd name="connsiteY103" fmla="*/ 641 h 10046"/>
                  <a:gd name="connsiteX104" fmla="*/ 3597 w 10000"/>
                  <a:gd name="connsiteY104" fmla="*/ 774 h 10046"/>
                  <a:gd name="connsiteX105" fmla="*/ 3567 w 10000"/>
                  <a:gd name="connsiteY105" fmla="*/ 958 h 10046"/>
                  <a:gd name="connsiteX106" fmla="*/ 3567 w 10000"/>
                  <a:gd name="connsiteY106" fmla="*/ 958 h 10046"/>
                  <a:gd name="connsiteX107" fmla="*/ 3112 w 10000"/>
                  <a:gd name="connsiteY107" fmla="*/ 1264 h 10046"/>
                  <a:gd name="connsiteX108" fmla="*/ 3112 w 10000"/>
                  <a:gd name="connsiteY108" fmla="*/ 6853 h 10046"/>
                  <a:gd name="connsiteX109" fmla="*/ 3403 w 10000"/>
                  <a:gd name="connsiteY109" fmla="*/ 7146 h 10046"/>
                  <a:gd name="connsiteX110" fmla="*/ 3372 w 10000"/>
                  <a:gd name="connsiteY110" fmla="*/ 7381 h 10046"/>
                  <a:gd name="connsiteX111" fmla="*/ 3517 w 10000"/>
                  <a:gd name="connsiteY111" fmla="*/ 7613 h 10046"/>
                  <a:gd name="connsiteX112" fmla="*/ 4049 w 10000"/>
                  <a:gd name="connsiteY112" fmla="*/ 7674 h 10046"/>
                  <a:gd name="connsiteX113" fmla="*/ 4771 w 10000"/>
                  <a:gd name="connsiteY113" fmla="*/ 7588 h 10046"/>
                  <a:gd name="connsiteX114" fmla="*/ 4918 w 10000"/>
                  <a:gd name="connsiteY114" fmla="*/ 7356 h 10046"/>
                  <a:gd name="connsiteX115" fmla="*/ 4885 w 10000"/>
                  <a:gd name="connsiteY115" fmla="*/ 7158 h 10046"/>
                  <a:gd name="connsiteX116" fmla="*/ 4918 w 10000"/>
                  <a:gd name="connsiteY116" fmla="*/ 7171 h 10046"/>
                  <a:gd name="connsiteX117" fmla="*/ 5371 w 10000"/>
                  <a:gd name="connsiteY117" fmla="*/ 6853 h 10046"/>
                  <a:gd name="connsiteX118" fmla="*/ 5371 w 10000"/>
                  <a:gd name="connsiteY118" fmla="*/ 1264 h 10046"/>
                  <a:gd name="connsiteX119" fmla="*/ 4918 w 10000"/>
                  <a:gd name="connsiteY119" fmla="*/ 958 h 10046"/>
                  <a:gd name="connsiteX120" fmla="*/ 4885 w 10000"/>
                  <a:gd name="connsiteY120" fmla="*/ 958 h 10046"/>
                  <a:gd name="connsiteX121" fmla="*/ 4871 w 10000"/>
                  <a:gd name="connsiteY121" fmla="*/ 787 h 10046"/>
                  <a:gd name="connsiteX122" fmla="*/ 4935 w 10000"/>
                  <a:gd name="connsiteY122" fmla="*/ 651 h 10046"/>
                  <a:gd name="connsiteX123" fmla="*/ 5612 w 10000"/>
                  <a:gd name="connsiteY123" fmla="*/ 578 h 10046"/>
                  <a:gd name="connsiteX124" fmla="*/ 6082 w 10000"/>
                  <a:gd name="connsiteY124" fmla="*/ 627 h 10046"/>
                  <a:gd name="connsiteX125" fmla="*/ 6161 w 10000"/>
                  <a:gd name="connsiteY125" fmla="*/ 764 h 10046"/>
                  <a:gd name="connsiteX126" fmla="*/ 6113 w 10000"/>
                  <a:gd name="connsiteY126" fmla="*/ 971 h 10046"/>
                  <a:gd name="connsiteX127" fmla="*/ 5807 w 10000"/>
                  <a:gd name="connsiteY127" fmla="*/ 1264 h 10046"/>
                  <a:gd name="connsiteX128" fmla="*/ 5807 w 10000"/>
                  <a:gd name="connsiteY128" fmla="*/ 6853 h 10046"/>
                  <a:gd name="connsiteX129" fmla="*/ 6096 w 10000"/>
                  <a:gd name="connsiteY129" fmla="*/ 7146 h 10046"/>
                  <a:gd name="connsiteX130" fmla="*/ 6049 w 10000"/>
                  <a:gd name="connsiteY130" fmla="*/ 7381 h 10046"/>
                  <a:gd name="connsiteX131" fmla="*/ 6208 w 10000"/>
                  <a:gd name="connsiteY131" fmla="*/ 7613 h 10046"/>
                  <a:gd name="connsiteX132" fmla="*/ 6741 w 10000"/>
                  <a:gd name="connsiteY132" fmla="*/ 7674 h 10046"/>
                  <a:gd name="connsiteX133" fmla="*/ 7467 w 10000"/>
                  <a:gd name="connsiteY133" fmla="*/ 7588 h 10046"/>
                  <a:gd name="connsiteX134" fmla="*/ 7613 w 10000"/>
                  <a:gd name="connsiteY134" fmla="*/ 7356 h 10046"/>
                  <a:gd name="connsiteX135" fmla="*/ 7581 w 10000"/>
                  <a:gd name="connsiteY135" fmla="*/ 7171 h 10046"/>
                  <a:gd name="connsiteX136" fmla="*/ 7597 w 10000"/>
                  <a:gd name="connsiteY136" fmla="*/ 7171 h 10046"/>
                  <a:gd name="connsiteX137" fmla="*/ 8049 w 10000"/>
                  <a:gd name="connsiteY137" fmla="*/ 6853 h 10046"/>
                  <a:gd name="connsiteX138" fmla="*/ 8049 w 10000"/>
                  <a:gd name="connsiteY138" fmla="*/ 1264 h 10046"/>
                  <a:gd name="connsiteX139" fmla="*/ 7597 w 10000"/>
                  <a:gd name="connsiteY139" fmla="*/ 958 h 10046"/>
                  <a:gd name="connsiteX140" fmla="*/ 7581 w 10000"/>
                  <a:gd name="connsiteY140" fmla="*/ 958 h 10046"/>
                  <a:gd name="connsiteX141" fmla="*/ 7566 w 10000"/>
                  <a:gd name="connsiteY141" fmla="*/ 787 h 10046"/>
                  <a:gd name="connsiteX142" fmla="*/ 7646 w 10000"/>
                  <a:gd name="connsiteY142" fmla="*/ 651 h 10046"/>
                  <a:gd name="connsiteX143" fmla="*/ 8306 w 10000"/>
                  <a:gd name="connsiteY143" fmla="*/ 578 h 10046"/>
                  <a:gd name="connsiteX144" fmla="*/ 8773 w 10000"/>
                  <a:gd name="connsiteY144" fmla="*/ 627 h 10046"/>
                  <a:gd name="connsiteX145" fmla="*/ 8857 w 10000"/>
                  <a:gd name="connsiteY145" fmla="*/ 764 h 10046"/>
                  <a:gd name="connsiteX146" fmla="*/ 8822 w 10000"/>
                  <a:gd name="connsiteY146" fmla="*/ 971 h 10046"/>
                  <a:gd name="connsiteX147" fmla="*/ 8500 w 10000"/>
                  <a:gd name="connsiteY147" fmla="*/ 1264 h 10046"/>
                  <a:gd name="connsiteX148" fmla="*/ 8500 w 10000"/>
                  <a:gd name="connsiteY148" fmla="*/ 6853 h 10046"/>
                  <a:gd name="connsiteX149" fmla="*/ 8888 w 10000"/>
                  <a:gd name="connsiteY149" fmla="*/ 7158 h 10046"/>
                  <a:gd name="connsiteX150" fmla="*/ 9016 w 10000"/>
                  <a:gd name="connsiteY150" fmla="*/ 7537 h 10046"/>
                  <a:gd name="connsiteX151" fmla="*/ 8952 w 10000"/>
                  <a:gd name="connsiteY151" fmla="*/ 7663 h 10046"/>
                  <a:gd name="connsiteX152" fmla="*/ 8727 w 10000"/>
                  <a:gd name="connsiteY152" fmla="*/ 7710 h 10046"/>
                  <a:gd name="connsiteX153" fmla="*/ 8146 w 10000"/>
                  <a:gd name="connsiteY153" fmla="*/ 7724 h 10046"/>
                  <a:gd name="connsiteX154" fmla="*/ 7677 w 10000"/>
                  <a:gd name="connsiteY154" fmla="*/ 7797 h 10046"/>
                  <a:gd name="connsiteX155" fmla="*/ 7566 w 10000"/>
                  <a:gd name="connsiteY155" fmla="*/ 7992 h 10046"/>
                  <a:gd name="connsiteX156" fmla="*/ 7903 w 10000"/>
                  <a:gd name="connsiteY156" fmla="*/ 8383 h 10046"/>
                  <a:gd name="connsiteX157" fmla="*/ 8757 w 10000"/>
                  <a:gd name="connsiteY157" fmla="*/ 8446 h 10046"/>
                  <a:gd name="connsiteX158" fmla="*/ 9531 w 10000"/>
                  <a:gd name="connsiteY158" fmla="*/ 8505 h 10046"/>
                  <a:gd name="connsiteX159" fmla="*/ 9758 w 10000"/>
                  <a:gd name="connsiteY159" fmla="*/ 8643 h 10046"/>
                  <a:gd name="connsiteX160" fmla="*/ 9872 w 10000"/>
                  <a:gd name="connsiteY160" fmla="*/ 8803 h 10046"/>
                  <a:gd name="connsiteX161" fmla="*/ 9791 w 10000"/>
                  <a:gd name="connsiteY161" fmla="*/ 8887 h 10046"/>
                  <a:gd name="connsiteX162" fmla="*/ 9420 w 10000"/>
                  <a:gd name="connsiteY162" fmla="*/ 8958 h 10046"/>
                  <a:gd name="connsiteX163" fmla="*/ 9082 w 10000"/>
                  <a:gd name="connsiteY163" fmla="*/ 8971 h 10046"/>
                  <a:gd name="connsiteX164" fmla="*/ 5032 w 10000"/>
                  <a:gd name="connsiteY164" fmla="*/ 8814 h 10046"/>
                  <a:gd name="connsiteX165" fmla="*/ 4209 w 10000"/>
                  <a:gd name="connsiteY165" fmla="*/ 8861 h 10046"/>
                  <a:gd name="connsiteX166" fmla="*/ 3597 w 10000"/>
                  <a:gd name="connsiteY166" fmla="*/ 9402 h 10046"/>
                  <a:gd name="connsiteX167" fmla="*/ 3709 w 10000"/>
                  <a:gd name="connsiteY167" fmla="*/ 9953 h 10046"/>
                  <a:gd name="connsiteX168" fmla="*/ 3709 w 10000"/>
                  <a:gd name="connsiteY168" fmla="*/ 9976 h 10046"/>
                  <a:gd name="connsiteX169" fmla="*/ 4240 w 10000"/>
                  <a:gd name="connsiteY169" fmla="*/ 8947 h 10046"/>
                  <a:gd name="connsiteX170" fmla="*/ 5032 w 10000"/>
                  <a:gd name="connsiteY170" fmla="*/ 8910 h 10046"/>
                  <a:gd name="connsiteX171" fmla="*/ 9082 w 10000"/>
                  <a:gd name="connsiteY171" fmla="*/ 9070 h 10046"/>
                  <a:gd name="connsiteX172" fmla="*/ 9436 w 10000"/>
                  <a:gd name="connsiteY172" fmla="*/ 9059 h 10046"/>
                  <a:gd name="connsiteX173" fmla="*/ 9872 w 10000"/>
                  <a:gd name="connsiteY173" fmla="*/ 8971 h 10046"/>
                  <a:gd name="connsiteX174" fmla="*/ 10000 w 10000"/>
                  <a:gd name="connsiteY174" fmla="*/ 8803 h 10046"/>
                  <a:gd name="connsiteX175" fmla="*/ 9858 w 10000"/>
                  <a:gd name="connsiteY175" fmla="*/ 8567 h 10046"/>
                  <a:gd name="connsiteX0" fmla="*/ 9858 w 10000"/>
                  <a:gd name="connsiteY0" fmla="*/ 8567 h 10097"/>
                  <a:gd name="connsiteX1" fmla="*/ 9599 w 10000"/>
                  <a:gd name="connsiteY1" fmla="*/ 8423 h 10097"/>
                  <a:gd name="connsiteX2" fmla="*/ 8773 w 10000"/>
                  <a:gd name="connsiteY2" fmla="*/ 8348 h 10097"/>
                  <a:gd name="connsiteX3" fmla="*/ 7967 w 10000"/>
                  <a:gd name="connsiteY3" fmla="*/ 8299 h 10097"/>
                  <a:gd name="connsiteX4" fmla="*/ 7693 w 10000"/>
                  <a:gd name="connsiteY4" fmla="*/ 7992 h 10097"/>
                  <a:gd name="connsiteX5" fmla="*/ 7757 w 10000"/>
                  <a:gd name="connsiteY5" fmla="*/ 7869 h 10097"/>
                  <a:gd name="connsiteX6" fmla="*/ 7967 w 10000"/>
                  <a:gd name="connsiteY6" fmla="*/ 7833 h 10097"/>
                  <a:gd name="connsiteX7" fmla="*/ 8563 w 10000"/>
                  <a:gd name="connsiteY7" fmla="*/ 7822 h 10097"/>
                  <a:gd name="connsiteX8" fmla="*/ 9032 w 10000"/>
                  <a:gd name="connsiteY8" fmla="*/ 7735 h 10097"/>
                  <a:gd name="connsiteX9" fmla="*/ 9146 w 10000"/>
                  <a:gd name="connsiteY9" fmla="*/ 7537 h 10097"/>
                  <a:gd name="connsiteX10" fmla="*/ 9032 w 10000"/>
                  <a:gd name="connsiteY10" fmla="*/ 7158 h 10097"/>
                  <a:gd name="connsiteX11" fmla="*/ 9403 w 10000"/>
                  <a:gd name="connsiteY11" fmla="*/ 6853 h 10097"/>
                  <a:gd name="connsiteX12" fmla="*/ 9403 w 10000"/>
                  <a:gd name="connsiteY12" fmla="*/ 1264 h 10097"/>
                  <a:gd name="connsiteX13" fmla="*/ 8952 w 10000"/>
                  <a:gd name="connsiteY13" fmla="*/ 958 h 10097"/>
                  <a:gd name="connsiteX14" fmla="*/ 8985 w 10000"/>
                  <a:gd name="connsiteY14" fmla="*/ 764 h 10097"/>
                  <a:gd name="connsiteX15" fmla="*/ 8822 w 10000"/>
                  <a:gd name="connsiteY15" fmla="*/ 529 h 10097"/>
                  <a:gd name="connsiteX16" fmla="*/ 8306 w 10000"/>
                  <a:gd name="connsiteY16" fmla="*/ 480 h 10097"/>
                  <a:gd name="connsiteX17" fmla="*/ 7581 w 10000"/>
                  <a:gd name="connsiteY17" fmla="*/ 567 h 10097"/>
                  <a:gd name="connsiteX18" fmla="*/ 7436 w 10000"/>
                  <a:gd name="connsiteY18" fmla="*/ 787 h 10097"/>
                  <a:gd name="connsiteX19" fmla="*/ 7467 w 10000"/>
                  <a:gd name="connsiteY19" fmla="*/ 971 h 10097"/>
                  <a:gd name="connsiteX20" fmla="*/ 7147 w 10000"/>
                  <a:gd name="connsiteY20" fmla="*/ 1264 h 10097"/>
                  <a:gd name="connsiteX21" fmla="*/ 7147 w 10000"/>
                  <a:gd name="connsiteY21" fmla="*/ 6853 h 10097"/>
                  <a:gd name="connsiteX22" fmla="*/ 7452 w 10000"/>
                  <a:gd name="connsiteY22" fmla="*/ 7146 h 10097"/>
                  <a:gd name="connsiteX23" fmla="*/ 7483 w 10000"/>
                  <a:gd name="connsiteY23" fmla="*/ 7356 h 10097"/>
                  <a:gd name="connsiteX24" fmla="*/ 7403 w 10000"/>
                  <a:gd name="connsiteY24" fmla="*/ 7501 h 10097"/>
                  <a:gd name="connsiteX25" fmla="*/ 6741 w 10000"/>
                  <a:gd name="connsiteY25" fmla="*/ 7573 h 10097"/>
                  <a:gd name="connsiteX26" fmla="*/ 6258 w 10000"/>
                  <a:gd name="connsiteY26" fmla="*/ 7525 h 10097"/>
                  <a:gd name="connsiteX27" fmla="*/ 6177 w 10000"/>
                  <a:gd name="connsiteY27" fmla="*/ 7381 h 10097"/>
                  <a:gd name="connsiteX28" fmla="*/ 6224 w 10000"/>
                  <a:gd name="connsiteY28" fmla="*/ 7158 h 10097"/>
                  <a:gd name="connsiteX29" fmla="*/ 6258 w 10000"/>
                  <a:gd name="connsiteY29" fmla="*/ 7171 h 10097"/>
                  <a:gd name="connsiteX30" fmla="*/ 6708 w 10000"/>
                  <a:gd name="connsiteY30" fmla="*/ 6853 h 10097"/>
                  <a:gd name="connsiteX31" fmla="*/ 6708 w 10000"/>
                  <a:gd name="connsiteY31" fmla="*/ 1264 h 10097"/>
                  <a:gd name="connsiteX32" fmla="*/ 6258 w 10000"/>
                  <a:gd name="connsiteY32" fmla="*/ 958 h 10097"/>
                  <a:gd name="connsiteX33" fmla="*/ 6258 w 10000"/>
                  <a:gd name="connsiteY33" fmla="*/ 958 h 10097"/>
                  <a:gd name="connsiteX34" fmla="*/ 6288 w 10000"/>
                  <a:gd name="connsiteY34" fmla="*/ 764 h 10097"/>
                  <a:gd name="connsiteX35" fmla="*/ 6129 w 10000"/>
                  <a:gd name="connsiteY35" fmla="*/ 529 h 10097"/>
                  <a:gd name="connsiteX36" fmla="*/ 5612 w 10000"/>
                  <a:gd name="connsiteY36" fmla="*/ 480 h 10097"/>
                  <a:gd name="connsiteX37" fmla="*/ 4871 w 10000"/>
                  <a:gd name="connsiteY37" fmla="*/ 567 h 10097"/>
                  <a:gd name="connsiteX38" fmla="*/ 4724 w 10000"/>
                  <a:gd name="connsiteY38" fmla="*/ 787 h 10097"/>
                  <a:gd name="connsiteX39" fmla="*/ 4757 w 10000"/>
                  <a:gd name="connsiteY39" fmla="*/ 971 h 10097"/>
                  <a:gd name="connsiteX40" fmla="*/ 4467 w 10000"/>
                  <a:gd name="connsiteY40" fmla="*/ 1264 h 10097"/>
                  <a:gd name="connsiteX41" fmla="*/ 4467 w 10000"/>
                  <a:gd name="connsiteY41" fmla="*/ 6853 h 10097"/>
                  <a:gd name="connsiteX42" fmla="*/ 4757 w 10000"/>
                  <a:gd name="connsiteY42" fmla="*/ 7146 h 10097"/>
                  <a:gd name="connsiteX43" fmla="*/ 4790 w 10000"/>
                  <a:gd name="connsiteY43" fmla="*/ 7356 h 10097"/>
                  <a:gd name="connsiteX44" fmla="*/ 4708 w 10000"/>
                  <a:gd name="connsiteY44" fmla="*/ 7501 h 10097"/>
                  <a:gd name="connsiteX45" fmla="*/ 4049 w 10000"/>
                  <a:gd name="connsiteY45" fmla="*/ 7573 h 10097"/>
                  <a:gd name="connsiteX46" fmla="*/ 3582 w 10000"/>
                  <a:gd name="connsiteY46" fmla="*/ 7525 h 10097"/>
                  <a:gd name="connsiteX47" fmla="*/ 3499 w 10000"/>
                  <a:gd name="connsiteY47" fmla="*/ 7381 h 10097"/>
                  <a:gd name="connsiteX48" fmla="*/ 3534 w 10000"/>
                  <a:gd name="connsiteY48" fmla="*/ 7158 h 10097"/>
                  <a:gd name="connsiteX49" fmla="*/ 3567 w 10000"/>
                  <a:gd name="connsiteY49" fmla="*/ 7171 h 10097"/>
                  <a:gd name="connsiteX50" fmla="*/ 4015 w 10000"/>
                  <a:gd name="connsiteY50" fmla="*/ 6853 h 10097"/>
                  <a:gd name="connsiteX51" fmla="*/ 4015 w 10000"/>
                  <a:gd name="connsiteY51" fmla="*/ 1264 h 10097"/>
                  <a:gd name="connsiteX52" fmla="*/ 3693 w 10000"/>
                  <a:gd name="connsiteY52" fmla="*/ 971 h 10097"/>
                  <a:gd name="connsiteX53" fmla="*/ 3726 w 10000"/>
                  <a:gd name="connsiteY53" fmla="*/ 774 h 10097"/>
                  <a:gd name="connsiteX54" fmla="*/ 3582 w 10000"/>
                  <a:gd name="connsiteY54" fmla="*/ 541 h 10097"/>
                  <a:gd name="connsiteX55" fmla="*/ 3049 w 10000"/>
                  <a:gd name="connsiteY55" fmla="*/ 491 h 10097"/>
                  <a:gd name="connsiteX56" fmla="*/ 2323 w 10000"/>
                  <a:gd name="connsiteY56" fmla="*/ 578 h 10097"/>
                  <a:gd name="connsiteX57" fmla="*/ 2177 w 10000"/>
                  <a:gd name="connsiteY57" fmla="*/ 800 h 10097"/>
                  <a:gd name="connsiteX58" fmla="*/ 2209 w 10000"/>
                  <a:gd name="connsiteY58" fmla="*/ 958 h 10097"/>
                  <a:gd name="connsiteX59" fmla="*/ 1777 w 10000"/>
                  <a:gd name="connsiteY59" fmla="*/ 1264 h 10097"/>
                  <a:gd name="connsiteX60" fmla="*/ 1777 w 10000"/>
                  <a:gd name="connsiteY60" fmla="*/ 6853 h 10097"/>
                  <a:gd name="connsiteX61" fmla="*/ 2177 w 10000"/>
                  <a:gd name="connsiteY61" fmla="*/ 7158 h 10097"/>
                  <a:gd name="connsiteX62" fmla="*/ 2224 w 10000"/>
                  <a:gd name="connsiteY62" fmla="*/ 7381 h 10097"/>
                  <a:gd name="connsiteX63" fmla="*/ 2145 w 10000"/>
                  <a:gd name="connsiteY63" fmla="*/ 7514 h 10097"/>
                  <a:gd name="connsiteX64" fmla="*/ 1483 w 10000"/>
                  <a:gd name="connsiteY64" fmla="*/ 7588 h 10097"/>
                  <a:gd name="connsiteX65" fmla="*/ 1016 w 10000"/>
                  <a:gd name="connsiteY65" fmla="*/ 7537 h 10097"/>
                  <a:gd name="connsiteX66" fmla="*/ 934 w 10000"/>
                  <a:gd name="connsiteY66" fmla="*/ 7406 h 10097"/>
                  <a:gd name="connsiteX67" fmla="*/ 982 w 10000"/>
                  <a:gd name="connsiteY67" fmla="*/ 7158 h 10097"/>
                  <a:gd name="connsiteX68" fmla="*/ 1338 w 10000"/>
                  <a:gd name="connsiteY68" fmla="*/ 6853 h 10097"/>
                  <a:gd name="connsiteX69" fmla="*/ 1338 w 10000"/>
                  <a:gd name="connsiteY69" fmla="*/ 1264 h 10097"/>
                  <a:gd name="connsiteX70" fmla="*/ 918 w 10000"/>
                  <a:gd name="connsiteY70" fmla="*/ 958 h 10097"/>
                  <a:gd name="connsiteX71" fmla="*/ 934 w 10000"/>
                  <a:gd name="connsiteY71" fmla="*/ 835 h 10097"/>
                  <a:gd name="connsiteX72" fmla="*/ 838 w 10000"/>
                  <a:gd name="connsiteY72" fmla="*/ 491 h 10097"/>
                  <a:gd name="connsiteX73" fmla="*/ 401 w 10000"/>
                  <a:gd name="connsiteY73" fmla="*/ 335 h 10097"/>
                  <a:gd name="connsiteX74" fmla="*/ 191 w 10000"/>
                  <a:gd name="connsiteY74" fmla="*/ 272 h 10097"/>
                  <a:gd name="connsiteX75" fmla="*/ 128 w 10000"/>
                  <a:gd name="connsiteY75" fmla="*/ 249 h 10097"/>
                  <a:gd name="connsiteX76" fmla="*/ 128 w 10000"/>
                  <a:gd name="connsiteY76" fmla="*/ 249 h 10097"/>
                  <a:gd name="connsiteX77" fmla="*/ 144 w 10000"/>
                  <a:gd name="connsiteY77" fmla="*/ 222 h 10097"/>
                  <a:gd name="connsiteX78" fmla="*/ 516 w 10000"/>
                  <a:gd name="connsiteY78" fmla="*/ 64 h 10097"/>
                  <a:gd name="connsiteX79" fmla="*/ 401 w 10000"/>
                  <a:gd name="connsiteY79" fmla="*/ 1 h 10097"/>
                  <a:gd name="connsiteX80" fmla="*/ 144 w 10000"/>
                  <a:gd name="connsiteY80" fmla="*/ 102 h 10097"/>
                  <a:gd name="connsiteX81" fmla="*/ 0 w 10000"/>
                  <a:gd name="connsiteY81" fmla="*/ 235 h 10097"/>
                  <a:gd name="connsiteX82" fmla="*/ 0 w 10000"/>
                  <a:gd name="connsiteY82" fmla="*/ 249 h 10097"/>
                  <a:gd name="connsiteX83" fmla="*/ 128 w 10000"/>
                  <a:gd name="connsiteY83" fmla="*/ 361 h 10097"/>
                  <a:gd name="connsiteX84" fmla="*/ 484 w 10000"/>
                  <a:gd name="connsiteY84" fmla="*/ 454 h 10097"/>
                  <a:gd name="connsiteX85" fmla="*/ 724 w 10000"/>
                  <a:gd name="connsiteY85" fmla="*/ 555 h 10097"/>
                  <a:gd name="connsiteX86" fmla="*/ 807 w 10000"/>
                  <a:gd name="connsiteY86" fmla="*/ 835 h 10097"/>
                  <a:gd name="connsiteX87" fmla="*/ 790 w 10000"/>
                  <a:gd name="connsiteY87" fmla="*/ 958 h 10097"/>
                  <a:gd name="connsiteX88" fmla="*/ 433 w 10000"/>
                  <a:gd name="connsiteY88" fmla="*/ 1264 h 10097"/>
                  <a:gd name="connsiteX89" fmla="*/ 433 w 10000"/>
                  <a:gd name="connsiteY89" fmla="*/ 6853 h 10097"/>
                  <a:gd name="connsiteX90" fmla="*/ 838 w 10000"/>
                  <a:gd name="connsiteY90" fmla="*/ 7158 h 10097"/>
                  <a:gd name="connsiteX91" fmla="*/ 807 w 10000"/>
                  <a:gd name="connsiteY91" fmla="*/ 7406 h 10097"/>
                  <a:gd name="connsiteX92" fmla="*/ 950 w 10000"/>
                  <a:gd name="connsiteY92" fmla="*/ 7638 h 10097"/>
                  <a:gd name="connsiteX93" fmla="*/ 1483 w 10000"/>
                  <a:gd name="connsiteY93" fmla="*/ 7684 h 10097"/>
                  <a:gd name="connsiteX94" fmla="*/ 2209 w 10000"/>
                  <a:gd name="connsiteY94" fmla="*/ 7600 h 10097"/>
                  <a:gd name="connsiteX95" fmla="*/ 2354 w 10000"/>
                  <a:gd name="connsiteY95" fmla="*/ 7381 h 10097"/>
                  <a:gd name="connsiteX96" fmla="*/ 2323 w 10000"/>
                  <a:gd name="connsiteY96" fmla="*/ 7158 h 10097"/>
                  <a:gd name="connsiteX97" fmla="*/ 2678 w 10000"/>
                  <a:gd name="connsiteY97" fmla="*/ 6853 h 10097"/>
                  <a:gd name="connsiteX98" fmla="*/ 2678 w 10000"/>
                  <a:gd name="connsiteY98" fmla="*/ 1264 h 10097"/>
                  <a:gd name="connsiteX99" fmla="*/ 2339 w 10000"/>
                  <a:gd name="connsiteY99" fmla="*/ 958 h 10097"/>
                  <a:gd name="connsiteX100" fmla="*/ 2306 w 10000"/>
                  <a:gd name="connsiteY100" fmla="*/ 800 h 10097"/>
                  <a:gd name="connsiteX101" fmla="*/ 2388 w 10000"/>
                  <a:gd name="connsiteY101" fmla="*/ 665 h 10097"/>
                  <a:gd name="connsiteX102" fmla="*/ 3049 w 10000"/>
                  <a:gd name="connsiteY102" fmla="*/ 590 h 10097"/>
                  <a:gd name="connsiteX103" fmla="*/ 3517 w 10000"/>
                  <a:gd name="connsiteY103" fmla="*/ 641 h 10097"/>
                  <a:gd name="connsiteX104" fmla="*/ 3597 w 10000"/>
                  <a:gd name="connsiteY104" fmla="*/ 774 h 10097"/>
                  <a:gd name="connsiteX105" fmla="*/ 3567 w 10000"/>
                  <a:gd name="connsiteY105" fmla="*/ 958 h 10097"/>
                  <a:gd name="connsiteX106" fmla="*/ 3567 w 10000"/>
                  <a:gd name="connsiteY106" fmla="*/ 958 h 10097"/>
                  <a:gd name="connsiteX107" fmla="*/ 3112 w 10000"/>
                  <a:gd name="connsiteY107" fmla="*/ 1264 h 10097"/>
                  <a:gd name="connsiteX108" fmla="*/ 3112 w 10000"/>
                  <a:gd name="connsiteY108" fmla="*/ 6853 h 10097"/>
                  <a:gd name="connsiteX109" fmla="*/ 3403 w 10000"/>
                  <a:gd name="connsiteY109" fmla="*/ 7146 h 10097"/>
                  <a:gd name="connsiteX110" fmla="*/ 3372 w 10000"/>
                  <a:gd name="connsiteY110" fmla="*/ 7381 h 10097"/>
                  <a:gd name="connsiteX111" fmla="*/ 3517 w 10000"/>
                  <a:gd name="connsiteY111" fmla="*/ 7613 h 10097"/>
                  <a:gd name="connsiteX112" fmla="*/ 4049 w 10000"/>
                  <a:gd name="connsiteY112" fmla="*/ 7674 h 10097"/>
                  <a:gd name="connsiteX113" fmla="*/ 4771 w 10000"/>
                  <a:gd name="connsiteY113" fmla="*/ 7588 h 10097"/>
                  <a:gd name="connsiteX114" fmla="*/ 4918 w 10000"/>
                  <a:gd name="connsiteY114" fmla="*/ 7356 h 10097"/>
                  <a:gd name="connsiteX115" fmla="*/ 4885 w 10000"/>
                  <a:gd name="connsiteY115" fmla="*/ 7158 h 10097"/>
                  <a:gd name="connsiteX116" fmla="*/ 4918 w 10000"/>
                  <a:gd name="connsiteY116" fmla="*/ 7171 h 10097"/>
                  <a:gd name="connsiteX117" fmla="*/ 5371 w 10000"/>
                  <a:gd name="connsiteY117" fmla="*/ 6853 h 10097"/>
                  <a:gd name="connsiteX118" fmla="*/ 5371 w 10000"/>
                  <a:gd name="connsiteY118" fmla="*/ 1264 h 10097"/>
                  <a:gd name="connsiteX119" fmla="*/ 4918 w 10000"/>
                  <a:gd name="connsiteY119" fmla="*/ 958 h 10097"/>
                  <a:gd name="connsiteX120" fmla="*/ 4885 w 10000"/>
                  <a:gd name="connsiteY120" fmla="*/ 958 h 10097"/>
                  <a:gd name="connsiteX121" fmla="*/ 4871 w 10000"/>
                  <a:gd name="connsiteY121" fmla="*/ 787 h 10097"/>
                  <a:gd name="connsiteX122" fmla="*/ 4935 w 10000"/>
                  <a:gd name="connsiteY122" fmla="*/ 651 h 10097"/>
                  <a:gd name="connsiteX123" fmla="*/ 5612 w 10000"/>
                  <a:gd name="connsiteY123" fmla="*/ 578 h 10097"/>
                  <a:gd name="connsiteX124" fmla="*/ 6082 w 10000"/>
                  <a:gd name="connsiteY124" fmla="*/ 627 h 10097"/>
                  <a:gd name="connsiteX125" fmla="*/ 6161 w 10000"/>
                  <a:gd name="connsiteY125" fmla="*/ 764 h 10097"/>
                  <a:gd name="connsiteX126" fmla="*/ 6113 w 10000"/>
                  <a:gd name="connsiteY126" fmla="*/ 971 h 10097"/>
                  <a:gd name="connsiteX127" fmla="*/ 5807 w 10000"/>
                  <a:gd name="connsiteY127" fmla="*/ 1264 h 10097"/>
                  <a:gd name="connsiteX128" fmla="*/ 5807 w 10000"/>
                  <a:gd name="connsiteY128" fmla="*/ 6853 h 10097"/>
                  <a:gd name="connsiteX129" fmla="*/ 6096 w 10000"/>
                  <a:gd name="connsiteY129" fmla="*/ 7146 h 10097"/>
                  <a:gd name="connsiteX130" fmla="*/ 6049 w 10000"/>
                  <a:gd name="connsiteY130" fmla="*/ 7381 h 10097"/>
                  <a:gd name="connsiteX131" fmla="*/ 6208 w 10000"/>
                  <a:gd name="connsiteY131" fmla="*/ 7613 h 10097"/>
                  <a:gd name="connsiteX132" fmla="*/ 6741 w 10000"/>
                  <a:gd name="connsiteY132" fmla="*/ 7674 h 10097"/>
                  <a:gd name="connsiteX133" fmla="*/ 7467 w 10000"/>
                  <a:gd name="connsiteY133" fmla="*/ 7588 h 10097"/>
                  <a:gd name="connsiteX134" fmla="*/ 7613 w 10000"/>
                  <a:gd name="connsiteY134" fmla="*/ 7356 h 10097"/>
                  <a:gd name="connsiteX135" fmla="*/ 7581 w 10000"/>
                  <a:gd name="connsiteY135" fmla="*/ 7171 h 10097"/>
                  <a:gd name="connsiteX136" fmla="*/ 7597 w 10000"/>
                  <a:gd name="connsiteY136" fmla="*/ 7171 h 10097"/>
                  <a:gd name="connsiteX137" fmla="*/ 8049 w 10000"/>
                  <a:gd name="connsiteY137" fmla="*/ 6853 h 10097"/>
                  <a:gd name="connsiteX138" fmla="*/ 8049 w 10000"/>
                  <a:gd name="connsiteY138" fmla="*/ 1264 h 10097"/>
                  <a:gd name="connsiteX139" fmla="*/ 7597 w 10000"/>
                  <a:gd name="connsiteY139" fmla="*/ 958 h 10097"/>
                  <a:gd name="connsiteX140" fmla="*/ 7581 w 10000"/>
                  <a:gd name="connsiteY140" fmla="*/ 958 h 10097"/>
                  <a:gd name="connsiteX141" fmla="*/ 7566 w 10000"/>
                  <a:gd name="connsiteY141" fmla="*/ 787 h 10097"/>
                  <a:gd name="connsiteX142" fmla="*/ 7646 w 10000"/>
                  <a:gd name="connsiteY142" fmla="*/ 651 h 10097"/>
                  <a:gd name="connsiteX143" fmla="*/ 8306 w 10000"/>
                  <a:gd name="connsiteY143" fmla="*/ 578 h 10097"/>
                  <a:gd name="connsiteX144" fmla="*/ 8773 w 10000"/>
                  <a:gd name="connsiteY144" fmla="*/ 627 h 10097"/>
                  <a:gd name="connsiteX145" fmla="*/ 8857 w 10000"/>
                  <a:gd name="connsiteY145" fmla="*/ 764 h 10097"/>
                  <a:gd name="connsiteX146" fmla="*/ 8822 w 10000"/>
                  <a:gd name="connsiteY146" fmla="*/ 971 h 10097"/>
                  <a:gd name="connsiteX147" fmla="*/ 8500 w 10000"/>
                  <a:gd name="connsiteY147" fmla="*/ 1264 h 10097"/>
                  <a:gd name="connsiteX148" fmla="*/ 8500 w 10000"/>
                  <a:gd name="connsiteY148" fmla="*/ 6853 h 10097"/>
                  <a:gd name="connsiteX149" fmla="*/ 8888 w 10000"/>
                  <a:gd name="connsiteY149" fmla="*/ 7158 h 10097"/>
                  <a:gd name="connsiteX150" fmla="*/ 9016 w 10000"/>
                  <a:gd name="connsiteY150" fmla="*/ 7537 h 10097"/>
                  <a:gd name="connsiteX151" fmla="*/ 8952 w 10000"/>
                  <a:gd name="connsiteY151" fmla="*/ 7663 h 10097"/>
                  <a:gd name="connsiteX152" fmla="*/ 8727 w 10000"/>
                  <a:gd name="connsiteY152" fmla="*/ 7710 h 10097"/>
                  <a:gd name="connsiteX153" fmla="*/ 8146 w 10000"/>
                  <a:gd name="connsiteY153" fmla="*/ 7724 h 10097"/>
                  <a:gd name="connsiteX154" fmla="*/ 7677 w 10000"/>
                  <a:gd name="connsiteY154" fmla="*/ 7797 h 10097"/>
                  <a:gd name="connsiteX155" fmla="*/ 7566 w 10000"/>
                  <a:gd name="connsiteY155" fmla="*/ 7992 h 10097"/>
                  <a:gd name="connsiteX156" fmla="*/ 7903 w 10000"/>
                  <a:gd name="connsiteY156" fmla="*/ 8383 h 10097"/>
                  <a:gd name="connsiteX157" fmla="*/ 8757 w 10000"/>
                  <a:gd name="connsiteY157" fmla="*/ 8446 h 10097"/>
                  <a:gd name="connsiteX158" fmla="*/ 9531 w 10000"/>
                  <a:gd name="connsiteY158" fmla="*/ 8505 h 10097"/>
                  <a:gd name="connsiteX159" fmla="*/ 9758 w 10000"/>
                  <a:gd name="connsiteY159" fmla="*/ 8643 h 10097"/>
                  <a:gd name="connsiteX160" fmla="*/ 9872 w 10000"/>
                  <a:gd name="connsiteY160" fmla="*/ 8803 h 10097"/>
                  <a:gd name="connsiteX161" fmla="*/ 9791 w 10000"/>
                  <a:gd name="connsiteY161" fmla="*/ 8887 h 10097"/>
                  <a:gd name="connsiteX162" fmla="*/ 9420 w 10000"/>
                  <a:gd name="connsiteY162" fmla="*/ 8958 h 10097"/>
                  <a:gd name="connsiteX163" fmla="*/ 9082 w 10000"/>
                  <a:gd name="connsiteY163" fmla="*/ 8971 h 10097"/>
                  <a:gd name="connsiteX164" fmla="*/ 5032 w 10000"/>
                  <a:gd name="connsiteY164" fmla="*/ 8814 h 10097"/>
                  <a:gd name="connsiteX165" fmla="*/ 4209 w 10000"/>
                  <a:gd name="connsiteY165" fmla="*/ 8861 h 10097"/>
                  <a:gd name="connsiteX166" fmla="*/ 3709 w 10000"/>
                  <a:gd name="connsiteY166" fmla="*/ 9953 h 10097"/>
                  <a:gd name="connsiteX167" fmla="*/ 3709 w 10000"/>
                  <a:gd name="connsiteY167" fmla="*/ 9976 h 10097"/>
                  <a:gd name="connsiteX168" fmla="*/ 4240 w 10000"/>
                  <a:gd name="connsiteY168" fmla="*/ 8947 h 10097"/>
                  <a:gd name="connsiteX169" fmla="*/ 5032 w 10000"/>
                  <a:gd name="connsiteY169" fmla="*/ 8910 h 10097"/>
                  <a:gd name="connsiteX170" fmla="*/ 9082 w 10000"/>
                  <a:gd name="connsiteY170" fmla="*/ 9070 h 10097"/>
                  <a:gd name="connsiteX171" fmla="*/ 9436 w 10000"/>
                  <a:gd name="connsiteY171" fmla="*/ 9059 h 10097"/>
                  <a:gd name="connsiteX172" fmla="*/ 9872 w 10000"/>
                  <a:gd name="connsiteY172" fmla="*/ 8971 h 10097"/>
                  <a:gd name="connsiteX173" fmla="*/ 10000 w 10000"/>
                  <a:gd name="connsiteY173" fmla="*/ 8803 h 10097"/>
                  <a:gd name="connsiteX174" fmla="*/ 9858 w 10000"/>
                  <a:gd name="connsiteY174" fmla="*/ 8567 h 10097"/>
                  <a:gd name="connsiteX0" fmla="*/ 9858 w 10000"/>
                  <a:gd name="connsiteY0" fmla="*/ 8567 h 9953"/>
                  <a:gd name="connsiteX1" fmla="*/ 9599 w 10000"/>
                  <a:gd name="connsiteY1" fmla="*/ 8423 h 9953"/>
                  <a:gd name="connsiteX2" fmla="*/ 8773 w 10000"/>
                  <a:gd name="connsiteY2" fmla="*/ 8348 h 9953"/>
                  <a:gd name="connsiteX3" fmla="*/ 7967 w 10000"/>
                  <a:gd name="connsiteY3" fmla="*/ 8299 h 9953"/>
                  <a:gd name="connsiteX4" fmla="*/ 7693 w 10000"/>
                  <a:gd name="connsiteY4" fmla="*/ 7992 h 9953"/>
                  <a:gd name="connsiteX5" fmla="*/ 7757 w 10000"/>
                  <a:gd name="connsiteY5" fmla="*/ 7869 h 9953"/>
                  <a:gd name="connsiteX6" fmla="*/ 7967 w 10000"/>
                  <a:gd name="connsiteY6" fmla="*/ 7833 h 9953"/>
                  <a:gd name="connsiteX7" fmla="*/ 8563 w 10000"/>
                  <a:gd name="connsiteY7" fmla="*/ 7822 h 9953"/>
                  <a:gd name="connsiteX8" fmla="*/ 9032 w 10000"/>
                  <a:gd name="connsiteY8" fmla="*/ 7735 h 9953"/>
                  <a:gd name="connsiteX9" fmla="*/ 9146 w 10000"/>
                  <a:gd name="connsiteY9" fmla="*/ 7537 h 9953"/>
                  <a:gd name="connsiteX10" fmla="*/ 9032 w 10000"/>
                  <a:gd name="connsiteY10" fmla="*/ 7158 h 9953"/>
                  <a:gd name="connsiteX11" fmla="*/ 9403 w 10000"/>
                  <a:gd name="connsiteY11" fmla="*/ 6853 h 9953"/>
                  <a:gd name="connsiteX12" fmla="*/ 9403 w 10000"/>
                  <a:gd name="connsiteY12" fmla="*/ 1264 h 9953"/>
                  <a:gd name="connsiteX13" fmla="*/ 8952 w 10000"/>
                  <a:gd name="connsiteY13" fmla="*/ 958 h 9953"/>
                  <a:gd name="connsiteX14" fmla="*/ 8985 w 10000"/>
                  <a:gd name="connsiteY14" fmla="*/ 764 h 9953"/>
                  <a:gd name="connsiteX15" fmla="*/ 8822 w 10000"/>
                  <a:gd name="connsiteY15" fmla="*/ 529 h 9953"/>
                  <a:gd name="connsiteX16" fmla="*/ 8306 w 10000"/>
                  <a:gd name="connsiteY16" fmla="*/ 480 h 9953"/>
                  <a:gd name="connsiteX17" fmla="*/ 7581 w 10000"/>
                  <a:gd name="connsiteY17" fmla="*/ 567 h 9953"/>
                  <a:gd name="connsiteX18" fmla="*/ 7436 w 10000"/>
                  <a:gd name="connsiteY18" fmla="*/ 787 h 9953"/>
                  <a:gd name="connsiteX19" fmla="*/ 7467 w 10000"/>
                  <a:gd name="connsiteY19" fmla="*/ 971 h 9953"/>
                  <a:gd name="connsiteX20" fmla="*/ 7147 w 10000"/>
                  <a:gd name="connsiteY20" fmla="*/ 1264 h 9953"/>
                  <a:gd name="connsiteX21" fmla="*/ 7147 w 10000"/>
                  <a:gd name="connsiteY21" fmla="*/ 6853 h 9953"/>
                  <a:gd name="connsiteX22" fmla="*/ 7452 w 10000"/>
                  <a:gd name="connsiteY22" fmla="*/ 7146 h 9953"/>
                  <a:gd name="connsiteX23" fmla="*/ 7483 w 10000"/>
                  <a:gd name="connsiteY23" fmla="*/ 7356 h 9953"/>
                  <a:gd name="connsiteX24" fmla="*/ 7403 w 10000"/>
                  <a:gd name="connsiteY24" fmla="*/ 7501 h 9953"/>
                  <a:gd name="connsiteX25" fmla="*/ 6741 w 10000"/>
                  <a:gd name="connsiteY25" fmla="*/ 7573 h 9953"/>
                  <a:gd name="connsiteX26" fmla="*/ 6258 w 10000"/>
                  <a:gd name="connsiteY26" fmla="*/ 7525 h 9953"/>
                  <a:gd name="connsiteX27" fmla="*/ 6177 w 10000"/>
                  <a:gd name="connsiteY27" fmla="*/ 7381 h 9953"/>
                  <a:gd name="connsiteX28" fmla="*/ 6224 w 10000"/>
                  <a:gd name="connsiteY28" fmla="*/ 7158 h 9953"/>
                  <a:gd name="connsiteX29" fmla="*/ 6258 w 10000"/>
                  <a:gd name="connsiteY29" fmla="*/ 7171 h 9953"/>
                  <a:gd name="connsiteX30" fmla="*/ 6708 w 10000"/>
                  <a:gd name="connsiteY30" fmla="*/ 6853 h 9953"/>
                  <a:gd name="connsiteX31" fmla="*/ 6708 w 10000"/>
                  <a:gd name="connsiteY31" fmla="*/ 1264 h 9953"/>
                  <a:gd name="connsiteX32" fmla="*/ 6258 w 10000"/>
                  <a:gd name="connsiteY32" fmla="*/ 958 h 9953"/>
                  <a:gd name="connsiteX33" fmla="*/ 6258 w 10000"/>
                  <a:gd name="connsiteY33" fmla="*/ 958 h 9953"/>
                  <a:gd name="connsiteX34" fmla="*/ 6288 w 10000"/>
                  <a:gd name="connsiteY34" fmla="*/ 764 h 9953"/>
                  <a:gd name="connsiteX35" fmla="*/ 6129 w 10000"/>
                  <a:gd name="connsiteY35" fmla="*/ 529 h 9953"/>
                  <a:gd name="connsiteX36" fmla="*/ 5612 w 10000"/>
                  <a:gd name="connsiteY36" fmla="*/ 480 h 9953"/>
                  <a:gd name="connsiteX37" fmla="*/ 4871 w 10000"/>
                  <a:gd name="connsiteY37" fmla="*/ 567 h 9953"/>
                  <a:gd name="connsiteX38" fmla="*/ 4724 w 10000"/>
                  <a:gd name="connsiteY38" fmla="*/ 787 h 9953"/>
                  <a:gd name="connsiteX39" fmla="*/ 4757 w 10000"/>
                  <a:gd name="connsiteY39" fmla="*/ 971 h 9953"/>
                  <a:gd name="connsiteX40" fmla="*/ 4467 w 10000"/>
                  <a:gd name="connsiteY40" fmla="*/ 1264 h 9953"/>
                  <a:gd name="connsiteX41" fmla="*/ 4467 w 10000"/>
                  <a:gd name="connsiteY41" fmla="*/ 6853 h 9953"/>
                  <a:gd name="connsiteX42" fmla="*/ 4757 w 10000"/>
                  <a:gd name="connsiteY42" fmla="*/ 7146 h 9953"/>
                  <a:gd name="connsiteX43" fmla="*/ 4790 w 10000"/>
                  <a:gd name="connsiteY43" fmla="*/ 7356 h 9953"/>
                  <a:gd name="connsiteX44" fmla="*/ 4708 w 10000"/>
                  <a:gd name="connsiteY44" fmla="*/ 7501 h 9953"/>
                  <a:gd name="connsiteX45" fmla="*/ 4049 w 10000"/>
                  <a:gd name="connsiteY45" fmla="*/ 7573 h 9953"/>
                  <a:gd name="connsiteX46" fmla="*/ 3582 w 10000"/>
                  <a:gd name="connsiteY46" fmla="*/ 7525 h 9953"/>
                  <a:gd name="connsiteX47" fmla="*/ 3499 w 10000"/>
                  <a:gd name="connsiteY47" fmla="*/ 7381 h 9953"/>
                  <a:gd name="connsiteX48" fmla="*/ 3534 w 10000"/>
                  <a:gd name="connsiteY48" fmla="*/ 7158 h 9953"/>
                  <a:gd name="connsiteX49" fmla="*/ 3567 w 10000"/>
                  <a:gd name="connsiteY49" fmla="*/ 7171 h 9953"/>
                  <a:gd name="connsiteX50" fmla="*/ 4015 w 10000"/>
                  <a:gd name="connsiteY50" fmla="*/ 6853 h 9953"/>
                  <a:gd name="connsiteX51" fmla="*/ 4015 w 10000"/>
                  <a:gd name="connsiteY51" fmla="*/ 1264 h 9953"/>
                  <a:gd name="connsiteX52" fmla="*/ 3693 w 10000"/>
                  <a:gd name="connsiteY52" fmla="*/ 971 h 9953"/>
                  <a:gd name="connsiteX53" fmla="*/ 3726 w 10000"/>
                  <a:gd name="connsiteY53" fmla="*/ 774 h 9953"/>
                  <a:gd name="connsiteX54" fmla="*/ 3582 w 10000"/>
                  <a:gd name="connsiteY54" fmla="*/ 541 h 9953"/>
                  <a:gd name="connsiteX55" fmla="*/ 3049 w 10000"/>
                  <a:gd name="connsiteY55" fmla="*/ 491 h 9953"/>
                  <a:gd name="connsiteX56" fmla="*/ 2323 w 10000"/>
                  <a:gd name="connsiteY56" fmla="*/ 578 h 9953"/>
                  <a:gd name="connsiteX57" fmla="*/ 2177 w 10000"/>
                  <a:gd name="connsiteY57" fmla="*/ 800 h 9953"/>
                  <a:gd name="connsiteX58" fmla="*/ 2209 w 10000"/>
                  <a:gd name="connsiteY58" fmla="*/ 958 h 9953"/>
                  <a:gd name="connsiteX59" fmla="*/ 1777 w 10000"/>
                  <a:gd name="connsiteY59" fmla="*/ 1264 h 9953"/>
                  <a:gd name="connsiteX60" fmla="*/ 1777 w 10000"/>
                  <a:gd name="connsiteY60" fmla="*/ 6853 h 9953"/>
                  <a:gd name="connsiteX61" fmla="*/ 2177 w 10000"/>
                  <a:gd name="connsiteY61" fmla="*/ 7158 h 9953"/>
                  <a:gd name="connsiteX62" fmla="*/ 2224 w 10000"/>
                  <a:gd name="connsiteY62" fmla="*/ 7381 h 9953"/>
                  <a:gd name="connsiteX63" fmla="*/ 2145 w 10000"/>
                  <a:gd name="connsiteY63" fmla="*/ 7514 h 9953"/>
                  <a:gd name="connsiteX64" fmla="*/ 1483 w 10000"/>
                  <a:gd name="connsiteY64" fmla="*/ 7588 h 9953"/>
                  <a:gd name="connsiteX65" fmla="*/ 1016 w 10000"/>
                  <a:gd name="connsiteY65" fmla="*/ 7537 h 9953"/>
                  <a:gd name="connsiteX66" fmla="*/ 934 w 10000"/>
                  <a:gd name="connsiteY66" fmla="*/ 7406 h 9953"/>
                  <a:gd name="connsiteX67" fmla="*/ 982 w 10000"/>
                  <a:gd name="connsiteY67" fmla="*/ 7158 h 9953"/>
                  <a:gd name="connsiteX68" fmla="*/ 1338 w 10000"/>
                  <a:gd name="connsiteY68" fmla="*/ 6853 h 9953"/>
                  <a:gd name="connsiteX69" fmla="*/ 1338 w 10000"/>
                  <a:gd name="connsiteY69" fmla="*/ 1264 h 9953"/>
                  <a:gd name="connsiteX70" fmla="*/ 918 w 10000"/>
                  <a:gd name="connsiteY70" fmla="*/ 958 h 9953"/>
                  <a:gd name="connsiteX71" fmla="*/ 934 w 10000"/>
                  <a:gd name="connsiteY71" fmla="*/ 835 h 9953"/>
                  <a:gd name="connsiteX72" fmla="*/ 838 w 10000"/>
                  <a:gd name="connsiteY72" fmla="*/ 491 h 9953"/>
                  <a:gd name="connsiteX73" fmla="*/ 401 w 10000"/>
                  <a:gd name="connsiteY73" fmla="*/ 335 h 9953"/>
                  <a:gd name="connsiteX74" fmla="*/ 191 w 10000"/>
                  <a:gd name="connsiteY74" fmla="*/ 272 h 9953"/>
                  <a:gd name="connsiteX75" fmla="*/ 128 w 10000"/>
                  <a:gd name="connsiteY75" fmla="*/ 249 h 9953"/>
                  <a:gd name="connsiteX76" fmla="*/ 128 w 10000"/>
                  <a:gd name="connsiteY76" fmla="*/ 249 h 9953"/>
                  <a:gd name="connsiteX77" fmla="*/ 144 w 10000"/>
                  <a:gd name="connsiteY77" fmla="*/ 222 h 9953"/>
                  <a:gd name="connsiteX78" fmla="*/ 516 w 10000"/>
                  <a:gd name="connsiteY78" fmla="*/ 64 h 9953"/>
                  <a:gd name="connsiteX79" fmla="*/ 401 w 10000"/>
                  <a:gd name="connsiteY79" fmla="*/ 1 h 9953"/>
                  <a:gd name="connsiteX80" fmla="*/ 144 w 10000"/>
                  <a:gd name="connsiteY80" fmla="*/ 102 h 9953"/>
                  <a:gd name="connsiteX81" fmla="*/ 0 w 10000"/>
                  <a:gd name="connsiteY81" fmla="*/ 235 h 9953"/>
                  <a:gd name="connsiteX82" fmla="*/ 0 w 10000"/>
                  <a:gd name="connsiteY82" fmla="*/ 249 h 9953"/>
                  <a:gd name="connsiteX83" fmla="*/ 128 w 10000"/>
                  <a:gd name="connsiteY83" fmla="*/ 361 h 9953"/>
                  <a:gd name="connsiteX84" fmla="*/ 484 w 10000"/>
                  <a:gd name="connsiteY84" fmla="*/ 454 h 9953"/>
                  <a:gd name="connsiteX85" fmla="*/ 724 w 10000"/>
                  <a:gd name="connsiteY85" fmla="*/ 555 h 9953"/>
                  <a:gd name="connsiteX86" fmla="*/ 807 w 10000"/>
                  <a:gd name="connsiteY86" fmla="*/ 835 h 9953"/>
                  <a:gd name="connsiteX87" fmla="*/ 790 w 10000"/>
                  <a:gd name="connsiteY87" fmla="*/ 958 h 9953"/>
                  <a:gd name="connsiteX88" fmla="*/ 433 w 10000"/>
                  <a:gd name="connsiteY88" fmla="*/ 1264 h 9953"/>
                  <a:gd name="connsiteX89" fmla="*/ 433 w 10000"/>
                  <a:gd name="connsiteY89" fmla="*/ 6853 h 9953"/>
                  <a:gd name="connsiteX90" fmla="*/ 838 w 10000"/>
                  <a:gd name="connsiteY90" fmla="*/ 7158 h 9953"/>
                  <a:gd name="connsiteX91" fmla="*/ 807 w 10000"/>
                  <a:gd name="connsiteY91" fmla="*/ 7406 h 9953"/>
                  <a:gd name="connsiteX92" fmla="*/ 950 w 10000"/>
                  <a:gd name="connsiteY92" fmla="*/ 7638 h 9953"/>
                  <a:gd name="connsiteX93" fmla="*/ 1483 w 10000"/>
                  <a:gd name="connsiteY93" fmla="*/ 7684 h 9953"/>
                  <a:gd name="connsiteX94" fmla="*/ 2209 w 10000"/>
                  <a:gd name="connsiteY94" fmla="*/ 7600 h 9953"/>
                  <a:gd name="connsiteX95" fmla="*/ 2354 w 10000"/>
                  <a:gd name="connsiteY95" fmla="*/ 7381 h 9953"/>
                  <a:gd name="connsiteX96" fmla="*/ 2323 w 10000"/>
                  <a:gd name="connsiteY96" fmla="*/ 7158 h 9953"/>
                  <a:gd name="connsiteX97" fmla="*/ 2678 w 10000"/>
                  <a:gd name="connsiteY97" fmla="*/ 6853 h 9953"/>
                  <a:gd name="connsiteX98" fmla="*/ 2678 w 10000"/>
                  <a:gd name="connsiteY98" fmla="*/ 1264 h 9953"/>
                  <a:gd name="connsiteX99" fmla="*/ 2339 w 10000"/>
                  <a:gd name="connsiteY99" fmla="*/ 958 h 9953"/>
                  <a:gd name="connsiteX100" fmla="*/ 2306 w 10000"/>
                  <a:gd name="connsiteY100" fmla="*/ 800 h 9953"/>
                  <a:gd name="connsiteX101" fmla="*/ 2388 w 10000"/>
                  <a:gd name="connsiteY101" fmla="*/ 665 h 9953"/>
                  <a:gd name="connsiteX102" fmla="*/ 3049 w 10000"/>
                  <a:gd name="connsiteY102" fmla="*/ 590 h 9953"/>
                  <a:gd name="connsiteX103" fmla="*/ 3517 w 10000"/>
                  <a:gd name="connsiteY103" fmla="*/ 641 h 9953"/>
                  <a:gd name="connsiteX104" fmla="*/ 3597 w 10000"/>
                  <a:gd name="connsiteY104" fmla="*/ 774 h 9953"/>
                  <a:gd name="connsiteX105" fmla="*/ 3567 w 10000"/>
                  <a:gd name="connsiteY105" fmla="*/ 958 h 9953"/>
                  <a:gd name="connsiteX106" fmla="*/ 3567 w 10000"/>
                  <a:gd name="connsiteY106" fmla="*/ 958 h 9953"/>
                  <a:gd name="connsiteX107" fmla="*/ 3112 w 10000"/>
                  <a:gd name="connsiteY107" fmla="*/ 1264 h 9953"/>
                  <a:gd name="connsiteX108" fmla="*/ 3112 w 10000"/>
                  <a:gd name="connsiteY108" fmla="*/ 6853 h 9953"/>
                  <a:gd name="connsiteX109" fmla="*/ 3403 w 10000"/>
                  <a:gd name="connsiteY109" fmla="*/ 7146 h 9953"/>
                  <a:gd name="connsiteX110" fmla="*/ 3372 w 10000"/>
                  <a:gd name="connsiteY110" fmla="*/ 7381 h 9953"/>
                  <a:gd name="connsiteX111" fmla="*/ 3517 w 10000"/>
                  <a:gd name="connsiteY111" fmla="*/ 7613 h 9953"/>
                  <a:gd name="connsiteX112" fmla="*/ 4049 w 10000"/>
                  <a:gd name="connsiteY112" fmla="*/ 7674 h 9953"/>
                  <a:gd name="connsiteX113" fmla="*/ 4771 w 10000"/>
                  <a:gd name="connsiteY113" fmla="*/ 7588 h 9953"/>
                  <a:gd name="connsiteX114" fmla="*/ 4918 w 10000"/>
                  <a:gd name="connsiteY114" fmla="*/ 7356 h 9953"/>
                  <a:gd name="connsiteX115" fmla="*/ 4885 w 10000"/>
                  <a:gd name="connsiteY115" fmla="*/ 7158 h 9953"/>
                  <a:gd name="connsiteX116" fmla="*/ 4918 w 10000"/>
                  <a:gd name="connsiteY116" fmla="*/ 7171 h 9953"/>
                  <a:gd name="connsiteX117" fmla="*/ 5371 w 10000"/>
                  <a:gd name="connsiteY117" fmla="*/ 6853 h 9953"/>
                  <a:gd name="connsiteX118" fmla="*/ 5371 w 10000"/>
                  <a:gd name="connsiteY118" fmla="*/ 1264 h 9953"/>
                  <a:gd name="connsiteX119" fmla="*/ 4918 w 10000"/>
                  <a:gd name="connsiteY119" fmla="*/ 958 h 9953"/>
                  <a:gd name="connsiteX120" fmla="*/ 4885 w 10000"/>
                  <a:gd name="connsiteY120" fmla="*/ 958 h 9953"/>
                  <a:gd name="connsiteX121" fmla="*/ 4871 w 10000"/>
                  <a:gd name="connsiteY121" fmla="*/ 787 h 9953"/>
                  <a:gd name="connsiteX122" fmla="*/ 4935 w 10000"/>
                  <a:gd name="connsiteY122" fmla="*/ 651 h 9953"/>
                  <a:gd name="connsiteX123" fmla="*/ 5612 w 10000"/>
                  <a:gd name="connsiteY123" fmla="*/ 578 h 9953"/>
                  <a:gd name="connsiteX124" fmla="*/ 6082 w 10000"/>
                  <a:gd name="connsiteY124" fmla="*/ 627 h 9953"/>
                  <a:gd name="connsiteX125" fmla="*/ 6161 w 10000"/>
                  <a:gd name="connsiteY125" fmla="*/ 764 h 9953"/>
                  <a:gd name="connsiteX126" fmla="*/ 6113 w 10000"/>
                  <a:gd name="connsiteY126" fmla="*/ 971 h 9953"/>
                  <a:gd name="connsiteX127" fmla="*/ 5807 w 10000"/>
                  <a:gd name="connsiteY127" fmla="*/ 1264 h 9953"/>
                  <a:gd name="connsiteX128" fmla="*/ 5807 w 10000"/>
                  <a:gd name="connsiteY128" fmla="*/ 6853 h 9953"/>
                  <a:gd name="connsiteX129" fmla="*/ 6096 w 10000"/>
                  <a:gd name="connsiteY129" fmla="*/ 7146 h 9953"/>
                  <a:gd name="connsiteX130" fmla="*/ 6049 w 10000"/>
                  <a:gd name="connsiteY130" fmla="*/ 7381 h 9953"/>
                  <a:gd name="connsiteX131" fmla="*/ 6208 w 10000"/>
                  <a:gd name="connsiteY131" fmla="*/ 7613 h 9953"/>
                  <a:gd name="connsiteX132" fmla="*/ 6741 w 10000"/>
                  <a:gd name="connsiteY132" fmla="*/ 7674 h 9953"/>
                  <a:gd name="connsiteX133" fmla="*/ 7467 w 10000"/>
                  <a:gd name="connsiteY133" fmla="*/ 7588 h 9953"/>
                  <a:gd name="connsiteX134" fmla="*/ 7613 w 10000"/>
                  <a:gd name="connsiteY134" fmla="*/ 7356 h 9953"/>
                  <a:gd name="connsiteX135" fmla="*/ 7581 w 10000"/>
                  <a:gd name="connsiteY135" fmla="*/ 7171 h 9953"/>
                  <a:gd name="connsiteX136" fmla="*/ 7597 w 10000"/>
                  <a:gd name="connsiteY136" fmla="*/ 7171 h 9953"/>
                  <a:gd name="connsiteX137" fmla="*/ 8049 w 10000"/>
                  <a:gd name="connsiteY137" fmla="*/ 6853 h 9953"/>
                  <a:gd name="connsiteX138" fmla="*/ 8049 w 10000"/>
                  <a:gd name="connsiteY138" fmla="*/ 1264 h 9953"/>
                  <a:gd name="connsiteX139" fmla="*/ 7597 w 10000"/>
                  <a:gd name="connsiteY139" fmla="*/ 958 h 9953"/>
                  <a:gd name="connsiteX140" fmla="*/ 7581 w 10000"/>
                  <a:gd name="connsiteY140" fmla="*/ 958 h 9953"/>
                  <a:gd name="connsiteX141" fmla="*/ 7566 w 10000"/>
                  <a:gd name="connsiteY141" fmla="*/ 787 h 9953"/>
                  <a:gd name="connsiteX142" fmla="*/ 7646 w 10000"/>
                  <a:gd name="connsiteY142" fmla="*/ 651 h 9953"/>
                  <a:gd name="connsiteX143" fmla="*/ 8306 w 10000"/>
                  <a:gd name="connsiteY143" fmla="*/ 578 h 9953"/>
                  <a:gd name="connsiteX144" fmla="*/ 8773 w 10000"/>
                  <a:gd name="connsiteY144" fmla="*/ 627 h 9953"/>
                  <a:gd name="connsiteX145" fmla="*/ 8857 w 10000"/>
                  <a:gd name="connsiteY145" fmla="*/ 764 h 9953"/>
                  <a:gd name="connsiteX146" fmla="*/ 8822 w 10000"/>
                  <a:gd name="connsiteY146" fmla="*/ 971 h 9953"/>
                  <a:gd name="connsiteX147" fmla="*/ 8500 w 10000"/>
                  <a:gd name="connsiteY147" fmla="*/ 1264 h 9953"/>
                  <a:gd name="connsiteX148" fmla="*/ 8500 w 10000"/>
                  <a:gd name="connsiteY148" fmla="*/ 6853 h 9953"/>
                  <a:gd name="connsiteX149" fmla="*/ 8888 w 10000"/>
                  <a:gd name="connsiteY149" fmla="*/ 7158 h 9953"/>
                  <a:gd name="connsiteX150" fmla="*/ 9016 w 10000"/>
                  <a:gd name="connsiteY150" fmla="*/ 7537 h 9953"/>
                  <a:gd name="connsiteX151" fmla="*/ 8952 w 10000"/>
                  <a:gd name="connsiteY151" fmla="*/ 7663 h 9953"/>
                  <a:gd name="connsiteX152" fmla="*/ 8727 w 10000"/>
                  <a:gd name="connsiteY152" fmla="*/ 7710 h 9953"/>
                  <a:gd name="connsiteX153" fmla="*/ 8146 w 10000"/>
                  <a:gd name="connsiteY153" fmla="*/ 7724 h 9953"/>
                  <a:gd name="connsiteX154" fmla="*/ 7677 w 10000"/>
                  <a:gd name="connsiteY154" fmla="*/ 7797 h 9953"/>
                  <a:gd name="connsiteX155" fmla="*/ 7566 w 10000"/>
                  <a:gd name="connsiteY155" fmla="*/ 7992 h 9953"/>
                  <a:gd name="connsiteX156" fmla="*/ 7903 w 10000"/>
                  <a:gd name="connsiteY156" fmla="*/ 8383 h 9953"/>
                  <a:gd name="connsiteX157" fmla="*/ 8757 w 10000"/>
                  <a:gd name="connsiteY157" fmla="*/ 8446 h 9953"/>
                  <a:gd name="connsiteX158" fmla="*/ 9531 w 10000"/>
                  <a:gd name="connsiteY158" fmla="*/ 8505 h 9953"/>
                  <a:gd name="connsiteX159" fmla="*/ 9758 w 10000"/>
                  <a:gd name="connsiteY159" fmla="*/ 8643 h 9953"/>
                  <a:gd name="connsiteX160" fmla="*/ 9872 w 10000"/>
                  <a:gd name="connsiteY160" fmla="*/ 8803 h 9953"/>
                  <a:gd name="connsiteX161" fmla="*/ 9791 w 10000"/>
                  <a:gd name="connsiteY161" fmla="*/ 8887 h 9953"/>
                  <a:gd name="connsiteX162" fmla="*/ 9420 w 10000"/>
                  <a:gd name="connsiteY162" fmla="*/ 8958 h 9953"/>
                  <a:gd name="connsiteX163" fmla="*/ 9082 w 10000"/>
                  <a:gd name="connsiteY163" fmla="*/ 8971 h 9953"/>
                  <a:gd name="connsiteX164" fmla="*/ 5032 w 10000"/>
                  <a:gd name="connsiteY164" fmla="*/ 8814 h 9953"/>
                  <a:gd name="connsiteX165" fmla="*/ 4209 w 10000"/>
                  <a:gd name="connsiteY165" fmla="*/ 8861 h 9953"/>
                  <a:gd name="connsiteX166" fmla="*/ 3709 w 10000"/>
                  <a:gd name="connsiteY166" fmla="*/ 9953 h 9953"/>
                  <a:gd name="connsiteX167" fmla="*/ 4240 w 10000"/>
                  <a:gd name="connsiteY167" fmla="*/ 8947 h 9953"/>
                  <a:gd name="connsiteX168" fmla="*/ 5032 w 10000"/>
                  <a:gd name="connsiteY168" fmla="*/ 8910 h 9953"/>
                  <a:gd name="connsiteX169" fmla="*/ 9082 w 10000"/>
                  <a:gd name="connsiteY169" fmla="*/ 9070 h 9953"/>
                  <a:gd name="connsiteX170" fmla="*/ 9436 w 10000"/>
                  <a:gd name="connsiteY170" fmla="*/ 9059 h 9953"/>
                  <a:gd name="connsiteX171" fmla="*/ 9872 w 10000"/>
                  <a:gd name="connsiteY171" fmla="*/ 8971 h 9953"/>
                  <a:gd name="connsiteX172" fmla="*/ 10000 w 10000"/>
                  <a:gd name="connsiteY172" fmla="*/ 8803 h 9953"/>
                  <a:gd name="connsiteX173" fmla="*/ 9858 w 10000"/>
                  <a:gd name="connsiteY173" fmla="*/ 8567 h 9953"/>
                  <a:gd name="connsiteX0" fmla="*/ 9858 w 10000"/>
                  <a:gd name="connsiteY0" fmla="*/ 8607 h 10000"/>
                  <a:gd name="connsiteX1" fmla="*/ 9599 w 10000"/>
                  <a:gd name="connsiteY1" fmla="*/ 8463 h 10000"/>
                  <a:gd name="connsiteX2" fmla="*/ 8773 w 10000"/>
                  <a:gd name="connsiteY2" fmla="*/ 8387 h 10000"/>
                  <a:gd name="connsiteX3" fmla="*/ 7967 w 10000"/>
                  <a:gd name="connsiteY3" fmla="*/ 8338 h 10000"/>
                  <a:gd name="connsiteX4" fmla="*/ 7693 w 10000"/>
                  <a:gd name="connsiteY4" fmla="*/ 8030 h 10000"/>
                  <a:gd name="connsiteX5" fmla="*/ 7757 w 10000"/>
                  <a:gd name="connsiteY5" fmla="*/ 7906 h 10000"/>
                  <a:gd name="connsiteX6" fmla="*/ 7967 w 10000"/>
                  <a:gd name="connsiteY6" fmla="*/ 7870 h 10000"/>
                  <a:gd name="connsiteX7" fmla="*/ 8563 w 10000"/>
                  <a:gd name="connsiteY7" fmla="*/ 7859 h 10000"/>
                  <a:gd name="connsiteX8" fmla="*/ 9032 w 10000"/>
                  <a:gd name="connsiteY8" fmla="*/ 7772 h 10000"/>
                  <a:gd name="connsiteX9" fmla="*/ 9146 w 10000"/>
                  <a:gd name="connsiteY9" fmla="*/ 7573 h 10000"/>
                  <a:gd name="connsiteX10" fmla="*/ 9032 w 10000"/>
                  <a:gd name="connsiteY10" fmla="*/ 7192 h 10000"/>
                  <a:gd name="connsiteX11" fmla="*/ 9403 w 10000"/>
                  <a:gd name="connsiteY11" fmla="*/ 6885 h 10000"/>
                  <a:gd name="connsiteX12" fmla="*/ 9403 w 10000"/>
                  <a:gd name="connsiteY12" fmla="*/ 1270 h 10000"/>
                  <a:gd name="connsiteX13" fmla="*/ 8952 w 10000"/>
                  <a:gd name="connsiteY13" fmla="*/ 963 h 10000"/>
                  <a:gd name="connsiteX14" fmla="*/ 8985 w 10000"/>
                  <a:gd name="connsiteY14" fmla="*/ 768 h 10000"/>
                  <a:gd name="connsiteX15" fmla="*/ 8822 w 10000"/>
                  <a:gd name="connsiteY15" fmla="*/ 531 h 10000"/>
                  <a:gd name="connsiteX16" fmla="*/ 8306 w 10000"/>
                  <a:gd name="connsiteY16" fmla="*/ 482 h 10000"/>
                  <a:gd name="connsiteX17" fmla="*/ 7581 w 10000"/>
                  <a:gd name="connsiteY17" fmla="*/ 570 h 10000"/>
                  <a:gd name="connsiteX18" fmla="*/ 7436 w 10000"/>
                  <a:gd name="connsiteY18" fmla="*/ 791 h 10000"/>
                  <a:gd name="connsiteX19" fmla="*/ 7467 w 10000"/>
                  <a:gd name="connsiteY19" fmla="*/ 976 h 10000"/>
                  <a:gd name="connsiteX20" fmla="*/ 7147 w 10000"/>
                  <a:gd name="connsiteY20" fmla="*/ 1270 h 10000"/>
                  <a:gd name="connsiteX21" fmla="*/ 7147 w 10000"/>
                  <a:gd name="connsiteY21" fmla="*/ 6885 h 10000"/>
                  <a:gd name="connsiteX22" fmla="*/ 7452 w 10000"/>
                  <a:gd name="connsiteY22" fmla="*/ 7180 h 10000"/>
                  <a:gd name="connsiteX23" fmla="*/ 7483 w 10000"/>
                  <a:gd name="connsiteY23" fmla="*/ 7391 h 10000"/>
                  <a:gd name="connsiteX24" fmla="*/ 7403 w 10000"/>
                  <a:gd name="connsiteY24" fmla="*/ 7536 h 10000"/>
                  <a:gd name="connsiteX25" fmla="*/ 6741 w 10000"/>
                  <a:gd name="connsiteY25" fmla="*/ 7609 h 10000"/>
                  <a:gd name="connsiteX26" fmla="*/ 6258 w 10000"/>
                  <a:gd name="connsiteY26" fmla="*/ 7561 h 10000"/>
                  <a:gd name="connsiteX27" fmla="*/ 6177 w 10000"/>
                  <a:gd name="connsiteY27" fmla="*/ 7416 h 10000"/>
                  <a:gd name="connsiteX28" fmla="*/ 6224 w 10000"/>
                  <a:gd name="connsiteY28" fmla="*/ 7192 h 10000"/>
                  <a:gd name="connsiteX29" fmla="*/ 6258 w 10000"/>
                  <a:gd name="connsiteY29" fmla="*/ 7205 h 10000"/>
                  <a:gd name="connsiteX30" fmla="*/ 6708 w 10000"/>
                  <a:gd name="connsiteY30" fmla="*/ 6885 h 10000"/>
                  <a:gd name="connsiteX31" fmla="*/ 6708 w 10000"/>
                  <a:gd name="connsiteY31" fmla="*/ 1270 h 10000"/>
                  <a:gd name="connsiteX32" fmla="*/ 6258 w 10000"/>
                  <a:gd name="connsiteY32" fmla="*/ 963 h 10000"/>
                  <a:gd name="connsiteX33" fmla="*/ 6258 w 10000"/>
                  <a:gd name="connsiteY33" fmla="*/ 963 h 10000"/>
                  <a:gd name="connsiteX34" fmla="*/ 6288 w 10000"/>
                  <a:gd name="connsiteY34" fmla="*/ 768 h 10000"/>
                  <a:gd name="connsiteX35" fmla="*/ 6129 w 10000"/>
                  <a:gd name="connsiteY35" fmla="*/ 531 h 10000"/>
                  <a:gd name="connsiteX36" fmla="*/ 5612 w 10000"/>
                  <a:gd name="connsiteY36" fmla="*/ 482 h 10000"/>
                  <a:gd name="connsiteX37" fmla="*/ 4871 w 10000"/>
                  <a:gd name="connsiteY37" fmla="*/ 570 h 10000"/>
                  <a:gd name="connsiteX38" fmla="*/ 4724 w 10000"/>
                  <a:gd name="connsiteY38" fmla="*/ 791 h 10000"/>
                  <a:gd name="connsiteX39" fmla="*/ 4757 w 10000"/>
                  <a:gd name="connsiteY39" fmla="*/ 976 h 10000"/>
                  <a:gd name="connsiteX40" fmla="*/ 4467 w 10000"/>
                  <a:gd name="connsiteY40" fmla="*/ 1270 h 10000"/>
                  <a:gd name="connsiteX41" fmla="*/ 4467 w 10000"/>
                  <a:gd name="connsiteY41" fmla="*/ 6885 h 10000"/>
                  <a:gd name="connsiteX42" fmla="*/ 4757 w 10000"/>
                  <a:gd name="connsiteY42" fmla="*/ 7180 h 10000"/>
                  <a:gd name="connsiteX43" fmla="*/ 4790 w 10000"/>
                  <a:gd name="connsiteY43" fmla="*/ 7391 h 10000"/>
                  <a:gd name="connsiteX44" fmla="*/ 4708 w 10000"/>
                  <a:gd name="connsiteY44" fmla="*/ 7536 h 10000"/>
                  <a:gd name="connsiteX45" fmla="*/ 4049 w 10000"/>
                  <a:gd name="connsiteY45" fmla="*/ 7609 h 10000"/>
                  <a:gd name="connsiteX46" fmla="*/ 3582 w 10000"/>
                  <a:gd name="connsiteY46" fmla="*/ 7561 h 10000"/>
                  <a:gd name="connsiteX47" fmla="*/ 3499 w 10000"/>
                  <a:gd name="connsiteY47" fmla="*/ 7416 h 10000"/>
                  <a:gd name="connsiteX48" fmla="*/ 3534 w 10000"/>
                  <a:gd name="connsiteY48" fmla="*/ 7192 h 10000"/>
                  <a:gd name="connsiteX49" fmla="*/ 3567 w 10000"/>
                  <a:gd name="connsiteY49" fmla="*/ 7205 h 10000"/>
                  <a:gd name="connsiteX50" fmla="*/ 4015 w 10000"/>
                  <a:gd name="connsiteY50" fmla="*/ 6885 h 10000"/>
                  <a:gd name="connsiteX51" fmla="*/ 4015 w 10000"/>
                  <a:gd name="connsiteY51" fmla="*/ 1270 h 10000"/>
                  <a:gd name="connsiteX52" fmla="*/ 3693 w 10000"/>
                  <a:gd name="connsiteY52" fmla="*/ 976 h 10000"/>
                  <a:gd name="connsiteX53" fmla="*/ 3726 w 10000"/>
                  <a:gd name="connsiteY53" fmla="*/ 778 h 10000"/>
                  <a:gd name="connsiteX54" fmla="*/ 3582 w 10000"/>
                  <a:gd name="connsiteY54" fmla="*/ 544 h 10000"/>
                  <a:gd name="connsiteX55" fmla="*/ 3049 w 10000"/>
                  <a:gd name="connsiteY55" fmla="*/ 493 h 10000"/>
                  <a:gd name="connsiteX56" fmla="*/ 2323 w 10000"/>
                  <a:gd name="connsiteY56" fmla="*/ 581 h 10000"/>
                  <a:gd name="connsiteX57" fmla="*/ 2177 w 10000"/>
                  <a:gd name="connsiteY57" fmla="*/ 804 h 10000"/>
                  <a:gd name="connsiteX58" fmla="*/ 2209 w 10000"/>
                  <a:gd name="connsiteY58" fmla="*/ 963 h 10000"/>
                  <a:gd name="connsiteX59" fmla="*/ 1777 w 10000"/>
                  <a:gd name="connsiteY59" fmla="*/ 1270 h 10000"/>
                  <a:gd name="connsiteX60" fmla="*/ 1777 w 10000"/>
                  <a:gd name="connsiteY60" fmla="*/ 6885 h 10000"/>
                  <a:gd name="connsiteX61" fmla="*/ 2177 w 10000"/>
                  <a:gd name="connsiteY61" fmla="*/ 7192 h 10000"/>
                  <a:gd name="connsiteX62" fmla="*/ 2224 w 10000"/>
                  <a:gd name="connsiteY62" fmla="*/ 7416 h 10000"/>
                  <a:gd name="connsiteX63" fmla="*/ 2145 w 10000"/>
                  <a:gd name="connsiteY63" fmla="*/ 7549 h 10000"/>
                  <a:gd name="connsiteX64" fmla="*/ 1483 w 10000"/>
                  <a:gd name="connsiteY64" fmla="*/ 7624 h 10000"/>
                  <a:gd name="connsiteX65" fmla="*/ 1016 w 10000"/>
                  <a:gd name="connsiteY65" fmla="*/ 7573 h 10000"/>
                  <a:gd name="connsiteX66" fmla="*/ 934 w 10000"/>
                  <a:gd name="connsiteY66" fmla="*/ 7441 h 10000"/>
                  <a:gd name="connsiteX67" fmla="*/ 982 w 10000"/>
                  <a:gd name="connsiteY67" fmla="*/ 7192 h 10000"/>
                  <a:gd name="connsiteX68" fmla="*/ 1338 w 10000"/>
                  <a:gd name="connsiteY68" fmla="*/ 6885 h 10000"/>
                  <a:gd name="connsiteX69" fmla="*/ 1338 w 10000"/>
                  <a:gd name="connsiteY69" fmla="*/ 1270 h 10000"/>
                  <a:gd name="connsiteX70" fmla="*/ 918 w 10000"/>
                  <a:gd name="connsiteY70" fmla="*/ 963 h 10000"/>
                  <a:gd name="connsiteX71" fmla="*/ 934 w 10000"/>
                  <a:gd name="connsiteY71" fmla="*/ 839 h 10000"/>
                  <a:gd name="connsiteX72" fmla="*/ 838 w 10000"/>
                  <a:gd name="connsiteY72" fmla="*/ 493 h 10000"/>
                  <a:gd name="connsiteX73" fmla="*/ 401 w 10000"/>
                  <a:gd name="connsiteY73" fmla="*/ 337 h 10000"/>
                  <a:gd name="connsiteX74" fmla="*/ 191 w 10000"/>
                  <a:gd name="connsiteY74" fmla="*/ 273 h 10000"/>
                  <a:gd name="connsiteX75" fmla="*/ 128 w 10000"/>
                  <a:gd name="connsiteY75" fmla="*/ 250 h 10000"/>
                  <a:gd name="connsiteX76" fmla="*/ 128 w 10000"/>
                  <a:gd name="connsiteY76" fmla="*/ 250 h 10000"/>
                  <a:gd name="connsiteX77" fmla="*/ 144 w 10000"/>
                  <a:gd name="connsiteY77" fmla="*/ 223 h 10000"/>
                  <a:gd name="connsiteX78" fmla="*/ 516 w 10000"/>
                  <a:gd name="connsiteY78" fmla="*/ 64 h 10000"/>
                  <a:gd name="connsiteX79" fmla="*/ 401 w 10000"/>
                  <a:gd name="connsiteY79" fmla="*/ 1 h 10000"/>
                  <a:gd name="connsiteX80" fmla="*/ 144 w 10000"/>
                  <a:gd name="connsiteY80" fmla="*/ 102 h 10000"/>
                  <a:gd name="connsiteX81" fmla="*/ 0 w 10000"/>
                  <a:gd name="connsiteY81" fmla="*/ 236 h 10000"/>
                  <a:gd name="connsiteX82" fmla="*/ 0 w 10000"/>
                  <a:gd name="connsiteY82" fmla="*/ 250 h 10000"/>
                  <a:gd name="connsiteX83" fmla="*/ 128 w 10000"/>
                  <a:gd name="connsiteY83" fmla="*/ 363 h 10000"/>
                  <a:gd name="connsiteX84" fmla="*/ 484 w 10000"/>
                  <a:gd name="connsiteY84" fmla="*/ 456 h 10000"/>
                  <a:gd name="connsiteX85" fmla="*/ 724 w 10000"/>
                  <a:gd name="connsiteY85" fmla="*/ 558 h 10000"/>
                  <a:gd name="connsiteX86" fmla="*/ 807 w 10000"/>
                  <a:gd name="connsiteY86" fmla="*/ 839 h 10000"/>
                  <a:gd name="connsiteX87" fmla="*/ 790 w 10000"/>
                  <a:gd name="connsiteY87" fmla="*/ 963 h 10000"/>
                  <a:gd name="connsiteX88" fmla="*/ 433 w 10000"/>
                  <a:gd name="connsiteY88" fmla="*/ 1270 h 10000"/>
                  <a:gd name="connsiteX89" fmla="*/ 433 w 10000"/>
                  <a:gd name="connsiteY89" fmla="*/ 6885 h 10000"/>
                  <a:gd name="connsiteX90" fmla="*/ 838 w 10000"/>
                  <a:gd name="connsiteY90" fmla="*/ 7192 h 10000"/>
                  <a:gd name="connsiteX91" fmla="*/ 807 w 10000"/>
                  <a:gd name="connsiteY91" fmla="*/ 7441 h 10000"/>
                  <a:gd name="connsiteX92" fmla="*/ 950 w 10000"/>
                  <a:gd name="connsiteY92" fmla="*/ 7674 h 10000"/>
                  <a:gd name="connsiteX93" fmla="*/ 1483 w 10000"/>
                  <a:gd name="connsiteY93" fmla="*/ 7720 h 10000"/>
                  <a:gd name="connsiteX94" fmla="*/ 2209 w 10000"/>
                  <a:gd name="connsiteY94" fmla="*/ 7636 h 10000"/>
                  <a:gd name="connsiteX95" fmla="*/ 2354 w 10000"/>
                  <a:gd name="connsiteY95" fmla="*/ 7416 h 10000"/>
                  <a:gd name="connsiteX96" fmla="*/ 2323 w 10000"/>
                  <a:gd name="connsiteY96" fmla="*/ 7192 h 10000"/>
                  <a:gd name="connsiteX97" fmla="*/ 2678 w 10000"/>
                  <a:gd name="connsiteY97" fmla="*/ 6885 h 10000"/>
                  <a:gd name="connsiteX98" fmla="*/ 2678 w 10000"/>
                  <a:gd name="connsiteY98" fmla="*/ 1270 h 10000"/>
                  <a:gd name="connsiteX99" fmla="*/ 2339 w 10000"/>
                  <a:gd name="connsiteY99" fmla="*/ 963 h 10000"/>
                  <a:gd name="connsiteX100" fmla="*/ 2306 w 10000"/>
                  <a:gd name="connsiteY100" fmla="*/ 804 h 10000"/>
                  <a:gd name="connsiteX101" fmla="*/ 2388 w 10000"/>
                  <a:gd name="connsiteY101" fmla="*/ 668 h 10000"/>
                  <a:gd name="connsiteX102" fmla="*/ 3049 w 10000"/>
                  <a:gd name="connsiteY102" fmla="*/ 593 h 10000"/>
                  <a:gd name="connsiteX103" fmla="*/ 3517 w 10000"/>
                  <a:gd name="connsiteY103" fmla="*/ 644 h 10000"/>
                  <a:gd name="connsiteX104" fmla="*/ 3597 w 10000"/>
                  <a:gd name="connsiteY104" fmla="*/ 778 h 10000"/>
                  <a:gd name="connsiteX105" fmla="*/ 3567 w 10000"/>
                  <a:gd name="connsiteY105" fmla="*/ 963 h 10000"/>
                  <a:gd name="connsiteX106" fmla="*/ 3567 w 10000"/>
                  <a:gd name="connsiteY106" fmla="*/ 963 h 10000"/>
                  <a:gd name="connsiteX107" fmla="*/ 3112 w 10000"/>
                  <a:gd name="connsiteY107" fmla="*/ 1270 h 10000"/>
                  <a:gd name="connsiteX108" fmla="*/ 3112 w 10000"/>
                  <a:gd name="connsiteY108" fmla="*/ 6885 h 10000"/>
                  <a:gd name="connsiteX109" fmla="*/ 3403 w 10000"/>
                  <a:gd name="connsiteY109" fmla="*/ 7180 h 10000"/>
                  <a:gd name="connsiteX110" fmla="*/ 3372 w 10000"/>
                  <a:gd name="connsiteY110" fmla="*/ 7416 h 10000"/>
                  <a:gd name="connsiteX111" fmla="*/ 3517 w 10000"/>
                  <a:gd name="connsiteY111" fmla="*/ 7649 h 10000"/>
                  <a:gd name="connsiteX112" fmla="*/ 4049 w 10000"/>
                  <a:gd name="connsiteY112" fmla="*/ 7710 h 10000"/>
                  <a:gd name="connsiteX113" fmla="*/ 4771 w 10000"/>
                  <a:gd name="connsiteY113" fmla="*/ 7624 h 10000"/>
                  <a:gd name="connsiteX114" fmla="*/ 4918 w 10000"/>
                  <a:gd name="connsiteY114" fmla="*/ 7391 h 10000"/>
                  <a:gd name="connsiteX115" fmla="*/ 4885 w 10000"/>
                  <a:gd name="connsiteY115" fmla="*/ 7192 h 10000"/>
                  <a:gd name="connsiteX116" fmla="*/ 4918 w 10000"/>
                  <a:gd name="connsiteY116" fmla="*/ 7205 h 10000"/>
                  <a:gd name="connsiteX117" fmla="*/ 5371 w 10000"/>
                  <a:gd name="connsiteY117" fmla="*/ 6885 h 10000"/>
                  <a:gd name="connsiteX118" fmla="*/ 5371 w 10000"/>
                  <a:gd name="connsiteY118" fmla="*/ 1270 h 10000"/>
                  <a:gd name="connsiteX119" fmla="*/ 4918 w 10000"/>
                  <a:gd name="connsiteY119" fmla="*/ 963 h 10000"/>
                  <a:gd name="connsiteX120" fmla="*/ 4885 w 10000"/>
                  <a:gd name="connsiteY120" fmla="*/ 963 h 10000"/>
                  <a:gd name="connsiteX121" fmla="*/ 4871 w 10000"/>
                  <a:gd name="connsiteY121" fmla="*/ 791 h 10000"/>
                  <a:gd name="connsiteX122" fmla="*/ 4935 w 10000"/>
                  <a:gd name="connsiteY122" fmla="*/ 654 h 10000"/>
                  <a:gd name="connsiteX123" fmla="*/ 5612 w 10000"/>
                  <a:gd name="connsiteY123" fmla="*/ 581 h 10000"/>
                  <a:gd name="connsiteX124" fmla="*/ 6082 w 10000"/>
                  <a:gd name="connsiteY124" fmla="*/ 630 h 10000"/>
                  <a:gd name="connsiteX125" fmla="*/ 6161 w 10000"/>
                  <a:gd name="connsiteY125" fmla="*/ 768 h 10000"/>
                  <a:gd name="connsiteX126" fmla="*/ 6113 w 10000"/>
                  <a:gd name="connsiteY126" fmla="*/ 976 h 10000"/>
                  <a:gd name="connsiteX127" fmla="*/ 5807 w 10000"/>
                  <a:gd name="connsiteY127" fmla="*/ 1270 h 10000"/>
                  <a:gd name="connsiteX128" fmla="*/ 5807 w 10000"/>
                  <a:gd name="connsiteY128" fmla="*/ 6885 h 10000"/>
                  <a:gd name="connsiteX129" fmla="*/ 6096 w 10000"/>
                  <a:gd name="connsiteY129" fmla="*/ 7180 h 10000"/>
                  <a:gd name="connsiteX130" fmla="*/ 6049 w 10000"/>
                  <a:gd name="connsiteY130" fmla="*/ 7416 h 10000"/>
                  <a:gd name="connsiteX131" fmla="*/ 6208 w 10000"/>
                  <a:gd name="connsiteY131" fmla="*/ 7649 h 10000"/>
                  <a:gd name="connsiteX132" fmla="*/ 6741 w 10000"/>
                  <a:gd name="connsiteY132" fmla="*/ 7710 h 10000"/>
                  <a:gd name="connsiteX133" fmla="*/ 7467 w 10000"/>
                  <a:gd name="connsiteY133" fmla="*/ 7624 h 10000"/>
                  <a:gd name="connsiteX134" fmla="*/ 7613 w 10000"/>
                  <a:gd name="connsiteY134" fmla="*/ 7391 h 10000"/>
                  <a:gd name="connsiteX135" fmla="*/ 7581 w 10000"/>
                  <a:gd name="connsiteY135" fmla="*/ 7205 h 10000"/>
                  <a:gd name="connsiteX136" fmla="*/ 7597 w 10000"/>
                  <a:gd name="connsiteY136" fmla="*/ 7205 h 10000"/>
                  <a:gd name="connsiteX137" fmla="*/ 8049 w 10000"/>
                  <a:gd name="connsiteY137" fmla="*/ 6885 h 10000"/>
                  <a:gd name="connsiteX138" fmla="*/ 8049 w 10000"/>
                  <a:gd name="connsiteY138" fmla="*/ 1270 h 10000"/>
                  <a:gd name="connsiteX139" fmla="*/ 7597 w 10000"/>
                  <a:gd name="connsiteY139" fmla="*/ 963 h 10000"/>
                  <a:gd name="connsiteX140" fmla="*/ 7581 w 10000"/>
                  <a:gd name="connsiteY140" fmla="*/ 963 h 10000"/>
                  <a:gd name="connsiteX141" fmla="*/ 7566 w 10000"/>
                  <a:gd name="connsiteY141" fmla="*/ 791 h 10000"/>
                  <a:gd name="connsiteX142" fmla="*/ 7646 w 10000"/>
                  <a:gd name="connsiteY142" fmla="*/ 654 h 10000"/>
                  <a:gd name="connsiteX143" fmla="*/ 8306 w 10000"/>
                  <a:gd name="connsiteY143" fmla="*/ 581 h 10000"/>
                  <a:gd name="connsiteX144" fmla="*/ 8773 w 10000"/>
                  <a:gd name="connsiteY144" fmla="*/ 630 h 10000"/>
                  <a:gd name="connsiteX145" fmla="*/ 8857 w 10000"/>
                  <a:gd name="connsiteY145" fmla="*/ 768 h 10000"/>
                  <a:gd name="connsiteX146" fmla="*/ 8822 w 10000"/>
                  <a:gd name="connsiteY146" fmla="*/ 976 h 10000"/>
                  <a:gd name="connsiteX147" fmla="*/ 8500 w 10000"/>
                  <a:gd name="connsiteY147" fmla="*/ 1270 h 10000"/>
                  <a:gd name="connsiteX148" fmla="*/ 8500 w 10000"/>
                  <a:gd name="connsiteY148" fmla="*/ 6885 h 10000"/>
                  <a:gd name="connsiteX149" fmla="*/ 8888 w 10000"/>
                  <a:gd name="connsiteY149" fmla="*/ 7192 h 10000"/>
                  <a:gd name="connsiteX150" fmla="*/ 9016 w 10000"/>
                  <a:gd name="connsiteY150" fmla="*/ 7573 h 10000"/>
                  <a:gd name="connsiteX151" fmla="*/ 8952 w 10000"/>
                  <a:gd name="connsiteY151" fmla="*/ 7699 h 10000"/>
                  <a:gd name="connsiteX152" fmla="*/ 8727 w 10000"/>
                  <a:gd name="connsiteY152" fmla="*/ 7746 h 10000"/>
                  <a:gd name="connsiteX153" fmla="*/ 8146 w 10000"/>
                  <a:gd name="connsiteY153" fmla="*/ 7760 h 10000"/>
                  <a:gd name="connsiteX154" fmla="*/ 7677 w 10000"/>
                  <a:gd name="connsiteY154" fmla="*/ 7834 h 10000"/>
                  <a:gd name="connsiteX155" fmla="*/ 7566 w 10000"/>
                  <a:gd name="connsiteY155" fmla="*/ 8030 h 10000"/>
                  <a:gd name="connsiteX156" fmla="*/ 7903 w 10000"/>
                  <a:gd name="connsiteY156" fmla="*/ 8423 h 10000"/>
                  <a:gd name="connsiteX157" fmla="*/ 8757 w 10000"/>
                  <a:gd name="connsiteY157" fmla="*/ 8486 h 10000"/>
                  <a:gd name="connsiteX158" fmla="*/ 9531 w 10000"/>
                  <a:gd name="connsiteY158" fmla="*/ 8545 h 10000"/>
                  <a:gd name="connsiteX159" fmla="*/ 9758 w 10000"/>
                  <a:gd name="connsiteY159" fmla="*/ 8684 h 10000"/>
                  <a:gd name="connsiteX160" fmla="*/ 9872 w 10000"/>
                  <a:gd name="connsiteY160" fmla="*/ 8845 h 10000"/>
                  <a:gd name="connsiteX161" fmla="*/ 9791 w 10000"/>
                  <a:gd name="connsiteY161" fmla="*/ 8929 h 10000"/>
                  <a:gd name="connsiteX162" fmla="*/ 9420 w 10000"/>
                  <a:gd name="connsiteY162" fmla="*/ 9000 h 10000"/>
                  <a:gd name="connsiteX163" fmla="*/ 9082 w 10000"/>
                  <a:gd name="connsiteY163" fmla="*/ 9013 h 10000"/>
                  <a:gd name="connsiteX164" fmla="*/ 5032 w 10000"/>
                  <a:gd name="connsiteY164" fmla="*/ 8856 h 10000"/>
                  <a:gd name="connsiteX165" fmla="*/ 4209 w 10000"/>
                  <a:gd name="connsiteY165" fmla="*/ 8903 h 10000"/>
                  <a:gd name="connsiteX166" fmla="*/ 3709 w 10000"/>
                  <a:gd name="connsiteY166" fmla="*/ 10000 h 10000"/>
                  <a:gd name="connsiteX167" fmla="*/ 5032 w 10000"/>
                  <a:gd name="connsiteY167" fmla="*/ 8952 h 10000"/>
                  <a:gd name="connsiteX168" fmla="*/ 9082 w 10000"/>
                  <a:gd name="connsiteY168" fmla="*/ 9113 h 10000"/>
                  <a:gd name="connsiteX169" fmla="*/ 9436 w 10000"/>
                  <a:gd name="connsiteY169" fmla="*/ 9102 h 10000"/>
                  <a:gd name="connsiteX170" fmla="*/ 9872 w 10000"/>
                  <a:gd name="connsiteY170" fmla="*/ 9013 h 10000"/>
                  <a:gd name="connsiteX171" fmla="*/ 10000 w 10000"/>
                  <a:gd name="connsiteY171" fmla="*/ 8845 h 10000"/>
                  <a:gd name="connsiteX172" fmla="*/ 9858 w 10000"/>
                  <a:gd name="connsiteY172" fmla="*/ 8607 h 10000"/>
                  <a:gd name="connsiteX0" fmla="*/ 9858 w 10000"/>
                  <a:gd name="connsiteY0" fmla="*/ 8607 h 10000"/>
                  <a:gd name="connsiteX1" fmla="*/ 9599 w 10000"/>
                  <a:gd name="connsiteY1" fmla="*/ 8463 h 10000"/>
                  <a:gd name="connsiteX2" fmla="*/ 8773 w 10000"/>
                  <a:gd name="connsiteY2" fmla="*/ 8387 h 10000"/>
                  <a:gd name="connsiteX3" fmla="*/ 7967 w 10000"/>
                  <a:gd name="connsiteY3" fmla="*/ 8338 h 10000"/>
                  <a:gd name="connsiteX4" fmla="*/ 7693 w 10000"/>
                  <a:gd name="connsiteY4" fmla="*/ 8030 h 10000"/>
                  <a:gd name="connsiteX5" fmla="*/ 7757 w 10000"/>
                  <a:gd name="connsiteY5" fmla="*/ 7906 h 10000"/>
                  <a:gd name="connsiteX6" fmla="*/ 7967 w 10000"/>
                  <a:gd name="connsiteY6" fmla="*/ 7870 h 10000"/>
                  <a:gd name="connsiteX7" fmla="*/ 8563 w 10000"/>
                  <a:gd name="connsiteY7" fmla="*/ 7859 h 10000"/>
                  <a:gd name="connsiteX8" fmla="*/ 9032 w 10000"/>
                  <a:gd name="connsiteY8" fmla="*/ 7772 h 10000"/>
                  <a:gd name="connsiteX9" fmla="*/ 9146 w 10000"/>
                  <a:gd name="connsiteY9" fmla="*/ 7573 h 10000"/>
                  <a:gd name="connsiteX10" fmla="*/ 9032 w 10000"/>
                  <a:gd name="connsiteY10" fmla="*/ 7192 h 10000"/>
                  <a:gd name="connsiteX11" fmla="*/ 9403 w 10000"/>
                  <a:gd name="connsiteY11" fmla="*/ 6885 h 10000"/>
                  <a:gd name="connsiteX12" fmla="*/ 9403 w 10000"/>
                  <a:gd name="connsiteY12" fmla="*/ 1270 h 10000"/>
                  <a:gd name="connsiteX13" fmla="*/ 8952 w 10000"/>
                  <a:gd name="connsiteY13" fmla="*/ 963 h 10000"/>
                  <a:gd name="connsiteX14" fmla="*/ 8985 w 10000"/>
                  <a:gd name="connsiteY14" fmla="*/ 768 h 10000"/>
                  <a:gd name="connsiteX15" fmla="*/ 8822 w 10000"/>
                  <a:gd name="connsiteY15" fmla="*/ 531 h 10000"/>
                  <a:gd name="connsiteX16" fmla="*/ 8306 w 10000"/>
                  <a:gd name="connsiteY16" fmla="*/ 482 h 10000"/>
                  <a:gd name="connsiteX17" fmla="*/ 7581 w 10000"/>
                  <a:gd name="connsiteY17" fmla="*/ 570 h 10000"/>
                  <a:gd name="connsiteX18" fmla="*/ 7436 w 10000"/>
                  <a:gd name="connsiteY18" fmla="*/ 791 h 10000"/>
                  <a:gd name="connsiteX19" fmla="*/ 7467 w 10000"/>
                  <a:gd name="connsiteY19" fmla="*/ 976 h 10000"/>
                  <a:gd name="connsiteX20" fmla="*/ 7147 w 10000"/>
                  <a:gd name="connsiteY20" fmla="*/ 1270 h 10000"/>
                  <a:gd name="connsiteX21" fmla="*/ 7147 w 10000"/>
                  <a:gd name="connsiteY21" fmla="*/ 6885 h 10000"/>
                  <a:gd name="connsiteX22" fmla="*/ 7452 w 10000"/>
                  <a:gd name="connsiteY22" fmla="*/ 7180 h 10000"/>
                  <a:gd name="connsiteX23" fmla="*/ 7483 w 10000"/>
                  <a:gd name="connsiteY23" fmla="*/ 7391 h 10000"/>
                  <a:gd name="connsiteX24" fmla="*/ 7403 w 10000"/>
                  <a:gd name="connsiteY24" fmla="*/ 7536 h 10000"/>
                  <a:gd name="connsiteX25" fmla="*/ 6741 w 10000"/>
                  <a:gd name="connsiteY25" fmla="*/ 7609 h 10000"/>
                  <a:gd name="connsiteX26" fmla="*/ 6258 w 10000"/>
                  <a:gd name="connsiteY26" fmla="*/ 7561 h 10000"/>
                  <a:gd name="connsiteX27" fmla="*/ 6177 w 10000"/>
                  <a:gd name="connsiteY27" fmla="*/ 7416 h 10000"/>
                  <a:gd name="connsiteX28" fmla="*/ 6224 w 10000"/>
                  <a:gd name="connsiteY28" fmla="*/ 7192 h 10000"/>
                  <a:gd name="connsiteX29" fmla="*/ 6258 w 10000"/>
                  <a:gd name="connsiteY29" fmla="*/ 7205 h 10000"/>
                  <a:gd name="connsiteX30" fmla="*/ 6708 w 10000"/>
                  <a:gd name="connsiteY30" fmla="*/ 6885 h 10000"/>
                  <a:gd name="connsiteX31" fmla="*/ 6708 w 10000"/>
                  <a:gd name="connsiteY31" fmla="*/ 1270 h 10000"/>
                  <a:gd name="connsiteX32" fmla="*/ 6258 w 10000"/>
                  <a:gd name="connsiteY32" fmla="*/ 963 h 10000"/>
                  <a:gd name="connsiteX33" fmla="*/ 6258 w 10000"/>
                  <a:gd name="connsiteY33" fmla="*/ 963 h 10000"/>
                  <a:gd name="connsiteX34" fmla="*/ 6288 w 10000"/>
                  <a:gd name="connsiteY34" fmla="*/ 768 h 10000"/>
                  <a:gd name="connsiteX35" fmla="*/ 6129 w 10000"/>
                  <a:gd name="connsiteY35" fmla="*/ 531 h 10000"/>
                  <a:gd name="connsiteX36" fmla="*/ 5612 w 10000"/>
                  <a:gd name="connsiteY36" fmla="*/ 482 h 10000"/>
                  <a:gd name="connsiteX37" fmla="*/ 4871 w 10000"/>
                  <a:gd name="connsiteY37" fmla="*/ 570 h 10000"/>
                  <a:gd name="connsiteX38" fmla="*/ 4724 w 10000"/>
                  <a:gd name="connsiteY38" fmla="*/ 791 h 10000"/>
                  <a:gd name="connsiteX39" fmla="*/ 4757 w 10000"/>
                  <a:gd name="connsiteY39" fmla="*/ 976 h 10000"/>
                  <a:gd name="connsiteX40" fmla="*/ 4467 w 10000"/>
                  <a:gd name="connsiteY40" fmla="*/ 1270 h 10000"/>
                  <a:gd name="connsiteX41" fmla="*/ 4467 w 10000"/>
                  <a:gd name="connsiteY41" fmla="*/ 6885 h 10000"/>
                  <a:gd name="connsiteX42" fmla="*/ 4757 w 10000"/>
                  <a:gd name="connsiteY42" fmla="*/ 7180 h 10000"/>
                  <a:gd name="connsiteX43" fmla="*/ 4790 w 10000"/>
                  <a:gd name="connsiteY43" fmla="*/ 7391 h 10000"/>
                  <a:gd name="connsiteX44" fmla="*/ 4708 w 10000"/>
                  <a:gd name="connsiteY44" fmla="*/ 7536 h 10000"/>
                  <a:gd name="connsiteX45" fmla="*/ 4049 w 10000"/>
                  <a:gd name="connsiteY45" fmla="*/ 7609 h 10000"/>
                  <a:gd name="connsiteX46" fmla="*/ 3582 w 10000"/>
                  <a:gd name="connsiteY46" fmla="*/ 7561 h 10000"/>
                  <a:gd name="connsiteX47" fmla="*/ 3499 w 10000"/>
                  <a:gd name="connsiteY47" fmla="*/ 7416 h 10000"/>
                  <a:gd name="connsiteX48" fmla="*/ 3534 w 10000"/>
                  <a:gd name="connsiteY48" fmla="*/ 7192 h 10000"/>
                  <a:gd name="connsiteX49" fmla="*/ 3567 w 10000"/>
                  <a:gd name="connsiteY49" fmla="*/ 7205 h 10000"/>
                  <a:gd name="connsiteX50" fmla="*/ 4015 w 10000"/>
                  <a:gd name="connsiteY50" fmla="*/ 6885 h 10000"/>
                  <a:gd name="connsiteX51" fmla="*/ 4015 w 10000"/>
                  <a:gd name="connsiteY51" fmla="*/ 1270 h 10000"/>
                  <a:gd name="connsiteX52" fmla="*/ 3693 w 10000"/>
                  <a:gd name="connsiteY52" fmla="*/ 976 h 10000"/>
                  <a:gd name="connsiteX53" fmla="*/ 3726 w 10000"/>
                  <a:gd name="connsiteY53" fmla="*/ 778 h 10000"/>
                  <a:gd name="connsiteX54" fmla="*/ 3582 w 10000"/>
                  <a:gd name="connsiteY54" fmla="*/ 544 h 10000"/>
                  <a:gd name="connsiteX55" fmla="*/ 3049 w 10000"/>
                  <a:gd name="connsiteY55" fmla="*/ 493 h 10000"/>
                  <a:gd name="connsiteX56" fmla="*/ 2323 w 10000"/>
                  <a:gd name="connsiteY56" fmla="*/ 581 h 10000"/>
                  <a:gd name="connsiteX57" fmla="*/ 2177 w 10000"/>
                  <a:gd name="connsiteY57" fmla="*/ 804 h 10000"/>
                  <a:gd name="connsiteX58" fmla="*/ 2209 w 10000"/>
                  <a:gd name="connsiteY58" fmla="*/ 963 h 10000"/>
                  <a:gd name="connsiteX59" fmla="*/ 1777 w 10000"/>
                  <a:gd name="connsiteY59" fmla="*/ 1270 h 10000"/>
                  <a:gd name="connsiteX60" fmla="*/ 1777 w 10000"/>
                  <a:gd name="connsiteY60" fmla="*/ 6885 h 10000"/>
                  <a:gd name="connsiteX61" fmla="*/ 2177 w 10000"/>
                  <a:gd name="connsiteY61" fmla="*/ 7192 h 10000"/>
                  <a:gd name="connsiteX62" fmla="*/ 2224 w 10000"/>
                  <a:gd name="connsiteY62" fmla="*/ 7416 h 10000"/>
                  <a:gd name="connsiteX63" fmla="*/ 2145 w 10000"/>
                  <a:gd name="connsiteY63" fmla="*/ 7549 h 10000"/>
                  <a:gd name="connsiteX64" fmla="*/ 1483 w 10000"/>
                  <a:gd name="connsiteY64" fmla="*/ 7624 h 10000"/>
                  <a:gd name="connsiteX65" fmla="*/ 1016 w 10000"/>
                  <a:gd name="connsiteY65" fmla="*/ 7573 h 10000"/>
                  <a:gd name="connsiteX66" fmla="*/ 934 w 10000"/>
                  <a:gd name="connsiteY66" fmla="*/ 7441 h 10000"/>
                  <a:gd name="connsiteX67" fmla="*/ 982 w 10000"/>
                  <a:gd name="connsiteY67" fmla="*/ 7192 h 10000"/>
                  <a:gd name="connsiteX68" fmla="*/ 1338 w 10000"/>
                  <a:gd name="connsiteY68" fmla="*/ 6885 h 10000"/>
                  <a:gd name="connsiteX69" fmla="*/ 1338 w 10000"/>
                  <a:gd name="connsiteY69" fmla="*/ 1270 h 10000"/>
                  <a:gd name="connsiteX70" fmla="*/ 918 w 10000"/>
                  <a:gd name="connsiteY70" fmla="*/ 963 h 10000"/>
                  <a:gd name="connsiteX71" fmla="*/ 934 w 10000"/>
                  <a:gd name="connsiteY71" fmla="*/ 839 h 10000"/>
                  <a:gd name="connsiteX72" fmla="*/ 838 w 10000"/>
                  <a:gd name="connsiteY72" fmla="*/ 493 h 10000"/>
                  <a:gd name="connsiteX73" fmla="*/ 401 w 10000"/>
                  <a:gd name="connsiteY73" fmla="*/ 337 h 10000"/>
                  <a:gd name="connsiteX74" fmla="*/ 191 w 10000"/>
                  <a:gd name="connsiteY74" fmla="*/ 273 h 10000"/>
                  <a:gd name="connsiteX75" fmla="*/ 128 w 10000"/>
                  <a:gd name="connsiteY75" fmla="*/ 250 h 10000"/>
                  <a:gd name="connsiteX76" fmla="*/ 128 w 10000"/>
                  <a:gd name="connsiteY76" fmla="*/ 250 h 10000"/>
                  <a:gd name="connsiteX77" fmla="*/ 144 w 10000"/>
                  <a:gd name="connsiteY77" fmla="*/ 223 h 10000"/>
                  <a:gd name="connsiteX78" fmla="*/ 516 w 10000"/>
                  <a:gd name="connsiteY78" fmla="*/ 64 h 10000"/>
                  <a:gd name="connsiteX79" fmla="*/ 401 w 10000"/>
                  <a:gd name="connsiteY79" fmla="*/ 1 h 10000"/>
                  <a:gd name="connsiteX80" fmla="*/ 144 w 10000"/>
                  <a:gd name="connsiteY80" fmla="*/ 102 h 10000"/>
                  <a:gd name="connsiteX81" fmla="*/ 0 w 10000"/>
                  <a:gd name="connsiteY81" fmla="*/ 236 h 10000"/>
                  <a:gd name="connsiteX82" fmla="*/ 0 w 10000"/>
                  <a:gd name="connsiteY82" fmla="*/ 250 h 10000"/>
                  <a:gd name="connsiteX83" fmla="*/ 128 w 10000"/>
                  <a:gd name="connsiteY83" fmla="*/ 363 h 10000"/>
                  <a:gd name="connsiteX84" fmla="*/ 484 w 10000"/>
                  <a:gd name="connsiteY84" fmla="*/ 456 h 10000"/>
                  <a:gd name="connsiteX85" fmla="*/ 724 w 10000"/>
                  <a:gd name="connsiteY85" fmla="*/ 558 h 10000"/>
                  <a:gd name="connsiteX86" fmla="*/ 807 w 10000"/>
                  <a:gd name="connsiteY86" fmla="*/ 839 h 10000"/>
                  <a:gd name="connsiteX87" fmla="*/ 790 w 10000"/>
                  <a:gd name="connsiteY87" fmla="*/ 963 h 10000"/>
                  <a:gd name="connsiteX88" fmla="*/ 433 w 10000"/>
                  <a:gd name="connsiteY88" fmla="*/ 1270 h 10000"/>
                  <a:gd name="connsiteX89" fmla="*/ 433 w 10000"/>
                  <a:gd name="connsiteY89" fmla="*/ 6885 h 10000"/>
                  <a:gd name="connsiteX90" fmla="*/ 838 w 10000"/>
                  <a:gd name="connsiteY90" fmla="*/ 7192 h 10000"/>
                  <a:gd name="connsiteX91" fmla="*/ 807 w 10000"/>
                  <a:gd name="connsiteY91" fmla="*/ 7441 h 10000"/>
                  <a:gd name="connsiteX92" fmla="*/ 950 w 10000"/>
                  <a:gd name="connsiteY92" fmla="*/ 7674 h 10000"/>
                  <a:gd name="connsiteX93" fmla="*/ 1483 w 10000"/>
                  <a:gd name="connsiteY93" fmla="*/ 7720 h 10000"/>
                  <a:gd name="connsiteX94" fmla="*/ 2209 w 10000"/>
                  <a:gd name="connsiteY94" fmla="*/ 7636 h 10000"/>
                  <a:gd name="connsiteX95" fmla="*/ 2354 w 10000"/>
                  <a:gd name="connsiteY95" fmla="*/ 7416 h 10000"/>
                  <a:gd name="connsiteX96" fmla="*/ 2323 w 10000"/>
                  <a:gd name="connsiteY96" fmla="*/ 7192 h 10000"/>
                  <a:gd name="connsiteX97" fmla="*/ 2678 w 10000"/>
                  <a:gd name="connsiteY97" fmla="*/ 6885 h 10000"/>
                  <a:gd name="connsiteX98" fmla="*/ 2678 w 10000"/>
                  <a:gd name="connsiteY98" fmla="*/ 1270 h 10000"/>
                  <a:gd name="connsiteX99" fmla="*/ 2339 w 10000"/>
                  <a:gd name="connsiteY99" fmla="*/ 963 h 10000"/>
                  <a:gd name="connsiteX100" fmla="*/ 2306 w 10000"/>
                  <a:gd name="connsiteY100" fmla="*/ 804 h 10000"/>
                  <a:gd name="connsiteX101" fmla="*/ 2388 w 10000"/>
                  <a:gd name="connsiteY101" fmla="*/ 668 h 10000"/>
                  <a:gd name="connsiteX102" fmla="*/ 3049 w 10000"/>
                  <a:gd name="connsiteY102" fmla="*/ 593 h 10000"/>
                  <a:gd name="connsiteX103" fmla="*/ 3517 w 10000"/>
                  <a:gd name="connsiteY103" fmla="*/ 644 h 10000"/>
                  <a:gd name="connsiteX104" fmla="*/ 3597 w 10000"/>
                  <a:gd name="connsiteY104" fmla="*/ 778 h 10000"/>
                  <a:gd name="connsiteX105" fmla="*/ 3567 w 10000"/>
                  <a:gd name="connsiteY105" fmla="*/ 963 h 10000"/>
                  <a:gd name="connsiteX106" fmla="*/ 3567 w 10000"/>
                  <a:gd name="connsiteY106" fmla="*/ 963 h 10000"/>
                  <a:gd name="connsiteX107" fmla="*/ 3112 w 10000"/>
                  <a:gd name="connsiteY107" fmla="*/ 1270 h 10000"/>
                  <a:gd name="connsiteX108" fmla="*/ 3112 w 10000"/>
                  <a:gd name="connsiteY108" fmla="*/ 6885 h 10000"/>
                  <a:gd name="connsiteX109" fmla="*/ 3403 w 10000"/>
                  <a:gd name="connsiteY109" fmla="*/ 7180 h 10000"/>
                  <a:gd name="connsiteX110" fmla="*/ 3372 w 10000"/>
                  <a:gd name="connsiteY110" fmla="*/ 7416 h 10000"/>
                  <a:gd name="connsiteX111" fmla="*/ 3517 w 10000"/>
                  <a:gd name="connsiteY111" fmla="*/ 7649 h 10000"/>
                  <a:gd name="connsiteX112" fmla="*/ 4049 w 10000"/>
                  <a:gd name="connsiteY112" fmla="*/ 7710 h 10000"/>
                  <a:gd name="connsiteX113" fmla="*/ 4771 w 10000"/>
                  <a:gd name="connsiteY113" fmla="*/ 7624 h 10000"/>
                  <a:gd name="connsiteX114" fmla="*/ 4918 w 10000"/>
                  <a:gd name="connsiteY114" fmla="*/ 7391 h 10000"/>
                  <a:gd name="connsiteX115" fmla="*/ 4885 w 10000"/>
                  <a:gd name="connsiteY115" fmla="*/ 7192 h 10000"/>
                  <a:gd name="connsiteX116" fmla="*/ 4918 w 10000"/>
                  <a:gd name="connsiteY116" fmla="*/ 7205 h 10000"/>
                  <a:gd name="connsiteX117" fmla="*/ 5371 w 10000"/>
                  <a:gd name="connsiteY117" fmla="*/ 6885 h 10000"/>
                  <a:gd name="connsiteX118" fmla="*/ 5371 w 10000"/>
                  <a:gd name="connsiteY118" fmla="*/ 1270 h 10000"/>
                  <a:gd name="connsiteX119" fmla="*/ 4918 w 10000"/>
                  <a:gd name="connsiteY119" fmla="*/ 963 h 10000"/>
                  <a:gd name="connsiteX120" fmla="*/ 4885 w 10000"/>
                  <a:gd name="connsiteY120" fmla="*/ 963 h 10000"/>
                  <a:gd name="connsiteX121" fmla="*/ 4871 w 10000"/>
                  <a:gd name="connsiteY121" fmla="*/ 791 h 10000"/>
                  <a:gd name="connsiteX122" fmla="*/ 4935 w 10000"/>
                  <a:gd name="connsiteY122" fmla="*/ 654 h 10000"/>
                  <a:gd name="connsiteX123" fmla="*/ 5612 w 10000"/>
                  <a:gd name="connsiteY123" fmla="*/ 581 h 10000"/>
                  <a:gd name="connsiteX124" fmla="*/ 6082 w 10000"/>
                  <a:gd name="connsiteY124" fmla="*/ 630 h 10000"/>
                  <a:gd name="connsiteX125" fmla="*/ 6161 w 10000"/>
                  <a:gd name="connsiteY125" fmla="*/ 768 h 10000"/>
                  <a:gd name="connsiteX126" fmla="*/ 6113 w 10000"/>
                  <a:gd name="connsiteY126" fmla="*/ 976 h 10000"/>
                  <a:gd name="connsiteX127" fmla="*/ 5807 w 10000"/>
                  <a:gd name="connsiteY127" fmla="*/ 1270 h 10000"/>
                  <a:gd name="connsiteX128" fmla="*/ 5807 w 10000"/>
                  <a:gd name="connsiteY128" fmla="*/ 6885 h 10000"/>
                  <a:gd name="connsiteX129" fmla="*/ 6096 w 10000"/>
                  <a:gd name="connsiteY129" fmla="*/ 7180 h 10000"/>
                  <a:gd name="connsiteX130" fmla="*/ 6049 w 10000"/>
                  <a:gd name="connsiteY130" fmla="*/ 7416 h 10000"/>
                  <a:gd name="connsiteX131" fmla="*/ 6208 w 10000"/>
                  <a:gd name="connsiteY131" fmla="*/ 7649 h 10000"/>
                  <a:gd name="connsiteX132" fmla="*/ 6741 w 10000"/>
                  <a:gd name="connsiteY132" fmla="*/ 7710 h 10000"/>
                  <a:gd name="connsiteX133" fmla="*/ 7467 w 10000"/>
                  <a:gd name="connsiteY133" fmla="*/ 7624 h 10000"/>
                  <a:gd name="connsiteX134" fmla="*/ 7613 w 10000"/>
                  <a:gd name="connsiteY134" fmla="*/ 7391 h 10000"/>
                  <a:gd name="connsiteX135" fmla="*/ 7581 w 10000"/>
                  <a:gd name="connsiteY135" fmla="*/ 7205 h 10000"/>
                  <a:gd name="connsiteX136" fmla="*/ 7597 w 10000"/>
                  <a:gd name="connsiteY136" fmla="*/ 7205 h 10000"/>
                  <a:gd name="connsiteX137" fmla="*/ 8049 w 10000"/>
                  <a:gd name="connsiteY137" fmla="*/ 6885 h 10000"/>
                  <a:gd name="connsiteX138" fmla="*/ 8049 w 10000"/>
                  <a:gd name="connsiteY138" fmla="*/ 1270 h 10000"/>
                  <a:gd name="connsiteX139" fmla="*/ 7597 w 10000"/>
                  <a:gd name="connsiteY139" fmla="*/ 963 h 10000"/>
                  <a:gd name="connsiteX140" fmla="*/ 7581 w 10000"/>
                  <a:gd name="connsiteY140" fmla="*/ 963 h 10000"/>
                  <a:gd name="connsiteX141" fmla="*/ 7566 w 10000"/>
                  <a:gd name="connsiteY141" fmla="*/ 791 h 10000"/>
                  <a:gd name="connsiteX142" fmla="*/ 7646 w 10000"/>
                  <a:gd name="connsiteY142" fmla="*/ 654 h 10000"/>
                  <a:gd name="connsiteX143" fmla="*/ 8306 w 10000"/>
                  <a:gd name="connsiteY143" fmla="*/ 581 h 10000"/>
                  <a:gd name="connsiteX144" fmla="*/ 8773 w 10000"/>
                  <a:gd name="connsiteY144" fmla="*/ 630 h 10000"/>
                  <a:gd name="connsiteX145" fmla="*/ 8857 w 10000"/>
                  <a:gd name="connsiteY145" fmla="*/ 768 h 10000"/>
                  <a:gd name="connsiteX146" fmla="*/ 8822 w 10000"/>
                  <a:gd name="connsiteY146" fmla="*/ 976 h 10000"/>
                  <a:gd name="connsiteX147" fmla="*/ 8500 w 10000"/>
                  <a:gd name="connsiteY147" fmla="*/ 1270 h 10000"/>
                  <a:gd name="connsiteX148" fmla="*/ 8500 w 10000"/>
                  <a:gd name="connsiteY148" fmla="*/ 6885 h 10000"/>
                  <a:gd name="connsiteX149" fmla="*/ 8888 w 10000"/>
                  <a:gd name="connsiteY149" fmla="*/ 7192 h 10000"/>
                  <a:gd name="connsiteX150" fmla="*/ 9016 w 10000"/>
                  <a:gd name="connsiteY150" fmla="*/ 7573 h 10000"/>
                  <a:gd name="connsiteX151" fmla="*/ 8952 w 10000"/>
                  <a:gd name="connsiteY151" fmla="*/ 7699 h 10000"/>
                  <a:gd name="connsiteX152" fmla="*/ 8727 w 10000"/>
                  <a:gd name="connsiteY152" fmla="*/ 7746 h 10000"/>
                  <a:gd name="connsiteX153" fmla="*/ 8146 w 10000"/>
                  <a:gd name="connsiteY153" fmla="*/ 7760 h 10000"/>
                  <a:gd name="connsiteX154" fmla="*/ 7677 w 10000"/>
                  <a:gd name="connsiteY154" fmla="*/ 7834 h 10000"/>
                  <a:gd name="connsiteX155" fmla="*/ 7566 w 10000"/>
                  <a:gd name="connsiteY155" fmla="*/ 8030 h 10000"/>
                  <a:gd name="connsiteX156" fmla="*/ 7903 w 10000"/>
                  <a:gd name="connsiteY156" fmla="*/ 8423 h 10000"/>
                  <a:gd name="connsiteX157" fmla="*/ 8757 w 10000"/>
                  <a:gd name="connsiteY157" fmla="*/ 8486 h 10000"/>
                  <a:gd name="connsiteX158" fmla="*/ 9531 w 10000"/>
                  <a:gd name="connsiteY158" fmla="*/ 8545 h 10000"/>
                  <a:gd name="connsiteX159" fmla="*/ 9758 w 10000"/>
                  <a:gd name="connsiteY159" fmla="*/ 8684 h 10000"/>
                  <a:gd name="connsiteX160" fmla="*/ 9872 w 10000"/>
                  <a:gd name="connsiteY160" fmla="*/ 8845 h 10000"/>
                  <a:gd name="connsiteX161" fmla="*/ 9791 w 10000"/>
                  <a:gd name="connsiteY161" fmla="*/ 8929 h 10000"/>
                  <a:gd name="connsiteX162" fmla="*/ 9420 w 10000"/>
                  <a:gd name="connsiteY162" fmla="*/ 9000 h 10000"/>
                  <a:gd name="connsiteX163" fmla="*/ 9082 w 10000"/>
                  <a:gd name="connsiteY163" fmla="*/ 9013 h 10000"/>
                  <a:gd name="connsiteX164" fmla="*/ 5032 w 10000"/>
                  <a:gd name="connsiteY164" fmla="*/ 8856 h 10000"/>
                  <a:gd name="connsiteX165" fmla="*/ 3709 w 10000"/>
                  <a:gd name="connsiteY165" fmla="*/ 10000 h 10000"/>
                  <a:gd name="connsiteX166" fmla="*/ 5032 w 10000"/>
                  <a:gd name="connsiteY166" fmla="*/ 8952 h 10000"/>
                  <a:gd name="connsiteX167" fmla="*/ 9082 w 10000"/>
                  <a:gd name="connsiteY167" fmla="*/ 9113 h 10000"/>
                  <a:gd name="connsiteX168" fmla="*/ 9436 w 10000"/>
                  <a:gd name="connsiteY168" fmla="*/ 9102 h 10000"/>
                  <a:gd name="connsiteX169" fmla="*/ 9872 w 10000"/>
                  <a:gd name="connsiteY169" fmla="*/ 9013 h 10000"/>
                  <a:gd name="connsiteX170" fmla="*/ 10000 w 10000"/>
                  <a:gd name="connsiteY170" fmla="*/ 8845 h 10000"/>
                  <a:gd name="connsiteX171" fmla="*/ 9858 w 10000"/>
                  <a:gd name="connsiteY171" fmla="*/ 8607 h 10000"/>
                  <a:gd name="connsiteX0" fmla="*/ 9858 w 10000"/>
                  <a:gd name="connsiteY0" fmla="*/ 8607 h 10001"/>
                  <a:gd name="connsiteX1" fmla="*/ 9599 w 10000"/>
                  <a:gd name="connsiteY1" fmla="*/ 8463 h 10001"/>
                  <a:gd name="connsiteX2" fmla="*/ 8773 w 10000"/>
                  <a:gd name="connsiteY2" fmla="*/ 8387 h 10001"/>
                  <a:gd name="connsiteX3" fmla="*/ 7967 w 10000"/>
                  <a:gd name="connsiteY3" fmla="*/ 8338 h 10001"/>
                  <a:gd name="connsiteX4" fmla="*/ 7693 w 10000"/>
                  <a:gd name="connsiteY4" fmla="*/ 8030 h 10001"/>
                  <a:gd name="connsiteX5" fmla="*/ 7757 w 10000"/>
                  <a:gd name="connsiteY5" fmla="*/ 7906 h 10001"/>
                  <a:gd name="connsiteX6" fmla="*/ 7967 w 10000"/>
                  <a:gd name="connsiteY6" fmla="*/ 7870 h 10001"/>
                  <a:gd name="connsiteX7" fmla="*/ 8563 w 10000"/>
                  <a:gd name="connsiteY7" fmla="*/ 7859 h 10001"/>
                  <a:gd name="connsiteX8" fmla="*/ 9032 w 10000"/>
                  <a:gd name="connsiteY8" fmla="*/ 7772 h 10001"/>
                  <a:gd name="connsiteX9" fmla="*/ 9146 w 10000"/>
                  <a:gd name="connsiteY9" fmla="*/ 7573 h 10001"/>
                  <a:gd name="connsiteX10" fmla="*/ 9032 w 10000"/>
                  <a:gd name="connsiteY10" fmla="*/ 7192 h 10001"/>
                  <a:gd name="connsiteX11" fmla="*/ 9403 w 10000"/>
                  <a:gd name="connsiteY11" fmla="*/ 6885 h 10001"/>
                  <a:gd name="connsiteX12" fmla="*/ 9403 w 10000"/>
                  <a:gd name="connsiteY12" fmla="*/ 1270 h 10001"/>
                  <a:gd name="connsiteX13" fmla="*/ 8952 w 10000"/>
                  <a:gd name="connsiteY13" fmla="*/ 963 h 10001"/>
                  <a:gd name="connsiteX14" fmla="*/ 8985 w 10000"/>
                  <a:gd name="connsiteY14" fmla="*/ 768 h 10001"/>
                  <a:gd name="connsiteX15" fmla="*/ 8822 w 10000"/>
                  <a:gd name="connsiteY15" fmla="*/ 531 h 10001"/>
                  <a:gd name="connsiteX16" fmla="*/ 8306 w 10000"/>
                  <a:gd name="connsiteY16" fmla="*/ 482 h 10001"/>
                  <a:gd name="connsiteX17" fmla="*/ 7581 w 10000"/>
                  <a:gd name="connsiteY17" fmla="*/ 570 h 10001"/>
                  <a:gd name="connsiteX18" fmla="*/ 7436 w 10000"/>
                  <a:gd name="connsiteY18" fmla="*/ 791 h 10001"/>
                  <a:gd name="connsiteX19" fmla="*/ 7467 w 10000"/>
                  <a:gd name="connsiteY19" fmla="*/ 976 h 10001"/>
                  <a:gd name="connsiteX20" fmla="*/ 7147 w 10000"/>
                  <a:gd name="connsiteY20" fmla="*/ 1270 h 10001"/>
                  <a:gd name="connsiteX21" fmla="*/ 7147 w 10000"/>
                  <a:gd name="connsiteY21" fmla="*/ 6885 h 10001"/>
                  <a:gd name="connsiteX22" fmla="*/ 7452 w 10000"/>
                  <a:gd name="connsiteY22" fmla="*/ 7180 h 10001"/>
                  <a:gd name="connsiteX23" fmla="*/ 7483 w 10000"/>
                  <a:gd name="connsiteY23" fmla="*/ 7391 h 10001"/>
                  <a:gd name="connsiteX24" fmla="*/ 7403 w 10000"/>
                  <a:gd name="connsiteY24" fmla="*/ 7536 h 10001"/>
                  <a:gd name="connsiteX25" fmla="*/ 6741 w 10000"/>
                  <a:gd name="connsiteY25" fmla="*/ 7609 h 10001"/>
                  <a:gd name="connsiteX26" fmla="*/ 6258 w 10000"/>
                  <a:gd name="connsiteY26" fmla="*/ 7561 h 10001"/>
                  <a:gd name="connsiteX27" fmla="*/ 6177 w 10000"/>
                  <a:gd name="connsiteY27" fmla="*/ 7416 h 10001"/>
                  <a:gd name="connsiteX28" fmla="*/ 6224 w 10000"/>
                  <a:gd name="connsiteY28" fmla="*/ 7192 h 10001"/>
                  <a:gd name="connsiteX29" fmla="*/ 6258 w 10000"/>
                  <a:gd name="connsiteY29" fmla="*/ 7205 h 10001"/>
                  <a:gd name="connsiteX30" fmla="*/ 6708 w 10000"/>
                  <a:gd name="connsiteY30" fmla="*/ 6885 h 10001"/>
                  <a:gd name="connsiteX31" fmla="*/ 6708 w 10000"/>
                  <a:gd name="connsiteY31" fmla="*/ 1270 h 10001"/>
                  <a:gd name="connsiteX32" fmla="*/ 6258 w 10000"/>
                  <a:gd name="connsiteY32" fmla="*/ 963 h 10001"/>
                  <a:gd name="connsiteX33" fmla="*/ 6258 w 10000"/>
                  <a:gd name="connsiteY33" fmla="*/ 963 h 10001"/>
                  <a:gd name="connsiteX34" fmla="*/ 6288 w 10000"/>
                  <a:gd name="connsiteY34" fmla="*/ 768 h 10001"/>
                  <a:gd name="connsiteX35" fmla="*/ 6129 w 10000"/>
                  <a:gd name="connsiteY35" fmla="*/ 531 h 10001"/>
                  <a:gd name="connsiteX36" fmla="*/ 5612 w 10000"/>
                  <a:gd name="connsiteY36" fmla="*/ 482 h 10001"/>
                  <a:gd name="connsiteX37" fmla="*/ 4871 w 10000"/>
                  <a:gd name="connsiteY37" fmla="*/ 570 h 10001"/>
                  <a:gd name="connsiteX38" fmla="*/ 4724 w 10000"/>
                  <a:gd name="connsiteY38" fmla="*/ 791 h 10001"/>
                  <a:gd name="connsiteX39" fmla="*/ 4757 w 10000"/>
                  <a:gd name="connsiteY39" fmla="*/ 976 h 10001"/>
                  <a:gd name="connsiteX40" fmla="*/ 4467 w 10000"/>
                  <a:gd name="connsiteY40" fmla="*/ 1270 h 10001"/>
                  <a:gd name="connsiteX41" fmla="*/ 4467 w 10000"/>
                  <a:gd name="connsiteY41" fmla="*/ 6885 h 10001"/>
                  <a:gd name="connsiteX42" fmla="*/ 4757 w 10000"/>
                  <a:gd name="connsiteY42" fmla="*/ 7180 h 10001"/>
                  <a:gd name="connsiteX43" fmla="*/ 4790 w 10000"/>
                  <a:gd name="connsiteY43" fmla="*/ 7391 h 10001"/>
                  <a:gd name="connsiteX44" fmla="*/ 4708 w 10000"/>
                  <a:gd name="connsiteY44" fmla="*/ 7536 h 10001"/>
                  <a:gd name="connsiteX45" fmla="*/ 4049 w 10000"/>
                  <a:gd name="connsiteY45" fmla="*/ 7609 h 10001"/>
                  <a:gd name="connsiteX46" fmla="*/ 3582 w 10000"/>
                  <a:gd name="connsiteY46" fmla="*/ 7561 h 10001"/>
                  <a:gd name="connsiteX47" fmla="*/ 3499 w 10000"/>
                  <a:gd name="connsiteY47" fmla="*/ 7416 h 10001"/>
                  <a:gd name="connsiteX48" fmla="*/ 3534 w 10000"/>
                  <a:gd name="connsiteY48" fmla="*/ 7192 h 10001"/>
                  <a:gd name="connsiteX49" fmla="*/ 3567 w 10000"/>
                  <a:gd name="connsiteY49" fmla="*/ 7205 h 10001"/>
                  <a:gd name="connsiteX50" fmla="*/ 4015 w 10000"/>
                  <a:gd name="connsiteY50" fmla="*/ 6885 h 10001"/>
                  <a:gd name="connsiteX51" fmla="*/ 4015 w 10000"/>
                  <a:gd name="connsiteY51" fmla="*/ 1270 h 10001"/>
                  <a:gd name="connsiteX52" fmla="*/ 3693 w 10000"/>
                  <a:gd name="connsiteY52" fmla="*/ 976 h 10001"/>
                  <a:gd name="connsiteX53" fmla="*/ 3726 w 10000"/>
                  <a:gd name="connsiteY53" fmla="*/ 778 h 10001"/>
                  <a:gd name="connsiteX54" fmla="*/ 3582 w 10000"/>
                  <a:gd name="connsiteY54" fmla="*/ 544 h 10001"/>
                  <a:gd name="connsiteX55" fmla="*/ 3049 w 10000"/>
                  <a:gd name="connsiteY55" fmla="*/ 493 h 10001"/>
                  <a:gd name="connsiteX56" fmla="*/ 2323 w 10000"/>
                  <a:gd name="connsiteY56" fmla="*/ 581 h 10001"/>
                  <a:gd name="connsiteX57" fmla="*/ 2177 w 10000"/>
                  <a:gd name="connsiteY57" fmla="*/ 804 h 10001"/>
                  <a:gd name="connsiteX58" fmla="*/ 2209 w 10000"/>
                  <a:gd name="connsiteY58" fmla="*/ 963 h 10001"/>
                  <a:gd name="connsiteX59" fmla="*/ 1777 w 10000"/>
                  <a:gd name="connsiteY59" fmla="*/ 1270 h 10001"/>
                  <a:gd name="connsiteX60" fmla="*/ 1777 w 10000"/>
                  <a:gd name="connsiteY60" fmla="*/ 6885 h 10001"/>
                  <a:gd name="connsiteX61" fmla="*/ 2177 w 10000"/>
                  <a:gd name="connsiteY61" fmla="*/ 7192 h 10001"/>
                  <a:gd name="connsiteX62" fmla="*/ 2224 w 10000"/>
                  <a:gd name="connsiteY62" fmla="*/ 7416 h 10001"/>
                  <a:gd name="connsiteX63" fmla="*/ 2145 w 10000"/>
                  <a:gd name="connsiteY63" fmla="*/ 7549 h 10001"/>
                  <a:gd name="connsiteX64" fmla="*/ 1483 w 10000"/>
                  <a:gd name="connsiteY64" fmla="*/ 7624 h 10001"/>
                  <a:gd name="connsiteX65" fmla="*/ 1016 w 10000"/>
                  <a:gd name="connsiteY65" fmla="*/ 7573 h 10001"/>
                  <a:gd name="connsiteX66" fmla="*/ 934 w 10000"/>
                  <a:gd name="connsiteY66" fmla="*/ 7441 h 10001"/>
                  <a:gd name="connsiteX67" fmla="*/ 982 w 10000"/>
                  <a:gd name="connsiteY67" fmla="*/ 7192 h 10001"/>
                  <a:gd name="connsiteX68" fmla="*/ 1338 w 10000"/>
                  <a:gd name="connsiteY68" fmla="*/ 6885 h 10001"/>
                  <a:gd name="connsiteX69" fmla="*/ 1338 w 10000"/>
                  <a:gd name="connsiteY69" fmla="*/ 1270 h 10001"/>
                  <a:gd name="connsiteX70" fmla="*/ 918 w 10000"/>
                  <a:gd name="connsiteY70" fmla="*/ 963 h 10001"/>
                  <a:gd name="connsiteX71" fmla="*/ 934 w 10000"/>
                  <a:gd name="connsiteY71" fmla="*/ 839 h 10001"/>
                  <a:gd name="connsiteX72" fmla="*/ 838 w 10000"/>
                  <a:gd name="connsiteY72" fmla="*/ 493 h 10001"/>
                  <a:gd name="connsiteX73" fmla="*/ 401 w 10000"/>
                  <a:gd name="connsiteY73" fmla="*/ 337 h 10001"/>
                  <a:gd name="connsiteX74" fmla="*/ 191 w 10000"/>
                  <a:gd name="connsiteY74" fmla="*/ 273 h 10001"/>
                  <a:gd name="connsiteX75" fmla="*/ 128 w 10000"/>
                  <a:gd name="connsiteY75" fmla="*/ 250 h 10001"/>
                  <a:gd name="connsiteX76" fmla="*/ 128 w 10000"/>
                  <a:gd name="connsiteY76" fmla="*/ 250 h 10001"/>
                  <a:gd name="connsiteX77" fmla="*/ 144 w 10000"/>
                  <a:gd name="connsiteY77" fmla="*/ 223 h 10001"/>
                  <a:gd name="connsiteX78" fmla="*/ 516 w 10000"/>
                  <a:gd name="connsiteY78" fmla="*/ 64 h 10001"/>
                  <a:gd name="connsiteX79" fmla="*/ 401 w 10000"/>
                  <a:gd name="connsiteY79" fmla="*/ 1 h 10001"/>
                  <a:gd name="connsiteX80" fmla="*/ 144 w 10000"/>
                  <a:gd name="connsiteY80" fmla="*/ 102 h 10001"/>
                  <a:gd name="connsiteX81" fmla="*/ 0 w 10000"/>
                  <a:gd name="connsiteY81" fmla="*/ 236 h 10001"/>
                  <a:gd name="connsiteX82" fmla="*/ 0 w 10000"/>
                  <a:gd name="connsiteY82" fmla="*/ 250 h 10001"/>
                  <a:gd name="connsiteX83" fmla="*/ 128 w 10000"/>
                  <a:gd name="connsiteY83" fmla="*/ 363 h 10001"/>
                  <a:gd name="connsiteX84" fmla="*/ 484 w 10000"/>
                  <a:gd name="connsiteY84" fmla="*/ 456 h 10001"/>
                  <a:gd name="connsiteX85" fmla="*/ 724 w 10000"/>
                  <a:gd name="connsiteY85" fmla="*/ 558 h 10001"/>
                  <a:gd name="connsiteX86" fmla="*/ 807 w 10000"/>
                  <a:gd name="connsiteY86" fmla="*/ 839 h 10001"/>
                  <a:gd name="connsiteX87" fmla="*/ 790 w 10000"/>
                  <a:gd name="connsiteY87" fmla="*/ 963 h 10001"/>
                  <a:gd name="connsiteX88" fmla="*/ 433 w 10000"/>
                  <a:gd name="connsiteY88" fmla="*/ 1270 h 10001"/>
                  <a:gd name="connsiteX89" fmla="*/ 433 w 10000"/>
                  <a:gd name="connsiteY89" fmla="*/ 6885 h 10001"/>
                  <a:gd name="connsiteX90" fmla="*/ 838 w 10000"/>
                  <a:gd name="connsiteY90" fmla="*/ 7192 h 10001"/>
                  <a:gd name="connsiteX91" fmla="*/ 807 w 10000"/>
                  <a:gd name="connsiteY91" fmla="*/ 7441 h 10001"/>
                  <a:gd name="connsiteX92" fmla="*/ 950 w 10000"/>
                  <a:gd name="connsiteY92" fmla="*/ 7674 h 10001"/>
                  <a:gd name="connsiteX93" fmla="*/ 1483 w 10000"/>
                  <a:gd name="connsiteY93" fmla="*/ 7720 h 10001"/>
                  <a:gd name="connsiteX94" fmla="*/ 2209 w 10000"/>
                  <a:gd name="connsiteY94" fmla="*/ 7636 h 10001"/>
                  <a:gd name="connsiteX95" fmla="*/ 2354 w 10000"/>
                  <a:gd name="connsiteY95" fmla="*/ 7416 h 10001"/>
                  <a:gd name="connsiteX96" fmla="*/ 2323 w 10000"/>
                  <a:gd name="connsiteY96" fmla="*/ 7192 h 10001"/>
                  <a:gd name="connsiteX97" fmla="*/ 2678 w 10000"/>
                  <a:gd name="connsiteY97" fmla="*/ 6885 h 10001"/>
                  <a:gd name="connsiteX98" fmla="*/ 2678 w 10000"/>
                  <a:gd name="connsiteY98" fmla="*/ 1270 h 10001"/>
                  <a:gd name="connsiteX99" fmla="*/ 2339 w 10000"/>
                  <a:gd name="connsiteY99" fmla="*/ 963 h 10001"/>
                  <a:gd name="connsiteX100" fmla="*/ 2306 w 10000"/>
                  <a:gd name="connsiteY100" fmla="*/ 804 h 10001"/>
                  <a:gd name="connsiteX101" fmla="*/ 2388 w 10000"/>
                  <a:gd name="connsiteY101" fmla="*/ 668 h 10001"/>
                  <a:gd name="connsiteX102" fmla="*/ 3049 w 10000"/>
                  <a:gd name="connsiteY102" fmla="*/ 593 h 10001"/>
                  <a:gd name="connsiteX103" fmla="*/ 3517 w 10000"/>
                  <a:gd name="connsiteY103" fmla="*/ 644 h 10001"/>
                  <a:gd name="connsiteX104" fmla="*/ 3597 w 10000"/>
                  <a:gd name="connsiteY104" fmla="*/ 778 h 10001"/>
                  <a:gd name="connsiteX105" fmla="*/ 3567 w 10000"/>
                  <a:gd name="connsiteY105" fmla="*/ 963 h 10001"/>
                  <a:gd name="connsiteX106" fmla="*/ 3567 w 10000"/>
                  <a:gd name="connsiteY106" fmla="*/ 963 h 10001"/>
                  <a:gd name="connsiteX107" fmla="*/ 3112 w 10000"/>
                  <a:gd name="connsiteY107" fmla="*/ 1270 h 10001"/>
                  <a:gd name="connsiteX108" fmla="*/ 3112 w 10000"/>
                  <a:gd name="connsiteY108" fmla="*/ 6885 h 10001"/>
                  <a:gd name="connsiteX109" fmla="*/ 3403 w 10000"/>
                  <a:gd name="connsiteY109" fmla="*/ 7180 h 10001"/>
                  <a:gd name="connsiteX110" fmla="*/ 3372 w 10000"/>
                  <a:gd name="connsiteY110" fmla="*/ 7416 h 10001"/>
                  <a:gd name="connsiteX111" fmla="*/ 3517 w 10000"/>
                  <a:gd name="connsiteY111" fmla="*/ 7649 h 10001"/>
                  <a:gd name="connsiteX112" fmla="*/ 4049 w 10000"/>
                  <a:gd name="connsiteY112" fmla="*/ 7710 h 10001"/>
                  <a:gd name="connsiteX113" fmla="*/ 4771 w 10000"/>
                  <a:gd name="connsiteY113" fmla="*/ 7624 h 10001"/>
                  <a:gd name="connsiteX114" fmla="*/ 4918 w 10000"/>
                  <a:gd name="connsiteY114" fmla="*/ 7391 h 10001"/>
                  <a:gd name="connsiteX115" fmla="*/ 4885 w 10000"/>
                  <a:gd name="connsiteY115" fmla="*/ 7192 h 10001"/>
                  <a:gd name="connsiteX116" fmla="*/ 4918 w 10000"/>
                  <a:gd name="connsiteY116" fmla="*/ 7205 h 10001"/>
                  <a:gd name="connsiteX117" fmla="*/ 5371 w 10000"/>
                  <a:gd name="connsiteY117" fmla="*/ 6885 h 10001"/>
                  <a:gd name="connsiteX118" fmla="*/ 5371 w 10000"/>
                  <a:gd name="connsiteY118" fmla="*/ 1270 h 10001"/>
                  <a:gd name="connsiteX119" fmla="*/ 4918 w 10000"/>
                  <a:gd name="connsiteY119" fmla="*/ 963 h 10001"/>
                  <a:gd name="connsiteX120" fmla="*/ 4885 w 10000"/>
                  <a:gd name="connsiteY120" fmla="*/ 963 h 10001"/>
                  <a:gd name="connsiteX121" fmla="*/ 4871 w 10000"/>
                  <a:gd name="connsiteY121" fmla="*/ 791 h 10001"/>
                  <a:gd name="connsiteX122" fmla="*/ 4935 w 10000"/>
                  <a:gd name="connsiteY122" fmla="*/ 654 h 10001"/>
                  <a:gd name="connsiteX123" fmla="*/ 5612 w 10000"/>
                  <a:gd name="connsiteY123" fmla="*/ 581 h 10001"/>
                  <a:gd name="connsiteX124" fmla="*/ 6082 w 10000"/>
                  <a:gd name="connsiteY124" fmla="*/ 630 h 10001"/>
                  <a:gd name="connsiteX125" fmla="*/ 6161 w 10000"/>
                  <a:gd name="connsiteY125" fmla="*/ 768 h 10001"/>
                  <a:gd name="connsiteX126" fmla="*/ 6113 w 10000"/>
                  <a:gd name="connsiteY126" fmla="*/ 976 h 10001"/>
                  <a:gd name="connsiteX127" fmla="*/ 5807 w 10000"/>
                  <a:gd name="connsiteY127" fmla="*/ 1270 h 10001"/>
                  <a:gd name="connsiteX128" fmla="*/ 5807 w 10000"/>
                  <a:gd name="connsiteY128" fmla="*/ 6885 h 10001"/>
                  <a:gd name="connsiteX129" fmla="*/ 6096 w 10000"/>
                  <a:gd name="connsiteY129" fmla="*/ 7180 h 10001"/>
                  <a:gd name="connsiteX130" fmla="*/ 6049 w 10000"/>
                  <a:gd name="connsiteY130" fmla="*/ 7416 h 10001"/>
                  <a:gd name="connsiteX131" fmla="*/ 6208 w 10000"/>
                  <a:gd name="connsiteY131" fmla="*/ 7649 h 10001"/>
                  <a:gd name="connsiteX132" fmla="*/ 6741 w 10000"/>
                  <a:gd name="connsiteY132" fmla="*/ 7710 h 10001"/>
                  <a:gd name="connsiteX133" fmla="*/ 7467 w 10000"/>
                  <a:gd name="connsiteY133" fmla="*/ 7624 h 10001"/>
                  <a:gd name="connsiteX134" fmla="*/ 7613 w 10000"/>
                  <a:gd name="connsiteY134" fmla="*/ 7391 h 10001"/>
                  <a:gd name="connsiteX135" fmla="*/ 7581 w 10000"/>
                  <a:gd name="connsiteY135" fmla="*/ 7205 h 10001"/>
                  <a:gd name="connsiteX136" fmla="*/ 7597 w 10000"/>
                  <a:gd name="connsiteY136" fmla="*/ 7205 h 10001"/>
                  <a:gd name="connsiteX137" fmla="*/ 8049 w 10000"/>
                  <a:gd name="connsiteY137" fmla="*/ 6885 h 10001"/>
                  <a:gd name="connsiteX138" fmla="*/ 8049 w 10000"/>
                  <a:gd name="connsiteY138" fmla="*/ 1270 h 10001"/>
                  <a:gd name="connsiteX139" fmla="*/ 7597 w 10000"/>
                  <a:gd name="connsiteY139" fmla="*/ 963 h 10001"/>
                  <a:gd name="connsiteX140" fmla="*/ 7581 w 10000"/>
                  <a:gd name="connsiteY140" fmla="*/ 963 h 10001"/>
                  <a:gd name="connsiteX141" fmla="*/ 7566 w 10000"/>
                  <a:gd name="connsiteY141" fmla="*/ 791 h 10001"/>
                  <a:gd name="connsiteX142" fmla="*/ 7646 w 10000"/>
                  <a:gd name="connsiteY142" fmla="*/ 654 h 10001"/>
                  <a:gd name="connsiteX143" fmla="*/ 8306 w 10000"/>
                  <a:gd name="connsiteY143" fmla="*/ 581 h 10001"/>
                  <a:gd name="connsiteX144" fmla="*/ 8773 w 10000"/>
                  <a:gd name="connsiteY144" fmla="*/ 630 h 10001"/>
                  <a:gd name="connsiteX145" fmla="*/ 8857 w 10000"/>
                  <a:gd name="connsiteY145" fmla="*/ 768 h 10001"/>
                  <a:gd name="connsiteX146" fmla="*/ 8822 w 10000"/>
                  <a:gd name="connsiteY146" fmla="*/ 976 h 10001"/>
                  <a:gd name="connsiteX147" fmla="*/ 8500 w 10000"/>
                  <a:gd name="connsiteY147" fmla="*/ 1270 h 10001"/>
                  <a:gd name="connsiteX148" fmla="*/ 8500 w 10000"/>
                  <a:gd name="connsiteY148" fmla="*/ 6885 h 10001"/>
                  <a:gd name="connsiteX149" fmla="*/ 8888 w 10000"/>
                  <a:gd name="connsiteY149" fmla="*/ 7192 h 10001"/>
                  <a:gd name="connsiteX150" fmla="*/ 9016 w 10000"/>
                  <a:gd name="connsiteY150" fmla="*/ 7573 h 10001"/>
                  <a:gd name="connsiteX151" fmla="*/ 8952 w 10000"/>
                  <a:gd name="connsiteY151" fmla="*/ 7699 h 10001"/>
                  <a:gd name="connsiteX152" fmla="*/ 8727 w 10000"/>
                  <a:gd name="connsiteY152" fmla="*/ 7746 h 10001"/>
                  <a:gd name="connsiteX153" fmla="*/ 8146 w 10000"/>
                  <a:gd name="connsiteY153" fmla="*/ 7760 h 10001"/>
                  <a:gd name="connsiteX154" fmla="*/ 7677 w 10000"/>
                  <a:gd name="connsiteY154" fmla="*/ 7834 h 10001"/>
                  <a:gd name="connsiteX155" fmla="*/ 7566 w 10000"/>
                  <a:gd name="connsiteY155" fmla="*/ 8030 h 10001"/>
                  <a:gd name="connsiteX156" fmla="*/ 7903 w 10000"/>
                  <a:gd name="connsiteY156" fmla="*/ 8423 h 10001"/>
                  <a:gd name="connsiteX157" fmla="*/ 8757 w 10000"/>
                  <a:gd name="connsiteY157" fmla="*/ 8486 h 10001"/>
                  <a:gd name="connsiteX158" fmla="*/ 9531 w 10000"/>
                  <a:gd name="connsiteY158" fmla="*/ 8545 h 10001"/>
                  <a:gd name="connsiteX159" fmla="*/ 9758 w 10000"/>
                  <a:gd name="connsiteY159" fmla="*/ 8684 h 10001"/>
                  <a:gd name="connsiteX160" fmla="*/ 9872 w 10000"/>
                  <a:gd name="connsiteY160" fmla="*/ 8845 h 10001"/>
                  <a:gd name="connsiteX161" fmla="*/ 9791 w 10000"/>
                  <a:gd name="connsiteY161" fmla="*/ 8929 h 10001"/>
                  <a:gd name="connsiteX162" fmla="*/ 9420 w 10000"/>
                  <a:gd name="connsiteY162" fmla="*/ 9000 h 10001"/>
                  <a:gd name="connsiteX163" fmla="*/ 9082 w 10000"/>
                  <a:gd name="connsiteY163" fmla="*/ 9013 h 10001"/>
                  <a:gd name="connsiteX164" fmla="*/ 5032 w 10000"/>
                  <a:gd name="connsiteY164" fmla="*/ 8856 h 10001"/>
                  <a:gd name="connsiteX165" fmla="*/ 3709 w 10000"/>
                  <a:gd name="connsiteY165" fmla="*/ 10000 h 10001"/>
                  <a:gd name="connsiteX166" fmla="*/ 9082 w 10000"/>
                  <a:gd name="connsiteY166" fmla="*/ 9113 h 10001"/>
                  <a:gd name="connsiteX167" fmla="*/ 9436 w 10000"/>
                  <a:gd name="connsiteY167" fmla="*/ 9102 h 10001"/>
                  <a:gd name="connsiteX168" fmla="*/ 9872 w 10000"/>
                  <a:gd name="connsiteY168" fmla="*/ 9013 h 10001"/>
                  <a:gd name="connsiteX169" fmla="*/ 10000 w 10000"/>
                  <a:gd name="connsiteY169" fmla="*/ 8845 h 10001"/>
                  <a:gd name="connsiteX170" fmla="*/ 9858 w 10000"/>
                  <a:gd name="connsiteY170" fmla="*/ 8607 h 10001"/>
                  <a:gd name="connsiteX0" fmla="*/ 9858 w 10000"/>
                  <a:gd name="connsiteY0" fmla="*/ 8607 h 10000"/>
                  <a:gd name="connsiteX1" fmla="*/ 9599 w 10000"/>
                  <a:gd name="connsiteY1" fmla="*/ 8463 h 10000"/>
                  <a:gd name="connsiteX2" fmla="*/ 8773 w 10000"/>
                  <a:gd name="connsiteY2" fmla="*/ 8387 h 10000"/>
                  <a:gd name="connsiteX3" fmla="*/ 7967 w 10000"/>
                  <a:gd name="connsiteY3" fmla="*/ 8338 h 10000"/>
                  <a:gd name="connsiteX4" fmla="*/ 7693 w 10000"/>
                  <a:gd name="connsiteY4" fmla="*/ 8030 h 10000"/>
                  <a:gd name="connsiteX5" fmla="*/ 7757 w 10000"/>
                  <a:gd name="connsiteY5" fmla="*/ 7906 h 10000"/>
                  <a:gd name="connsiteX6" fmla="*/ 7967 w 10000"/>
                  <a:gd name="connsiteY6" fmla="*/ 7870 h 10000"/>
                  <a:gd name="connsiteX7" fmla="*/ 8563 w 10000"/>
                  <a:gd name="connsiteY7" fmla="*/ 7859 h 10000"/>
                  <a:gd name="connsiteX8" fmla="*/ 9032 w 10000"/>
                  <a:gd name="connsiteY8" fmla="*/ 7772 h 10000"/>
                  <a:gd name="connsiteX9" fmla="*/ 9146 w 10000"/>
                  <a:gd name="connsiteY9" fmla="*/ 7573 h 10000"/>
                  <a:gd name="connsiteX10" fmla="*/ 9032 w 10000"/>
                  <a:gd name="connsiteY10" fmla="*/ 7192 h 10000"/>
                  <a:gd name="connsiteX11" fmla="*/ 9403 w 10000"/>
                  <a:gd name="connsiteY11" fmla="*/ 6885 h 10000"/>
                  <a:gd name="connsiteX12" fmla="*/ 9403 w 10000"/>
                  <a:gd name="connsiteY12" fmla="*/ 1270 h 10000"/>
                  <a:gd name="connsiteX13" fmla="*/ 8952 w 10000"/>
                  <a:gd name="connsiteY13" fmla="*/ 963 h 10000"/>
                  <a:gd name="connsiteX14" fmla="*/ 8985 w 10000"/>
                  <a:gd name="connsiteY14" fmla="*/ 768 h 10000"/>
                  <a:gd name="connsiteX15" fmla="*/ 8822 w 10000"/>
                  <a:gd name="connsiteY15" fmla="*/ 531 h 10000"/>
                  <a:gd name="connsiteX16" fmla="*/ 8306 w 10000"/>
                  <a:gd name="connsiteY16" fmla="*/ 482 h 10000"/>
                  <a:gd name="connsiteX17" fmla="*/ 7581 w 10000"/>
                  <a:gd name="connsiteY17" fmla="*/ 570 h 10000"/>
                  <a:gd name="connsiteX18" fmla="*/ 7436 w 10000"/>
                  <a:gd name="connsiteY18" fmla="*/ 791 h 10000"/>
                  <a:gd name="connsiteX19" fmla="*/ 7467 w 10000"/>
                  <a:gd name="connsiteY19" fmla="*/ 976 h 10000"/>
                  <a:gd name="connsiteX20" fmla="*/ 7147 w 10000"/>
                  <a:gd name="connsiteY20" fmla="*/ 1270 h 10000"/>
                  <a:gd name="connsiteX21" fmla="*/ 7147 w 10000"/>
                  <a:gd name="connsiteY21" fmla="*/ 6885 h 10000"/>
                  <a:gd name="connsiteX22" fmla="*/ 7452 w 10000"/>
                  <a:gd name="connsiteY22" fmla="*/ 7180 h 10000"/>
                  <a:gd name="connsiteX23" fmla="*/ 7483 w 10000"/>
                  <a:gd name="connsiteY23" fmla="*/ 7391 h 10000"/>
                  <a:gd name="connsiteX24" fmla="*/ 7403 w 10000"/>
                  <a:gd name="connsiteY24" fmla="*/ 7536 h 10000"/>
                  <a:gd name="connsiteX25" fmla="*/ 6741 w 10000"/>
                  <a:gd name="connsiteY25" fmla="*/ 7609 h 10000"/>
                  <a:gd name="connsiteX26" fmla="*/ 6258 w 10000"/>
                  <a:gd name="connsiteY26" fmla="*/ 7561 h 10000"/>
                  <a:gd name="connsiteX27" fmla="*/ 6177 w 10000"/>
                  <a:gd name="connsiteY27" fmla="*/ 7416 h 10000"/>
                  <a:gd name="connsiteX28" fmla="*/ 6224 w 10000"/>
                  <a:gd name="connsiteY28" fmla="*/ 7192 h 10000"/>
                  <a:gd name="connsiteX29" fmla="*/ 6258 w 10000"/>
                  <a:gd name="connsiteY29" fmla="*/ 7205 h 10000"/>
                  <a:gd name="connsiteX30" fmla="*/ 6708 w 10000"/>
                  <a:gd name="connsiteY30" fmla="*/ 6885 h 10000"/>
                  <a:gd name="connsiteX31" fmla="*/ 6708 w 10000"/>
                  <a:gd name="connsiteY31" fmla="*/ 1270 h 10000"/>
                  <a:gd name="connsiteX32" fmla="*/ 6258 w 10000"/>
                  <a:gd name="connsiteY32" fmla="*/ 963 h 10000"/>
                  <a:gd name="connsiteX33" fmla="*/ 6258 w 10000"/>
                  <a:gd name="connsiteY33" fmla="*/ 963 h 10000"/>
                  <a:gd name="connsiteX34" fmla="*/ 6288 w 10000"/>
                  <a:gd name="connsiteY34" fmla="*/ 768 h 10000"/>
                  <a:gd name="connsiteX35" fmla="*/ 6129 w 10000"/>
                  <a:gd name="connsiteY35" fmla="*/ 531 h 10000"/>
                  <a:gd name="connsiteX36" fmla="*/ 5612 w 10000"/>
                  <a:gd name="connsiteY36" fmla="*/ 482 h 10000"/>
                  <a:gd name="connsiteX37" fmla="*/ 4871 w 10000"/>
                  <a:gd name="connsiteY37" fmla="*/ 570 h 10000"/>
                  <a:gd name="connsiteX38" fmla="*/ 4724 w 10000"/>
                  <a:gd name="connsiteY38" fmla="*/ 791 h 10000"/>
                  <a:gd name="connsiteX39" fmla="*/ 4757 w 10000"/>
                  <a:gd name="connsiteY39" fmla="*/ 976 h 10000"/>
                  <a:gd name="connsiteX40" fmla="*/ 4467 w 10000"/>
                  <a:gd name="connsiteY40" fmla="*/ 1270 h 10000"/>
                  <a:gd name="connsiteX41" fmla="*/ 4467 w 10000"/>
                  <a:gd name="connsiteY41" fmla="*/ 6885 h 10000"/>
                  <a:gd name="connsiteX42" fmla="*/ 4757 w 10000"/>
                  <a:gd name="connsiteY42" fmla="*/ 7180 h 10000"/>
                  <a:gd name="connsiteX43" fmla="*/ 4790 w 10000"/>
                  <a:gd name="connsiteY43" fmla="*/ 7391 h 10000"/>
                  <a:gd name="connsiteX44" fmla="*/ 4708 w 10000"/>
                  <a:gd name="connsiteY44" fmla="*/ 7536 h 10000"/>
                  <a:gd name="connsiteX45" fmla="*/ 4049 w 10000"/>
                  <a:gd name="connsiteY45" fmla="*/ 7609 h 10000"/>
                  <a:gd name="connsiteX46" fmla="*/ 3582 w 10000"/>
                  <a:gd name="connsiteY46" fmla="*/ 7561 h 10000"/>
                  <a:gd name="connsiteX47" fmla="*/ 3499 w 10000"/>
                  <a:gd name="connsiteY47" fmla="*/ 7416 h 10000"/>
                  <a:gd name="connsiteX48" fmla="*/ 3534 w 10000"/>
                  <a:gd name="connsiteY48" fmla="*/ 7192 h 10000"/>
                  <a:gd name="connsiteX49" fmla="*/ 3567 w 10000"/>
                  <a:gd name="connsiteY49" fmla="*/ 7205 h 10000"/>
                  <a:gd name="connsiteX50" fmla="*/ 4015 w 10000"/>
                  <a:gd name="connsiteY50" fmla="*/ 6885 h 10000"/>
                  <a:gd name="connsiteX51" fmla="*/ 4015 w 10000"/>
                  <a:gd name="connsiteY51" fmla="*/ 1270 h 10000"/>
                  <a:gd name="connsiteX52" fmla="*/ 3693 w 10000"/>
                  <a:gd name="connsiteY52" fmla="*/ 976 h 10000"/>
                  <a:gd name="connsiteX53" fmla="*/ 3726 w 10000"/>
                  <a:gd name="connsiteY53" fmla="*/ 778 h 10000"/>
                  <a:gd name="connsiteX54" fmla="*/ 3582 w 10000"/>
                  <a:gd name="connsiteY54" fmla="*/ 544 h 10000"/>
                  <a:gd name="connsiteX55" fmla="*/ 3049 w 10000"/>
                  <a:gd name="connsiteY55" fmla="*/ 493 h 10000"/>
                  <a:gd name="connsiteX56" fmla="*/ 2323 w 10000"/>
                  <a:gd name="connsiteY56" fmla="*/ 581 h 10000"/>
                  <a:gd name="connsiteX57" fmla="*/ 2177 w 10000"/>
                  <a:gd name="connsiteY57" fmla="*/ 804 h 10000"/>
                  <a:gd name="connsiteX58" fmla="*/ 2209 w 10000"/>
                  <a:gd name="connsiteY58" fmla="*/ 963 h 10000"/>
                  <a:gd name="connsiteX59" fmla="*/ 1777 w 10000"/>
                  <a:gd name="connsiteY59" fmla="*/ 1270 h 10000"/>
                  <a:gd name="connsiteX60" fmla="*/ 1777 w 10000"/>
                  <a:gd name="connsiteY60" fmla="*/ 6885 h 10000"/>
                  <a:gd name="connsiteX61" fmla="*/ 2177 w 10000"/>
                  <a:gd name="connsiteY61" fmla="*/ 7192 h 10000"/>
                  <a:gd name="connsiteX62" fmla="*/ 2224 w 10000"/>
                  <a:gd name="connsiteY62" fmla="*/ 7416 h 10000"/>
                  <a:gd name="connsiteX63" fmla="*/ 2145 w 10000"/>
                  <a:gd name="connsiteY63" fmla="*/ 7549 h 10000"/>
                  <a:gd name="connsiteX64" fmla="*/ 1483 w 10000"/>
                  <a:gd name="connsiteY64" fmla="*/ 7624 h 10000"/>
                  <a:gd name="connsiteX65" fmla="*/ 1016 w 10000"/>
                  <a:gd name="connsiteY65" fmla="*/ 7573 h 10000"/>
                  <a:gd name="connsiteX66" fmla="*/ 934 w 10000"/>
                  <a:gd name="connsiteY66" fmla="*/ 7441 h 10000"/>
                  <a:gd name="connsiteX67" fmla="*/ 982 w 10000"/>
                  <a:gd name="connsiteY67" fmla="*/ 7192 h 10000"/>
                  <a:gd name="connsiteX68" fmla="*/ 1338 w 10000"/>
                  <a:gd name="connsiteY68" fmla="*/ 6885 h 10000"/>
                  <a:gd name="connsiteX69" fmla="*/ 1338 w 10000"/>
                  <a:gd name="connsiteY69" fmla="*/ 1270 h 10000"/>
                  <a:gd name="connsiteX70" fmla="*/ 918 w 10000"/>
                  <a:gd name="connsiteY70" fmla="*/ 963 h 10000"/>
                  <a:gd name="connsiteX71" fmla="*/ 934 w 10000"/>
                  <a:gd name="connsiteY71" fmla="*/ 839 h 10000"/>
                  <a:gd name="connsiteX72" fmla="*/ 838 w 10000"/>
                  <a:gd name="connsiteY72" fmla="*/ 493 h 10000"/>
                  <a:gd name="connsiteX73" fmla="*/ 401 w 10000"/>
                  <a:gd name="connsiteY73" fmla="*/ 337 h 10000"/>
                  <a:gd name="connsiteX74" fmla="*/ 191 w 10000"/>
                  <a:gd name="connsiteY74" fmla="*/ 273 h 10000"/>
                  <a:gd name="connsiteX75" fmla="*/ 128 w 10000"/>
                  <a:gd name="connsiteY75" fmla="*/ 250 h 10000"/>
                  <a:gd name="connsiteX76" fmla="*/ 128 w 10000"/>
                  <a:gd name="connsiteY76" fmla="*/ 250 h 10000"/>
                  <a:gd name="connsiteX77" fmla="*/ 144 w 10000"/>
                  <a:gd name="connsiteY77" fmla="*/ 223 h 10000"/>
                  <a:gd name="connsiteX78" fmla="*/ 516 w 10000"/>
                  <a:gd name="connsiteY78" fmla="*/ 64 h 10000"/>
                  <a:gd name="connsiteX79" fmla="*/ 401 w 10000"/>
                  <a:gd name="connsiteY79" fmla="*/ 1 h 10000"/>
                  <a:gd name="connsiteX80" fmla="*/ 144 w 10000"/>
                  <a:gd name="connsiteY80" fmla="*/ 102 h 10000"/>
                  <a:gd name="connsiteX81" fmla="*/ 0 w 10000"/>
                  <a:gd name="connsiteY81" fmla="*/ 236 h 10000"/>
                  <a:gd name="connsiteX82" fmla="*/ 0 w 10000"/>
                  <a:gd name="connsiteY82" fmla="*/ 250 h 10000"/>
                  <a:gd name="connsiteX83" fmla="*/ 128 w 10000"/>
                  <a:gd name="connsiteY83" fmla="*/ 363 h 10000"/>
                  <a:gd name="connsiteX84" fmla="*/ 484 w 10000"/>
                  <a:gd name="connsiteY84" fmla="*/ 456 h 10000"/>
                  <a:gd name="connsiteX85" fmla="*/ 724 w 10000"/>
                  <a:gd name="connsiteY85" fmla="*/ 558 h 10000"/>
                  <a:gd name="connsiteX86" fmla="*/ 807 w 10000"/>
                  <a:gd name="connsiteY86" fmla="*/ 839 h 10000"/>
                  <a:gd name="connsiteX87" fmla="*/ 790 w 10000"/>
                  <a:gd name="connsiteY87" fmla="*/ 963 h 10000"/>
                  <a:gd name="connsiteX88" fmla="*/ 433 w 10000"/>
                  <a:gd name="connsiteY88" fmla="*/ 1270 h 10000"/>
                  <a:gd name="connsiteX89" fmla="*/ 433 w 10000"/>
                  <a:gd name="connsiteY89" fmla="*/ 6885 h 10000"/>
                  <a:gd name="connsiteX90" fmla="*/ 838 w 10000"/>
                  <a:gd name="connsiteY90" fmla="*/ 7192 h 10000"/>
                  <a:gd name="connsiteX91" fmla="*/ 807 w 10000"/>
                  <a:gd name="connsiteY91" fmla="*/ 7441 h 10000"/>
                  <a:gd name="connsiteX92" fmla="*/ 950 w 10000"/>
                  <a:gd name="connsiteY92" fmla="*/ 7674 h 10000"/>
                  <a:gd name="connsiteX93" fmla="*/ 1483 w 10000"/>
                  <a:gd name="connsiteY93" fmla="*/ 7720 h 10000"/>
                  <a:gd name="connsiteX94" fmla="*/ 2209 w 10000"/>
                  <a:gd name="connsiteY94" fmla="*/ 7636 h 10000"/>
                  <a:gd name="connsiteX95" fmla="*/ 2354 w 10000"/>
                  <a:gd name="connsiteY95" fmla="*/ 7416 h 10000"/>
                  <a:gd name="connsiteX96" fmla="*/ 2323 w 10000"/>
                  <a:gd name="connsiteY96" fmla="*/ 7192 h 10000"/>
                  <a:gd name="connsiteX97" fmla="*/ 2678 w 10000"/>
                  <a:gd name="connsiteY97" fmla="*/ 6885 h 10000"/>
                  <a:gd name="connsiteX98" fmla="*/ 2678 w 10000"/>
                  <a:gd name="connsiteY98" fmla="*/ 1270 h 10000"/>
                  <a:gd name="connsiteX99" fmla="*/ 2339 w 10000"/>
                  <a:gd name="connsiteY99" fmla="*/ 963 h 10000"/>
                  <a:gd name="connsiteX100" fmla="*/ 2306 w 10000"/>
                  <a:gd name="connsiteY100" fmla="*/ 804 h 10000"/>
                  <a:gd name="connsiteX101" fmla="*/ 2388 w 10000"/>
                  <a:gd name="connsiteY101" fmla="*/ 668 h 10000"/>
                  <a:gd name="connsiteX102" fmla="*/ 3049 w 10000"/>
                  <a:gd name="connsiteY102" fmla="*/ 593 h 10000"/>
                  <a:gd name="connsiteX103" fmla="*/ 3517 w 10000"/>
                  <a:gd name="connsiteY103" fmla="*/ 644 h 10000"/>
                  <a:gd name="connsiteX104" fmla="*/ 3597 w 10000"/>
                  <a:gd name="connsiteY104" fmla="*/ 778 h 10000"/>
                  <a:gd name="connsiteX105" fmla="*/ 3567 w 10000"/>
                  <a:gd name="connsiteY105" fmla="*/ 963 h 10000"/>
                  <a:gd name="connsiteX106" fmla="*/ 3567 w 10000"/>
                  <a:gd name="connsiteY106" fmla="*/ 963 h 10000"/>
                  <a:gd name="connsiteX107" fmla="*/ 3112 w 10000"/>
                  <a:gd name="connsiteY107" fmla="*/ 1270 h 10000"/>
                  <a:gd name="connsiteX108" fmla="*/ 3112 w 10000"/>
                  <a:gd name="connsiteY108" fmla="*/ 6885 h 10000"/>
                  <a:gd name="connsiteX109" fmla="*/ 3403 w 10000"/>
                  <a:gd name="connsiteY109" fmla="*/ 7180 h 10000"/>
                  <a:gd name="connsiteX110" fmla="*/ 3372 w 10000"/>
                  <a:gd name="connsiteY110" fmla="*/ 7416 h 10000"/>
                  <a:gd name="connsiteX111" fmla="*/ 3517 w 10000"/>
                  <a:gd name="connsiteY111" fmla="*/ 7649 h 10000"/>
                  <a:gd name="connsiteX112" fmla="*/ 4049 w 10000"/>
                  <a:gd name="connsiteY112" fmla="*/ 7710 h 10000"/>
                  <a:gd name="connsiteX113" fmla="*/ 4771 w 10000"/>
                  <a:gd name="connsiteY113" fmla="*/ 7624 h 10000"/>
                  <a:gd name="connsiteX114" fmla="*/ 4918 w 10000"/>
                  <a:gd name="connsiteY114" fmla="*/ 7391 h 10000"/>
                  <a:gd name="connsiteX115" fmla="*/ 4885 w 10000"/>
                  <a:gd name="connsiteY115" fmla="*/ 7192 h 10000"/>
                  <a:gd name="connsiteX116" fmla="*/ 4918 w 10000"/>
                  <a:gd name="connsiteY116" fmla="*/ 7205 h 10000"/>
                  <a:gd name="connsiteX117" fmla="*/ 5371 w 10000"/>
                  <a:gd name="connsiteY117" fmla="*/ 6885 h 10000"/>
                  <a:gd name="connsiteX118" fmla="*/ 5371 w 10000"/>
                  <a:gd name="connsiteY118" fmla="*/ 1270 h 10000"/>
                  <a:gd name="connsiteX119" fmla="*/ 4918 w 10000"/>
                  <a:gd name="connsiteY119" fmla="*/ 963 h 10000"/>
                  <a:gd name="connsiteX120" fmla="*/ 4885 w 10000"/>
                  <a:gd name="connsiteY120" fmla="*/ 963 h 10000"/>
                  <a:gd name="connsiteX121" fmla="*/ 4871 w 10000"/>
                  <a:gd name="connsiteY121" fmla="*/ 791 h 10000"/>
                  <a:gd name="connsiteX122" fmla="*/ 4935 w 10000"/>
                  <a:gd name="connsiteY122" fmla="*/ 654 h 10000"/>
                  <a:gd name="connsiteX123" fmla="*/ 5612 w 10000"/>
                  <a:gd name="connsiteY123" fmla="*/ 581 h 10000"/>
                  <a:gd name="connsiteX124" fmla="*/ 6082 w 10000"/>
                  <a:gd name="connsiteY124" fmla="*/ 630 h 10000"/>
                  <a:gd name="connsiteX125" fmla="*/ 6161 w 10000"/>
                  <a:gd name="connsiteY125" fmla="*/ 768 h 10000"/>
                  <a:gd name="connsiteX126" fmla="*/ 6113 w 10000"/>
                  <a:gd name="connsiteY126" fmla="*/ 976 h 10000"/>
                  <a:gd name="connsiteX127" fmla="*/ 5807 w 10000"/>
                  <a:gd name="connsiteY127" fmla="*/ 1270 h 10000"/>
                  <a:gd name="connsiteX128" fmla="*/ 5807 w 10000"/>
                  <a:gd name="connsiteY128" fmla="*/ 6885 h 10000"/>
                  <a:gd name="connsiteX129" fmla="*/ 6096 w 10000"/>
                  <a:gd name="connsiteY129" fmla="*/ 7180 h 10000"/>
                  <a:gd name="connsiteX130" fmla="*/ 6049 w 10000"/>
                  <a:gd name="connsiteY130" fmla="*/ 7416 h 10000"/>
                  <a:gd name="connsiteX131" fmla="*/ 6208 w 10000"/>
                  <a:gd name="connsiteY131" fmla="*/ 7649 h 10000"/>
                  <a:gd name="connsiteX132" fmla="*/ 6741 w 10000"/>
                  <a:gd name="connsiteY132" fmla="*/ 7710 h 10000"/>
                  <a:gd name="connsiteX133" fmla="*/ 7467 w 10000"/>
                  <a:gd name="connsiteY133" fmla="*/ 7624 h 10000"/>
                  <a:gd name="connsiteX134" fmla="*/ 7613 w 10000"/>
                  <a:gd name="connsiteY134" fmla="*/ 7391 h 10000"/>
                  <a:gd name="connsiteX135" fmla="*/ 7581 w 10000"/>
                  <a:gd name="connsiteY135" fmla="*/ 7205 h 10000"/>
                  <a:gd name="connsiteX136" fmla="*/ 7597 w 10000"/>
                  <a:gd name="connsiteY136" fmla="*/ 7205 h 10000"/>
                  <a:gd name="connsiteX137" fmla="*/ 8049 w 10000"/>
                  <a:gd name="connsiteY137" fmla="*/ 6885 h 10000"/>
                  <a:gd name="connsiteX138" fmla="*/ 8049 w 10000"/>
                  <a:gd name="connsiteY138" fmla="*/ 1270 h 10000"/>
                  <a:gd name="connsiteX139" fmla="*/ 7597 w 10000"/>
                  <a:gd name="connsiteY139" fmla="*/ 963 h 10000"/>
                  <a:gd name="connsiteX140" fmla="*/ 7581 w 10000"/>
                  <a:gd name="connsiteY140" fmla="*/ 963 h 10000"/>
                  <a:gd name="connsiteX141" fmla="*/ 7566 w 10000"/>
                  <a:gd name="connsiteY141" fmla="*/ 791 h 10000"/>
                  <a:gd name="connsiteX142" fmla="*/ 7646 w 10000"/>
                  <a:gd name="connsiteY142" fmla="*/ 654 h 10000"/>
                  <a:gd name="connsiteX143" fmla="*/ 8306 w 10000"/>
                  <a:gd name="connsiteY143" fmla="*/ 581 h 10000"/>
                  <a:gd name="connsiteX144" fmla="*/ 8773 w 10000"/>
                  <a:gd name="connsiteY144" fmla="*/ 630 h 10000"/>
                  <a:gd name="connsiteX145" fmla="*/ 8857 w 10000"/>
                  <a:gd name="connsiteY145" fmla="*/ 768 h 10000"/>
                  <a:gd name="connsiteX146" fmla="*/ 8822 w 10000"/>
                  <a:gd name="connsiteY146" fmla="*/ 976 h 10000"/>
                  <a:gd name="connsiteX147" fmla="*/ 8500 w 10000"/>
                  <a:gd name="connsiteY147" fmla="*/ 1270 h 10000"/>
                  <a:gd name="connsiteX148" fmla="*/ 8500 w 10000"/>
                  <a:gd name="connsiteY148" fmla="*/ 6885 h 10000"/>
                  <a:gd name="connsiteX149" fmla="*/ 8888 w 10000"/>
                  <a:gd name="connsiteY149" fmla="*/ 7192 h 10000"/>
                  <a:gd name="connsiteX150" fmla="*/ 9016 w 10000"/>
                  <a:gd name="connsiteY150" fmla="*/ 7573 h 10000"/>
                  <a:gd name="connsiteX151" fmla="*/ 8952 w 10000"/>
                  <a:gd name="connsiteY151" fmla="*/ 7699 h 10000"/>
                  <a:gd name="connsiteX152" fmla="*/ 8727 w 10000"/>
                  <a:gd name="connsiteY152" fmla="*/ 7746 h 10000"/>
                  <a:gd name="connsiteX153" fmla="*/ 8146 w 10000"/>
                  <a:gd name="connsiteY153" fmla="*/ 7760 h 10000"/>
                  <a:gd name="connsiteX154" fmla="*/ 7677 w 10000"/>
                  <a:gd name="connsiteY154" fmla="*/ 7834 h 10000"/>
                  <a:gd name="connsiteX155" fmla="*/ 7566 w 10000"/>
                  <a:gd name="connsiteY155" fmla="*/ 8030 h 10000"/>
                  <a:gd name="connsiteX156" fmla="*/ 7903 w 10000"/>
                  <a:gd name="connsiteY156" fmla="*/ 8423 h 10000"/>
                  <a:gd name="connsiteX157" fmla="*/ 8757 w 10000"/>
                  <a:gd name="connsiteY157" fmla="*/ 8486 h 10000"/>
                  <a:gd name="connsiteX158" fmla="*/ 9531 w 10000"/>
                  <a:gd name="connsiteY158" fmla="*/ 8545 h 10000"/>
                  <a:gd name="connsiteX159" fmla="*/ 9758 w 10000"/>
                  <a:gd name="connsiteY159" fmla="*/ 8684 h 10000"/>
                  <a:gd name="connsiteX160" fmla="*/ 9872 w 10000"/>
                  <a:gd name="connsiteY160" fmla="*/ 8845 h 10000"/>
                  <a:gd name="connsiteX161" fmla="*/ 9791 w 10000"/>
                  <a:gd name="connsiteY161" fmla="*/ 8929 h 10000"/>
                  <a:gd name="connsiteX162" fmla="*/ 9420 w 10000"/>
                  <a:gd name="connsiteY162" fmla="*/ 9000 h 10000"/>
                  <a:gd name="connsiteX163" fmla="*/ 9082 w 10000"/>
                  <a:gd name="connsiteY163" fmla="*/ 9013 h 10000"/>
                  <a:gd name="connsiteX164" fmla="*/ 3709 w 10000"/>
                  <a:gd name="connsiteY164" fmla="*/ 10000 h 10000"/>
                  <a:gd name="connsiteX165" fmla="*/ 9082 w 10000"/>
                  <a:gd name="connsiteY165" fmla="*/ 9113 h 10000"/>
                  <a:gd name="connsiteX166" fmla="*/ 9436 w 10000"/>
                  <a:gd name="connsiteY166" fmla="*/ 9102 h 10000"/>
                  <a:gd name="connsiteX167" fmla="*/ 9872 w 10000"/>
                  <a:gd name="connsiteY167" fmla="*/ 9013 h 10000"/>
                  <a:gd name="connsiteX168" fmla="*/ 10000 w 10000"/>
                  <a:gd name="connsiteY168" fmla="*/ 8845 h 10000"/>
                  <a:gd name="connsiteX169" fmla="*/ 9858 w 10000"/>
                  <a:gd name="connsiteY169" fmla="*/ 8607 h 10000"/>
                  <a:gd name="connsiteX0" fmla="*/ 9858 w 10000"/>
                  <a:gd name="connsiteY0" fmla="*/ 8607 h 9113"/>
                  <a:gd name="connsiteX1" fmla="*/ 9599 w 10000"/>
                  <a:gd name="connsiteY1" fmla="*/ 8463 h 9113"/>
                  <a:gd name="connsiteX2" fmla="*/ 8773 w 10000"/>
                  <a:gd name="connsiteY2" fmla="*/ 8387 h 9113"/>
                  <a:gd name="connsiteX3" fmla="*/ 7967 w 10000"/>
                  <a:gd name="connsiteY3" fmla="*/ 8338 h 9113"/>
                  <a:gd name="connsiteX4" fmla="*/ 7693 w 10000"/>
                  <a:gd name="connsiteY4" fmla="*/ 8030 h 9113"/>
                  <a:gd name="connsiteX5" fmla="*/ 7757 w 10000"/>
                  <a:gd name="connsiteY5" fmla="*/ 7906 h 9113"/>
                  <a:gd name="connsiteX6" fmla="*/ 7967 w 10000"/>
                  <a:gd name="connsiteY6" fmla="*/ 7870 h 9113"/>
                  <a:gd name="connsiteX7" fmla="*/ 8563 w 10000"/>
                  <a:gd name="connsiteY7" fmla="*/ 7859 h 9113"/>
                  <a:gd name="connsiteX8" fmla="*/ 9032 w 10000"/>
                  <a:gd name="connsiteY8" fmla="*/ 7772 h 9113"/>
                  <a:gd name="connsiteX9" fmla="*/ 9146 w 10000"/>
                  <a:gd name="connsiteY9" fmla="*/ 7573 h 9113"/>
                  <a:gd name="connsiteX10" fmla="*/ 9032 w 10000"/>
                  <a:gd name="connsiteY10" fmla="*/ 7192 h 9113"/>
                  <a:gd name="connsiteX11" fmla="*/ 9403 w 10000"/>
                  <a:gd name="connsiteY11" fmla="*/ 6885 h 9113"/>
                  <a:gd name="connsiteX12" fmla="*/ 9403 w 10000"/>
                  <a:gd name="connsiteY12" fmla="*/ 1270 h 9113"/>
                  <a:gd name="connsiteX13" fmla="*/ 8952 w 10000"/>
                  <a:gd name="connsiteY13" fmla="*/ 963 h 9113"/>
                  <a:gd name="connsiteX14" fmla="*/ 8985 w 10000"/>
                  <a:gd name="connsiteY14" fmla="*/ 768 h 9113"/>
                  <a:gd name="connsiteX15" fmla="*/ 8822 w 10000"/>
                  <a:gd name="connsiteY15" fmla="*/ 531 h 9113"/>
                  <a:gd name="connsiteX16" fmla="*/ 8306 w 10000"/>
                  <a:gd name="connsiteY16" fmla="*/ 482 h 9113"/>
                  <a:gd name="connsiteX17" fmla="*/ 7581 w 10000"/>
                  <a:gd name="connsiteY17" fmla="*/ 570 h 9113"/>
                  <a:gd name="connsiteX18" fmla="*/ 7436 w 10000"/>
                  <a:gd name="connsiteY18" fmla="*/ 791 h 9113"/>
                  <a:gd name="connsiteX19" fmla="*/ 7467 w 10000"/>
                  <a:gd name="connsiteY19" fmla="*/ 976 h 9113"/>
                  <a:gd name="connsiteX20" fmla="*/ 7147 w 10000"/>
                  <a:gd name="connsiteY20" fmla="*/ 1270 h 9113"/>
                  <a:gd name="connsiteX21" fmla="*/ 7147 w 10000"/>
                  <a:gd name="connsiteY21" fmla="*/ 6885 h 9113"/>
                  <a:gd name="connsiteX22" fmla="*/ 7452 w 10000"/>
                  <a:gd name="connsiteY22" fmla="*/ 7180 h 9113"/>
                  <a:gd name="connsiteX23" fmla="*/ 7483 w 10000"/>
                  <a:gd name="connsiteY23" fmla="*/ 7391 h 9113"/>
                  <a:gd name="connsiteX24" fmla="*/ 7403 w 10000"/>
                  <a:gd name="connsiteY24" fmla="*/ 7536 h 9113"/>
                  <a:gd name="connsiteX25" fmla="*/ 6741 w 10000"/>
                  <a:gd name="connsiteY25" fmla="*/ 7609 h 9113"/>
                  <a:gd name="connsiteX26" fmla="*/ 6258 w 10000"/>
                  <a:gd name="connsiteY26" fmla="*/ 7561 h 9113"/>
                  <a:gd name="connsiteX27" fmla="*/ 6177 w 10000"/>
                  <a:gd name="connsiteY27" fmla="*/ 7416 h 9113"/>
                  <a:gd name="connsiteX28" fmla="*/ 6224 w 10000"/>
                  <a:gd name="connsiteY28" fmla="*/ 7192 h 9113"/>
                  <a:gd name="connsiteX29" fmla="*/ 6258 w 10000"/>
                  <a:gd name="connsiteY29" fmla="*/ 7205 h 9113"/>
                  <a:gd name="connsiteX30" fmla="*/ 6708 w 10000"/>
                  <a:gd name="connsiteY30" fmla="*/ 6885 h 9113"/>
                  <a:gd name="connsiteX31" fmla="*/ 6708 w 10000"/>
                  <a:gd name="connsiteY31" fmla="*/ 1270 h 9113"/>
                  <a:gd name="connsiteX32" fmla="*/ 6258 w 10000"/>
                  <a:gd name="connsiteY32" fmla="*/ 963 h 9113"/>
                  <a:gd name="connsiteX33" fmla="*/ 6258 w 10000"/>
                  <a:gd name="connsiteY33" fmla="*/ 963 h 9113"/>
                  <a:gd name="connsiteX34" fmla="*/ 6288 w 10000"/>
                  <a:gd name="connsiteY34" fmla="*/ 768 h 9113"/>
                  <a:gd name="connsiteX35" fmla="*/ 6129 w 10000"/>
                  <a:gd name="connsiteY35" fmla="*/ 531 h 9113"/>
                  <a:gd name="connsiteX36" fmla="*/ 5612 w 10000"/>
                  <a:gd name="connsiteY36" fmla="*/ 482 h 9113"/>
                  <a:gd name="connsiteX37" fmla="*/ 4871 w 10000"/>
                  <a:gd name="connsiteY37" fmla="*/ 570 h 9113"/>
                  <a:gd name="connsiteX38" fmla="*/ 4724 w 10000"/>
                  <a:gd name="connsiteY38" fmla="*/ 791 h 9113"/>
                  <a:gd name="connsiteX39" fmla="*/ 4757 w 10000"/>
                  <a:gd name="connsiteY39" fmla="*/ 976 h 9113"/>
                  <a:gd name="connsiteX40" fmla="*/ 4467 w 10000"/>
                  <a:gd name="connsiteY40" fmla="*/ 1270 h 9113"/>
                  <a:gd name="connsiteX41" fmla="*/ 4467 w 10000"/>
                  <a:gd name="connsiteY41" fmla="*/ 6885 h 9113"/>
                  <a:gd name="connsiteX42" fmla="*/ 4757 w 10000"/>
                  <a:gd name="connsiteY42" fmla="*/ 7180 h 9113"/>
                  <a:gd name="connsiteX43" fmla="*/ 4790 w 10000"/>
                  <a:gd name="connsiteY43" fmla="*/ 7391 h 9113"/>
                  <a:gd name="connsiteX44" fmla="*/ 4708 w 10000"/>
                  <a:gd name="connsiteY44" fmla="*/ 7536 h 9113"/>
                  <a:gd name="connsiteX45" fmla="*/ 4049 w 10000"/>
                  <a:gd name="connsiteY45" fmla="*/ 7609 h 9113"/>
                  <a:gd name="connsiteX46" fmla="*/ 3582 w 10000"/>
                  <a:gd name="connsiteY46" fmla="*/ 7561 h 9113"/>
                  <a:gd name="connsiteX47" fmla="*/ 3499 w 10000"/>
                  <a:gd name="connsiteY47" fmla="*/ 7416 h 9113"/>
                  <a:gd name="connsiteX48" fmla="*/ 3534 w 10000"/>
                  <a:gd name="connsiteY48" fmla="*/ 7192 h 9113"/>
                  <a:gd name="connsiteX49" fmla="*/ 3567 w 10000"/>
                  <a:gd name="connsiteY49" fmla="*/ 7205 h 9113"/>
                  <a:gd name="connsiteX50" fmla="*/ 4015 w 10000"/>
                  <a:gd name="connsiteY50" fmla="*/ 6885 h 9113"/>
                  <a:gd name="connsiteX51" fmla="*/ 4015 w 10000"/>
                  <a:gd name="connsiteY51" fmla="*/ 1270 h 9113"/>
                  <a:gd name="connsiteX52" fmla="*/ 3693 w 10000"/>
                  <a:gd name="connsiteY52" fmla="*/ 976 h 9113"/>
                  <a:gd name="connsiteX53" fmla="*/ 3726 w 10000"/>
                  <a:gd name="connsiteY53" fmla="*/ 778 h 9113"/>
                  <a:gd name="connsiteX54" fmla="*/ 3582 w 10000"/>
                  <a:gd name="connsiteY54" fmla="*/ 544 h 9113"/>
                  <a:gd name="connsiteX55" fmla="*/ 3049 w 10000"/>
                  <a:gd name="connsiteY55" fmla="*/ 493 h 9113"/>
                  <a:gd name="connsiteX56" fmla="*/ 2323 w 10000"/>
                  <a:gd name="connsiteY56" fmla="*/ 581 h 9113"/>
                  <a:gd name="connsiteX57" fmla="*/ 2177 w 10000"/>
                  <a:gd name="connsiteY57" fmla="*/ 804 h 9113"/>
                  <a:gd name="connsiteX58" fmla="*/ 2209 w 10000"/>
                  <a:gd name="connsiteY58" fmla="*/ 963 h 9113"/>
                  <a:gd name="connsiteX59" fmla="*/ 1777 w 10000"/>
                  <a:gd name="connsiteY59" fmla="*/ 1270 h 9113"/>
                  <a:gd name="connsiteX60" fmla="*/ 1777 w 10000"/>
                  <a:gd name="connsiteY60" fmla="*/ 6885 h 9113"/>
                  <a:gd name="connsiteX61" fmla="*/ 2177 w 10000"/>
                  <a:gd name="connsiteY61" fmla="*/ 7192 h 9113"/>
                  <a:gd name="connsiteX62" fmla="*/ 2224 w 10000"/>
                  <a:gd name="connsiteY62" fmla="*/ 7416 h 9113"/>
                  <a:gd name="connsiteX63" fmla="*/ 2145 w 10000"/>
                  <a:gd name="connsiteY63" fmla="*/ 7549 h 9113"/>
                  <a:gd name="connsiteX64" fmla="*/ 1483 w 10000"/>
                  <a:gd name="connsiteY64" fmla="*/ 7624 h 9113"/>
                  <a:gd name="connsiteX65" fmla="*/ 1016 w 10000"/>
                  <a:gd name="connsiteY65" fmla="*/ 7573 h 9113"/>
                  <a:gd name="connsiteX66" fmla="*/ 934 w 10000"/>
                  <a:gd name="connsiteY66" fmla="*/ 7441 h 9113"/>
                  <a:gd name="connsiteX67" fmla="*/ 982 w 10000"/>
                  <a:gd name="connsiteY67" fmla="*/ 7192 h 9113"/>
                  <a:gd name="connsiteX68" fmla="*/ 1338 w 10000"/>
                  <a:gd name="connsiteY68" fmla="*/ 6885 h 9113"/>
                  <a:gd name="connsiteX69" fmla="*/ 1338 w 10000"/>
                  <a:gd name="connsiteY69" fmla="*/ 1270 h 9113"/>
                  <a:gd name="connsiteX70" fmla="*/ 918 w 10000"/>
                  <a:gd name="connsiteY70" fmla="*/ 963 h 9113"/>
                  <a:gd name="connsiteX71" fmla="*/ 934 w 10000"/>
                  <a:gd name="connsiteY71" fmla="*/ 839 h 9113"/>
                  <a:gd name="connsiteX72" fmla="*/ 838 w 10000"/>
                  <a:gd name="connsiteY72" fmla="*/ 493 h 9113"/>
                  <a:gd name="connsiteX73" fmla="*/ 401 w 10000"/>
                  <a:gd name="connsiteY73" fmla="*/ 337 h 9113"/>
                  <a:gd name="connsiteX74" fmla="*/ 191 w 10000"/>
                  <a:gd name="connsiteY74" fmla="*/ 273 h 9113"/>
                  <a:gd name="connsiteX75" fmla="*/ 128 w 10000"/>
                  <a:gd name="connsiteY75" fmla="*/ 250 h 9113"/>
                  <a:gd name="connsiteX76" fmla="*/ 128 w 10000"/>
                  <a:gd name="connsiteY76" fmla="*/ 250 h 9113"/>
                  <a:gd name="connsiteX77" fmla="*/ 144 w 10000"/>
                  <a:gd name="connsiteY77" fmla="*/ 223 h 9113"/>
                  <a:gd name="connsiteX78" fmla="*/ 516 w 10000"/>
                  <a:gd name="connsiteY78" fmla="*/ 64 h 9113"/>
                  <a:gd name="connsiteX79" fmla="*/ 401 w 10000"/>
                  <a:gd name="connsiteY79" fmla="*/ 1 h 9113"/>
                  <a:gd name="connsiteX80" fmla="*/ 144 w 10000"/>
                  <a:gd name="connsiteY80" fmla="*/ 102 h 9113"/>
                  <a:gd name="connsiteX81" fmla="*/ 0 w 10000"/>
                  <a:gd name="connsiteY81" fmla="*/ 236 h 9113"/>
                  <a:gd name="connsiteX82" fmla="*/ 0 w 10000"/>
                  <a:gd name="connsiteY82" fmla="*/ 250 h 9113"/>
                  <a:gd name="connsiteX83" fmla="*/ 128 w 10000"/>
                  <a:gd name="connsiteY83" fmla="*/ 363 h 9113"/>
                  <a:gd name="connsiteX84" fmla="*/ 484 w 10000"/>
                  <a:gd name="connsiteY84" fmla="*/ 456 h 9113"/>
                  <a:gd name="connsiteX85" fmla="*/ 724 w 10000"/>
                  <a:gd name="connsiteY85" fmla="*/ 558 h 9113"/>
                  <a:gd name="connsiteX86" fmla="*/ 807 w 10000"/>
                  <a:gd name="connsiteY86" fmla="*/ 839 h 9113"/>
                  <a:gd name="connsiteX87" fmla="*/ 790 w 10000"/>
                  <a:gd name="connsiteY87" fmla="*/ 963 h 9113"/>
                  <a:gd name="connsiteX88" fmla="*/ 433 w 10000"/>
                  <a:gd name="connsiteY88" fmla="*/ 1270 h 9113"/>
                  <a:gd name="connsiteX89" fmla="*/ 433 w 10000"/>
                  <a:gd name="connsiteY89" fmla="*/ 6885 h 9113"/>
                  <a:gd name="connsiteX90" fmla="*/ 838 w 10000"/>
                  <a:gd name="connsiteY90" fmla="*/ 7192 h 9113"/>
                  <a:gd name="connsiteX91" fmla="*/ 807 w 10000"/>
                  <a:gd name="connsiteY91" fmla="*/ 7441 h 9113"/>
                  <a:gd name="connsiteX92" fmla="*/ 950 w 10000"/>
                  <a:gd name="connsiteY92" fmla="*/ 7674 h 9113"/>
                  <a:gd name="connsiteX93" fmla="*/ 1483 w 10000"/>
                  <a:gd name="connsiteY93" fmla="*/ 7720 h 9113"/>
                  <a:gd name="connsiteX94" fmla="*/ 2209 w 10000"/>
                  <a:gd name="connsiteY94" fmla="*/ 7636 h 9113"/>
                  <a:gd name="connsiteX95" fmla="*/ 2354 w 10000"/>
                  <a:gd name="connsiteY95" fmla="*/ 7416 h 9113"/>
                  <a:gd name="connsiteX96" fmla="*/ 2323 w 10000"/>
                  <a:gd name="connsiteY96" fmla="*/ 7192 h 9113"/>
                  <a:gd name="connsiteX97" fmla="*/ 2678 w 10000"/>
                  <a:gd name="connsiteY97" fmla="*/ 6885 h 9113"/>
                  <a:gd name="connsiteX98" fmla="*/ 2678 w 10000"/>
                  <a:gd name="connsiteY98" fmla="*/ 1270 h 9113"/>
                  <a:gd name="connsiteX99" fmla="*/ 2339 w 10000"/>
                  <a:gd name="connsiteY99" fmla="*/ 963 h 9113"/>
                  <a:gd name="connsiteX100" fmla="*/ 2306 w 10000"/>
                  <a:gd name="connsiteY100" fmla="*/ 804 h 9113"/>
                  <a:gd name="connsiteX101" fmla="*/ 2388 w 10000"/>
                  <a:gd name="connsiteY101" fmla="*/ 668 h 9113"/>
                  <a:gd name="connsiteX102" fmla="*/ 3049 w 10000"/>
                  <a:gd name="connsiteY102" fmla="*/ 593 h 9113"/>
                  <a:gd name="connsiteX103" fmla="*/ 3517 w 10000"/>
                  <a:gd name="connsiteY103" fmla="*/ 644 h 9113"/>
                  <a:gd name="connsiteX104" fmla="*/ 3597 w 10000"/>
                  <a:gd name="connsiteY104" fmla="*/ 778 h 9113"/>
                  <a:gd name="connsiteX105" fmla="*/ 3567 w 10000"/>
                  <a:gd name="connsiteY105" fmla="*/ 963 h 9113"/>
                  <a:gd name="connsiteX106" fmla="*/ 3567 w 10000"/>
                  <a:gd name="connsiteY106" fmla="*/ 963 h 9113"/>
                  <a:gd name="connsiteX107" fmla="*/ 3112 w 10000"/>
                  <a:gd name="connsiteY107" fmla="*/ 1270 h 9113"/>
                  <a:gd name="connsiteX108" fmla="*/ 3112 w 10000"/>
                  <a:gd name="connsiteY108" fmla="*/ 6885 h 9113"/>
                  <a:gd name="connsiteX109" fmla="*/ 3403 w 10000"/>
                  <a:gd name="connsiteY109" fmla="*/ 7180 h 9113"/>
                  <a:gd name="connsiteX110" fmla="*/ 3372 w 10000"/>
                  <a:gd name="connsiteY110" fmla="*/ 7416 h 9113"/>
                  <a:gd name="connsiteX111" fmla="*/ 3517 w 10000"/>
                  <a:gd name="connsiteY111" fmla="*/ 7649 h 9113"/>
                  <a:gd name="connsiteX112" fmla="*/ 4049 w 10000"/>
                  <a:gd name="connsiteY112" fmla="*/ 7710 h 9113"/>
                  <a:gd name="connsiteX113" fmla="*/ 4771 w 10000"/>
                  <a:gd name="connsiteY113" fmla="*/ 7624 h 9113"/>
                  <a:gd name="connsiteX114" fmla="*/ 4918 w 10000"/>
                  <a:gd name="connsiteY114" fmla="*/ 7391 h 9113"/>
                  <a:gd name="connsiteX115" fmla="*/ 4885 w 10000"/>
                  <a:gd name="connsiteY115" fmla="*/ 7192 h 9113"/>
                  <a:gd name="connsiteX116" fmla="*/ 4918 w 10000"/>
                  <a:gd name="connsiteY116" fmla="*/ 7205 h 9113"/>
                  <a:gd name="connsiteX117" fmla="*/ 5371 w 10000"/>
                  <a:gd name="connsiteY117" fmla="*/ 6885 h 9113"/>
                  <a:gd name="connsiteX118" fmla="*/ 5371 w 10000"/>
                  <a:gd name="connsiteY118" fmla="*/ 1270 h 9113"/>
                  <a:gd name="connsiteX119" fmla="*/ 4918 w 10000"/>
                  <a:gd name="connsiteY119" fmla="*/ 963 h 9113"/>
                  <a:gd name="connsiteX120" fmla="*/ 4885 w 10000"/>
                  <a:gd name="connsiteY120" fmla="*/ 963 h 9113"/>
                  <a:gd name="connsiteX121" fmla="*/ 4871 w 10000"/>
                  <a:gd name="connsiteY121" fmla="*/ 791 h 9113"/>
                  <a:gd name="connsiteX122" fmla="*/ 4935 w 10000"/>
                  <a:gd name="connsiteY122" fmla="*/ 654 h 9113"/>
                  <a:gd name="connsiteX123" fmla="*/ 5612 w 10000"/>
                  <a:gd name="connsiteY123" fmla="*/ 581 h 9113"/>
                  <a:gd name="connsiteX124" fmla="*/ 6082 w 10000"/>
                  <a:gd name="connsiteY124" fmla="*/ 630 h 9113"/>
                  <a:gd name="connsiteX125" fmla="*/ 6161 w 10000"/>
                  <a:gd name="connsiteY125" fmla="*/ 768 h 9113"/>
                  <a:gd name="connsiteX126" fmla="*/ 6113 w 10000"/>
                  <a:gd name="connsiteY126" fmla="*/ 976 h 9113"/>
                  <a:gd name="connsiteX127" fmla="*/ 5807 w 10000"/>
                  <a:gd name="connsiteY127" fmla="*/ 1270 h 9113"/>
                  <a:gd name="connsiteX128" fmla="*/ 5807 w 10000"/>
                  <a:gd name="connsiteY128" fmla="*/ 6885 h 9113"/>
                  <a:gd name="connsiteX129" fmla="*/ 6096 w 10000"/>
                  <a:gd name="connsiteY129" fmla="*/ 7180 h 9113"/>
                  <a:gd name="connsiteX130" fmla="*/ 6049 w 10000"/>
                  <a:gd name="connsiteY130" fmla="*/ 7416 h 9113"/>
                  <a:gd name="connsiteX131" fmla="*/ 6208 w 10000"/>
                  <a:gd name="connsiteY131" fmla="*/ 7649 h 9113"/>
                  <a:gd name="connsiteX132" fmla="*/ 6741 w 10000"/>
                  <a:gd name="connsiteY132" fmla="*/ 7710 h 9113"/>
                  <a:gd name="connsiteX133" fmla="*/ 7467 w 10000"/>
                  <a:gd name="connsiteY133" fmla="*/ 7624 h 9113"/>
                  <a:gd name="connsiteX134" fmla="*/ 7613 w 10000"/>
                  <a:gd name="connsiteY134" fmla="*/ 7391 h 9113"/>
                  <a:gd name="connsiteX135" fmla="*/ 7581 w 10000"/>
                  <a:gd name="connsiteY135" fmla="*/ 7205 h 9113"/>
                  <a:gd name="connsiteX136" fmla="*/ 7597 w 10000"/>
                  <a:gd name="connsiteY136" fmla="*/ 7205 h 9113"/>
                  <a:gd name="connsiteX137" fmla="*/ 8049 w 10000"/>
                  <a:gd name="connsiteY137" fmla="*/ 6885 h 9113"/>
                  <a:gd name="connsiteX138" fmla="*/ 8049 w 10000"/>
                  <a:gd name="connsiteY138" fmla="*/ 1270 h 9113"/>
                  <a:gd name="connsiteX139" fmla="*/ 7597 w 10000"/>
                  <a:gd name="connsiteY139" fmla="*/ 963 h 9113"/>
                  <a:gd name="connsiteX140" fmla="*/ 7581 w 10000"/>
                  <a:gd name="connsiteY140" fmla="*/ 963 h 9113"/>
                  <a:gd name="connsiteX141" fmla="*/ 7566 w 10000"/>
                  <a:gd name="connsiteY141" fmla="*/ 791 h 9113"/>
                  <a:gd name="connsiteX142" fmla="*/ 7646 w 10000"/>
                  <a:gd name="connsiteY142" fmla="*/ 654 h 9113"/>
                  <a:gd name="connsiteX143" fmla="*/ 8306 w 10000"/>
                  <a:gd name="connsiteY143" fmla="*/ 581 h 9113"/>
                  <a:gd name="connsiteX144" fmla="*/ 8773 w 10000"/>
                  <a:gd name="connsiteY144" fmla="*/ 630 h 9113"/>
                  <a:gd name="connsiteX145" fmla="*/ 8857 w 10000"/>
                  <a:gd name="connsiteY145" fmla="*/ 768 h 9113"/>
                  <a:gd name="connsiteX146" fmla="*/ 8822 w 10000"/>
                  <a:gd name="connsiteY146" fmla="*/ 976 h 9113"/>
                  <a:gd name="connsiteX147" fmla="*/ 8500 w 10000"/>
                  <a:gd name="connsiteY147" fmla="*/ 1270 h 9113"/>
                  <a:gd name="connsiteX148" fmla="*/ 8500 w 10000"/>
                  <a:gd name="connsiteY148" fmla="*/ 6885 h 9113"/>
                  <a:gd name="connsiteX149" fmla="*/ 8888 w 10000"/>
                  <a:gd name="connsiteY149" fmla="*/ 7192 h 9113"/>
                  <a:gd name="connsiteX150" fmla="*/ 9016 w 10000"/>
                  <a:gd name="connsiteY150" fmla="*/ 7573 h 9113"/>
                  <a:gd name="connsiteX151" fmla="*/ 8952 w 10000"/>
                  <a:gd name="connsiteY151" fmla="*/ 7699 h 9113"/>
                  <a:gd name="connsiteX152" fmla="*/ 8727 w 10000"/>
                  <a:gd name="connsiteY152" fmla="*/ 7746 h 9113"/>
                  <a:gd name="connsiteX153" fmla="*/ 8146 w 10000"/>
                  <a:gd name="connsiteY153" fmla="*/ 7760 h 9113"/>
                  <a:gd name="connsiteX154" fmla="*/ 7677 w 10000"/>
                  <a:gd name="connsiteY154" fmla="*/ 7834 h 9113"/>
                  <a:gd name="connsiteX155" fmla="*/ 7566 w 10000"/>
                  <a:gd name="connsiteY155" fmla="*/ 8030 h 9113"/>
                  <a:gd name="connsiteX156" fmla="*/ 7903 w 10000"/>
                  <a:gd name="connsiteY156" fmla="*/ 8423 h 9113"/>
                  <a:gd name="connsiteX157" fmla="*/ 8757 w 10000"/>
                  <a:gd name="connsiteY157" fmla="*/ 8486 h 9113"/>
                  <a:gd name="connsiteX158" fmla="*/ 9531 w 10000"/>
                  <a:gd name="connsiteY158" fmla="*/ 8545 h 9113"/>
                  <a:gd name="connsiteX159" fmla="*/ 9758 w 10000"/>
                  <a:gd name="connsiteY159" fmla="*/ 8684 h 9113"/>
                  <a:gd name="connsiteX160" fmla="*/ 9872 w 10000"/>
                  <a:gd name="connsiteY160" fmla="*/ 8845 h 9113"/>
                  <a:gd name="connsiteX161" fmla="*/ 9791 w 10000"/>
                  <a:gd name="connsiteY161" fmla="*/ 8929 h 9113"/>
                  <a:gd name="connsiteX162" fmla="*/ 9420 w 10000"/>
                  <a:gd name="connsiteY162" fmla="*/ 9000 h 9113"/>
                  <a:gd name="connsiteX163" fmla="*/ 9082 w 10000"/>
                  <a:gd name="connsiteY163" fmla="*/ 9013 h 9113"/>
                  <a:gd name="connsiteX164" fmla="*/ 9082 w 10000"/>
                  <a:gd name="connsiteY164" fmla="*/ 9113 h 9113"/>
                  <a:gd name="connsiteX165" fmla="*/ 9436 w 10000"/>
                  <a:gd name="connsiteY165" fmla="*/ 9102 h 9113"/>
                  <a:gd name="connsiteX166" fmla="*/ 9872 w 10000"/>
                  <a:gd name="connsiteY166" fmla="*/ 9013 h 9113"/>
                  <a:gd name="connsiteX167" fmla="*/ 10000 w 10000"/>
                  <a:gd name="connsiteY167" fmla="*/ 8845 h 9113"/>
                  <a:gd name="connsiteX168" fmla="*/ 9858 w 10000"/>
                  <a:gd name="connsiteY168" fmla="*/ 8607 h 9113"/>
                  <a:gd name="connsiteX0" fmla="*/ 9858 w 10000"/>
                  <a:gd name="connsiteY0" fmla="*/ 9445 h 9988"/>
                  <a:gd name="connsiteX1" fmla="*/ 9599 w 10000"/>
                  <a:gd name="connsiteY1" fmla="*/ 9287 h 9988"/>
                  <a:gd name="connsiteX2" fmla="*/ 8773 w 10000"/>
                  <a:gd name="connsiteY2" fmla="*/ 9203 h 9988"/>
                  <a:gd name="connsiteX3" fmla="*/ 7967 w 10000"/>
                  <a:gd name="connsiteY3" fmla="*/ 9150 h 9988"/>
                  <a:gd name="connsiteX4" fmla="*/ 7693 w 10000"/>
                  <a:gd name="connsiteY4" fmla="*/ 8812 h 9988"/>
                  <a:gd name="connsiteX5" fmla="*/ 7757 w 10000"/>
                  <a:gd name="connsiteY5" fmla="*/ 8676 h 9988"/>
                  <a:gd name="connsiteX6" fmla="*/ 7967 w 10000"/>
                  <a:gd name="connsiteY6" fmla="*/ 8636 h 9988"/>
                  <a:gd name="connsiteX7" fmla="*/ 8563 w 10000"/>
                  <a:gd name="connsiteY7" fmla="*/ 8624 h 9988"/>
                  <a:gd name="connsiteX8" fmla="*/ 9032 w 10000"/>
                  <a:gd name="connsiteY8" fmla="*/ 8528 h 9988"/>
                  <a:gd name="connsiteX9" fmla="*/ 9146 w 10000"/>
                  <a:gd name="connsiteY9" fmla="*/ 8310 h 9988"/>
                  <a:gd name="connsiteX10" fmla="*/ 9032 w 10000"/>
                  <a:gd name="connsiteY10" fmla="*/ 7892 h 9988"/>
                  <a:gd name="connsiteX11" fmla="*/ 9403 w 10000"/>
                  <a:gd name="connsiteY11" fmla="*/ 7555 h 9988"/>
                  <a:gd name="connsiteX12" fmla="*/ 9403 w 10000"/>
                  <a:gd name="connsiteY12" fmla="*/ 1394 h 9988"/>
                  <a:gd name="connsiteX13" fmla="*/ 8952 w 10000"/>
                  <a:gd name="connsiteY13" fmla="*/ 1057 h 9988"/>
                  <a:gd name="connsiteX14" fmla="*/ 8985 w 10000"/>
                  <a:gd name="connsiteY14" fmla="*/ 843 h 9988"/>
                  <a:gd name="connsiteX15" fmla="*/ 8822 w 10000"/>
                  <a:gd name="connsiteY15" fmla="*/ 583 h 9988"/>
                  <a:gd name="connsiteX16" fmla="*/ 8306 w 10000"/>
                  <a:gd name="connsiteY16" fmla="*/ 529 h 9988"/>
                  <a:gd name="connsiteX17" fmla="*/ 7581 w 10000"/>
                  <a:gd name="connsiteY17" fmla="*/ 625 h 9988"/>
                  <a:gd name="connsiteX18" fmla="*/ 7436 w 10000"/>
                  <a:gd name="connsiteY18" fmla="*/ 868 h 9988"/>
                  <a:gd name="connsiteX19" fmla="*/ 7467 w 10000"/>
                  <a:gd name="connsiteY19" fmla="*/ 1071 h 9988"/>
                  <a:gd name="connsiteX20" fmla="*/ 7147 w 10000"/>
                  <a:gd name="connsiteY20" fmla="*/ 1394 h 9988"/>
                  <a:gd name="connsiteX21" fmla="*/ 7147 w 10000"/>
                  <a:gd name="connsiteY21" fmla="*/ 7555 h 9988"/>
                  <a:gd name="connsiteX22" fmla="*/ 7452 w 10000"/>
                  <a:gd name="connsiteY22" fmla="*/ 7879 h 9988"/>
                  <a:gd name="connsiteX23" fmla="*/ 7483 w 10000"/>
                  <a:gd name="connsiteY23" fmla="*/ 8110 h 9988"/>
                  <a:gd name="connsiteX24" fmla="*/ 7403 w 10000"/>
                  <a:gd name="connsiteY24" fmla="*/ 8270 h 9988"/>
                  <a:gd name="connsiteX25" fmla="*/ 6741 w 10000"/>
                  <a:gd name="connsiteY25" fmla="*/ 8350 h 9988"/>
                  <a:gd name="connsiteX26" fmla="*/ 6258 w 10000"/>
                  <a:gd name="connsiteY26" fmla="*/ 8297 h 9988"/>
                  <a:gd name="connsiteX27" fmla="*/ 6177 w 10000"/>
                  <a:gd name="connsiteY27" fmla="*/ 8138 h 9988"/>
                  <a:gd name="connsiteX28" fmla="*/ 6224 w 10000"/>
                  <a:gd name="connsiteY28" fmla="*/ 7892 h 9988"/>
                  <a:gd name="connsiteX29" fmla="*/ 6258 w 10000"/>
                  <a:gd name="connsiteY29" fmla="*/ 7906 h 9988"/>
                  <a:gd name="connsiteX30" fmla="*/ 6708 w 10000"/>
                  <a:gd name="connsiteY30" fmla="*/ 7555 h 9988"/>
                  <a:gd name="connsiteX31" fmla="*/ 6708 w 10000"/>
                  <a:gd name="connsiteY31" fmla="*/ 1394 h 9988"/>
                  <a:gd name="connsiteX32" fmla="*/ 6258 w 10000"/>
                  <a:gd name="connsiteY32" fmla="*/ 1057 h 9988"/>
                  <a:gd name="connsiteX33" fmla="*/ 6258 w 10000"/>
                  <a:gd name="connsiteY33" fmla="*/ 1057 h 9988"/>
                  <a:gd name="connsiteX34" fmla="*/ 6288 w 10000"/>
                  <a:gd name="connsiteY34" fmla="*/ 843 h 9988"/>
                  <a:gd name="connsiteX35" fmla="*/ 6129 w 10000"/>
                  <a:gd name="connsiteY35" fmla="*/ 583 h 9988"/>
                  <a:gd name="connsiteX36" fmla="*/ 5612 w 10000"/>
                  <a:gd name="connsiteY36" fmla="*/ 529 h 9988"/>
                  <a:gd name="connsiteX37" fmla="*/ 4871 w 10000"/>
                  <a:gd name="connsiteY37" fmla="*/ 625 h 9988"/>
                  <a:gd name="connsiteX38" fmla="*/ 4724 w 10000"/>
                  <a:gd name="connsiteY38" fmla="*/ 868 h 9988"/>
                  <a:gd name="connsiteX39" fmla="*/ 4757 w 10000"/>
                  <a:gd name="connsiteY39" fmla="*/ 1071 h 9988"/>
                  <a:gd name="connsiteX40" fmla="*/ 4467 w 10000"/>
                  <a:gd name="connsiteY40" fmla="*/ 1394 h 9988"/>
                  <a:gd name="connsiteX41" fmla="*/ 4467 w 10000"/>
                  <a:gd name="connsiteY41" fmla="*/ 7555 h 9988"/>
                  <a:gd name="connsiteX42" fmla="*/ 4757 w 10000"/>
                  <a:gd name="connsiteY42" fmla="*/ 7879 h 9988"/>
                  <a:gd name="connsiteX43" fmla="*/ 4790 w 10000"/>
                  <a:gd name="connsiteY43" fmla="*/ 8110 h 9988"/>
                  <a:gd name="connsiteX44" fmla="*/ 4708 w 10000"/>
                  <a:gd name="connsiteY44" fmla="*/ 8270 h 9988"/>
                  <a:gd name="connsiteX45" fmla="*/ 4049 w 10000"/>
                  <a:gd name="connsiteY45" fmla="*/ 8350 h 9988"/>
                  <a:gd name="connsiteX46" fmla="*/ 3582 w 10000"/>
                  <a:gd name="connsiteY46" fmla="*/ 8297 h 9988"/>
                  <a:gd name="connsiteX47" fmla="*/ 3499 w 10000"/>
                  <a:gd name="connsiteY47" fmla="*/ 8138 h 9988"/>
                  <a:gd name="connsiteX48" fmla="*/ 3534 w 10000"/>
                  <a:gd name="connsiteY48" fmla="*/ 7892 h 9988"/>
                  <a:gd name="connsiteX49" fmla="*/ 3567 w 10000"/>
                  <a:gd name="connsiteY49" fmla="*/ 7906 h 9988"/>
                  <a:gd name="connsiteX50" fmla="*/ 4015 w 10000"/>
                  <a:gd name="connsiteY50" fmla="*/ 7555 h 9988"/>
                  <a:gd name="connsiteX51" fmla="*/ 4015 w 10000"/>
                  <a:gd name="connsiteY51" fmla="*/ 1394 h 9988"/>
                  <a:gd name="connsiteX52" fmla="*/ 3693 w 10000"/>
                  <a:gd name="connsiteY52" fmla="*/ 1071 h 9988"/>
                  <a:gd name="connsiteX53" fmla="*/ 3726 w 10000"/>
                  <a:gd name="connsiteY53" fmla="*/ 854 h 9988"/>
                  <a:gd name="connsiteX54" fmla="*/ 3582 w 10000"/>
                  <a:gd name="connsiteY54" fmla="*/ 597 h 9988"/>
                  <a:gd name="connsiteX55" fmla="*/ 3049 w 10000"/>
                  <a:gd name="connsiteY55" fmla="*/ 541 h 9988"/>
                  <a:gd name="connsiteX56" fmla="*/ 2323 w 10000"/>
                  <a:gd name="connsiteY56" fmla="*/ 638 h 9988"/>
                  <a:gd name="connsiteX57" fmla="*/ 2177 w 10000"/>
                  <a:gd name="connsiteY57" fmla="*/ 882 h 9988"/>
                  <a:gd name="connsiteX58" fmla="*/ 2209 w 10000"/>
                  <a:gd name="connsiteY58" fmla="*/ 1057 h 9988"/>
                  <a:gd name="connsiteX59" fmla="*/ 1777 w 10000"/>
                  <a:gd name="connsiteY59" fmla="*/ 1394 h 9988"/>
                  <a:gd name="connsiteX60" fmla="*/ 1777 w 10000"/>
                  <a:gd name="connsiteY60" fmla="*/ 7555 h 9988"/>
                  <a:gd name="connsiteX61" fmla="*/ 2177 w 10000"/>
                  <a:gd name="connsiteY61" fmla="*/ 7892 h 9988"/>
                  <a:gd name="connsiteX62" fmla="*/ 2224 w 10000"/>
                  <a:gd name="connsiteY62" fmla="*/ 8138 h 9988"/>
                  <a:gd name="connsiteX63" fmla="*/ 2145 w 10000"/>
                  <a:gd name="connsiteY63" fmla="*/ 8284 h 9988"/>
                  <a:gd name="connsiteX64" fmla="*/ 1483 w 10000"/>
                  <a:gd name="connsiteY64" fmla="*/ 8366 h 9988"/>
                  <a:gd name="connsiteX65" fmla="*/ 1016 w 10000"/>
                  <a:gd name="connsiteY65" fmla="*/ 8310 h 9988"/>
                  <a:gd name="connsiteX66" fmla="*/ 934 w 10000"/>
                  <a:gd name="connsiteY66" fmla="*/ 8165 h 9988"/>
                  <a:gd name="connsiteX67" fmla="*/ 982 w 10000"/>
                  <a:gd name="connsiteY67" fmla="*/ 7892 h 9988"/>
                  <a:gd name="connsiteX68" fmla="*/ 1338 w 10000"/>
                  <a:gd name="connsiteY68" fmla="*/ 7555 h 9988"/>
                  <a:gd name="connsiteX69" fmla="*/ 1338 w 10000"/>
                  <a:gd name="connsiteY69" fmla="*/ 1394 h 9988"/>
                  <a:gd name="connsiteX70" fmla="*/ 918 w 10000"/>
                  <a:gd name="connsiteY70" fmla="*/ 1057 h 9988"/>
                  <a:gd name="connsiteX71" fmla="*/ 934 w 10000"/>
                  <a:gd name="connsiteY71" fmla="*/ 921 h 9988"/>
                  <a:gd name="connsiteX72" fmla="*/ 838 w 10000"/>
                  <a:gd name="connsiteY72" fmla="*/ 541 h 9988"/>
                  <a:gd name="connsiteX73" fmla="*/ 401 w 10000"/>
                  <a:gd name="connsiteY73" fmla="*/ 370 h 9988"/>
                  <a:gd name="connsiteX74" fmla="*/ 191 w 10000"/>
                  <a:gd name="connsiteY74" fmla="*/ 300 h 9988"/>
                  <a:gd name="connsiteX75" fmla="*/ 128 w 10000"/>
                  <a:gd name="connsiteY75" fmla="*/ 274 h 9988"/>
                  <a:gd name="connsiteX76" fmla="*/ 128 w 10000"/>
                  <a:gd name="connsiteY76" fmla="*/ 274 h 9988"/>
                  <a:gd name="connsiteX77" fmla="*/ 144 w 10000"/>
                  <a:gd name="connsiteY77" fmla="*/ 245 h 9988"/>
                  <a:gd name="connsiteX78" fmla="*/ 516 w 10000"/>
                  <a:gd name="connsiteY78" fmla="*/ 70 h 9988"/>
                  <a:gd name="connsiteX79" fmla="*/ 401 w 10000"/>
                  <a:gd name="connsiteY79" fmla="*/ 1 h 9988"/>
                  <a:gd name="connsiteX80" fmla="*/ 144 w 10000"/>
                  <a:gd name="connsiteY80" fmla="*/ 112 h 9988"/>
                  <a:gd name="connsiteX81" fmla="*/ 0 w 10000"/>
                  <a:gd name="connsiteY81" fmla="*/ 259 h 9988"/>
                  <a:gd name="connsiteX82" fmla="*/ 0 w 10000"/>
                  <a:gd name="connsiteY82" fmla="*/ 274 h 9988"/>
                  <a:gd name="connsiteX83" fmla="*/ 128 w 10000"/>
                  <a:gd name="connsiteY83" fmla="*/ 398 h 9988"/>
                  <a:gd name="connsiteX84" fmla="*/ 484 w 10000"/>
                  <a:gd name="connsiteY84" fmla="*/ 500 h 9988"/>
                  <a:gd name="connsiteX85" fmla="*/ 724 w 10000"/>
                  <a:gd name="connsiteY85" fmla="*/ 612 h 9988"/>
                  <a:gd name="connsiteX86" fmla="*/ 807 w 10000"/>
                  <a:gd name="connsiteY86" fmla="*/ 921 h 9988"/>
                  <a:gd name="connsiteX87" fmla="*/ 790 w 10000"/>
                  <a:gd name="connsiteY87" fmla="*/ 1057 h 9988"/>
                  <a:gd name="connsiteX88" fmla="*/ 433 w 10000"/>
                  <a:gd name="connsiteY88" fmla="*/ 1394 h 9988"/>
                  <a:gd name="connsiteX89" fmla="*/ 433 w 10000"/>
                  <a:gd name="connsiteY89" fmla="*/ 7555 h 9988"/>
                  <a:gd name="connsiteX90" fmla="*/ 838 w 10000"/>
                  <a:gd name="connsiteY90" fmla="*/ 7892 h 9988"/>
                  <a:gd name="connsiteX91" fmla="*/ 807 w 10000"/>
                  <a:gd name="connsiteY91" fmla="*/ 8165 h 9988"/>
                  <a:gd name="connsiteX92" fmla="*/ 950 w 10000"/>
                  <a:gd name="connsiteY92" fmla="*/ 8421 h 9988"/>
                  <a:gd name="connsiteX93" fmla="*/ 1483 w 10000"/>
                  <a:gd name="connsiteY93" fmla="*/ 8471 h 9988"/>
                  <a:gd name="connsiteX94" fmla="*/ 2209 w 10000"/>
                  <a:gd name="connsiteY94" fmla="*/ 8379 h 9988"/>
                  <a:gd name="connsiteX95" fmla="*/ 2354 w 10000"/>
                  <a:gd name="connsiteY95" fmla="*/ 8138 h 9988"/>
                  <a:gd name="connsiteX96" fmla="*/ 2323 w 10000"/>
                  <a:gd name="connsiteY96" fmla="*/ 7892 h 9988"/>
                  <a:gd name="connsiteX97" fmla="*/ 2678 w 10000"/>
                  <a:gd name="connsiteY97" fmla="*/ 7555 h 9988"/>
                  <a:gd name="connsiteX98" fmla="*/ 2678 w 10000"/>
                  <a:gd name="connsiteY98" fmla="*/ 1394 h 9988"/>
                  <a:gd name="connsiteX99" fmla="*/ 2339 w 10000"/>
                  <a:gd name="connsiteY99" fmla="*/ 1057 h 9988"/>
                  <a:gd name="connsiteX100" fmla="*/ 2306 w 10000"/>
                  <a:gd name="connsiteY100" fmla="*/ 882 h 9988"/>
                  <a:gd name="connsiteX101" fmla="*/ 2388 w 10000"/>
                  <a:gd name="connsiteY101" fmla="*/ 733 h 9988"/>
                  <a:gd name="connsiteX102" fmla="*/ 3049 w 10000"/>
                  <a:gd name="connsiteY102" fmla="*/ 651 h 9988"/>
                  <a:gd name="connsiteX103" fmla="*/ 3517 w 10000"/>
                  <a:gd name="connsiteY103" fmla="*/ 707 h 9988"/>
                  <a:gd name="connsiteX104" fmla="*/ 3597 w 10000"/>
                  <a:gd name="connsiteY104" fmla="*/ 854 h 9988"/>
                  <a:gd name="connsiteX105" fmla="*/ 3567 w 10000"/>
                  <a:gd name="connsiteY105" fmla="*/ 1057 h 9988"/>
                  <a:gd name="connsiteX106" fmla="*/ 3567 w 10000"/>
                  <a:gd name="connsiteY106" fmla="*/ 1057 h 9988"/>
                  <a:gd name="connsiteX107" fmla="*/ 3112 w 10000"/>
                  <a:gd name="connsiteY107" fmla="*/ 1394 h 9988"/>
                  <a:gd name="connsiteX108" fmla="*/ 3112 w 10000"/>
                  <a:gd name="connsiteY108" fmla="*/ 7555 h 9988"/>
                  <a:gd name="connsiteX109" fmla="*/ 3403 w 10000"/>
                  <a:gd name="connsiteY109" fmla="*/ 7879 h 9988"/>
                  <a:gd name="connsiteX110" fmla="*/ 3372 w 10000"/>
                  <a:gd name="connsiteY110" fmla="*/ 8138 h 9988"/>
                  <a:gd name="connsiteX111" fmla="*/ 3517 w 10000"/>
                  <a:gd name="connsiteY111" fmla="*/ 8394 h 9988"/>
                  <a:gd name="connsiteX112" fmla="*/ 4049 w 10000"/>
                  <a:gd name="connsiteY112" fmla="*/ 8460 h 9988"/>
                  <a:gd name="connsiteX113" fmla="*/ 4771 w 10000"/>
                  <a:gd name="connsiteY113" fmla="*/ 8366 h 9988"/>
                  <a:gd name="connsiteX114" fmla="*/ 4918 w 10000"/>
                  <a:gd name="connsiteY114" fmla="*/ 8110 h 9988"/>
                  <a:gd name="connsiteX115" fmla="*/ 4885 w 10000"/>
                  <a:gd name="connsiteY115" fmla="*/ 7892 h 9988"/>
                  <a:gd name="connsiteX116" fmla="*/ 4918 w 10000"/>
                  <a:gd name="connsiteY116" fmla="*/ 7906 h 9988"/>
                  <a:gd name="connsiteX117" fmla="*/ 5371 w 10000"/>
                  <a:gd name="connsiteY117" fmla="*/ 7555 h 9988"/>
                  <a:gd name="connsiteX118" fmla="*/ 5371 w 10000"/>
                  <a:gd name="connsiteY118" fmla="*/ 1394 h 9988"/>
                  <a:gd name="connsiteX119" fmla="*/ 4918 w 10000"/>
                  <a:gd name="connsiteY119" fmla="*/ 1057 h 9988"/>
                  <a:gd name="connsiteX120" fmla="*/ 4885 w 10000"/>
                  <a:gd name="connsiteY120" fmla="*/ 1057 h 9988"/>
                  <a:gd name="connsiteX121" fmla="*/ 4871 w 10000"/>
                  <a:gd name="connsiteY121" fmla="*/ 868 h 9988"/>
                  <a:gd name="connsiteX122" fmla="*/ 4935 w 10000"/>
                  <a:gd name="connsiteY122" fmla="*/ 718 h 9988"/>
                  <a:gd name="connsiteX123" fmla="*/ 5612 w 10000"/>
                  <a:gd name="connsiteY123" fmla="*/ 638 h 9988"/>
                  <a:gd name="connsiteX124" fmla="*/ 6082 w 10000"/>
                  <a:gd name="connsiteY124" fmla="*/ 691 h 9988"/>
                  <a:gd name="connsiteX125" fmla="*/ 6161 w 10000"/>
                  <a:gd name="connsiteY125" fmla="*/ 843 h 9988"/>
                  <a:gd name="connsiteX126" fmla="*/ 6113 w 10000"/>
                  <a:gd name="connsiteY126" fmla="*/ 1071 h 9988"/>
                  <a:gd name="connsiteX127" fmla="*/ 5807 w 10000"/>
                  <a:gd name="connsiteY127" fmla="*/ 1394 h 9988"/>
                  <a:gd name="connsiteX128" fmla="*/ 5807 w 10000"/>
                  <a:gd name="connsiteY128" fmla="*/ 7555 h 9988"/>
                  <a:gd name="connsiteX129" fmla="*/ 6096 w 10000"/>
                  <a:gd name="connsiteY129" fmla="*/ 7879 h 9988"/>
                  <a:gd name="connsiteX130" fmla="*/ 6049 w 10000"/>
                  <a:gd name="connsiteY130" fmla="*/ 8138 h 9988"/>
                  <a:gd name="connsiteX131" fmla="*/ 6208 w 10000"/>
                  <a:gd name="connsiteY131" fmla="*/ 8394 h 9988"/>
                  <a:gd name="connsiteX132" fmla="*/ 6741 w 10000"/>
                  <a:gd name="connsiteY132" fmla="*/ 8460 h 9988"/>
                  <a:gd name="connsiteX133" fmla="*/ 7467 w 10000"/>
                  <a:gd name="connsiteY133" fmla="*/ 8366 h 9988"/>
                  <a:gd name="connsiteX134" fmla="*/ 7613 w 10000"/>
                  <a:gd name="connsiteY134" fmla="*/ 8110 h 9988"/>
                  <a:gd name="connsiteX135" fmla="*/ 7581 w 10000"/>
                  <a:gd name="connsiteY135" fmla="*/ 7906 h 9988"/>
                  <a:gd name="connsiteX136" fmla="*/ 7597 w 10000"/>
                  <a:gd name="connsiteY136" fmla="*/ 7906 h 9988"/>
                  <a:gd name="connsiteX137" fmla="*/ 8049 w 10000"/>
                  <a:gd name="connsiteY137" fmla="*/ 7555 h 9988"/>
                  <a:gd name="connsiteX138" fmla="*/ 8049 w 10000"/>
                  <a:gd name="connsiteY138" fmla="*/ 1394 h 9988"/>
                  <a:gd name="connsiteX139" fmla="*/ 7597 w 10000"/>
                  <a:gd name="connsiteY139" fmla="*/ 1057 h 9988"/>
                  <a:gd name="connsiteX140" fmla="*/ 7581 w 10000"/>
                  <a:gd name="connsiteY140" fmla="*/ 1057 h 9988"/>
                  <a:gd name="connsiteX141" fmla="*/ 7566 w 10000"/>
                  <a:gd name="connsiteY141" fmla="*/ 868 h 9988"/>
                  <a:gd name="connsiteX142" fmla="*/ 7646 w 10000"/>
                  <a:gd name="connsiteY142" fmla="*/ 718 h 9988"/>
                  <a:gd name="connsiteX143" fmla="*/ 8306 w 10000"/>
                  <a:gd name="connsiteY143" fmla="*/ 638 h 9988"/>
                  <a:gd name="connsiteX144" fmla="*/ 8773 w 10000"/>
                  <a:gd name="connsiteY144" fmla="*/ 691 h 9988"/>
                  <a:gd name="connsiteX145" fmla="*/ 8857 w 10000"/>
                  <a:gd name="connsiteY145" fmla="*/ 843 h 9988"/>
                  <a:gd name="connsiteX146" fmla="*/ 8822 w 10000"/>
                  <a:gd name="connsiteY146" fmla="*/ 1071 h 9988"/>
                  <a:gd name="connsiteX147" fmla="*/ 8500 w 10000"/>
                  <a:gd name="connsiteY147" fmla="*/ 1394 h 9988"/>
                  <a:gd name="connsiteX148" fmla="*/ 8500 w 10000"/>
                  <a:gd name="connsiteY148" fmla="*/ 7555 h 9988"/>
                  <a:gd name="connsiteX149" fmla="*/ 8888 w 10000"/>
                  <a:gd name="connsiteY149" fmla="*/ 7892 h 9988"/>
                  <a:gd name="connsiteX150" fmla="*/ 9016 w 10000"/>
                  <a:gd name="connsiteY150" fmla="*/ 8310 h 9988"/>
                  <a:gd name="connsiteX151" fmla="*/ 8952 w 10000"/>
                  <a:gd name="connsiteY151" fmla="*/ 8448 h 9988"/>
                  <a:gd name="connsiteX152" fmla="*/ 8727 w 10000"/>
                  <a:gd name="connsiteY152" fmla="*/ 8500 h 9988"/>
                  <a:gd name="connsiteX153" fmla="*/ 8146 w 10000"/>
                  <a:gd name="connsiteY153" fmla="*/ 8515 h 9988"/>
                  <a:gd name="connsiteX154" fmla="*/ 7677 w 10000"/>
                  <a:gd name="connsiteY154" fmla="*/ 8597 h 9988"/>
                  <a:gd name="connsiteX155" fmla="*/ 7566 w 10000"/>
                  <a:gd name="connsiteY155" fmla="*/ 8812 h 9988"/>
                  <a:gd name="connsiteX156" fmla="*/ 7903 w 10000"/>
                  <a:gd name="connsiteY156" fmla="*/ 9243 h 9988"/>
                  <a:gd name="connsiteX157" fmla="*/ 8757 w 10000"/>
                  <a:gd name="connsiteY157" fmla="*/ 9312 h 9988"/>
                  <a:gd name="connsiteX158" fmla="*/ 9531 w 10000"/>
                  <a:gd name="connsiteY158" fmla="*/ 9377 h 9988"/>
                  <a:gd name="connsiteX159" fmla="*/ 9758 w 10000"/>
                  <a:gd name="connsiteY159" fmla="*/ 9529 h 9988"/>
                  <a:gd name="connsiteX160" fmla="*/ 9872 w 10000"/>
                  <a:gd name="connsiteY160" fmla="*/ 9706 h 9988"/>
                  <a:gd name="connsiteX161" fmla="*/ 9791 w 10000"/>
                  <a:gd name="connsiteY161" fmla="*/ 9798 h 9988"/>
                  <a:gd name="connsiteX162" fmla="*/ 9420 w 10000"/>
                  <a:gd name="connsiteY162" fmla="*/ 9876 h 9988"/>
                  <a:gd name="connsiteX163" fmla="*/ 9082 w 10000"/>
                  <a:gd name="connsiteY163" fmla="*/ 9890 h 9988"/>
                  <a:gd name="connsiteX164" fmla="*/ 9436 w 10000"/>
                  <a:gd name="connsiteY164" fmla="*/ 9988 h 9988"/>
                  <a:gd name="connsiteX165" fmla="*/ 9872 w 10000"/>
                  <a:gd name="connsiteY165" fmla="*/ 9890 h 9988"/>
                  <a:gd name="connsiteX166" fmla="*/ 10000 w 10000"/>
                  <a:gd name="connsiteY166" fmla="*/ 9706 h 9988"/>
                  <a:gd name="connsiteX167" fmla="*/ 9858 w 10000"/>
                  <a:gd name="connsiteY167" fmla="*/ 9445 h 9988"/>
                  <a:gd name="connsiteX0" fmla="*/ 9858 w 10000"/>
                  <a:gd name="connsiteY0" fmla="*/ 9456 h 9902"/>
                  <a:gd name="connsiteX1" fmla="*/ 9599 w 10000"/>
                  <a:gd name="connsiteY1" fmla="*/ 9298 h 9902"/>
                  <a:gd name="connsiteX2" fmla="*/ 8773 w 10000"/>
                  <a:gd name="connsiteY2" fmla="*/ 9214 h 9902"/>
                  <a:gd name="connsiteX3" fmla="*/ 7967 w 10000"/>
                  <a:gd name="connsiteY3" fmla="*/ 9161 h 9902"/>
                  <a:gd name="connsiteX4" fmla="*/ 7693 w 10000"/>
                  <a:gd name="connsiteY4" fmla="*/ 8823 h 9902"/>
                  <a:gd name="connsiteX5" fmla="*/ 7757 w 10000"/>
                  <a:gd name="connsiteY5" fmla="*/ 8686 h 9902"/>
                  <a:gd name="connsiteX6" fmla="*/ 7967 w 10000"/>
                  <a:gd name="connsiteY6" fmla="*/ 8646 h 9902"/>
                  <a:gd name="connsiteX7" fmla="*/ 8563 w 10000"/>
                  <a:gd name="connsiteY7" fmla="*/ 8634 h 9902"/>
                  <a:gd name="connsiteX8" fmla="*/ 9032 w 10000"/>
                  <a:gd name="connsiteY8" fmla="*/ 8538 h 9902"/>
                  <a:gd name="connsiteX9" fmla="*/ 9146 w 10000"/>
                  <a:gd name="connsiteY9" fmla="*/ 8320 h 9902"/>
                  <a:gd name="connsiteX10" fmla="*/ 9032 w 10000"/>
                  <a:gd name="connsiteY10" fmla="*/ 7901 h 9902"/>
                  <a:gd name="connsiteX11" fmla="*/ 9403 w 10000"/>
                  <a:gd name="connsiteY11" fmla="*/ 7564 h 9902"/>
                  <a:gd name="connsiteX12" fmla="*/ 9403 w 10000"/>
                  <a:gd name="connsiteY12" fmla="*/ 1396 h 9902"/>
                  <a:gd name="connsiteX13" fmla="*/ 8952 w 10000"/>
                  <a:gd name="connsiteY13" fmla="*/ 1058 h 9902"/>
                  <a:gd name="connsiteX14" fmla="*/ 8985 w 10000"/>
                  <a:gd name="connsiteY14" fmla="*/ 844 h 9902"/>
                  <a:gd name="connsiteX15" fmla="*/ 8822 w 10000"/>
                  <a:gd name="connsiteY15" fmla="*/ 584 h 9902"/>
                  <a:gd name="connsiteX16" fmla="*/ 8306 w 10000"/>
                  <a:gd name="connsiteY16" fmla="*/ 530 h 9902"/>
                  <a:gd name="connsiteX17" fmla="*/ 7581 w 10000"/>
                  <a:gd name="connsiteY17" fmla="*/ 626 h 9902"/>
                  <a:gd name="connsiteX18" fmla="*/ 7436 w 10000"/>
                  <a:gd name="connsiteY18" fmla="*/ 869 h 9902"/>
                  <a:gd name="connsiteX19" fmla="*/ 7467 w 10000"/>
                  <a:gd name="connsiteY19" fmla="*/ 1072 h 9902"/>
                  <a:gd name="connsiteX20" fmla="*/ 7147 w 10000"/>
                  <a:gd name="connsiteY20" fmla="*/ 1396 h 9902"/>
                  <a:gd name="connsiteX21" fmla="*/ 7147 w 10000"/>
                  <a:gd name="connsiteY21" fmla="*/ 7564 h 9902"/>
                  <a:gd name="connsiteX22" fmla="*/ 7452 w 10000"/>
                  <a:gd name="connsiteY22" fmla="*/ 7888 h 9902"/>
                  <a:gd name="connsiteX23" fmla="*/ 7483 w 10000"/>
                  <a:gd name="connsiteY23" fmla="*/ 8120 h 9902"/>
                  <a:gd name="connsiteX24" fmla="*/ 7403 w 10000"/>
                  <a:gd name="connsiteY24" fmla="*/ 8280 h 9902"/>
                  <a:gd name="connsiteX25" fmla="*/ 6741 w 10000"/>
                  <a:gd name="connsiteY25" fmla="*/ 8360 h 9902"/>
                  <a:gd name="connsiteX26" fmla="*/ 6258 w 10000"/>
                  <a:gd name="connsiteY26" fmla="*/ 8307 h 9902"/>
                  <a:gd name="connsiteX27" fmla="*/ 6177 w 10000"/>
                  <a:gd name="connsiteY27" fmla="*/ 8148 h 9902"/>
                  <a:gd name="connsiteX28" fmla="*/ 6224 w 10000"/>
                  <a:gd name="connsiteY28" fmla="*/ 7901 h 9902"/>
                  <a:gd name="connsiteX29" fmla="*/ 6258 w 10000"/>
                  <a:gd name="connsiteY29" fmla="*/ 7915 h 9902"/>
                  <a:gd name="connsiteX30" fmla="*/ 6708 w 10000"/>
                  <a:gd name="connsiteY30" fmla="*/ 7564 h 9902"/>
                  <a:gd name="connsiteX31" fmla="*/ 6708 w 10000"/>
                  <a:gd name="connsiteY31" fmla="*/ 1396 h 9902"/>
                  <a:gd name="connsiteX32" fmla="*/ 6258 w 10000"/>
                  <a:gd name="connsiteY32" fmla="*/ 1058 h 9902"/>
                  <a:gd name="connsiteX33" fmla="*/ 6258 w 10000"/>
                  <a:gd name="connsiteY33" fmla="*/ 1058 h 9902"/>
                  <a:gd name="connsiteX34" fmla="*/ 6288 w 10000"/>
                  <a:gd name="connsiteY34" fmla="*/ 844 h 9902"/>
                  <a:gd name="connsiteX35" fmla="*/ 6129 w 10000"/>
                  <a:gd name="connsiteY35" fmla="*/ 584 h 9902"/>
                  <a:gd name="connsiteX36" fmla="*/ 5612 w 10000"/>
                  <a:gd name="connsiteY36" fmla="*/ 530 h 9902"/>
                  <a:gd name="connsiteX37" fmla="*/ 4871 w 10000"/>
                  <a:gd name="connsiteY37" fmla="*/ 626 h 9902"/>
                  <a:gd name="connsiteX38" fmla="*/ 4724 w 10000"/>
                  <a:gd name="connsiteY38" fmla="*/ 869 h 9902"/>
                  <a:gd name="connsiteX39" fmla="*/ 4757 w 10000"/>
                  <a:gd name="connsiteY39" fmla="*/ 1072 h 9902"/>
                  <a:gd name="connsiteX40" fmla="*/ 4467 w 10000"/>
                  <a:gd name="connsiteY40" fmla="*/ 1396 h 9902"/>
                  <a:gd name="connsiteX41" fmla="*/ 4467 w 10000"/>
                  <a:gd name="connsiteY41" fmla="*/ 7564 h 9902"/>
                  <a:gd name="connsiteX42" fmla="*/ 4757 w 10000"/>
                  <a:gd name="connsiteY42" fmla="*/ 7888 h 9902"/>
                  <a:gd name="connsiteX43" fmla="*/ 4790 w 10000"/>
                  <a:gd name="connsiteY43" fmla="*/ 8120 h 9902"/>
                  <a:gd name="connsiteX44" fmla="*/ 4708 w 10000"/>
                  <a:gd name="connsiteY44" fmla="*/ 8280 h 9902"/>
                  <a:gd name="connsiteX45" fmla="*/ 4049 w 10000"/>
                  <a:gd name="connsiteY45" fmla="*/ 8360 h 9902"/>
                  <a:gd name="connsiteX46" fmla="*/ 3582 w 10000"/>
                  <a:gd name="connsiteY46" fmla="*/ 8307 h 9902"/>
                  <a:gd name="connsiteX47" fmla="*/ 3499 w 10000"/>
                  <a:gd name="connsiteY47" fmla="*/ 8148 h 9902"/>
                  <a:gd name="connsiteX48" fmla="*/ 3534 w 10000"/>
                  <a:gd name="connsiteY48" fmla="*/ 7901 h 9902"/>
                  <a:gd name="connsiteX49" fmla="*/ 3567 w 10000"/>
                  <a:gd name="connsiteY49" fmla="*/ 7915 h 9902"/>
                  <a:gd name="connsiteX50" fmla="*/ 4015 w 10000"/>
                  <a:gd name="connsiteY50" fmla="*/ 7564 h 9902"/>
                  <a:gd name="connsiteX51" fmla="*/ 4015 w 10000"/>
                  <a:gd name="connsiteY51" fmla="*/ 1396 h 9902"/>
                  <a:gd name="connsiteX52" fmla="*/ 3693 w 10000"/>
                  <a:gd name="connsiteY52" fmla="*/ 1072 h 9902"/>
                  <a:gd name="connsiteX53" fmla="*/ 3726 w 10000"/>
                  <a:gd name="connsiteY53" fmla="*/ 855 h 9902"/>
                  <a:gd name="connsiteX54" fmla="*/ 3582 w 10000"/>
                  <a:gd name="connsiteY54" fmla="*/ 598 h 9902"/>
                  <a:gd name="connsiteX55" fmla="*/ 3049 w 10000"/>
                  <a:gd name="connsiteY55" fmla="*/ 542 h 9902"/>
                  <a:gd name="connsiteX56" fmla="*/ 2323 w 10000"/>
                  <a:gd name="connsiteY56" fmla="*/ 639 h 9902"/>
                  <a:gd name="connsiteX57" fmla="*/ 2177 w 10000"/>
                  <a:gd name="connsiteY57" fmla="*/ 883 h 9902"/>
                  <a:gd name="connsiteX58" fmla="*/ 2209 w 10000"/>
                  <a:gd name="connsiteY58" fmla="*/ 1058 h 9902"/>
                  <a:gd name="connsiteX59" fmla="*/ 1777 w 10000"/>
                  <a:gd name="connsiteY59" fmla="*/ 1396 h 9902"/>
                  <a:gd name="connsiteX60" fmla="*/ 1777 w 10000"/>
                  <a:gd name="connsiteY60" fmla="*/ 7564 h 9902"/>
                  <a:gd name="connsiteX61" fmla="*/ 2177 w 10000"/>
                  <a:gd name="connsiteY61" fmla="*/ 7901 h 9902"/>
                  <a:gd name="connsiteX62" fmla="*/ 2224 w 10000"/>
                  <a:gd name="connsiteY62" fmla="*/ 8148 h 9902"/>
                  <a:gd name="connsiteX63" fmla="*/ 2145 w 10000"/>
                  <a:gd name="connsiteY63" fmla="*/ 8294 h 9902"/>
                  <a:gd name="connsiteX64" fmla="*/ 1483 w 10000"/>
                  <a:gd name="connsiteY64" fmla="*/ 8376 h 9902"/>
                  <a:gd name="connsiteX65" fmla="*/ 1016 w 10000"/>
                  <a:gd name="connsiteY65" fmla="*/ 8320 h 9902"/>
                  <a:gd name="connsiteX66" fmla="*/ 934 w 10000"/>
                  <a:gd name="connsiteY66" fmla="*/ 8175 h 9902"/>
                  <a:gd name="connsiteX67" fmla="*/ 982 w 10000"/>
                  <a:gd name="connsiteY67" fmla="*/ 7901 h 9902"/>
                  <a:gd name="connsiteX68" fmla="*/ 1338 w 10000"/>
                  <a:gd name="connsiteY68" fmla="*/ 7564 h 9902"/>
                  <a:gd name="connsiteX69" fmla="*/ 1338 w 10000"/>
                  <a:gd name="connsiteY69" fmla="*/ 1396 h 9902"/>
                  <a:gd name="connsiteX70" fmla="*/ 918 w 10000"/>
                  <a:gd name="connsiteY70" fmla="*/ 1058 h 9902"/>
                  <a:gd name="connsiteX71" fmla="*/ 934 w 10000"/>
                  <a:gd name="connsiteY71" fmla="*/ 922 h 9902"/>
                  <a:gd name="connsiteX72" fmla="*/ 838 w 10000"/>
                  <a:gd name="connsiteY72" fmla="*/ 542 h 9902"/>
                  <a:gd name="connsiteX73" fmla="*/ 401 w 10000"/>
                  <a:gd name="connsiteY73" fmla="*/ 370 h 9902"/>
                  <a:gd name="connsiteX74" fmla="*/ 191 w 10000"/>
                  <a:gd name="connsiteY74" fmla="*/ 300 h 9902"/>
                  <a:gd name="connsiteX75" fmla="*/ 128 w 10000"/>
                  <a:gd name="connsiteY75" fmla="*/ 274 h 9902"/>
                  <a:gd name="connsiteX76" fmla="*/ 128 w 10000"/>
                  <a:gd name="connsiteY76" fmla="*/ 274 h 9902"/>
                  <a:gd name="connsiteX77" fmla="*/ 144 w 10000"/>
                  <a:gd name="connsiteY77" fmla="*/ 245 h 9902"/>
                  <a:gd name="connsiteX78" fmla="*/ 516 w 10000"/>
                  <a:gd name="connsiteY78" fmla="*/ 70 h 9902"/>
                  <a:gd name="connsiteX79" fmla="*/ 401 w 10000"/>
                  <a:gd name="connsiteY79" fmla="*/ 1 h 9902"/>
                  <a:gd name="connsiteX80" fmla="*/ 144 w 10000"/>
                  <a:gd name="connsiteY80" fmla="*/ 112 h 9902"/>
                  <a:gd name="connsiteX81" fmla="*/ 0 w 10000"/>
                  <a:gd name="connsiteY81" fmla="*/ 259 h 9902"/>
                  <a:gd name="connsiteX82" fmla="*/ 0 w 10000"/>
                  <a:gd name="connsiteY82" fmla="*/ 274 h 9902"/>
                  <a:gd name="connsiteX83" fmla="*/ 128 w 10000"/>
                  <a:gd name="connsiteY83" fmla="*/ 398 h 9902"/>
                  <a:gd name="connsiteX84" fmla="*/ 484 w 10000"/>
                  <a:gd name="connsiteY84" fmla="*/ 501 h 9902"/>
                  <a:gd name="connsiteX85" fmla="*/ 724 w 10000"/>
                  <a:gd name="connsiteY85" fmla="*/ 613 h 9902"/>
                  <a:gd name="connsiteX86" fmla="*/ 807 w 10000"/>
                  <a:gd name="connsiteY86" fmla="*/ 922 h 9902"/>
                  <a:gd name="connsiteX87" fmla="*/ 790 w 10000"/>
                  <a:gd name="connsiteY87" fmla="*/ 1058 h 9902"/>
                  <a:gd name="connsiteX88" fmla="*/ 433 w 10000"/>
                  <a:gd name="connsiteY88" fmla="*/ 1396 h 9902"/>
                  <a:gd name="connsiteX89" fmla="*/ 433 w 10000"/>
                  <a:gd name="connsiteY89" fmla="*/ 7564 h 9902"/>
                  <a:gd name="connsiteX90" fmla="*/ 838 w 10000"/>
                  <a:gd name="connsiteY90" fmla="*/ 7901 h 9902"/>
                  <a:gd name="connsiteX91" fmla="*/ 807 w 10000"/>
                  <a:gd name="connsiteY91" fmla="*/ 8175 h 9902"/>
                  <a:gd name="connsiteX92" fmla="*/ 950 w 10000"/>
                  <a:gd name="connsiteY92" fmla="*/ 8431 h 9902"/>
                  <a:gd name="connsiteX93" fmla="*/ 1483 w 10000"/>
                  <a:gd name="connsiteY93" fmla="*/ 8481 h 9902"/>
                  <a:gd name="connsiteX94" fmla="*/ 2209 w 10000"/>
                  <a:gd name="connsiteY94" fmla="*/ 8389 h 9902"/>
                  <a:gd name="connsiteX95" fmla="*/ 2354 w 10000"/>
                  <a:gd name="connsiteY95" fmla="*/ 8148 h 9902"/>
                  <a:gd name="connsiteX96" fmla="*/ 2323 w 10000"/>
                  <a:gd name="connsiteY96" fmla="*/ 7901 h 9902"/>
                  <a:gd name="connsiteX97" fmla="*/ 2678 w 10000"/>
                  <a:gd name="connsiteY97" fmla="*/ 7564 h 9902"/>
                  <a:gd name="connsiteX98" fmla="*/ 2678 w 10000"/>
                  <a:gd name="connsiteY98" fmla="*/ 1396 h 9902"/>
                  <a:gd name="connsiteX99" fmla="*/ 2339 w 10000"/>
                  <a:gd name="connsiteY99" fmla="*/ 1058 h 9902"/>
                  <a:gd name="connsiteX100" fmla="*/ 2306 w 10000"/>
                  <a:gd name="connsiteY100" fmla="*/ 883 h 9902"/>
                  <a:gd name="connsiteX101" fmla="*/ 2388 w 10000"/>
                  <a:gd name="connsiteY101" fmla="*/ 734 h 9902"/>
                  <a:gd name="connsiteX102" fmla="*/ 3049 w 10000"/>
                  <a:gd name="connsiteY102" fmla="*/ 652 h 9902"/>
                  <a:gd name="connsiteX103" fmla="*/ 3517 w 10000"/>
                  <a:gd name="connsiteY103" fmla="*/ 708 h 9902"/>
                  <a:gd name="connsiteX104" fmla="*/ 3597 w 10000"/>
                  <a:gd name="connsiteY104" fmla="*/ 855 h 9902"/>
                  <a:gd name="connsiteX105" fmla="*/ 3567 w 10000"/>
                  <a:gd name="connsiteY105" fmla="*/ 1058 h 9902"/>
                  <a:gd name="connsiteX106" fmla="*/ 3567 w 10000"/>
                  <a:gd name="connsiteY106" fmla="*/ 1058 h 9902"/>
                  <a:gd name="connsiteX107" fmla="*/ 3112 w 10000"/>
                  <a:gd name="connsiteY107" fmla="*/ 1396 h 9902"/>
                  <a:gd name="connsiteX108" fmla="*/ 3112 w 10000"/>
                  <a:gd name="connsiteY108" fmla="*/ 7564 h 9902"/>
                  <a:gd name="connsiteX109" fmla="*/ 3403 w 10000"/>
                  <a:gd name="connsiteY109" fmla="*/ 7888 h 9902"/>
                  <a:gd name="connsiteX110" fmla="*/ 3372 w 10000"/>
                  <a:gd name="connsiteY110" fmla="*/ 8148 h 9902"/>
                  <a:gd name="connsiteX111" fmla="*/ 3517 w 10000"/>
                  <a:gd name="connsiteY111" fmla="*/ 8404 h 9902"/>
                  <a:gd name="connsiteX112" fmla="*/ 4049 w 10000"/>
                  <a:gd name="connsiteY112" fmla="*/ 8470 h 9902"/>
                  <a:gd name="connsiteX113" fmla="*/ 4771 w 10000"/>
                  <a:gd name="connsiteY113" fmla="*/ 8376 h 9902"/>
                  <a:gd name="connsiteX114" fmla="*/ 4918 w 10000"/>
                  <a:gd name="connsiteY114" fmla="*/ 8120 h 9902"/>
                  <a:gd name="connsiteX115" fmla="*/ 4885 w 10000"/>
                  <a:gd name="connsiteY115" fmla="*/ 7901 h 9902"/>
                  <a:gd name="connsiteX116" fmla="*/ 4918 w 10000"/>
                  <a:gd name="connsiteY116" fmla="*/ 7915 h 9902"/>
                  <a:gd name="connsiteX117" fmla="*/ 5371 w 10000"/>
                  <a:gd name="connsiteY117" fmla="*/ 7564 h 9902"/>
                  <a:gd name="connsiteX118" fmla="*/ 5371 w 10000"/>
                  <a:gd name="connsiteY118" fmla="*/ 1396 h 9902"/>
                  <a:gd name="connsiteX119" fmla="*/ 4918 w 10000"/>
                  <a:gd name="connsiteY119" fmla="*/ 1058 h 9902"/>
                  <a:gd name="connsiteX120" fmla="*/ 4885 w 10000"/>
                  <a:gd name="connsiteY120" fmla="*/ 1058 h 9902"/>
                  <a:gd name="connsiteX121" fmla="*/ 4871 w 10000"/>
                  <a:gd name="connsiteY121" fmla="*/ 869 h 9902"/>
                  <a:gd name="connsiteX122" fmla="*/ 4935 w 10000"/>
                  <a:gd name="connsiteY122" fmla="*/ 719 h 9902"/>
                  <a:gd name="connsiteX123" fmla="*/ 5612 w 10000"/>
                  <a:gd name="connsiteY123" fmla="*/ 639 h 9902"/>
                  <a:gd name="connsiteX124" fmla="*/ 6082 w 10000"/>
                  <a:gd name="connsiteY124" fmla="*/ 692 h 9902"/>
                  <a:gd name="connsiteX125" fmla="*/ 6161 w 10000"/>
                  <a:gd name="connsiteY125" fmla="*/ 844 h 9902"/>
                  <a:gd name="connsiteX126" fmla="*/ 6113 w 10000"/>
                  <a:gd name="connsiteY126" fmla="*/ 1072 h 9902"/>
                  <a:gd name="connsiteX127" fmla="*/ 5807 w 10000"/>
                  <a:gd name="connsiteY127" fmla="*/ 1396 h 9902"/>
                  <a:gd name="connsiteX128" fmla="*/ 5807 w 10000"/>
                  <a:gd name="connsiteY128" fmla="*/ 7564 h 9902"/>
                  <a:gd name="connsiteX129" fmla="*/ 6096 w 10000"/>
                  <a:gd name="connsiteY129" fmla="*/ 7888 h 9902"/>
                  <a:gd name="connsiteX130" fmla="*/ 6049 w 10000"/>
                  <a:gd name="connsiteY130" fmla="*/ 8148 h 9902"/>
                  <a:gd name="connsiteX131" fmla="*/ 6208 w 10000"/>
                  <a:gd name="connsiteY131" fmla="*/ 8404 h 9902"/>
                  <a:gd name="connsiteX132" fmla="*/ 6741 w 10000"/>
                  <a:gd name="connsiteY132" fmla="*/ 8470 h 9902"/>
                  <a:gd name="connsiteX133" fmla="*/ 7467 w 10000"/>
                  <a:gd name="connsiteY133" fmla="*/ 8376 h 9902"/>
                  <a:gd name="connsiteX134" fmla="*/ 7613 w 10000"/>
                  <a:gd name="connsiteY134" fmla="*/ 8120 h 9902"/>
                  <a:gd name="connsiteX135" fmla="*/ 7581 w 10000"/>
                  <a:gd name="connsiteY135" fmla="*/ 7915 h 9902"/>
                  <a:gd name="connsiteX136" fmla="*/ 7597 w 10000"/>
                  <a:gd name="connsiteY136" fmla="*/ 7915 h 9902"/>
                  <a:gd name="connsiteX137" fmla="*/ 8049 w 10000"/>
                  <a:gd name="connsiteY137" fmla="*/ 7564 h 9902"/>
                  <a:gd name="connsiteX138" fmla="*/ 8049 w 10000"/>
                  <a:gd name="connsiteY138" fmla="*/ 1396 h 9902"/>
                  <a:gd name="connsiteX139" fmla="*/ 7597 w 10000"/>
                  <a:gd name="connsiteY139" fmla="*/ 1058 h 9902"/>
                  <a:gd name="connsiteX140" fmla="*/ 7581 w 10000"/>
                  <a:gd name="connsiteY140" fmla="*/ 1058 h 9902"/>
                  <a:gd name="connsiteX141" fmla="*/ 7566 w 10000"/>
                  <a:gd name="connsiteY141" fmla="*/ 869 h 9902"/>
                  <a:gd name="connsiteX142" fmla="*/ 7646 w 10000"/>
                  <a:gd name="connsiteY142" fmla="*/ 719 h 9902"/>
                  <a:gd name="connsiteX143" fmla="*/ 8306 w 10000"/>
                  <a:gd name="connsiteY143" fmla="*/ 639 h 9902"/>
                  <a:gd name="connsiteX144" fmla="*/ 8773 w 10000"/>
                  <a:gd name="connsiteY144" fmla="*/ 692 h 9902"/>
                  <a:gd name="connsiteX145" fmla="*/ 8857 w 10000"/>
                  <a:gd name="connsiteY145" fmla="*/ 844 h 9902"/>
                  <a:gd name="connsiteX146" fmla="*/ 8822 w 10000"/>
                  <a:gd name="connsiteY146" fmla="*/ 1072 h 9902"/>
                  <a:gd name="connsiteX147" fmla="*/ 8500 w 10000"/>
                  <a:gd name="connsiteY147" fmla="*/ 1396 h 9902"/>
                  <a:gd name="connsiteX148" fmla="*/ 8500 w 10000"/>
                  <a:gd name="connsiteY148" fmla="*/ 7564 h 9902"/>
                  <a:gd name="connsiteX149" fmla="*/ 8888 w 10000"/>
                  <a:gd name="connsiteY149" fmla="*/ 7901 h 9902"/>
                  <a:gd name="connsiteX150" fmla="*/ 9016 w 10000"/>
                  <a:gd name="connsiteY150" fmla="*/ 8320 h 9902"/>
                  <a:gd name="connsiteX151" fmla="*/ 8952 w 10000"/>
                  <a:gd name="connsiteY151" fmla="*/ 8458 h 9902"/>
                  <a:gd name="connsiteX152" fmla="*/ 8727 w 10000"/>
                  <a:gd name="connsiteY152" fmla="*/ 8510 h 9902"/>
                  <a:gd name="connsiteX153" fmla="*/ 8146 w 10000"/>
                  <a:gd name="connsiteY153" fmla="*/ 8525 h 9902"/>
                  <a:gd name="connsiteX154" fmla="*/ 7677 w 10000"/>
                  <a:gd name="connsiteY154" fmla="*/ 8607 h 9902"/>
                  <a:gd name="connsiteX155" fmla="*/ 7566 w 10000"/>
                  <a:gd name="connsiteY155" fmla="*/ 8823 h 9902"/>
                  <a:gd name="connsiteX156" fmla="*/ 7903 w 10000"/>
                  <a:gd name="connsiteY156" fmla="*/ 9254 h 9902"/>
                  <a:gd name="connsiteX157" fmla="*/ 8757 w 10000"/>
                  <a:gd name="connsiteY157" fmla="*/ 9323 h 9902"/>
                  <a:gd name="connsiteX158" fmla="*/ 9531 w 10000"/>
                  <a:gd name="connsiteY158" fmla="*/ 9388 h 9902"/>
                  <a:gd name="connsiteX159" fmla="*/ 9758 w 10000"/>
                  <a:gd name="connsiteY159" fmla="*/ 9540 h 9902"/>
                  <a:gd name="connsiteX160" fmla="*/ 9872 w 10000"/>
                  <a:gd name="connsiteY160" fmla="*/ 9718 h 9902"/>
                  <a:gd name="connsiteX161" fmla="*/ 9791 w 10000"/>
                  <a:gd name="connsiteY161" fmla="*/ 9810 h 9902"/>
                  <a:gd name="connsiteX162" fmla="*/ 9420 w 10000"/>
                  <a:gd name="connsiteY162" fmla="*/ 9888 h 9902"/>
                  <a:gd name="connsiteX163" fmla="*/ 9082 w 10000"/>
                  <a:gd name="connsiteY163" fmla="*/ 9902 h 9902"/>
                  <a:gd name="connsiteX164" fmla="*/ 9872 w 10000"/>
                  <a:gd name="connsiteY164" fmla="*/ 9902 h 9902"/>
                  <a:gd name="connsiteX165" fmla="*/ 10000 w 10000"/>
                  <a:gd name="connsiteY165" fmla="*/ 9718 h 9902"/>
                  <a:gd name="connsiteX166" fmla="*/ 9858 w 10000"/>
                  <a:gd name="connsiteY166" fmla="*/ 9456 h 9902"/>
                  <a:gd name="connsiteX0" fmla="*/ 9858 w 10000"/>
                  <a:gd name="connsiteY0" fmla="*/ 9550 h 10012"/>
                  <a:gd name="connsiteX1" fmla="*/ 9599 w 10000"/>
                  <a:gd name="connsiteY1" fmla="*/ 9390 h 10012"/>
                  <a:gd name="connsiteX2" fmla="*/ 8773 w 10000"/>
                  <a:gd name="connsiteY2" fmla="*/ 9305 h 10012"/>
                  <a:gd name="connsiteX3" fmla="*/ 7967 w 10000"/>
                  <a:gd name="connsiteY3" fmla="*/ 9252 h 10012"/>
                  <a:gd name="connsiteX4" fmla="*/ 7693 w 10000"/>
                  <a:gd name="connsiteY4" fmla="*/ 8910 h 10012"/>
                  <a:gd name="connsiteX5" fmla="*/ 7757 w 10000"/>
                  <a:gd name="connsiteY5" fmla="*/ 8772 h 10012"/>
                  <a:gd name="connsiteX6" fmla="*/ 7967 w 10000"/>
                  <a:gd name="connsiteY6" fmla="*/ 8732 h 10012"/>
                  <a:gd name="connsiteX7" fmla="*/ 8563 w 10000"/>
                  <a:gd name="connsiteY7" fmla="*/ 8719 h 10012"/>
                  <a:gd name="connsiteX8" fmla="*/ 9032 w 10000"/>
                  <a:gd name="connsiteY8" fmla="*/ 8623 h 10012"/>
                  <a:gd name="connsiteX9" fmla="*/ 9146 w 10000"/>
                  <a:gd name="connsiteY9" fmla="*/ 8402 h 10012"/>
                  <a:gd name="connsiteX10" fmla="*/ 9032 w 10000"/>
                  <a:gd name="connsiteY10" fmla="*/ 7979 h 10012"/>
                  <a:gd name="connsiteX11" fmla="*/ 9403 w 10000"/>
                  <a:gd name="connsiteY11" fmla="*/ 7639 h 10012"/>
                  <a:gd name="connsiteX12" fmla="*/ 9403 w 10000"/>
                  <a:gd name="connsiteY12" fmla="*/ 1410 h 10012"/>
                  <a:gd name="connsiteX13" fmla="*/ 8952 w 10000"/>
                  <a:gd name="connsiteY13" fmla="*/ 1068 h 10012"/>
                  <a:gd name="connsiteX14" fmla="*/ 8985 w 10000"/>
                  <a:gd name="connsiteY14" fmla="*/ 852 h 10012"/>
                  <a:gd name="connsiteX15" fmla="*/ 8822 w 10000"/>
                  <a:gd name="connsiteY15" fmla="*/ 590 h 10012"/>
                  <a:gd name="connsiteX16" fmla="*/ 8306 w 10000"/>
                  <a:gd name="connsiteY16" fmla="*/ 535 h 10012"/>
                  <a:gd name="connsiteX17" fmla="*/ 7581 w 10000"/>
                  <a:gd name="connsiteY17" fmla="*/ 632 h 10012"/>
                  <a:gd name="connsiteX18" fmla="*/ 7436 w 10000"/>
                  <a:gd name="connsiteY18" fmla="*/ 878 h 10012"/>
                  <a:gd name="connsiteX19" fmla="*/ 7467 w 10000"/>
                  <a:gd name="connsiteY19" fmla="*/ 1083 h 10012"/>
                  <a:gd name="connsiteX20" fmla="*/ 7147 w 10000"/>
                  <a:gd name="connsiteY20" fmla="*/ 1410 h 10012"/>
                  <a:gd name="connsiteX21" fmla="*/ 7147 w 10000"/>
                  <a:gd name="connsiteY21" fmla="*/ 7639 h 10012"/>
                  <a:gd name="connsiteX22" fmla="*/ 7452 w 10000"/>
                  <a:gd name="connsiteY22" fmla="*/ 7966 h 10012"/>
                  <a:gd name="connsiteX23" fmla="*/ 7483 w 10000"/>
                  <a:gd name="connsiteY23" fmla="*/ 8200 h 10012"/>
                  <a:gd name="connsiteX24" fmla="*/ 7403 w 10000"/>
                  <a:gd name="connsiteY24" fmla="*/ 8362 h 10012"/>
                  <a:gd name="connsiteX25" fmla="*/ 6741 w 10000"/>
                  <a:gd name="connsiteY25" fmla="*/ 8443 h 10012"/>
                  <a:gd name="connsiteX26" fmla="*/ 6258 w 10000"/>
                  <a:gd name="connsiteY26" fmla="*/ 8389 h 10012"/>
                  <a:gd name="connsiteX27" fmla="*/ 6177 w 10000"/>
                  <a:gd name="connsiteY27" fmla="*/ 8229 h 10012"/>
                  <a:gd name="connsiteX28" fmla="*/ 6224 w 10000"/>
                  <a:gd name="connsiteY28" fmla="*/ 7979 h 10012"/>
                  <a:gd name="connsiteX29" fmla="*/ 6258 w 10000"/>
                  <a:gd name="connsiteY29" fmla="*/ 7993 h 10012"/>
                  <a:gd name="connsiteX30" fmla="*/ 6708 w 10000"/>
                  <a:gd name="connsiteY30" fmla="*/ 7639 h 10012"/>
                  <a:gd name="connsiteX31" fmla="*/ 6708 w 10000"/>
                  <a:gd name="connsiteY31" fmla="*/ 1410 h 10012"/>
                  <a:gd name="connsiteX32" fmla="*/ 6258 w 10000"/>
                  <a:gd name="connsiteY32" fmla="*/ 1068 h 10012"/>
                  <a:gd name="connsiteX33" fmla="*/ 6258 w 10000"/>
                  <a:gd name="connsiteY33" fmla="*/ 1068 h 10012"/>
                  <a:gd name="connsiteX34" fmla="*/ 6288 w 10000"/>
                  <a:gd name="connsiteY34" fmla="*/ 852 h 10012"/>
                  <a:gd name="connsiteX35" fmla="*/ 6129 w 10000"/>
                  <a:gd name="connsiteY35" fmla="*/ 590 h 10012"/>
                  <a:gd name="connsiteX36" fmla="*/ 5612 w 10000"/>
                  <a:gd name="connsiteY36" fmla="*/ 535 h 10012"/>
                  <a:gd name="connsiteX37" fmla="*/ 4871 w 10000"/>
                  <a:gd name="connsiteY37" fmla="*/ 632 h 10012"/>
                  <a:gd name="connsiteX38" fmla="*/ 4724 w 10000"/>
                  <a:gd name="connsiteY38" fmla="*/ 878 h 10012"/>
                  <a:gd name="connsiteX39" fmla="*/ 4757 w 10000"/>
                  <a:gd name="connsiteY39" fmla="*/ 1083 h 10012"/>
                  <a:gd name="connsiteX40" fmla="*/ 4467 w 10000"/>
                  <a:gd name="connsiteY40" fmla="*/ 1410 h 10012"/>
                  <a:gd name="connsiteX41" fmla="*/ 4467 w 10000"/>
                  <a:gd name="connsiteY41" fmla="*/ 7639 h 10012"/>
                  <a:gd name="connsiteX42" fmla="*/ 4757 w 10000"/>
                  <a:gd name="connsiteY42" fmla="*/ 7966 h 10012"/>
                  <a:gd name="connsiteX43" fmla="*/ 4790 w 10000"/>
                  <a:gd name="connsiteY43" fmla="*/ 8200 h 10012"/>
                  <a:gd name="connsiteX44" fmla="*/ 4708 w 10000"/>
                  <a:gd name="connsiteY44" fmla="*/ 8362 h 10012"/>
                  <a:gd name="connsiteX45" fmla="*/ 4049 w 10000"/>
                  <a:gd name="connsiteY45" fmla="*/ 8443 h 10012"/>
                  <a:gd name="connsiteX46" fmla="*/ 3582 w 10000"/>
                  <a:gd name="connsiteY46" fmla="*/ 8389 h 10012"/>
                  <a:gd name="connsiteX47" fmla="*/ 3499 w 10000"/>
                  <a:gd name="connsiteY47" fmla="*/ 8229 h 10012"/>
                  <a:gd name="connsiteX48" fmla="*/ 3534 w 10000"/>
                  <a:gd name="connsiteY48" fmla="*/ 7979 h 10012"/>
                  <a:gd name="connsiteX49" fmla="*/ 3567 w 10000"/>
                  <a:gd name="connsiteY49" fmla="*/ 7993 h 10012"/>
                  <a:gd name="connsiteX50" fmla="*/ 4015 w 10000"/>
                  <a:gd name="connsiteY50" fmla="*/ 7639 h 10012"/>
                  <a:gd name="connsiteX51" fmla="*/ 4015 w 10000"/>
                  <a:gd name="connsiteY51" fmla="*/ 1410 h 10012"/>
                  <a:gd name="connsiteX52" fmla="*/ 3693 w 10000"/>
                  <a:gd name="connsiteY52" fmla="*/ 1083 h 10012"/>
                  <a:gd name="connsiteX53" fmla="*/ 3726 w 10000"/>
                  <a:gd name="connsiteY53" fmla="*/ 863 h 10012"/>
                  <a:gd name="connsiteX54" fmla="*/ 3582 w 10000"/>
                  <a:gd name="connsiteY54" fmla="*/ 604 h 10012"/>
                  <a:gd name="connsiteX55" fmla="*/ 3049 w 10000"/>
                  <a:gd name="connsiteY55" fmla="*/ 547 h 10012"/>
                  <a:gd name="connsiteX56" fmla="*/ 2323 w 10000"/>
                  <a:gd name="connsiteY56" fmla="*/ 645 h 10012"/>
                  <a:gd name="connsiteX57" fmla="*/ 2177 w 10000"/>
                  <a:gd name="connsiteY57" fmla="*/ 892 h 10012"/>
                  <a:gd name="connsiteX58" fmla="*/ 2209 w 10000"/>
                  <a:gd name="connsiteY58" fmla="*/ 1068 h 10012"/>
                  <a:gd name="connsiteX59" fmla="*/ 1777 w 10000"/>
                  <a:gd name="connsiteY59" fmla="*/ 1410 h 10012"/>
                  <a:gd name="connsiteX60" fmla="*/ 1777 w 10000"/>
                  <a:gd name="connsiteY60" fmla="*/ 7639 h 10012"/>
                  <a:gd name="connsiteX61" fmla="*/ 2177 w 10000"/>
                  <a:gd name="connsiteY61" fmla="*/ 7979 h 10012"/>
                  <a:gd name="connsiteX62" fmla="*/ 2224 w 10000"/>
                  <a:gd name="connsiteY62" fmla="*/ 8229 h 10012"/>
                  <a:gd name="connsiteX63" fmla="*/ 2145 w 10000"/>
                  <a:gd name="connsiteY63" fmla="*/ 8376 h 10012"/>
                  <a:gd name="connsiteX64" fmla="*/ 1483 w 10000"/>
                  <a:gd name="connsiteY64" fmla="*/ 8459 h 10012"/>
                  <a:gd name="connsiteX65" fmla="*/ 1016 w 10000"/>
                  <a:gd name="connsiteY65" fmla="*/ 8402 h 10012"/>
                  <a:gd name="connsiteX66" fmla="*/ 934 w 10000"/>
                  <a:gd name="connsiteY66" fmla="*/ 8256 h 10012"/>
                  <a:gd name="connsiteX67" fmla="*/ 982 w 10000"/>
                  <a:gd name="connsiteY67" fmla="*/ 7979 h 10012"/>
                  <a:gd name="connsiteX68" fmla="*/ 1338 w 10000"/>
                  <a:gd name="connsiteY68" fmla="*/ 7639 h 10012"/>
                  <a:gd name="connsiteX69" fmla="*/ 1338 w 10000"/>
                  <a:gd name="connsiteY69" fmla="*/ 1410 h 10012"/>
                  <a:gd name="connsiteX70" fmla="*/ 918 w 10000"/>
                  <a:gd name="connsiteY70" fmla="*/ 1068 h 10012"/>
                  <a:gd name="connsiteX71" fmla="*/ 934 w 10000"/>
                  <a:gd name="connsiteY71" fmla="*/ 931 h 10012"/>
                  <a:gd name="connsiteX72" fmla="*/ 838 w 10000"/>
                  <a:gd name="connsiteY72" fmla="*/ 547 h 10012"/>
                  <a:gd name="connsiteX73" fmla="*/ 401 w 10000"/>
                  <a:gd name="connsiteY73" fmla="*/ 374 h 10012"/>
                  <a:gd name="connsiteX74" fmla="*/ 191 w 10000"/>
                  <a:gd name="connsiteY74" fmla="*/ 303 h 10012"/>
                  <a:gd name="connsiteX75" fmla="*/ 128 w 10000"/>
                  <a:gd name="connsiteY75" fmla="*/ 277 h 10012"/>
                  <a:gd name="connsiteX76" fmla="*/ 128 w 10000"/>
                  <a:gd name="connsiteY76" fmla="*/ 277 h 10012"/>
                  <a:gd name="connsiteX77" fmla="*/ 144 w 10000"/>
                  <a:gd name="connsiteY77" fmla="*/ 247 h 10012"/>
                  <a:gd name="connsiteX78" fmla="*/ 516 w 10000"/>
                  <a:gd name="connsiteY78" fmla="*/ 71 h 10012"/>
                  <a:gd name="connsiteX79" fmla="*/ 401 w 10000"/>
                  <a:gd name="connsiteY79" fmla="*/ 1 h 10012"/>
                  <a:gd name="connsiteX80" fmla="*/ 144 w 10000"/>
                  <a:gd name="connsiteY80" fmla="*/ 113 h 10012"/>
                  <a:gd name="connsiteX81" fmla="*/ 0 w 10000"/>
                  <a:gd name="connsiteY81" fmla="*/ 262 h 10012"/>
                  <a:gd name="connsiteX82" fmla="*/ 0 w 10000"/>
                  <a:gd name="connsiteY82" fmla="*/ 277 h 10012"/>
                  <a:gd name="connsiteX83" fmla="*/ 128 w 10000"/>
                  <a:gd name="connsiteY83" fmla="*/ 402 h 10012"/>
                  <a:gd name="connsiteX84" fmla="*/ 484 w 10000"/>
                  <a:gd name="connsiteY84" fmla="*/ 506 h 10012"/>
                  <a:gd name="connsiteX85" fmla="*/ 724 w 10000"/>
                  <a:gd name="connsiteY85" fmla="*/ 619 h 10012"/>
                  <a:gd name="connsiteX86" fmla="*/ 807 w 10000"/>
                  <a:gd name="connsiteY86" fmla="*/ 931 h 10012"/>
                  <a:gd name="connsiteX87" fmla="*/ 790 w 10000"/>
                  <a:gd name="connsiteY87" fmla="*/ 1068 h 10012"/>
                  <a:gd name="connsiteX88" fmla="*/ 433 w 10000"/>
                  <a:gd name="connsiteY88" fmla="*/ 1410 h 10012"/>
                  <a:gd name="connsiteX89" fmla="*/ 433 w 10000"/>
                  <a:gd name="connsiteY89" fmla="*/ 7639 h 10012"/>
                  <a:gd name="connsiteX90" fmla="*/ 838 w 10000"/>
                  <a:gd name="connsiteY90" fmla="*/ 7979 h 10012"/>
                  <a:gd name="connsiteX91" fmla="*/ 807 w 10000"/>
                  <a:gd name="connsiteY91" fmla="*/ 8256 h 10012"/>
                  <a:gd name="connsiteX92" fmla="*/ 950 w 10000"/>
                  <a:gd name="connsiteY92" fmla="*/ 8514 h 10012"/>
                  <a:gd name="connsiteX93" fmla="*/ 1483 w 10000"/>
                  <a:gd name="connsiteY93" fmla="*/ 8565 h 10012"/>
                  <a:gd name="connsiteX94" fmla="*/ 2209 w 10000"/>
                  <a:gd name="connsiteY94" fmla="*/ 8472 h 10012"/>
                  <a:gd name="connsiteX95" fmla="*/ 2354 w 10000"/>
                  <a:gd name="connsiteY95" fmla="*/ 8229 h 10012"/>
                  <a:gd name="connsiteX96" fmla="*/ 2323 w 10000"/>
                  <a:gd name="connsiteY96" fmla="*/ 7979 h 10012"/>
                  <a:gd name="connsiteX97" fmla="*/ 2678 w 10000"/>
                  <a:gd name="connsiteY97" fmla="*/ 7639 h 10012"/>
                  <a:gd name="connsiteX98" fmla="*/ 2678 w 10000"/>
                  <a:gd name="connsiteY98" fmla="*/ 1410 h 10012"/>
                  <a:gd name="connsiteX99" fmla="*/ 2339 w 10000"/>
                  <a:gd name="connsiteY99" fmla="*/ 1068 h 10012"/>
                  <a:gd name="connsiteX100" fmla="*/ 2306 w 10000"/>
                  <a:gd name="connsiteY100" fmla="*/ 892 h 10012"/>
                  <a:gd name="connsiteX101" fmla="*/ 2388 w 10000"/>
                  <a:gd name="connsiteY101" fmla="*/ 741 h 10012"/>
                  <a:gd name="connsiteX102" fmla="*/ 3049 w 10000"/>
                  <a:gd name="connsiteY102" fmla="*/ 658 h 10012"/>
                  <a:gd name="connsiteX103" fmla="*/ 3517 w 10000"/>
                  <a:gd name="connsiteY103" fmla="*/ 715 h 10012"/>
                  <a:gd name="connsiteX104" fmla="*/ 3597 w 10000"/>
                  <a:gd name="connsiteY104" fmla="*/ 863 h 10012"/>
                  <a:gd name="connsiteX105" fmla="*/ 3567 w 10000"/>
                  <a:gd name="connsiteY105" fmla="*/ 1068 h 10012"/>
                  <a:gd name="connsiteX106" fmla="*/ 3567 w 10000"/>
                  <a:gd name="connsiteY106" fmla="*/ 1068 h 10012"/>
                  <a:gd name="connsiteX107" fmla="*/ 3112 w 10000"/>
                  <a:gd name="connsiteY107" fmla="*/ 1410 h 10012"/>
                  <a:gd name="connsiteX108" fmla="*/ 3112 w 10000"/>
                  <a:gd name="connsiteY108" fmla="*/ 7639 h 10012"/>
                  <a:gd name="connsiteX109" fmla="*/ 3403 w 10000"/>
                  <a:gd name="connsiteY109" fmla="*/ 7966 h 10012"/>
                  <a:gd name="connsiteX110" fmla="*/ 3372 w 10000"/>
                  <a:gd name="connsiteY110" fmla="*/ 8229 h 10012"/>
                  <a:gd name="connsiteX111" fmla="*/ 3517 w 10000"/>
                  <a:gd name="connsiteY111" fmla="*/ 8487 h 10012"/>
                  <a:gd name="connsiteX112" fmla="*/ 4049 w 10000"/>
                  <a:gd name="connsiteY112" fmla="*/ 8554 h 10012"/>
                  <a:gd name="connsiteX113" fmla="*/ 4771 w 10000"/>
                  <a:gd name="connsiteY113" fmla="*/ 8459 h 10012"/>
                  <a:gd name="connsiteX114" fmla="*/ 4918 w 10000"/>
                  <a:gd name="connsiteY114" fmla="*/ 8200 h 10012"/>
                  <a:gd name="connsiteX115" fmla="*/ 4885 w 10000"/>
                  <a:gd name="connsiteY115" fmla="*/ 7979 h 10012"/>
                  <a:gd name="connsiteX116" fmla="*/ 4918 w 10000"/>
                  <a:gd name="connsiteY116" fmla="*/ 7993 h 10012"/>
                  <a:gd name="connsiteX117" fmla="*/ 5371 w 10000"/>
                  <a:gd name="connsiteY117" fmla="*/ 7639 h 10012"/>
                  <a:gd name="connsiteX118" fmla="*/ 5371 w 10000"/>
                  <a:gd name="connsiteY118" fmla="*/ 1410 h 10012"/>
                  <a:gd name="connsiteX119" fmla="*/ 4918 w 10000"/>
                  <a:gd name="connsiteY119" fmla="*/ 1068 h 10012"/>
                  <a:gd name="connsiteX120" fmla="*/ 4885 w 10000"/>
                  <a:gd name="connsiteY120" fmla="*/ 1068 h 10012"/>
                  <a:gd name="connsiteX121" fmla="*/ 4871 w 10000"/>
                  <a:gd name="connsiteY121" fmla="*/ 878 h 10012"/>
                  <a:gd name="connsiteX122" fmla="*/ 4935 w 10000"/>
                  <a:gd name="connsiteY122" fmla="*/ 726 h 10012"/>
                  <a:gd name="connsiteX123" fmla="*/ 5612 w 10000"/>
                  <a:gd name="connsiteY123" fmla="*/ 645 h 10012"/>
                  <a:gd name="connsiteX124" fmla="*/ 6082 w 10000"/>
                  <a:gd name="connsiteY124" fmla="*/ 699 h 10012"/>
                  <a:gd name="connsiteX125" fmla="*/ 6161 w 10000"/>
                  <a:gd name="connsiteY125" fmla="*/ 852 h 10012"/>
                  <a:gd name="connsiteX126" fmla="*/ 6113 w 10000"/>
                  <a:gd name="connsiteY126" fmla="*/ 1083 h 10012"/>
                  <a:gd name="connsiteX127" fmla="*/ 5807 w 10000"/>
                  <a:gd name="connsiteY127" fmla="*/ 1410 h 10012"/>
                  <a:gd name="connsiteX128" fmla="*/ 5807 w 10000"/>
                  <a:gd name="connsiteY128" fmla="*/ 7639 h 10012"/>
                  <a:gd name="connsiteX129" fmla="*/ 6096 w 10000"/>
                  <a:gd name="connsiteY129" fmla="*/ 7966 h 10012"/>
                  <a:gd name="connsiteX130" fmla="*/ 6049 w 10000"/>
                  <a:gd name="connsiteY130" fmla="*/ 8229 h 10012"/>
                  <a:gd name="connsiteX131" fmla="*/ 6208 w 10000"/>
                  <a:gd name="connsiteY131" fmla="*/ 8487 h 10012"/>
                  <a:gd name="connsiteX132" fmla="*/ 6741 w 10000"/>
                  <a:gd name="connsiteY132" fmla="*/ 8554 h 10012"/>
                  <a:gd name="connsiteX133" fmla="*/ 7467 w 10000"/>
                  <a:gd name="connsiteY133" fmla="*/ 8459 h 10012"/>
                  <a:gd name="connsiteX134" fmla="*/ 7613 w 10000"/>
                  <a:gd name="connsiteY134" fmla="*/ 8200 h 10012"/>
                  <a:gd name="connsiteX135" fmla="*/ 7581 w 10000"/>
                  <a:gd name="connsiteY135" fmla="*/ 7993 h 10012"/>
                  <a:gd name="connsiteX136" fmla="*/ 7597 w 10000"/>
                  <a:gd name="connsiteY136" fmla="*/ 7993 h 10012"/>
                  <a:gd name="connsiteX137" fmla="*/ 8049 w 10000"/>
                  <a:gd name="connsiteY137" fmla="*/ 7639 h 10012"/>
                  <a:gd name="connsiteX138" fmla="*/ 8049 w 10000"/>
                  <a:gd name="connsiteY138" fmla="*/ 1410 h 10012"/>
                  <a:gd name="connsiteX139" fmla="*/ 7597 w 10000"/>
                  <a:gd name="connsiteY139" fmla="*/ 1068 h 10012"/>
                  <a:gd name="connsiteX140" fmla="*/ 7581 w 10000"/>
                  <a:gd name="connsiteY140" fmla="*/ 1068 h 10012"/>
                  <a:gd name="connsiteX141" fmla="*/ 7566 w 10000"/>
                  <a:gd name="connsiteY141" fmla="*/ 878 h 10012"/>
                  <a:gd name="connsiteX142" fmla="*/ 7646 w 10000"/>
                  <a:gd name="connsiteY142" fmla="*/ 726 h 10012"/>
                  <a:gd name="connsiteX143" fmla="*/ 8306 w 10000"/>
                  <a:gd name="connsiteY143" fmla="*/ 645 h 10012"/>
                  <a:gd name="connsiteX144" fmla="*/ 8773 w 10000"/>
                  <a:gd name="connsiteY144" fmla="*/ 699 h 10012"/>
                  <a:gd name="connsiteX145" fmla="*/ 8857 w 10000"/>
                  <a:gd name="connsiteY145" fmla="*/ 852 h 10012"/>
                  <a:gd name="connsiteX146" fmla="*/ 8822 w 10000"/>
                  <a:gd name="connsiteY146" fmla="*/ 1083 h 10012"/>
                  <a:gd name="connsiteX147" fmla="*/ 8500 w 10000"/>
                  <a:gd name="connsiteY147" fmla="*/ 1410 h 10012"/>
                  <a:gd name="connsiteX148" fmla="*/ 8500 w 10000"/>
                  <a:gd name="connsiteY148" fmla="*/ 7639 h 10012"/>
                  <a:gd name="connsiteX149" fmla="*/ 8888 w 10000"/>
                  <a:gd name="connsiteY149" fmla="*/ 7979 h 10012"/>
                  <a:gd name="connsiteX150" fmla="*/ 9016 w 10000"/>
                  <a:gd name="connsiteY150" fmla="*/ 8402 h 10012"/>
                  <a:gd name="connsiteX151" fmla="*/ 8952 w 10000"/>
                  <a:gd name="connsiteY151" fmla="*/ 8542 h 10012"/>
                  <a:gd name="connsiteX152" fmla="*/ 8727 w 10000"/>
                  <a:gd name="connsiteY152" fmla="*/ 8594 h 10012"/>
                  <a:gd name="connsiteX153" fmla="*/ 8146 w 10000"/>
                  <a:gd name="connsiteY153" fmla="*/ 8609 h 10012"/>
                  <a:gd name="connsiteX154" fmla="*/ 7677 w 10000"/>
                  <a:gd name="connsiteY154" fmla="*/ 8692 h 10012"/>
                  <a:gd name="connsiteX155" fmla="*/ 7566 w 10000"/>
                  <a:gd name="connsiteY155" fmla="*/ 8910 h 10012"/>
                  <a:gd name="connsiteX156" fmla="*/ 7903 w 10000"/>
                  <a:gd name="connsiteY156" fmla="*/ 9346 h 10012"/>
                  <a:gd name="connsiteX157" fmla="*/ 8757 w 10000"/>
                  <a:gd name="connsiteY157" fmla="*/ 9415 h 10012"/>
                  <a:gd name="connsiteX158" fmla="*/ 9531 w 10000"/>
                  <a:gd name="connsiteY158" fmla="*/ 9481 h 10012"/>
                  <a:gd name="connsiteX159" fmla="*/ 9758 w 10000"/>
                  <a:gd name="connsiteY159" fmla="*/ 9634 h 10012"/>
                  <a:gd name="connsiteX160" fmla="*/ 9872 w 10000"/>
                  <a:gd name="connsiteY160" fmla="*/ 9814 h 10012"/>
                  <a:gd name="connsiteX161" fmla="*/ 9791 w 10000"/>
                  <a:gd name="connsiteY161" fmla="*/ 9907 h 10012"/>
                  <a:gd name="connsiteX162" fmla="*/ 9420 w 10000"/>
                  <a:gd name="connsiteY162" fmla="*/ 9986 h 10012"/>
                  <a:gd name="connsiteX163" fmla="*/ 9872 w 10000"/>
                  <a:gd name="connsiteY163" fmla="*/ 10000 h 10012"/>
                  <a:gd name="connsiteX164" fmla="*/ 10000 w 10000"/>
                  <a:gd name="connsiteY164" fmla="*/ 9814 h 10012"/>
                  <a:gd name="connsiteX165" fmla="*/ 9858 w 10000"/>
                  <a:gd name="connsiteY165" fmla="*/ 9550 h 10012"/>
                  <a:gd name="connsiteX0" fmla="*/ 9858 w 10000"/>
                  <a:gd name="connsiteY0" fmla="*/ 9550 h 10002"/>
                  <a:gd name="connsiteX1" fmla="*/ 9599 w 10000"/>
                  <a:gd name="connsiteY1" fmla="*/ 9390 h 10002"/>
                  <a:gd name="connsiteX2" fmla="*/ 8773 w 10000"/>
                  <a:gd name="connsiteY2" fmla="*/ 9305 h 10002"/>
                  <a:gd name="connsiteX3" fmla="*/ 7967 w 10000"/>
                  <a:gd name="connsiteY3" fmla="*/ 9252 h 10002"/>
                  <a:gd name="connsiteX4" fmla="*/ 7693 w 10000"/>
                  <a:gd name="connsiteY4" fmla="*/ 8910 h 10002"/>
                  <a:gd name="connsiteX5" fmla="*/ 7757 w 10000"/>
                  <a:gd name="connsiteY5" fmla="*/ 8772 h 10002"/>
                  <a:gd name="connsiteX6" fmla="*/ 7967 w 10000"/>
                  <a:gd name="connsiteY6" fmla="*/ 8732 h 10002"/>
                  <a:gd name="connsiteX7" fmla="*/ 8563 w 10000"/>
                  <a:gd name="connsiteY7" fmla="*/ 8719 h 10002"/>
                  <a:gd name="connsiteX8" fmla="*/ 9032 w 10000"/>
                  <a:gd name="connsiteY8" fmla="*/ 8623 h 10002"/>
                  <a:gd name="connsiteX9" fmla="*/ 9146 w 10000"/>
                  <a:gd name="connsiteY9" fmla="*/ 8402 h 10002"/>
                  <a:gd name="connsiteX10" fmla="*/ 9032 w 10000"/>
                  <a:gd name="connsiteY10" fmla="*/ 7979 h 10002"/>
                  <a:gd name="connsiteX11" fmla="*/ 9403 w 10000"/>
                  <a:gd name="connsiteY11" fmla="*/ 7639 h 10002"/>
                  <a:gd name="connsiteX12" fmla="*/ 9403 w 10000"/>
                  <a:gd name="connsiteY12" fmla="*/ 1410 h 10002"/>
                  <a:gd name="connsiteX13" fmla="*/ 8952 w 10000"/>
                  <a:gd name="connsiteY13" fmla="*/ 1068 h 10002"/>
                  <a:gd name="connsiteX14" fmla="*/ 8985 w 10000"/>
                  <a:gd name="connsiteY14" fmla="*/ 852 h 10002"/>
                  <a:gd name="connsiteX15" fmla="*/ 8822 w 10000"/>
                  <a:gd name="connsiteY15" fmla="*/ 590 h 10002"/>
                  <a:gd name="connsiteX16" fmla="*/ 8306 w 10000"/>
                  <a:gd name="connsiteY16" fmla="*/ 535 h 10002"/>
                  <a:gd name="connsiteX17" fmla="*/ 7581 w 10000"/>
                  <a:gd name="connsiteY17" fmla="*/ 632 h 10002"/>
                  <a:gd name="connsiteX18" fmla="*/ 7436 w 10000"/>
                  <a:gd name="connsiteY18" fmla="*/ 878 h 10002"/>
                  <a:gd name="connsiteX19" fmla="*/ 7467 w 10000"/>
                  <a:gd name="connsiteY19" fmla="*/ 1083 h 10002"/>
                  <a:gd name="connsiteX20" fmla="*/ 7147 w 10000"/>
                  <a:gd name="connsiteY20" fmla="*/ 1410 h 10002"/>
                  <a:gd name="connsiteX21" fmla="*/ 7147 w 10000"/>
                  <a:gd name="connsiteY21" fmla="*/ 7639 h 10002"/>
                  <a:gd name="connsiteX22" fmla="*/ 7452 w 10000"/>
                  <a:gd name="connsiteY22" fmla="*/ 7966 h 10002"/>
                  <a:gd name="connsiteX23" fmla="*/ 7483 w 10000"/>
                  <a:gd name="connsiteY23" fmla="*/ 8200 h 10002"/>
                  <a:gd name="connsiteX24" fmla="*/ 7403 w 10000"/>
                  <a:gd name="connsiteY24" fmla="*/ 8362 h 10002"/>
                  <a:gd name="connsiteX25" fmla="*/ 6741 w 10000"/>
                  <a:gd name="connsiteY25" fmla="*/ 8443 h 10002"/>
                  <a:gd name="connsiteX26" fmla="*/ 6258 w 10000"/>
                  <a:gd name="connsiteY26" fmla="*/ 8389 h 10002"/>
                  <a:gd name="connsiteX27" fmla="*/ 6177 w 10000"/>
                  <a:gd name="connsiteY27" fmla="*/ 8229 h 10002"/>
                  <a:gd name="connsiteX28" fmla="*/ 6224 w 10000"/>
                  <a:gd name="connsiteY28" fmla="*/ 7979 h 10002"/>
                  <a:gd name="connsiteX29" fmla="*/ 6258 w 10000"/>
                  <a:gd name="connsiteY29" fmla="*/ 7993 h 10002"/>
                  <a:gd name="connsiteX30" fmla="*/ 6708 w 10000"/>
                  <a:gd name="connsiteY30" fmla="*/ 7639 h 10002"/>
                  <a:gd name="connsiteX31" fmla="*/ 6708 w 10000"/>
                  <a:gd name="connsiteY31" fmla="*/ 1410 h 10002"/>
                  <a:gd name="connsiteX32" fmla="*/ 6258 w 10000"/>
                  <a:gd name="connsiteY32" fmla="*/ 1068 h 10002"/>
                  <a:gd name="connsiteX33" fmla="*/ 6258 w 10000"/>
                  <a:gd name="connsiteY33" fmla="*/ 1068 h 10002"/>
                  <a:gd name="connsiteX34" fmla="*/ 6288 w 10000"/>
                  <a:gd name="connsiteY34" fmla="*/ 852 h 10002"/>
                  <a:gd name="connsiteX35" fmla="*/ 6129 w 10000"/>
                  <a:gd name="connsiteY35" fmla="*/ 590 h 10002"/>
                  <a:gd name="connsiteX36" fmla="*/ 5612 w 10000"/>
                  <a:gd name="connsiteY36" fmla="*/ 535 h 10002"/>
                  <a:gd name="connsiteX37" fmla="*/ 4871 w 10000"/>
                  <a:gd name="connsiteY37" fmla="*/ 632 h 10002"/>
                  <a:gd name="connsiteX38" fmla="*/ 4724 w 10000"/>
                  <a:gd name="connsiteY38" fmla="*/ 878 h 10002"/>
                  <a:gd name="connsiteX39" fmla="*/ 4757 w 10000"/>
                  <a:gd name="connsiteY39" fmla="*/ 1083 h 10002"/>
                  <a:gd name="connsiteX40" fmla="*/ 4467 w 10000"/>
                  <a:gd name="connsiteY40" fmla="*/ 1410 h 10002"/>
                  <a:gd name="connsiteX41" fmla="*/ 4467 w 10000"/>
                  <a:gd name="connsiteY41" fmla="*/ 7639 h 10002"/>
                  <a:gd name="connsiteX42" fmla="*/ 4757 w 10000"/>
                  <a:gd name="connsiteY42" fmla="*/ 7966 h 10002"/>
                  <a:gd name="connsiteX43" fmla="*/ 4790 w 10000"/>
                  <a:gd name="connsiteY43" fmla="*/ 8200 h 10002"/>
                  <a:gd name="connsiteX44" fmla="*/ 4708 w 10000"/>
                  <a:gd name="connsiteY44" fmla="*/ 8362 h 10002"/>
                  <a:gd name="connsiteX45" fmla="*/ 4049 w 10000"/>
                  <a:gd name="connsiteY45" fmla="*/ 8443 h 10002"/>
                  <a:gd name="connsiteX46" fmla="*/ 3582 w 10000"/>
                  <a:gd name="connsiteY46" fmla="*/ 8389 h 10002"/>
                  <a:gd name="connsiteX47" fmla="*/ 3499 w 10000"/>
                  <a:gd name="connsiteY47" fmla="*/ 8229 h 10002"/>
                  <a:gd name="connsiteX48" fmla="*/ 3534 w 10000"/>
                  <a:gd name="connsiteY48" fmla="*/ 7979 h 10002"/>
                  <a:gd name="connsiteX49" fmla="*/ 3567 w 10000"/>
                  <a:gd name="connsiteY49" fmla="*/ 7993 h 10002"/>
                  <a:gd name="connsiteX50" fmla="*/ 4015 w 10000"/>
                  <a:gd name="connsiteY50" fmla="*/ 7639 h 10002"/>
                  <a:gd name="connsiteX51" fmla="*/ 4015 w 10000"/>
                  <a:gd name="connsiteY51" fmla="*/ 1410 h 10002"/>
                  <a:gd name="connsiteX52" fmla="*/ 3693 w 10000"/>
                  <a:gd name="connsiteY52" fmla="*/ 1083 h 10002"/>
                  <a:gd name="connsiteX53" fmla="*/ 3726 w 10000"/>
                  <a:gd name="connsiteY53" fmla="*/ 863 h 10002"/>
                  <a:gd name="connsiteX54" fmla="*/ 3582 w 10000"/>
                  <a:gd name="connsiteY54" fmla="*/ 604 h 10002"/>
                  <a:gd name="connsiteX55" fmla="*/ 3049 w 10000"/>
                  <a:gd name="connsiteY55" fmla="*/ 547 h 10002"/>
                  <a:gd name="connsiteX56" fmla="*/ 2323 w 10000"/>
                  <a:gd name="connsiteY56" fmla="*/ 645 h 10002"/>
                  <a:gd name="connsiteX57" fmla="*/ 2177 w 10000"/>
                  <a:gd name="connsiteY57" fmla="*/ 892 h 10002"/>
                  <a:gd name="connsiteX58" fmla="*/ 2209 w 10000"/>
                  <a:gd name="connsiteY58" fmla="*/ 1068 h 10002"/>
                  <a:gd name="connsiteX59" fmla="*/ 1777 w 10000"/>
                  <a:gd name="connsiteY59" fmla="*/ 1410 h 10002"/>
                  <a:gd name="connsiteX60" fmla="*/ 1777 w 10000"/>
                  <a:gd name="connsiteY60" fmla="*/ 7639 h 10002"/>
                  <a:gd name="connsiteX61" fmla="*/ 2177 w 10000"/>
                  <a:gd name="connsiteY61" fmla="*/ 7979 h 10002"/>
                  <a:gd name="connsiteX62" fmla="*/ 2224 w 10000"/>
                  <a:gd name="connsiteY62" fmla="*/ 8229 h 10002"/>
                  <a:gd name="connsiteX63" fmla="*/ 2145 w 10000"/>
                  <a:gd name="connsiteY63" fmla="*/ 8376 h 10002"/>
                  <a:gd name="connsiteX64" fmla="*/ 1483 w 10000"/>
                  <a:gd name="connsiteY64" fmla="*/ 8459 h 10002"/>
                  <a:gd name="connsiteX65" fmla="*/ 1016 w 10000"/>
                  <a:gd name="connsiteY65" fmla="*/ 8402 h 10002"/>
                  <a:gd name="connsiteX66" fmla="*/ 934 w 10000"/>
                  <a:gd name="connsiteY66" fmla="*/ 8256 h 10002"/>
                  <a:gd name="connsiteX67" fmla="*/ 982 w 10000"/>
                  <a:gd name="connsiteY67" fmla="*/ 7979 h 10002"/>
                  <a:gd name="connsiteX68" fmla="*/ 1338 w 10000"/>
                  <a:gd name="connsiteY68" fmla="*/ 7639 h 10002"/>
                  <a:gd name="connsiteX69" fmla="*/ 1338 w 10000"/>
                  <a:gd name="connsiteY69" fmla="*/ 1410 h 10002"/>
                  <a:gd name="connsiteX70" fmla="*/ 918 w 10000"/>
                  <a:gd name="connsiteY70" fmla="*/ 1068 h 10002"/>
                  <a:gd name="connsiteX71" fmla="*/ 934 w 10000"/>
                  <a:gd name="connsiteY71" fmla="*/ 931 h 10002"/>
                  <a:gd name="connsiteX72" fmla="*/ 838 w 10000"/>
                  <a:gd name="connsiteY72" fmla="*/ 547 h 10002"/>
                  <a:gd name="connsiteX73" fmla="*/ 401 w 10000"/>
                  <a:gd name="connsiteY73" fmla="*/ 374 h 10002"/>
                  <a:gd name="connsiteX74" fmla="*/ 191 w 10000"/>
                  <a:gd name="connsiteY74" fmla="*/ 303 h 10002"/>
                  <a:gd name="connsiteX75" fmla="*/ 128 w 10000"/>
                  <a:gd name="connsiteY75" fmla="*/ 277 h 10002"/>
                  <a:gd name="connsiteX76" fmla="*/ 128 w 10000"/>
                  <a:gd name="connsiteY76" fmla="*/ 277 h 10002"/>
                  <a:gd name="connsiteX77" fmla="*/ 144 w 10000"/>
                  <a:gd name="connsiteY77" fmla="*/ 247 h 10002"/>
                  <a:gd name="connsiteX78" fmla="*/ 516 w 10000"/>
                  <a:gd name="connsiteY78" fmla="*/ 71 h 10002"/>
                  <a:gd name="connsiteX79" fmla="*/ 401 w 10000"/>
                  <a:gd name="connsiteY79" fmla="*/ 1 h 10002"/>
                  <a:gd name="connsiteX80" fmla="*/ 144 w 10000"/>
                  <a:gd name="connsiteY80" fmla="*/ 113 h 10002"/>
                  <a:gd name="connsiteX81" fmla="*/ 0 w 10000"/>
                  <a:gd name="connsiteY81" fmla="*/ 262 h 10002"/>
                  <a:gd name="connsiteX82" fmla="*/ 0 w 10000"/>
                  <a:gd name="connsiteY82" fmla="*/ 277 h 10002"/>
                  <a:gd name="connsiteX83" fmla="*/ 128 w 10000"/>
                  <a:gd name="connsiteY83" fmla="*/ 402 h 10002"/>
                  <a:gd name="connsiteX84" fmla="*/ 484 w 10000"/>
                  <a:gd name="connsiteY84" fmla="*/ 506 h 10002"/>
                  <a:gd name="connsiteX85" fmla="*/ 724 w 10000"/>
                  <a:gd name="connsiteY85" fmla="*/ 619 h 10002"/>
                  <a:gd name="connsiteX86" fmla="*/ 807 w 10000"/>
                  <a:gd name="connsiteY86" fmla="*/ 931 h 10002"/>
                  <a:gd name="connsiteX87" fmla="*/ 790 w 10000"/>
                  <a:gd name="connsiteY87" fmla="*/ 1068 h 10002"/>
                  <a:gd name="connsiteX88" fmla="*/ 433 w 10000"/>
                  <a:gd name="connsiteY88" fmla="*/ 1410 h 10002"/>
                  <a:gd name="connsiteX89" fmla="*/ 433 w 10000"/>
                  <a:gd name="connsiteY89" fmla="*/ 7639 h 10002"/>
                  <a:gd name="connsiteX90" fmla="*/ 838 w 10000"/>
                  <a:gd name="connsiteY90" fmla="*/ 7979 h 10002"/>
                  <a:gd name="connsiteX91" fmla="*/ 807 w 10000"/>
                  <a:gd name="connsiteY91" fmla="*/ 8256 h 10002"/>
                  <a:gd name="connsiteX92" fmla="*/ 950 w 10000"/>
                  <a:gd name="connsiteY92" fmla="*/ 8514 h 10002"/>
                  <a:gd name="connsiteX93" fmla="*/ 1483 w 10000"/>
                  <a:gd name="connsiteY93" fmla="*/ 8565 h 10002"/>
                  <a:gd name="connsiteX94" fmla="*/ 2209 w 10000"/>
                  <a:gd name="connsiteY94" fmla="*/ 8472 h 10002"/>
                  <a:gd name="connsiteX95" fmla="*/ 2354 w 10000"/>
                  <a:gd name="connsiteY95" fmla="*/ 8229 h 10002"/>
                  <a:gd name="connsiteX96" fmla="*/ 2323 w 10000"/>
                  <a:gd name="connsiteY96" fmla="*/ 7979 h 10002"/>
                  <a:gd name="connsiteX97" fmla="*/ 2678 w 10000"/>
                  <a:gd name="connsiteY97" fmla="*/ 7639 h 10002"/>
                  <a:gd name="connsiteX98" fmla="*/ 2678 w 10000"/>
                  <a:gd name="connsiteY98" fmla="*/ 1410 h 10002"/>
                  <a:gd name="connsiteX99" fmla="*/ 2339 w 10000"/>
                  <a:gd name="connsiteY99" fmla="*/ 1068 h 10002"/>
                  <a:gd name="connsiteX100" fmla="*/ 2306 w 10000"/>
                  <a:gd name="connsiteY100" fmla="*/ 892 h 10002"/>
                  <a:gd name="connsiteX101" fmla="*/ 2388 w 10000"/>
                  <a:gd name="connsiteY101" fmla="*/ 741 h 10002"/>
                  <a:gd name="connsiteX102" fmla="*/ 3049 w 10000"/>
                  <a:gd name="connsiteY102" fmla="*/ 658 h 10002"/>
                  <a:gd name="connsiteX103" fmla="*/ 3517 w 10000"/>
                  <a:gd name="connsiteY103" fmla="*/ 715 h 10002"/>
                  <a:gd name="connsiteX104" fmla="*/ 3597 w 10000"/>
                  <a:gd name="connsiteY104" fmla="*/ 863 h 10002"/>
                  <a:gd name="connsiteX105" fmla="*/ 3567 w 10000"/>
                  <a:gd name="connsiteY105" fmla="*/ 1068 h 10002"/>
                  <a:gd name="connsiteX106" fmla="*/ 3567 w 10000"/>
                  <a:gd name="connsiteY106" fmla="*/ 1068 h 10002"/>
                  <a:gd name="connsiteX107" fmla="*/ 3112 w 10000"/>
                  <a:gd name="connsiteY107" fmla="*/ 1410 h 10002"/>
                  <a:gd name="connsiteX108" fmla="*/ 3112 w 10000"/>
                  <a:gd name="connsiteY108" fmla="*/ 7639 h 10002"/>
                  <a:gd name="connsiteX109" fmla="*/ 3403 w 10000"/>
                  <a:gd name="connsiteY109" fmla="*/ 7966 h 10002"/>
                  <a:gd name="connsiteX110" fmla="*/ 3372 w 10000"/>
                  <a:gd name="connsiteY110" fmla="*/ 8229 h 10002"/>
                  <a:gd name="connsiteX111" fmla="*/ 3517 w 10000"/>
                  <a:gd name="connsiteY111" fmla="*/ 8487 h 10002"/>
                  <a:gd name="connsiteX112" fmla="*/ 4049 w 10000"/>
                  <a:gd name="connsiteY112" fmla="*/ 8554 h 10002"/>
                  <a:gd name="connsiteX113" fmla="*/ 4771 w 10000"/>
                  <a:gd name="connsiteY113" fmla="*/ 8459 h 10002"/>
                  <a:gd name="connsiteX114" fmla="*/ 4918 w 10000"/>
                  <a:gd name="connsiteY114" fmla="*/ 8200 h 10002"/>
                  <a:gd name="connsiteX115" fmla="*/ 4885 w 10000"/>
                  <a:gd name="connsiteY115" fmla="*/ 7979 h 10002"/>
                  <a:gd name="connsiteX116" fmla="*/ 4918 w 10000"/>
                  <a:gd name="connsiteY116" fmla="*/ 7993 h 10002"/>
                  <a:gd name="connsiteX117" fmla="*/ 5371 w 10000"/>
                  <a:gd name="connsiteY117" fmla="*/ 7639 h 10002"/>
                  <a:gd name="connsiteX118" fmla="*/ 5371 w 10000"/>
                  <a:gd name="connsiteY118" fmla="*/ 1410 h 10002"/>
                  <a:gd name="connsiteX119" fmla="*/ 4918 w 10000"/>
                  <a:gd name="connsiteY119" fmla="*/ 1068 h 10002"/>
                  <a:gd name="connsiteX120" fmla="*/ 4885 w 10000"/>
                  <a:gd name="connsiteY120" fmla="*/ 1068 h 10002"/>
                  <a:gd name="connsiteX121" fmla="*/ 4871 w 10000"/>
                  <a:gd name="connsiteY121" fmla="*/ 878 h 10002"/>
                  <a:gd name="connsiteX122" fmla="*/ 4935 w 10000"/>
                  <a:gd name="connsiteY122" fmla="*/ 726 h 10002"/>
                  <a:gd name="connsiteX123" fmla="*/ 5612 w 10000"/>
                  <a:gd name="connsiteY123" fmla="*/ 645 h 10002"/>
                  <a:gd name="connsiteX124" fmla="*/ 6082 w 10000"/>
                  <a:gd name="connsiteY124" fmla="*/ 699 h 10002"/>
                  <a:gd name="connsiteX125" fmla="*/ 6161 w 10000"/>
                  <a:gd name="connsiteY125" fmla="*/ 852 h 10002"/>
                  <a:gd name="connsiteX126" fmla="*/ 6113 w 10000"/>
                  <a:gd name="connsiteY126" fmla="*/ 1083 h 10002"/>
                  <a:gd name="connsiteX127" fmla="*/ 5807 w 10000"/>
                  <a:gd name="connsiteY127" fmla="*/ 1410 h 10002"/>
                  <a:gd name="connsiteX128" fmla="*/ 5807 w 10000"/>
                  <a:gd name="connsiteY128" fmla="*/ 7639 h 10002"/>
                  <a:gd name="connsiteX129" fmla="*/ 6096 w 10000"/>
                  <a:gd name="connsiteY129" fmla="*/ 7966 h 10002"/>
                  <a:gd name="connsiteX130" fmla="*/ 6049 w 10000"/>
                  <a:gd name="connsiteY130" fmla="*/ 8229 h 10002"/>
                  <a:gd name="connsiteX131" fmla="*/ 6208 w 10000"/>
                  <a:gd name="connsiteY131" fmla="*/ 8487 h 10002"/>
                  <a:gd name="connsiteX132" fmla="*/ 6741 w 10000"/>
                  <a:gd name="connsiteY132" fmla="*/ 8554 h 10002"/>
                  <a:gd name="connsiteX133" fmla="*/ 7467 w 10000"/>
                  <a:gd name="connsiteY133" fmla="*/ 8459 h 10002"/>
                  <a:gd name="connsiteX134" fmla="*/ 7613 w 10000"/>
                  <a:gd name="connsiteY134" fmla="*/ 8200 h 10002"/>
                  <a:gd name="connsiteX135" fmla="*/ 7581 w 10000"/>
                  <a:gd name="connsiteY135" fmla="*/ 7993 h 10002"/>
                  <a:gd name="connsiteX136" fmla="*/ 7597 w 10000"/>
                  <a:gd name="connsiteY136" fmla="*/ 7993 h 10002"/>
                  <a:gd name="connsiteX137" fmla="*/ 8049 w 10000"/>
                  <a:gd name="connsiteY137" fmla="*/ 7639 h 10002"/>
                  <a:gd name="connsiteX138" fmla="*/ 8049 w 10000"/>
                  <a:gd name="connsiteY138" fmla="*/ 1410 h 10002"/>
                  <a:gd name="connsiteX139" fmla="*/ 7597 w 10000"/>
                  <a:gd name="connsiteY139" fmla="*/ 1068 h 10002"/>
                  <a:gd name="connsiteX140" fmla="*/ 7581 w 10000"/>
                  <a:gd name="connsiteY140" fmla="*/ 1068 h 10002"/>
                  <a:gd name="connsiteX141" fmla="*/ 7566 w 10000"/>
                  <a:gd name="connsiteY141" fmla="*/ 878 h 10002"/>
                  <a:gd name="connsiteX142" fmla="*/ 7646 w 10000"/>
                  <a:gd name="connsiteY142" fmla="*/ 726 h 10002"/>
                  <a:gd name="connsiteX143" fmla="*/ 8306 w 10000"/>
                  <a:gd name="connsiteY143" fmla="*/ 645 h 10002"/>
                  <a:gd name="connsiteX144" fmla="*/ 8773 w 10000"/>
                  <a:gd name="connsiteY144" fmla="*/ 699 h 10002"/>
                  <a:gd name="connsiteX145" fmla="*/ 8857 w 10000"/>
                  <a:gd name="connsiteY145" fmla="*/ 852 h 10002"/>
                  <a:gd name="connsiteX146" fmla="*/ 8822 w 10000"/>
                  <a:gd name="connsiteY146" fmla="*/ 1083 h 10002"/>
                  <a:gd name="connsiteX147" fmla="*/ 8500 w 10000"/>
                  <a:gd name="connsiteY147" fmla="*/ 1410 h 10002"/>
                  <a:gd name="connsiteX148" fmla="*/ 8500 w 10000"/>
                  <a:gd name="connsiteY148" fmla="*/ 7639 h 10002"/>
                  <a:gd name="connsiteX149" fmla="*/ 8888 w 10000"/>
                  <a:gd name="connsiteY149" fmla="*/ 7979 h 10002"/>
                  <a:gd name="connsiteX150" fmla="*/ 9016 w 10000"/>
                  <a:gd name="connsiteY150" fmla="*/ 8402 h 10002"/>
                  <a:gd name="connsiteX151" fmla="*/ 8952 w 10000"/>
                  <a:gd name="connsiteY151" fmla="*/ 8542 h 10002"/>
                  <a:gd name="connsiteX152" fmla="*/ 8727 w 10000"/>
                  <a:gd name="connsiteY152" fmla="*/ 8594 h 10002"/>
                  <a:gd name="connsiteX153" fmla="*/ 8146 w 10000"/>
                  <a:gd name="connsiteY153" fmla="*/ 8609 h 10002"/>
                  <a:gd name="connsiteX154" fmla="*/ 7677 w 10000"/>
                  <a:gd name="connsiteY154" fmla="*/ 8692 h 10002"/>
                  <a:gd name="connsiteX155" fmla="*/ 7566 w 10000"/>
                  <a:gd name="connsiteY155" fmla="*/ 8910 h 10002"/>
                  <a:gd name="connsiteX156" fmla="*/ 7903 w 10000"/>
                  <a:gd name="connsiteY156" fmla="*/ 9346 h 10002"/>
                  <a:gd name="connsiteX157" fmla="*/ 8757 w 10000"/>
                  <a:gd name="connsiteY157" fmla="*/ 9415 h 10002"/>
                  <a:gd name="connsiteX158" fmla="*/ 9531 w 10000"/>
                  <a:gd name="connsiteY158" fmla="*/ 9481 h 10002"/>
                  <a:gd name="connsiteX159" fmla="*/ 9758 w 10000"/>
                  <a:gd name="connsiteY159" fmla="*/ 9634 h 10002"/>
                  <a:gd name="connsiteX160" fmla="*/ 9872 w 10000"/>
                  <a:gd name="connsiteY160" fmla="*/ 9814 h 10002"/>
                  <a:gd name="connsiteX161" fmla="*/ 9791 w 10000"/>
                  <a:gd name="connsiteY161" fmla="*/ 9907 h 10002"/>
                  <a:gd name="connsiteX162" fmla="*/ 9872 w 10000"/>
                  <a:gd name="connsiteY162" fmla="*/ 10000 h 10002"/>
                  <a:gd name="connsiteX163" fmla="*/ 10000 w 10000"/>
                  <a:gd name="connsiteY163" fmla="*/ 9814 h 10002"/>
                  <a:gd name="connsiteX164" fmla="*/ 9858 w 10000"/>
                  <a:gd name="connsiteY164" fmla="*/ 9550 h 10002"/>
                  <a:gd name="connsiteX0" fmla="*/ 9858 w 10000"/>
                  <a:gd name="connsiteY0" fmla="*/ 9550 h 9907"/>
                  <a:gd name="connsiteX1" fmla="*/ 9599 w 10000"/>
                  <a:gd name="connsiteY1" fmla="*/ 9390 h 9907"/>
                  <a:gd name="connsiteX2" fmla="*/ 8773 w 10000"/>
                  <a:gd name="connsiteY2" fmla="*/ 9305 h 9907"/>
                  <a:gd name="connsiteX3" fmla="*/ 7967 w 10000"/>
                  <a:gd name="connsiteY3" fmla="*/ 9252 h 9907"/>
                  <a:gd name="connsiteX4" fmla="*/ 7693 w 10000"/>
                  <a:gd name="connsiteY4" fmla="*/ 8910 h 9907"/>
                  <a:gd name="connsiteX5" fmla="*/ 7757 w 10000"/>
                  <a:gd name="connsiteY5" fmla="*/ 8772 h 9907"/>
                  <a:gd name="connsiteX6" fmla="*/ 7967 w 10000"/>
                  <a:gd name="connsiteY6" fmla="*/ 8732 h 9907"/>
                  <a:gd name="connsiteX7" fmla="*/ 8563 w 10000"/>
                  <a:gd name="connsiteY7" fmla="*/ 8719 h 9907"/>
                  <a:gd name="connsiteX8" fmla="*/ 9032 w 10000"/>
                  <a:gd name="connsiteY8" fmla="*/ 8623 h 9907"/>
                  <a:gd name="connsiteX9" fmla="*/ 9146 w 10000"/>
                  <a:gd name="connsiteY9" fmla="*/ 8402 h 9907"/>
                  <a:gd name="connsiteX10" fmla="*/ 9032 w 10000"/>
                  <a:gd name="connsiteY10" fmla="*/ 7979 h 9907"/>
                  <a:gd name="connsiteX11" fmla="*/ 9403 w 10000"/>
                  <a:gd name="connsiteY11" fmla="*/ 7639 h 9907"/>
                  <a:gd name="connsiteX12" fmla="*/ 9403 w 10000"/>
                  <a:gd name="connsiteY12" fmla="*/ 1410 h 9907"/>
                  <a:gd name="connsiteX13" fmla="*/ 8952 w 10000"/>
                  <a:gd name="connsiteY13" fmla="*/ 1068 h 9907"/>
                  <a:gd name="connsiteX14" fmla="*/ 8985 w 10000"/>
                  <a:gd name="connsiteY14" fmla="*/ 852 h 9907"/>
                  <a:gd name="connsiteX15" fmla="*/ 8822 w 10000"/>
                  <a:gd name="connsiteY15" fmla="*/ 590 h 9907"/>
                  <a:gd name="connsiteX16" fmla="*/ 8306 w 10000"/>
                  <a:gd name="connsiteY16" fmla="*/ 535 h 9907"/>
                  <a:gd name="connsiteX17" fmla="*/ 7581 w 10000"/>
                  <a:gd name="connsiteY17" fmla="*/ 632 h 9907"/>
                  <a:gd name="connsiteX18" fmla="*/ 7436 w 10000"/>
                  <a:gd name="connsiteY18" fmla="*/ 878 h 9907"/>
                  <a:gd name="connsiteX19" fmla="*/ 7467 w 10000"/>
                  <a:gd name="connsiteY19" fmla="*/ 1083 h 9907"/>
                  <a:gd name="connsiteX20" fmla="*/ 7147 w 10000"/>
                  <a:gd name="connsiteY20" fmla="*/ 1410 h 9907"/>
                  <a:gd name="connsiteX21" fmla="*/ 7147 w 10000"/>
                  <a:gd name="connsiteY21" fmla="*/ 7639 h 9907"/>
                  <a:gd name="connsiteX22" fmla="*/ 7452 w 10000"/>
                  <a:gd name="connsiteY22" fmla="*/ 7966 h 9907"/>
                  <a:gd name="connsiteX23" fmla="*/ 7483 w 10000"/>
                  <a:gd name="connsiteY23" fmla="*/ 8200 h 9907"/>
                  <a:gd name="connsiteX24" fmla="*/ 7403 w 10000"/>
                  <a:gd name="connsiteY24" fmla="*/ 8362 h 9907"/>
                  <a:gd name="connsiteX25" fmla="*/ 6741 w 10000"/>
                  <a:gd name="connsiteY25" fmla="*/ 8443 h 9907"/>
                  <a:gd name="connsiteX26" fmla="*/ 6258 w 10000"/>
                  <a:gd name="connsiteY26" fmla="*/ 8389 h 9907"/>
                  <a:gd name="connsiteX27" fmla="*/ 6177 w 10000"/>
                  <a:gd name="connsiteY27" fmla="*/ 8229 h 9907"/>
                  <a:gd name="connsiteX28" fmla="*/ 6224 w 10000"/>
                  <a:gd name="connsiteY28" fmla="*/ 7979 h 9907"/>
                  <a:gd name="connsiteX29" fmla="*/ 6258 w 10000"/>
                  <a:gd name="connsiteY29" fmla="*/ 7993 h 9907"/>
                  <a:gd name="connsiteX30" fmla="*/ 6708 w 10000"/>
                  <a:gd name="connsiteY30" fmla="*/ 7639 h 9907"/>
                  <a:gd name="connsiteX31" fmla="*/ 6708 w 10000"/>
                  <a:gd name="connsiteY31" fmla="*/ 1410 h 9907"/>
                  <a:gd name="connsiteX32" fmla="*/ 6258 w 10000"/>
                  <a:gd name="connsiteY32" fmla="*/ 1068 h 9907"/>
                  <a:gd name="connsiteX33" fmla="*/ 6258 w 10000"/>
                  <a:gd name="connsiteY33" fmla="*/ 1068 h 9907"/>
                  <a:gd name="connsiteX34" fmla="*/ 6288 w 10000"/>
                  <a:gd name="connsiteY34" fmla="*/ 852 h 9907"/>
                  <a:gd name="connsiteX35" fmla="*/ 6129 w 10000"/>
                  <a:gd name="connsiteY35" fmla="*/ 590 h 9907"/>
                  <a:gd name="connsiteX36" fmla="*/ 5612 w 10000"/>
                  <a:gd name="connsiteY36" fmla="*/ 535 h 9907"/>
                  <a:gd name="connsiteX37" fmla="*/ 4871 w 10000"/>
                  <a:gd name="connsiteY37" fmla="*/ 632 h 9907"/>
                  <a:gd name="connsiteX38" fmla="*/ 4724 w 10000"/>
                  <a:gd name="connsiteY38" fmla="*/ 878 h 9907"/>
                  <a:gd name="connsiteX39" fmla="*/ 4757 w 10000"/>
                  <a:gd name="connsiteY39" fmla="*/ 1083 h 9907"/>
                  <a:gd name="connsiteX40" fmla="*/ 4467 w 10000"/>
                  <a:gd name="connsiteY40" fmla="*/ 1410 h 9907"/>
                  <a:gd name="connsiteX41" fmla="*/ 4467 w 10000"/>
                  <a:gd name="connsiteY41" fmla="*/ 7639 h 9907"/>
                  <a:gd name="connsiteX42" fmla="*/ 4757 w 10000"/>
                  <a:gd name="connsiteY42" fmla="*/ 7966 h 9907"/>
                  <a:gd name="connsiteX43" fmla="*/ 4790 w 10000"/>
                  <a:gd name="connsiteY43" fmla="*/ 8200 h 9907"/>
                  <a:gd name="connsiteX44" fmla="*/ 4708 w 10000"/>
                  <a:gd name="connsiteY44" fmla="*/ 8362 h 9907"/>
                  <a:gd name="connsiteX45" fmla="*/ 4049 w 10000"/>
                  <a:gd name="connsiteY45" fmla="*/ 8443 h 9907"/>
                  <a:gd name="connsiteX46" fmla="*/ 3582 w 10000"/>
                  <a:gd name="connsiteY46" fmla="*/ 8389 h 9907"/>
                  <a:gd name="connsiteX47" fmla="*/ 3499 w 10000"/>
                  <a:gd name="connsiteY47" fmla="*/ 8229 h 9907"/>
                  <a:gd name="connsiteX48" fmla="*/ 3534 w 10000"/>
                  <a:gd name="connsiteY48" fmla="*/ 7979 h 9907"/>
                  <a:gd name="connsiteX49" fmla="*/ 3567 w 10000"/>
                  <a:gd name="connsiteY49" fmla="*/ 7993 h 9907"/>
                  <a:gd name="connsiteX50" fmla="*/ 4015 w 10000"/>
                  <a:gd name="connsiteY50" fmla="*/ 7639 h 9907"/>
                  <a:gd name="connsiteX51" fmla="*/ 4015 w 10000"/>
                  <a:gd name="connsiteY51" fmla="*/ 1410 h 9907"/>
                  <a:gd name="connsiteX52" fmla="*/ 3693 w 10000"/>
                  <a:gd name="connsiteY52" fmla="*/ 1083 h 9907"/>
                  <a:gd name="connsiteX53" fmla="*/ 3726 w 10000"/>
                  <a:gd name="connsiteY53" fmla="*/ 863 h 9907"/>
                  <a:gd name="connsiteX54" fmla="*/ 3582 w 10000"/>
                  <a:gd name="connsiteY54" fmla="*/ 604 h 9907"/>
                  <a:gd name="connsiteX55" fmla="*/ 3049 w 10000"/>
                  <a:gd name="connsiteY55" fmla="*/ 547 h 9907"/>
                  <a:gd name="connsiteX56" fmla="*/ 2323 w 10000"/>
                  <a:gd name="connsiteY56" fmla="*/ 645 h 9907"/>
                  <a:gd name="connsiteX57" fmla="*/ 2177 w 10000"/>
                  <a:gd name="connsiteY57" fmla="*/ 892 h 9907"/>
                  <a:gd name="connsiteX58" fmla="*/ 2209 w 10000"/>
                  <a:gd name="connsiteY58" fmla="*/ 1068 h 9907"/>
                  <a:gd name="connsiteX59" fmla="*/ 1777 w 10000"/>
                  <a:gd name="connsiteY59" fmla="*/ 1410 h 9907"/>
                  <a:gd name="connsiteX60" fmla="*/ 1777 w 10000"/>
                  <a:gd name="connsiteY60" fmla="*/ 7639 h 9907"/>
                  <a:gd name="connsiteX61" fmla="*/ 2177 w 10000"/>
                  <a:gd name="connsiteY61" fmla="*/ 7979 h 9907"/>
                  <a:gd name="connsiteX62" fmla="*/ 2224 w 10000"/>
                  <a:gd name="connsiteY62" fmla="*/ 8229 h 9907"/>
                  <a:gd name="connsiteX63" fmla="*/ 2145 w 10000"/>
                  <a:gd name="connsiteY63" fmla="*/ 8376 h 9907"/>
                  <a:gd name="connsiteX64" fmla="*/ 1483 w 10000"/>
                  <a:gd name="connsiteY64" fmla="*/ 8459 h 9907"/>
                  <a:gd name="connsiteX65" fmla="*/ 1016 w 10000"/>
                  <a:gd name="connsiteY65" fmla="*/ 8402 h 9907"/>
                  <a:gd name="connsiteX66" fmla="*/ 934 w 10000"/>
                  <a:gd name="connsiteY66" fmla="*/ 8256 h 9907"/>
                  <a:gd name="connsiteX67" fmla="*/ 982 w 10000"/>
                  <a:gd name="connsiteY67" fmla="*/ 7979 h 9907"/>
                  <a:gd name="connsiteX68" fmla="*/ 1338 w 10000"/>
                  <a:gd name="connsiteY68" fmla="*/ 7639 h 9907"/>
                  <a:gd name="connsiteX69" fmla="*/ 1338 w 10000"/>
                  <a:gd name="connsiteY69" fmla="*/ 1410 h 9907"/>
                  <a:gd name="connsiteX70" fmla="*/ 918 w 10000"/>
                  <a:gd name="connsiteY70" fmla="*/ 1068 h 9907"/>
                  <a:gd name="connsiteX71" fmla="*/ 934 w 10000"/>
                  <a:gd name="connsiteY71" fmla="*/ 931 h 9907"/>
                  <a:gd name="connsiteX72" fmla="*/ 838 w 10000"/>
                  <a:gd name="connsiteY72" fmla="*/ 547 h 9907"/>
                  <a:gd name="connsiteX73" fmla="*/ 401 w 10000"/>
                  <a:gd name="connsiteY73" fmla="*/ 374 h 9907"/>
                  <a:gd name="connsiteX74" fmla="*/ 191 w 10000"/>
                  <a:gd name="connsiteY74" fmla="*/ 303 h 9907"/>
                  <a:gd name="connsiteX75" fmla="*/ 128 w 10000"/>
                  <a:gd name="connsiteY75" fmla="*/ 277 h 9907"/>
                  <a:gd name="connsiteX76" fmla="*/ 128 w 10000"/>
                  <a:gd name="connsiteY76" fmla="*/ 277 h 9907"/>
                  <a:gd name="connsiteX77" fmla="*/ 144 w 10000"/>
                  <a:gd name="connsiteY77" fmla="*/ 247 h 9907"/>
                  <a:gd name="connsiteX78" fmla="*/ 516 w 10000"/>
                  <a:gd name="connsiteY78" fmla="*/ 71 h 9907"/>
                  <a:gd name="connsiteX79" fmla="*/ 401 w 10000"/>
                  <a:gd name="connsiteY79" fmla="*/ 1 h 9907"/>
                  <a:gd name="connsiteX80" fmla="*/ 144 w 10000"/>
                  <a:gd name="connsiteY80" fmla="*/ 113 h 9907"/>
                  <a:gd name="connsiteX81" fmla="*/ 0 w 10000"/>
                  <a:gd name="connsiteY81" fmla="*/ 262 h 9907"/>
                  <a:gd name="connsiteX82" fmla="*/ 0 w 10000"/>
                  <a:gd name="connsiteY82" fmla="*/ 277 h 9907"/>
                  <a:gd name="connsiteX83" fmla="*/ 128 w 10000"/>
                  <a:gd name="connsiteY83" fmla="*/ 402 h 9907"/>
                  <a:gd name="connsiteX84" fmla="*/ 484 w 10000"/>
                  <a:gd name="connsiteY84" fmla="*/ 506 h 9907"/>
                  <a:gd name="connsiteX85" fmla="*/ 724 w 10000"/>
                  <a:gd name="connsiteY85" fmla="*/ 619 h 9907"/>
                  <a:gd name="connsiteX86" fmla="*/ 807 w 10000"/>
                  <a:gd name="connsiteY86" fmla="*/ 931 h 9907"/>
                  <a:gd name="connsiteX87" fmla="*/ 790 w 10000"/>
                  <a:gd name="connsiteY87" fmla="*/ 1068 h 9907"/>
                  <a:gd name="connsiteX88" fmla="*/ 433 w 10000"/>
                  <a:gd name="connsiteY88" fmla="*/ 1410 h 9907"/>
                  <a:gd name="connsiteX89" fmla="*/ 433 w 10000"/>
                  <a:gd name="connsiteY89" fmla="*/ 7639 h 9907"/>
                  <a:gd name="connsiteX90" fmla="*/ 838 w 10000"/>
                  <a:gd name="connsiteY90" fmla="*/ 7979 h 9907"/>
                  <a:gd name="connsiteX91" fmla="*/ 807 w 10000"/>
                  <a:gd name="connsiteY91" fmla="*/ 8256 h 9907"/>
                  <a:gd name="connsiteX92" fmla="*/ 950 w 10000"/>
                  <a:gd name="connsiteY92" fmla="*/ 8514 h 9907"/>
                  <a:gd name="connsiteX93" fmla="*/ 1483 w 10000"/>
                  <a:gd name="connsiteY93" fmla="*/ 8565 h 9907"/>
                  <a:gd name="connsiteX94" fmla="*/ 2209 w 10000"/>
                  <a:gd name="connsiteY94" fmla="*/ 8472 h 9907"/>
                  <a:gd name="connsiteX95" fmla="*/ 2354 w 10000"/>
                  <a:gd name="connsiteY95" fmla="*/ 8229 h 9907"/>
                  <a:gd name="connsiteX96" fmla="*/ 2323 w 10000"/>
                  <a:gd name="connsiteY96" fmla="*/ 7979 h 9907"/>
                  <a:gd name="connsiteX97" fmla="*/ 2678 w 10000"/>
                  <a:gd name="connsiteY97" fmla="*/ 7639 h 9907"/>
                  <a:gd name="connsiteX98" fmla="*/ 2678 w 10000"/>
                  <a:gd name="connsiteY98" fmla="*/ 1410 h 9907"/>
                  <a:gd name="connsiteX99" fmla="*/ 2339 w 10000"/>
                  <a:gd name="connsiteY99" fmla="*/ 1068 h 9907"/>
                  <a:gd name="connsiteX100" fmla="*/ 2306 w 10000"/>
                  <a:gd name="connsiteY100" fmla="*/ 892 h 9907"/>
                  <a:gd name="connsiteX101" fmla="*/ 2388 w 10000"/>
                  <a:gd name="connsiteY101" fmla="*/ 741 h 9907"/>
                  <a:gd name="connsiteX102" fmla="*/ 3049 w 10000"/>
                  <a:gd name="connsiteY102" fmla="*/ 658 h 9907"/>
                  <a:gd name="connsiteX103" fmla="*/ 3517 w 10000"/>
                  <a:gd name="connsiteY103" fmla="*/ 715 h 9907"/>
                  <a:gd name="connsiteX104" fmla="*/ 3597 w 10000"/>
                  <a:gd name="connsiteY104" fmla="*/ 863 h 9907"/>
                  <a:gd name="connsiteX105" fmla="*/ 3567 w 10000"/>
                  <a:gd name="connsiteY105" fmla="*/ 1068 h 9907"/>
                  <a:gd name="connsiteX106" fmla="*/ 3567 w 10000"/>
                  <a:gd name="connsiteY106" fmla="*/ 1068 h 9907"/>
                  <a:gd name="connsiteX107" fmla="*/ 3112 w 10000"/>
                  <a:gd name="connsiteY107" fmla="*/ 1410 h 9907"/>
                  <a:gd name="connsiteX108" fmla="*/ 3112 w 10000"/>
                  <a:gd name="connsiteY108" fmla="*/ 7639 h 9907"/>
                  <a:gd name="connsiteX109" fmla="*/ 3403 w 10000"/>
                  <a:gd name="connsiteY109" fmla="*/ 7966 h 9907"/>
                  <a:gd name="connsiteX110" fmla="*/ 3372 w 10000"/>
                  <a:gd name="connsiteY110" fmla="*/ 8229 h 9907"/>
                  <a:gd name="connsiteX111" fmla="*/ 3517 w 10000"/>
                  <a:gd name="connsiteY111" fmla="*/ 8487 h 9907"/>
                  <a:gd name="connsiteX112" fmla="*/ 4049 w 10000"/>
                  <a:gd name="connsiteY112" fmla="*/ 8554 h 9907"/>
                  <a:gd name="connsiteX113" fmla="*/ 4771 w 10000"/>
                  <a:gd name="connsiteY113" fmla="*/ 8459 h 9907"/>
                  <a:gd name="connsiteX114" fmla="*/ 4918 w 10000"/>
                  <a:gd name="connsiteY114" fmla="*/ 8200 h 9907"/>
                  <a:gd name="connsiteX115" fmla="*/ 4885 w 10000"/>
                  <a:gd name="connsiteY115" fmla="*/ 7979 h 9907"/>
                  <a:gd name="connsiteX116" fmla="*/ 4918 w 10000"/>
                  <a:gd name="connsiteY116" fmla="*/ 7993 h 9907"/>
                  <a:gd name="connsiteX117" fmla="*/ 5371 w 10000"/>
                  <a:gd name="connsiteY117" fmla="*/ 7639 h 9907"/>
                  <a:gd name="connsiteX118" fmla="*/ 5371 w 10000"/>
                  <a:gd name="connsiteY118" fmla="*/ 1410 h 9907"/>
                  <a:gd name="connsiteX119" fmla="*/ 4918 w 10000"/>
                  <a:gd name="connsiteY119" fmla="*/ 1068 h 9907"/>
                  <a:gd name="connsiteX120" fmla="*/ 4885 w 10000"/>
                  <a:gd name="connsiteY120" fmla="*/ 1068 h 9907"/>
                  <a:gd name="connsiteX121" fmla="*/ 4871 w 10000"/>
                  <a:gd name="connsiteY121" fmla="*/ 878 h 9907"/>
                  <a:gd name="connsiteX122" fmla="*/ 4935 w 10000"/>
                  <a:gd name="connsiteY122" fmla="*/ 726 h 9907"/>
                  <a:gd name="connsiteX123" fmla="*/ 5612 w 10000"/>
                  <a:gd name="connsiteY123" fmla="*/ 645 h 9907"/>
                  <a:gd name="connsiteX124" fmla="*/ 6082 w 10000"/>
                  <a:gd name="connsiteY124" fmla="*/ 699 h 9907"/>
                  <a:gd name="connsiteX125" fmla="*/ 6161 w 10000"/>
                  <a:gd name="connsiteY125" fmla="*/ 852 h 9907"/>
                  <a:gd name="connsiteX126" fmla="*/ 6113 w 10000"/>
                  <a:gd name="connsiteY126" fmla="*/ 1083 h 9907"/>
                  <a:gd name="connsiteX127" fmla="*/ 5807 w 10000"/>
                  <a:gd name="connsiteY127" fmla="*/ 1410 h 9907"/>
                  <a:gd name="connsiteX128" fmla="*/ 5807 w 10000"/>
                  <a:gd name="connsiteY128" fmla="*/ 7639 h 9907"/>
                  <a:gd name="connsiteX129" fmla="*/ 6096 w 10000"/>
                  <a:gd name="connsiteY129" fmla="*/ 7966 h 9907"/>
                  <a:gd name="connsiteX130" fmla="*/ 6049 w 10000"/>
                  <a:gd name="connsiteY130" fmla="*/ 8229 h 9907"/>
                  <a:gd name="connsiteX131" fmla="*/ 6208 w 10000"/>
                  <a:gd name="connsiteY131" fmla="*/ 8487 h 9907"/>
                  <a:gd name="connsiteX132" fmla="*/ 6741 w 10000"/>
                  <a:gd name="connsiteY132" fmla="*/ 8554 h 9907"/>
                  <a:gd name="connsiteX133" fmla="*/ 7467 w 10000"/>
                  <a:gd name="connsiteY133" fmla="*/ 8459 h 9907"/>
                  <a:gd name="connsiteX134" fmla="*/ 7613 w 10000"/>
                  <a:gd name="connsiteY134" fmla="*/ 8200 h 9907"/>
                  <a:gd name="connsiteX135" fmla="*/ 7581 w 10000"/>
                  <a:gd name="connsiteY135" fmla="*/ 7993 h 9907"/>
                  <a:gd name="connsiteX136" fmla="*/ 7597 w 10000"/>
                  <a:gd name="connsiteY136" fmla="*/ 7993 h 9907"/>
                  <a:gd name="connsiteX137" fmla="*/ 8049 w 10000"/>
                  <a:gd name="connsiteY137" fmla="*/ 7639 h 9907"/>
                  <a:gd name="connsiteX138" fmla="*/ 8049 w 10000"/>
                  <a:gd name="connsiteY138" fmla="*/ 1410 h 9907"/>
                  <a:gd name="connsiteX139" fmla="*/ 7597 w 10000"/>
                  <a:gd name="connsiteY139" fmla="*/ 1068 h 9907"/>
                  <a:gd name="connsiteX140" fmla="*/ 7581 w 10000"/>
                  <a:gd name="connsiteY140" fmla="*/ 1068 h 9907"/>
                  <a:gd name="connsiteX141" fmla="*/ 7566 w 10000"/>
                  <a:gd name="connsiteY141" fmla="*/ 878 h 9907"/>
                  <a:gd name="connsiteX142" fmla="*/ 7646 w 10000"/>
                  <a:gd name="connsiteY142" fmla="*/ 726 h 9907"/>
                  <a:gd name="connsiteX143" fmla="*/ 8306 w 10000"/>
                  <a:gd name="connsiteY143" fmla="*/ 645 h 9907"/>
                  <a:gd name="connsiteX144" fmla="*/ 8773 w 10000"/>
                  <a:gd name="connsiteY144" fmla="*/ 699 h 9907"/>
                  <a:gd name="connsiteX145" fmla="*/ 8857 w 10000"/>
                  <a:gd name="connsiteY145" fmla="*/ 852 h 9907"/>
                  <a:gd name="connsiteX146" fmla="*/ 8822 w 10000"/>
                  <a:gd name="connsiteY146" fmla="*/ 1083 h 9907"/>
                  <a:gd name="connsiteX147" fmla="*/ 8500 w 10000"/>
                  <a:gd name="connsiteY147" fmla="*/ 1410 h 9907"/>
                  <a:gd name="connsiteX148" fmla="*/ 8500 w 10000"/>
                  <a:gd name="connsiteY148" fmla="*/ 7639 h 9907"/>
                  <a:gd name="connsiteX149" fmla="*/ 8888 w 10000"/>
                  <a:gd name="connsiteY149" fmla="*/ 7979 h 9907"/>
                  <a:gd name="connsiteX150" fmla="*/ 9016 w 10000"/>
                  <a:gd name="connsiteY150" fmla="*/ 8402 h 9907"/>
                  <a:gd name="connsiteX151" fmla="*/ 8952 w 10000"/>
                  <a:gd name="connsiteY151" fmla="*/ 8542 h 9907"/>
                  <a:gd name="connsiteX152" fmla="*/ 8727 w 10000"/>
                  <a:gd name="connsiteY152" fmla="*/ 8594 h 9907"/>
                  <a:gd name="connsiteX153" fmla="*/ 8146 w 10000"/>
                  <a:gd name="connsiteY153" fmla="*/ 8609 h 9907"/>
                  <a:gd name="connsiteX154" fmla="*/ 7677 w 10000"/>
                  <a:gd name="connsiteY154" fmla="*/ 8692 h 9907"/>
                  <a:gd name="connsiteX155" fmla="*/ 7566 w 10000"/>
                  <a:gd name="connsiteY155" fmla="*/ 8910 h 9907"/>
                  <a:gd name="connsiteX156" fmla="*/ 7903 w 10000"/>
                  <a:gd name="connsiteY156" fmla="*/ 9346 h 9907"/>
                  <a:gd name="connsiteX157" fmla="*/ 8757 w 10000"/>
                  <a:gd name="connsiteY157" fmla="*/ 9415 h 9907"/>
                  <a:gd name="connsiteX158" fmla="*/ 9531 w 10000"/>
                  <a:gd name="connsiteY158" fmla="*/ 9481 h 9907"/>
                  <a:gd name="connsiteX159" fmla="*/ 9758 w 10000"/>
                  <a:gd name="connsiteY159" fmla="*/ 9634 h 9907"/>
                  <a:gd name="connsiteX160" fmla="*/ 9872 w 10000"/>
                  <a:gd name="connsiteY160" fmla="*/ 9814 h 9907"/>
                  <a:gd name="connsiteX161" fmla="*/ 9791 w 10000"/>
                  <a:gd name="connsiteY161" fmla="*/ 9907 h 9907"/>
                  <a:gd name="connsiteX162" fmla="*/ 10000 w 10000"/>
                  <a:gd name="connsiteY162" fmla="*/ 9814 h 9907"/>
                  <a:gd name="connsiteX163" fmla="*/ 9858 w 10000"/>
                  <a:gd name="connsiteY163" fmla="*/ 9550 h 9907"/>
                  <a:gd name="connsiteX0" fmla="*/ 9858 w 9872"/>
                  <a:gd name="connsiteY0" fmla="*/ 9640 h 10000"/>
                  <a:gd name="connsiteX1" fmla="*/ 9599 w 9872"/>
                  <a:gd name="connsiteY1" fmla="*/ 9478 h 10000"/>
                  <a:gd name="connsiteX2" fmla="*/ 8773 w 9872"/>
                  <a:gd name="connsiteY2" fmla="*/ 9392 h 10000"/>
                  <a:gd name="connsiteX3" fmla="*/ 7967 w 9872"/>
                  <a:gd name="connsiteY3" fmla="*/ 9339 h 10000"/>
                  <a:gd name="connsiteX4" fmla="*/ 7693 w 9872"/>
                  <a:gd name="connsiteY4" fmla="*/ 8994 h 10000"/>
                  <a:gd name="connsiteX5" fmla="*/ 7757 w 9872"/>
                  <a:gd name="connsiteY5" fmla="*/ 8854 h 10000"/>
                  <a:gd name="connsiteX6" fmla="*/ 7967 w 9872"/>
                  <a:gd name="connsiteY6" fmla="*/ 8814 h 10000"/>
                  <a:gd name="connsiteX7" fmla="*/ 8563 w 9872"/>
                  <a:gd name="connsiteY7" fmla="*/ 8801 h 10000"/>
                  <a:gd name="connsiteX8" fmla="*/ 9032 w 9872"/>
                  <a:gd name="connsiteY8" fmla="*/ 8704 h 10000"/>
                  <a:gd name="connsiteX9" fmla="*/ 9146 w 9872"/>
                  <a:gd name="connsiteY9" fmla="*/ 8481 h 10000"/>
                  <a:gd name="connsiteX10" fmla="*/ 9032 w 9872"/>
                  <a:gd name="connsiteY10" fmla="*/ 8054 h 10000"/>
                  <a:gd name="connsiteX11" fmla="*/ 9403 w 9872"/>
                  <a:gd name="connsiteY11" fmla="*/ 7711 h 10000"/>
                  <a:gd name="connsiteX12" fmla="*/ 9403 w 9872"/>
                  <a:gd name="connsiteY12" fmla="*/ 1423 h 10000"/>
                  <a:gd name="connsiteX13" fmla="*/ 8952 w 9872"/>
                  <a:gd name="connsiteY13" fmla="*/ 1078 h 10000"/>
                  <a:gd name="connsiteX14" fmla="*/ 8985 w 9872"/>
                  <a:gd name="connsiteY14" fmla="*/ 860 h 10000"/>
                  <a:gd name="connsiteX15" fmla="*/ 8822 w 9872"/>
                  <a:gd name="connsiteY15" fmla="*/ 596 h 10000"/>
                  <a:gd name="connsiteX16" fmla="*/ 8306 w 9872"/>
                  <a:gd name="connsiteY16" fmla="*/ 540 h 10000"/>
                  <a:gd name="connsiteX17" fmla="*/ 7581 w 9872"/>
                  <a:gd name="connsiteY17" fmla="*/ 638 h 10000"/>
                  <a:gd name="connsiteX18" fmla="*/ 7436 w 9872"/>
                  <a:gd name="connsiteY18" fmla="*/ 886 h 10000"/>
                  <a:gd name="connsiteX19" fmla="*/ 7467 w 9872"/>
                  <a:gd name="connsiteY19" fmla="*/ 1093 h 10000"/>
                  <a:gd name="connsiteX20" fmla="*/ 7147 w 9872"/>
                  <a:gd name="connsiteY20" fmla="*/ 1423 h 10000"/>
                  <a:gd name="connsiteX21" fmla="*/ 7147 w 9872"/>
                  <a:gd name="connsiteY21" fmla="*/ 7711 h 10000"/>
                  <a:gd name="connsiteX22" fmla="*/ 7452 w 9872"/>
                  <a:gd name="connsiteY22" fmla="*/ 8041 h 10000"/>
                  <a:gd name="connsiteX23" fmla="*/ 7483 w 9872"/>
                  <a:gd name="connsiteY23" fmla="*/ 8277 h 10000"/>
                  <a:gd name="connsiteX24" fmla="*/ 7403 w 9872"/>
                  <a:gd name="connsiteY24" fmla="*/ 8440 h 10000"/>
                  <a:gd name="connsiteX25" fmla="*/ 6741 w 9872"/>
                  <a:gd name="connsiteY25" fmla="*/ 8522 h 10000"/>
                  <a:gd name="connsiteX26" fmla="*/ 6258 w 9872"/>
                  <a:gd name="connsiteY26" fmla="*/ 8468 h 10000"/>
                  <a:gd name="connsiteX27" fmla="*/ 6177 w 9872"/>
                  <a:gd name="connsiteY27" fmla="*/ 8306 h 10000"/>
                  <a:gd name="connsiteX28" fmla="*/ 6224 w 9872"/>
                  <a:gd name="connsiteY28" fmla="*/ 8054 h 10000"/>
                  <a:gd name="connsiteX29" fmla="*/ 6258 w 9872"/>
                  <a:gd name="connsiteY29" fmla="*/ 8068 h 10000"/>
                  <a:gd name="connsiteX30" fmla="*/ 6708 w 9872"/>
                  <a:gd name="connsiteY30" fmla="*/ 7711 h 10000"/>
                  <a:gd name="connsiteX31" fmla="*/ 6708 w 9872"/>
                  <a:gd name="connsiteY31" fmla="*/ 1423 h 10000"/>
                  <a:gd name="connsiteX32" fmla="*/ 6258 w 9872"/>
                  <a:gd name="connsiteY32" fmla="*/ 1078 h 10000"/>
                  <a:gd name="connsiteX33" fmla="*/ 6258 w 9872"/>
                  <a:gd name="connsiteY33" fmla="*/ 1078 h 10000"/>
                  <a:gd name="connsiteX34" fmla="*/ 6288 w 9872"/>
                  <a:gd name="connsiteY34" fmla="*/ 860 h 10000"/>
                  <a:gd name="connsiteX35" fmla="*/ 6129 w 9872"/>
                  <a:gd name="connsiteY35" fmla="*/ 596 h 10000"/>
                  <a:gd name="connsiteX36" fmla="*/ 5612 w 9872"/>
                  <a:gd name="connsiteY36" fmla="*/ 540 h 10000"/>
                  <a:gd name="connsiteX37" fmla="*/ 4871 w 9872"/>
                  <a:gd name="connsiteY37" fmla="*/ 638 h 10000"/>
                  <a:gd name="connsiteX38" fmla="*/ 4724 w 9872"/>
                  <a:gd name="connsiteY38" fmla="*/ 886 h 10000"/>
                  <a:gd name="connsiteX39" fmla="*/ 4757 w 9872"/>
                  <a:gd name="connsiteY39" fmla="*/ 1093 h 10000"/>
                  <a:gd name="connsiteX40" fmla="*/ 4467 w 9872"/>
                  <a:gd name="connsiteY40" fmla="*/ 1423 h 10000"/>
                  <a:gd name="connsiteX41" fmla="*/ 4467 w 9872"/>
                  <a:gd name="connsiteY41" fmla="*/ 7711 h 10000"/>
                  <a:gd name="connsiteX42" fmla="*/ 4757 w 9872"/>
                  <a:gd name="connsiteY42" fmla="*/ 8041 h 10000"/>
                  <a:gd name="connsiteX43" fmla="*/ 4790 w 9872"/>
                  <a:gd name="connsiteY43" fmla="*/ 8277 h 10000"/>
                  <a:gd name="connsiteX44" fmla="*/ 4708 w 9872"/>
                  <a:gd name="connsiteY44" fmla="*/ 8440 h 10000"/>
                  <a:gd name="connsiteX45" fmla="*/ 4049 w 9872"/>
                  <a:gd name="connsiteY45" fmla="*/ 8522 h 10000"/>
                  <a:gd name="connsiteX46" fmla="*/ 3582 w 9872"/>
                  <a:gd name="connsiteY46" fmla="*/ 8468 h 10000"/>
                  <a:gd name="connsiteX47" fmla="*/ 3499 w 9872"/>
                  <a:gd name="connsiteY47" fmla="*/ 8306 h 10000"/>
                  <a:gd name="connsiteX48" fmla="*/ 3534 w 9872"/>
                  <a:gd name="connsiteY48" fmla="*/ 8054 h 10000"/>
                  <a:gd name="connsiteX49" fmla="*/ 3567 w 9872"/>
                  <a:gd name="connsiteY49" fmla="*/ 8068 h 10000"/>
                  <a:gd name="connsiteX50" fmla="*/ 4015 w 9872"/>
                  <a:gd name="connsiteY50" fmla="*/ 7711 h 10000"/>
                  <a:gd name="connsiteX51" fmla="*/ 4015 w 9872"/>
                  <a:gd name="connsiteY51" fmla="*/ 1423 h 10000"/>
                  <a:gd name="connsiteX52" fmla="*/ 3693 w 9872"/>
                  <a:gd name="connsiteY52" fmla="*/ 1093 h 10000"/>
                  <a:gd name="connsiteX53" fmla="*/ 3726 w 9872"/>
                  <a:gd name="connsiteY53" fmla="*/ 871 h 10000"/>
                  <a:gd name="connsiteX54" fmla="*/ 3582 w 9872"/>
                  <a:gd name="connsiteY54" fmla="*/ 610 h 10000"/>
                  <a:gd name="connsiteX55" fmla="*/ 3049 w 9872"/>
                  <a:gd name="connsiteY55" fmla="*/ 552 h 10000"/>
                  <a:gd name="connsiteX56" fmla="*/ 2323 w 9872"/>
                  <a:gd name="connsiteY56" fmla="*/ 651 h 10000"/>
                  <a:gd name="connsiteX57" fmla="*/ 2177 w 9872"/>
                  <a:gd name="connsiteY57" fmla="*/ 900 h 10000"/>
                  <a:gd name="connsiteX58" fmla="*/ 2209 w 9872"/>
                  <a:gd name="connsiteY58" fmla="*/ 1078 h 10000"/>
                  <a:gd name="connsiteX59" fmla="*/ 1777 w 9872"/>
                  <a:gd name="connsiteY59" fmla="*/ 1423 h 10000"/>
                  <a:gd name="connsiteX60" fmla="*/ 1777 w 9872"/>
                  <a:gd name="connsiteY60" fmla="*/ 7711 h 10000"/>
                  <a:gd name="connsiteX61" fmla="*/ 2177 w 9872"/>
                  <a:gd name="connsiteY61" fmla="*/ 8054 h 10000"/>
                  <a:gd name="connsiteX62" fmla="*/ 2224 w 9872"/>
                  <a:gd name="connsiteY62" fmla="*/ 8306 h 10000"/>
                  <a:gd name="connsiteX63" fmla="*/ 2145 w 9872"/>
                  <a:gd name="connsiteY63" fmla="*/ 8455 h 10000"/>
                  <a:gd name="connsiteX64" fmla="*/ 1483 w 9872"/>
                  <a:gd name="connsiteY64" fmla="*/ 8538 h 10000"/>
                  <a:gd name="connsiteX65" fmla="*/ 1016 w 9872"/>
                  <a:gd name="connsiteY65" fmla="*/ 8481 h 10000"/>
                  <a:gd name="connsiteX66" fmla="*/ 934 w 9872"/>
                  <a:gd name="connsiteY66" fmla="*/ 8334 h 10000"/>
                  <a:gd name="connsiteX67" fmla="*/ 982 w 9872"/>
                  <a:gd name="connsiteY67" fmla="*/ 8054 h 10000"/>
                  <a:gd name="connsiteX68" fmla="*/ 1338 w 9872"/>
                  <a:gd name="connsiteY68" fmla="*/ 7711 h 10000"/>
                  <a:gd name="connsiteX69" fmla="*/ 1338 w 9872"/>
                  <a:gd name="connsiteY69" fmla="*/ 1423 h 10000"/>
                  <a:gd name="connsiteX70" fmla="*/ 918 w 9872"/>
                  <a:gd name="connsiteY70" fmla="*/ 1078 h 10000"/>
                  <a:gd name="connsiteX71" fmla="*/ 934 w 9872"/>
                  <a:gd name="connsiteY71" fmla="*/ 940 h 10000"/>
                  <a:gd name="connsiteX72" fmla="*/ 838 w 9872"/>
                  <a:gd name="connsiteY72" fmla="*/ 552 h 10000"/>
                  <a:gd name="connsiteX73" fmla="*/ 401 w 9872"/>
                  <a:gd name="connsiteY73" fmla="*/ 378 h 10000"/>
                  <a:gd name="connsiteX74" fmla="*/ 191 w 9872"/>
                  <a:gd name="connsiteY74" fmla="*/ 306 h 10000"/>
                  <a:gd name="connsiteX75" fmla="*/ 128 w 9872"/>
                  <a:gd name="connsiteY75" fmla="*/ 280 h 10000"/>
                  <a:gd name="connsiteX76" fmla="*/ 128 w 9872"/>
                  <a:gd name="connsiteY76" fmla="*/ 280 h 10000"/>
                  <a:gd name="connsiteX77" fmla="*/ 144 w 9872"/>
                  <a:gd name="connsiteY77" fmla="*/ 249 h 10000"/>
                  <a:gd name="connsiteX78" fmla="*/ 516 w 9872"/>
                  <a:gd name="connsiteY78" fmla="*/ 72 h 10000"/>
                  <a:gd name="connsiteX79" fmla="*/ 401 w 9872"/>
                  <a:gd name="connsiteY79" fmla="*/ 1 h 10000"/>
                  <a:gd name="connsiteX80" fmla="*/ 144 w 9872"/>
                  <a:gd name="connsiteY80" fmla="*/ 114 h 10000"/>
                  <a:gd name="connsiteX81" fmla="*/ 0 w 9872"/>
                  <a:gd name="connsiteY81" fmla="*/ 264 h 10000"/>
                  <a:gd name="connsiteX82" fmla="*/ 0 w 9872"/>
                  <a:gd name="connsiteY82" fmla="*/ 280 h 10000"/>
                  <a:gd name="connsiteX83" fmla="*/ 128 w 9872"/>
                  <a:gd name="connsiteY83" fmla="*/ 406 h 10000"/>
                  <a:gd name="connsiteX84" fmla="*/ 484 w 9872"/>
                  <a:gd name="connsiteY84" fmla="*/ 511 h 10000"/>
                  <a:gd name="connsiteX85" fmla="*/ 724 w 9872"/>
                  <a:gd name="connsiteY85" fmla="*/ 625 h 10000"/>
                  <a:gd name="connsiteX86" fmla="*/ 807 w 9872"/>
                  <a:gd name="connsiteY86" fmla="*/ 940 h 10000"/>
                  <a:gd name="connsiteX87" fmla="*/ 790 w 9872"/>
                  <a:gd name="connsiteY87" fmla="*/ 1078 h 10000"/>
                  <a:gd name="connsiteX88" fmla="*/ 433 w 9872"/>
                  <a:gd name="connsiteY88" fmla="*/ 1423 h 10000"/>
                  <a:gd name="connsiteX89" fmla="*/ 433 w 9872"/>
                  <a:gd name="connsiteY89" fmla="*/ 7711 h 10000"/>
                  <a:gd name="connsiteX90" fmla="*/ 838 w 9872"/>
                  <a:gd name="connsiteY90" fmla="*/ 8054 h 10000"/>
                  <a:gd name="connsiteX91" fmla="*/ 807 w 9872"/>
                  <a:gd name="connsiteY91" fmla="*/ 8334 h 10000"/>
                  <a:gd name="connsiteX92" fmla="*/ 950 w 9872"/>
                  <a:gd name="connsiteY92" fmla="*/ 8594 h 10000"/>
                  <a:gd name="connsiteX93" fmla="*/ 1483 w 9872"/>
                  <a:gd name="connsiteY93" fmla="*/ 8645 h 10000"/>
                  <a:gd name="connsiteX94" fmla="*/ 2209 w 9872"/>
                  <a:gd name="connsiteY94" fmla="*/ 8552 h 10000"/>
                  <a:gd name="connsiteX95" fmla="*/ 2354 w 9872"/>
                  <a:gd name="connsiteY95" fmla="*/ 8306 h 10000"/>
                  <a:gd name="connsiteX96" fmla="*/ 2323 w 9872"/>
                  <a:gd name="connsiteY96" fmla="*/ 8054 h 10000"/>
                  <a:gd name="connsiteX97" fmla="*/ 2678 w 9872"/>
                  <a:gd name="connsiteY97" fmla="*/ 7711 h 10000"/>
                  <a:gd name="connsiteX98" fmla="*/ 2678 w 9872"/>
                  <a:gd name="connsiteY98" fmla="*/ 1423 h 10000"/>
                  <a:gd name="connsiteX99" fmla="*/ 2339 w 9872"/>
                  <a:gd name="connsiteY99" fmla="*/ 1078 h 10000"/>
                  <a:gd name="connsiteX100" fmla="*/ 2306 w 9872"/>
                  <a:gd name="connsiteY100" fmla="*/ 900 h 10000"/>
                  <a:gd name="connsiteX101" fmla="*/ 2388 w 9872"/>
                  <a:gd name="connsiteY101" fmla="*/ 748 h 10000"/>
                  <a:gd name="connsiteX102" fmla="*/ 3049 w 9872"/>
                  <a:gd name="connsiteY102" fmla="*/ 664 h 10000"/>
                  <a:gd name="connsiteX103" fmla="*/ 3517 w 9872"/>
                  <a:gd name="connsiteY103" fmla="*/ 722 h 10000"/>
                  <a:gd name="connsiteX104" fmla="*/ 3597 w 9872"/>
                  <a:gd name="connsiteY104" fmla="*/ 871 h 10000"/>
                  <a:gd name="connsiteX105" fmla="*/ 3567 w 9872"/>
                  <a:gd name="connsiteY105" fmla="*/ 1078 h 10000"/>
                  <a:gd name="connsiteX106" fmla="*/ 3567 w 9872"/>
                  <a:gd name="connsiteY106" fmla="*/ 1078 h 10000"/>
                  <a:gd name="connsiteX107" fmla="*/ 3112 w 9872"/>
                  <a:gd name="connsiteY107" fmla="*/ 1423 h 10000"/>
                  <a:gd name="connsiteX108" fmla="*/ 3112 w 9872"/>
                  <a:gd name="connsiteY108" fmla="*/ 7711 h 10000"/>
                  <a:gd name="connsiteX109" fmla="*/ 3403 w 9872"/>
                  <a:gd name="connsiteY109" fmla="*/ 8041 h 10000"/>
                  <a:gd name="connsiteX110" fmla="*/ 3372 w 9872"/>
                  <a:gd name="connsiteY110" fmla="*/ 8306 h 10000"/>
                  <a:gd name="connsiteX111" fmla="*/ 3517 w 9872"/>
                  <a:gd name="connsiteY111" fmla="*/ 8567 h 10000"/>
                  <a:gd name="connsiteX112" fmla="*/ 4049 w 9872"/>
                  <a:gd name="connsiteY112" fmla="*/ 8634 h 10000"/>
                  <a:gd name="connsiteX113" fmla="*/ 4771 w 9872"/>
                  <a:gd name="connsiteY113" fmla="*/ 8538 h 10000"/>
                  <a:gd name="connsiteX114" fmla="*/ 4918 w 9872"/>
                  <a:gd name="connsiteY114" fmla="*/ 8277 h 10000"/>
                  <a:gd name="connsiteX115" fmla="*/ 4885 w 9872"/>
                  <a:gd name="connsiteY115" fmla="*/ 8054 h 10000"/>
                  <a:gd name="connsiteX116" fmla="*/ 4918 w 9872"/>
                  <a:gd name="connsiteY116" fmla="*/ 8068 h 10000"/>
                  <a:gd name="connsiteX117" fmla="*/ 5371 w 9872"/>
                  <a:gd name="connsiteY117" fmla="*/ 7711 h 10000"/>
                  <a:gd name="connsiteX118" fmla="*/ 5371 w 9872"/>
                  <a:gd name="connsiteY118" fmla="*/ 1423 h 10000"/>
                  <a:gd name="connsiteX119" fmla="*/ 4918 w 9872"/>
                  <a:gd name="connsiteY119" fmla="*/ 1078 h 10000"/>
                  <a:gd name="connsiteX120" fmla="*/ 4885 w 9872"/>
                  <a:gd name="connsiteY120" fmla="*/ 1078 h 10000"/>
                  <a:gd name="connsiteX121" fmla="*/ 4871 w 9872"/>
                  <a:gd name="connsiteY121" fmla="*/ 886 h 10000"/>
                  <a:gd name="connsiteX122" fmla="*/ 4935 w 9872"/>
                  <a:gd name="connsiteY122" fmla="*/ 733 h 10000"/>
                  <a:gd name="connsiteX123" fmla="*/ 5612 w 9872"/>
                  <a:gd name="connsiteY123" fmla="*/ 651 h 10000"/>
                  <a:gd name="connsiteX124" fmla="*/ 6082 w 9872"/>
                  <a:gd name="connsiteY124" fmla="*/ 706 h 10000"/>
                  <a:gd name="connsiteX125" fmla="*/ 6161 w 9872"/>
                  <a:gd name="connsiteY125" fmla="*/ 860 h 10000"/>
                  <a:gd name="connsiteX126" fmla="*/ 6113 w 9872"/>
                  <a:gd name="connsiteY126" fmla="*/ 1093 h 10000"/>
                  <a:gd name="connsiteX127" fmla="*/ 5807 w 9872"/>
                  <a:gd name="connsiteY127" fmla="*/ 1423 h 10000"/>
                  <a:gd name="connsiteX128" fmla="*/ 5807 w 9872"/>
                  <a:gd name="connsiteY128" fmla="*/ 7711 h 10000"/>
                  <a:gd name="connsiteX129" fmla="*/ 6096 w 9872"/>
                  <a:gd name="connsiteY129" fmla="*/ 8041 h 10000"/>
                  <a:gd name="connsiteX130" fmla="*/ 6049 w 9872"/>
                  <a:gd name="connsiteY130" fmla="*/ 8306 h 10000"/>
                  <a:gd name="connsiteX131" fmla="*/ 6208 w 9872"/>
                  <a:gd name="connsiteY131" fmla="*/ 8567 h 10000"/>
                  <a:gd name="connsiteX132" fmla="*/ 6741 w 9872"/>
                  <a:gd name="connsiteY132" fmla="*/ 8634 h 10000"/>
                  <a:gd name="connsiteX133" fmla="*/ 7467 w 9872"/>
                  <a:gd name="connsiteY133" fmla="*/ 8538 h 10000"/>
                  <a:gd name="connsiteX134" fmla="*/ 7613 w 9872"/>
                  <a:gd name="connsiteY134" fmla="*/ 8277 h 10000"/>
                  <a:gd name="connsiteX135" fmla="*/ 7581 w 9872"/>
                  <a:gd name="connsiteY135" fmla="*/ 8068 h 10000"/>
                  <a:gd name="connsiteX136" fmla="*/ 7597 w 9872"/>
                  <a:gd name="connsiteY136" fmla="*/ 8068 h 10000"/>
                  <a:gd name="connsiteX137" fmla="*/ 8049 w 9872"/>
                  <a:gd name="connsiteY137" fmla="*/ 7711 h 10000"/>
                  <a:gd name="connsiteX138" fmla="*/ 8049 w 9872"/>
                  <a:gd name="connsiteY138" fmla="*/ 1423 h 10000"/>
                  <a:gd name="connsiteX139" fmla="*/ 7597 w 9872"/>
                  <a:gd name="connsiteY139" fmla="*/ 1078 h 10000"/>
                  <a:gd name="connsiteX140" fmla="*/ 7581 w 9872"/>
                  <a:gd name="connsiteY140" fmla="*/ 1078 h 10000"/>
                  <a:gd name="connsiteX141" fmla="*/ 7566 w 9872"/>
                  <a:gd name="connsiteY141" fmla="*/ 886 h 10000"/>
                  <a:gd name="connsiteX142" fmla="*/ 7646 w 9872"/>
                  <a:gd name="connsiteY142" fmla="*/ 733 h 10000"/>
                  <a:gd name="connsiteX143" fmla="*/ 8306 w 9872"/>
                  <a:gd name="connsiteY143" fmla="*/ 651 h 10000"/>
                  <a:gd name="connsiteX144" fmla="*/ 8773 w 9872"/>
                  <a:gd name="connsiteY144" fmla="*/ 706 h 10000"/>
                  <a:gd name="connsiteX145" fmla="*/ 8857 w 9872"/>
                  <a:gd name="connsiteY145" fmla="*/ 860 h 10000"/>
                  <a:gd name="connsiteX146" fmla="*/ 8822 w 9872"/>
                  <a:gd name="connsiteY146" fmla="*/ 1093 h 10000"/>
                  <a:gd name="connsiteX147" fmla="*/ 8500 w 9872"/>
                  <a:gd name="connsiteY147" fmla="*/ 1423 h 10000"/>
                  <a:gd name="connsiteX148" fmla="*/ 8500 w 9872"/>
                  <a:gd name="connsiteY148" fmla="*/ 7711 h 10000"/>
                  <a:gd name="connsiteX149" fmla="*/ 8888 w 9872"/>
                  <a:gd name="connsiteY149" fmla="*/ 8054 h 10000"/>
                  <a:gd name="connsiteX150" fmla="*/ 9016 w 9872"/>
                  <a:gd name="connsiteY150" fmla="*/ 8481 h 10000"/>
                  <a:gd name="connsiteX151" fmla="*/ 8952 w 9872"/>
                  <a:gd name="connsiteY151" fmla="*/ 8622 h 10000"/>
                  <a:gd name="connsiteX152" fmla="*/ 8727 w 9872"/>
                  <a:gd name="connsiteY152" fmla="*/ 8675 h 10000"/>
                  <a:gd name="connsiteX153" fmla="*/ 8146 w 9872"/>
                  <a:gd name="connsiteY153" fmla="*/ 8690 h 10000"/>
                  <a:gd name="connsiteX154" fmla="*/ 7677 w 9872"/>
                  <a:gd name="connsiteY154" fmla="*/ 8774 h 10000"/>
                  <a:gd name="connsiteX155" fmla="*/ 7566 w 9872"/>
                  <a:gd name="connsiteY155" fmla="*/ 8994 h 10000"/>
                  <a:gd name="connsiteX156" fmla="*/ 7903 w 9872"/>
                  <a:gd name="connsiteY156" fmla="*/ 9434 h 10000"/>
                  <a:gd name="connsiteX157" fmla="*/ 8757 w 9872"/>
                  <a:gd name="connsiteY157" fmla="*/ 9503 h 10000"/>
                  <a:gd name="connsiteX158" fmla="*/ 9531 w 9872"/>
                  <a:gd name="connsiteY158" fmla="*/ 9570 h 10000"/>
                  <a:gd name="connsiteX159" fmla="*/ 9758 w 9872"/>
                  <a:gd name="connsiteY159" fmla="*/ 9724 h 10000"/>
                  <a:gd name="connsiteX160" fmla="*/ 9872 w 9872"/>
                  <a:gd name="connsiteY160" fmla="*/ 9906 h 10000"/>
                  <a:gd name="connsiteX161" fmla="*/ 9791 w 9872"/>
                  <a:gd name="connsiteY161" fmla="*/ 10000 h 10000"/>
                  <a:gd name="connsiteX162" fmla="*/ 9858 w 9872"/>
                  <a:gd name="connsiteY162" fmla="*/ 9640 h 10000"/>
                  <a:gd name="connsiteX0" fmla="*/ 9986 w 10005"/>
                  <a:gd name="connsiteY0" fmla="*/ 9640 h 9906"/>
                  <a:gd name="connsiteX1" fmla="*/ 9723 w 10005"/>
                  <a:gd name="connsiteY1" fmla="*/ 9478 h 9906"/>
                  <a:gd name="connsiteX2" fmla="*/ 8887 w 10005"/>
                  <a:gd name="connsiteY2" fmla="*/ 9392 h 9906"/>
                  <a:gd name="connsiteX3" fmla="*/ 8070 w 10005"/>
                  <a:gd name="connsiteY3" fmla="*/ 9339 h 9906"/>
                  <a:gd name="connsiteX4" fmla="*/ 7793 w 10005"/>
                  <a:gd name="connsiteY4" fmla="*/ 8994 h 9906"/>
                  <a:gd name="connsiteX5" fmla="*/ 7858 w 10005"/>
                  <a:gd name="connsiteY5" fmla="*/ 8854 h 9906"/>
                  <a:gd name="connsiteX6" fmla="*/ 8070 w 10005"/>
                  <a:gd name="connsiteY6" fmla="*/ 8814 h 9906"/>
                  <a:gd name="connsiteX7" fmla="*/ 8674 w 10005"/>
                  <a:gd name="connsiteY7" fmla="*/ 8801 h 9906"/>
                  <a:gd name="connsiteX8" fmla="*/ 9149 w 10005"/>
                  <a:gd name="connsiteY8" fmla="*/ 8704 h 9906"/>
                  <a:gd name="connsiteX9" fmla="*/ 9265 w 10005"/>
                  <a:gd name="connsiteY9" fmla="*/ 8481 h 9906"/>
                  <a:gd name="connsiteX10" fmla="*/ 9149 w 10005"/>
                  <a:gd name="connsiteY10" fmla="*/ 8054 h 9906"/>
                  <a:gd name="connsiteX11" fmla="*/ 9525 w 10005"/>
                  <a:gd name="connsiteY11" fmla="*/ 7711 h 9906"/>
                  <a:gd name="connsiteX12" fmla="*/ 9525 w 10005"/>
                  <a:gd name="connsiteY12" fmla="*/ 1423 h 9906"/>
                  <a:gd name="connsiteX13" fmla="*/ 9068 w 10005"/>
                  <a:gd name="connsiteY13" fmla="*/ 1078 h 9906"/>
                  <a:gd name="connsiteX14" fmla="*/ 9101 w 10005"/>
                  <a:gd name="connsiteY14" fmla="*/ 860 h 9906"/>
                  <a:gd name="connsiteX15" fmla="*/ 8936 w 10005"/>
                  <a:gd name="connsiteY15" fmla="*/ 596 h 9906"/>
                  <a:gd name="connsiteX16" fmla="*/ 8414 w 10005"/>
                  <a:gd name="connsiteY16" fmla="*/ 540 h 9906"/>
                  <a:gd name="connsiteX17" fmla="*/ 7679 w 10005"/>
                  <a:gd name="connsiteY17" fmla="*/ 638 h 9906"/>
                  <a:gd name="connsiteX18" fmla="*/ 7532 w 10005"/>
                  <a:gd name="connsiteY18" fmla="*/ 886 h 9906"/>
                  <a:gd name="connsiteX19" fmla="*/ 7564 w 10005"/>
                  <a:gd name="connsiteY19" fmla="*/ 1093 h 9906"/>
                  <a:gd name="connsiteX20" fmla="*/ 7240 w 10005"/>
                  <a:gd name="connsiteY20" fmla="*/ 1423 h 9906"/>
                  <a:gd name="connsiteX21" fmla="*/ 7240 w 10005"/>
                  <a:gd name="connsiteY21" fmla="*/ 7711 h 9906"/>
                  <a:gd name="connsiteX22" fmla="*/ 7549 w 10005"/>
                  <a:gd name="connsiteY22" fmla="*/ 8041 h 9906"/>
                  <a:gd name="connsiteX23" fmla="*/ 7580 w 10005"/>
                  <a:gd name="connsiteY23" fmla="*/ 8277 h 9906"/>
                  <a:gd name="connsiteX24" fmla="*/ 7499 w 10005"/>
                  <a:gd name="connsiteY24" fmla="*/ 8440 h 9906"/>
                  <a:gd name="connsiteX25" fmla="*/ 6828 w 10005"/>
                  <a:gd name="connsiteY25" fmla="*/ 8522 h 9906"/>
                  <a:gd name="connsiteX26" fmla="*/ 6339 w 10005"/>
                  <a:gd name="connsiteY26" fmla="*/ 8468 h 9906"/>
                  <a:gd name="connsiteX27" fmla="*/ 6257 w 10005"/>
                  <a:gd name="connsiteY27" fmla="*/ 8306 h 9906"/>
                  <a:gd name="connsiteX28" fmla="*/ 6305 w 10005"/>
                  <a:gd name="connsiteY28" fmla="*/ 8054 h 9906"/>
                  <a:gd name="connsiteX29" fmla="*/ 6339 w 10005"/>
                  <a:gd name="connsiteY29" fmla="*/ 8068 h 9906"/>
                  <a:gd name="connsiteX30" fmla="*/ 6795 w 10005"/>
                  <a:gd name="connsiteY30" fmla="*/ 7711 h 9906"/>
                  <a:gd name="connsiteX31" fmla="*/ 6795 w 10005"/>
                  <a:gd name="connsiteY31" fmla="*/ 1423 h 9906"/>
                  <a:gd name="connsiteX32" fmla="*/ 6339 w 10005"/>
                  <a:gd name="connsiteY32" fmla="*/ 1078 h 9906"/>
                  <a:gd name="connsiteX33" fmla="*/ 6339 w 10005"/>
                  <a:gd name="connsiteY33" fmla="*/ 1078 h 9906"/>
                  <a:gd name="connsiteX34" fmla="*/ 6370 w 10005"/>
                  <a:gd name="connsiteY34" fmla="*/ 860 h 9906"/>
                  <a:gd name="connsiteX35" fmla="*/ 6208 w 10005"/>
                  <a:gd name="connsiteY35" fmla="*/ 596 h 9906"/>
                  <a:gd name="connsiteX36" fmla="*/ 5685 w 10005"/>
                  <a:gd name="connsiteY36" fmla="*/ 540 h 9906"/>
                  <a:gd name="connsiteX37" fmla="*/ 4934 w 10005"/>
                  <a:gd name="connsiteY37" fmla="*/ 638 h 9906"/>
                  <a:gd name="connsiteX38" fmla="*/ 4785 w 10005"/>
                  <a:gd name="connsiteY38" fmla="*/ 886 h 9906"/>
                  <a:gd name="connsiteX39" fmla="*/ 4819 w 10005"/>
                  <a:gd name="connsiteY39" fmla="*/ 1093 h 9906"/>
                  <a:gd name="connsiteX40" fmla="*/ 4525 w 10005"/>
                  <a:gd name="connsiteY40" fmla="*/ 1423 h 9906"/>
                  <a:gd name="connsiteX41" fmla="*/ 4525 w 10005"/>
                  <a:gd name="connsiteY41" fmla="*/ 7711 h 9906"/>
                  <a:gd name="connsiteX42" fmla="*/ 4819 w 10005"/>
                  <a:gd name="connsiteY42" fmla="*/ 8041 h 9906"/>
                  <a:gd name="connsiteX43" fmla="*/ 4852 w 10005"/>
                  <a:gd name="connsiteY43" fmla="*/ 8277 h 9906"/>
                  <a:gd name="connsiteX44" fmla="*/ 4769 w 10005"/>
                  <a:gd name="connsiteY44" fmla="*/ 8440 h 9906"/>
                  <a:gd name="connsiteX45" fmla="*/ 4101 w 10005"/>
                  <a:gd name="connsiteY45" fmla="*/ 8522 h 9906"/>
                  <a:gd name="connsiteX46" fmla="*/ 3628 w 10005"/>
                  <a:gd name="connsiteY46" fmla="*/ 8468 h 9906"/>
                  <a:gd name="connsiteX47" fmla="*/ 3544 w 10005"/>
                  <a:gd name="connsiteY47" fmla="*/ 8306 h 9906"/>
                  <a:gd name="connsiteX48" fmla="*/ 3580 w 10005"/>
                  <a:gd name="connsiteY48" fmla="*/ 8054 h 9906"/>
                  <a:gd name="connsiteX49" fmla="*/ 3613 w 10005"/>
                  <a:gd name="connsiteY49" fmla="*/ 8068 h 9906"/>
                  <a:gd name="connsiteX50" fmla="*/ 4067 w 10005"/>
                  <a:gd name="connsiteY50" fmla="*/ 7711 h 9906"/>
                  <a:gd name="connsiteX51" fmla="*/ 4067 w 10005"/>
                  <a:gd name="connsiteY51" fmla="*/ 1423 h 9906"/>
                  <a:gd name="connsiteX52" fmla="*/ 3741 w 10005"/>
                  <a:gd name="connsiteY52" fmla="*/ 1093 h 9906"/>
                  <a:gd name="connsiteX53" fmla="*/ 3774 w 10005"/>
                  <a:gd name="connsiteY53" fmla="*/ 871 h 9906"/>
                  <a:gd name="connsiteX54" fmla="*/ 3628 w 10005"/>
                  <a:gd name="connsiteY54" fmla="*/ 610 h 9906"/>
                  <a:gd name="connsiteX55" fmla="*/ 3089 w 10005"/>
                  <a:gd name="connsiteY55" fmla="*/ 552 h 9906"/>
                  <a:gd name="connsiteX56" fmla="*/ 2353 w 10005"/>
                  <a:gd name="connsiteY56" fmla="*/ 651 h 9906"/>
                  <a:gd name="connsiteX57" fmla="*/ 2205 w 10005"/>
                  <a:gd name="connsiteY57" fmla="*/ 900 h 9906"/>
                  <a:gd name="connsiteX58" fmla="*/ 2238 w 10005"/>
                  <a:gd name="connsiteY58" fmla="*/ 1078 h 9906"/>
                  <a:gd name="connsiteX59" fmla="*/ 1800 w 10005"/>
                  <a:gd name="connsiteY59" fmla="*/ 1423 h 9906"/>
                  <a:gd name="connsiteX60" fmla="*/ 1800 w 10005"/>
                  <a:gd name="connsiteY60" fmla="*/ 7711 h 9906"/>
                  <a:gd name="connsiteX61" fmla="*/ 2205 w 10005"/>
                  <a:gd name="connsiteY61" fmla="*/ 8054 h 9906"/>
                  <a:gd name="connsiteX62" fmla="*/ 2253 w 10005"/>
                  <a:gd name="connsiteY62" fmla="*/ 8306 h 9906"/>
                  <a:gd name="connsiteX63" fmla="*/ 2173 w 10005"/>
                  <a:gd name="connsiteY63" fmla="*/ 8455 h 9906"/>
                  <a:gd name="connsiteX64" fmla="*/ 1502 w 10005"/>
                  <a:gd name="connsiteY64" fmla="*/ 8538 h 9906"/>
                  <a:gd name="connsiteX65" fmla="*/ 1029 w 10005"/>
                  <a:gd name="connsiteY65" fmla="*/ 8481 h 9906"/>
                  <a:gd name="connsiteX66" fmla="*/ 946 w 10005"/>
                  <a:gd name="connsiteY66" fmla="*/ 8334 h 9906"/>
                  <a:gd name="connsiteX67" fmla="*/ 995 w 10005"/>
                  <a:gd name="connsiteY67" fmla="*/ 8054 h 9906"/>
                  <a:gd name="connsiteX68" fmla="*/ 1355 w 10005"/>
                  <a:gd name="connsiteY68" fmla="*/ 7711 h 9906"/>
                  <a:gd name="connsiteX69" fmla="*/ 1355 w 10005"/>
                  <a:gd name="connsiteY69" fmla="*/ 1423 h 9906"/>
                  <a:gd name="connsiteX70" fmla="*/ 930 w 10005"/>
                  <a:gd name="connsiteY70" fmla="*/ 1078 h 9906"/>
                  <a:gd name="connsiteX71" fmla="*/ 946 w 10005"/>
                  <a:gd name="connsiteY71" fmla="*/ 940 h 9906"/>
                  <a:gd name="connsiteX72" fmla="*/ 849 w 10005"/>
                  <a:gd name="connsiteY72" fmla="*/ 552 h 9906"/>
                  <a:gd name="connsiteX73" fmla="*/ 406 w 10005"/>
                  <a:gd name="connsiteY73" fmla="*/ 378 h 9906"/>
                  <a:gd name="connsiteX74" fmla="*/ 193 w 10005"/>
                  <a:gd name="connsiteY74" fmla="*/ 306 h 9906"/>
                  <a:gd name="connsiteX75" fmla="*/ 130 w 10005"/>
                  <a:gd name="connsiteY75" fmla="*/ 280 h 9906"/>
                  <a:gd name="connsiteX76" fmla="*/ 130 w 10005"/>
                  <a:gd name="connsiteY76" fmla="*/ 280 h 9906"/>
                  <a:gd name="connsiteX77" fmla="*/ 146 w 10005"/>
                  <a:gd name="connsiteY77" fmla="*/ 249 h 9906"/>
                  <a:gd name="connsiteX78" fmla="*/ 523 w 10005"/>
                  <a:gd name="connsiteY78" fmla="*/ 72 h 9906"/>
                  <a:gd name="connsiteX79" fmla="*/ 406 w 10005"/>
                  <a:gd name="connsiteY79" fmla="*/ 1 h 9906"/>
                  <a:gd name="connsiteX80" fmla="*/ 146 w 10005"/>
                  <a:gd name="connsiteY80" fmla="*/ 114 h 9906"/>
                  <a:gd name="connsiteX81" fmla="*/ 0 w 10005"/>
                  <a:gd name="connsiteY81" fmla="*/ 264 h 9906"/>
                  <a:gd name="connsiteX82" fmla="*/ 0 w 10005"/>
                  <a:gd name="connsiteY82" fmla="*/ 280 h 9906"/>
                  <a:gd name="connsiteX83" fmla="*/ 130 w 10005"/>
                  <a:gd name="connsiteY83" fmla="*/ 406 h 9906"/>
                  <a:gd name="connsiteX84" fmla="*/ 490 w 10005"/>
                  <a:gd name="connsiteY84" fmla="*/ 511 h 9906"/>
                  <a:gd name="connsiteX85" fmla="*/ 733 w 10005"/>
                  <a:gd name="connsiteY85" fmla="*/ 625 h 9906"/>
                  <a:gd name="connsiteX86" fmla="*/ 817 w 10005"/>
                  <a:gd name="connsiteY86" fmla="*/ 940 h 9906"/>
                  <a:gd name="connsiteX87" fmla="*/ 800 w 10005"/>
                  <a:gd name="connsiteY87" fmla="*/ 1078 h 9906"/>
                  <a:gd name="connsiteX88" fmla="*/ 439 w 10005"/>
                  <a:gd name="connsiteY88" fmla="*/ 1423 h 9906"/>
                  <a:gd name="connsiteX89" fmla="*/ 439 w 10005"/>
                  <a:gd name="connsiteY89" fmla="*/ 7711 h 9906"/>
                  <a:gd name="connsiteX90" fmla="*/ 849 w 10005"/>
                  <a:gd name="connsiteY90" fmla="*/ 8054 h 9906"/>
                  <a:gd name="connsiteX91" fmla="*/ 817 w 10005"/>
                  <a:gd name="connsiteY91" fmla="*/ 8334 h 9906"/>
                  <a:gd name="connsiteX92" fmla="*/ 962 w 10005"/>
                  <a:gd name="connsiteY92" fmla="*/ 8594 h 9906"/>
                  <a:gd name="connsiteX93" fmla="*/ 1502 w 10005"/>
                  <a:gd name="connsiteY93" fmla="*/ 8645 h 9906"/>
                  <a:gd name="connsiteX94" fmla="*/ 2238 w 10005"/>
                  <a:gd name="connsiteY94" fmla="*/ 8552 h 9906"/>
                  <a:gd name="connsiteX95" fmla="*/ 2385 w 10005"/>
                  <a:gd name="connsiteY95" fmla="*/ 8306 h 9906"/>
                  <a:gd name="connsiteX96" fmla="*/ 2353 w 10005"/>
                  <a:gd name="connsiteY96" fmla="*/ 8054 h 9906"/>
                  <a:gd name="connsiteX97" fmla="*/ 2713 w 10005"/>
                  <a:gd name="connsiteY97" fmla="*/ 7711 h 9906"/>
                  <a:gd name="connsiteX98" fmla="*/ 2713 w 10005"/>
                  <a:gd name="connsiteY98" fmla="*/ 1423 h 9906"/>
                  <a:gd name="connsiteX99" fmla="*/ 2369 w 10005"/>
                  <a:gd name="connsiteY99" fmla="*/ 1078 h 9906"/>
                  <a:gd name="connsiteX100" fmla="*/ 2336 w 10005"/>
                  <a:gd name="connsiteY100" fmla="*/ 900 h 9906"/>
                  <a:gd name="connsiteX101" fmla="*/ 2419 w 10005"/>
                  <a:gd name="connsiteY101" fmla="*/ 748 h 9906"/>
                  <a:gd name="connsiteX102" fmla="*/ 3089 w 10005"/>
                  <a:gd name="connsiteY102" fmla="*/ 664 h 9906"/>
                  <a:gd name="connsiteX103" fmla="*/ 3563 w 10005"/>
                  <a:gd name="connsiteY103" fmla="*/ 722 h 9906"/>
                  <a:gd name="connsiteX104" fmla="*/ 3644 w 10005"/>
                  <a:gd name="connsiteY104" fmla="*/ 871 h 9906"/>
                  <a:gd name="connsiteX105" fmla="*/ 3613 w 10005"/>
                  <a:gd name="connsiteY105" fmla="*/ 1078 h 9906"/>
                  <a:gd name="connsiteX106" fmla="*/ 3613 w 10005"/>
                  <a:gd name="connsiteY106" fmla="*/ 1078 h 9906"/>
                  <a:gd name="connsiteX107" fmla="*/ 3152 w 10005"/>
                  <a:gd name="connsiteY107" fmla="*/ 1423 h 9906"/>
                  <a:gd name="connsiteX108" fmla="*/ 3152 w 10005"/>
                  <a:gd name="connsiteY108" fmla="*/ 7711 h 9906"/>
                  <a:gd name="connsiteX109" fmla="*/ 3447 w 10005"/>
                  <a:gd name="connsiteY109" fmla="*/ 8041 h 9906"/>
                  <a:gd name="connsiteX110" fmla="*/ 3416 w 10005"/>
                  <a:gd name="connsiteY110" fmla="*/ 8306 h 9906"/>
                  <a:gd name="connsiteX111" fmla="*/ 3563 w 10005"/>
                  <a:gd name="connsiteY111" fmla="*/ 8567 h 9906"/>
                  <a:gd name="connsiteX112" fmla="*/ 4101 w 10005"/>
                  <a:gd name="connsiteY112" fmla="*/ 8634 h 9906"/>
                  <a:gd name="connsiteX113" fmla="*/ 4833 w 10005"/>
                  <a:gd name="connsiteY113" fmla="*/ 8538 h 9906"/>
                  <a:gd name="connsiteX114" fmla="*/ 4982 w 10005"/>
                  <a:gd name="connsiteY114" fmla="*/ 8277 h 9906"/>
                  <a:gd name="connsiteX115" fmla="*/ 4948 w 10005"/>
                  <a:gd name="connsiteY115" fmla="*/ 8054 h 9906"/>
                  <a:gd name="connsiteX116" fmla="*/ 4982 w 10005"/>
                  <a:gd name="connsiteY116" fmla="*/ 8068 h 9906"/>
                  <a:gd name="connsiteX117" fmla="*/ 5441 w 10005"/>
                  <a:gd name="connsiteY117" fmla="*/ 7711 h 9906"/>
                  <a:gd name="connsiteX118" fmla="*/ 5441 w 10005"/>
                  <a:gd name="connsiteY118" fmla="*/ 1423 h 9906"/>
                  <a:gd name="connsiteX119" fmla="*/ 4982 w 10005"/>
                  <a:gd name="connsiteY119" fmla="*/ 1078 h 9906"/>
                  <a:gd name="connsiteX120" fmla="*/ 4948 w 10005"/>
                  <a:gd name="connsiteY120" fmla="*/ 1078 h 9906"/>
                  <a:gd name="connsiteX121" fmla="*/ 4934 w 10005"/>
                  <a:gd name="connsiteY121" fmla="*/ 886 h 9906"/>
                  <a:gd name="connsiteX122" fmla="*/ 4999 w 10005"/>
                  <a:gd name="connsiteY122" fmla="*/ 733 h 9906"/>
                  <a:gd name="connsiteX123" fmla="*/ 5685 w 10005"/>
                  <a:gd name="connsiteY123" fmla="*/ 651 h 9906"/>
                  <a:gd name="connsiteX124" fmla="*/ 6161 w 10005"/>
                  <a:gd name="connsiteY124" fmla="*/ 706 h 9906"/>
                  <a:gd name="connsiteX125" fmla="*/ 6241 w 10005"/>
                  <a:gd name="connsiteY125" fmla="*/ 860 h 9906"/>
                  <a:gd name="connsiteX126" fmla="*/ 6192 w 10005"/>
                  <a:gd name="connsiteY126" fmla="*/ 1093 h 9906"/>
                  <a:gd name="connsiteX127" fmla="*/ 5882 w 10005"/>
                  <a:gd name="connsiteY127" fmla="*/ 1423 h 9906"/>
                  <a:gd name="connsiteX128" fmla="*/ 5882 w 10005"/>
                  <a:gd name="connsiteY128" fmla="*/ 7711 h 9906"/>
                  <a:gd name="connsiteX129" fmla="*/ 6175 w 10005"/>
                  <a:gd name="connsiteY129" fmla="*/ 8041 h 9906"/>
                  <a:gd name="connsiteX130" fmla="*/ 6127 w 10005"/>
                  <a:gd name="connsiteY130" fmla="*/ 8306 h 9906"/>
                  <a:gd name="connsiteX131" fmla="*/ 6288 w 10005"/>
                  <a:gd name="connsiteY131" fmla="*/ 8567 h 9906"/>
                  <a:gd name="connsiteX132" fmla="*/ 6828 w 10005"/>
                  <a:gd name="connsiteY132" fmla="*/ 8634 h 9906"/>
                  <a:gd name="connsiteX133" fmla="*/ 7564 w 10005"/>
                  <a:gd name="connsiteY133" fmla="*/ 8538 h 9906"/>
                  <a:gd name="connsiteX134" fmla="*/ 7712 w 10005"/>
                  <a:gd name="connsiteY134" fmla="*/ 8277 h 9906"/>
                  <a:gd name="connsiteX135" fmla="*/ 7679 w 10005"/>
                  <a:gd name="connsiteY135" fmla="*/ 8068 h 9906"/>
                  <a:gd name="connsiteX136" fmla="*/ 7696 w 10005"/>
                  <a:gd name="connsiteY136" fmla="*/ 8068 h 9906"/>
                  <a:gd name="connsiteX137" fmla="*/ 8153 w 10005"/>
                  <a:gd name="connsiteY137" fmla="*/ 7711 h 9906"/>
                  <a:gd name="connsiteX138" fmla="*/ 8153 w 10005"/>
                  <a:gd name="connsiteY138" fmla="*/ 1423 h 9906"/>
                  <a:gd name="connsiteX139" fmla="*/ 7696 w 10005"/>
                  <a:gd name="connsiteY139" fmla="*/ 1078 h 9906"/>
                  <a:gd name="connsiteX140" fmla="*/ 7679 w 10005"/>
                  <a:gd name="connsiteY140" fmla="*/ 1078 h 9906"/>
                  <a:gd name="connsiteX141" fmla="*/ 7664 w 10005"/>
                  <a:gd name="connsiteY141" fmla="*/ 886 h 9906"/>
                  <a:gd name="connsiteX142" fmla="*/ 7745 w 10005"/>
                  <a:gd name="connsiteY142" fmla="*/ 733 h 9906"/>
                  <a:gd name="connsiteX143" fmla="*/ 8414 w 10005"/>
                  <a:gd name="connsiteY143" fmla="*/ 651 h 9906"/>
                  <a:gd name="connsiteX144" fmla="*/ 8887 w 10005"/>
                  <a:gd name="connsiteY144" fmla="*/ 706 h 9906"/>
                  <a:gd name="connsiteX145" fmla="*/ 8972 w 10005"/>
                  <a:gd name="connsiteY145" fmla="*/ 860 h 9906"/>
                  <a:gd name="connsiteX146" fmla="*/ 8936 w 10005"/>
                  <a:gd name="connsiteY146" fmla="*/ 1093 h 9906"/>
                  <a:gd name="connsiteX147" fmla="*/ 8610 w 10005"/>
                  <a:gd name="connsiteY147" fmla="*/ 1423 h 9906"/>
                  <a:gd name="connsiteX148" fmla="*/ 8610 w 10005"/>
                  <a:gd name="connsiteY148" fmla="*/ 7711 h 9906"/>
                  <a:gd name="connsiteX149" fmla="*/ 9003 w 10005"/>
                  <a:gd name="connsiteY149" fmla="*/ 8054 h 9906"/>
                  <a:gd name="connsiteX150" fmla="*/ 9133 w 10005"/>
                  <a:gd name="connsiteY150" fmla="*/ 8481 h 9906"/>
                  <a:gd name="connsiteX151" fmla="*/ 9068 w 10005"/>
                  <a:gd name="connsiteY151" fmla="*/ 8622 h 9906"/>
                  <a:gd name="connsiteX152" fmla="*/ 8840 w 10005"/>
                  <a:gd name="connsiteY152" fmla="*/ 8675 h 9906"/>
                  <a:gd name="connsiteX153" fmla="*/ 8252 w 10005"/>
                  <a:gd name="connsiteY153" fmla="*/ 8690 h 9906"/>
                  <a:gd name="connsiteX154" fmla="*/ 7777 w 10005"/>
                  <a:gd name="connsiteY154" fmla="*/ 8774 h 9906"/>
                  <a:gd name="connsiteX155" fmla="*/ 7664 w 10005"/>
                  <a:gd name="connsiteY155" fmla="*/ 8994 h 9906"/>
                  <a:gd name="connsiteX156" fmla="*/ 8005 w 10005"/>
                  <a:gd name="connsiteY156" fmla="*/ 9434 h 9906"/>
                  <a:gd name="connsiteX157" fmla="*/ 8871 w 10005"/>
                  <a:gd name="connsiteY157" fmla="*/ 9503 h 9906"/>
                  <a:gd name="connsiteX158" fmla="*/ 9655 w 10005"/>
                  <a:gd name="connsiteY158" fmla="*/ 9570 h 9906"/>
                  <a:gd name="connsiteX159" fmla="*/ 9885 w 10005"/>
                  <a:gd name="connsiteY159" fmla="*/ 9724 h 9906"/>
                  <a:gd name="connsiteX160" fmla="*/ 10000 w 10005"/>
                  <a:gd name="connsiteY160" fmla="*/ 9906 h 9906"/>
                  <a:gd name="connsiteX161" fmla="*/ 9986 w 10005"/>
                  <a:gd name="connsiteY161" fmla="*/ 9640 h 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</a:cxnLst>
                <a:rect l="l" t="t" r="r" b="b"/>
                <a:pathLst>
                  <a:path w="10005" h="9906">
                    <a:moveTo>
                      <a:pt x="9986" y="9640"/>
                    </a:moveTo>
                    <a:cubicBezTo>
                      <a:pt x="9901" y="9570"/>
                      <a:pt x="9804" y="9503"/>
                      <a:pt x="9723" y="9478"/>
                    </a:cubicBezTo>
                    <a:cubicBezTo>
                      <a:pt x="9558" y="9407"/>
                      <a:pt x="9233" y="9407"/>
                      <a:pt x="8887" y="9392"/>
                    </a:cubicBezTo>
                    <a:cubicBezTo>
                      <a:pt x="8545" y="9392"/>
                      <a:pt x="8186" y="9378"/>
                      <a:pt x="8070" y="9339"/>
                    </a:cubicBezTo>
                    <a:cubicBezTo>
                      <a:pt x="7890" y="9271"/>
                      <a:pt x="7793" y="9115"/>
                      <a:pt x="7793" y="8994"/>
                    </a:cubicBezTo>
                    <a:cubicBezTo>
                      <a:pt x="7793" y="8938"/>
                      <a:pt x="7808" y="8883"/>
                      <a:pt x="7858" y="8854"/>
                    </a:cubicBezTo>
                    <a:cubicBezTo>
                      <a:pt x="7873" y="8843"/>
                      <a:pt x="7959" y="8827"/>
                      <a:pt x="8070" y="8814"/>
                    </a:cubicBezTo>
                    <a:cubicBezTo>
                      <a:pt x="8236" y="8801"/>
                      <a:pt x="8465" y="8801"/>
                      <a:pt x="8674" y="8801"/>
                    </a:cubicBezTo>
                    <a:cubicBezTo>
                      <a:pt x="8871" y="8786"/>
                      <a:pt x="9053" y="8774"/>
                      <a:pt x="9149" y="8704"/>
                    </a:cubicBezTo>
                    <a:cubicBezTo>
                      <a:pt x="9233" y="8645"/>
                      <a:pt x="9265" y="8567"/>
                      <a:pt x="9265" y="8481"/>
                    </a:cubicBezTo>
                    <a:cubicBezTo>
                      <a:pt x="9265" y="8346"/>
                      <a:pt x="9181" y="8166"/>
                      <a:pt x="9149" y="8054"/>
                    </a:cubicBezTo>
                    <a:cubicBezTo>
                      <a:pt x="9362" y="8029"/>
                      <a:pt x="9525" y="7891"/>
                      <a:pt x="9525" y="7711"/>
                    </a:cubicBezTo>
                    <a:lnTo>
                      <a:pt x="9525" y="1423"/>
                    </a:lnTo>
                    <a:cubicBezTo>
                      <a:pt x="9525" y="1230"/>
                      <a:pt x="9313" y="1078"/>
                      <a:pt x="9068" y="1078"/>
                    </a:cubicBezTo>
                    <a:cubicBezTo>
                      <a:pt x="9083" y="1007"/>
                      <a:pt x="9101" y="928"/>
                      <a:pt x="9101" y="860"/>
                    </a:cubicBezTo>
                    <a:cubicBezTo>
                      <a:pt x="9101" y="759"/>
                      <a:pt x="9068" y="651"/>
                      <a:pt x="8936" y="596"/>
                    </a:cubicBezTo>
                    <a:cubicBezTo>
                      <a:pt x="8823" y="552"/>
                      <a:pt x="8626" y="540"/>
                      <a:pt x="8414" y="540"/>
                    </a:cubicBezTo>
                    <a:cubicBezTo>
                      <a:pt x="8120" y="540"/>
                      <a:pt x="7825" y="568"/>
                      <a:pt x="7679" y="638"/>
                    </a:cubicBezTo>
                    <a:cubicBezTo>
                      <a:pt x="7564" y="690"/>
                      <a:pt x="7532" y="787"/>
                      <a:pt x="7532" y="886"/>
                    </a:cubicBezTo>
                    <a:cubicBezTo>
                      <a:pt x="7532" y="954"/>
                      <a:pt x="7549" y="1023"/>
                      <a:pt x="7564" y="1093"/>
                    </a:cubicBezTo>
                    <a:cubicBezTo>
                      <a:pt x="7367" y="1134"/>
                      <a:pt x="7240" y="1272"/>
                      <a:pt x="7240" y="1423"/>
                    </a:cubicBezTo>
                    <a:lnTo>
                      <a:pt x="7240" y="7711"/>
                    </a:lnTo>
                    <a:cubicBezTo>
                      <a:pt x="7240" y="7865"/>
                      <a:pt x="7367" y="8001"/>
                      <a:pt x="7549" y="8041"/>
                    </a:cubicBezTo>
                    <a:cubicBezTo>
                      <a:pt x="7564" y="8126"/>
                      <a:pt x="7580" y="8206"/>
                      <a:pt x="7580" y="8277"/>
                    </a:cubicBezTo>
                    <a:cubicBezTo>
                      <a:pt x="7580" y="8358"/>
                      <a:pt x="7564" y="8412"/>
                      <a:pt x="7499" y="8440"/>
                    </a:cubicBezTo>
                    <a:cubicBezTo>
                      <a:pt x="7403" y="8481"/>
                      <a:pt x="7090" y="8522"/>
                      <a:pt x="6828" y="8522"/>
                    </a:cubicBezTo>
                    <a:cubicBezTo>
                      <a:pt x="6615" y="8522"/>
                      <a:pt x="6420" y="8493"/>
                      <a:pt x="6339" y="8468"/>
                    </a:cubicBezTo>
                    <a:cubicBezTo>
                      <a:pt x="6288" y="8455"/>
                      <a:pt x="6257" y="8399"/>
                      <a:pt x="6257" y="8306"/>
                    </a:cubicBezTo>
                    <a:cubicBezTo>
                      <a:pt x="6257" y="8222"/>
                      <a:pt x="6288" y="8138"/>
                      <a:pt x="6305" y="8054"/>
                    </a:cubicBezTo>
                    <a:cubicBezTo>
                      <a:pt x="6305" y="8068"/>
                      <a:pt x="6322" y="8068"/>
                      <a:pt x="6339" y="8068"/>
                    </a:cubicBezTo>
                    <a:cubicBezTo>
                      <a:pt x="6582" y="8068"/>
                      <a:pt x="6795" y="7904"/>
                      <a:pt x="6795" y="7711"/>
                    </a:cubicBezTo>
                    <a:lnTo>
                      <a:pt x="6795" y="1423"/>
                    </a:lnTo>
                    <a:cubicBezTo>
                      <a:pt x="6795" y="1230"/>
                      <a:pt x="6582" y="1078"/>
                      <a:pt x="6339" y="1078"/>
                    </a:cubicBezTo>
                    <a:lnTo>
                      <a:pt x="6339" y="1078"/>
                    </a:lnTo>
                    <a:cubicBezTo>
                      <a:pt x="6353" y="1007"/>
                      <a:pt x="6370" y="928"/>
                      <a:pt x="6370" y="860"/>
                    </a:cubicBezTo>
                    <a:cubicBezTo>
                      <a:pt x="6370" y="759"/>
                      <a:pt x="6339" y="651"/>
                      <a:pt x="6208" y="596"/>
                    </a:cubicBezTo>
                    <a:cubicBezTo>
                      <a:pt x="6093" y="552"/>
                      <a:pt x="5897" y="540"/>
                      <a:pt x="5685" y="540"/>
                    </a:cubicBezTo>
                    <a:cubicBezTo>
                      <a:pt x="5392" y="540"/>
                      <a:pt x="5097" y="568"/>
                      <a:pt x="4934" y="638"/>
                    </a:cubicBezTo>
                    <a:cubicBezTo>
                      <a:pt x="4819" y="690"/>
                      <a:pt x="4785" y="787"/>
                      <a:pt x="4785" y="886"/>
                    </a:cubicBezTo>
                    <a:cubicBezTo>
                      <a:pt x="4801" y="954"/>
                      <a:pt x="4819" y="1037"/>
                      <a:pt x="4819" y="1093"/>
                    </a:cubicBezTo>
                    <a:cubicBezTo>
                      <a:pt x="4640" y="1146"/>
                      <a:pt x="4525" y="1272"/>
                      <a:pt x="4525" y="1423"/>
                    </a:cubicBezTo>
                    <a:lnTo>
                      <a:pt x="4525" y="7711"/>
                    </a:lnTo>
                    <a:cubicBezTo>
                      <a:pt x="4525" y="7865"/>
                      <a:pt x="4640" y="7986"/>
                      <a:pt x="4819" y="8041"/>
                    </a:cubicBezTo>
                    <a:cubicBezTo>
                      <a:pt x="4833" y="8126"/>
                      <a:pt x="4852" y="8206"/>
                      <a:pt x="4852" y="8277"/>
                    </a:cubicBezTo>
                    <a:cubicBezTo>
                      <a:pt x="4852" y="8358"/>
                      <a:pt x="4833" y="8412"/>
                      <a:pt x="4769" y="8440"/>
                    </a:cubicBezTo>
                    <a:cubicBezTo>
                      <a:pt x="4672" y="8481"/>
                      <a:pt x="4379" y="8522"/>
                      <a:pt x="4101" y="8522"/>
                    </a:cubicBezTo>
                    <a:cubicBezTo>
                      <a:pt x="3890" y="8522"/>
                      <a:pt x="3693" y="8493"/>
                      <a:pt x="3628" y="8468"/>
                    </a:cubicBezTo>
                    <a:cubicBezTo>
                      <a:pt x="3563" y="8455"/>
                      <a:pt x="3544" y="8387"/>
                      <a:pt x="3544" y="8306"/>
                    </a:cubicBezTo>
                    <a:cubicBezTo>
                      <a:pt x="3544" y="8222"/>
                      <a:pt x="3563" y="8138"/>
                      <a:pt x="3580" y="8054"/>
                    </a:cubicBezTo>
                    <a:cubicBezTo>
                      <a:pt x="3596" y="8068"/>
                      <a:pt x="3613" y="8068"/>
                      <a:pt x="3613" y="8068"/>
                    </a:cubicBezTo>
                    <a:cubicBezTo>
                      <a:pt x="3874" y="8068"/>
                      <a:pt x="4067" y="7904"/>
                      <a:pt x="4067" y="7711"/>
                    </a:cubicBezTo>
                    <a:lnTo>
                      <a:pt x="4067" y="1423"/>
                    </a:lnTo>
                    <a:cubicBezTo>
                      <a:pt x="4067" y="1272"/>
                      <a:pt x="3938" y="1134"/>
                      <a:pt x="3741" y="1093"/>
                    </a:cubicBezTo>
                    <a:cubicBezTo>
                      <a:pt x="3757" y="1023"/>
                      <a:pt x="3774" y="954"/>
                      <a:pt x="3774" y="871"/>
                    </a:cubicBezTo>
                    <a:cubicBezTo>
                      <a:pt x="3774" y="774"/>
                      <a:pt x="3757" y="664"/>
                      <a:pt x="3628" y="610"/>
                    </a:cubicBezTo>
                    <a:cubicBezTo>
                      <a:pt x="3513" y="568"/>
                      <a:pt x="3317" y="552"/>
                      <a:pt x="3089" y="552"/>
                    </a:cubicBezTo>
                    <a:cubicBezTo>
                      <a:pt x="2812" y="552"/>
                      <a:pt x="2500" y="580"/>
                      <a:pt x="2353" y="651"/>
                    </a:cubicBezTo>
                    <a:cubicBezTo>
                      <a:pt x="2238" y="706"/>
                      <a:pt x="2205" y="803"/>
                      <a:pt x="2205" y="900"/>
                    </a:cubicBezTo>
                    <a:cubicBezTo>
                      <a:pt x="2205" y="954"/>
                      <a:pt x="2221" y="1023"/>
                      <a:pt x="2238" y="1078"/>
                    </a:cubicBezTo>
                    <a:cubicBezTo>
                      <a:pt x="1993" y="1078"/>
                      <a:pt x="1800" y="1230"/>
                      <a:pt x="1800" y="1423"/>
                    </a:cubicBezTo>
                    <a:lnTo>
                      <a:pt x="1800" y="7711"/>
                    </a:lnTo>
                    <a:cubicBezTo>
                      <a:pt x="1800" y="7891"/>
                      <a:pt x="1976" y="8041"/>
                      <a:pt x="2205" y="8054"/>
                    </a:cubicBezTo>
                    <a:cubicBezTo>
                      <a:pt x="2221" y="8138"/>
                      <a:pt x="2253" y="8236"/>
                      <a:pt x="2253" y="8306"/>
                    </a:cubicBezTo>
                    <a:cubicBezTo>
                      <a:pt x="2253" y="8387"/>
                      <a:pt x="2238" y="8425"/>
                      <a:pt x="2173" y="8455"/>
                    </a:cubicBezTo>
                    <a:cubicBezTo>
                      <a:pt x="2076" y="8493"/>
                      <a:pt x="1783" y="8538"/>
                      <a:pt x="1502" y="8538"/>
                    </a:cubicBezTo>
                    <a:cubicBezTo>
                      <a:pt x="1291" y="8538"/>
                      <a:pt x="1094" y="8508"/>
                      <a:pt x="1029" y="8481"/>
                    </a:cubicBezTo>
                    <a:cubicBezTo>
                      <a:pt x="962" y="8468"/>
                      <a:pt x="946" y="8412"/>
                      <a:pt x="946" y="8334"/>
                    </a:cubicBezTo>
                    <a:cubicBezTo>
                      <a:pt x="946" y="8236"/>
                      <a:pt x="979" y="8126"/>
                      <a:pt x="995" y="8054"/>
                    </a:cubicBezTo>
                    <a:cubicBezTo>
                      <a:pt x="1190" y="8029"/>
                      <a:pt x="1355" y="7876"/>
                      <a:pt x="1355" y="7711"/>
                    </a:cubicBezTo>
                    <a:lnTo>
                      <a:pt x="1355" y="1423"/>
                    </a:lnTo>
                    <a:cubicBezTo>
                      <a:pt x="1355" y="1244"/>
                      <a:pt x="1175" y="1093"/>
                      <a:pt x="930" y="1078"/>
                    </a:cubicBezTo>
                    <a:cubicBezTo>
                      <a:pt x="930" y="1037"/>
                      <a:pt x="946" y="993"/>
                      <a:pt x="946" y="940"/>
                    </a:cubicBezTo>
                    <a:cubicBezTo>
                      <a:pt x="930" y="803"/>
                      <a:pt x="930" y="664"/>
                      <a:pt x="849" y="552"/>
                    </a:cubicBezTo>
                    <a:cubicBezTo>
                      <a:pt x="752" y="458"/>
                      <a:pt x="570" y="418"/>
                      <a:pt x="406" y="378"/>
                    </a:cubicBezTo>
                    <a:cubicBezTo>
                      <a:pt x="325" y="347"/>
                      <a:pt x="245" y="334"/>
                      <a:pt x="193" y="306"/>
                    </a:cubicBezTo>
                    <a:cubicBezTo>
                      <a:pt x="162" y="294"/>
                      <a:pt x="146" y="294"/>
                      <a:pt x="130" y="280"/>
                    </a:cubicBezTo>
                    <a:lnTo>
                      <a:pt x="130" y="280"/>
                    </a:lnTo>
                    <a:cubicBezTo>
                      <a:pt x="130" y="264"/>
                      <a:pt x="130" y="264"/>
                      <a:pt x="146" y="249"/>
                    </a:cubicBezTo>
                    <a:cubicBezTo>
                      <a:pt x="193" y="209"/>
                      <a:pt x="374" y="141"/>
                      <a:pt x="523" y="72"/>
                    </a:cubicBezTo>
                    <a:cubicBezTo>
                      <a:pt x="566" y="30"/>
                      <a:pt x="469" y="-5"/>
                      <a:pt x="406" y="1"/>
                    </a:cubicBezTo>
                    <a:cubicBezTo>
                      <a:pt x="343" y="8"/>
                      <a:pt x="210" y="72"/>
                      <a:pt x="146" y="114"/>
                    </a:cubicBezTo>
                    <a:cubicBezTo>
                      <a:pt x="82" y="157"/>
                      <a:pt x="17" y="196"/>
                      <a:pt x="0" y="264"/>
                    </a:cubicBezTo>
                    <a:lnTo>
                      <a:pt x="0" y="280"/>
                    </a:lnTo>
                    <a:cubicBezTo>
                      <a:pt x="0" y="347"/>
                      <a:pt x="65" y="378"/>
                      <a:pt x="130" y="406"/>
                    </a:cubicBezTo>
                    <a:cubicBezTo>
                      <a:pt x="229" y="446"/>
                      <a:pt x="359" y="470"/>
                      <a:pt x="490" y="511"/>
                    </a:cubicBezTo>
                    <a:cubicBezTo>
                      <a:pt x="604" y="540"/>
                      <a:pt x="718" y="580"/>
                      <a:pt x="733" y="625"/>
                    </a:cubicBezTo>
                    <a:cubicBezTo>
                      <a:pt x="785" y="678"/>
                      <a:pt x="817" y="816"/>
                      <a:pt x="817" y="940"/>
                    </a:cubicBezTo>
                    <a:cubicBezTo>
                      <a:pt x="817" y="993"/>
                      <a:pt x="800" y="1037"/>
                      <a:pt x="800" y="1078"/>
                    </a:cubicBezTo>
                    <a:cubicBezTo>
                      <a:pt x="588" y="1106"/>
                      <a:pt x="439" y="1256"/>
                      <a:pt x="439" y="1423"/>
                    </a:cubicBezTo>
                    <a:lnTo>
                      <a:pt x="439" y="7711"/>
                    </a:lnTo>
                    <a:cubicBezTo>
                      <a:pt x="439" y="7904"/>
                      <a:pt x="619" y="8041"/>
                      <a:pt x="849" y="8054"/>
                    </a:cubicBezTo>
                    <a:cubicBezTo>
                      <a:pt x="833" y="8126"/>
                      <a:pt x="817" y="8236"/>
                      <a:pt x="817" y="8334"/>
                    </a:cubicBezTo>
                    <a:cubicBezTo>
                      <a:pt x="817" y="8425"/>
                      <a:pt x="833" y="8538"/>
                      <a:pt x="962" y="8594"/>
                    </a:cubicBezTo>
                    <a:cubicBezTo>
                      <a:pt x="1077" y="8634"/>
                      <a:pt x="1291" y="8645"/>
                      <a:pt x="1502" y="8645"/>
                    </a:cubicBezTo>
                    <a:cubicBezTo>
                      <a:pt x="1800" y="8645"/>
                      <a:pt x="2091" y="8622"/>
                      <a:pt x="2238" y="8552"/>
                    </a:cubicBezTo>
                    <a:cubicBezTo>
                      <a:pt x="2353" y="8493"/>
                      <a:pt x="2385" y="8399"/>
                      <a:pt x="2385" y="8306"/>
                    </a:cubicBezTo>
                    <a:cubicBezTo>
                      <a:pt x="2385" y="8222"/>
                      <a:pt x="2353" y="8126"/>
                      <a:pt x="2353" y="8054"/>
                    </a:cubicBezTo>
                    <a:cubicBezTo>
                      <a:pt x="2551" y="8029"/>
                      <a:pt x="2713" y="7891"/>
                      <a:pt x="2713" y="7711"/>
                    </a:cubicBezTo>
                    <a:lnTo>
                      <a:pt x="2713" y="1423"/>
                    </a:lnTo>
                    <a:cubicBezTo>
                      <a:pt x="2713" y="1256"/>
                      <a:pt x="2566" y="1118"/>
                      <a:pt x="2369" y="1078"/>
                    </a:cubicBezTo>
                    <a:cubicBezTo>
                      <a:pt x="2353" y="1023"/>
                      <a:pt x="2336" y="954"/>
                      <a:pt x="2336" y="900"/>
                    </a:cubicBezTo>
                    <a:cubicBezTo>
                      <a:pt x="2336" y="816"/>
                      <a:pt x="2353" y="774"/>
                      <a:pt x="2419" y="748"/>
                    </a:cubicBezTo>
                    <a:cubicBezTo>
                      <a:pt x="2515" y="690"/>
                      <a:pt x="2828" y="664"/>
                      <a:pt x="3089" y="664"/>
                    </a:cubicBezTo>
                    <a:cubicBezTo>
                      <a:pt x="3300" y="664"/>
                      <a:pt x="3497" y="678"/>
                      <a:pt x="3563" y="722"/>
                    </a:cubicBezTo>
                    <a:cubicBezTo>
                      <a:pt x="3628" y="733"/>
                      <a:pt x="3644" y="787"/>
                      <a:pt x="3644" y="871"/>
                    </a:cubicBezTo>
                    <a:cubicBezTo>
                      <a:pt x="3644" y="940"/>
                      <a:pt x="3628" y="1007"/>
                      <a:pt x="3613" y="1078"/>
                    </a:cubicBezTo>
                    <a:lnTo>
                      <a:pt x="3613" y="1078"/>
                    </a:lnTo>
                    <a:cubicBezTo>
                      <a:pt x="3366" y="1078"/>
                      <a:pt x="3152" y="1230"/>
                      <a:pt x="3152" y="1423"/>
                    </a:cubicBezTo>
                    <a:lnTo>
                      <a:pt x="3152" y="7711"/>
                    </a:lnTo>
                    <a:cubicBezTo>
                      <a:pt x="3152" y="7865"/>
                      <a:pt x="3283" y="7986"/>
                      <a:pt x="3447" y="8041"/>
                    </a:cubicBezTo>
                    <a:cubicBezTo>
                      <a:pt x="3433" y="8111"/>
                      <a:pt x="3416" y="8206"/>
                      <a:pt x="3416" y="8306"/>
                    </a:cubicBezTo>
                    <a:cubicBezTo>
                      <a:pt x="3416" y="8399"/>
                      <a:pt x="3447" y="8522"/>
                      <a:pt x="3563" y="8567"/>
                    </a:cubicBezTo>
                    <a:cubicBezTo>
                      <a:pt x="3693" y="8622"/>
                      <a:pt x="3890" y="8634"/>
                      <a:pt x="4101" y="8634"/>
                    </a:cubicBezTo>
                    <a:cubicBezTo>
                      <a:pt x="4395" y="8634"/>
                      <a:pt x="4689" y="8607"/>
                      <a:pt x="4833" y="8538"/>
                    </a:cubicBezTo>
                    <a:cubicBezTo>
                      <a:pt x="4948" y="8481"/>
                      <a:pt x="4982" y="8373"/>
                      <a:pt x="4982" y="8277"/>
                    </a:cubicBezTo>
                    <a:cubicBezTo>
                      <a:pt x="4982" y="8206"/>
                      <a:pt x="4966" y="8126"/>
                      <a:pt x="4948" y="8054"/>
                    </a:cubicBezTo>
                    <a:cubicBezTo>
                      <a:pt x="4966" y="8068"/>
                      <a:pt x="4966" y="8068"/>
                      <a:pt x="4982" y="8068"/>
                    </a:cubicBezTo>
                    <a:cubicBezTo>
                      <a:pt x="5228" y="8068"/>
                      <a:pt x="5441" y="7904"/>
                      <a:pt x="5441" y="7711"/>
                    </a:cubicBezTo>
                    <a:lnTo>
                      <a:pt x="5441" y="1423"/>
                    </a:lnTo>
                    <a:cubicBezTo>
                      <a:pt x="5441" y="1230"/>
                      <a:pt x="5228" y="1078"/>
                      <a:pt x="4982" y="1078"/>
                    </a:cubicBezTo>
                    <a:lnTo>
                      <a:pt x="4948" y="1078"/>
                    </a:lnTo>
                    <a:cubicBezTo>
                      <a:pt x="4934" y="1007"/>
                      <a:pt x="4917" y="940"/>
                      <a:pt x="4934" y="886"/>
                    </a:cubicBezTo>
                    <a:cubicBezTo>
                      <a:pt x="4934" y="803"/>
                      <a:pt x="4948" y="759"/>
                      <a:pt x="4999" y="733"/>
                    </a:cubicBezTo>
                    <a:cubicBezTo>
                      <a:pt x="5097" y="678"/>
                      <a:pt x="5408" y="651"/>
                      <a:pt x="5685" y="651"/>
                    </a:cubicBezTo>
                    <a:cubicBezTo>
                      <a:pt x="5882" y="651"/>
                      <a:pt x="6076" y="664"/>
                      <a:pt x="6161" y="706"/>
                    </a:cubicBezTo>
                    <a:cubicBezTo>
                      <a:pt x="6208" y="722"/>
                      <a:pt x="6241" y="774"/>
                      <a:pt x="6241" y="860"/>
                    </a:cubicBezTo>
                    <a:cubicBezTo>
                      <a:pt x="6241" y="940"/>
                      <a:pt x="6208" y="1023"/>
                      <a:pt x="6192" y="1093"/>
                    </a:cubicBezTo>
                    <a:cubicBezTo>
                      <a:pt x="6011" y="1134"/>
                      <a:pt x="5882" y="1272"/>
                      <a:pt x="5882" y="1423"/>
                    </a:cubicBezTo>
                    <a:lnTo>
                      <a:pt x="5882" y="7711"/>
                    </a:lnTo>
                    <a:cubicBezTo>
                      <a:pt x="5882" y="7865"/>
                      <a:pt x="5994" y="7986"/>
                      <a:pt x="6175" y="8041"/>
                    </a:cubicBezTo>
                    <a:cubicBezTo>
                      <a:pt x="6161" y="8111"/>
                      <a:pt x="6127" y="8206"/>
                      <a:pt x="6127" y="8306"/>
                    </a:cubicBezTo>
                    <a:cubicBezTo>
                      <a:pt x="6127" y="8399"/>
                      <a:pt x="6161" y="8522"/>
                      <a:pt x="6288" y="8567"/>
                    </a:cubicBezTo>
                    <a:cubicBezTo>
                      <a:pt x="6405" y="8622"/>
                      <a:pt x="6598" y="8634"/>
                      <a:pt x="6828" y="8634"/>
                    </a:cubicBezTo>
                    <a:cubicBezTo>
                      <a:pt x="7105" y="8634"/>
                      <a:pt x="7420" y="8607"/>
                      <a:pt x="7564" y="8538"/>
                    </a:cubicBezTo>
                    <a:cubicBezTo>
                      <a:pt x="7679" y="8481"/>
                      <a:pt x="7712" y="8373"/>
                      <a:pt x="7712" y="8277"/>
                    </a:cubicBezTo>
                    <a:cubicBezTo>
                      <a:pt x="7712" y="8206"/>
                      <a:pt x="7696" y="8126"/>
                      <a:pt x="7679" y="8068"/>
                    </a:cubicBezTo>
                    <a:lnTo>
                      <a:pt x="7696" y="8068"/>
                    </a:lnTo>
                    <a:cubicBezTo>
                      <a:pt x="7959" y="8068"/>
                      <a:pt x="8153" y="7904"/>
                      <a:pt x="8153" y="7711"/>
                    </a:cubicBezTo>
                    <a:lnTo>
                      <a:pt x="8153" y="1423"/>
                    </a:lnTo>
                    <a:cubicBezTo>
                      <a:pt x="8153" y="1230"/>
                      <a:pt x="7959" y="1078"/>
                      <a:pt x="7696" y="1078"/>
                    </a:cubicBezTo>
                    <a:lnTo>
                      <a:pt x="7679" y="1078"/>
                    </a:lnTo>
                    <a:cubicBezTo>
                      <a:pt x="7679" y="1007"/>
                      <a:pt x="7664" y="940"/>
                      <a:pt x="7664" y="886"/>
                    </a:cubicBezTo>
                    <a:cubicBezTo>
                      <a:pt x="7664" y="803"/>
                      <a:pt x="7679" y="759"/>
                      <a:pt x="7745" y="733"/>
                    </a:cubicBezTo>
                    <a:cubicBezTo>
                      <a:pt x="7842" y="678"/>
                      <a:pt x="8136" y="651"/>
                      <a:pt x="8414" y="651"/>
                    </a:cubicBezTo>
                    <a:cubicBezTo>
                      <a:pt x="8610" y="651"/>
                      <a:pt x="8808" y="664"/>
                      <a:pt x="8887" y="706"/>
                    </a:cubicBezTo>
                    <a:cubicBezTo>
                      <a:pt x="8936" y="722"/>
                      <a:pt x="8972" y="774"/>
                      <a:pt x="8972" y="860"/>
                    </a:cubicBezTo>
                    <a:cubicBezTo>
                      <a:pt x="8972" y="940"/>
                      <a:pt x="8955" y="1023"/>
                      <a:pt x="8936" y="1093"/>
                    </a:cubicBezTo>
                    <a:cubicBezTo>
                      <a:pt x="8742" y="1134"/>
                      <a:pt x="8610" y="1272"/>
                      <a:pt x="8610" y="1423"/>
                    </a:cubicBezTo>
                    <a:lnTo>
                      <a:pt x="8610" y="7711"/>
                    </a:lnTo>
                    <a:cubicBezTo>
                      <a:pt x="8610" y="7891"/>
                      <a:pt x="8773" y="8041"/>
                      <a:pt x="9003" y="8054"/>
                    </a:cubicBezTo>
                    <a:cubicBezTo>
                      <a:pt x="9053" y="8177"/>
                      <a:pt x="9133" y="8358"/>
                      <a:pt x="9133" y="8481"/>
                    </a:cubicBezTo>
                    <a:cubicBezTo>
                      <a:pt x="9133" y="8552"/>
                      <a:pt x="9117" y="8594"/>
                      <a:pt x="9068" y="8622"/>
                    </a:cubicBezTo>
                    <a:cubicBezTo>
                      <a:pt x="9053" y="8634"/>
                      <a:pt x="8955" y="8663"/>
                      <a:pt x="8840" y="8675"/>
                    </a:cubicBezTo>
                    <a:cubicBezTo>
                      <a:pt x="8674" y="8690"/>
                      <a:pt x="8448" y="8690"/>
                      <a:pt x="8252" y="8690"/>
                    </a:cubicBezTo>
                    <a:cubicBezTo>
                      <a:pt x="8056" y="8704"/>
                      <a:pt x="7873" y="8704"/>
                      <a:pt x="7777" y="8774"/>
                    </a:cubicBezTo>
                    <a:cubicBezTo>
                      <a:pt x="7696" y="8827"/>
                      <a:pt x="7664" y="8907"/>
                      <a:pt x="7664" y="8994"/>
                    </a:cubicBezTo>
                    <a:cubicBezTo>
                      <a:pt x="7664" y="9159"/>
                      <a:pt x="7777" y="9350"/>
                      <a:pt x="8005" y="9434"/>
                    </a:cubicBezTo>
                    <a:cubicBezTo>
                      <a:pt x="8186" y="9503"/>
                      <a:pt x="8529" y="9503"/>
                      <a:pt x="8871" y="9503"/>
                    </a:cubicBezTo>
                    <a:cubicBezTo>
                      <a:pt x="9217" y="9515"/>
                      <a:pt x="9558" y="9515"/>
                      <a:pt x="9655" y="9570"/>
                    </a:cubicBezTo>
                    <a:cubicBezTo>
                      <a:pt x="9723" y="9597"/>
                      <a:pt x="9820" y="9653"/>
                      <a:pt x="9885" y="9724"/>
                    </a:cubicBezTo>
                    <a:cubicBezTo>
                      <a:pt x="9968" y="9780"/>
                      <a:pt x="9983" y="9920"/>
                      <a:pt x="10000" y="9906"/>
                    </a:cubicBezTo>
                    <a:cubicBezTo>
                      <a:pt x="10017" y="9892"/>
                      <a:pt x="9989" y="9695"/>
                      <a:pt x="9986" y="9640"/>
                    </a:cubicBezTo>
                  </a:path>
                </a:pathLst>
              </a:custGeom>
              <a:solidFill>
                <a:schemeClr val="accent2"/>
              </a:solidFill>
              <a:ln w="3175" cap="flat" cmpd="sng" algn="ctr">
                <a:solidFill>
                  <a:schemeClr val="accent2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kern="0">
                  <a:solidFill>
                    <a:prstClr val="black"/>
                  </a:solidFill>
                  <a:latin typeface="+mj-lt"/>
                </a:endParaRPr>
              </a:p>
            </p:txBody>
          </p:sp>
        </p:grpSp>
      </p:grpSp>
      <p:sp>
        <p:nvSpPr>
          <p:cNvPr id="105" name="TextBox 104"/>
          <p:cNvSpPr txBox="1"/>
          <p:nvPr/>
        </p:nvSpPr>
        <p:spPr>
          <a:xfrm>
            <a:off x="407883" y="6145049"/>
            <a:ext cx="10186545" cy="153888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>
              <a:spcBef>
                <a:spcPts val="300"/>
              </a:spcBef>
            </a:pPr>
            <a:r>
              <a:rPr lang="el-GR" sz="1000" b="1" dirty="0">
                <a:latin typeface="+mj-lt"/>
              </a:rPr>
              <a:t>α-</a:t>
            </a:r>
            <a:r>
              <a:rPr lang="en-US" sz="1000" b="1" dirty="0">
                <a:latin typeface="+mj-lt"/>
              </a:rPr>
              <a:t>MSH=</a:t>
            </a:r>
            <a:r>
              <a:rPr lang="el-GR" sz="1000" dirty="0">
                <a:latin typeface="+mj-lt"/>
              </a:rPr>
              <a:t>α-</a:t>
            </a:r>
            <a:r>
              <a:rPr lang="en-US" sz="1000" dirty="0">
                <a:latin typeface="+mj-lt"/>
              </a:rPr>
              <a:t>melanocyte-stimulating hormone; </a:t>
            </a:r>
            <a:r>
              <a:rPr lang="en-US" sz="1000" b="1" dirty="0">
                <a:latin typeface="+mj-lt"/>
              </a:rPr>
              <a:t>MC4-R=</a:t>
            </a:r>
            <a:r>
              <a:rPr lang="en-US" sz="1000" dirty="0">
                <a:latin typeface="+mj-lt"/>
              </a:rPr>
              <a:t>melanocortin-4 receptor; </a:t>
            </a:r>
            <a:r>
              <a:rPr lang="en-US" sz="1000" b="1" dirty="0">
                <a:latin typeface="+mj-lt"/>
              </a:rPr>
              <a:t>POMC=</a:t>
            </a:r>
            <a:r>
              <a:rPr lang="en-US" sz="1000" dirty="0">
                <a:latin typeface="+mj-lt"/>
              </a:rPr>
              <a:t>proopiomelanocortin. </a:t>
            </a:r>
          </a:p>
        </p:txBody>
      </p:sp>
      <p:sp>
        <p:nvSpPr>
          <p:cNvPr id="106" name="Footer Placeholder 2"/>
          <p:cNvSpPr txBox="1">
            <a:spLocks/>
          </p:cNvSpPr>
          <p:nvPr/>
        </p:nvSpPr>
        <p:spPr>
          <a:xfrm>
            <a:off x="304799" y="6428631"/>
            <a:ext cx="10618738" cy="41314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200"/>
            <a:r>
              <a:rPr lang="en-US" altLang="en-US" sz="1000" dirty="0">
                <a:latin typeface="+mj-lt"/>
                <a:ea typeface="Arial Unicode MS" panose="020B0604020202020204" pitchFamily="34" charset="-128"/>
              </a:rPr>
              <a:t>1. </a:t>
            </a:r>
            <a:r>
              <a:rPr lang="en-US" altLang="en-US" sz="1000" dirty="0" err="1">
                <a:latin typeface="+mj-lt"/>
                <a:ea typeface="Arial Unicode MS" panose="020B0604020202020204" pitchFamily="34" charset="-128"/>
              </a:rPr>
              <a:t>Billes</a:t>
            </a:r>
            <a:r>
              <a:rPr lang="en-US" altLang="en-US" sz="1000" dirty="0">
                <a:latin typeface="+mj-lt"/>
                <a:ea typeface="Arial Unicode MS" panose="020B0604020202020204" pitchFamily="34" charset="-128"/>
              </a:rPr>
              <a:t> SK et al. </a:t>
            </a:r>
            <a:r>
              <a:rPr lang="en-US" altLang="en-US" sz="1000" i="1" dirty="0" err="1">
                <a:latin typeface="+mj-lt"/>
                <a:ea typeface="Arial Unicode MS" panose="020B0604020202020204" pitchFamily="34" charset="-128"/>
              </a:rPr>
              <a:t>Pharmacol</a:t>
            </a:r>
            <a:r>
              <a:rPr lang="en-US" altLang="en-US" sz="1000" i="1" dirty="0">
                <a:latin typeface="+mj-lt"/>
                <a:ea typeface="Arial Unicode MS" panose="020B0604020202020204" pitchFamily="34" charset="-128"/>
              </a:rPr>
              <a:t> Res</a:t>
            </a:r>
            <a:r>
              <a:rPr lang="en-US" altLang="en-US" sz="1000" dirty="0">
                <a:latin typeface="+mj-lt"/>
                <a:ea typeface="Arial Unicode MS" panose="020B0604020202020204" pitchFamily="34" charset="-128"/>
              </a:rPr>
              <a:t>. 2014;84:1-11. 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5739547" y="6203509"/>
            <a:ext cx="6325043" cy="153888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>
              <a:spcBef>
                <a:spcPts val="300"/>
              </a:spcBef>
            </a:pPr>
            <a:r>
              <a:rPr lang="en-US" sz="1000" dirty="0">
                <a:latin typeface="+mj-lt"/>
              </a:rPr>
              <a:t>Figure adapted from </a:t>
            </a:r>
            <a:r>
              <a:rPr lang="en-US" sz="1000" dirty="0" err="1">
                <a:latin typeface="+mj-lt"/>
              </a:rPr>
              <a:t>Billes</a:t>
            </a:r>
            <a:r>
              <a:rPr lang="en-US" sz="1000" dirty="0">
                <a:latin typeface="+mj-lt"/>
              </a:rPr>
              <a:t> et al,</a:t>
            </a:r>
            <a:r>
              <a:rPr lang="en-US" sz="1000" baseline="30000" dirty="0">
                <a:latin typeface="+mj-lt"/>
              </a:rPr>
              <a:t>1</a:t>
            </a:r>
            <a:r>
              <a:rPr lang="en-US" sz="1000" dirty="0">
                <a:latin typeface="+mj-lt"/>
              </a:rPr>
              <a:t> © 2014, with permission from Elsevier.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132BD2FA-5D9B-4D45-B168-7DAB5D7BD586}"/>
              </a:ext>
            </a:extLst>
          </p:cNvPr>
          <p:cNvSpPr txBox="1"/>
          <p:nvPr/>
        </p:nvSpPr>
        <p:spPr>
          <a:xfrm>
            <a:off x="573678" y="4307511"/>
            <a:ext cx="1565195" cy="12234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Fed state:</a:t>
            </a:r>
          </a:p>
          <a:p>
            <a:pPr marL="214313" indent="-214313">
              <a:buFont typeface="Arial" panose="020B0604020202020204" pitchFamily="34" charset="0"/>
              <a:buChar char="•"/>
            </a:pPr>
            <a:r>
              <a:rPr lang="en-US" sz="1050" dirty="0">
                <a:solidFill>
                  <a:schemeClr val="accent1"/>
                </a:solidFill>
              </a:rPr>
              <a:t>GLP-1, PYY, OXM, CCK secreted from small intestine</a:t>
            </a:r>
          </a:p>
          <a:p>
            <a:pPr marL="214313" indent="-214313">
              <a:buFont typeface="Arial" panose="020B0604020202020204" pitchFamily="34" charset="0"/>
              <a:buChar char="•"/>
            </a:pPr>
            <a:endParaRPr lang="en-US" sz="1050" dirty="0">
              <a:solidFill>
                <a:schemeClr val="accent1"/>
              </a:solidFill>
            </a:endParaRPr>
          </a:p>
          <a:p>
            <a:r>
              <a:rPr lang="en-US" sz="1050" b="1" dirty="0">
                <a:solidFill>
                  <a:schemeClr val="accent1"/>
                </a:solidFill>
              </a:rPr>
              <a:t>Adipose Tissue:</a:t>
            </a:r>
          </a:p>
          <a:p>
            <a:pPr marL="214313" indent="-214313">
              <a:buFont typeface="Arial" panose="020B0604020202020204" pitchFamily="34" charset="0"/>
              <a:buChar char="•"/>
            </a:pPr>
            <a:r>
              <a:rPr lang="en-US" sz="1050" dirty="0">
                <a:solidFill>
                  <a:schemeClr val="accent1"/>
                </a:solidFill>
              </a:rPr>
              <a:t>Leptin</a:t>
            </a:r>
          </a:p>
        </p:txBody>
      </p:sp>
    </p:spTree>
    <p:extLst>
      <p:ext uri="{BB962C8B-B14F-4D97-AF65-F5344CB8AC3E}">
        <p14:creationId xmlns:p14="http://schemas.microsoft.com/office/powerpoint/2010/main" val="4083522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b="0" dirty="0">
                <a:solidFill>
                  <a:prstClr val="white"/>
                </a:solidFill>
                <a:latin typeface="+mj-lt"/>
              </a:rPr>
              <a:t>Naltrexone And Bupropion Act Together To Activate The POMC Neurons In The Hypothalamic Hunger System, Resulting In Appetite Suppression</a:t>
            </a:r>
            <a:endParaRPr lang="en-GB" sz="2400" b="0" baseline="30000" noProof="0" dirty="0">
              <a:latin typeface="+mj-lt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CCB0C17B-9466-DC4D-9990-974487483D14}" type="slidenum">
              <a:rPr lang="en-US">
                <a:latin typeface="+mj-lt"/>
              </a:rPr>
              <a:pPr/>
              <a:t>15</a:t>
            </a:fld>
            <a:endParaRPr lang="en-US" dirty="0">
              <a:latin typeface="+mj-lt"/>
            </a:endParaRPr>
          </a:p>
        </p:txBody>
      </p:sp>
      <p:grpSp>
        <p:nvGrpSpPr>
          <p:cNvPr id="103" name="Group 102"/>
          <p:cNvGrpSpPr/>
          <p:nvPr/>
        </p:nvGrpSpPr>
        <p:grpSpPr>
          <a:xfrm>
            <a:off x="1517757" y="1956886"/>
            <a:ext cx="1824672" cy="1981130"/>
            <a:chOff x="4493876" y="1219200"/>
            <a:chExt cx="3190639" cy="3462774"/>
          </a:xfrm>
        </p:grpSpPr>
        <p:sp>
          <p:nvSpPr>
            <p:cNvPr id="104" name="Freeform 103"/>
            <p:cNvSpPr/>
            <p:nvPr/>
          </p:nvSpPr>
          <p:spPr>
            <a:xfrm flipH="1">
              <a:off x="4493876" y="1219200"/>
              <a:ext cx="3190639" cy="1932160"/>
            </a:xfrm>
            <a:custGeom>
              <a:avLst/>
              <a:gdLst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68940 w 6261777"/>
                <a:gd name="connsiteY34" fmla="*/ 326376 h 3791206"/>
                <a:gd name="connsiteX35" fmla="*/ 4809617 w 6261777"/>
                <a:gd name="connsiteY35" fmla="*/ 458260 h 3791206"/>
                <a:gd name="connsiteX36" fmla="*/ 5134932 w 6261777"/>
                <a:gd name="connsiteY36" fmla="*/ 6253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68940 w 6261777"/>
                <a:gd name="connsiteY34" fmla="*/ 326376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78465 w 6261777"/>
                <a:gd name="connsiteY34" fmla="*/ 331139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78465 w 6261777"/>
                <a:gd name="connsiteY34" fmla="*/ 331139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78465 w 6261777"/>
                <a:gd name="connsiteY34" fmla="*/ 331139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78465 w 6261777"/>
                <a:gd name="connsiteY34" fmla="*/ 331139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78465 w 6261777"/>
                <a:gd name="connsiteY34" fmla="*/ 331139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492"/>
                <a:gd name="connsiteY0" fmla="*/ 3430060 h 3791206"/>
                <a:gd name="connsiteX1" fmla="*/ 501386 w 6261492"/>
                <a:gd name="connsiteY1" fmla="*/ 3421268 h 3791206"/>
                <a:gd name="connsiteX2" fmla="*/ 413463 w 6261492"/>
                <a:gd name="connsiteY2" fmla="*/ 3386099 h 3791206"/>
                <a:gd name="connsiteX3" fmla="*/ 360709 w 6261492"/>
                <a:gd name="connsiteY3" fmla="*/ 3298176 h 3791206"/>
                <a:gd name="connsiteX4" fmla="*/ 193655 w 6261492"/>
                <a:gd name="connsiteY4" fmla="*/ 3183876 h 3791206"/>
                <a:gd name="connsiteX5" fmla="*/ 123317 w 6261492"/>
                <a:gd name="connsiteY5" fmla="*/ 3060783 h 3791206"/>
                <a:gd name="connsiteX6" fmla="*/ 105732 w 6261492"/>
                <a:gd name="connsiteY6" fmla="*/ 2946483 h 3791206"/>
                <a:gd name="connsiteX7" fmla="*/ 114524 w 6261492"/>
                <a:gd name="connsiteY7" fmla="*/ 2920107 h 3791206"/>
                <a:gd name="connsiteX8" fmla="*/ 26601 w 6261492"/>
                <a:gd name="connsiteY8" fmla="*/ 2788222 h 3791206"/>
                <a:gd name="connsiteX9" fmla="*/ 26601 w 6261492"/>
                <a:gd name="connsiteY9" fmla="*/ 2665130 h 3791206"/>
                <a:gd name="connsiteX10" fmla="*/ 61770 w 6261492"/>
                <a:gd name="connsiteY10" fmla="*/ 2568414 h 3791206"/>
                <a:gd name="connsiteX11" fmla="*/ 224 w 6261492"/>
                <a:gd name="connsiteY11" fmla="*/ 2155176 h 3791206"/>
                <a:gd name="connsiteX12" fmla="*/ 88147 w 6261492"/>
                <a:gd name="connsiteY12" fmla="*/ 1847445 h 3791206"/>
                <a:gd name="connsiteX13" fmla="*/ 263993 w 6261492"/>
                <a:gd name="connsiteY13" fmla="*/ 1697976 h 3791206"/>
                <a:gd name="connsiteX14" fmla="*/ 290370 w 6261492"/>
                <a:gd name="connsiteY14" fmla="*/ 1399037 h 3791206"/>
                <a:gd name="connsiteX15" fmla="*/ 501386 w 6261492"/>
                <a:gd name="connsiteY15" fmla="*/ 1205607 h 3791206"/>
                <a:gd name="connsiteX16" fmla="*/ 659647 w 6261492"/>
                <a:gd name="connsiteY16" fmla="*/ 941837 h 3791206"/>
                <a:gd name="connsiteX17" fmla="*/ 976170 w 6261492"/>
                <a:gd name="connsiteY17" fmla="*/ 730822 h 3791206"/>
                <a:gd name="connsiteX18" fmla="*/ 1266317 w 6261492"/>
                <a:gd name="connsiteY18" fmla="*/ 431883 h 3791206"/>
                <a:gd name="connsiteX19" fmla="*/ 1661970 w 6261492"/>
                <a:gd name="connsiteY19" fmla="*/ 335168 h 3791206"/>
                <a:gd name="connsiteX20" fmla="*/ 1776270 w 6261492"/>
                <a:gd name="connsiteY20" fmla="*/ 256037 h 3791206"/>
                <a:gd name="connsiteX21" fmla="*/ 1943324 w 6261492"/>
                <a:gd name="connsiteY21" fmla="*/ 229660 h 3791206"/>
                <a:gd name="connsiteX22" fmla="*/ 2145547 w 6261492"/>
                <a:gd name="connsiteY22" fmla="*/ 124153 h 3791206"/>
                <a:gd name="connsiteX23" fmla="*/ 2453278 w 6261492"/>
                <a:gd name="connsiteY23" fmla="*/ 106568 h 3791206"/>
                <a:gd name="connsiteX24" fmla="*/ 2673086 w 6261492"/>
                <a:gd name="connsiteY24" fmla="*/ 45022 h 3791206"/>
                <a:gd name="connsiteX25" fmla="*/ 2875309 w 6261492"/>
                <a:gd name="connsiteY25" fmla="*/ 53814 h 3791206"/>
                <a:gd name="connsiteX26" fmla="*/ 3121493 w 6261492"/>
                <a:gd name="connsiteY26" fmla="*/ 27437 h 3791206"/>
                <a:gd name="connsiteX27" fmla="*/ 3332509 w 6261492"/>
                <a:gd name="connsiteY27" fmla="*/ 62607 h 3791206"/>
                <a:gd name="connsiteX28" fmla="*/ 3596278 w 6261492"/>
                <a:gd name="connsiteY28" fmla="*/ 1060 h 3791206"/>
                <a:gd name="connsiteX29" fmla="*/ 3912801 w 6261492"/>
                <a:gd name="connsiteY29" fmla="*/ 124153 h 3791206"/>
                <a:gd name="connsiteX30" fmla="*/ 4106232 w 6261492"/>
                <a:gd name="connsiteY30" fmla="*/ 159322 h 3791206"/>
                <a:gd name="connsiteX31" fmla="*/ 4220532 w 6261492"/>
                <a:gd name="connsiteY31" fmla="*/ 212076 h 3791206"/>
                <a:gd name="connsiteX32" fmla="*/ 4396378 w 6261492"/>
                <a:gd name="connsiteY32" fmla="*/ 203283 h 3791206"/>
                <a:gd name="connsiteX33" fmla="*/ 4519470 w 6261492"/>
                <a:gd name="connsiteY33" fmla="*/ 264830 h 3791206"/>
                <a:gd name="connsiteX34" fmla="*/ 4678465 w 6261492"/>
                <a:gd name="connsiteY34" fmla="*/ 331139 h 3791206"/>
                <a:gd name="connsiteX35" fmla="*/ 4809617 w 6261492"/>
                <a:gd name="connsiteY35" fmla="*/ 458260 h 3791206"/>
                <a:gd name="connsiteX36" fmla="*/ 5111119 w 6261492"/>
                <a:gd name="connsiteY36" fmla="*/ 587214 h 3791206"/>
                <a:gd name="connsiteX37" fmla="*/ 5310778 w 6261492"/>
                <a:gd name="connsiteY37" fmla="*/ 818745 h 3791206"/>
                <a:gd name="connsiteX38" fmla="*/ 5556963 w 6261492"/>
                <a:gd name="connsiteY38" fmla="*/ 1012176 h 3791206"/>
                <a:gd name="connsiteX39" fmla="*/ 5732809 w 6261492"/>
                <a:gd name="connsiteY39" fmla="*/ 1311114 h 3791206"/>
                <a:gd name="connsiteX40" fmla="*/ 5882278 w 6261492"/>
                <a:gd name="connsiteY40" fmla="*/ 1557299 h 3791206"/>
                <a:gd name="connsiteX41" fmla="*/ 5882278 w 6261492"/>
                <a:gd name="connsiteY41" fmla="*/ 1759522 h 3791206"/>
                <a:gd name="connsiteX42" fmla="*/ 6014163 w 6261492"/>
                <a:gd name="connsiteY42" fmla="*/ 1715560 h 3791206"/>
                <a:gd name="connsiteX43" fmla="*/ 6198801 w 6261492"/>
                <a:gd name="connsiteY43" fmla="*/ 2058460 h 3791206"/>
                <a:gd name="connsiteX44" fmla="*/ 6207593 w 6261492"/>
                <a:gd name="connsiteY44" fmla="*/ 2313437 h 3791206"/>
                <a:gd name="connsiteX45" fmla="*/ 6163632 w 6261492"/>
                <a:gd name="connsiteY45" fmla="*/ 2647545 h 3791206"/>
                <a:gd name="connsiteX46" fmla="*/ 6260347 w 6261492"/>
                <a:gd name="connsiteY46" fmla="*/ 3060783 h 3791206"/>
                <a:gd name="connsiteX47" fmla="*/ 6075709 w 6261492"/>
                <a:gd name="connsiteY47" fmla="*/ 3658660 h 3791206"/>
                <a:gd name="connsiteX48" fmla="*/ 5513001 w 6261492"/>
                <a:gd name="connsiteY48" fmla="*/ 3790545 h 3791206"/>
                <a:gd name="connsiteX49" fmla="*/ 4238117 w 6261492"/>
                <a:gd name="connsiteY49" fmla="*/ 3632283 h 3791206"/>
                <a:gd name="connsiteX50" fmla="*/ 4123817 w 6261492"/>
                <a:gd name="connsiteY50" fmla="*/ 2805807 h 3791206"/>
                <a:gd name="connsiteX51" fmla="*/ 4000724 w 6261492"/>
                <a:gd name="connsiteY51" fmla="*/ 2445322 h 3791206"/>
                <a:gd name="connsiteX52" fmla="*/ 3402847 w 6261492"/>
                <a:gd name="connsiteY52" fmla="*/ 2058460 h 3791206"/>
                <a:gd name="connsiteX53" fmla="*/ 2804970 w 6261492"/>
                <a:gd name="connsiteY53" fmla="*/ 2084837 h 3791206"/>
                <a:gd name="connsiteX54" fmla="*/ 2295017 w 6261492"/>
                <a:gd name="connsiteY54" fmla="*/ 2243099 h 3791206"/>
                <a:gd name="connsiteX55" fmla="*/ 2084001 w 6261492"/>
                <a:gd name="connsiteY55" fmla="*/ 2524453 h 3791206"/>
                <a:gd name="connsiteX56" fmla="*/ 2110378 w 6261492"/>
                <a:gd name="connsiteY56" fmla="*/ 2726676 h 3791206"/>
                <a:gd name="connsiteX57" fmla="*/ 2347770 w 6261492"/>
                <a:gd name="connsiteY57" fmla="*/ 2955276 h 3791206"/>
                <a:gd name="connsiteX58" fmla="*/ 2426901 w 6261492"/>
                <a:gd name="connsiteY58" fmla="*/ 3298176 h 3791206"/>
                <a:gd name="connsiteX59" fmla="*/ 2259847 w 6261492"/>
                <a:gd name="connsiteY59" fmla="*/ 3553153 h 3791206"/>
                <a:gd name="connsiteX60" fmla="*/ 2154340 w 6261492"/>
                <a:gd name="connsiteY60" fmla="*/ 3588322 h 3791206"/>
                <a:gd name="connsiteX61" fmla="*/ 2013663 w 6261492"/>
                <a:gd name="connsiteY61" fmla="*/ 3561945 h 3791206"/>
                <a:gd name="connsiteX62" fmla="*/ 1635593 w 6261492"/>
                <a:gd name="connsiteY62" fmla="*/ 3676245 h 3791206"/>
                <a:gd name="connsiteX63" fmla="*/ 1028924 w 6261492"/>
                <a:gd name="connsiteY63" fmla="*/ 3632283 h 3791206"/>
                <a:gd name="connsiteX64" fmla="*/ 817909 w 6261492"/>
                <a:gd name="connsiteY64" fmla="*/ 3553153 h 3791206"/>
                <a:gd name="connsiteX65" fmla="*/ 694817 w 6261492"/>
                <a:gd name="connsiteY65" fmla="*/ 3430060 h 3791206"/>
                <a:gd name="connsiteX0" fmla="*/ 694817 w 6261492"/>
                <a:gd name="connsiteY0" fmla="*/ 3430060 h 3791206"/>
                <a:gd name="connsiteX1" fmla="*/ 501386 w 6261492"/>
                <a:gd name="connsiteY1" fmla="*/ 3421268 h 3791206"/>
                <a:gd name="connsiteX2" fmla="*/ 413463 w 6261492"/>
                <a:gd name="connsiteY2" fmla="*/ 3386099 h 3791206"/>
                <a:gd name="connsiteX3" fmla="*/ 360709 w 6261492"/>
                <a:gd name="connsiteY3" fmla="*/ 3298176 h 3791206"/>
                <a:gd name="connsiteX4" fmla="*/ 193655 w 6261492"/>
                <a:gd name="connsiteY4" fmla="*/ 3183876 h 3791206"/>
                <a:gd name="connsiteX5" fmla="*/ 123317 w 6261492"/>
                <a:gd name="connsiteY5" fmla="*/ 3060783 h 3791206"/>
                <a:gd name="connsiteX6" fmla="*/ 105732 w 6261492"/>
                <a:gd name="connsiteY6" fmla="*/ 2946483 h 3791206"/>
                <a:gd name="connsiteX7" fmla="*/ 114524 w 6261492"/>
                <a:gd name="connsiteY7" fmla="*/ 2920107 h 3791206"/>
                <a:gd name="connsiteX8" fmla="*/ 26601 w 6261492"/>
                <a:gd name="connsiteY8" fmla="*/ 2788222 h 3791206"/>
                <a:gd name="connsiteX9" fmla="*/ 26601 w 6261492"/>
                <a:gd name="connsiteY9" fmla="*/ 2665130 h 3791206"/>
                <a:gd name="connsiteX10" fmla="*/ 61770 w 6261492"/>
                <a:gd name="connsiteY10" fmla="*/ 2568414 h 3791206"/>
                <a:gd name="connsiteX11" fmla="*/ 224 w 6261492"/>
                <a:gd name="connsiteY11" fmla="*/ 2155176 h 3791206"/>
                <a:gd name="connsiteX12" fmla="*/ 88147 w 6261492"/>
                <a:gd name="connsiteY12" fmla="*/ 1847445 h 3791206"/>
                <a:gd name="connsiteX13" fmla="*/ 263993 w 6261492"/>
                <a:gd name="connsiteY13" fmla="*/ 1697976 h 3791206"/>
                <a:gd name="connsiteX14" fmla="*/ 290370 w 6261492"/>
                <a:gd name="connsiteY14" fmla="*/ 1399037 h 3791206"/>
                <a:gd name="connsiteX15" fmla="*/ 501386 w 6261492"/>
                <a:gd name="connsiteY15" fmla="*/ 1205607 h 3791206"/>
                <a:gd name="connsiteX16" fmla="*/ 659647 w 6261492"/>
                <a:gd name="connsiteY16" fmla="*/ 941837 h 3791206"/>
                <a:gd name="connsiteX17" fmla="*/ 976170 w 6261492"/>
                <a:gd name="connsiteY17" fmla="*/ 730822 h 3791206"/>
                <a:gd name="connsiteX18" fmla="*/ 1266317 w 6261492"/>
                <a:gd name="connsiteY18" fmla="*/ 431883 h 3791206"/>
                <a:gd name="connsiteX19" fmla="*/ 1661970 w 6261492"/>
                <a:gd name="connsiteY19" fmla="*/ 335168 h 3791206"/>
                <a:gd name="connsiteX20" fmla="*/ 1776270 w 6261492"/>
                <a:gd name="connsiteY20" fmla="*/ 256037 h 3791206"/>
                <a:gd name="connsiteX21" fmla="*/ 1943324 w 6261492"/>
                <a:gd name="connsiteY21" fmla="*/ 229660 h 3791206"/>
                <a:gd name="connsiteX22" fmla="*/ 2145547 w 6261492"/>
                <a:gd name="connsiteY22" fmla="*/ 124153 h 3791206"/>
                <a:gd name="connsiteX23" fmla="*/ 2453278 w 6261492"/>
                <a:gd name="connsiteY23" fmla="*/ 106568 h 3791206"/>
                <a:gd name="connsiteX24" fmla="*/ 2673086 w 6261492"/>
                <a:gd name="connsiteY24" fmla="*/ 45022 h 3791206"/>
                <a:gd name="connsiteX25" fmla="*/ 2875309 w 6261492"/>
                <a:gd name="connsiteY25" fmla="*/ 53814 h 3791206"/>
                <a:gd name="connsiteX26" fmla="*/ 3121493 w 6261492"/>
                <a:gd name="connsiteY26" fmla="*/ 27437 h 3791206"/>
                <a:gd name="connsiteX27" fmla="*/ 3332509 w 6261492"/>
                <a:gd name="connsiteY27" fmla="*/ 62607 h 3791206"/>
                <a:gd name="connsiteX28" fmla="*/ 3596278 w 6261492"/>
                <a:gd name="connsiteY28" fmla="*/ 1060 h 3791206"/>
                <a:gd name="connsiteX29" fmla="*/ 3912801 w 6261492"/>
                <a:gd name="connsiteY29" fmla="*/ 124153 h 3791206"/>
                <a:gd name="connsiteX30" fmla="*/ 4106232 w 6261492"/>
                <a:gd name="connsiteY30" fmla="*/ 159322 h 3791206"/>
                <a:gd name="connsiteX31" fmla="*/ 4220532 w 6261492"/>
                <a:gd name="connsiteY31" fmla="*/ 212076 h 3791206"/>
                <a:gd name="connsiteX32" fmla="*/ 4396378 w 6261492"/>
                <a:gd name="connsiteY32" fmla="*/ 203283 h 3791206"/>
                <a:gd name="connsiteX33" fmla="*/ 4519470 w 6261492"/>
                <a:gd name="connsiteY33" fmla="*/ 264830 h 3791206"/>
                <a:gd name="connsiteX34" fmla="*/ 4678465 w 6261492"/>
                <a:gd name="connsiteY34" fmla="*/ 331139 h 3791206"/>
                <a:gd name="connsiteX35" fmla="*/ 4809617 w 6261492"/>
                <a:gd name="connsiteY35" fmla="*/ 458260 h 3791206"/>
                <a:gd name="connsiteX36" fmla="*/ 5111119 w 6261492"/>
                <a:gd name="connsiteY36" fmla="*/ 587214 h 3791206"/>
                <a:gd name="connsiteX37" fmla="*/ 5310778 w 6261492"/>
                <a:gd name="connsiteY37" fmla="*/ 818745 h 3791206"/>
                <a:gd name="connsiteX38" fmla="*/ 5556963 w 6261492"/>
                <a:gd name="connsiteY38" fmla="*/ 1012176 h 3791206"/>
                <a:gd name="connsiteX39" fmla="*/ 5732809 w 6261492"/>
                <a:gd name="connsiteY39" fmla="*/ 1311114 h 3791206"/>
                <a:gd name="connsiteX40" fmla="*/ 5882278 w 6261492"/>
                <a:gd name="connsiteY40" fmla="*/ 1557299 h 3791206"/>
                <a:gd name="connsiteX41" fmla="*/ 5882278 w 6261492"/>
                <a:gd name="connsiteY41" fmla="*/ 1759522 h 3791206"/>
                <a:gd name="connsiteX42" fmla="*/ 6014163 w 6261492"/>
                <a:gd name="connsiteY42" fmla="*/ 1715560 h 3791206"/>
                <a:gd name="connsiteX43" fmla="*/ 6198801 w 6261492"/>
                <a:gd name="connsiteY43" fmla="*/ 2058460 h 3791206"/>
                <a:gd name="connsiteX44" fmla="*/ 6207593 w 6261492"/>
                <a:gd name="connsiteY44" fmla="*/ 2313437 h 3791206"/>
                <a:gd name="connsiteX45" fmla="*/ 6163632 w 6261492"/>
                <a:gd name="connsiteY45" fmla="*/ 2647545 h 3791206"/>
                <a:gd name="connsiteX46" fmla="*/ 6260347 w 6261492"/>
                <a:gd name="connsiteY46" fmla="*/ 3060783 h 3791206"/>
                <a:gd name="connsiteX47" fmla="*/ 6075709 w 6261492"/>
                <a:gd name="connsiteY47" fmla="*/ 3658660 h 3791206"/>
                <a:gd name="connsiteX48" fmla="*/ 5513001 w 6261492"/>
                <a:gd name="connsiteY48" fmla="*/ 3790545 h 3791206"/>
                <a:gd name="connsiteX49" fmla="*/ 4238117 w 6261492"/>
                <a:gd name="connsiteY49" fmla="*/ 3632283 h 3791206"/>
                <a:gd name="connsiteX50" fmla="*/ 4123817 w 6261492"/>
                <a:gd name="connsiteY50" fmla="*/ 2805807 h 3791206"/>
                <a:gd name="connsiteX51" fmla="*/ 4000724 w 6261492"/>
                <a:gd name="connsiteY51" fmla="*/ 2445322 h 3791206"/>
                <a:gd name="connsiteX52" fmla="*/ 3402847 w 6261492"/>
                <a:gd name="connsiteY52" fmla="*/ 2058460 h 3791206"/>
                <a:gd name="connsiteX53" fmla="*/ 2804970 w 6261492"/>
                <a:gd name="connsiteY53" fmla="*/ 2084837 h 3791206"/>
                <a:gd name="connsiteX54" fmla="*/ 2295017 w 6261492"/>
                <a:gd name="connsiteY54" fmla="*/ 2243099 h 3791206"/>
                <a:gd name="connsiteX55" fmla="*/ 2084001 w 6261492"/>
                <a:gd name="connsiteY55" fmla="*/ 2524453 h 3791206"/>
                <a:gd name="connsiteX56" fmla="*/ 2110378 w 6261492"/>
                <a:gd name="connsiteY56" fmla="*/ 2726676 h 3791206"/>
                <a:gd name="connsiteX57" fmla="*/ 2347770 w 6261492"/>
                <a:gd name="connsiteY57" fmla="*/ 2955276 h 3791206"/>
                <a:gd name="connsiteX58" fmla="*/ 2426901 w 6261492"/>
                <a:gd name="connsiteY58" fmla="*/ 3298176 h 3791206"/>
                <a:gd name="connsiteX59" fmla="*/ 2259847 w 6261492"/>
                <a:gd name="connsiteY59" fmla="*/ 3553153 h 3791206"/>
                <a:gd name="connsiteX60" fmla="*/ 2154340 w 6261492"/>
                <a:gd name="connsiteY60" fmla="*/ 3588322 h 3791206"/>
                <a:gd name="connsiteX61" fmla="*/ 2013663 w 6261492"/>
                <a:gd name="connsiteY61" fmla="*/ 3561945 h 3791206"/>
                <a:gd name="connsiteX62" fmla="*/ 1635593 w 6261492"/>
                <a:gd name="connsiteY62" fmla="*/ 3676245 h 3791206"/>
                <a:gd name="connsiteX63" fmla="*/ 1028924 w 6261492"/>
                <a:gd name="connsiteY63" fmla="*/ 3632283 h 3791206"/>
                <a:gd name="connsiteX64" fmla="*/ 817909 w 6261492"/>
                <a:gd name="connsiteY64" fmla="*/ 3553153 h 3791206"/>
                <a:gd name="connsiteX65" fmla="*/ 694817 w 6261492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106232 w 6264171"/>
                <a:gd name="connsiteY30" fmla="*/ 159322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106232 w 6264171"/>
                <a:gd name="connsiteY30" fmla="*/ 159322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2278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2278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5698 w 6265052"/>
                <a:gd name="connsiteY0" fmla="*/ 3430060 h 3791206"/>
                <a:gd name="connsiteX1" fmla="*/ 502267 w 6265052"/>
                <a:gd name="connsiteY1" fmla="*/ 3421268 h 3791206"/>
                <a:gd name="connsiteX2" fmla="*/ 414344 w 6265052"/>
                <a:gd name="connsiteY2" fmla="*/ 3386099 h 3791206"/>
                <a:gd name="connsiteX3" fmla="*/ 361590 w 6265052"/>
                <a:gd name="connsiteY3" fmla="*/ 3298176 h 3791206"/>
                <a:gd name="connsiteX4" fmla="*/ 194536 w 6265052"/>
                <a:gd name="connsiteY4" fmla="*/ 3183876 h 3791206"/>
                <a:gd name="connsiteX5" fmla="*/ 124198 w 6265052"/>
                <a:gd name="connsiteY5" fmla="*/ 3060783 h 3791206"/>
                <a:gd name="connsiteX6" fmla="*/ 106613 w 6265052"/>
                <a:gd name="connsiteY6" fmla="*/ 2946483 h 3791206"/>
                <a:gd name="connsiteX7" fmla="*/ 115405 w 6265052"/>
                <a:gd name="connsiteY7" fmla="*/ 2920107 h 3791206"/>
                <a:gd name="connsiteX8" fmla="*/ 27482 w 6265052"/>
                <a:gd name="connsiteY8" fmla="*/ 2788222 h 3791206"/>
                <a:gd name="connsiteX9" fmla="*/ 27482 w 6265052"/>
                <a:gd name="connsiteY9" fmla="*/ 2665130 h 3791206"/>
                <a:gd name="connsiteX10" fmla="*/ 38838 w 6265052"/>
                <a:gd name="connsiteY10" fmla="*/ 2573176 h 3791206"/>
                <a:gd name="connsiteX11" fmla="*/ 1105 w 6265052"/>
                <a:gd name="connsiteY11" fmla="*/ 2155176 h 3791206"/>
                <a:gd name="connsiteX12" fmla="*/ 89028 w 6265052"/>
                <a:gd name="connsiteY12" fmla="*/ 1847445 h 3791206"/>
                <a:gd name="connsiteX13" fmla="*/ 264874 w 6265052"/>
                <a:gd name="connsiteY13" fmla="*/ 1697976 h 3791206"/>
                <a:gd name="connsiteX14" fmla="*/ 276964 w 6265052"/>
                <a:gd name="connsiteY14" fmla="*/ 1437137 h 3791206"/>
                <a:gd name="connsiteX15" fmla="*/ 487980 w 6265052"/>
                <a:gd name="connsiteY15" fmla="*/ 1205607 h 3791206"/>
                <a:gd name="connsiteX16" fmla="*/ 660528 w 6265052"/>
                <a:gd name="connsiteY16" fmla="*/ 922787 h 3791206"/>
                <a:gd name="connsiteX17" fmla="*/ 1010389 w 6265052"/>
                <a:gd name="connsiteY17" fmla="*/ 692722 h 3791206"/>
                <a:gd name="connsiteX18" fmla="*/ 1267198 w 6265052"/>
                <a:gd name="connsiteY18" fmla="*/ 431883 h 3791206"/>
                <a:gd name="connsiteX19" fmla="*/ 1662851 w 6265052"/>
                <a:gd name="connsiteY19" fmla="*/ 335168 h 3791206"/>
                <a:gd name="connsiteX20" fmla="*/ 1777151 w 6265052"/>
                <a:gd name="connsiteY20" fmla="*/ 256037 h 3791206"/>
                <a:gd name="connsiteX21" fmla="*/ 1944205 w 6265052"/>
                <a:gd name="connsiteY21" fmla="*/ 229660 h 3791206"/>
                <a:gd name="connsiteX22" fmla="*/ 2146428 w 6265052"/>
                <a:gd name="connsiteY22" fmla="*/ 124153 h 3791206"/>
                <a:gd name="connsiteX23" fmla="*/ 2454159 w 6265052"/>
                <a:gd name="connsiteY23" fmla="*/ 106568 h 3791206"/>
                <a:gd name="connsiteX24" fmla="*/ 2673967 w 6265052"/>
                <a:gd name="connsiteY24" fmla="*/ 45022 h 3791206"/>
                <a:gd name="connsiteX25" fmla="*/ 2876190 w 6265052"/>
                <a:gd name="connsiteY25" fmla="*/ 53814 h 3791206"/>
                <a:gd name="connsiteX26" fmla="*/ 3122374 w 6265052"/>
                <a:gd name="connsiteY26" fmla="*/ 27437 h 3791206"/>
                <a:gd name="connsiteX27" fmla="*/ 3333390 w 6265052"/>
                <a:gd name="connsiteY27" fmla="*/ 62607 h 3791206"/>
                <a:gd name="connsiteX28" fmla="*/ 3597159 w 6265052"/>
                <a:gd name="connsiteY28" fmla="*/ 1060 h 3791206"/>
                <a:gd name="connsiteX29" fmla="*/ 3913682 w 6265052"/>
                <a:gd name="connsiteY29" fmla="*/ 124153 h 3791206"/>
                <a:gd name="connsiteX30" fmla="*/ 4083300 w 6265052"/>
                <a:gd name="connsiteY30" fmla="*/ 145035 h 3791206"/>
                <a:gd name="connsiteX31" fmla="*/ 4221413 w 6265052"/>
                <a:gd name="connsiteY31" fmla="*/ 212076 h 3791206"/>
                <a:gd name="connsiteX32" fmla="*/ 4397259 w 6265052"/>
                <a:gd name="connsiteY32" fmla="*/ 203283 h 3791206"/>
                <a:gd name="connsiteX33" fmla="*/ 4520351 w 6265052"/>
                <a:gd name="connsiteY33" fmla="*/ 264830 h 3791206"/>
                <a:gd name="connsiteX34" fmla="*/ 4679346 w 6265052"/>
                <a:gd name="connsiteY34" fmla="*/ 331139 h 3791206"/>
                <a:gd name="connsiteX35" fmla="*/ 4810498 w 6265052"/>
                <a:gd name="connsiteY35" fmla="*/ 458260 h 3791206"/>
                <a:gd name="connsiteX36" fmla="*/ 5112000 w 6265052"/>
                <a:gd name="connsiteY36" fmla="*/ 587214 h 3791206"/>
                <a:gd name="connsiteX37" fmla="*/ 5311659 w 6265052"/>
                <a:gd name="connsiteY37" fmla="*/ 818745 h 3791206"/>
                <a:gd name="connsiteX38" fmla="*/ 5557844 w 6265052"/>
                <a:gd name="connsiteY38" fmla="*/ 1012176 h 3791206"/>
                <a:gd name="connsiteX39" fmla="*/ 5733690 w 6265052"/>
                <a:gd name="connsiteY39" fmla="*/ 1311114 h 3791206"/>
                <a:gd name="connsiteX40" fmla="*/ 5883159 w 6265052"/>
                <a:gd name="connsiteY40" fmla="*/ 1557299 h 3791206"/>
                <a:gd name="connsiteX41" fmla="*/ 5883159 w 6265052"/>
                <a:gd name="connsiteY41" fmla="*/ 1759522 h 3791206"/>
                <a:gd name="connsiteX42" fmla="*/ 6015044 w 6265052"/>
                <a:gd name="connsiteY42" fmla="*/ 1715560 h 3791206"/>
                <a:gd name="connsiteX43" fmla="*/ 6199682 w 6265052"/>
                <a:gd name="connsiteY43" fmla="*/ 2058460 h 3791206"/>
                <a:gd name="connsiteX44" fmla="*/ 6208474 w 6265052"/>
                <a:gd name="connsiteY44" fmla="*/ 2313437 h 3791206"/>
                <a:gd name="connsiteX45" fmla="*/ 6164513 w 6265052"/>
                <a:gd name="connsiteY45" fmla="*/ 2647545 h 3791206"/>
                <a:gd name="connsiteX46" fmla="*/ 6261228 w 6265052"/>
                <a:gd name="connsiteY46" fmla="*/ 3060783 h 3791206"/>
                <a:gd name="connsiteX47" fmla="*/ 6076590 w 6265052"/>
                <a:gd name="connsiteY47" fmla="*/ 3658660 h 3791206"/>
                <a:gd name="connsiteX48" fmla="*/ 5513882 w 6265052"/>
                <a:gd name="connsiteY48" fmla="*/ 3790545 h 3791206"/>
                <a:gd name="connsiteX49" fmla="*/ 4238998 w 6265052"/>
                <a:gd name="connsiteY49" fmla="*/ 3632283 h 3791206"/>
                <a:gd name="connsiteX50" fmla="*/ 4124698 w 6265052"/>
                <a:gd name="connsiteY50" fmla="*/ 2805807 h 3791206"/>
                <a:gd name="connsiteX51" fmla="*/ 4001605 w 6265052"/>
                <a:gd name="connsiteY51" fmla="*/ 2445322 h 3791206"/>
                <a:gd name="connsiteX52" fmla="*/ 3403728 w 6265052"/>
                <a:gd name="connsiteY52" fmla="*/ 2058460 h 3791206"/>
                <a:gd name="connsiteX53" fmla="*/ 2805851 w 6265052"/>
                <a:gd name="connsiteY53" fmla="*/ 2084837 h 3791206"/>
                <a:gd name="connsiteX54" fmla="*/ 2295898 w 6265052"/>
                <a:gd name="connsiteY54" fmla="*/ 2243099 h 3791206"/>
                <a:gd name="connsiteX55" fmla="*/ 2084882 w 6265052"/>
                <a:gd name="connsiteY55" fmla="*/ 2524453 h 3791206"/>
                <a:gd name="connsiteX56" fmla="*/ 2111259 w 6265052"/>
                <a:gd name="connsiteY56" fmla="*/ 2726676 h 3791206"/>
                <a:gd name="connsiteX57" fmla="*/ 2348651 w 6265052"/>
                <a:gd name="connsiteY57" fmla="*/ 2955276 h 3791206"/>
                <a:gd name="connsiteX58" fmla="*/ 2427782 w 6265052"/>
                <a:gd name="connsiteY58" fmla="*/ 3298176 h 3791206"/>
                <a:gd name="connsiteX59" fmla="*/ 2260728 w 6265052"/>
                <a:gd name="connsiteY59" fmla="*/ 3553153 h 3791206"/>
                <a:gd name="connsiteX60" fmla="*/ 2155221 w 6265052"/>
                <a:gd name="connsiteY60" fmla="*/ 3588322 h 3791206"/>
                <a:gd name="connsiteX61" fmla="*/ 2014544 w 6265052"/>
                <a:gd name="connsiteY61" fmla="*/ 3561945 h 3791206"/>
                <a:gd name="connsiteX62" fmla="*/ 1636474 w 6265052"/>
                <a:gd name="connsiteY62" fmla="*/ 3676245 h 3791206"/>
                <a:gd name="connsiteX63" fmla="*/ 1029805 w 6265052"/>
                <a:gd name="connsiteY63" fmla="*/ 3632283 h 3791206"/>
                <a:gd name="connsiteX64" fmla="*/ 818790 w 6265052"/>
                <a:gd name="connsiteY64" fmla="*/ 3553153 h 3791206"/>
                <a:gd name="connsiteX65" fmla="*/ 695698 w 6265052"/>
                <a:gd name="connsiteY65" fmla="*/ 3430060 h 3791206"/>
                <a:gd name="connsiteX0" fmla="*/ 695698 w 6265052"/>
                <a:gd name="connsiteY0" fmla="*/ 3430060 h 3791206"/>
                <a:gd name="connsiteX1" fmla="*/ 502267 w 6265052"/>
                <a:gd name="connsiteY1" fmla="*/ 3421268 h 3791206"/>
                <a:gd name="connsiteX2" fmla="*/ 414344 w 6265052"/>
                <a:gd name="connsiteY2" fmla="*/ 3386099 h 3791206"/>
                <a:gd name="connsiteX3" fmla="*/ 361590 w 6265052"/>
                <a:gd name="connsiteY3" fmla="*/ 3298176 h 3791206"/>
                <a:gd name="connsiteX4" fmla="*/ 194536 w 6265052"/>
                <a:gd name="connsiteY4" fmla="*/ 3183876 h 3791206"/>
                <a:gd name="connsiteX5" fmla="*/ 124198 w 6265052"/>
                <a:gd name="connsiteY5" fmla="*/ 3060783 h 3791206"/>
                <a:gd name="connsiteX6" fmla="*/ 106613 w 6265052"/>
                <a:gd name="connsiteY6" fmla="*/ 2946483 h 3791206"/>
                <a:gd name="connsiteX7" fmla="*/ 115405 w 6265052"/>
                <a:gd name="connsiteY7" fmla="*/ 2920107 h 3791206"/>
                <a:gd name="connsiteX8" fmla="*/ 27482 w 6265052"/>
                <a:gd name="connsiteY8" fmla="*/ 2788222 h 3791206"/>
                <a:gd name="connsiteX9" fmla="*/ 27482 w 6265052"/>
                <a:gd name="connsiteY9" fmla="*/ 2665130 h 3791206"/>
                <a:gd name="connsiteX10" fmla="*/ 38838 w 6265052"/>
                <a:gd name="connsiteY10" fmla="*/ 2573176 h 3791206"/>
                <a:gd name="connsiteX11" fmla="*/ 1105 w 6265052"/>
                <a:gd name="connsiteY11" fmla="*/ 2155176 h 3791206"/>
                <a:gd name="connsiteX12" fmla="*/ 89028 w 6265052"/>
                <a:gd name="connsiteY12" fmla="*/ 1847445 h 3791206"/>
                <a:gd name="connsiteX13" fmla="*/ 264874 w 6265052"/>
                <a:gd name="connsiteY13" fmla="*/ 1697976 h 3791206"/>
                <a:gd name="connsiteX14" fmla="*/ 276964 w 6265052"/>
                <a:gd name="connsiteY14" fmla="*/ 1437137 h 3791206"/>
                <a:gd name="connsiteX15" fmla="*/ 487980 w 6265052"/>
                <a:gd name="connsiteY15" fmla="*/ 1205607 h 3791206"/>
                <a:gd name="connsiteX16" fmla="*/ 660528 w 6265052"/>
                <a:gd name="connsiteY16" fmla="*/ 922787 h 3791206"/>
                <a:gd name="connsiteX17" fmla="*/ 1010389 w 6265052"/>
                <a:gd name="connsiteY17" fmla="*/ 692722 h 3791206"/>
                <a:gd name="connsiteX18" fmla="*/ 1267198 w 6265052"/>
                <a:gd name="connsiteY18" fmla="*/ 431883 h 3791206"/>
                <a:gd name="connsiteX19" fmla="*/ 1662851 w 6265052"/>
                <a:gd name="connsiteY19" fmla="*/ 335168 h 3791206"/>
                <a:gd name="connsiteX20" fmla="*/ 1777151 w 6265052"/>
                <a:gd name="connsiteY20" fmla="*/ 256037 h 3791206"/>
                <a:gd name="connsiteX21" fmla="*/ 1944205 w 6265052"/>
                <a:gd name="connsiteY21" fmla="*/ 229660 h 3791206"/>
                <a:gd name="connsiteX22" fmla="*/ 2146428 w 6265052"/>
                <a:gd name="connsiteY22" fmla="*/ 124153 h 3791206"/>
                <a:gd name="connsiteX23" fmla="*/ 2454159 w 6265052"/>
                <a:gd name="connsiteY23" fmla="*/ 106568 h 3791206"/>
                <a:gd name="connsiteX24" fmla="*/ 2673967 w 6265052"/>
                <a:gd name="connsiteY24" fmla="*/ 45022 h 3791206"/>
                <a:gd name="connsiteX25" fmla="*/ 2876190 w 6265052"/>
                <a:gd name="connsiteY25" fmla="*/ 53814 h 3791206"/>
                <a:gd name="connsiteX26" fmla="*/ 3122374 w 6265052"/>
                <a:gd name="connsiteY26" fmla="*/ 27437 h 3791206"/>
                <a:gd name="connsiteX27" fmla="*/ 3333390 w 6265052"/>
                <a:gd name="connsiteY27" fmla="*/ 62607 h 3791206"/>
                <a:gd name="connsiteX28" fmla="*/ 3597159 w 6265052"/>
                <a:gd name="connsiteY28" fmla="*/ 1060 h 3791206"/>
                <a:gd name="connsiteX29" fmla="*/ 3913682 w 6265052"/>
                <a:gd name="connsiteY29" fmla="*/ 124153 h 3791206"/>
                <a:gd name="connsiteX30" fmla="*/ 4083300 w 6265052"/>
                <a:gd name="connsiteY30" fmla="*/ 145035 h 3791206"/>
                <a:gd name="connsiteX31" fmla="*/ 4221413 w 6265052"/>
                <a:gd name="connsiteY31" fmla="*/ 212076 h 3791206"/>
                <a:gd name="connsiteX32" fmla="*/ 4397259 w 6265052"/>
                <a:gd name="connsiteY32" fmla="*/ 203283 h 3791206"/>
                <a:gd name="connsiteX33" fmla="*/ 4520351 w 6265052"/>
                <a:gd name="connsiteY33" fmla="*/ 264830 h 3791206"/>
                <a:gd name="connsiteX34" fmla="*/ 4679346 w 6265052"/>
                <a:gd name="connsiteY34" fmla="*/ 331139 h 3791206"/>
                <a:gd name="connsiteX35" fmla="*/ 4810498 w 6265052"/>
                <a:gd name="connsiteY35" fmla="*/ 458260 h 3791206"/>
                <a:gd name="connsiteX36" fmla="*/ 5112000 w 6265052"/>
                <a:gd name="connsiteY36" fmla="*/ 587214 h 3791206"/>
                <a:gd name="connsiteX37" fmla="*/ 5311659 w 6265052"/>
                <a:gd name="connsiteY37" fmla="*/ 818745 h 3791206"/>
                <a:gd name="connsiteX38" fmla="*/ 5557844 w 6265052"/>
                <a:gd name="connsiteY38" fmla="*/ 1012176 h 3791206"/>
                <a:gd name="connsiteX39" fmla="*/ 5733690 w 6265052"/>
                <a:gd name="connsiteY39" fmla="*/ 1311114 h 3791206"/>
                <a:gd name="connsiteX40" fmla="*/ 5883159 w 6265052"/>
                <a:gd name="connsiteY40" fmla="*/ 1557299 h 3791206"/>
                <a:gd name="connsiteX41" fmla="*/ 5883159 w 6265052"/>
                <a:gd name="connsiteY41" fmla="*/ 1759522 h 3791206"/>
                <a:gd name="connsiteX42" fmla="*/ 6015044 w 6265052"/>
                <a:gd name="connsiteY42" fmla="*/ 1715560 h 3791206"/>
                <a:gd name="connsiteX43" fmla="*/ 6199682 w 6265052"/>
                <a:gd name="connsiteY43" fmla="*/ 2058460 h 3791206"/>
                <a:gd name="connsiteX44" fmla="*/ 6208474 w 6265052"/>
                <a:gd name="connsiteY44" fmla="*/ 2313437 h 3791206"/>
                <a:gd name="connsiteX45" fmla="*/ 6164513 w 6265052"/>
                <a:gd name="connsiteY45" fmla="*/ 2647545 h 3791206"/>
                <a:gd name="connsiteX46" fmla="*/ 6261228 w 6265052"/>
                <a:gd name="connsiteY46" fmla="*/ 3060783 h 3791206"/>
                <a:gd name="connsiteX47" fmla="*/ 6076590 w 6265052"/>
                <a:gd name="connsiteY47" fmla="*/ 3658660 h 3791206"/>
                <a:gd name="connsiteX48" fmla="*/ 5513882 w 6265052"/>
                <a:gd name="connsiteY48" fmla="*/ 3790545 h 3791206"/>
                <a:gd name="connsiteX49" fmla="*/ 4238998 w 6265052"/>
                <a:gd name="connsiteY49" fmla="*/ 3632283 h 3791206"/>
                <a:gd name="connsiteX50" fmla="*/ 4124698 w 6265052"/>
                <a:gd name="connsiteY50" fmla="*/ 2805807 h 3791206"/>
                <a:gd name="connsiteX51" fmla="*/ 4001605 w 6265052"/>
                <a:gd name="connsiteY51" fmla="*/ 2445322 h 3791206"/>
                <a:gd name="connsiteX52" fmla="*/ 3403728 w 6265052"/>
                <a:gd name="connsiteY52" fmla="*/ 2058460 h 3791206"/>
                <a:gd name="connsiteX53" fmla="*/ 2805851 w 6265052"/>
                <a:gd name="connsiteY53" fmla="*/ 2084837 h 3791206"/>
                <a:gd name="connsiteX54" fmla="*/ 2295898 w 6265052"/>
                <a:gd name="connsiteY54" fmla="*/ 2243099 h 3791206"/>
                <a:gd name="connsiteX55" fmla="*/ 2084882 w 6265052"/>
                <a:gd name="connsiteY55" fmla="*/ 2524453 h 3791206"/>
                <a:gd name="connsiteX56" fmla="*/ 2111259 w 6265052"/>
                <a:gd name="connsiteY56" fmla="*/ 2726676 h 3791206"/>
                <a:gd name="connsiteX57" fmla="*/ 2348651 w 6265052"/>
                <a:gd name="connsiteY57" fmla="*/ 2955276 h 3791206"/>
                <a:gd name="connsiteX58" fmla="*/ 2427782 w 6265052"/>
                <a:gd name="connsiteY58" fmla="*/ 3298176 h 3791206"/>
                <a:gd name="connsiteX59" fmla="*/ 2260728 w 6265052"/>
                <a:gd name="connsiteY59" fmla="*/ 3553153 h 3791206"/>
                <a:gd name="connsiteX60" fmla="*/ 2155221 w 6265052"/>
                <a:gd name="connsiteY60" fmla="*/ 3588322 h 3791206"/>
                <a:gd name="connsiteX61" fmla="*/ 2014544 w 6265052"/>
                <a:gd name="connsiteY61" fmla="*/ 3561945 h 3791206"/>
                <a:gd name="connsiteX62" fmla="*/ 1636474 w 6265052"/>
                <a:gd name="connsiteY62" fmla="*/ 3676245 h 3791206"/>
                <a:gd name="connsiteX63" fmla="*/ 1029805 w 6265052"/>
                <a:gd name="connsiteY63" fmla="*/ 3632283 h 3791206"/>
                <a:gd name="connsiteX64" fmla="*/ 818790 w 6265052"/>
                <a:gd name="connsiteY64" fmla="*/ 3553153 h 3791206"/>
                <a:gd name="connsiteX65" fmla="*/ 695698 w 6265052"/>
                <a:gd name="connsiteY65" fmla="*/ 3430060 h 3791206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115405 w 6265052"/>
                <a:gd name="connsiteY7" fmla="*/ 2922137 h 3793236"/>
                <a:gd name="connsiteX8" fmla="*/ 27482 w 6265052"/>
                <a:gd name="connsiteY8" fmla="*/ 2790252 h 3793236"/>
                <a:gd name="connsiteX9" fmla="*/ 27482 w 6265052"/>
                <a:gd name="connsiteY9" fmla="*/ 2667160 h 3793236"/>
                <a:gd name="connsiteX10" fmla="*/ 38838 w 6265052"/>
                <a:gd name="connsiteY10" fmla="*/ 2575206 h 3793236"/>
                <a:gd name="connsiteX11" fmla="*/ 1105 w 6265052"/>
                <a:gd name="connsiteY11" fmla="*/ 2157206 h 3793236"/>
                <a:gd name="connsiteX12" fmla="*/ 89028 w 6265052"/>
                <a:gd name="connsiteY12" fmla="*/ 1849475 h 3793236"/>
                <a:gd name="connsiteX13" fmla="*/ 264874 w 6265052"/>
                <a:gd name="connsiteY13" fmla="*/ 1700006 h 3793236"/>
                <a:gd name="connsiteX14" fmla="*/ 276964 w 6265052"/>
                <a:gd name="connsiteY14" fmla="*/ 1439167 h 3793236"/>
                <a:gd name="connsiteX15" fmla="*/ 487980 w 6265052"/>
                <a:gd name="connsiteY15" fmla="*/ 1207637 h 3793236"/>
                <a:gd name="connsiteX16" fmla="*/ 660528 w 6265052"/>
                <a:gd name="connsiteY16" fmla="*/ 924817 h 3793236"/>
                <a:gd name="connsiteX17" fmla="*/ 1010389 w 6265052"/>
                <a:gd name="connsiteY17" fmla="*/ 694752 h 3793236"/>
                <a:gd name="connsiteX18" fmla="*/ 1267198 w 6265052"/>
                <a:gd name="connsiteY18" fmla="*/ 433913 h 3793236"/>
                <a:gd name="connsiteX19" fmla="*/ 1662851 w 6265052"/>
                <a:gd name="connsiteY19" fmla="*/ 337198 h 3793236"/>
                <a:gd name="connsiteX20" fmla="*/ 1777151 w 6265052"/>
                <a:gd name="connsiteY20" fmla="*/ 258067 h 3793236"/>
                <a:gd name="connsiteX21" fmla="*/ 1944205 w 6265052"/>
                <a:gd name="connsiteY21" fmla="*/ 231690 h 3793236"/>
                <a:gd name="connsiteX22" fmla="*/ 2146428 w 6265052"/>
                <a:gd name="connsiteY22" fmla="*/ 126183 h 3793236"/>
                <a:gd name="connsiteX23" fmla="*/ 2454159 w 6265052"/>
                <a:gd name="connsiteY23" fmla="*/ 108598 h 3793236"/>
                <a:gd name="connsiteX24" fmla="*/ 2673967 w 6265052"/>
                <a:gd name="connsiteY24" fmla="*/ 47052 h 3793236"/>
                <a:gd name="connsiteX25" fmla="*/ 2876190 w 6265052"/>
                <a:gd name="connsiteY25" fmla="*/ 55844 h 3793236"/>
                <a:gd name="connsiteX26" fmla="*/ 3122374 w 6265052"/>
                <a:gd name="connsiteY26" fmla="*/ 892 h 3793236"/>
                <a:gd name="connsiteX27" fmla="*/ 3333390 w 6265052"/>
                <a:gd name="connsiteY27" fmla="*/ 64637 h 3793236"/>
                <a:gd name="connsiteX28" fmla="*/ 3597159 w 6265052"/>
                <a:gd name="connsiteY28" fmla="*/ 3090 h 3793236"/>
                <a:gd name="connsiteX29" fmla="*/ 3913682 w 6265052"/>
                <a:gd name="connsiteY29" fmla="*/ 126183 h 3793236"/>
                <a:gd name="connsiteX30" fmla="*/ 4083300 w 6265052"/>
                <a:gd name="connsiteY30" fmla="*/ 147065 h 3793236"/>
                <a:gd name="connsiteX31" fmla="*/ 4221413 w 6265052"/>
                <a:gd name="connsiteY31" fmla="*/ 214106 h 3793236"/>
                <a:gd name="connsiteX32" fmla="*/ 4397259 w 6265052"/>
                <a:gd name="connsiteY32" fmla="*/ 205313 h 3793236"/>
                <a:gd name="connsiteX33" fmla="*/ 4520351 w 6265052"/>
                <a:gd name="connsiteY33" fmla="*/ 266860 h 3793236"/>
                <a:gd name="connsiteX34" fmla="*/ 4679346 w 6265052"/>
                <a:gd name="connsiteY34" fmla="*/ 333169 h 3793236"/>
                <a:gd name="connsiteX35" fmla="*/ 4810498 w 6265052"/>
                <a:gd name="connsiteY35" fmla="*/ 460290 h 3793236"/>
                <a:gd name="connsiteX36" fmla="*/ 5112000 w 6265052"/>
                <a:gd name="connsiteY36" fmla="*/ 589244 h 3793236"/>
                <a:gd name="connsiteX37" fmla="*/ 5311659 w 6265052"/>
                <a:gd name="connsiteY37" fmla="*/ 820775 h 3793236"/>
                <a:gd name="connsiteX38" fmla="*/ 5557844 w 6265052"/>
                <a:gd name="connsiteY38" fmla="*/ 1014206 h 3793236"/>
                <a:gd name="connsiteX39" fmla="*/ 5733690 w 6265052"/>
                <a:gd name="connsiteY39" fmla="*/ 1313144 h 3793236"/>
                <a:gd name="connsiteX40" fmla="*/ 5883159 w 6265052"/>
                <a:gd name="connsiteY40" fmla="*/ 1559329 h 3793236"/>
                <a:gd name="connsiteX41" fmla="*/ 5883159 w 6265052"/>
                <a:gd name="connsiteY41" fmla="*/ 1761552 h 3793236"/>
                <a:gd name="connsiteX42" fmla="*/ 6015044 w 6265052"/>
                <a:gd name="connsiteY42" fmla="*/ 1717590 h 3793236"/>
                <a:gd name="connsiteX43" fmla="*/ 6199682 w 6265052"/>
                <a:gd name="connsiteY43" fmla="*/ 2060490 h 3793236"/>
                <a:gd name="connsiteX44" fmla="*/ 6208474 w 6265052"/>
                <a:gd name="connsiteY44" fmla="*/ 2315467 h 3793236"/>
                <a:gd name="connsiteX45" fmla="*/ 6164513 w 6265052"/>
                <a:gd name="connsiteY45" fmla="*/ 2649575 h 3793236"/>
                <a:gd name="connsiteX46" fmla="*/ 6261228 w 6265052"/>
                <a:gd name="connsiteY46" fmla="*/ 3062813 h 3793236"/>
                <a:gd name="connsiteX47" fmla="*/ 6076590 w 6265052"/>
                <a:gd name="connsiteY47" fmla="*/ 3660690 h 3793236"/>
                <a:gd name="connsiteX48" fmla="*/ 5513882 w 6265052"/>
                <a:gd name="connsiteY48" fmla="*/ 3792575 h 3793236"/>
                <a:gd name="connsiteX49" fmla="*/ 4238998 w 6265052"/>
                <a:gd name="connsiteY49" fmla="*/ 3634313 h 3793236"/>
                <a:gd name="connsiteX50" fmla="*/ 4124698 w 6265052"/>
                <a:gd name="connsiteY50" fmla="*/ 2807837 h 3793236"/>
                <a:gd name="connsiteX51" fmla="*/ 4001605 w 6265052"/>
                <a:gd name="connsiteY51" fmla="*/ 2447352 h 3793236"/>
                <a:gd name="connsiteX52" fmla="*/ 3403728 w 6265052"/>
                <a:gd name="connsiteY52" fmla="*/ 2060490 h 3793236"/>
                <a:gd name="connsiteX53" fmla="*/ 2805851 w 6265052"/>
                <a:gd name="connsiteY53" fmla="*/ 2086867 h 3793236"/>
                <a:gd name="connsiteX54" fmla="*/ 2295898 w 6265052"/>
                <a:gd name="connsiteY54" fmla="*/ 2245129 h 3793236"/>
                <a:gd name="connsiteX55" fmla="*/ 2084882 w 6265052"/>
                <a:gd name="connsiteY55" fmla="*/ 2526483 h 3793236"/>
                <a:gd name="connsiteX56" fmla="*/ 2111259 w 6265052"/>
                <a:gd name="connsiteY56" fmla="*/ 2728706 h 3793236"/>
                <a:gd name="connsiteX57" fmla="*/ 2348651 w 6265052"/>
                <a:gd name="connsiteY57" fmla="*/ 2957306 h 3793236"/>
                <a:gd name="connsiteX58" fmla="*/ 2427782 w 6265052"/>
                <a:gd name="connsiteY58" fmla="*/ 3300206 h 3793236"/>
                <a:gd name="connsiteX59" fmla="*/ 2260728 w 6265052"/>
                <a:gd name="connsiteY59" fmla="*/ 3555183 h 3793236"/>
                <a:gd name="connsiteX60" fmla="*/ 2155221 w 6265052"/>
                <a:gd name="connsiteY60" fmla="*/ 3590352 h 3793236"/>
                <a:gd name="connsiteX61" fmla="*/ 2014544 w 6265052"/>
                <a:gd name="connsiteY61" fmla="*/ 3563975 h 3793236"/>
                <a:gd name="connsiteX62" fmla="*/ 1636474 w 6265052"/>
                <a:gd name="connsiteY62" fmla="*/ 3678275 h 3793236"/>
                <a:gd name="connsiteX63" fmla="*/ 1029805 w 6265052"/>
                <a:gd name="connsiteY63" fmla="*/ 3634313 h 3793236"/>
                <a:gd name="connsiteX64" fmla="*/ 818790 w 6265052"/>
                <a:gd name="connsiteY64" fmla="*/ 3555183 h 3793236"/>
                <a:gd name="connsiteX65" fmla="*/ 695698 w 6265052"/>
                <a:gd name="connsiteY65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115405 w 6265052"/>
                <a:gd name="connsiteY7" fmla="*/ 2922137 h 3793236"/>
                <a:gd name="connsiteX8" fmla="*/ 27482 w 6265052"/>
                <a:gd name="connsiteY8" fmla="*/ 2790252 h 3793236"/>
                <a:gd name="connsiteX9" fmla="*/ 27482 w 6265052"/>
                <a:gd name="connsiteY9" fmla="*/ 2667160 h 3793236"/>
                <a:gd name="connsiteX10" fmla="*/ 38838 w 6265052"/>
                <a:gd name="connsiteY10" fmla="*/ 2575206 h 3793236"/>
                <a:gd name="connsiteX11" fmla="*/ 1105 w 6265052"/>
                <a:gd name="connsiteY11" fmla="*/ 2157206 h 3793236"/>
                <a:gd name="connsiteX12" fmla="*/ 89028 w 6265052"/>
                <a:gd name="connsiteY12" fmla="*/ 1849475 h 3793236"/>
                <a:gd name="connsiteX13" fmla="*/ 264874 w 6265052"/>
                <a:gd name="connsiteY13" fmla="*/ 1700006 h 3793236"/>
                <a:gd name="connsiteX14" fmla="*/ 276964 w 6265052"/>
                <a:gd name="connsiteY14" fmla="*/ 1439167 h 3793236"/>
                <a:gd name="connsiteX15" fmla="*/ 487980 w 6265052"/>
                <a:gd name="connsiteY15" fmla="*/ 1207637 h 3793236"/>
                <a:gd name="connsiteX16" fmla="*/ 660528 w 6265052"/>
                <a:gd name="connsiteY16" fmla="*/ 924817 h 3793236"/>
                <a:gd name="connsiteX17" fmla="*/ 1010389 w 6265052"/>
                <a:gd name="connsiteY17" fmla="*/ 694752 h 3793236"/>
                <a:gd name="connsiteX18" fmla="*/ 1267198 w 6265052"/>
                <a:gd name="connsiteY18" fmla="*/ 433913 h 3793236"/>
                <a:gd name="connsiteX19" fmla="*/ 1662851 w 6265052"/>
                <a:gd name="connsiteY19" fmla="*/ 337198 h 3793236"/>
                <a:gd name="connsiteX20" fmla="*/ 1777151 w 6265052"/>
                <a:gd name="connsiteY20" fmla="*/ 258067 h 3793236"/>
                <a:gd name="connsiteX21" fmla="*/ 1944205 w 6265052"/>
                <a:gd name="connsiteY21" fmla="*/ 231690 h 3793236"/>
                <a:gd name="connsiteX22" fmla="*/ 2146428 w 6265052"/>
                <a:gd name="connsiteY22" fmla="*/ 126183 h 3793236"/>
                <a:gd name="connsiteX23" fmla="*/ 2454159 w 6265052"/>
                <a:gd name="connsiteY23" fmla="*/ 108598 h 3793236"/>
                <a:gd name="connsiteX24" fmla="*/ 2673967 w 6265052"/>
                <a:gd name="connsiteY24" fmla="*/ 47052 h 3793236"/>
                <a:gd name="connsiteX25" fmla="*/ 2876190 w 6265052"/>
                <a:gd name="connsiteY25" fmla="*/ 55844 h 3793236"/>
                <a:gd name="connsiteX26" fmla="*/ 3122374 w 6265052"/>
                <a:gd name="connsiteY26" fmla="*/ 892 h 3793236"/>
                <a:gd name="connsiteX27" fmla="*/ 3333390 w 6265052"/>
                <a:gd name="connsiteY27" fmla="*/ 64637 h 3793236"/>
                <a:gd name="connsiteX28" fmla="*/ 3597159 w 6265052"/>
                <a:gd name="connsiteY28" fmla="*/ 3090 h 3793236"/>
                <a:gd name="connsiteX29" fmla="*/ 3913682 w 6265052"/>
                <a:gd name="connsiteY29" fmla="*/ 126183 h 3793236"/>
                <a:gd name="connsiteX30" fmla="*/ 4083300 w 6265052"/>
                <a:gd name="connsiteY30" fmla="*/ 147065 h 3793236"/>
                <a:gd name="connsiteX31" fmla="*/ 4221413 w 6265052"/>
                <a:gd name="connsiteY31" fmla="*/ 214106 h 3793236"/>
                <a:gd name="connsiteX32" fmla="*/ 4397259 w 6265052"/>
                <a:gd name="connsiteY32" fmla="*/ 205313 h 3793236"/>
                <a:gd name="connsiteX33" fmla="*/ 4520351 w 6265052"/>
                <a:gd name="connsiteY33" fmla="*/ 266860 h 3793236"/>
                <a:gd name="connsiteX34" fmla="*/ 4679346 w 6265052"/>
                <a:gd name="connsiteY34" fmla="*/ 333169 h 3793236"/>
                <a:gd name="connsiteX35" fmla="*/ 4810498 w 6265052"/>
                <a:gd name="connsiteY35" fmla="*/ 460290 h 3793236"/>
                <a:gd name="connsiteX36" fmla="*/ 5112000 w 6265052"/>
                <a:gd name="connsiteY36" fmla="*/ 589244 h 3793236"/>
                <a:gd name="connsiteX37" fmla="*/ 5311659 w 6265052"/>
                <a:gd name="connsiteY37" fmla="*/ 820775 h 3793236"/>
                <a:gd name="connsiteX38" fmla="*/ 5557844 w 6265052"/>
                <a:gd name="connsiteY38" fmla="*/ 1014206 h 3793236"/>
                <a:gd name="connsiteX39" fmla="*/ 5733690 w 6265052"/>
                <a:gd name="connsiteY39" fmla="*/ 1313144 h 3793236"/>
                <a:gd name="connsiteX40" fmla="*/ 5883159 w 6265052"/>
                <a:gd name="connsiteY40" fmla="*/ 1559329 h 3793236"/>
                <a:gd name="connsiteX41" fmla="*/ 5883159 w 6265052"/>
                <a:gd name="connsiteY41" fmla="*/ 1761552 h 3793236"/>
                <a:gd name="connsiteX42" fmla="*/ 6015044 w 6265052"/>
                <a:gd name="connsiteY42" fmla="*/ 1717590 h 3793236"/>
                <a:gd name="connsiteX43" fmla="*/ 6199682 w 6265052"/>
                <a:gd name="connsiteY43" fmla="*/ 2060490 h 3793236"/>
                <a:gd name="connsiteX44" fmla="*/ 6208474 w 6265052"/>
                <a:gd name="connsiteY44" fmla="*/ 2315467 h 3793236"/>
                <a:gd name="connsiteX45" fmla="*/ 6164513 w 6265052"/>
                <a:gd name="connsiteY45" fmla="*/ 2649575 h 3793236"/>
                <a:gd name="connsiteX46" fmla="*/ 6261228 w 6265052"/>
                <a:gd name="connsiteY46" fmla="*/ 3062813 h 3793236"/>
                <a:gd name="connsiteX47" fmla="*/ 6076590 w 6265052"/>
                <a:gd name="connsiteY47" fmla="*/ 3660690 h 3793236"/>
                <a:gd name="connsiteX48" fmla="*/ 5513882 w 6265052"/>
                <a:gd name="connsiteY48" fmla="*/ 3792575 h 3793236"/>
                <a:gd name="connsiteX49" fmla="*/ 4238998 w 6265052"/>
                <a:gd name="connsiteY49" fmla="*/ 3634313 h 3793236"/>
                <a:gd name="connsiteX50" fmla="*/ 4124698 w 6265052"/>
                <a:gd name="connsiteY50" fmla="*/ 2807837 h 3793236"/>
                <a:gd name="connsiteX51" fmla="*/ 4001605 w 6265052"/>
                <a:gd name="connsiteY51" fmla="*/ 2447352 h 3793236"/>
                <a:gd name="connsiteX52" fmla="*/ 3403728 w 6265052"/>
                <a:gd name="connsiteY52" fmla="*/ 2060490 h 3793236"/>
                <a:gd name="connsiteX53" fmla="*/ 2805851 w 6265052"/>
                <a:gd name="connsiteY53" fmla="*/ 2086867 h 3793236"/>
                <a:gd name="connsiteX54" fmla="*/ 2295898 w 6265052"/>
                <a:gd name="connsiteY54" fmla="*/ 2245129 h 3793236"/>
                <a:gd name="connsiteX55" fmla="*/ 2084882 w 6265052"/>
                <a:gd name="connsiteY55" fmla="*/ 2526483 h 3793236"/>
                <a:gd name="connsiteX56" fmla="*/ 2111259 w 6265052"/>
                <a:gd name="connsiteY56" fmla="*/ 2728706 h 3793236"/>
                <a:gd name="connsiteX57" fmla="*/ 2348651 w 6265052"/>
                <a:gd name="connsiteY57" fmla="*/ 2957306 h 3793236"/>
                <a:gd name="connsiteX58" fmla="*/ 2427782 w 6265052"/>
                <a:gd name="connsiteY58" fmla="*/ 3300206 h 3793236"/>
                <a:gd name="connsiteX59" fmla="*/ 2260728 w 6265052"/>
                <a:gd name="connsiteY59" fmla="*/ 3555183 h 3793236"/>
                <a:gd name="connsiteX60" fmla="*/ 2155221 w 6265052"/>
                <a:gd name="connsiteY60" fmla="*/ 3590352 h 3793236"/>
                <a:gd name="connsiteX61" fmla="*/ 2014544 w 6265052"/>
                <a:gd name="connsiteY61" fmla="*/ 3563975 h 3793236"/>
                <a:gd name="connsiteX62" fmla="*/ 1636474 w 6265052"/>
                <a:gd name="connsiteY62" fmla="*/ 3678275 h 3793236"/>
                <a:gd name="connsiteX63" fmla="*/ 1029805 w 6265052"/>
                <a:gd name="connsiteY63" fmla="*/ 3634313 h 3793236"/>
                <a:gd name="connsiteX64" fmla="*/ 818790 w 6265052"/>
                <a:gd name="connsiteY64" fmla="*/ 3555183 h 3793236"/>
                <a:gd name="connsiteX65" fmla="*/ 695698 w 6265052"/>
                <a:gd name="connsiteY65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115405 w 6265052"/>
                <a:gd name="connsiteY7" fmla="*/ 2922137 h 3793236"/>
                <a:gd name="connsiteX8" fmla="*/ 27482 w 6265052"/>
                <a:gd name="connsiteY8" fmla="*/ 2790252 h 3793236"/>
                <a:gd name="connsiteX9" fmla="*/ 27482 w 6265052"/>
                <a:gd name="connsiteY9" fmla="*/ 2667160 h 3793236"/>
                <a:gd name="connsiteX10" fmla="*/ 38838 w 6265052"/>
                <a:gd name="connsiteY10" fmla="*/ 2575206 h 3793236"/>
                <a:gd name="connsiteX11" fmla="*/ 1105 w 6265052"/>
                <a:gd name="connsiteY11" fmla="*/ 2157206 h 3793236"/>
                <a:gd name="connsiteX12" fmla="*/ 89028 w 6265052"/>
                <a:gd name="connsiteY12" fmla="*/ 1849475 h 3793236"/>
                <a:gd name="connsiteX13" fmla="*/ 264874 w 6265052"/>
                <a:gd name="connsiteY13" fmla="*/ 1700006 h 3793236"/>
                <a:gd name="connsiteX14" fmla="*/ 276964 w 6265052"/>
                <a:gd name="connsiteY14" fmla="*/ 1439167 h 3793236"/>
                <a:gd name="connsiteX15" fmla="*/ 487980 w 6265052"/>
                <a:gd name="connsiteY15" fmla="*/ 1207637 h 3793236"/>
                <a:gd name="connsiteX16" fmla="*/ 660528 w 6265052"/>
                <a:gd name="connsiteY16" fmla="*/ 924817 h 3793236"/>
                <a:gd name="connsiteX17" fmla="*/ 1010389 w 6265052"/>
                <a:gd name="connsiteY17" fmla="*/ 694752 h 3793236"/>
                <a:gd name="connsiteX18" fmla="*/ 1267198 w 6265052"/>
                <a:gd name="connsiteY18" fmla="*/ 433913 h 3793236"/>
                <a:gd name="connsiteX19" fmla="*/ 1662851 w 6265052"/>
                <a:gd name="connsiteY19" fmla="*/ 337198 h 3793236"/>
                <a:gd name="connsiteX20" fmla="*/ 1777151 w 6265052"/>
                <a:gd name="connsiteY20" fmla="*/ 258067 h 3793236"/>
                <a:gd name="connsiteX21" fmla="*/ 1944205 w 6265052"/>
                <a:gd name="connsiteY21" fmla="*/ 231690 h 3793236"/>
                <a:gd name="connsiteX22" fmla="*/ 2146428 w 6265052"/>
                <a:gd name="connsiteY22" fmla="*/ 126183 h 3793236"/>
                <a:gd name="connsiteX23" fmla="*/ 2454159 w 6265052"/>
                <a:gd name="connsiteY23" fmla="*/ 108598 h 3793236"/>
                <a:gd name="connsiteX24" fmla="*/ 2673967 w 6265052"/>
                <a:gd name="connsiteY24" fmla="*/ 47052 h 3793236"/>
                <a:gd name="connsiteX25" fmla="*/ 2876190 w 6265052"/>
                <a:gd name="connsiteY25" fmla="*/ 55844 h 3793236"/>
                <a:gd name="connsiteX26" fmla="*/ 3122374 w 6265052"/>
                <a:gd name="connsiteY26" fmla="*/ 892 h 3793236"/>
                <a:gd name="connsiteX27" fmla="*/ 3333390 w 6265052"/>
                <a:gd name="connsiteY27" fmla="*/ 64637 h 3793236"/>
                <a:gd name="connsiteX28" fmla="*/ 3597159 w 6265052"/>
                <a:gd name="connsiteY28" fmla="*/ 3090 h 3793236"/>
                <a:gd name="connsiteX29" fmla="*/ 3913682 w 6265052"/>
                <a:gd name="connsiteY29" fmla="*/ 126183 h 3793236"/>
                <a:gd name="connsiteX30" fmla="*/ 4083300 w 6265052"/>
                <a:gd name="connsiteY30" fmla="*/ 147065 h 3793236"/>
                <a:gd name="connsiteX31" fmla="*/ 4221413 w 6265052"/>
                <a:gd name="connsiteY31" fmla="*/ 214106 h 3793236"/>
                <a:gd name="connsiteX32" fmla="*/ 4397259 w 6265052"/>
                <a:gd name="connsiteY32" fmla="*/ 205313 h 3793236"/>
                <a:gd name="connsiteX33" fmla="*/ 4520351 w 6265052"/>
                <a:gd name="connsiteY33" fmla="*/ 266860 h 3793236"/>
                <a:gd name="connsiteX34" fmla="*/ 4679346 w 6265052"/>
                <a:gd name="connsiteY34" fmla="*/ 333169 h 3793236"/>
                <a:gd name="connsiteX35" fmla="*/ 4810498 w 6265052"/>
                <a:gd name="connsiteY35" fmla="*/ 460290 h 3793236"/>
                <a:gd name="connsiteX36" fmla="*/ 5112000 w 6265052"/>
                <a:gd name="connsiteY36" fmla="*/ 589244 h 3793236"/>
                <a:gd name="connsiteX37" fmla="*/ 5311659 w 6265052"/>
                <a:gd name="connsiteY37" fmla="*/ 820775 h 3793236"/>
                <a:gd name="connsiteX38" fmla="*/ 5557844 w 6265052"/>
                <a:gd name="connsiteY38" fmla="*/ 1014206 h 3793236"/>
                <a:gd name="connsiteX39" fmla="*/ 5733690 w 6265052"/>
                <a:gd name="connsiteY39" fmla="*/ 1313144 h 3793236"/>
                <a:gd name="connsiteX40" fmla="*/ 5883159 w 6265052"/>
                <a:gd name="connsiteY40" fmla="*/ 1559329 h 3793236"/>
                <a:gd name="connsiteX41" fmla="*/ 5883159 w 6265052"/>
                <a:gd name="connsiteY41" fmla="*/ 1761552 h 3793236"/>
                <a:gd name="connsiteX42" fmla="*/ 6029332 w 6265052"/>
                <a:gd name="connsiteY42" fmla="*/ 1793790 h 3793236"/>
                <a:gd name="connsiteX43" fmla="*/ 6199682 w 6265052"/>
                <a:gd name="connsiteY43" fmla="*/ 2060490 h 3793236"/>
                <a:gd name="connsiteX44" fmla="*/ 6208474 w 6265052"/>
                <a:gd name="connsiteY44" fmla="*/ 2315467 h 3793236"/>
                <a:gd name="connsiteX45" fmla="*/ 6164513 w 6265052"/>
                <a:gd name="connsiteY45" fmla="*/ 2649575 h 3793236"/>
                <a:gd name="connsiteX46" fmla="*/ 6261228 w 6265052"/>
                <a:gd name="connsiteY46" fmla="*/ 3062813 h 3793236"/>
                <a:gd name="connsiteX47" fmla="*/ 6076590 w 6265052"/>
                <a:gd name="connsiteY47" fmla="*/ 3660690 h 3793236"/>
                <a:gd name="connsiteX48" fmla="*/ 5513882 w 6265052"/>
                <a:gd name="connsiteY48" fmla="*/ 3792575 h 3793236"/>
                <a:gd name="connsiteX49" fmla="*/ 4238998 w 6265052"/>
                <a:gd name="connsiteY49" fmla="*/ 3634313 h 3793236"/>
                <a:gd name="connsiteX50" fmla="*/ 4124698 w 6265052"/>
                <a:gd name="connsiteY50" fmla="*/ 2807837 h 3793236"/>
                <a:gd name="connsiteX51" fmla="*/ 4001605 w 6265052"/>
                <a:gd name="connsiteY51" fmla="*/ 2447352 h 3793236"/>
                <a:gd name="connsiteX52" fmla="*/ 3403728 w 6265052"/>
                <a:gd name="connsiteY52" fmla="*/ 2060490 h 3793236"/>
                <a:gd name="connsiteX53" fmla="*/ 2805851 w 6265052"/>
                <a:gd name="connsiteY53" fmla="*/ 2086867 h 3793236"/>
                <a:gd name="connsiteX54" fmla="*/ 2295898 w 6265052"/>
                <a:gd name="connsiteY54" fmla="*/ 2245129 h 3793236"/>
                <a:gd name="connsiteX55" fmla="*/ 2084882 w 6265052"/>
                <a:gd name="connsiteY55" fmla="*/ 2526483 h 3793236"/>
                <a:gd name="connsiteX56" fmla="*/ 2111259 w 6265052"/>
                <a:gd name="connsiteY56" fmla="*/ 2728706 h 3793236"/>
                <a:gd name="connsiteX57" fmla="*/ 2348651 w 6265052"/>
                <a:gd name="connsiteY57" fmla="*/ 2957306 h 3793236"/>
                <a:gd name="connsiteX58" fmla="*/ 2427782 w 6265052"/>
                <a:gd name="connsiteY58" fmla="*/ 3300206 h 3793236"/>
                <a:gd name="connsiteX59" fmla="*/ 2260728 w 6265052"/>
                <a:gd name="connsiteY59" fmla="*/ 3555183 h 3793236"/>
                <a:gd name="connsiteX60" fmla="*/ 2155221 w 6265052"/>
                <a:gd name="connsiteY60" fmla="*/ 3590352 h 3793236"/>
                <a:gd name="connsiteX61" fmla="*/ 2014544 w 6265052"/>
                <a:gd name="connsiteY61" fmla="*/ 3563975 h 3793236"/>
                <a:gd name="connsiteX62" fmla="*/ 1636474 w 6265052"/>
                <a:gd name="connsiteY62" fmla="*/ 3678275 h 3793236"/>
                <a:gd name="connsiteX63" fmla="*/ 1029805 w 6265052"/>
                <a:gd name="connsiteY63" fmla="*/ 3634313 h 3793236"/>
                <a:gd name="connsiteX64" fmla="*/ 818790 w 6265052"/>
                <a:gd name="connsiteY64" fmla="*/ 3555183 h 3793236"/>
                <a:gd name="connsiteX65" fmla="*/ 695698 w 6265052"/>
                <a:gd name="connsiteY65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115405 w 6265052"/>
                <a:gd name="connsiteY7" fmla="*/ 2922137 h 3793236"/>
                <a:gd name="connsiteX8" fmla="*/ 27482 w 6265052"/>
                <a:gd name="connsiteY8" fmla="*/ 2790252 h 3793236"/>
                <a:gd name="connsiteX9" fmla="*/ 27482 w 6265052"/>
                <a:gd name="connsiteY9" fmla="*/ 2667160 h 3793236"/>
                <a:gd name="connsiteX10" fmla="*/ 38838 w 6265052"/>
                <a:gd name="connsiteY10" fmla="*/ 2575206 h 3793236"/>
                <a:gd name="connsiteX11" fmla="*/ 1105 w 6265052"/>
                <a:gd name="connsiteY11" fmla="*/ 2157206 h 3793236"/>
                <a:gd name="connsiteX12" fmla="*/ 89028 w 6265052"/>
                <a:gd name="connsiteY12" fmla="*/ 1849475 h 3793236"/>
                <a:gd name="connsiteX13" fmla="*/ 264874 w 6265052"/>
                <a:gd name="connsiteY13" fmla="*/ 1700006 h 3793236"/>
                <a:gd name="connsiteX14" fmla="*/ 276964 w 6265052"/>
                <a:gd name="connsiteY14" fmla="*/ 1439167 h 3793236"/>
                <a:gd name="connsiteX15" fmla="*/ 487980 w 6265052"/>
                <a:gd name="connsiteY15" fmla="*/ 1207637 h 3793236"/>
                <a:gd name="connsiteX16" fmla="*/ 660528 w 6265052"/>
                <a:gd name="connsiteY16" fmla="*/ 924817 h 3793236"/>
                <a:gd name="connsiteX17" fmla="*/ 1010389 w 6265052"/>
                <a:gd name="connsiteY17" fmla="*/ 694752 h 3793236"/>
                <a:gd name="connsiteX18" fmla="*/ 1267198 w 6265052"/>
                <a:gd name="connsiteY18" fmla="*/ 433913 h 3793236"/>
                <a:gd name="connsiteX19" fmla="*/ 1662851 w 6265052"/>
                <a:gd name="connsiteY19" fmla="*/ 337198 h 3793236"/>
                <a:gd name="connsiteX20" fmla="*/ 1777151 w 6265052"/>
                <a:gd name="connsiteY20" fmla="*/ 258067 h 3793236"/>
                <a:gd name="connsiteX21" fmla="*/ 1944205 w 6265052"/>
                <a:gd name="connsiteY21" fmla="*/ 231690 h 3793236"/>
                <a:gd name="connsiteX22" fmla="*/ 2146428 w 6265052"/>
                <a:gd name="connsiteY22" fmla="*/ 126183 h 3793236"/>
                <a:gd name="connsiteX23" fmla="*/ 2454159 w 6265052"/>
                <a:gd name="connsiteY23" fmla="*/ 108598 h 3793236"/>
                <a:gd name="connsiteX24" fmla="*/ 2673967 w 6265052"/>
                <a:gd name="connsiteY24" fmla="*/ 47052 h 3793236"/>
                <a:gd name="connsiteX25" fmla="*/ 2876190 w 6265052"/>
                <a:gd name="connsiteY25" fmla="*/ 55844 h 3793236"/>
                <a:gd name="connsiteX26" fmla="*/ 3122374 w 6265052"/>
                <a:gd name="connsiteY26" fmla="*/ 892 h 3793236"/>
                <a:gd name="connsiteX27" fmla="*/ 3333390 w 6265052"/>
                <a:gd name="connsiteY27" fmla="*/ 64637 h 3793236"/>
                <a:gd name="connsiteX28" fmla="*/ 3597159 w 6265052"/>
                <a:gd name="connsiteY28" fmla="*/ 3090 h 3793236"/>
                <a:gd name="connsiteX29" fmla="*/ 3913682 w 6265052"/>
                <a:gd name="connsiteY29" fmla="*/ 126183 h 3793236"/>
                <a:gd name="connsiteX30" fmla="*/ 4083300 w 6265052"/>
                <a:gd name="connsiteY30" fmla="*/ 147065 h 3793236"/>
                <a:gd name="connsiteX31" fmla="*/ 4221413 w 6265052"/>
                <a:gd name="connsiteY31" fmla="*/ 214106 h 3793236"/>
                <a:gd name="connsiteX32" fmla="*/ 4397259 w 6265052"/>
                <a:gd name="connsiteY32" fmla="*/ 205313 h 3793236"/>
                <a:gd name="connsiteX33" fmla="*/ 4520351 w 6265052"/>
                <a:gd name="connsiteY33" fmla="*/ 266860 h 3793236"/>
                <a:gd name="connsiteX34" fmla="*/ 4679346 w 6265052"/>
                <a:gd name="connsiteY34" fmla="*/ 333169 h 3793236"/>
                <a:gd name="connsiteX35" fmla="*/ 4810498 w 6265052"/>
                <a:gd name="connsiteY35" fmla="*/ 460290 h 3793236"/>
                <a:gd name="connsiteX36" fmla="*/ 5112000 w 6265052"/>
                <a:gd name="connsiteY36" fmla="*/ 589244 h 3793236"/>
                <a:gd name="connsiteX37" fmla="*/ 5311659 w 6265052"/>
                <a:gd name="connsiteY37" fmla="*/ 820775 h 3793236"/>
                <a:gd name="connsiteX38" fmla="*/ 5557844 w 6265052"/>
                <a:gd name="connsiteY38" fmla="*/ 1014206 h 3793236"/>
                <a:gd name="connsiteX39" fmla="*/ 5733690 w 6265052"/>
                <a:gd name="connsiteY39" fmla="*/ 1313144 h 3793236"/>
                <a:gd name="connsiteX40" fmla="*/ 5883159 w 6265052"/>
                <a:gd name="connsiteY40" fmla="*/ 1559329 h 3793236"/>
                <a:gd name="connsiteX41" fmla="*/ 5883159 w 6265052"/>
                <a:gd name="connsiteY41" fmla="*/ 1761552 h 3793236"/>
                <a:gd name="connsiteX42" fmla="*/ 6029332 w 6265052"/>
                <a:gd name="connsiteY42" fmla="*/ 1793790 h 3793236"/>
                <a:gd name="connsiteX43" fmla="*/ 6199682 w 6265052"/>
                <a:gd name="connsiteY43" fmla="*/ 2060490 h 3793236"/>
                <a:gd name="connsiteX44" fmla="*/ 6208474 w 6265052"/>
                <a:gd name="connsiteY44" fmla="*/ 2315467 h 3793236"/>
                <a:gd name="connsiteX45" fmla="*/ 6164513 w 6265052"/>
                <a:gd name="connsiteY45" fmla="*/ 2649575 h 3793236"/>
                <a:gd name="connsiteX46" fmla="*/ 6261228 w 6265052"/>
                <a:gd name="connsiteY46" fmla="*/ 3062813 h 3793236"/>
                <a:gd name="connsiteX47" fmla="*/ 6076590 w 6265052"/>
                <a:gd name="connsiteY47" fmla="*/ 3660690 h 3793236"/>
                <a:gd name="connsiteX48" fmla="*/ 5513882 w 6265052"/>
                <a:gd name="connsiteY48" fmla="*/ 3792575 h 3793236"/>
                <a:gd name="connsiteX49" fmla="*/ 4238998 w 6265052"/>
                <a:gd name="connsiteY49" fmla="*/ 3634313 h 3793236"/>
                <a:gd name="connsiteX50" fmla="*/ 4124698 w 6265052"/>
                <a:gd name="connsiteY50" fmla="*/ 2807837 h 3793236"/>
                <a:gd name="connsiteX51" fmla="*/ 4001605 w 6265052"/>
                <a:gd name="connsiteY51" fmla="*/ 2447352 h 3793236"/>
                <a:gd name="connsiteX52" fmla="*/ 3403728 w 6265052"/>
                <a:gd name="connsiteY52" fmla="*/ 2060490 h 3793236"/>
                <a:gd name="connsiteX53" fmla="*/ 2805851 w 6265052"/>
                <a:gd name="connsiteY53" fmla="*/ 2086867 h 3793236"/>
                <a:gd name="connsiteX54" fmla="*/ 2295898 w 6265052"/>
                <a:gd name="connsiteY54" fmla="*/ 2245129 h 3793236"/>
                <a:gd name="connsiteX55" fmla="*/ 2084882 w 6265052"/>
                <a:gd name="connsiteY55" fmla="*/ 2526483 h 3793236"/>
                <a:gd name="connsiteX56" fmla="*/ 2111259 w 6265052"/>
                <a:gd name="connsiteY56" fmla="*/ 2728706 h 3793236"/>
                <a:gd name="connsiteX57" fmla="*/ 2348651 w 6265052"/>
                <a:gd name="connsiteY57" fmla="*/ 2957306 h 3793236"/>
                <a:gd name="connsiteX58" fmla="*/ 2427782 w 6265052"/>
                <a:gd name="connsiteY58" fmla="*/ 3300206 h 3793236"/>
                <a:gd name="connsiteX59" fmla="*/ 2260728 w 6265052"/>
                <a:gd name="connsiteY59" fmla="*/ 3555183 h 3793236"/>
                <a:gd name="connsiteX60" fmla="*/ 2155221 w 6265052"/>
                <a:gd name="connsiteY60" fmla="*/ 3590352 h 3793236"/>
                <a:gd name="connsiteX61" fmla="*/ 2014544 w 6265052"/>
                <a:gd name="connsiteY61" fmla="*/ 3563975 h 3793236"/>
                <a:gd name="connsiteX62" fmla="*/ 1636474 w 6265052"/>
                <a:gd name="connsiteY62" fmla="*/ 3678275 h 3793236"/>
                <a:gd name="connsiteX63" fmla="*/ 1029805 w 6265052"/>
                <a:gd name="connsiteY63" fmla="*/ 3634313 h 3793236"/>
                <a:gd name="connsiteX64" fmla="*/ 818790 w 6265052"/>
                <a:gd name="connsiteY64" fmla="*/ 3555183 h 3793236"/>
                <a:gd name="connsiteX65" fmla="*/ 695698 w 6265052"/>
                <a:gd name="connsiteY65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115405 w 6265052"/>
                <a:gd name="connsiteY7" fmla="*/ 2922137 h 3793236"/>
                <a:gd name="connsiteX8" fmla="*/ 27482 w 6265052"/>
                <a:gd name="connsiteY8" fmla="*/ 2790252 h 3793236"/>
                <a:gd name="connsiteX9" fmla="*/ 27482 w 6265052"/>
                <a:gd name="connsiteY9" fmla="*/ 2667160 h 3793236"/>
                <a:gd name="connsiteX10" fmla="*/ 38838 w 6265052"/>
                <a:gd name="connsiteY10" fmla="*/ 2575206 h 3793236"/>
                <a:gd name="connsiteX11" fmla="*/ 1105 w 6265052"/>
                <a:gd name="connsiteY11" fmla="*/ 2157206 h 3793236"/>
                <a:gd name="connsiteX12" fmla="*/ 89028 w 6265052"/>
                <a:gd name="connsiteY12" fmla="*/ 1849475 h 3793236"/>
                <a:gd name="connsiteX13" fmla="*/ 264874 w 6265052"/>
                <a:gd name="connsiteY13" fmla="*/ 1700006 h 3793236"/>
                <a:gd name="connsiteX14" fmla="*/ 276964 w 6265052"/>
                <a:gd name="connsiteY14" fmla="*/ 1439167 h 3793236"/>
                <a:gd name="connsiteX15" fmla="*/ 487980 w 6265052"/>
                <a:gd name="connsiteY15" fmla="*/ 1207637 h 3793236"/>
                <a:gd name="connsiteX16" fmla="*/ 660528 w 6265052"/>
                <a:gd name="connsiteY16" fmla="*/ 924817 h 3793236"/>
                <a:gd name="connsiteX17" fmla="*/ 1010389 w 6265052"/>
                <a:gd name="connsiteY17" fmla="*/ 694752 h 3793236"/>
                <a:gd name="connsiteX18" fmla="*/ 1267198 w 6265052"/>
                <a:gd name="connsiteY18" fmla="*/ 433913 h 3793236"/>
                <a:gd name="connsiteX19" fmla="*/ 1662851 w 6265052"/>
                <a:gd name="connsiteY19" fmla="*/ 337198 h 3793236"/>
                <a:gd name="connsiteX20" fmla="*/ 1777151 w 6265052"/>
                <a:gd name="connsiteY20" fmla="*/ 258067 h 3793236"/>
                <a:gd name="connsiteX21" fmla="*/ 1944205 w 6265052"/>
                <a:gd name="connsiteY21" fmla="*/ 231690 h 3793236"/>
                <a:gd name="connsiteX22" fmla="*/ 2146428 w 6265052"/>
                <a:gd name="connsiteY22" fmla="*/ 126183 h 3793236"/>
                <a:gd name="connsiteX23" fmla="*/ 2454159 w 6265052"/>
                <a:gd name="connsiteY23" fmla="*/ 108598 h 3793236"/>
                <a:gd name="connsiteX24" fmla="*/ 2673967 w 6265052"/>
                <a:gd name="connsiteY24" fmla="*/ 47052 h 3793236"/>
                <a:gd name="connsiteX25" fmla="*/ 2876190 w 6265052"/>
                <a:gd name="connsiteY25" fmla="*/ 55844 h 3793236"/>
                <a:gd name="connsiteX26" fmla="*/ 3122374 w 6265052"/>
                <a:gd name="connsiteY26" fmla="*/ 892 h 3793236"/>
                <a:gd name="connsiteX27" fmla="*/ 3333390 w 6265052"/>
                <a:gd name="connsiteY27" fmla="*/ 64637 h 3793236"/>
                <a:gd name="connsiteX28" fmla="*/ 3597159 w 6265052"/>
                <a:gd name="connsiteY28" fmla="*/ 3090 h 3793236"/>
                <a:gd name="connsiteX29" fmla="*/ 3913682 w 6265052"/>
                <a:gd name="connsiteY29" fmla="*/ 126183 h 3793236"/>
                <a:gd name="connsiteX30" fmla="*/ 4083300 w 6265052"/>
                <a:gd name="connsiteY30" fmla="*/ 147065 h 3793236"/>
                <a:gd name="connsiteX31" fmla="*/ 4221413 w 6265052"/>
                <a:gd name="connsiteY31" fmla="*/ 214106 h 3793236"/>
                <a:gd name="connsiteX32" fmla="*/ 4397259 w 6265052"/>
                <a:gd name="connsiteY32" fmla="*/ 205313 h 3793236"/>
                <a:gd name="connsiteX33" fmla="*/ 4520351 w 6265052"/>
                <a:gd name="connsiteY33" fmla="*/ 266860 h 3793236"/>
                <a:gd name="connsiteX34" fmla="*/ 4679346 w 6265052"/>
                <a:gd name="connsiteY34" fmla="*/ 333169 h 3793236"/>
                <a:gd name="connsiteX35" fmla="*/ 4810498 w 6265052"/>
                <a:gd name="connsiteY35" fmla="*/ 460290 h 3793236"/>
                <a:gd name="connsiteX36" fmla="*/ 5112000 w 6265052"/>
                <a:gd name="connsiteY36" fmla="*/ 589244 h 3793236"/>
                <a:gd name="connsiteX37" fmla="*/ 5311659 w 6265052"/>
                <a:gd name="connsiteY37" fmla="*/ 820775 h 3793236"/>
                <a:gd name="connsiteX38" fmla="*/ 5557844 w 6265052"/>
                <a:gd name="connsiteY38" fmla="*/ 1014206 h 3793236"/>
                <a:gd name="connsiteX39" fmla="*/ 5733690 w 6265052"/>
                <a:gd name="connsiteY39" fmla="*/ 1313144 h 3793236"/>
                <a:gd name="connsiteX40" fmla="*/ 5883159 w 6265052"/>
                <a:gd name="connsiteY40" fmla="*/ 1559329 h 3793236"/>
                <a:gd name="connsiteX41" fmla="*/ 5883159 w 6265052"/>
                <a:gd name="connsiteY41" fmla="*/ 1761552 h 3793236"/>
                <a:gd name="connsiteX42" fmla="*/ 6029332 w 6265052"/>
                <a:gd name="connsiteY42" fmla="*/ 1793790 h 3793236"/>
                <a:gd name="connsiteX43" fmla="*/ 6199682 w 6265052"/>
                <a:gd name="connsiteY43" fmla="*/ 2060490 h 3793236"/>
                <a:gd name="connsiteX44" fmla="*/ 6208474 w 6265052"/>
                <a:gd name="connsiteY44" fmla="*/ 2315467 h 3793236"/>
                <a:gd name="connsiteX45" fmla="*/ 6164513 w 6265052"/>
                <a:gd name="connsiteY45" fmla="*/ 2649575 h 3793236"/>
                <a:gd name="connsiteX46" fmla="*/ 6261228 w 6265052"/>
                <a:gd name="connsiteY46" fmla="*/ 3062813 h 3793236"/>
                <a:gd name="connsiteX47" fmla="*/ 6076590 w 6265052"/>
                <a:gd name="connsiteY47" fmla="*/ 3660690 h 3793236"/>
                <a:gd name="connsiteX48" fmla="*/ 5513882 w 6265052"/>
                <a:gd name="connsiteY48" fmla="*/ 3792575 h 3793236"/>
                <a:gd name="connsiteX49" fmla="*/ 4238998 w 6265052"/>
                <a:gd name="connsiteY49" fmla="*/ 3634313 h 3793236"/>
                <a:gd name="connsiteX50" fmla="*/ 4124698 w 6265052"/>
                <a:gd name="connsiteY50" fmla="*/ 2807837 h 3793236"/>
                <a:gd name="connsiteX51" fmla="*/ 4001605 w 6265052"/>
                <a:gd name="connsiteY51" fmla="*/ 2447352 h 3793236"/>
                <a:gd name="connsiteX52" fmla="*/ 3403728 w 6265052"/>
                <a:gd name="connsiteY52" fmla="*/ 2060490 h 3793236"/>
                <a:gd name="connsiteX53" fmla="*/ 2805851 w 6265052"/>
                <a:gd name="connsiteY53" fmla="*/ 2086867 h 3793236"/>
                <a:gd name="connsiteX54" fmla="*/ 2295898 w 6265052"/>
                <a:gd name="connsiteY54" fmla="*/ 2245129 h 3793236"/>
                <a:gd name="connsiteX55" fmla="*/ 2084882 w 6265052"/>
                <a:gd name="connsiteY55" fmla="*/ 2526483 h 3793236"/>
                <a:gd name="connsiteX56" fmla="*/ 2111259 w 6265052"/>
                <a:gd name="connsiteY56" fmla="*/ 2728706 h 3793236"/>
                <a:gd name="connsiteX57" fmla="*/ 2348651 w 6265052"/>
                <a:gd name="connsiteY57" fmla="*/ 2957306 h 3793236"/>
                <a:gd name="connsiteX58" fmla="*/ 2427782 w 6265052"/>
                <a:gd name="connsiteY58" fmla="*/ 3300206 h 3793236"/>
                <a:gd name="connsiteX59" fmla="*/ 2260728 w 6265052"/>
                <a:gd name="connsiteY59" fmla="*/ 3555183 h 3793236"/>
                <a:gd name="connsiteX60" fmla="*/ 2155221 w 6265052"/>
                <a:gd name="connsiteY60" fmla="*/ 3590352 h 3793236"/>
                <a:gd name="connsiteX61" fmla="*/ 2014544 w 6265052"/>
                <a:gd name="connsiteY61" fmla="*/ 3563975 h 3793236"/>
                <a:gd name="connsiteX62" fmla="*/ 1636474 w 6265052"/>
                <a:gd name="connsiteY62" fmla="*/ 3678275 h 3793236"/>
                <a:gd name="connsiteX63" fmla="*/ 1029805 w 6265052"/>
                <a:gd name="connsiteY63" fmla="*/ 3634313 h 3793236"/>
                <a:gd name="connsiteX64" fmla="*/ 818790 w 6265052"/>
                <a:gd name="connsiteY64" fmla="*/ 3555183 h 3793236"/>
                <a:gd name="connsiteX65" fmla="*/ 695698 w 6265052"/>
                <a:gd name="connsiteY65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27482 w 6265052"/>
                <a:gd name="connsiteY7" fmla="*/ 2790252 h 3793236"/>
                <a:gd name="connsiteX8" fmla="*/ 27482 w 6265052"/>
                <a:gd name="connsiteY8" fmla="*/ 2667160 h 3793236"/>
                <a:gd name="connsiteX9" fmla="*/ 38838 w 6265052"/>
                <a:gd name="connsiteY9" fmla="*/ 2575206 h 3793236"/>
                <a:gd name="connsiteX10" fmla="*/ 1105 w 6265052"/>
                <a:gd name="connsiteY10" fmla="*/ 2157206 h 3793236"/>
                <a:gd name="connsiteX11" fmla="*/ 89028 w 6265052"/>
                <a:gd name="connsiteY11" fmla="*/ 1849475 h 3793236"/>
                <a:gd name="connsiteX12" fmla="*/ 264874 w 6265052"/>
                <a:gd name="connsiteY12" fmla="*/ 1700006 h 3793236"/>
                <a:gd name="connsiteX13" fmla="*/ 276964 w 6265052"/>
                <a:gd name="connsiteY13" fmla="*/ 1439167 h 3793236"/>
                <a:gd name="connsiteX14" fmla="*/ 487980 w 6265052"/>
                <a:gd name="connsiteY14" fmla="*/ 1207637 h 3793236"/>
                <a:gd name="connsiteX15" fmla="*/ 660528 w 6265052"/>
                <a:gd name="connsiteY15" fmla="*/ 924817 h 3793236"/>
                <a:gd name="connsiteX16" fmla="*/ 1010389 w 6265052"/>
                <a:gd name="connsiteY16" fmla="*/ 694752 h 3793236"/>
                <a:gd name="connsiteX17" fmla="*/ 1267198 w 6265052"/>
                <a:gd name="connsiteY17" fmla="*/ 433913 h 3793236"/>
                <a:gd name="connsiteX18" fmla="*/ 1662851 w 6265052"/>
                <a:gd name="connsiteY18" fmla="*/ 337198 h 3793236"/>
                <a:gd name="connsiteX19" fmla="*/ 1777151 w 6265052"/>
                <a:gd name="connsiteY19" fmla="*/ 258067 h 3793236"/>
                <a:gd name="connsiteX20" fmla="*/ 1944205 w 6265052"/>
                <a:gd name="connsiteY20" fmla="*/ 231690 h 3793236"/>
                <a:gd name="connsiteX21" fmla="*/ 2146428 w 6265052"/>
                <a:gd name="connsiteY21" fmla="*/ 126183 h 3793236"/>
                <a:gd name="connsiteX22" fmla="*/ 2454159 w 6265052"/>
                <a:gd name="connsiteY22" fmla="*/ 108598 h 3793236"/>
                <a:gd name="connsiteX23" fmla="*/ 2673967 w 6265052"/>
                <a:gd name="connsiteY23" fmla="*/ 47052 h 3793236"/>
                <a:gd name="connsiteX24" fmla="*/ 2876190 w 6265052"/>
                <a:gd name="connsiteY24" fmla="*/ 55844 h 3793236"/>
                <a:gd name="connsiteX25" fmla="*/ 3122374 w 6265052"/>
                <a:gd name="connsiteY25" fmla="*/ 892 h 3793236"/>
                <a:gd name="connsiteX26" fmla="*/ 3333390 w 6265052"/>
                <a:gd name="connsiteY26" fmla="*/ 64637 h 3793236"/>
                <a:gd name="connsiteX27" fmla="*/ 3597159 w 6265052"/>
                <a:gd name="connsiteY27" fmla="*/ 3090 h 3793236"/>
                <a:gd name="connsiteX28" fmla="*/ 3913682 w 6265052"/>
                <a:gd name="connsiteY28" fmla="*/ 126183 h 3793236"/>
                <a:gd name="connsiteX29" fmla="*/ 4083300 w 6265052"/>
                <a:gd name="connsiteY29" fmla="*/ 147065 h 3793236"/>
                <a:gd name="connsiteX30" fmla="*/ 4221413 w 6265052"/>
                <a:gd name="connsiteY30" fmla="*/ 214106 h 3793236"/>
                <a:gd name="connsiteX31" fmla="*/ 4397259 w 6265052"/>
                <a:gd name="connsiteY31" fmla="*/ 205313 h 3793236"/>
                <a:gd name="connsiteX32" fmla="*/ 4520351 w 6265052"/>
                <a:gd name="connsiteY32" fmla="*/ 266860 h 3793236"/>
                <a:gd name="connsiteX33" fmla="*/ 4679346 w 6265052"/>
                <a:gd name="connsiteY33" fmla="*/ 333169 h 3793236"/>
                <a:gd name="connsiteX34" fmla="*/ 4810498 w 6265052"/>
                <a:gd name="connsiteY34" fmla="*/ 460290 h 3793236"/>
                <a:gd name="connsiteX35" fmla="*/ 5112000 w 6265052"/>
                <a:gd name="connsiteY35" fmla="*/ 589244 h 3793236"/>
                <a:gd name="connsiteX36" fmla="*/ 5311659 w 6265052"/>
                <a:gd name="connsiteY36" fmla="*/ 820775 h 3793236"/>
                <a:gd name="connsiteX37" fmla="*/ 5557844 w 6265052"/>
                <a:gd name="connsiteY37" fmla="*/ 1014206 h 3793236"/>
                <a:gd name="connsiteX38" fmla="*/ 5733690 w 6265052"/>
                <a:gd name="connsiteY38" fmla="*/ 1313144 h 3793236"/>
                <a:gd name="connsiteX39" fmla="*/ 5883159 w 6265052"/>
                <a:gd name="connsiteY39" fmla="*/ 1559329 h 3793236"/>
                <a:gd name="connsiteX40" fmla="*/ 5883159 w 6265052"/>
                <a:gd name="connsiteY40" fmla="*/ 1761552 h 3793236"/>
                <a:gd name="connsiteX41" fmla="*/ 6029332 w 6265052"/>
                <a:gd name="connsiteY41" fmla="*/ 1793790 h 3793236"/>
                <a:gd name="connsiteX42" fmla="*/ 6199682 w 6265052"/>
                <a:gd name="connsiteY42" fmla="*/ 2060490 h 3793236"/>
                <a:gd name="connsiteX43" fmla="*/ 6208474 w 6265052"/>
                <a:gd name="connsiteY43" fmla="*/ 2315467 h 3793236"/>
                <a:gd name="connsiteX44" fmla="*/ 6164513 w 6265052"/>
                <a:gd name="connsiteY44" fmla="*/ 2649575 h 3793236"/>
                <a:gd name="connsiteX45" fmla="*/ 6261228 w 6265052"/>
                <a:gd name="connsiteY45" fmla="*/ 3062813 h 3793236"/>
                <a:gd name="connsiteX46" fmla="*/ 6076590 w 6265052"/>
                <a:gd name="connsiteY46" fmla="*/ 3660690 h 3793236"/>
                <a:gd name="connsiteX47" fmla="*/ 5513882 w 6265052"/>
                <a:gd name="connsiteY47" fmla="*/ 3792575 h 3793236"/>
                <a:gd name="connsiteX48" fmla="*/ 4238998 w 6265052"/>
                <a:gd name="connsiteY48" fmla="*/ 3634313 h 3793236"/>
                <a:gd name="connsiteX49" fmla="*/ 4124698 w 6265052"/>
                <a:gd name="connsiteY49" fmla="*/ 2807837 h 3793236"/>
                <a:gd name="connsiteX50" fmla="*/ 4001605 w 6265052"/>
                <a:gd name="connsiteY50" fmla="*/ 2447352 h 3793236"/>
                <a:gd name="connsiteX51" fmla="*/ 3403728 w 6265052"/>
                <a:gd name="connsiteY51" fmla="*/ 2060490 h 3793236"/>
                <a:gd name="connsiteX52" fmla="*/ 2805851 w 6265052"/>
                <a:gd name="connsiteY52" fmla="*/ 2086867 h 3793236"/>
                <a:gd name="connsiteX53" fmla="*/ 2295898 w 6265052"/>
                <a:gd name="connsiteY53" fmla="*/ 2245129 h 3793236"/>
                <a:gd name="connsiteX54" fmla="*/ 2084882 w 6265052"/>
                <a:gd name="connsiteY54" fmla="*/ 2526483 h 3793236"/>
                <a:gd name="connsiteX55" fmla="*/ 2111259 w 6265052"/>
                <a:gd name="connsiteY55" fmla="*/ 2728706 h 3793236"/>
                <a:gd name="connsiteX56" fmla="*/ 2348651 w 6265052"/>
                <a:gd name="connsiteY56" fmla="*/ 2957306 h 3793236"/>
                <a:gd name="connsiteX57" fmla="*/ 2427782 w 6265052"/>
                <a:gd name="connsiteY57" fmla="*/ 3300206 h 3793236"/>
                <a:gd name="connsiteX58" fmla="*/ 2260728 w 6265052"/>
                <a:gd name="connsiteY58" fmla="*/ 3555183 h 3793236"/>
                <a:gd name="connsiteX59" fmla="*/ 2155221 w 6265052"/>
                <a:gd name="connsiteY59" fmla="*/ 3590352 h 3793236"/>
                <a:gd name="connsiteX60" fmla="*/ 2014544 w 6265052"/>
                <a:gd name="connsiteY60" fmla="*/ 3563975 h 3793236"/>
                <a:gd name="connsiteX61" fmla="*/ 1636474 w 6265052"/>
                <a:gd name="connsiteY61" fmla="*/ 3678275 h 3793236"/>
                <a:gd name="connsiteX62" fmla="*/ 1029805 w 6265052"/>
                <a:gd name="connsiteY62" fmla="*/ 3634313 h 3793236"/>
                <a:gd name="connsiteX63" fmla="*/ 818790 w 6265052"/>
                <a:gd name="connsiteY63" fmla="*/ 3555183 h 3793236"/>
                <a:gd name="connsiteX64" fmla="*/ 695698 w 6265052"/>
                <a:gd name="connsiteY64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68513 w 6265052"/>
                <a:gd name="connsiteY6" fmla="*/ 2958038 h 3793236"/>
                <a:gd name="connsiteX7" fmla="*/ 27482 w 6265052"/>
                <a:gd name="connsiteY7" fmla="*/ 2790252 h 3793236"/>
                <a:gd name="connsiteX8" fmla="*/ 27482 w 6265052"/>
                <a:gd name="connsiteY8" fmla="*/ 2667160 h 3793236"/>
                <a:gd name="connsiteX9" fmla="*/ 38838 w 6265052"/>
                <a:gd name="connsiteY9" fmla="*/ 2575206 h 3793236"/>
                <a:gd name="connsiteX10" fmla="*/ 1105 w 6265052"/>
                <a:gd name="connsiteY10" fmla="*/ 2157206 h 3793236"/>
                <a:gd name="connsiteX11" fmla="*/ 89028 w 6265052"/>
                <a:gd name="connsiteY11" fmla="*/ 1849475 h 3793236"/>
                <a:gd name="connsiteX12" fmla="*/ 264874 w 6265052"/>
                <a:gd name="connsiteY12" fmla="*/ 1700006 h 3793236"/>
                <a:gd name="connsiteX13" fmla="*/ 276964 w 6265052"/>
                <a:gd name="connsiteY13" fmla="*/ 1439167 h 3793236"/>
                <a:gd name="connsiteX14" fmla="*/ 487980 w 6265052"/>
                <a:gd name="connsiteY14" fmla="*/ 1207637 h 3793236"/>
                <a:gd name="connsiteX15" fmla="*/ 660528 w 6265052"/>
                <a:gd name="connsiteY15" fmla="*/ 924817 h 3793236"/>
                <a:gd name="connsiteX16" fmla="*/ 1010389 w 6265052"/>
                <a:gd name="connsiteY16" fmla="*/ 694752 h 3793236"/>
                <a:gd name="connsiteX17" fmla="*/ 1267198 w 6265052"/>
                <a:gd name="connsiteY17" fmla="*/ 433913 h 3793236"/>
                <a:gd name="connsiteX18" fmla="*/ 1662851 w 6265052"/>
                <a:gd name="connsiteY18" fmla="*/ 337198 h 3793236"/>
                <a:gd name="connsiteX19" fmla="*/ 1777151 w 6265052"/>
                <a:gd name="connsiteY19" fmla="*/ 258067 h 3793236"/>
                <a:gd name="connsiteX20" fmla="*/ 1944205 w 6265052"/>
                <a:gd name="connsiteY20" fmla="*/ 231690 h 3793236"/>
                <a:gd name="connsiteX21" fmla="*/ 2146428 w 6265052"/>
                <a:gd name="connsiteY21" fmla="*/ 126183 h 3793236"/>
                <a:gd name="connsiteX22" fmla="*/ 2454159 w 6265052"/>
                <a:gd name="connsiteY22" fmla="*/ 108598 h 3793236"/>
                <a:gd name="connsiteX23" fmla="*/ 2673967 w 6265052"/>
                <a:gd name="connsiteY23" fmla="*/ 47052 h 3793236"/>
                <a:gd name="connsiteX24" fmla="*/ 2876190 w 6265052"/>
                <a:gd name="connsiteY24" fmla="*/ 55844 h 3793236"/>
                <a:gd name="connsiteX25" fmla="*/ 3122374 w 6265052"/>
                <a:gd name="connsiteY25" fmla="*/ 892 h 3793236"/>
                <a:gd name="connsiteX26" fmla="*/ 3333390 w 6265052"/>
                <a:gd name="connsiteY26" fmla="*/ 64637 h 3793236"/>
                <a:gd name="connsiteX27" fmla="*/ 3597159 w 6265052"/>
                <a:gd name="connsiteY27" fmla="*/ 3090 h 3793236"/>
                <a:gd name="connsiteX28" fmla="*/ 3913682 w 6265052"/>
                <a:gd name="connsiteY28" fmla="*/ 126183 h 3793236"/>
                <a:gd name="connsiteX29" fmla="*/ 4083300 w 6265052"/>
                <a:gd name="connsiteY29" fmla="*/ 147065 h 3793236"/>
                <a:gd name="connsiteX30" fmla="*/ 4221413 w 6265052"/>
                <a:gd name="connsiteY30" fmla="*/ 214106 h 3793236"/>
                <a:gd name="connsiteX31" fmla="*/ 4397259 w 6265052"/>
                <a:gd name="connsiteY31" fmla="*/ 205313 h 3793236"/>
                <a:gd name="connsiteX32" fmla="*/ 4520351 w 6265052"/>
                <a:gd name="connsiteY32" fmla="*/ 266860 h 3793236"/>
                <a:gd name="connsiteX33" fmla="*/ 4679346 w 6265052"/>
                <a:gd name="connsiteY33" fmla="*/ 333169 h 3793236"/>
                <a:gd name="connsiteX34" fmla="*/ 4810498 w 6265052"/>
                <a:gd name="connsiteY34" fmla="*/ 460290 h 3793236"/>
                <a:gd name="connsiteX35" fmla="*/ 5112000 w 6265052"/>
                <a:gd name="connsiteY35" fmla="*/ 589244 h 3793236"/>
                <a:gd name="connsiteX36" fmla="*/ 5311659 w 6265052"/>
                <a:gd name="connsiteY36" fmla="*/ 820775 h 3793236"/>
                <a:gd name="connsiteX37" fmla="*/ 5557844 w 6265052"/>
                <a:gd name="connsiteY37" fmla="*/ 1014206 h 3793236"/>
                <a:gd name="connsiteX38" fmla="*/ 5733690 w 6265052"/>
                <a:gd name="connsiteY38" fmla="*/ 1313144 h 3793236"/>
                <a:gd name="connsiteX39" fmla="*/ 5883159 w 6265052"/>
                <a:gd name="connsiteY39" fmla="*/ 1559329 h 3793236"/>
                <a:gd name="connsiteX40" fmla="*/ 5883159 w 6265052"/>
                <a:gd name="connsiteY40" fmla="*/ 1761552 h 3793236"/>
                <a:gd name="connsiteX41" fmla="*/ 6029332 w 6265052"/>
                <a:gd name="connsiteY41" fmla="*/ 1793790 h 3793236"/>
                <a:gd name="connsiteX42" fmla="*/ 6199682 w 6265052"/>
                <a:gd name="connsiteY42" fmla="*/ 2060490 h 3793236"/>
                <a:gd name="connsiteX43" fmla="*/ 6208474 w 6265052"/>
                <a:gd name="connsiteY43" fmla="*/ 2315467 h 3793236"/>
                <a:gd name="connsiteX44" fmla="*/ 6164513 w 6265052"/>
                <a:gd name="connsiteY44" fmla="*/ 2649575 h 3793236"/>
                <a:gd name="connsiteX45" fmla="*/ 6261228 w 6265052"/>
                <a:gd name="connsiteY45" fmla="*/ 3062813 h 3793236"/>
                <a:gd name="connsiteX46" fmla="*/ 6076590 w 6265052"/>
                <a:gd name="connsiteY46" fmla="*/ 3660690 h 3793236"/>
                <a:gd name="connsiteX47" fmla="*/ 5513882 w 6265052"/>
                <a:gd name="connsiteY47" fmla="*/ 3792575 h 3793236"/>
                <a:gd name="connsiteX48" fmla="*/ 4238998 w 6265052"/>
                <a:gd name="connsiteY48" fmla="*/ 3634313 h 3793236"/>
                <a:gd name="connsiteX49" fmla="*/ 4124698 w 6265052"/>
                <a:gd name="connsiteY49" fmla="*/ 2807837 h 3793236"/>
                <a:gd name="connsiteX50" fmla="*/ 4001605 w 6265052"/>
                <a:gd name="connsiteY50" fmla="*/ 2447352 h 3793236"/>
                <a:gd name="connsiteX51" fmla="*/ 3403728 w 6265052"/>
                <a:gd name="connsiteY51" fmla="*/ 2060490 h 3793236"/>
                <a:gd name="connsiteX52" fmla="*/ 2805851 w 6265052"/>
                <a:gd name="connsiteY52" fmla="*/ 2086867 h 3793236"/>
                <a:gd name="connsiteX53" fmla="*/ 2295898 w 6265052"/>
                <a:gd name="connsiteY53" fmla="*/ 2245129 h 3793236"/>
                <a:gd name="connsiteX54" fmla="*/ 2084882 w 6265052"/>
                <a:gd name="connsiteY54" fmla="*/ 2526483 h 3793236"/>
                <a:gd name="connsiteX55" fmla="*/ 2111259 w 6265052"/>
                <a:gd name="connsiteY55" fmla="*/ 2728706 h 3793236"/>
                <a:gd name="connsiteX56" fmla="*/ 2348651 w 6265052"/>
                <a:gd name="connsiteY56" fmla="*/ 2957306 h 3793236"/>
                <a:gd name="connsiteX57" fmla="*/ 2427782 w 6265052"/>
                <a:gd name="connsiteY57" fmla="*/ 3300206 h 3793236"/>
                <a:gd name="connsiteX58" fmla="*/ 2260728 w 6265052"/>
                <a:gd name="connsiteY58" fmla="*/ 3555183 h 3793236"/>
                <a:gd name="connsiteX59" fmla="*/ 2155221 w 6265052"/>
                <a:gd name="connsiteY59" fmla="*/ 3590352 h 3793236"/>
                <a:gd name="connsiteX60" fmla="*/ 2014544 w 6265052"/>
                <a:gd name="connsiteY60" fmla="*/ 3563975 h 3793236"/>
                <a:gd name="connsiteX61" fmla="*/ 1636474 w 6265052"/>
                <a:gd name="connsiteY61" fmla="*/ 3678275 h 3793236"/>
                <a:gd name="connsiteX62" fmla="*/ 1029805 w 6265052"/>
                <a:gd name="connsiteY62" fmla="*/ 3634313 h 3793236"/>
                <a:gd name="connsiteX63" fmla="*/ 818790 w 6265052"/>
                <a:gd name="connsiteY63" fmla="*/ 3555183 h 3793236"/>
                <a:gd name="connsiteX64" fmla="*/ 695698 w 6265052"/>
                <a:gd name="connsiteY64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85011 w 6265052"/>
                <a:gd name="connsiteY4" fmla="*/ 3204956 h 3793236"/>
                <a:gd name="connsiteX5" fmla="*/ 124198 w 6265052"/>
                <a:gd name="connsiteY5" fmla="*/ 3062813 h 3793236"/>
                <a:gd name="connsiteX6" fmla="*/ 68513 w 6265052"/>
                <a:gd name="connsiteY6" fmla="*/ 2958038 h 3793236"/>
                <a:gd name="connsiteX7" fmla="*/ 27482 w 6265052"/>
                <a:gd name="connsiteY7" fmla="*/ 2790252 h 3793236"/>
                <a:gd name="connsiteX8" fmla="*/ 27482 w 6265052"/>
                <a:gd name="connsiteY8" fmla="*/ 2667160 h 3793236"/>
                <a:gd name="connsiteX9" fmla="*/ 38838 w 6265052"/>
                <a:gd name="connsiteY9" fmla="*/ 2575206 h 3793236"/>
                <a:gd name="connsiteX10" fmla="*/ 1105 w 6265052"/>
                <a:gd name="connsiteY10" fmla="*/ 2157206 h 3793236"/>
                <a:gd name="connsiteX11" fmla="*/ 89028 w 6265052"/>
                <a:gd name="connsiteY11" fmla="*/ 1849475 h 3793236"/>
                <a:gd name="connsiteX12" fmla="*/ 264874 w 6265052"/>
                <a:gd name="connsiteY12" fmla="*/ 1700006 h 3793236"/>
                <a:gd name="connsiteX13" fmla="*/ 276964 w 6265052"/>
                <a:gd name="connsiteY13" fmla="*/ 1439167 h 3793236"/>
                <a:gd name="connsiteX14" fmla="*/ 487980 w 6265052"/>
                <a:gd name="connsiteY14" fmla="*/ 1207637 h 3793236"/>
                <a:gd name="connsiteX15" fmla="*/ 660528 w 6265052"/>
                <a:gd name="connsiteY15" fmla="*/ 924817 h 3793236"/>
                <a:gd name="connsiteX16" fmla="*/ 1010389 w 6265052"/>
                <a:gd name="connsiteY16" fmla="*/ 694752 h 3793236"/>
                <a:gd name="connsiteX17" fmla="*/ 1267198 w 6265052"/>
                <a:gd name="connsiteY17" fmla="*/ 433913 h 3793236"/>
                <a:gd name="connsiteX18" fmla="*/ 1662851 w 6265052"/>
                <a:gd name="connsiteY18" fmla="*/ 337198 h 3793236"/>
                <a:gd name="connsiteX19" fmla="*/ 1777151 w 6265052"/>
                <a:gd name="connsiteY19" fmla="*/ 258067 h 3793236"/>
                <a:gd name="connsiteX20" fmla="*/ 1944205 w 6265052"/>
                <a:gd name="connsiteY20" fmla="*/ 231690 h 3793236"/>
                <a:gd name="connsiteX21" fmla="*/ 2146428 w 6265052"/>
                <a:gd name="connsiteY21" fmla="*/ 126183 h 3793236"/>
                <a:gd name="connsiteX22" fmla="*/ 2454159 w 6265052"/>
                <a:gd name="connsiteY22" fmla="*/ 108598 h 3793236"/>
                <a:gd name="connsiteX23" fmla="*/ 2673967 w 6265052"/>
                <a:gd name="connsiteY23" fmla="*/ 47052 h 3793236"/>
                <a:gd name="connsiteX24" fmla="*/ 2876190 w 6265052"/>
                <a:gd name="connsiteY24" fmla="*/ 55844 h 3793236"/>
                <a:gd name="connsiteX25" fmla="*/ 3122374 w 6265052"/>
                <a:gd name="connsiteY25" fmla="*/ 892 h 3793236"/>
                <a:gd name="connsiteX26" fmla="*/ 3333390 w 6265052"/>
                <a:gd name="connsiteY26" fmla="*/ 64637 h 3793236"/>
                <a:gd name="connsiteX27" fmla="*/ 3597159 w 6265052"/>
                <a:gd name="connsiteY27" fmla="*/ 3090 h 3793236"/>
                <a:gd name="connsiteX28" fmla="*/ 3913682 w 6265052"/>
                <a:gd name="connsiteY28" fmla="*/ 126183 h 3793236"/>
                <a:gd name="connsiteX29" fmla="*/ 4083300 w 6265052"/>
                <a:gd name="connsiteY29" fmla="*/ 147065 h 3793236"/>
                <a:gd name="connsiteX30" fmla="*/ 4221413 w 6265052"/>
                <a:gd name="connsiteY30" fmla="*/ 214106 h 3793236"/>
                <a:gd name="connsiteX31" fmla="*/ 4397259 w 6265052"/>
                <a:gd name="connsiteY31" fmla="*/ 205313 h 3793236"/>
                <a:gd name="connsiteX32" fmla="*/ 4520351 w 6265052"/>
                <a:gd name="connsiteY32" fmla="*/ 266860 h 3793236"/>
                <a:gd name="connsiteX33" fmla="*/ 4679346 w 6265052"/>
                <a:gd name="connsiteY33" fmla="*/ 333169 h 3793236"/>
                <a:gd name="connsiteX34" fmla="*/ 4810498 w 6265052"/>
                <a:gd name="connsiteY34" fmla="*/ 460290 h 3793236"/>
                <a:gd name="connsiteX35" fmla="*/ 5112000 w 6265052"/>
                <a:gd name="connsiteY35" fmla="*/ 589244 h 3793236"/>
                <a:gd name="connsiteX36" fmla="*/ 5311659 w 6265052"/>
                <a:gd name="connsiteY36" fmla="*/ 820775 h 3793236"/>
                <a:gd name="connsiteX37" fmla="*/ 5557844 w 6265052"/>
                <a:gd name="connsiteY37" fmla="*/ 1014206 h 3793236"/>
                <a:gd name="connsiteX38" fmla="*/ 5733690 w 6265052"/>
                <a:gd name="connsiteY38" fmla="*/ 1313144 h 3793236"/>
                <a:gd name="connsiteX39" fmla="*/ 5883159 w 6265052"/>
                <a:gd name="connsiteY39" fmla="*/ 1559329 h 3793236"/>
                <a:gd name="connsiteX40" fmla="*/ 5883159 w 6265052"/>
                <a:gd name="connsiteY40" fmla="*/ 1761552 h 3793236"/>
                <a:gd name="connsiteX41" fmla="*/ 6029332 w 6265052"/>
                <a:gd name="connsiteY41" fmla="*/ 1793790 h 3793236"/>
                <a:gd name="connsiteX42" fmla="*/ 6199682 w 6265052"/>
                <a:gd name="connsiteY42" fmla="*/ 2060490 h 3793236"/>
                <a:gd name="connsiteX43" fmla="*/ 6208474 w 6265052"/>
                <a:gd name="connsiteY43" fmla="*/ 2315467 h 3793236"/>
                <a:gd name="connsiteX44" fmla="*/ 6164513 w 6265052"/>
                <a:gd name="connsiteY44" fmla="*/ 2649575 h 3793236"/>
                <a:gd name="connsiteX45" fmla="*/ 6261228 w 6265052"/>
                <a:gd name="connsiteY45" fmla="*/ 3062813 h 3793236"/>
                <a:gd name="connsiteX46" fmla="*/ 6076590 w 6265052"/>
                <a:gd name="connsiteY46" fmla="*/ 3660690 h 3793236"/>
                <a:gd name="connsiteX47" fmla="*/ 5513882 w 6265052"/>
                <a:gd name="connsiteY47" fmla="*/ 3792575 h 3793236"/>
                <a:gd name="connsiteX48" fmla="*/ 4238998 w 6265052"/>
                <a:gd name="connsiteY48" fmla="*/ 3634313 h 3793236"/>
                <a:gd name="connsiteX49" fmla="*/ 4124698 w 6265052"/>
                <a:gd name="connsiteY49" fmla="*/ 2807837 h 3793236"/>
                <a:gd name="connsiteX50" fmla="*/ 4001605 w 6265052"/>
                <a:gd name="connsiteY50" fmla="*/ 2447352 h 3793236"/>
                <a:gd name="connsiteX51" fmla="*/ 3403728 w 6265052"/>
                <a:gd name="connsiteY51" fmla="*/ 2060490 h 3793236"/>
                <a:gd name="connsiteX52" fmla="*/ 2805851 w 6265052"/>
                <a:gd name="connsiteY52" fmla="*/ 2086867 h 3793236"/>
                <a:gd name="connsiteX53" fmla="*/ 2295898 w 6265052"/>
                <a:gd name="connsiteY53" fmla="*/ 2245129 h 3793236"/>
                <a:gd name="connsiteX54" fmla="*/ 2084882 w 6265052"/>
                <a:gd name="connsiteY54" fmla="*/ 2526483 h 3793236"/>
                <a:gd name="connsiteX55" fmla="*/ 2111259 w 6265052"/>
                <a:gd name="connsiteY55" fmla="*/ 2728706 h 3793236"/>
                <a:gd name="connsiteX56" fmla="*/ 2348651 w 6265052"/>
                <a:gd name="connsiteY56" fmla="*/ 2957306 h 3793236"/>
                <a:gd name="connsiteX57" fmla="*/ 2427782 w 6265052"/>
                <a:gd name="connsiteY57" fmla="*/ 3300206 h 3793236"/>
                <a:gd name="connsiteX58" fmla="*/ 2260728 w 6265052"/>
                <a:gd name="connsiteY58" fmla="*/ 3555183 h 3793236"/>
                <a:gd name="connsiteX59" fmla="*/ 2155221 w 6265052"/>
                <a:gd name="connsiteY59" fmla="*/ 3590352 h 3793236"/>
                <a:gd name="connsiteX60" fmla="*/ 2014544 w 6265052"/>
                <a:gd name="connsiteY60" fmla="*/ 3563975 h 3793236"/>
                <a:gd name="connsiteX61" fmla="*/ 1636474 w 6265052"/>
                <a:gd name="connsiteY61" fmla="*/ 3678275 h 3793236"/>
                <a:gd name="connsiteX62" fmla="*/ 1029805 w 6265052"/>
                <a:gd name="connsiteY62" fmla="*/ 3634313 h 3793236"/>
                <a:gd name="connsiteX63" fmla="*/ 818790 w 6265052"/>
                <a:gd name="connsiteY63" fmla="*/ 3555183 h 3793236"/>
                <a:gd name="connsiteX64" fmla="*/ 695698 w 6265052"/>
                <a:gd name="connsiteY64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85011 w 6265052"/>
                <a:gd name="connsiteY4" fmla="*/ 3204956 h 3793236"/>
                <a:gd name="connsiteX5" fmla="*/ 124198 w 6265052"/>
                <a:gd name="connsiteY5" fmla="*/ 3062813 h 3793236"/>
                <a:gd name="connsiteX6" fmla="*/ 68513 w 6265052"/>
                <a:gd name="connsiteY6" fmla="*/ 2958038 h 3793236"/>
                <a:gd name="connsiteX7" fmla="*/ 27482 w 6265052"/>
                <a:gd name="connsiteY7" fmla="*/ 2790252 h 3793236"/>
                <a:gd name="connsiteX8" fmla="*/ 27482 w 6265052"/>
                <a:gd name="connsiteY8" fmla="*/ 2667160 h 3793236"/>
                <a:gd name="connsiteX9" fmla="*/ 38838 w 6265052"/>
                <a:gd name="connsiteY9" fmla="*/ 2575206 h 3793236"/>
                <a:gd name="connsiteX10" fmla="*/ 1105 w 6265052"/>
                <a:gd name="connsiteY10" fmla="*/ 2157206 h 3793236"/>
                <a:gd name="connsiteX11" fmla="*/ 89028 w 6265052"/>
                <a:gd name="connsiteY11" fmla="*/ 1849475 h 3793236"/>
                <a:gd name="connsiteX12" fmla="*/ 264874 w 6265052"/>
                <a:gd name="connsiteY12" fmla="*/ 1700006 h 3793236"/>
                <a:gd name="connsiteX13" fmla="*/ 276964 w 6265052"/>
                <a:gd name="connsiteY13" fmla="*/ 1439167 h 3793236"/>
                <a:gd name="connsiteX14" fmla="*/ 487980 w 6265052"/>
                <a:gd name="connsiteY14" fmla="*/ 1207637 h 3793236"/>
                <a:gd name="connsiteX15" fmla="*/ 660528 w 6265052"/>
                <a:gd name="connsiteY15" fmla="*/ 924817 h 3793236"/>
                <a:gd name="connsiteX16" fmla="*/ 1010389 w 6265052"/>
                <a:gd name="connsiteY16" fmla="*/ 694752 h 3793236"/>
                <a:gd name="connsiteX17" fmla="*/ 1267198 w 6265052"/>
                <a:gd name="connsiteY17" fmla="*/ 433913 h 3793236"/>
                <a:gd name="connsiteX18" fmla="*/ 1662851 w 6265052"/>
                <a:gd name="connsiteY18" fmla="*/ 337198 h 3793236"/>
                <a:gd name="connsiteX19" fmla="*/ 1777151 w 6265052"/>
                <a:gd name="connsiteY19" fmla="*/ 258067 h 3793236"/>
                <a:gd name="connsiteX20" fmla="*/ 1944205 w 6265052"/>
                <a:gd name="connsiteY20" fmla="*/ 231690 h 3793236"/>
                <a:gd name="connsiteX21" fmla="*/ 2146428 w 6265052"/>
                <a:gd name="connsiteY21" fmla="*/ 126183 h 3793236"/>
                <a:gd name="connsiteX22" fmla="*/ 2454159 w 6265052"/>
                <a:gd name="connsiteY22" fmla="*/ 108598 h 3793236"/>
                <a:gd name="connsiteX23" fmla="*/ 2673967 w 6265052"/>
                <a:gd name="connsiteY23" fmla="*/ 47052 h 3793236"/>
                <a:gd name="connsiteX24" fmla="*/ 2876190 w 6265052"/>
                <a:gd name="connsiteY24" fmla="*/ 55844 h 3793236"/>
                <a:gd name="connsiteX25" fmla="*/ 3122374 w 6265052"/>
                <a:gd name="connsiteY25" fmla="*/ 892 h 3793236"/>
                <a:gd name="connsiteX26" fmla="*/ 3333390 w 6265052"/>
                <a:gd name="connsiteY26" fmla="*/ 64637 h 3793236"/>
                <a:gd name="connsiteX27" fmla="*/ 3597159 w 6265052"/>
                <a:gd name="connsiteY27" fmla="*/ 3090 h 3793236"/>
                <a:gd name="connsiteX28" fmla="*/ 3913682 w 6265052"/>
                <a:gd name="connsiteY28" fmla="*/ 126183 h 3793236"/>
                <a:gd name="connsiteX29" fmla="*/ 4083300 w 6265052"/>
                <a:gd name="connsiteY29" fmla="*/ 147065 h 3793236"/>
                <a:gd name="connsiteX30" fmla="*/ 4221413 w 6265052"/>
                <a:gd name="connsiteY30" fmla="*/ 214106 h 3793236"/>
                <a:gd name="connsiteX31" fmla="*/ 4397259 w 6265052"/>
                <a:gd name="connsiteY31" fmla="*/ 205313 h 3793236"/>
                <a:gd name="connsiteX32" fmla="*/ 4520351 w 6265052"/>
                <a:gd name="connsiteY32" fmla="*/ 266860 h 3793236"/>
                <a:gd name="connsiteX33" fmla="*/ 4679346 w 6265052"/>
                <a:gd name="connsiteY33" fmla="*/ 333169 h 3793236"/>
                <a:gd name="connsiteX34" fmla="*/ 4810498 w 6265052"/>
                <a:gd name="connsiteY34" fmla="*/ 460290 h 3793236"/>
                <a:gd name="connsiteX35" fmla="*/ 5112000 w 6265052"/>
                <a:gd name="connsiteY35" fmla="*/ 589244 h 3793236"/>
                <a:gd name="connsiteX36" fmla="*/ 5311659 w 6265052"/>
                <a:gd name="connsiteY36" fmla="*/ 820775 h 3793236"/>
                <a:gd name="connsiteX37" fmla="*/ 5557844 w 6265052"/>
                <a:gd name="connsiteY37" fmla="*/ 1014206 h 3793236"/>
                <a:gd name="connsiteX38" fmla="*/ 5733690 w 6265052"/>
                <a:gd name="connsiteY38" fmla="*/ 1313144 h 3793236"/>
                <a:gd name="connsiteX39" fmla="*/ 5883159 w 6265052"/>
                <a:gd name="connsiteY39" fmla="*/ 1559329 h 3793236"/>
                <a:gd name="connsiteX40" fmla="*/ 5883159 w 6265052"/>
                <a:gd name="connsiteY40" fmla="*/ 1761552 h 3793236"/>
                <a:gd name="connsiteX41" fmla="*/ 6029332 w 6265052"/>
                <a:gd name="connsiteY41" fmla="*/ 1793790 h 3793236"/>
                <a:gd name="connsiteX42" fmla="*/ 6199682 w 6265052"/>
                <a:gd name="connsiteY42" fmla="*/ 2060490 h 3793236"/>
                <a:gd name="connsiteX43" fmla="*/ 6208474 w 6265052"/>
                <a:gd name="connsiteY43" fmla="*/ 2315467 h 3793236"/>
                <a:gd name="connsiteX44" fmla="*/ 6164513 w 6265052"/>
                <a:gd name="connsiteY44" fmla="*/ 2649575 h 3793236"/>
                <a:gd name="connsiteX45" fmla="*/ 6261228 w 6265052"/>
                <a:gd name="connsiteY45" fmla="*/ 3062813 h 3793236"/>
                <a:gd name="connsiteX46" fmla="*/ 6076590 w 6265052"/>
                <a:gd name="connsiteY46" fmla="*/ 3660690 h 3793236"/>
                <a:gd name="connsiteX47" fmla="*/ 5513882 w 6265052"/>
                <a:gd name="connsiteY47" fmla="*/ 3792575 h 3793236"/>
                <a:gd name="connsiteX48" fmla="*/ 4238998 w 6265052"/>
                <a:gd name="connsiteY48" fmla="*/ 3634313 h 3793236"/>
                <a:gd name="connsiteX49" fmla="*/ 4124698 w 6265052"/>
                <a:gd name="connsiteY49" fmla="*/ 2807837 h 3793236"/>
                <a:gd name="connsiteX50" fmla="*/ 4001605 w 6265052"/>
                <a:gd name="connsiteY50" fmla="*/ 2447352 h 3793236"/>
                <a:gd name="connsiteX51" fmla="*/ 3403728 w 6265052"/>
                <a:gd name="connsiteY51" fmla="*/ 2060490 h 3793236"/>
                <a:gd name="connsiteX52" fmla="*/ 2805851 w 6265052"/>
                <a:gd name="connsiteY52" fmla="*/ 2086867 h 3793236"/>
                <a:gd name="connsiteX53" fmla="*/ 2295898 w 6265052"/>
                <a:gd name="connsiteY53" fmla="*/ 2245129 h 3793236"/>
                <a:gd name="connsiteX54" fmla="*/ 2084882 w 6265052"/>
                <a:gd name="connsiteY54" fmla="*/ 2526483 h 3793236"/>
                <a:gd name="connsiteX55" fmla="*/ 2111259 w 6265052"/>
                <a:gd name="connsiteY55" fmla="*/ 2728706 h 3793236"/>
                <a:gd name="connsiteX56" fmla="*/ 2348651 w 6265052"/>
                <a:gd name="connsiteY56" fmla="*/ 2957306 h 3793236"/>
                <a:gd name="connsiteX57" fmla="*/ 2427782 w 6265052"/>
                <a:gd name="connsiteY57" fmla="*/ 3300206 h 3793236"/>
                <a:gd name="connsiteX58" fmla="*/ 2260728 w 6265052"/>
                <a:gd name="connsiteY58" fmla="*/ 3555183 h 3793236"/>
                <a:gd name="connsiteX59" fmla="*/ 2155221 w 6265052"/>
                <a:gd name="connsiteY59" fmla="*/ 3590352 h 3793236"/>
                <a:gd name="connsiteX60" fmla="*/ 2014544 w 6265052"/>
                <a:gd name="connsiteY60" fmla="*/ 3563975 h 3793236"/>
                <a:gd name="connsiteX61" fmla="*/ 1636474 w 6265052"/>
                <a:gd name="connsiteY61" fmla="*/ 3678275 h 3793236"/>
                <a:gd name="connsiteX62" fmla="*/ 1029805 w 6265052"/>
                <a:gd name="connsiteY62" fmla="*/ 3634313 h 3793236"/>
                <a:gd name="connsiteX63" fmla="*/ 799740 w 6265052"/>
                <a:gd name="connsiteY63" fmla="*/ 3569470 h 3793236"/>
                <a:gd name="connsiteX64" fmla="*/ 695698 w 6265052"/>
                <a:gd name="connsiteY64" fmla="*/ 3432090 h 3793236"/>
                <a:gd name="connsiteX0" fmla="*/ 695698 w 6265052"/>
                <a:gd name="connsiteY0" fmla="*/ 3432090 h 3793236"/>
                <a:gd name="connsiteX1" fmla="*/ 521317 w 6265052"/>
                <a:gd name="connsiteY1" fmla="*/ 344234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85011 w 6265052"/>
                <a:gd name="connsiteY4" fmla="*/ 3204956 h 3793236"/>
                <a:gd name="connsiteX5" fmla="*/ 124198 w 6265052"/>
                <a:gd name="connsiteY5" fmla="*/ 3062813 h 3793236"/>
                <a:gd name="connsiteX6" fmla="*/ 68513 w 6265052"/>
                <a:gd name="connsiteY6" fmla="*/ 2958038 h 3793236"/>
                <a:gd name="connsiteX7" fmla="*/ 27482 w 6265052"/>
                <a:gd name="connsiteY7" fmla="*/ 2790252 h 3793236"/>
                <a:gd name="connsiteX8" fmla="*/ 27482 w 6265052"/>
                <a:gd name="connsiteY8" fmla="*/ 2667160 h 3793236"/>
                <a:gd name="connsiteX9" fmla="*/ 38838 w 6265052"/>
                <a:gd name="connsiteY9" fmla="*/ 2575206 h 3793236"/>
                <a:gd name="connsiteX10" fmla="*/ 1105 w 6265052"/>
                <a:gd name="connsiteY10" fmla="*/ 2157206 h 3793236"/>
                <a:gd name="connsiteX11" fmla="*/ 89028 w 6265052"/>
                <a:gd name="connsiteY11" fmla="*/ 1849475 h 3793236"/>
                <a:gd name="connsiteX12" fmla="*/ 264874 w 6265052"/>
                <a:gd name="connsiteY12" fmla="*/ 1700006 h 3793236"/>
                <a:gd name="connsiteX13" fmla="*/ 276964 w 6265052"/>
                <a:gd name="connsiteY13" fmla="*/ 1439167 h 3793236"/>
                <a:gd name="connsiteX14" fmla="*/ 487980 w 6265052"/>
                <a:gd name="connsiteY14" fmla="*/ 1207637 h 3793236"/>
                <a:gd name="connsiteX15" fmla="*/ 660528 w 6265052"/>
                <a:gd name="connsiteY15" fmla="*/ 924817 h 3793236"/>
                <a:gd name="connsiteX16" fmla="*/ 1010389 w 6265052"/>
                <a:gd name="connsiteY16" fmla="*/ 694752 h 3793236"/>
                <a:gd name="connsiteX17" fmla="*/ 1267198 w 6265052"/>
                <a:gd name="connsiteY17" fmla="*/ 433913 h 3793236"/>
                <a:gd name="connsiteX18" fmla="*/ 1662851 w 6265052"/>
                <a:gd name="connsiteY18" fmla="*/ 337198 h 3793236"/>
                <a:gd name="connsiteX19" fmla="*/ 1777151 w 6265052"/>
                <a:gd name="connsiteY19" fmla="*/ 258067 h 3793236"/>
                <a:gd name="connsiteX20" fmla="*/ 1944205 w 6265052"/>
                <a:gd name="connsiteY20" fmla="*/ 231690 h 3793236"/>
                <a:gd name="connsiteX21" fmla="*/ 2146428 w 6265052"/>
                <a:gd name="connsiteY21" fmla="*/ 126183 h 3793236"/>
                <a:gd name="connsiteX22" fmla="*/ 2454159 w 6265052"/>
                <a:gd name="connsiteY22" fmla="*/ 108598 h 3793236"/>
                <a:gd name="connsiteX23" fmla="*/ 2673967 w 6265052"/>
                <a:gd name="connsiteY23" fmla="*/ 47052 h 3793236"/>
                <a:gd name="connsiteX24" fmla="*/ 2876190 w 6265052"/>
                <a:gd name="connsiteY24" fmla="*/ 55844 h 3793236"/>
                <a:gd name="connsiteX25" fmla="*/ 3122374 w 6265052"/>
                <a:gd name="connsiteY25" fmla="*/ 892 h 3793236"/>
                <a:gd name="connsiteX26" fmla="*/ 3333390 w 6265052"/>
                <a:gd name="connsiteY26" fmla="*/ 64637 h 3793236"/>
                <a:gd name="connsiteX27" fmla="*/ 3597159 w 6265052"/>
                <a:gd name="connsiteY27" fmla="*/ 3090 h 3793236"/>
                <a:gd name="connsiteX28" fmla="*/ 3913682 w 6265052"/>
                <a:gd name="connsiteY28" fmla="*/ 126183 h 3793236"/>
                <a:gd name="connsiteX29" fmla="*/ 4083300 w 6265052"/>
                <a:gd name="connsiteY29" fmla="*/ 147065 h 3793236"/>
                <a:gd name="connsiteX30" fmla="*/ 4221413 w 6265052"/>
                <a:gd name="connsiteY30" fmla="*/ 214106 h 3793236"/>
                <a:gd name="connsiteX31" fmla="*/ 4397259 w 6265052"/>
                <a:gd name="connsiteY31" fmla="*/ 205313 h 3793236"/>
                <a:gd name="connsiteX32" fmla="*/ 4520351 w 6265052"/>
                <a:gd name="connsiteY32" fmla="*/ 266860 h 3793236"/>
                <a:gd name="connsiteX33" fmla="*/ 4679346 w 6265052"/>
                <a:gd name="connsiteY33" fmla="*/ 333169 h 3793236"/>
                <a:gd name="connsiteX34" fmla="*/ 4810498 w 6265052"/>
                <a:gd name="connsiteY34" fmla="*/ 460290 h 3793236"/>
                <a:gd name="connsiteX35" fmla="*/ 5112000 w 6265052"/>
                <a:gd name="connsiteY35" fmla="*/ 589244 h 3793236"/>
                <a:gd name="connsiteX36" fmla="*/ 5311659 w 6265052"/>
                <a:gd name="connsiteY36" fmla="*/ 820775 h 3793236"/>
                <a:gd name="connsiteX37" fmla="*/ 5557844 w 6265052"/>
                <a:gd name="connsiteY37" fmla="*/ 1014206 h 3793236"/>
                <a:gd name="connsiteX38" fmla="*/ 5733690 w 6265052"/>
                <a:gd name="connsiteY38" fmla="*/ 1313144 h 3793236"/>
                <a:gd name="connsiteX39" fmla="*/ 5883159 w 6265052"/>
                <a:gd name="connsiteY39" fmla="*/ 1559329 h 3793236"/>
                <a:gd name="connsiteX40" fmla="*/ 5883159 w 6265052"/>
                <a:gd name="connsiteY40" fmla="*/ 1761552 h 3793236"/>
                <a:gd name="connsiteX41" fmla="*/ 6029332 w 6265052"/>
                <a:gd name="connsiteY41" fmla="*/ 1793790 h 3793236"/>
                <a:gd name="connsiteX42" fmla="*/ 6199682 w 6265052"/>
                <a:gd name="connsiteY42" fmla="*/ 2060490 h 3793236"/>
                <a:gd name="connsiteX43" fmla="*/ 6208474 w 6265052"/>
                <a:gd name="connsiteY43" fmla="*/ 2315467 h 3793236"/>
                <a:gd name="connsiteX44" fmla="*/ 6164513 w 6265052"/>
                <a:gd name="connsiteY44" fmla="*/ 2649575 h 3793236"/>
                <a:gd name="connsiteX45" fmla="*/ 6261228 w 6265052"/>
                <a:gd name="connsiteY45" fmla="*/ 3062813 h 3793236"/>
                <a:gd name="connsiteX46" fmla="*/ 6076590 w 6265052"/>
                <a:gd name="connsiteY46" fmla="*/ 3660690 h 3793236"/>
                <a:gd name="connsiteX47" fmla="*/ 5513882 w 6265052"/>
                <a:gd name="connsiteY47" fmla="*/ 3792575 h 3793236"/>
                <a:gd name="connsiteX48" fmla="*/ 4238998 w 6265052"/>
                <a:gd name="connsiteY48" fmla="*/ 3634313 h 3793236"/>
                <a:gd name="connsiteX49" fmla="*/ 4124698 w 6265052"/>
                <a:gd name="connsiteY49" fmla="*/ 2807837 h 3793236"/>
                <a:gd name="connsiteX50" fmla="*/ 4001605 w 6265052"/>
                <a:gd name="connsiteY50" fmla="*/ 2447352 h 3793236"/>
                <a:gd name="connsiteX51" fmla="*/ 3403728 w 6265052"/>
                <a:gd name="connsiteY51" fmla="*/ 2060490 h 3793236"/>
                <a:gd name="connsiteX52" fmla="*/ 2805851 w 6265052"/>
                <a:gd name="connsiteY52" fmla="*/ 2086867 h 3793236"/>
                <a:gd name="connsiteX53" fmla="*/ 2295898 w 6265052"/>
                <a:gd name="connsiteY53" fmla="*/ 2245129 h 3793236"/>
                <a:gd name="connsiteX54" fmla="*/ 2084882 w 6265052"/>
                <a:gd name="connsiteY54" fmla="*/ 2526483 h 3793236"/>
                <a:gd name="connsiteX55" fmla="*/ 2111259 w 6265052"/>
                <a:gd name="connsiteY55" fmla="*/ 2728706 h 3793236"/>
                <a:gd name="connsiteX56" fmla="*/ 2348651 w 6265052"/>
                <a:gd name="connsiteY56" fmla="*/ 2957306 h 3793236"/>
                <a:gd name="connsiteX57" fmla="*/ 2427782 w 6265052"/>
                <a:gd name="connsiteY57" fmla="*/ 3300206 h 3793236"/>
                <a:gd name="connsiteX58" fmla="*/ 2260728 w 6265052"/>
                <a:gd name="connsiteY58" fmla="*/ 3555183 h 3793236"/>
                <a:gd name="connsiteX59" fmla="*/ 2155221 w 6265052"/>
                <a:gd name="connsiteY59" fmla="*/ 3590352 h 3793236"/>
                <a:gd name="connsiteX60" fmla="*/ 2014544 w 6265052"/>
                <a:gd name="connsiteY60" fmla="*/ 3563975 h 3793236"/>
                <a:gd name="connsiteX61" fmla="*/ 1636474 w 6265052"/>
                <a:gd name="connsiteY61" fmla="*/ 3678275 h 3793236"/>
                <a:gd name="connsiteX62" fmla="*/ 1029805 w 6265052"/>
                <a:gd name="connsiteY62" fmla="*/ 3634313 h 3793236"/>
                <a:gd name="connsiteX63" fmla="*/ 799740 w 6265052"/>
                <a:gd name="connsiteY63" fmla="*/ 3569470 h 3793236"/>
                <a:gd name="connsiteX64" fmla="*/ 695698 w 6265052"/>
                <a:gd name="connsiteY64" fmla="*/ 3432090 h 3793236"/>
                <a:gd name="connsiteX0" fmla="*/ 695698 w 6265052"/>
                <a:gd name="connsiteY0" fmla="*/ 3432090 h 3793236"/>
                <a:gd name="connsiteX1" fmla="*/ 414344 w 6265052"/>
                <a:gd name="connsiteY1" fmla="*/ 3388129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95698 w 6265052"/>
                <a:gd name="connsiteY63" fmla="*/ 3432090 h 3793236"/>
                <a:gd name="connsiteX0" fmla="*/ 695698 w 6265052"/>
                <a:gd name="connsiteY0" fmla="*/ 3432090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95698 w 6265052"/>
                <a:gd name="connsiteY63" fmla="*/ 3432090 h 3793236"/>
                <a:gd name="connsiteX0" fmla="*/ 695698 w 6265052"/>
                <a:gd name="connsiteY0" fmla="*/ 3432090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95698 w 6265052"/>
                <a:gd name="connsiteY63" fmla="*/ 3432090 h 3793236"/>
                <a:gd name="connsiteX0" fmla="*/ 695698 w 6265052"/>
                <a:gd name="connsiteY0" fmla="*/ 3474952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95698 w 6265052"/>
                <a:gd name="connsiteY63" fmla="*/ 3474952 h 3793236"/>
                <a:gd name="connsiteX0" fmla="*/ 652836 w 6265052"/>
                <a:gd name="connsiteY0" fmla="*/ 3460665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52836 w 6265052"/>
                <a:gd name="connsiteY63" fmla="*/ 3460665 h 3793236"/>
                <a:gd name="connsiteX0" fmla="*/ 652836 w 6265052"/>
                <a:gd name="connsiteY0" fmla="*/ 3460665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52836 w 6265052"/>
                <a:gd name="connsiteY63" fmla="*/ 3460665 h 3793236"/>
                <a:gd name="connsiteX0" fmla="*/ 652836 w 6265052"/>
                <a:gd name="connsiteY0" fmla="*/ 3460665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49880 w 6265052"/>
                <a:gd name="connsiteY13" fmla="*/ 118858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52836 w 6265052"/>
                <a:gd name="connsiteY63" fmla="*/ 3460665 h 3793236"/>
                <a:gd name="connsiteX0" fmla="*/ 652836 w 6265052"/>
                <a:gd name="connsiteY0" fmla="*/ 3460665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49880 w 6265052"/>
                <a:gd name="connsiteY13" fmla="*/ 118858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52836 w 6265052"/>
                <a:gd name="connsiteY63" fmla="*/ 3460665 h 3793236"/>
                <a:gd name="connsiteX0" fmla="*/ 652836 w 6265052"/>
                <a:gd name="connsiteY0" fmla="*/ 3460665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49880 w 6265052"/>
                <a:gd name="connsiteY13" fmla="*/ 118858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916496 w 6265052"/>
                <a:gd name="connsiteY39" fmla="*/ 1728215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52836 w 6265052"/>
                <a:gd name="connsiteY63" fmla="*/ 3460665 h 3793236"/>
                <a:gd name="connsiteX0" fmla="*/ 652836 w 6263338"/>
                <a:gd name="connsiteY0" fmla="*/ 3460665 h 3793236"/>
                <a:gd name="connsiteX1" fmla="*/ 471494 w 6263338"/>
                <a:gd name="connsiteY1" fmla="*/ 3421466 h 3793236"/>
                <a:gd name="connsiteX2" fmla="*/ 361590 w 6263338"/>
                <a:gd name="connsiteY2" fmla="*/ 3300206 h 3793236"/>
                <a:gd name="connsiteX3" fmla="*/ 185011 w 6263338"/>
                <a:gd name="connsiteY3" fmla="*/ 3204956 h 3793236"/>
                <a:gd name="connsiteX4" fmla="*/ 124198 w 6263338"/>
                <a:gd name="connsiteY4" fmla="*/ 3062813 h 3793236"/>
                <a:gd name="connsiteX5" fmla="*/ 68513 w 6263338"/>
                <a:gd name="connsiteY5" fmla="*/ 2958038 h 3793236"/>
                <a:gd name="connsiteX6" fmla="*/ 27482 w 6263338"/>
                <a:gd name="connsiteY6" fmla="*/ 2790252 h 3793236"/>
                <a:gd name="connsiteX7" fmla="*/ 27482 w 6263338"/>
                <a:gd name="connsiteY7" fmla="*/ 2667160 h 3793236"/>
                <a:gd name="connsiteX8" fmla="*/ 38838 w 6263338"/>
                <a:gd name="connsiteY8" fmla="*/ 2575206 h 3793236"/>
                <a:gd name="connsiteX9" fmla="*/ 1105 w 6263338"/>
                <a:gd name="connsiteY9" fmla="*/ 2157206 h 3793236"/>
                <a:gd name="connsiteX10" fmla="*/ 89028 w 6263338"/>
                <a:gd name="connsiteY10" fmla="*/ 1849475 h 3793236"/>
                <a:gd name="connsiteX11" fmla="*/ 264874 w 6263338"/>
                <a:gd name="connsiteY11" fmla="*/ 1700006 h 3793236"/>
                <a:gd name="connsiteX12" fmla="*/ 276964 w 6263338"/>
                <a:gd name="connsiteY12" fmla="*/ 1439167 h 3793236"/>
                <a:gd name="connsiteX13" fmla="*/ 449880 w 6263338"/>
                <a:gd name="connsiteY13" fmla="*/ 1188587 h 3793236"/>
                <a:gd name="connsiteX14" fmla="*/ 660528 w 6263338"/>
                <a:gd name="connsiteY14" fmla="*/ 924817 h 3793236"/>
                <a:gd name="connsiteX15" fmla="*/ 1010389 w 6263338"/>
                <a:gd name="connsiteY15" fmla="*/ 694752 h 3793236"/>
                <a:gd name="connsiteX16" fmla="*/ 1267198 w 6263338"/>
                <a:gd name="connsiteY16" fmla="*/ 433913 h 3793236"/>
                <a:gd name="connsiteX17" fmla="*/ 1662851 w 6263338"/>
                <a:gd name="connsiteY17" fmla="*/ 337198 h 3793236"/>
                <a:gd name="connsiteX18" fmla="*/ 1777151 w 6263338"/>
                <a:gd name="connsiteY18" fmla="*/ 258067 h 3793236"/>
                <a:gd name="connsiteX19" fmla="*/ 1944205 w 6263338"/>
                <a:gd name="connsiteY19" fmla="*/ 231690 h 3793236"/>
                <a:gd name="connsiteX20" fmla="*/ 2146428 w 6263338"/>
                <a:gd name="connsiteY20" fmla="*/ 126183 h 3793236"/>
                <a:gd name="connsiteX21" fmla="*/ 2454159 w 6263338"/>
                <a:gd name="connsiteY21" fmla="*/ 108598 h 3793236"/>
                <a:gd name="connsiteX22" fmla="*/ 2673967 w 6263338"/>
                <a:gd name="connsiteY22" fmla="*/ 47052 h 3793236"/>
                <a:gd name="connsiteX23" fmla="*/ 2876190 w 6263338"/>
                <a:gd name="connsiteY23" fmla="*/ 55844 h 3793236"/>
                <a:gd name="connsiteX24" fmla="*/ 3122374 w 6263338"/>
                <a:gd name="connsiteY24" fmla="*/ 892 h 3793236"/>
                <a:gd name="connsiteX25" fmla="*/ 3333390 w 6263338"/>
                <a:gd name="connsiteY25" fmla="*/ 64637 h 3793236"/>
                <a:gd name="connsiteX26" fmla="*/ 3597159 w 6263338"/>
                <a:gd name="connsiteY26" fmla="*/ 3090 h 3793236"/>
                <a:gd name="connsiteX27" fmla="*/ 3913682 w 6263338"/>
                <a:gd name="connsiteY27" fmla="*/ 126183 h 3793236"/>
                <a:gd name="connsiteX28" fmla="*/ 4083300 w 6263338"/>
                <a:gd name="connsiteY28" fmla="*/ 147065 h 3793236"/>
                <a:gd name="connsiteX29" fmla="*/ 4221413 w 6263338"/>
                <a:gd name="connsiteY29" fmla="*/ 214106 h 3793236"/>
                <a:gd name="connsiteX30" fmla="*/ 4397259 w 6263338"/>
                <a:gd name="connsiteY30" fmla="*/ 205313 h 3793236"/>
                <a:gd name="connsiteX31" fmla="*/ 4520351 w 6263338"/>
                <a:gd name="connsiteY31" fmla="*/ 266860 h 3793236"/>
                <a:gd name="connsiteX32" fmla="*/ 4679346 w 6263338"/>
                <a:gd name="connsiteY32" fmla="*/ 333169 h 3793236"/>
                <a:gd name="connsiteX33" fmla="*/ 4810498 w 6263338"/>
                <a:gd name="connsiteY33" fmla="*/ 460290 h 3793236"/>
                <a:gd name="connsiteX34" fmla="*/ 5112000 w 6263338"/>
                <a:gd name="connsiteY34" fmla="*/ 589244 h 3793236"/>
                <a:gd name="connsiteX35" fmla="*/ 5311659 w 6263338"/>
                <a:gd name="connsiteY35" fmla="*/ 820775 h 3793236"/>
                <a:gd name="connsiteX36" fmla="*/ 5557844 w 6263338"/>
                <a:gd name="connsiteY36" fmla="*/ 1014206 h 3793236"/>
                <a:gd name="connsiteX37" fmla="*/ 5733690 w 6263338"/>
                <a:gd name="connsiteY37" fmla="*/ 1313144 h 3793236"/>
                <a:gd name="connsiteX38" fmla="*/ 5883159 w 6263338"/>
                <a:gd name="connsiteY38" fmla="*/ 1559329 h 3793236"/>
                <a:gd name="connsiteX39" fmla="*/ 5916496 w 6263338"/>
                <a:gd name="connsiteY39" fmla="*/ 1728215 h 3793236"/>
                <a:gd name="connsiteX40" fmla="*/ 6029332 w 6263338"/>
                <a:gd name="connsiteY40" fmla="*/ 1793790 h 3793236"/>
                <a:gd name="connsiteX41" fmla="*/ 6199682 w 6263338"/>
                <a:gd name="connsiteY41" fmla="*/ 2060490 h 3793236"/>
                <a:gd name="connsiteX42" fmla="*/ 6208474 w 6263338"/>
                <a:gd name="connsiteY42" fmla="*/ 2315467 h 3793236"/>
                <a:gd name="connsiteX43" fmla="*/ 6188326 w 6263338"/>
                <a:gd name="connsiteY43" fmla="*/ 2649575 h 3793236"/>
                <a:gd name="connsiteX44" fmla="*/ 6261228 w 6263338"/>
                <a:gd name="connsiteY44" fmla="*/ 3062813 h 3793236"/>
                <a:gd name="connsiteX45" fmla="*/ 6076590 w 6263338"/>
                <a:gd name="connsiteY45" fmla="*/ 3660690 h 3793236"/>
                <a:gd name="connsiteX46" fmla="*/ 5513882 w 6263338"/>
                <a:gd name="connsiteY46" fmla="*/ 3792575 h 3793236"/>
                <a:gd name="connsiteX47" fmla="*/ 4238998 w 6263338"/>
                <a:gd name="connsiteY47" fmla="*/ 3634313 h 3793236"/>
                <a:gd name="connsiteX48" fmla="*/ 4124698 w 6263338"/>
                <a:gd name="connsiteY48" fmla="*/ 2807837 h 3793236"/>
                <a:gd name="connsiteX49" fmla="*/ 4001605 w 6263338"/>
                <a:gd name="connsiteY49" fmla="*/ 2447352 h 3793236"/>
                <a:gd name="connsiteX50" fmla="*/ 3403728 w 6263338"/>
                <a:gd name="connsiteY50" fmla="*/ 2060490 h 3793236"/>
                <a:gd name="connsiteX51" fmla="*/ 2805851 w 6263338"/>
                <a:gd name="connsiteY51" fmla="*/ 2086867 h 3793236"/>
                <a:gd name="connsiteX52" fmla="*/ 2295898 w 6263338"/>
                <a:gd name="connsiteY52" fmla="*/ 2245129 h 3793236"/>
                <a:gd name="connsiteX53" fmla="*/ 2084882 w 6263338"/>
                <a:gd name="connsiteY53" fmla="*/ 2526483 h 3793236"/>
                <a:gd name="connsiteX54" fmla="*/ 2111259 w 6263338"/>
                <a:gd name="connsiteY54" fmla="*/ 2728706 h 3793236"/>
                <a:gd name="connsiteX55" fmla="*/ 2348651 w 6263338"/>
                <a:gd name="connsiteY55" fmla="*/ 2957306 h 3793236"/>
                <a:gd name="connsiteX56" fmla="*/ 2427782 w 6263338"/>
                <a:gd name="connsiteY56" fmla="*/ 3300206 h 3793236"/>
                <a:gd name="connsiteX57" fmla="*/ 2260728 w 6263338"/>
                <a:gd name="connsiteY57" fmla="*/ 3555183 h 3793236"/>
                <a:gd name="connsiteX58" fmla="*/ 2155221 w 6263338"/>
                <a:gd name="connsiteY58" fmla="*/ 3590352 h 3793236"/>
                <a:gd name="connsiteX59" fmla="*/ 2014544 w 6263338"/>
                <a:gd name="connsiteY59" fmla="*/ 3563975 h 3793236"/>
                <a:gd name="connsiteX60" fmla="*/ 1636474 w 6263338"/>
                <a:gd name="connsiteY60" fmla="*/ 3678275 h 3793236"/>
                <a:gd name="connsiteX61" fmla="*/ 1029805 w 6263338"/>
                <a:gd name="connsiteY61" fmla="*/ 3634313 h 3793236"/>
                <a:gd name="connsiteX62" fmla="*/ 799740 w 6263338"/>
                <a:gd name="connsiteY62" fmla="*/ 3569470 h 3793236"/>
                <a:gd name="connsiteX63" fmla="*/ 652836 w 6263338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48651 w 6263886"/>
                <a:gd name="connsiteY55" fmla="*/ 2957306 h 3793236"/>
                <a:gd name="connsiteX56" fmla="*/ 2427782 w 6263886"/>
                <a:gd name="connsiteY56" fmla="*/ 3300206 h 3793236"/>
                <a:gd name="connsiteX57" fmla="*/ 2260728 w 6263886"/>
                <a:gd name="connsiteY57" fmla="*/ 3555183 h 3793236"/>
                <a:gd name="connsiteX58" fmla="*/ 2155221 w 6263886"/>
                <a:gd name="connsiteY58" fmla="*/ 3590352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48651 w 6263886"/>
                <a:gd name="connsiteY55" fmla="*/ 2957306 h 3793236"/>
                <a:gd name="connsiteX56" fmla="*/ 2365869 w 6263886"/>
                <a:gd name="connsiteY56" fmla="*/ 3271631 h 3793236"/>
                <a:gd name="connsiteX57" fmla="*/ 2260728 w 6263886"/>
                <a:gd name="connsiteY57" fmla="*/ 3555183 h 3793236"/>
                <a:gd name="connsiteX58" fmla="*/ 2155221 w 6263886"/>
                <a:gd name="connsiteY58" fmla="*/ 3590352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48651 w 6263886"/>
                <a:gd name="connsiteY55" fmla="*/ 2957306 h 3793236"/>
                <a:gd name="connsiteX56" fmla="*/ 2365869 w 6263886"/>
                <a:gd name="connsiteY56" fmla="*/ 3271631 h 3793236"/>
                <a:gd name="connsiteX57" fmla="*/ 2236915 w 6263886"/>
                <a:gd name="connsiteY57" fmla="*/ 3526608 h 3793236"/>
                <a:gd name="connsiteX58" fmla="*/ 2155221 w 6263886"/>
                <a:gd name="connsiteY58" fmla="*/ 3590352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48651 w 6263886"/>
                <a:gd name="connsiteY55" fmla="*/ 2957306 h 3793236"/>
                <a:gd name="connsiteX56" fmla="*/ 2365869 w 6263886"/>
                <a:gd name="connsiteY56" fmla="*/ 3271631 h 3793236"/>
                <a:gd name="connsiteX57" fmla="*/ 2236915 w 6263886"/>
                <a:gd name="connsiteY57" fmla="*/ 3526608 h 3793236"/>
                <a:gd name="connsiteX58" fmla="*/ 2136171 w 6263886"/>
                <a:gd name="connsiteY58" fmla="*/ 3566540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24838 w 6263886"/>
                <a:gd name="connsiteY55" fmla="*/ 2943018 h 3793236"/>
                <a:gd name="connsiteX56" fmla="*/ 2365869 w 6263886"/>
                <a:gd name="connsiteY56" fmla="*/ 3271631 h 3793236"/>
                <a:gd name="connsiteX57" fmla="*/ 2236915 w 6263886"/>
                <a:gd name="connsiteY57" fmla="*/ 3526608 h 3793236"/>
                <a:gd name="connsiteX58" fmla="*/ 2136171 w 6263886"/>
                <a:gd name="connsiteY58" fmla="*/ 3566540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24838 w 6263886"/>
                <a:gd name="connsiteY55" fmla="*/ 2943018 h 3793236"/>
                <a:gd name="connsiteX56" fmla="*/ 2337294 w 6263886"/>
                <a:gd name="connsiteY56" fmla="*/ 3262106 h 3793236"/>
                <a:gd name="connsiteX57" fmla="*/ 2236915 w 6263886"/>
                <a:gd name="connsiteY57" fmla="*/ 3526608 h 3793236"/>
                <a:gd name="connsiteX58" fmla="*/ 2136171 w 6263886"/>
                <a:gd name="connsiteY58" fmla="*/ 3566540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24838 w 6263886"/>
                <a:gd name="connsiteY55" fmla="*/ 2943018 h 3793236"/>
                <a:gd name="connsiteX56" fmla="*/ 2337294 w 6263886"/>
                <a:gd name="connsiteY56" fmla="*/ 3262106 h 3793236"/>
                <a:gd name="connsiteX57" fmla="*/ 2203578 w 6263886"/>
                <a:gd name="connsiteY57" fmla="*/ 3512320 h 3793236"/>
                <a:gd name="connsiteX58" fmla="*/ 2136171 w 6263886"/>
                <a:gd name="connsiteY58" fmla="*/ 3566540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6263886" h="3793236">
                  <a:moveTo>
                    <a:pt x="652836" y="3460665"/>
                  </a:moveTo>
                  <a:cubicBezTo>
                    <a:pt x="598128" y="3435998"/>
                    <a:pt x="520035" y="3448209"/>
                    <a:pt x="471494" y="3421466"/>
                  </a:cubicBezTo>
                  <a:cubicBezTo>
                    <a:pt x="422953" y="3394723"/>
                    <a:pt x="409337" y="3336291"/>
                    <a:pt x="361590" y="3300206"/>
                  </a:cubicBezTo>
                  <a:cubicBezTo>
                    <a:pt x="313843" y="3264121"/>
                    <a:pt x="272201" y="3330246"/>
                    <a:pt x="185011" y="3204956"/>
                  </a:cubicBezTo>
                  <a:cubicBezTo>
                    <a:pt x="97821" y="3079666"/>
                    <a:pt x="143614" y="3103966"/>
                    <a:pt x="124198" y="3062813"/>
                  </a:cubicBezTo>
                  <a:cubicBezTo>
                    <a:pt x="104782" y="3021660"/>
                    <a:pt x="84632" y="3003465"/>
                    <a:pt x="68513" y="2958038"/>
                  </a:cubicBezTo>
                  <a:cubicBezTo>
                    <a:pt x="52394" y="2912611"/>
                    <a:pt x="34320" y="2838732"/>
                    <a:pt x="27482" y="2790252"/>
                  </a:cubicBezTo>
                  <a:cubicBezTo>
                    <a:pt x="20644" y="2741772"/>
                    <a:pt x="25589" y="2703001"/>
                    <a:pt x="27482" y="2667160"/>
                  </a:cubicBezTo>
                  <a:cubicBezTo>
                    <a:pt x="29375" y="2631319"/>
                    <a:pt x="43234" y="2660198"/>
                    <a:pt x="38838" y="2575206"/>
                  </a:cubicBezTo>
                  <a:cubicBezTo>
                    <a:pt x="34442" y="2490214"/>
                    <a:pt x="-7260" y="2278161"/>
                    <a:pt x="1105" y="2157206"/>
                  </a:cubicBezTo>
                  <a:cubicBezTo>
                    <a:pt x="9470" y="2036251"/>
                    <a:pt x="45067" y="1925675"/>
                    <a:pt x="89028" y="1849475"/>
                  </a:cubicBezTo>
                  <a:cubicBezTo>
                    <a:pt x="132989" y="1773275"/>
                    <a:pt x="190689" y="1716003"/>
                    <a:pt x="264874" y="1700006"/>
                  </a:cubicBezTo>
                  <a:cubicBezTo>
                    <a:pt x="219997" y="1645908"/>
                    <a:pt x="246130" y="1524403"/>
                    <a:pt x="276964" y="1439167"/>
                  </a:cubicBezTo>
                  <a:cubicBezTo>
                    <a:pt x="307798" y="1353931"/>
                    <a:pt x="400240" y="1250499"/>
                    <a:pt x="449880" y="1188587"/>
                  </a:cubicBezTo>
                  <a:cubicBezTo>
                    <a:pt x="499520" y="1126675"/>
                    <a:pt x="567110" y="1007123"/>
                    <a:pt x="660528" y="924817"/>
                  </a:cubicBezTo>
                  <a:cubicBezTo>
                    <a:pt x="753946" y="842511"/>
                    <a:pt x="871177" y="700369"/>
                    <a:pt x="1010389" y="694752"/>
                  </a:cubicBezTo>
                  <a:cubicBezTo>
                    <a:pt x="1111501" y="612935"/>
                    <a:pt x="1082255" y="560181"/>
                    <a:pt x="1267198" y="433913"/>
                  </a:cubicBezTo>
                  <a:cubicBezTo>
                    <a:pt x="1452141" y="307645"/>
                    <a:pt x="1577859" y="366506"/>
                    <a:pt x="1662851" y="337198"/>
                  </a:cubicBezTo>
                  <a:cubicBezTo>
                    <a:pt x="1747843" y="307890"/>
                    <a:pt x="1682634" y="299465"/>
                    <a:pt x="1777151" y="258067"/>
                  </a:cubicBezTo>
                  <a:cubicBezTo>
                    <a:pt x="1871668" y="216669"/>
                    <a:pt x="1882659" y="253671"/>
                    <a:pt x="1944205" y="231690"/>
                  </a:cubicBezTo>
                  <a:cubicBezTo>
                    <a:pt x="2005751" y="209709"/>
                    <a:pt x="1966185" y="165747"/>
                    <a:pt x="2146428" y="126183"/>
                  </a:cubicBezTo>
                  <a:cubicBezTo>
                    <a:pt x="2326671" y="86619"/>
                    <a:pt x="2366236" y="121786"/>
                    <a:pt x="2454159" y="108598"/>
                  </a:cubicBezTo>
                  <a:cubicBezTo>
                    <a:pt x="2542082" y="95409"/>
                    <a:pt x="2522667" y="74894"/>
                    <a:pt x="2673967" y="47052"/>
                  </a:cubicBezTo>
                  <a:cubicBezTo>
                    <a:pt x="2825267" y="19210"/>
                    <a:pt x="2801456" y="63537"/>
                    <a:pt x="2876190" y="55844"/>
                  </a:cubicBezTo>
                  <a:cubicBezTo>
                    <a:pt x="2950924" y="48151"/>
                    <a:pt x="2989024" y="-573"/>
                    <a:pt x="3122374" y="892"/>
                  </a:cubicBezTo>
                  <a:cubicBezTo>
                    <a:pt x="3255724" y="2357"/>
                    <a:pt x="3254259" y="64271"/>
                    <a:pt x="3333390" y="64637"/>
                  </a:cubicBezTo>
                  <a:cubicBezTo>
                    <a:pt x="3412521" y="65003"/>
                    <a:pt x="3386144" y="-16693"/>
                    <a:pt x="3597159" y="3090"/>
                  </a:cubicBezTo>
                  <a:cubicBezTo>
                    <a:pt x="3808174" y="22873"/>
                    <a:pt x="3832659" y="102187"/>
                    <a:pt x="3913682" y="126183"/>
                  </a:cubicBezTo>
                  <a:cubicBezTo>
                    <a:pt x="3994705" y="150179"/>
                    <a:pt x="4032011" y="132411"/>
                    <a:pt x="4083300" y="147065"/>
                  </a:cubicBezTo>
                  <a:cubicBezTo>
                    <a:pt x="4134589" y="161719"/>
                    <a:pt x="4169087" y="204398"/>
                    <a:pt x="4221413" y="214106"/>
                  </a:cubicBezTo>
                  <a:cubicBezTo>
                    <a:pt x="4273739" y="223814"/>
                    <a:pt x="4295048" y="186996"/>
                    <a:pt x="4397259" y="205313"/>
                  </a:cubicBezTo>
                  <a:cubicBezTo>
                    <a:pt x="4499470" y="223630"/>
                    <a:pt x="4473337" y="245551"/>
                    <a:pt x="4520351" y="266860"/>
                  </a:cubicBezTo>
                  <a:cubicBezTo>
                    <a:pt x="4567366" y="288169"/>
                    <a:pt x="4597651" y="281881"/>
                    <a:pt x="4679346" y="333169"/>
                  </a:cubicBezTo>
                  <a:cubicBezTo>
                    <a:pt x="4761041" y="384457"/>
                    <a:pt x="4738389" y="417611"/>
                    <a:pt x="4810498" y="460290"/>
                  </a:cubicBezTo>
                  <a:cubicBezTo>
                    <a:pt x="4882607" y="502969"/>
                    <a:pt x="4980848" y="476775"/>
                    <a:pt x="5112000" y="589244"/>
                  </a:cubicBezTo>
                  <a:cubicBezTo>
                    <a:pt x="5243152" y="701713"/>
                    <a:pt x="5237352" y="749948"/>
                    <a:pt x="5311659" y="820775"/>
                  </a:cubicBezTo>
                  <a:cubicBezTo>
                    <a:pt x="5385966" y="891602"/>
                    <a:pt x="5487506" y="932144"/>
                    <a:pt x="5557844" y="1014206"/>
                  </a:cubicBezTo>
                  <a:cubicBezTo>
                    <a:pt x="5628183" y="1096267"/>
                    <a:pt x="5679471" y="1222290"/>
                    <a:pt x="5733690" y="1313144"/>
                  </a:cubicBezTo>
                  <a:cubicBezTo>
                    <a:pt x="5787909" y="1403998"/>
                    <a:pt x="5852691" y="1490150"/>
                    <a:pt x="5883159" y="1559329"/>
                  </a:cubicBezTo>
                  <a:cubicBezTo>
                    <a:pt x="5913627" y="1628508"/>
                    <a:pt x="5892134" y="1689138"/>
                    <a:pt x="5916496" y="1728215"/>
                  </a:cubicBezTo>
                  <a:cubicBezTo>
                    <a:pt x="5940858" y="1767292"/>
                    <a:pt x="5982134" y="1738411"/>
                    <a:pt x="6029332" y="1793790"/>
                  </a:cubicBezTo>
                  <a:cubicBezTo>
                    <a:pt x="6076530" y="1849169"/>
                    <a:pt x="6167444" y="1973544"/>
                    <a:pt x="6199682" y="2060490"/>
                  </a:cubicBezTo>
                  <a:cubicBezTo>
                    <a:pt x="6231920" y="2147436"/>
                    <a:pt x="6224655" y="2217286"/>
                    <a:pt x="6222762" y="2315467"/>
                  </a:cubicBezTo>
                  <a:cubicBezTo>
                    <a:pt x="6220869" y="2413648"/>
                    <a:pt x="6181915" y="2525017"/>
                    <a:pt x="6188326" y="2649575"/>
                  </a:cubicBezTo>
                  <a:cubicBezTo>
                    <a:pt x="6194737" y="2774133"/>
                    <a:pt x="6279851" y="2894294"/>
                    <a:pt x="6261228" y="3062813"/>
                  </a:cubicBezTo>
                  <a:cubicBezTo>
                    <a:pt x="6242605" y="3231332"/>
                    <a:pt x="6201148" y="3539063"/>
                    <a:pt x="6076590" y="3660690"/>
                  </a:cubicBezTo>
                  <a:cubicBezTo>
                    <a:pt x="5952032" y="3782317"/>
                    <a:pt x="5820147" y="3796971"/>
                    <a:pt x="5513882" y="3792575"/>
                  </a:cubicBezTo>
                  <a:cubicBezTo>
                    <a:pt x="5207617" y="3788179"/>
                    <a:pt x="4470529" y="3798436"/>
                    <a:pt x="4238998" y="3634313"/>
                  </a:cubicBezTo>
                  <a:cubicBezTo>
                    <a:pt x="4007467" y="3470190"/>
                    <a:pt x="4164263" y="3005664"/>
                    <a:pt x="4124698" y="2807837"/>
                  </a:cubicBezTo>
                  <a:cubicBezTo>
                    <a:pt x="4085133" y="2610010"/>
                    <a:pt x="4121767" y="2571910"/>
                    <a:pt x="4001605" y="2447352"/>
                  </a:cubicBezTo>
                  <a:cubicBezTo>
                    <a:pt x="3881443" y="2322794"/>
                    <a:pt x="3603020" y="2120571"/>
                    <a:pt x="3403728" y="2060490"/>
                  </a:cubicBezTo>
                  <a:cubicBezTo>
                    <a:pt x="3204436" y="2000409"/>
                    <a:pt x="2990489" y="2056094"/>
                    <a:pt x="2805851" y="2086867"/>
                  </a:cubicBezTo>
                  <a:cubicBezTo>
                    <a:pt x="2621213" y="2117640"/>
                    <a:pt x="2416059" y="2171860"/>
                    <a:pt x="2295898" y="2245129"/>
                  </a:cubicBezTo>
                  <a:cubicBezTo>
                    <a:pt x="2175737" y="2318398"/>
                    <a:pt x="2115655" y="2445887"/>
                    <a:pt x="2084882" y="2526483"/>
                  </a:cubicBezTo>
                  <a:cubicBezTo>
                    <a:pt x="2054109" y="2607079"/>
                    <a:pt x="2071266" y="2659284"/>
                    <a:pt x="2111259" y="2728706"/>
                  </a:cubicBezTo>
                  <a:cubicBezTo>
                    <a:pt x="2151252" y="2798129"/>
                    <a:pt x="2287165" y="2854118"/>
                    <a:pt x="2324838" y="2943018"/>
                  </a:cubicBezTo>
                  <a:cubicBezTo>
                    <a:pt x="2362511" y="3031918"/>
                    <a:pt x="2357504" y="3167222"/>
                    <a:pt x="2337294" y="3262106"/>
                  </a:cubicBezTo>
                  <a:cubicBezTo>
                    <a:pt x="2317084" y="3356990"/>
                    <a:pt x="2237098" y="3461581"/>
                    <a:pt x="2203578" y="3512320"/>
                  </a:cubicBezTo>
                  <a:cubicBezTo>
                    <a:pt x="2170058" y="3563059"/>
                    <a:pt x="2167677" y="3557931"/>
                    <a:pt x="2136171" y="3566540"/>
                  </a:cubicBezTo>
                  <a:cubicBezTo>
                    <a:pt x="2104665" y="3575149"/>
                    <a:pt x="2097827" y="3545353"/>
                    <a:pt x="2014544" y="3563975"/>
                  </a:cubicBezTo>
                  <a:cubicBezTo>
                    <a:pt x="1931261" y="3582597"/>
                    <a:pt x="1800597" y="3666552"/>
                    <a:pt x="1636474" y="3678275"/>
                  </a:cubicBezTo>
                  <a:cubicBezTo>
                    <a:pt x="1472351" y="3689998"/>
                    <a:pt x="1166086" y="3654828"/>
                    <a:pt x="1029805" y="3634313"/>
                  </a:cubicBezTo>
                  <a:cubicBezTo>
                    <a:pt x="893524" y="3613798"/>
                    <a:pt x="862568" y="3598411"/>
                    <a:pt x="799740" y="3569470"/>
                  </a:cubicBezTo>
                  <a:cubicBezTo>
                    <a:pt x="736912" y="3540529"/>
                    <a:pt x="707544" y="3485332"/>
                    <a:pt x="652836" y="3460665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6350">
              <a:solidFill>
                <a:schemeClr val="accent2"/>
              </a:solidFill>
            </a:ln>
            <a:effectLst>
              <a:innerShdw blurRad="469900">
                <a:srgbClr val="FBE4C9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kern="0" dirty="0">
                <a:solidFill>
                  <a:sysClr val="windowText" lastClr="000000"/>
                </a:solidFill>
                <a:latin typeface="+mj-lt"/>
              </a:endParaRPr>
            </a:p>
          </p:txBody>
        </p:sp>
        <p:grpSp>
          <p:nvGrpSpPr>
            <p:cNvPr id="105" name="Group 104"/>
            <p:cNvGrpSpPr/>
            <p:nvPr/>
          </p:nvGrpSpPr>
          <p:grpSpPr>
            <a:xfrm flipH="1">
              <a:off x="4512537" y="1231119"/>
              <a:ext cx="3146861" cy="1865679"/>
              <a:chOff x="1790253" y="353244"/>
              <a:chExt cx="6177942" cy="3662719"/>
            </a:xfrm>
            <a:solidFill>
              <a:srgbClr val="E89F83"/>
            </a:solidFill>
          </p:grpSpPr>
          <p:sp>
            <p:nvSpPr>
              <p:cNvPr id="151" name="Freeform 150"/>
              <p:cNvSpPr/>
              <p:nvPr/>
            </p:nvSpPr>
            <p:spPr>
              <a:xfrm>
                <a:off x="4043363" y="438123"/>
                <a:ext cx="261937" cy="490565"/>
              </a:xfrm>
              <a:custGeom>
                <a:avLst/>
                <a:gdLst>
                  <a:gd name="connsiteX0" fmla="*/ 123825 w 261937"/>
                  <a:gd name="connsiteY0" fmla="*/ 221 h 490759"/>
                  <a:gd name="connsiteX1" fmla="*/ 152400 w 261937"/>
                  <a:gd name="connsiteY1" fmla="*/ 138334 h 490759"/>
                  <a:gd name="connsiteX2" fmla="*/ 190500 w 261937"/>
                  <a:gd name="connsiteY2" fmla="*/ 305021 h 490759"/>
                  <a:gd name="connsiteX3" fmla="*/ 176212 w 261937"/>
                  <a:gd name="connsiteY3" fmla="*/ 376459 h 490759"/>
                  <a:gd name="connsiteX4" fmla="*/ 0 w 261937"/>
                  <a:gd name="connsiteY4" fmla="*/ 381221 h 490759"/>
                  <a:gd name="connsiteX5" fmla="*/ 119062 w 261937"/>
                  <a:gd name="connsiteY5" fmla="*/ 390746 h 490759"/>
                  <a:gd name="connsiteX6" fmla="*/ 209550 w 261937"/>
                  <a:gd name="connsiteY6" fmla="*/ 447896 h 490759"/>
                  <a:gd name="connsiteX7" fmla="*/ 261937 w 261937"/>
                  <a:gd name="connsiteY7" fmla="*/ 490759 h 490759"/>
                  <a:gd name="connsiteX8" fmla="*/ 238125 w 261937"/>
                  <a:gd name="connsiteY8" fmla="*/ 390746 h 490759"/>
                  <a:gd name="connsiteX9" fmla="*/ 228600 w 261937"/>
                  <a:gd name="connsiteY9" fmla="*/ 257396 h 490759"/>
                  <a:gd name="connsiteX10" fmla="*/ 171450 w 261937"/>
                  <a:gd name="connsiteY10" fmla="*/ 109759 h 490759"/>
                  <a:gd name="connsiteX11" fmla="*/ 123825 w 261937"/>
                  <a:gd name="connsiteY11" fmla="*/ 221 h 490759"/>
                  <a:gd name="connsiteX0" fmla="*/ 123825 w 261937"/>
                  <a:gd name="connsiteY0" fmla="*/ 221 h 490759"/>
                  <a:gd name="connsiteX1" fmla="*/ 152400 w 261937"/>
                  <a:gd name="connsiteY1" fmla="*/ 138334 h 490759"/>
                  <a:gd name="connsiteX2" fmla="*/ 193675 w 261937"/>
                  <a:gd name="connsiteY2" fmla="*/ 276446 h 490759"/>
                  <a:gd name="connsiteX3" fmla="*/ 176212 w 261937"/>
                  <a:gd name="connsiteY3" fmla="*/ 376459 h 490759"/>
                  <a:gd name="connsiteX4" fmla="*/ 0 w 261937"/>
                  <a:gd name="connsiteY4" fmla="*/ 381221 h 490759"/>
                  <a:gd name="connsiteX5" fmla="*/ 119062 w 261937"/>
                  <a:gd name="connsiteY5" fmla="*/ 390746 h 490759"/>
                  <a:gd name="connsiteX6" fmla="*/ 209550 w 261937"/>
                  <a:gd name="connsiteY6" fmla="*/ 447896 h 490759"/>
                  <a:gd name="connsiteX7" fmla="*/ 261937 w 261937"/>
                  <a:gd name="connsiteY7" fmla="*/ 490759 h 490759"/>
                  <a:gd name="connsiteX8" fmla="*/ 238125 w 261937"/>
                  <a:gd name="connsiteY8" fmla="*/ 390746 h 490759"/>
                  <a:gd name="connsiteX9" fmla="*/ 228600 w 261937"/>
                  <a:gd name="connsiteY9" fmla="*/ 257396 h 490759"/>
                  <a:gd name="connsiteX10" fmla="*/ 171450 w 261937"/>
                  <a:gd name="connsiteY10" fmla="*/ 109759 h 490759"/>
                  <a:gd name="connsiteX11" fmla="*/ 123825 w 261937"/>
                  <a:gd name="connsiteY11" fmla="*/ 221 h 490759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3675 w 261937"/>
                  <a:gd name="connsiteY2" fmla="*/ 2762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19062 w 261937"/>
                  <a:gd name="connsiteY5" fmla="*/ 390552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38125 w 261937"/>
                  <a:gd name="connsiteY8" fmla="*/ 390552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19062 w 261937"/>
                  <a:gd name="connsiteY5" fmla="*/ 390552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38125 w 261937"/>
                  <a:gd name="connsiteY8" fmla="*/ 390552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15887 w 261937"/>
                  <a:gd name="connsiteY5" fmla="*/ 396902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38125 w 261937"/>
                  <a:gd name="connsiteY8" fmla="*/ 390552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15887 w 261937"/>
                  <a:gd name="connsiteY5" fmla="*/ 377852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38125 w 261937"/>
                  <a:gd name="connsiteY8" fmla="*/ 390552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03187 w 261937"/>
                  <a:gd name="connsiteY5" fmla="*/ 400077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38125 w 261937"/>
                  <a:gd name="connsiteY8" fmla="*/ 390552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03187 w 261937"/>
                  <a:gd name="connsiteY5" fmla="*/ 400077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19075 w 261937"/>
                  <a:gd name="connsiteY8" fmla="*/ 393727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03187 w 261937"/>
                  <a:gd name="connsiteY5" fmla="*/ 400077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19075 w 261937"/>
                  <a:gd name="connsiteY8" fmla="*/ 393727 h 490565"/>
                  <a:gd name="connsiteX9" fmla="*/ 22225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490565">
                    <a:moveTo>
                      <a:pt x="123825" y="27"/>
                    </a:moveTo>
                    <a:cubicBezTo>
                      <a:pt x="121179" y="1615"/>
                      <a:pt x="143404" y="75169"/>
                      <a:pt x="155575" y="119090"/>
                    </a:cubicBezTo>
                    <a:cubicBezTo>
                      <a:pt x="167746" y="163011"/>
                      <a:pt x="193411" y="220690"/>
                      <a:pt x="196850" y="263552"/>
                    </a:cubicBezTo>
                    <a:cubicBezTo>
                      <a:pt x="200290" y="306415"/>
                      <a:pt x="209020" y="356686"/>
                      <a:pt x="176212" y="376265"/>
                    </a:cubicBezTo>
                    <a:cubicBezTo>
                      <a:pt x="143404" y="395844"/>
                      <a:pt x="72231" y="384996"/>
                      <a:pt x="0" y="381027"/>
                    </a:cubicBezTo>
                    <a:cubicBezTo>
                      <a:pt x="39687" y="384202"/>
                      <a:pt x="68262" y="388965"/>
                      <a:pt x="103187" y="400077"/>
                    </a:cubicBezTo>
                    <a:cubicBezTo>
                      <a:pt x="138112" y="411190"/>
                      <a:pt x="183092" y="432621"/>
                      <a:pt x="209550" y="447702"/>
                    </a:cubicBezTo>
                    <a:cubicBezTo>
                      <a:pt x="236008" y="462783"/>
                      <a:pt x="253206" y="488977"/>
                      <a:pt x="261937" y="490565"/>
                    </a:cubicBezTo>
                    <a:cubicBezTo>
                      <a:pt x="254000" y="457227"/>
                      <a:pt x="225690" y="432621"/>
                      <a:pt x="219075" y="393727"/>
                    </a:cubicBezTo>
                    <a:cubicBezTo>
                      <a:pt x="212461" y="354833"/>
                      <a:pt x="233363" y="304033"/>
                      <a:pt x="222250" y="257202"/>
                    </a:cubicBezTo>
                    <a:cubicBezTo>
                      <a:pt x="211138" y="210371"/>
                      <a:pt x="187854" y="152428"/>
                      <a:pt x="171450" y="109565"/>
                    </a:cubicBezTo>
                    <a:cubicBezTo>
                      <a:pt x="155046" y="66703"/>
                      <a:pt x="126471" y="-1561"/>
                      <a:pt x="123825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52" name="Freeform 151"/>
              <p:cNvSpPr/>
              <p:nvPr/>
            </p:nvSpPr>
            <p:spPr>
              <a:xfrm>
                <a:off x="3693981" y="557090"/>
                <a:ext cx="149357" cy="171573"/>
              </a:xfrm>
              <a:custGeom>
                <a:avLst/>
                <a:gdLst>
                  <a:gd name="connsiteX0" fmla="*/ 1719 w 149357"/>
                  <a:gd name="connsiteY0" fmla="*/ 123 h 171573"/>
                  <a:gd name="connsiteX1" fmla="*/ 54107 w 149357"/>
                  <a:gd name="connsiteY1" fmla="*/ 81085 h 171573"/>
                  <a:gd name="connsiteX2" fmla="*/ 149357 w 149357"/>
                  <a:gd name="connsiteY2" fmla="*/ 152523 h 171573"/>
                  <a:gd name="connsiteX3" fmla="*/ 63632 w 149357"/>
                  <a:gd name="connsiteY3" fmla="*/ 109660 h 171573"/>
                  <a:gd name="connsiteX4" fmla="*/ 25532 w 149357"/>
                  <a:gd name="connsiteY4" fmla="*/ 171573 h 171573"/>
                  <a:gd name="connsiteX5" fmla="*/ 16007 w 149357"/>
                  <a:gd name="connsiteY5" fmla="*/ 100135 h 171573"/>
                  <a:gd name="connsiteX6" fmla="*/ 1719 w 149357"/>
                  <a:gd name="connsiteY6" fmla="*/ 123 h 17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357" h="171573">
                    <a:moveTo>
                      <a:pt x="1719" y="123"/>
                    </a:moveTo>
                    <a:cubicBezTo>
                      <a:pt x="8069" y="-3052"/>
                      <a:pt x="29501" y="55685"/>
                      <a:pt x="54107" y="81085"/>
                    </a:cubicBezTo>
                    <a:cubicBezTo>
                      <a:pt x="78713" y="106485"/>
                      <a:pt x="140626" y="144586"/>
                      <a:pt x="149357" y="152523"/>
                    </a:cubicBezTo>
                    <a:cubicBezTo>
                      <a:pt x="120782" y="138235"/>
                      <a:pt x="84270" y="106485"/>
                      <a:pt x="63632" y="109660"/>
                    </a:cubicBezTo>
                    <a:cubicBezTo>
                      <a:pt x="42995" y="112835"/>
                      <a:pt x="32676" y="159667"/>
                      <a:pt x="25532" y="171573"/>
                    </a:cubicBezTo>
                    <a:cubicBezTo>
                      <a:pt x="22357" y="147760"/>
                      <a:pt x="23944" y="126329"/>
                      <a:pt x="16007" y="100135"/>
                    </a:cubicBezTo>
                    <a:cubicBezTo>
                      <a:pt x="8070" y="73941"/>
                      <a:pt x="-4631" y="3298"/>
                      <a:pt x="1719" y="1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53" name="Freeform 152"/>
              <p:cNvSpPr/>
              <p:nvPr/>
            </p:nvSpPr>
            <p:spPr>
              <a:xfrm>
                <a:off x="5791200" y="547671"/>
                <a:ext cx="347663" cy="423880"/>
              </a:xfrm>
              <a:custGeom>
                <a:avLst/>
                <a:gdLst>
                  <a:gd name="connsiteX0" fmla="*/ 157163 w 347663"/>
                  <a:gd name="connsiteY0" fmla="*/ 101 h 423963"/>
                  <a:gd name="connsiteX1" fmla="*/ 214313 w 347663"/>
                  <a:gd name="connsiteY1" fmla="*/ 133451 h 423963"/>
                  <a:gd name="connsiteX2" fmla="*/ 152400 w 347663"/>
                  <a:gd name="connsiteY2" fmla="*/ 295376 h 423963"/>
                  <a:gd name="connsiteX3" fmla="*/ 0 w 347663"/>
                  <a:gd name="connsiteY3" fmla="*/ 385863 h 423963"/>
                  <a:gd name="connsiteX4" fmla="*/ 171450 w 347663"/>
                  <a:gd name="connsiteY4" fmla="*/ 300138 h 423963"/>
                  <a:gd name="connsiteX5" fmla="*/ 204788 w 347663"/>
                  <a:gd name="connsiteY5" fmla="*/ 300138 h 423963"/>
                  <a:gd name="connsiteX6" fmla="*/ 347663 w 347663"/>
                  <a:gd name="connsiteY6" fmla="*/ 423963 h 423963"/>
                  <a:gd name="connsiteX7" fmla="*/ 219075 w 347663"/>
                  <a:gd name="connsiteY7" fmla="*/ 266801 h 423963"/>
                  <a:gd name="connsiteX8" fmla="*/ 247650 w 347663"/>
                  <a:gd name="connsiteY8" fmla="*/ 114401 h 423963"/>
                  <a:gd name="connsiteX9" fmla="*/ 157163 w 347663"/>
                  <a:gd name="connsiteY9" fmla="*/ 101 h 423963"/>
                  <a:gd name="connsiteX0" fmla="*/ 157163 w 347663"/>
                  <a:gd name="connsiteY0" fmla="*/ 12 h 423874"/>
                  <a:gd name="connsiteX1" fmla="*/ 220663 w 347663"/>
                  <a:gd name="connsiteY1" fmla="*/ 120662 h 423874"/>
                  <a:gd name="connsiteX2" fmla="*/ 152400 w 347663"/>
                  <a:gd name="connsiteY2" fmla="*/ 295287 h 423874"/>
                  <a:gd name="connsiteX3" fmla="*/ 0 w 347663"/>
                  <a:gd name="connsiteY3" fmla="*/ 385774 h 423874"/>
                  <a:gd name="connsiteX4" fmla="*/ 171450 w 347663"/>
                  <a:gd name="connsiteY4" fmla="*/ 300049 h 423874"/>
                  <a:gd name="connsiteX5" fmla="*/ 204788 w 347663"/>
                  <a:gd name="connsiteY5" fmla="*/ 300049 h 423874"/>
                  <a:gd name="connsiteX6" fmla="*/ 347663 w 347663"/>
                  <a:gd name="connsiteY6" fmla="*/ 423874 h 423874"/>
                  <a:gd name="connsiteX7" fmla="*/ 219075 w 347663"/>
                  <a:gd name="connsiteY7" fmla="*/ 266712 h 423874"/>
                  <a:gd name="connsiteX8" fmla="*/ 247650 w 347663"/>
                  <a:gd name="connsiteY8" fmla="*/ 114312 h 423874"/>
                  <a:gd name="connsiteX9" fmla="*/ 157163 w 347663"/>
                  <a:gd name="connsiteY9" fmla="*/ 12 h 423874"/>
                  <a:gd name="connsiteX0" fmla="*/ 157163 w 347663"/>
                  <a:gd name="connsiteY0" fmla="*/ 12 h 423874"/>
                  <a:gd name="connsiteX1" fmla="*/ 220663 w 347663"/>
                  <a:gd name="connsiteY1" fmla="*/ 120662 h 423874"/>
                  <a:gd name="connsiteX2" fmla="*/ 152400 w 347663"/>
                  <a:gd name="connsiteY2" fmla="*/ 295287 h 423874"/>
                  <a:gd name="connsiteX3" fmla="*/ 0 w 347663"/>
                  <a:gd name="connsiteY3" fmla="*/ 385774 h 423874"/>
                  <a:gd name="connsiteX4" fmla="*/ 171450 w 347663"/>
                  <a:gd name="connsiteY4" fmla="*/ 300049 h 423874"/>
                  <a:gd name="connsiteX5" fmla="*/ 204788 w 347663"/>
                  <a:gd name="connsiteY5" fmla="*/ 300049 h 423874"/>
                  <a:gd name="connsiteX6" fmla="*/ 347663 w 347663"/>
                  <a:gd name="connsiteY6" fmla="*/ 423874 h 423874"/>
                  <a:gd name="connsiteX7" fmla="*/ 212725 w 347663"/>
                  <a:gd name="connsiteY7" fmla="*/ 257187 h 423874"/>
                  <a:gd name="connsiteX8" fmla="*/ 247650 w 347663"/>
                  <a:gd name="connsiteY8" fmla="*/ 114312 h 423874"/>
                  <a:gd name="connsiteX9" fmla="*/ 157163 w 347663"/>
                  <a:gd name="connsiteY9" fmla="*/ 12 h 423874"/>
                  <a:gd name="connsiteX0" fmla="*/ 157163 w 347663"/>
                  <a:gd name="connsiteY0" fmla="*/ 12 h 423874"/>
                  <a:gd name="connsiteX1" fmla="*/ 220663 w 347663"/>
                  <a:gd name="connsiteY1" fmla="*/ 120662 h 423874"/>
                  <a:gd name="connsiteX2" fmla="*/ 140493 w 347663"/>
                  <a:gd name="connsiteY2" fmla="*/ 283380 h 423874"/>
                  <a:gd name="connsiteX3" fmla="*/ 0 w 347663"/>
                  <a:gd name="connsiteY3" fmla="*/ 385774 h 423874"/>
                  <a:gd name="connsiteX4" fmla="*/ 171450 w 347663"/>
                  <a:gd name="connsiteY4" fmla="*/ 300049 h 423874"/>
                  <a:gd name="connsiteX5" fmla="*/ 204788 w 347663"/>
                  <a:gd name="connsiteY5" fmla="*/ 300049 h 423874"/>
                  <a:gd name="connsiteX6" fmla="*/ 347663 w 347663"/>
                  <a:gd name="connsiteY6" fmla="*/ 423874 h 423874"/>
                  <a:gd name="connsiteX7" fmla="*/ 212725 w 347663"/>
                  <a:gd name="connsiteY7" fmla="*/ 257187 h 423874"/>
                  <a:gd name="connsiteX8" fmla="*/ 247650 w 347663"/>
                  <a:gd name="connsiteY8" fmla="*/ 114312 h 423874"/>
                  <a:gd name="connsiteX9" fmla="*/ 157163 w 347663"/>
                  <a:gd name="connsiteY9" fmla="*/ 12 h 423874"/>
                  <a:gd name="connsiteX0" fmla="*/ 157163 w 347663"/>
                  <a:gd name="connsiteY0" fmla="*/ 12 h 423874"/>
                  <a:gd name="connsiteX1" fmla="*/ 220663 w 347663"/>
                  <a:gd name="connsiteY1" fmla="*/ 120662 h 423874"/>
                  <a:gd name="connsiteX2" fmla="*/ 140493 w 347663"/>
                  <a:gd name="connsiteY2" fmla="*/ 283380 h 423874"/>
                  <a:gd name="connsiteX3" fmla="*/ 0 w 347663"/>
                  <a:gd name="connsiteY3" fmla="*/ 385774 h 423874"/>
                  <a:gd name="connsiteX4" fmla="*/ 171450 w 347663"/>
                  <a:gd name="connsiteY4" fmla="*/ 300049 h 423874"/>
                  <a:gd name="connsiteX5" fmla="*/ 202407 w 347663"/>
                  <a:gd name="connsiteY5" fmla="*/ 300049 h 423874"/>
                  <a:gd name="connsiteX6" fmla="*/ 347663 w 347663"/>
                  <a:gd name="connsiteY6" fmla="*/ 423874 h 423874"/>
                  <a:gd name="connsiteX7" fmla="*/ 212725 w 347663"/>
                  <a:gd name="connsiteY7" fmla="*/ 257187 h 423874"/>
                  <a:gd name="connsiteX8" fmla="*/ 247650 w 347663"/>
                  <a:gd name="connsiteY8" fmla="*/ 114312 h 423874"/>
                  <a:gd name="connsiteX9" fmla="*/ 157163 w 347663"/>
                  <a:gd name="connsiteY9" fmla="*/ 12 h 423874"/>
                  <a:gd name="connsiteX0" fmla="*/ 157163 w 347663"/>
                  <a:gd name="connsiteY0" fmla="*/ 29 h 423891"/>
                  <a:gd name="connsiteX1" fmla="*/ 220663 w 347663"/>
                  <a:gd name="connsiteY1" fmla="*/ 120679 h 423891"/>
                  <a:gd name="connsiteX2" fmla="*/ 140493 w 347663"/>
                  <a:gd name="connsiteY2" fmla="*/ 283397 h 423891"/>
                  <a:gd name="connsiteX3" fmla="*/ 0 w 347663"/>
                  <a:gd name="connsiteY3" fmla="*/ 385791 h 423891"/>
                  <a:gd name="connsiteX4" fmla="*/ 171450 w 347663"/>
                  <a:gd name="connsiteY4" fmla="*/ 300066 h 423891"/>
                  <a:gd name="connsiteX5" fmla="*/ 202407 w 347663"/>
                  <a:gd name="connsiteY5" fmla="*/ 300066 h 423891"/>
                  <a:gd name="connsiteX6" fmla="*/ 347663 w 347663"/>
                  <a:gd name="connsiteY6" fmla="*/ 423891 h 423891"/>
                  <a:gd name="connsiteX7" fmla="*/ 212725 w 347663"/>
                  <a:gd name="connsiteY7" fmla="*/ 257204 h 423891"/>
                  <a:gd name="connsiteX8" fmla="*/ 247650 w 347663"/>
                  <a:gd name="connsiteY8" fmla="*/ 130998 h 423891"/>
                  <a:gd name="connsiteX9" fmla="*/ 157163 w 347663"/>
                  <a:gd name="connsiteY9" fmla="*/ 29 h 423891"/>
                  <a:gd name="connsiteX0" fmla="*/ 157163 w 347663"/>
                  <a:gd name="connsiteY0" fmla="*/ 29 h 423891"/>
                  <a:gd name="connsiteX1" fmla="*/ 220663 w 347663"/>
                  <a:gd name="connsiteY1" fmla="*/ 120679 h 423891"/>
                  <a:gd name="connsiteX2" fmla="*/ 140493 w 347663"/>
                  <a:gd name="connsiteY2" fmla="*/ 283397 h 423891"/>
                  <a:gd name="connsiteX3" fmla="*/ 0 w 347663"/>
                  <a:gd name="connsiteY3" fmla="*/ 385791 h 423891"/>
                  <a:gd name="connsiteX4" fmla="*/ 171450 w 347663"/>
                  <a:gd name="connsiteY4" fmla="*/ 300066 h 423891"/>
                  <a:gd name="connsiteX5" fmla="*/ 202407 w 347663"/>
                  <a:gd name="connsiteY5" fmla="*/ 300066 h 423891"/>
                  <a:gd name="connsiteX6" fmla="*/ 347663 w 347663"/>
                  <a:gd name="connsiteY6" fmla="*/ 423891 h 423891"/>
                  <a:gd name="connsiteX7" fmla="*/ 212725 w 347663"/>
                  <a:gd name="connsiteY7" fmla="*/ 257204 h 423891"/>
                  <a:gd name="connsiteX8" fmla="*/ 247650 w 347663"/>
                  <a:gd name="connsiteY8" fmla="*/ 130998 h 423891"/>
                  <a:gd name="connsiteX9" fmla="*/ 157163 w 347663"/>
                  <a:gd name="connsiteY9" fmla="*/ 29 h 423891"/>
                  <a:gd name="connsiteX0" fmla="*/ 157163 w 347663"/>
                  <a:gd name="connsiteY0" fmla="*/ 18 h 423880"/>
                  <a:gd name="connsiteX1" fmla="*/ 220663 w 347663"/>
                  <a:gd name="connsiteY1" fmla="*/ 120668 h 423880"/>
                  <a:gd name="connsiteX2" fmla="*/ 140493 w 347663"/>
                  <a:gd name="connsiteY2" fmla="*/ 283386 h 423880"/>
                  <a:gd name="connsiteX3" fmla="*/ 0 w 347663"/>
                  <a:gd name="connsiteY3" fmla="*/ 385780 h 423880"/>
                  <a:gd name="connsiteX4" fmla="*/ 171450 w 347663"/>
                  <a:gd name="connsiteY4" fmla="*/ 300055 h 423880"/>
                  <a:gd name="connsiteX5" fmla="*/ 202407 w 347663"/>
                  <a:gd name="connsiteY5" fmla="*/ 300055 h 423880"/>
                  <a:gd name="connsiteX6" fmla="*/ 347663 w 347663"/>
                  <a:gd name="connsiteY6" fmla="*/ 423880 h 423880"/>
                  <a:gd name="connsiteX7" fmla="*/ 212725 w 347663"/>
                  <a:gd name="connsiteY7" fmla="*/ 257193 h 423880"/>
                  <a:gd name="connsiteX8" fmla="*/ 240507 w 347663"/>
                  <a:gd name="connsiteY8" fmla="*/ 128606 h 423880"/>
                  <a:gd name="connsiteX9" fmla="*/ 157163 w 347663"/>
                  <a:gd name="connsiteY9" fmla="*/ 18 h 42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7663" h="423880">
                    <a:moveTo>
                      <a:pt x="157163" y="18"/>
                    </a:moveTo>
                    <a:cubicBezTo>
                      <a:pt x="153856" y="-1305"/>
                      <a:pt x="223441" y="73440"/>
                      <a:pt x="220663" y="120668"/>
                    </a:cubicBezTo>
                    <a:cubicBezTo>
                      <a:pt x="217885" y="167896"/>
                      <a:pt x="177270" y="239201"/>
                      <a:pt x="140493" y="283386"/>
                    </a:cubicBezTo>
                    <a:cubicBezTo>
                      <a:pt x="103716" y="327571"/>
                      <a:pt x="3969" y="378636"/>
                      <a:pt x="0" y="385780"/>
                    </a:cubicBezTo>
                    <a:cubicBezTo>
                      <a:pt x="57150" y="357205"/>
                      <a:pt x="137716" y="314342"/>
                      <a:pt x="171450" y="300055"/>
                    </a:cubicBezTo>
                    <a:cubicBezTo>
                      <a:pt x="205184" y="285768"/>
                      <a:pt x="173038" y="279418"/>
                      <a:pt x="202407" y="300055"/>
                    </a:cubicBezTo>
                    <a:cubicBezTo>
                      <a:pt x="231776" y="320692"/>
                      <a:pt x="327026" y="408005"/>
                      <a:pt x="347663" y="423880"/>
                    </a:cubicBezTo>
                    <a:cubicBezTo>
                      <a:pt x="304800" y="371493"/>
                      <a:pt x="229394" y="308787"/>
                      <a:pt x="212725" y="257193"/>
                    </a:cubicBezTo>
                    <a:cubicBezTo>
                      <a:pt x="196056" y="205599"/>
                      <a:pt x="233098" y="166705"/>
                      <a:pt x="240507" y="128606"/>
                    </a:cubicBezTo>
                    <a:cubicBezTo>
                      <a:pt x="247916" y="90507"/>
                      <a:pt x="160470" y="1341"/>
                      <a:pt x="157163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54" name="Freeform 153"/>
              <p:cNvSpPr/>
              <p:nvPr/>
            </p:nvSpPr>
            <p:spPr>
              <a:xfrm>
                <a:off x="5137543" y="447437"/>
                <a:ext cx="530216" cy="862260"/>
              </a:xfrm>
              <a:custGeom>
                <a:avLst/>
                <a:gdLst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4724 w 529408"/>
                  <a:gd name="connsiteY3" fmla="*/ 428863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67062 w 529408"/>
                  <a:gd name="connsiteY10" fmla="*/ 795576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186124 w 529408"/>
                  <a:gd name="connsiteY21" fmla="*/ 409813 h 867051"/>
                  <a:gd name="connsiteX22" fmla="*/ 267087 w 529408"/>
                  <a:gd name="connsiteY22" fmla="*/ 276463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4724 w 529408"/>
                  <a:gd name="connsiteY3" fmla="*/ 428863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67062 w 529408"/>
                  <a:gd name="connsiteY10" fmla="*/ 795576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186124 w 529408"/>
                  <a:gd name="connsiteY21" fmla="*/ 409813 h 867051"/>
                  <a:gd name="connsiteX22" fmla="*/ 279787 w 529408"/>
                  <a:gd name="connsiteY22" fmla="*/ 282813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4724 w 529408"/>
                  <a:gd name="connsiteY3" fmla="*/ 428863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67062 w 529408"/>
                  <a:gd name="connsiteY10" fmla="*/ 795576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214699 w 529408"/>
                  <a:gd name="connsiteY21" fmla="*/ 406638 h 867051"/>
                  <a:gd name="connsiteX22" fmla="*/ 279787 w 529408"/>
                  <a:gd name="connsiteY22" fmla="*/ 282813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4724 w 529408"/>
                  <a:gd name="connsiteY3" fmla="*/ 428863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67062 w 529408"/>
                  <a:gd name="connsiteY10" fmla="*/ 795576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214699 w 529408"/>
                  <a:gd name="connsiteY21" fmla="*/ 406638 h 867051"/>
                  <a:gd name="connsiteX22" fmla="*/ 286137 w 529408"/>
                  <a:gd name="connsiteY22" fmla="*/ 279638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9486 w 529408"/>
                  <a:gd name="connsiteY3" fmla="*/ 424101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67062 w 529408"/>
                  <a:gd name="connsiteY10" fmla="*/ 795576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214699 w 529408"/>
                  <a:gd name="connsiteY21" fmla="*/ 406638 h 867051"/>
                  <a:gd name="connsiteX22" fmla="*/ 286137 w 529408"/>
                  <a:gd name="connsiteY22" fmla="*/ 279638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9486 w 529408"/>
                  <a:gd name="connsiteY3" fmla="*/ 424101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52774 w 529408"/>
                  <a:gd name="connsiteY10" fmla="*/ 802720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214699 w 529408"/>
                  <a:gd name="connsiteY21" fmla="*/ 406638 h 867051"/>
                  <a:gd name="connsiteX22" fmla="*/ 286137 w 529408"/>
                  <a:gd name="connsiteY22" fmla="*/ 279638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2292"/>
                  <a:gd name="connsiteX1" fmla="*/ 486162 w 529408"/>
                  <a:gd name="connsiteY1" fmla="*/ 157401 h 862292"/>
                  <a:gd name="connsiteX2" fmla="*/ 352812 w 529408"/>
                  <a:gd name="connsiteY2" fmla="*/ 276463 h 862292"/>
                  <a:gd name="connsiteX3" fmla="*/ 419486 w 529408"/>
                  <a:gd name="connsiteY3" fmla="*/ 424101 h 862292"/>
                  <a:gd name="connsiteX4" fmla="*/ 405199 w 529408"/>
                  <a:gd name="connsiteY4" fmla="*/ 428863 h 862292"/>
                  <a:gd name="connsiteX5" fmla="*/ 328999 w 529408"/>
                  <a:gd name="connsiteY5" fmla="*/ 309801 h 862292"/>
                  <a:gd name="connsiteX6" fmla="*/ 314712 w 529408"/>
                  <a:gd name="connsiteY6" fmla="*/ 305038 h 862292"/>
                  <a:gd name="connsiteX7" fmla="*/ 252799 w 529408"/>
                  <a:gd name="connsiteY7" fmla="*/ 414576 h 862292"/>
                  <a:gd name="connsiteX8" fmla="*/ 162312 w 529408"/>
                  <a:gd name="connsiteY8" fmla="*/ 466963 h 862292"/>
                  <a:gd name="connsiteX9" fmla="*/ 124212 w 529408"/>
                  <a:gd name="connsiteY9" fmla="*/ 666988 h 862292"/>
                  <a:gd name="connsiteX10" fmla="*/ 52774 w 529408"/>
                  <a:gd name="connsiteY10" fmla="*/ 802720 h 862292"/>
                  <a:gd name="connsiteX11" fmla="*/ 162312 w 529408"/>
                  <a:gd name="connsiteY11" fmla="*/ 838438 h 862292"/>
                  <a:gd name="connsiteX12" fmla="*/ 267087 w 529408"/>
                  <a:gd name="connsiteY12" fmla="*/ 800338 h 862292"/>
                  <a:gd name="connsiteX13" fmla="*/ 267087 w 529408"/>
                  <a:gd name="connsiteY13" fmla="*/ 809863 h 862292"/>
                  <a:gd name="connsiteX14" fmla="*/ 136118 w 529408"/>
                  <a:gd name="connsiteY14" fmla="*/ 862250 h 862292"/>
                  <a:gd name="connsiteX15" fmla="*/ 9912 w 529408"/>
                  <a:gd name="connsiteY15" fmla="*/ 800338 h 862292"/>
                  <a:gd name="connsiteX16" fmla="*/ 90874 w 529408"/>
                  <a:gd name="connsiteY16" fmla="*/ 662226 h 862292"/>
                  <a:gd name="connsiteX17" fmla="*/ 119449 w 529408"/>
                  <a:gd name="connsiteY17" fmla="*/ 486013 h 862292"/>
                  <a:gd name="connsiteX18" fmla="*/ 14674 w 529408"/>
                  <a:gd name="connsiteY18" fmla="*/ 481251 h 862292"/>
                  <a:gd name="connsiteX19" fmla="*/ 9912 w 529408"/>
                  <a:gd name="connsiteY19" fmla="*/ 462201 h 862292"/>
                  <a:gd name="connsiteX20" fmla="*/ 100399 w 529408"/>
                  <a:gd name="connsiteY20" fmla="*/ 447913 h 862292"/>
                  <a:gd name="connsiteX21" fmla="*/ 214699 w 529408"/>
                  <a:gd name="connsiteY21" fmla="*/ 406638 h 862292"/>
                  <a:gd name="connsiteX22" fmla="*/ 286137 w 529408"/>
                  <a:gd name="connsiteY22" fmla="*/ 279638 h 862292"/>
                  <a:gd name="connsiteX23" fmla="*/ 338524 w 529408"/>
                  <a:gd name="connsiteY23" fmla="*/ 228838 h 862292"/>
                  <a:gd name="connsiteX24" fmla="*/ 467112 w 529408"/>
                  <a:gd name="connsiteY24" fmla="*/ 124063 h 862292"/>
                  <a:gd name="connsiteX25" fmla="*/ 529024 w 529408"/>
                  <a:gd name="connsiteY25" fmla="*/ 238 h 862292"/>
                  <a:gd name="connsiteX0" fmla="*/ 529024 w 529408"/>
                  <a:gd name="connsiteY0" fmla="*/ 238 h 862260"/>
                  <a:gd name="connsiteX1" fmla="*/ 486162 w 529408"/>
                  <a:gd name="connsiteY1" fmla="*/ 157401 h 862260"/>
                  <a:gd name="connsiteX2" fmla="*/ 352812 w 529408"/>
                  <a:gd name="connsiteY2" fmla="*/ 276463 h 862260"/>
                  <a:gd name="connsiteX3" fmla="*/ 419486 w 529408"/>
                  <a:gd name="connsiteY3" fmla="*/ 424101 h 862260"/>
                  <a:gd name="connsiteX4" fmla="*/ 405199 w 529408"/>
                  <a:gd name="connsiteY4" fmla="*/ 428863 h 862260"/>
                  <a:gd name="connsiteX5" fmla="*/ 328999 w 529408"/>
                  <a:gd name="connsiteY5" fmla="*/ 309801 h 862260"/>
                  <a:gd name="connsiteX6" fmla="*/ 314712 w 529408"/>
                  <a:gd name="connsiteY6" fmla="*/ 305038 h 862260"/>
                  <a:gd name="connsiteX7" fmla="*/ 252799 w 529408"/>
                  <a:gd name="connsiteY7" fmla="*/ 414576 h 862260"/>
                  <a:gd name="connsiteX8" fmla="*/ 162312 w 529408"/>
                  <a:gd name="connsiteY8" fmla="*/ 466963 h 862260"/>
                  <a:gd name="connsiteX9" fmla="*/ 124212 w 529408"/>
                  <a:gd name="connsiteY9" fmla="*/ 666988 h 862260"/>
                  <a:gd name="connsiteX10" fmla="*/ 52774 w 529408"/>
                  <a:gd name="connsiteY10" fmla="*/ 802720 h 862260"/>
                  <a:gd name="connsiteX11" fmla="*/ 162312 w 529408"/>
                  <a:gd name="connsiteY11" fmla="*/ 838438 h 862260"/>
                  <a:gd name="connsiteX12" fmla="*/ 267087 w 529408"/>
                  <a:gd name="connsiteY12" fmla="*/ 800338 h 862260"/>
                  <a:gd name="connsiteX13" fmla="*/ 267087 w 529408"/>
                  <a:gd name="connsiteY13" fmla="*/ 809863 h 862260"/>
                  <a:gd name="connsiteX14" fmla="*/ 136118 w 529408"/>
                  <a:gd name="connsiteY14" fmla="*/ 862250 h 862260"/>
                  <a:gd name="connsiteX15" fmla="*/ 19437 w 529408"/>
                  <a:gd name="connsiteY15" fmla="*/ 805101 h 862260"/>
                  <a:gd name="connsiteX16" fmla="*/ 90874 w 529408"/>
                  <a:gd name="connsiteY16" fmla="*/ 662226 h 862260"/>
                  <a:gd name="connsiteX17" fmla="*/ 119449 w 529408"/>
                  <a:gd name="connsiteY17" fmla="*/ 486013 h 862260"/>
                  <a:gd name="connsiteX18" fmla="*/ 14674 w 529408"/>
                  <a:gd name="connsiteY18" fmla="*/ 481251 h 862260"/>
                  <a:gd name="connsiteX19" fmla="*/ 9912 w 529408"/>
                  <a:gd name="connsiteY19" fmla="*/ 462201 h 862260"/>
                  <a:gd name="connsiteX20" fmla="*/ 100399 w 529408"/>
                  <a:gd name="connsiteY20" fmla="*/ 447913 h 862260"/>
                  <a:gd name="connsiteX21" fmla="*/ 214699 w 529408"/>
                  <a:gd name="connsiteY21" fmla="*/ 406638 h 862260"/>
                  <a:gd name="connsiteX22" fmla="*/ 286137 w 529408"/>
                  <a:gd name="connsiteY22" fmla="*/ 279638 h 862260"/>
                  <a:gd name="connsiteX23" fmla="*/ 338524 w 529408"/>
                  <a:gd name="connsiteY23" fmla="*/ 228838 h 862260"/>
                  <a:gd name="connsiteX24" fmla="*/ 467112 w 529408"/>
                  <a:gd name="connsiteY24" fmla="*/ 124063 h 862260"/>
                  <a:gd name="connsiteX25" fmla="*/ 529024 w 529408"/>
                  <a:gd name="connsiteY25" fmla="*/ 238 h 862260"/>
                  <a:gd name="connsiteX0" fmla="*/ 529832 w 530216"/>
                  <a:gd name="connsiteY0" fmla="*/ 238 h 862260"/>
                  <a:gd name="connsiteX1" fmla="*/ 486970 w 530216"/>
                  <a:gd name="connsiteY1" fmla="*/ 157401 h 862260"/>
                  <a:gd name="connsiteX2" fmla="*/ 353620 w 530216"/>
                  <a:gd name="connsiteY2" fmla="*/ 276463 h 862260"/>
                  <a:gd name="connsiteX3" fmla="*/ 420294 w 530216"/>
                  <a:gd name="connsiteY3" fmla="*/ 424101 h 862260"/>
                  <a:gd name="connsiteX4" fmla="*/ 406007 w 530216"/>
                  <a:gd name="connsiteY4" fmla="*/ 428863 h 862260"/>
                  <a:gd name="connsiteX5" fmla="*/ 329807 w 530216"/>
                  <a:gd name="connsiteY5" fmla="*/ 309801 h 862260"/>
                  <a:gd name="connsiteX6" fmla="*/ 315520 w 530216"/>
                  <a:gd name="connsiteY6" fmla="*/ 305038 h 862260"/>
                  <a:gd name="connsiteX7" fmla="*/ 253607 w 530216"/>
                  <a:gd name="connsiteY7" fmla="*/ 414576 h 862260"/>
                  <a:gd name="connsiteX8" fmla="*/ 163120 w 530216"/>
                  <a:gd name="connsiteY8" fmla="*/ 466963 h 862260"/>
                  <a:gd name="connsiteX9" fmla="*/ 125020 w 530216"/>
                  <a:gd name="connsiteY9" fmla="*/ 666988 h 862260"/>
                  <a:gd name="connsiteX10" fmla="*/ 53582 w 530216"/>
                  <a:gd name="connsiteY10" fmla="*/ 802720 h 862260"/>
                  <a:gd name="connsiteX11" fmla="*/ 163120 w 530216"/>
                  <a:gd name="connsiteY11" fmla="*/ 838438 h 862260"/>
                  <a:gd name="connsiteX12" fmla="*/ 267895 w 530216"/>
                  <a:gd name="connsiteY12" fmla="*/ 800338 h 862260"/>
                  <a:gd name="connsiteX13" fmla="*/ 267895 w 530216"/>
                  <a:gd name="connsiteY13" fmla="*/ 809863 h 862260"/>
                  <a:gd name="connsiteX14" fmla="*/ 136926 w 530216"/>
                  <a:gd name="connsiteY14" fmla="*/ 862250 h 862260"/>
                  <a:gd name="connsiteX15" fmla="*/ 20245 w 530216"/>
                  <a:gd name="connsiteY15" fmla="*/ 805101 h 862260"/>
                  <a:gd name="connsiteX16" fmla="*/ 91682 w 530216"/>
                  <a:gd name="connsiteY16" fmla="*/ 662226 h 862260"/>
                  <a:gd name="connsiteX17" fmla="*/ 120257 w 530216"/>
                  <a:gd name="connsiteY17" fmla="*/ 486013 h 862260"/>
                  <a:gd name="connsiteX18" fmla="*/ 15482 w 530216"/>
                  <a:gd name="connsiteY18" fmla="*/ 481251 h 862260"/>
                  <a:gd name="connsiteX19" fmla="*/ 10720 w 530216"/>
                  <a:gd name="connsiteY19" fmla="*/ 462201 h 862260"/>
                  <a:gd name="connsiteX20" fmla="*/ 113113 w 530216"/>
                  <a:gd name="connsiteY20" fmla="*/ 447913 h 862260"/>
                  <a:gd name="connsiteX21" fmla="*/ 215507 w 530216"/>
                  <a:gd name="connsiteY21" fmla="*/ 406638 h 862260"/>
                  <a:gd name="connsiteX22" fmla="*/ 286945 w 530216"/>
                  <a:gd name="connsiteY22" fmla="*/ 279638 h 862260"/>
                  <a:gd name="connsiteX23" fmla="*/ 339332 w 530216"/>
                  <a:gd name="connsiteY23" fmla="*/ 228838 h 862260"/>
                  <a:gd name="connsiteX24" fmla="*/ 467920 w 530216"/>
                  <a:gd name="connsiteY24" fmla="*/ 124063 h 862260"/>
                  <a:gd name="connsiteX25" fmla="*/ 529832 w 530216"/>
                  <a:gd name="connsiteY25" fmla="*/ 238 h 862260"/>
                  <a:gd name="connsiteX0" fmla="*/ 529832 w 530216"/>
                  <a:gd name="connsiteY0" fmla="*/ 238 h 862260"/>
                  <a:gd name="connsiteX1" fmla="*/ 486970 w 530216"/>
                  <a:gd name="connsiteY1" fmla="*/ 157401 h 862260"/>
                  <a:gd name="connsiteX2" fmla="*/ 353620 w 530216"/>
                  <a:gd name="connsiteY2" fmla="*/ 276463 h 862260"/>
                  <a:gd name="connsiteX3" fmla="*/ 420294 w 530216"/>
                  <a:gd name="connsiteY3" fmla="*/ 424101 h 862260"/>
                  <a:gd name="connsiteX4" fmla="*/ 406007 w 530216"/>
                  <a:gd name="connsiteY4" fmla="*/ 428863 h 862260"/>
                  <a:gd name="connsiteX5" fmla="*/ 329807 w 530216"/>
                  <a:gd name="connsiteY5" fmla="*/ 309801 h 862260"/>
                  <a:gd name="connsiteX6" fmla="*/ 315520 w 530216"/>
                  <a:gd name="connsiteY6" fmla="*/ 305038 h 862260"/>
                  <a:gd name="connsiteX7" fmla="*/ 246464 w 530216"/>
                  <a:gd name="connsiteY7" fmla="*/ 412195 h 862260"/>
                  <a:gd name="connsiteX8" fmla="*/ 163120 w 530216"/>
                  <a:gd name="connsiteY8" fmla="*/ 466963 h 862260"/>
                  <a:gd name="connsiteX9" fmla="*/ 125020 w 530216"/>
                  <a:gd name="connsiteY9" fmla="*/ 666988 h 862260"/>
                  <a:gd name="connsiteX10" fmla="*/ 53582 w 530216"/>
                  <a:gd name="connsiteY10" fmla="*/ 802720 h 862260"/>
                  <a:gd name="connsiteX11" fmla="*/ 163120 w 530216"/>
                  <a:gd name="connsiteY11" fmla="*/ 838438 h 862260"/>
                  <a:gd name="connsiteX12" fmla="*/ 267895 w 530216"/>
                  <a:gd name="connsiteY12" fmla="*/ 800338 h 862260"/>
                  <a:gd name="connsiteX13" fmla="*/ 267895 w 530216"/>
                  <a:gd name="connsiteY13" fmla="*/ 809863 h 862260"/>
                  <a:gd name="connsiteX14" fmla="*/ 136926 w 530216"/>
                  <a:gd name="connsiteY14" fmla="*/ 862250 h 862260"/>
                  <a:gd name="connsiteX15" fmla="*/ 20245 w 530216"/>
                  <a:gd name="connsiteY15" fmla="*/ 805101 h 862260"/>
                  <a:gd name="connsiteX16" fmla="*/ 91682 w 530216"/>
                  <a:gd name="connsiteY16" fmla="*/ 662226 h 862260"/>
                  <a:gd name="connsiteX17" fmla="*/ 120257 w 530216"/>
                  <a:gd name="connsiteY17" fmla="*/ 486013 h 862260"/>
                  <a:gd name="connsiteX18" fmla="*/ 15482 w 530216"/>
                  <a:gd name="connsiteY18" fmla="*/ 481251 h 862260"/>
                  <a:gd name="connsiteX19" fmla="*/ 10720 w 530216"/>
                  <a:gd name="connsiteY19" fmla="*/ 462201 h 862260"/>
                  <a:gd name="connsiteX20" fmla="*/ 113113 w 530216"/>
                  <a:gd name="connsiteY20" fmla="*/ 447913 h 862260"/>
                  <a:gd name="connsiteX21" fmla="*/ 215507 w 530216"/>
                  <a:gd name="connsiteY21" fmla="*/ 406638 h 862260"/>
                  <a:gd name="connsiteX22" fmla="*/ 286945 w 530216"/>
                  <a:gd name="connsiteY22" fmla="*/ 279638 h 862260"/>
                  <a:gd name="connsiteX23" fmla="*/ 339332 w 530216"/>
                  <a:gd name="connsiteY23" fmla="*/ 228838 h 862260"/>
                  <a:gd name="connsiteX24" fmla="*/ 467920 w 530216"/>
                  <a:gd name="connsiteY24" fmla="*/ 124063 h 862260"/>
                  <a:gd name="connsiteX25" fmla="*/ 529832 w 530216"/>
                  <a:gd name="connsiteY25" fmla="*/ 238 h 862260"/>
                  <a:gd name="connsiteX0" fmla="*/ 529832 w 530216"/>
                  <a:gd name="connsiteY0" fmla="*/ 238 h 862260"/>
                  <a:gd name="connsiteX1" fmla="*/ 486970 w 530216"/>
                  <a:gd name="connsiteY1" fmla="*/ 157401 h 862260"/>
                  <a:gd name="connsiteX2" fmla="*/ 353620 w 530216"/>
                  <a:gd name="connsiteY2" fmla="*/ 276463 h 862260"/>
                  <a:gd name="connsiteX3" fmla="*/ 420294 w 530216"/>
                  <a:gd name="connsiteY3" fmla="*/ 424101 h 862260"/>
                  <a:gd name="connsiteX4" fmla="*/ 406007 w 530216"/>
                  <a:gd name="connsiteY4" fmla="*/ 428863 h 862260"/>
                  <a:gd name="connsiteX5" fmla="*/ 329807 w 530216"/>
                  <a:gd name="connsiteY5" fmla="*/ 309801 h 862260"/>
                  <a:gd name="connsiteX6" fmla="*/ 308377 w 530216"/>
                  <a:gd name="connsiteY6" fmla="*/ 295513 h 862260"/>
                  <a:gd name="connsiteX7" fmla="*/ 246464 w 530216"/>
                  <a:gd name="connsiteY7" fmla="*/ 412195 h 862260"/>
                  <a:gd name="connsiteX8" fmla="*/ 163120 w 530216"/>
                  <a:gd name="connsiteY8" fmla="*/ 466963 h 862260"/>
                  <a:gd name="connsiteX9" fmla="*/ 125020 w 530216"/>
                  <a:gd name="connsiteY9" fmla="*/ 666988 h 862260"/>
                  <a:gd name="connsiteX10" fmla="*/ 53582 w 530216"/>
                  <a:gd name="connsiteY10" fmla="*/ 802720 h 862260"/>
                  <a:gd name="connsiteX11" fmla="*/ 163120 w 530216"/>
                  <a:gd name="connsiteY11" fmla="*/ 838438 h 862260"/>
                  <a:gd name="connsiteX12" fmla="*/ 267895 w 530216"/>
                  <a:gd name="connsiteY12" fmla="*/ 800338 h 862260"/>
                  <a:gd name="connsiteX13" fmla="*/ 267895 w 530216"/>
                  <a:gd name="connsiteY13" fmla="*/ 809863 h 862260"/>
                  <a:gd name="connsiteX14" fmla="*/ 136926 w 530216"/>
                  <a:gd name="connsiteY14" fmla="*/ 862250 h 862260"/>
                  <a:gd name="connsiteX15" fmla="*/ 20245 w 530216"/>
                  <a:gd name="connsiteY15" fmla="*/ 805101 h 862260"/>
                  <a:gd name="connsiteX16" fmla="*/ 91682 w 530216"/>
                  <a:gd name="connsiteY16" fmla="*/ 662226 h 862260"/>
                  <a:gd name="connsiteX17" fmla="*/ 120257 w 530216"/>
                  <a:gd name="connsiteY17" fmla="*/ 486013 h 862260"/>
                  <a:gd name="connsiteX18" fmla="*/ 15482 w 530216"/>
                  <a:gd name="connsiteY18" fmla="*/ 481251 h 862260"/>
                  <a:gd name="connsiteX19" fmla="*/ 10720 w 530216"/>
                  <a:gd name="connsiteY19" fmla="*/ 462201 h 862260"/>
                  <a:gd name="connsiteX20" fmla="*/ 113113 w 530216"/>
                  <a:gd name="connsiteY20" fmla="*/ 447913 h 862260"/>
                  <a:gd name="connsiteX21" fmla="*/ 215507 w 530216"/>
                  <a:gd name="connsiteY21" fmla="*/ 406638 h 862260"/>
                  <a:gd name="connsiteX22" fmla="*/ 286945 w 530216"/>
                  <a:gd name="connsiteY22" fmla="*/ 279638 h 862260"/>
                  <a:gd name="connsiteX23" fmla="*/ 339332 w 530216"/>
                  <a:gd name="connsiteY23" fmla="*/ 228838 h 862260"/>
                  <a:gd name="connsiteX24" fmla="*/ 467920 w 530216"/>
                  <a:gd name="connsiteY24" fmla="*/ 124063 h 862260"/>
                  <a:gd name="connsiteX25" fmla="*/ 529832 w 530216"/>
                  <a:gd name="connsiteY25" fmla="*/ 238 h 862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30216" h="862260">
                    <a:moveTo>
                      <a:pt x="529832" y="238"/>
                    </a:moveTo>
                    <a:cubicBezTo>
                      <a:pt x="533007" y="5794"/>
                      <a:pt x="516339" y="111364"/>
                      <a:pt x="486970" y="157401"/>
                    </a:cubicBezTo>
                    <a:cubicBezTo>
                      <a:pt x="457601" y="203438"/>
                      <a:pt x="364733" y="232013"/>
                      <a:pt x="353620" y="276463"/>
                    </a:cubicBezTo>
                    <a:cubicBezTo>
                      <a:pt x="342507" y="320913"/>
                      <a:pt x="411563" y="398701"/>
                      <a:pt x="420294" y="424101"/>
                    </a:cubicBezTo>
                    <a:cubicBezTo>
                      <a:pt x="429025" y="449501"/>
                      <a:pt x="421088" y="447913"/>
                      <a:pt x="406007" y="428863"/>
                    </a:cubicBezTo>
                    <a:cubicBezTo>
                      <a:pt x="390926" y="409813"/>
                      <a:pt x="346079" y="332026"/>
                      <a:pt x="329807" y="309801"/>
                    </a:cubicBezTo>
                    <a:cubicBezTo>
                      <a:pt x="313535" y="287576"/>
                      <a:pt x="322268" y="278447"/>
                      <a:pt x="308377" y="295513"/>
                    </a:cubicBezTo>
                    <a:cubicBezTo>
                      <a:pt x="294487" y="312579"/>
                      <a:pt x="270673" y="383620"/>
                      <a:pt x="246464" y="412195"/>
                    </a:cubicBezTo>
                    <a:cubicBezTo>
                      <a:pt x="222255" y="440770"/>
                      <a:pt x="183361" y="424498"/>
                      <a:pt x="163120" y="466963"/>
                    </a:cubicBezTo>
                    <a:cubicBezTo>
                      <a:pt x="142879" y="509429"/>
                      <a:pt x="143276" y="611029"/>
                      <a:pt x="125020" y="666988"/>
                    </a:cubicBezTo>
                    <a:cubicBezTo>
                      <a:pt x="106764" y="722947"/>
                      <a:pt x="47232" y="774145"/>
                      <a:pt x="53582" y="802720"/>
                    </a:cubicBezTo>
                    <a:cubicBezTo>
                      <a:pt x="59932" y="831295"/>
                      <a:pt x="127401" y="838835"/>
                      <a:pt x="163120" y="838438"/>
                    </a:cubicBezTo>
                    <a:cubicBezTo>
                      <a:pt x="198839" y="838041"/>
                      <a:pt x="250432" y="805101"/>
                      <a:pt x="267895" y="800338"/>
                    </a:cubicBezTo>
                    <a:cubicBezTo>
                      <a:pt x="285358" y="795575"/>
                      <a:pt x="289723" y="799544"/>
                      <a:pt x="267895" y="809863"/>
                    </a:cubicBezTo>
                    <a:cubicBezTo>
                      <a:pt x="246067" y="820182"/>
                      <a:pt x="178201" y="863044"/>
                      <a:pt x="136926" y="862250"/>
                    </a:cubicBezTo>
                    <a:cubicBezTo>
                      <a:pt x="95651" y="861456"/>
                      <a:pt x="27786" y="838438"/>
                      <a:pt x="20245" y="805101"/>
                    </a:cubicBezTo>
                    <a:cubicBezTo>
                      <a:pt x="12704" y="771764"/>
                      <a:pt x="75013" y="715407"/>
                      <a:pt x="91682" y="662226"/>
                    </a:cubicBezTo>
                    <a:cubicBezTo>
                      <a:pt x="108351" y="609045"/>
                      <a:pt x="132957" y="516176"/>
                      <a:pt x="120257" y="486013"/>
                    </a:cubicBezTo>
                    <a:cubicBezTo>
                      <a:pt x="107557" y="455851"/>
                      <a:pt x="33738" y="485220"/>
                      <a:pt x="15482" y="481251"/>
                    </a:cubicBezTo>
                    <a:cubicBezTo>
                      <a:pt x="-2774" y="477282"/>
                      <a:pt x="-5552" y="467757"/>
                      <a:pt x="10720" y="462201"/>
                    </a:cubicBezTo>
                    <a:cubicBezTo>
                      <a:pt x="26992" y="456645"/>
                      <a:pt x="78982" y="457173"/>
                      <a:pt x="113113" y="447913"/>
                    </a:cubicBezTo>
                    <a:cubicBezTo>
                      <a:pt x="147244" y="438653"/>
                      <a:pt x="186535" y="434684"/>
                      <a:pt x="215507" y="406638"/>
                    </a:cubicBezTo>
                    <a:cubicBezTo>
                      <a:pt x="244479" y="378592"/>
                      <a:pt x="266308" y="309271"/>
                      <a:pt x="286945" y="279638"/>
                    </a:cubicBezTo>
                    <a:cubicBezTo>
                      <a:pt x="307582" y="250005"/>
                      <a:pt x="305995" y="254238"/>
                      <a:pt x="339332" y="228838"/>
                    </a:cubicBezTo>
                    <a:cubicBezTo>
                      <a:pt x="372669" y="203438"/>
                      <a:pt x="440139" y="160576"/>
                      <a:pt x="467920" y="124063"/>
                    </a:cubicBezTo>
                    <a:cubicBezTo>
                      <a:pt x="495701" y="87551"/>
                      <a:pt x="526657" y="-5318"/>
                      <a:pt x="529832" y="2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55" name="Freeform 154"/>
              <p:cNvSpPr/>
              <p:nvPr/>
            </p:nvSpPr>
            <p:spPr>
              <a:xfrm>
                <a:off x="5022820" y="363562"/>
                <a:ext cx="127439" cy="316153"/>
              </a:xfrm>
              <a:custGeom>
                <a:avLst/>
                <a:gdLst>
                  <a:gd name="connsiteX0" fmla="*/ 127034 w 127107"/>
                  <a:gd name="connsiteY0" fmla="*/ 11322 h 316343"/>
                  <a:gd name="connsiteX1" fmla="*/ 57184 w 127107"/>
                  <a:gd name="connsiteY1" fmla="*/ 157372 h 316343"/>
                  <a:gd name="connsiteX2" fmla="*/ 31784 w 127107"/>
                  <a:gd name="connsiteY2" fmla="*/ 316122 h 316343"/>
                  <a:gd name="connsiteX3" fmla="*/ 34 w 127107"/>
                  <a:gd name="connsiteY3" fmla="*/ 189122 h 316343"/>
                  <a:gd name="connsiteX4" fmla="*/ 38134 w 127107"/>
                  <a:gd name="connsiteY4" fmla="*/ 68472 h 316343"/>
                  <a:gd name="connsiteX5" fmla="*/ 69884 w 127107"/>
                  <a:gd name="connsiteY5" fmla="*/ 17672 h 316343"/>
                  <a:gd name="connsiteX6" fmla="*/ 127034 w 127107"/>
                  <a:gd name="connsiteY6" fmla="*/ 11322 h 316343"/>
                  <a:gd name="connsiteX0" fmla="*/ 127031 w 127439"/>
                  <a:gd name="connsiteY0" fmla="*/ 11088 h 316153"/>
                  <a:gd name="connsiteX1" fmla="*/ 38131 w 127439"/>
                  <a:gd name="connsiteY1" fmla="*/ 153963 h 316153"/>
                  <a:gd name="connsiteX2" fmla="*/ 31781 w 127439"/>
                  <a:gd name="connsiteY2" fmla="*/ 315888 h 316153"/>
                  <a:gd name="connsiteX3" fmla="*/ 31 w 127439"/>
                  <a:gd name="connsiteY3" fmla="*/ 188888 h 316153"/>
                  <a:gd name="connsiteX4" fmla="*/ 38131 w 127439"/>
                  <a:gd name="connsiteY4" fmla="*/ 68238 h 316153"/>
                  <a:gd name="connsiteX5" fmla="*/ 69881 w 127439"/>
                  <a:gd name="connsiteY5" fmla="*/ 17438 h 316153"/>
                  <a:gd name="connsiteX6" fmla="*/ 127031 w 127439"/>
                  <a:gd name="connsiteY6" fmla="*/ 11088 h 316153"/>
                  <a:gd name="connsiteX0" fmla="*/ 127031 w 127439"/>
                  <a:gd name="connsiteY0" fmla="*/ 11088 h 316153"/>
                  <a:gd name="connsiteX1" fmla="*/ 38131 w 127439"/>
                  <a:gd name="connsiteY1" fmla="*/ 153963 h 316153"/>
                  <a:gd name="connsiteX2" fmla="*/ 31781 w 127439"/>
                  <a:gd name="connsiteY2" fmla="*/ 315888 h 316153"/>
                  <a:gd name="connsiteX3" fmla="*/ 31 w 127439"/>
                  <a:gd name="connsiteY3" fmla="*/ 188888 h 316153"/>
                  <a:gd name="connsiteX4" fmla="*/ 38131 w 127439"/>
                  <a:gd name="connsiteY4" fmla="*/ 68238 h 316153"/>
                  <a:gd name="connsiteX5" fmla="*/ 69881 w 127439"/>
                  <a:gd name="connsiteY5" fmla="*/ 17438 h 316153"/>
                  <a:gd name="connsiteX6" fmla="*/ 127031 w 127439"/>
                  <a:gd name="connsiteY6" fmla="*/ 11088 h 316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439" h="316153">
                    <a:moveTo>
                      <a:pt x="127031" y="11088"/>
                    </a:moveTo>
                    <a:cubicBezTo>
                      <a:pt x="121739" y="33842"/>
                      <a:pt x="47656" y="77763"/>
                      <a:pt x="38131" y="153963"/>
                    </a:cubicBezTo>
                    <a:cubicBezTo>
                      <a:pt x="28606" y="230163"/>
                      <a:pt x="38131" y="310067"/>
                      <a:pt x="31781" y="315888"/>
                    </a:cubicBezTo>
                    <a:cubicBezTo>
                      <a:pt x="25431" y="321709"/>
                      <a:pt x="-1027" y="230163"/>
                      <a:pt x="31" y="188888"/>
                    </a:cubicBezTo>
                    <a:cubicBezTo>
                      <a:pt x="1089" y="147613"/>
                      <a:pt x="26489" y="96813"/>
                      <a:pt x="38131" y="68238"/>
                    </a:cubicBezTo>
                    <a:cubicBezTo>
                      <a:pt x="49773" y="39663"/>
                      <a:pt x="55065" y="29080"/>
                      <a:pt x="69881" y="17438"/>
                    </a:cubicBezTo>
                    <a:cubicBezTo>
                      <a:pt x="84697" y="5796"/>
                      <a:pt x="132323" y="-11666"/>
                      <a:pt x="127031" y="110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56" name="Freeform 155"/>
              <p:cNvSpPr/>
              <p:nvPr/>
            </p:nvSpPr>
            <p:spPr>
              <a:xfrm>
                <a:off x="4500811" y="353244"/>
                <a:ext cx="230670" cy="277292"/>
              </a:xfrm>
              <a:custGeom>
                <a:avLst/>
                <a:gdLst>
                  <a:gd name="connsiteX0" fmla="*/ 230988 w 231719"/>
                  <a:gd name="connsiteY0" fmla="*/ 8706 h 301549"/>
                  <a:gd name="connsiteX1" fmla="*/ 123038 w 231719"/>
                  <a:gd name="connsiteY1" fmla="*/ 129356 h 301549"/>
                  <a:gd name="connsiteX2" fmla="*/ 53188 w 231719"/>
                  <a:gd name="connsiteY2" fmla="*/ 250006 h 301549"/>
                  <a:gd name="connsiteX3" fmla="*/ 27788 w 231719"/>
                  <a:gd name="connsiteY3" fmla="*/ 300806 h 301549"/>
                  <a:gd name="connsiteX4" fmla="*/ 2388 w 231719"/>
                  <a:gd name="connsiteY4" fmla="*/ 269056 h 301549"/>
                  <a:gd name="connsiteX5" fmla="*/ 91288 w 231719"/>
                  <a:gd name="connsiteY5" fmla="*/ 129356 h 301549"/>
                  <a:gd name="connsiteX6" fmla="*/ 167488 w 231719"/>
                  <a:gd name="connsiteY6" fmla="*/ 21406 h 301549"/>
                  <a:gd name="connsiteX7" fmla="*/ 230988 w 231719"/>
                  <a:gd name="connsiteY7" fmla="*/ 8706 h 301549"/>
                  <a:gd name="connsiteX0" fmla="*/ 230318 w 231049"/>
                  <a:gd name="connsiteY0" fmla="*/ 8706 h 286155"/>
                  <a:gd name="connsiteX1" fmla="*/ 122368 w 231049"/>
                  <a:gd name="connsiteY1" fmla="*/ 129356 h 286155"/>
                  <a:gd name="connsiteX2" fmla="*/ 52518 w 231049"/>
                  <a:gd name="connsiteY2" fmla="*/ 250006 h 286155"/>
                  <a:gd name="connsiteX3" fmla="*/ 33468 w 231049"/>
                  <a:gd name="connsiteY3" fmla="*/ 281756 h 286155"/>
                  <a:gd name="connsiteX4" fmla="*/ 1718 w 231049"/>
                  <a:gd name="connsiteY4" fmla="*/ 269056 h 286155"/>
                  <a:gd name="connsiteX5" fmla="*/ 90618 w 231049"/>
                  <a:gd name="connsiteY5" fmla="*/ 129356 h 286155"/>
                  <a:gd name="connsiteX6" fmla="*/ 166818 w 231049"/>
                  <a:gd name="connsiteY6" fmla="*/ 21406 h 286155"/>
                  <a:gd name="connsiteX7" fmla="*/ 230318 w 231049"/>
                  <a:gd name="connsiteY7" fmla="*/ 8706 h 286155"/>
                  <a:gd name="connsiteX0" fmla="*/ 237108 w 237839"/>
                  <a:gd name="connsiteY0" fmla="*/ 8706 h 300501"/>
                  <a:gd name="connsiteX1" fmla="*/ 129158 w 237839"/>
                  <a:gd name="connsiteY1" fmla="*/ 129356 h 300501"/>
                  <a:gd name="connsiteX2" fmla="*/ 59308 w 237839"/>
                  <a:gd name="connsiteY2" fmla="*/ 250006 h 300501"/>
                  <a:gd name="connsiteX3" fmla="*/ 40258 w 237839"/>
                  <a:gd name="connsiteY3" fmla="*/ 281756 h 300501"/>
                  <a:gd name="connsiteX4" fmla="*/ 8508 w 237839"/>
                  <a:gd name="connsiteY4" fmla="*/ 269056 h 300501"/>
                  <a:gd name="connsiteX5" fmla="*/ 97408 w 237839"/>
                  <a:gd name="connsiteY5" fmla="*/ 129356 h 300501"/>
                  <a:gd name="connsiteX6" fmla="*/ 173608 w 237839"/>
                  <a:gd name="connsiteY6" fmla="*/ 21406 h 300501"/>
                  <a:gd name="connsiteX7" fmla="*/ 237108 w 237839"/>
                  <a:gd name="connsiteY7" fmla="*/ 8706 h 300501"/>
                  <a:gd name="connsiteX0" fmla="*/ 229323 w 230054"/>
                  <a:gd name="connsiteY0" fmla="*/ 8706 h 278242"/>
                  <a:gd name="connsiteX1" fmla="*/ 121373 w 230054"/>
                  <a:gd name="connsiteY1" fmla="*/ 129356 h 278242"/>
                  <a:gd name="connsiteX2" fmla="*/ 51523 w 230054"/>
                  <a:gd name="connsiteY2" fmla="*/ 250006 h 278242"/>
                  <a:gd name="connsiteX3" fmla="*/ 723 w 230054"/>
                  <a:gd name="connsiteY3" fmla="*/ 269056 h 278242"/>
                  <a:gd name="connsiteX4" fmla="*/ 89623 w 230054"/>
                  <a:gd name="connsiteY4" fmla="*/ 129356 h 278242"/>
                  <a:gd name="connsiteX5" fmla="*/ 165823 w 230054"/>
                  <a:gd name="connsiteY5" fmla="*/ 21406 h 278242"/>
                  <a:gd name="connsiteX6" fmla="*/ 229323 w 230054"/>
                  <a:gd name="connsiteY6" fmla="*/ 8706 h 278242"/>
                  <a:gd name="connsiteX0" fmla="*/ 236246 w 236977"/>
                  <a:gd name="connsiteY0" fmla="*/ 8706 h 293756"/>
                  <a:gd name="connsiteX1" fmla="*/ 128296 w 236977"/>
                  <a:gd name="connsiteY1" fmla="*/ 129356 h 293756"/>
                  <a:gd name="connsiteX2" fmla="*/ 58446 w 236977"/>
                  <a:gd name="connsiteY2" fmla="*/ 250006 h 293756"/>
                  <a:gd name="connsiteX3" fmla="*/ 7646 w 236977"/>
                  <a:gd name="connsiteY3" fmla="*/ 269056 h 293756"/>
                  <a:gd name="connsiteX4" fmla="*/ 96546 w 236977"/>
                  <a:gd name="connsiteY4" fmla="*/ 129356 h 293756"/>
                  <a:gd name="connsiteX5" fmla="*/ 172746 w 236977"/>
                  <a:gd name="connsiteY5" fmla="*/ 21406 h 293756"/>
                  <a:gd name="connsiteX6" fmla="*/ 236246 w 236977"/>
                  <a:gd name="connsiteY6" fmla="*/ 8706 h 293756"/>
                  <a:gd name="connsiteX0" fmla="*/ 238661 w 239392"/>
                  <a:gd name="connsiteY0" fmla="*/ 8706 h 302221"/>
                  <a:gd name="connsiteX1" fmla="*/ 130711 w 239392"/>
                  <a:gd name="connsiteY1" fmla="*/ 129356 h 302221"/>
                  <a:gd name="connsiteX2" fmla="*/ 60861 w 239392"/>
                  <a:gd name="connsiteY2" fmla="*/ 250006 h 302221"/>
                  <a:gd name="connsiteX3" fmla="*/ 10061 w 239392"/>
                  <a:gd name="connsiteY3" fmla="*/ 269056 h 302221"/>
                  <a:gd name="connsiteX4" fmla="*/ 98961 w 239392"/>
                  <a:gd name="connsiteY4" fmla="*/ 129356 h 302221"/>
                  <a:gd name="connsiteX5" fmla="*/ 175161 w 239392"/>
                  <a:gd name="connsiteY5" fmla="*/ 21406 h 302221"/>
                  <a:gd name="connsiteX6" fmla="*/ 238661 w 239392"/>
                  <a:gd name="connsiteY6" fmla="*/ 8706 h 302221"/>
                  <a:gd name="connsiteX0" fmla="*/ 229939 w 230670"/>
                  <a:gd name="connsiteY0" fmla="*/ 8706 h 277292"/>
                  <a:gd name="connsiteX1" fmla="*/ 121989 w 230670"/>
                  <a:gd name="connsiteY1" fmla="*/ 129356 h 277292"/>
                  <a:gd name="connsiteX2" fmla="*/ 42614 w 230670"/>
                  <a:gd name="connsiteY2" fmla="*/ 246831 h 277292"/>
                  <a:gd name="connsiteX3" fmla="*/ 1339 w 230670"/>
                  <a:gd name="connsiteY3" fmla="*/ 269056 h 277292"/>
                  <a:gd name="connsiteX4" fmla="*/ 90239 w 230670"/>
                  <a:gd name="connsiteY4" fmla="*/ 129356 h 277292"/>
                  <a:gd name="connsiteX5" fmla="*/ 166439 w 230670"/>
                  <a:gd name="connsiteY5" fmla="*/ 21406 h 277292"/>
                  <a:gd name="connsiteX6" fmla="*/ 229939 w 230670"/>
                  <a:gd name="connsiteY6" fmla="*/ 8706 h 27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0670" h="277292">
                    <a:moveTo>
                      <a:pt x="229939" y="8706"/>
                    </a:moveTo>
                    <a:cubicBezTo>
                      <a:pt x="222531" y="26698"/>
                      <a:pt x="153210" y="89669"/>
                      <a:pt x="121989" y="129356"/>
                    </a:cubicBezTo>
                    <a:cubicBezTo>
                      <a:pt x="90768" y="169043"/>
                      <a:pt x="62722" y="223548"/>
                      <a:pt x="42614" y="246831"/>
                    </a:cubicBezTo>
                    <a:cubicBezTo>
                      <a:pt x="22506" y="270114"/>
                      <a:pt x="-6599" y="288635"/>
                      <a:pt x="1339" y="269056"/>
                    </a:cubicBezTo>
                    <a:cubicBezTo>
                      <a:pt x="9277" y="249477"/>
                      <a:pt x="62722" y="170631"/>
                      <a:pt x="90239" y="129356"/>
                    </a:cubicBezTo>
                    <a:cubicBezTo>
                      <a:pt x="117756" y="88081"/>
                      <a:pt x="146331" y="39398"/>
                      <a:pt x="166439" y="21406"/>
                    </a:cubicBezTo>
                    <a:cubicBezTo>
                      <a:pt x="186547" y="3414"/>
                      <a:pt x="237347" y="-9286"/>
                      <a:pt x="229939" y="8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57" name="Freeform 156"/>
              <p:cNvSpPr/>
              <p:nvPr/>
            </p:nvSpPr>
            <p:spPr>
              <a:xfrm>
                <a:off x="6400624" y="783370"/>
                <a:ext cx="194167" cy="341957"/>
              </a:xfrm>
              <a:custGeom>
                <a:avLst/>
                <a:gdLst>
                  <a:gd name="connsiteX0" fmla="*/ 190681 w 192969"/>
                  <a:gd name="connsiteY0" fmla="*/ 22717 h 351340"/>
                  <a:gd name="connsiteX1" fmla="*/ 63681 w 192969"/>
                  <a:gd name="connsiteY1" fmla="*/ 251317 h 351340"/>
                  <a:gd name="connsiteX2" fmla="*/ 25581 w 192969"/>
                  <a:gd name="connsiteY2" fmla="*/ 340217 h 351340"/>
                  <a:gd name="connsiteX3" fmla="*/ 181 w 192969"/>
                  <a:gd name="connsiteY3" fmla="*/ 333867 h 351340"/>
                  <a:gd name="connsiteX4" fmla="*/ 38281 w 192969"/>
                  <a:gd name="connsiteY4" fmla="*/ 194167 h 351340"/>
                  <a:gd name="connsiteX5" fmla="*/ 139881 w 192969"/>
                  <a:gd name="connsiteY5" fmla="*/ 29067 h 351340"/>
                  <a:gd name="connsiteX6" fmla="*/ 190681 w 192969"/>
                  <a:gd name="connsiteY6" fmla="*/ 22717 h 351340"/>
                  <a:gd name="connsiteX0" fmla="*/ 190681 w 192742"/>
                  <a:gd name="connsiteY0" fmla="*/ 10704 h 339327"/>
                  <a:gd name="connsiteX1" fmla="*/ 63681 w 192742"/>
                  <a:gd name="connsiteY1" fmla="*/ 239304 h 339327"/>
                  <a:gd name="connsiteX2" fmla="*/ 25581 w 192742"/>
                  <a:gd name="connsiteY2" fmla="*/ 328204 h 339327"/>
                  <a:gd name="connsiteX3" fmla="*/ 181 w 192742"/>
                  <a:gd name="connsiteY3" fmla="*/ 321854 h 339327"/>
                  <a:gd name="connsiteX4" fmla="*/ 38281 w 192742"/>
                  <a:gd name="connsiteY4" fmla="*/ 182154 h 339327"/>
                  <a:gd name="connsiteX5" fmla="*/ 139881 w 192742"/>
                  <a:gd name="connsiteY5" fmla="*/ 17054 h 339327"/>
                  <a:gd name="connsiteX6" fmla="*/ 190681 w 192742"/>
                  <a:gd name="connsiteY6" fmla="*/ 10704 h 339327"/>
                  <a:gd name="connsiteX0" fmla="*/ 190677 w 193117"/>
                  <a:gd name="connsiteY0" fmla="*/ 19656 h 351233"/>
                  <a:gd name="connsiteX1" fmla="*/ 60502 w 193117"/>
                  <a:gd name="connsiteY1" fmla="*/ 203806 h 351233"/>
                  <a:gd name="connsiteX2" fmla="*/ 25577 w 193117"/>
                  <a:gd name="connsiteY2" fmla="*/ 337156 h 351233"/>
                  <a:gd name="connsiteX3" fmla="*/ 177 w 193117"/>
                  <a:gd name="connsiteY3" fmla="*/ 330806 h 351233"/>
                  <a:gd name="connsiteX4" fmla="*/ 38277 w 193117"/>
                  <a:gd name="connsiteY4" fmla="*/ 191106 h 351233"/>
                  <a:gd name="connsiteX5" fmla="*/ 139877 w 193117"/>
                  <a:gd name="connsiteY5" fmla="*/ 26006 h 351233"/>
                  <a:gd name="connsiteX6" fmla="*/ 190677 w 193117"/>
                  <a:gd name="connsiteY6" fmla="*/ 19656 h 351233"/>
                  <a:gd name="connsiteX0" fmla="*/ 190677 w 193874"/>
                  <a:gd name="connsiteY0" fmla="*/ 10380 h 341957"/>
                  <a:gd name="connsiteX1" fmla="*/ 60502 w 193874"/>
                  <a:gd name="connsiteY1" fmla="*/ 194530 h 341957"/>
                  <a:gd name="connsiteX2" fmla="*/ 25577 w 193874"/>
                  <a:gd name="connsiteY2" fmla="*/ 327880 h 341957"/>
                  <a:gd name="connsiteX3" fmla="*/ 177 w 193874"/>
                  <a:gd name="connsiteY3" fmla="*/ 321530 h 341957"/>
                  <a:gd name="connsiteX4" fmla="*/ 38277 w 193874"/>
                  <a:gd name="connsiteY4" fmla="*/ 181830 h 341957"/>
                  <a:gd name="connsiteX5" fmla="*/ 139877 w 193874"/>
                  <a:gd name="connsiteY5" fmla="*/ 16730 h 341957"/>
                  <a:gd name="connsiteX6" fmla="*/ 190677 w 193874"/>
                  <a:gd name="connsiteY6" fmla="*/ 10380 h 341957"/>
                  <a:gd name="connsiteX0" fmla="*/ 190677 w 194089"/>
                  <a:gd name="connsiteY0" fmla="*/ 10380 h 341957"/>
                  <a:gd name="connsiteX1" fmla="*/ 60502 w 194089"/>
                  <a:gd name="connsiteY1" fmla="*/ 194530 h 341957"/>
                  <a:gd name="connsiteX2" fmla="*/ 25577 w 194089"/>
                  <a:gd name="connsiteY2" fmla="*/ 327880 h 341957"/>
                  <a:gd name="connsiteX3" fmla="*/ 177 w 194089"/>
                  <a:gd name="connsiteY3" fmla="*/ 321530 h 341957"/>
                  <a:gd name="connsiteX4" fmla="*/ 38277 w 194089"/>
                  <a:gd name="connsiteY4" fmla="*/ 181830 h 341957"/>
                  <a:gd name="connsiteX5" fmla="*/ 139877 w 194089"/>
                  <a:gd name="connsiteY5" fmla="*/ 16730 h 341957"/>
                  <a:gd name="connsiteX6" fmla="*/ 190677 w 194089"/>
                  <a:gd name="connsiteY6" fmla="*/ 10380 h 341957"/>
                  <a:gd name="connsiteX0" fmla="*/ 190677 w 194167"/>
                  <a:gd name="connsiteY0" fmla="*/ 10380 h 341957"/>
                  <a:gd name="connsiteX1" fmla="*/ 60502 w 194167"/>
                  <a:gd name="connsiteY1" fmla="*/ 194530 h 341957"/>
                  <a:gd name="connsiteX2" fmla="*/ 25577 w 194167"/>
                  <a:gd name="connsiteY2" fmla="*/ 327880 h 341957"/>
                  <a:gd name="connsiteX3" fmla="*/ 177 w 194167"/>
                  <a:gd name="connsiteY3" fmla="*/ 321530 h 341957"/>
                  <a:gd name="connsiteX4" fmla="*/ 38277 w 194167"/>
                  <a:gd name="connsiteY4" fmla="*/ 181830 h 341957"/>
                  <a:gd name="connsiteX5" fmla="*/ 139877 w 194167"/>
                  <a:gd name="connsiteY5" fmla="*/ 16730 h 341957"/>
                  <a:gd name="connsiteX6" fmla="*/ 190677 w 194167"/>
                  <a:gd name="connsiteY6" fmla="*/ 10380 h 341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167" h="341957">
                    <a:moveTo>
                      <a:pt x="190677" y="10380"/>
                    </a:moveTo>
                    <a:cubicBezTo>
                      <a:pt x="215548" y="14613"/>
                      <a:pt x="100719" y="93988"/>
                      <a:pt x="60502" y="194530"/>
                    </a:cubicBezTo>
                    <a:cubicBezTo>
                      <a:pt x="20285" y="295072"/>
                      <a:pt x="35631" y="306713"/>
                      <a:pt x="25577" y="327880"/>
                    </a:cubicBezTo>
                    <a:cubicBezTo>
                      <a:pt x="15523" y="349047"/>
                      <a:pt x="-1940" y="345872"/>
                      <a:pt x="177" y="321530"/>
                    </a:cubicBezTo>
                    <a:cubicBezTo>
                      <a:pt x="2294" y="297188"/>
                      <a:pt x="14994" y="232630"/>
                      <a:pt x="38277" y="181830"/>
                    </a:cubicBezTo>
                    <a:cubicBezTo>
                      <a:pt x="61560" y="131030"/>
                      <a:pt x="119769" y="47422"/>
                      <a:pt x="139877" y="16730"/>
                    </a:cubicBezTo>
                    <a:cubicBezTo>
                      <a:pt x="159985" y="-13962"/>
                      <a:pt x="165806" y="6147"/>
                      <a:pt x="190677" y="103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58" name="Freeform 157"/>
              <p:cNvSpPr/>
              <p:nvPr/>
            </p:nvSpPr>
            <p:spPr>
              <a:xfrm>
                <a:off x="3147961" y="950013"/>
                <a:ext cx="238192" cy="650693"/>
              </a:xfrm>
              <a:custGeom>
                <a:avLst/>
                <a:gdLst>
                  <a:gd name="connsiteX0" fmla="*/ 53978 w 250333"/>
                  <a:gd name="connsiteY0" fmla="*/ 11430 h 657892"/>
                  <a:gd name="connsiteX1" fmla="*/ 98428 w 250333"/>
                  <a:gd name="connsiteY1" fmla="*/ 322580 h 657892"/>
                  <a:gd name="connsiteX2" fmla="*/ 136528 w 250333"/>
                  <a:gd name="connsiteY2" fmla="*/ 449580 h 657892"/>
                  <a:gd name="connsiteX3" fmla="*/ 225428 w 250333"/>
                  <a:gd name="connsiteY3" fmla="*/ 500380 h 657892"/>
                  <a:gd name="connsiteX4" fmla="*/ 244478 w 250333"/>
                  <a:gd name="connsiteY4" fmla="*/ 551180 h 657892"/>
                  <a:gd name="connsiteX5" fmla="*/ 136528 w 250333"/>
                  <a:gd name="connsiteY5" fmla="*/ 487680 h 657892"/>
                  <a:gd name="connsiteX6" fmla="*/ 104778 w 250333"/>
                  <a:gd name="connsiteY6" fmla="*/ 513080 h 657892"/>
                  <a:gd name="connsiteX7" fmla="*/ 9528 w 250333"/>
                  <a:gd name="connsiteY7" fmla="*/ 627380 h 657892"/>
                  <a:gd name="connsiteX8" fmla="*/ 9528 w 250333"/>
                  <a:gd name="connsiteY8" fmla="*/ 652780 h 657892"/>
                  <a:gd name="connsiteX9" fmla="*/ 3178 w 250333"/>
                  <a:gd name="connsiteY9" fmla="*/ 544830 h 657892"/>
                  <a:gd name="connsiteX10" fmla="*/ 66678 w 250333"/>
                  <a:gd name="connsiteY10" fmla="*/ 405130 h 657892"/>
                  <a:gd name="connsiteX11" fmla="*/ 41278 w 250333"/>
                  <a:gd name="connsiteY11" fmla="*/ 233680 h 657892"/>
                  <a:gd name="connsiteX12" fmla="*/ 34928 w 250333"/>
                  <a:gd name="connsiteY12" fmla="*/ 81280 h 657892"/>
                  <a:gd name="connsiteX13" fmla="*/ 53978 w 250333"/>
                  <a:gd name="connsiteY13" fmla="*/ 11430 h 657892"/>
                  <a:gd name="connsiteX0" fmla="*/ 57647 w 254002"/>
                  <a:gd name="connsiteY0" fmla="*/ 11430 h 653056"/>
                  <a:gd name="connsiteX1" fmla="*/ 102097 w 254002"/>
                  <a:gd name="connsiteY1" fmla="*/ 322580 h 653056"/>
                  <a:gd name="connsiteX2" fmla="*/ 140197 w 254002"/>
                  <a:gd name="connsiteY2" fmla="*/ 449580 h 653056"/>
                  <a:gd name="connsiteX3" fmla="*/ 229097 w 254002"/>
                  <a:gd name="connsiteY3" fmla="*/ 500380 h 653056"/>
                  <a:gd name="connsiteX4" fmla="*/ 248147 w 254002"/>
                  <a:gd name="connsiteY4" fmla="*/ 551180 h 653056"/>
                  <a:gd name="connsiteX5" fmla="*/ 140197 w 254002"/>
                  <a:gd name="connsiteY5" fmla="*/ 487680 h 653056"/>
                  <a:gd name="connsiteX6" fmla="*/ 108447 w 254002"/>
                  <a:gd name="connsiteY6" fmla="*/ 513080 h 653056"/>
                  <a:gd name="connsiteX7" fmla="*/ 13197 w 254002"/>
                  <a:gd name="connsiteY7" fmla="*/ 652780 h 653056"/>
                  <a:gd name="connsiteX8" fmla="*/ 6847 w 254002"/>
                  <a:gd name="connsiteY8" fmla="*/ 544830 h 653056"/>
                  <a:gd name="connsiteX9" fmla="*/ 70347 w 254002"/>
                  <a:gd name="connsiteY9" fmla="*/ 405130 h 653056"/>
                  <a:gd name="connsiteX10" fmla="*/ 44947 w 254002"/>
                  <a:gd name="connsiteY10" fmla="*/ 233680 h 653056"/>
                  <a:gd name="connsiteX11" fmla="*/ 38597 w 254002"/>
                  <a:gd name="connsiteY11" fmla="*/ 81280 h 653056"/>
                  <a:gd name="connsiteX12" fmla="*/ 57647 w 254002"/>
                  <a:gd name="connsiteY12" fmla="*/ 11430 h 653056"/>
                  <a:gd name="connsiteX0" fmla="*/ 55907 w 252262"/>
                  <a:gd name="connsiteY0" fmla="*/ 11430 h 653678"/>
                  <a:gd name="connsiteX1" fmla="*/ 100357 w 252262"/>
                  <a:gd name="connsiteY1" fmla="*/ 322580 h 653678"/>
                  <a:gd name="connsiteX2" fmla="*/ 138457 w 252262"/>
                  <a:gd name="connsiteY2" fmla="*/ 449580 h 653678"/>
                  <a:gd name="connsiteX3" fmla="*/ 227357 w 252262"/>
                  <a:gd name="connsiteY3" fmla="*/ 500380 h 653678"/>
                  <a:gd name="connsiteX4" fmla="*/ 246407 w 252262"/>
                  <a:gd name="connsiteY4" fmla="*/ 551180 h 653678"/>
                  <a:gd name="connsiteX5" fmla="*/ 138457 w 252262"/>
                  <a:gd name="connsiteY5" fmla="*/ 487680 h 653678"/>
                  <a:gd name="connsiteX6" fmla="*/ 71782 w 252262"/>
                  <a:gd name="connsiteY6" fmla="*/ 484505 h 653678"/>
                  <a:gd name="connsiteX7" fmla="*/ 11457 w 252262"/>
                  <a:gd name="connsiteY7" fmla="*/ 652780 h 653678"/>
                  <a:gd name="connsiteX8" fmla="*/ 5107 w 252262"/>
                  <a:gd name="connsiteY8" fmla="*/ 544830 h 653678"/>
                  <a:gd name="connsiteX9" fmla="*/ 68607 w 252262"/>
                  <a:gd name="connsiteY9" fmla="*/ 405130 h 653678"/>
                  <a:gd name="connsiteX10" fmla="*/ 43207 w 252262"/>
                  <a:gd name="connsiteY10" fmla="*/ 233680 h 653678"/>
                  <a:gd name="connsiteX11" fmla="*/ 36857 w 252262"/>
                  <a:gd name="connsiteY11" fmla="*/ 81280 h 653678"/>
                  <a:gd name="connsiteX12" fmla="*/ 55907 w 252262"/>
                  <a:gd name="connsiteY12" fmla="*/ 11430 h 653678"/>
                  <a:gd name="connsiteX0" fmla="*/ 46089 w 242444"/>
                  <a:gd name="connsiteY0" fmla="*/ 11430 h 653286"/>
                  <a:gd name="connsiteX1" fmla="*/ 90539 w 242444"/>
                  <a:gd name="connsiteY1" fmla="*/ 322580 h 653286"/>
                  <a:gd name="connsiteX2" fmla="*/ 128639 w 242444"/>
                  <a:gd name="connsiteY2" fmla="*/ 449580 h 653286"/>
                  <a:gd name="connsiteX3" fmla="*/ 217539 w 242444"/>
                  <a:gd name="connsiteY3" fmla="*/ 500380 h 653286"/>
                  <a:gd name="connsiteX4" fmla="*/ 236589 w 242444"/>
                  <a:gd name="connsiteY4" fmla="*/ 551180 h 653286"/>
                  <a:gd name="connsiteX5" fmla="*/ 128639 w 242444"/>
                  <a:gd name="connsiteY5" fmla="*/ 487680 h 653286"/>
                  <a:gd name="connsiteX6" fmla="*/ 61964 w 242444"/>
                  <a:gd name="connsiteY6" fmla="*/ 484505 h 653286"/>
                  <a:gd name="connsiteX7" fmla="*/ 1639 w 242444"/>
                  <a:gd name="connsiteY7" fmla="*/ 652780 h 653286"/>
                  <a:gd name="connsiteX8" fmla="*/ 20689 w 242444"/>
                  <a:gd name="connsiteY8" fmla="*/ 532130 h 653286"/>
                  <a:gd name="connsiteX9" fmla="*/ 58789 w 242444"/>
                  <a:gd name="connsiteY9" fmla="*/ 405130 h 653286"/>
                  <a:gd name="connsiteX10" fmla="*/ 33389 w 242444"/>
                  <a:gd name="connsiteY10" fmla="*/ 233680 h 653286"/>
                  <a:gd name="connsiteX11" fmla="*/ 27039 w 242444"/>
                  <a:gd name="connsiteY11" fmla="*/ 81280 h 653286"/>
                  <a:gd name="connsiteX12" fmla="*/ 46089 w 242444"/>
                  <a:gd name="connsiteY12" fmla="*/ 11430 h 653286"/>
                  <a:gd name="connsiteX0" fmla="*/ 46089 w 242444"/>
                  <a:gd name="connsiteY0" fmla="*/ 8837 h 650693"/>
                  <a:gd name="connsiteX1" fmla="*/ 61964 w 242444"/>
                  <a:gd name="connsiteY1" fmla="*/ 278712 h 650693"/>
                  <a:gd name="connsiteX2" fmla="*/ 128639 w 242444"/>
                  <a:gd name="connsiteY2" fmla="*/ 446987 h 650693"/>
                  <a:gd name="connsiteX3" fmla="*/ 217539 w 242444"/>
                  <a:gd name="connsiteY3" fmla="*/ 497787 h 650693"/>
                  <a:gd name="connsiteX4" fmla="*/ 236589 w 242444"/>
                  <a:gd name="connsiteY4" fmla="*/ 548587 h 650693"/>
                  <a:gd name="connsiteX5" fmla="*/ 128639 w 242444"/>
                  <a:gd name="connsiteY5" fmla="*/ 485087 h 650693"/>
                  <a:gd name="connsiteX6" fmla="*/ 61964 w 242444"/>
                  <a:gd name="connsiteY6" fmla="*/ 481912 h 650693"/>
                  <a:gd name="connsiteX7" fmla="*/ 1639 w 242444"/>
                  <a:gd name="connsiteY7" fmla="*/ 650187 h 650693"/>
                  <a:gd name="connsiteX8" fmla="*/ 20689 w 242444"/>
                  <a:gd name="connsiteY8" fmla="*/ 529537 h 650693"/>
                  <a:gd name="connsiteX9" fmla="*/ 58789 w 242444"/>
                  <a:gd name="connsiteY9" fmla="*/ 402537 h 650693"/>
                  <a:gd name="connsiteX10" fmla="*/ 33389 w 242444"/>
                  <a:gd name="connsiteY10" fmla="*/ 231087 h 650693"/>
                  <a:gd name="connsiteX11" fmla="*/ 27039 w 242444"/>
                  <a:gd name="connsiteY11" fmla="*/ 78687 h 650693"/>
                  <a:gd name="connsiteX12" fmla="*/ 46089 w 242444"/>
                  <a:gd name="connsiteY12" fmla="*/ 8837 h 650693"/>
                  <a:gd name="connsiteX0" fmla="*/ 46089 w 243008"/>
                  <a:gd name="connsiteY0" fmla="*/ 8837 h 650693"/>
                  <a:gd name="connsiteX1" fmla="*/ 61964 w 243008"/>
                  <a:gd name="connsiteY1" fmla="*/ 278712 h 650693"/>
                  <a:gd name="connsiteX2" fmla="*/ 109589 w 243008"/>
                  <a:gd name="connsiteY2" fmla="*/ 434287 h 650693"/>
                  <a:gd name="connsiteX3" fmla="*/ 217539 w 243008"/>
                  <a:gd name="connsiteY3" fmla="*/ 497787 h 650693"/>
                  <a:gd name="connsiteX4" fmla="*/ 236589 w 243008"/>
                  <a:gd name="connsiteY4" fmla="*/ 548587 h 650693"/>
                  <a:gd name="connsiteX5" fmla="*/ 128639 w 243008"/>
                  <a:gd name="connsiteY5" fmla="*/ 485087 h 650693"/>
                  <a:gd name="connsiteX6" fmla="*/ 61964 w 243008"/>
                  <a:gd name="connsiteY6" fmla="*/ 481912 h 650693"/>
                  <a:gd name="connsiteX7" fmla="*/ 1639 w 243008"/>
                  <a:gd name="connsiteY7" fmla="*/ 650187 h 650693"/>
                  <a:gd name="connsiteX8" fmla="*/ 20689 w 243008"/>
                  <a:gd name="connsiteY8" fmla="*/ 529537 h 650693"/>
                  <a:gd name="connsiteX9" fmla="*/ 58789 w 243008"/>
                  <a:gd name="connsiteY9" fmla="*/ 402537 h 650693"/>
                  <a:gd name="connsiteX10" fmla="*/ 33389 w 243008"/>
                  <a:gd name="connsiteY10" fmla="*/ 231087 h 650693"/>
                  <a:gd name="connsiteX11" fmla="*/ 27039 w 243008"/>
                  <a:gd name="connsiteY11" fmla="*/ 78687 h 650693"/>
                  <a:gd name="connsiteX12" fmla="*/ 46089 w 243008"/>
                  <a:gd name="connsiteY12" fmla="*/ 8837 h 650693"/>
                  <a:gd name="connsiteX0" fmla="*/ 46089 w 238056"/>
                  <a:gd name="connsiteY0" fmla="*/ 8837 h 650693"/>
                  <a:gd name="connsiteX1" fmla="*/ 61964 w 238056"/>
                  <a:gd name="connsiteY1" fmla="*/ 278712 h 650693"/>
                  <a:gd name="connsiteX2" fmla="*/ 109589 w 238056"/>
                  <a:gd name="connsiteY2" fmla="*/ 434287 h 650693"/>
                  <a:gd name="connsiteX3" fmla="*/ 185789 w 238056"/>
                  <a:gd name="connsiteY3" fmla="*/ 488262 h 650693"/>
                  <a:gd name="connsiteX4" fmla="*/ 236589 w 238056"/>
                  <a:gd name="connsiteY4" fmla="*/ 548587 h 650693"/>
                  <a:gd name="connsiteX5" fmla="*/ 128639 w 238056"/>
                  <a:gd name="connsiteY5" fmla="*/ 485087 h 650693"/>
                  <a:gd name="connsiteX6" fmla="*/ 61964 w 238056"/>
                  <a:gd name="connsiteY6" fmla="*/ 481912 h 650693"/>
                  <a:gd name="connsiteX7" fmla="*/ 1639 w 238056"/>
                  <a:gd name="connsiteY7" fmla="*/ 650187 h 650693"/>
                  <a:gd name="connsiteX8" fmla="*/ 20689 w 238056"/>
                  <a:gd name="connsiteY8" fmla="*/ 529537 h 650693"/>
                  <a:gd name="connsiteX9" fmla="*/ 58789 w 238056"/>
                  <a:gd name="connsiteY9" fmla="*/ 402537 h 650693"/>
                  <a:gd name="connsiteX10" fmla="*/ 33389 w 238056"/>
                  <a:gd name="connsiteY10" fmla="*/ 231087 h 650693"/>
                  <a:gd name="connsiteX11" fmla="*/ 27039 w 238056"/>
                  <a:gd name="connsiteY11" fmla="*/ 78687 h 650693"/>
                  <a:gd name="connsiteX12" fmla="*/ 46089 w 238056"/>
                  <a:gd name="connsiteY12" fmla="*/ 8837 h 650693"/>
                  <a:gd name="connsiteX0" fmla="*/ 46089 w 238192"/>
                  <a:gd name="connsiteY0" fmla="*/ 8837 h 650693"/>
                  <a:gd name="connsiteX1" fmla="*/ 61964 w 238192"/>
                  <a:gd name="connsiteY1" fmla="*/ 278712 h 650693"/>
                  <a:gd name="connsiteX2" fmla="*/ 109589 w 238192"/>
                  <a:gd name="connsiteY2" fmla="*/ 434287 h 650693"/>
                  <a:gd name="connsiteX3" fmla="*/ 185789 w 238192"/>
                  <a:gd name="connsiteY3" fmla="*/ 488262 h 650693"/>
                  <a:gd name="connsiteX4" fmla="*/ 236589 w 238192"/>
                  <a:gd name="connsiteY4" fmla="*/ 548587 h 650693"/>
                  <a:gd name="connsiteX5" fmla="*/ 125464 w 238192"/>
                  <a:gd name="connsiteY5" fmla="*/ 475562 h 650693"/>
                  <a:gd name="connsiteX6" fmla="*/ 61964 w 238192"/>
                  <a:gd name="connsiteY6" fmla="*/ 481912 h 650693"/>
                  <a:gd name="connsiteX7" fmla="*/ 1639 w 238192"/>
                  <a:gd name="connsiteY7" fmla="*/ 650187 h 650693"/>
                  <a:gd name="connsiteX8" fmla="*/ 20689 w 238192"/>
                  <a:gd name="connsiteY8" fmla="*/ 529537 h 650693"/>
                  <a:gd name="connsiteX9" fmla="*/ 58789 w 238192"/>
                  <a:gd name="connsiteY9" fmla="*/ 402537 h 650693"/>
                  <a:gd name="connsiteX10" fmla="*/ 33389 w 238192"/>
                  <a:gd name="connsiteY10" fmla="*/ 231087 h 650693"/>
                  <a:gd name="connsiteX11" fmla="*/ 27039 w 238192"/>
                  <a:gd name="connsiteY11" fmla="*/ 78687 h 650693"/>
                  <a:gd name="connsiteX12" fmla="*/ 46089 w 238192"/>
                  <a:gd name="connsiteY12" fmla="*/ 8837 h 650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8192" h="650693">
                    <a:moveTo>
                      <a:pt x="46089" y="8837"/>
                    </a:moveTo>
                    <a:cubicBezTo>
                      <a:pt x="51910" y="42174"/>
                      <a:pt x="51381" y="207804"/>
                      <a:pt x="61964" y="278712"/>
                    </a:cubicBezTo>
                    <a:cubicBezTo>
                      <a:pt x="72547" y="349620"/>
                      <a:pt x="88951" y="399362"/>
                      <a:pt x="109589" y="434287"/>
                    </a:cubicBezTo>
                    <a:cubicBezTo>
                      <a:pt x="130227" y="469212"/>
                      <a:pt x="164623" y="469212"/>
                      <a:pt x="185789" y="488262"/>
                    </a:cubicBezTo>
                    <a:cubicBezTo>
                      <a:pt x="206955" y="507312"/>
                      <a:pt x="246643" y="550704"/>
                      <a:pt x="236589" y="548587"/>
                    </a:cubicBezTo>
                    <a:cubicBezTo>
                      <a:pt x="226535" y="546470"/>
                      <a:pt x="154568" y="486675"/>
                      <a:pt x="125464" y="475562"/>
                    </a:cubicBezTo>
                    <a:cubicBezTo>
                      <a:pt x="96360" y="464450"/>
                      <a:pt x="82602" y="452808"/>
                      <a:pt x="61964" y="481912"/>
                    </a:cubicBezTo>
                    <a:cubicBezTo>
                      <a:pt x="41327" y="511016"/>
                      <a:pt x="8518" y="642249"/>
                      <a:pt x="1639" y="650187"/>
                    </a:cubicBezTo>
                    <a:cubicBezTo>
                      <a:pt x="-5240" y="658125"/>
                      <a:pt x="11164" y="570812"/>
                      <a:pt x="20689" y="529537"/>
                    </a:cubicBezTo>
                    <a:cubicBezTo>
                      <a:pt x="30214" y="488262"/>
                      <a:pt x="56672" y="452279"/>
                      <a:pt x="58789" y="402537"/>
                    </a:cubicBezTo>
                    <a:cubicBezTo>
                      <a:pt x="60906" y="352795"/>
                      <a:pt x="38681" y="285062"/>
                      <a:pt x="33389" y="231087"/>
                    </a:cubicBezTo>
                    <a:cubicBezTo>
                      <a:pt x="28097" y="177112"/>
                      <a:pt x="28097" y="112554"/>
                      <a:pt x="27039" y="78687"/>
                    </a:cubicBezTo>
                    <a:cubicBezTo>
                      <a:pt x="25981" y="44820"/>
                      <a:pt x="40268" y="-24500"/>
                      <a:pt x="46089" y="88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59" name="Freeform 158"/>
              <p:cNvSpPr/>
              <p:nvPr/>
            </p:nvSpPr>
            <p:spPr>
              <a:xfrm>
                <a:off x="2738238" y="1003704"/>
                <a:ext cx="43350" cy="121342"/>
              </a:xfrm>
              <a:custGeom>
                <a:avLst/>
                <a:gdLst>
                  <a:gd name="connsiteX0" fmla="*/ 44450 w 58369"/>
                  <a:gd name="connsiteY0" fmla="*/ 3720 h 134007"/>
                  <a:gd name="connsiteX1" fmla="*/ 57150 w 58369"/>
                  <a:gd name="connsiteY1" fmla="*/ 118020 h 134007"/>
                  <a:gd name="connsiteX2" fmla="*/ 19050 w 58369"/>
                  <a:gd name="connsiteY2" fmla="*/ 124370 h 134007"/>
                  <a:gd name="connsiteX3" fmla="*/ 0 w 58369"/>
                  <a:gd name="connsiteY3" fmla="*/ 35470 h 134007"/>
                  <a:gd name="connsiteX4" fmla="*/ 44450 w 58369"/>
                  <a:gd name="connsiteY4" fmla="*/ 3720 h 134007"/>
                  <a:gd name="connsiteX0" fmla="*/ 44450 w 60685"/>
                  <a:gd name="connsiteY0" fmla="*/ 682 h 130969"/>
                  <a:gd name="connsiteX1" fmla="*/ 57150 w 60685"/>
                  <a:gd name="connsiteY1" fmla="*/ 114982 h 130969"/>
                  <a:gd name="connsiteX2" fmla="*/ 19050 w 60685"/>
                  <a:gd name="connsiteY2" fmla="*/ 121332 h 130969"/>
                  <a:gd name="connsiteX3" fmla="*/ 0 w 60685"/>
                  <a:gd name="connsiteY3" fmla="*/ 32432 h 130969"/>
                  <a:gd name="connsiteX4" fmla="*/ 44450 w 60685"/>
                  <a:gd name="connsiteY4" fmla="*/ 682 h 130969"/>
                  <a:gd name="connsiteX0" fmla="*/ 49212 w 63209"/>
                  <a:gd name="connsiteY0" fmla="*/ 4109 h 134396"/>
                  <a:gd name="connsiteX1" fmla="*/ 61912 w 63209"/>
                  <a:gd name="connsiteY1" fmla="*/ 118409 h 134396"/>
                  <a:gd name="connsiteX2" fmla="*/ 23812 w 63209"/>
                  <a:gd name="connsiteY2" fmla="*/ 124759 h 134396"/>
                  <a:gd name="connsiteX3" fmla="*/ 0 w 63209"/>
                  <a:gd name="connsiteY3" fmla="*/ 33478 h 134396"/>
                  <a:gd name="connsiteX4" fmla="*/ 49212 w 63209"/>
                  <a:gd name="connsiteY4" fmla="*/ 4109 h 134396"/>
                  <a:gd name="connsiteX0" fmla="*/ 31353 w 45078"/>
                  <a:gd name="connsiteY0" fmla="*/ 7454 h 137741"/>
                  <a:gd name="connsiteX1" fmla="*/ 44053 w 45078"/>
                  <a:gd name="connsiteY1" fmla="*/ 121754 h 137741"/>
                  <a:gd name="connsiteX2" fmla="*/ 5953 w 45078"/>
                  <a:gd name="connsiteY2" fmla="*/ 128104 h 137741"/>
                  <a:gd name="connsiteX3" fmla="*/ 1191 w 45078"/>
                  <a:gd name="connsiteY3" fmla="*/ 22536 h 137741"/>
                  <a:gd name="connsiteX4" fmla="*/ 31353 w 45078"/>
                  <a:gd name="connsiteY4" fmla="*/ 7454 h 137741"/>
                  <a:gd name="connsiteX0" fmla="*/ 31464 w 44920"/>
                  <a:gd name="connsiteY0" fmla="*/ 6511 h 123597"/>
                  <a:gd name="connsiteX1" fmla="*/ 44164 w 44920"/>
                  <a:gd name="connsiteY1" fmla="*/ 120811 h 123597"/>
                  <a:gd name="connsiteX2" fmla="*/ 10826 w 44920"/>
                  <a:gd name="connsiteY2" fmla="*/ 84298 h 123597"/>
                  <a:gd name="connsiteX3" fmla="*/ 1302 w 44920"/>
                  <a:gd name="connsiteY3" fmla="*/ 21593 h 123597"/>
                  <a:gd name="connsiteX4" fmla="*/ 31464 w 44920"/>
                  <a:gd name="connsiteY4" fmla="*/ 6511 h 123597"/>
                  <a:gd name="connsiteX0" fmla="*/ 30362 w 43350"/>
                  <a:gd name="connsiteY0" fmla="*/ 5945 h 121342"/>
                  <a:gd name="connsiteX1" fmla="*/ 43062 w 43350"/>
                  <a:gd name="connsiteY1" fmla="*/ 120245 h 121342"/>
                  <a:gd name="connsiteX2" fmla="*/ 19249 w 43350"/>
                  <a:gd name="connsiteY2" fmla="*/ 62301 h 121342"/>
                  <a:gd name="connsiteX3" fmla="*/ 200 w 43350"/>
                  <a:gd name="connsiteY3" fmla="*/ 21027 h 121342"/>
                  <a:gd name="connsiteX4" fmla="*/ 30362 w 43350"/>
                  <a:gd name="connsiteY4" fmla="*/ 5945 h 12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350" h="121342">
                    <a:moveTo>
                      <a:pt x="30362" y="5945"/>
                    </a:moveTo>
                    <a:cubicBezTo>
                      <a:pt x="37506" y="22481"/>
                      <a:pt x="44914" y="110852"/>
                      <a:pt x="43062" y="120245"/>
                    </a:cubicBezTo>
                    <a:cubicBezTo>
                      <a:pt x="41210" y="129638"/>
                      <a:pt x="28774" y="76059"/>
                      <a:pt x="19249" y="62301"/>
                    </a:cubicBezTo>
                    <a:cubicBezTo>
                      <a:pt x="9724" y="48543"/>
                      <a:pt x="-1652" y="30420"/>
                      <a:pt x="200" y="21027"/>
                    </a:cubicBezTo>
                    <a:cubicBezTo>
                      <a:pt x="2052" y="11634"/>
                      <a:pt x="23218" y="-10591"/>
                      <a:pt x="30362" y="59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60" name="Freeform 159"/>
              <p:cNvSpPr/>
              <p:nvPr/>
            </p:nvSpPr>
            <p:spPr>
              <a:xfrm>
                <a:off x="2209684" y="1489458"/>
                <a:ext cx="254396" cy="30927"/>
              </a:xfrm>
              <a:custGeom>
                <a:avLst/>
                <a:gdLst>
                  <a:gd name="connsiteX0" fmla="*/ 116 w 254396"/>
                  <a:gd name="connsiteY0" fmla="*/ 21842 h 30927"/>
                  <a:gd name="connsiteX1" fmla="*/ 171566 w 254396"/>
                  <a:gd name="connsiteY1" fmla="*/ 2792 h 30927"/>
                  <a:gd name="connsiteX2" fmla="*/ 254116 w 254396"/>
                  <a:gd name="connsiteY2" fmla="*/ 2792 h 30927"/>
                  <a:gd name="connsiteX3" fmla="*/ 146166 w 254396"/>
                  <a:gd name="connsiteY3" fmla="*/ 28192 h 30927"/>
                  <a:gd name="connsiteX4" fmla="*/ 116 w 254396"/>
                  <a:gd name="connsiteY4" fmla="*/ 21842 h 30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396" h="30927">
                    <a:moveTo>
                      <a:pt x="116" y="21842"/>
                    </a:moveTo>
                    <a:cubicBezTo>
                      <a:pt x="4349" y="17609"/>
                      <a:pt x="129233" y="5967"/>
                      <a:pt x="171566" y="2792"/>
                    </a:cubicBezTo>
                    <a:cubicBezTo>
                      <a:pt x="213899" y="-383"/>
                      <a:pt x="258349" y="-1441"/>
                      <a:pt x="254116" y="2792"/>
                    </a:cubicBezTo>
                    <a:cubicBezTo>
                      <a:pt x="249883" y="7025"/>
                      <a:pt x="184266" y="20784"/>
                      <a:pt x="146166" y="28192"/>
                    </a:cubicBezTo>
                    <a:cubicBezTo>
                      <a:pt x="108066" y="35600"/>
                      <a:pt x="-4117" y="26075"/>
                      <a:pt x="116" y="218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61" name="Freeform 160"/>
              <p:cNvSpPr/>
              <p:nvPr/>
            </p:nvSpPr>
            <p:spPr>
              <a:xfrm>
                <a:off x="2073647" y="2006403"/>
                <a:ext cx="514628" cy="534602"/>
              </a:xfrm>
              <a:custGeom>
                <a:avLst/>
                <a:gdLst>
                  <a:gd name="connsiteX0" fmla="*/ 141860 w 510897"/>
                  <a:gd name="connsiteY0" fmla="*/ 849 h 535253"/>
                  <a:gd name="connsiteX1" fmla="*/ 230760 w 510897"/>
                  <a:gd name="connsiteY1" fmla="*/ 45299 h 535253"/>
                  <a:gd name="connsiteX2" fmla="*/ 275210 w 510897"/>
                  <a:gd name="connsiteY2" fmla="*/ 121499 h 535253"/>
                  <a:gd name="connsiteX3" fmla="*/ 414910 w 510897"/>
                  <a:gd name="connsiteY3" fmla="*/ 115149 h 535253"/>
                  <a:gd name="connsiteX4" fmla="*/ 510160 w 510897"/>
                  <a:gd name="connsiteY4" fmla="*/ 159599 h 535253"/>
                  <a:gd name="connsiteX5" fmla="*/ 453010 w 510897"/>
                  <a:gd name="connsiteY5" fmla="*/ 197699 h 535253"/>
                  <a:gd name="connsiteX6" fmla="*/ 345060 w 510897"/>
                  <a:gd name="connsiteY6" fmla="*/ 159599 h 535253"/>
                  <a:gd name="connsiteX7" fmla="*/ 256160 w 510897"/>
                  <a:gd name="connsiteY7" fmla="*/ 191349 h 535253"/>
                  <a:gd name="connsiteX8" fmla="*/ 205360 w 510897"/>
                  <a:gd name="connsiteY8" fmla="*/ 318349 h 535253"/>
                  <a:gd name="connsiteX9" fmla="*/ 179960 w 510897"/>
                  <a:gd name="connsiteY9" fmla="*/ 407249 h 535253"/>
                  <a:gd name="connsiteX10" fmla="*/ 179960 w 510897"/>
                  <a:gd name="connsiteY10" fmla="*/ 527899 h 535253"/>
                  <a:gd name="connsiteX11" fmla="*/ 148210 w 510897"/>
                  <a:gd name="connsiteY11" fmla="*/ 508849 h 535253"/>
                  <a:gd name="connsiteX12" fmla="*/ 154560 w 510897"/>
                  <a:gd name="connsiteY12" fmla="*/ 400899 h 535253"/>
                  <a:gd name="connsiteX13" fmla="*/ 148210 w 510897"/>
                  <a:gd name="connsiteY13" fmla="*/ 331049 h 535253"/>
                  <a:gd name="connsiteX14" fmla="*/ 27560 w 510897"/>
                  <a:gd name="connsiteY14" fmla="*/ 413599 h 535253"/>
                  <a:gd name="connsiteX15" fmla="*/ 2160 w 510897"/>
                  <a:gd name="connsiteY15" fmla="*/ 394549 h 535253"/>
                  <a:gd name="connsiteX16" fmla="*/ 65660 w 510897"/>
                  <a:gd name="connsiteY16" fmla="*/ 324699 h 535253"/>
                  <a:gd name="connsiteX17" fmla="*/ 179960 w 510897"/>
                  <a:gd name="connsiteY17" fmla="*/ 280249 h 535253"/>
                  <a:gd name="connsiteX18" fmla="*/ 218060 w 510897"/>
                  <a:gd name="connsiteY18" fmla="*/ 178649 h 535253"/>
                  <a:gd name="connsiteX19" fmla="*/ 218060 w 510897"/>
                  <a:gd name="connsiteY19" fmla="*/ 83399 h 535253"/>
                  <a:gd name="connsiteX20" fmla="*/ 141860 w 510897"/>
                  <a:gd name="connsiteY20" fmla="*/ 849 h 535253"/>
                  <a:gd name="connsiteX0" fmla="*/ 141860 w 515468"/>
                  <a:gd name="connsiteY0" fmla="*/ 849 h 535253"/>
                  <a:gd name="connsiteX1" fmla="*/ 230760 w 515468"/>
                  <a:gd name="connsiteY1" fmla="*/ 45299 h 535253"/>
                  <a:gd name="connsiteX2" fmla="*/ 275210 w 515468"/>
                  <a:gd name="connsiteY2" fmla="*/ 121499 h 535253"/>
                  <a:gd name="connsiteX3" fmla="*/ 414910 w 515468"/>
                  <a:gd name="connsiteY3" fmla="*/ 115149 h 535253"/>
                  <a:gd name="connsiteX4" fmla="*/ 510160 w 515468"/>
                  <a:gd name="connsiteY4" fmla="*/ 159599 h 535253"/>
                  <a:gd name="connsiteX5" fmla="*/ 486348 w 515468"/>
                  <a:gd name="connsiteY5" fmla="*/ 183411 h 535253"/>
                  <a:gd name="connsiteX6" fmla="*/ 345060 w 515468"/>
                  <a:gd name="connsiteY6" fmla="*/ 159599 h 535253"/>
                  <a:gd name="connsiteX7" fmla="*/ 256160 w 515468"/>
                  <a:gd name="connsiteY7" fmla="*/ 191349 h 535253"/>
                  <a:gd name="connsiteX8" fmla="*/ 205360 w 515468"/>
                  <a:gd name="connsiteY8" fmla="*/ 318349 h 535253"/>
                  <a:gd name="connsiteX9" fmla="*/ 179960 w 515468"/>
                  <a:gd name="connsiteY9" fmla="*/ 407249 h 535253"/>
                  <a:gd name="connsiteX10" fmla="*/ 179960 w 515468"/>
                  <a:gd name="connsiteY10" fmla="*/ 527899 h 535253"/>
                  <a:gd name="connsiteX11" fmla="*/ 148210 w 515468"/>
                  <a:gd name="connsiteY11" fmla="*/ 508849 h 535253"/>
                  <a:gd name="connsiteX12" fmla="*/ 154560 w 515468"/>
                  <a:gd name="connsiteY12" fmla="*/ 400899 h 535253"/>
                  <a:gd name="connsiteX13" fmla="*/ 148210 w 515468"/>
                  <a:gd name="connsiteY13" fmla="*/ 331049 h 535253"/>
                  <a:gd name="connsiteX14" fmla="*/ 27560 w 515468"/>
                  <a:gd name="connsiteY14" fmla="*/ 413599 h 535253"/>
                  <a:gd name="connsiteX15" fmla="*/ 2160 w 515468"/>
                  <a:gd name="connsiteY15" fmla="*/ 394549 h 535253"/>
                  <a:gd name="connsiteX16" fmla="*/ 65660 w 515468"/>
                  <a:gd name="connsiteY16" fmla="*/ 324699 h 535253"/>
                  <a:gd name="connsiteX17" fmla="*/ 179960 w 515468"/>
                  <a:gd name="connsiteY17" fmla="*/ 280249 h 535253"/>
                  <a:gd name="connsiteX18" fmla="*/ 218060 w 515468"/>
                  <a:gd name="connsiteY18" fmla="*/ 178649 h 535253"/>
                  <a:gd name="connsiteX19" fmla="*/ 218060 w 515468"/>
                  <a:gd name="connsiteY19" fmla="*/ 83399 h 535253"/>
                  <a:gd name="connsiteX20" fmla="*/ 141860 w 515468"/>
                  <a:gd name="connsiteY20" fmla="*/ 849 h 535253"/>
                  <a:gd name="connsiteX0" fmla="*/ 141860 w 513984"/>
                  <a:gd name="connsiteY0" fmla="*/ 849 h 535253"/>
                  <a:gd name="connsiteX1" fmla="*/ 230760 w 513984"/>
                  <a:gd name="connsiteY1" fmla="*/ 45299 h 535253"/>
                  <a:gd name="connsiteX2" fmla="*/ 275210 w 513984"/>
                  <a:gd name="connsiteY2" fmla="*/ 121499 h 535253"/>
                  <a:gd name="connsiteX3" fmla="*/ 414910 w 513984"/>
                  <a:gd name="connsiteY3" fmla="*/ 115149 h 535253"/>
                  <a:gd name="connsiteX4" fmla="*/ 510160 w 513984"/>
                  <a:gd name="connsiteY4" fmla="*/ 159599 h 535253"/>
                  <a:gd name="connsiteX5" fmla="*/ 486348 w 513984"/>
                  <a:gd name="connsiteY5" fmla="*/ 183411 h 535253"/>
                  <a:gd name="connsiteX6" fmla="*/ 404591 w 513984"/>
                  <a:gd name="connsiteY6" fmla="*/ 145311 h 535253"/>
                  <a:gd name="connsiteX7" fmla="*/ 256160 w 513984"/>
                  <a:gd name="connsiteY7" fmla="*/ 191349 h 535253"/>
                  <a:gd name="connsiteX8" fmla="*/ 205360 w 513984"/>
                  <a:gd name="connsiteY8" fmla="*/ 318349 h 535253"/>
                  <a:gd name="connsiteX9" fmla="*/ 179960 w 513984"/>
                  <a:gd name="connsiteY9" fmla="*/ 407249 h 535253"/>
                  <a:gd name="connsiteX10" fmla="*/ 179960 w 513984"/>
                  <a:gd name="connsiteY10" fmla="*/ 527899 h 535253"/>
                  <a:gd name="connsiteX11" fmla="*/ 148210 w 513984"/>
                  <a:gd name="connsiteY11" fmla="*/ 508849 h 535253"/>
                  <a:gd name="connsiteX12" fmla="*/ 154560 w 513984"/>
                  <a:gd name="connsiteY12" fmla="*/ 400899 h 535253"/>
                  <a:gd name="connsiteX13" fmla="*/ 148210 w 513984"/>
                  <a:gd name="connsiteY13" fmla="*/ 331049 h 535253"/>
                  <a:gd name="connsiteX14" fmla="*/ 27560 w 513984"/>
                  <a:gd name="connsiteY14" fmla="*/ 413599 h 535253"/>
                  <a:gd name="connsiteX15" fmla="*/ 2160 w 513984"/>
                  <a:gd name="connsiteY15" fmla="*/ 394549 h 535253"/>
                  <a:gd name="connsiteX16" fmla="*/ 65660 w 513984"/>
                  <a:gd name="connsiteY16" fmla="*/ 324699 h 535253"/>
                  <a:gd name="connsiteX17" fmla="*/ 179960 w 513984"/>
                  <a:gd name="connsiteY17" fmla="*/ 280249 h 535253"/>
                  <a:gd name="connsiteX18" fmla="*/ 218060 w 513984"/>
                  <a:gd name="connsiteY18" fmla="*/ 178649 h 535253"/>
                  <a:gd name="connsiteX19" fmla="*/ 218060 w 513984"/>
                  <a:gd name="connsiteY19" fmla="*/ 83399 h 535253"/>
                  <a:gd name="connsiteX20" fmla="*/ 141860 w 513984"/>
                  <a:gd name="connsiteY20" fmla="*/ 849 h 535253"/>
                  <a:gd name="connsiteX0" fmla="*/ 141860 w 513984"/>
                  <a:gd name="connsiteY0" fmla="*/ 849 h 535253"/>
                  <a:gd name="connsiteX1" fmla="*/ 230760 w 513984"/>
                  <a:gd name="connsiteY1" fmla="*/ 45299 h 535253"/>
                  <a:gd name="connsiteX2" fmla="*/ 275210 w 513984"/>
                  <a:gd name="connsiteY2" fmla="*/ 121499 h 535253"/>
                  <a:gd name="connsiteX3" fmla="*/ 414910 w 513984"/>
                  <a:gd name="connsiteY3" fmla="*/ 115149 h 535253"/>
                  <a:gd name="connsiteX4" fmla="*/ 510160 w 513984"/>
                  <a:gd name="connsiteY4" fmla="*/ 159599 h 535253"/>
                  <a:gd name="connsiteX5" fmla="*/ 486348 w 513984"/>
                  <a:gd name="connsiteY5" fmla="*/ 183411 h 535253"/>
                  <a:gd name="connsiteX6" fmla="*/ 404591 w 513984"/>
                  <a:gd name="connsiteY6" fmla="*/ 145311 h 535253"/>
                  <a:gd name="connsiteX7" fmla="*/ 256160 w 513984"/>
                  <a:gd name="connsiteY7" fmla="*/ 191349 h 535253"/>
                  <a:gd name="connsiteX8" fmla="*/ 205360 w 513984"/>
                  <a:gd name="connsiteY8" fmla="*/ 318349 h 535253"/>
                  <a:gd name="connsiteX9" fmla="*/ 179960 w 513984"/>
                  <a:gd name="connsiteY9" fmla="*/ 407249 h 535253"/>
                  <a:gd name="connsiteX10" fmla="*/ 179960 w 513984"/>
                  <a:gd name="connsiteY10" fmla="*/ 527899 h 535253"/>
                  <a:gd name="connsiteX11" fmla="*/ 148210 w 513984"/>
                  <a:gd name="connsiteY11" fmla="*/ 508849 h 535253"/>
                  <a:gd name="connsiteX12" fmla="*/ 154560 w 513984"/>
                  <a:gd name="connsiteY12" fmla="*/ 400899 h 535253"/>
                  <a:gd name="connsiteX13" fmla="*/ 148210 w 513984"/>
                  <a:gd name="connsiteY13" fmla="*/ 331049 h 535253"/>
                  <a:gd name="connsiteX14" fmla="*/ 27560 w 513984"/>
                  <a:gd name="connsiteY14" fmla="*/ 413599 h 535253"/>
                  <a:gd name="connsiteX15" fmla="*/ 2160 w 513984"/>
                  <a:gd name="connsiteY15" fmla="*/ 394549 h 535253"/>
                  <a:gd name="connsiteX16" fmla="*/ 65660 w 513984"/>
                  <a:gd name="connsiteY16" fmla="*/ 324699 h 535253"/>
                  <a:gd name="connsiteX17" fmla="*/ 179960 w 513984"/>
                  <a:gd name="connsiteY17" fmla="*/ 280249 h 535253"/>
                  <a:gd name="connsiteX18" fmla="*/ 218060 w 513984"/>
                  <a:gd name="connsiteY18" fmla="*/ 178649 h 535253"/>
                  <a:gd name="connsiteX19" fmla="*/ 218060 w 513984"/>
                  <a:gd name="connsiteY19" fmla="*/ 83399 h 535253"/>
                  <a:gd name="connsiteX20" fmla="*/ 141860 w 513984"/>
                  <a:gd name="connsiteY20" fmla="*/ 849 h 535253"/>
                  <a:gd name="connsiteX0" fmla="*/ 141860 w 513984"/>
                  <a:gd name="connsiteY0" fmla="*/ 198 h 534602"/>
                  <a:gd name="connsiteX1" fmla="*/ 230760 w 513984"/>
                  <a:gd name="connsiteY1" fmla="*/ 44648 h 534602"/>
                  <a:gd name="connsiteX2" fmla="*/ 275210 w 513984"/>
                  <a:gd name="connsiteY2" fmla="*/ 120848 h 534602"/>
                  <a:gd name="connsiteX3" fmla="*/ 414910 w 513984"/>
                  <a:gd name="connsiteY3" fmla="*/ 114498 h 534602"/>
                  <a:gd name="connsiteX4" fmla="*/ 510160 w 513984"/>
                  <a:gd name="connsiteY4" fmla="*/ 158948 h 534602"/>
                  <a:gd name="connsiteX5" fmla="*/ 486348 w 513984"/>
                  <a:gd name="connsiteY5" fmla="*/ 182760 h 534602"/>
                  <a:gd name="connsiteX6" fmla="*/ 404591 w 513984"/>
                  <a:gd name="connsiteY6" fmla="*/ 144660 h 534602"/>
                  <a:gd name="connsiteX7" fmla="*/ 256160 w 513984"/>
                  <a:gd name="connsiteY7" fmla="*/ 190698 h 534602"/>
                  <a:gd name="connsiteX8" fmla="*/ 205360 w 513984"/>
                  <a:gd name="connsiteY8" fmla="*/ 317698 h 534602"/>
                  <a:gd name="connsiteX9" fmla="*/ 179960 w 513984"/>
                  <a:gd name="connsiteY9" fmla="*/ 406598 h 534602"/>
                  <a:gd name="connsiteX10" fmla="*/ 179960 w 513984"/>
                  <a:gd name="connsiteY10" fmla="*/ 527248 h 534602"/>
                  <a:gd name="connsiteX11" fmla="*/ 148210 w 513984"/>
                  <a:gd name="connsiteY11" fmla="*/ 508198 h 534602"/>
                  <a:gd name="connsiteX12" fmla="*/ 154560 w 513984"/>
                  <a:gd name="connsiteY12" fmla="*/ 400248 h 534602"/>
                  <a:gd name="connsiteX13" fmla="*/ 148210 w 513984"/>
                  <a:gd name="connsiteY13" fmla="*/ 330398 h 534602"/>
                  <a:gd name="connsiteX14" fmla="*/ 27560 w 513984"/>
                  <a:gd name="connsiteY14" fmla="*/ 412948 h 534602"/>
                  <a:gd name="connsiteX15" fmla="*/ 2160 w 513984"/>
                  <a:gd name="connsiteY15" fmla="*/ 393898 h 534602"/>
                  <a:gd name="connsiteX16" fmla="*/ 65660 w 513984"/>
                  <a:gd name="connsiteY16" fmla="*/ 324048 h 534602"/>
                  <a:gd name="connsiteX17" fmla="*/ 179960 w 513984"/>
                  <a:gd name="connsiteY17" fmla="*/ 279598 h 534602"/>
                  <a:gd name="connsiteX18" fmla="*/ 218060 w 513984"/>
                  <a:gd name="connsiteY18" fmla="*/ 177998 h 534602"/>
                  <a:gd name="connsiteX19" fmla="*/ 218060 w 513984"/>
                  <a:gd name="connsiteY19" fmla="*/ 61316 h 534602"/>
                  <a:gd name="connsiteX20" fmla="*/ 141860 w 513984"/>
                  <a:gd name="connsiteY20" fmla="*/ 198 h 534602"/>
                  <a:gd name="connsiteX0" fmla="*/ 141860 w 513984"/>
                  <a:gd name="connsiteY0" fmla="*/ 198 h 534602"/>
                  <a:gd name="connsiteX1" fmla="*/ 230760 w 513984"/>
                  <a:gd name="connsiteY1" fmla="*/ 44648 h 534602"/>
                  <a:gd name="connsiteX2" fmla="*/ 275210 w 513984"/>
                  <a:gd name="connsiteY2" fmla="*/ 120848 h 534602"/>
                  <a:gd name="connsiteX3" fmla="*/ 414910 w 513984"/>
                  <a:gd name="connsiteY3" fmla="*/ 114498 h 534602"/>
                  <a:gd name="connsiteX4" fmla="*/ 510160 w 513984"/>
                  <a:gd name="connsiteY4" fmla="*/ 158948 h 534602"/>
                  <a:gd name="connsiteX5" fmla="*/ 486348 w 513984"/>
                  <a:gd name="connsiteY5" fmla="*/ 182760 h 534602"/>
                  <a:gd name="connsiteX6" fmla="*/ 404591 w 513984"/>
                  <a:gd name="connsiteY6" fmla="*/ 144660 h 534602"/>
                  <a:gd name="connsiteX7" fmla="*/ 263304 w 513984"/>
                  <a:gd name="connsiteY7" fmla="*/ 169267 h 534602"/>
                  <a:gd name="connsiteX8" fmla="*/ 205360 w 513984"/>
                  <a:gd name="connsiteY8" fmla="*/ 317698 h 534602"/>
                  <a:gd name="connsiteX9" fmla="*/ 179960 w 513984"/>
                  <a:gd name="connsiteY9" fmla="*/ 406598 h 534602"/>
                  <a:gd name="connsiteX10" fmla="*/ 179960 w 513984"/>
                  <a:gd name="connsiteY10" fmla="*/ 527248 h 534602"/>
                  <a:gd name="connsiteX11" fmla="*/ 148210 w 513984"/>
                  <a:gd name="connsiteY11" fmla="*/ 508198 h 534602"/>
                  <a:gd name="connsiteX12" fmla="*/ 154560 w 513984"/>
                  <a:gd name="connsiteY12" fmla="*/ 400248 h 534602"/>
                  <a:gd name="connsiteX13" fmla="*/ 148210 w 513984"/>
                  <a:gd name="connsiteY13" fmla="*/ 330398 h 534602"/>
                  <a:gd name="connsiteX14" fmla="*/ 27560 w 513984"/>
                  <a:gd name="connsiteY14" fmla="*/ 412948 h 534602"/>
                  <a:gd name="connsiteX15" fmla="*/ 2160 w 513984"/>
                  <a:gd name="connsiteY15" fmla="*/ 393898 h 534602"/>
                  <a:gd name="connsiteX16" fmla="*/ 65660 w 513984"/>
                  <a:gd name="connsiteY16" fmla="*/ 324048 h 534602"/>
                  <a:gd name="connsiteX17" fmla="*/ 179960 w 513984"/>
                  <a:gd name="connsiteY17" fmla="*/ 279598 h 534602"/>
                  <a:gd name="connsiteX18" fmla="*/ 218060 w 513984"/>
                  <a:gd name="connsiteY18" fmla="*/ 177998 h 534602"/>
                  <a:gd name="connsiteX19" fmla="*/ 218060 w 513984"/>
                  <a:gd name="connsiteY19" fmla="*/ 61316 h 534602"/>
                  <a:gd name="connsiteX20" fmla="*/ 141860 w 513984"/>
                  <a:gd name="connsiteY20" fmla="*/ 198 h 534602"/>
                  <a:gd name="connsiteX0" fmla="*/ 141860 w 513984"/>
                  <a:gd name="connsiteY0" fmla="*/ 198 h 534602"/>
                  <a:gd name="connsiteX1" fmla="*/ 230760 w 513984"/>
                  <a:gd name="connsiteY1" fmla="*/ 44648 h 534602"/>
                  <a:gd name="connsiteX2" fmla="*/ 275210 w 513984"/>
                  <a:gd name="connsiteY2" fmla="*/ 120848 h 534602"/>
                  <a:gd name="connsiteX3" fmla="*/ 414910 w 513984"/>
                  <a:gd name="connsiteY3" fmla="*/ 114498 h 534602"/>
                  <a:gd name="connsiteX4" fmla="*/ 510160 w 513984"/>
                  <a:gd name="connsiteY4" fmla="*/ 158948 h 534602"/>
                  <a:gd name="connsiteX5" fmla="*/ 486348 w 513984"/>
                  <a:gd name="connsiteY5" fmla="*/ 182760 h 534602"/>
                  <a:gd name="connsiteX6" fmla="*/ 404591 w 513984"/>
                  <a:gd name="connsiteY6" fmla="*/ 144660 h 534602"/>
                  <a:gd name="connsiteX7" fmla="*/ 263304 w 513984"/>
                  <a:gd name="connsiteY7" fmla="*/ 169267 h 534602"/>
                  <a:gd name="connsiteX8" fmla="*/ 202978 w 513984"/>
                  <a:gd name="connsiteY8" fmla="*/ 298648 h 534602"/>
                  <a:gd name="connsiteX9" fmla="*/ 179960 w 513984"/>
                  <a:gd name="connsiteY9" fmla="*/ 406598 h 534602"/>
                  <a:gd name="connsiteX10" fmla="*/ 179960 w 513984"/>
                  <a:gd name="connsiteY10" fmla="*/ 527248 h 534602"/>
                  <a:gd name="connsiteX11" fmla="*/ 148210 w 513984"/>
                  <a:gd name="connsiteY11" fmla="*/ 508198 h 534602"/>
                  <a:gd name="connsiteX12" fmla="*/ 154560 w 513984"/>
                  <a:gd name="connsiteY12" fmla="*/ 400248 h 534602"/>
                  <a:gd name="connsiteX13" fmla="*/ 148210 w 513984"/>
                  <a:gd name="connsiteY13" fmla="*/ 330398 h 534602"/>
                  <a:gd name="connsiteX14" fmla="*/ 27560 w 513984"/>
                  <a:gd name="connsiteY14" fmla="*/ 412948 h 534602"/>
                  <a:gd name="connsiteX15" fmla="*/ 2160 w 513984"/>
                  <a:gd name="connsiteY15" fmla="*/ 393898 h 534602"/>
                  <a:gd name="connsiteX16" fmla="*/ 65660 w 513984"/>
                  <a:gd name="connsiteY16" fmla="*/ 324048 h 534602"/>
                  <a:gd name="connsiteX17" fmla="*/ 179960 w 513984"/>
                  <a:gd name="connsiteY17" fmla="*/ 279598 h 534602"/>
                  <a:gd name="connsiteX18" fmla="*/ 218060 w 513984"/>
                  <a:gd name="connsiteY18" fmla="*/ 177998 h 534602"/>
                  <a:gd name="connsiteX19" fmla="*/ 218060 w 513984"/>
                  <a:gd name="connsiteY19" fmla="*/ 61316 h 534602"/>
                  <a:gd name="connsiteX20" fmla="*/ 141860 w 513984"/>
                  <a:gd name="connsiteY20" fmla="*/ 198 h 534602"/>
                  <a:gd name="connsiteX0" fmla="*/ 142184 w 514308"/>
                  <a:gd name="connsiteY0" fmla="*/ 198 h 534602"/>
                  <a:gd name="connsiteX1" fmla="*/ 231084 w 514308"/>
                  <a:gd name="connsiteY1" fmla="*/ 44648 h 534602"/>
                  <a:gd name="connsiteX2" fmla="*/ 275534 w 514308"/>
                  <a:gd name="connsiteY2" fmla="*/ 120848 h 534602"/>
                  <a:gd name="connsiteX3" fmla="*/ 415234 w 514308"/>
                  <a:gd name="connsiteY3" fmla="*/ 114498 h 534602"/>
                  <a:gd name="connsiteX4" fmla="*/ 510484 w 514308"/>
                  <a:gd name="connsiteY4" fmla="*/ 158948 h 534602"/>
                  <a:gd name="connsiteX5" fmla="*/ 486672 w 514308"/>
                  <a:gd name="connsiteY5" fmla="*/ 182760 h 534602"/>
                  <a:gd name="connsiteX6" fmla="*/ 404915 w 514308"/>
                  <a:gd name="connsiteY6" fmla="*/ 144660 h 534602"/>
                  <a:gd name="connsiteX7" fmla="*/ 263628 w 514308"/>
                  <a:gd name="connsiteY7" fmla="*/ 169267 h 534602"/>
                  <a:gd name="connsiteX8" fmla="*/ 203302 w 514308"/>
                  <a:gd name="connsiteY8" fmla="*/ 298648 h 534602"/>
                  <a:gd name="connsiteX9" fmla="*/ 180284 w 514308"/>
                  <a:gd name="connsiteY9" fmla="*/ 406598 h 534602"/>
                  <a:gd name="connsiteX10" fmla="*/ 180284 w 514308"/>
                  <a:gd name="connsiteY10" fmla="*/ 527248 h 534602"/>
                  <a:gd name="connsiteX11" fmla="*/ 148534 w 514308"/>
                  <a:gd name="connsiteY11" fmla="*/ 508198 h 534602"/>
                  <a:gd name="connsiteX12" fmla="*/ 154884 w 514308"/>
                  <a:gd name="connsiteY12" fmla="*/ 400248 h 534602"/>
                  <a:gd name="connsiteX13" fmla="*/ 148534 w 514308"/>
                  <a:gd name="connsiteY13" fmla="*/ 330398 h 534602"/>
                  <a:gd name="connsiteX14" fmla="*/ 27884 w 514308"/>
                  <a:gd name="connsiteY14" fmla="*/ 412948 h 534602"/>
                  <a:gd name="connsiteX15" fmla="*/ 2484 w 514308"/>
                  <a:gd name="connsiteY15" fmla="*/ 393898 h 534602"/>
                  <a:gd name="connsiteX16" fmla="*/ 70746 w 514308"/>
                  <a:gd name="connsiteY16" fmla="*/ 335954 h 534602"/>
                  <a:gd name="connsiteX17" fmla="*/ 180284 w 514308"/>
                  <a:gd name="connsiteY17" fmla="*/ 279598 h 534602"/>
                  <a:gd name="connsiteX18" fmla="*/ 218384 w 514308"/>
                  <a:gd name="connsiteY18" fmla="*/ 177998 h 534602"/>
                  <a:gd name="connsiteX19" fmla="*/ 218384 w 514308"/>
                  <a:gd name="connsiteY19" fmla="*/ 61316 h 534602"/>
                  <a:gd name="connsiteX20" fmla="*/ 142184 w 514308"/>
                  <a:gd name="connsiteY20" fmla="*/ 198 h 534602"/>
                  <a:gd name="connsiteX0" fmla="*/ 142504 w 514628"/>
                  <a:gd name="connsiteY0" fmla="*/ 198 h 534602"/>
                  <a:gd name="connsiteX1" fmla="*/ 231404 w 514628"/>
                  <a:gd name="connsiteY1" fmla="*/ 44648 h 534602"/>
                  <a:gd name="connsiteX2" fmla="*/ 275854 w 514628"/>
                  <a:gd name="connsiteY2" fmla="*/ 120848 h 534602"/>
                  <a:gd name="connsiteX3" fmla="*/ 415554 w 514628"/>
                  <a:gd name="connsiteY3" fmla="*/ 114498 h 534602"/>
                  <a:gd name="connsiteX4" fmla="*/ 510804 w 514628"/>
                  <a:gd name="connsiteY4" fmla="*/ 158948 h 534602"/>
                  <a:gd name="connsiteX5" fmla="*/ 486992 w 514628"/>
                  <a:gd name="connsiteY5" fmla="*/ 182760 h 534602"/>
                  <a:gd name="connsiteX6" fmla="*/ 405235 w 514628"/>
                  <a:gd name="connsiteY6" fmla="*/ 144660 h 534602"/>
                  <a:gd name="connsiteX7" fmla="*/ 263948 w 514628"/>
                  <a:gd name="connsiteY7" fmla="*/ 169267 h 534602"/>
                  <a:gd name="connsiteX8" fmla="*/ 203622 w 514628"/>
                  <a:gd name="connsiteY8" fmla="*/ 298648 h 534602"/>
                  <a:gd name="connsiteX9" fmla="*/ 180604 w 514628"/>
                  <a:gd name="connsiteY9" fmla="*/ 406598 h 534602"/>
                  <a:gd name="connsiteX10" fmla="*/ 180604 w 514628"/>
                  <a:gd name="connsiteY10" fmla="*/ 527248 h 534602"/>
                  <a:gd name="connsiteX11" fmla="*/ 148854 w 514628"/>
                  <a:gd name="connsiteY11" fmla="*/ 508198 h 534602"/>
                  <a:gd name="connsiteX12" fmla="*/ 155204 w 514628"/>
                  <a:gd name="connsiteY12" fmla="*/ 400248 h 534602"/>
                  <a:gd name="connsiteX13" fmla="*/ 148854 w 514628"/>
                  <a:gd name="connsiteY13" fmla="*/ 330398 h 534602"/>
                  <a:gd name="connsiteX14" fmla="*/ 28204 w 514628"/>
                  <a:gd name="connsiteY14" fmla="*/ 412948 h 534602"/>
                  <a:gd name="connsiteX15" fmla="*/ 2804 w 514628"/>
                  <a:gd name="connsiteY15" fmla="*/ 393898 h 534602"/>
                  <a:gd name="connsiteX16" fmla="*/ 71066 w 514628"/>
                  <a:gd name="connsiteY16" fmla="*/ 335954 h 534602"/>
                  <a:gd name="connsiteX17" fmla="*/ 180604 w 514628"/>
                  <a:gd name="connsiteY17" fmla="*/ 279598 h 534602"/>
                  <a:gd name="connsiteX18" fmla="*/ 218704 w 514628"/>
                  <a:gd name="connsiteY18" fmla="*/ 177998 h 534602"/>
                  <a:gd name="connsiteX19" fmla="*/ 218704 w 514628"/>
                  <a:gd name="connsiteY19" fmla="*/ 61316 h 534602"/>
                  <a:gd name="connsiteX20" fmla="*/ 142504 w 514628"/>
                  <a:gd name="connsiteY20" fmla="*/ 198 h 534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14628" h="534602">
                    <a:moveTo>
                      <a:pt x="142504" y="198"/>
                    </a:moveTo>
                    <a:cubicBezTo>
                      <a:pt x="144621" y="-2580"/>
                      <a:pt x="209179" y="24540"/>
                      <a:pt x="231404" y="44648"/>
                    </a:cubicBezTo>
                    <a:cubicBezTo>
                      <a:pt x="253629" y="64756"/>
                      <a:pt x="245162" y="109206"/>
                      <a:pt x="275854" y="120848"/>
                    </a:cubicBezTo>
                    <a:cubicBezTo>
                      <a:pt x="306546" y="132490"/>
                      <a:pt x="376396" y="108148"/>
                      <a:pt x="415554" y="114498"/>
                    </a:cubicBezTo>
                    <a:cubicBezTo>
                      <a:pt x="454712" y="120848"/>
                      <a:pt x="498898" y="147571"/>
                      <a:pt x="510804" y="158948"/>
                    </a:cubicBezTo>
                    <a:cubicBezTo>
                      <a:pt x="522710" y="170325"/>
                      <a:pt x="504587" y="185141"/>
                      <a:pt x="486992" y="182760"/>
                    </a:cubicBezTo>
                    <a:cubicBezTo>
                      <a:pt x="469397" y="180379"/>
                      <a:pt x="442409" y="146909"/>
                      <a:pt x="405235" y="144660"/>
                    </a:cubicBezTo>
                    <a:cubicBezTo>
                      <a:pt x="368061" y="142411"/>
                      <a:pt x="297550" y="143602"/>
                      <a:pt x="263948" y="169267"/>
                    </a:cubicBezTo>
                    <a:cubicBezTo>
                      <a:pt x="230346" y="194932"/>
                      <a:pt x="217513" y="259093"/>
                      <a:pt x="203622" y="298648"/>
                    </a:cubicBezTo>
                    <a:cubicBezTo>
                      <a:pt x="189731" y="338203"/>
                      <a:pt x="184440" y="368498"/>
                      <a:pt x="180604" y="406598"/>
                    </a:cubicBezTo>
                    <a:cubicBezTo>
                      <a:pt x="176768" y="444698"/>
                      <a:pt x="185896" y="510315"/>
                      <a:pt x="180604" y="527248"/>
                    </a:cubicBezTo>
                    <a:cubicBezTo>
                      <a:pt x="175312" y="544181"/>
                      <a:pt x="153087" y="529365"/>
                      <a:pt x="148854" y="508198"/>
                    </a:cubicBezTo>
                    <a:cubicBezTo>
                      <a:pt x="144621" y="487031"/>
                      <a:pt x="155204" y="429881"/>
                      <a:pt x="155204" y="400248"/>
                    </a:cubicBezTo>
                    <a:cubicBezTo>
                      <a:pt x="155204" y="370615"/>
                      <a:pt x="170021" y="328281"/>
                      <a:pt x="148854" y="330398"/>
                    </a:cubicBezTo>
                    <a:cubicBezTo>
                      <a:pt x="127687" y="332515"/>
                      <a:pt x="54928" y="371409"/>
                      <a:pt x="28204" y="412948"/>
                    </a:cubicBezTo>
                    <a:cubicBezTo>
                      <a:pt x="1480" y="454487"/>
                      <a:pt x="-4340" y="406730"/>
                      <a:pt x="2804" y="393898"/>
                    </a:cubicBezTo>
                    <a:cubicBezTo>
                      <a:pt x="9948" y="381066"/>
                      <a:pt x="41433" y="355004"/>
                      <a:pt x="71066" y="335954"/>
                    </a:cubicBezTo>
                    <a:cubicBezTo>
                      <a:pt x="100699" y="316904"/>
                      <a:pt x="155998" y="305924"/>
                      <a:pt x="180604" y="279598"/>
                    </a:cubicBezTo>
                    <a:cubicBezTo>
                      <a:pt x="205210" y="253272"/>
                      <a:pt x="212354" y="210806"/>
                      <a:pt x="218704" y="177998"/>
                    </a:cubicBezTo>
                    <a:cubicBezTo>
                      <a:pt x="225054" y="145190"/>
                      <a:pt x="227171" y="90949"/>
                      <a:pt x="218704" y="61316"/>
                    </a:cubicBezTo>
                    <a:cubicBezTo>
                      <a:pt x="210237" y="31683"/>
                      <a:pt x="140387" y="2976"/>
                      <a:pt x="142504" y="1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62" name="Freeform 161"/>
              <p:cNvSpPr/>
              <p:nvPr/>
            </p:nvSpPr>
            <p:spPr>
              <a:xfrm>
                <a:off x="2728462" y="1237865"/>
                <a:ext cx="224391" cy="396572"/>
              </a:xfrm>
              <a:custGeom>
                <a:avLst/>
                <a:gdLst>
                  <a:gd name="connsiteX0" fmla="*/ 52837 w 225676"/>
                  <a:gd name="connsiteY0" fmla="*/ 385 h 413955"/>
                  <a:gd name="connsiteX1" fmla="*/ 198887 w 225676"/>
                  <a:gd name="connsiteY1" fmla="*/ 159135 h 413955"/>
                  <a:gd name="connsiteX2" fmla="*/ 224287 w 225676"/>
                  <a:gd name="connsiteY2" fmla="*/ 387735 h 413955"/>
                  <a:gd name="connsiteX3" fmla="*/ 179837 w 225676"/>
                  <a:gd name="connsiteY3" fmla="*/ 394085 h 413955"/>
                  <a:gd name="connsiteX4" fmla="*/ 173487 w 225676"/>
                  <a:gd name="connsiteY4" fmla="*/ 254385 h 413955"/>
                  <a:gd name="connsiteX5" fmla="*/ 129037 w 225676"/>
                  <a:gd name="connsiteY5" fmla="*/ 152785 h 413955"/>
                  <a:gd name="connsiteX6" fmla="*/ 78237 w 225676"/>
                  <a:gd name="connsiteY6" fmla="*/ 108335 h 413955"/>
                  <a:gd name="connsiteX7" fmla="*/ 14737 w 225676"/>
                  <a:gd name="connsiteY7" fmla="*/ 159135 h 413955"/>
                  <a:gd name="connsiteX8" fmla="*/ 2037 w 225676"/>
                  <a:gd name="connsiteY8" fmla="*/ 114685 h 413955"/>
                  <a:gd name="connsiteX9" fmla="*/ 52837 w 225676"/>
                  <a:gd name="connsiteY9" fmla="*/ 385 h 413955"/>
                  <a:gd name="connsiteX0" fmla="*/ 52837 w 225676"/>
                  <a:gd name="connsiteY0" fmla="*/ 385 h 417537"/>
                  <a:gd name="connsiteX1" fmla="*/ 198887 w 225676"/>
                  <a:gd name="connsiteY1" fmla="*/ 159135 h 417537"/>
                  <a:gd name="connsiteX2" fmla="*/ 224287 w 225676"/>
                  <a:gd name="connsiteY2" fmla="*/ 387735 h 417537"/>
                  <a:gd name="connsiteX3" fmla="*/ 179837 w 225676"/>
                  <a:gd name="connsiteY3" fmla="*/ 394085 h 417537"/>
                  <a:gd name="connsiteX4" fmla="*/ 173487 w 225676"/>
                  <a:gd name="connsiteY4" fmla="*/ 254385 h 417537"/>
                  <a:gd name="connsiteX5" fmla="*/ 129037 w 225676"/>
                  <a:gd name="connsiteY5" fmla="*/ 152785 h 417537"/>
                  <a:gd name="connsiteX6" fmla="*/ 78237 w 225676"/>
                  <a:gd name="connsiteY6" fmla="*/ 108335 h 417537"/>
                  <a:gd name="connsiteX7" fmla="*/ 14737 w 225676"/>
                  <a:gd name="connsiteY7" fmla="*/ 159135 h 417537"/>
                  <a:gd name="connsiteX8" fmla="*/ 2037 w 225676"/>
                  <a:gd name="connsiteY8" fmla="*/ 114685 h 417537"/>
                  <a:gd name="connsiteX9" fmla="*/ 52837 w 225676"/>
                  <a:gd name="connsiteY9" fmla="*/ 385 h 417537"/>
                  <a:gd name="connsiteX0" fmla="*/ 52837 w 224541"/>
                  <a:gd name="connsiteY0" fmla="*/ 385 h 412341"/>
                  <a:gd name="connsiteX1" fmla="*/ 198887 w 224541"/>
                  <a:gd name="connsiteY1" fmla="*/ 159135 h 412341"/>
                  <a:gd name="connsiteX2" fmla="*/ 224287 w 224541"/>
                  <a:gd name="connsiteY2" fmla="*/ 387735 h 412341"/>
                  <a:gd name="connsiteX3" fmla="*/ 196506 w 224541"/>
                  <a:gd name="connsiteY3" fmla="*/ 384560 h 412341"/>
                  <a:gd name="connsiteX4" fmla="*/ 173487 w 224541"/>
                  <a:gd name="connsiteY4" fmla="*/ 254385 h 412341"/>
                  <a:gd name="connsiteX5" fmla="*/ 129037 w 224541"/>
                  <a:gd name="connsiteY5" fmla="*/ 152785 h 412341"/>
                  <a:gd name="connsiteX6" fmla="*/ 78237 w 224541"/>
                  <a:gd name="connsiteY6" fmla="*/ 108335 h 412341"/>
                  <a:gd name="connsiteX7" fmla="*/ 14737 w 224541"/>
                  <a:gd name="connsiteY7" fmla="*/ 159135 h 412341"/>
                  <a:gd name="connsiteX8" fmla="*/ 2037 w 224541"/>
                  <a:gd name="connsiteY8" fmla="*/ 114685 h 412341"/>
                  <a:gd name="connsiteX9" fmla="*/ 52837 w 224541"/>
                  <a:gd name="connsiteY9" fmla="*/ 385 h 412341"/>
                  <a:gd name="connsiteX0" fmla="*/ 52837 w 224541"/>
                  <a:gd name="connsiteY0" fmla="*/ 385 h 413997"/>
                  <a:gd name="connsiteX1" fmla="*/ 198887 w 224541"/>
                  <a:gd name="connsiteY1" fmla="*/ 159135 h 413997"/>
                  <a:gd name="connsiteX2" fmla="*/ 224287 w 224541"/>
                  <a:gd name="connsiteY2" fmla="*/ 387735 h 413997"/>
                  <a:gd name="connsiteX3" fmla="*/ 196506 w 224541"/>
                  <a:gd name="connsiteY3" fmla="*/ 384560 h 413997"/>
                  <a:gd name="connsiteX4" fmla="*/ 166344 w 224541"/>
                  <a:gd name="connsiteY4" fmla="*/ 168660 h 413997"/>
                  <a:gd name="connsiteX5" fmla="*/ 129037 w 224541"/>
                  <a:gd name="connsiteY5" fmla="*/ 152785 h 413997"/>
                  <a:gd name="connsiteX6" fmla="*/ 78237 w 224541"/>
                  <a:gd name="connsiteY6" fmla="*/ 108335 h 413997"/>
                  <a:gd name="connsiteX7" fmla="*/ 14737 w 224541"/>
                  <a:gd name="connsiteY7" fmla="*/ 159135 h 413997"/>
                  <a:gd name="connsiteX8" fmla="*/ 2037 w 224541"/>
                  <a:gd name="connsiteY8" fmla="*/ 114685 h 413997"/>
                  <a:gd name="connsiteX9" fmla="*/ 52837 w 224541"/>
                  <a:gd name="connsiteY9" fmla="*/ 385 h 413997"/>
                  <a:gd name="connsiteX0" fmla="*/ 52837 w 224391"/>
                  <a:gd name="connsiteY0" fmla="*/ 385 h 396572"/>
                  <a:gd name="connsiteX1" fmla="*/ 198887 w 224391"/>
                  <a:gd name="connsiteY1" fmla="*/ 159135 h 396572"/>
                  <a:gd name="connsiteX2" fmla="*/ 224287 w 224391"/>
                  <a:gd name="connsiteY2" fmla="*/ 387735 h 396572"/>
                  <a:gd name="connsiteX3" fmla="*/ 198888 w 224391"/>
                  <a:gd name="connsiteY3" fmla="*/ 332173 h 396572"/>
                  <a:gd name="connsiteX4" fmla="*/ 166344 w 224391"/>
                  <a:gd name="connsiteY4" fmla="*/ 168660 h 396572"/>
                  <a:gd name="connsiteX5" fmla="*/ 129037 w 224391"/>
                  <a:gd name="connsiteY5" fmla="*/ 152785 h 396572"/>
                  <a:gd name="connsiteX6" fmla="*/ 78237 w 224391"/>
                  <a:gd name="connsiteY6" fmla="*/ 108335 h 396572"/>
                  <a:gd name="connsiteX7" fmla="*/ 14737 w 224391"/>
                  <a:gd name="connsiteY7" fmla="*/ 159135 h 396572"/>
                  <a:gd name="connsiteX8" fmla="*/ 2037 w 224391"/>
                  <a:gd name="connsiteY8" fmla="*/ 114685 h 396572"/>
                  <a:gd name="connsiteX9" fmla="*/ 52837 w 224391"/>
                  <a:gd name="connsiteY9" fmla="*/ 385 h 396572"/>
                  <a:gd name="connsiteX0" fmla="*/ 52837 w 224391"/>
                  <a:gd name="connsiteY0" fmla="*/ 385 h 396572"/>
                  <a:gd name="connsiteX1" fmla="*/ 198887 w 224391"/>
                  <a:gd name="connsiteY1" fmla="*/ 159135 h 396572"/>
                  <a:gd name="connsiteX2" fmla="*/ 224287 w 224391"/>
                  <a:gd name="connsiteY2" fmla="*/ 387735 h 396572"/>
                  <a:gd name="connsiteX3" fmla="*/ 198888 w 224391"/>
                  <a:gd name="connsiteY3" fmla="*/ 332173 h 396572"/>
                  <a:gd name="connsiteX4" fmla="*/ 166344 w 224391"/>
                  <a:gd name="connsiteY4" fmla="*/ 168660 h 396572"/>
                  <a:gd name="connsiteX5" fmla="*/ 78237 w 224391"/>
                  <a:gd name="connsiteY5" fmla="*/ 108335 h 396572"/>
                  <a:gd name="connsiteX6" fmla="*/ 14737 w 224391"/>
                  <a:gd name="connsiteY6" fmla="*/ 159135 h 396572"/>
                  <a:gd name="connsiteX7" fmla="*/ 2037 w 224391"/>
                  <a:gd name="connsiteY7" fmla="*/ 114685 h 396572"/>
                  <a:gd name="connsiteX8" fmla="*/ 52837 w 224391"/>
                  <a:gd name="connsiteY8" fmla="*/ 385 h 396572"/>
                  <a:gd name="connsiteX0" fmla="*/ 52837 w 224391"/>
                  <a:gd name="connsiteY0" fmla="*/ 385 h 396572"/>
                  <a:gd name="connsiteX1" fmla="*/ 198887 w 224391"/>
                  <a:gd name="connsiteY1" fmla="*/ 159135 h 396572"/>
                  <a:gd name="connsiteX2" fmla="*/ 224287 w 224391"/>
                  <a:gd name="connsiteY2" fmla="*/ 387735 h 396572"/>
                  <a:gd name="connsiteX3" fmla="*/ 198888 w 224391"/>
                  <a:gd name="connsiteY3" fmla="*/ 332173 h 396572"/>
                  <a:gd name="connsiteX4" fmla="*/ 166344 w 224391"/>
                  <a:gd name="connsiteY4" fmla="*/ 168660 h 396572"/>
                  <a:gd name="connsiteX5" fmla="*/ 75856 w 224391"/>
                  <a:gd name="connsiteY5" fmla="*/ 70235 h 396572"/>
                  <a:gd name="connsiteX6" fmla="*/ 14737 w 224391"/>
                  <a:gd name="connsiteY6" fmla="*/ 159135 h 396572"/>
                  <a:gd name="connsiteX7" fmla="*/ 2037 w 224391"/>
                  <a:gd name="connsiteY7" fmla="*/ 114685 h 396572"/>
                  <a:gd name="connsiteX8" fmla="*/ 52837 w 224391"/>
                  <a:gd name="connsiteY8" fmla="*/ 385 h 39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4391" h="396572">
                    <a:moveTo>
                      <a:pt x="52837" y="385"/>
                    </a:moveTo>
                    <a:cubicBezTo>
                      <a:pt x="85645" y="7793"/>
                      <a:pt x="170312" y="94577"/>
                      <a:pt x="198887" y="159135"/>
                    </a:cubicBezTo>
                    <a:cubicBezTo>
                      <a:pt x="227462" y="223693"/>
                      <a:pt x="224287" y="358895"/>
                      <a:pt x="224287" y="387735"/>
                    </a:cubicBezTo>
                    <a:cubicBezTo>
                      <a:pt x="224287" y="416575"/>
                      <a:pt x="208545" y="368685"/>
                      <a:pt x="198888" y="332173"/>
                    </a:cubicBezTo>
                    <a:cubicBezTo>
                      <a:pt x="189231" y="295661"/>
                      <a:pt x="186849" y="212316"/>
                      <a:pt x="166344" y="168660"/>
                    </a:cubicBezTo>
                    <a:cubicBezTo>
                      <a:pt x="145839" y="125004"/>
                      <a:pt x="101124" y="71822"/>
                      <a:pt x="75856" y="70235"/>
                    </a:cubicBezTo>
                    <a:cubicBezTo>
                      <a:pt x="56806" y="71293"/>
                      <a:pt x="27437" y="158077"/>
                      <a:pt x="14737" y="159135"/>
                    </a:cubicBezTo>
                    <a:cubicBezTo>
                      <a:pt x="2037" y="160193"/>
                      <a:pt x="-3255" y="134793"/>
                      <a:pt x="2037" y="114685"/>
                    </a:cubicBezTo>
                    <a:cubicBezTo>
                      <a:pt x="7329" y="94577"/>
                      <a:pt x="20029" y="-7023"/>
                      <a:pt x="52837" y="3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63" name="Freeform 162"/>
              <p:cNvSpPr/>
              <p:nvPr/>
            </p:nvSpPr>
            <p:spPr>
              <a:xfrm>
                <a:off x="1790253" y="2762209"/>
                <a:ext cx="287183" cy="247895"/>
              </a:xfrm>
              <a:custGeom>
                <a:avLst/>
                <a:gdLst>
                  <a:gd name="connsiteX0" fmla="*/ 782 w 286959"/>
                  <a:gd name="connsiteY0" fmla="*/ 108058 h 249111"/>
                  <a:gd name="connsiteX1" fmla="*/ 210332 w 286959"/>
                  <a:gd name="connsiteY1" fmla="*/ 82658 h 249111"/>
                  <a:gd name="connsiteX2" fmla="*/ 286532 w 286959"/>
                  <a:gd name="connsiteY2" fmla="*/ 108 h 249111"/>
                  <a:gd name="connsiteX3" fmla="*/ 242082 w 286959"/>
                  <a:gd name="connsiteY3" fmla="*/ 101708 h 249111"/>
                  <a:gd name="connsiteX4" fmla="*/ 261132 w 286959"/>
                  <a:gd name="connsiteY4" fmla="*/ 247758 h 249111"/>
                  <a:gd name="connsiteX5" fmla="*/ 210332 w 286959"/>
                  <a:gd name="connsiteY5" fmla="*/ 171558 h 249111"/>
                  <a:gd name="connsiteX6" fmla="*/ 140482 w 286959"/>
                  <a:gd name="connsiteY6" fmla="*/ 120758 h 249111"/>
                  <a:gd name="connsiteX7" fmla="*/ 782 w 286959"/>
                  <a:gd name="connsiteY7" fmla="*/ 108058 h 249111"/>
                  <a:gd name="connsiteX0" fmla="*/ 432 w 287168"/>
                  <a:gd name="connsiteY0" fmla="*/ 107990 h 249043"/>
                  <a:gd name="connsiteX1" fmla="*/ 190932 w 287168"/>
                  <a:gd name="connsiteY1" fmla="*/ 89733 h 249043"/>
                  <a:gd name="connsiteX2" fmla="*/ 286182 w 287168"/>
                  <a:gd name="connsiteY2" fmla="*/ 40 h 249043"/>
                  <a:gd name="connsiteX3" fmla="*/ 241732 w 287168"/>
                  <a:gd name="connsiteY3" fmla="*/ 101640 h 249043"/>
                  <a:gd name="connsiteX4" fmla="*/ 260782 w 287168"/>
                  <a:gd name="connsiteY4" fmla="*/ 247690 h 249043"/>
                  <a:gd name="connsiteX5" fmla="*/ 209982 w 287168"/>
                  <a:gd name="connsiteY5" fmla="*/ 171490 h 249043"/>
                  <a:gd name="connsiteX6" fmla="*/ 140132 w 287168"/>
                  <a:gd name="connsiteY6" fmla="*/ 120690 h 249043"/>
                  <a:gd name="connsiteX7" fmla="*/ 432 w 287168"/>
                  <a:gd name="connsiteY7" fmla="*/ 107990 h 249043"/>
                  <a:gd name="connsiteX0" fmla="*/ 444 w 287180"/>
                  <a:gd name="connsiteY0" fmla="*/ 107990 h 248170"/>
                  <a:gd name="connsiteX1" fmla="*/ 190944 w 287180"/>
                  <a:gd name="connsiteY1" fmla="*/ 89733 h 248170"/>
                  <a:gd name="connsiteX2" fmla="*/ 286194 w 287180"/>
                  <a:gd name="connsiteY2" fmla="*/ 40 h 248170"/>
                  <a:gd name="connsiteX3" fmla="*/ 241744 w 287180"/>
                  <a:gd name="connsiteY3" fmla="*/ 101640 h 248170"/>
                  <a:gd name="connsiteX4" fmla="*/ 260794 w 287180"/>
                  <a:gd name="connsiteY4" fmla="*/ 247690 h 248170"/>
                  <a:gd name="connsiteX5" fmla="*/ 200469 w 287180"/>
                  <a:gd name="connsiteY5" fmla="*/ 147677 h 248170"/>
                  <a:gd name="connsiteX6" fmla="*/ 140144 w 287180"/>
                  <a:gd name="connsiteY6" fmla="*/ 120690 h 248170"/>
                  <a:gd name="connsiteX7" fmla="*/ 444 w 287180"/>
                  <a:gd name="connsiteY7" fmla="*/ 107990 h 248170"/>
                  <a:gd name="connsiteX0" fmla="*/ 447 w 287183"/>
                  <a:gd name="connsiteY0" fmla="*/ 107990 h 247895"/>
                  <a:gd name="connsiteX1" fmla="*/ 190947 w 287183"/>
                  <a:gd name="connsiteY1" fmla="*/ 89733 h 247895"/>
                  <a:gd name="connsiteX2" fmla="*/ 286197 w 287183"/>
                  <a:gd name="connsiteY2" fmla="*/ 40 h 247895"/>
                  <a:gd name="connsiteX3" fmla="*/ 241747 w 287183"/>
                  <a:gd name="connsiteY3" fmla="*/ 101640 h 247895"/>
                  <a:gd name="connsiteX4" fmla="*/ 260797 w 287183"/>
                  <a:gd name="connsiteY4" fmla="*/ 247690 h 247895"/>
                  <a:gd name="connsiteX5" fmla="*/ 205235 w 287183"/>
                  <a:gd name="connsiteY5" fmla="*/ 133390 h 247895"/>
                  <a:gd name="connsiteX6" fmla="*/ 140147 w 287183"/>
                  <a:gd name="connsiteY6" fmla="*/ 120690 h 247895"/>
                  <a:gd name="connsiteX7" fmla="*/ 447 w 287183"/>
                  <a:gd name="connsiteY7" fmla="*/ 107990 h 247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7183" h="247895">
                    <a:moveTo>
                      <a:pt x="447" y="107990"/>
                    </a:moveTo>
                    <a:cubicBezTo>
                      <a:pt x="8914" y="102831"/>
                      <a:pt x="143322" y="107725"/>
                      <a:pt x="190947" y="89733"/>
                    </a:cubicBezTo>
                    <a:cubicBezTo>
                      <a:pt x="238572" y="71741"/>
                      <a:pt x="277730" y="-1944"/>
                      <a:pt x="286197" y="40"/>
                    </a:cubicBezTo>
                    <a:cubicBezTo>
                      <a:pt x="294664" y="2024"/>
                      <a:pt x="245980" y="60365"/>
                      <a:pt x="241747" y="101640"/>
                    </a:cubicBezTo>
                    <a:cubicBezTo>
                      <a:pt x="237514" y="142915"/>
                      <a:pt x="266882" y="242398"/>
                      <a:pt x="260797" y="247690"/>
                    </a:cubicBezTo>
                    <a:cubicBezTo>
                      <a:pt x="254712" y="252982"/>
                      <a:pt x="225343" y="154557"/>
                      <a:pt x="205235" y="133390"/>
                    </a:cubicBezTo>
                    <a:cubicBezTo>
                      <a:pt x="185127" y="112223"/>
                      <a:pt x="174278" y="124923"/>
                      <a:pt x="140147" y="120690"/>
                    </a:cubicBezTo>
                    <a:cubicBezTo>
                      <a:pt x="106016" y="116457"/>
                      <a:pt x="-8020" y="113150"/>
                      <a:pt x="447" y="1079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64" name="Freeform 163"/>
              <p:cNvSpPr/>
              <p:nvPr/>
            </p:nvSpPr>
            <p:spPr>
              <a:xfrm>
                <a:off x="5480044" y="1065113"/>
                <a:ext cx="1066864" cy="2320040"/>
              </a:xfrm>
              <a:custGeom>
                <a:avLst/>
                <a:gdLst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45134 w 1067670"/>
                  <a:gd name="connsiteY21" fmla="*/ 1195446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819734 w 1067670"/>
                  <a:gd name="connsiteY31" fmla="*/ 10112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1634 w 1067670"/>
                  <a:gd name="connsiteY45" fmla="*/ 509646 h 2320298"/>
                  <a:gd name="connsiteX46" fmla="*/ 762584 w 1067670"/>
                  <a:gd name="connsiteY46" fmla="*/ 579496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45134 w 1067670"/>
                  <a:gd name="connsiteY21" fmla="*/ 1195446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819734 w 1067670"/>
                  <a:gd name="connsiteY31" fmla="*/ 10112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62584 w 1067670"/>
                  <a:gd name="connsiteY46" fmla="*/ 579496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45134 w 1067670"/>
                  <a:gd name="connsiteY21" fmla="*/ 1195446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819734 w 1067670"/>
                  <a:gd name="connsiteY31" fmla="*/ 10112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00671 w 1067670"/>
                  <a:gd name="connsiteY46" fmla="*/ 5509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45134 w 1067670"/>
                  <a:gd name="connsiteY21" fmla="*/ 1195446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819734 w 1067670"/>
                  <a:gd name="connsiteY31" fmla="*/ 10112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70534 w 1067670"/>
                  <a:gd name="connsiteY21" fmla="*/ 1224021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819734 w 1067670"/>
                  <a:gd name="connsiteY31" fmla="*/ 10112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70534 w 1067670"/>
                  <a:gd name="connsiteY21" fmla="*/ 1224021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794334 w 1067670"/>
                  <a:gd name="connsiteY31" fmla="*/ 9985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70534 w 1067670"/>
                  <a:gd name="connsiteY21" fmla="*/ 1224021 h 2320298"/>
                  <a:gd name="connsiteX22" fmla="*/ 911809 w 1067670"/>
                  <a:gd name="connsiteY22" fmla="*/ 158914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794334 w 1067670"/>
                  <a:gd name="connsiteY31" fmla="*/ 9985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80059 w 1067670"/>
                  <a:gd name="connsiteY21" fmla="*/ 1230371 h 2320298"/>
                  <a:gd name="connsiteX22" fmla="*/ 911809 w 1067670"/>
                  <a:gd name="connsiteY22" fmla="*/ 158914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794334 w 1067670"/>
                  <a:gd name="connsiteY31" fmla="*/ 9985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80059 w 1067670"/>
                  <a:gd name="connsiteY21" fmla="*/ 1230371 h 2320298"/>
                  <a:gd name="connsiteX22" fmla="*/ 911809 w 1067670"/>
                  <a:gd name="connsiteY22" fmla="*/ 1589146 h 2320298"/>
                  <a:gd name="connsiteX23" fmla="*/ 832434 w 1067670"/>
                  <a:gd name="connsiteY23" fmla="*/ 1960621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794334 w 1067670"/>
                  <a:gd name="connsiteY31" fmla="*/ 9985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41"/>
                  <a:gd name="connsiteX1" fmla="*/ 438734 w 1067670"/>
                  <a:gd name="connsiteY1" fmla="*/ 173096 h 2320241"/>
                  <a:gd name="connsiteX2" fmla="*/ 356184 w 1067670"/>
                  <a:gd name="connsiteY2" fmla="*/ 204846 h 2320241"/>
                  <a:gd name="connsiteX3" fmla="*/ 260934 w 1067670"/>
                  <a:gd name="connsiteY3" fmla="*/ 198496 h 2320241"/>
                  <a:gd name="connsiteX4" fmla="*/ 210134 w 1067670"/>
                  <a:gd name="connsiteY4" fmla="*/ 147696 h 2320241"/>
                  <a:gd name="connsiteX5" fmla="*/ 235534 w 1067670"/>
                  <a:gd name="connsiteY5" fmla="*/ 223896 h 2320241"/>
                  <a:gd name="connsiteX6" fmla="*/ 146634 w 1067670"/>
                  <a:gd name="connsiteY6" fmla="*/ 230246 h 2320241"/>
                  <a:gd name="connsiteX7" fmla="*/ 51384 w 1067670"/>
                  <a:gd name="connsiteY7" fmla="*/ 179446 h 2320241"/>
                  <a:gd name="connsiteX8" fmla="*/ 584 w 1067670"/>
                  <a:gd name="connsiteY8" fmla="*/ 198496 h 2320241"/>
                  <a:gd name="connsiteX9" fmla="*/ 83134 w 1067670"/>
                  <a:gd name="connsiteY9" fmla="*/ 230246 h 2320241"/>
                  <a:gd name="connsiteX10" fmla="*/ 121234 w 1067670"/>
                  <a:gd name="connsiteY10" fmla="*/ 268346 h 2320241"/>
                  <a:gd name="connsiteX11" fmla="*/ 6934 w 1067670"/>
                  <a:gd name="connsiteY11" fmla="*/ 369946 h 2320241"/>
                  <a:gd name="connsiteX12" fmla="*/ 38684 w 1067670"/>
                  <a:gd name="connsiteY12" fmla="*/ 528696 h 2320241"/>
                  <a:gd name="connsiteX13" fmla="*/ 95834 w 1067670"/>
                  <a:gd name="connsiteY13" fmla="*/ 642996 h 2320241"/>
                  <a:gd name="connsiteX14" fmla="*/ 108534 w 1067670"/>
                  <a:gd name="connsiteY14" fmla="*/ 757296 h 2320241"/>
                  <a:gd name="connsiteX15" fmla="*/ 121234 w 1067670"/>
                  <a:gd name="connsiteY15" fmla="*/ 636646 h 2320241"/>
                  <a:gd name="connsiteX16" fmla="*/ 210134 w 1067670"/>
                  <a:gd name="connsiteY16" fmla="*/ 604896 h 2320241"/>
                  <a:gd name="connsiteX17" fmla="*/ 324434 w 1067670"/>
                  <a:gd name="connsiteY17" fmla="*/ 630296 h 2320241"/>
                  <a:gd name="connsiteX18" fmla="*/ 451434 w 1067670"/>
                  <a:gd name="connsiteY18" fmla="*/ 757296 h 2320241"/>
                  <a:gd name="connsiteX19" fmla="*/ 603834 w 1067670"/>
                  <a:gd name="connsiteY19" fmla="*/ 896996 h 2320241"/>
                  <a:gd name="connsiteX20" fmla="*/ 775284 w 1067670"/>
                  <a:gd name="connsiteY20" fmla="*/ 1011296 h 2320241"/>
                  <a:gd name="connsiteX21" fmla="*/ 880059 w 1067670"/>
                  <a:gd name="connsiteY21" fmla="*/ 1230371 h 2320241"/>
                  <a:gd name="connsiteX22" fmla="*/ 911809 w 1067670"/>
                  <a:gd name="connsiteY22" fmla="*/ 1589146 h 2320241"/>
                  <a:gd name="connsiteX23" fmla="*/ 832434 w 1067670"/>
                  <a:gd name="connsiteY23" fmla="*/ 1960621 h 2320241"/>
                  <a:gd name="connsiteX24" fmla="*/ 740359 w 1067670"/>
                  <a:gd name="connsiteY24" fmla="*/ 2116196 h 2320241"/>
                  <a:gd name="connsiteX25" fmla="*/ 641934 w 1067670"/>
                  <a:gd name="connsiteY25" fmla="*/ 2236846 h 2320241"/>
                  <a:gd name="connsiteX26" fmla="*/ 629234 w 1067670"/>
                  <a:gd name="connsiteY26" fmla="*/ 2319396 h 2320241"/>
                  <a:gd name="connsiteX27" fmla="*/ 724484 w 1067670"/>
                  <a:gd name="connsiteY27" fmla="*/ 2186046 h 2320241"/>
                  <a:gd name="connsiteX28" fmla="*/ 851484 w 1067670"/>
                  <a:gd name="connsiteY28" fmla="*/ 1982846 h 2320241"/>
                  <a:gd name="connsiteX29" fmla="*/ 946734 w 1067670"/>
                  <a:gd name="connsiteY29" fmla="*/ 1576446 h 2320241"/>
                  <a:gd name="connsiteX30" fmla="*/ 914984 w 1067670"/>
                  <a:gd name="connsiteY30" fmla="*/ 1214496 h 2320241"/>
                  <a:gd name="connsiteX31" fmla="*/ 794334 w 1067670"/>
                  <a:gd name="connsiteY31" fmla="*/ 998596 h 2320241"/>
                  <a:gd name="connsiteX32" fmla="*/ 578434 w 1067670"/>
                  <a:gd name="connsiteY32" fmla="*/ 865246 h 2320241"/>
                  <a:gd name="connsiteX33" fmla="*/ 502234 w 1067670"/>
                  <a:gd name="connsiteY33" fmla="*/ 782696 h 2320241"/>
                  <a:gd name="connsiteX34" fmla="*/ 553034 w 1067670"/>
                  <a:gd name="connsiteY34" fmla="*/ 744596 h 2320241"/>
                  <a:gd name="connsiteX35" fmla="*/ 711784 w 1067670"/>
                  <a:gd name="connsiteY35" fmla="*/ 668396 h 2320241"/>
                  <a:gd name="connsiteX36" fmla="*/ 807034 w 1067670"/>
                  <a:gd name="connsiteY36" fmla="*/ 528696 h 2320241"/>
                  <a:gd name="connsiteX37" fmla="*/ 984834 w 1067670"/>
                  <a:gd name="connsiteY37" fmla="*/ 547746 h 2320241"/>
                  <a:gd name="connsiteX38" fmla="*/ 1067384 w 1067670"/>
                  <a:gd name="connsiteY38" fmla="*/ 535046 h 2320241"/>
                  <a:gd name="connsiteX39" fmla="*/ 959434 w 1067670"/>
                  <a:gd name="connsiteY39" fmla="*/ 515996 h 2320241"/>
                  <a:gd name="connsiteX40" fmla="*/ 832434 w 1067670"/>
                  <a:gd name="connsiteY40" fmla="*/ 465196 h 2320241"/>
                  <a:gd name="connsiteX41" fmla="*/ 819734 w 1067670"/>
                  <a:gd name="connsiteY41" fmla="*/ 369946 h 2320241"/>
                  <a:gd name="connsiteX42" fmla="*/ 768934 w 1067670"/>
                  <a:gd name="connsiteY42" fmla="*/ 217546 h 2320241"/>
                  <a:gd name="connsiteX43" fmla="*/ 756234 w 1067670"/>
                  <a:gd name="connsiteY43" fmla="*/ 242946 h 2320241"/>
                  <a:gd name="connsiteX44" fmla="*/ 775284 w 1067670"/>
                  <a:gd name="connsiteY44" fmla="*/ 382646 h 2320241"/>
                  <a:gd name="connsiteX45" fmla="*/ 786396 w 1067670"/>
                  <a:gd name="connsiteY45" fmla="*/ 514408 h 2320241"/>
                  <a:gd name="connsiteX46" fmla="*/ 738771 w 1067670"/>
                  <a:gd name="connsiteY46" fmla="*/ 589021 h 2320241"/>
                  <a:gd name="connsiteX47" fmla="*/ 629234 w 1067670"/>
                  <a:gd name="connsiteY47" fmla="*/ 693796 h 2320241"/>
                  <a:gd name="connsiteX48" fmla="*/ 489534 w 1067670"/>
                  <a:gd name="connsiteY48" fmla="*/ 731896 h 2320241"/>
                  <a:gd name="connsiteX49" fmla="*/ 381584 w 1067670"/>
                  <a:gd name="connsiteY49" fmla="*/ 655696 h 2320241"/>
                  <a:gd name="connsiteX50" fmla="*/ 311734 w 1067670"/>
                  <a:gd name="connsiteY50" fmla="*/ 592196 h 2320241"/>
                  <a:gd name="connsiteX51" fmla="*/ 216484 w 1067670"/>
                  <a:gd name="connsiteY51" fmla="*/ 566796 h 2320241"/>
                  <a:gd name="connsiteX52" fmla="*/ 114884 w 1067670"/>
                  <a:gd name="connsiteY52" fmla="*/ 573146 h 2320241"/>
                  <a:gd name="connsiteX53" fmla="*/ 51384 w 1067670"/>
                  <a:gd name="connsiteY53" fmla="*/ 503296 h 2320241"/>
                  <a:gd name="connsiteX54" fmla="*/ 25984 w 1067670"/>
                  <a:gd name="connsiteY54" fmla="*/ 420746 h 2320241"/>
                  <a:gd name="connsiteX55" fmla="*/ 25984 w 1067670"/>
                  <a:gd name="connsiteY55" fmla="*/ 357246 h 2320241"/>
                  <a:gd name="connsiteX56" fmla="*/ 127584 w 1067670"/>
                  <a:gd name="connsiteY56" fmla="*/ 300096 h 2320241"/>
                  <a:gd name="connsiteX57" fmla="*/ 248234 w 1067670"/>
                  <a:gd name="connsiteY57" fmla="*/ 261996 h 2320241"/>
                  <a:gd name="connsiteX58" fmla="*/ 305384 w 1067670"/>
                  <a:gd name="connsiteY58" fmla="*/ 293746 h 2320241"/>
                  <a:gd name="connsiteX59" fmla="*/ 349834 w 1067670"/>
                  <a:gd name="connsiteY59" fmla="*/ 255646 h 2320241"/>
                  <a:gd name="connsiteX60" fmla="*/ 464134 w 1067670"/>
                  <a:gd name="connsiteY60" fmla="*/ 268346 h 2320241"/>
                  <a:gd name="connsiteX61" fmla="*/ 527634 w 1067670"/>
                  <a:gd name="connsiteY61" fmla="*/ 357246 h 2320241"/>
                  <a:gd name="connsiteX62" fmla="*/ 521284 w 1067670"/>
                  <a:gd name="connsiteY62" fmla="*/ 287396 h 2320241"/>
                  <a:gd name="connsiteX63" fmla="*/ 508584 w 1067670"/>
                  <a:gd name="connsiteY63" fmla="*/ 192146 h 2320241"/>
                  <a:gd name="connsiteX64" fmla="*/ 540334 w 1067670"/>
                  <a:gd name="connsiteY64" fmla="*/ 90546 h 2320241"/>
                  <a:gd name="connsiteX65" fmla="*/ 540334 w 1067670"/>
                  <a:gd name="connsiteY65" fmla="*/ 1646 h 2320241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0059 w 1067670"/>
                  <a:gd name="connsiteY21" fmla="*/ 1230371 h 2320000"/>
                  <a:gd name="connsiteX22" fmla="*/ 911809 w 1067670"/>
                  <a:gd name="connsiteY22" fmla="*/ 158914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94334 w 1067670"/>
                  <a:gd name="connsiteY31" fmla="*/ 99859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32434 w 1067670"/>
                  <a:gd name="connsiteY40" fmla="*/ 465196 h 2320000"/>
                  <a:gd name="connsiteX41" fmla="*/ 819734 w 1067670"/>
                  <a:gd name="connsiteY41" fmla="*/ 369946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0059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94334 w 1067670"/>
                  <a:gd name="connsiteY31" fmla="*/ 99859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32434 w 1067670"/>
                  <a:gd name="connsiteY40" fmla="*/ 465196 h 2320000"/>
                  <a:gd name="connsiteX41" fmla="*/ 819734 w 1067670"/>
                  <a:gd name="connsiteY41" fmla="*/ 369946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94334 w 1067670"/>
                  <a:gd name="connsiteY31" fmla="*/ 99859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32434 w 1067670"/>
                  <a:gd name="connsiteY40" fmla="*/ 465196 h 2320000"/>
                  <a:gd name="connsiteX41" fmla="*/ 819734 w 1067670"/>
                  <a:gd name="connsiteY41" fmla="*/ 369946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32434 w 1067670"/>
                  <a:gd name="connsiteY40" fmla="*/ 465196 h 2320000"/>
                  <a:gd name="connsiteX41" fmla="*/ 819734 w 1067670"/>
                  <a:gd name="connsiteY41" fmla="*/ 369946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32434 w 1067670"/>
                  <a:gd name="connsiteY40" fmla="*/ 4651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699084 w 1067670"/>
                  <a:gd name="connsiteY35" fmla="*/ 66204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699084 w 1067670"/>
                  <a:gd name="connsiteY35" fmla="*/ 66204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699084 w 1067670"/>
                  <a:gd name="connsiteY35" fmla="*/ 66204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699084 w 1067670"/>
                  <a:gd name="connsiteY35" fmla="*/ 66204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3398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771 h 2320125"/>
                  <a:gd name="connsiteX1" fmla="*/ 438734 w 1067670"/>
                  <a:gd name="connsiteY1" fmla="*/ 173221 h 2320125"/>
                  <a:gd name="connsiteX2" fmla="*/ 356184 w 1067670"/>
                  <a:gd name="connsiteY2" fmla="*/ 204971 h 2320125"/>
                  <a:gd name="connsiteX3" fmla="*/ 260934 w 1067670"/>
                  <a:gd name="connsiteY3" fmla="*/ 198621 h 2320125"/>
                  <a:gd name="connsiteX4" fmla="*/ 210134 w 1067670"/>
                  <a:gd name="connsiteY4" fmla="*/ 147821 h 2320125"/>
                  <a:gd name="connsiteX5" fmla="*/ 235534 w 1067670"/>
                  <a:gd name="connsiteY5" fmla="*/ 224021 h 2320125"/>
                  <a:gd name="connsiteX6" fmla="*/ 146634 w 1067670"/>
                  <a:gd name="connsiteY6" fmla="*/ 230371 h 2320125"/>
                  <a:gd name="connsiteX7" fmla="*/ 51384 w 1067670"/>
                  <a:gd name="connsiteY7" fmla="*/ 179571 h 2320125"/>
                  <a:gd name="connsiteX8" fmla="*/ 584 w 1067670"/>
                  <a:gd name="connsiteY8" fmla="*/ 198621 h 2320125"/>
                  <a:gd name="connsiteX9" fmla="*/ 83134 w 1067670"/>
                  <a:gd name="connsiteY9" fmla="*/ 230371 h 2320125"/>
                  <a:gd name="connsiteX10" fmla="*/ 121234 w 1067670"/>
                  <a:gd name="connsiteY10" fmla="*/ 268471 h 2320125"/>
                  <a:gd name="connsiteX11" fmla="*/ 6934 w 1067670"/>
                  <a:gd name="connsiteY11" fmla="*/ 370071 h 2320125"/>
                  <a:gd name="connsiteX12" fmla="*/ 38684 w 1067670"/>
                  <a:gd name="connsiteY12" fmla="*/ 528821 h 2320125"/>
                  <a:gd name="connsiteX13" fmla="*/ 95834 w 1067670"/>
                  <a:gd name="connsiteY13" fmla="*/ 643121 h 2320125"/>
                  <a:gd name="connsiteX14" fmla="*/ 108534 w 1067670"/>
                  <a:gd name="connsiteY14" fmla="*/ 757421 h 2320125"/>
                  <a:gd name="connsiteX15" fmla="*/ 121234 w 1067670"/>
                  <a:gd name="connsiteY15" fmla="*/ 636771 h 2320125"/>
                  <a:gd name="connsiteX16" fmla="*/ 210134 w 1067670"/>
                  <a:gd name="connsiteY16" fmla="*/ 605021 h 2320125"/>
                  <a:gd name="connsiteX17" fmla="*/ 324434 w 1067670"/>
                  <a:gd name="connsiteY17" fmla="*/ 630421 h 2320125"/>
                  <a:gd name="connsiteX18" fmla="*/ 451434 w 1067670"/>
                  <a:gd name="connsiteY18" fmla="*/ 757421 h 2320125"/>
                  <a:gd name="connsiteX19" fmla="*/ 603834 w 1067670"/>
                  <a:gd name="connsiteY19" fmla="*/ 897121 h 2320125"/>
                  <a:gd name="connsiteX20" fmla="*/ 775284 w 1067670"/>
                  <a:gd name="connsiteY20" fmla="*/ 1011421 h 2320125"/>
                  <a:gd name="connsiteX21" fmla="*/ 889584 w 1067670"/>
                  <a:gd name="connsiteY21" fmla="*/ 1230496 h 2320125"/>
                  <a:gd name="connsiteX22" fmla="*/ 921334 w 1067670"/>
                  <a:gd name="connsiteY22" fmla="*/ 1582921 h 2320125"/>
                  <a:gd name="connsiteX23" fmla="*/ 832434 w 1067670"/>
                  <a:gd name="connsiteY23" fmla="*/ 1960746 h 2320125"/>
                  <a:gd name="connsiteX24" fmla="*/ 740359 w 1067670"/>
                  <a:gd name="connsiteY24" fmla="*/ 2116321 h 2320125"/>
                  <a:gd name="connsiteX25" fmla="*/ 657809 w 1067670"/>
                  <a:gd name="connsiteY25" fmla="*/ 2230621 h 2320125"/>
                  <a:gd name="connsiteX26" fmla="*/ 629234 w 1067670"/>
                  <a:gd name="connsiteY26" fmla="*/ 2319521 h 2320125"/>
                  <a:gd name="connsiteX27" fmla="*/ 724484 w 1067670"/>
                  <a:gd name="connsiteY27" fmla="*/ 2186171 h 2320125"/>
                  <a:gd name="connsiteX28" fmla="*/ 851484 w 1067670"/>
                  <a:gd name="connsiteY28" fmla="*/ 1982971 h 2320125"/>
                  <a:gd name="connsiteX29" fmla="*/ 946734 w 1067670"/>
                  <a:gd name="connsiteY29" fmla="*/ 1576571 h 2320125"/>
                  <a:gd name="connsiteX30" fmla="*/ 914984 w 1067670"/>
                  <a:gd name="connsiteY30" fmla="*/ 1214621 h 2320125"/>
                  <a:gd name="connsiteX31" fmla="*/ 787984 w 1067670"/>
                  <a:gd name="connsiteY31" fmla="*/ 992371 h 2320125"/>
                  <a:gd name="connsiteX32" fmla="*/ 578434 w 1067670"/>
                  <a:gd name="connsiteY32" fmla="*/ 865371 h 2320125"/>
                  <a:gd name="connsiteX33" fmla="*/ 502234 w 1067670"/>
                  <a:gd name="connsiteY33" fmla="*/ 782821 h 2320125"/>
                  <a:gd name="connsiteX34" fmla="*/ 553034 w 1067670"/>
                  <a:gd name="connsiteY34" fmla="*/ 744721 h 2320125"/>
                  <a:gd name="connsiteX35" fmla="*/ 699084 w 1067670"/>
                  <a:gd name="connsiteY35" fmla="*/ 662171 h 2320125"/>
                  <a:gd name="connsiteX36" fmla="*/ 807034 w 1067670"/>
                  <a:gd name="connsiteY36" fmla="*/ 528821 h 2320125"/>
                  <a:gd name="connsiteX37" fmla="*/ 984834 w 1067670"/>
                  <a:gd name="connsiteY37" fmla="*/ 547871 h 2320125"/>
                  <a:gd name="connsiteX38" fmla="*/ 1067384 w 1067670"/>
                  <a:gd name="connsiteY38" fmla="*/ 535171 h 2320125"/>
                  <a:gd name="connsiteX39" fmla="*/ 959434 w 1067670"/>
                  <a:gd name="connsiteY39" fmla="*/ 516121 h 2320125"/>
                  <a:gd name="connsiteX40" fmla="*/ 819734 w 1067670"/>
                  <a:gd name="connsiteY40" fmla="*/ 478021 h 2320125"/>
                  <a:gd name="connsiteX41" fmla="*/ 803859 w 1067670"/>
                  <a:gd name="connsiteY41" fmla="*/ 373246 h 2320125"/>
                  <a:gd name="connsiteX42" fmla="*/ 768934 w 1067670"/>
                  <a:gd name="connsiteY42" fmla="*/ 217671 h 2320125"/>
                  <a:gd name="connsiteX43" fmla="*/ 756234 w 1067670"/>
                  <a:gd name="connsiteY43" fmla="*/ 243071 h 2320125"/>
                  <a:gd name="connsiteX44" fmla="*/ 775284 w 1067670"/>
                  <a:gd name="connsiteY44" fmla="*/ 382771 h 2320125"/>
                  <a:gd name="connsiteX45" fmla="*/ 786396 w 1067670"/>
                  <a:gd name="connsiteY45" fmla="*/ 514533 h 2320125"/>
                  <a:gd name="connsiteX46" fmla="*/ 738771 w 1067670"/>
                  <a:gd name="connsiteY46" fmla="*/ 589146 h 2320125"/>
                  <a:gd name="connsiteX47" fmla="*/ 629234 w 1067670"/>
                  <a:gd name="connsiteY47" fmla="*/ 693921 h 2320125"/>
                  <a:gd name="connsiteX48" fmla="*/ 489534 w 1067670"/>
                  <a:gd name="connsiteY48" fmla="*/ 732021 h 2320125"/>
                  <a:gd name="connsiteX49" fmla="*/ 381584 w 1067670"/>
                  <a:gd name="connsiteY49" fmla="*/ 655821 h 2320125"/>
                  <a:gd name="connsiteX50" fmla="*/ 311734 w 1067670"/>
                  <a:gd name="connsiteY50" fmla="*/ 592321 h 2320125"/>
                  <a:gd name="connsiteX51" fmla="*/ 216484 w 1067670"/>
                  <a:gd name="connsiteY51" fmla="*/ 566921 h 2320125"/>
                  <a:gd name="connsiteX52" fmla="*/ 114884 w 1067670"/>
                  <a:gd name="connsiteY52" fmla="*/ 573271 h 2320125"/>
                  <a:gd name="connsiteX53" fmla="*/ 51384 w 1067670"/>
                  <a:gd name="connsiteY53" fmla="*/ 503421 h 2320125"/>
                  <a:gd name="connsiteX54" fmla="*/ 25984 w 1067670"/>
                  <a:gd name="connsiteY54" fmla="*/ 420871 h 2320125"/>
                  <a:gd name="connsiteX55" fmla="*/ 25984 w 1067670"/>
                  <a:gd name="connsiteY55" fmla="*/ 357371 h 2320125"/>
                  <a:gd name="connsiteX56" fmla="*/ 127584 w 1067670"/>
                  <a:gd name="connsiteY56" fmla="*/ 300221 h 2320125"/>
                  <a:gd name="connsiteX57" fmla="*/ 248234 w 1067670"/>
                  <a:gd name="connsiteY57" fmla="*/ 262121 h 2320125"/>
                  <a:gd name="connsiteX58" fmla="*/ 305384 w 1067670"/>
                  <a:gd name="connsiteY58" fmla="*/ 293871 h 2320125"/>
                  <a:gd name="connsiteX59" fmla="*/ 349834 w 1067670"/>
                  <a:gd name="connsiteY59" fmla="*/ 255771 h 2320125"/>
                  <a:gd name="connsiteX60" fmla="*/ 464134 w 1067670"/>
                  <a:gd name="connsiteY60" fmla="*/ 268471 h 2320125"/>
                  <a:gd name="connsiteX61" fmla="*/ 527634 w 1067670"/>
                  <a:gd name="connsiteY61" fmla="*/ 357371 h 2320125"/>
                  <a:gd name="connsiteX62" fmla="*/ 521284 w 1067670"/>
                  <a:gd name="connsiteY62" fmla="*/ 287521 h 2320125"/>
                  <a:gd name="connsiteX63" fmla="*/ 499059 w 1067670"/>
                  <a:gd name="connsiteY63" fmla="*/ 198621 h 2320125"/>
                  <a:gd name="connsiteX64" fmla="*/ 533984 w 1067670"/>
                  <a:gd name="connsiteY64" fmla="*/ 90671 h 2320125"/>
                  <a:gd name="connsiteX65" fmla="*/ 540334 w 1067670"/>
                  <a:gd name="connsiteY65" fmla="*/ 1771 h 2320125"/>
                  <a:gd name="connsiteX0" fmla="*/ 540334 w 1067670"/>
                  <a:gd name="connsiteY0" fmla="*/ 1686 h 2320040"/>
                  <a:gd name="connsiteX1" fmla="*/ 455403 w 1067670"/>
                  <a:gd name="connsiteY1" fmla="*/ 170755 h 2320040"/>
                  <a:gd name="connsiteX2" fmla="*/ 356184 w 1067670"/>
                  <a:gd name="connsiteY2" fmla="*/ 204886 h 2320040"/>
                  <a:gd name="connsiteX3" fmla="*/ 260934 w 1067670"/>
                  <a:gd name="connsiteY3" fmla="*/ 198536 h 2320040"/>
                  <a:gd name="connsiteX4" fmla="*/ 210134 w 1067670"/>
                  <a:gd name="connsiteY4" fmla="*/ 147736 h 2320040"/>
                  <a:gd name="connsiteX5" fmla="*/ 235534 w 1067670"/>
                  <a:gd name="connsiteY5" fmla="*/ 223936 h 2320040"/>
                  <a:gd name="connsiteX6" fmla="*/ 146634 w 1067670"/>
                  <a:gd name="connsiteY6" fmla="*/ 230286 h 2320040"/>
                  <a:gd name="connsiteX7" fmla="*/ 51384 w 1067670"/>
                  <a:gd name="connsiteY7" fmla="*/ 179486 h 2320040"/>
                  <a:gd name="connsiteX8" fmla="*/ 584 w 1067670"/>
                  <a:gd name="connsiteY8" fmla="*/ 198536 h 2320040"/>
                  <a:gd name="connsiteX9" fmla="*/ 83134 w 1067670"/>
                  <a:gd name="connsiteY9" fmla="*/ 230286 h 2320040"/>
                  <a:gd name="connsiteX10" fmla="*/ 121234 w 1067670"/>
                  <a:gd name="connsiteY10" fmla="*/ 268386 h 2320040"/>
                  <a:gd name="connsiteX11" fmla="*/ 6934 w 1067670"/>
                  <a:gd name="connsiteY11" fmla="*/ 369986 h 2320040"/>
                  <a:gd name="connsiteX12" fmla="*/ 38684 w 1067670"/>
                  <a:gd name="connsiteY12" fmla="*/ 528736 h 2320040"/>
                  <a:gd name="connsiteX13" fmla="*/ 95834 w 1067670"/>
                  <a:gd name="connsiteY13" fmla="*/ 643036 h 2320040"/>
                  <a:gd name="connsiteX14" fmla="*/ 108534 w 1067670"/>
                  <a:gd name="connsiteY14" fmla="*/ 757336 h 2320040"/>
                  <a:gd name="connsiteX15" fmla="*/ 121234 w 1067670"/>
                  <a:gd name="connsiteY15" fmla="*/ 636686 h 2320040"/>
                  <a:gd name="connsiteX16" fmla="*/ 210134 w 1067670"/>
                  <a:gd name="connsiteY16" fmla="*/ 604936 h 2320040"/>
                  <a:gd name="connsiteX17" fmla="*/ 324434 w 1067670"/>
                  <a:gd name="connsiteY17" fmla="*/ 630336 h 2320040"/>
                  <a:gd name="connsiteX18" fmla="*/ 451434 w 1067670"/>
                  <a:gd name="connsiteY18" fmla="*/ 757336 h 2320040"/>
                  <a:gd name="connsiteX19" fmla="*/ 603834 w 1067670"/>
                  <a:gd name="connsiteY19" fmla="*/ 897036 h 2320040"/>
                  <a:gd name="connsiteX20" fmla="*/ 775284 w 1067670"/>
                  <a:gd name="connsiteY20" fmla="*/ 1011336 h 2320040"/>
                  <a:gd name="connsiteX21" fmla="*/ 889584 w 1067670"/>
                  <a:gd name="connsiteY21" fmla="*/ 1230411 h 2320040"/>
                  <a:gd name="connsiteX22" fmla="*/ 921334 w 1067670"/>
                  <a:gd name="connsiteY22" fmla="*/ 1582836 h 2320040"/>
                  <a:gd name="connsiteX23" fmla="*/ 832434 w 1067670"/>
                  <a:gd name="connsiteY23" fmla="*/ 1960661 h 2320040"/>
                  <a:gd name="connsiteX24" fmla="*/ 740359 w 1067670"/>
                  <a:gd name="connsiteY24" fmla="*/ 2116236 h 2320040"/>
                  <a:gd name="connsiteX25" fmla="*/ 657809 w 1067670"/>
                  <a:gd name="connsiteY25" fmla="*/ 2230536 h 2320040"/>
                  <a:gd name="connsiteX26" fmla="*/ 629234 w 1067670"/>
                  <a:gd name="connsiteY26" fmla="*/ 2319436 h 2320040"/>
                  <a:gd name="connsiteX27" fmla="*/ 724484 w 1067670"/>
                  <a:gd name="connsiteY27" fmla="*/ 2186086 h 2320040"/>
                  <a:gd name="connsiteX28" fmla="*/ 851484 w 1067670"/>
                  <a:gd name="connsiteY28" fmla="*/ 1982886 h 2320040"/>
                  <a:gd name="connsiteX29" fmla="*/ 946734 w 1067670"/>
                  <a:gd name="connsiteY29" fmla="*/ 1576486 h 2320040"/>
                  <a:gd name="connsiteX30" fmla="*/ 914984 w 1067670"/>
                  <a:gd name="connsiteY30" fmla="*/ 1214536 h 2320040"/>
                  <a:gd name="connsiteX31" fmla="*/ 787984 w 1067670"/>
                  <a:gd name="connsiteY31" fmla="*/ 992286 h 2320040"/>
                  <a:gd name="connsiteX32" fmla="*/ 578434 w 1067670"/>
                  <a:gd name="connsiteY32" fmla="*/ 865286 h 2320040"/>
                  <a:gd name="connsiteX33" fmla="*/ 502234 w 1067670"/>
                  <a:gd name="connsiteY33" fmla="*/ 782736 h 2320040"/>
                  <a:gd name="connsiteX34" fmla="*/ 553034 w 1067670"/>
                  <a:gd name="connsiteY34" fmla="*/ 744636 h 2320040"/>
                  <a:gd name="connsiteX35" fmla="*/ 699084 w 1067670"/>
                  <a:gd name="connsiteY35" fmla="*/ 662086 h 2320040"/>
                  <a:gd name="connsiteX36" fmla="*/ 807034 w 1067670"/>
                  <a:gd name="connsiteY36" fmla="*/ 528736 h 2320040"/>
                  <a:gd name="connsiteX37" fmla="*/ 984834 w 1067670"/>
                  <a:gd name="connsiteY37" fmla="*/ 547786 h 2320040"/>
                  <a:gd name="connsiteX38" fmla="*/ 1067384 w 1067670"/>
                  <a:gd name="connsiteY38" fmla="*/ 535086 h 2320040"/>
                  <a:gd name="connsiteX39" fmla="*/ 959434 w 1067670"/>
                  <a:gd name="connsiteY39" fmla="*/ 516036 h 2320040"/>
                  <a:gd name="connsiteX40" fmla="*/ 819734 w 1067670"/>
                  <a:gd name="connsiteY40" fmla="*/ 477936 h 2320040"/>
                  <a:gd name="connsiteX41" fmla="*/ 803859 w 1067670"/>
                  <a:gd name="connsiteY41" fmla="*/ 373161 h 2320040"/>
                  <a:gd name="connsiteX42" fmla="*/ 768934 w 1067670"/>
                  <a:gd name="connsiteY42" fmla="*/ 217586 h 2320040"/>
                  <a:gd name="connsiteX43" fmla="*/ 756234 w 1067670"/>
                  <a:gd name="connsiteY43" fmla="*/ 242986 h 2320040"/>
                  <a:gd name="connsiteX44" fmla="*/ 775284 w 1067670"/>
                  <a:gd name="connsiteY44" fmla="*/ 382686 h 2320040"/>
                  <a:gd name="connsiteX45" fmla="*/ 786396 w 1067670"/>
                  <a:gd name="connsiteY45" fmla="*/ 514448 h 2320040"/>
                  <a:gd name="connsiteX46" fmla="*/ 738771 w 1067670"/>
                  <a:gd name="connsiteY46" fmla="*/ 589061 h 2320040"/>
                  <a:gd name="connsiteX47" fmla="*/ 629234 w 1067670"/>
                  <a:gd name="connsiteY47" fmla="*/ 693836 h 2320040"/>
                  <a:gd name="connsiteX48" fmla="*/ 489534 w 1067670"/>
                  <a:gd name="connsiteY48" fmla="*/ 731936 h 2320040"/>
                  <a:gd name="connsiteX49" fmla="*/ 381584 w 1067670"/>
                  <a:gd name="connsiteY49" fmla="*/ 655736 h 2320040"/>
                  <a:gd name="connsiteX50" fmla="*/ 311734 w 1067670"/>
                  <a:gd name="connsiteY50" fmla="*/ 592236 h 2320040"/>
                  <a:gd name="connsiteX51" fmla="*/ 216484 w 1067670"/>
                  <a:gd name="connsiteY51" fmla="*/ 566836 h 2320040"/>
                  <a:gd name="connsiteX52" fmla="*/ 114884 w 1067670"/>
                  <a:gd name="connsiteY52" fmla="*/ 573186 h 2320040"/>
                  <a:gd name="connsiteX53" fmla="*/ 51384 w 1067670"/>
                  <a:gd name="connsiteY53" fmla="*/ 503336 h 2320040"/>
                  <a:gd name="connsiteX54" fmla="*/ 25984 w 1067670"/>
                  <a:gd name="connsiteY54" fmla="*/ 420786 h 2320040"/>
                  <a:gd name="connsiteX55" fmla="*/ 25984 w 1067670"/>
                  <a:gd name="connsiteY55" fmla="*/ 357286 h 2320040"/>
                  <a:gd name="connsiteX56" fmla="*/ 127584 w 1067670"/>
                  <a:gd name="connsiteY56" fmla="*/ 300136 h 2320040"/>
                  <a:gd name="connsiteX57" fmla="*/ 248234 w 1067670"/>
                  <a:gd name="connsiteY57" fmla="*/ 262036 h 2320040"/>
                  <a:gd name="connsiteX58" fmla="*/ 305384 w 1067670"/>
                  <a:gd name="connsiteY58" fmla="*/ 293786 h 2320040"/>
                  <a:gd name="connsiteX59" fmla="*/ 349834 w 1067670"/>
                  <a:gd name="connsiteY59" fmla="*/ 255686 h 2320040"/>
                  <a:gd name="connsiteX60" fmla="*/ 464134 w 1067670"/>
                  <a:gd name="connsiteY60" fmla="*/ 268386 h 2320040"/>
                  <a:gd name="connsiteX61" fmla="*/ 527634 w 1067670"/>
                  <a:gd name="connsiteY61" fmla="*/ 357286 h 2320040"/>
                  <a:gd name="connsiteX62" fmla="*/ 521284 w 1067670"/>
                  <a:gd name="connsiteY62" fmla="*/ 287436 h 2320040"/>
                  <a:gd name="connsiteX63" fmla="*/ 499059 w 1067670"/>
                  <a:gd name="connsiteY63" fmla="*/ 198536 h 2320040"/>
                  <a:gd name="connsiteX64" fmla="*/ 533984 w 1067670"/>
                  <a:gd name="connsiteY64" fmla="*/ 90586 h 2320040"/>
                  <a:gd name="connsiteX65" fmla="*/ 540334 w 1067670"/>
                  <a:gd name="connsiteY65" fmla="*/ 1686 h 2320040"/>
                  <a:gd name="connsiteX0" fmla="*/ 540334 w 1067670"/>
                  <a:gd name="connsiteY0" fmla="*/ 1686 h 2320040"/>
                  <a:gd name="connsiteX1" fmla="*/ 455403 w 1067670"/>
                  <a:gd name="connsiteY1" fmla="*/ 170755 h 2320040"/>
                  <a:gd name="connsiteX2" fmla="*/ 356184 w 1067670"/>
                  <a:gd name="connsiteY2" fmla="*/ 204886 h 2320040"/>
                  <a:gd name="connsiteX3" fmla="*/ 260934 w 1067670"/>
                  <a:gd name="connsiteY3" fmla="*/ 198536 h 2320040"/>
                  <a:gd name="connsiteX4" fmla="*/ 210134 w 1067670"/>
                  <a:gd name="connsiteY4" fmla="*/ 147736 h 2320040"/>
                  <a:gd name="connsiteX5" fmla="*/ 235534 w 1067670"/>
                  <a:gd name="connsiteY5" fmla="*/ 223936 h 2320040"/>
                  <a:gd name="connsiteX6" fmla="*/ 146634 w 1067670"/>
                  <a:gd name="connsiteY6" fmla="*/ 230286 h 2320040"/>
                  <a:gd name="connsiteX7" fmla="*/ 51384 w 1067670"/>
                  <a:gd name="connsiteY7" fmla="*/ 179486 h 2320040"/>
                  <a:gd name="connsiteX8" fmla="*/ 584 w 1067670"/>
                  <a:gd name="connsiteY8" fmla="*/ 198536 h 2320040"/>
                  <a:gd name="connsiteX9" fmla="*/ 83134 w 1067670"/>
                  <a:gd name="connsiteY9" fmla="*/ 230286 h 2320040"/>
                  <a:gd name="connsiteX10" fmla="*/ 121234 w 1067670"/>
                  <a:gd name="connsiteY10" fmla="*/ 268386 h 2320040"/>
                  <a:gd name="connsiteX11" fmla="*/ 6934 w 1067670"/>
                  <a:gd name="connsiteY11" fmla="*/ 369986 h 2320040"/>
                  <a:gd name="connsiteX12" fmla="*/ 38684 w 1067670"/>
                  <a:gd name="connsiteY12" fmla="*/ 528736 h 2320040"/>
                  <a:gd name="connsiteX13" fmla="*/ 95834 w 1067670"/>
                  <a:gd name="connsiteY13" fmla="*/ 643036 h 2320040"/>
                  <a:gd name="connsiteX14" fmla="*/ 108534 w 1067670"/>
                  <a:gd name="connsiteY14" fmla="*/ 757336 h 2320040"/>
                  <a:gd name="connsiteX15" fmla="*/ 121234 w 1067670"/>
                  <a:gd name="connsiteY15" fmla="*/ 636686 h 2320040"/>
                  <a:gd name="connsiteX16" fmla="*/ 210134 w 1067670"/>
                  <a:gd name="connsiteY16" fmla="*/ 604936 h 2320040"/>
                  <a:gd name="connsiteX17" fmla="*/ 324434 w 1067670"/>
                  <a:gd name="connsiteY17" fmla="*/ 630336 h 2320040"/>
                  <a:gd name="connsiteX18" fmla="*/ 451434 w 1067670"/>
                  <a:gd name="connsiteY18" fmla="*/ 757336 h 2320040"/>
                  <a:gd name="connsiteX19" fmla="*/ 603834 w 1067670"/>
                  <a:gd name="connsiteY19" fmla="*/ 897036 h 2320040"/>
                  <a:gd name="connsiteX20" fmla="*/ 775284 w 1067670"/>
                  <a:gd name="connsiteY20" fmla="*/ 1011336 h 2320040"/>
                  <a:gd name="connsiteX21" fmla="*/ 889584 w 1067670"/>
                  <a:gd name="connsiteY21" fmla="*/ 1230411 h 2320040"/>
                  <a:gd name="connsiteX22" fmla="*/ 921334 w 1067670"/>
                  <a:gd name="connsiteY22" fmla="*/ 1582836 h 2320040"/>
                  <a:gd name="connsiteX23" fmla="*/ 832434 w 1067670"/>
                  <a:gd name="connsiteY23" fmla="*/ 1960661 h 2320040"/>
                  <a:gd name="connsiteX24" fmla="*/ 740359 w 1067670"/>
                  <a:gd name="connsiteY24" fmla="*/ 2116236 h 2320040"/>
                  <a:gd name="connsiteX25" fmla="*/ 657809 w 1067670"/>
                  <a:gd name="connsiteY25" fmla="*/ 2230536 h 2320040"/>
                  <a:gd name="connsiteX26" fmla="*/ 629234 w 1067670"/>
                  <a:gd name="connsiteY26" fmla="*/ 2319436 h 2320040"/>
                  <a:gd name="connsiteX27" fmla="*/ 724484 w 1067670"/>
                  <a:gd name="connsiteY27" fmla="*/ 2186086 h 2320040"/>
                  <a:gd name="connsiteX28" fmla="*/ 851484 w 1067670"/>
                  <a:gd name="connsiteY28" fmla="*/ 1982886 h 2320040"/>
                  <a:gd name="connsiteX29" fmla="*/ 946734 w 1067670"/>
                  <a:gd name="connsiteY29" fmla="*/ 1576486 h 2320040"/>
                  <a:gd name="connsiteX30" fmla="*/ 914984 w 1067670"/>
                  <a:gd name="connsiteY30" fmla="*/ 1214536 h 2320040"/>
                  <a:gd name="connsiteX31" fmla="*/ 787984 w 1067670"/>
                  <a:gd name="connsiteY31" fmla="*/ 992286 h 2320040"/>
                  <a:gd name="connsiteX32" fmla="*/ 578434 w 1067670"/>
                  <a:gd name="connsiteY32" fmla="*/ 865286 h 2320040"/>
                  <a:gd name="connsiteX33" fmla="*/ 502234 w 1067670"/>
                  <a:gd name="connsiteY33" fmla="*/ 782736 h 2320040"/>
                  <a:gd name="connsiteX34" fmla="*/ 553034 w 1067670"/>
                  <a:gd name="connsiteY34" fmla="*/ 744636 h 2320040"/>
                  <a:gd name="connsiteX35" fmla="*/ 699084 w 1067670"/>
                  <a:gd name="connsiteY35" fmla="*/ 662086 h 2320040"/>
                  <a:gd name="connsiteX36" fmla="*/ 807034 w 1067670"/>
                  <a:gd name="connsiteY36" fmla="*/ 528736 h 2320040"/>
                  <a:gd name="connsiteX37" fmla="*/ 984834 w 1067670"/>
                  <a:gd name="connsiteY37" fmla="*/ 547786 h 2320040"/>
                  <a:gd name="connsiteX38" fmla="*/ 1067384 w 1067670"/>
                  <a:gd name="connsiteY38" fmla="*/ 535086 h 2320040"/>
                  <a:gd name="connsiteX39" fmla="*/ 959434 w 1067670"/>
                  <a:gd name="connsiteY39" fmla="*/ 516036 h 2320040"/>
                  <a:gd name="connsiteX40" fmla="*/ 819734 w 1067670"/>
                  <a:gd name="connsiteY40" fmla="*/ 477936 h 2320040"/>
                  <a:gd name="connsiteX41" fmla="*/ 803859 w 1067670"/>
                  <a:gd name="connsiteY41" fmla="*/ 373161 h 2320040"/>
                  <a:gd name="connsiteX42" fmla="*/ 768934 w 1067670"/>
                  <a:gd name="connsiteY42" fmla="*/ 217586 h 2320040"/>
                  <a:gd name="connsiteX43" fmla="*/ 756234 w 1067670"/>
                  <a:gd name="connsiteY43" fmla="*/ 242986 h 2320040"/>
                  <a:gd name="connsiteX44" fmla="*/ 775284 w 1067670"/>
                  <a:gd name="connsiteY44" fmla="*/ 382686 h 2320040"/>
                  <a:gd name="connsiteX45" fmla="*/ 786396 w 1067670"/>
                  <a:gd name="connsiteY45" fmla="*/ 514448 h 2320040"/>
                  <a:gd name="connsiteX46" fmla="*/ 738771 w 1067670"/>
                  <a:gd name="connsiteY46" fmla="*/ 589061 h 2320040"/>
                  <a:gd name="connsiteX47" fmla="*/ 629234 w 1067670"/>
                  <a:gd name="connsiteY47" fmla="*/ 693836 h 2320040"/>
                  <a:gd name="connsiteX48" fmla="*/ 489534 w 1067670"/>
                  <a:gd name="connsiteY48" fmla="*/ 731936 h 2320040"/>
                  <a:gd name="connsiteX49" fmla="*/ 381584 w 1067670"/>
                  <a:gd name="connsiteY49" fmla="*/ 655736 h 2320040"/>
                  <a:gd name="connsiteX50" fmla="*/ 311734 w 1067670"/>
                  <a:gd name="connsiteY50" fmla="*/ 592236 h 2320040"/>
                  <a:gd name="connsiteX51" fmla="*/ 216484 w 1067670"/>
                  <a:gd name="connsiteY51" fmla="*/ 566836 h 2320040"/>
                  <a:gd name="connsiteX52" fmla="*/ 114884 w 1067670"/>
                  <a:gd name="connsiteY52" fmla="*/ 573186 h 2320040"/>
                  <a:gd name="connsiteX53" fmla="*/ 51384 w 1067670"/>
                  <a:gd name="connsiteY53" fmla="*/ 503336 h 2320040"/>
                  <a:gd name="connsiteX54" fmla="*/ 25984 w 1067670"/>
                  <a:gd name="connsiteY54" fmla="*/ 420786 h 2320040"/>
                  <a:gd name="connsiteX55" fmla="*/ 25984 w 1067670"/>
                  <a:gd name="connsiteY55" fmla="*/ 357286 h 2320040"/>
                  <a:gd name="connsiteX56" fmla="*/ 127584 w 1067670"/>
                  <a:gd name="connsiteY56" fmla="*/ 300136 h 2320040"/>
                  <a:gd name="connsiteX57" fmla="*/ 248234 w 1067670"/>
                  <a:gd name="connsiteY57" fmla="*/ 262036 h 2320040"/>
                  <a:gd name="connsiteX58" fmla="*/ 305384 w 1067670"/>
                  <a:gd name="connsiteY58" fmla="*/ 293786 h 2320040"/>
                  <a:gd name="connsiteX59" fmla="*/ 349834 w 1067670"/>
                  <a:gd name="connsiteY59" fmla="*/ 255686 h 2320040"/>
                  <a:gd name="connsiteX60" fmla="*/ 464134 w 1067670"/>
                  <a:gd name="connsiteY60" fmla="*/ 268386 h 2320040"/>
                  <a:gd name="connsiteX61" fmla="*/ 527634 w 1067670"/>
                  <a:gd name="connsiteY61" fmla="*/ 357286 h 2320040"/>
                  <a:gd name="connsiteX62" fmla="*/ 521284 w 1067670"/>
                  <a:gd name="connsiteY62" fmla="*/ 287436 h 2320040"/>
                  <a:gd name="connsiteX63" fmla="*/ 499059 w 1067670"/>
                  <a:gd name="connsiteY63" fmla="*/ 198536 h 2320040"/>
                  <a:gd name="connsiteX64" fmla="*/ 533984 w 1067670"/>
                  <a:gd name="connsiteY64" fmla="*/ 90586 h 2320040"/>
                  <a:gd name="connsiteX65" fmla="*/ 540334 w 1067670"/>
                  <a:gd name="connsiteY65" fmla="*/ 1686 h 2320040"/>
                  <a:gd name="connsiteX0" fmla="*/ 540334 w 1067670"/>
                  <a:gd name="connsiteY0" fmla="*/ 1686 h 2320040"/>
                  <a:gd name="connsiteX1" fmla="*/ 455403 w 1067670"/>
                  <a:gd name="connsiteY1" fmla="*/ 170755 h 2320040"/>
                  <a:gd name="connsiteX2" fmla="*/ 356184 w 1067670"/>
                  <a:gd name="connsiteY2" fmla="*/ 204886 h 2320040"/>
                  <a:gd name="connsiteX3" fmla="*/ 260934 w 1067670"/>
                  <a:gd name="connsiteY3" fmla="*/ 198536 h 2320040"/>
                  <a:gd name="connsiteX4" fmla="*/ 210134 w 1067670"/>
                  <a:gd name="connsiteY4" fmla="*/ 147736 h 2320040"/>
                  <a:gd name="connsiteX5" fmla="*/ 235534 w 1067670"/>
                  <a:gd name="connsiteY5" fmla="*/ 223936 h 2320040"/>
                  <a:gd name="connsiteX6" fmla="*/ 146634 w 1067670"/>
                  <a:gd name="connsiteY6" fmla="*/ 230286 h 2320040"/>
                  <a:gd name="connsiteX7" fmla="*/ 51384 w 1067670"/>
                  <a:gd name="connsiteY7" fmla="*/ 179486 h 2320040"/>
                  <a:gd name="connsiteX8" fmla="*/ 584 w 1067670"/>
                  <a:gd name="connsiteY8" fmla="*/ 198536 h 2320040"/>
                  <a:gd name="connsiteX9" fmla="*/ 83134 w 1067670"/>
                  <a:gd name="connsiteY9" fmla="*/ 230286 h 2320040"/>
                  <a:gd name="connsiteX10" fmla="*/ 121234 w 1067670"/>
                  <a:gd name="connsiteY10" fmla="*/ 268386 h 2320040"/>
                  <a:gd name="connsiteX11" fmla="*/ 6934 w 1067670"/>
                  <a:gd name="connsiteY11" fmla="*/ 369986 h 2320040"/>
                  <a:gd name="connsiteX12" fmla="*/ 38684 w 1067670"/>
                  <a:gd name="connsiteY12" fmla="*/ 528736 h 2320040"/>
                  <a:gd name="connsiteX13" fmla="*/ 95834 w 1067670"/>
                  <a:gd name="connsiteY13" fmla="*/ 643036 h 2320040"/>
                  <a:gd name="connsiteX14" fmla="*/ 108534 w 1067670"/>
                  <a:gd name="connsiteY14" fmla="*/ 757336 h 2320040"/>
                  <a:gd name="connsiteX15" fmla="*/ 121234 w 1067670"/>
                  <a:gd name="connsiteY15" fmla="*/ 636686 h 2320040"/>
                  <a:gd name="connsiteX16" fmla="*/ 210134 w 1067670"/>
                  <a:gd name="connsiteY16" fmla="*/ 604936 h 2320040"/>
                  <a:gd name="connsiteX17" fmla="*/ 324434 w 1067670"/>
                  <a:gd name="connsiteY17" fmla="*/ 630336 h 2320040"/>
                  <a:gd name="connsiteX18" fmla="*/ 451434 w 1067670"/>
                  <a:gd name="connsiteY18" fmla="*/ 757336 h 2320040"/>
                  <a:gd name="connsiteX19" fmla="*/ 603834 w 1067670"/>
                  <a:gd name="connsiteY19" fmla="*/ 897036 h 2320040"/>
                  <a:gd name="connsiteX20" fmla="*/ 775284 w 1067670"/>
                  <a:gd name="connsiteY20" fmla="*/ 1011336 h 2320040"/>
                  <a:gd name="connsiteX21" fmla="*/ 889584 w 1067670"/>
                  <a:gd name="connsiteY21" fmla="*/ 1230411 h 2320040"/>
                  <a:gd name="connsiteX22" fmla="*/ 921334 w 1067670"/>
                  <a:gd name="connsiteY22" fmla="*/ 1582836 h 2320040"/>
                  <a:gd name="connsiteX23" fmla="*/ 832434 w 1067670"/>
                  <a:gd name="connsiteY23" fmla="*/ 1960661 h 2320040"/>
                  <a:gd name="connsiteX24" fmla="*/ 740359 w 1067670"/>
                  <a:gd name="connsiteY24" fmla="*/ 2116236 h 2320040"/>
                  <a:gd name="connsiteX25" fmla="*/ 657809 w 1067670"/>
                  <a:gd name="connsiteY25" fmla="*/ 2230536 h 2320040"/>
                  <a:gd name="connsiteX26" fmla="*/ 629234 w 1067670"/>
                  <a:gd name="connsiteY26" fmla="*/ 2319436 h 2320040"/>
                  <a:gd name="connsiteX27" fmla="*/ 724484 w 1067670"/>
                  <a:gd name="connsiteY27" fmla="*/ 2186086 h 2320040"/>
                  <a:gd name="connsiteX28" fmla="*/ 851484 w 1067670"/>
                  <a:gd name="connsiteY28" fmla="*/ 1982886 h 2320040"/>
                  <a:gd name="connsiteX29" fmla="*/ 946734 w 1067670"/>
                  <a:gd name="connsiteY29" fmla="*/ 1576486 h 2320040"/>
                  <a:gd name="connsiteX30" fmla="*/ 914984 w 1067670"/>
                  <a:gd name="connsiteY30" fmla="*/ 1214536 h 2320040"/>
                  <a:gd name="connsiteX31" fmla="*/ 787984 w 1067670"/>
                  <a:gd name="connsiteY31" fmla="*/ 992286 h 2320040"/>
                  <a:gd name="connsiteX32" fmla="*/ 578434 w 1067670"/>
                  <a:gd name="connsiteY32" fmla="*/ 865286 h 2320040"/>
                  <a:gd name="connsiteX33" fmla="*/ 502234 w 1067670"/>
                  <a:gd name="connsiteY33" fmla="*/ 782736 h 2320040"/>
                  <a:gd name="connsiteX34" fmla="*/ 553034 w 1067670"/>
                  <a:gd name="connsiteY34" fmla="*/ 744636 h 2320040"/>
                  <a:gd name="connsiteX35" fmla="*/ 699084 w 1067670"/>
                  <a:gd name="connsiteY35" fmla="*/ 662086 h 2320040"/>
                  <a:gd name="connsiteX36" fmla="*/ 807034 w 1067670"/>
                  <a:gd name="connsiteY36" fmla="*/ 528736 h 2320040"/>
                  <a:gd name="connsiteX37" fmla="*/ 984834 w 1067670"/>
                  <a:gd name="connsiteY37" fmla="*/ 547786 h 2320040"/>
                  <a:gd name="connsiteX38" fmla="*/ 1067384 w 1067670"/>
                  <a:gd name="connsiteY38" fmla="*/ 535086 h 2320040"/>
                  <a:gd name="connsiteX39" fmla="*/ 959434 w 1067670"/>
                  <a:gd name="connsiteY39" fmla="*/ 516036 h 2320040"/>
                  <a:gd name="connsiteX40" fmla="*/ 819734 w 1067670"/>
                  <a:gd name="connsiteY40" fmla="*/ 477936 h 2320040"/>
                  <a:gd name="connsiteX41" fmla="*/ 803859 w 1067670"/>
                  <a:gd name="connsiteY41" fmla="*/ 373161 h 2320040"/>
                  <a:gd name="connsiteX42" fmla="*/ 768934 w 1067670"/>
                  <a:gd name="connsiteY42" fmla="*/ 217586 h 2320040"/>
                  <a:gd name="connsiteX43" fmla="*/ 756234 w 1067670"/>
                  <a:gd name="connsiteY43" fmla="*/ 242986 h 2320040"/>
                  <a:gd name="connsiteX44" fmla="*/ 775284 w 1067670"/>
                  <a:gd name="connsiteY44" fmla="*/ 382686 h 2320040"/>
                  <a:gd name="connsiteX45" fmla="*/ 786396 w 1067670"/>
                  <a:gd name="connsiteY45" fmla="*/ 514448 h 2320040"/>
                  <a:gd name="connsiteX46" fmla="*/ 738771 w 1067670"/>
                  <a:gd name="connsiteY46" fmla="*/ 589061 h 2320040"/>
                  <a:gd name="connsiteX47" fmla="*/ 629234 w 1067670"/>
                  <a:gd name="connsiteY47" fmla="*/ 693836 h 2320040"/>
                  <a:gd name="connsiteX48" fmla="*/ 489534 w 1067670"/>
                  <a:gd name="connsiteY48" fmla="*/ 731936 h 2320040"/>
                  <a:gd name="connsiteX49" fmla="*/ 381584 w 1067670"/>
                  <a:gd name="connsiteY49" fmla="*/ 655736 h 2320040"/>
                  <a:gd name="connsiteX50" fmla="*/ 311734 w 1067670"/>
                  <a:gd name="connsiteY50" fmla="*/ 592236 h 2320040"/>
                  <a:gd name="connsiteX51" fmla="*/ 216484 w 1067670"/>
                  <a:gd name="connsiteY51" fmla="*/ 566836 h 2320040"/>
                  <a:gd name="connsiteX52" fmla="*/ 114884 w 1067670"/>
                  <a:gd name="connsiteY52" fmla="*/ 573186 h 2320040"/>
                  <a:gd name="connsiteX53" fmla="*/ 51384 w 1067670"/>
                  <a:gd name="connsiteY53" fmla="*/ 503336 h 2320040"/>
                  <a:gd name="connsiteX54" fmla="*/ 25984 w 1067670"/>
                  <a:gd name="connsiteY54" fmla="*/ 420786 h 2320040"/>
                  <a:gd name="connsiteX55" fmla="*/ 25984 w 1067670"/>
                  <a:gd name="connsiteY55" fmla="*/ 357286 h 2320040"/>
                  <a:gd name="connsiteX56" fmla="*/ 127584 w 1067670"/>
                  <a:gd name="connsiteY56" fmla="*/ 300136 h 2320040"/>
                  <a:gd name="connsiteX57" fmla="*/ 248234 w 1067670"/>
                  <a:gd name="connsiteY57" fmla="*/ 262036 h 2320040"/>
                  <a:gd name="connsiteX58" fmla="*/ 305384 w 1067670"/>
                  <a:gd name="connsiteY58" fmla="*/ 293786 h 2320040"/>
                  <a:gd name="connsiteX59" fmla="*/ 349834 w 1067670"/>
                  <a:gd name="connsiteY59" fmla="*/ 255686 h 2320040"/>
                  <a:gd name="connsiteX60" fmla="*/ 468897 w 1067670"/>
                  <a:gd name="connsiteY60" fmla="*/ 242193 h 2320040"/>
                  <a:gd name="connsiteX61" fmla="*/ 527634 w 1067670"/>
                  <a:gd name="connsiteY61" fmla="*/ 357286 h 2320040"/>
                  <a:gd name="connsiteX62" fmla="*/ 521284 w 1067670"/>
                  <a:gd name="connsiteY62" fmla="*/ 287436 h 2320040"/>
                  <a:gd name="connsiteX63" fmla="*/ 499059 w 1067670"/>
                  <a:gd name="connsiteY63" fmla="*/ 198536 h 2320040"/>
                  <a:gd name="connsiteX64" fmla="*/ 533984 w 1067670"/>
                  <a:gd name="connsiteY64" fmla="*/ 90586 h 2320040"/>
                  <a:gd name="connsiteX65" fmla="*/ 540334 w 1067670"/>
                  <a:gd name="connsiteY65" fmla="*/ 1686 h 2320040"/>
                  <a:gd name="connsiteX0" fmla="*/ 540334 w 1067670"/>
                  <a:gd name="connsiteY0" fmla="*/ 1686 h 2320040"/>
                  <a:gd name="connsiteX1" fmla="*/ 455403 w 1067670"/>
                  <a:gd name="connsiteY1" fmla="*/ 170755 h 2320040"/>
                  <a:gd name="connsiteX2" fmla="*/ 356184 w 1067670"/>
                  <a:gd name="connsiteY2" fmla="*/ 204886 h 2320040"/>
                  <a:gd name="connsiteX3" fmla="*/ 260934 w 1067670"/>
                  <a:gd name="connsiteY3" fmla="*/ 198536 h 2320040"/>
                  <a:gd name="connsiteX4" fmla="*/ 210134 w 1067670"/>
                  <a:gd name="connsiteY4" fmla="*/ 147736 h 2320040"/>
                  <a:gd name="connsiteX5" fmla="*/ 235534 w 1067670"/>
                  <a:gd name="connsiteY5" fmla="*/ 223936 h 2320040"/>
                  <a:gd name="connsiteX6" fmla="*/ 146634 w 1067670"/>
                  <a:gd name="connsiteY6" fmla="*/ 230286 h 2320040"/>
                  <a:gd name="connsiteX7" fmla="*/ 51384 w 1067670"/>
                  <a:gd name="connsiteY7" fmla="*/ 179486 h 2320040"/>
                  <a:gd name="connsiteX8" fmla="*/ 584 w 1067670"/>
                  <a:gd name="connsiteY8" fmla="*/ 198536 h 2320040"/>
                  <a:gd name="connsiteX9" fmla="*/ 83134 w 1067670"/>
                  <a:gd name="connsiteY9" fmla="*/ 230286 h 2320040"/>
                  <a:gd name="connsiteX10" fmla="*/ 121234 w 1067670"/>
                  <a:gd name="connsiteY10" fmla="*/ 268386 h 2320040"/>
                  <a:gd name="connsiteX11" fmla="*/ 6934 w 1067670"/>
                  <a:gd name="connsiteY11" fmla="*/ 369986 h 2320040"/>
                  <a:gd name="connsiteX12" fmla="*/ 38684 w 1067670"/>
                  <a:gd name="connsiteY12" fmla="*/ 528736 h 2320040"/>
                  <a:gd name="connsiteX13" fmla="*/ 95834 w 1067670"/>
                  <a:gd name="connsiteY13" fmla="*/ 643036 h 2320040"/>
                  <a:gd name="connsiteX14" fmla="*/ 108534 w 1067670"/>
                  <a:gd name="connsiteY14" fmla="*/ 757336 h 2320040"/>
                  <a:gd name="connsiteX15" fmla="*/ 121234 w 1067670"/>
                  <a:gd name="connsiteY15" fmla="*/ 636686 h 2320040"/>
                  <a:gd name="connsiteX16" fmla="*/ 210134 w 1067670"/>
                  <a:gd name="connsiteY16" fmla="*/ 604936 h 2320040"/>
                  <a:gd name="connsiteX17" fmla="*/ 324434 w 1067670"/>
                  <a:gd name="connsiteY17" fmla="*/ 630336 h 2320040"/>
                  <a:gd name="connsiteX18" fmla="*/ 451434 w 1067670"/>
                  <a:gd name="connsiteY18" fmla="*/ 757336 h 2320040"/>
                  <a:gd name="connsiteX19" fmla="*/ 603834 w 1067670"/>
                  <a:gd name="connsiteY19" fmla="*/ 897036 h 2320040"/>
                  <a:gd name="connsiteX20" fmla="*/ 775284 w 1067670"/>
                  <a:gd name="connsiteY20" fmla="*/ 1011336 h 2320040"/>
                  <a:gd name="connsiteX21" fmla="*/ 889584 w 1067670"/>
                  <a:gd name="connsiteY21" fmla="*/ 1230411 h 2320040"/>
                  <a:gd name="connsiteX22" fmla="*/ 921334 w 1067670"/>
                  <a:gd name="connsiteY22" fmla="*/ 1582836 h 2320040"/>
                  <a:gd name="connsiteX23" fmla="*/ 832434 w 1067670"/>
                  <a:gd name="connsiteY23" fmla="*/ 1960661 h 2320040"/>
                  <a:gd name="connsiteX24" fmla="*/ 740359 w 1067670"/>
                  <a:gd name="connsiteY24" fmla="*/ 2116236 h 2320040"/>
                  <a:gd name="connsiteX25" fmla="*/ 657809 w 1067670"/>
                  <a:gd name="connsiteY25" fmla="*/ 2230536 h 2320040"/>
                  <a:gd name="connsiteX26" fmla="*/ 629234 w 1067670"/>
                  <a:gd name="connsiteY26" fmla="*/ 2319436 h 2320040"/>
                  <a:gd name="connsiteX27" fmla="*/ 724484 w 1067670"/>
                  <a:gd name="connsiteY27" fmla="*/ 2186086 h 2320040"/>
                  <a:gd name="connsiteX28" fmla="*/ 851484 w 1067670"/>
                  <a:gd name="connsiteY28" fmla="*/ 1982886 h 2320040"/>
                  <a:gd name="connsiteX29" fmla="*/ 946734 w 1067670"/>
                  <a:gd name="connsiteY29" fmla="*/ 1576486 h 2320040"/>
                  <a:gd name="connsiteX30" fmla="*/ 914984 w 1067670"/>
                  <a:gd name="connsiteY30" fmla="*/ 1214536 h 2320040"/>
                  <a:gd name="connsiteX31" fmla="*/ 787984 w 1067670"/>
                  <a:gd name="connsiteY31" fmla="*/ 992286 h 2320040"/>
                  <a:gd name="connsiteX32" fmla="*/ 578434 w 1067670"/>
                  <a:gd name="connsiteY32" fmla="*/ 865286 h 2320040"/>
                  <a:gd name="connsiteX33" fmla="*/ 502234 w 1067670"/>
                  <a:gd name="connsiteY33" fmla="*/ 782736 h 2320040"/>
                  <a:gd name="connsiteX34" fmla="*/ 553034 w 1067670"/>
                  <a:gd name="connsiteY34" fmla="*/ 744636 h 2320040"/>
                  <a:gd name="connsiteX35" fmla="*/ 699084 w 1067670"/>
                  <a:gd name="connsiteY35" fmla="*/ 662086 h 2320040"/>
                  <a:gd name="connsiteX36" fmla="*/ 807034 w 1067670"/>
                  <a:gd name="connsiteY36" fmla="*/ 528736 h 2320040"/>
                  <a:gd name="connsiteX37" fmla="*/ 984834 w 1067670"/>
                  <a:gd name="connsiteY37" fmla="*/ 547786 h 2320040"/>
                  <a:gd name="connsiteX38" fmla="*/ 1067384 w 1067670"/>
                  <a:gd name="connsiteY38" fmla="*/ 535086 h 2320040"/>
                  <a:gd name="connsiteX39" fmla="*/ 959434 w 1067670"/>
                  <a:gd name="connsiteY39" fmla="*/ 516036 h 2320040"/>
                  <a:gd name="connsiteX40" fmla="*/ 819734 w 1067670"/>
                  <a:gd name="connsiteY40" fmla="*/ 477936 h 2320040"/>
                  <a:gd name="connsiteX41" fmla="*/ 803859 w 1067670"/>
                  <a:gd name="connsiteY41" fmla="*/ 373161 h 2320040"/>
                  <a:gd name="connsiteX42" fmla="*/ 768934 w 1067670"/>
                  <a:gd name="connsiteY42" fmla="*/ 217586 h 2320040"/>
                  <a:gd name="connsiteX43" fmla="*/ 756234 w 1067670"/>
                  <a:gd name="connsiteY43" fmla="*/ 242986 h 2320040"/>
                  <a:gd name="connsiteX44" fmla="*/ 775284 w 1067670"/>
                  <a:gd name="connsiteY44" fmla="*/ 382686 h 2320040"/>
                  <a:gd name="connsiteX45" fmla="*/ 786396 w 1067670"/>
                  <a:gd name="connsiteY45" fmla="*/ 514448 h 2320040"/>
                  <a:gd name="connsiteX46" fmla="*/ 738771 w 1067670"/>
                  <a:gd name="connsiteY46" fmla="*/ 589061 h 2320040"/>
                  <a:gd name="connsiteX47" fmla="*/ 629234 w 1067670"/>
                  <a:gd name="connsiteY47" fmla="*/ 693836 h 2320040"/>
                  <a:gd name="connsiteX48" fmla="*/ 489534 w 1067670"/>
                  <a:gd name="connsiteY48" fmla="*/ 731936 h 2320040"/>
                  <a:gd name="connsiteX49" fmla="*/ 381584 w 1067670"/>
                  <a:gd name="connsiteY49" fmla="*/ 655736 h 2320040"/>
                  <a:gd name="connsiteX50" fmla="*/ 311734 w 1067670"/>
                  <a:gd name="connsiteY50" fmla="*/ 592236 h 2320040"/>
                  <a:gd name="connsiteX51" fmla="*/ 216484 w 1067670"/>
                  <a:gd name="connsiteY51" fmla="*/ 566836 h 2320040"/>
                  <a:gd name="connsiteX52" fmla="*/ 114884 w 1067670"/>
                  <a:gd name="connsiteY52" fmla="*/ 573186 h 2320040"/>
                  <a:gd name="connsiteX53" fmla="*/ 51384 w 1067670"/>
                  <a:gd name="connsiteY53" fmla="*/ 503336 h 2320040"/>
                  <a:gd name="connsiteX54" fmla="*/ 25984 w 1067670"/>
                  <a:gd name="connsiteY54" fmla="*/ 420786 h 2320040"/>
                  <a:gd name="connsiteX55" fmla="*/ 25984 w 1067670"/>
                  <a:gd name="connsiteY55" fmla="*/ 357286 h 2320040"/>
                  <a:gd name="connsiteX56" fmla="*/ 127584 w 1067670"/>
                  <a:gd name="connsiteY56" fmla="*/ 300136 h 2320040"/>
                  <a:gd name="connsiteX57" fmla="*/ 248234 w 1067670"/>
                  <a:gd name="connsiteY57" fmla="*/ 262036 h 2320040"/>
                  <a:gd name="connsiteX58" fmla="*/ 305384 w 1067670"/>
                  <a:gd name="connsiteY58" fmla="*/ 293786 h 2320040"/>
                  <a:gd name="connsiteX59" fmla="*/ 316496 w 1067670"/>
                  <a:gd name="connsiteY59" fmla="*/ 253304 h 2320040"/>
                  <a:gd name="connsiteX60" fmla="*/ 468897 w 1067670"/>
                  <a:gd name="connsiteY60" fmla="*/ 242193 h 2320040"/>
                  <a:gd name="connsiteX61" fmla="*/ 527634 w 1067670"/>
                  <a:gd name="connsiteY61" fmla="*/ 357286 h 2320040"/>
                  <a:gd name="connsiteX62" fmla="*/ 521284 w 1067670"/>
                  <a:gd name="connsiteY62" fmla="*/ 287436 h 2320040"/>
                  <a:gd name="connsiteX63" fmla="*/ 499059 w 1067670"/>
                  <a:gd name="connsiteY63" fmla="*/ 198536 h 2320040"/>
                  <a:gd name="connsiteX64" fmla="*/ 533984 w 1067670"/>
                  <a:gd name="connsiteY64" fmla="*/ 90586 h 2320040"/>
                  <a:gd name="connsiteX65" fmla="*/ 540334 w 1067670"/>
                  <a:gd name="connsiteY65" fmla="*/ 1686 h 2320040"/>
                  <a:gd name="connsiteX0" fmla="*/ 539903 w 1067239"/>
                  <a:gd name="connsiteY0" fmla="*/ 1686 h 2320040"/>
                  <a:gd name="connsiteX1" fmla="*/ 454972 w 1067239"/>
                  <a:gd name="connsiteY1" fmla="*/ 170755 h 2320040"/>
                  <a:gd name="connsiteX2" fmla="*/ 355753 w 1067239"/>
                  <a:gd name="connsiteY2" fmla="*/ 204886 h 2320040"/>
                  <a:gd name="connsiteX3" fmla="*/ 260503 w 1067239"/>
                  <a:gd name="connsiteY3" fmla="*/ 198536 h 2320040"/>
                  <a:gd name="connsiteX4" fmla="*/ 209703 w 1067239"/>
                  <a:gd name="connsiteY4" fmla="*/ 147736 h 2320040"/>
                  <a:gd name="connsiteX5" fmla="*/ 235103 w 1067239"/>
                  <a:gd name="connsiteY5" fmla="*/ 223936 h 2320040"/>
                  <a:gd name="connsiteX6" fmla="*/ 146203 w 1067239"/>
                  <a:gd name="connsiteY6" fmla="*/ 230286 h 2320040"/>
                  <a:gd name="connsiteX7" fmla="*/ 50953 w 1067239"/>
                  <a:gd name="connsiteY7" fmla="*/ 179486 h 2320040"/>
                  <a:gd name="connsiteX8" fmla="*/ 153 w 1067239"/>
                  <a:gd name="connsiteY8" fmla="*/ 198536 h 2320040"/>
                  <a:gd name="connsiteX9" fmla="*/ 66034 w 1067239"/>
                  <a:gd name="connsiteY9" fmla="*/ 206473 h 2320040"/>
                  <a:gd name="connsiteX10" fmla="*/ 120803 w 1067239"/>
                  <a:gd name="connsiteY10" fmla="*/ 268386 h 2320040"/>
                  <a:gd name="connsiteX11" fmla="*/ 6503 w 1067239"/>
                  <a:gd name="connsiteY11" fmla="*/ 369986 h 2320040"/>
                  <a:gd name="connsiteX12" fmla="*/ 38253 w 1067239"/>
                  <a:gd name="connsiteY12" fmla="*/ 528736 h 2320040"/>
                  <a:gd name="connsiteX13" fmla="*/ 95403 w 1067239"/>
                  <a:gd name="connsiteY13" fmla="*/ 643036 h 2320040"/>
                  <a:gd name="connsiteX14" fmla="*/ 108103 w 1067239"/>
                  <a:gd name="connsiteY14" fmla="*/ 757336 h 2320040"/>
                  <a:gd name="connsiteX15" fmla="*/ 120803 w 1067239"/>
                  <a:gd name="connsiteY15" fmla="*/ 636686 h 2320040"/>
                  <a:gd name="connsiteX16" fmla="*/ 209703 w 1067239"/>
                  <a:gd name="connsiteY16" fmla="*/ 604936 h 2320040"/>
                  <a:gd name="connsiteX17" fmla="*/ 324003 w 1067239"/>
                  <a:gd name="connsiteY17" fmla="*/ 630336 h 2320040"/>
                  <a:gd name="connsiteX18" fmla="*/ 451003 w 1067239"/>
                  <a:gd name="connsiteY18" fmla="*/ 757336 h 2320040"/>
                  <a:gd name="connsiteX19" fmla="*/ 603403 w 1067239"/>
                  <a:gd name="connsiteY19" fmla="*/ 897036 h 2320040"/>
                  <a:gd name="connsiteX20" fmla="*/ 774853 w 1067239"/>
                  <a:gd name="connsiteY20" fmla="*/ 1011336 h 2320040"/>
                  <a:gd name="connsiteX21" fmla="*/ 889153 w 1067239"/>
                  <a:gd name="connsiteY21" fmla="*/ 1230411 h 2320040"/>
                  <a:gd name="connsiteX22" fmla="*/ 920903 w 1067239"/>
                  <a:gd name="connsiteY22" fmla="*/ 1582836 h 2320040"/>
                  <a:gd name="connsiteX23" fmla="*/ 832003 w 1067239"/>
                  <a:gd name="connsiteY23" fmla="*/ 1960661 h 2320040"/>
                  <a:gd name="connsiteX24" fmla="*/ 739928 w 1067239"/>
                  <a:gd name="connsiteY24" fmla="*/ 2116236 h 2320040"/>
                  <a:gd name="connsiteX25" fmla="*/ 657378 w 1067239"/>
                  <a:gd name="connsiteY25" fmla="*/ 2230536 h 2320040"/>
                  <a:gd name="connsiteX26" fmla="*/ 628803 w 1067239"/>
                  <a:gd name="connsiteY26" fmla="*/ 2319436 h 2320040"/>
                  <a:gd name="connsiteX27" fmla="*/ 724053 w 1067239"/>
                  <a:gd name="connsiteY27" fmla="*/ 2186086 h 2320040"/>
                  <a:gd name="connsiteX28" fmla="*/ 851053 w 1067239"/>
                  <a:gd name="connsiteY28" fmla="*/ 1982886 h 2320040"/>
                  <a:gd name="connsiteX29" fmla="*/ 946303 w 1067239"/>
                  <a:gd name="connsiteY29" fmla="*/ 1576486 h 2320040"/>
                  <a:gd name="connsiteX30" fmla="*/ 914553 w 1067239"/>
                  <a:gd name="connsiteY30" fmla="*/ 1214536 h 2320040"/>
                  <a:gd name="connsiteX31" fmla="*/ 787553 w 1067239"/>
                  <a:gd name="connsiteY31" fmla="*/ 992286 h 2320040"/>
                  <a:gd name="connsiteX32" fmla="*/ 578003 w 1067239"/>
                  <a:gd name="connsiteY32" fmla="*/ 865286 h 2320040"/>
                  <a:gd name="connsiteX33" fmla="*/ 501803 w 1067239"/>
                  <a:gd name="connsiteY33" fmla="*/ 782736 h 2320040"/>
                  <a:gd name="connsiteX34" fmla="*/ 552603 w 1067239"/>
                  <a:gd name="connsiteY34" fmla="*/ 744636 h 2320040"/>
                  <a:gd name="connsiteX35" fmla="*/ 698653 w 1067239"/>
                  <a:gd name="connsiteY35" fmla="*/ 662086 h 2320040"/>
                  <a:gd name="connsiteX36" fmla="*/ 806603 w 1067239"/>
                  <a:gd name="connsiteY36" fmla="*/ 528736 h 2320040"/>
                  <a:gd name="connsiteX37" fmla="*/ 984403 w 1067239"/>
                  <a:gd name="connsiteY37" fmla="*/ 547786 h 2320040"/>
                  <a:gd name="connsiteX38" fmla="*/ 1066953 w 1067239"/>
                  <a:gd name="connsiteY38" fmla="*/ 535086 h 2320040"/>
                  <a:gd name="connsiteX39" fmla="*/ 959003 w 1067239"/>
                  <a:gd name="connsiteY39" fmla="*/ 516036 h 2320040"/>
                  <a:gd name="connsiteX40" fmla="*/ 819303 w 1067239"/>
                  <a:gd name="connsiteY40" fmla="*/ 477936 h 2320040"/>
                  <a:gd name="connsiteX41" fmla="*/ 803428 w 1067239"/>
                  <a:gd name="connsiteY41" fmla="*/ 373161 h 2320040"/>
                  <a:gd name="connsiteX42" fmla="*/ 768503 w 1067239"/>
                  <a:gd name="connsiteY42" fmla="*/ 217586 h 2320040"/>
                  <a:gd name="connsiteX43" fmla="*/ 755803 w 1067239"/>
                  <a:gd name="connsiteY43" fmla="*/ 242986 h 2320040"/>
                  <a:gd name="connsiteX44" fmla="*/ 774853 w 1067239"/>
                  <a:gd name="connsiteY44" fmla="*/ 382686 h 2320040"/>
                  <a:gd name="connsiteX45" fmla="*/ 785965 w 1067239"/>
                  <a:gd name="connsiteY45" fmla="*/ 514448 h 2320040"/>
                  <a:gd name="connsiteX46" fmla="*/ 738340 w 1067239"/>
                  <a:gd name="connsiteY46" fmla="*/ 589061 h 2320040"/>
                  <a:gd name="connsiteX47" fmla="*/ 628803 w 1067239"/>
                  <a:gd name="connsiteY47" fmla="*/ 693836 h 2320040"/>
                  <a:gd name="connsiteX48" fmla="*/ 489103 w 1067239"/>
                  <a:gd name="connsiteY48" fmla="*/ 731936 h 2320040"/>
                  <a:gd name="connsiteX49" fmla="*/ 381153 w 1067239"/>
                  <a:gd name="connsiteY49" fmla="*/ 655736 h 2320040"/>
                  <a:gd name="connsiteX50" fmla="*/ 311303 w 1067239"/>
                  <a:gd name="connsiteY50" fmla="*/ 592236 h 2320040"/>
                  <a:gd name="connsiteX51" fmla="*/ 216053 w 1067239"/>
                  <a:gd name="connsiteY51" fmla="*/ 566836 h 2320040"/>
                  <a:gd name="connsiteX52" fmla="*/ 114453 w 1067239"/>
                  <a:gd name="connsiteY52" fmla="*/ 573186 h 2320040"/>
                  <a:gd name="connsiteX53" fmla="*/ 50953 w 1067239"/>
                  <a:gd name="connsiteY53" fmla="*/ 503336 h 2320040"/>
                  <a:gd name="connsiteX54" fmla="*/ 25553 w 1067239"/>
                  <a:gd name="connsiteY54" fmla="*/ 420786 h 2320040"/>
                  <a:gd name="connsiteX55" fmla="*/ 25553 w 1067239"/>
                  <a:gd name="connsiteY55" fmla="*/ 357286 h 2320040"/>
                  <a:gd name="connsiteX56" fmla="*/ 127153 w 1067239"/>
                  <a:gd name="connsiteY56" fmla="*/ 300136 h 2320040"/>
                  <a:gd name="connsiteX57" fmla="*/ 247803 w 1067239"/>
                  <a:gd name="connsiteY57" fmla="*/ 262036 h 2320040"/>
                  <a:gd name="connsiteX58" fmla="*/ 304953 w 1067239"/>
                  <a:gd name="connsiteY58" fmla="*/ 293786 h 2320040"/>
                  <a:gd name="connsiteX59" fmla="*/ 316065 w 1067239"/>
                  <a:gd name="connsiteY59" fmla="*/ 253304 h 2320040"/>
                  <a:gd name="connsiteX60" fmla="*/ 468466 w 1067239"/>
                  <a:gd name="connsiteY60" fmla="*/ 242193 h 2320040"/>
                  <a:gd name="connsiteX61" fmla="*/ 527203 w 1067239"/>
                  <a:gd name="connsiteY61" fmla="*/ 357286 h 2320040"/>
                  <a:gd name="connsiteX62" fmla="*/ 520853 w 1067239"/>
                  <a:gd name="connsiteY62" fmla="*/ 287436 h 2320040"/>
                  <a:gd name="connsiteX63" fmla="*/ 498628 w 1067239"/>
                  <a:gd name="connsiteY63" fmla="*/ 198536 h 2320040"/>
                  <a:gd name="connsiteX64" fmla="*/ 533553 w 1067239"/>
                  <a:gd name="connsiteY64" fmla="*/ 90586 h 2320040"/>
                  <a:gd name="connsiteX65" fmla="*/ 539903 w 1067239"/>
                  <a:gd name="connsiteY65" fmla="*/ 1686 h 2320040"/>
                  <a:gd name="connsiteX0" fmla="*/ 539756 w 1067092"/>
                  <a:gd name="connsiteY0" fmla="*/ 1686 h 2320040"/>
                  <a:gd name="connsiteX1" fmla="*/ 454825 w 1067092"/>
                  <a:gd name="connsiteY1" fmla="*/ 170755 h 2320040"/>
                  <a:gd name="connsiteX2" fmla="*/ 355606 w 1067092"/>
                  <a:gd name="connsiteY2" fmla="*/ 204886 h 2320040"/>
                  <a:gd name="connsiteX3" fmla="*/ 260356 w 1067092"/>
                  <a:gd name="connsiteY3" fmla="*/ 198536 h 2320040"/>
                  <a:gd name="connsiteX4" fmla="*/ 209556 w 1067092"/>
                  <a:gd name="connsiteY4" fmla="*/ 147736 h 2320040"/>
                  <a:gd name="connsiteX5" fmla="*/ 234956 w 1067092"/>
                  <a:gd name="connsiteY5" fmla="*/ 223936 h 2320040"/>
                  <a:gd name="connsiteX6" fmla="*/ 146056 w 1067092"/>
                  <a:gd name="connsiteY6" fmla="*/ 230286 h 2320040"/>
                  <a:gd name="connsiteX7" fmla="*/ 62712 w 1067092"/>
                  <a:gd name="connsiteY7" fmla="*/ 186630 h 2320040"/>
                  <a:gd name="connsiteX8" fmla="*/ 6 w 1067092"/>
                  <a:gd name="connsiteY8" fmla="*/ 198536 h 2320040"/>
                  <a:gd name="connsiteX9" fmla="*/ 65887 w 1067092"/>
                  <a:gd name="connsiteY9" fmla="*/ 206473 h 2320040"/>
                  <a:gd name="connsiteX10" fmla="*/ 120656 w 1067092"/>
                  <a:gd name="connsiteY10" fmla="*/ 268386 h 2320040"/>
                  <a:gd name="connsiteX11" fmla="*/ 6356 w 1067092"/>
                  <a:gd name="connsiteY11" fmla="*/ 369986 h 2320040"/>
                  <a:gd name="connsiteX12" fmla="*/ 38106 w 1067092"/>
                  <a:gd name="connsiteY12" fmla="*/ 528736 h 2320040"/>
                  <a:gd name="connsiteX13" fmla="*/ 95256 w 1067092"/>
                  <a:gd name="connsiteY13" fmla="*/ 643036 h 2320040"/>
                  <a:gd name="connsiteX14" fmla="*/ 107956 w 1067092"/>
                  <a:gd name="connsiteY14" fmla="*/ 757336 h 2320040"/>
                  <a:gd name="connsiteX15" fmla="*/ 120656 w 1067092"/>
                  <a:gd name="connsiteY15" fmla="*/ 636686 h 2320040"/>
                  <a:gd name="connsiteX16" fmla="*/ 209556 w 1067092"/>
                  <a:gd name="connsiteY16" fmla="*/ 604936 h 2320040"/>
                  <a:gd name="connsiteX17" fmla="*/ 323856 w 1067092"/>
                  <a:gd name="connsiteY17" fmla="*/ 630336 h 2320040"/>
                  <a:gd name="connsiteX18" fmla="*/ 450856 w 1067092"/>
                  <a:gd name="connsiteY18" fmla="*/ 757336 h 2320040"/>
                  <a:gd name="connsiteX19" fmla="*/ 603256 w 1067092"/>
                  <a:gd name="connsiteY19" fmla="*/ 897036 h 2320040"/>
                  <a:gd name="connsiteX20" fmla="*/ 774706 w 1067092"/>
                  <a:gd name="connsiteY20" fmla="*/ 1011336 h 2320040"/>
                  <a:gd name="connsiteX21" fmla="*/ 889006 w 1067092"/>
                  <a:gd name="connsiteY21" fmla="*/ 1230411 h 2320040"/>
                  <a:gd name="connsiteX22" fmla="*/ 920756 w 1067092"/>
                  <a:gd name="connsiteY22" fmla="*/ 1582836 h 2320040"/>
                  <a:gd name="connsiteX23" fmla="*/ 831856 w 1067092"/>
                  <a:gd name="connsiteY23" fmla="*/ 1960661 h 2320040"/>
                  <a:gd name="connsiteX24" fmla="*/ 739781 w 1067092"/>
                  <a:gd name="connsiteY24" fmla="*/ 2116236 h 2320040"/>
                  <a:gd name="connsiteX25" fmla="*/ 657231 w 1067092"/>
                  <a:gd name="connsiteY25" fmla="*/ 2230536 h 2320040"/>
                  <a:gd name="connsiteX26" fmla="*/ 628656 w 1067092"/>
                  <a:gd name="connsiteY26" fmla="*/ 2319436 h 2320040"/>
                  <a:gd name="connsiteX27" fmla="*/ 723906 w 1067092"/>
                  <a:gd name="connsiteY27" fmla="*/ 2186086 h 2320040"/>
                  <a:gd name="connsiteX28" fmla="*/ 850906 w 1067092"/>
                  <a:gd name="connsiteY28" fmla="*/ 1982886 h 2320040"/>
                  <a:gd name="connsiteX29" fmla="*/ 946156 w 1067092"/>
                  <a:gd name="connsiteY29" fmla="*/ 1576486 h 2320040"/>
                  <a:gd name="connsiteX30" fmla="*/ 914406 w 1067092"/>
                  <a:gd name="connsiteY30" fmla="*/ 1214536 h 2320040"/>
                  <a:gd name="connsiteX31" fmla="*/ 787406 w 1067092"/>
                  <a:gd name="connsiteY31" fmla="*/ 992286 h 2320040"/>
                  <a:gd name="connsiteX32" fmla="*/ 577856 w 1067092"/>
                  <a:gd name="connsiteY32" fmla="*/ 865286 h 2320040"/>
                  <a:gd name="connsiteX33" fmla="*/ 501656 w 1067092"/>
                  <a:gd name="connsiteY33" fmla="*/ 782736 h 2320040"/>
                  <a:gd name="connsiteX34" fmla="*/ 552456 w 1067092"/>
                  <a:gd name="connsiteY34" fmla="*/ 744636 h 2320040"/>
                  <a:gd name="connsiteX35" fmla="*/ 698506 w 1067092"/>
                  <a:gd name="connsiteY35" fmla="*/ 662086 h 2320040"/>
                  <a:gd name="connsiteX36" fmla="*/ 806456 w 1067092"/>
                  <a:gd name="connsiteY36" fmla="*/ 528736 h 2320040"/>
                  <a:gd name="connsiteX37" fmla="*/ 984256 w 1067092"/>
                  <a:gd name="connsiteY37" fmla="*/ 547786 h 2320040"/>
                  <a:gd name="connsiteX38" fmla="*/ 1066806 w 1067092"/>
                  <a:gd name="connsiteY38" fmla="*/ 535086 h 2320040"/>
                  <a:gd name="connsiteX39" fmla="*/ 958856 w 1067092"/>
                  <a:gd name="connsiteY39" fmla="*/ 516036 h 2320040"/>
                  <a:gd name="connsiteX40" fmla="*/ 819156 w 1067092"/>
                  <a:gd name="connsiteY40" fmla="*/ 477936 h 2320040"/>
                  <a:gd name="connsiteX41" fmla="*/ 803281 w 1067092"/>
                  <a:gd name="connsiteY41" fmla="*/ 373161 h 2320040"/>
                  <a:gd name="connsiteX42" fmla="*/ 768356 w 1067092"/>
                  <a:gd name="connsiteY42" fmla="*/ 217586 h 2320040"/>
                  <a:gd name="connsiteX43" fmla="*/ 755656 w 1067092"/>
                  <a:gd name="connsiteY43" fmla="*/ 242986 h 2320040"/>
                  <a:gd name="connsiteX44" fmla="*/ 774706 w 1067092"/>
                  <a:gd name="connsiteY44" fmla="*/ 382686 h 2320040"/>
                  <a:gd name="connsiteX45" fmla="*/ 785818 w 1067092"/>
                  <a:gd name="connsiteY45" fmla="*/ 514448 h 2320040"/>
                  <a:gd name="connsiteX46" fmla="*/ 738193 w 1067092"/>
                  <a:gd name="connsiteY46" fmla="*/ 589061 h 2320040"/>
                  <a:gd name="connsiteX47" fmla="*/ 628656 w 1067092"/>
                  <a:gd name="connsiteY47" fmla="*/ 693836 h 2320040"/>
                  <a:gd name="connsiteX48" fmla="*/ 488956 w 1067092"/>
                  <a:gd name="connsiteY48" fmla="*/ 731936 h 2320040"/>
                  <a:gd name="connsiteX49" fmla="*/ 381006 w 1067092"/>
                  <a:gd name="connsiteY49" fmla="*/ 655736 h 2320040"/>
                  <a:gd name="connsiteX50" fmla="*/ 311156 w 1067092"/>
                  <a:gd name="connsiteY50" fmla="*/ 592236 h 2320040"/>
                  <a:gd name="connsiteX51" fmla="*/ 215906 w 1067092"/>
                  <a:gd name="connsiteY51" fmla="*/ 566836 h 2320040"/>
                  <a:gd name="connsiteX52" fmla="*/ 114306 w 1067092"/>
                  <a:gd name="connsiteY52" fmla="*/ 573186 h 2320040"/>
                  <a:gd name="connsiteX53" fmla="*/ 50806 w 1067092"/>
                  <a:gd name="connsiteY53" fmla="*/ 503336 h 2320040"/>
                  <a:gd name="connsiteX54" fmla="*/ 25406 w 1067092"/>
                  <a:gd name="connsiteY54" fmla="*/ 420786 h 2320040"/>
                  <a:gd name="connsiteX55" fmla="*/ 25406 w 1067092"/>
                  <a:gd name="connsiteY55" fmla="*/ 357286 h 2320040"/>
                  <a:gd name="connsiteX56" fmla="*/ 127006 w 1067092"/>
                  <a:gd name="connsiteY56" fmla="*/ 300136 h 2320040"/>
                  <a:gd name="connsiteX57" fmla="*/ 247656 w 1067092"/>
                  <a:gd name="connsiteY57" fmla="*/ 262036 h 2320040"/>
                  <a:gd name="connsiteX58" fmla="*/ 304806 w 1067092"/>
                  <a:gd name="connsiteY58" fmla="*/ 293786 h 2320040"/>
                  <a:gd name="connsiteX59" fmla="*/ 315918 w 1067092"/>
                  <a:gd name="connsiteY59" fmla="*/ 253304 h 2320040"/>
                  <a:gd name="connsiteX60" fmla="*/ 468319 w 1067092"/>
                  <a:gd name="connsiteY60" fmla="*/ 242193 h 2320040"/>
                  <a:gd name="connsiteX61" fmla="*/ 527056 w 1067092"/>
                  <a:gd name="connsiteY61" fmla="*/ 357286 h 2320040"/>
                  <a:gd name="connsiteX62" fmla="*/ 520706 w 1067092"/>
                  <a:gd name="connsiteY62" fmla="*/ 287436 h 2320040"/>
                  <a:gd name="connsiteX63" fmla="*/ 498481 w 1067092"/>
                  <a:gd name="connsiteY63" fmla="*/ 198536 h 2320040"/>
                  <a:gd name="connsiteX64" fmla="*/ 533406 w 1067092"/>
                  <a:gd name="connsiteY64" fmla="*/ 90586 h 2320040"/>
                  <a:gd name="connsiteX65" fmla="*/ 539756 w 1067092"/>
                  <a:gd name="connsiteY65" fmla="*/ 1686 h 2320040"/>
                  <a:gd name="connsiteX0" fmla="*/ 539756 w 1067092"/>
                  <a:gd name="connsiteY0" fmla="*/ 1686 h 2320040"/>
                  <a:gd name="connsiteX1" fmla="*/ 454825 w 1067092"/>
                  <a:gd name="connsiteY1" fmla="*/ 170755 h 2320040"/>
                  <a:gd name="connsiteX2" fmla="*/ 355606 w 1067092"/>
                  <a:gd name="connsiteY2" fmla="*/ 204886 h 2320040"/>
                  <a:gd name="connsiteX3" fmla="*/ 260356 w 1067092"/>
                  <a:gd name="connsiteY3" fmla="*/ 198536 h 2320040"/>
                  <a:gd name="connsiteX4" fmla="*/ 209556 w 1067092"/>
                  <a:gd name="connsiteY4" fmla="*/ 147736 h 2320040"/>
                  <a:gd name="connsiteX5" fmla="*/ 234956 w 1067092"/>
                  <a:gd name="connsiteY5" fmla="*/ 223936 h 2320040"/>
                  <a:gd name="connsiteX6" fmla="*/ 146056 w 1067092"/>
                  <a:gd name="connsiteY6" fmla="*/ 230286 h 2320040"/>
                  <a:gd name="connsiteX7" fmla="*/ 62712 w 1067092"/>
                  <a:gd name="connsiteY7" fmla="*/ 186630 h 2320040"/>
                  <a:gd name="connsiteX8" fmla="*/ 6 w 1067092"/>
                  <a:gd name="connsiteY8" fmla="*/ 198536 h 2320040"/>
                  <a:gd name="connsiteX9" fmla="*/ 65887 w 1067092"/>
                  <a:gd name="connsiteY9" fmla="*/ 206473 h 2320040"/>
                  <a:gd name="connsiteX10" fmla="*/ 120656 w 1067092"/>
                  <a:gd name="connsiteY10" fmla="*/ 268386 h 2320040"/>
                  <a:gd name="connsiteX11" fmla="*/ 6356 w 1067092"/>
                  <a:gd name="connsiteY11" fmla="*/ 369986 h 2320040"/>
                  <a:gd name="connsiteX12" fmla="*/ 38106 w 1067092"/>
                  <a:gd name="connsiteY12" fmla="*/ 528736 h 2320040"/>
                  <a:gd name="connsiteX13" fmla="*/ 95256 w 1067092"/>
                  <a:gd name="connsiteY13" fmla="*/ 643036 h 2320040"/>
                  <a:gd name="connsiteX14" fmla="*/ 107956 w 1067092"/>
                  <a:gd name="connsiteY14" fmla="*/ 757336 h 2320040"/>
                  <a:gd name="connsiteX15" fmla="*/ 120656 w 1067092"/>
                  <a:gd name="connsiteY15" fmla="*/ 636686 h 2320040"/>
                  <a:gd name="connsiteX16" fmla="*/ 209556 w 1067092"/>
                  <a:gd name="connsiteY16" fmla="*/ 604936 h 2320040"/>
                  <a:gd name="connsiteX17" fmla="*/ 323856 w 1067092"/>
                  <a:gd name="connsiteY17" fmla="*/ 630336 h 2320040"/>
                  <a:gd name="connsiteX18" fmla="*/ 450856 w 1067092"/>
                  <a:gd name="connsiteY18" fmla="*/ 757336 h 2320040"/>
                  <a:gd name="connsiteX19" fmla="*/ 603256 w 1067092"/>
                  <a:gd name="connsiteY19" fmla="*/ 897036 h 2320040"/>
                  <a:gd name="connsiteX20" fmla="*/ 774706 w 1067092"/>
                  <a:gd name="connsiteY20" fmla="*/ 1011336 h 2320040"/>
                  <a:gd name="connsiteX21" fmla="*/ 889006 w 1067092"/>
                  <a:gd name="connsiteY21" fmla="*/ 1230411 h 2320040"/>
                  <a:gd name="connsiteX22" fmla="*/ 920756 w 1067092"/>
                  <a:gd name="connsiteY22" fmla="*/ 1582836 h 2320040"/>
                  <a:gd name="connsiteX23" fmla="*/ 831856 w 1067092"/>
                  <a:gd name="connsiteY23" fmla="*/ 1960661 h 2320040"/>
                  <a:gd name="connsiteX24" fmla="*/ 739781 w 1067092"/>
                  <a:gd name="connsiteY24" fmla="*/ 2116236 h 2320040"/>
                  <a:gd name="connsiteX25" fmla="*/ 657231 w 1067092"/>
                  <a:gd name="connsiteY25" fmla="*/ 2230536 h 2320040"/>
                  <a:gd name="connsiteX26" fmla="*/ 628656 w 1067092"/>
                  <a:gd name="connsiteY26" fmla="*/ 2319436 h 2320040"/>
                  <a:gd name="connsiteX27" fmla="*/ 723906 w 1067092"/>
                  <a:gd name="connsiteY27" fmla="*/ 2186086 h 2320040"/>
                  <a:gd name="connsiteX28" fmla="*/ 850906 w 1067092"/>
                  <a:gd name="connsiteY28" fmla="*/ 1982886 h 2320040"/>
                  <a:gd name="connsiteX29" fmla="*/ 946156 w 1067092"/>
                  <a:gd name="connsiteY29" fmla="*/ 1576486 h 2320040"/>
                  <a:gd name="connsiteX30" fmla="*/ 914406 w 1067092"/>
                  <a:gd name="connsiteY30" fmla="*/ 1214536 h 2320040"/>
                  <a:gd name="connsiteX31" fmla="*/ 787406 w 1067092"/>
                  <a:gd name="connsiteY31" fmla="*/ 992286 h 2320040"/>
                  <a:gd name="connsiteX32" fmla="*/ 577856 w 1067092"/>
                  <a:gd name="connsiteY32" fmla="*/ 865286 h 2320040"/>
                  <a:gd name="connsiteX33" fmla="*/ 501656 w 1067092"/>
                  <a:gd name="connsiteY33" fmla="*/ 782736 h 2320040"/>
                  <a:gd name="connsiteX34" fmla="*/ 552456 w 1067092"/>
                  <a:gd name="connsiteY34" fmla="*/ 744636 h 2320040"/>
                  <a:gd name="connsiteX35" fmla="*/ 698506 w 1067092"/>
                  <a:gd name="connsiteY35" fmla="*/ 662086 h 2320040"/>
                  <a:gd name="connsiteX36" fmla="*/ 806456 w 1067092"/>
                  <a:gd name="connsiteY36" fmla="*/ 528736 h 2320040"/>
                  <a:gd name="connsiteX37" fmla="*/ 984256 w 1067092"/>
                  <a:gd name="connsiteY37" fmla="*/ 547786 h 2320040"/>
                  <a:gd name="connsiteX38" fmla="*/ 1066806 w 1067092"/>
                  <a:gd name="connsiteY38" fmla="*/ 535086 h 2320040"/>
                  <a:gd name="connsiteX39" fmla="*/ 958856 w 1067092"/>
                  <a:gd name="connsiteY39" fmla="*/ 516036 h 2320040"/>
                  <a:gd name="connsiteX40" fmla="*/ 819156 w 1067092"/>
                  <a:gd name="connsiteY40" fmla="*/ 477936 h 2320040"/>
                  <a:gd name="connsiteX41" fmla="*/ 803281 w 1067092"/>
                  <a:gd name="connsiteY41" fmla="*/ 373161 h 2320040"/>
                  <a:gd name="connsiteX42" fmla="*/ 768356 w 1067092"/>
                  <a:gd name="connsiteY42" fmla="*/ 217586 h 2320040"/>
                  <a:gd name="connsiteX43" fmla="*/ 755656 w 1067092"/>
                  <a:gd name="connsiteY43" fmla="*/ 242986 h 2320040"/>
                  <a:gd name="connsiteX44" fmla="*/ 774706 w 1067092"/>
                  <a:gd name="connsiteY44" fmla="*/ 382686 h 2320040"/>
                  <a:gd name="connsiteX45" fmla="*/ 785818 w 1067092"/>
                  <a:gd name="connsiteY45" fmla="*/ 514448 h 2320040"/>
                  <a:gd name="connsiteX46" fmla="*/ 738193 w 1067092"/>
                  <a:gd name="connsiteY46" fmla="*/ 589061 h 2320040"/>
                  <a:gd name="connsiteX47" fmla="*/ 628656 w 1067092"/>
                  <a:gd name="connsiteY47" fmla="*/ 693836 h 2320040"/>
                  <a:gd name="connsiteX48" fmla="*/ 488956 w 1067092"/>
                  <a:gd name="connsiteY48" fmla="*/ 731936 h 2320040"/>
                  <a:gd name="connsiteX49" fmla="*/ 381006 w 1067092"/>
                  <a:gd name="connsiteY49" fmla="*/ 655736 h 2320040"/>
                  <a:gd name="connsiteX50" fmla="*/ 311156 w 1067092"/>
                  <a:gd name="connsiteY50" fmla="*/ 592236 h 2320040"/>
                  <a:gd name="connsiteX51" fmla="*/ 208762 w 1067092"/>
                  <a:gd name="connsiteY51" fmla="*/ 571598 h 2320040"/>
                  <a:gd name="connsiteX52" fmla="*/ 114306 w 1067092"/>
                  <a:gd name="connsiteY52" fmla="*/ 573186 h 2320040"/>
                  <a:gd name="connsiteX53" fmla="*/ 50806 w 1067092"/>
                  <a:gd name="connsiteY53" fmla="*/ 503336 h 2320040"/>
                  <a:gd name="connsiteX54" fmla="*/ 25406 w 1067092"/>
                  <a:gd name="connsiteY54" fmla="*/ 420786 h 2320040"/>
                  <a:gd name="connsiteX55" fmla="*/ 25406 w 1067092"/>
                  <a:gd name="connsiteY55" fmla="*/ 357286 h 2320040"/>
                  <a:gd name="connsiteX56" fmla="*/ 127006 w 1067092"/>
                  <a:gd name="connsiteY56" fmla="*/ 300136 h 2320040"/>
                  <a:gd name="connsiteX57" fmla="*/ 247656 w 1067092"/>
                  <a:gd name="connsiteY57" fmla="*/ 262036 h 2320040"/>
                  <a:gd name="connsiteX58" fmla="*/ 304806 w 1067092"/>
                  <a:gd name="connsiteY58" fmla="*/ 293786 h 2320040"/>
                  <a:gd name="connsiteX59" fmla="*/ 315918 w 1067092"/>
                  <a:gd name="connsiteY59" fmla="*/ 253304 h 2320040"/>
                  <a:gd name="connsiteX60" fmla="*/ 468319 w 1067092"/>
                  <a:gd name="connsiteY60" fmla="*/ 242193 h 2320040"/>
                  <a:gd name="connsiteX61" fmla="*/ 527056 w 1067092"/>
                  <a:gd name="connsiteY61" fmla="*/ 357286 h 2320040"/>
                  <a:gd name="connsiteX62" fmla="*/ 520706 w 1067092"/>
                  <a:gd name="connsiteY62" fmla="*/ 287436 h 2320040"/>
                  <a:gd name="connsiteX63" fmla="*/ 498481 w 1067092"/>
                  <a:gd name="connsiteY63" fmla="*/ 198536 h 2320040"/>
                  <a:gd name="connsiteX64" fmla="*/ 533406 w 1067092"/>
                  <a:gd name="connsiteY64" fmla="*/ 90586 h 2320040"/>
                  <a:gd name="connsiteX65" fmla="*/ 539756 w 1067092"/>
                  <a:gd name="connsiteY65" fmla="*/ 1686 h 2320040"/>
                  <a:gd name="connsiteX0" fmla="*/ 539756 w 1067092"/>
                  <a:gd name="connsiteY0" fmla="*/ 1686 h 2320040"/>
                  <a:gd name="connsiteX1" fmla="*/ 454825 w 1067092"/>
                  <a:gd name="connsiteY1" fmla="*/ 170755 h 2320040"/>
                  <a:gd name="connsiteX2" fmla="*/ 355606 w 1067092"/>
                  <a:gd name="connsiteY2" fmla="*/ 204886 h 2320040"/>
                  <a:gd name="connsiteX3" fmla="*/ 260356 w 1067092"/>
                  <a:gd name="connsiteY3" fmla="*/ 198536 h 2320040"/>
                  <a:gd name="connsiteX4" fmla="*/ 209556 w 1067092"/>
                  <a:gd name="connsiteY4" fmla="*/ 147736 h 2320040"/>
                  <a:gd name="connsiteX5" fmla="*/ 234956 w 1067092"/>
                  <a:gd name="connsiteY5" fmla="*/ 223936 h 2320040"/>
                  <a:gd name="connsiteX6" fmla="*/ 146056 w 1067092"/>
                  <a:gd name="connsiteY6" fmla="*/ 230286 h 2320040"/>
                  <a:gd name="connsiteX7" fmla="*/ 62712 w 1067092"/>
                  <a:gd name="connsiteY7" fmla="*/ 186630 h 2320040"/>
                  <a:gd name="connsiteX8" fmla="*/ 6 w 1067092"/>
                  <a:gd name="connsiteY8" fmla="*/ 198536 h 2320040"/>
                  <a:gd name="connsiteX9" fmla="*/ 65887 w 1067092"/>
                  <a:gd name="connsiteY9" fmla="*/ 206473 h 2320040"/>
                  <a:gd name="connsiteX10" fmla="*/ 120656 w 1067092"/>
                  <a:gd name="connsiteY10" fmla="*/ 268386 h 2320040"/>
                  <a:gd name="connsiteX11" fmla="*/ 6356 w 1067092"/>
                  <a:gd name="connsiteY11" fmla="*/ 369986 h 2320040"/>
                  <a:gd name="connsiteX12" fmla="*/ 38106 w 1067092"/>
                  <a:gd name="connsiteY12" fmla="*/ 528736 h 2320040"/>
                  <a:gd name="connsiteX13" fmla="*/ 95256 w 1067092"/>
                  <a:gd name="connsiteY13" fmla="*/ 643036 h 2320040"/>
                  <a:gd name="connsiteX14" fmla="*/ 107956 w 1067092"/>
                  <a:gd name="connsiteY14" fmla="*/ 757336 h 2320040"/>
                  <a:gd name="connsiteX15" fmla="*/ 120656 w 1067092"/>
                  <a:gd name="connsiteY15" fmla="*/ 636686 h 2320040"/>
                  <a:gd name="connsiteX16" fmla="*/ 209556 w 1067092"/>
                  <a:gd name="connsiteY16" fmla="*/ 604936 h 2320040"/>
                  <a:gd name="connsiteX17" fmla="*/ 323856 w 1067092"/>
                  <a:gd name="connsiteY17" fmla="*/ 630336 h 2320040"/>
                  <a:gd name="connsiteX18" fmla="*/ 450856 w 1067092"/>
                  <a:gd name="connsiteY18" fmla="*/ 757336 h 2320040"/>
                  <a:gd name="connsiteX19" fmla="*/ 603256 w 1067092"/>
                  <a:gd name="connsiteY19" fmla="*/ 897036 h 2320040"/>
                  <a:gd name="connsiteX20" fmla="*/ 774706 w 1067092"/>
                  <a:gd name="connsiteY20" fmla="*/ 1011336 h 2320040"/>
                  <a:gd name="connsiteX21" fmla="*/ 889006 w 1067092"/>
                  <a:gd name="connsiteY21" fmla="*/ 1230411 h 2320040"/>
                  <a:gd name="connsiteX22" fmla="*/ 920756 w 1067092"/>
                  <a:gd name="connsiteY22" fmla="*/ 1582836 h 2320040"/>
                  <a:gd name="connsiteX23" fmla="*/ 831856 w 1067092"/>
                  <a:gd name="connsiteY23" fmla="*/ 1960661 h 2320040"/>
                  <a:gd name="connsiteX24" fmla="*/ 739781 w 1067092"/>
                  <a:gd name="connsiteY24" fmla="*/ 2116236 h 2320040"/>
                  <a:gd name="connsiteX25" fmla="*/ 657231 w 1067092"/>
                  <a:gd name="connsiteY25" fmla="*/ 2230536 h 2320040"/>
                  <a:gd name="connsiteX26" fmla="*/ 628656 w 1067092"/>
                  <a:gd name="connsiteY26" fmla="*/ 2319436 h 2320040"/>
                  <a:gd name="connsiteX27" fmla="*/ 723906 w 1067092"/>
                  <a:gd name="connsiteY27" fmla="*/ 2186086 h 2320040"/>
                  <a:gd name="connsiteX28" fmla="*/ 850906 w 1067092"/>
                  <a:gd name="connsiteY28" fmla="*/ 1982886 h 2320040"/>
                  <a:gd name="connsiteX29" fmla="*/ 946156 w 1067092"/>
                  <a:gd name="connsiteY29" fmla="*/ 1576486 h 2320040"/>
                  <a:gd name="connsiteX30" fmla="*/ 914406 w 1067092"/>
                  <a:gd name="connsiteY30" fmla="*/ 1214536 h 2320040"/>
                  <a:gd name="connsiteX31" fmla="*/ 787406 w 1067092"/>
                  <a:gd name="connsiteY31" fmla="*/ 992286 h 2320040"/>
                  <a:gd name="connsiteX32" fmla="*/ 577856 w 1067092"/>
                  <a:gd name="connsiteY32" fmla="*/ 865286 h 2320040"/>
                  <a:gd name="connsiteX33" fmla="*/ 501656 w 1067092"/>
                  <a:gd name="connsiteY33" fmla="*/ 782736 h 2320040"/>
                  <a:gd name="connsiteX34" fmla="*/ 552456 w 1067092"/>
                  <a:gd name="connsiteY34" fmla="*/ 744636 h 2320040"/>
                  <a:gd name="connsiteX35" fmla="*/ 698506 w 1067092"/>
                  <a:gd name="connsiteY35" fmla="*/ 662086 h 2320040"/>
                  <a:gd name="connsiteX36" fmla="*/ 806456 w 1067092"/>
                  <a:gd name="connsiteY36" fmla="*/ 528736 h 2320040"/>
                  <a:gd name="connsiteX37" fmla="*/ 984256 w 1067092"/>
                  <a:gd name="connsiteY37" fmla="*/ 547786 h 2320040"/>
                  <a:gd name="connsiteX38" fmla="*/ 1066806 w 1067092"/>
                  <a:gd name="connsiteY38" fmla="*/ 535086 h 2320040"/>
                  <a:gd name="connsiteX39" fmla="*/ 958856 w 1067092"/>
                  <a:gd name="connsiteY39" fmla="*/ 516036 h 2320040"/>
                  <a:gd name="connsiteX40" fmla="*/ 819156 w 1067092"/>
                  <a:gd name="connsiteY40" fmla="*/ 477936 h 2320040"/>
                  <a:gd name="connsiteX41" fmla="*/ 803281 w 1067092"/>
                  <a:gd name="connsiteY41" fmla="*/ 373161 h 2320040"/>
                  <a:gd name="connsiteX42" fmla="*/ 768356 w 1067092"/>
                  <a:gd name="connsiteY42" fmla="*/ 217586 h 2320040"/>
                  <a:gd name="connsiteX43" fmla="*/ 755656 w 1067092"/>
                  <a:gd name="connsiteY43" fmla="*/ 242986 h 2320040"/>
                  <a:gd name="connsiteX44" fmla="*/ 774706 w 1067092"/>
                  <a:gd name="connsiteY44" fmla="*/ 382686 h 2320040"/>
                  <a:gd name="connsiteX45" fmla="*/ 785818 w 1067092"/>
                  <a:gd name="connsiteY45" fmla="*/ 514448 h 2320040"/>
                  <a:gd name="connsiteX46" fmla="*/ 738193 w 1067092"/>
                  <a:gd name="connsiteY46" fmla="*/ 589061 h 2320040"/>
                  <a:gd name="connsiteX47" fmla="*/ 628656 w 1067092"/>
                  <a:gd name="connsiteY47" fmla="*/ 693836 h 2320040"/>
                  <a:gd name="connsiteX48" fmla="*/ 488956 w 1067092"/>
                  <a:gd name="connsiteY48" fmla="*/ 731936 h 2320040"/>
                  <a:gd name="connsiteX49" fmla="*/ 381006 w 1067092"/>
                  <a:gd name="connsiteY49" fmla="*/ 655736 h 2320040"/>
                  <a:gd name="connsiteX50" fmla="*/ 311156 w 1067092"/>
                  <a:gd name="connsiteY50" fmla="*/ 592236 h 2320040"/>
                  <a:gd name="connsiteX51" fmla="*/ 208762 w 1067092"/>
                  <a:gd name="connsiteY51" fmla="*/ 571598 h 2320040"/>
                  <a:gd name="connsiteX52" fmla="*/ 104781 w 1067092"/>
                  <a:gd name="connsiteY52" fmla="*/ 577949 h 2320040"/>
                  <a:gd name="connsiteX53" fmla="*/ 50806 w 1067092"/>
                  <a:gd name="connsiteY53" fmla="*/ 503336 h 2320040"/>
                  <a:gd name="connsiteX54" fmla="*/ 25406 w 1067092"/>
                  <a:gd name="connsiteY54" fmla="*/ 420786 h 2320040"/>
                  <a:gd name="connsiteX55" fmla="*/ 25406 w 1067092"/>
                  <a:gd name="connsiteY55" fmla="*/ 357286 h 2320040"/>
                  <a:gd name="connsiteX56" fmla="*/ 127006 w 1067092"/>
                  <a:gd name="connsiteY56" fmla="*/ 300136 h 2320040"/>
                  <a:gd name="connsiteX57" fmla="*/ 247656 w 1067092"/>
                  <a:gd name="connsiteY57" fmla="*/ 262036 h 2320040"/>
                  <a:gd name="connsiteX58" fmla="*/ 304806 w 1067092"/>
                  <a:gd name="connsiteY58" fmla="*/ 293786 h 2320040"/>
                  <a:gd name="connsiteX59" fmla="*/ 315918 w 1067092"/>
                  <a:gd name="connsiteY59" fmla="*/ 253304 h 2320040"/>
                  <a:gd name="connsiteX60" fmla="*/ 468319 w 1067092"/>
                  <a:gd name="connsiteY60" fmla="*/ 242193 h 2320040"/>
                  <a:gd name="connsiteX61" fmla="*/ 527056 w 1067092"/>
                  <a:gd name="connsiteY61" fmla="*/ 357286 h 2320040"/>
                  <a:gd name="connsiteX62" fmla="*/ 520706 w 1067092"/>
                  <a:gd name="connsiteY62" fmla="*/ 287436 h 2320040"/>
                  <a:gd name="connsiteX63" fmla="*/ 498481 w 1067092"/>
                  <a:gd name="connsiteY63" fmla="*/ 198536 h 2320040"/>
                  <a:gd name="connsiteX64" fmla="*/ 533406 w 1067092"/>
                  <a:gd name="connsiteY64" fmla="*/ 90586 h 2320040"/>
                  <a:gd name="connsiteX65" fmla="*/ 539756 w 1067092"/>
                  <a:gd name="connsiteY65" fmla="*/ 1686 h 2320040"/>
                  <a:gd name="connsiteX0" fmla="*/ 539756 w 1067083"/>
                  <a:gd name="connsiteY0" fmla="*/ 1686 h 2320040"/>
                  <a:gd name="connsiteX1" fmla="*/ 454825 w 1067083"/>
                  <a:gd name="connsiteY1" fmla="*/ 170755 h 2320040"/>
                  <a:gd name="connsiteX2" fmla="*/ 355606 w 1067083"/>
                  <a:gd name="connsiteY2" fmla="*/ 204886 h 2320040"/>
                  <a:gd name="connsiteX3" fmla="*/ 260356 w 1067083"/>
                  <a:gd name="connsiteY3" fmla="*/ 198536 h 2320040"/>
                  <a:gd name="connsiteX4" fmla="*/ 209556 w 1067083"/>
                  <a:gd name="connsiteY4" fmla="*/ 147736 h 2320040"/>
                  <a:gd name="connsiteX5" fmla="*/ 234956 w 1067083"/>
                  <a:gd name="connsiteY5" fmla="*/ 223936 h 2320040"/>
                  <a:gd name="connsiteX6" fmla="*/ 146056 w 1067083"/>
                  <a:gd name="connsiteY6" fmla="*/ 230286 h 2320040"/>
                  <a:gd name="connsiteX7" fmla="*/ 62712 w 1067083"/>
                  <a:gd name="connsiteY7" fmla="*/ 186630 h 2320040"/>
                  <a:gd name="connsiteX8" fmla="*/ 6 w 1067083"/>
                  <a:gd name="connsiteY8" fmla="*/ 198536 h 2320040"/>
                  <a:gd name="connsiteX9" fmla="*/ 65887 w 1067083"/>
                  <a:gd name="connsiteY9" fmla="*/ 206473 h 2320040"/>
                  <a:gd name="connsiteX10" fmla="*/ 120656 w 1067083"/>
                  <a:gd name="connsiteY10" fmla="*/ 268386 h 2320040"/>
                  <a:gd name="connsiteX11" fmla="*/ 6356 w 1067083"/>
                  <a:gd name="connsiteY11" fmla="*/ 369986 h 2320040"/>
                  <a:gd name="connsiteX12" fmla="*/ 38106 w 1067083"/>
                  <a:gd name="connsiteY12" fmla="*/ 528736 h 2320040"/>
                  <a:gd name="connsiteX13" fmla="*/ 95256 w 1067083"/>
                  <a:gd name="connsiteY13" fmla="*/ 643036 h 2320040"/>
                  <a:gd name="connsiteX14" fmla="*/ 107956 w 1067083"/>
                  <a:gd name="connsiteY14" fmla="*/ 757336 h 2320040"/>
                  <a:gd name="connsiteX15" fmla="*/ 120656 w 1067083"/>
                  <a:gd name="connsiteY15" fmla="*/ 636686 h 2320040"/>
                  <a:gd name="connsiteX16" fmla="*/ 209556 w 1067083"/>
                  <a:gd name="connsiteY16" fmla="*/ 604936 h 2320040"/>
                  <a:gd name="connsiteX17" fmla="*/ 323856 w 1067083"/>
                  <a:gd name="connsiteY17" fmla="*/ 630336 h 2320040"/>
                  <a:gd name="connsiteX18" fmla="*/ 450856 w 1067083"/>
                  <a:gd name="connsiteY18" fmla="*/ 757336 h 2320040"/>
                  <a:gd name="connsiteX19" fmla="*/ 603256 w 1067083"/>
                  <a:gd name="connsiteY19" fmla="*/ 897036 h 2320040"/>
                  <a:gd name="connsiteX20" fmla="*/ 774706 w 1067083"/>
                  <a:gd name="connsiteY20" fmla="*/ 1011336 h 2320040"/>
                  <a:gd name="connsiteX21" fmla="*/ 889006 w 1067083"/>
                  <a:gd name="connsiteY21" fmla="*/ 1230411 h 2320040"/>
                  <a:gd name="connsiteX22" fmla="*/ 920756 w 1067083"/>
                  <a:gd name="connsiteY22" fmla="*/ 1582836 h 2320040"/>
                  <a:gd name="connsiteX23" fmla="*/ 831856 w 1067083"/>
                  <a:gd name="connsiteY23" fmla="*/ 1960661 h 2320040"/>
                  <a:gd name="connsiteX24" fmla="*/ 739781 w 1067083"/>
                  <a:gd name="connsiteY24" fmla="*/ 2116236 h 2320040"/>
                  <a:gd name="connsiteX25" fmla="*/ 657231 w 1067083"/>
                  <a:gd name="connsiteY25" fmla="*/ 2230536 h 2320040"/>
                  <a:gd name="connsiteX26" fmla="*/ 628656 w 1067083"/>
                  <a:gd name="connsiteY26" fmla="*/ 2319436 h 2320040"/>
                  <a:gd name="connsiteX27" fmla="*/ 723906 w 1067083"/>
                  <a:gd name="connsiteY27" fmla="*/ 2186086 h 2320040"/>
                  <a:gd name="connsiteX28" fmla="*/ 850906 w 1067083"/>
                  <a:gd name="connsiteY28" fmla="*/ 1982886 h 2320040"/>
                  <a:gd name="connsiteX29" fmla="*/ 946156 w 1067083"/>
                  <a:gd name="connsiteY29" fmla="*/ 1576486 h 2320040"/>
                  <a:gd name="connsiteX30" fmla="*/ 914406 w 1067083"/>
                  <a:gd name="connsiteY30" fmla="*/ 1214536 h 2320040"/>
                  <a:gd name="connsiteX31" fmla="*/ 787406 w 1067083"/>
                  <a:gd name="connsiteY31" fmla="*/ 992286 h 2320040"/>
                  <a:gd name="connsiteX32" fmla="*/ 577856 w 1067083"/>
                  <a:gd name="connsiteY32" fmla="*/ 865286 h 2320040"/>
                  <a:gd name="connsiteX33" fmla="*/ 501656 w 1067083"/>
                  <a:gd name="connsiteY33" fmla="*/ 782736 h 2320040"/>
                  <a:gd name="connsiteX34" fmla="*/ 552456 w 1067083"/>
                  <a:gd name="connsiteY34" fmla="*/ 744636 h 2320040"/>
                  <a:gd name="connsiteX35" fmla="*/ 698506 w 1067083"/>
                  <a:gd name="connsiteY35" fmla="*/ 662086 h 2320040"/>
                  <a:gd name="connsiteX36" fmla="*/ 815981 w 1067083"/>
                  <a:gd name="connsiteY36" fmla="*/ 521592 h 2320040"/>
                  <a:gd name="connsiteX37" fmla="*/ 984256 w 1067083"/>
                  <a:gd name="connsiteY37" fmla="*/ 547786 h 2320040"/>
                  <a:gd name="connsiteX38" fmla="*/ 1066806 w 1067083"/>
                  <a:gd name="connsiteY38" fmla="*/ 535086 h 2320040"/>
                  <a:gd name="connsiteX39" fmla="*/ 958856 w 1067083"/>
                  <a:gd name="connsiteY39" fmla="*/ 516036 h 2320040"/>
                  <a:gd name="connsiteX40" fmla="*/ 819156 w 1067083"/>
                  <a:gd name="connsiteY40" fmla="*/ 477936 h 2320040"/>
                  <a:gd name="connsiteX41" fmla="*/ 803281 w 1067083"/>
                  <a:gd name="connsiteY41" fmla="*/ 373161 h 2320040"/>
                  <a:gd name="connsiteX42" fmla="*/ 768356 w 1067083"/>
                  <a:gd name="connsiteY42" fmla="*/ 217586 h 2320040"/>
                  <a:gd name="connsiteX43" fmla="*/ 755656 w 1067083"/>
                  <a:gd name="connsiteY43" fmla="*/ 242986 h 2320040"/>
                  <a:gd name="connsiteX44" fmla="*/ 774706 w 1067083"/>
                  <a:gd name="connsiteY44" fmla="*/ 382686 h 2320040"/>
                  <a:gd name="connsiteX45" fmla="*/ 785818 w 1067083"/>
                  <a:gd name="connsiteY45" fmla="*/ 514448 h 2320040"/>
                  <a:gd name="connsiteX46" fmla="*/ 738193 w 1067083"/>
                  <a:gd name="connsiteY46" fmla="*/ 589061 h 2320040"/>
                  <a:gd name="connsiteX47" fmla="*/ 628656 w 1067083"/>
                  <a:gd name="connsiteY47" fmla="*/ 693836 h 2320040"/>
                  <a:gd name="connsiteX48" fmla="*/ 488956 w 1067083"/>
                  <a:gd name="connsiteY48" fmla="*/ 731936 h 2320040"/>
                  <a:gd name="connsiteX49" fmla="*/ 381006 w 1067083"/>
                  <a:gd name="connsiteY49" fmla="*/ 655736 h 2320040"/>
                  <a:gd name="connsiteX50" fmla="*/ 311156 w 1067083"/>
                  <a:gd name="connsiteY50" fmla="*/ 592236 h 2320040"/>
                  <a:gd name="connsiteX51" fmla="*/ 208762 w 1067083"/>
                  <a:gd name="connsiteY51" fmla="*/ 571598 h 2320040"/>
                  <a:gd name="connsiteX52" fmla="*/ 104781 w 1067083"/>
                  <a:gd name="connsiteY52" fmla="*/ 577949 h 2320040"/>
                  <a:gd name="connsiteX53" fmla="*/ 50806 w 1067083"/>
                  <a:gd name="connsiteY53" fmla="*/ 503336 h 2320040"/>
                  <a:gd name="connsiteX54" fmla="*/ 25406 w 1067083"/>
                  <a:gd name="connsiteY54" fmla="*/ 420786 h 2320040"/>
                  <a:gd name="connsiteX55" fmla="*/ 25406 w 1067083"/>
                  <a:gd name="connsiteY55" fmla="*/ 357286 h 2320040"/>
                  <a:gd name="connsiteX56" fmla="*/ 127006 w 1067083"/>
                  <a:gd name="connsiteY56" fmla="*/ 300136 h 2320040"/>
                  <a:gd name="connsiteX57" fmla="*/ 247656 w 1067083"/>
                  <a:gd name="connsiteY57" fmla="*/ 262036 h 2320040"/>
                  <a:gd name="connsiteX58" fmla="*/ 304806 w 1067083"/>
                  <a:gd name="connsiteY58" fmla="*/ 293786 h 2320040"/>
                  <a:gd name="connsiteX59" fmla="*/ 315918 w 1067083"/>
                  <a:gd name="connsiteY59" fmla="*/ 253304 h 2320040"/>
                  <a:gd name="connsiteX60" fmla="*/ 468319 w 1067083"/>
                  <a:gd name="connsiteY60" fmla="*/ 242193 h 2320040"/>
                  <a:gd name="connsiteX61" fmla="*/ 527056 w 1067083"/>
                  <a:gd name="connsiteY61" fmla="*/ 357286 h 2320040"/>
                  <a:gd name="connsiteX62" fmla="*/ 520706 w 1067083"/>
                  <a:gd name="connsiteY62" fmla="*/ 287436 h 2320040"/>
                  <a:gd name="connsiteX63" fmla="*/ 498481 w 1067083"/>
                  <a:gd name="connsiteY63" fmla="*/ 198536 h 2320040"/>
                  <a:gd name="connsiteX64" fmla="*/ 533406 w 1067083"/>
                  <a:gd name="connsiteY64" fmla="*/ 90586 h 2320040"/>
                  <a:gd name="connsiteX65" fmla="*/ 539756 w 1067083"/>
                  <a:gd name="connsiteY65" fmla="*/ 1686 h 2320040"/>
                  <a:gd name="connsiteX0" fmla="*/ 539756 w 1067083"/>
                  <a:gd name="connsiteY0" fmla="*/ 1686 h 2320040"/>
                  <a:gd name="connsiteX1" fmla="*/ 454825 w 1067083"/>
                  <a:gd name="connsiteY1" fmla="*/ 170755 h 2320040"/>
                  <a:gd name="connsiteX2" fmla="*/ 355606 w 1067083"/>
                  <a:gd name="connsiteY2" fmla="*/ 204886 h 2320040"/>
                  <a:gd name="connsiteX3" fmla="*/ 260356 w 1067083"/>
                  <a:gd name="connsiteY3" fmla="*/ 198536 h 2320040"/>
                  <a:gd name="connsiteX4" fmla="*/ 209556 w 1067083"/>
                  <a:gd name="connsiteY4" fmla="*/ 147736 h 2320040"/>
                  <a:gd name="connsiteX5" fmla="*/ 234956 w 1067083"/>
                  <a:gd name="connsiteY5" fmla="*/ 223936 h 2320040"/>
                  <a:gd name="connsiteX6" fmla="*/ 146056 w 1067083"/>
                  <a:gd name="connsiteY6" fmla="*/ 230286 h 2320040"/>
                  <a:gd name="connsiteX7" fmla="*/ 62712 w 1067083"/>
                  <a:gd name="connsiteY7" fmla="*/ 186630 h 2320040"/>
                  <a:gd name="connsiteX8" fmla="*/ 6 w 1067083"/>
                  <a:gd name="connsiteY8" fmla="*/ 198536 h 2320040"/>
                  <a:gd name="connsiteX9" fmla="*/ 65887 w 1067083"/>
                  <a:gd name="connsiteY9" fmla="*/ 206473 h 2320040"/>
                  <a:gd name="connsiteX10" fmla="*/ 120656 w 1067083"/>
                  <a:gd name="connsiteY10" fmla="*/ 268386 h 2320040"/>
                  <a:gd name="connsiteX11" fmla="*/ 6356 w 1067083"/>
                  <a:gd name="connsiteY11" fmla="*/ 369986 h 2320040"/>
                  <a:gd name="connsiteX12" fmla="*/ 38106 w 1067083"/>
                  <a:gd name="connsiteY12" fmla="*/ 528736 h 2320040"/>
                  <a:gd name="connsiteX13" fmla="*/ 95256 w 1067083"/>
                  <a:gd name="connsiteY13" fmla="*/ 643036 h 2320040"/>
                  <a:gd name="connsiteX14" fmla="*/ 107956 w 1067083"/>
                  <a:gd name="connsiteY14" fmla="*/ 757336 h 2320040"/>
                  <a:gd name="connsiteX15" fmla="*/ 120656 w 1067083"/>
                  <a:gd name="connsiteY15" fmla="*/ 636686 h 2320040"/>
                  <a:gd name="connsiteX16" fmla="*/ 209556 w 1067083"/>
                  <a:gd name="connsiteY16" fmla="*/ 604936 h 2320040"/>
                  <a:gd name="connsiteX17" fmla="*/ 323856 w 1067083"/>
                  <a:gd name="connsiteY17" fmla="*/ 630336 h 2320040"/>
                  <a:gd name="connsiteX18" fmla="*/ 450856 w 1067083"/>
                  <a:gd name="connsiteY18" fmla="*/ 757336 h 2320040"/>
                  <a:gd name="connsiteX19" fmla="*/ 603256 w 1067083"/>
                  <a:gd name="connsiteY19" fmla="*/ 897036 h 2320040"/>
                  <a:gd name="connsiteX20" fmla="*/ 774706 w 1067083"/>
                  <a:gd name="connsiteY20" fmla="*/ 1011336 h 2320040"/>
                  <a:gd name="connsiteX21" fmla="*/ 889006 w 1067083"/>
                  <a:gd name="connsiteY21" fmla="*/ 1230411 h 2320040"/>
                  <a:gd name="connsiteX22" fmla="*/ 920756 w 1067083"/>
                  <a:gd name="connsiteY22" fmla="*/ 1582836 h 2320040"/>
                  <a:gd name="connsiteX23" fmla="*/ 831856 w 1067083"/>
                  <a:gd name="connsiteY23" fmla="*/ 1960661 h 2320040"/>
                  <a:gd name="connsiteX24" fmla="*/ 739781 w 1067083"/>
                  <a:gd name="connsiteY24" fmla="*/ 2116236 h 2320040"/>
                  <a:gd name="connsiteX25" fmla="*/ 657231 w 1067083"/>
                  <a:gd name="connsiteY25" fmla="*/ 2230536 h 2320040"/>
                  <a:gd name="connsiteX26" fmla="*/ 628656 w 1067083"/>
                  <a:gd name="connsiteY26" fmla="*/ 2319436 h 2320040"/>
                  <a:gd name="connsiteX27" fmla="*/ 723906 w 1067083"/>
                  <a:gd name="connsiteY27" fmla="*/ 2186086 h 2320040"/>
                  <a:gd name="connsiteX28" fmla="*/ 850906 w 1067083"/>
                  <a:gd name="connsiteY28" fmla="*/ 1982886 h 2320040"/>
                  <a:gd name="connsiteX29" fmla="*/ 946156 w 1067083"/>
                  <a:gd name="connsiteY29" fmla="*/ 1576486 h 2320040"/>
                  <a:gd name="connsiteX30" fmla="*/ 914406 w 1067083"/>
                  <a:gd name="connsiteY30" fmla="*/ 1214536 h 2320040"/>
                  <a:gd name="connsiteX31" fmla="*/ 787406 w 1067083"/>
                  <a:gd name="connsiteY31" fmla="*/ 992286 h 2320040"/>
                  <a:gd name="connsiteX32" fmla="*/ 577856 w 1067083"/>
                  <a:gd name="connsiteY32" fmla="*/ 865286 h 2320040"/>
                  <a:gd name="connsiteX33" fmla="*/ 501656 w 1067083"/>
                  <a:gd name="connsiteY33" fmla="*/ 782736 h 2320040"/>
                  <a:gd name="connsiteX34" fmla="*/ 552456 w 1067083"/>
                  <a:gd name="connsiteY34" fmla="*/ 744636 h 2320040"/>
                  <a:gd name="connsiteX35" fmla="*/ 698506 w 1067083"/>
                  <a:gd name="connsiteY35" fmla="*/ 662086 h 2320040"/>
                  <a:gd name="connsiteX36" fmla="*/ 815981 w 1067083"/>
                  <a:gd name="connsiteY36" fmla="*/ 521592 h 2320040"/>
                  <a:gd name="connsiteX37" fmla="*/ 984256 w 1067083"/>
                  <a:gd name="connsiteY37" fmla="*/ 547786 h 2320040"/>
                  <a:gd name="connsiteX38" fmla="*/ 1066806 w 1067083"/>
                  <a:gd name="connsiteY38" fmla="*/ 535086 h 2320040"/>
                  <a:gd name="connsiteX39" fmla="*/ 958856 w 1067083"/>
                  <a:gd name="connsiteY39" fmla="*/ 516036 h 2320040"/>
                  <a:gd name="connsiteX40" fmla="*/ 819156 w 1067083"/>
                  <a:gd name="connsiteY40" fmla="*/ 477936 h 2320040"/>
                  <a:gd name="connsiteX41" fmla="*/ 803281 w 1067083"/>
                  <a:gd name="connsiteY41" fmla="*/ 373161 h 2320040"/>
                  <a:gd name="connsiteX42" fmla="*/ 768356 w 1067083"/>
                  <a:gd name="connsiteY42" fmla="*/ 217586 h 2320040"/>
                  <a:gd name="connsiteX43" fmla="*/ 755656 w 1067083"/>
                  <a:gd name="connsiteY43" fmla="*/ 242986 h 2320040"/>
                  <a:gd name="connsiteX44" fmla="*/ 774706 w 1067083"/>
                  <a:gd name="connsiteY44" fmla="*/ 382686 h 2320040"/>
                  <a:gd name="connsiteX45" fmla="*/ 785818 w 1067083"/>
                  <a:gd name="connsiteY45" fmla="*/ 514448 h 2320040"/>
                  <a:gd name="connsiteX46" fmla="*/ 738193 w 1067083"/>
                  <a:gd name="connsiteY46" fmla="*/ 589061 h 2320040"/>
                  <a:gd name="connsiteX47" fmla="*/ 628656 w 1067083"/>
                  <a:gd name="connsiteY47" fmla="*/ 693836 h 2320040"/>
                  <a:gd name="connsiteX48" fmla="*/ 488956 w 1067083"/>
                  <a:gd name="connsiteY48" fmla="*/ 731936 h 2320040"/>
                  <a:gd name="connsiteX49" fmla="*/ 381006 w 1067083"/>
                  <a:gd name="connsiteY49" fmla="*/ 655736 h 2320040"/>
                  <a:gd name="connsiteX50" fmla="*/ 311156 w 1067083"/>
                  <a:gd name="connsiteY50" fmla="*/ 592236 h 2320040"/>
                  <a:gd name="connsiteX51" fmla="*/ 208762 w 1067083"/>
                  <a:gd name="connsiteY51" fmla="*/ 571598 h 2320040"/>
                  <a:gd name="connsiteX52" fmla="*/ 104781 w 1067083"/>
                  <a:gd name="connsiteY52" fmla="*/ 577949 h 2320040"/>
                  <a:gd name="connsiteX53" fmla="*/ 50806 w 1067083"/>
                  <a:gd name="connsiteY53" fmla="*/ 503336 h 2320040"/>
                  <a:gd name="connsiteX54" fmla="*/ 25406 w 1067083"/>
                  <a:gd name="connsiteY54" fmla="*/ 420786 h 2320040"/>
                  <a:gd name="connsiteX55" fmla="*/ 25406 w 1067083"/>
                  <a:gd name="connsiteY55" fmla="*/ 357286 h 2320040"/>
                  <a:gd name="connsiteX56" fmla="*/ 127006 w 1067083"/>
                  <a:gd name="connsiteY56" fmla="*/ 300136 h 2320040"/>
                  <a:gd name="connsiteX57" fmla="*/ 247656 w 1067083"/>
                  <a:gd name="connsiteY57" fmla="*/ 262036 h 2320040"/>
                  <a:gd name="connsiteX58" fmla="*/ 304806 w 1067083"/>
                  <a:gd name="connsiteY58" fmla="*/ 293786 h 2320040"/>
                  <a:gd name="connsiteX59" fmla="*/ 315918 w 1067083"/>
                  <a:gd name="connsiteY59" fmla="*/ 253304 h 2320040"/>
                  <a:gd name="connsiteX60" fmla="*/ 468319 w 1067083"/>
                  <a:gd name="connsiteY60" fmla="*/ 242193 h 2320040"/>
                  <a:gd name="connsiteX61" fmla="*/ 527056 w 1067083"/>
                  <a:gd name="connsiteY61" fmla="*/ 357286 h 2320040"/>
                  <a:gd name="connsiteX62" fmla="*/ 520706 w 1067083"/>
                  <a:gd name="connsiteY62" fmla="*/ 287436 h 2320040"/>
                  <a:gd name="connsiteX63" fmla="*/ 498481 w 1067083"/>
                  <a:gd name="connsiteY63" fmla="*/ 198536 h 2320040"/>
                  <a:gd name="connsiteX64" fmla="*/ 533406 w 1067083"/>
                  <a:gd name="connsiteY64" fmla="*/ 90586 h 2320040"/>
                  <a:gd name="connsiteX65" fmla="*/ 539756 w 1067083"/>
                  <a:gd name="connsiteY65" fmla="*/ 1686 h 2320040"/>
                  <a:gd name="connsiteX0" fmla="*/ 539756 w 1066864"/>
                  <a:gd name="connsiteY0" fmla="*/ 1686 h 2320040"/>
                  <a:gd name="connsiteX1" fmla="*/ 454825 w 1066864"/>
                  <a:gd name="connsiteY1" fmla="*/ 170755 h 2320040"/>
                  <a:gd name="connsiteX2" fmla="*/ 355606 w 1066864"/>
                  <a:gd name="connsiteY2" fmla="*/ 204886 h 2320040"/>
                  <a:gd name="connsiteX3" fmla="*/ 260356 w 1066864"/>
                  <a:gd name="connsiteY3" fmla="*/ 198536 h 2320040"/>
                  <a:gd name="connsiteX4" fmla="*/ 209556 w 1066864"/>
                  <a:gd name="connsiteY4" fmla="*/ 147736 h 2320040"/>
                  <a:gd name="connsiteX5" fmla="*/ 234956 w 1066864"/>
                  <a:gd name="connsiteY5" fmla="*/ 223936 h 2320040"/>
                  <a:gd name="connsiteX6" fmla="*/ 146056 w 1066864"/>
                  <a:gd name="connsiteY6" fmla="*/ 230286 h 2320040"/>
                  <a:gd name="connsiteX7" fmla="*/ 62712 w 1066864"/>
                  <a:gd name="connsiteY7" fmla="*/ 186630 h 2320040"/>
                  <a:gd name="connsiteX8" fmla="*/ 6 w 1066864"/>
                  <a:gd name="connsiteY8" fmla="*/ 198536 h 2320040"/>
                  <a:gd name="connsiteX9" fmla="*/ 65887 w 1066864"/>
                  <a:gd name="connsiteY9" fmla="*/ 206473 h 2320040"/>
                  <a:gd name="connsiteX10" fmla="*/ 120656 w 1066864"/>
                  <a:gd name="connsiteY10" fmla="*/ 268386 h 2320040"/>
                  <a:gd name="connsiteX11" fmla="*/ 6356 w 1066864"/>
                  <a:gd name="connsiteY11" fmla="*/ 369986 h 2320040"/>
                  <a:gd name="connsiteX12" fmla="*/ 38106 w 1066864"/>
                  <a:gd name="connsiteY12" fmla="*/ 528736 h 2320040"/>
                  <a:gd name="connsiteX13" fmla="*/ 95256 w 1066864"/>
                  <a:gd name="connsiteY13" fmla="*/ 643036 h 2320040"/>
                  <a:gd name="connsiteX14" fmla="*/ 107956 w 1066864"/>
                  <a:gd name="connsiteY14" fmla="*/ 757336 h 2320040"/>
                  <a:gd name="connsiteX15" fmla="*/ 120656 w 1066864"/>
                  <a:gd name="connsiteY15" fmla="*/ 636686 h 2320040"/>
                  <a:gd name="connsiteX16" fmla="*/ 209556 w 1066864"/>
                  <a:gd name="connsiteY16" fmla="*/ 604936 h 2320040"/>
                  <a:gd name="connsiteX17" fmla="*/ 323856 w 1066864"/>
                  <a:gd name="connsiteY17" fmla="*/ 630336 h 2320040"/>
                  <a:gd name="connsiteX18" fmla="*/ 450856 w 1066864"/>
                  <a:gd name="connsiteY18" fmla="*/ 757336 h 2320040"/>
                  <a:gd name="connsiteX19" fmla="*/ 603256 w 1066864"/>
                  <a:gd name="connsiteY19" fmla="*/ 897036 h 2320040"/>
                  <a:gd name="connsiteX20" fmla="*/ 774706 w 1066864"/>
                  <a:gd name="connsiteY20" fmla="*/ 1011336 h 2320040"/>
                  <a:gd name="connsiteX21" fmla="*/ 889006 w 1066864"/>
                  <a:gd name="connsiteY21" fmla="*/ 1230411 h 2320040"/>
                  <a:gd name="connsiteX22" fmla="*/ 920756 w 1066864"/>
                  <a:gd name="connsiteY22" fmla="*/ 1582836 h 2320040"/>
                  <a:gd name="connsiteX23" fmla="*/ 831856 w 1066864"/>
                  <a:gd name="connsiteY23" fmla="*/ 1960661 h 2320040"/>
                  <a:gd name="connsiteX24" fmla="*/ 739781 w 1066864"/>
                  <a:gd name="connsiteY24" fmla="*/ 2116236 h 2320040"/>
                  <a:gd name="connsiteX25" fmla="*/ 657231 w 1066864"/>
                  <a:gd name="connsiteY25" fmla="*/ 2230536 h 2320040"/>
                  <a:gd name="connsiteX26" fmla="*/ 628656 w 1066864"/>
                  <a:gd name="connsiteY26" fmla="*/ 2319436 h 2320040"/>
                  <a:gd name="connsiteX27" fmla="*/ 723906 w 1066864"/>
                  <a:gd name="connsiteY27" fmla="*/ 2186086 h 2320040"/>
                  <a:gd name="connsiteX28" fmla="*/ 850906 w 1066864"/>
                  <a:gd name="connsiteY28" fmla="*/ 1982886 h 2320040"/>
                  <a:gd name="connsiteX29" fmla="*/ 946156 w 1066864"/>
                  <a:gd name="connsiteY29" fmla="*/ 1576486 h 2320040"/>
                  <a:gd name="connsiteX30" fmla="*/ 914406 w 1066864"/>
                  <a:gd name="connsiteY30" fmla="*/ 1214536 h 2320040"/>
                  <a:gd name="connsiteX31" fmla="*/ 787406 w 1066864"/>
                  <a:gd name="connsiteY31" fmla="*/ 992286 h 2320040"/>
                  <a:gd name="connsiteX32" fmla="*/ 577856 w 1066864"/>
                  <a:gd name="connsiteY32" fmla="*/ 865286 h 2320040"/>
                  <a:gd name="connsiteX33" fmla="*/ 501656 w 1066864"/>
                  <a:gd name="connsiteY33" fmla="*/ 782736 h 2320040"/>
                  <a:gd name="connsiteX34" fmla="*/ 552456 w 1066864"/>
                  <a:gd name="connsiteY34" fmla="*/ 744636 h 2320040"/>
                  <a:gd name="connsiteX35" fmla="*/ 698506 w 1066864"/>
                  <a:gd name="connsiteY35" fmla="*/ 662086 h 2320040"/>
                  <a:gd name="connsiteX36" fmla="*/ 815981 w 1066864"/>
                  <a:gd name="connsiteY36" fmla="*/ 521592 h 2320040"/>
                  <a:gd name="connsiteX37" fmla="*/ 984256 w 1066864"/>
                  <a:gd name="connsiteY37" fmla="*/ 547786 h 2320040"/>
                  <a:gd name="connsiteX38" fmla="*/ 1066806 w 1066864"/>
                  <a:gd name="connsiteY38" fmla="*/ 535086 h 2320040"/>
                  <a:gd name="connsiteX39" fmla="*/ 973144 w 1066864"/>
                  <a:gd name="connsiteY39" fmla="*/ 532705 h 2320040"/>
                  <a:gd name="connsiteX40" fmla="*/ 819156 w 1066864"/>
                  <a:gd name="connsiteY40" fmla="*/ 477936 h 2320040"/>
                  <a:gd name="connsiteX41" fmla="*/ 803281 w 1066864"/>
                  <a:gd name="connsiteY41" fmla="*/ 373161 h 2320040"/>
                  <a:gd name="connsiteX42" fmla="*/ 768356 w 1066864"/>
                  <a:gd name="connsiteY42" fmla="*/ 217586 h 2320040"/>
                  <a:gd name="connsiteX43" fmla="*/ 755656 w 1066864"/>
                  <a:gd name="connsiteY43" fmla="*/ 242986 h 2320040"/>
                  <a:gd name="connsiteX44" fmla="*/ 774706 w 1066864"/>
                  <a:gd name="connsiteY44" fmla="*/ 382686 h 2320040"/>
                  <a:gd name="connsiteX45" fmla="*/ 785818 w 1066864"/>
                  <a:gd name="connsiteY45" fmla="*/ 514448 h 2320040"/>
                  <a:gd name="connsiteX46" fmla="*/ 738193 w 1066864"/>
                  <a:gd name="connsiteY46" fmla="*/ 589061 h 2320040"/>
                  <a:gd name="connsiteX47" fmla="*/ 628656 w 1066864"/>
                  <a:gd name="connsiteY47" fmla="*/ 693836 h 2320040"/>
                  <a:gd name="connsiteX48" fmla="*/ 488956 w 1066864"/>
                  <a:gd name="connsiteY48" fmla="*/ 731936 h 2320040"/>
                  <a:gd name="connsiteX49" fmla="*/ 381006 w 1066864"/>
                  <a:gd name="connsiteY49" fmla="*/ 655736 h 2320040"/>
                  <a:gd name="connsiteX50" fmla="*/ 311156 w 1066864"/>
                  <a:gd name="connsiteY50" fmla="*/ 592236 h 2320040"/>
                  <a:gd name="connsiteX51" fmla="*/ 208762 w 1066864"/>
                  <a:gd name="connsiteY51" fmla="*/ 571598 h 2320040"/>
                  <a:gd name="connsiteX52" fmla="*/ 104781 w 1066864"/>
                  <a:gd name="connsiteY52" fmla="*/ 577949 h 2320040"/>
                  <a:gd name="connsiteX53" fmla="*/ 50806 w 1066864"/>
                  <a:gd name="connsiteY53" fmla="*/ 503336 h 2320040"/>
                  <a:gd name="connsiteX54" fmla="*/ 25406 w 1066864"/>
                  <a:gd name="connsiteY54" fmla="*/ 420786 h 2320040"/>
                  <a:gd name="connsiteX55" fmla="*/ 25406 w 1066864"/>
                  <a:gd name="connsiteY55" fmla="*/ 357286 h 2320040"/>
                  <a:gd name="connsiteX56" fmla="*/ 127006 w 1066864"/>
                  <a:gd name="connsiteY56" fmla="*/ 300136 h 2320040"/>
                  <a:gd name="connsiteX57" fmla="*/ 247656 w 1066864"/>
                  <a:gd name="connsiteY57" fmla="*/ 262036 h 2320040"/>
                  <a:gd name="connsiteX58" fmla="*/ 304806 w 1066864"/>
                  <a:gd name="connsiteY58" fmla="*/ 293786 h 2320040"/>
                  <a:gd name="connsiteX59" fmla="*/ 315918 w 1066864"/>
                  <a:gd name="connsiteY59" fmla="*/ 253304 h 2320040"/>
                  <a:gd name="connsiteX60" fmla="*/ 468319 w 1066864"/>
                  <a:gd name="connsiteY60" fmla="*/ 242193 h 2320040"/>
                  <a:gd name="connsiteX61" fmla="*/ 527056 w 1066864"/>
                  <a:gd name="connsiteY61" fmla="*/ 357286 h 2320040"/>
                  <a:gd name="connsiteX62" fmla="*/ 520706 w 1066864"/>
                  <a:gd name="connsiteY62" fmla="*/ 287436 h 2320040"/>
                  <a:gd name="connsiteX63" fmla="*/ 498481 w 1066864"/>
                  <a:gd name="connsiteY63" fmla="*/ 198536 h 2320040"/>
                  <a:gd name="connsiteX64" fmla="*/ 533406 w 1066864"/>
                  <a:gd name="connsiteY64" fmla="*/ 90586 h 2320040"/>
                  <a:gd name="connsiteX65" fmla="*/ 539756 w 1066864"/>
                  <a:gd name="connsiteY65" fmla="*/ 1686 h 2320040"/>
                  <a:gd name="connsiteX0" fmla="*/ 539756 w 1066864"/>
                  <a:gd name="connsiteY0" fmla="*/ 1686 h 2320040"/>
                  <a:gd name="connsiteX1" fmla="*/ 454825 w 1066864"/>
                  <a:gd name="connsiteY1" fmla="*/ 170755 h 2320040"/>
                  <a:gd name="connsiteX2" fmla="*/ 355606 w 1066864"/>
                  <a:gd name="connsiteY2" fmla="*/ 204886 h 2320040"/>
                  <a:gd name="connsiteX3" fmla="*/ 260356 w 1066864"/>
                  <a:gd name="connsiteY3" fmla="*/ 198536 h 2320040"/>
                  <a:gd name="connsiteX4" fmla="*/ 209556 w 1066864"/>
                  <a:gd name="connsiteY4" fmla="*/ 147736 h 2320040"/>
                  <a:gd name="connsiteX5" fmla="*/ 234956 w 1066864"/>
                  <a:gd name="connsiteY5" fmla="*/ 223936 h 2320040"/>
                  <a:gd name="connsiteX6" fmla="*/ 146056 w 1066864"/>
                  <a:gd name="connsiteY6" fmla="*/ 230286 h 2320040"/>
                  <a:gd name="connsiteX7" fmla="*/ 62712 w 1066864"/>
                  <a:gd name="connsiteY7" fmla="*/ 186630 h 2320040"/>
                  <a:gd name="connsiteX8" fmla="*/ 6 w 1066864"/>
                  <a:gd name="connsiteY8" fmla="*/ 198536 h 2320040"/>
                  <a:gd name="connsiteX9" fmla="*/ 65887 w 1066864"/>
                  <a:gd name="connsiteY9" fmla="*/ 206473 h 2320040"/>
                  <a:gd name="connsiteX10" fmla="*/ 120656 w 1066864"/>
                  <a:gd name="connsiteY10" fmla="*/ 268386 h 2320040"/>
                  <a:gd name="connsiteX11" fmla="*/ 6356 w 1066864"/>
                  <a:gd name="connsiteY11" fmla="*/ 369986 h 2320040"/>
                  <a:gd name="connsiteX12" fmla="*/ 38106 w 1066864"/>
                  <a:gd name="connsiteY12" fmla="*/ 528736 h 2320040"/>
                  <a:gd name="connsiteX13" fmla="*/ 95256 w 1066864"/>
                  <a:gd name="connsiteY13" fmla="*/ 643036 h 2320040"/>
                  <a:gd name="connsiteX14" fmla="*/ 107956 w 1066864"/>
                  <a:gd name="connsiteY14" fmla="*/ 757336 h 2320040"/>
                  <a:gd name="connsiteX15" fmla="*/ 120656 w 1066864"/>
                  <a:gd name="connsiteY15" fmla="*/ 636686 h 2320040"/>
                  <a:gd name="connsiteX16" fmla="*/ 209556 w 1066864"/>
                  <a:gd name="connsiteY16" fmla="*/ 604936 h 2320040"/>
                  <a:gd name="connsiteX17" fmla="*/ 323856 w 1066864"/>
                  <a:gd name="connsiteY17" fmla="*/ 630336 h 2320040"/>
                  <a:gd name="connsiteX18" fmla="*/ 450856 w 1066864"/>
                  <a:gd name="connsiteY18" fmla="*/ 757336 h 2320040"/>
                  <a:gd name="connsiteX19" fmla="*/ 603256 w 1066864"/>
                  <a:gd name="connsiteY19" fmla="*/ 897036 h 2320040"/>
                  <a:gd name="connsiteX20" fmla="*/ 774706 w 1066864"/>
                  <a:gd name="connsiteY20" fmla="*/ 1011336 h 2320040"/>
                  <a:gd name="connsiteX21" fmla="*/ 889006 w 1066864"/>
                  <a:gd name="connsiteY21" fmla="*/ 1230411 h 2320040"/>
                  <a:gd name="connsiteX22" fmla="*/ 920756 w 1066864"/>
                  <a:gd name="connsiteY22" fmla="*/ 1582836 h 2320040"/>
                  <a:gd name="connsiteX23" fmla="*/ 831856 w 1066864"/>
                  <a:gd name="connsiteY23" fmla="*/ 1960661 h 2320040"/>
                  <a:gd name="connsiteX24" fmla="*/ 739781 w 1066864"/>
                  <a:gd name="connsiteY24" fmla="*/ 2116236 h 2320040"/>
                  <a:gd name="connsiteX25" fmla="*/ 657231 w 1066864"/>
                  <a:gd name="connsiteY25" fmla="*/ 2230536 h 2320040"/>
                  <a:gd name="connsiteX26" fmla="*/ 628656 w 1066864"/>
                  <a:gd name="connsiteY26" fmla="*/ 2319436 h 2320040"/>
                  <a:gd name="connsiteX27" fmla="*/ 723906 w 1066864"/>
                  <a:gd name="connsiteY27" fmla="*/ 2186086 h 2320040"/>
                  <a:gd name="connsiteX28" fmla="*/ 850906 w 1066864"/>
                  <a:gd name="connsiteY28" fmla="*/ 1982886 h 2320040"/>
                  <a:gd name="connsiteX29" fmla="*/ 946156 w 1066864"/>
                  <a:gd name="connsiteY29" fmla="*/ 1576486 h 2320040"/>
                  <a:gd name="connsiteX30" fmla="*/ 914406 w 1066864"/>
                  <a:gd name="connsiteY30" fmla="*/ 1214536 h 2320040"/>
                  <a:gd name="connsiteX31" fmla="*/ 787406 w 1066864"/>
                  <a:gd name="connsiteY31" fmla="*/ 992286 h 2320040"/>
                  <a:gd name="connsiteX32" fmla="*/ 577856 w 1066864"/>
                  <a:gd name="connsiteY32" fmla="*/ 865286 h 2320040"/>
                  <a:gd name="connsiteX33" fmla="*/ 501656 w 1066864"/>
                  <a:gd name="connsiteY33" fmla="*/ 782736 h 2320040"/>
                  <a:gd name="connsiteX34" fmla="*/ 552456 w 1066864"/>
                  <a:gd name="connsiteY34" fmla="*/ 744636 h 2320040"/>
                  <a:gd name="connsiteX35" fmla="*/ 698506 w 1066864"/>
                  <a:gd name="connsiteY35" fmla="*/ 662086 h 2320040"/>
                  <a:gd name="connsiteX36" fmla="*/ 815981 w 1066864"/>
                  <a:gd name="connsiteY36" fmla="*/ 521592 h 2320040"/>
                  <a:gd name="connsiteX37" fmla="*/ 984256 w 1066864"/>
                  <a:gd name="connsiteY37" fmla="*/ 547786 h 2320040"/>
                  <a:gd name="connsiteX38" fmla="*/ 1066806 w 1066864"/>
                  <a:gd name="connsiteY38" fmla="*/ 535086 h 2320040"/>
                  <a:gd name="connsiteX39" fmla="*/ 973144 w 1066864"/>
                  <a:gd name="connsiteY39" fmla="*/ 532705 h 2320040"/>
                  <a:gd name="connsiteX40" fmla="*/ 819156 w 1066864"/>
                  <a:gd name="connsiteY40" fmla="*/ 477936 h 2320040"/>
                  <a:gd name="connsiteX41" fmla="*/ 803281 w 1066864"/>
                  <a:gd name="connsiteY41" fmla="*/ 373161 h 2320040"/>
                  <a:gd name="connsiteX42" fmla="*/ 768356 w 1066864"/>
                  <a:gd name="connsiteY42" fmla="*/ 217586 h 2320040"/>
                  <a:gd name="connsiteX43" fmla="*/ 755656 w 1066864"/>
                  <a:gd name="connsiteY43" fmla="*/ 242986 h 2320040"/>
                  <a:gd name="connsiteX44" fmla="*/ 774706 w 1066864"/>
                  <a:gd name="connsiteY44" fmla="*/ 382686 h 2320040"/>
                  <a:gd name="connsiteX45" fmla="*/ 785818 w 1066864"/>
                  <a:gd name="connsiteY45" fmla="*/ 514448 h 2320040"/>
                  <a:gd name="connsiteX46" fmla="*/ 738193 w 1066864"/>
                  <a:gd name="connsiteY46" fmla="*/ 589061 h 2320040"/>
                  <a:gd name="connsiteX47" fmla="*/ 628656 w 1066864"/>
                  <a:gd name="connsiteY47" fmla="*/ 693836 h 2320040"/>
                  <a:gd name="connsiteX48" fmla="*/ 488956 w 1066864"/>
                  <a:gd name="connsiteY48" fmla="*/ 731936 h 2320040"/>
                  <a:gd name="connsiteX49" fmla="*/ 381006 w 1066864"/>
                  <a:gd name="connsiteY49" fmla="*/ 655736 h 2320040"/>
                  <a:gd name="connsiteX50" fmla="*/ 311156 w 1066864"/>
                  <a:gd name="connsiteY50" fmla="*/ 592236 h 2320040"/>
                  <a:gd name="connsiteX51" fmla="*/ 208762 w 1066864"/>
                  <a:gd name="connsiteY51" fmla="*/ 571598 h 2320040"/>
                  <a:gd name="connsiteX52" fmla="*/ 104781 w 1066864"/>
                  <a:gd name="connsiteY52" fmla="*/ 577949 h 2320040"/>
                  <a:gd name="connsiteX53" fmla="*/ 50806 w 1066864"/>
                  <a:gd name="connsiteY53" fmla="*/ 503336 h 2320040"/>
                  <a:gd name="connsiteX54" fmla="*/ 25406 w 1066864"/>
                  <a:gd name="connsiteY54" fmla="*/ 420786 h 2320040"/>
                  <a:gd name="connsiteX55" fmla="*/ 25406 w 1066864"/>
                  <a:gd name="connsiteY55" fmla="*/ 357286 h 2320040"/>
                  <a:gd name="connsiteX56" fmla="*/ 127006 w 1066864"/>
                  <a:gd name="connsiteY56" fmla="*/ 300136 h 2320040"/>
                  <a:gd name="connsiteX57" fmla="*/ 247656 w 1066864"/>
                  <a:gd name="connsiteY57" fmla="*/ 262036 h 2320040"/>
                  <a:gd name="connsiteX58" fmla="*/ 304806 w 1066864"/>
                  <a:gd name="connsiteY58" fmla="*/ 293786 h 2320040"/>
                  <a:gd name="connsiteX59" fmla="*/ 315918 w 1066864"/>
                  <a:gd name="connsiteY59" fmla="*/ 253304 h 2320040"/>
                  <a:gd name="connsiteX60" fmla="*/ 468319 w 1066864"/>
                  <a:gd name="connsiteY60" fmla="*/ 242193 h 2320040"/>
                  <a:gd name="connsiteX61" fmla="*/ 527056 w 1066864"/>
                  <a:gd name="connsiteY61" fmla="*/ 357286 h 2320040"/>
                  <a:gd name="connsiteX62" fmla="*/ 520706 w 1066864"/>
                  <a:gd name="connsiteY62" fmla="*/ 287436 h 2320040"/>
                  <a:gd name="connsiteX63" fmla="*/ 498481 w 1066864"/>
                  <a:gd name="connsiteY63" fmla="*/ 198536 h 2320040"/>
                  <a:gd name="connsiteX64" fmla="*/ 533406 w 1066864"/>
                  <a:gd name="connsiteY64" fmla="*/ 90586 h 2320040"/>
                  <a:gd name="connsiteX65" fmla="*/ 539756 w 1066864"/>
                  <a:gd name="connsiteY65" fmla="*/ 1686 h 2320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066864" h="2320040">
                    <a:moveTo>
                      <a:pt x="539756" y="1686"/>
                    </a:moveTo>
                    <a:cubicBezTo>
                      <a:pt x="526659" y="15047"/>
                      <a:pt x="508536" y="124982"/>
                      <a:pt x="454825" y="170755"/>
                    </a:cubicBezTo>
                    <a:cubicBezTo>
                      <a:pt x="401114" y="216528"/>
                      <a:pt x="388018" y="200256"/>
                      <a:pt x="355606" y="204886"/>
                    </a:cubicBezTo>
                    <a:cubicBezTo>
                      <a:pt x="323195" y="209516"/>
                      <a:pt x="284698" y="208061"/>
                      <a:pt x="260356" y="198536"/>
                    </a:cubicBezTo>
                    <a:cubicBezTo>
                      <a:pt x="236014" y="189011"/>
                      <a:pt x="213789" y="143503"/>
                      <a:pt x="209556" y="147736"/>
                    </a:cubicBezTo>
                    <a:cubicBezTo>
                      <a:pt x="205323" y="151969"/>
                      <a:pt x="245539" y="210178"/>
                      <a:pt x="234956" y="223936"/>
                    </a:cubicBezTo>
                    <a:cubicBezTo>
                      <a:pt x="224373" y="237694"/>
                      <a:pt x="174763" y="236504"/>
                      <a:pt x="146056" y="230286"/>
                    </a:cubicBezTo>
                    <a:cubicBezTo>
                      <a:pt x="117349" y="224068"/>
                      <a:pt x="87054" y="191922"/>
                      <a:pt x="62712" y="186630"/>
                    </a:cubicBezTo>
                    <a:cubicBezTo>
                      <a:pt x="38370" y="181338"/>
                      <a:pt x="-523" y="195229"/>
                      <a:pt x="6" y="198536"/>
                    </a:cubicBezTo>
                    <a:cubicBezTo>
                      <a:pt x="535" y="201843"/>
                      <a:pt x="45779" y="194831"/>
                      <a:pt x="65887" y="206473"/>
                    </a:cubicBezTo>
                    <a:cubicBezTo>
                      <a:pt x="85995" y="218115"/>
                      <a:pt x="130578" y="241134"/>
                      <a:pt x="120656" y="268386"/>
                    </a:cubicBezTo>
                    <a:cubicBezTo>
                      <a:pt x="110734" y="295638"/>
                      <a:pt x="20114" y="326594"/>
                      <a:pt x="6356" y="369986"/>
                    </a:cubicBezTo>
                    <a:cubicBezTo>
                      <a:pt x="-7402" y="413378"/>
                      <a:pt x="23289" y="483228"/>
                      <a:pt x="38106" y="528736"/>
                    </a:cubicBezTo>
                    <a:cubicBezTo>
                      <a:pt x="52923" y="574244"/>
                      <a:pt x="83614" y="604936"/>
                      <a:pt x="95256" y="643036"/>
                    </a:cubicBezTo>
                    <a:cubicBezTo>
                      <a:pt x="106898" y="681136"/>
                      <a:pt x="103723" y="758394"/>
                      <a:pt x="107956" y="757336"/>
                    </a:cubicBezTo>
                    <a:cubicBezTo>
                      <a:pt x="112189" y="756278"/>
                      <a:pt x="103723" y="662086"/>
                      <a:pt x="120656" y="636686"/>
                    </a:cubicBezTo>
                    <a:cubicBezTo>
                      <a:pt x="137589" y="611286"/>
                      <a:pt x="175689" y="605994"/>
                      <a:pt x="209556" y="604936"/>
                    </a:cubicBezTo>
                    <a:cubicBezTo>
                      <a:pt x="243423" y="603878"/>
                      <a:pt x="283639" y="604936"/>
                      <a:pt x="323856" y="630336"/>
                    </a:cubicBezTo>
                    <a:cubicBezTo>
                      <a:pt x="364073" y="655736"/>
                      <a:pt x="404289" y="712886"/>
                      <a:pt x="450856" y="757336"/>
                    </a:cubicBezTo>
                    <a:cubicBezTo>
                      <a:pt x="497423" y="801786"/>
                      <a:pt x="549281" y="854703"/>
                      <a:pt x="603256" y="897036"/>
                    </a:cubicBezTo>
                    <a:cubicBezTo>
                      <a:pt x="657231" y="939369"/>
                      <a:pt x="727081" y="955774"/>
                      <a:pt x="774706" y="1011336"/>
                    </a:cubicBezTo>
                    <a:cubicBezTo>
                      <a:pt x="822331" y="1066898"/>
                      <a:pt x="864664" y="1135161"/>
                      <a:pt x="889006" y="1230411"/>
                    </a:cubicBezTo>
                    <a:cubicBezTo>
                      <a:pt x="913348" y="1325661"/>
                      <a:pt x="930281" y="1461128"/>
                      <a:pt x="920756" y="1582836"/>
                    </a:cubicBezTo>
                    <a:cubicBezTo>
                      <a:pt x="911231" y="1704544"/>
                      <a:pt x="862018" y="1871761"/>
                      <a:pt x="831856" y="1960661"/>
                    </a:cubicBezTo>
                    <a:cubicBezTo>
                      <a:pt x="801694" y="2049561"/>
                      <a:pt x="768885" y="2071257"/>
                      <a:pt x="739781" y="2116236"/>
                    </a:cubicBezTo>
                    <a:cubicBezTo>
                      <a:pt x="710677" y="2161215"/>
                      <a:pt x="675752" y="2196669"/>
                      <a:pt x="657231" y="2230536"/>
                    </a:cubicBezTo>
                    <a:cubicBezTo>
                      <a:pt x="638710" y="2264403"/>
                      <a:pt x="617544" y="2326844"/>
                      <a:pt x="628656" y="2319436"/>
                    </a:cubicBezTo>
                    <a:cubicBezTo>
                      <a:pt x="639769" y="2312028"/>
                      <a:pt x="686864" y="2242178"/>
                      <a:pt x="723906" y="2186086"/>
                    </a:cubicBezTo>
                    <a:cubicBezTo>
                      <a:pt x="760948" y="2129994"/>
                      <a:pt x="813864" y="2084486"/>
                      <a:pt x="850906" y="1982886"/>
                    </a:cubicBezTo>
                    <a:cubicBezTo>
                      <a:pt x="887948" y="1881286"/>
                      <a:pt x="935573" y="1704544"/>
                      <a:pt x="946156" y="1576486"/>
                    </a:cubicBezTo>
                    <a:cubicBezTo>
                      <a:pt x="956739" y="1448428"/>
                      <a:pt x="940864" y="1311903"/>
                      <a:pt x="914406" y="1214536"/>
                    </a:cubicBezTo>
                    <a:cubicBezTo>
                      <a:pt x="887948" y="1117169"/>
                      <a:pt x="843498" y="1050494"/>
                      <a:pt x="787406" y="992286"/>
                    </a:cubicBezTo>
                    <a:cubicBezTo>
                      <a:pt x="731314" y="934078"/>
                      <a:pt x="625481" y="900211"/>
                      <a:pt x="577856" y="865286"/>
                    </a:cubicBezTo>
                    <a:cubicBezTo>
                      <a:pt x="530231" y="830361"/>
                      <a:pt x="505889" y="802844"/>
                      <a:pt x="501656" y="782736"/>
                    </a:cubicBezTo>
                    <a:cubicBezTo>
                      <a:pt x="497423" y="762628"/>
                      <a:pt x="519648" y="764744"/>
                      <a:pt x="552456" y="744636"/>
                    </a:cubicBezTo>
                    <a:cubicBezTo>
                      <a:pt x="585264" y="724528"/>
                      <a:pt x="654585" y="699260"/>
                      <a:pt x="698506" y="662086"/>
                    </a:cubicBezTo>
                    <a:cubicBezTo>
                      <a:pt x="742427" y="624912"/>
                      <a:pt x="780262" y="557311"/>
                      <a:pt x="815981" y="521592"/>
                    </a:cubicBezTo>
                    <a:cubicBezTo>
                      <a:pt x="851700" y="485873"/>
                      <a:pt x="942452" y="545537"/>
                      <a:pt x="984256" y="547786"/>
                    </a:cubicBezTo>
                    <a:cubicBezTo>
                      <a:pt x="1026060" y="550035"/>
                      <a:pt x="1068658" y="537600"/>
                      <a:pt x="1066806" y="535086"/>
                    </a:cubicBezTo>
                    <a:cubicBezTo>
                      <a:pt x="1064954" y="532572"/>
                      <a:pt x="1012038" y="549374"/>
                      <a:pt x="973144" y="532705"/>
                    </a:cubicBezTo>
                    <a:cubicBezTo>
                      <a:pt x="934250" y="516036"/>
                      <a:pt x="847466" y="504527"/>
                      <a:pt x="819156" y="477936"/>
                    </a:cubicBezTo>
                    <a:cubicBezTo>
                      <a:pt x="790846" y="451345"/>
                      <a:pt x="811748" y="416553"/>
                      <a:pt x="803281" y="373161"/>
                    </a:cubicBezTo>
                    <a:cubicBezTo>
                      <a:pt x="794814" y="329769"/>
                      <a:pt x="776293" y="239282"/>
                      <a:pt x="768356" y="217586"/>
                    </a:cubicBezTo>
                    <a:cubicBezTo>
                      <a:pt x="760419" y="195890"/>
                      <a:pt x="754598" y="215469"/>
                      <a:pt x="755656" y="242986"/>
                    </a:cubicBezTo>
                    <a:cubicBezTo>
                      <a:pt x="756714" y="270503"/>
                      <a:pt x="769679" y="337442"/>
                      <a:pt x="774706" y="382686"/>
                    </a:cubicBezTo>
                    <a:cubicBezTo>
                      <a:pt x="779733" y="427930"/>
                      <a:pt x="791904" y="480052"/>
                      <a:pt x="785818" y="514448"/>
                    </a:cubicBezTo>
                    <a:cubicBezTo>
                      <a:pt x="779733" y="548844"/>
                      <a:pt x="764387" y="559163"/>
                      <a:pt x="738193" y="589061"/>
                    </a:cubicBezTo>
                    <a:cubicBezTo>
                      <a:pt x="711999" y="618959"/>
                      <a:pt x="670195" y="670024"/>
                      <a:pt x="628656" y="693836"/>
                    </a:cubicBezTo>
                    <a:cubicBezTo>
                      <a:pt x="587117" y="717648"/>
                      <a:pt x="530231" y="738286"/>
                      <a:pt x="488956" y="731936"/>
                    </a:cubicBezTo>
                    <a:cubicBezTo>
                      <a:pt x="447681" y="725586"/>
                      <a:pt x="410639" y="679019"/>
                      <a:pt x="381006" y="655736"/>
                    </a:cubicBezTo>
                    <a:cubicBezTo>
                      <a:pt x="351373" y="632453"/>
                      <a:pt x="339863" y="606259"/>
                      <a:pt x="311156" y="592236"/>
                    </a:cubicBezTo>
                    <a:cubicBezTo>
                      <a:pt x="282449" y="578213"/>
                      <a:pt x="243158" y="573979"/>
                      <a:pt x="208762" y="571598"/>
                    </a:cubicBezTo>
                    <a:cubicBezTo>
                      <a:pt x="174366" y="569217"/>
                      <a:pt x="131107" y="589326"/>
                      <a:pt x="104781" y="577949"/>
                    </a:cubicBezTo>
                    <a:cubicBezTo>
                      <a:pt x="78455" y="566572"/>
                      <a:pt x="64035" y="529530"/>
                      <a:pt x="50806" y="503336"/>
                    </a:cubicBezTo>
                    <a:cubicBezTo>
                      <a:pt x="37577" y="477142"/>
                      <a:pt x="29639" y="445128"/>
                      <a:pt x="25406" y="420786"/>
                    </a:cubicBezTo>
                    <a:cubicBezTo>
                      <a:pt x="21173" y="396444"/>
                      <a:pt x="8473" y="377394"/>
                      <a:pt x="25406" y="357286"/>
                    </a:cubicBezTo>
                    <a:cubicBezTo>
                      <a:pt x="42339" y="337178"/>
                      <a:pt x="89964" y="316011"/>
                      <a:pt x="127006" y="300136"/>
                    </a:cubicBezTo>
                    <a:cubicBezTo>
                      <a:pt x="164048" y="284261"/>
                      <a:pt x="218023" y="263094"/>
                      <a:pt x="247656" y="262036"/>
                    </a:cubicBezTo>
                    <a:cubicBezTo>
                      <a:pt x="277289" y="260978"/>
                      <a:pt x="293429" y="295241"/>
                      <a:pt x="304806" y="293786"/>
                    </a:cubicBezTo>
                    <a:cubicBezTo>
                      <a:pt x="316183" y="292331"/>
                      <a:pt x="288666" y="261903"/>
                      <a:pt x="315918" y="253304"/>
                    </a:cubicBezTo>
                    <a:cubicBezTo>
                      <a:pt x="343170" y="244705"/>
                      <a:pt x="433129" y="224863"/>
                      <a:pt x="468319" y="242193"/>
                    </a:cubicBezTo>
                    <a:cubicBezTo>
                      <a:pt x="503509" y="259523"/>
                      <a:pt x="518325" y="349746"/>
                      <a:pt x="527056" y="357286"/>
                    </a:cubicBezTo>
                    <a:cubicBezTo>
                      <a:pt x="535787" y="364827"/>
                      <a:pt x="525468" y="313894"/>
                      <a:pt x="520706" y="287436"/>
                    </a:cubicBezTo>
                    <a:cubicBezTo>
                      <a:pt x="515944" y="260978"/>
                      <a:pt x="495306" y="231344"/>
                      <a:pt x="498481" y="198536"/>
                    </a:cubicBezTo>
                    <a:cubicBezTo>
                      <a:pt x="501656" y="165728"/>
                      <a:pt x="526527" y="123394"/>
                      <a:pt x="533406" y="90586"/>
                    </a:cubicBezTo>
                    <a:cubicBezTo>
                      <a:pt x="540285" y="57778"/>
                      <a:pt x="552853" y="-11675"/>
                      <a:pt x="539756" y="16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65" name="Freeform 164"/>
              <p:cNvSpPr/>
              <p:nvPr/>
            </p:nvSpPr>
            <p:spPr>
              <a:xfrm>
                <a:off x="2166837" y="2614614"/>
                <a:ext cx="595617" cy="781213"/>
              </a:xfrm>
              <a:custGeom>
                <a:avLst/>
                <a:gdLst>
                  <a:gd name="connsiteX0" fmla="*/ 204888 w 595617"/>
                  <a:gd name="connsiteY0" fmla="*/ 257174 h 781213"/>
                  <a:gd name="connsiteX1" fmla="*/ 238226 w 595617"/>
                  <a:gd name="connsiteY1" fmla="*/ 133349 h 781213"/>
                  <a:gd name="connsiteX2" fmla="*/ 314426 w 595617"/>
                  <a:gd name="connsiteY2" fmla="*/ 14286 h 781213"/>
                  <a:gd name="connsiteX3" fmla="*/ 295376 w 595617"/>
                  <a:gd name="connsiteY3" fmla="*/ 9524 h 781213"/>
                  <a:gd name="connsiteX4" fmla="*/ 238226 w 595617"/>
                  <a:gd name="connsiteY4" fmla="*/ 80961 h 781213"/>
                  <a:gd name="connsiteX5" fmla="*/ 166788 w 595617"/>
                  <a:gd name="connsiteY5" fmla="*/ 214311 h 781213"/>
                  <a:gd name="connsiteX6" fmla="*/ 100113 w 595617"/>
                  <a:gd name="connsiteY6" fmla="*/ 142874 h 781213"/>
                  <a:gd name="connsiteX7" fmla="*/ 23913 w 595617"/>
                  <a:gd name="connsiteY7" fmla="*/ 85724 h 781213"/>
                  <a:gd name="connsiteX8" fmla="*/ 23913 w 595617"/>
                  <a:gd name="connsiteY8" fmla="*/ 104774 h 781213"/>
                  <a:gd name="connsiteX9" fmla="*/ 90588 w 595617"/>
                  <a:gd name="connsiteY9" fmla="*/ 161924 h 781213"/>
                  <a:gd name="connsiteX10" fmla="*/ 142976 w 595617"/>
                  <a:gd name="connsiteY10" fmla="*/ 242886 h 781213"/>
                  <a:gd name="connsiteX11" fmla="*/ 176313 w 595617"/>
                  <a:gd name="connsiteY11" fmla="*/ 361949 h 781213"/>
                  <a:gd name="connsiteX12" fmla="*/ 219176 w 595617"/>
                  <a:gd name="connsiteY12" fmla="*/ 461961 h 781213"/>
                  <a:gd name="connsiteX13" fmla="*/ 147738 w 595617"/>
                  <a:gd name="connsiteY13" fmla="*/ 495299 h 781213"/>
                  <a:gd name="connsiteX14" fmla="*/ 33438 w 595617"/>
                  <a:gd name="connsiteY14" fmla="*/ 581024 h 781213"/>
                  <a:gd name="connsiteX15" fmla="*/ 101 w 595617"/>
                  <a:gd name="connsiteY15" fmla="*/ 761999 h 781213"/>
                  <a:gd name="connsiteX16" fmla="*/ 23913 w 595617"/>
                  <a:gd name="connsiteY16" fmla="*/ 761999 h 781213"/>
                  <a:gd name="connsiteX17" fmla="*/ 47726 w 595617"/>
                  <a:gd name="connsiteY17" fmla="*/ 638174 h 781213"/>
                  <a:gd name="connsiteX18" fmla="*/ 62013 w 595617"/>
                  <a:gd name="connsiteY18" fmla="*/ 590549 h 781213"/>
                  <a:gd name="connsiteX19" fmla="*/ 209651 w 595617"/>
                  <a:gd name="connsiteY19" fmla="*/ 490536 h 781213"/>
                  <a:gd name="connsiteX20" fmla="*/ 276326 w 595617"/>
                  <a:gd name="connsiteY20" fmla="*/ 495299 h 781213"/>
                  <a:gd name="connsiteX21" fmla="*/ 309663 w 595617"/>
                  <a:gd name="connsiteY21" fmla="*/ 609599 h 781213"/>
                  <a:gd name="connsiteX22" fmla="*/ 419201 w 595617"/>
                  <a:gd name="connsiteY22" fmla="*/ 681036 h 781213"/>
                  <a:gd name="connsiteX23" fmla="*/ 509688 w 595617"/>
                  <a:gd name="connsiteY23" fmla="*/ 685799 h 781213"/>
                  <a:gd name="connsiteX24" fmla="*/ 571601 w 595617"/>
                  <a:gd name="connsiteY24" fmla="*/ 752474 h 781213"/>
                  <a:gd name="connsiteX25" fmla="*/ 581126 w 595617"/>
                  <a:gd name="connsiteY25" fmla="*/ 747711 h 781213"/>
                  <a:gd name="connsiteX26" fmla="*/ 557313 w 595617"/>
                  <a:gd name="connsiteY26" fmla="*/ 690561 h 781213"/>
                  <a:gd name="connsiteX27" fmla="*/ 571601 w 595617"/>
                  <a:gd name="connsiteY27" fmla="*/ 666749 h 781213"/>
                  <a:gd name="connsiteX28" fmla="*/ 595413 w 595617"/>
                  <a:gd name="connsiteY28" fmla="*/ 638174 h 781213"/>
                  <a:gd name="connsiteX29" fmla="*/ 581126 w 595617"/>
                  <a:gd name="connsiteY29" fmla="*/ 633411 h 781213"/>
                  <a:gd name="connsiteX30" fmla="*/ 547788 w 595617"/>
                  <a:gd name="connsiteY30" fmla="*/ 657224 h 781213"/>
                  <a:gd name="connsiteX31" fmla="*/ 500163 w 595617"/>
                  <a:gd name="connsiteY31" fmla="*/ 661986 h 781213"/>
                  <a:gd name="connsiteX32" fmla="*/ 428726 w 595617"/>
                  <a:gd name="connsiteY32" fmla="*/ 652461 h 781213"/>
                  <a:gd name="connsiteX33" fmla="*/ 338238 w 595617"/>
                  <a:gd name="connsiteY33" fmla="*/ 600074 h 781213"/>
                  <a:gd name="connsiteX34" fmla="*/ 314426 w 595617"/>
                  <a:gd name="connsiteY34" fmla="*/ 552449 h 781213"/>
                  <a:gd name="connsiteX35" fmla="*/ 290613 w 595617"/>
                  <a:gd name="connsiteY35" fmla="*/ 466724 h 781213"/>
                  <a:gd name="connsiteX36" fmla="*/ 223938 w 595617"/>
                  <a:gd name="connsiteY36" fmla="*/ 409574 h 781213"/>
                  <a:gd name="connsiteX37" fmla="*/ 195363 w 595617"/>
                  <a:gd name="connsiteY37" fmla="*/ 323849 h 781213"/>
                  <a:gd name="connsiteX38" fmla="*/ 204888 w 595617"/>
                  <a:gd name="connsiteY38" fmla="*/ 257174 h 781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95617" h="781213">
                    <a:moveTo>
                      <a:pt x="204888" y="257174"/>
                    </a:moveTo>
                    <a:cubicBezTo>
                      <a:pt x="212032" y="225424"/>
                      <a:pt x="219970" y="173830"/>
                      <a:pt x="238226" y="133349"/>
                    </a:cubicBezTo>
                    <a:cubicBezTo>
                      <a:pt x="256482" y="92868"/>
                      <a:pt x="304901" y="34923"/>
                      <a:pt x="314426" y="14286"/>
                    </a:cubicBezTo>
                    <a:cubicBezTo>
                      <a:pt x="323951" y="-6351"/>
                      <a:pt x="308076" y="-1588"/>
                      <a:pt x="295376" y="9524"/>
                    </a:cubicBezTo>
                    <a:cubicBezTo>
                      <a:pt x="282676" y="20636"/>
                      <a:pt x="259657" y="46830"/>
                      <a:pt x="238226" y="80961"/>
                    </a:cubicBezTo>
                    <a:cubicBezTo>
                      <a:pt x="216795" y="115092"/>
                      <a:pt x="189807" y="203992"/>
                      <a:pt x="166788" y="214311"/>
                    </a:cubicBezTo>
                    <a:cubicBezTo>
                      <a:pt x="143769" y="224630"/>
                      <a:pt x="123925" y="164305"/>
                      <a:pt x="100113" y="142874"/>
                    </a:cubicBezTo>
                    <a:cubicBezTo>
                      <a:pt x="76301" y="121443"/>
                      <a:pt x="36613" y="92074"/>
                      <a:pt x="23913" y="85724"/>
                    </a:cubicBezTo>
                    <a:cubicBezTo>
                      <a:pt x="11213" y="79374"/>
                      <a:pt x="12801" y="92074"/>
                      <a:pt x="23913" y="104774"/>
                    </a:cubicBezTo>
                    <a:cubicBezTo>
                      <a:pt x="35025" y="117474"/>
                      <a:pt x="70744" y="138905"/>
                      <a:pt x="90588" y="161924"/>
                    </a:cubicBezTo>
                    <a:cubicBezTo>
                      <a:pt x="110432" y="184943"/>
                      <a:pt x="128689" y="209549"/>
                      <a:pt x="142976" y="242886"/>
                    </a:cubicBezTo>
                    <a:cubicBezTo>
                      <a:pt x="157263" y="276223"/>
                      <a:pt x="163613" y="325437"/>
                      <a:pt x="176313" y="361949"/>
                    </a:cubicBezTo>
                    <a:cubicBezTo>
                      <a:pt x="189013" y="398462"/>
                      <a:pt x="223939" y="439736"/>
                      <a:pt x="219176" y="461961"/>
                    </a:cubicBezTo>
                    <a:cubicBezTo>
                      <a:pt x="214414" y="484186"/>
                      <a:pt x="178694" y="475455"/>
                      <a:pt x="147738" y="495299"/>
                    </a:cubicBezTo>
                    <a:cubicBezTo>
                      <a:pt x="116782" y="515143"/>
                      <a:pt x="58044" y="536574"/>
                      <a:pt x="33438" y="581024"/>
                    </a:cubicBezTo>
                    <a:cubicBezTo>
                      <a:pt x="8832" y="625474"/>
                      <a:pt x="1688" y="731837"/>
                      <a:pt x="101" y="761999"/>
                    </a:cubicBezTo>
                    <a:cubicBezTo>
                      <a:pt x="-1486" y="792161"/>
                      <a:pt x="15975" y="782637"/>
                      <a:pt x="23913" y="761999"/>
                    </a:cubicBezTo>
                    <a:cubicBezTo>
                      <a:pt x="31850" y="741362"/>
                      <a:pt x="41376" y="666749"/>
                      <a:pt x="47726" y="638174"/>
                    </a:cubicBezTo>
                    <a:cubicBezTo>
                      <a:pt x="54076" y="609599"/>
                      <a:pt x="35025" y="615155"/>
                      <a:pt x="62013" y="590549"/>
                    </a:cubicBezTo>
                    <a:cubicBezTo>
                      <a:pt x="89001" y="565943"/>
                      <a:pt x="173932" y="506411"/>
                      <a:pt x="209651" y="490536"/>
                    </a:cubicBezTo>
                    <a:cubicBezTo>
                      <a:pt x="245370" y="474661"/>
                      <a:pt x="259657" y="475455"/>
                      <a:pt x="276326" y="495299"/>
                    </a:cubicBezTo>
                    <a:cubicBezTo>
                      <a:pt x="292995" y="515143"/>
                      <a:pt x="285851" y="578643"/>
                      <a:pt x="309663" y="609599"/>
                    </a:cubicBezTo>
                    <a:cubicBezTo>
                      <a:pt x="333476" y="640555"/>
                      <a:pt x="385864" y="668336"/>
                      <a:pt x="419201" y="681036"/>
                    </a:cubicBezTo>
                    <a:cubicBezTo>
                      <a:pt x="452539" y="693736"/>
                      <a:pt x="484288" y="673893"/>
                      <a:pt x="509688" y="685799"/>
                    </a:cubicBezTo>
                    <a:cubicBezTo>
                      <a:pt x="535088" y="697705"/>
                      <a:pt x="559695" y="742155"/>
                      <a:pt x="571601" y="752474"/>
                    </a:cubicBezTo>
                    <a:cubicBezTo>
                      <a:pt x="583507" y="762793"/>
                      <a:pt x="583507" y="758030"/>
                      <a:pt x="581126" y="747711"/>
                    </a:cubicBezTo>
                    <a:cubicBezTo>
                      <a:pt x="578745" y="737392"/>
                      <a:pt x="558900" y="704055"/>
                      <a:pt x="557313" y="690561"/>
                    </a:cubicBezTo>
                    <a:cubicBezTo>
                      <a:pt x="555726" y="677067"/>
                      <a:pt x="565251" y="675480"/>
                      <a:pt x="571601" y="666749"/>
                    </a:cubicBezTo>
                    <a:cubicBezTo>
                      <a:pt x="577951" y="658018"/>
                      <a:pt x="593826" y="643730"/>
                      <a:pt x="595413" y="638174"/>
                    </a:cubicBezTo>
                    <a:cubicBezTo>
                      <a:pt x="597000" y="632618"/>
                      <a:pt x="589064" y="630236"/>
                      <a:pt x="581126" y="633411"/>
                    </a:cubicBezTo>
                    <a:cubicBezTo>
                      <a:pt x="573188" y="636586"/>
                      <a:pt x="561282" y="652462"/>
                      <a:pt x="547788" y="657224"/>
                    </a:cubicBezTo>
                    <a:cubicBezTo>
                      <a:pt x="534294" y="661986"/>
                      <a:pt x="520007" y="662780"/>
                      <a:pt x="500163" y="661986"/>
                    </a:cubicBezTo>
                    <a:cubicBezTo>
                      <a:pt x="480319" y="661192"/>
                      <a:pt x="455714" y="662780"/>
                      <a:pt x="428726" y="652461"/>
                    </a:cubicBezTo>
                    <a:cubicBezTo>
                      <a:pt x="401738" y="642142"/>
                      <a:pt x="357288" y="616743"/>
                      <a:pt x="338238" y="600074"/>
                    </a:cubicBezTo>
                    <a:cubicBezTo>
                      <a:pt x="319188" y="583405"/>
                      <a:pt x="322364" y="574674"/>
                      <a:pt x="314426" y="552449"/>
                    </a:cubicBezTo>
                    <a:cubicBezTo>
                      <a:pt x="306489" y="530224"/>
                      <a:pt x="305694" y="490537"/>
                      <a:pt x="290613" y="466724"/>
                    </a:cubicBezTo>
                    <a:cubicBezTo>
                      <a:pt x="275532" y="442911"/>
                      <a:pt x="239813" y="433387"/>
                      <a:pt x="223938" y="409574"/>
                    </a:cubicBezTo>
                    <a:cubicBezTo>
                      <a:pt x="208063" y="385762"/>
                      <a:pt x="201713" y="347661"/>
                      <a:pt x="195363" y="323849"/>
                    </a:cubicBezTo>
                    <a:cubicBezTo>
                      <a:pt x="189013" y="300037"/>
                      <a:pt x="197744" y="288924"/>
                      <a:pt x="204888" y="2571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66" name="Freeform 165"/>
              <p:cNvSpPr/>
              <p:nvPr/>
            </p:nvSpPr>
            <p:spPr>
              <a:xfrm>
                <a:off x="2346073" y="3372659"/>
                <a:ext cx="621056" cy="395082"/>
              </a:xfrm>
              <a:custGeom>
                <a:avLst/>
                <a:gdLst>
                  <a:gd name="connsiteX0" fmla="*/ 1840 w 621056"/>
                  <a:gd name="connsiteY0" fmla="*/ 384954 h 395082"/>
                  <a:gd name="connsiteX1" fmla="*/ 159002 w 621056"/>
                  <a:gd name="connsiteY1" fmla="*/ 299229 h 395082"/>
                  <a:gd name="connsiteX2" fmla="*/ 235202 w 621056"/>
                  <a:gd name="connsiteY2" fmla="*/ 184929 h 395082"/>
                  <a:gd name="connsiteX3" fmla="*/ 197102 w 621056"/>
                  <a:gd name="connsiteY3" fmla="*/ 113491 h 395082"/>
                  <a:gd name="connsiteX4" fmla="*/ 63752 w 621056"/>
                  <a:gd name="connsiteY4" fmla="*/ 23004 h 395082"/>
                  <a:gd name="connsiteX5" fmla="*/ 78040 w 621056"/>
                  <a:gd name="connsiteY5" fmla="*/ 3954 h 395082"/>
                  <a:gd name="connsiteX6" fmla="*/ 173290 w 621056"/>
                  <a:gd name="connsiteY6" fmla="*/ 84916 h 395082"/>
                  <a:gd name="connsiteX7" fmla="*/ 278065 w 621056"/>
                  <a:gd name="connsiteY7" fmla="*/ 146829 h 395082"/>
                  <a:gd name="connsiteX8" fmla="*/ 354265 w 621056"/>
                  <a:gd name="connsiteY8" fmla="*/ 189691 h 395082"/>
                  <a:gd name="connsiteX9" fmla="*/ 401890 w 621056"/>
                  <a:gd name="connsiteY9" fmla="*/ 232554 h 395082"/>
                  <a:gd name="connsiteX10" fmla="*/ 497140 w 621056"/>
                  <a:gd name="connsiteY10" fmla="*/ 213504 h 395082"/>
                  <a:gd name="connsiteX11" fmla="*/ 616202 w 621056"/>
                  <a:gd name="connsiteY11" fmla="*/ 213504 h 395082"/>
                  <a:gd name="connsiteX12" fmla="*/ 587627 w 621056"/>
                  <a:gd name="connsiteY12" fmla="*/ 227791 h 395082"/>
                  <a:gd name="connsiteX13" fmla="*/ 492377 w 621056"/>
                  <a:gd name="connsiteY13" fmla="*/ 237316 h 395082"/>
                  <a:gd name="connsiteX14" fmla="*/ 411415 w 621056"/>
                  <a:gd name="connsiteY14" fmla="*/ 261129 h 395082"/>
                  <a:gd name="connsiteX15" fmla="*/ 430465 w 621056"/>
                  <a:gd name="connsiteY15" fmla="*/ 303991 h 395082"/>
                  <a:gd name="connsiteX16" fmla="*/ 406652 w 621056"/>
                  <a:gd name="connsiteY16" fmla="*/ 318279 h 395082"/>
                  <a:gd name="connsiteX17" fmla="*/ 392365 w 621056"/>
                  <a:gd name="connsiteY17" fmla="*/ 270654 h 395082"/>
                  <a:gd name="connsiteX18" fmla="*/ 349502 w 621056"/>
                  <a:gd name="connsiteY18" fmla="*/ 218266 h 395082"/>
                  <a:gd name="connsiteX19" fmla="*/ 263777 w 621056"/>
                  <a:gd name="connsiteY19" fmla="*/ 170641 h 395082"/>
                  <a:gd name="connsiteX20" fmla="*/ 244727 w 621056"/>
                  <a:gd name="connsiteY20" fmla="*/ 237316 h 395082"/>
                  <a:gd name="connsiteX21" fmla="*/ 182815 w 621056"/>
                  <a:gd name="connsiteY21" fmla="*/ 308754 h 395082"/>
                  <a:gd name="connsiteX22" fmla="*/ 78040 w 621056"/>
                  <a:gd name="connsiteY22" fmla="*/ 384954 h 395082"/>
                  <a:gd name="connsiteX23" fmla="*/ 1840 w 621056"/>
                  <a:gd name="connsiteY23" fmla="*/ 384954 h 395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21056" h="395082">
                    <a:moveTo>
                      <a:pt x="1840" y="384954"/>
                    </a:moveTo>
                    <a:cubicBezTo>
                      <a:pt x="15334" y="370667"/>
                      <a:pt x="120108" y="332566"/>
                      <a:pt x="159002" y="299229"/>
                    </a:cubicBezTo>
                    <a:cubicBezTo>
                      <a:pt x="197896" y="265892"/>
                      <a:pt x="228852" y="215885"/>
                      <a:pt x="235202" y="184929"/>
                    </a:cubicBezTo>
                    <a:cubicBezTo>
                      <a:pt x="241552" y="153973"/>
                      <a:pt x="225677" y="140478"/>
                      <a:pt x="197102" y="113491"/>
                    </a:cubicBezTo>
                    <a:cubicBezTo>
                      <a:pt x="168527" y="86503"/>
                      <a:pt x="83596" y="41260"/>
                      <a:pt x="63752" y="23004"/>
                    </a:cubicBezTo>
                    <a:cubicBezTo>
                      <a:pt x="43908" y="4748"/>
                      <a:pt x="59784" y="-6365"/>
                      <a:pt x="78040" y="3954"/>
                    </a:cubicBezTo>
                    <a:cubicBezTo>
                      <a:pt x="96296" y="14273"/>
                      <a:pt x="139953" y="61104"/>
                      <a:pt x="173290" y="84916"/>
                    </a:cubicBezTo>
                    <a:cubicBezTo>
                      <a:pt x="206627" y="108728"/>
                      <a:pt x="247903" y="129367"/>
                      <a:pt x="278065" y="146829"/>
                    </a:cubicBezTo>
                    <a:cubicBezTo>
                      <a:pt x="308227" y="164291"/>
                      <a:pt x="333628" y="175404"/>
                      <a:pt x="354265" y="189691"/>
                    </a:cubicBezTo>
                    <a:cubicBezTo>
                      <a:pt x="374902" y="203978"/>
                      <a:pt x="378078" y="228585"/>
                      <a:pt x="401890" y="232554"/>
                    </a:cubicBezTo>
                    <a:cubicBezTo>
                      <a:pt x="425703" y="236523"/>
                      <a:pt x="461421" y="216679"/>
                      <a:pt x="497140" y="213504"/>
                    </a:cubicBezTo>
                    <a:cubicBezTo>
                      <a:pt x="532859" y="210329"/>
                      <a:pt x="601121" y="211123"/>
                      <a:pt x="616202" y="213504"/>
                    </a:cubicBezTo>
                    <a:cubicBezTo>
                      <a:pt x="631283" y="215885"/>
                      <a:pt x="608264" y="223822"/>
                      <a:pt x="587627" y="227791"/>
                    </a:cubicBezTo>
                    <a:cubicBezTo>
                      <a:pt x="566990" y="231760"/>
                      <a:pt x="521746" y="231760"/>
                      <a:pt x="492377" y="237316"/>
                    </a:cubicBezTo>
                    <a:cubicBezTo>
                      <a:pt x="463008" y="242872"/>
                      <a:pt x="421734" y="250016"/>
                      <a:pt x="411415" y="261129"/>
                    </a:cubicBezTo>
                    <a:cubicBezTo>
                      <a:pt x="401096" y="272242"/>
                      <a:pt x="431259" y="294466"/>
                      <a:pt x="430465" y="303991"/>
                    </a:cubicBezTo>
                    <a:cubicBezTo>
                      <a:pt x="429671" y="313516"/>
                      <a:pt x="413002" y="323835"/>
                      <a:pt x="406652" y="318279"/>
                    </a:cubicBezTo>
                    <a:cubicBezTo>
                      <a:pt x="400302" y="312723"/>
                      <a:pt x="401890" y="287323"/>
                      <a:pt x="392365" y="270654"/>
                    </a:cubicBezTo>
                    <a:cubicBezTo>
                      <a:pt x="382840" y="253985"/>
                      <a:pt x="370933" y="234935"/>
                      <a:pt x="349502" y="218266"/>
                    </a:cubicBezTo>
                    <a:cubicBezTo>
                      <a:pt x="328071" y="201597"/>
                      <a:pt x="281240" y="167466"/>
                      <a:pt x="263777" y="170641"/>
                    </a:cubicBezTo>
                    <a:cubicBezTo>
                      <a:pt x="246315" y="173816"/>
                      <a:pt x="258221" y="214297"/>
                      <a:pt x="244727" y="237316"/>
                    </a:cubicBezTo>
                    <a:cubicBezTo>
                      <a:pt x="231233" y="260335"/>
                      <a:pt x="210596" y="284148"/>
                      <a:pt x="182815" y="308754"/>
                    </a:cubicBezTo>
                    <a:cubicBezTo>
                      <a:pt x="155034" y="333360"/>
                      <a:pt x="103440" y="372254"/>
                      <a:pt x="78040" y="384954"/>
                    </a:cubicBezTo>
                    <a:cubicBezTo>
                      <a:pt x="52640" y="397654"/>
                      <a:pt x="-11654" y="399241"/>
                      <a:pt x="1840" y="3849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67" name="Freeform 166"/>
              <p:cNvSpPr/>
              <p:nvPr/>
            </p:nvSpPr>
            <p:spPr>
              <a:xfrm>
                <a:off x="3400150" y="666529"/>
                <a:ext cx="43652" cy="141189"/>
              </a:xfrm>
              <a:custGeom>
                <a:avLst/>
                <a:gdLst>
                  <a:gd name="connsiteX0" fmla="*/ 43138 w 43652"/>
                  <a:gd name="connsiteY0" fmla="*/ 221 h 141189"/>
                  <a:gd name="connsiteX1" fmla="*/ 33613 w 43652"/>
                  <a:gd name="connsiteY1" fmla="*/ 66896 h 141189"/>
                  <a:gd name="connsiteX2" fmla="*/ 9800 w 43652"/>
                  <a:gd name="connsiteY2" fmla="*/ 138334 h 141189"/>
                  <a:gd name="connsiteX3" fmla="*/ 275 w 43652"/>
                  <a:gd name="connsiteY3" fmla="*/ 119284 h 141189"/>
                  <a:gd name="connsiteX4" fmla="*/ 19325 w 43652"/>
                  <a:gd name="connsiteY4" fmla="*/ 47846 h 141189"/>
                  <a:gd name="connsiteX5" fmla="*/ 43138 w 43652"/>
                  <a:gd name="connsiteY5" fmla="*/ 221 h 141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652" h="141189">
                    <a:moveTo>
                      <a:pt x="43138" y="221"/>
                    </a:moveTo>
                    <a:cubicBezTo>
                      <a:pt x="45519" y="3396"/>
                      <a:pt x="39169" y="43877"/>
                      <a:pt x="33613" y="66896"/>
                    </a:cubicBezTo>
                    <a:cubicBezTo>
                      <a:pt x="28057" y="89915"/>
                      <a:pt x="15356" y="129603"/>
                      <a:pt x="9800" y="138334"/>
                    </a:cubicBezTo>
                    <a:cubicBezTo>
                      <a:pt x="4244" y="147065"/>
                      <a:pt x="-1312" y="134365"/>
                      <a:pt x="275" y="119284"/>
                    </a:cubicBezTo>
                    <a:cubicBezTo>
                      <a:pt x="1862" y="104203"/>
                      <a:pt x="16150" y="66896"/>
                      <a:pt x="19325" y="47846"/>
                    </a:cubicBezTo>
                    <a:cubicBezTo>
                      <a:pt x="22500" y="28796"/>
                      <a:pt x="40757" y="-2954"/>
                      <a:pt x="43138" y="2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68" name="Freeform 167"/>
              <p:cNvSpPr/>
              <p:nvPr/>
            </p:nvSpPr>
            <p:spPr>
              <a:xfrm>
                <a:off x="2779728" y="2967220"/>
                <a:ext cx="340911" cy="214321"/>
              </a:xfrm>
              <a:custGeom>
                <a:avLst/>
                <a:gdLst>
                  <a:gd name="connsiteX0" fmla="*/ 111110 w 340911"/>
                  <a:gd name="connsiteY0" fmla="*/ 4580 h 214321"/>
                  <a:gd name="connsiteX1" fmla="*/ 82535 w 340911"/>
                  <a:gd name="connsiteY1" fmla="*/ 142693 h 214321"/>
                  <a:gd name="connsiteX2" fmla="*/ 1572 w 340911"/>
                  <a:gd name="connsiteY2" fmla="*/ 199843 h 214321"/>
                  <a:gd name="connsiteX3" fmla="*/ 34910 w 340911"/>
                  <a:gd name="connsiteY3" fmla="*/ 209368 h 214321"/>
                  <a:gd name="connsiteX4" fmla="*/ 106347 w 340911"/>
                  <a:gd name="connsiteY4" fmla="*/ 133168 h 214321"/>
                  <a:gd name="connsiteX5" fmla="*/ 144447 w 340911"/>
                  <a:gd name="connsiteY5" fmla="*/ 71255 h 214321"/>
                  <a:gd name="connsiteX6" fmla="*/ 234935 w 340911"/>
                  <a:gd name="connsiteY6" fmla="*/ 123643 h 214321"/>
                  <a:gd name="connsiteX7" fmla="*/ 296847 w 340911"/>
                  <a:gd name="connsiteY7" fmla="*/ 171268 h 214321"/>
                  <a:gd name="connsiteX8" fmla="*/ 339710 w 340911"/>
                  <a:gd name="connsiteY8" fmla="*/ 166505 h 214321"/>
                  <a:gd name="connsiteX9" fmla="*/ 249222 w 340911"/>
                  <a:gd name="connsiteY9" fmla="*/ 104593 h 214321"/>
                  <a:gd name="connsiteX10" fmla="*/ 149210 w 340911"/>
                  <a:gd name="connsiteY10" fmla="*/ 42680 h 214321"/>
                  <a:gd name="connsiteX11" fmla="*/ 111110 w 340911"/>
                  <a:gd name="connsiteY11" fmla="*/ 4580 h 214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0911" h="214321">
                    <a:moveTo>
                      <a:pt x="111110" y="4580"/>
                    </a:moveTo>
                    <a:cubicBezTo>
                      <a:pt x="99998" y="21249"/>
                      <a:pt x="100791" y="110149"/>
                      <a:pt x="82535" y="142693"/>
                    </a:cubicBezTo>
                    <a:cubicBezTo>
                      <a:pt x="64279" y="175237"/>
                      <a:pt x="9509" y="188731"/>
                      <a:pt x="1572" y="199843"/>
                    </a:cubicBezTo>
                    <a:cubicBezTo>
                      <a:pt x="-6366" y="210956"/>
                      <a:pt x="17448" y="220480"/>
                      <a:pt x="34910" y="209368"/>
                    </a:cubicBezTo>
                    <a:cubicBezTo>
                      <a:pt x="52372" y="198256"/>
                      <a:pt x="88091" y="156187"/>
                      <a:pt x="106347" y="133168"/>
                    </a:cubicBezTo>
                    <a:cubicBezTo>
                      <a:pt x="124603" y="110149"/>
                      <a:pt x="123016" y="72843"/>
                      <a:pt x="144447" y="71255"/>
                    </a:cubicBezTo>
                    <a:cubicBezTo>
                      <a:pt x="165878" y="69667"/>
                      <a:pt x="209535" y="106974"/>
                      <a:pt x="234935" y="123643"/>
                    </a:cubicBezTo>
                    <a:cubicBezTo>
                      <a:pt x="260335" y="140312"/>
                      <a:pt x="279385" y="164124"/>
                      <a:pt x="296847" y="171268"/>
                    </a:cubicBezTo>
                    <a:cubicBezTo>
                      <a:pt x="314309" y="178412"/>
                      <a:pt x="347648" y="177618"/>
                      <a:pt x="339710" y="166505"/>
                    </a:cubicBezTo>
                    <a:cubicBezTo>
                      <a:pt x="331773" y="155393"/>
                      <a:pt x="280972" y="125230"/>
                      <a:pt x="249222" y="104593"/>
                    </a:cubicBezTo>
                    <a:cubicBezTo>
                      <a:pt x="217472" y="83956"/>
                      <a:pt x="168260" y="64905"/>
                      <a:pt x="149210" y="42680"/>
                    </a:cubicBezTo>
                    <a:cubicBezTo>
                      <a:pt x="130160" y="20455"/>
                      <a:pt x="122222" y="-12089"/>
                      <a:pt x="111110" y="45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69" name="Freeform 168"/>
              <p:cNvSpPr/>
              <p:nvPr/>
            </p:nvSpPr>
            <p:spPr>
              <a:xfrm>
                <a:off x="2393243" y="1431705"/>
                <a:ext cx="500063" cy="1587022"/>
              </a:xfrm>
              <a:custGeom>
                <a:avLst/>
                <a:gdLst>
                  <a:gd name="connsiteX0" fmla="*/ 492832 w 500063"/>
                  <a:gd name="connsiteY0" fmla="*/ 1578195 h 1587022"/>
                  <a:gd name="connsiteX1" fmla="*/ 388057 w 500063"/>
                  <a:gd name="connsiteY1" fmla="*/ 1344833 h 1587022"/>
                  <a:gd name="connsiteX2" fmla="*/ 345195 w 500063"/>
                  <a:gd name="connsiteY2" fmla="*/ 1135283 h 1587022"/>
                  <a:gd name="connsiteX3" fmla="*/ 330907 w 500063"/>
                  <a:gd name="connsiteY3" fmla="*/ 1040033 h 1587022"/>
                  <a:gd name="connsiteX4" fmla="*/ 178507 w 500063"/>
                  <a:gd name="connsiteY4" fmla="*/ 992408 h 1587022"/>
                  <a:gd name="connsiteX5" fmla="*/ 168982 w 500063"/>
                  <a:gd name="connsiteY5" fmla="*/ 968595 h 1587022"/>
                  <a:gd name="connsiteX6" fmla="*/ 211845 w 500063"/>
                  <a:gd name="connsiteY6" fmla="*/ 973358 h 1587022"/>
                  <a:gd name="connsiteX7" fmla="*/ 311857 w 500063"/>
                  <a:gd name="connsiteY7" fmla="*/ 1011458 h 1587022"/>
                  <a:gd name="connsiteX8" fmla="*/ 359482 w 500063"/>
                  <a:gd name="connsiteY8" fmla="*/ 982883 h 1587022"/>
                  <a:gd name="connsiteX9" fmla="*/ 388057 w 500063"/>
                  <a:gd name="connsiteY9" fmla="*/ 854295 h 1587022"/>
                  <a:gd name="connsiteX10" fmla="*/ 430920 w 500063"/>
                  <a:gd name="connsiteY10" fmla="*/ 720945 h 1587022"/>
                  <a:gd name="connsiteX11" fmla="*/ 430920 w 500063"/>
                  <a:gd name="connsiteY11" fmla="*/ 482820 h 1587022"/>
                  <a:gd name="connsiteX12" fmla="*/ 283282 w 500063"/>
                  <a:gd name="connsiteY12" fmla="*/ 335183 h 1587022"/>
                  <a:gd name="connsiteX13" fmla="*/ 226132 w 500063"/>
                  <a:gd name="connsiteY13" fmla="*/ 320895 h 1587022"/>
                  <a:gd name="connsiteX14" fmla="*/ 116595 w 500063"/>
                  <a:gd name="connsiteY14" fmla="*/ 387570 h 1587022"/>
                  <a:gd name="connsiteX15" fmla="*/ 21345 w 500063"/>
                  <a:gd name="connsiteY15" fmla="*/ 459008 h 1587022"/>
                  <a:gd name="connsiteX16" fmla="*/ 7057 w 500063"/>
                  <a:gd name="connsiteY16" fmla="*/ 454245 h 1587022"/>
                  <a:gd name="connsiteX17" fmla="*/ 111832 w 500063"/>
                  <a:gd name="connsiteY17" fmla="*/ 349470 h 1587022"/>
                  <a:gd name="connsiteX18" fmla="*/ 221370 w 500063"/>
                  <a:gd name="connsiteY18" fmla="*/ 282795 h 1587022"/>
                  <a:gd name="connsiteX19" fmla="*/ 216607 w 500063"/>
                  <a:gd name="connsiteY19" fmla="*/ 135158 h 1587022"/>
                  <a:gd name="connsiteX20" fmla="*/ 235657 w 500063"/>
                  <a:gd name="connsiteY20" fmla="*/ 16095 h 1587022"/>
                  <a:gd name="connsiteX21" fmla="*/ 245182 w 500063"/>
                  <a:gd name="connsiteY21" fmla="*/ 16095 h 1587022"/>
                  <a:gd name="connsiteX22" fmla="*/ 235657 w 500063"/>
                  <a:gd name="connsiteY22" fmla="*/ 154208 h 1587022"/>
                  <a:gd name="connsiteX23" fmla="*/ 278520 w 500063"/>
                  <a:gd name="connsiteY23" fmla="*/ 297083 h 1587022"/>
                  <a:gd name="connsiteX24" fmla="*/ 397582 w 500063"/>
                  <a:gd name="connsiteY24" fmla="*/ 392333 h 1587022"/>
                  <a:gd name="connsiteX25" fmla="*/ 464257 w 500063"/>
                  <a:gd name="connsiteY25" fmla="*/ 492345 h 1587022"/>
                  <a:gd name="connsiteX26" fmla="*/ 464257 w 500063"/>
                  <a:gd name="connsiteY26" fmla="*/ 673320 h 1587022"/>
                  <a:gd name="connsiteX27" fmla="*/ 402345 w 500063"/>
                  <a:gd name="connsiteY27" fmla="*/ 916208 h 1587022"/>
                  <a:gd name="connsiteX28" fmla="*/ 364245 w 500063"/>
                  <a:gd name="connsiteY28" fmla="*/ 1059083 h 1587022"/>
                  <a:gd name="connsiteX29" fmla="*/ 397582 w 500063"/>
                  <a:gd name="connsiteY29" fmla="*/ 1259108 h 1587022"/>
                  <a:gd name="connsiteX30" fmla="*/ 478545 w 500063"/>
                  <a:gd name="connsiteY30" fmla="*/ 1511520 h 1587022"/>
                  <a:gd name="connsiteX31" fmla="*/ 492832 w 500063"/>
                  <a:gd name="connsiteY31" fmla="*/ 1578195 h 158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00063" h="1587022">
                    <a:moveTo>
                      <a:pt x="492832" y="1578195"/>
                    </a:moveTo>
                    <a:cubicBezTo>
                      <a:pt x="477751" y="1550414"/>
                      <a:pt x="412663" y="1418652"/>
                      <a:pt x="388057" y="1344833"/>
                    </a:cubicBezTo>
                    <a:cubicBezTo>
                      <a:pt x="363451" y="1271014"/>
                      <a:pt x="354720" y="1186083"/>
                      <a:pt x="345195" y="1135283"/>
                    </a:cubicBezTo>
                    <a:cubicBezTo>
                      <a:pt x="335670" y="1084483"/>
                      <a:pt x="358688" y="1063845"/>
                      <a:pt x="330907" y="1040033"/>
                    </a:cubicBezTo>
                    <a:cubicBezTo>
                      <a:pt x="303126" y="1016221"/>
                      <a:pt x="205494" y="1004314"/>
                      <a:pt x="178507" y="992408"/>
                    </a:cubicBezTo>
                    <a:cubicBezTo>
                      <a:pt x="151520" y="980502"/>
                      <a:pt x="163426" y="971770"/>
                      <a:pt x="168982" y="968595"/>
                    </a:cubicBezTo>
                    <a:cubicBezTo>
                      <a:pt x="174538" y="965420"/>
                      <a:pt x="188033" y="966214"/>
                      <a:pt x="211845" y="973358"/>
                    </a:cubicBezTo>
                    <a:cubicBezTo>
                      <a:pt x="235657" y="980502"/>
                      <a:pt x="287251" y="1009871"/>
                      <a:pt x="311857" y="1011458"/>
                    </a:cubicBezTo>
                    <a:cubicBezTo>
                      <a:pt x="336463" y="1013045"/>
                      <a:pt x="346782" y="1009077"/>
                      <a:pt x="359482" y="982883"/>
                    </a:cubicBezTo>
                    <a:cubicBezTo>
                      <a:pt x="372182" y="956689"/>
                      <a:pt x="376151" y="897951"/>
                      <a:pt x="388057" y="854295"/>
                    </a:cubicBezTo>
                    <a:cubicBezTo>
                      <a:pt x="399963" y="810639"/>
                      <a:pt x="423776" y="782857"/>
                      <a:pt x="430920" y="720945"/>
                    </a:cubicBezTo>
                    <a:cubicBezTo>
                      <a:pt x="438064" y="659033"/>
                      <a:pt x="455526" y="547114"/>
                      <a:pt x="430920" y="482820"/>
                    </a:cubicBezTo>
                    <a:cubicBezTo>
                      <a:pt x="406314" y="418526"/>
                      <a:pt x="317413" y="362170"/>
                      <a:pt x="283282" y="335183"/>
                    </a:cubicBezTo>
                    <a:cubicBezTo>
                      <a:pt x="249151" y="308196"/>
                      <a:pt x="253913" y="312164"/>
                      <a:pt x="226132" y="320895"/>
                    </a:cubicBezTo>
                    <a:cubicBezTo>
                      <a:pt x="198351" y="329626"/>
                      <a:pt x="150726" y="364551"/>
                      <a:pt x="116595" y="387570"/>
                    </a:cubicBezTo>
                    <a:cubicBezTo>
                      <a:pt x="82464" y="410589"/>
                      <a:pt x="39601" y="447895"/>
                      <a:pt x="21345" y="459008"/>
                    </a:cubicBezTo>
                    <a:cubicBezTo>
                      <a:pt x="3089" y="470120"/>
                      <a:pt x="-8024" y="472501"/>
                      <a:pt x="7057" y="454245"/>
                    </a:cubicBezTo>
                    <a:cubicBezTo>
                      <a:pt x="22138" y="435989"/>
                      <a:pt x="76113" y="378045"/>
                      <a:pt x="111832" y="349470"/>
                    </a:cubicBezTo>
                    <a:cubicBezTo>
                      <a:pt x="147551" y="320895"/>
                      <a:pt x="203907" y="318514"/>
                      <a:pt x="221370" y="282795"/>
                    </a:cubicBezTo>
                    <a:cubicBezTo>
                      <a:pt x="238832" y="247076"/>
                      <a:pt x="214226" y="179608"/>
                      <a:pt x="216607" y="135158"/>
                    </a:cubicBezTo>
                    <a:cubicBezTo>
                      <a:pt x="218988" y="90708"/>
                      <a:pt x="230895" y="35939"/>
                      <a:pt x="235657" y="16095"/>
                    </a:cubicBezTo>
                    <a:cubicBezTo>
                      <a:pt x="240419" y="-3749"/>
                      <a:pt x="245182" y="-6924"/>
                      <a:pt x="245182" y="16095"/>
                    </a:cubicBezTo>
                    <a:cubicBezTo>
                      <a:pt x="245182" y="39114"/>
                      <a:pt x="230101" y="107377"/>
                      <a:pt x="235657" y="154208"/>
                    </a:cubicBezTo>
                    <a:cubicBezTo>
                      <a:pt x="241213" y="201039"/>
                      <a:pt x="251532" y="257395"/>
                      <a:pt x="278520" y="297083"/>
                    </a:cubicBezTo>
                    <a:cubicBezTo>
                      <a:pt x="305507" y="336770"/>
                      <a:pt x="366626" y="359789"/>
                      <a:pt x="397582" y="392333"/>
                    </a:cubicBezTo>
                    <a:cubicBezTo>
                      <a:pt x="428538" y="424877"/>
                      <a:pt x="453144" y="445514"/>
                      <a:pt x="464257" y="492345"/>
                    </a:cubicBezTo>
                    <a:cubicBezTo>
                      <a:pt x="475369" y="539176"/>
                      <a:pt x="474576" y="602676"/>
                      <a:pt x="464257" y="673320"/>
                    </a:cubicBezTo>
                    <a:cubicBezTo>
                      <a:pt x="453938" y="743964"/>
                      <a:pt x="419014" y="851914"/>
                      <a:pt x="402345" y="916208"/>
                    </a:cubicBezTo>
                    <a:cubicBezTo>
                      <a:pt x="385676" y="980502"/>
                      <a:pt x="365039" y="1001933"/>
                      <a:pt x="364245" y="1059083"/>
                    </a:cubicBezTo>
                    <a:cubicBezTo>
                      <a:pt x="363451" y="1116233"/>
                      <a:pt x="378532" y="1183702"/>
                      <a:pt x="397582" y="1259108"/>
                    </a:cubicBezTo>
                    <a:cubicBezTo>
                      <a:pt x="416632" y="1334514"/>
                      <a:pt x="459495" y="1459132"/>
                      <a:pt x="478545" y="1511520"/>
                    </a:cubicBezTo>
                    <a:cubicBezTo>
                      <a:pt x="497595" y="1563907"/>
                      <a:pt x="507913" y="1605976"/>
                      <a:pt x="492832" y="15781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70" name="Freeform 169"/>
              <p:cNvSpPr/>
              <p:nvPr/>
            </p:nvSpPr>
            <p:spPr>
              <a:xfrm>
                <a:off x="2890548" y="2817607"/>
                <a:ext cx="43151" cy="205094"/>
              </a:xfrm>
              <a:custGeom>
                <a:avLst/>
                <a:gdLst>
                  <a:gd name="connsiteX0" fmla="*/ 28934 w 33696"/>
                  <a:gd name="connsiteY0" fmla="*/ 197056 h 197086"/>
                  <a:gd name="connsiteX1" fmla="*/ 14646 w 33696"/>
                  <a:gd name="connsiteY1" fmla="*/ 106568 h 197086"/>
                  <a:gd name="connsiteX2" fmla="*/ 33696 w 33696"/>
                  <a:gd name="connsiteY2" fmla="*/ 11318 h 197086"/>
                  <a:gd name="connsiteX3" fmla="*/ 14646 w 33696"/>
                  <a:gd name="connsiteY3" fmla="*/ 11318 h 197086"/>
                  <a:gd name="connsiteX4" fmla="*/ 359 w 33696"/>
                  <a:gd name="connsiteY4" fmla="*/ 97043 h 197086"/>
                  <a:gd name="connsiteX5" fmla="*/ 28934 w 33696"/>
                  <a:gd name="connsiteY5" fmla="*/ 197056 h 197086"/>
                  <a:gd name="connsiteX0" fmla="*/ 38389 w 43151"/>
                  <a:gd name="connsiteY0" fmla="*/ 197056 h 205094"/>
                  <a:gd name="connsiteX1" fmla="*/ 24101 w 43151"/>
                  <a:gd name="connsiteY1" fmla="*/ 106568 h 205094"/>
                  <a:gd name="connsiteX2" fmla="*/ 43151 w 43151"/>
                  <a:gd name="connsiteY2" fmla="*/ 11318 h 205094"/>
                  <a:gd name="connsiteX3" fmla="*/ 24101 w 43151"/>
                  <a:gd name="connsiteY3" fmla="*/ 11318 h 205094"/>
                  <a:gd name="connsiteX4" fmla="*/ 289 w 43151"/>
                  <a:gd name="connsiteY4" fmla="*/ 178005 h 205094"/>
                  <a:gd name="connsiteX5" fmla="*/ 38389 w 43151"/>
                  <a:gd name="connsiteY5" fmla="*/ 197056 h 205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151" h="205094">
                    <a:moveTo>
                      <a:pt x="38389" y="197056"/>
                    </a:moveTo>
                    <a:cubicBezTo>
                      <a:pt x="42358" y="185150"/>
                      <a:pt x="23307" y="137524"/>
                      <a:pt x="24101" y="106568"/>
                    </a:cubicBezTo>
                    <a:cubicBezTo>
                      <a:pt x="24895" y="75612"/>
                      <a:pt x="43151" y="27193"/>
                      <a:pt x="43151" y="11318"/>
                    </a:cubicBezTo>
                    <a:cubicBezTo>
                      <a:pt x="43151" y="-4557"/>
                      <a:pt x="29657" y="-2970"/>
                      <a:pt x="24101" y="11318"/>
                    </a:cubicBezTo>
                    <a:cubicBezTo>
                      <a:pt x="18545" y="25605"/>
                      <a:pt x="4258" y="144668"/>
                      <a:pt x="289" y="178005"/>
                    </a:cubicBezTo>
                    <a:cubicBezTo>
                      <a:pt x="-3680" y="211342"/>
                      <a:pt x="34420" y="208962"/>
                      <a:pt x="38389" y="1970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71" name="Freeform 170"/>
              <p:cNvSpPr/>
              <p:nvPr/>
            </p:nvSpPr>
            <p:spPr>
              <a:xfrm>
                <a:off x="6708487" y="1090398"/>
                <a:ext cx="531162" cy="602638"/>
              </a:xfrm>
              <a:custGeom>
                <a:avLst/>
                <a:gdLst>
                  <a:gd name="connsiteX0" fmla="*/ 1993 w 532506"/>
                  <a:gd name="connsiteY0" fmla="*/ 114552 h 607437"/>
                  <a:gd name="connsiteX1" fmla="*/ 97243 w 532506"/>
                  <a:gd name="connsiteY1" fmla="*/ 200277 h 607437"/>
                  <a:gd name="connsiteX2" fmla="*/ 182968 w 532506"/>
                  <a:gd name="connsiteY2" fmla="*/ 128840 h 607437"/>
                  <a:gd name="connsiteX3" fmla="*/ 235355 w 532506"/>
                  <a:gd name="connsiteY3" fmla="*/ 33590 h 607437"/>
                  <a:gd name="connsiteX4" fmla="*/ 306793 w 532506"/>
                  <a:gd name="connsiteY4" fmla="*/ 252 h 607437"/>
                  <a:gd name="connsiteX5" fmla="*/ 316318 w 532506"/>
                  <a:gd name="connsiteY5" fmla="*/ 19302 h 607437"/>
                  <a:gd name="connsiteX6" fmla="*/ 268693 w 532506"/>
                  <a:gd name="connsiteY6" fmla="*/ 38352 h 607437"/>
                  <a:gd name="connsiteX7" fmla="*/ 221068 w 532506"/>
                  <a:gd name="connsiteY7" fmla="*/ 95502 h 607437"/>
                  <a:gd name="connsiteX8" fmla="*/ 178205 w 532506"/>
                  <a:gd name="connsiteY8" fmla="*/ 185990 h 607437"/>
                  <a:gd name="connsiteX9" fmla="*/ 187730 w 532506"/>
                  <a:gd name="connsiteY9" fmla="*/ 262190 h 607437"/>
                  <a:gd name="connsiteX10" fmla="*/ 278218 w 532506"/>
                  <a:gd name="connsiteY10" fmla="*/ 400302 h 607437"/>
                  <a:gd name="connsiteX11" fmla="*/ 349655 w 532506"/>
                  <a:gd name="connsiteY11" fmla="*/ 443165 h 607437"/>
                  <a:gd name="connsiteX12" fmla="*/ 463955 w 532506"/>
                  <a:gd name="connsiteY12" fmla="*/ 405065 h 607437"/>
                  <a:gd name="connsiteX13" fmla="*/ 525868 w 532506"/>
                  <a:gd name="connsiteY13" fmla="*/ 405065 h 607437"/>
                  <a:gd name="connsiteX14" fmla="*/ 521105 w 532506"/>
                  <a:gd name="connsiteY14" fmla="*/ 424115 h 607437"/>
                  <a:gd name="connsiteX15" fmla="*/ 440143 w 532506"/>
                  <a:gd name="connsiteY15" fmla="*/ 443165 h 607437"/>
                  <a:gd name="connsiteX16" fmla="*/ 344893 w 532506"/>
                  <a:gd name="connsiteY16" fmla="*/ 476502 h 607437"/>
                  <a:gd name="connsiteX17" fmla="*/ 325843 w 532506"/>
                  <a:gd name="connsiteY17" fmla="*/ 595565 h 607437"/>
                  <a:gd name="connsiteX18" fmla="*/ 311555 w 532506"/>
                  <a:gd name="connsiteY18" fmla="*/ 590802 h 607437"/>
                  <a:gd name="connsiteX19" fmla="*/ 316318 w 532506"/>
                  <a:gd name="connsiteY19" fmla="*/ 486027 h 607437"/>
                  <a:gd name="connsiteX20" fmla="*/ 306793 w 532506"/>
                  <a:gd name="connsiteY20" fmla="*/ 457452 h 607437"/>
                  <a:gd name="connsiteX21" fmla="*/ 225830 w 532506"/>
                  <a:gd name="connsiteY21" fmla="*/ 366965 h 607437"/>
                  <a:gd name="connsiteX22" fmla="*/ 182968 w 532506"/>
                  <a:gd name="connsiteY22" fmla="*/ 305052 h 607437"/>
                  <a:gd name="connsiteX23" fmla="*/ 149630 w 532506"/>
                  <a:gd name="connsiteY23" fmla="*/ 214565 h 607437"/>
                  <a:gd name="connsiteX24" fmla="*/ 87718 w 532506"/>
                  <a:gd name="connsiteY24" fmla="*/ 224090 h 607437"/>
                  <a:gd name="connsiteX25" fmla="*/ 35330 w 532506"/>
                  <a:gd name="connsiteY25" fmla="*/ 171702 h 607437"/>
                  <a:gd name="connsiteX26" fmla="*/ 1993 w 532506"/>
                  <a:gd name="connsiteY26" fmla="*/ 114552 h 607437"/>
                  <a:gd name="connsiteX0" fmla="*/ 1993 w 531279"/>
                  <a:gd name="connsiteY0" fmla="*/ 114552 h 607437"/>
                  <a:gd name="connsiteX1" fmla="*/ 97243 w 531279"/>
                  <a:gd name="connsiteY1" fmla="*/ 200277 h 607437"/>
                  <a:gd name="connsiteX2" fmla="*/ 182968 w 531279"/>
                  <a:gd name="connsiteY2" fmla="*/ 128840 h 607437"/>
                  <a:gd name="connsiteX3" fmla="*/ 235355 w 531279"/>
                  <a:gd name="connsiteY3" fmla="*/ 33590 h 607437"/>
                  <a:gd name="connsiteX4" fmla="*/ 306793 w 531279"/>
                  <a:gd name="connsiteY4" fmla="*/ 252 h 607437"/>
                  <a:gd name="connsiteX5" fmla="*/ 316318 w 531279"/>
                  <a:gd name="connsiteY5" fmla="*/ 19302 h 607437"/>
                  <a:gd name="connsiteX6" fmla="*/ 268693 w 531279"/>
                  <a:gd name="connsiteY6" fmla="*/ 38352 h 607437"/>
                  <a:gd name="connsiteX7" fmla="*/ 221068 w 531279"/>
                  <a:gd name="connsiteY7" fmla="*/ 95502 h 607437"/>
                  <a:gd name="connsiteX8" fmla="*/ 178205 w 531279"/>
                  <a:gd name="connsiteY8" fmla="*/ 185990 h 607437"/>
                  <a:gd name="connsiteX9" fmla="*/ 187730 w 531279"/>
                  <a:gd name="connsiteY9" fmla="*/ 262190 h 607437"/>
                  <a:gd name="connsiteX10" fmla="*/ 278218 w 531279"/>
                  <a:gd name="connsiteY10" fmla="*/ 400302 h 607437"/>
                  <a:gd name="connsiteX11" fmla="*/ 349655 w 531279"/>
                  <a:gd name="connsiteY11" fmla="*/ 443165 h 607437"/>
                  <a:gd name="connsiteX12" fmla="*/ 463955 w 531279"/>
                  <a:gd name="connsiteY12" fmla="*/ 405065 h 607437"/>
                  <a:gd name="connsiteX13" fmla="*/ 525868 w 531279"/>
                  <a:gd name="connsiteY13" fmla="*/ 405065 h 607437"/>
                  <a:gd name="connsiteX14" fmla="*/ 521105 w 531279"/>
                  <a:gd name="connsiteY14" fmla="*/ 424115 h 607437"/>
                  <a:gd name="connsiteX15" fmla="*/ 463955 w 531279"/>
                  <a:gd name="connsiteY15" fmla="*/ 426496 h 607437"/>
                  <a:gd name="connsiteX16" fmla="*/ 344893 w 531279"/>
                  <a:gd name="connsiteY16" fmla="*/ 476502 h 607437"/>
                  <a:gd name="connsiteX17" fmla="*/ 325843 w 531279"/>
                  <a:gd name="connsiteY17" fmla="*/ 595565 h 607437"/>
                  <a:gd name="connsiteX18" fmla="*/ 311555 w 531279"/>
                  <a:gd name="connsiteY18" fmla="*/ 590802 h 607437"/>
                  <a:gd name="connsiteX19" fmla="*/ 316318 w 531279"/>
                  <a:gd name="connsiteY19" fmla="*/ 486027 h 607437"/>
                  <a:gd name="connsiteX20" fmla="*/ 306793 w 531279"/>
                  <a:gd name="connsiteY20" fmla="*/ 457452 h 607437"/>
                  <a:gd name="connsiteX21" fmla="*/ 225830 w 531279"/>
                  <a:gd name="connsiteY21" fmla="*/ 366965 h 607437"/>
                  <a:gd name="connsiteX22" fmla="*/ 182968 w 531279"/>
                  <a:gd name="connsiteY22" fmla="*/ 305052 h 607437"/>
                  <a:gd name="connsiteX23" fmla="*/ 149630 w 531279"/>
                  <a:gd name="connsiteY23" fmla="*/ 214565 h 607437"/>
                  <a:gd name="connsiteX24" fmla="*/ 87718 w 531279"/>
                  <a:gd name="connsiteY24" fmla="*/ 224090 h 607437"/>
                  <a:gd name="connsiteX25" fmla="*/ 35330 w 531279"/>
                  <a:gd name="connsiteY25" fmla="*/ 171702 h 607437"/>
                  <a:gd name="connsiteX26" fmla="*/ 1993 w 531279"/>
                  <a:gd name="connsiteY26" fmla="*/ 114552 h 607437"/>
                  <a:gd name="connsiteX0" fmla="*/ 1993 w 531279"/>
                  <a:gd name="connsiteY0" fmla="*/ 114564 h 607449"/>
                  <a:gd name="connsiteX1" fmla="*/ 97243 w 531279"/>
                  <a:gd name="connsiteY1" fmla="*/ 200289 h 607449"/>
                  <a:gd name="connsiteX2" fmla="*/ 182968 w 531279"/>
                  <a:gd name="connsiteY2" fmla="*/ 128852 h 607449"/>
                  <a:gd name="connsiteX3" fmla="*/ 235355 w 531279"/>
                  <a:gd name="connsiteY3" fmla="*/ 33602 h 607449"/>
                  <a:gd name="connsiteX4" fmla="*/ 306793 w 531279"/>
                  <a:gd name="connsiteY4" fmla="*/ 264 h 607449"/>
                  <a:gd name="connsiteX5" fmla="*/ 316318 w 531279"/>
                  <a:gd name="connsiteY5" fmla="*/ 19314 h 607449"/>
                  <a:gd name="connsiteX6" fmla="*/ 254405 w 531279"/>
                  <a:gd name="connsiteY6" fmla="*/ 43127 h 607449"/>
                  <a:gd name="connsiteX7" fmla="*/ 221068 w 531279"/>
                  <a:gd name="connsiteY7" fmla="*/ 95514 h 607449"/>
                  <a:gd name="connsiteX8" fmla="*/ 178205 w 531279"/>
                  <a:gd name="connsiteY8" fmla="*/ 186002 h 607449"/>
                  <a:gd name="connsiteX9" fmla="*/ 187730 w 531279"/>
                  <a:gd name="connsiteY9" fmla="*/ 262202 h 607449"/>
                  <a:gd name="connsiteX10" fmla="*/ 278218 w 531279"/>
                  <a:gd name="connsiteY10" fmla="*/ 400314 h 607449"/>
                  <a:gd name="connsiteX11" fmla="*/ 349655 w 531279"/>
                  <a:gd name="connsiteY11" fmla="*/ 443177 h 607449"/>
                  <a:gd name="connsiteX12" fmla="*/ 463955 w 531279"/>
                  <a:gd name="connsiteY12" fmla="*/ 405077 h 607449"/>
                  <a:gd name="connsiteX13" fmla="*/ 525868 w 531279"/>
                  <a:gd name="connsiteY13" fmla="*/ 405077 h 607449"/>
                  <a:gd name="connsiteX14" fmla="*/ 521105 w 531279"/>
                  <a:gd name="connsiteY14" fmla="*/ 424127 h 607449"/>
                  <a:gd name="connsiteX15" fmla="*/ 463955 w 531279"/>
                  <a:gd name="connsiteY15" fmla="*/ 426508 h 607449"/>
                  <a:gd name="connsiteX16" fmla="*/ 344893 w 531279"/>
                  <a:gd name="connsiteY16" fmla="*/ 476514 h 607449"/>
                  <a:gd name="connsiteX17" fmla="*/ 325843 w 531279"/>
                  <a:gd name="connsiteY17" fmla="*/ 595577 h 607449"/>
                  <a:gd name="connsiteX18" fmla="*/ 311555 w 531279"/>
                  <a:gd name="connsiteY18" fmla="*/ 590814 h 607449"/>
                  <a:gd name="connsiteX19" fmla="*/ 316318 w 531279"/>
                  <a:gd name="connsiteY19" fmla="*/ 486039 h 607449"/>
                  <a:gd name="connsiteX20" fmla="*/ 306793 w 531279"/>
                  <a:gd name="connsiteY20" fmla="*/ 457464 h 607449"/>
                  <a:gd name="connsiteX21" fmla="*/ 225830 w 531279"/>
                  <a:gd name="connsiteY21" fmla="*/ 366977 h 607449"/>
                  <a:gd name="connsiteX22" fmla="*/ 182968 w 531279"/>
                  <a:gd name="connsiteY22" fmla="*/ 305064 h 607449"/>
                  <a:gd name="connsiteX23" fmla="*/ 149630 w 531279"/>
                  <a:gd name="connsiteY23" fmla="*/ 214577 h 607449"/>
                  <a:gd name="connsiteX24" fmla="*/ 87718 w 531279"/>
                  <a:gd name="connsiteY24" fmla="*/ 224102 h 607449"/>
                  <a:gd name="connsiteX25" fmla="*/ 35330 w 531279"/>
                  <a:gd name="connsiteY25" fmla="*/ 171714 h 607449"/>
                  <a:gd name="connsiteX26" fmla="*/ 1993 w 531279"/>
                  <a:gd name="connsiteY26" fmla="*/ 114564 h 607449"/>
                  <a:gd name="connsiteX0" fmla="*/ 1876 w 531162"/>
                  <a:gd name="connsiteY0" fmla="*/ 114564 h 607449"/>
                  <a:gd name="connsiteX1" fmla="*/ 94745 w 531162"/>
                  <a:gd name="connsiteY1" fmla="*/ 207433 h 607449"/>
                  <a:gd name="connsiteX2" fmla="*/ 182851 w 531162"/>
                  <a:gd name="connsiteY2" fmla="*/ 128852 h 607449"/>
                  <a:gd name="connsiteX3" fmla="*/ 235238 w 531162"/>
                  <a:gd name="connsiteY3" fmla="*/ 33602 h 607449"/>
                  <a:gd name="connsiteX4" fmla="*/ 306676 w 531162"/>
                  <a:gd name="connsiteY4" fmla="*/ 264 h 607449"/>
                  <a:gd name="connsiteX5" fmla="*/ 316201 w 531162"/>
                  <a:gd name="connsiteY5" fmla="*/ 19314 h 607449"/>
                  <a:gd name="connsiteX6" fmla="*/ 254288 w 531162"/>
                  <a:gd name="connsiteY6" fmla="*/ 43127 h 607449"/>
                  <a:gd name="connsiteX7" fmla="*/ 220951 w 531162"/>
                  <a:gd name="connsiteY7" fmla="*/ 95514 h 607449"/>
                  <a:gd name="connsiteX8" fmla="*/ 178088 w 531162"/>
                  <a:gd name="connsiteY8" fmla="*/ 186002 h 607449"/>
                  <a:gd name="connsiteX9" fmla="*/ 187613 w 531162"/>
                  <a:gd name="connsiteY9" fmla="*/ 262202 h 607449"/>
                  <a:gd name="connsiteX10" fmla="*/ 278101 w 531162"/>
                  <a:gd name="connsiteY10" fmla="*/ 400314 h 607449"/>
                  <a:gd name="connsiteX11" fmla="*/ 349538 w 531162"/>
                  <a:gd name="connsiteY11" fmla="*/ 443177 h 607449"/>
                  <a:gd name="connsiteX12" fmla="*/ 463838 w 531162"/>
                  <a:gd name="connsiteY12" fmla="*/ 405077 h 607449"/>
                  <a:gd name="connsiteX13" fmla="*/ 525751 w 531162"/>
                  <a:gd name="connsiteY13" fmla="*/ 405077 h 607449"/>
                  <a:gd name="connsiteX14" fmla="*/ 520988 w 531162"/>
                  <a:gd name="connsiteY14" fmla="*/ 424127 h 607449"/>
                  <a:gd name="connsiteX15" fmla="*/ 463838 w 531162"/>
                  <a:gd name="connsiteY15" fmla="*/ 426508 h 607449"/>
                  <a:gd name="connsiteX16" fmla="*/ 344776 w 531162"/>
                  <a:gd name="connsiteY16" fmla="*/ 476514 h 607449"/>
                  <a:gd name="connsiteX17" fmla="*/ 325726 w 531162"/>
                  <a:gd name="connsiteY17" fmla="*/ 595577 h 607449"/>
                  <a:gd name="connsiteX18" fmla="*/ 311438 w 531162"/>
                  <a:gd name="connsiteY18" fmla="*/ 590814 h 607449"/>
                  <a:gd name="connsiteX19" fmla="*/ 316201 w 531162"/>
                  <a:gd name="connsiteY19" fmla="*/ 486039 h 607449"/>
                  <a:gd name="connsiteX20" fmla="*/ 306676 w 531162"/>
                  <a:gd name="connsiteY20" fmla="*/ 457464 h 607449"/>
                  <a:gd name="connsiteX21" fmla="*/ 225713 w 531162"/>
                  <a:gd name="connsiteY21" fmla="*/ 366977 h 607449"/>
                  <a:gd name="connsiteX22" fmla="*/ 182851 w 531162"/>
                  <a:gd name="connsiteY22" fmla="*/ 305064 h 607449"/>
                  <a:gd name="connsiteX23" fmla="*/ 149513 w 531162"/>
                  <a:gd name="connsiteY23" fmla="*/ 214577 h 607449"/>
                  <a:gd name="connsiteX24" fmla="*/ 87601 w 531162"/>
                  <a:gd name="connsiteY24" fmla="*/ 224102 h 607449"/>
                  <a:gd name="connsiteX25" fmla="*/ 35213 w 531162"/>
                  <a:gd name="connsiteY25" fmla="*/ 171714 h 607449"/>
                  <a:gd name="connsiteX26" fmla="*/ 1876 w 531162"/>
                  <a:gd name="connsiteY26" fmla="*/ 114564 h 607449"/>
                  <a:gd name="connsiteX0" fmla="*/ 1876 w 531162"/>
                  <a:gd name="connsiteY0" fmla="*/ 114564 h 607449"/>
                  <a:gd name="connsiteX1" fmla="*/ 94745 w 531162"/>
                  <a:gd name="connsiteY1" fmla="*/ 207433 h 607449"/>
                  <a:gd name="connsiteX2" fmla="*/ 180470 w 531162"/>
                  <a:gd name="connsiteY2" fmla="*/ 145521 h 607449"/>
                  <a:gd name="connsiteX3" fmla="*/ 235238 w 531162"/>
                  <a:gd name="connsiteY3" fmla="*/ 33602 h 607449"/>
                  <a:gd name="connsiteX4" fmla="*/ 306676 w 531162"/>
                  <a:gd name="connsiteY4" fmla="*/ 264 h 607449"/>
                  <a:gd name="connsiteX5" fmla="*/ 316201 w 531162"/>
                  <a:gd name="connsiteY5" fmla="*/ 19314 h 607449"/>
                  <a:gd name="connsiteX6" fmla="*/ 254288 w 531162"/>
                  <a:gd name="connsiteY6" fmla="*/ 43127 h 607449"/>
                  <a:gd name="connsiteX7" fmla="*/ 220951 w 531162"/>
                  <a:gd name="connsiteY7" fmla="*/ 95514 h 607449"/>
                  <a:gd name="connsiteX8" fmla="*/ 178088 w 531162"/>
                  <a:gd name="connsiteY8" fmla="*/ 186002 h 607449"/>
                  <a:gd name="connsiteX9" fmla="*/ 187613 w 531162"/>
                  <a:gd name="connsiteY9" fmla="*/ 262202 h 607449"/>
                  <a:gd name="connsiteX10" fmla="*/ 278101 w 531162"/>
                  <a:gd name="connsiteY10" fmla="*/ 400314 h 607449"/>
                  <a:gd name="connsiteX11" fmla="*/ 349538 w 531162"/>
                  <a:gd name="connsiteY11" fmla="*/ 443177 h 607449"/>
                  <a:gd name="connsiteX12" fmla="*/ 463838 w 531162"/>
                  <a:gd name="connsiteY12" fmla="*/ 405077 h 607449"/>
                  <a:gd name="connsiteX13" fmla="*/ 525751 w 531162"/>
                  <a:gd name="connsiteY13" fmla="*/ 405077 h 607449"/>
                  <a:gd name="connsiteX14" fmla="*/ 520988 w 531162"/>
                  <a:gd name="connsiteY14" fmla="*/ 424127 h 607449"/>
                  <a:gd name="connsiteX15" fmla="*/ 463838 w 531162"/>
                  <a:gd name="connsiteY15" fmla="*/ 426508 h 607449"/>
                  <a:gd name="connsiteX16" fmla="*/ 344776 w 531162"/>
                  <a:gd name="connsiteY16" fmla="*/ 476514 h 607449"/>
                  <a:gd name="connsiteX17" fmla="*/ 325726 w 531162"/>
                  <a:gd name="connsiteY17" fmla="*/ 595577 h 607449"/>
                  <a:gd name="connsiteX18" fmla="*/ 311438 w 531162"/>
                  <a:gd name="connsiteY18" fmla="*/ 590814 h 607449"/>
                  <a:gd name="connsiteX19" fmla="*/ 316201 w 531162"/>
                  <a:gd name="connsiteY19" fmla="*/ 486039 h 607449"/>
                  <a:gd name="connsiteX20" fmla="*/ 306676 w 531162"/>
                  <a:gd name="connsiteY20" fmla="*/ 457464 h 607449"/>
                  <a:gd name="connsiteX21" fmla="*/ 225713 w 531162"/>
                  <a:gd name="connsiteY21" fmla="*/ 366977 h 607449"/>
                  <a:gd name="connsiteX22" fmla="*/ 182851 w 531162"/>
                  <a:gd name="connsiteY22" fmla="*/ 305064 h 607449"/>
                  <a:gd name="connsiteX23" fmla="*/ 149513 w 531162"/>
                  <a:gd name="connsiteY23" fmla="*/ 214577 h 607449"/>
                  <a:gd name="connsiteX24" fmla="*/ 87601 w 531162"/>
                  <a:gd name="connsiteY24" fmla="*/ 224102 h 607449"/>
                  <a:gd name="connsiteX25" fmla="*/ 35213 w 531162"/>
                  <a:gd name="connsiteY25" fmla="*/ 171714 h 607449"/>
                  <a:gd name="connsiteX26" fmla="*/ 1876 w 531162"/>
                  <a:gd name="connsiteY26" fmla="*/ 114564 h 607449"/>
                  <a:gd name="connsiteX0" fmla="*/ 1876 w 531162"/>
                  <a:gd name="connsiteY0" fmla="*/ 114564 h 607449"/>
                  <a:gd name="connsiteX1" fmla="*/ 94745 w 531162"/>
                  <a:gd name="connsiteY1" fmla="*/ 207433 h 607449"/>
                  <a:gd name="connsiteX2" fmla="*/ 180470 w 531162"/>
                  <a:gd name="connsiteY2" fmla="*/ 145521 h 607449"/>
                  <a:gd name="connsiteX3" fmla="*/ 235238 w 531162"/>
                  <a:gd name="connsiteY3" fmla="*/ 33602 h 607449"/>
                  <a:gd name="connsiteX4" fmla="*/ 306676 w 531162"/>
                  <a:gd name="connsiteY4" fmla="*/ 264 h 607449"/>
                  <a:gd name="connsiteX5" fmla="*/ 316201 w 531162"/>
                  <a:gd name="connsiteY5" fmla="*/ 19314 h 607449"/>
                  <a:gd name="connsiteX6" fmla="*/ 254288 w 531162"/>
                  <a:gd name="connsiteY6" fmla="*/ 43127 h 607449"/>
                  <a:gd name="connsiteX7" fmla="*/ 220951 w 531162"/>
                  <a:gd name="connsiteY7" fmla="*/ 95514 h 607449"/>
                  <a:gd name="connsiteX8" fmla="*/ 178088 w 531162"/>
                  <a:gd name="connsiteY8" fmla="*/ 186002 h 607449"/>
                  <a:gd name="connsiteX9" fmla="*/ 187613 w 531162"/>
                  <a:gd name="connsiteY9" fmla="*/ 262202 h 607449"/>
                  <a:gd name="connsiteX10" fmla="*/ 278101 w 531162"/>
                  <a:gd name="connsiteY10" fmla="*/ 400314 h 607449"/>
                  <a:gd name="connsiteX11" fmla="*/ 349538 w 531162"/>
                  <a:gd name="connsiteY11" fmla="*/ 443177 h 607449"/>
                  <a:gd name="connsiteX12" fmla="*/ 463838 w 531162"/>
                  <a:gd name="connsiteY12" fmla="*/ 405077 h 607449"/>
                  <a:gd name="connsiteX13" fmla="*/ 525751 w 531162"/>
                  <a:gd name="connsiteY13" fmla="*/ 405077 h 607449"/>
                  <a:gd name="connsiteX14" fmla="*/ 520988 w 531162"/>
                  <a:gd name="connsiteY14" fmla="*/ 424127 h 607449"/>
                  <a:gd name="connsiteX15" fmla="*/ 463838 w 531162"/>
                  <a:gd name="connsiteY15" fmla="*/ 426508 h 607449"/>
                  <a:gd name="connsiteX16" fmla="*/ 344776 w 531162"/>
                  <a:gd name="connsiteY16" fmla="*/ 476514 h 607449"/>
                  <a:gd name="connsiteX17" fmla="*/ 325726 w 531162"/>
                  <a:gd name="connsiteY17" fmla="*/ 595577 h 607449"/>
                  <a:gd name="connsiteX18" fmla="*/ 311438 w 531162"/>
                  <a:gd name="connsiteY18" fmla="*/ 590814 h 607449"/>
                  <a:gd name="connsiteX19" fmla="*/ 316201 w 531162"/>
                  <a:gd name="connsiteY19" fmla="*/ 486039 h 607449"/>
                  <a:gd name="connsiteX20" fmla="*/ 306676 w 531162"/>
                  <a:gd name="connsiteY20" fmla="*/ 457464 h 607449"/>
                  <a:gd name="connsiteX21" fmla="*/ 225713 w 531162"/>
                  <a:gd name="connsiteY21" fmla="*/ 366977 h 607449"/>
                  <a:gd name="connsiteX22" fmla="*/ 178088 w 531162"/>
                  <a:gd name="connsiteY22" fmla="*/ 281252 h 607449"/>
                  <a:gd name="connsiteX23" fmla="*/ 149513 w 531162"/>
                  <a:gd name="connsiteY23" fmla="*/ 214577 h 607449"/>
                  <a:gd name="connsiteX24" fmla="*/ 87601 w 531162"/>
                  <a:gd name="connsiteY24" fmla="*/ 224102 h 607449"/>
                  <a:gd name="connsiteX25" fmla="*/ 35213 w 531162"/>
                  <a:gd name="connsiteY25" fmla="*/ 171714 h 607449"/>
                  <a:gd name="connsiteX26" fmla="*/ 1876 w 531162"/>
                  <a:gd name="connsiteY26" fmla="*/ 114564 h 607449"/>
                  <a:gd name="connsiteX0" fmla="*/ 1876 w 531162"/>
                  <a:gd name="connsiteY0" fmla="*/ 114564 h 607449"/>
                  <a:gd name="connsiteX1" fmla="*/ 94745 w 531162"/>
                  <a:gd name="connsiteY1" fmla="*/ 207433 h 607449"/>
                  <a:gd name="connsiteX2" fmla="*/ 180470 w 531162"/>
                  <a:gd name="connsiteY2" fmla="*/ 145521 h 607449"/>
                  <a:gd name="connsiteX3" fmla="*/ 235238 w 531162"/>
                  <a:gd name="connsiteY3" fmla="*/ 33602 h 607449"/>
                  <a:gd name="connsiteX4" fmla="*/ 306676 w 531162"/>
                  <a:gd name="connsiteY4" fmla="*/ 264 h 607449"/>
                  <a:gd name="connsiteX5" fmla="*/ 316201 w 531162"/>
                  <a:gd name="connsiteY5" fmla="*/ 19314 h 607449"/>
                  <a:gd name="connsiteX6" fmla="*/ 254288 w 531162"/>
                  <a:gd name="connsiteY6" fmla="*/ 43127 h 607449"/>
                  <a:gd name="connsiteX7" fmla="*/ 220951 w 531162"/>
                  <a:gd name="connsiteY7" fmla="*/ 95514 h 607449"/>
                  <a:gd name="connsiteX8" fmla="*/ 178088 w 531162"/>
                  <a:gd name="connsiteY8" fmla="*/ 186002 h 607449"/>
                  <a:gd name="connsiteX9" fmla="*/ 187613 w 531162"/>
                  <a:gd name="connsiteY9" fmla="*/ 262202 h 607449"/>
                  <a:gd name="connsiteX10" fmla="*/ 278101 w 531162"/>
                  <a:gd name="connsiteY10" fmla="*/ 400314 h 607449"/>
                  <a:gd name="connsiteX11" fmla="*/ 349538 w 531162"/>
                  <a:gd name="connsiteY11" fmla="*/ 443177 h 607449"/>
                  <a:gd name="connsiteX12" fmla="*/ 463838 w 531162"/>
                  <a:gd name="connsiteY12" fmla="*/ 405077 h 607449"/>
                  <a:gd name="connsiteX13" fmla="*/ 525751 w 531162"/>
                  <a:gd name="connsiteY13" fmla="*/ 405077 h 607449"/>
                  <a:gd name="connsiteX14" fmla="*/ 520988 w 531162"/>
                  <a:gd name="connsiteY14" fmla="*/ 424127 h 607449"/>
                  <a:gd name="connsiteX15" fmla="*/ 463838 w 531162"/>
                  <a:gd name="connsiteY15" fmla="*/ 426508 h 607449"/>
                  <a:gd name="connsiteX16" fmla="*/ 344776 w 531162"/>
                  <a:gd name="connsiteY16" fmla="*/ 476514 h 607449"/>
                  <a:gd name="connsiteX17" fmla="*/ 325726 w 531162"/>
                  <a:gd name="connsiteY17" fmla="*/ 595577 h 607449"/>
                  <a:gd name="connsiteX18" fmla="*/ 311438 w 531162"/>
                  <a:gd name="connsiteY18" fmla="*/ 590814 h 607449"/>
                  <a:gd name="connsiteX19" fmla="*/ 316201 w 531162"/>
                  <a:gd name="connsiteY19" fmla="*/ 486039 h 607449"/>
                  <a:gd name="connsiteX20" fmla="*/ 306676 w 531162"/>
                  <a:gd name="connsiteY20" fmla="*/ 457464 h 607449"/>
                  <a:gd name="connsiteX21" fmla="*/ 225713 w 531162"/>
                  <a:gd name="connsiteY21" fmla="*/ 366977 h 607449"/>
                  <a:gd name="connsiteX22" fmla="*/ 178088 w 531162"/>
                  <a:gd name="connsiteY22" fmla="*/ 281252 h 607449"/>
                  <a:gd name="connsiteX23" fmla="*/ 149513 w 531162"/>
                  <a:gd name="connsiteY23" fmla="*/ 214577 h 607449"/>
                  <a:gd name="connsiteX24" fmla="*/ 87601 w 531162"/>
                  <a:gd name="connsiteY24" fmla="*/ 224102 h 607449"/>
                  <a:gd name="connsiteX25" fmla="*/ 35213 w 531162"/>
                  <a:gd name="connsiteY25" fmla="*/ 171714 h 607449"/>
                  <a:gd name="connsiteX26" fmla="*/ 1876 w 531162"/>
                  <a:gd name="connsiteY26" fmla="*/ 114564 h 607449"/>
                  <a:gd name="connsiteX0" fmla="*/ 1876 w 531162"/>
                  <a:gd name="connsiteY0" fmla="*/ 109888 h 602773"/>
                  <a:gd name="connsiteX1" fmla="*/ 94745 w 531162"/>
                  <a:gd name="connsiteY1" fmla="*/ 202757 h 602773"/>
                  <a:gd name="connsiteX2" fmla="*/ 180470 w 531162"/>
                  <a:gd name="connsiteY2" fmla="*/ 140845 h 602773"/>
                  <a:gd name="connsiteX3" fmla="*/ 235238 w 531162"/>
                  <a:gd name="connsiteY3" fmla="*/ 28926 h 602773"/>
                  <a:gd name="connsiteX4" fmla="*/ 299532 w 531162"/>
                  <a:gd name="connsiteY4" fmla="*/ 350 h 602773"/>
                  <a:gd name="connsiteX5" fmla="*/ 316201 w 531162"/>
                  <a:gd name="connsiteY5" fmla="*/ 14638 h 602773"/>
                  <a:gd name="connsiteX6" fmla="*/ 254288 w 531162"/>
                  <a:gd name="connsiteY6" fmla="*/ 38451 h 602773"/>
                  <a:gd name="connsiteX7" fmla="*/ 220951 w 531162"/>
                  <a:gd name="connsiteY7" fmla="*/ 90838 h 602773"/>
                  <a:gd name="connsiteX8" fmla="*/ 178088 w 531162"/>
                  <a:gd name="connsiteY8" fmla="*/ 181326 h 602773"/>
                  <a:gd name="connsiteX9" fmla="*/ 187613 w 531162"/>
                  <a:gd name="connsiteY9" fmla="*/ 257526 h 602773"/>
                  <a:gd name="connsiteX10" fmla="*/ 278101 w 531162"/>
                  <a:gd name="connsiteY10" fmla="*/ 395638 h 602773"/>
                  <a:gd name="connsiteX11" fmla="*/ 349538 w 531162"/>
                  <a:gd name="connsiteY11" fmla="*/ 438501 h 602773"/>
                  <a:gd name="connsiteX12" fmla="*/ 463838 w 531162"/>
                  <a:gd name="connsiteY12" fmla="*/ 400401 h 602773"/>
                  <a:gd name="connsiteX13" fmla="*/ 525751 w 531162"/>
                  <a:gd name="connsiteY13" fmla="*/ 400401 h 602773"/>
                  <a:gd name="connsiteX14" fmla="*/ 520988 w 531162"/>
                  <a:gd name="connsiteY14" fmla="*/ 419451 h 602773"/>
                  <a:gd name="connsiteX15" fmla="*/ 463838 w 531162"/>
                  <a:gd name="connsiteY15" fmla="*/ 421832 h 602773"/>
                  <a:gd name="connsiteX16" fmla="*/ 344776 w 531162"/>
                  <a:gd name="connsiteY16" fmla="*/ 471838 h 602773"/>
                  <a:gd name="connsiteX17" fmla="*/ 325726 w 531162"/>
                  <a:gd name="connsiteY17" fmla="*/ 590901 h 602773"/>
                  <a:gd name="connsiteX18" fmla="*/ 311438 w 531162"/>
                  <a:gd name="connsiteY18" fmla="*/ 586138 h 602773"/>
                  <a:gd name="connsiteX19" fmla="*/ 316201 w 531162"/>
                  <a:gd name="connsiteY19" fmla="*/ 481363 h 602773"/>
                  <a:gd name="connsiteX20" fmla="*/ 306676 w 531162"/>
                  <a:gd name="connsiteY20" fmla="*/ 452788 h 602773"/>
                  <a:gd name="connsiteX21" fmla="*/ 225713 w 531162"/>
                  <a:gd name="connsiteY21" fmla="*/ 362301 h 602773"/>
                  <a:gd name="connsiteX22" fmla="*/ 178088 w 531162"/>
                  <a:gd name="connsiteY22" fmla="*/ 276576 h 602773"/>
                  <a:gd name="connsiteX23" fmla="*/ 149513 w 531162"/>
                  <a:gd name="connsiteY23" fmla="*/ 209901 h 602773"/>
                  <a:gd name="connsiteX24" fmla="*/ 87601 w 531162"/>
                  <a:gd name="connsiteY24" fmla="*/ 219426 h 602773"/>
                  <a:gd name="connsiteX25" fmla="*/ 35213 w 531162"/>
                  <a:gd name="connsiteY25" fmla="*/ 167038 h 602773"/>
                  <a:gd name="connsiteX26" fmla="*/ 1876 w 531162"/>
                  <a:gd name="connsiteY26" fmla="*/ 109888 h 602773"/>
                  <a:gd name="connsiteX0" fmla="*/ 1876 w 531162"/>
                  <a:gd name="connsiteY0" fmla="*/ 109753 h 602638"/>
                  <a:gd name="connsiteX1" fmla="*/ 94745 w 531162"/>
                  <a:gd name="connsiteY1" fmla="*/ 202622 h 602638"/>
                  <a:gd name="connsiteX2" fmla="*/ 180470 w 531162"/>
                  <a:gd name="connsiteY2" fmla="*/ 140710 h 602638"/>
                  <a:gd name="connsiteX3" fmla="*/ 235238 w 531162"/>
                  <a:gd name="connsiteY3" fmla="*/ 28791 h 602638"/>
                  <a:gd name="connsiteX4" fmla="*/ 299532 w 531162"/>
                  <a:gd name="connsiteY4" fmla="*/ 215 h 602638"/>
                  <a:gd name="connsiteX5" fmla="*/ 306676 w 531162"/>
                  <a:gd name="connsiteY5" fmla="*/ 16884 h 602638"/>
                  <a:gd name="connsiteX6" fmla="*/ 254288 w 531162"/>
                  <a:gd name="connsiteY6" fmla="*/ 38316 h 602638"/>
                  <a:gd name="connsiteX7" fmla="*/ 220951 w 531162"/>
                  <a:gd name="connsiteY7" fmla="*/ 90703 h 602638"/>
                  <a:gd name="connsiteX8" fmla="*/ 178088 w 531162"/>
                  <a:gd name="connsiteY8" fmla="*/ 181191 h 602638"/>
                  <a:gd name="connsiteX9" fmla="*/ 187613 w 531162"/>
                  <a:gd name="connsiteY9" fmla="*/ 257391 h 602638"/>
                  <a:gd name="connsiteX10" fmla="*/ 278101 w 531162"/>
                  <a:gd name="connsiteY10" fmla="*/ 395503 h 602638"/>
                  <a:gd name="connsiteX11" fmla="*/ 349538 w 531162"/>
                  <a:gd name="connsiteY11" fmla="*/ 438366 h 602638"/>
                  <a:gd name="connsiteX12" fmla="*/ 463838 w 531162"/>
                  <a:gd name="connsiteY12" fmla="*/ 400266 h 602638"/>
                  <a:gd name="connsiteX13" fmla="*/ 525751 w 531162"/>
                  <a:gd name="connsiteY13" fmla="*/ 400266 h 602638"/>
                  <a:gd name="connsiteX14" fmla="*/ 520988 w 531162"/>
                  <a:gd name="connsiteY14" fmla="*/ 419316 h 602638"/>
                  <a:gd name="connsiteX15" fmla="*/ 463838 w 531162"/>
                  <a:gd name="connsiteY15" fmla="*/ 421697 h 602638"/>
                  <a:gd name="connsiteX16" fmla="*/ 344776 w 531162"/>
                  <a:gd name="connsiteY16" fmla="*/ 471703 h 602638"/>
                  <a:gd name="connsiteX17" fmla="*/ 325726 w 531162"/>
                  <a:gd name="connsiteY17" fmla="*/ 590766 h 602638"/>
                  <a:gd name="connsiteX18" fmla="*/ 311438 w 531162"/>
                  <a:gd name="connsiteY18" fmla="*/ 586003 h 602638"/>
                  <a:gd name="connsiteX19" fmla="*/ 316201 w 531162"/>
                  <a:gd name="connsiteY19" fmla="*/ 481228 h 602638"/>
                  <a:gd name="connsiteX20" fmla="*/ 306676 w 531162"/>
                  <a:gd name="connsiteY20" fmla="*/ 452653 h 602638"/>
                  <a:gd name="connsiteX21" fmla="*/ 225713 w 531162"/>
                  <a:gd name="connsiteY21" fmla="*/ 362166 h 602638"/>
                  <a:gd name="connsiteX22" fmla="*/ 178088 w 531162"/>
                  <a:gd name="connsiteY22" fmla="*/ 276441 h 602638"/>
                  <a:gd name="connsiteX23" fmla="*/ 149513 w 531162"/>
                  <a:gd name="connsiteY23" fmla="*/ 209766 h 602638"/>
                  <a:gd name="connsiteX24" fmla="*/ 87601 w 531162"/>
                  <a:gd name="connsiteY24" fmla="*/ 219291 h 602638"/>
                  <a:gd name="connsiteX25" fmla="*/ 35213 w 531162"/>
                  <a:gd name="connsiteY25" fmla="*/ 166903 h 602638"/>
                  <a:gd name="connsiteX26" fmla="*/ 1876 w 531162"/>
                  <a:gd name="connsiteY26" fmla="*/ 109753 h 602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31162" h="602638">
                    <a:moveTo>
                      <a:pt x="1876" y="109753"/>
                    </a:moveTo>
                    <a:cubicBezTo>
                      <a:pt x="11798" y="115706"/>
                      <a:pt x="64979" y="197463"/>
                      <a:pt x="94745" y="202622"/>
                    </a:cubicBezTo>
                    <a:cubicBezTo>
                      <a:pt x="124511" y="207781"/>
                      <a:pt x="157055" y="169682"/>
                      <a:pt x="180470" y="140710"/>
                    </a:cubicBezTo>
                    <a:cubicBezTo>
                      <a:pt x="203886" y="111738"/>
                      <a:pt x="215394" y="52207"/>
                      <a:pt x="235238" y="28791"/>
                    </a:cubicBezTo>
                    <a:cubicBezTo>
                      <a:pt x="255082" y="5375"/>
                      <a:pt x="287626" y="2200"/>
                      <a:pt x="299532" y="215"/>
                    </a:cubicBezTo>
                    <a:cubicBezTo>
                      <a:pt x="311438" y="-1770"/>
                      <a:pt x="314217" y="10534"/>
                      <a:pt x="306676" y="16884"/>
                    </a:cubicBezTo>
                    <a:cubicBezTo>
                      <a:pt x="299135" y="23234"/>
                      <a:pt x="268575" y="26013"/>
                      <a:pt x="254288" y="38316"/>
                    </a:cubicBezTo>
                    <a:cubicBezTo>
                      <a:pt x="240001" y="50619"/>
                      <a:pt x="233651" y="66891"/>
                      <a:pt x="220951" y="90703"/>
                    </a:cubicBezTo>
                    <a:cubicBezTo>
                      <a:pt x="208251" y="114516"/>
                      <a:pt x="183644" y="153410"/>
                      <a:pt x="178088" y="181191"/>
                    </a:cubicBezTo>
                    <a:cubicBezTo>
                      <a:pt x="172532" y="208972"/>
                      <a:pt x="170944" y="221672"/>
                      <a:pt x="187613" y="257391"/>
                    </a:cubicBezTo>
                    <a:cubicBezTo>
                      <a:pt x="204282" y="293110"/>
                      <a:pt x="251114" y="365341"/>
                      <a:pt x="278101" y="395503"/>
                    </a:cubicBezTo>
                    <a:cubicBezTo>
                      <a:pt x="305089" y="425666"/>
                      <a:pt x="318582" y="437572"/>
                      <a:pt x="349538" y="438366"/>
                    </a:cubicBezTo>
                    <a:cubicBezTo>
                      <a:pt x="380494" y="439160"/>
                      <a:pt x="434469" y="406616"/>
                      <a:pt x="463838" y="400266"/>
                    </a:cubicBezTo>
                    <a:cubicBezTo>
                      <a:pt x="493207" y="393916"/>
                      <a:pt x="516226" y="397091"/>
                      <a:pt x="525751" y="400266"/>
                    </a:cubicBezTo>
                    <a:cubicBezTo>
                      <a:pt x="535276" y="403441"/>
                      <a:pt x="531307" y="415744"/>
                      <a:pt x="520988" y="419316"/>
                    </a:cubicBezTo>
                    <a:cubicBezTo>
                      <a:pt x="510669" y="422888"/>
                      <a:pt x="493207" y="412966"/>
                      <a:pt x="463838" y="421697"/>
                    </a:cubicBezTo>
                    <a:cubicBezTo>
                      <a:pt x="434469" y="430428"/>
                      <a:pt x="367795" y="443525"/>
                      <a:pt x="344776" y="471703"/>
                    </a:cubicBezTo>
                    <a:cubicBezTo>
                      <a:pt x="321757" y="499881"/>
                      <a:pt x="331282" y="571716"/>
                      <a:pt x="325726" y="590766"/>
                    </a:cubicBezTo>
                    <a:cubicBezTo>
                      <a:pt x="320170" y="609816"/>
                      <a:pt x="313026" y="604259"/>
                      <a:pt x="311438" y="586003"/>
                    </a:cubicBezTo>
                    <a:cubicBezTo>
                      <a:pt x="309851" y="567747"/>
                      <a:pt x="316995" y="503453"/>
                      <a:pt x="316201" y="481228"/>
                    </a:cubicBezTo>
                    <a:cubicBezTo>
                      <a:pt x="315407" y="459003"/>
                      <a:pt x="321757" y="472497"/>
                      <a:pt x="306676" y="452653"/>
                    </a:cubicBezTo>
                    <a:cubicBezTo>
                      <a:pt x="291595" y="432809"/>
                      <a:pt x="247144" y="391535"/>
                      <a:pt x="225713" y="362166"/>
                    </a:cubicBezTo>
                    <a:cubicBezTo>
                      <a:pt x="204282" y="332797"/>
                      <a:pt x="190788" y="301841"/>
                      <a:pt x="178088" y="276441"/>
                    </a:cubicBezTo>
                    <a:cubicBezTo>
                      <a:pt x="165388" y="251041"/>
                      <a:pt x="164594" y="219291"/>
                      <a:pt x="149513" y="209766"/>
                    </a:cubicBezTo>
                    <a:cubicBezTo>
                      <a:pt x="134432" y="200241"/>
                      <a:pt x="106651" y="226435"/>
                      <a:pt x="87601" y="219291"/>
                    </a:cubicBezTo>
                    <a:cubicBezTo>
                      <a:pt x="68551" y="212147"/>
                      <a:pt x="46325" y="184365"/>
                      <a:pt x="35213" y="166903"/>
                    </a:cubicBezTo>
                    <a:cubicBezTo>
                      <a:pt x="24101" y="149441"/>
                      <a:pt x="-8046" y="103800"/>
                      <a:pt x="1876" y="1097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72" name="Freeform 171"/>
              <p:cNvSpPr/>
              <p:nvPr/>
            </p:nvSpPr>
            <p:spPr>
              <a:xfrm>
                <a:off x="6241828" y="1770189"/>
                <a:ext cx="1449925" cy="1142485"/>
              </a:xfrm>
              <a:custGeom>
                <a:avLst/>
                <a:gdLst>
                  <a:gd name="connsiteX0" fmla="*/ 690 w 1448806"/>
                  <a:gd name="connsiteY0" fmla="*/ 272924 h 1141639"/>
                  <a:gd name="connsiteX1" fmla="*/ 124515 w 1448806"/>
                  <a:gd name="connsiteY1" fmla="*/ 282449 h 1141639"/>
                  <a:gd name="connsiteX2" fmla="*/ 243577 w 1448806"/>
                  <a:gd name="connsiteY2" fmla="*/ 230061 h 1141639"/>
                  <a:gd name="connsiteX3" fmla="*/ 219765 w 1448806"/>
                  <a:gd name="connsiteY3" fmla="*/ 153861 h 1141639"/>
                  <a:gd name="connsiteX4" fmla="*/ 272152 w 1448806"/>
                  <a:gd name="connsiteY4" fmla="*/ 10986 h 1141639"/>
                  <a:gd name="connsiteX5" fmla="*/ 276915 w 1448806"/>
                  <a:gd name="connsiteY5" fmla="*/ 25274 h 1141639"/>
                  <a:gd name="connsiteX6" fmla="*/ 243577 w 1448806"/>
                  <a:gd name="connsiteY6" fmla="*/ 149099 h 1141639"/>
                  <a:gd name="connsiteX7" fmla="*/ 281677 w 1448806"/>
                  <a:gd name="connsiteY7" fmla="*/ 220536 h 1141639"/>
                  <a:gd name="connsiteX8" fmla="*/ 357877 w 1448806"/>
                  <a:gd name="connsiteY8" fmla="*/ 306261 h 1141639"/>
                  <a:gd name="connsiteX9" fmla="*/ 462652 w 1448806"/>
                  <a:gd name="connsiteY9" fmla="*/ 477711 h 1141639"/>
                  <a:gd name="connsiteX10" fmla="*/ 648390 w 1448806"/>
                  <a:gd name="connsiteY10" fmla="*/ 544386 h 1141639"/>
                  <a:gd name="connsiteX11" fmla="*/ 729352 w 1448806"/>
                  <a:gd name="connsiteY11" fmla="*/ 539624 h 1141639"/>
                  <a:gd name="connsiteX12" fmla="*/ 762690 w 1448806"/>
                  <a:gd name="connsiteY12" fmla="*/ 425324 h 1141639"/>
                  <a:gd name="connsiteX13" fmla="*/ 734115 w 1448806"/>
                  <a:gd name="connsiteY13" fmla="*/ 244349 h 1141639"/>
                  <a:gd name="connsiteX14" fmla="*/ 662677 w 1448806"/>
                  <a:gd name="connsiteY14" fmla="*/ 106236 h 1141639"/>
                  <a:gd name="connsiteX15" fmla="*/ 591240 w 1448806"/>
                  <a:gd name="connsiteY15" fmla="*/ 39561 h 1141639"/>
                  <a:gd name="connsiteX16" fmla="*/ 619815 w 1448806"/>
                  <a:gd name="connsiteY16" fmla="*/ 15749 h 1141639"/>
                  <a:gd name="connsiteX17" fmla="*/ 691252 w 1448806"/>
                  <a:gd name="connsiteY17" fmla="*/ 110999 h 1141639"/>
                  <a:gd name="connsiteX18" fmla="*/ 743640 w 1448806"/>
                  <a:gd name="connsiteY18" fmla="*/ 211011 h 1141639"/>
                  <a:gd name="connsiteX19" fmla="*/ 786502 w 1448806"/>
                  <a:gd name="connsiteY19" fmla="*/ 125286 h 1141639"/>
                  <a:gd name="connsiteX20" fmla="*/ 848415 w 1448806"/>
                  <a:gd name="connsiteY20" fmla="*/ 68136 h 1141639"/>
                  <a:gd name="connsiteX21" fmla="*/ 857940 w 1448806"/>
                  <a:gd name="connsiteY21" fmla="*/ 87186 h 1141639"/>
                  <a:gd name="connsiteX22" fmla="*/ 815077 w 1448806"/>
                  <a:gd name="connsiteY22" fmla="*/ 130049 h 1141639"/>
                  <a:gd name="connsiteX23" fmla="*/ 757927 w 1448806"/>
                  <a:gd name="connsiteY23" fmla="*/ 239586 h 1141639"/>
                  <a:gd name="connsiteX24" fmla="*/ 781740 w 1448806"/>
                  <a:gd name="connsiteY24" fmla="*/ 363411 h 1141639"/>
                  <a:gd name="connsiteX25" fmla="*/ 767452 w 1448806"/>
                  <a:gd name="connsiteY25" fmla="*/ 506286 h 1141639"/>
                  <a:gd name="connsiteX26" fmla="*/ 738877 w 1448806"/>
                  <a:gd name="connsiteY26" fmla="*/ 587249 h 1141639"/>
                  <a:gd name="connsiteX27" fmla="*/ 819840 w 1448806"/>
                  <a:gd name="connsiteY27" fmla="*/ 706311 h 1141639"/>
                  <a:gd name="connsiteX28" fmla="*/ 876990 w 1448806"/>
                  <a:gd name="connsiteY28" fmla="*/ 792036 h 1141639"/>
                  <a:gd name="connsiteX29" fmla="*/ 1019865 w 1448806"/>
                  <a:gd name="connsiteY29" fmla="*/ 763461 h 1141639"/>
                  <a:gd name="connsiteX30" fmla="*/ 1148452 w 1448806"/>
                  <a:gd name="connsiteY30" fmla="*/ 668211 h 1141639"/>
                  <a:gd name="connsiteX31" fmla="*/ 1200840 w 1448806"/>
                  <a:gd name="connsiteY31" fmla="*/ 582486 h 1141639"/>
                  <a:gd name="connsiteX32" fmla="*/ 1238940 w 1448806"/>
                  <a:gd name="connsiteY32" fmla="*/ 477711 h 1141639"/>
                  <a:gd name="connsiteX33" fmla="*/ 1248465 w 1448806"/>
                  <a:gd name="connsiteY33" fmla="*/ 363411 h 1141639"/>
                  <a:gd name="connsiteX34" fmla="*/ 1257990 w 1448806"/>
                  <a:gd name="connsiteY34" fmla="*/ 311024 h 1141639"/>
                  <a:gd name="connsiteX35" fmla="*/ 1215127 w 1448806"/>
                  <a:gd name="connsiteY35" fmla="*/ 220536 h 1141639"/>
                  <a:gd name="connsiteX36" fmla="*/ 1224652 w 1448806"/>
                  <a:gd name="connsiteY36" fmla="*/ 211011 h 1141639"/>
                  <a:gd name="connsiteX37" fmla="*/ 1267515 w 1448806"/>
                  <a:gd name="connsiteY37" fmla="*/ 244349 h 1141639"/>
                  <a:gd name="connsiteX38" fmla="*/ 1286565 w 1448806"/>
                  <a:gd name="connsiteY38" fmla="*/ 372936 h 1141639"/>
                  <a:gd name="connsiteX39" fmla="*/ 1343715 w 1448806"/>
                  <a:gd name="connsiteY39" fmla="*/ 320549 h 1141639"/>
                  <a:gd name="connsiteX40" fmla="*/ 1400865 w 1448806"/>
                  <a:gd name="connsiteY40" fmla="*/ 282449 h 1141639"/>
                  <a:gd name="connsiteX41" fmla="*/ 1434202 w 1448806"/>
                  <a:gd name="connsiteY41" fmla="*/ 296736 h 1141639"/>
                  <a:gd name="connsiteX42" fmla="*/ 1372290 w 1448806"/>
                  <a:gd name="connsiteY42" fmla="*/ 344361 h 1141639"/>
                  <a:gd name="connsiteX43" fmla="*/ 1277040 w 1448806"/>
                  <a:gd name="connsiteY43" fmla="*/ 425324 h 1141639"/>
                  <a:gd name="connsiteX44" fmla="*/ 1248465 w 1448806"/>
                  <a:gd name="connsiteY44" fmla="*/ 520574 h 1141639"/>
                  <a:gd name="connsiteX45" fmla="*/ 1219890 w 1448806"/>
                  <a:gd name="connsiteY45" fmla="*/ 587249 h 1141639"/>
                  <a:gd name="connsiteX46" fmla="*/ 1315140 w 1448806"/>
                  <a:gd name="connsiteY46" fmla="*/ 563436 h 1141639"/>
                  <a:gd name="connsiteX47" fmla="*/ 1367527 w 1448806"/>
                  <a:gd name="connsiteY47" fmla="*/ 539624 h 1141639"/>
                  <a:gd name="connsiteX48" fmla="*/ 1305615 w 1448806"/>
                  <a:gd name="connsiteY48" fmla="*/ 587249 h 1141639"/>
                  <a:gd name="connsiteX49" fmla="*/ 1224652 w 1448806"/>
                  <a:gd name="connsiteY49" fmla="*/ 611061 h 1141639"/>
                  <a:gd name="connsiteX50" fmla="*/ 1157977 w 1448806"/>
                  <a:gd name="connsiteY50" fmla="*/ 677736 h 1141639"/>
                  <a:gd name="connsiteX51" fmla="*/ 1167502 w 1448806"/>
                  <a:gd name="connsiteY51" fmla="*/ 711074 h 1141639"/>
                  <a:gd name="connsiteX52" fmla="*/ 1257990 w 1448806"/>
                  <a:gd name="connsiteY52" fmla="*/ 753936 h 1141639"/>
                  <a:gd name="connsiteX53" fmla="*/ 1358002 w 1448806"/>
                  <a:gd name="connsiteY53" fmla="*/ 777749 h 1141639"/>
                  <a:gd name="connsiteX54" fmla="*/ 1415152 w 1448806"/>
                  <a:gd name="connsiteY54" fmla="*/ 711074 h 1141639"/>
                  <a:gd name="connsiteX55" fmla="*/ 1448490 w 1448806"/>
                  <a:gd name="connsiteY55" fmla="*/ 701549 h 1141639"/>
                  <a:gd name="connsiteX56" fmla="*/ 1396102 w 1448806"/>
                  <a:gd name="connsiteY56" fmla="*/ 758699 h 1141639"/>
                  <a:gd name="connsiteX57" fmla="*/ 1353240 w 1448806"/>
                  <a:gd name="connsiteY57" fmla="*/ 844424 h 1141639"/>
                  <a:gd name="connsiteX58" fmla="*/ 1319902 w 1448806"/>
                  <a:gd name="connsiteY58" fmla="*/ 939674 h 1141639"/>
                  <a:gd name="connsiteX59" fmla="*/ 1319902 w 1448806"/>
                  <a:gd name="connsiteY59" fmla="*/ 863474 h 1141639"/>
                  <a:gd name="connsiteX60" fmla="*/ 1319902 w 1448806"/>
                  <a:gd name="connsiteY60" fmla="*/ 801561 h 1141639"/>
                  <a:gd name="connsiteX61" fmla="*/ 1219890 w 1448806"/>
                  <a:gd name="connsiteY61" fmla="*/ 768224 h 1141639"/>
                  <a:gd name="connsiteX62" fmla="*/ 1138927 w 1448806"/>
                  <a:gd name="connsiteY62" fmla="*/ 715836 h 1141639"/>
                  <a:gd name="connsiteX63" fmla="*/ 1067490 w 1448806"/>
                  <a:gd name="connsiteY63" fmla="*/ 763461 h 1141639"/>
                  <a:gd name="connsiteX64" fmla="*/ 948427 w 1448806"/>
                  <a:gd name="connsiteY64" fmla="*/ 820611 h 1141639"/>
                  <a:gd name="connsiteX65" fmla="*/ 881752 w 1448806"/>
                  <a:gd name="connsiteY65" fmla="*/ 820611 h 1141639"/>
                  <a:gd name="connsiteX66" fmla="*/ 815077 w 1448806"/>
                  <a:gd name="connsiteY66" fmla="*/ 953961 h 1141639"/>
                  <a:gd name="connsiteX67" fmla="*/ 691252 w 1448806"/>
                  <a:gd name="connsiteY67" fmla="*/ 1063499 h 1141639"/>
                  <a:gd name="connsiteX68" fmla="*/ 500752 w 1448806"/>
                  <a:gd name="connsiteY68" fmla="*/ 1139699 h 1141639"/>
                  <a:gd name="connsiteX69" fmla="*/ 500752 w 1448806"/>
                  <a:gd name="connsiteY69" fmla="*/ 1115886 h 1141639"/>
                  <a:gd name="connsiteX70" fmla="*/ 610290 w 1448806"/>
                  <a:gd name="connsiteY70" fmla="*/ 1082549 h 1141639"/>
                  <a:gd name="connsiteX71" fmla="*/ 757927 w 1448806"/>
                  <a:gd name="connsiteY71" fmla="*/ 987299 h 1141639"/>
                  <a:gd name="connsiteX72" fmla="*/ 829365 w 1448806"/>
                  <a:gd name="connsiteY72" fmla="*/ 877761 h 1141639"/>
                  <a:gd name="connsiteX73" fmla="*/ 853177 w 1448806"/>
                  <a:gd name="connsiteY73" fmla="*/ 796799 h 1141639"/>
                  <a:gd name="connsiteX74" fmla="*/ 819840 w 1448806"/>
                  <a:gd name="connsiteY74" fmla="*/ 744411 h 1141639"/>
                  <a:gd name="connsiteX75" fmla="*/ 772215 w 1448806"/>
                  <a:gd name="connsiteY75" fmla="*/ 668211 h 1141639"/>
                  <a:gd name="connsiteX76" fmla="*/ 719827 w 1448806"/>
                  <a:gd name="connsiteY76" fmla="*/ 577724 h 1141639"/>
                  <a:gd name="connsiteX77" fmla="*/ 567427 w 1448806"/>
                  <a:gd name="connsiteY77" fmla="*/ 553911 h 1141639"/>
                  <a:gd name="connsiteX78" fmla="*/ 438840 w 1448806"/>
                  <a:gd name="connsiteY78" fmla="*/ 482474 h 1141639"/>
                  <a:gd name="connsiteX79" fmla="*/ 367402 w 1448806"/>
                  <a:gd name="connsiteY79" fmla="*/ 372936 h 1141639"/>
                  <a:gd name="connsiteX80" fmla="*/ 315015 w 1448806"/>
                  <a:gd name="connsiteY80" fmla="*/ 277686 h 1141639"/>
                  <a:gd name="connsiteX81" fmla="*/ 267390 w 1448806"/>
                  <a:gd name="connsiteY81" fmla="*/ 234824 h 1141639"/>
                  <a:gd name="connsiteX82" fmla="*/ 248340 w 1448806"/>
                  <a:gd name="connsiteY82" fmla="*/ 268161 h 1141639"/>
                  <a:gd name="connsiteX83" fmla="*/ 162615 w 1448806"/>
                  <a:gd name="connsiteY83" fmla="*/ 296736 h 1141639"/>
                  <a:gd name="connsiteX84" fmla="*/ 76890 w 1448806"/>
                  <a:gd name="connsiteY84" fmla="*/ 301499 h 1141639"/>
                  <a:gd name="connsiteX85" fmla="*/ 690 w 1448806"/>
                  <a:gd name="connsiteY85" fmla="*/ 272924 h 1141639"/>
                  <a:gd name="connsiteX0" fmla="*/ 690 w 1448806"/>
                  <a:gd name="connsiteY0" fmla="*/ 272924 h 1141639"/>
                  <a:gd name="connsiteX1" fmla="*/ 124515 w 1448806"/>
                  <a:gd name="connsiteY1" fmla="*/ 282449 h 1141639"/>
                  <a:gd name="connsiteX2" fmla="*/ 243577 w 1448806"/>
                  <a:gd name="connsiteY2" fmla="*/ 230061 h 1141639"/>
                  <a:gd name="connsiteX3" fmla="*/ 219765 w 1448806"/>
                  <a:gd name="connsiteY3" fmla="*/ 153861 h 1141639"/>
                  <a:gd name="connsiteX4" fmla="*/ 272152 w 1448806"/>
                  <a:gd name="connsiteY4" fmla="*/ 10986 h 1141639"/>
                  <a:gd name="connsiteX5" fmla="*/ 276915 w 1448806"/>
                  <a:gd name="connsiteY5" fmla="*/ 25274 h 1141639"/>
                  <a:gd name="connsiteX6" fmla="*/ 243577 w 1448806"/>
                  <a:gd name="connsiteY6" fmla="*/ 149099 h 1141639"/>
                  <a:gd name="connsiteX7" fmla="*/ 281677 w 1448806"/>
                  <a:gd name="connsiteY7" fmla="*/ 220536 h 1141639"/>
                  <a:gd name="connsiteX8" fmla="*/ 357877 w 1448806"/>
                  <a:gd name="connsiteY8" fmla="*/ 306261 h 1141639"/>
                  <a:gd name="connsiteX9" fmla="*/ 462652 w 1448806"/>
                  <a:gd name="connsiteY9" fmla="*/ 477711 h 1141639"/>
                  <a:gd name="connsiteX10" fmla="*/ 648390 w 1448806"/>
                  <a:gd name="connsiteY10" fmla="*/ 544386 h 1141639"/>
                  <a:gd name="connsiteX11" fmla="*/ 729352 w 1448806"/>
                  <a:gd name="connsiteY11" fmla="*/ 539624 h 1141639"/>
                  <a:gd name="connsiteX12" fmla="*/ 762690 w 1448806"/>
                  <a:gd name="connsiteY12" fmla="*/ 425324 h 1141639"/>
                  <a:gd name="connsiteX13" fmla="*/ 734115 w 1448806"/>
                  <a:gd name="connsiteY13" fmla="*/ 244349 h 1141639"/>
                  <a:gd name="connsiteX14" fmla="*/ 662677 w 1448806"/>
                  <a:gd name="connsiteY14" fmla="*/ 106236 h 1141639"/>
                  <a:gd name="connsiteX15" fmla="*/ 591240 w 1448806"/>
                  <a:gd name="connsiteY15" fmla="*/ 39561 h 1141639"/>
                  <a:gd name="connsiteX16" fmla="*/ 619815 w 1448806"/>
                  <a:gd name="connsiteY16" fmla="*/ 15749 h 1141639"/>
                  <a:gd name="connsiteX17" fmla="*/ 691252 w 1448806"/>
                  <a:gd name="connsiteY17" fmla="*/ 110999 h 1141639"/>
                  <a:gd name="connsiteX18" fmla="*/ 743640 w 1448806"/>
                  <a:gd name="connsiteY18" fmla="*/ 211011 h 1141639"/>
                  <a:gd name="connsiteX19" fmla="*/ 786502 w 1448806"/>
                  <a:gd name="connsiteY19" fmla="*/ 125286 h 1141639"/>
                  <a:gd name="connsiteX20" fmla="*/ 848415 w 1448806"/>
                  <a:gd name="connsiteY20" fmla="*/ 68136 h 1141639"/>
                  <a:gd name="connsiteX21" fmla="*/ 857940 w 1448806"/>
                  <a:gd name="connsiteY21" fmla="*/ 87186 h 1141639"/>
                  <a:gd name="connsiteX22" fmla="*/ 815077 w 1448806"/>
                  <a:gd name="connsiteY22" fmla="*/ 130049 h 1141639"/>
                  <a:gd name="connsiteX23" fmla="*/ 757927 w 1448806"/>
                  <a:gd name="connsiteY23" fmla="*/ 239586 h 1141639"/>
                  <a:gd name="connsiteX24" fmla="*/ 781740 w 1448806"/>
                  <a:gd name="connsiteY24" fmla="*/ 363411 h 1141639"/>
                  <a:gd name="connsiteX25" fmla="*/ 767452 w 1448806"/>
                  <a:gd name="connsiteY25" fmla="*/ 506286 h 1141639"/>
                  <a:gd name="connsiteX26" fmla="*/ 745227 w 1448806"/>
                  <a:gd name="connsiteY26" fmla="*/ 587249 h 1141639"/>
                  <a:gd name="connsiteX27" fmla="*/ 819840 w 1448806"/>
                  <a:gd name="connsiteY27" fmla="*/ 706311 h 1141639"/>
                  <a:gd name="connsiteX28" fmla="*/ 876990 w 1448806"/>
                  <a:gd name="connsiteY28" fmla="*/ 792036 h 1141639"/>
                  <a:gd name="connsiteX29" fmla="*/ 1019865 w 1448806"/>
                  <a:gd name="connsiteY29" fmla="*/ 763461 h 1141639"/>
                  <a:gd name="connsiteX30" fmla="*/ 1148452 w 1448806"/>
                  <a:gd name="connsiteY30" fmla="*/ 668211 h 1141639"/>
                  <a:gd name="connsiteX31" fmla="*/ 1200840 w 1448806"/>
                  <a:gd name="connsiteY31" fmla="*/ 582486 h 1141639"/>
                  <a:gd name="connsiteX32" fmla="*/ 1238940 w 1448806"/>
                  <a:gd name="connsiteY32" fmla="*/ 477711 h 1141639"/>
                  <a:gd name="connsiteX33" fmla="*/ 1248465 w 1448806"/>
                  <a:gd name="connsiteY33" fmla="*/ 363411 h 1141639"/>
                  <a:gd name="connsiteX34" fmla="*/ 1257990 w 1448806"/>
                  <a:gd name="connsiteY34" fmla="*/ 311024 h 1141639"/>
                  <a:gd name="connsiteX35" fmla="*/ 1215127 w 1448806"/>
                  <a:gd name="connsiteY35" fmla="*/ 220536 h 1141639"/>
                  <a:gd name="connsiteX36" fmla="*/ 1224652 w 1448806"/>
                  <a:gd name="connsiteY36" fmla="*/ 211011 h 1141639"/>
                  <a:gd name="connsiteX37" fmla="*/ 1267515 w 1448806"/>
                  <a:gd name="connsiteY37" fmla="*/ 244349 h 1141639"/>
                  <a:gd name="connsiteX38" fmla="*/ 1286565 w 1448806"/>
                  <a:gd name="connsiteY38" fmla="*/ 372936 h 1141639"/>
                  <a:gd name="connsiteX39" fmla="*/ 1343715 w 1448806"/>
                  <a:gd name="connsiteY39" fmla="*/ 320549 h 1141639"/>
                  <a:gd name="connsiteX40" fmla="*/ 1400865 w 1448806"/>
                  <a:gd name="connsiteY40" fmla="*/ 282449 h 1141639"/>
                  <a:gd name="connsiteX41" fmla="*/ 1434202 w 1448806"/>
                  <a:gd name="connsiteY41" fmla="*/ 296736 h 1141639"/>
                  <a:gd name="connsiteX42" fmla="*/ 1372290 w 1448806"/>
                  <a:gd name="connsiteY42" fmla="*/ 344361 h 1141639"/>
                  <a:gd name="connsiteX43" fmla="*/ 1277040 w 1448806"/>
                  <a:gd name="connsiteY43" fmla="*/ 425324 h 1141639"/>
                  <a:gd name="connsiteX44" fmla="*/ 1248465 w 1448806"/>
                  <a:gd name="connsiteY44" fmla="*/ 520574 h 1141639"/>
                  <a:gd name="connsiteX45" fmla="*/ 1219890 w 1448806"/>
                  <a:gd name="connsiteY45" fmla="*/ 587249 h 1141639"/>
                  <a:gd name="connsiteX46" fmla="*/ 1315140 w 1448806"/>
                  <a:gd name="connsiteY46" fmla="*/ 563436 h 1141639"/>
                  <a:gd name="connsiteX47" fmla="*/ 1367527 w 1448806"/>
                  <a:gd name="connsiteY47" fmla="*/ 539624 h 1141639"/>
                  <a:gd name="connsiteX48" fmla="*/ 1305615 w 1448806"/>
                  <a:gd name="connsiteY48" fmla="*/ 587249 h 1141639"/>
                  <a:gd name="connsiteX49" fmla="*/ 1224652 w 1448806"/>
                  <a:gd name="connsiteY49" fmla="*/ 611061 h 1141639"/>
                  <a:gd name="connsiteX50" fmla="*/ 1157977 w 1448806"/>
                  <a:gd name="connsiteY50" fmla="*/ 677736 h 1141639"/>
                  <a:gd name="connsiteX51" fmla="*/ 1167502 w 1448806"/>
                  <a:gd name="connsiteY51" fmla="*/ 711074 h 1141639"/>
                  <a:gd name="connsiteX52" fmla="*/ 1257990 w 1448806"/>
                  <a:gd name="connsiteY52" fmla="*/ 753936 h 1141639"/>
                  <a:gd name="connsiteX53" fmla="*/ 1358002 w 1448806"/>
                  <a:gd name="connsiteY53" fmla="*/ 777749 h 1141639"/>
                  <a:gd name="connsiteX54" fmla="*/ 1415152 w 1448806"/>
                  <a:gd name="connsiteY54" fmla="*/ 711074 h 1141639"/>
                  <a:gd name="connsiteX55" fmla="*/ 1448490 w 1448806"/>
                  <a:gd name="connsiteY55" fmla="*/ 701549 h 1141639"/>
                  <a:gd name="connsiteX56" fmla="*/ 1396102 w 1448806"/>
                  <a:gd name="connsiteY56" fmla="*/ 758699 h 1141639"/>
                  <a:gd name="connsiteX57" fmla="*/ 1353240 w 1448806"/>
                  <a:gd name="connsiteY57" fmla="*/ 844424 h 1141639"/>
                  <a:gd name="connsiteX58" fmla="*/ 1319902 w 1448806"/>
                  <a:gd name="connsiteY58" fmla="*/ 939674 h 1141639"/>
                  <a:gd name="connsiteX59" fmla="*/ 1319902 w 1448806"/>
                  <a:gd name="connsiteY59" fmla="*/ 863474 h 1141639"/>
                  <a:gd name="connsiteX60" fmla="*/ 1319902 w 1448806"/>
                  <a:gd name="connsiteY60" fmla="*/ 801561 h 1141639"/>
                  <a:gd name="connsiteX61" fmla="*/ 1219890 w 1448806"/>
                  <a:gd name="connsiteY61" fmla="*/ 768224 h 1141639"/>
                  <a:gd name="connsiteX62" fmla="*/ 1138927 w 1448806"/>
                  <a:gd name="connsiteY62" fmla="*/ 715836 h 1141639"/>
                  <a:gd name="connsiteX63" fmla="*/ 1067490 w 1448806"/>
                  <a:gd name="connsiteY63" fmla="*/ 763461 h 1141639"/>
                  <a:gd name="connsiteX64" fmla="*/ 948427 w 1448806"/>
                  <a:gd name="connsiteY64" fmla="*/ 820611 h 1141639"/>
                  <a:gd name="connsiteX65" fmla="*/ 881752 w 1448806"/>
                  <a:gd name="connsiteY65" fmla="*/ 820611 h 1141639"/>
                  <a:gd name="connsiteX66" fmla="*/ 815077 w 1448806"/>
                  <a:gd name="connsiteY66" fmla="*/ 953961 h 1141639"/>
                  <a:gd name="connsiteX67" fmla="*/ 691252 w 1448806"/>
                  <a:gd name="connsiteY67" fmla="*/ 1063499 h 1141639"/>
                  <a:gd name="connsiteX68" fmla="*/ 500752 w 1448806"/>
                  <a:gd name="connsiteY68" fmla="*/ 1139699 h 1141639"/>
                  <a:gd name="connsiteX69" fmla="*/ 500752 w 1448806"/>
                  <a:gd name="connsiteY69" fmla="*/ 1115886 h 1141639"/>
                  <a:gd name="connsiteX70" fmla="*/ 610290 w 1448806"/>
                  <a:gd name="connsiteY70" fmla="*/ 1082549 h 1141639"/>
                  <a:gd name="connsiteX71" fmla="*/ 757927 w 1448806"/>
                  <a:gd name="connsiteY71" fmla="*/ 987299 h 1141639"/>
                  <a:gd name="connsiteX72" fmla="*/ 829365 w 1448806"/>
                  <a:gd name="connsiteY72" fmla="*/ 877761 h 1141639"/>
                  <a:gd name="connsiteX73" fmla="*/ 853177 w 1448806"/>
                  <a:gd name="connsiteY73" fmla="*/ 796799 h 1141639"/>
                  <a:gd name="connsiteX74" fmla="*/ 819840 w 1448806"/>
                  <a:gd name="connsiteY74" fmla="*/ 744411 h 1141639"/>
                  <a:gd name="connsiteX75" fmla="*/ 772215 w 1448806"/>
                  <a:gd name="connsiteY75" fmla="*/ 668211 h 1141639"/>
                  <a:gd name="connsiteX76" fmla="*/ 719827 w 1448806"/>
                  <a:gd name="connsiteY76" fmla="*/ 577724 h 1141639"/>
                  <a:gd name="connsiteX77" fmla="*/ 567427 w 1448806"/>
                  <a:gd name="connsiteY77" fmla="*/ 553911 h 1141639"/>
                  <a:gd name="connsiteX78" fmla="*/ 438840 w 1448806"/>
                  <a:gd name="connsiteY78" fmla="*/ 482474 h 1141639"/>
                  <a:gd name="connsiteX79" fmla="*/ 367402 w 1448806"/>
                  <a:gd name="connsiteY79" fmla="*/ 372936 h 1141639"/>
                  <a:gd name="connsiteX80" fmla="*/ 315015 w 1448806"/>
                  <a:gd name="connsiteY80" fmla="*/ 277686 h 1141639"/>
                  <a:gd name="connsiteX81" fmla="*/ 267390 w 1448806"/>
                  <a:gd name="connsiteY81" fmla="*/ 234824 h 1141639"/>
                  <a:gd name="connsiteX82" fmla="*/ 248340 w 1448806"/>
                  <a:gd name="connsiteY82" fmla="*/ 268161 h 1141639"/>
                  <a:gd name="connsiteX83" fmla="*/ 162615 w 1448806"/>
                  <a:gd name="connsiteY83" fmla="*/ 296736 h 1141639"/>
                  <a:gd name="connsiteX84" fmla="*/ 76890 w 1448806"/>
                  <a:gd name="connsiteY84" fmla="*/ 301499 h 1141639"/>
                  <a:gd name="connsiteX85" fmla="*/ 690 w 1448806"/>
                  <a:gd name="connsiteY85" fmla="*/ 272924 h 1141639"/>
                  <a:gd name="connsiteX0" fmla="*/ 690 w 1448806"/>
                  <a:gd name="connsiteY0" fmla="*/ 272924 h 1141639"/>
                  <a:gd name="connsiteX1" fmla="*/ 124515 w 1448806"/>
                  <a:gd name="connsiteY1" fmla="*/ 282449 h 1141639"/>
                  <a:gd name="connsiteX2" fmla="*/ 243577 w 1448806"/>
                  <a:gd name="connsiteY2" fmla="*/ 230061 h 1141639"/>
                  <a:gd name="connsiteX3" fmla="*/ 219765 w 1448806"/>
                  <a:gd name="connsiteY3" fmla="*/ 153861 h 1141639"/>
                  <a:gd name="connsiteX4" fmla="*/ 272152 w 1448806"/>
                  <a:gd name="connsiteY4" fmla="*/ 10986 h 1141639"/>
                  <a:gd name="connsiteX5" fmla="*/ 276915 w 1448806"/>
                  <a:gd name="connsiteY5" fmla="*/ 25274 h 1141639"/>
                  <a:gd name="connsiteX6" fmla="*/ 243577 w 1448806"/>
                  <a:gd name="connsiteY6" fmla="*/ 149099 h 1141639"/>
                  <a:gd name="connsiteX7" fmla="*/ 281677 w 1448806"/>
                  <a:gd name="connsiteY7" fmla="*/ 220536 h 1141639"/>
                  <a:gd name="connsiteX8" fmla="*/ 357877 w 1448806"/>
                  <a:gd name="connsiteY8" fmla="*/ 306261 h 1141639"/>
                  <a:gd name="connsiteX9" fmla="*/ 462652 w 1448806"/>
                  <a:gd name="connsiteY9" fmla="*/ 477711 h 1141639"/>
                  <a:gd name="connsiteX10" fmla="*/ 648390 w 1448806"/>
                  <a:gd name="connsiteY10" fmla="*/ 544386 h 1141639"/>
                  <a:gd name="connsiteX11" fmla="*/ 729352 w 1448806"/>
                  <a:gd name="connsiteY11" fmla="*/ 539624 h 1141639"/>
                  <a:gd name="connsiteX12" fmla="*/ 762690 w 1448806"/>
                  <a:gd name="connsiteY12" fmla="*/ 425324 h 1141639"/>
                  <a:gd name="connsiteX13" fmla="*/ 734115 w 1448806"/>
                  <a:gd name="connsiteY13" fmla="*/ 244349 h 1141639"/>
                  <a:gd name="connsiteX14" fmla="*/ 662677 w 1448806"/>
                  <a:gd name="connsiteY14" fmla="*/ 106236 h 1141639"/>
                  <a:gd name="connsiteX15" fmla="*/ 591240 w 1448806"/>
                  <a:gd name="connsiteY15" fmla="*/ 39561 h 1141639"/>
                  <a:gd name="connsiteX16" fmla="*/ 619815 w 1448806"/>
                  <a:gd name="connsiteY16" fmla="*/ 15749 h 1141639"/>
                  <a:gd name="connsiteX17" fmla="*/ 691252 w 1448806"/>
                  <a:gd name="connsiteY17" fmla="*/ 110999 h 1141639"/>
                  <a:gd name="connsiteX18" fmla="*/ 743640 w 1448806"/>
                  <a:gd name="connsiteY18" fmla="*/ 211011 h 1141639"/>
                  <a:gd name="connsiteX19" fmla="*/ 786502 w 1448806"/>
                  <a:gd name="connsiteY19" fmla="*/ 125286 h 1141639"/>
                  <a:gd name="connsiteX20" fmla="*/ 848415 w 1448806"/>
                  <a:gd name="connsiteY20" fmla="*/ 68136 h 1141639"/>
                  <a:gd name="connsiteX21" fmla="*/ 857940 w 1448806"/>
                  <a:gd name="connsiteY21" fmla="*/ 87186 h 1141639"/>
                  <a:gd name="connsiteX22" fmla="*/ 815077 w 1448806"/>
                  <a:gd name="connsiteY22" fmla="*/ 130049 h 1141639"/>
                  <a:gd name="connsiteX23" fmla="*/ 757927 w 1448806"/>
                  <a:gd name="connsiteY23" fmla="*/ 239586 h 1141639"/>
                  <a:gd name="connsiteX24" fmla="*/ 781740 w 1448806"/>
                  <a:gd name="connsiteY24" fmla="*/ 363411 h 1141639"/>
                  <a:gd name="connsiteX25" fmla="*/ 767452 w 1448806"/>
                  <a:gd name="connsiteY25" fmla="*/ 506286 h 1141639"/>
                  <a:gd name="connsiteX26" fmla="*/ 745227 w 1448806"/>
                  <a:gd name="connsiteY26" fmla="*/ 587249 h 1141639"/>
                  <a:gd name="connsiteX27" fmla="*/ 807140 w 1448806"/>
                  <a:gd name="connsiteY27" fmla="*/ 703136 h 1141639"/>
                  <a:gd name="connsiteX28" fmla="*/ 876990 w 1448806"/>
                  <a:gd name="connsiteY28" fmla="*/ 792036 h 1141639"/>
                  <a:gd name="connsiteX29" fmla="*/ 1019865 w 1448806"/>
                  <a:gd name="connsiteY29" fmla="*/ 763461 h 1141639"/>
                  <a:gd name="connsiteX30" fmla="*/ 1148452 w 1448806"/>
                  <a:gd name="connsiteY30" fmla="*/ 668211 h 1141639"/>
                  <a:gd name="connsiteX31" fmla="*/ 1200840 w 1448806"/>
                  <a:gd name="connsiteY31" fmla="*/ 582486 h 1141639"/>
                  <a:gd name="connsiteX32" fmla="*/ 1238940 w 1448806"/>
                  <a:gd name="connsiteY32" fmla="*/ 477711 h 1141639"/>
                  <a:gd name="connsiteX33" fmla="*/ 1248465 w 1448806"/>
                  <a:gd name="connsiteY33" fmla="*/ 363411 h 1141639"/>
                  <a:gd name="connsiteX34" fmla="*/ 1257990 w 1448806"/>
                  <a:gd name="connsiteY34" fmla="*/ 311024 h 1141639"/>
                  <a:gd name="connsiteX35" fmla="*/ 1215127 w 1448806"/>
                  <a:gd name="connsiteY35" fmla="*/ 220536 h 1141639"/>
                  <a:gd name="connsiteX36" fmla="*/ 1224652 w 1448806"/>
                  <a:gd name="connsiteY36" fmla="*/ 211011 h 1141639"/>
                  <a:gd name="connsiteX37" fmla="*/ 1267515 w 1448806"/>
                  <a:gd name="connsiteY37" fmla="*/ 244349 h 1141639"/>
                  <a:gd name="connsiteX38" fmla="*/ 1286565 w 1448806"/>
                  <a:gd name="connsiteY38" fmla="*/ 372936 h 1141639"/>
                  <a:gd name="connsiteX39" fmla="*/ 1343715 w 1448806"/>
                  <a:gd name="connsiteY39" fmla="*/ 320549 h 1141639"/>
                  <a:gd name="connsiteX40" fmla="*/ 1400865 w 1448806"/>
                  <a:gd name="connsiteY40" fmla="*/ 282449 h 1141639"/>
                  <a:gd name="connsiteX41" fmla="*/ 1434202 w 1448806"/>
                  <a:gd name="connsiteY41" fmla="*/ 296736 h 1141639"/>
                  <a:gd name="connsiteX42" fmla="*/ 1372290 w 1448806"/>
                  <a:gd name="connsiteY42" fmla="*/ 344361 h 1141639"/>
                  <a:gd name="connsiteX43" fmla="*/ 1277040 w 1448806"/>
                  <a:gd name="connsiteY43" fmla="*/ 425324 h 1141639"/>
                  <a:gd name="connsiteX44" fmla="*/ 1248465 w 1448806"/>
                  <a:gd name="connsiteY44" fmla="*/ 520574 h 1141639"/>
                  <a:gd name="connsiteX45" fmla="*/ 1219890 w 1448806"/>
                  <a:gd name="connsiteY45" fmla="*/ 587249 h 1141639"/>
                  <a:gd name="connsiteX46" fmla="*/ 1315140 w 1448806"/>
                  <a:gd name="connsiteY46" fmla="*/ 563436 h 1141639"/>
                  <a:gd name="connsiteX47" fmla="*/ 1367527 w 1448806"/>
                  <a:gd name="connsiteY47" fmla="*/ 539624 h 1141639"/>
                  <a:gd name="connsiteX48" fmla="*/ 1305615 w 1448806"/>
                  <a:gd name="connsiteY48" fmla="*/ 587249 h 1141639"/>
                  <a:gd name="connsiteX49" fmla="*/ 1224652 w 1448806"/>
                  <a:gd name="connsiteY49" fmla="*/ 611061 h 1141639"/>
                  <a:gd name="connsiteX50" fmla="*/ 1157977 w 1448806"/>
                  <a:gd name="connsiteY50" fmla="*/ 677736 h 1141639"/>
                  <a:gd name="connsiteX51" fmla="*/ 1167502 w 1448806"/>
                  <a:gd name="connsiteY51" fmla="*/ 711074 h 1141639"/>
                  <a:gd name="connsiteX52" fmla="*/ 1257990 w 1448806"/>
                  <a:gd name="connsiteY52" fmla="*/ 753936 h 1141639"/>
                  <a:gd name="connsiteX53" fmla="*/ 1358002 w 1448806"/>
                  <a:gd name="connsiteY53" fmla="*/ 777749 h 1141639"/>
                  <a:gd name="connsiteX54" fmla="*/ 1415152 w 1448806"/>
                  <a:gd name="connsiteY54" fmla="*/ 711074 h 1141639"/>
                  <a:gd name="connsiteX55" fmla="*/ 1448490 w 1448806"/>
                  <a:gd name="connsiteY55" fmla="*/ 701549 h 1141639"/>
                  <a:gd name="connsiteX56" fmla="*/ 1396102 w 1448806"/>
                  <a:gd name="connsiteY56" fmla="*/ 758699 h 1141639"/>
                  <a:gd name="connsiteX57" fmla="*/ 1353240 w 1448806"/>
                  <a:gd name="connsiteY57" fmla="*/ 844424 h 1141639"/>
                  <a:gd name="connsiteX58" fmla="*/ 1319902 w 1448806"/>
                  <a:gd name="connsiteY58" fmla="*/ 939674 h 1141639"/>
                  <a:gd name="connsiteX59" fmla="*/ 1319902 w 1448806"/>
                  <a:gd name="connsiteY59" fmla="*/ 863474 h 1141639"/>
                  <a:gd name="connsiteX60" fmla="*/ 1319902 w 1448806"/>
                  <a:gd name="connsiteY60" fmla="*/ 801561 h 1141639"/>
                  <a:gd name="connsiteX61" fmla="*/ 1219890 w 1448806"/>
                  <a:gd name="connsiteY61" fmla="*/ 768224 h 1141639"/>
                  <a:gd name="connsiteX62" fmla="*/ 1138927 w 1448806"/>
                  <a:gd name="connsiteY62" fmla="*/ 715836 h 1141639"/>
                  <a:gd name="connsiteX63" fmla="*/ 1067490 w 1448806"/>
                  <a:gd name="connsiteY63" fmla="*/ 763461 h 1141639"/>
                  <a:gd name="connsiteX64" fmla="*/ 948427 w 1448806"/>
                  <a:gd name="connsiteY64" fmla="*/ 820611 h 1141639"/>
                  <a:gd name="connsiteX65" fmla="*/ 881752 w 1448806"/>
                  <a:gd name="connsiteY65" fmla="*/ 820611 h 1141639"/>
                  <a:gd name="connsiteX66" fmla="*/ 815077 w 1448806"/>
                  <a:gd name="connsiteY66" fmla="*/ 953961 h 1141639"/>
                  <a:gd name="connsiteX67" fmla="*/ 691252 w 1448806"/>
                  <a:gd name="connsiteY67" fmla="*/ 1063499 h 1141639"/>
                  <a:gd name="connsiteX68" fmla="*/ 500752 w 1448806"/>
                  <a:gd name="connsiteY68" fmla="*/ 1139699 h 1141639"/>
                  <a:gd name="connsiteX69" fmla="*/ 500752 w 1448806"/>
                  <a:gd name="connsiteY69" fmla="*/ 1115886 h 1141639"/>
                  <a:gd name="connsiteX70" fmla="*/ 610290 w 1448806"/>
                  <a:gd name="connsiteY70" fmla="*/ 1082549 h 1141639"/>
                  <a:gd name="connsiteX71" fmla="*/ 757927 w 1448806"/>
                  <a:gd name="connsiteY71" fmla="*/ 987299 h 1141639"/>
                  <a:gd name="connsiteX72" fmla="*/ 829365 w 1448806"/>
                  <a:gd name="connsiteY72" fmla="*/ 877761 h 1141639"/>
                  <a:gd name="connsiteX73" fmla="*/ 853177 w 1448806"/>
                  <a:gd name="connsiteY73" fmla="*/ 796799 h 1141639"/>
                  <a:gd name="connsiteX74" fmla="*/ 819840 w 1448806"/>
                  <a:gd name="connsiteY74" fmla="*/ 744411 h 1141639"/>
                  <a:gd name="connsiteX75" fmla="*/ 772215 w 1448806"/>
                  <a:gd name="connsiteY75" fmla="*/ 668211 h 1141639"/>
                  <a:gd name="connsiteX76" fmla="*/ 719827 w 1448806"/>
                  <a:gd name="connsiteY76" fmla="*/ 577724 h 1141639"/>
                  <a:gd name="connsiteX77" fmla="*/ 567427 w 1448806"/>
                  <a:gd name="connsiteY77" fmla="*/ 553911 h 1141639"/>
                  <a:gd name="connsiteX78" fmla="*/ 438840 w 1448806"/>
                  <a:gd name="connsiteY78" fmla="*/ 482474 h 1141639"/>
                  <a:gd name="connsiteX79" fmla="*/ 367402 w 1448806"/>
                  <a:gd name="connsiteY79" fmla="*/ 372936 h 1141639"/>
                  <a:gd name="connsiteX80" fmla="*/ 315015 w 1448806"/>
                  <a:gd name="connsiteY80" fmla="*/ 277686 h 1141639"/>
                  <a:gd name="connsiteX81" fmla="*/ 267390 w 1448806"/>
                  <a:gd name="connsiteY81" fmla="*/ 234824 h 1141639"/>
                  <a:gd name="connsiteX82" fmla="*/ 248340 w 1448806"/>
                  <a:gd name="connsiteY82" fmla="*/ 268161 h 1141639"/>
                  <a:gd name="connsiteX83" fmla="*/ 162615 w 1448806"/>
                  <a:gd name="connsiteY83" fmla="*/ 296736 h 1141639"/>
                  <a:gd name="connsiteX84" fmla="*/ 76890 w 1448806"/>
                  <a:gd name="connsiteY84" fmla="*/ 301499 h 1141639"/>
                  <a:gd name="connsiteX85" fmla="*/ 690 w 1448806"/>
                  <a:gd name="connsiteY85" fmla="*/ 272924 h 1141639"/>
                  <a:gd name="connsiteX0" fmla="*/ 690 w 1448806"/>
                  <a:gd name="connsiteY0" fmla="*/ 272924 h 1141639"/>
                  <a:gd name="connsiteX1" fmla="*/ 124515 w 1448806"/>
                  <a:gd name="connsiteY1" fmla="*/ 282449 h 1141639"/>
                  <a:gd name="connsiteX2" fmla="*/ 243577 w 1448806"/>
                  <a:gd name="connsiteY2" fmla="*/ 230061 h 1141639"/>
                  <a:gd name="connsiteX3" fmla="*/ 219765 w 1448806"/>
                  <a:gd name="connsiteY3" fmla="*/ 153861 h 1141639"/>
                  <a:gd name="connsiteX4" fmla="*/ 272152 w 1448806"/>
                  <a:gd name="connsiteY4" fmla="*/ 10986 h 1141639"/>
                  <a:gd name="connsiteX5" fmla="*/ 276915 w 1448806"/>
                  <a:gd name="connsiteY5" fmla="*/ 25274 h 1141639"/>
                  <a:gd name="connsiteX6" fmla="*/ 243577 w 1448806"/>
                  <a:gd name="connsiteY6" fmla="*/ 149099 h 1141639"/>
                  <a:gd name="connsiteX7" fmla="*/ 281677 w 1448806"/>
                  <a:gd name="connsiteY7" fmla="*/ 220536 h 1141639"/>
                  <a:gd name="connsiteX8" fmla="*/ 357877 w 1448806"/>
                  <a:gd name="connsiteY8" fmla="*/ 306261 h 1141639"/>
                  <a:gd name="connsiteX9" fmla="*/ 462652 w 1448806"/>
                  <a:gd name="connsiteY9" fmla="*/ 477711 h 1141639"/>
                  <a:gd name="connsiteX10" fmla="*/ 648390 w 1448806"/>
                  <a:gd name="connsiteY10" fmla="*/ 544386 h 1141639"/>
                  <a:gd name="connsiteX11" fmla="*/ 729352 w 1448806"/>
                  <a:gd name="connsiteY11" fmla="*/ 539624 h 1141639"/>
                  <a:gd name="connsiteX12" fmla="*/ 762690 w 1448806"/>
                  <a:gd name="connsiteY12" fmla="*/ 425324 h 1141639"/>
                  <a:gd name="connsiteX13" fmla="*/ 734115 w 1448806"/>
                  <a:gd name="connsiteY13" fmla="*/ 244349 h 1141639"/>
                  <a:gd name="connsiteX14" fmla="*/ 662677 w 1448806"/>
                  <a:gd name="connsiteY14" fmla="*/ 106236 h 1141639"/>
                  <a:gd name="connsiteX15" fmla="*/ 588065 w 1448806"/>
                  <a:gd name="connsiteY15" fmla="*/ 14161 h 1141639"/>
                  <a:gd name="connsiteX16" fmla="*/ 619815 w 1448806"/>
                  <a:gd name="connsiteY16" fmla="*/ 15749 h 1141639"/>
                  <a:gd name="connsiteX17" fmla="*/ 691252 w 1448806"/>
                  <a:gd name="connsiteY17" fmla="*/ 110999 h 1141639"/>
                  <a:gd name="connsiteX18" fmla="*/ 743640 w 1448806"/>
                  <a:gd name="connsiteY18" fmla="*/ 211011 h 1141639"/>
                  <a:gd name="connsiteX19" fmla="*/ 786502 w 1448806"/>
                  <a:gd name="connsiteY19" fmla="*/ 125286 h 1141639"/>
                  <a:gd name="connsiteX20" fmla="*/ 848415 w 1448806"/>
                  <a:gd name="connsiteY20" fmla="*/ 68136 h 1141639"/>
                  <a:gd name="connsiteX21" fmla="*/ 857940 w 1448806"/>
                  <a:gd name="connsiteY21" fmla="*/ 87186 h 1141639"/>
                  <a:gd name="connsiteX22" fmla="*/ 815077 w 1448806"/>
                  <a:gd name="connsiteY22" fmla="*/ 130049 h 1141639"/>
                  <a:gd name="connsiteX23" fmla="*/ 757927 w 1448806"/>
                  <a:gd name="connsiteY23" fmla="*/ 239586 h 1141639"/>
                  <a:gd name="connsiteX24" fmla="*/ 781740 w 1448806"/>
                  <a:gd name="connsiteY24" fmla="*/ 363411 h 1141639"/>
                  <a:gd name="connsiteX25" fmla="*/ 767452 w 1448806"/>
                  <a:gd name="connsiteY25" fmla="*/ 506286 h 1141639"/>
                  <a:gd name="connsiteX26" fmla="*/ 745227 w 1448806"/>
                  <a:gd name="connsiteY26" fmla="*/ 587249 h 1141639"/>
                  <a:gd name="connsiteX27" fmla="*/ 807140 w 1448806"/>
                  <a:gd name="connsiteY27" fmla="*/ 703136 h 1141639"/>
                  <a:gd name="connsiteX28" fmla="*/ 876990 w 1448806"/>
                  <a:gd name="connsiteY28" fmla="*/ 792036 h 1141639"/>
                  <a:gd name="connsiteX29" fmla="*/ 1019865 w 1448806"/>
                  <a:gd name="connsiteY29" fmla="*/ 763461 h 1141639"/>
                  <a:gd name="connsiteX30" fmla="*/ 1148452 w 1448806"/>
                  <a:gd name="connsiteY30" fmla="*/ 668211 h 1141639"/>
                  <a:gd name="connsiteX31" fmla="*/ 1200840 w 1448806"/>
                  <a:gd name="connsiteY31" fmla="*/ 582486 h 1141639"/>
                  <a:gd name="connsiteX32" fmla="*/ 1238940 w 1448806"/>
                  <a:gd name="connsiteY32" fmla="*/ 477711 h 1141639"/>
                  <a:gd name="connsiteX33" fmla="*/ 1248465 w 1448806"/>
                  <a:gd name="connsiteY33" fmla="*/ 363411 h 1141639"/>
                  <a:gd name="connsiteX34" fmla="*/ 1257990 w 1448806"/>
                  <a:gd name="connsiteY34" fmla="*/ 311024 h 1141639"/>
                  <a:gd name="connsiteX35" fmla="*/ 1215127 w 1448806"/>
                  <a:gd name="connsiteY35" fmla="*/ 220536 h 1141639"/>
                  <a:gd name="connsiteX36" fmla="*/ 1224652 w 1448806"/>
                  <a:gd name="connsiteY36" fmla="*/ 211011 h 1141639"/>
                  <a:gd name="connsiteX37" fmla="*/ 1267515 w 1448806"/>
                  <a:gd name="connsiteY37" fmla="*/ 244349 h 1141639"/>
                  <a:gd name="connsiteX38" fmla="*/ 1286565 w 1448806"/>
                  <a:gd name="connsiteY38" fmla="*/ 372936 h 1141639"/>
                  <a:gd name="connsiteX39" fmla="*/ 1343715 w 1448806"/>
                  <a:gd name="connsiteY39" fmla="*/ 320549 h 1141639"/>
                  <a:gd name="connsiteX40" fmla="*/ 1400865 w 1448806"/>
                  <a:gd name="connsiteY40" fmla="*/ 282449 h 1141639"/>
                  <a:gd name="connsiteX41" fmla="*/ 1434202 w 1448806"/>
                  <a:gd name="connsiteY41" fmla="*/ 296736 h 1141639"/>
                  <a:gd name="connsiteX42" fmla="*/ 1372290 w 1448806"/>
                  <a:gd name="connsiteY42" fmla="*/ 344361 h 1141639"/>
                  <a:gd name="connsiteX43" fmla="*/ 1277040 w 1448806"/>
                  <a:gd name="connsiteY43" fmla="*/ 425324 h 1141639"/>
                  <a:gd name="connsiteX44" fmla="*/ 1248465 w 1448806"/>
                  <a:gd name="connsiteY44" fmla="*/ 520574 h 1141639"/>
                  <a:gd name="connsiteX45" fmla="*/ 1219890 w 1448806"/>
                  <a:gd name="connsiteY45" fmla="*/ 587249 h 1141639"/>
                  <a:gd name="connsiteX46" fmla="*/ 1315140 w 1448806"/>
                  <a:gd name="connsiteY46" fmla="*/ 563436 h 1141639"/>
                  <a:gd name="connsiteX47" fmla="*/ 1367527 w 1448806"/>
                  <a:gd name="connsiteY47" fmla="*/ 539624 h 1141639"/>
                  <a:gd name="connsiteX48" fmla="*/ 1305615 w 1448806"/>
                  <a:gd name="connsiteY48" fmla="*/ 587249 h 1141639"/>
                  <a:gd name="connsiteX49" fmla="*/ 1224652 w 1448806"/>
                  <a:gd name="connsiteY49" fmla="*/ 611061 h 1141639"/>
                  <a:gd name="connsiteX50" fmla="*/ 1157977 w 1448806"/>
                  <a:gd name="connsiteY50" fmla="*/ 677736 h 1141639"/>
                  <a:gd name="connsiteX51" fmla="*/ 1167502 w 1448806"/>
                  <a:gd name="connsiteY51" fmla="*/ 711074 h 1141639"/>
                  <a:gd name="connsiteX52" fmla="*/ 1257990 w 1448806"/>
                  <a:gd name="connsiteY52" fmla="*/ 753936 h 1141639"/>
                  <a:gd name="connsiteX53" fmla="*/ 1358002 w 1448806"/>
                  <a:gd name="connsiteY53" fmla="*/ 777749 h 1141639"/>
                  <a:gd name="connsiteX54" fmla="*/ 1415152 w 1448806"/>
                  <a:gd name="connsiteY54" fmla="*/ 711074 h 1141639"/>
                  <a:gd name="connsiteX55" fmla="*/ 1448490 w 1448806"/>
                  <a:gd name="connsiteY55" fmla="*/ 701549 h 1141639"/>
                  <a:gd name="connsiteX56" fmla="*/ 1396102 w 1448806"/>
                  <a:gd name="connsiteY56" fmla="*/ 758699 h 1141639"/>
                  <a:gd name="connsiteX57" fmla="*/ 1353240 w 1448806"/>
                  <a:gd name="connsiteY57" fmla="*/ 844424 h 1141639"/>
                  <a:gd name="connsiteX58" fmla="*/ 1319902 w 1448806"/>
                  <a:gd name="connsiteY58" fmla="*/ 939674 h 1141639"/>
                  <a:gd name="connsiteX59" fmla="*/ 1319902 w 1448806"/>
                  <a:gd name="connsiteY59" fmla="*/ 863474 h 1141639"/>
                  <a:gd name="connsiteX60" fmla="*/ 1319902 w 1448806"/>
                  <a:gd name="connsiteY60" fmla="*/ 801561 h 1141639"/>
                  <a:gd name="connsiteX61" fmla="*/ 1219890 w 1448806"/>
                  <a:gd name="connsiteY61" fmla="*/ 768224 h 1141639"/>
                  <a:gd name="connsiteX62" fmla="*/ 1138927 w 1448806"/>
                  <a:gd name="connsiteY62" fmla="*/ 715836 h 1141639"/>
                  <a:gd name="connsiteX63" fmla="*/ 1067490 w 1448806"/>
                  <a:gd name="connsiteY63" fmla="*/ 763461 h 1141639"/>
                  <a:gd name="connsiteX64" fmla="*/ 948427 w 1448806"/>
                  <a:gd name="connsiteY64" fmla="*/ 820611 h 1141639"/>
                  <a:gd name="connsiteX65" fmla="*/ 881752 w 1448806"/>
                  <a:gd name="connsiteY65" fmla="*/ 820611 h 1141639"/>
                  <a:gd name="connsiteX66" fmla="*/ 815077 w 1448806"/>
                  <a:gd name="connsiteY66" fmla="*/ 953961 h 1141639"/>
                  <a:gd name="connsiteX67" fmla="*/ 691252 w 1448806"/>
                  <a:gd name="connsiteY67" fmla="*/ 1063499 h 1141639"/>
                  <a:gd name="connsiteX68" fmla="*/ 500752 w 1448806"/>
                  <a:gd name="connsiteY68" fmla="*/ 1139699 h 1141639"/>
                  <a:gd name="connsiteX69" fmla="*/ 500752 w 1448806"/>
                  <a:gd name="connsiteY69" fmla="*/ 1115886 h 1141639"/>
                  <a:gd name="connsiteX70" fmla="*/ 610290 w 1448806"/>
                  <a:gd name="connsiteY70" fmla="*/ 1082549 h 1141639"/>
                  <a:gd name="connsiteX71" fmla="*/ 757927 w 1448806"/>
                  <a:gd name="connsiteY71" fmla="*/ 987299 h 1141639"/>
                  <a:gd name="connsiteX72" fmla="*/ 829365 w 1448806"/>
                  <a:gd name="connsiteY72" fmla="*/ 877761 h 1141639"/>
                  <a:gd name="connsiteX73" fmla="*/ 853177 w 1448806"/>
                  <a:gd name="connsiteY73" fmla="*/ 796799 h 1141639"/>
                  <a:gd name="connsiteX74" fmla="*/ 819840 w 1448806"/>
                  <a:gd name="connsiteY74" fmla="*/ 744411 h 1141639"/>
                  <a:gd name="connsiteX75" fmla="*/ 772215 w 1448806"/>
                  <a:gd name="connsiteY75" fmla="*/ 668211 h 1141639"/>
                  <a:gd name="connsiteX76" fmla="*/ 719827 w 1448806"/>
                  <a:gd name="connsiteY76" fmla="*/ 577724 h 1141639"/>
                  <a:gd name="connsiteX77" fmla="*/ 567427 w 1448806"/>
                  <a:gd name="connsiteY77" fmla="*/ 553911 h 1141639"/>
                  <a:gd name="connsiteX78" fmla="*/ 438840 w 1448806"/>
                  <a:gd name="connsiteY78" fmla="*/ 482474 h 1141639"/>
                  <a:gd name="connsiteX79" fmla="*/ 367402 w 1448806"/>
                  <a:gd name="connsiteY79" fmla="*/ 372936 h 1141639"/>
                  <a:gd name="connsiteX80" fmla="*/ 315015 w 1448806"/>
                  <a:gd name="connsiteY80" fmla="*/ 277686 h 1141639"/>
                  <a:gd name="connsiteX81" fmla="*/ 267390 w 1448806"/>
                  <a:gd name="connsiteY81" fmla="*/ 234824 h 1141639"/>
                  <a:gd name="connsiteX82" fmla="*/ 248340 w 1448806"/>
                  <a:gd name="connsiteY82" fmla="*/ 268161 h 1141639"/>
                  <a:gd name="connsiteX83" fmla="*/ 162615 w 1448806"/>
                  <a:gd name="connsiteY83" fmla="*/ 296736 h 1141639"/>
                  <a:gd name="connsiteX84" fmla="*/ 76890 w 1448806"/>
                  <a:gd name="connsiteY84" fmla="*/ 301499 h 1141639"/>
                  <a:gd name="connsiteX85" fmla="*/ 690 w 1448806"/>
                  <a:gd name="connsiteY85" fmla="*/ 272924 h 1141639"/>
                  <a:gd name="connsiteX0" fmla="*/ 690 w 1448806"/>
                  <a:gd name="connsiteY0" fmla="*/ 272924 h 1141639"/>
                  <a:gd name="connsiteX1" fmla="*/ 124515 w 1448806"/>
                  <a:gd name="connsiteY1" fmla="*/ 282449 h 1141639"/>
                  <a:gd name="connsiteX2" fmla="*/ 243577 w 1448806"/>
                  <a:gd name="connsiteY2" fmla="*/ 230061 h 1141639"/>
                  <a:gd name="connsiteX3" fmla="*/ 219765 w 1448806"/>
                  <a:gd name="connsiteY3" fmla="*/ 153861 h 1141639"/>
                  <a:gd name="connsiteX4" fmla="*/ 272152 w 1448806"/>
                  <a:gd name="connsiteY4" fmla="*/ 10986 h 1141639"/>
                  <a:gd name="connsiteX5" fmla="*/ 276915 w 1448806"/>
                  <a:gd name="connsiteY5" fmla="*/ 25274 h 1141639"/>
                  <a:gd name="connsiteX6" fmla="*/ 243577 w 1448806"/>
                  <a:gd name="connsiteY6" fmla="*/ 149099 h 1141639"/>
                  <a:gd name="connsiteX7" fmla="*/ 281677 w 1448806"/>
                  <a:gd name="connsiteY7" fmla="*/ 220536 h 1141639"/>
                  <a:gd name="connsiteX8" fmla="*/ 357877 w 1448806"/>
                  <a:gd name="connsiteY8" fmla="*/ 306261 h 1141639"/>
                  <a:gd name="connsiteX9" fmla="*/ 462652 w 1448806"/>
                  <a:gd name="connsiteY9" fmla="*/ 477711 h 1141639"/>
                  <a:gd name="connsiteX10" fmla="*/ 584890 w 1448806"/>
                  <a:gd name="connsiteY10" fmla="*/ 541211 h 1141639"/>
                  <a:gd name="connsiteX11" fmla="*/ 729352 w 1448806"/>
                  <a:gd name="connsiteY11" fmla="*/ 539624 h 1141639"/>
                  <a:gd name="connsiteX12" fmla="*/ 762690 w 1448806"/>
                  <a:gd name="connsiteY12" fmla="*/ 425324 h 1141639"/>
                  <a:gd name="connsiteX13" fmla="*/ 734115 w 1448806"/>
                  <a:gd name="connsiteY13" fmla="*/ 244349 h 1141639"/>
                  <a:gd name="connsiteX14" fmla="*/ 662677 w 1448806"/>
                  <a:gd name="connsiteY14" fmla="*/ 106236 h 1141639"/>
                  <a:gd name="connsiteX15" fmla="*/ 588065 w 1448806"/>
                  <a:gd name="connsiteY15" fmla="*/ 14161 h 1141639"/>
                  <a:gd name="connsiteX16" fmla="*/ 619815 w 1448806"/>
                  <a:gd name="connsiteY16" fmla="*/ 15749 h 1141639"/>
                  <a:gd name="connsiteX17" fmla="*/ 691252 w 1448806"/>
                  <a:gd name="connsiteY17" fmla="*/ 110999 h 1141639"/>
                  <a:gd name="connsiteX18" fmla="*/ 743640 w 1448806"/>
                  <a:gd name="connsiteY18" fmla="*/ 211011 h 1141639"/>
                  <a:gd name="connsiteX19" fmla="*/ 786502 w 1448806"/>
                  <a:gd name="connsiteY19" fmla="*/ 125286 h 1141639"/>
                  <a:gd name="connsiteX20" fmla="*/ 848415 w 1448806"/>
                  <a:gd name="connsiteY20" fmla="*/ 68136 h 1141639"/>
                  <a:gd name="connsiteX21" fmla="*/ 857940 w 1448806"/>
                  <a:gd name="connsiteY21" fmla="*/ 87186 h 1141639"/>
                  <a:gd name="connsiteX22" fmla="*/ 815077 w 1448806"/>
                  <a:gd name="connsiteY22" fmla="*/ 130049 h 1141639"/>
                  <a:gd name="connsiteX23" fmla="*/ 757927 w 1448806"/>
                  <a:gd name="connsiteY23" fmla="*/ 239586 h 1141639"/>
                  <a:gd name="connsiteX24" fmla="*/ 781740 w 1448806"/>
                  <a:gd name="connsiteY24" fmla="*/ 363411 h 1141639"/>
                  <a:gd name="connsiteX25" fmla="*/ 767452 w 1448806"/>
                  <a:gd name="connsiteY25" fmla="*/ 506286 h 1141639"/>
                  <a:gd name="connsiteX26" fmla="*/ 745227 w 1448806"/>
                  <a:gd name="connsiteY26" fmla="*/ 587249 h 1141639"/>
                  <a:gd name="connsiteX27" fmla="*/ 807140 w 1448806"/>
                  <a:gd name="connsiteY27" fmla="*/ 703136 h 1141639"/>
                  <a:gd name="connsiteX28" fmla="*/ 876990 w 1448806"/>
                  <a:gd name="connsiteY28" fmla="*/ 792036 h 1141639"/>
                  <a:gd name="connsiteX29" fmla="*/ 1019865 w 1448806"/>
                  <a:gd name="connsiteY29" fmla="*/ 763461 h 1141639"/>
                  <a:gd name="connsiteX30" fmla="*/ 1148452 w 1448806"/>
                  <a:gd name="connsiteY30" fmla="*/ 668211 h 1141639"/>
                  <a:gd name="connsiteX31" fmla="*/ 1200840 w 1448806"/>
                  <a:gd name="connsiteY31" fmla="*/ 582486 h 1141639"/>
                  <a:gd name="connsiteX32" fmla="*/ 1238940 w 1448806"/>
                  <a:gd name="connsiteY32" fmla="*/ 477711 h 1141639"/>
                  <a:gd name="connsiteX33" fmla="*/ 1248465 w 1448806"/>
                  <a:gd name="connsiteY33" fmla="*/ 363411 h 1141639"/>
                  <a:gd name="connsiteX34" fmla="*/ 1257990 w 1448806"/>
                  <a:gd name="connsiteY34" fmla="*/ 311024 h 1141639"/>
                  <a:gd name="connsiteX35" fmla="*/ 1215127 w 1448806"/>
                  <a:gd name="connsiteY35" fmla="*/ 220536 h 1141639"/>
                  <a:gd name="connsiteX36" fmla="*/ 1224652 w 1448806"/>
                  <a:gd name="connsiteY36" fmla="*/ 211011 h 1141639"/>
                  <a:gd name="connsiteX37" fmla="*/ 1267515 w 1448806"/>
                  <a:gd name="connsiteY37" fmla="*/ 244349 h 1141639"/>
                  <a:gd name="connsiteX38" fmla="*/ 1286565 w 1448806"/>
                  <a:gd name="connsiteY38" fmla="*/ 372936 h 1141639"/>
                  <a:gd name="connsiteX39" fmla="*/ 1343715 w 1448806"/>
                  <a:gd name="connsiteY39" fmla="*/ 320549 h 1141639"/>
                  <a:gd name="connsiteX40" fmla="*/ 1400865 w 1448806"/>
                  <a:gd name="connsiteY40" fmla="*/ 282449 h 1141639"/>
                  <a:gd name="connsiteX41" fmla="*/ 1434202 w 1448806"/>
                  <a:gd name="connsiteY41" fmla="*/ 296736 h 1141639"/>
                  <a:gd name="connsiteX42" fmla="*/ 1372290 w 1448806"/>
                  <a:gd name="connsiteY42" fmla="*/ 344361 h 1141639"/>
                  <a:gd name="connsiteX43" fmla="*/ 1277040 w 1448806"/>
                  <a:gd name="connsiteY43" fmla="*/ 425324 h 1141639"/>
                  <a:gd name="connsiteX44" fmla="*/ 1248465 w 1448806"/>
                  <a:gd name="connsiteY44" fmla="*/ 520574 h 1141639"/>
                  <a:gd name="connsiteX45" fmla="*/ 1219890 w 1448806"/>
                  <a:gd name="connsiteY45" fmla="*/ 587249 h 1141639"/>
                  <a:gd name="connsiteX46" fmla="*/ 1315140 w 1448806"/>
                  <a:gd name="connsiteY46" fmla="*/ 563436 h 1141639"/>
                  <a:gd name="connsiteX47" fmla="*/ 1367527 w 1448806"/>
                  <a:gd name="connsiteY47" fmla="*/ 539624 h 1141639"/>
                  <a:gd name="connsiteX48" fmla="*/ 1305615 w 1448806"/>
                  <a:gd name="connsiteY48" fmla="*/ 587249 h 1141639"/>
                  <a:gd name="connsiteX49" fmla="*/ 1224652 w 1448806"/>
                  <a:gd name="connsiteY49" fmla="*/ 611061 h 1141639"/>
                  <a:gd name="connsiteX50" fmla="*/ 1157977 w 1448806"/>
                  <a:gd name="connsiteY50" fmla="*/ 677736 h 1141639"/>
                  <a:gd name="connsiteX51" fmla="*/ 1167502 w 1448806"/>
                  <a:gd name="connsiteY51" fmla="*/ 711074 h 1141639"/>
                  <a:gd name="connsiteX52" fmla="*/ 1257990 w 1448806"/>
                  <a:gd name="connsiteY52" fmla="*/ 753936 h 1141639"/>
                  <a:gd name="connsiteX53" fmla="*/ 1358002 w 1448806"/>
                  <a:gd name="connsiteY53" fmla="*/ 777749 h 1141639"/>
                  <a:gd name="connsiteX54" fmla="*/ 1415152 w 1448806"/>
                  <a:gd name="connsiteY54" fmla="*/ 711074 h 1141639"/>
                  <a:gd name="connsiteX55" fmla="*/ 1448490 w 1448806"/>
                  <a:gd name="connsiteY55" fmla="*/ 701549 h 1141639"/>
                  <a:gd name="connsiteX56" fmla="*/ 1396102 w 1448806"/>
                  <a:gd name="connsiteY56" fmla="*/ 758699 h 1141639"/>
                  <a:gd name="connsiteX57" fmla="*/ 1353240 w 1448806"/>
                  <a:gd name="connsiteY57" fmla="*/ 844424 h 1141639"/>
                  <a:gd name="connsiteX58" fmla="*/ 1319902 w 1448806"/>
                  <a:gd name="connsiteY58" fmla="*/ 939674 h 1141639"/>
                  <a:gd name="connsiteX59" fmla="*/ 1319902 w 1448806"/>
                  <a:gd name="connsiteY59" fmla="*/ 863474 h 1141639"/>
                  <a:gd name="connsiteX60" fmla="*/ 1319902 w 1448806"/>
                  <a:gd name="connsiteY60" fmla="*/ 801561 h 1141639"/>
                  <a:gd name="connsiteX61" fmla="*/ 1219890 w 1448806"/>
                  <a:gd name="connsiteY61" fmla="*/ 768224 h 1141639"/>
                  <a:gd name="connsiteX62" fmla="*/ 1138927 w 1448806"/>
                  <a:gd name="connsiteY62" fmla="*/ 715836 h 1141639"/>
                  <a:gd name="connsiteX63" fmla="*/ 1067490 w 1448806"/>
                  <a:gd name="connsiteY63" fmla="*/ 763461 h 1141639"/>
                  <a:gd name="connsiteX64" fmla="*/ 948427 w 1448806"/>
                  <a:gd name="connsiteY64" fmla="*/ 820611 h 1141639"/>
                  <a:gd name="connsiteX65" fmla="*/ 881752 w 1448806"/>
                  <a:gd name="connsiteY65" fmla="*/ 820611 h 1141639"/>
                  <a:gd name="connsiteX66" fmla="*/ 815077 w 1448806"/>
                  <a:gd name="connsiteY66" fmla="*/ 953961 h 1141639"/>
                  <a:gd name="connsiteX67" fmla="*/ 691252 w 1448806"/>
                  <a:gd name="connsiteY67" fmla="*/ 1063499 h 1141639"/>
                  <a:gd name="connsiteX68" fmla="*/ 500752 w 1448806"/>
                  <a:gd name="connsiteY68" fmla="*/ 1139699 h 1141639"/>
                  <a:gd name="connsiteX69" fmla="*/ 500752 w 1448806"/>
                  <a:gd name="connsiteY69" fmla="*/ 1115886 h 1141639"/>
                  <a:gd name="connsiteX70" fmla="*/ 610290 w 1448806"/>
                  <a:gd name="connsiteY70" fmla="*/ 1082549 h 1141639"/>
                  <a:gd name="connsiteX71" fmla="*/ 757927 w 1448806"/>
                  <a:gd name="connsiteY71" fmla="*/ 987299 h 1141639"/>
                  <a:gd name="connsiteX72" fmla="*/ 829365 w 1448806"/>
                  <a:gd name="connsiteY72" fmla="*/ 877761 h 1141639"/>
                  <a:gd name="connsiteX73" fmla="*/ 853177 w 1448806"/>
                  <a:gd name="connsiteY73" fmla="*/ 796799 h 1141639"/>
                  <a:gd name="connsiteX74" fmla="*/ 819840 w 1448806"/>
                  <a:gd name="connsiteY74" fmla="*/ 744411 h 1141639"/>
                  <a:gd name="connsiteX75" fmla="*/ 772215 w 1448806"/>
                  <a:gd name="connsiteY75" fmla="*/ 668211 h 1141639"/>
                  <a:gd name="connsiteX76" fmla="*/ 719827 w 1448806"/>
                  <a:gd name="connsiteY76" fmla="*/ 577724 h 1141639"/>
                  <a:gd name="connsiteX77" fmla="*/ 567427 w 1448806"/>
                  <a:gd name="connsiteY77" fmla="*/ 553911 h 1141639"/>
                  <a:gd name="connsiteX78" fmla="*/ 438840 w 1448806"/>
                  <a:gd name="connsiteY78" fmla="*/ 482474 h 1141639"/>
                  <a:gd name="connsiteX79" fmla="*/ 367402 w 1448806"/>
                  <a:gd name="connsiteY79" fmla="*/ 372936 h 1141639"/>
                  <a:gd name="connsiteX80" fmla="*/ 315015 w 1448806"/>
                  <a:gd name="connsiteY80" fmla="*/ 277686 h 1141639"/>
                  <a:gd name="connsiteX81" fmla="*/ 267390 w 1448806"/>
                  <a:gd name="connsiteY81" fmla="*/ 234824 h 1141639"/>
                  <a:gd name="connsiteX82" fmla="*/ 248340 w 1448806"/>
                  <a:gd name="connsiteY82" fmla="*/ 268161 h 1141639"/>
                  <a:gd name="connsiteX83" fmla="*/ 162615 w 1448806"/>
                  <a:gd name="connsiteY83" fmla="*/ 296736 h 1141639"/>
                  <a:gd name="connsiteX84" fmla="*/ 76890 w 1448806"/>
                  <a:gd name="connsiteY84" fmla="*/ 301499 h 1141639"/>
                  <a:gd name="connsiteX85" fmla="*/ 690 w 1448806"/>
                  <a:gd name="connsiteY85" fmla="*/ 272924 h 1141639"/>
                  <a:gd name="connsiteX0" fmla="*/ 1809 w 1449925"/>
                  <a:gd name="connsiteY0" fmla="*/ 272924 h 1141639"/>
                  <a:gd name="connsiteX1" fmla="*/ 160559 w 1449925"/>
                  <a:gd name="connsiteY1" fmla="*/ 285624 h 1141639"/>
                  <a:gd name="connsiteX2" fmla="*/ 244696 w 1449925"/>
                  <a:gd name="connsiteY2" fmla="*/ 230061 h 1141639"/>
                  <a:gd name="connsiteX3" fmla="*/ 220884 w 1449925"/>
                  <a:gd name="connsiteY3" fmla="*/ 153861 h 1141639"/>
                  <a:gd name="connsiteX4" fmla="*/ 273271 w 1449925"/>
                  <a:gd name="connsiteY4" fmla="*/ 10986 h 1141639"/>
                  <a:gd name="connsiteX5" fmla="*/ 278034 w 1449925"/>
                  <a:gd name="connsiteY5" fmla="*/ 25274 h 1141639"/>
                  <a:gd name="connsiteX6" fmla="*/ 244696 w 1449925"/>
                  <a:gd name="connsiteY6" fmla="*/ 149099 h 1141639"/>
                  <a:gd name="connsiteX7" fmla="*/ 282796 w 1449925"/>
                  <a:gd name="connsiteY7" fmla="*/ 220536 h 1141639"/>
                  <a:gd name="connsiteX8" fmla="*/ 358996 w 1449925"/>
                  <a:gd name="connsiteY8" fmla="*/ 306261 h 1141639"/>
                  <a:gd name="connsiteX9" fmla="*/ 463771 w 1449925"/>
                  <a:gd name="connsiteY9" fmla="*/ 477711 h 1141639"/>
                  <a:gd name="connsiteX10" fmla="*/ 586009 w 1449925"/>
                  <a:gd name="connsiteY10" fmla="*/ 541211 h 1141639"/>
                  <a:gd name="connsiteX11" fmla="*/ 730471 w 1449925"/>
                  <a:gd name="connsiteY11" fmla="*/ 539624 h 1141639"/>
                  <a:gd name="connsiteX12" fmla="*/ 763809 w 1449925"/>
                  <a:gd name="connsiteY12" fmla="*/ 425324 h 1141639"/>
                  <a:gd name="connsiteX13" fmla="*/ 735234 w 1449925"/>
                  <a:gd name="connsiteY13" fmla="*/ 244349 h 1141639"/>
                  <a:gd name="connsiteX14" fmla="*/ 663796 w 1449925"/>
                  <a:gd name="connsiteY14" fmla="*/ 106236 h 1141639"/>
                  <a:gd name="connsiteX15" fmla="*/ 589184 w 1449925"/>
                  <a:gd name="connsiteY15" fmla="*/ 14161 h 1141639"/>
                  <a:gd name="connsiteX16" fmla="*/ 620934 w 1449925"/>
                  <a:gd name="connsiteY16" fmla="*/ 15749 h 1141639"/>
                  <a:gd name="connsiteX17" fmla="*/ 692371 w 1449925"/>
                  <a:gd name="connsiteY17" fmla="*/ 110999 h 1141639"/>
                  <a:gd name="connsiteX18" fmla="*/ 744759 w 1449925"/>
                  <a:gd name="connsiteY18" fmla="*/ 211011 h 1141639"/>
                  <a:gd name="connsiteX19" fmla="*/ 787621 w 1449925"/>
                  <a:gd name="connsiteY19" fmla="*/ 125286 h 1141639"/>
                  <a:gd name="connsiteX20" fmla="*/ 849534 w 1449925"/>
                  <a:gd name="connsiteY20" fmla="*/ 68136 h 1141639"/>
                  <a:gd name="connsiteX21" fmla="*/ 859059 w 1449925"/>
                  <a:gd name="connsiteY21" fmla="*/ 87186 h 1141639"/>
                  <a:gd name="connsiteX22" fmla="*/ 816196 w 1449925"/>
                  <a:gd name="connsiteY22" fmla="*/ 130049 h 1141639"/>
                  <a:gd name="connsiteX23" fmla="*/ 759046 w 1449925"/>
                  <a:gd name="connsiteY23" fmla="*/ 239586 h 1141639"/>
                  <a:gd name="connsiteX24" fmla="*/ 782859 w 1449925"/>
                  <a:gd name="connsiteY24" fmla="*/ 363411 h 1141639"/>
                  <a:gd name="connsiteX25" fmla="*/ 768571 w 1449925"/>
                  <a:gd name="connsiteY25" fmla="*/ 506286 h 1141639"/>
                  <a:gd name="connsiteX26" fmla="*/ 746346 w 1449925"/>
                  <a:gd name="connsiteY26" fmla="*/ 587249 h 1141639"/>
                  <a:gd name="connsiteX27" fmla="*/ 808259 w 1449925"/>
                  <a:gd name="connsiteY27" fmla="*/ 703136 h 1141639"/>
                  <a:gd name="connsiteX28" fmla="*/ 878109 w 1449925"/>
                  <a:gd name="connsiteY28" fmla="*/ 792036 h 1141639"/>
                  <a:gd name="connsiteX29" fmla="*/ 1020984 w 1449925"/>
                  <a:gd name="connsiteY29" fmla="*/ 763461 h 1141639"/>
                  <a:gd name="connsiteX30" fmla="*/ 1149571 w 1449925"/>
                  <a:gd name="connsiteY30" fmla="*/ 668211 h 1141639"/>
                  <a:gd name="connsiteX31" fmla="*/ 1201959 w 1449925"/>
                  <a:gd name="connsiteY31" fmla="*/ 582486 h 1141639"/>
                  <a:gd name="connsiteX32" fmla="*/ 1240059 w 1449925"/>
                  <a:gd name="connsiteY32" fmla="*/ 477711 h 1141639"/>
                  <a:gd name="connsiteX33" fmla="*/ 1249584 w 1449925"/>
                  <a:gd name="connsiteY33" fmla="*/ 363411 h 1141639"/>
                  <a:gd name="connsiteX34" fmla="*/ 1259109 w 1449925"/>
                  <a:gd name="connsiteY34" fmla="*/ 311024 h 1141639"/>
                  <a:gd name="connsiteX35" fmla="*/ 1216246 w 1449925"/>
                  <a:gd name="connsiteY35" fmla="*/ 220536 h 1141639"/>
                  <a:gd name="connsiteX36" fmla="*/ 1225771 w 1449925"/>
                  <a:gd name="connsiteY36" fmla="*/ 211011 h 1141639"/>
                  <a:gd name="connsiteX37" fmla="*/ 1268634 w 1449925"/>
                  <a:gd name="connsiteY37" fmla="*/ 244349 h 1141639"/>
                  <a:gd name="connsiteX38" fmla="*/ 1287684 w 1449925"/>
                  <a:gd name="connsiteY38" fmla="*/ 372936 h 1141639"/>
                  <a:gd name="connsiteX39" fmla="*/ 1344834 w 1449925"/>
                  <a:gd name="connsiteY39" fmla="*/ 320549 h 1141639"/>
                  <a:gd name="connsiteX40" fmla="*/ 1401984 w 1449925"/>
                  <a:gd name="connsiteY40" fmla="*/ 282449 h 1141639"/>
                  <a:gd name="connsiteX41" fmla="*/ 1435321 w 1449925"/>
                  <a:gd name="connsiteY41" fmla="*/ 296736 h 1141639"/>
                  <a:gd name="connsiteX42" fmla="*/ 1373409 w 1449925"/>
                  <a:gd name="connsiteY42" fmla="*/ 344361 h 1141639"/>
                  <a:gd name="connsiteX43" fmla="*/ 1278159 w 1449925"/>
                  <a:gd name="connsiteY43" fmla="*/ 425324 h 1141639"/>
                  <a:gd name="connsiteX44" fmla="*/ 1249584 w 1449925"/>
                  <a:gd name="connsiteY44" fmla="*/ 520574 h 1141639"/>
                  <a:gd name="connsiteX45" fmla="*/ 1221009 w 1449925"/>
                  <a:gd name="connsiteY45" fmla="*/ 587249 h 1141639"/>
                  <a:gd name="connsiteX46" fmla="*/ 1316259 w 1449925"/>
                  <a:gd name="connsiteY46" fmla="*/ 563436 h 1141639"/>
                  <a:gd name="connsiteX47" fmla="*/ 1368646 w 1449925"/>
                  <a:gd name="connsiteY47" fmla="*/ 539624 h 1141639"/>
                  <a:gd name="connsiteX48" fmla="*/ 1306734 w 1449925"/>
                  <a:gd name="connsiteY48" fmla="*/ 587249 h 1141639"/>
                  <a:gd name="connsiteX49" fmla="*/ 1225771 w 1449925"/>
                  <a:gd name="connsiteY49" fmla="*/ 611061 h 1141639"/>
                  <a:gd name="connsiteX50" fmla="*/ 1159096 w 1449925"/>
                  <a:gd name="connsiteY50" fmla="*/ 677736 h 1141639"/>
                  <a:gd name="connsiteX51" fmla="*/ 1168621 w 1449925"/>
                  <a:gd name="connsiteY51" fmla="*/ 711074 h 1141639"/>
                  <a:gd name="connsiteX52" fmla="*/ 1259109 w 1449925"/>
                  <a:gd name="connsiteY52" fmla="*/ 753936 h 1141639"/>
                  <a:gd name="connsiteX53" fmla="*/ 1359121 w 1449925"/>
                  <a:gd name="connsiteY53" fmla="*/ 777749 h 1141639"/>
                  <a:gd name="connsiteX54" fmla="*/ 1416271 w 1449925"/>
                  <a:gd name="connsiteY54" fmla="*/ 711074 h 1141639"/>
                  <a:gd name="connsiteX55" fmla="*/ 1449609 w 1449925"/>
                  <a:gd name="connsiteY55" fmla="*/ 701549 h 1141639"/>
                  <a:gd name="connsiteX56" fmla="*/ 1397221 w 1449925"/>
                  <a:gd name="connsiteY56" fmla="*/ 758699 h 1141639"/>
                  <a:gd name="connsiteX57" fmla="*/ 1354359 w 1449925"/>
                  <a:gd name="connsiteY57" fmla="*/ 844424 h 1141639"/>
                  <a:gd name="connsiteX58" fmla="*/ 1321021 w 1449925"/>
                  <a:gd name="connsiteY58" fmla="*/ 939674 h 1141639"/>
                  <a:gd name="connsiteX59" fmla="*/ 1321021 w 1449925"/>
                  <a:gd name="connsiteY59" fmla="*/ 863474 h 1141639"/>
                  <a:gd name="connsiteX60" fmla="*/ 1321021 w 1449925"/>
                  <a:gd name="connsiteY60" fmla="*/ 801561 h 1141639"/>
                  <a:gd name="connsiteX61" fmla="*/ 1221009 w 1449925"/>
                  <a:gd name="connsiteY61" fmla="*/ 768224 h 1141639"/>
                  <a:gd name="connsiteX62" fmla="*/ 1140046 w 1449925"/>
                  <a:gd name="connsiteY62" fmla="*/ 715836 h 1141639"/>
                  <a:gd name="connsiteX63" fmla="*/ 1068609 w 1449925"/>
                  <a:gd name="connsiteY63" fmla="*/ 763461 h 1141639"/>
                  <a:gd name="connsiteX64" fmla="*/ 949546 w 1449925"/>
                  <a:gd name="connsiteY64" fmla="*/ 820611 h 1141639"/>
                  <a:gd name="connsiteX65" fmla="*/ 882871 w 1449925"/>
                  <a:gd name="connsiteY65" fmla="*/ 820611 h 1141639"/>
                  <a:gd name="connsiteX66" fmla="*/ 816196 w 1449925"/>
                  <a:gd name="connsiteY66" fmla="*/ 953961 h 1141639"/>
                  <a:gd name="connsiteX67" fmla="*/ 692371 w 1449925"/>
                  <a:gd name="connsiteY67" fmla="*/ 1063499 h 1141639"/>
                  <a:gd name="connsiteX68" fmla="*/ 501871 w 1449925"/>
                  <a:gd name="connsiteY68" fmla="*/ 1139699 h 1141639"/>
                  <a:gd name="connsiteX69" fmla="*/ 501871 w 1449925"/>
                  <a:gd name="connsiteY69" fmla="*/ 1115886 h 1141639"/>
                  <a:gd name="connsiteX70" fmla="*/ 611409 w 1449925"/>
                  <a:gd name="connsiteY70" fmla="*/ 1082549 h 1141639"/>
                  <a:gd name="connsiteX71" fmla="*/ 759046 w 1449925"/>
                  <a:gd name="connsiteY71" fmla="*/ 987299 h 1141639"/>
                  <a:gd name="connsiteX72" fmla="*/ 830484 w 1449925"/>
                  <a:gd name="connsiteY72" fmla="*/ 877761 h 1141639"/>
                  <a:gd name="connsiteX73" fmla="*/ 854296 w 1449925"/>
                  <a:gd name="connsiteY73" fmla="*/ 796799 h 1141639"/>
                  <a:gd name="connsiteX74" fmla="*/ 820959 w 1449925"/>
                  <a:gd name="connsiteY74" fmla="*/ 744411 h 1141639"/>
                  <a:gd name="connsiteX75" fmla="*/ 773334 w 1449925"/>
                  <a:gd name="connsiteY75" fmla="*/ 668211 h 1141639"/>
                  <a:gd name="connsiteX76" fmla="*/ 720946 w 1449925"/>
                  <a:gd name="connsiteY76" fmla="*/ 577724 h 1141639"/>
                  <a:gd name="connsiteX77" fmla="*/ 568546 w 1449925"/>
                  <a:gd name="connsiteY77" fmla="*/ 553911 h 1141639"/>
                  <a:gd name="connsiteX78" fmla="*/ 439959 w 1449925"/>
                  <a:gd name="connsiteY78" fmla="*/ 482474 h 1141639"/>
                  <a:gd name="connsiteX79" fmla="*/ 368521 w 1449925"/>
                  <a:gd name="connsiteY79" fmla="*/ 372936 h 1141639"/>
                  <a:gd name="connsiteX80" fmla="*/ 316134 w 1449925"/>
                  <a:gd name="connsiteY80" fmla="*/ 277686 h 1141639"/>
                  <a:gd name="connsiteX81" fmla="*/ 268509 w 1449925"/>
                  <a:gd name="connsiteY81" fmla="*/ 234824 h 1141639"/>
                  <a:gd name="connsiteX82" fmla="*/ 249459 w 1449925"/>
                  <a:gd name="connsiteY82" fmla="*/ 268161 h 1141639"/>
                  <a:gd name="connsiteX83" fmla="*/ 163734 w 1449925"/>
                  <a:gd name="connsiteY83" fmla="*/ 296736 h 1141639"/>
                  <a:gd name="connsiteX84" fmla="*/ 78009 w 1449925"/>
                  <a:gd name="connsiteY84" fmla="*/ 301499 h 1141639"/>
                  <a:gd name="connsiteX85" fmla="*/ 1809 w 1449925"/>
                  <a:gd name="connsiteY85" fmla="*/ 272924 h 1141639"/>
                  <a:gd name="connsiteX0" fmla="*/ 1809 w 1449925"/>
                  <a:gd name="connsiteY0" fmla="*/ 272924 h 1141639"/>
                  <a:gd name="connsiteX1" fmla="*/ 160559 w 1449925"/>
                  <a:gd name="connsiteY1" fmla="*/ 285624 h 1141639"/>
                  <a:gd name="connsiteX2" fmla="*/ 244696 w 1449925"/>
                  <a:gd name="connsiteY2" fmla="*/ 230061 h 1141639"/>
                  <a:gd name="connsiteX3" fmla="*/ 220884 w 1449925"/>
                  <a:gd name="connsiteY3" fmla="*/ 153861 h 1141639"/>
                  <a:gd name="connsiteX4" fmla="*/ 273271 w 1449925"/>
                  <a:gd name="connsiteY4" fmla="*/ 10986 h 1141639"/>
                  <a:gd name="connsiteX5" fmla="*/ 278034 w 1449925"/>
                  <a:gd name="connsiteY5" fmla="*/ 25274 h 1141639"/>
                  <a:gd name="connsiteX6" fmla="*/ 244696 w 1449925"/>
                  <a:gd name="connsiteY6" fmla="*/ 149099 h 1141639"/>
                  <a:gd name="connsiteX7" fmla="*/ 282796 w 1449925"/>
                  <a:gd name="connsiteY7" fmla="*/ 220536 h 1141639"/>
                  <a:gd name="connsiteX8" fmla="*/ 358996 w 1449925"/>
                  <a:gd name="connsiteY8" fmla="*/ 306261 h 1141639"/>
                  <a:gd name="connsiteX9" fmla="*/ 463771 w 1449925"/>
                  <a:gd name="connsiteY9" fmla="*/ 477711 h 1141639"/>
                  <a:gd name="connsiteX10" fmla="*/ 586009 w 1449925"/>
                  <a:gd name="connsiteY10" fmla="*/ 541211 h 1141639"/>
                  <a:gd name="connsiteX11" fmla="*/ 730471 w 1449925"/>
                  <a:gd name="connsiteY11" fmla="*/ 539624 h 1141639"/>
                  <a:gd name="connsiteX12" fmla="*/ 763809 w 1449925"/>
                  <a:gd name="connsiteY12" fmla="*/ 425324 h 1141639"/>
                  <a:gd name="connsiteX13" fmla="*/ 735234 w 1449925"/>
                  <a:gd name="connsiteY13" fmla="*/ 244349 h 1141639"/>
                  <a:gd name="connsiteX14" fmla="*/ 663796 w 1449925"/>
                  <a:gd name="connsiteY14" fmla="*/ 106236 h 1141639"/>
                  <a:gd name="connsiteX15" fmla="*/ 589184 w 1449925"/>
                  <a:gd name="connsiteY15" fmla="*/ 14161 h 1141639"/>
                  <a:gd name="connsiteX16" fmla="*/ 620934 w 1449925"/>
                  <a:gd name="connsiteY16" fmla="*/ 15749 h 1141639"/>
                  <a:gd name="connsiteX17" fmla="*/ 692371 w 1449925"/>
                  <a:gd name="connsiteY17" fmla="*/ 110999 h 1141639"/>
                  <a:gd name="connsiteX18" fmla="*/ 744759 w 1449925"/>
                  <a:gd name="connsiteY18" fmla="*/ 211011 h 1141639"/>
                  <a:gd name="connsiteX19" fmla="*/ 787621 w 1449925"/>
                  <a:gd name="connsiteY19" fmla="*/ 125286 h 1141639"/>
                  <a:gd name="connsiteX20" fmla="*/ 849534 w 1449925"/>
                  <a:gd name="connsiteY20" fmla="*/ 68136 h 1141639"/>
                  <a:gd name="connsiteX21" fmla="*/ 859059 w 1449925"/>
                  <a:gd name="connsiteY21" fmla="*/ 87186 h 1141639"/>
                  <a:gd name="connsiteX22" fmla="*/ 816196 w 1449925"/>
                  <a:gd name="connsiteY22" fmla="*/ 130049 h 1141639"/>
                  <a:gd name="connsiteX23" fmla="*/ 759046 w 1449925"/>
                  <a:gd name="connsiteY23" fmla="*/ 239586 h 1141639"/>
                  <a:gd name="connsiteX24" fmla="*/ 782859 w 1449925"/>
                  <a:gd name="connsiteY24" fmla="*/ 363411 h 1141639"/>
                  <a:gd name="connsiteX25" fmla="*/ 768571 w 1449925"/>
                  <a:gd name="connsiteY25" fmla="*/ 506286 h 1141639"/>
                  <a:gd name="connsiteX26" fmla="*/ 746346 w 1449925"/>
                  <a:gd name="connsiteY26" fmla="*/ 587249 h 1141639"/>
                  <a:gd name="connsiteX27" fmla="*/ 808259 w 1449925"/>
                  <a:gd name="connsiteY27" fmla="*/ 703136 h 1141639"/>
                  <a:gd name="connsiteX28" fmla="*/ 878109 w 1449925"/>
                  <a:gd name="connsiteY28" fmla="*/ 792036 h 1141639"/>
                  <a:gd name="connsiteX29" fmla="*/ 1020984 w 1449925"/>
                  <a:gd name="connsiteY29" fmla="*/ 763461 h 1141639"/>
                  <a:gd name="connsiteX30" fmla="*/ 1149571 w 1449925"/>
                  <a:gd name="connsiteY30" fmla="*/ 668211 h 1141639"/>
                  <a:gd name="connsiteX31" fmla="*/ 1201959 w 1449925"/>
                  <a:gd name="connsiteY31" fmla="*/ 582486 h 1141639"/>
                  <a:gd name="connsiteX32" fmla="*/ 1240059 w 1449925"/>
                  <a:gd name="connsiteY32" fmla="*/ 477711 h 1141639"/>
                  <a:gd name="connsiteX33" fmla="*/ 1249584 w 1449925"/>
                  <a:gd name="connsiteY33" fmla="*/ 363411 h 1141639"/>
                  <a:gd name="connsiteX34" fmla="*/ 1259109 w 1449925"/>
                  <a:gd name="connsiteY34" fmla="*/ 311024 h 1141639"/>
                  <a:gd name="connsiteX35" fmla="*/ 1216246 w 1449925"/>
                  <a:gd name="connsiteY35" fmla="*/ 220536 h 1141639"/>
                  <a:gd name="connsiteX36" fmla="*/ 1225771 w 1449925"/>
                  <a:gd name="connsiteY36" fmla="*/ 211011 h 1141639"/>
                  <a:gd name="connsiteX37" fmla="*/ 1268634 w 1449925"/>
                  <a:gd name="connsiteY37" fmla="*/ 244349 h 1141639"/>
                  <a:gd name="connsiteX38" fmla="*/ 1287684 w 1449925"/>
                  <a:gd name="connsiteY38" fmla="*/ 372936 h 1141639"/>
                  <a:gd name="connsiteX39" fmla="*/ 1344834 w 1449925"/>
                  <a:gd name="connsiteY39" fmla="*/ 320549 h 1141639"/>
                  <a:gd name="connsiteX40" fmla="*/ 1401984 w 1449925"/>
                  <a:gd name="connsiteY40" fmla="*/ 282449 h 1141639"/>
                  <a:gd name="connsiteX41" fmla="*/ 1435321 w 1449925"/>
                  <a:gd name="connsiteY41" fmla="*/ 296736 h 1141639"/>
                  <a:gd name="connsiteX42" fmla="*/ 1373409 w 1449925"/>
                  <a:gd name="connsiteY42" fmla="*/ 344361 h 1141639"/>
                  <a:gd name="connsiteX43" fmla="*/ 1278159 w 1449925"/>
                  <a:gd name="connsiteY43" fmla="*/ 425324 h 1141639"/>
                  <a:gd name="connsiteX44" fmla="*/ 1249584 w 1449925"/>
                  <a:gd name="connsiteY44" fmla="*/ 520574 h 1141639"/>
                  <a:gd name="connsiteX45" fmla="*/ 1221009 w 1449925"/>
                  <a:gd name="connsiteY45" fmla="*/ 587249 h 1141639"/>
                  <a:gd name="connsiteX46" fmla="*/ 1316259 w 1449925"/>
                  <a:gd name="connsiteY46" fmla="*/ 563436 h 1141639"/>
                  <a:gd name="connsiteX47" fmla="*/ 1368646 w 1449925"/>
                  <a:gd name="connsiteY47" fmla="*/ 539624 h 1141639"/>
                  <a:gd name="connsiteX48" fmla="*/ 1306734 w 1449925"/>
                  <a:gd name="connsiteY48" fmla="*/ 587249 h 1141639"/>
                  <a:gd name="connsiteX49" fmla="*/ 1225771 w 1449925"/>
                  <a:gd name="connsiteY49" fmla="*/ 611061 h 1141639"/>
                  <a:gd name="connsiteX50" fmla="*/ 1159096 w 1449925"/>
                  <a:gd name="connsiteY50" fmla="*/ 677736 h 1141639"/>
                  <a:gd name="connsiteX51" fmla="*/ 1168621 w 1449925"/>
                  <a:gd name="connsiteY51" fmla="*/ 711074 h 1141639"/>
                  <a:gd name="connsiteX52" fmla="*/ 1259109 w 1449925"/>
                  <a:gd name="connsiteY52" fmla="*/ 753936 h 1141639"/>
                  <a:gd name="connsiteX53" fmla="*/ 1359121 w 1449925"/>
                  <a:gd name="connsiteY53" fmla="*/ 777749 h 1141639"/>
                  <a:gd name="connsiteX54" fmla="*/ 1416271 w 1449925"/>
                  <a:gd name="connsiteY54" fmla="*/ 711074 h 1141639"/>
                  <a:gd name="connsiteX55" fmla="*/ 1449609 w 1449925"/>
                  <a:gd name="connsiteY55" fmla="*/ 701549 h 1141639"/>
                  <a:gd name="connsiteX56" fmla="*/ 1397221 w 1449925"/>
                  <a:gd name="connsiteY56" fmla="*/ 758699 h 1141639"/>
                  <a:gd name="connsiteX57" fmla="*/ 1354359 w 1449925"/>
                  <a:gd name="connsiteY57" fmla="*/ 844424 h 1141639"/>
                  <a:gd name="connsiteX58" fmla="*/ 1321021 w 1449925"/>
                  <a:gd name="connsiteY58" fmla="*/ 939674 h 1141639"/>
                  <a:gd name="connsiteX59" fmla="*/ 1321021 w 1449925"/>
                  <a:gd name="connsiteY59" fmla="*/ 863474 h 1141639"/>
                  <a:gd name="connsiteX60" fmla="*/ 1321021 w 1449925"/>
                  <a:gd name="connsiteY60" fmla="*/ 801561 h 1141639"/>
                  <a:gd name="connsiteX61" fmla="*/ 1221009 w 1449925"/>
                  <a:gd name="connsiteY61" fmla="*/ 768224 h 1141639"/>
                  <a:gd name="connsiteX62" fmla="*/ 1140046 w 1449925"/>
                  <a:gd name="connsiteY62" fmla="*/ 715836 h 1141639"/>
                  <a:gd name="connsiteX63" fmla="*/ 1068609 w 1449925"/>
                  <a:gd name="connsiteY63" fmla="*/ 763461 h 1141639"/>
                  <a:gd name="connsiteX64" fmla="*/ 962246 w 1449925"/>
                  <a:gd name="connsiteY64" fmla="*/ 814261 h 1141639"/>
                  <a:gd name="connsiteX65" fmla="*/ 882871 w 1449925"/>
                  <a:gd name="connsiteY65" fmla="*/ 820611 h 1141639"/>
                  <a:gd name="connsiteX66" fmla="*/ 816196 w 1449925"/>
                  <a:gd name="connsiteY66" fmla="*/ 953961 h 1141639"/>
                  <a:gd name="connsiteX67" fmla="*/ 692371 w 1449925"/>
                  <a:gd name="connsiteY67" fmla="*/ 1063499 h 1141639"/>
                  <a:gd name="connsiteX68" fmla="*/ 501871 w 1449925"/>
                  <a:gd name="connsiteY68" fmla="*/ 1139699 h 1141639"/>
                  <a:gd name="connsiteX69" fmla="*/ 501871 w 1449925"/>
                  <a:gd name="connsiteY69" fmla="*/ 1115886 h 1141639"/>
                  <a:gd name="connsiteX70" fmla="*/ 611409 w 1449925"/>
                  <a:gd name="connsiteY70" fmla="*/ 1082549 h 1141639"/>
                  <a:gd name="connsiteX71" fmla="*/ 759046 w 1449925"/>
                  <a:gd name="connsiteY71" fmla="*/ 987299 h 1141639"/>
                  <a:gd name="connsiteX72" fmla="*/ 830484 w 1449925"/>
                  <a:gd name="connsiteY72" fmla="*/ 877761 h 1141639"/>
                  <a:gd name="connsiteX73" fmla="*/ 854296 w 1449925"/>
                  <a:gd name="connsiteY73" fmla="*/ 796799 h 1141639"/>
                  <a:gd name="connsiteX74" fmla="*/ 820959 w 1449925"/>
                  <a:gd name="connsiteY74" fmla="*/ 744411 h 1141639"/>
                  <a:gd name="connsiteX75" fmla="*/ 773334 w 1449925"/>
                  <a:gd name="connsiteY75" fmla="*/ 668211 h 1141639"/>
                  <a:gd name="connsiteX76" fmla="*/ 720946 w 1449925"/>
                  <a:gd name="connsiteY76" fmla="*/ 577724 h 1141639"/>
                  <a:gd name="connsiteX77" fmla="*/ 568546 w 1449925"/>
                  <a:gd name="connsiteY77" fmla="*/ 553911 h 1141639"/>
                  <a:gd name="connsiteX78" fmla="*/ 439959 w 1449925"/>
                  <a:gd name="connsiteY78" fmla="*/ 482474 h 1141639"/>
                  <a:gd name="connsiteX79" fmla="*/ 368521 w 1449925"/>
                  <a:gd name="connsiteY79" fmla="*/ 372936 h 1141639"/>
                  <a:gd name="connsiteX80" fmla="*/ 316134 w 1449925"/>
                  <a:gd name="connsiteY80" fmla="*/ 277686 h 1141639"/>
                  <a:gd name="connsiteX81" fmla="*/ 268509 w 1449925"/>
                  <a:gd name="connsiteY81" fmla="*/ 234824 h 1141639"/>
                  <a:gd name="connsiteX82" fmla="*/ 249459 w 1449925"/>
                  <a:gd name="connsiteY82" fmla="*/ 268161 h 1141639"/>
                  <a:gd name="connsiteX83" fmla="*/ 163734 w 1449925"/>
                  <a:gd name="connsiteY83" fmla="*/ 296736 h 1141639"/>
                  <a:gd name="connsiteX84" fmla="*/ 78009 w 1449925"/>
                  <a:gd name="connsiteY84" fmla="*/ 301499 h 1141639"/>
                  <a:gd name="connsiteX85" fmla="*/ 1809 w 1449925"/>
                  <a:gd name="connsiteY85" fmla="*/ 272924 h 1141639"/>
                  <a:gd name="connsiteX0" fmla="*/ 1809 w 1449925"/>
                  <a:gd name="connsiteY0" fmla="*/ 272924 h 1141639"/>
                  <a:gd name="connsiteX1" fmla="*/ 160559 w 1449925"/>
                  <a:gd name="connsiteY1" fmla="*/ 285624 h 1141639"/>
                  <a:gd name="connsiteX2" fmla="*/ 244696 w 1449925"/>
                  <a:gd name="connsiteY2" fmla="*/ 230061 h 1141639"/>
                  <a:gd name="connsiteX3" fmla="*/ 220884 w 1449925"/>
                  <a:gd name="connsiteY3" fmla="*/ 153861 h 1141639"/>
                  <a:gd name="connsiteX4" fmla="*/ 273271 w 1449925"/>
                  <a:gd name="connsiteY4" fmla="*/ 10986 h 1141639"/>
                  <a:gd name="connsiteX5" fmla="*/ 278034 w 1449925"/>
                  <a:gd name="connsiteY5" fmla="*/ 25274 h 1141639"/>
                  <a:gd name="connsiteX6" fmla="*/ 244696 w 1449925"/>
                  <a:gd name="connsiteY6" fmla="*/ 149099 h 1141639"/>
                  <a:gd name="connsiteX7" fmla="*/ 282796 w 1449925"/>
                  <a:gd name="connsiteY7" fmla="*/ 220536 h 1141639"/>
                  <a:gd name="connsiteX8" fmla="*/ 358996 w 1449925"/>
                  <a:gd name="connsiteY8" fmla="*/ 306261 h 1141639"/>
                  <a:gd name="connsiteX9" fmla="*/ 463771 w 1449925"/>
                  <a:gd name="connsiteY9" fmla="*/ 477711 h 1141639"/>
                  <a:gd name="connsiteX10" fmla="*/ 586009 w 1449925"/>
                  <a:gd name="connsiteY10" fmla="*/ 541211 h 1141639"/>
                  <a:gd name="connsiteX11" fmla="*/ 730471 w 1449925"/>
                  <a:gd name="connsiteY11" fmla="*/ 539624 h 1141639"/>
                  <a:gd name="connsiteX12" fmla="*/ 763809 w 1449925"/>
                  <a:gd name="connsiteY12" fmla="*/ 425324 h 1141639"/>
                  <a:gd name="connsiteX13" fmla="*/ 735234 w 1449925"/>
                  <a:gd name="connsiteY13" fmla="*/ 244349 h 1141639"/>
                  <a:gd name="connsiteX14" fmla="*/ 663796 w 1449925"/>
                  <a:gd name="connsiteY14" fmla="*/ 106236 h 1141639"/>
                  <a:gd name="connsiteX15" fmla="*/ 589184 w 1449925"/>
                  <a:gd name="connsiteY15" fmla="*/ 14161 h 1141639"/>
                  <a:gd name="connsiteX16" fmla="*/ 620934 w 1449925"/>
                  <a:gd name="connsiteY16" fmla="*/ 15749 h 1141639"/>
                  <a:gd name="connsiteX17" fmla="*/ 692371 w 1449925"/>
                  <a:gd name="connsiteY17" fmla="*/ 110999 h 1141639"/>
                  <a:gd name="connsiteX18" fmla="*/ 744759 w 1449925"/>
                  <a:gd name="connsiteY18" fmla="*/ 211011 h 1141639"/>
                  <a:gd name="connsiteX19" fmla="*/ 787621 w 1449925"/>
                  <a:gd name="connsiteY19" fmla="*/ 125286 h 1141639"/>
                  <a:gd name="connsiteX20" fmla="*/ 849534 w 1449925"/>
                  <a:gd name="connsiteY20" fmla="*/ 68136 h 1141639"/>
                  <a:gd name="connsiteX21" fmla="*/ 859059 w 1449925"/>
                  <a:gd name="connsiteY21" fmla="*/ 87186 h 1141639"/>
                  <a:gd name="connsiteX22" fmla="*/ 816196 w 1449925"/>
                  <a:gd name="connsiteY22" fmla="*/ 130049 h 1141639"/>
                  <a:gd name="connsiteX23" fmla="*/ 759046 w 1449925"/>
                  <a:gd name="connsiteY23" fmla="*/ 239586 h 1141639"/>
                  <a:gd name="connsiteX24" fmla="*/ 782859 w 1449925"/>
                  <a:gd name="connsiteY24" fmla="*/ 363411 h 1141639"/>
                  <a:gd name="connsiteX25" fmla="*/ 768571 w 1449925"/>
                  <a:gd name="connsiteY25" fmla="*/ 506286 h 1141639"/>
                  <a:gd name="connsiteX26" fmla="*/ 746346 w 1449925"/>
                  <a:gd name="connsiteY26" fmla="*/ 587249 h 1141639"/>
                  <a:gd name="connsiteX27" fmla="*/ 808259 w 1449925"/>
                  <a:gd name="connsiteY27" fmla="*/ 703136 h 1141639"/>
                  <a:gd name="connsiteX28" fmla="*/ 878109 w 1449925"/>
                  <a:gd name="connsiteY28" fmla="*/ 792036 h 1141639"/>
                  <a:gd name="connsiteX29" fmla="*/ 1020984 w 1449925"/>
                  <a:gd name="connsiteY29" fmla="*/ 763461 h 1141639"/>
                  <a:gd name="connsiteX30" fmla="*/ 1149571 w 1449925"/>
                  <a:gd name="connsiteY30" fmla="*/ 668211 h 1141639"/>
                  <a:gd name="connsiteX31" fmla="*/ 1201959 w 1449925"/>
                  <a:gd name="connsiteY31" fmla="*/ 582486 h 1141639"/>
                  <a:gd name="connsiteX32" fmla="*/ 1240059 w 1449925"/>
                  <a:gd name="connsiteY32" fmla="*/ 477711 h 1141639"/>
                  <a:gd name="connsiteX33" fmla="*/ 1249584 w 1449925"/>
                  <a:gd name="connsiteY33" fmla="*/ 363411 h 1141639"/>
                  <a:gd name="connsiteX34" fmla="*/ 1259109 w 1449925"/>
                  <a:gd name="connsiteY34" fmla="*/ 311024 h 1141639"/>
                  <a:gd name="connsiteX35" fmla="*/ 1216246 w 1449925"/>
                  <a:gd name="connsiteY35" fmla="*/ 220536 h 1141639"/>
                  <a:gd name="connsiteX36" fmla="*/ 1225771 w 1449925"/>
                  <a:gd name="connsiteY36" fmla="*/ 211011 h 1141639"/>
                  <a:gd name="connsiteX37" fmla="*/ 1268634 w 1449925"/>
                  <a:gd name="connsiteY37" fmla="*/ 244349 h 1141639"/>
                  <a:gd name="connsiteX38" fmla="*/ 1287684 w 1449925"/>
                  <a:gd name="connsiteY38" fmla="*/ 372936 h 1141639"/>
                  <a:gd name="connsiteX39" fmla="*/ 1344834 w 1449925"/>
                  <a:gd name="connsiteY39" fmla="*/ 320549 h 1141639"/>
                  <a:gd name="connsiteX40" fmla="*/ 1401984 w 1449925"/>
                  <a:gd name="connsiteY40" fmla="*/ 282449 h 1141639"/>
                  <a:gd name="connsiteX41" fmla="*/ 1435321 w 1449925"/>
                  <a:gd name="connsiteY41" fmla="*/ 296736 h 1141639"/>
                  <a:gd name="connsiteX42" fmla="*/ 1373409 w 1449925"/>
                  <a:gd name="connsiteY42" fmla="*/ 344361 h 1141639"/>
                  <a:gd name="connsiteX43" fmla="*/ 1278159 w 1449925"/>
                  <a:gd name="connsiteY43" fmla="*/ 425324 h 1141639"/>
                  <a:gd name="connsiteX44" fmla="*/ 1249584 w 1449925"/>
                  <a:gd name="connsiteY44" fmla="*/ 520574 h 1141639"/>
                  <a:gd name="connsiteX45" fmla="*/ 1221009 w 1449925"/>
                  <a:gd name="connsiteY45" fmla="*/ 587249 h 1141639"/>
                  <a:gd name="connsiteX46" fmla="*/ 1316259 w 1449925"/>
                  <a:gd name="connsiteY46" fmla="*/ 563436 h 1141639"/>
                  <a:gd name="connsiteX47" fmla="*/ 1368646 w 1449925"/>
                  <a:gd name="connsiteY47" fmla="*/ 539624 h 1141639"/>
                  <a:gd name="connsiteX48" fmla="*/ 1306734 w 1449925"/>
                  <a:gd name="connsiteY48" fmla="*/ 587249 h 1141639"/>
                  <a:gd name="connsiteX49" fmla="*/ 1225771 w 1449925"/>
                  <a:gd name="connsiteY49" fmla="*/ 611061 h 1141639"/>
                  <a:gd name="connsiteX50" fmla="*/ 1159096 w 1449925"/>
                  <a:gd name="connsiteY50" fmla="*/ 677736 h 1141639"/>
                  <a:gd name="connsiteX51" fmla="*/ 1168621 w 1449925"/>
                  <a:gd name="connsiteY51" fmla="*/ 711074 h 1141639"/>
                  <a:gd name="connsiteX52" fmla="*/ 1259109 w 1449925"/>
                  <a:gd name="connsiteY52" fmla="*/ 753936 h 1141639"/>
                  <a:gd name="connsiteX53" fmla="*/ 1359121 w 1449925"/>
                  <a:gd name="connsiteY53" fmla="*/ 777749 h 1141639"/>
                  <a:gd name="connsiteX54" fmla="*/ 1416271 w 1449925"/>
                  <a:gd name="connsiteY54" fmla="*/ 711074 h 1141639"/>
                  <a:gd name="connsiteX55" fmla="*/ 1449609 w 1449925"/>
                  <a:gd name="connsiteY55" fmla="*/ 701549 h 1141639"/>
                  <a:gd name="connsiteX56" fmla="*/ 1397221 w 1449925"/>
                  <a:gd name="connsiteY56" fmla="*/ 758699 h 1141639"/>
                  <a:gd name="connsiteX57" fmla="*/ 1354359 w 1449925"/>
                  <a:gd name="connsiteY57" fmla="*/ 844424 h 1141639"/>
                  <a:gd name="connsiteX58" fmla="*/ 1321021 w 1449925"/>
                  <a:gd name="connsiteY58" fmla="*/ 939674 h 1141639"/>
                  <a:gd name="connsiteX59" fmla="*/ 1321021 w 1449925"/>
                  <a:gd name="connsiteY59" fmla="*/ 863474 h 1141639"/>
                  <a:gd name="connsiteX60" fmla="*/ 1321021 w 1449925"/>
                  <a:gd name="connsiteY60" fmla="*/ 801561 h 1141639"/>
                  <a:gd name="connsiteX61" fmla="*/ 1221009 w 1449925"/>
                  <a:gd name="connsiteY61" fmla="*/ 768224 h 1141639"/>
                  <a:gd name="connsiteX62" fmla="*/ 1140046 w 1449925"/>
                  <a:gd name="connsiteY62" fmla="*/ 715836 h 1141639"/>
                  <a:gd name="connsiteX63" fmla="*/ 1068609 w 1449925"/>
                  <a:gd name="connsiteY63" fmla="*/ 763461 h 1141639"/>
                  <a:gd name="connsiteX64" fmla="*/ 882871 w 1449925"/>
                  <a:gd name="connsiteY64" fmla="*/ 820611 h 1141639"/>
                  <a:gd name="connsiteX65" fmla="*/ 816196 w 1449925"/>
                  <a:gd name="connsiteY65" fmla="*/ 953961 h 1141639"/>
                  <a:gd name="connsiteX66" fmla="*/ 692371 w 1449925"/>
                  <a:gd name="connsiteY66" fmla="*/ 1063499 h 1141639"/>
                  <a:gd name="connsiteX67" fmla="*/ 501871 w 1449925"/>
                  <a:gd name="connsiteY67" fmla="*/ 1139699 h 1141639"/>
                  <a:gd name="connsiteX68" fmla="*/ 501871 w 1449925"/>
                  <a:gd name="connsiteY68" fmla="*/ 1115886 h 1141639"/>
                  <a:gd name="connsiteX69" fmla="*/ 611409 w 1449925"/>
                  <a:gd name="connsiteY69" fmla="*/ 1082549 h 1141639"/>
                  <a:gd name="connsiteX70" fmla="*/ 759046 w 1449925"/>
                  <a:gd name="connsiteY70" fmla="*/ 987299 h 1141639"/>
                  <a:gd name="connsiteX71" fmla="*/ 830484 w 1449925"/>
                  <a:gd name="connsiteY71" fmla="*/ 877761 h 1141639"/>
                  <a:gd name="connsiteX72" fmla="*/ 854296 w 1449925"/>
                  <a:gd name="connsiteY72" fmla="*/ 796799 h 1141639"/>
                  <a:gd name="connsiteX73" fmla="*/ 820959 w 1449925"/>
                  <a:gd name="connsiteY73" fmla="*/ 744411 h 1141639"/>
                  <a:gd name="connsiteX74" fmla="*/ 773334 w 1449925"/>
                  <a:gd name="connsiteY74" fmla="*/ 668211 h 1141639"/>
                  <a:gd name="connsiteX75" fmla="*/ 720946 w 1449925"/>
                  <a:gd name="connsiteY75" fmla="*/ 577724 h 1141639"/>
                  <a:gd name="connsiteX76" fmla="*/ 568546 w 1449925"/>
                  <a:gd name="connsiteY76" fmla="*/ 553911 h 1141639"/>
                  <a:gd name="connsiteX77" fmla="*/ 439959 w 1449925"/>
                  <a:gd name="connsiteY77" fmla="*/ 482474 h 1141639"/>
                  <a:gd name="connsiteX78" fmla="*/ 368521 w 1449925"/>
                  <a:gd name="connsiteY78" fmla="*/ 372936 h 1141639"/>
                  <a:gd name="connsiteX79" fmla="*/ 316134 w 1449925"/>
                  <a:gd name="connsiteY79" fmla="*/ 277686 h 1141639"/>
                  <a:gd name="connsiteX80" fmla="*/ 268509 w 1449925"/>
                  <a:gd name="connsiteY80" fmla="*/ 234824 h 1141639"/>
                  <a:gd name="connsiteX81" fmla="*/ 249459 w 1449925"/>
                  <a:gd name="connsiteY81" fmla="*/ 268161 h 1141639"/>
                  <a:gd name="connsiteX82" fmla="*/ 163734 w 1449925"/>
                  <a:gd name="connsiteY82" fmla="*/ 296736 h 1141639"/>
                  <a:gd name="connsiteX83" fmla="*/ 78009 w 1449925"/>
                  <a:gd name="connsiteY83" fmla="*/ 301499 h 1141639"/>
                  <a:gd name="connsiteX84" fmla="*/ 1809 w 1449925"/>
                  <a:gd name="connsiteY84" fmla="*/ 272924 h 1141639"/>
                  <a:gd name="connsiteX0" fmla="*/ 1809 w 1449925"/>
                  <a:gd name="connsiteY0" fmla="*/ 272924 h 1141639"/>
                  <a:gd name="connsiteX1" fmla="*/ 160559 w 1449925"/>
                  <a:gd name="connsiteY1" fmla="*/ 285624 h 1141639"/>
                  <a:gd name="connsiteX2" fmla="*/ 244696 w 1449925"/>
                  <a:gd name="connsiteY2" fmla="*/ 230061 h 1141639"/>
                  <a:gd name="connsiteX3" fmla="*/ 220884 w 1449925"/>
                  <a:gd name="connsiteY3" fmla="*/ 153861 h 1141639"/>
                  <a:gd name="connsiteX4" fmla="*/ 273271 w 1449925"/>
                  <a:gd name="connsiteY4" fmla="*/ 10986 h 1141639"/>
                  <a:gd name="connsiteX5" fmla="*/ 278034 w 1449925"/>
                  <a:gd name="connsiteY5" fmla="*/ 25274 h 1141639"/>
                  <a:gd name="connsiteX6" fmla="*/ 244696 w 1449925"/>
                  <a:gd name="connsiteY6" fmla="*/ 149099 h 1141639"/>
                  <a:gd name="connsiteX7" fmla="*/ 282796 w 1449925"/>
                  <a:gd name="connsiteY7" fmla="*/ 220536 h 1141639"/>
                  <a:gd name="connsiteX8" fmla="*/ 358996 w 1449925"/>
                  <a:gd name="connsiteY8" fmla="*/ 306261 h 1141639"/>
                  <a:gd name="connsiteX9" fmla="*/ 463771 w 1449925"/>
                  <a:gd name="connsiteY9" fmla="*/ 477711 h 1141639"/>
                  <a:gd name="connsiteX10" fmla="*/ 586009 w 1449925"/>
                  <a:gd name="connsiteY10" fmla="*/ 541211 h 1141639"/>
                  <a:gd name="connsiteX11" fmla="*/ 730471 w 1449925"/>
                  <a:gd name="connsiteY11" fmla="*/ 539624 h 1141639"/>
                  <a:gd name="connsiteX12" fmla="*/ 763809 w 1449925"/>
                  <a:gd name="connsiteY12" fmla="*/ 425324 h 1141639"/>
                  <a:gd name="connsiteX13" fmla="*/ 735234 w 1449925"/>
                  <a:gd name="connsiteY13" fmla="*/ 244349 h 1141639"/>
                  <a:gd name="connsiteX14" fmla="*/ 663796 w 1449925"/>
                  <a:gd name="connsiteY14" fmla="*/ 106236 h 1141639"/>
                  <a:gd name="connsiteX15" fmla="*/ 589184 w 1449925"/>
                  <a:gd name="connsiteY15" fmla="*/ 14161 h 1141639"/>
                  <a:gd name="connsiteX16" fmla="*/ 620934 w 1449925"/>
                  <a:gd name="connsiteY16" fmla="*/ 15749 h 1141639"/>
                  <a:gd name="connsiteX17" fmla="*/ 692371 w 1449925"/>
                  <a:gd name="connsiteY17" fmla="*/ 110999 h 1141639"/>
                  <a:gd name="connsiteX18" fmla="*/ 744759 w 1449925"/>
                  <a:gd name="connsiteY18" fmla="*/ 211011 h 1141639"/>
                  <a:gd name="connsiteX19" fmla="*/ 787621 w 1449925"/>
                  <a:gd name="connsiteY19" fmla="*/ 125286 h 1141639"/>
                  <a:gd name="connsiteX20" fmla="*/ 849534 w 1449925"/>
                  <a:gd name="connsiteY20" fmla="*/ 68136 h 1141639"/>
                  <a:gd name="connsiteX21" fmla="*/ 859059 w 1449925"/>
                  <a:gd name="connsiteY21" fmla="*/ 87186 h 1141639"/>
                  <a:gd name="connsiteX22" fmla="*/ 816196 w 1449925"/>
                  <a:gd name="connsiteY22" fmla="*/ 130049 h 1141639"/>
                  <a:gd name="connsiteX23" fmla="*/ 759046 w 1449925"/>
                  <a:gd name="connsiteY23" fmla="*/ 239586 h 1141639"/>
                  <a:gd name="connsiteX24" fmla="*/ 782859 w 1449925"/>
                  <a:gd name="connsiteY24" fmla="*/ 363411 h 1141639"/>
                  <a:gd name="connsiteX25" fmla="*/ 768571 w 1449925"/>
                  <a:gd name="connsiteY25" fmla="*/ 506286 h 1141639"/>
                  <a:gd name="connsiteX26" fmla="*/ 746346 w 1449925"/>
                  <a:gd name="connsiteY26" fmla="*/ 587249 h 1141639"/>
                  <a:gd name="connsiteX27" fmla="*/ 808259 w 1449925"/>
                  <a:gd name="connsiteY27" fmla="*/ 703136 h 1141639"/>
                  <a:gd name="connsiteX28" fmla="*/ 878109 w 1449925"/>
                  <a:gd name="connsiteY28" fmla="*/ 792036 h 1141639"/>
                  <a:gd name="connsiteX29" fmla="*/ 1020984 w 1449925"/>
                  <a:gd name="connsiteY29" fmla="*/ 763461 h 1141639"/>
                  <a:gd name="connsiteX30" fmla="*/ 1149571 w 1449925"/>
                  <a:gd name="connsiteY30" fmla="*/ 668211 h 1141639"/>
                  <a:gd name="connsiteX31" fmla="*/ 1201959 w 1449925"/>
                  <a:gd name="connsiteY31" fmla="*/ 582486 h 1141639"/>
                  <a:gd name="connsiteX32" fmla="*/ 1240059 w 1449925"/>
                  <a:gd name="connsiteY32" fmla="*/ 477711 h 1141639"/>
                  <a:gd name="connsiteX33" fmla="*/ 1249584 w 1449925"/>
                  <a:gd name="connsiteY33" fmla="*/ 363411 h 1141639"/>
                  <a:gd name="connsiteX34" fmla="*/ 1259109 w 1449925"/>
                  <a:gd name="connsiteY34" fmla="*/ 311024 h 1141639"/>
                  <a:gd name="connsiteX35" fmla="*/ 1216246 w 1449925"/>
                  <a:gd name="connsiteY35" fmla="*/ 220536 h 1141639"/>
                  <a:gd name="connsiteX36" fmla="*/ 1225771 w 1449925"/>
                  <a:gd name="connsiteY36" fmla="*/ 211011 h 1141639"/>
                  <a:gd name="connsiteX37" fmla="*/ 1268634 w 1449925"/>
                  <a:gd name="connsiteY37" fmla="*/ 244349 h 1141639"/>
                  <a:gd name="connsiteX38" fmla="*/ 1287684 w 1449925"/>
                  <a:gd name="connsiteY38" fmla="*/ 372936 h 1141639"/>
                  <a:gd name="connsiteX39" fmla="*/ 1344834 w 1449925"/>
                  <a:gd name="connsiteY39" fmla="*/ 320549 h 1141639"/>
                  <a:gd name="connsiteX40" fmla="*/ 1401984 w 1449925"/>
                  <a:gd name="connsiteY40" fmla="*/ 282449 h 1141639"/>
                  <a:gd name="connsiteX41" fmla="*/ 1435321 w 1449925"/>
                  <a:gd name="connsiteY41" fmla="*/ 296736 h 1141639"/>
                  <a:gd name="connsiteX42" fmla="*/ 1373409 w 1449925"/>
                  <a:gd name="connsiteY42" fmla="*/ 344361 h 1141639"/>
                  <a:gd name="connsiteX43" fmla="*/ 1278159 w 1449925"/>
                  <a:gd name="connsiteY43" fmla="*/ 425324 h 1141639"/>
                  <a:gd name="connsiteX44" fmla="*/ 1249584 w 1449925"/>
                  <a:gd name="connsiteY44" fmla="*/ 520574 h 1141639"/>
                  <a:gd name="connsiteX45" fmla="*/ 1221009 w 1449925"/>
                  <a:gd name="connsiteY45" fmla="*/ 587249 h 1141639"/>
                  <a:gd name="connsiteX46" fmla="*/ 1316259 w 1449925"/>
                  <a:gd name="connsiteY46" fmla="*/ 563436 h 1141639"/>
                  <a:gd name="connsiteX47" fmla="*/ 1368646 w 1449925"/>
                  <a:gd name="connsiteY47" fmla="*/ 539624 h 1141639"/>
                  <a:gd name="connsiteX48" fmla="*/ 1306734 w 1449925"/>
                  <a:gd name="connsiteY48" fmla="*/ 587249 h 1141639"/>
                  <a:gd name="connsiteX49" fmla="*/ 1225771 w 1449925"/>
                  <a:gd name="connsiteY49" fmla="*/ 611061 h 1141639"/>
                  <a:gd name="connsiteX50" fmla="*/ 1159096 w 1449925"/>
                  <a:gd name="connsiteY50" fmla="*/ 677736 h 1141639"/>
                  <a:gd name="connsiteX51" fmla="*/ 1168621 w 1449925"/>
                  <a:gd name="connsiteY51" fmla="*/ 711074 h 1141639"/>
                  <a:gd name="connsiteX52" fmla="*/ 1259109 w 1449925"/>
                  <a:gd name="connsiteY52" fmla="*/ 753936 h 1141639"/>
                  <a:gd name="connsiteX53" fmla="*/ 1359121 w 1449925"/>
                  <a:gd name="connsiteY53" fmla="*/ 777749 h 1141639"/>
                  <a:gd name="connsiteX54" fmla="*/ 1416271 w 1449925"/>
                  <a:gd name="connsiteY54" fmla="*/ 711074 h 1141639"/>
                  <a:gd name="connsiteX55" fmla="*/ 1449609 w 1449925"/>
                  <a:gd name="connsiteY55" fmla="*/ 701549 h 1141639"/>
                  <a:gd name="connsiteX56" fmla="*/ 1397221 w 1449925"/>
                  <a:gd name="connsiteY56" fmla="*/ 758699 h 1141639"/>
                  <a:gd name="connsiteX57" fmla="*/ 1354359 w 1449925"/>
                  <a:gd name="connsiteY57" fmla="*/ 844424 h 1141639"/>
                  <a:gd name="connsiteX58" fmla="*/ 1321021 w 1449925"/>
                  <a:gd name="connsiteY58" fmla="*/ 939674 h 1141639"/>
                  <a:gd name="connsiteX59" fmla="*/ 1321021 w 1449925"/>
                  <a:gd name="connsiteY59" fmla="*/ 863474 h 1141639"/>
                  <a:gd name="connsiteX60" fmla="*/ 1321021 w 1449925"/>
                  <a:gd name="connsiteY60" fmla="*/ 801561 h 1141639"/>
                  <a:gd name="connsiteX61" fmla="*/ 1221009 w 1449925"/>
                  <a:gd name="connsiteY61" fmla="*/ 768224 h 1141639"/>
                  <a:gd name="connsiteX62" fmla="*/ 1140046 w 1449925"/>
                  <a:gd name="connsiteY62" fmla="*/ 715836 h 1141639"/>
                  <a:gd name="connsiteX63" fmla="*/ 1033684 w 1449925"/>
                  <a:gd name="connsiteY63" fmla="*/ 779336 h 1141639"/>
                  <a:gd name="connsiteX64" fmla="*/ 882871 w 1449925"/>
                  <a:gd name="connsiteY64" fmla="*/ 820611 h 1141639"/>
                  <a:gd name="connsiteX65" fmla="*/ 816196 w 1449925"/>
                  <a:gd name="connsiteY65" fmla="*/ 953961 h 1141639"/>
                  <a:gd name="connsiteX66" fmla="*/ 692371 w 1449925"/>
                  <a:gd name="connsiteY66" fmla="*/ 1063499 h 1141639"/>
                  <a:gd name="connsiteX67" fmla="*/ 501871 w 1449925"/>
                  <a:gd name="connsiteY67" fmla="*/ 1139699 h 1141639"/>
                  <a:gd name="connsiteX68" fmla="*/ 501871 w 1449925"/>
                  <a:gd name="connsiteY68" fmla="*/ 1115886 h 1141639"/>
                  <a:gd name="connsiteX69" fmla="*/ 611409 w 1449925"/>
                  <a:gd name="connsiteY69" fmla="*/ 1082549 h 1141639"/>
                  <a:gd name="connsiteX70" fmla="*/ 759046 w 1449925"/>
                  <a:gd name="connsiteY70" fmla="*/ 987299 h 1141639"/>
                  <a:gd name="connsiteX71" fmla="*/ 830484 w 1449925"/>
                  <a:gd name="connsiteY71" fmla="*/ 877761 h 1141639"/>
                  <a:gd name="connsiteX72" fmla="*/ 854296 w 1449925"/>
                  <a:gd name="connsiteY72" fmla="*/ 796799 h 1141639"/>
                  <a:gd name="connsiteX73" fmla="*/ 820959 w 1449925"/>
                  <a:gd name="connsiteY73" fmla="*/ 744411 h 1141639"/>
                  <a:gd name="connsiteX74" fmla="*/ 773334 w 1449925"/>
                  <a:gd name="connsiteY74" fmla="*/ 668211 h 1141639"/>
                  <a:gd name="connsiteX75" fmla="*/ 720946 w 1449925"/>
                  <a:gd name="connsiteY75" fmla="*/ 577724 h 1141639"/>
                  <a:gd name="connsiteX76" fmla="*/ 568546 w 1449925"/>
                  <a:gd name="connsiteY76" fmla="*/ 553911 h 1141639"/>
                  <a:gd name="connsiteX77" fmla="*/ 439959 w 1449925"/>
                  <a:gd name="connsiteY77" fmla="*/ 482474 h 1141639"/>
                  <a:gd name="connsiteX78" fmla="*/ 368521 w 1449925"/>
                  <a:gd name="connsiteY78" fmla="*/ 372936 h 1141639"/>
                  <a:gd name="connsiteX79" fmla="*/ 316134 w 1449925"/>
                  <a:gd name="connsiteY79" fmla="*/ 277686 h 1141639"/>
                  <a:gd name="connsiteX80" fmla="*/ 268509 w 1449925"/>
                  <a:gd name="connsiteY80" fmla="*/ 234824 h 1141639"/>
                  <a:gd name="connsiteX81" fmla="*/ 249459 w 1449925"/>
                  <a:gd name="connsiteY81" fmla="*/ 268161 h 1141639"/>
                  <a:gd name="connsiteX82" fmla="*/ 163734 w 1449925"/>
                  <a:gd name="connsiteY82" fmla="*/ 296736 h 1141639"/>
                  <a:gd name="connsiteX83" fmla="*/ 78009 w 1449925"/>
                  <a:gd name="connsiteY83" fmla="*/ 301499 h 1141639"/>
                  <a:gd name="connsiteX84" fmla="*/ 1809 w 1449925"/>
                  <a:gd name="connsiteY84" fmla="*/ 272924 h 1141639"/>
                  <a:gd name="connsiteX0" fmla="*/ 1809 w 1449925"/>
                  <a:gd name="connsiteY0" fmla="*/ 272924 h 1141639"/>
                  <a:gd name="connsiteX1" fmla="*/ 160559 w 1449925"/>
                  <a:gd name="connsiteY1" fmla="*/ 285624 h 1141639"/>
                  <a:gd name="connsiteX2" fmla="*/ 244696 w 1449925"/>
                  <a:gd name="connsiteY2" fmla="*/ 230061 h 1141639"/>
                  <a:gd name="connsiteX3" fmla="*/ 220884 w 1449925"/>
                  <a:gd name="connsiteY3" fmla="*/ 153861 h 1141639"/>
                  <a:gd name="connsiteX4" fmla="*/ 273271 w 1449925"/>
                  <a:gd name="connsiteY4" fmla="*/ 10986 h 1141639"/>
                  <a:gd name="connsiteX5" fmla="*/ 278034 w 1449925"/>
                  <a:gd name="connsiteY5" fmla="*/ 25274 h 1141639"/>
                  <a:gd name="connsiteX6" fmla="*/ 244696 w 1449925"/>
                  <a:gd name="connsiteY6" fmla="*/ 149099 h 1141639"/>
                  <a:gd name="connsiteX7" fmla="*/ 282796 w 1449925"/>
                  <a:gd name="connsiteY7" fmla="*/ 220536 h 1141639"/>
                  <a:gd name="connsiteX8" fmla="*/ 358996 w 1449925"/>
                  <a:gd name="connsiteY8" fmla="*/ 306261 h 1141639"/>
                  <a:gd name="connsiteX9" fmla="*/ 463771 w 1449925"/>
                  <a:gd name="connsiteY9" fmla="*/ 477711 h 1141639"/>
                  <a:gd name="connsiteX10" fmla="*/ 586009 w 1449925"/>
                  <a:gd name="connsiteY10" fmla="*/ 541211 h 1141639"/>
                  <a:gd name="connsiteX11" fmla="*/ 730471 w 1449925"/>
                  <a:gd name="connsiteY11" fmla="*/ 539624 h 1141639"/>
                  <a:gd name="connsiteX12" fmla="*/ 763809 w 1449925"/>
                  <a:gd name="connsiteY12" fmla="*/ 425324 h 1141639"/>
                  <a:gd name="connsiteX13" fmla="*/ 735234 w 1449925"/>
                  <a:gd name="connsiteY13" fmla="*/ 244349 h 1141639"/>
                  <a:gd name="connsiteX14" fmla="*/ 663796 w 1449925"/>
                  <a:gd name="connsiteY14" fmla="*/ 106236 h 1141639"/>
                  <a:gd name="connsiteX15" fmla="*/ 589184 w 1449925"/>
                  <a:gd name="connsiteY15" fmla="*/ 14161 h 1141639"/>
                  <a:gd name="connsiteX16" fmla="*/ 620934 w 1449925"/>
                  <a:gd name="connsiteY16" fmla="*/ 15749 h 1141639"/>
                  <a:gd name="connsiteX17" fmla="*/ 692371 w 1449925"/>
                  <a:gd name="connsiteY17" fmla="*/ 110999 h 1141639"/>
                  <a:gd name="connsiteX18" fmla="*/ 744759 w 1449925"/>
                  <a:gd name="connsiteY18" fmla="*/ 211011 h 1141639"/>
                  <a:gd name="connsiteX19" fmla="*/ 787621 w 1449925"/>
                  <a:gd name="connsiteY19" fmla="*/ 125286 h 1141639"/>
                  <a:gd name="connsiteX20" fmla="*/ 849534 w 1449925"/>
                  <a:gd name="connsiteY20" fmla="*/ 68136 h 1141639"/>
                  <a:gd name="connsiteX21" fmla="*/ 859059 w 1449925"/>
                  <a:gd name="connsiteY21" fmla="*/ 87186 h 1141639"/>
                  <a:gd name="connsiteX22" fmla="*/ 816196 w 1449925"/>
                  <a:gd name="connsiteY22" fmla="*/ 130049 h 1141639"/>
                  <a:gd name="connsiteX23" fmla="*/ 759046 w 1449925"/>
                  <a:gd name="connsiteY23" fmla="*/ 239586 h 1141639"/>
                  <a:gd name="connsiteX24" fmla="*/ 782859 w 1449925"/>
                  <a:gd name="connsiteY24" fmla="*/ 363411 h 1141639"/>
                  <a:gd name="connsiteX25" fmla="*/ 768571 w 1449925"/>
                  <a:gd name="connsiteY25" fmla="*/ 506286 h 1141639"/>
                  <a:gd name="connsiteX26" fmla="*/ 746346 w 1449925"/>
                  <a:gd name="connsiteY26" fmla="*/ 587249 h 1141639"/>
                  <a:gd name="connsiteX27" fmla="*/ 808259 w 1449925"/>
                  <a:gd name="connsiteY27" fmla="*/ 703136 h 1141639"/>
                  <a:gd name="connsiteX28" fmla="*/ 878109 w 1449925"/>
                  <a:gd name="connsiteY28" fmla="*/ 792036 h 1141639"/>
                  <a:gd name="connsiteX29" fmla="*/ 1020984 w 1449925"/>
                  <a:gd name="connsiteY29" fmla="*/ 763461 h 1141639"/>
                  <a:gd name="connsiteX30" fmla="*/ 1149571 w 1449925"/>
                  <a:gd name="connsiteY30" fmla="*/ 668211 h 1141639"/>
                  <a:gd name="connsiteX31" fmla="*/ 1201959 w 1449925"/>
                  <a:gd name="connsiteY31" fmla="*/ 582486 h 1141639"/>
                  <a:gd name="connsiteX32" fmla="*/ 1240059 w 1449925"/>
                  <a:gd name="connsiteY32" fmla="*/ 477711 h 1141639"/>
                  <a:gd name="connsiteX33" fmla="*/ 1249584 w 1449925"/>
                  <a:gd name="connsiteY33" fmla="*/ 363411 h 1141639"/>
                  <a:gd name="connsiteX34" fmla="*/ 1259109 w 1449925"/>
                  <a:gd name="connsiteY34" fmla="*/ 311024 h 1141639"/>
                  <a:gd name="connsiteX35" fmla="*/ 1216246 w 1449925"/>
                  <a:gd name="connsiteY35" fmla="*/ 220536 h 1141639"/>
                  <a:gd name="connsiteX36" fmla="*/ 1225771 w 1449925"/>
                  <a:gd name="connsiteY36" fmla="*/ 211011 h 1141639"/>
                  <a:gd name="connsiteX37" fmla="*/ 1268634 w 1449925"/>
                  <a:gd name="connsiteY37" fmla="*/ 244349 h 1141639"/>
                  <a:gd name="connsiteX38" fmla="*/ 1287684 w 1449925"/>
                  <a:gd name="connsiteY38" fmla="*/ 372936 h 1141639"/>
                  <a:gd name="connsiteX39" fmla="*/ 1344834 w 1449925"/>
                  <a:gd name="connsiteY39" fmla="*/ 320549 h 1141639"/>
                  <a:gd name="connsiteX40" fmla="*/ 1401984 w 1449925"/>
                  <a:gd name="connsiteY40" fmla="*/ 282449 h 1141639"/>
                  <a:gd name="connsiteX41" fmla="*/ 1435321 w 1449925"/>
                  <a:gd name="connsiteY41" fmla="*/ 296736 h 1141639"/>
                  <a:gd name="connsiteX42" fmla="*/ 1373409 w 1449925"/>
                  <a:gd name="connsiteY42" fmla="*/ 344361 h 1141639"/>
                  <a:gd name="connsiteX43" fmla="*/ 1278159 w 1449925"/>
                  <a:gd name="connsiteY43" fmla="*/ 425324 h 1141639"/>
                  <a:gd name="connsiteX44" fmla="*/ 1249584 w 1449925"/>
                  <a:gd name="connsiteY44" fmla="*/ 520574 h 1141639"/>
                  <a:gd name="connsiteX45" fmla="*/ 1221009 w 1449925"/>
                  <a:gd name="connsiteY45" fmla="*/ 587249 h 1141639"/>
                  <a:gd name="connsiteX46" fmla="*/ 1316259 w 1449925"/>
                  <a:gd name="connsiteY46" fmla="*/ 563436 h 1141639"/>
                  <a:gd name="connsiteX47" fmla="*/ 1368646 w 1449925"/>
                  <a:gd name="connsiteY47" fmla="*/ 539624 h 1141639"/>
                  <a:gd name="connsiteX48" fmla="*/ 1306734 w 1449925"/>
                  <a:gd name="connsiteY48" fmla="*/ 587249 h 1141639"/>
                  <a:gd name="connsiteX49" fmla="*/ 1225771 w 1449925"/>
                  <a:gd name="connsiteY49" fmla="*/ 611061 h 1141639"/>
                  <a:gd name="connsiteX50" fmla="*/ 1159096 w 1449925"/>
                  <a:gd name="connsiteY50" fmla="*/ 677736 h 1141639"/>
                  <a:gd name="connsiteX51" fmla="*/ 1168621 w 1449925"/>
                  <a:gd name="connsiteY51" fmla="*/ 711074 h 1141639"/>
                  <a:gd name="connsiteX52" fmla="*/ 1259109 w 1449925"/>
                  <a:gd name="connsiteY52" fmla="*/ 753936 h 1141639"/>
                  <a:gd name="connsiteX53" fmla="*/ 1359121 w 1449925"/>
                  <a:gd name="connsiteY53" fmla="*/ 777749 h 1141639"/>
                  <a:gd name="connsiteX54" fmla="*/ 1416271 w 1449925"/>
                  <a:gd name="connsiteY54" fmla="*/ 711074 h 1141639"/>
                  <a:gd name="connsiteX55" fmla="*/ 1449609 w 1449925"/>
                  <a:gd name="connsiteY55" fmla="*/ 701549 h 1141639"/>
                  <a:gd name="connsiteX56" fmla="*/ 1397221 w 1449925"/>
                  <a:gd name="connsiteY56" fmla="*/ 758699 h 1141639"/>
                  <a:gd name="connsiteX57" fmla="*/ 1354359 w 1449925"/>
                  <a:gd name="connsiteY57" fmla="*/ 844424 h 1141639"/>
                  <a:gd name="connsiteX58" fmla="*/ 1321021 w 1449925"/>
                  <a:gd name="connsiteY58" fmla="*/ 939674 h 1141639"/>
                  <a:gd name="connsiteX59" fmla="*/ 1321021 w 1449925"/>
                  <a:gd name="connsiteY59" fmla="*/ 863474 h 1141639"/>
                  <a:gd name="connsiteX60" fmla="*/ 1321021 w 1449925"/>
                  <a:gd name="connsiteY60" fmla="*/ 801561 h 1141639"/>
                  <a:gd name="connsiteX61" fmla="*/ 1221009 w 1449925"/>
                  <a:gd name="connsiteY61" fmla="*/ 768224 h 1141639"/>
                  <a:gd name="connsiteX62" fmla="*/ 1140046 w 1449925"/>
                  <a:gd name="connsiteY62" fmla="*/ 715836 h 1141639"/>
                  <a:gd name="connsiteX63" fmla="*/ 1033684 w 1449925"/>
                  <a:gd name="connsiteY63" fmla="*/ 779336 h 1141639"/>
                  <a:gd name="connsiteX64" fmla="*/ 882871 w 1449925"/>
                  <a:gd name="connsiteY64" fmla="*/ 820611 h 1141639"/>
                  <a:gd name="connsiteX65" fmla="*/ 816196 w 1449925"/>
                  <a:gd name="connsiteY65" fmla="*/ 953961 h 1141639"/>
                  <a:gd name="connsiteX66" fmla="*/ 692371 w 1449925"/>
                  <a:gd name="connsiteY66" fmla="*/ 1063499 h 1141639"/>
                  <a:gd name="connsiteX67" fmla="*/ 501871 w 1449925"/>
                  <a:gd name="connsiteY67" fmla="*/ 1139699 h 1141639"/>
                  <a:gd name="connsiteX68" fmla="*/ 501871 w 1449925"/>
                  <a:gd name="connsiteY68" fmla="*/ 1115886 h 1141639"/>
                  <a:gd name="connsiteX69" fmla="*/ 611409 w 1449925"/>
                  <a:gd name="connsiteY69" fmla="*/ 1082549 h 1141639"/>
                  <a:gd name="connsiteX70" fmla="*/ 793971 w 1449925"/>
                  <a:gd name="connsiteY70" fmla="*/ 942849 h 1141639"/>
                  <a:gd name="connsiteX71" fmla="*/ 830484 w 1449925"/>
                  <a:gd name="connsiteY71" fmla="*/ 877761 h 1141639"/>
                  <a:gd name="connsiteX72" fmla="*/ 854296 w 1449925"/>
                  <a:gd name="connsiteY72" fmla="*/ 796799 h 1141639"/>
                  <a:gd name="connsiteX73" fmla="*/ 820959 w 1449925"/>
                  <a:gd name="connsiteY73" fmla="*/ 744411 h 1141639"/>
                  <a:gd name="connsiteX74" fmla="*/ 773334 w 1449925"/>
                  <a:gd name="connsiteY74" fmla="*/ 668211 h 1141639"/>
                  <a:gd name="connsiteX75" fmla="*/ 720946 w 1449925"/>
                  <a:gd name="connsiteY75" fmla="*/ 577724 h 1141639"/>
                  <a:gd name="connsiteX76" fmla="*/ 568546 w 1449925"/>
                  <a:gd name="connsiteY76" fmla="*/ 553911 h 1141639"/>
                  <a:gd name="connsiteX77" fmla="*/ 439959 w 1449925"/>
                  <a:gd name="connsiteY77" fmla="*/ 482474 h 1141639"/>
                  <a:gd name="connsiteX78" fmla="*/ 368521 w 1449925"/>
                  <a:gd name="connsiteY78" fmla="*/ 372936 h 1141639"/>
                  <a:gd name="connsiteX79" fmla="*/ 316134 w 1449925"/>
                  <a:gd name="connsiteY79" fmla="*/ 277686 h 1141639"/>
                  <a:gd name="connsiteX80" fmla="*/ 268509 w 1449925"/>
                  <a:gd name="connsiteY80" fmla="*/ 234824 h 1141639"/>
                  <a:gd name="connsiteX81" fmla="*/ 249459 w 1449925"/>
                  <a:gd name="connsiteY81" fmla="*/ 268161 h 1141639"/>
                  <a:gd name="connsiteX82" fmla="*/ 163734 w 1449925"/>
                  <a:gd name="connsiteY82" fmla="*/ 296736 h 1141639"/>
                  <a:gd name="connsiteX83" fmla="*/ 78009 w 1449925"/>
                  <a:gd name="connsiteY83" fmla="*/ 301499 h 1141639"/>
                  <a:gd name="connsiteX84" fmla="*/ 1809 w 1449925"/>
                  <a:gd name="connsiteY84" fmla="*/ 272924 h 1141639"/>
                  <a:gd name="connsiteX0" fmla="*/ 1809 w 1449925"/>
                  <a:gd name="connsiteY0" fmla="*/ 272924 h 1141971"/>
                  <a:gd name="connsiteX1" fmla="*/ 160559 w 1449925"/>
                  <a:gd name="connsiteY1" fmla="*/ 285624 h 1141971"/>
                  <a:gd name="connsiteX2" fmla="*/ 244696 w 1449925"/>
                  <a:gd name="connsiteY2" fmla="*/ 230061 h 1141971"/>
                  <a:gd name="connsiteX3" fmla="*/ 220884 w 1449925"/>
                  <a:gd name="connsiteY3" fmla="*/ 153861 h 1141971"/>
                  <a:gd name="connsiteX4" fmla="*/ 273271 w 1449925"/>
                  <a:gd name="connsiteY4" fmla="*/ 10986 h 1141971"/>
                  <a:gd name="connsiteX5" fmla="*/ 278034 w 1449925"/>
                  <a:gd name="connsiteY5" fmla="*/ 25274 h 1141971"/>
                  <a:gd name="connsiteX6" fmla="*/ 244696 w 1449925"/>
                  <a:gd name="connsiteY6" fmla="*/ 149099 h 1141971"/>
                  <a:gd name="connsiteX7" fmla="*/ 282796 w 1449925"/>
                  <a:gd name="connsiteY7" fmla="*/ 220536 h 1141971"/>
                  <a:gd name="connsiteX8" fmla="*/ 358996 w 1449925"/>
                  <a:gd name="connsiteY8" fmla="*/ 306261 h 1141971"/>
                  <a:gd name="connsiteX9" fmla="*/ 463771 w 1449925"/>
                  <a:gd name="connsiteY9" fmla="*/ 477711 h 1141971"/>
                  <a:gd name="connsiteX10" fmla="*/ 586009 w 1449925"/>
                  <a:gd name="connsiteY10" fmla="*/ 541211 h 1141971"/>
                  <a:gd name="connsiteX11" fmla="*/ 730471 w 1449925"/>
                  <a:gd name="connsiteY11" fmla="*/ 539624 h 1141971"/>
                  <a:gd name="connsiteX12" fmla="*/ 763809 w 1449925"/>
                  <a:gd name="connsiteY12" fmla="*/ 425324 h 1141971"/>
                  <a:gd name="connsiteX13" fmla="*/ 735234 w 1449925"/>
                  <a:gd name="connsiteY13" fmla="*/ 244349 h 1141971"/>
                  <a:gd name="connsiteX14" fmla="*/ 663796 w 1449925"/>
                  <a:gd name="connsiteY14" fmla="*/ 106236 h 1141971"/>
                  <a:gd name="connsiteX15" fmla="*/ 589184 w 1449925"/>
                  <a:gd name="connsiteY15" fmla="*/ 14161 h 1141971"/>
                  <a:gd name="connsiteX16" fmla="*/ 620934 w 1449925"/>
                  <a:gd name="connsiteY16" fmla="*/ 15749 h 1141971"/>
                  <a:gd name="connsiteX17" fmla="*/ 692371 w 1449925"/>
                  <a:gd name="connsiteY17" fmla="*/ 110999 h 1141971"/>
                  <a:gd name="connsiteX18" fmla="*/ 744759 w 1449925"/>
                  <a:gd name="connsiteY18" fmla="*/ 211011 h 1141971"/>
                  <a:gd name="connsiteX19" fmla="*/ 787621 w 1449925"/>
                  <a:gd name="connsiteY19" fmla="*/ 125286 h 1141971"/>
                  <a:gd name="connsiteX20" fmla="*/ 849534 w 1449925"/>
                  <a:gd name="connsiteY20" fmla="*/ 68136 h 1141971"/>
                  <a:gd name="connsiteX21" fmla="*/ 859059 w 1449925"/>
                  <a:gd name="connsiteY21" fmla="*/ 87186 h 1141971"/>
                  <a:gd name="connsiteX22" fmla="*/ 816196 w 1449925"/>
                  <a:gd name="connsiteY22" fmla="*/ 130049 h 1141971"/>
                  <a:gd name="connsiteX23" fmla="*/ 759046 w 1449925"/>
                  <a:gd name="connsiteY23" fmla="*/ 239586 h 1141971"/>
                  <a:gd name="connsiteX24" fmla="*/ 782859 w 1449925"/>
                  <a:gd name="connsiteY24" fmla="*/ 363411 h 1141971"/>
                  <a:gd name="connsiteX25" fmla="*/ 768571 w 1449925"/>
                  <a:gd name="connsiteY25" fmla="*/ 506286 h 1141971"/>
                  <a:gd name="connsiteX26" fmla="*/ 746346 w 1449925"/>
                  <a:gd name="connsiteY26" fmla="*/ 587249 h 1141971"/>
                  <a:gd name="connsiteX27" fmla="*/ 808259 w 1449925"/>
                  <a:gd name="connsiteY27" fmla="*/ 703136 h 1141971"/>
                  <a:gd name="connsiteX28" fmla="*/ 878109 w 1449925"/>
                  <a:gd name="connsiteY28" fmla="*/ 792036 h 1141971"/>
                  <a:gd name="connsiteX29" fmla="*/ 1020984 w 1449925"/>
                  <a:gd name="connsiteY29" fmla="*/ 763461 h 1141971"/>
                  <a:gd name="connsiteX30" fmla="*/ 1149571 w 1449925"/>
                  <a:gd name="connsiteY30" fmla="*/ 668211 h 1141971"/>
                  <a:gd name="connsiteX31" fmla="*/ 1201959 w 1449925"/>
                  <a:gd name="connsiteY31" fmla="*/ 582486 h 1141971"/>
                  <a:gd name="connsiteX32" fmla="*/ 1240059 w 1449925"/>
                  <a:gd name="connsiteY32" fmla="*/ 477711 h 1141971"/>
                  <a:gd name="connsiteX33" fmla="*/ 1249584 w 1449925"/>
                  <a:gd name="connsiteY33" fmla="*/ 363411 h 1141971"/>
                  <a:gd name="connsiteX34" fmla="*/ 1259109 w 1449925"/>
                  <a:gd name="connsiteY34" fmla="*/ 311024 h 1141971"/>
                  <a:gd name="connsiteX35" fmla="*/ 1216246 w 1449925"/>
                  <a:gd name="connsiteY35" fmla="*/ 220536 h 1141971"/>
                  <a:gd name="connsiteX36" fmla="*/ 1225771 w 1449925"/>
                  <a:gd name="connsiteY36" fmla="*/ 211011 h 1141971"/>
                  <a:gd name="connsiteX37" fmla="*/ 1268634 w 1449925"/>
                  <a:gd name="connsiteY37" fmla="*/ 244349 h 1141971"/>
                  <a:gd name="connsiteX38" fmla="*/ 1287684 w 1449925"/>
                  <a:gd name="connsiteY38" fmla="*/ 372936 h 1141971"/>
                  <a:gd name="connsiteX39" fmla="*/ 1344834 w 1449925"/>
                  <a:gd name="connsiteY39" fmla="*/ 320549 h 1141971"/>
                  <a:gd name="connsiteX40" fmla="*/ 1401984 w 1449925"/>
                  <a:gd name="connsiteY40" fmla="*/ 282449 h 1141971"/>
                  <a:gd name="connsiteX41" fmla="*/ 1435321 w 1449925"/>
                  <a:gd name="connsiteY41" fmla="*/ 296736 h 1141971"/>
                  <a:gd name="connsiteX42" fmla="*/ 1373409 w 1449925"/>
                  <a:gd name="connsiteY42" fmla="*/ 344361 h 1141971"/>
                  <a:gd name="connsiteX43" fmla="*/ 1278159 w 1449925"/>
                  <a:gd name="connsiteY43" fmla="*/ 425324 h 1141971"/>
                  <a:gd name="connsiteX44" fmla="*/ 1249584 w 1449925"/>
                  <a:gd name="connsiteY44" fmla="*/ 520574 h 1141971"/>
                  <a:gd name="connsiteX45" fmla="*/ 1221009 w 1449925"/>
                  <a:gd name="connsiteY45" fmla="*/ 587249 h 1141971"/>
                  <a:gd name="connsiteX46" fmla="*/ 1316259 w 1449925"/>
                  <a:gd name="connsiteY46" fmla="*/ 563436 h 1141971"/>
                  <a:gd name="connsiteX47" fmla="*/ 1368646 w 1449925"/>
                  <a:gd name="connsiteY47" fmla="*/ 539624 h 1141971"/>
                  <a:gd name="connsiteX48" fmla="*/ 1306734 w 1449925"/>
                  <a:gd name="connsiteY48" fmla="*/ 587249 h 1141971"/>
                  <a:gd name="connsiteX49" fmla="*/ 1225771 w 1449925"/>
                  <a:gd name="connsiteY49" fmla="*/ 611061 h 1141971"/>
                  <a:gd name="connsiteX50" fmla="*/ 1159096 w 1449925"/>
                  <a:gd name="connsiteY50" fmla="*/ 677736 h 1141971"/>
                  <a:gd name="connsiteX51" fmla="*/ 1168621 w 1449925"/>
                  <a:gd name="connsiteY51" fmla="*/ 711074 h 1141971"/>
                  <a:gd name="connsiteX52" fmla="*/ 1259109 w 1449925"/>
                  <a:gd name="connsiteY52" fmla="*/ 753936 h 1141971"/>
                  <a:gd name="connsiteX53" fmla="*/ 1359121 w 1449925"/>
                  <a:gd name="connsiteY53" fmla="*/ 777749 h 1141971"/>
                  <a:gd name="connsiteX54" fmla="*/ 1416271 w 1449925"/>
                  <a:gd name="connsiteY54" fmla="*/ 711074 h 1141971"/>
                  <a:gd name="connsiteX55" fmla="*/ 1449609 w 1449925"/>
                  <a:gd name="connsiteY55" fmla="*/ 701549 h 1141971"/>
                  <a:gd name="connsiteX56" fmla="*/ 1397221 w 1449925"/>
                  <a:gd name="connsiteY56" fmla="*/ 758699 h 1141971"/>
                  <a:gd name="connsiteX57" fmla="*/ 1354359 w 1449925"/>
                  <a:gd name="connsiteY57" fmla="*/ 844424 h 1141971"/>
                  <a:gd name="connsiteX58" fmla="*/ 1321021 w 1449925"/>
                  <a:gd name="connsiteY58" fmla="*/ 939674 h 1141971"/>
                  <a:gd name="connsiteX59" fmla="*/ 1321021 w 1449925"/>
                  <a:gd name="connsiteY59" fmla="*/ 863474 h 1141971"/>
                  <a:gd name="connsiteX60" fmla="*/ 1321021 w 1449925"/>
                  <a:gd name="connsiteY60" fmla="*/ 801561 h 1141971"/>
                  <a:gd name="connsiteX61" fmla="*/ 1221009 w 1449925"/>
                  <a:gd name="connsiteY61" fmla="*/ 768224 h 1141971"/>
                  <a:gd name="connsiteX62" fmla="*/ 1140046 w 1449925"/>
                  <a:gd name="connsiteY62" fmla="*/ 715836 h 1141971"/>
                  <a:gd name="connsiteX63" fmla="*/ 1033684 w 1449925"/>
                  <a:gd name="connsiteY63" fmla="*/ 779336 h 1141971"/>
                  <a:gd name="connsiteX64" fmla="*/ 882871 w 1449925"/>
                  <a:gd name="connsiteY64" fmla="*/ 820611 h 1141971"/>
                  <a:gd name="connsiteX65" fmla="*/ 816196 w 1449925"/>
                  <a:gd name="connsiteY65" fmla="*/ 953961 h 1141971"/>
                  <a:gd name="connsiteX66" fmla="*/ 692371 w 1449925"/>
                  <a:gd name="connsiteY66" fmla="*/ 1063499 h 1141971"/>
                  <a:gd name="connsiteX67" fmla="*/ 501871 w 1449925"/>
                  <a:gd name="connsiteY67" fmla="*/ 1139699 h 1141971"/>
                  <a:gd name="connsiteX68" fmla="*/ 501871 w 1449925"/>
                  <a:gd name="connsiteY68" fmla="*/ 1115886 h 1141971"/>
                  <a:gd name="connsiteX69" fmla="*/ 681259 w 1449925"/>
                  <a:gd name="connsiteY69" fmla="*/ 1053974 h 1141971"/>
                  <a:gd name="connsiteX70" fmla="*/ 793971 w 1449925"/>
                  <a:gd name="connsiteY70" fmla="*/ 942849 h 1141971"/>
                  <a:gd name="connsiteX71" fmla="*/ 830484 w 1449925"/>
                  <a:gd name="connsiteY71" fmla="*/ 877761 h 1141971"/>
                  <a:gd name="connsiteX72" fmla="*/ 854296 w 1449925"/>
                  <a:gd name="connsiteY72" fmla="*/ 796799 h 1141971"/>
                  <a:gd name="connsiteX73" fmla="*/ 820959 w 1449925"/>
                  <a:gd name="connsiteY73" fmla="*/ 744411 h 1141971"/>
                  <a:gd name="connsiteX74" fmla="*/ 773334 w 1449925"/>
                  <a:gd name="connsiteY74" fmla="*/ 668211 h 1141971"/>
                  <a:gd name="connsiteX75" fmla="*/ 720946 w 1449925"/>
                  <a:gd name="connsiteY75" fmla="*/ 577724 h 1141971"/>
                  <a:gd name="connsiteX76" fmla="*/ 568546 w 1449925"/>
                  <a:gd name="connsiteY76" fmla="*/ 553911 h 1141971"/>
                  <a:gd name="connsiteX77" fmla="*/ 439959 w 1449925"/>
                  <a:gd name="connsiteY77" fmla="*/ 482474 h 1141971"/>
                  <a:gd name="connsiteX78" fmla="*/ 368521 w 1449925"/>
                  <a:gd name="connsiteY78" fmla="*/ 372936 h 1141971"/>
                  <a:gd name="connsiteX79" fmla="*/ 316134 w 1449925"/>
                  <a:gd name="connsiteY79" fmla="*/ 277686 h 1141971"/>
                  <a:gd name="connsiteX80" fmla="*/ 268509 w 1449925"/>
                  <a:gd name="connsiteY80" fmla="*/ 234824 h 1141971"/>
                  <a:gd name="connsiteX81" fmla="*/ 249459 w 1449925"/>
                  <a:gd name="connsiteY81" fmla="*/ 268161 h 1141971"/>
                  <a:gd name="connsiteX82" fmla="*/ 163734 w 1449925"/>
                  <a:gd name="connsiteY82" fmla="*/ 296736 h 1141971"/>
                  <a:gd name="connsiteX83" fmla="*/ 78009 w 1449925"/>
                  <a:gd name="connsiteY83" fmla="*/ 301499 h 1141971"/>
                  <a:gd name="connsiteX84" fmla="*/ 1809 w 1449925"/>
                  <a:gd name="connsiteY84" fmla="*/ 272924 h 1141971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78109 w 1449925"/>
                  <a:gd name="connsiteY28" fmla="*/ 79203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49584 w 1449925"/>
                  <a:gd name="connsiteY33" fmla="*/ 3634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68634 w 1449925"/>
                  <a:gd name="connsiteY37" fmla="*/ 244349 h 1142485"/>
                  <a:gd name="connsiteX38" fmla="*/ 1287684 w 1449925"/>
                  <a:gd name="connsiteY38" fmla="*/ 372936 h 1142485"/>
                  <a:gd name="connsiteX39" fmla="*/ 1344834 w 1449925"/>
                  <a:gd name="connsiteY39" fmla="*/ 320549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4359 w 1449925"/>
                  <a:gd name="connsiteY57" fmla="*/ 8444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78109 w 1449925"/>
                  <a:gd name="connsiteY28" fmla="*/ 79203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49584 w 1449925"/>
                  <a:gd name="connsiteY33" fmla="*/ 3634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68634 w 1449925"/>
                  <a:gd name="connsiteY37" fmla="*/ 244349 h 1142485"/>
                  <a:gd name="connsiteX38" fmla="*/ 1287684 w 1449925"/>
                  <a:gd name="connsiteY38" fmla="*/ 372936 h 1142485"/>
                  <a:gd name="connsiteX39" fmla="*/ 1344834 w 1449925"/>
                  <a:gd name="connsiteY39" fmla="*/ 320549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78109 w 1449925"/>
                  <a:gd name="connsiteY28" fmla="*/ 79203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49584 w 1449925"/>
                  <a:gd name="connsiteY33" fmla="*/ 3634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68634 w 1449925"/>
                  <a:gd name="connsiteY37" fmla="*/ 2443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78109 w 1449925"/>
                  <a:gd name="connsiteY28" fmla="*/ 79203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49584 w 1449925"/>
                  <a:gd name="connsiteY33" fmla="*/ 3634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78109 w 1449925"/>
                  <a:gd name="connsiteY28" fmla="*/ 79203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55934 w 1449925"/>
                  <a:gd name="connsiteY33" fmla="*/ 3888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81284 w 1449925"/>
                  <a:gd name="connsiteY28" fmla="*/ 78568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55934 w 1449925"/>
                  <a:gd name="connsiteY33" fmla="*/ 3888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52696 w 1449925"/>
                  <a:gd name="connsiteY26" fmla="*/ 580899 h 1142485"/>
                  <a:gd name="connsiteX27" fmla="*/ 808259 w 1449925"/>
                  <a:gd name="connsiteY27" fmla="*/ 703136 h 1142485"/>
                  <a:gd name="connsiteX28" fmla="*/ 881284 w 1449925"/>
                  <a:gd name="connsiteY28" fmla="*/ 78568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55934 w 1449925"/>
                  <a:gd name="connsiteY33" fmla="*/ 3888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52696 w 1449925"/>
                  <a:gd name="connsiteY26" fmla="*/ 580899 h 1142485"/>
                  <a:gd name="connsiteX27" fmla="*/ 808259 w 1449925"/>
                  <a:gd name="connsiteY27" fmla="*/ 703136 h 1142485"/>
                  <a:gd name="connsiteX28" fmla="*/ 881284 w 1449925"/>
                  <a:gd name="connsiteY28" fmla="*/ 78568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55934 w 1449925"/>
                  <a:gd name="connsiteY33" fmla="*/ 3888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14596 w 1449925"/>
                  <a:gd name="connsiteY75" fmla="*/ 574549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52696 w 1449925"/>
                  <a:gd name="connsiteY26" fmla="*/ 580899 h 1142485"/>
                  <a:gd name="connsiteX27" fmla="*/ 808259 w 1449925"/>
                  <a:gd name="connsiteY27" fmla="*/ 703136 h 1142485"/>
                  <a:gd name="connsiteX28" fmla="*/ 881284 w 1449925"/>
                  <a:gd name="connsiteY28" fmla="*/ 78568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55934 w 1449925"/>
                  <a:gd name="connsiteY33" fmla="*/ 3888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1121 w 1449925"/>
                  <a:gd name="connsiteY72" fmla="*/ 80314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14596 w 1449925"/>
                  <a:gd name="connsiteY75" fmla="*/ 574549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1449925" h="1142485">
                    <a:moveTo>
                      <a:pt x="1809" y="272924"/>
                    </a:moveTo>
                    <a:cubicBezTo>
                      <a:pt x="15567" y="270278"/>
                      <a:pt x="120078" y="292768"/>
                      <a:pt x="160559" y="285624"/>
                    </a:cubicBezTo>
                    <a:cubicBezTo>
                      <a:pt x="201040" y="278480"/>
                      <a:pt x="234642" y="252021"/>
                      <a:pt x="244696" y="230061"/>
                    </a:cubicBezTo>
                    <a:cubicBezTo>
                      <a:pt x="254750" y="208101"/>
                      <a:pt x="216122" y="190373"/>
                      <a:pt x="220884" y="153861"/>
                    </a:cubicBezTo>
                    <a:cubicBezTo>
                      <a:pt x="225647" y="117348"/>
                      <a:pt x="263746" y="32417"/>
                      <a:pt x="273271" y="10986"/>
                    </a:cubicBezTo>
                    <a:cubicBezTo>
                      <a:pt x="282796" y="-10445"/>
                      <a:pt x="282797" y="2255"/>
                      <a:pt x="278034" y="25274"/>
                    </a:cubicBezTo>
                    <a:cubicBezTo>
                      <a:pt x="273272" y="48293"/>
                      <a:pt x="243902" y="116555"/>
                      <a:pt x="244696" y="149099"/>
                    </a:cubicBezTo>
                    <a:cubicBezTo>
                      <a:pt x="245490" y="181643"/>
                      <a:pt x="263746" y="194342"/>
                      <a:pt x="282796" y="220536"/>
                    </a:cubicBezTo>
                    <a:cubicBezTo>
                      <a:pt x="301846" y="246730"/>
                      <a:pt x="328834" y="263399"/>
                      <a:pt x="358996" y="306261"/>
                    </a:cubicBezTo>
                    <a:cubicBezTo>
                      <a:pt x="389158" y="349123"/>
                      <a:pt x="425936" y="438553"/>
                      <a:pt x="463771" y="477711"/>
                    </a:cubicBezTo>
                    <a:cubicBezTo>
                      <a:pt x="501607" y="516869"/>
                      <a:pt x="541559" y="530892"/>
                      <a:pt x="586009" y="541211"/>
                    </a:cubicBezTo>
                    <a:cubicBezTo>
                      <a:pt x="630459" y="551530"/>
                      <a:pt x="700838" y="558939"/>
                      <a:pt x="730471" y="539624"/>
                    </a:cubicBezTo>
                    <a:cubicBezTo>
                      <a:pt x="760104" y="520310"/>
                      <a:pt x="763015" y="474536"/>
                      <a:pt x="763809" y="425324"/>
                    </a:cubicBezTo>
                    <a:cubicBezTo>
                      <a:pt x="764603" y="376112"/>
                      <a:pt x="751903" y="297530"/>
                      <a:pt x="735234" y="244349"/>
                    </a:cubicBezTo>
                    <a:cubicBezTo>
                      <a:pt x="718565" y="191168"/>
                      <a:pt x="688138" y="144601"/>
                      <a:pt x="663796" y="106236"/>
                    </a:cubicBezTo>
                    <a:cubicBezTo>
                      <a:pt x="639454" y="67871"/>
                      <a:pt x="596328" y="29242"/>
                      <a:pt x="589184" y="14161"/>
                    </a:cubicBezTo>
                    <a:cubicBezTo>
                      <a:pt x="582040" y="-920"/>
                      <a:pt x="603736" y="-391"/>
                      <a:pt x="620934" y="15749"/>
                    </a:cubicBezTo>
                    <a:cubicBezTo>
                      <a:pt x="638132" y="31889"/>
                      <a:pt x="671734" y="78455"/>
                      <a:pt x="692371" y="110999"/>
                    </a:cubicBezTo>
                    <a:cubicBezTo>
                      <a:pt x="713009" y="143543"/>
                      <a:pt x="728884" y="208630"/>
                      <a:pt x="744759" y="211011"/>
                    </a:cubicBezTo>
                    <a:cubicBezTo>
                      <a:pt x="760634" y="213392"/>
                      <a:pt x="770159" y="149098"/>
                      <a:pt x="787621" y="125286"/>
                    </a:cubicBezTo>
                    <a:cubicBezTo>
                      <a:pt x="805083" y="101474"/>
                      <a:pt x="837628" y="74486"/>
                      <a:pt x="849534" y="68136"/>
                    </a:cubicBezTo>
                    <a:cubicBezTo>
                      <a:pt x="861440" y="61786"/>
                      <a:pt x="864615" y="76867"/>
                      <a:pt x="859059" y="87186"/>
                    </a:cubicBezTo>
                    <a:cubicBezTo>
                      <a:pt x="853503" y="97505"/>
                      <a:pt x="832865" y="104649"/>
                      <a:pt x="816196" y="130049"/>
                    </a:cubicBezTo>
                    <a:cubicBezTo>
                      <a:pt x="799527" y="155449"/>
                      <a:pt x="764602" y="200692"/>
                      <a:pt x="759046" y="239586"/>
                    </a:cubicBezTo>
                    <a:cubicBezTo>
                      <a:pt x="753490" y="278480"/>
                      <a:pt x="781272" y="318961"/>
                      <a:pt x="782859" y="363411"/>
                    </a:cubicBezTo>
                    <a:cubicBezTo>
                      <a:pt x="784447" y="407861"/>
                      <a:pt x="773598" y="470038"/>
                      <a:pt x="768571" y="506286"/>
                    </a:cubicBezTo>
                    <a:cubicBezTo>
                      <a:pt x="763544" y="542534"/>
                      <a:pt x="746081" y="548091"/>
                      <a:pt x="752696" y="580899"/>
                    </a:cubicBezTo>
                    <a:cubicBezTo>
                      <a:pt x="759311" y="613707"/>
                      <a:pt x="786828" y="669005"/>
                      <a:pt x="808259" y="703136"/>
                    </a:cubicBezTo>
                    <a:cubicBezTo>
                      <a:pt x="829690" y="737267"/>
                      <a:pt x="845830" y="775632"/>
                      <a:pt x="881284" y="785686"/>
                    </a:cubicBezTo>
                    <a:cubicBezTo>
                      <a:pt x="916738" y="795740"/>
                      <a:pt x="976270" y="783040"/>
                      <a:pt x="1020984" y="763461"/>
                    </a:cubicBezTo>
                    <a:cubicBezTo>
                      <a:pt x="1065698" y="743882"/>
                      <a:pt x="1119409" y="698373"/>
                      <a:pt x="1149571" y="668211"/>
                    </a:cubicBezTo>
                    <a:cubicBezTo>
                      <a:pt x="1179733" y="638049"/>
                      <a:pt x="1186878" y="614236"/>
                      <a:pt x="1201959" y="582486"/>
                    </a:cubicBezTo>
                    <a:cubicBezTo>
                      <a:pt x="1217040" y="550736"/>
                      <a:pt x="1231063" y="509990"/>
                      <a:pt x="1240059" y="477711"/>
                    </a:cubicBezTo>
                    <a:cubicBezTo>
                      <a:pt x="1249055" y="445432"/>
                      <a:pt x="1252759" y="416592"/>
                      <a:pt x="1255934" y="388811"/>
                    </a:cubicBezTo>
                    <a:cubicBezTo>
                      <a:pt x="1259109" y="361030"/>
                      <a:pt x="1265724" y="339070"/>
                      <a:pt x="1259109" y="311024"/>
                    </a:cubicBezTo>
                    <a:cubicBezTo>
                      <a:pt x="1252494" y="282978"/>
                      <a:pt x="1221802" y="237205"/>
                      <a:pt x="1216246" y="220536"/>
                    </a:cubicBezTo>
                    <a:cubicBezTo>
                      <a:pt x="1210690" y="203867"/>
                      <a:pt x="1215981" y="196459"/>
                      <a:pt x="1225771" y="211011"/>
                    </a:cubicBezTo>
                    <a:cubicBezTo>
                      <a:pt x="1235561" y="225563"/>
                      <a:pt x="1264665" y="280861"/>
                      <a:pt x="1274984" y="307849"/>
                    </a:cubicBezTo>
                    <a:cubicBezTo>
                      <a:pt x="1285303" y="334836"/>
                      <a:pt x="1272867" y="369232"/>
                      <a:pt x="1287684" y="372936"/>
                    </a:cubicBezTo>
                    <a:cubicBezTo>
                      <a:pt x="1302501" y="376640"/>
                      <a:pt x="1344834" y="345155"/>
                      <a:pt x="1363884" y="330074"/>
                    </a:cubicBezTo>
                    <a:cubicBezTo>
                      <a:pt x="1382934" y="314993"/>
                      <a:pt x="1390078" y="288005"/>
                      <a:pt x="1401984" y="282449"/>
                    </a:cubicBezTo>
                    <a:cubicBezTo>
                      <a:pt x="1413890" y="276893"/>
                      <a:pt x="1440083" y="286417"/>
                      <a:pt x="1435321" y="296736"/>
                    </a:cubicBezTo>
                    <a:cubicBezTo>
                      <a:pt x="1430559" y="307055"/>
                      <a:pt x="1399603" y="322930"/>
                      <a:pt x="1373409" y="344361"/>
                    </a:cubicBezTo>
                    <a:cubicBezTo>
                      <a:pt x="1347215" y="365792"/>
                      <a:pt x="1298796" y="395955"/>
                      <a:pt x="1278159" y="425324"/>
                    </a:cubicBezTo>
                    <a:cubicBezTo>
                      <a:pt x="1257522" y="454693"/>
                      <a:pt x="1259109" y="493587"/>
                      <a:pt x="1249584" y="520574"/>
                    </a:cubicBezTo>
                    <a:cubicBezTo>
                      <a:pt x="1240059" y="547561"/>
                      <a:pt x="1209897" y="580105"/>
                      <a:pt x="1221009" y="587249"/>
                    </a:cubicBezTo>
                    <a:cubicBezTo>
                      <a:pt x="1232122" y="594393"/>
                      <a:pt x="1291653" y="571373"/>
                      <a:pt x="1316259" y="563436"/>
                    </a:cubicBezTo>
                    <a:cubicBezTo>
                      <a:pt x="1340865" y="555499"/>
                      <a:pt x="1370234" y="535655"/>
                      <a:pt x="1368646" y="539624"/>
                    </a:cubicBezTo>
                    <a:cubicBezTo>
                      <a:pt x="1367059" y="543593"/>
                      <a:pt x="1330546" y="575343"/>
                      <a:pt x="1306734" y="587249"/>
                    </a:cubicBezTo>
                    <a:cubicBezTo>
                      <a:pt x="1282922" y="599155"/>
                      <a:pt x="1250377" y="595980"/>
                      <a:pt x="1225771" y="611061"/>
                    </a:cubicBezTo>
                    <a:cubicBezTo>
                      <a:pt x="1201165" y="626142"/>
                      <a:pt x="1168621" y="661067"/>
                      <a:pt x="1159096" y="677736"/>
                    </a:cubicBezTo>
                    <a:cubicBezTo>
                      <a:pt x="1149571" y="694405"/>
                      <a:pt x="1151952" y="698374"/>
                      <a:pt x="1168621" y="711074"/>
                    </a:cubicBezTo>
                    <a:cubicBezTo>
                      <a:pt x="1185290" y="723774"/>
                      <a:pt x="1227359" y="742824"/>
                      <a:pt x="1259109" y="753936"/>
                    </a:cubicBezTo>
                    <a:cubicBezTo>
                      <a:pt x="1290859" y="765048"/>
                      <a:pt x="1332927" y="784893"/>
                      <a:pt x="1359121" y="777749"/>
                    </a:cubicBezTo>
                    <a:cubicBezTo>
                      <a:pt x="1385315" y="770605"/>
                      <a:pt x="1401190" y="723774"/>
                      <a:pt x="1416271" y="711074"/>
                    </a:cubicBezTo>
                    <a:cubicBezTo>
                      <a:pt x="1431352" y="698374"/>
                      <a:pt x="1452784" y="693611"/>
                      <a:pt x="1449609" y="701549"/>
                    </a:cubicBezTo>
                    <a:cubicBezTo>
                      <a:pt x="1446434" y="709487"/>
                      <a:pt x="1413625" y="737003"/>
                      <a:pt x="1397221" y="758699"/>
                    </a:cubicBezTo>
                    <a:cubicBezTo>
                      <a:pt x="1380817" y="780395"/>
                      <a:pt x="1363884" y="801562"/>
                      <a:pt x="1351184" y="831724"/>
                    </a:cubicBezTo>
                    <a:cubicBezTo>
                      <a:pt x="1338484" y="861887"/>
                      <a:pt x="1326048" y="934382"/>
                      <a:pt x="1321021" y="939674"/>
                    </a:cubicBezTo>
                    <a:cubicBezTo>
                      <a:pt x="1315994" y="944966"/>
                      <a:pt x="1321021" y="863474"/>
                      <a:pt x="1321021" y="863474"/>
                    </a:cubicBezTo>
                    <a:cubicBezTo>
                      <a:pt x="1321021" y="840455"/>
                      <a:pt x="1337690" y="817436"/>
                      <a:pt x="1321021" y="801561"/>
                    </a:cubicBezTo>
                    <a:cubicBezTo>
                      <a:pt x="1304352" y="785686"/>
                      <a:pt x="1251171" y="782511"/>
                      <a:pt x="1221009" y="768224"/>
                    </a:cubicBezTo>
                    <a:cubicBezTo>
                      <a:pt x="1190847" y="753937"/>
                      <a:pt x="1171267" y="713984"/>
                      <a:pt x="1140046" y="715836"/>
                    </a:cubicBezTo>
                    <a:cubicBezTo>
                      <a:pt x="1108825" y="717688"/>
                      <a:pt x="1076546" y="761874"/>
                      <a:pt x="1033684" y="779336"/>
                    </a:cubicBezTo>
                    <a:cubicBezTo>
                      <a:pt x="990822" y="796798"/>
                      <a:pt x="919119" y="791507"/>
                      <a:pt x="882871" y="820611"/>
                    </a:cubicBezTo>
                    <a:cubicBezTo>
                      <a:pt x="846623" y="849715"/>
                      <a:pt x="847946" y="913480"/>
                      <a:pt x="816196" y="953961"/>
                    </a:cubicBezTo>
                    <a:cubicBezTo>
                      <a:pt x="784446" y="994442"/>
                      <a:pt x="744758" y="1032543"/>
                      <a:pt x="692371" y="1063499"/>
                    </a:cubicBezTo>
                    <a:cubicBezTo>
                      <a:pt x="639984" y="1094455"/>
                      <a:pt x="532033" y="1130439"/>
                      <a:pt x="501871" y="1139699"/>
                    </a:cubicBezTo>
                    <a:cubicBezTo>
                      <a:pt x="471709" y="1148959"/>
                      <a:pt x="481498" y="1133349"/>
                      <a:pt x="511396" y="1119061"/>
                    </a:cubicBezTo>
                    <a:cubicBezTo>
                      <a:pt x="541294" y="1104774"/>
                      <a:pt x="634163" y="1083343"/>
                      <a:pt x="681259" y="1053974"/>
                    </a:cubicBezTo>
                    <a:cubicBezTo>
                      <a:pt x="728355" y="1024605"/>
                      <a:pt x="769100" y="972218"/>
                      <a:pt x="793971" y="942849"/>
                    </a:cubicBezTo>
                    <a:cubicBezTo>
                      <a:pt x="818842" y="913480"/>
                      <a:pt x="820959" y="901044"/>
                      <a:pt x="830484" y="877761"/>
                    </a:cubicBezTo>
                    <a:cubicBezTo>
                      <a:pt x="840009" y="854478"/>
                      <a:pt x="852708" y="825374"/>
                      <a:pt x="851121" y="803149"/>
                    </a:cubicBezTo>
                    <a:cubicBezTo>
                      <a:pt x="849534" y="780924"/>
                      <a:pt x="833924" y="766901"/>
                      <a:pt x="820959" y="744411"/>
                    </a:cubicBezTo>
                    <a:cubicBezTo>
                      <a:pt x="807995" y="721921"/>
                      <a:pt x="791061" y="696521"/>
                      <a:pt x="773334" y="668211"/>
                    </a:cubicBezTo>
                    <a:cubicBezTo>
                      <a:pt x="755607" y="639901"/>
                      <a:pt x="748727" y="593599"/>
                      <a:pt x="714596" y="574549"/>
                    </a:cubicBezTo>
                    <a:cubicBezTo>
                      <a:pt x="680465" y="555499"/>
                      <a:pt x="614319" y="569257"/>
                      <a:pt x="568546" y="553911"/>
                    </a:cubicBezTo>
                    <a:cubicBezTo>
                      <a:pt x="522773" y="538565"/>
                      <a:pt x="473296" y="512636"/>
                      <a:pt x="439959" y="482474"/>
                    </a:cubicBezTo>
                    <a:cubicBezTo>
                      <a:pt x="406622" y="452312"/>
                      <a:pt x="389159" y="407067"/>
                      <a:pt x="368521" y="372936"/>
                    </a:cubicBezTo>
                    <a:cubicBezTo>
                      <a:pt x="347884" y="338805"/>
                      <a:pt x="332803" y="300705"/>
                      <a:pt x="316134" y="277686"/>
                    </a:cubicBezTo>
                    <a:cubicBezTo>
                      <a:pt x="299465" y="254667"/>
                      <a:pt x="279621" y="236411"/>
                      <a:pt x="268509" y="234824"/>
                    </a:cubicBezTo>
                    <a:cubicBezTo>
                      <a:pt x="257397" y="233237"/>
                      <a:pt x="266921" y="257842"/>
                      <a:pt x="249459" y="268161"/>
                    </a:cubicBezTo>
                    <a:cubicBezTo>
                      <a:pt x="231997" y="278480"/>
                      <a:pt x="192309" y="291180"/>
                      <a:pt x="163734" y="296736"/>
                    </a:cubicBezTo>
                    <a:cubicBezTo>
                      <a:pt x="135159" y="302292"/>
                      <a:pt x="99440" y="299911"/>
                      <a:pt x="78009" y="301499"/>
                    </a:cubicBezTo>
                    <a:cubicBezTo>
                      <a:pt x="56578" y="303087"/>
                      <a:pt x="-11949" y="275570"/>
                      <a:pt x="1809" y="2729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73" name="Freeform 172"/>
              <p:cNvSpPr/>
              <p:nvPr/>
            </p:nvSpPr>
            <p:spPr>
              <a:xfrm>
                <a:off x="2822217" y="925065"/>
                <a:ext cx="2354469" cy="1209123"/>
              </a:xfrm>
              <a:custGeom>
                <a:avLst/>
                <a:gdLst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9954 w 2352047"/>
                  <a:gd name="connsiteY5" fmla="*/ 28461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89417 w 2352047"/>
                  <a:gd name="connsiteY18" fmla="*/ 584648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37004 w 2352047"/>
                  <a:gd name="connsiteY29" fmla="*/ 98873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9954 w 2352047"/>
                  <a:gd name="connsiteY5" fmla="*/ 28461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89417 w 2352047"/>
                  <a:gd name="connsiteY18" fmla="*/ 584648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37004 w 2352047"/>
                  <a:gd name="connsiteY29" fmla="*/ 98873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9954 w 2352047"/>
                  <a:gd name="connsiteY5" fmla="*/ 28461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89417 w 2352047"/>
                  <a:gd name="connsiteY18" fmla="*/ 584648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43354 w 2352047"/>
                  <a:gd name="connsiteY29" fmla="*/ 76648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89417 w 2352047"/>
                  <a:gd name="connsiteY18" fmla="*/ 584648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43354 w 2352047"/>
                  <a:gd name="connsiteY29" fmla="*/ 76648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89417 w 2352047"/>
                  <a:gd name="connsiteY18" fmla="*/ 584648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43354 w 2352047"/>
                  <a:gd name="connsiteY29" fmla="*/ 76648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43354 w 2352047"/>
                  <a:gd name="connsiteY29" fmla="*/ 76648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1046542 w 2352047"/>
                  <a:gd name="connsiteY19" fmla="*/ 6227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99029 w 2352047"/>
                  <a:gd name="connsiteY65" fmla="*/ 53702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99029 w 2352047"/>
                  <a:gd name="connsiteY65" fmla="*/ 53702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99029 w 2352047"/>
                  <a:gd name="connsiteY65" fmla="*/ 53702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99029 w 2352047"/>
                  <a:gd name="connsiteY65" fmla="*/ 53702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486223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0954 w 2352047"/>
                  <a:gd name="connsiteY22" fmla="*/ 2877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0954 w 2352047"/>
                  <a:gd name="connsiteY22" fmla="*/ 2877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52829 w 2352047"/>
                  <a:gd name="connsiteY38" fmla="*/ 792610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0954 w 2352047"/>
                  <a:gd name="connsiteY22" fmla="*/ 2877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52829 w 2352047"/>
                  <a:gd name="connsiteY38" fmla="*/ 792610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813179 w 2352047"/>
                  <a:gd name="connsiteY57" fmla="*/ 651323 h 1209068"/>
                  <a:gd name="connsiteX58" fmla="*/ 989392 w 2352047"/>
                  <a:gd name="connsiteY58" fmla="*/ 656085 h 1209068"/>
                  <a:gd name="connsiteX59" fmla="*/ 1165604 w 2352047"/>
                  <a:gd name="connsiteY59" fmla="*/ 622748 h 1209068"/>
                  <a:gd name="connsiteX60" fmla="*/ 1346579 w 2352047"/>
                  <a:gd name="connsiteY60" fmla="*/ 546548 h 1209068"/>
                  <a:gd name="connsiteX61" fmla="*/ 1460879 w 2352047"/>
                  <a:gd name="connsiteY61" fmla="*/ 541785 h 1209068"/>
                  <a:gd name="connsiteX62" fmla="*/ 1589467 w 2352047"/>
                  <a:gd name="connsiteY62" fmla="*/ 494160 h 1209068"/>
                  <a:gd name="connsiteX63" fmla="*/ 1637092 w 2352047"/>
                  <a:gd name="connsiteY63" fmla="*/ 532260 h 1209068"/>
                  <a:gd name="connsiteX64" fmla="*/ 1845054 w 2352047"/>
                  <a:gd name="connsiteY64" fmla="*/ 530673 h 1209068"/>
                  <a:gd name="connsiteX65" fmla="*/ 2132392 w 2352047"/>
                  <a:gd name="connsiteY65" fmla="*/ 513210 h 1209068"/>
                  <a:gd name="connsiteX66" fmla="*/ 2222879 w 2352047"/>
                  <a:gd name="connsiteY66" fmla="*/ 565598 h 1209068"/>
                  <a:gd name="connsiteX67" fmla="*/ 2270504 w 2352047"/>
                  <a:gd name="connsiteY67" fmla="*/ 656085 h 1209068"/>
                  <a:gd name="connsiteX68" fmla="*/ 2280029 w 2352047"/>
                  <a:gd name="connsiteY68" fmla="*/ 627510 h 1209068"/>
                  <a:gd name="connsiteX69" fmla="*/ 2232404 w 2352047"/>
                  <a:gd name="connsiteY69" fmla="*/ 546548 h 1209068"/>
                  <a:gd name="connsiteX70" fmla="*/ 2199067 w 2352047"/>
                  <a:gd name="connsiteY70" fmla="*/ 498923 h 1209068"/>
                  <a:gd name="connsiteX71" fmla="*/ 2289554 w 2352047"/>
                  <a:gd name="connsiteY71" fmla="*/ 441773 h 1209068"/>
                  <a:gd name="connsiteX72" fmla="*/ 2337179 w 2352047"/>
                  <a:gd name="connsiteY72" fmla="*/ 356048 h 1209068"/>
                  <a:gd name="connsiteX73" fmla="*/ 2346704 w 2352047"/>
                  <a:gd name="connsiteY73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0954 w 2352047"/>
                  <a:gd name="connsiteY22" fmla="*/ 2877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52829 w 2352047"/>
                  <a:gd name="connsiteY38" fmla="*/ 792610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813179 w 2352047"/>
                  <a:gd name="connsiteY57" fmla="*/ 651323 h 1209068"/>
                  <a:gd name="connsiteX58" fmla="*/ 989392 w 2352047"/>
                  <a:gd name="connsiteY58" fmla="*/ 656085 h 1209068"/>
                  <a:gd name="connsiteX59" fmla="*/ 1165604 w 2352047"/>
                  <a:gd name="connsiteY59" fmla="*/ 622748 h 1209068"/>
                  <a:gd name="connsiteX60" fmla="*/ 1346579 w 2352047"/>
                  <a:gd name="connsiteY60" fmla="*/ 546548 h 1209068"/>
                  <a:gd name="connsiteX61" fmla="*/ 1460879 w 2352047"/>
                  <a:gd name="connsiteY61" fmla="*/ 541785 h 1209068"/>
                  <a:gd name="connsiteX62" fmla="*/ 1589467 w 2352047"/>
                  <a:gd name="connsiteY62" fmla="*/ 494160 h 1209068"/>
                  <a:gd name="connsiteX63" fmla="*/ 1637092 w 2352047"/>
                  <a:gd name="connsiteY63" fmla="*/ 532260 h 1209068"/>
                  <a:gd name="connsiteX64" fmla="*/ 1845054 w 2352047"/>
                  <a:gd name="connsiteY64" fmla="*/ 530673 h 1209068"/>
                  <a:gd name="connsiteX65" fmla="*/ 2132392 w 2352047"/>
                  <a:gd name="connsiteY65" fmla="*/ 513210 h 1209068"/>
                  <a:gd name="connsiteX66" fmla="*/ 2222879 w 2352047"/>
                  <a:gd name="connsiteY66" fmla="*/ 565598 h 1209068"/>
                  <a:gd name="connsiteX67" fmla="*/ 2270504 w 2352047"/>
                  <a:gd name="connsiteY67" fmla="*/ 656085 h 1209068"/>
                  <a:gd name="connsiteX68" fmla="*/ 2280029 w 2352047"/>
                  <a:gd name="connsiteY68" fmla="*/ 627510 h 1209068"/>
                  <a:gd name="connsiteX69" fmla="*/ 2232404 w 2352047"/>
                  <a:gd name="connsiteY69" fmla="*/ 546548 h 1209068"/>
                  <a:gd name="connsiteX70" fmla="*/ 2199067 w 2352047"/>
                  <a:gd name="connsiteY70" fmla="*/ 498923 h 1209068"/>
                  <a:gd name="connsiteX71" fmla="*/ 2289554 w 2352047"/>
                  <a:gd name="connsiteY71" fmla="*/ 441773 h 1209068"/>
                  <a:gd name="connsiteX72" fmla="*/ 2337179 w 2352047"/>
                  <a:gd name="connsiteY72" fmla="*/ 356048 h 1209068"/>
                  <a:gd name="connsiteX73" fmla="*/ 2346704 w 2352047"/>
                  <a:gd name="connsiteY73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0954 w 2352047"/>
                  <a:gd name="connsiteY22" fmla="*/ 2877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52829 w 2352047"/>
                  <a:gd name="connsiteY38" fmla="*/ 792610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30617 w 2352047"/>
                  <a:gd name="connsiteY53" fmla="*/ 860873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813179 w 2352047"/>
                  <a:gd name="connsiteY57" fmla="*/ 651323 h 1209068"/>
                  <a:gd name="connsiteX58" fmla="*/ 989392 w 2352047"/>
                  <a:gd name="connsiteY58" fmla="*/ 656085 h 1209068"/>
                  <a:gd name="connsiteX59" fmla="*/ 1165604 w 2352047"/>
                  <a:gd name="connsiteY59" fmla="*/ 622748 h 1209068"/>
                  <a:gd name="connsiteX60" fmla="*/ 1346579 w 2352047"/>
                  <a:gd name="connsiteY60" fmla="*/ 546548 h 1209068"/>
                  <a:gd name="connsiteX61" fmla="*/ 1460879 w 2352047"/>
                  <a:gd name="connsiteY61" fmla="*/ 541785 h 1209068"/>
                  <a:gd name="connsiteX62" fmla="*/ 1589467 w 2352047"/>
                  <a:gd name="connsiteY62" fmla="*/ 494160 h 1209068"/>
                  <a:gd name="connsiteX63" fmla="*/ 1637092 w 2352047"/>
                  <a:gd name="connsiteY63" fmla="*/ 532260 h 1209068"/>
                  <a:gd name="connsiteX64" fmla="*/ 1845054 w 2352047"/>
                  <a:gd name="connsiteY64" fmla="*/ 530673 h 1209068"/>
                  <a:gd name="connsiteX65" fmla="*/ 2132392 w 2352047"/>
                  <a:gd name="connsiteY65" fmla="*/ 513210 h 1209068"/>
                  <a:gd name="connsiteX66" fmla="*/ 2222879 w 2352047"/>
                  <a:gd name="connsiteY66" fmla="*/ 565598 h 1209068"/>
                  <a:gd name="connsiteX67" fmla="*/ 2270504 w 2352047"/>
                  <a:gd name="connsiteY67" fmla="*/ 656085 h 1209068"/>
                  <a:gd name="connsiteX68" fmla="*/ 2280029 w 2352047"/>
                  <a:gd name="connsiteY68" fmla="*/ 627510 h 1209068"/>
                  <a:gd name="connsiteX69" fmla="*/ 2232404 w 2352047"/>
                  <a:gd name="connsiteY69" fmla="*/ 546548 h 1209068"/>
                  <a:gd name="connsiteX70" fmla="*/ 2199067 w 2352047"/>
                  <a:gd name="connsiteY70" fmla="*/ 498923 h 1209068"/>
                  <a:gd name="connsiteX71" fmla="*/ 2289554 w 2352047"/>
                  <a:gd name="connsiteY71" fmla="*/ 441773 h 1209068"/>
                  <a:gd name="connsiteX72" fmla="*/ 2337179 w 2352047"/>
                  <a:gd name="connsiteY72" fmla="*/ 356048 h 1209068"/>
                  <a:gd name="connsiteX73" fmla="*/ 2346704 w 2352047"/>
                  <a:gd name="connsiteY73" fmla="*/ 289373 h 1209068"/>
                  <a:gd name="connsiteX0" fmla="*/ 2349857 w 2355200"/>
                  <a:gd name="connsiteY0" fmla="*/ 289373 h 1209123"/>
                  <a:gd name="connsiteX1" fmla="*/ 2264132 w 2355200"/>
                  <a:gd name="connsiteY1" fmla="*/ 427485 h 1209123"/>
                  <a:gd name="connsiteX2" fmla="*/ 2127607 w 2355200"/>
                  <a:gd name="connsiteY2" fmla="*/ 489398 h 1209123"/>
                  <a:gd name="connsiteX3" fmla="*/ 1841857 w 2355200"/>
                  <a:gd name="connsiteY3" fmla="*/ 514798 h 1209123"/>
                  <a:gd name="connsiteX4" fmla="*/ 1611670 w 2355200"/>
                  <a:gd name="connsiteY4" fmla="*/ 484635 h 1209123"/>
                  <a:gd name="connsiteX5" fmla="*/ 1676757 w 2355200"/>
                  <a:gd name="connsiteY5" fmla="*/ 278260 h 1209123"/>
                  <a:gd name="connsiteX6" fmla="*/ 1625957 w 2355200"/>
                  <a:gd name="connsiteY6" fmla="*/ 151260 h 1209123"/>
                  <a:gd name="connsiteX7" fmla="*/ 1711682 w 2355200"/>
                  <a:gd name="connsiteY7" fmla="*/ 17910 h 1209123"/>
                  <a:gd name="connsiteX8" fmla="*/ 1697395 w 2355200"/>
                  <a:gd name="connsiteY8" fmla="*/ 13148 h 1209123"/>
                  <a:gd name="connsiteX9" fmla="*/ 1606907 w 2355200"/>
                  <a:gd name="connsiteY9" fmla="*/ 127448 h 1209123"/>
                  <a:gd name="connsiteX10" fmla="*/ 1540232 w 2355200"/>
                  <a:gd name="connsiteY10" fmla="*/ 94110 h 1209123"/>
                  <a:gd name="connsiteX11" fmla="*/ 1492607 w 2355200"/>
                  <a:gd name="connsiteY11" fmla="*/ 70298 h 1209123"/>
                  <a:gd name="connsiteX12" fmla="*/ 1492607 w 2355200"/>
                  <a:gd name="connsiteY12" fmla="*/ 84585 h 1209123"/>
                  <a:gd name="connsiteX13" fmla="*/ 1578332 w 2355200"/>
                  <a:gd name="connsiteY13" fmla="*/ 136973 h 1209123"/>
                  <a:gd name="connsiteX14" fmla="*/ 1659295 w 2355200"/>
                  <a:gd name="connsiteY14" fmla="*/ 284610 h 1209123"/>
                  <a:gd name="connsiteX15" fmla="*/ 1578332 w 2355200"/>
                  <a:gd name="connsiteY15" fmla="*/ 470348 h 1209123"/>
                  <a:gd name="connsiteX16" fmla="*/ 1464032 w 2355200"/>
                  <a:gd name="connsiteY16" fmla="*/ 517973 h 1209123"/>
                  <a:gd name="connsiteX17" fmla="*/ 1330682 w 2355200"/>
                  <a:gd name="connsiteY17" fmla="*/ 527498 h 1209123"/>
                  <a:gd name="connsiteX18" fmla="*/ 1173520 w 2355200"/>
                  <a:gd name="connsiteY18" fmla="*/ 600523 h 1209123"/>
                  <a:gd name="connsiteX19" fmla="*/ 998895 w 2355200"/>
                  <a:gd name="connsiteY19" fmla="*/ 635448 h 1209123"/>
                  <a:gd name="connsiteX20" fmla="*/ 851257 w 2355200"/>
                  <a:gd name="connsiteY20" fmla="*/ 603698 h 1209123"/>
                  <a:gd name="connsiteX21" fmla="*/ 825857 w 2355200"/>
                  <a:gd name="connsiteY21" fmla="*/ 486223 h 1209123"/>
                  <a:gd name="connsiteX22" fmla="*/ 794107 w 2355200"/>
                  <a:gd name="connsiteY22" fmla="*/ 287785 h 1209123"/>
                  <a:gd name="connsiteX23" fmla="*/ 830620 w 2355200"/>
                  <a:gd name="connsiteY23" fmla="*/ 246510 h 1209123"/>
                  <a:gd name="connsiteX24" fmla="*/ 925870 w 2355200"/>
                  <a:gd name="connsiteY24" fmla="*/ 194123 h 1209123"/>
                  <a:gd name="connsiteX25" fmla="*/ 978257 w 2355200"/>
                  <a:gd name="connsiteY25" fmla="*/ 217935 h 1209123"/>
                  <a:gd name="connsiteX26" fmla="*/ 949682 w 2355200"/>
                  <a:gd name="connsiteY26" fmla="*/ 165548 h 1209123"/>
                  <a:gd name="connsiteX27" fmla="*/ 959207 w 2355200"/>
                  <a:gd name="connsiteY27" fmla="*/ 94110 h 1209123"/>
                  <a:gd name="connsiteX28" fmla="*/ 946507 w 2355200"/>
                  <a:gd name="connsiteY28" fmla="*/ 76648 h 1209123"/>
                  <a:gd name="connsiteX29" fmla="*/ 930632 w 2355200"/>
                  <a:gd name="connsiteY29" fmla="*/ 170310 h 1209123"/>
                  <a:gd name="connsiteX30" fmla="*/ 773470 w 2355200"/>
                  <a:gd name="connsiteY30" fmla="*/ 251273 h 1209123"/>
                  <a:gd name="connsiteX31" fmla="*/ 682982 w 2355200"/>
                  <a:gd name="connsiteY31" fmla="*/ 213173 h 1209123"/>
                  <a:gd name="connsiteX32" fmla="*/ 644882 w 2355200"/>
                  <a:gd name="connsiteY32" fmla="*/ 189360 h 1209123"/>
                  <a:gd name="connsiteX33" fmla="*/ 644882 w 2355200"/>
                  <a:gd name="connsiteY33" fmla="*/ 198885 h 1209123"/>
                  <a:gd name="connsiteX34" fmla="*/ 711557 w 2355200"/>
                  <a:gd name="connsiteY34" fmla="*/ 265560 h 1209123"/>
                  <a:gd name="connsiteX35" fmla="*/ 763945 w 2355200"/>
                  <a:gd name="connsiteY35" fmla="*/ 294135 h 1209123"/>
                  <a:gd name="connsiteX36" fmla="*/ 802045 w 2355200"/>
                  <a:gd name="connsiteY36" fmla="*/ 494160 h 1209123"/>
                  <a:gd name="connsiteX37" fmla="*/ 802045 w 2355200"/>
                  <a:gd name="connsiteY37" fmla="*/ 608460 h 1209123"/>
                  <a:gd name="connsiteX38" fmla="*/ 555982 w 2355200"/>
                  <a:gd name="connsiteY38" fmla="*/ 792610 h 1209123"/>
                  <a:gd name="connsiteX39" fmla="*/ 321032 w 2355200"/>
                  <a:gd name="connsiteY39" fmla="*/ 851348 h 1209123"/>
                  <a:gd name="connsiteX40" fmla="*/ 201970 w 2355200"/>
                  <a:gd name="connsiteY40" fmla="*/ 846585 h 1209123"/>
                  <a:gd name="connsiteX41" fmla="*/ 101957 w 2355200"/>
                  <a:gd name="connsiteY41" fmla="*/ 889448 h 1209123"/>
                  <a:gd name="connsiteX42" fmla="*/ 130532 w 2355200"/>
                  <a:gd name="connsiteY42" fmla="*/ 889448 h 1209123"/>
                  <a:gd name="connsiteX43" fmla="*/ 201970 w 2355200"/>
                  <a:gd name="connsiteY43" fmla="*/ 865635 h 1209123"/>
                  <a:gd name="connsiteX44" fmla="*/ 268645 w 2355200"/>
                  <a:gd name="connsiteY44" fmla="*/ 884685 h 1209123"/>
                  <a:gd name="connsiteX45" fmla="*/ 194032 w 2355200"/>
                  <a:gd name="connsiteY45" fmla="*/ 983110 h 1209123"/>
                  <a:gd name="connsiteX46" fmla="*/ 16232 w 2355200"/>
                  <a:gd name="connsiteY46" fmla="*/ 1141860 h 1209123"/>
                  <a:gd name="connsiteX47" fmla="*/ 16232 w 2355200"/>
                  <a:gd name="connsiteY47" fmla="*/ 1208535 h 1209123"/>
                  <a:gd name="connsiteX48" fmla="*/ 87670 w 2355200"/>
                  <a:gd name="connsiteY48" fmla="*/ 1108523 h 1209123"/>
                  <a:gd name="connsiteX49" fmla="*/ 235307 w 2355200"/>
                  <a:gd name="connsiteY49" fmla="*/ 975173 h 1209123"/>
                  <a:gd name="connsiteX50" fmla="*/ 330557 w 2355200"/>
                  <a:gd name="connsiteY50" fmla="*/ 875160 h 1209123"/>
                  <a:gd name="connsiteX51" fmla="*/ 549632 w 2355200"/>
                  <a:gd name="connsiteY51" fmla="*/ 818010 h 1209123"/>
                  <a:gd name="connsiteX52" fmla="*/ 654407 w 2355200"/>
                  <a:gd name="connsiteY52" fmla="*/ 760860 h 1209123"/>
                  <a:gd name="connsiteX53" fmla="*/ 633770 w 2355200"/>
                  <a:gd name="connsiteY53" fmla="*/ 860873 h 1209123"/>
                  <a:gd name="connsiteX54" fmla="*/ 573445 w 2355200"/>
                  <a:gd name="connsiteY54" fmla="*/ 946598 h 1209123"/>
                  <a:gd name="connsiteX55" fmla="*/ 654407 w 2355200"/>
                  <a:gd name="connsiteY55" fmla="*/ 865635 h 1209123"/>
                  <a:gd name="connsiteX56" fmla="*/ 687745 w 2355200"/>
                  <a:gd name="connsiteY56" fmla="*/ 746573 h 1209123"/>
                  <a:gd name="connsiteX57" fmla="*/ 816332 w 2355200"/>
                  <a:gd name="connsiteY57" fmla="*/ 651323 h 1209123"/>
                  <a:gd name="connsiteX58" fmla="*/ 992545 w 2355200"/>
                  <a:gd name="connsiteY58" fmla="*/ 656085 h 1209123"/>
                  <a:gd name="connsiteX59" fmla="*/ 1168757 w 2355200"/>
                  <a:gd name="connsiteY59" fmla="*/ 622748 h 1209123"/>
                  <a:gd name="connsiteX60" fmla="*/ 1349732 w 2355200"/>
                  <a:gd name="connsiteY60" fmla="*/ 546548 h 1209123"/>
                  <a:gd name="connsiteX61" fmla="*/ 1464032 w 2355200"/>
                  <a:gd name="connsiteY61" fmla="*/ 541785 h 1209123"/>
                  <a:gd name="connsiteX62" fmla="*/ 1592620 w 2355200"/>
                  <a:gd name="connsiteY62" fmla="*/ 494160 h 1209123"/>
                  <a:gd name="connsiteX63" fmla="*/ 1640245 w 2355200"/>
                  <a:gd name="connsiteY63" fmla="*/ 532260 h 1209123"/>
                  <a:gd name="connsiteX64" fmla="*/ 1848207 w 2355200"/>
                  <a:gd name="connsiteY64" fmla="*/ 530673 h 1209123"/>
                  <a:gd name="connsiteX65" fmla="*/ 2135545 w 2355200"/>
                  <a:gd name="connsiteY65" fmla="*/ 513210 h 1209123"/>
                  <a:gd name="connsiteX66" fmla="*/ 2226032 w 2355200"/>
                  <a:gd name="connsiteY66" fmla="*/ 565598 h 1209123"/>
                  <a:gd name="connsiteX67" fmla="*/ 2273657 w 2355200"/>
                  <a:gd name="connsiteY67" fmla="*/ 656085 h 1209123"/>
                  <a:gd name="connsiteX68" fmla="*/ 2283182 w 2355200"/>
                  <a:gd name="connsiteY68" fmla="*/ 627510 h 1209123"/>
                  <a:gd name="connsiteX69" fmla="*/ 2235557 w 2355200"/>
                  <a:gd name="connsiteY69" fmla="*/ 546548 h 1209123"/>
                  <a:gd name="connsiteX70" fmla="*/ 2202220 w 2355200"/>
                  <a:gd name="connsiteY70" fmla="*/ 498923 h 1209123"/>
                  <a:gd name="connsiteX71" fmla="*/ 2292707 w 2355200"/>
                  <a:gd name="connsiteY71" fmla="*/ 441773 h 1209123"/>
                  <a:gd name="connsiteX72" fmla="*/ 2340332 w 2355200"/>
                  <a:gd name="connsiteY72" fmla="*/ 356048 h 1209123"/>
                  <a:gd name="connsiteX73" fmla="*/ 2349857 w 2355200"/>
                  <a:gd name="connsiteY73" fmla="*/ 289373 h 1209123"/>
                  <a:gd name="connsiteX0" fmla="*/ 2349857 w 2355200"/>
                  <a:gd name="connsiteY0" fmla="*/ 289373 h 1209123"/>
                  <a:gd name="connsiteX1" fmla="*/ 2264132 w 2355200"/>
                  <a:gd name="connsiteY1" fmla="*/ 427485 h 1209123"/>
                  <a:gd name="connsiteX2" fmla="*/ 2127607 w 2355200"/>
                  <a:gd name="connsiteY2" fmla="*/ 489398 h 1209123"/>
                  <a:gd name="connsiteX3" fmla="*/ 1841857 w 2355200"/>
                  <a:gd name="connsiteY3" fmla="*/ 514798 h 1209123"/>
                  <a:gd name="connsiteX4" fmla="*/ 1611670 w 2355200"/>
                  <a:gd name="connsiteY4" fmla="*/ 484635 h 1209123"/>
                  <a:gd name="connsiteX5" fmla="*/ 1676757 w 2355200"/>
                  <a:gd name="connsiteY5" fmla="*/ 278260 h 1209123"/>
                  <a:gd name="connsiteX6" fmla="*/ 1625957 w 2355200"/>
                  <a:gd name="connsiteY6" fmla="*/ 151260 h 1209123"/>
                  <a:gd name="connsiteX7" fmla="*/ 1711682 w 2355200"/>
                  <a:gd name="connsiteY7" fmla="*/ 17910 h 1209123"/>
                  <a:gd name="connsiteX8" fmla="*/ 1697395 w 2355200"/>
                  <a:gd name="connsiteY8" fmla="*/ 13148 h 1209123"/>
                  <a:gd name="connsiteX9" fmla="*/ 1606907 w 2355200"/>
                  <a:gd name="connsiteY9" fmla="*/ 127448 h 1209123"/>
                  <a:gd name="connsiteX10" fmla="*/ 1540232 w 2355200"/>
                  <a:gd name="connsiteY10" fmla="*/ 94110 h 1209123"/>
                  <a:gd name="connsiteX11" fmla="*/ 1492607 w 2355200"/>
                  <a:gd name="connsiteY11" fmla="*/ 70298 h 1209123"/>
                  <a:gd name="connsiteX12" fmla="*/ 1492607 w 2355200"/>
                  <a:gd name="connsiteY12" fmla="*/ 84585 h 1209123"/>
                  <a:gd name="connsiteX13" fmla="*/ 1578332 w 2355200"/>
                  <a:gd name="connsiteY13" fmla="*/ 136973 h 1209123"/>
                  <a:gd name="connsiteX14" fmla="*/ 1659295 w 2355200"/>
                  <a:gd name="connsiteY14" fmla="*/ 284610 h 1209123"/>
                  <a:gd name="connsiteX15" fmla="*/ 1578332 w 2355200"/>
                  <a:gd name="connsiteY15" fmla="*/ 470348 h 1209123"/>
                  <a:gd name="connsiteX16" fmla="*/ 1464032 w 2355200"/>
                  <a:gd name="connsiteY16" fmla="*/ 517973 h 1209123"/>
                  <a:gd name="connsiteX17" fmla="*/ 1330682 w 2355200"/>
                  <a:gd name="connsiteY17" fmla="*/ 527498 h 1209123"/>
                  <a:gd name="connsiteX18" fmla="*/ 1173520 w 2355200"/>
                  <a:gd name="connsiteY18" fmla="*/ 600523 h 1209123"/>
                  <a:gd name="connsiteX19" fmla="*/ 998895 w 2355200"/>
                  <a:gd name="connsiteY19" fmla="*/ 635448 h 1209123"/>
                  <a:gd name="connsiteX20" fmla="*/ 851257 w 2355200"/>
                  <a:gd name="connsiteY20" fmla="*/ 603698 h 1209123"/>
                  <a:gd name="connsiteX21" fmla="*/ 825857 w 2355200"/>
                  <a:gd name="connsiteY21" fmla="*/ 486223 h 1209123"/>
                  <a:gd name="connsiteX22" fmla="*/ 794107 w 2355200"/>
                  <a:gd name="connsiteY22" fmla="*/ 287785 h 1209123"/>
                  <a:gd name="connsiteX23" fmla="*/ 830620 w 2355200"/>
                  <a:gd name="connsiteY23" fmla="*/ 246510 h 1209123"/>
                  <a:gd name="connsiteX24" fmla="*/ 925870 w 2355200"/>
                  <a:gd name="connsiteY24" fmla="*/ 194123 h 1209123"/>
                  <a:gd name="connsiteX25" fmla="*/ 978257 w 2355200"/>
                  <a:gd name="connsiteY25" fmla="*/ 217935 h 1209123"/>
                  <a:gd name="connsiteX26" fmla="*/ 949682 w 2355200"/>
                  <a:gd name="connsiteY26" fmla="*/ 165548 h 1209123"/>
                  <a:gd name="connsiteX27" fmla="*/ 959207 w 2355200"/>
                  <a:gd name="connsiteY27" fmla="*/ 94110 h 1209123"/>
                  <a:gd name="connsiteX28" fmla="*/ 946507 w 2355200"/>
                  <a:gd name="connsiteY28" fmla="*/ 76648 h 1209123"/>
                  <a:gd name="connsiteX29" fmla="*/ 930632 w 2355200"/>
                  <a:gd name="connsiteY29" fmla="*/ 170310 h 1209123"/>
                  <a:gd name="connsiteX30" fmla="*/ 773470 w 2355200"/>
                  <a:gd name="connsiteY30" fmla="*/ 251273 h 1209123"/>
                  <a:gd name="connsiteX31" fmla="*/ 682982 w 2355200"/>
                  <a:gd name="connsiteY31" fmla="*/ 213173 h 1209123"/>
                  <a:gd name="connsiteX32" fmla="*/ 644882 w 2355200"/>
                  <a:gd name="connsiteY32" fmla="*/ 189360 h 1209123"/>
                  <a:gd name="connsiteX33" fmla="*/ 644882 w 2355200"/>
                  <a:gd name="connsiteY33" fmla="*/ 198885 h 1209123"/>
                  <a:gd name="connsiteX34" fmla="*/ 711557 w 2355200"/>
                  <a:gd name="connsiteY34" fmla="*/ 265560 h 1209123"/>
                  <a:gd name="connsiteX35" fmla="*/ 763945 w 2355200"/>
                  <a:gd name="connsiteY35" fmla="*/ 294135 h 1209123"/>
                  <a:gd name="connsiteX36" fmla="*/ 802045 w 2355200"/>
                  <a:gd name="connsiteY36" fmla="*/ 494160 h 1209123"/>
                  <a:gd name="connsiteX37" fmla="*/ 802045 w 2355200"/>
                  <a:gd name="connsiteY37" fmla="*/ 608460 h 1209123"/>
                  <a:gd name="connsiteX38" fmla="*/ 555982 w 2355200"/>
                  <a:gd name="connsiteY38" fmla="*/ 792610 h 1209123"/>
                  <a:gd name="connsiteX39" fmla="*/ 321032 w 2355200"/>
                  <a:gd name="connsiteY39" fmla="*/ 851348 h 1209123"/>
                  <a:gd name="connsiteX40" fmla="*/ 201970 w 2355200"/>
                  <a:gd name="connsiteY40" fmla="*/ 846585 h 1209123"/>
                  <a:gd name="connsiteX41" fmla="*/ 101957 w 2355200"/>
                  <a:gd name="connsiteY41" fmla="*/ 889448 h 1209123"/>
                  <a:gd name="connsiteX42" fmla="*/ 130532 w 2355200"/>
                  <a:gd name="connsiteY42" fmla="*/ 889448 h 1209123"/>
                  <a:gd name="connsiteX43" fmla="*/ 201970 w 2355200"/>
                  <a:gd name="connsiteY43" fmla="*/ 865635 h 1209123"/>
                  <a:gd name="connsiteX44" fmla="*/ 268645 w 2355200"/>
                  <a:gd name="connsiteY44" fmla="*/ 884685 h 1209123"/>
                  <a:gd name="connsiteX45" fmla="*/ 194032 w 2355200"/>
                  <a:gd name="connsiteY45" fmla="*/ 983110 h 1209123"/>
                  <a:gd name="connsiteX46" fmla="*/ 16232 w 2355200"/>
                  <a:gd name="connsiteY46" fmla="*/ 1141860 h 1209123"/>
                  <a:gd name="connsiteX47" fmla="*/ 16232 w 2355200"/>
                  <a:gd name="connsiteY47" fmla="*/ 1208535 h 1209123"/>
                  <a:gd name="connsiteX48" fmla="*/ 87670 w 2355200"/>
                  <a:gd name="connsiteY48" fmla="*/ 1108523 h 1209123"/>
                  <a:gd name="connsiteX49" fmla="*/ 213082 w 2355200"/>
                  <a:gd name="connsiteY49" fmla="*/ 997398 h 1209123"/>
                  <a:gd name="connsiteX50" fmla="*/ 330557 w 2355200"/>
                  <a:gd name="connsiteY50" fmla="*/ 875160 h 1209123"/>
                  <a:gd name="connsiteX51" fmla="*/ 549632 w 2355200"/>
                  <a:gd name="connsiteY51" fmla="*/ 818010 h 1209123"/>
                  <a:gd name="connsiteX52" fmla="*/ 654407 w 2355200"/>
                  <a:gd name="connsiteY52" fmla="*/ 760860 h 1209123"/>
                  <a:gd name="connsiteX53" fmla="*/ 633770 w 2355200"/>
                  <a:gd name="connsiteY53" fmla="*/ 860873 h 1209123"/>
                  <a:gd name="connsiteX54" fmla="*/ 573445 w 2355200"/>
                  <a:gd name="connsiteY54" fmla="*/ 946598 h 1209123"/>
                  <a:gd name="connsiteX55" fmla="*/ 654407 w 2355200"/>
                  <a:gd name="connsiteY55" fmla="*/ 865635 h 1209123"/>
                  <a:gd name="connsiteX56" fmla="*/ 687745 w 2355200"/>
                  <a:gd name="connsiteY56" fmla="*/ 746573 h 1209123"/>
                  <a:gd name="connsiteX57" fmla="*/ 816332 w 2355200"/>
                  <a:gd name="connsiteY57" fmla="*/ 651323 h 1209123"/>
                  <a:gd name="connsiteX58" fmla="*/ 992545 w 2355200"/>
                  <a:gd name="connsiteY58" fmla="*/ 656085 h 1209123"/>
                  <a:gd name="connsiteX59" fmla="*/ 1168757 w 2355200"/>
                  <a:gd name="connsiteY59" fmla="*/ 622748 h 1209123"/>
                  <a:gd name="connsiteX60" fmla="*/ 1349732 w 2355200"/>
                  <a:gd name="connsiteY60" fmla="*/ 546548 h 1209123"/>
                  <a:gd name="connsiteX61" fmla="*/ 1464032 w 2355200"/>
                  <a:gd name="connsiteY61" fmla="*/ 541785 h 1209123"/>
                  <a:gd name="connsiteX62" fmla="*/ 1592620 w 2355200"/>
                  <a:gd name="connsiteY62" fmla="*/ 494160 h 1209123"/>
                  <a:gd name="connsiteX63" fmla="*/ 1640245 w 2355200"/>
                  <a:gd name="connsiteY63" fmla="*/ 532260 h 1209123"/>
                  <a:gd name="connsiteX64" fmla="*/ 1848207 w 2355200"/>
                  <a:gd name="connsiteY64" fmla="*/ 530673 h 1209123"/>
                  <a:gd name="connsiteX65" fmla="*/ 2135545 w 2355200"/>
                  <a:gd name="connsiteY65" fmla="*/ 513210 h 1209123"/>
                  <a:gd name="connsiteX66" fmla="*/ 2226032 w 2355200"/>
                  <a:gd name="connsiteY66" fmla="*/ 565598 h 1209123"/>
                  <a:gd name="connsiteX67" fmla="*/ 2273657 w 2355200"/>
                  <a:gd name="connsiteY67" fmla="*/ 656085 h 1209123"/>
                  <a:gd name="connsiteX68" fmla="*/ 2283182 w 2355200"/>
                  <a:gd name="connsiteY68" fmla="*/ 627510 h 1209123"/>
                  <a:gd name="connsiteX69" fmla="*/ 2235557 w 2355200"/>
                  <a:gd name="connsiteY69" fmla="*/ 546548 h 1209123"/>
                  <a:gd name="connsiteX70" fmla="*/ 2202220 w 2355200"/>
                  <a:gd name="connsiteY70" fmla="*/ 498923 h 1209123"/>
                  <a:gd name="connsiteX71" fmla="*/ 2292707 w 2355200"/>
                  <a:gd name="connsiteY71" fmla="*/ 441773 h 1209123"/>
                  <a:gd name="connsiteX72" fmla="*/ 2340332 w 2355200"/>
                  <a:gd name="connsiteY72" fmla="*/ 356048 h 1209123"/>
                  <a:gd name="connsiteX73" fmla="*/ 2349857 w 2355200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64032 w 2354267"/>
                  <a:gd name="connsiteY16" fmla="*/ 517973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9732 w 2354267"/>
                  <a:gd name="connsiteY60" fmla="*/ 54654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0245 w 2354267"/>
                  <a:gd name="connsiteY63" fmla="*/ 53226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64032 w 2354267"/>
                  <a:gd name="connsiteY16" fmla="*/ 517973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0245 w 2354267"/>
                  <a:gd name="connsiteY63" fmla="*/ 53226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0245 w 2354267"/>
                  <a:gd name="connsiteY63" fmla="*/ 53226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24370 w 2354267"/>
                  <a:gd name="connsiteY4" fmla="*/ 49098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57732 w 2354267"/>
                  <a:gd name="connsiteY3" fmla="*/ 514798 h 1209123"/>
                  <a:gd name="connsiteX4" fmla="*/ 1624370 w 2354267"/>
                  <a:gd name="connsiteY4" fmla="*/ 49098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57732 w 2354267"/>
                  <a:gd name="connsiteY3" fmla="*/ 514798 h 1209123"/>
                  <a:gd name="connsiteX4" fmla="*/ 1624370 w 2354267"/>
                  <a:gd name="connsiteY4" fmla="*/ 49098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6557 w 2354267"/>
                  <a:gd name="connsiteY60" fmla="*/ 54654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57732 w 2354267"/>
                  <a:gd name="connsiteY3" fmla="*/ 514798 h 1209123"/>
                  <a:gd name="connsiteX4" fmla="*/ 1624370 w 2354267"/>
                  <a:gd name="connsiteY4" fmla="*/ 49098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81457 w 2354267"/>
                  <a:gd name="connsiteY59" fmla="*/ 619573 h 1209123"/>
                  <a:gd name="connsiteX60" fmla="*/ 1346557 w 2354267"/>
                  <a:gd name="connsiteY60" fmla="*/ 54654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5032 w 2354267"/>
                  <a:gd name="connsiteY3" fmla="*/ 514798 h 1209123"/>
                  <a:gd name="connsiteX4" fmla="*/ 1624370 w 2354267"/>
                  <a:gd name="connsiteY4" fmla="*/ 49098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81457 w 2354267"/>
                  <a:gd name="connsiteY59" fmla="*/ 619573 h 1209123"/>
                  <a:gd name="connsiteX60" fmla="*/ 1346557 w 2354267"/>
                  <a:gd name="connsiteY60" fmla="*/ 54654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4370 w 2354469"/>
                  <a:gd name="connsiteY4" fmla="*/ 490985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8461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5160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46595 w 2354469"/>
                  <a:gd name="connsiteY63" fmla="*/ 525910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4370 w 2354469"/>
                  <a:gd name="connsiteY4" fmla="*/ 490985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5160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46595 w 2354469"/>
                  <a:gd name="connsiteY63" fmla="*/ 525910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4370 w 2354469"/>
                  <a:gd name="connsiteY4" fmla="*/ 490985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46595 w 2354469"/>
                  <a:gd name="connsiteY63" fmla="*/ 525910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4370 w 2354469"/>
                  <a:gd name="connsiteY4" fmla="*/ 490985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46595 w 2354469"/>
                  <a:gd name="connsiteY63" fmla="*/ 525910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46595 w 2354469"/>
                  <a:gd name="connsiteY63" fmla="*/ 525910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32370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32370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8252 w 2354469"/>
                  <a:gd name="connsiteY24" fmla="*/ 196504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1188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8252 w 2354469"/>
                  <a:gd name="connsiteY24" fmla="*/ 196504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1195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1188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8252 w 2354469"/>
                  <a:gd name="connsiteY24" fmla="*/ 196504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1195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1188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8252 w 2354469"/>
                  <a:gd name="connsiteY24" fmla="*/ 196504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1195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1188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8252 w 2354469"/>
                  <a:gd name="connsiteY24" fmla="*/ 196504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354469" h="1209123">
                    <a:moveTo>
                      <a:pt x="2349857" y="289373"/>
                    </a:moveTo>
                    <a:cubicBezTo>
                      <a:pt x="2339274" y="301279"/>
                      <a:pt x="2314932" y="393089"/>
                      <a:pt x="2276832" y="427485"/>
                    </a:cubicBezTo>
                    <a:cubicBezTo>
                      <a:pt x="2238732" y="461881"/>
                      <a:pt x="2193224" y="481196"/>
                      <a:pt x="2121257" y="495748"/>
                    </a:cubicBezTo>
                    <a:cubicBezTo>
                      <a:pt x="2049290" y="510300"/>
                      <a:pt x="1927317" y="517179"/>
                      <a:pt x="1845032" y="514798"/>
                    </a:cubicBezTo>
                    <a:cubicBezTo>
                      <a:pt x="1762747" y="512417"/>
                      <a:pt x="1655591" y="520883"/>
                      <a:pt x="1627545" y="481460"/>
                    </a:cubicBezTo>
                    <a:cubicBezTo>
                      <a:pt x="1599499" y="442037"/>
                      <a:pt x="1677815" y="333293"/>
                      <a:pt x="1676757" y="278260"/>
                    </a:cubicBezTo>
                    <a:cubicBezTo>
                      <a:pt x="1675699" y="223227"/>
                      <a:pt x="1610611" y="177983"/>
                      <a:pt x="1621195" y="151260"/>
                    </a:cubicBezTo>
                    <a:cubicBezTo>
                      <a:pt x="1631779" y="124537"/>
                      <a:pt x="1698982" y="40929"/>
                      <a:pt x="1711682" y="17910"/>
                    </a:cubicBezTo>
                    <a:cubicBezTo>
                      <a:pt x="1724382" y="-5109"/>
                      <a:pt x="1714857" y="-5108"/>
                      <a:pt x="1697395" y="13148"/>
                    </a:cubicBezTo>
                    <a:cubicBezTo>
                      <a:pt x="1679933" y="31404"/>
                      <a:pt x="1633101" y="113954"/>
                      <a:pt x="1606907" y="127448"/>
                    </a:cubicBezTo>
                    <a:cubicBezTo>
                      <a:pt x="1580713" y="140942"/>
                      <a:pt x="1540232" y="94110"/>
                      <a:pt x="1540232" y="94110"/>
                    </a:cubicBezTo>
                    <a:cubicBezTo>
                      <a:pt x="1521182" y="84585"/>
                      <a:pt x="1500545" y="71886"/>
                      <a:pt x="1492607" y="70298"/>
                    </a:cubicBezTo>
                    <a:cubicBezTo>
                      <a:pt x="1484669" y="68710"/>
                      <a:pt x="1479510" y="73473"/>
                      <a:pt x="1492607" y="84585"/>
                    </a:cubicBezTo>
                    <a:cubicBezTo>
                      <a:pt x="1505704" y="95697"/>
                      <a:pt x="1543407" y="104694"/>
                      <a:pt x="1571188" y="136973"/>
                    </a:cubicBezTo>
                    <a:cubicBezTo>
                      <a:pt x="1598969" y="169252"/>
                      <a:pt x="1658104" y="222698"/>
                      <a:pt x="1659295" y="278260"/>
                    </a:cubicBezTo>
                    <a:cubicBezTo>
                      <a:pt x="1660486" y="333822"/>
                      <a:pt x="1611934" y="429867"/>
                      <a:pt x="1578332" y="470348"/>
                    </a:cubicBezTo>
                    <a:cubicBezTo>
                      <a:pt x="1544730" y="510829"/>
                      <a:pt x="1498957" y="511623"/>
                      <a:pt x="1457682" y="521148"/>
                    </a:cubicBezTo>
                    <a:cubicBezTo>
                      <a:pt x="1416407" y="530673"/>
                      <a:pt x="1378042" y="514269"/>
                      <a:pt x="1330682" y="527498"/>
                    </a:cubicBezTo>
                    <a:cubicBezTo>
                      <a:pt x="1283322" y="540727"/>
                      <a:pt x="1228818" y="582531"/>
                      <a:pt x="1173520" y="600523"/>
                    </a:cubicBezTo>
                    <a:cubicBezTo>
                      <a:pt x="1118222" y="618515"/>
                      <a:pt x="1052605" y="634919"/>
                      <a:pt x="998895" y="635448"/>
                    </a:cubicBezTo>
                    <a:cubicBezTo>
                      <a:pt x="945185" y="635977"/>
                      <a:pt x="880097" y="628569"/>
                      <a:pt x="851257" y="603698"/>
                    </a:cubicBezTo>
                    <a:cubicBezTo>
                      <a:pt x="822417" y="578827"/>
                      <a:pt x="835382" y="538875"/>
                      <a:pt x="825857" y="486223"/>
                    </a:cubicBezTo>
                    <a:cubicBezTo>
                      <a:pt x="816332" y="433571"/>
                      <a:pt x="793313" y="327737"/>
                      <a:pt x="794107" y="287785"/>
                    </a:cubicBezTo>
                    <a:cubicBezTo>
                      <a:pt x="794901" y="247833"/>
                      <a:pt x="808263" y="261723"/>
                      <a:pt x="830620" y="246510"/>
                    </a:cubicBezTo>
                    <a:cubicBezTo>
                      <a:pt x="852977" y="231297"/>
                      <a:pt x="903646" y="201266"/>
                      <a:pt x="928252" y="196504"/>
                    </a:cubicBezTo>
                    <a:cubicBezTo>
                      <a:pt x="952858" y="191742"/>
                      <a:pt x="974685" y="223094"/>
                      <a:pt x="978257" y="217935"/>
                    </a:cubicBezTo>
                    <a:cubicBezTo>
                      <a:pt x="981829" y="212776"/>
                      <a:pt x="952857" y="186185"/>
                      <a:pt x="949682" y="165548"/>
                    </a:cubicBezTo>
                    <a:cubicBezTo>
                      <a:pt x="946507" y="144910"/>
                      <a:pt x="959736" y="108927"/>
                      <a:pt x="959207" y="94110"/>
                    </a:cubicBezTo>
                    <a:cubicBezTo>
                      <a:pt x="958678" y="79293"/>
                      <a:pt x="951270" y="63948"/>
                      <a:pt x="946507" y="76648"/>
                    </a:cubicBezTo>
                    <a:cubicBezTo>
                      <a:pt x="941744" y="89348"/>
                      <a:pt x="945184" y="150731"/>
                      <a:pt x="930632" y="170310"/>
                    </a:cubicBezTo>
                    <a:cubicBezTo>
                      <a:pt x="916080" y="189889"/>
                      <a:pt x="814745" y="244129"/>
                      <a:pt x="773470" y="251273"/>
                    </a:cubicBezTo>
                    <a:cubicBezTo>
                      <a:pt x="732195" y="258417"/>
                      <a:pt x="704413" y="223492"/>
                      <a:pt x="682982" y="213173"/>
                    </a:cubicBezTo>
                    <a:cubicBezTo>
                      <a:pt x="661551" y="202854"/>
                      <a:pt x="651232" y="191741"/>
                      <a:pt x="644882" y="189360"/>
                    </a:cubicBezTo>
                    <a:cubicBezTo>
                      <a:pt x="638532" y="186979"/>
                      <a:pt x="633770" y="186185"/>
                      <a:pt x="644882" y="198885"/>
                    </a:cubicBezTo>
                    <a:cubicBezTo>
                      <a:pt x="655994" y="211585"/>
                      <a:pt x="691713" y="249685"/>
                      <a:pt x="711557" y="265560"/>
                    </a:cubicBezTo>
                    <a:cubicBezTo>
                      <a:pt x="731401" y="281435"/>
                      <a:pt x="748070" y="257226"/>
                      <a:pt x="763945" y="294135"/>
                    </a:cubicBezTo>
                    <a:cubicBezTo>
                      <a:pt x="779820" y="331044"/>
                      <a:pt x="802046" y="432247"/>
                      <a:pt x="806808" y="487016"/>
                    </a:cubicBezTo>
                    <a:cubicBezTo>
                      <a:pt x="811570" y="541785"/>
                      <a:pt x="831943" y="581340"/>
                      <a:pt x="792520" y="622747"/>
                    </a:cubicBezTo>
                    <a:cubicBezTo>
                      <a:pt x="753097" y="664154"/>
                      <a:pt x="634563" y="754510"/>
                      <a:pt x="555982" y="792610"/>
                    </a:cubicBezTo>
                    <a:cubicBezTo>
                      <a:pt x="477401" y="830710"/>
                      <a:pt x="380034" y="842352"/>
                      <a:pt x="321032" y="851348"/>
                    </a:cubicBezTo>
                    <a:cubicBezTo>
                      <a:pt x="262030" y="860344"/>
                      <a:pt x="238482" y="840235"/>
                      <a:pt x="201970" y="846585"/>
                    </a:cubicBezTo>
                    <a:cubicBezTo>
                      <a:pt x="165458" y="852935"/>
                      <a:pt x="113863" y="882304"/>
                      <a:pt x="101957" y="889448"/>
                    </a:cubicBezTo>
                    <a:cubicBezTo>
                      <a:pt x="90051" y="896592"/>
                      <a:pt x="113863" y="893417"/>
                      <a:pt x="130532" y="889448"/>
                    </a:cubicBezTo>
                    <a:cubicBezTo>
                      <a:pt x="147201" y="885479"/>
                      <a:pt x="178951" y="866429"/>
                      <a:pt x="201970" y="865635"/>
                    </a:cubicBezTo>
                    <a:cubicBezTo>
                      <a:pt x="224989" y="864841"/>
                      <a:pt x="269968" y="865106"/>
                      <a:pt x="268645" y="884685"/>
                    </a:cubicBezTo>
                    <a:cubicBezTo>
                      <a:pt x="267322" y="904264"/>
                      <a:pt x="236101" y="940248"/>
                      <a:pt x="194032" y="983110"/>
                    </a:cubicBezTo>
                    <a:cubicBezTo>
                      <a:pt x="151963" y="1025972"/>
                      <a:pt x="45865" y="1104289"/>
                      <a:pt x="16232" y="1141860"/>
                    </a:cubicBezTo>
                    <a:cubicBezTo>
                      <a:pt x="-13401" y="1179431"/>
                      <a:pt x="4326" y="1214091"/>
                      <a:pt x="16232" y="1208535"/>
                    </a:cubicBezTo>
                    <a:cubicBezTo>
                      <a:pt x="28138" y="1202979"/>
                      <a:pt x="54862" y="1143712"/>
                      <a:pt x="87670" y="1108523"/>
                    </a:cubicBezTo>
                    <a:cubicBezTo>
                      <a:pt x="120478" y="1073334"/>
                      <a:pt x="172601" y="1035763"/>
                      <a:pt x="213082" y="997398"/>
                    </a:cubicBezTo>
                    <a:cubicBezTo>
                      <a:pt x="253563" y="959033"/>
                      <a:pt x="268115" y="901883"/>
                      <a:pt x="330557" y="878335"/>
                    </a:cubicBezTo>
                    <a:cubicBezTo>
                      <a:pt x="392999" y="854787"/>
                      <a:pt x="495657" y="837589"/>
                      <a:pt x="549632" y="818010"/>
                    </a:cubicBezTo>
                    <a:cubicBezTo>
                      <a:pt x="603607" y="798431"/>
                      <a:pt x="640384" y="753716"/>
                      <a:pt x="654407" y="760860"/>
                    </a:cubicBezTo>
                    <a:cubicBezTo>
                      <a:pt x="668430" y="768004"/>
                      <a:pt x="647264" y="829917"/>
                      <a:pt x="633770" y="860873"/>
                    </a:cubicBezTo>
                    <a:cubicBezTo>
                      <a:pt x="620276" y="891829"/>
                      <a:pt x="570006" y="945804"/>
                      <a:pt x="573445" y="946598"/>
                    </a:cubicBezTo>
                    <a:cubicBezTo>
                      <a:pt x="576884" y="947392"/>
                      <a:pt x="635357" y="898973"/>
                      <a:pt x="654407" y="865635"/>
                    </a:cubicBezTo>
                    <a:cubicBezTo>
                      <a:pt x="673457" y="832298"/>
                      <a:pt x="661816" y="783350"/>
                      <a:pt x="687745" y="746573"/>
                    </a:cubicBezTo>
                    <a:cubicBezTo>
                      <a:pt x="713674" y="709796"/>
                      <a:pt x="768707" y="672754"/>
                      <a:pt x="809982" y="644973"/>
                    </a:cubicBezTo>
                    <a:cubicBezTo>
                      <a:pt x="851257" y="617192"/>
                      <a:pt x="930632" y="660318"/>
                      <a:pt x="992545" y="656085"/>
                    </a:cubicBezTo>
                    <a:cubicBezTo>
                      <a:pt x="1054458" y="651852"/>
                      <a:pt x="1122455" y="637829"/>
                      <a:pt x="1181457" y="619573"/>
                    </a:cubicBezTo>
                    <a:cubicBezTo>
                      <a:pt x="1240459" y="601317"/>
                      <a:pt x="1299461" y="559513"/>
                      <a:pt x="1346557" y="546548"/>
                    </a:cubicBezTo>
                    <a:cubicBezTo>
                      <a:pt x="1393653" y="533583"/>
                      <a:pt x="1423022" y="550516"/>
                      <a:pt x="1464032" y="541785"/>
                    </a:cubicBezTo>
                    <a:cubicBezTo>
                      <a:pt x="1505042" y="533054"/>
                      <a:pt x="1560605" y="497335"/>
                      <a:pt x="1592620" y="494160"/>
                    </a:cubicBezTo>
                    <a:cubicBezTo>
                      <a:pt x="1624635" y="490985"/>
                      <a:pt x="1613522" y="516649"/>
                      <a:pt x="1656120" y="522735"/>
                    </a:cubicBezTo>
                    <a:cubicBezTo>
                      <a:pt x="1698718" y="528821"/>
                      <a:pt x="1767245" y="532260"/>
                      <a:pt x="1848207" y="530673"/>
                    </a:cubicBezTo>
                    <a:cubicBezTo>
                      <a:pt x="1929169" y="529086"/>
                      <a:pt x="2078924" y="529614"/>
                      <a:pt x="2141895" y="513210"/>
                    </a:cubicBezTo>
                    <a:cubicBezTo>
                      <a:pt x="2204866" y="496806"/>
                      <a:pt x="2204072" y="541786"/>
                      <a:pt x="2226032" y="565598"/>
                    </a:cubicBezTo>
                    <a:cubicBezTo>
                      <a:pt x="2247992" y="589410"/>
                      <a:pt x="2264132" y="645766"/>
                      <a:pt x="2273657" y="656085"/>
                    </a:cubicBezTo>
                    <a:cubicBezTo>
                      <a:pt x="2283182" y="666404"/>
                      <a:pt x="2289532" y="645766"/>
                      <a:pt x="2283182" y="627510"/>
                    </a:cubicBezTo>
                    <a:cubicBezTo>
                      <a:pt x="2276832" y="609254"/>
                      <a:pt x="2249051" y="567979"/>
                      <a:pt x="2235557" y="546548"/>
                    </a:cubicBezTo>
                    <a:cubicBezTo>
                      <a:pt x="2222063" y="525117"/>
                      <a:pt x="2193753" y="516915"/>
                      <a:pt x="2202220" y="498923"/>
                    </a:cubicBezTo>
                    <a:cubicBezTo>
                      <a:pt x="2210687" y="480931"/>
                      <a:pt x="2263338" y="462411"/>
                      <a:pt x="2286357" y="438598"/>
                    </a:cubicBezTo>
                    <a:cubicBezTo>
                      <a:pt x="2309376" y="414786"/>
                      <a:pt x="2329749" y="380919"/>
                      <a:pt x="2340332" y="356048"/>
                    </a:cubicBezTo>
                    <a:cubicBezTo>
                      <a:pt x="2350915" y="331177"/>
                      <a:pt x="2360440" y="277467"/>
                      <a:pt x="2349857" y="2893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74" name="Freeform 173"/>
              <p:cNvSpPr/>
              <p:nvPr/>
            </p:nvSpPr>
            <p:spPr>
              <a:xfrm>
                <a:off x="2886520" y="3549982"/>
                <a:ext cx="751301" cy="347699"/>
              </a:xfrm>
              <a:custGeom>
                <a:avLst/>
                <a:gdLst>
                  <a:gd name="connsiteX0" fmla="*/ 190 w 751301"/>
                  <a:gd name="connsiteY0" fmla="*/ 199058 h 347699"/>
                  <a:gd name="connsiteX1" fmla="*/ 70040 w 751301"/>
                  <a:gd name="connsiteY1" fmla="*/ 135558 h 347699"/>
                  <a:gd name="connsiteX2" fmla="*/ 216090 w 751301"/>
                  <a:gd name="connsiteY2" fmla="*/ 180008 h 347699"/>
                  <a:gd name="connsiteX3" fmla="*/ 438340 w 751301"/>
                  <a:gd name="connsiteY3" fmla="*/ 180008 h 347699"/>
                  <a:gd name="connsiteX4" fmla="*/ 590740 w 751301"/>
                  <a:gd name="connsiteY4" fmla="*/ 91108 h 347699"/>
                  <a:gd name="connsiteX5" fmla="*/ 730440 w 751301"/>
                  <a:gd name="connsiteY5" fmla="*/ 2208 h 347699"/>
                  <a:gd name="connsiteX6" fmla="*/ 736790 w 751301"/>
                  <a:gd name="connsiteY6" fmla="*/ 33958 h 347699"/>
                  <a:gd name="connsiteX7" fmla="*/ 597090 w 751301"/>
                  <a:gd name="connsiteY7" fmla="*/ 110158 h 347699"/>
                  <a:gd name="connsiteX8" fmla="*/ 470090 w 751301"/>
                  <a:gd name="connsiteY8" fmla="*/ 199058 h 347699"/>
                  <a:gd name="connsiteX9" fmla="*/ 431990 w 751301"/>
                  <a:gd name="connsiteY9" fmla="*/ 281608 h 347699"/>
                  <a:gd name="connsiteX10" fmla="*/ 451040 w 751301"/>
                  <a:gd name="connsiteY10" fmla="*/ 332408 h 347699"/>
                  <a:gd name="connsiteX11" fmla="*/ 419290 w 751301"/>
                  <a:gd name="connsiteY11" fmla="*/ 338758 h 347699"/>
                  <a:gd name="connsiteX12" fmla="*/ 406590 w 751301"/>
                  <a:gd name="connsiteY12" fmla="*/ 218108 h 347699"/>
                  <a:gd name="connsiteX13" fmla="*/ 247840 w 751301"/>
                  <a:gd name="connsiteY13" fmla="*/ 205408 h 347699"/>
                  <a:gd name="connsiteX14" fmla="*/ 89090 w 751301"/>
                  <a:gd name="connsiteY14" fmla="*/ 173658 h 347699"/>
                  <a:gd name="connsiteX15" fmla="*/ 190 w 751301"/>
                  <a:gd name="connsiteY15" fmla="*/ 199058 h 347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301" h="347699">
                    <a:moveTo>
                      <a:pt x="190" y="199058"/>
                    </a:moveTo>
                    <a:cubicBezTo>
                      <a:pt x="-2985" y="192708"/>
                      <a:pt x="34057" y="138733"/>
                      <a:pt x="70040" y="135558"/>
                    </a:cubicBezTo>
                    <a:cubicBezTo>
                      <a:pt x="106023" y="132383"/>
                      <a:pt x="154707" y="172600"/>
                      <a:pt x="216090" y="180008"/>
                    </a:cubicBezTo>
                    <a:cubicBezTo>
                      <a:pt x="277473" y="187416"/>
                      <a:pt x="375898" y="194825"/>
                      <a:pt x="438340" y="180008"/>
                    </a:cubicBezTo>
                    <a:cubicBezTo>
                      <a:pt x="500782" y="165191"/>
                      <a:pt x="542057" y="120741"/>
                      <a:pt x="590740" y="91108"/>
                    </a:cubicBezTo>
                    <a:cubicBezTo>
                      <a:pt x="639423" y="61475"/>
                      <a:pt x="706098" y="11733"/>
                      <a:pt x="730440" y="2208"/>
                    </a:cubicBezTo>
                    <a:cubicBezTo>
                      <a:pt x="754782" y="-7317"/>
                      <a:pt x="759015" y="15966"/>
                      <a:pt x="736790" y="33958"/>
                    </a:cubicBezTo>
                    <a:cubicBezTo>
                      <a:pt x="714565" y="51950"/>
                      <a:pt x="641540" y="82641"/>
                      <a:pt x="597090" y="110158"/>
                    </a:cubicBezTo>
                    <a:cubicBezTo>
                      <a:pt x="552640" y="137675"/>
                      <a:pt x="497607" y="170483"/>
                      <a:pt x="470090" y="199058"/>
                    </a:cubicBezTo>
                    <a:cubicBezTo>
                      <a:pt x="442573" y="227633"/>
                      <a:pt x="435165" y="259383"/>
                      <a:pt x="431990" y="281608"/>
                    </a:cubicBezTo>
                    <a:cubicBezTo>
                      <a:pt x="428815" y="303833"/>
                      <a:pt x="453157" y="322883"/>
                      <a:pt x="451040" y="332408"/>
                    </a:cubicBezTo>
                    <a:cubicBezTo>
                      <a:pt x="448923" y="341933"/>
                      <a:pt x="426698" y="357808"/>
                      <a:pt x="419290" y="338758"/>
                    </a:cubicBezTo>
                    <a:cubicBezTo>
                      <a:pt x="411882" y="319708"/>
                      <a:pt x="435165" y="240333"/>
                      <a:pt x="406590" y="218108"/>
                    </a:cubicBezTo>
                    <a:cubicBezTo>
                      <a:pt x="378015" y="195883"/>
                      <a:pt x="300757" y="212816"/>
                      <a:pt x="247840" y="205408"/>
                    </a:cubicBezTo>
                    <a:cubicBezTo>
                      <a:pt x="194923" y="198000"/>
                      <a:pt x="126132" y="174716"/>
                      <a:pt x="89090" y="173658"/>
                    </a:cubicBezTo>
                    <a:cubicBezTo>
                      <a:pt x="52048" y="172600"/>
                      <a:pt x="3365" y="205408"/>
                      <a:pt x="190" y="1990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75" name="Freeform 174"/>
              <p:cNvSpPr/>
              <p:nvPr/>
            </p:nvSpPr>
            <p:spPr>
              <a:xfrm>
                <a:off x="3158768" y="3183698"/>
                <a:ext cx="742908" cy="832265"/>
              </a:xfrm>
              <a:custGeom>
                <a:avLst/>
                <a:gdLst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297334 w 741834"/>
                  <a:gd name="connsiteY3" fmla="*/ 197413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449734 w 741834"/>
                  <a:gd name="connsiteY10" fmla="*/ 254563 h 832636"/>
                  <a:gd name="connsiteX11" fmla="*/ 576734 w 741834"/>
                  <a:gd name="connsiteY11" fmla="*/ 229163 h 832636"/>
                  <a:gd name="connsiteX12" fmla="*/ 659284 w 741834"/>
                  <a:gd name="connsiteY12" fmla="*/ 299013 h 832636"/>
                  <a:gd name="connsiteX13" fmla="*/ 710084 w 741834"/>
                  <a:gd name="connsiteY13" fmla="*/ 514913 h 832636"/>
                  <a:gd name="connsiteX14" fmla="*/ 621184 w 741834"/>
                  <a:gd name="connsiteY14" fmla="*/ 654613 h 832636"/>
                  <a:gd name="connsiteX15" fmla="*/ 500534 w 741834"/>
                  <a:gd name="connsiteY15" fmla="*/ 756213 h 832636"/>
                  <a:gd name="connsiteX16" fmla="*/ 246534 w 741834"/>
                  <a:gd name="connsiteY16" fmla="*/ 800663 h 832636"/>
                  <a:gd name="connsiteX17" fmla="*/ 144934 w 741834"/>
                  <a:gd name="connsiteY17" fmla="*/ 807013 h 832636"/>
                  <a:gd name="connsiteX18" fmla="*/ 151284 w 741834"/>
                  <a:gd name="connsiteY18" fmla="*/ 832413 h 832636"/>
                  <a:gd name="connsiteX19" fmla="*/ 386234 w 741834"/>
                  <a:gd name="connsiteY19" fmla="*/ 813363 h 832636"/>
                  <a:gd name="connsiteX20" fmla="*/ 583084 w 741834"/>
                  <a:gd name="connsiteY20" fmla="*/ 724463 h 832636"/>
                  <a:gd name="connsiteX21" fmla="*/ 716434 w 741834"/>
                  <a:gd name="connsiteY21" fmla="*/ 597463 h 832636"/>
                  <a:gd name="connsiteX22" fmla="*/ 735484 w 741834"/>
                  <a:gd name="connsiteY22" fmla="*/ 387913 h 832636"/>
                  <a:gd name="connsiteX23" fmla="*/ 640234 w 741834"/>
                  <a:gd name="connsiteY23" fmla="*/ 222813 h 832636"/>
                  <a:gd name="connsiteX24" fmla="*/ 589434 w 741834"/>
                  <a:gd name="connsiteY24" fmla="*/ 152963 h 832636"/>
                  <a:gd name="connsiteX25" fmla="*/ 640234 w 741834"/>
                  <a:gd name="connsiteY25" fmla="*/ 83113 h 832636"/>
                  <a:gd name="connsiteX26" fmla="*/ 671984 w 741834"/>
                  <a:gd name="connsiteY26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297334 w 741834"/>
                  <a:gd name="connsiteY3" fmla="*/ 197413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659284 w 741834"/>
                  <a:gd name="connsiteY11" fmla="*/ 299013 h 832636"/>
                  <a:gd name="connsiteX12" fmla="*/ 710084 w 741834"/>
                  <a:gd name="connsiteY12" fmla="*/ 514913 h 832636"/>
                  <a:gd name="connsiteX13" fmla="*/ 621184 w 741834"/>
                  <a:gd name="connsiteY13" fmla="*/ 654613 h 832636"/>
                  <a:gd name="connsiteX14" fmla="*/ 500534 w 741834"/>
                  <a:gd name="connsiteY14" fmla="*/ 756213 h 832636"/>
                  <a:gd name="connsiteX15" fmla="*/ 246534 w 741834"/>
                  <a:gd name="connsiteY15" fmla="*/ 800663 h 832636"/>
                  <a:gd name="connsiteX16" fmla="*/ 144934 w 741834"/>
                  <a:gd name="connsiteY16" fmla="*/ 807013 h 832636"/>
                  <a:gd name="connsiteX17" fmla="*/ 151284 w 741834"/>
                  <a:gd name="connsiteY17" fmla="*/ 832413 h 832636"/>
                  <a:gd name="connsiteX18" fmla="*/ 386234 w 741834"/>
                  <a:gd name="connsiteY18" fmla="*/ 813363 h 832636"/>
                  <a:gd name="connsiteX19" fmla="*/ 583084 w 741834"/>
                  <a:gd name="connsiteY19" fmla="*/ 724463 h 832636"/>
                  <a:gd name="connsiteX20" fmla="*/ 716434 w 741834"/>
                  <a:gd name="connsiteY20" fmla="*/ 597463 h 832636"/>
                  <a:gd name="connsiteX21" fmla="*/ 735484 w 741834"/>
                  <a:gd name="connsiteY21" fmla="*/ 387913 h 832636"/>
                  <a:gd name="connsiteX22" fmla="*/ 640234 w 741834"/>
                  <a:gd name="connsiteY22" fmla="*/ 222813 h 832636"/>
                  <a:gd name="connsiteX23" fmla="*/ 589434 w 741834"/>
                  <a:gd name="connsiteY23" fmla="*/ 152963 h 832636"/>
                  <a:gd name="connsiteX24" fmla="*/ 640234 w 741834"/>
                  <a:gd name="connsiteY24" fmla="*/ 83113 h 832636"/>
                  <a:gd name="connsiteX25" fmla="*/ 671984 w 741834"/>
                  <a:gd name="connsiteY25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659284 w 741834"/>
                  <a:gd name="connsiteY11" fmla="*/ 299013 h 832636"/>
                  <a:gd name="connsiteX12" fmla="*/ 710084 w 741834"/>
                  <a:gd name="connsiteY12" fmla="*/ 514913 h 832636"/>
                  <a:gd name="connsiteX13" fmla="*/ 621184 w 741834"/>
                  <a:gd name="connsiteY13" fmla="*/ 654613 h 832636"/>
                  <a:gd name="connsiteX14" fmla="*/ 500534 w 741834"/>
                  <a:gd name="connsiteY14" fmla="*/ 756213 h 832636"/>
                  <a:gd name="connsiteX15" fmla="*/ 246534 w 741834"/>
                  <a:gd name="connsiteY15" fmla="*/ 800663 h 832636"/>
                  <a:gd name="connsiteX16" fmla="*/ 144934 w 741834"/>
                  <a:gd name="connsiteY16" fmla="*/ 807013 h 832636"/>
                  <a:gd name="connsiteX17" fmla="*/ 151284 w 741834"/>
                  <a:gd name="connsiteY17" fmla="*/ 832413 h 832636"/>
                  <a:gd name="connsiteX18" fmla="*/ 386234 w 741834"/>
                  <a:gd name="connsiteY18" fmla="*/ 813363 h 832636"/>
                  <a:gd name="connsiteX19" fmla="*/ 583084 w 741834"/>
                  <a:gd name="connsiteY19" fmla="*/ 724463 h 832636"/>
                  <a:gd name="connsiteX20" fmla="*/ 716434 w 741834"/>
                  <a:gd name="connsiteY20" fmla="*/ 597463 h 832636"/>
                  <a:gd name="connsiteX21" fmla="*/ 735484 w 741834"/>
                  <a:gd name="connsiteY21" fmla="*/ 387913 h 832636"/>
                  <a:gd name="connsiteX22" fmla="*/ 640234 w 741834"/>
                  <a:gd name="connsiteY22" fmla="*/ 222813 h 832636"/>
                  <a:gd name="connsiteX23" fmla="*/ 589434 w 741834"/>
                  <a:gd name="connsiteY23" fmla="*/ 152963 h 832636"/>
                  <a:gd name="connsiteX24" fmla="*/ 640234 w 741834"/>
                  <a:gd name="connsiteY24" fmla="*/ 83113 h 832636"/>
                  <a:gd name="connsiteX25" fmla="*/ 671984 w 741834"/>
                  <a:gd name="connsiteY25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710084 w 741834"/>
                  <a:gd name="connsiteY12" fmla="*/ 514913 h 832636"/>
                  <a:gd name="connsiteX13" fmla="*/ 621184 w 741834"/>
                  <a:gd name="connsiteY13" fmla="*/ 654613 h 832636"/>
                  <a:gd name="connsiteX14" fmla="*/ 500534 w 741834"/>
                  <a:gd name="connsiteY14" fmla="*/ 756213 h 832636"/>
                  <a:gd name="connsiteX15" fmla="*/ 246534 w 741834"/>
                  <a:gd name="connsiteY15" fmla="*/ 800663 h 832636"/>
                  <a:gd name="connsiteX16" fmla="*/ 144934 w 741834"/>
                  <a:gd name="connsiteY16" fmla="*/ 807013 h 832636"/>
                  <a:gd name="connsiteX17" fmla="*/ 151284 w 741834"/>
                  <a:gd name="connsiteY17" fmla="*/ 832413 h 832636"/>
                  <a:gd name="connsiteX18" fmla="*/ 386234 w 741834"/>
                  <a:gd name="connsiteY18" fmla="*/ 813363 h 832636"/>
                  <a:gd name="connsiteX19" fmla="*/ 583084 w 741834"/>
                  <a:gd name="connsiteY19" fmla="*/ 724463 h 832636"/>
                  <a:gd name="connsiteX20" fmla="*/ 716434 w 741834"/>
                  <a:gd name="connsiteY20" fmla="*/ 597463 h 832636"/>
                  <a:gd name="connsiteX21" fmla="*/ 735484 w 741834"/>
                  <a:gd name="connsiteY21" fmla="*/ 387913 h 832636"/>
                  <a:gd name="connsiteX22" fmla="*/ 640234 w 741834"/>
                  <a:gd name="connsiteY22" fmla="*/ 222813 h 832636"/>
                  <a:gd name="connsiteX23" fmla="*/ 589434 w 741834"/>
                  <a:gd name="connsiteY23" fmla="*/ 152963 h 832636"/>
                  <a:gd name="connsiteX24" fmla="*/ 640234 w 741834"/>
                  <a:gd name="connsiteY24" fmla="*/ 83113 h 832636"/>
                  <a:gd name="connsiteX25" fmla="*/ 671984 w 741834"/>
                  <a:gd name="connsiteY25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687859 w 741834"/>
                  <a:gd name="connsiteY12" fmla="*/ 578413 h 832636"/>
                  <a:gd name="connsiteX13" fmla="*/ 621184 w 741834"/>
                  <a:gd name="connsiteY13" fmla="*/ 654613 h 832636"/>
                  <a:gd name="connsiteX14" fmla="*/ 500534 w 741834"/>
                  <a:gd name="connsiteY14" fmla="*/ 756213 h 832636"/>
                  <a:gd name="connsiteX15" fmla="*/ 246534 w 741834"/>
                  <a:gd name="connsiteY15" fmla="*/ 800663 h 832636"/>
                  <a:gd name="connsiteX16" fmla="*/ 144934 w 741834"/>
                  <a:gd name="connsiteY16" fmla="*/ 807013 h 832636"/>
                  <a:gd name="connsiteX17" fmla="*/ 151284 w 741834"/>
                  <a:gd name="connsiteY17" fmla="*/ 832413 h 832636"/>
                  <a:gd name="connsiteX18" fmla="*/ 386234 w 741834"/>
                  <a:gd name="connsiteY18" fmla="*/ 813363 h 832636"/>
                  <a:gd name="connsiteX19" fmla="*/ 583084 w 741834"/>
                  <a:gd name="connsiteY19" fmla="*/ 724463 h 832636"/>
                  <a:gd name="connsiteX20" fmla="*/ 716434 w 741834"/>
                  <a:gd name="connsiteY20" fmla="*/ 597463 h 832636"/>
                  <a:gd name="connsiteX21" fmla="*/ 735484 w 741834"/>
                  <a:gd name="connsiteY21" fmla="*/ 387913 h 832636"/>
                  <a:gd name="connsiteX22" fmla="*/ 640234 w 741834"/>
                  <a:gd name="connsiteY22" fmla="*/ 222813 h 832636"/>
                  <a:gd name="connsiteX23" fmla="*/ 589434 w 741834"/>
                  <a:gd name="connsiteY23" fmla="*/ 152963 h 832636"/>
                  <a:gd name="connsiteX24" fmla="*/ 640234 w 741834"/>
                  <a:gd name="connsiteY24" fmla="*/ 83113 h 832636"/>
                  <a:gd name="connsiteX25" fmla="*/ 671984 w 741834"/>
                  <a:gd name="connsiteY25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694209 w 741834"/>
                  <a:gd name="connsiteY12" fmla="*/ 587938 h 832636"/>
                  <a:gd name="connsiteX13" fmla="*/ 621184 w 741834"/>
                  <a:gd name="connsiteY13" fmla="*/ 654613 h 832636"/>
                  <a:gd name="connsiteX14" fmla="*/ 500534 w 741834"/>
                  <a:gd name="connsiteY14" fmla="*/ 756213 h 832636"/>
                  <a:gd name="connsiteX15" fmla="*/ 246534 w 741834"/>
                  <a:gd name="connsiteY15" fmla="*/ 800663 h 832636"/>
                  <a:gd name="connsiteX16" fmla="*/ 144934 w 741834"/>
                  <a:gd name="connsiteY16" fmla="*/ 807013 h 832636"/>
                  <a:gd name="connsiteX17" fmla="*/ 151284 w 741834"/>
                  <a:gd name="connsiteY17" fmla="*/ 832413 h 832636"/>
                  <a:gd name="connsiteX18" fmla="*/ 386234 w 741834"/>
                  <a:gd name="connsiteY18" fmla="*/ 813363 h 832636"/>
                  <a:gd name="connsiteX19" fmla="*/ 583084 w 741834"/>
                  <a:gd name="connsiteY19" fmla="*/ 724463 h 832636"/>
                  <a:gd name="connsiteX20" fmla="*/ 716434 w 741834"/>
                  <a:gd name="connsiteY20" fmla="*/ 597463 h 832636"/>
                  <a:gd name="connsiteX21" fmla="*/ 735484 w 741834"/>
                  <a:gd name="connsiteY21" fmla="*/ 387913 h 832636"/>
                  <a:gd name="connsiteX22" fmla="*/ 640234 w 741834"/>
                  <a:gd name="connsiteY22" fmla="*/ 222813 h 832636"/>
                  <a:gd name="connsiteX23" fmla="*/ 589434 w 741834"/>
                  <a:gd name="connsiteY23" fmla="*/ 152963 h 832636"/>
                  <a:gd name="connsiteX24" fmla="*/ 640234 w 741834"/>
                  <a:gd name="connsiteY24" fmla="*/ 83113 h 832636"/>
                  <a:gd name="connsiteX25" fmla="*/ 671984 w 741834"/>
                  <a:gd name="connsiteY25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694209 w 741834"/>
                  <a:gd name="connsiteY12" fmla="*/ 587938 h 832636"/>
                  <a:gd name="connsiteX13" fmla="*/ 621184 w 741834"/>
                  <a:gd name="connsiteY13" fmla="*/ 654613 h 832636"/>
                  <a:gd name="connsiteX14" fmla="*/ 246534 w 741834"/>
                  <a:gd name="connsiteY14" fmla="*/ 800663 h 832636"/>
                  <a:gd name="connsiteX15" fmla="*/ 144934 w 741834"/>
                  <a:gd name="connsiteY15" fmla="*/ 807013 h 832636"/>
                  <a:gd name="connsiteX16" fmla="*/ 151284 w 741834"/>
                  <a:gd name="connsiteY16" fmla="*/ 832413 h 832636"/>
                  <a:gd name="connsiteX17" fmla="*/ 386234 w 741834"/>
                  <a:gd name="connsiteY17" fmla="*/ 813363 h 832636"/>
                  <a:gd name="connsiteX18" fmla="*/ 583084 w 741834"/>
                  <a:gd name="connsiteY18" fmla="*/ 724463 h 832636"/>
                  <a:gd name="connsiteX19" fmla="*/ 716434 w 741834"/>
                  <a:gd name="connsiteY19" fmla="*/ 597463 h 832636"/>
                  <a:gd name="connsiteX20" fmla="*/ 735484 w 741834"/>
                  <a:gd name="connsiteY20" fmla="*/ 387913 h 832636"/>
                  <a:gd name="connsiteX21" fmla="*/ 640234 w 741834"/>
                  <a:gd name="connsiteY21" fmla="*/ 222813 h 832636"/>
                  <a:gd name="connsiteX22" fmla="*/ 589434 w 741834"/>
                  <a:gd name="connsiteY22" fmla="*/ 152963 h 832636"/>
                  <a:gd name="connsiteX23" fmla="*/ 640234 w 741834"/>
                  <a:gd name="connsiteY23" fmla="*/ 83113 h 832636"/>
                  <a:gd name="connsiteX24" fmla="*/ 671984 w 741834"/>
                  <a:gd name="connsiteY24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694209 w 741834"/>
                  <a:gd name="connsiteY12" fmla="*/ 587938 h 832636"/>
                  <a:gd name="connsiteX13" fmla="*/ 579909 w 741834"/>
                  <a:gd name="connsiteY13" fmla="*/ 705413 h 832636"/>
                  <a:gd name="connsiteX14" fmla="*/ 246534 w 741834"/>
                  <a:gd name="connsiteY14" fmla="*/ 800663 h 832636"/>
                  <a:gd name="connsiteX15" fmla="*/ 144934 w 741834"/>
                  <a:gd name="connsiteY15" fmla="*/ 807013 h 832636"/>
                  <a:gd name="connsiteX16" fmla="*/ 151284 w 741834"/>
                  <a:gd name="connsiteY16" fmla="*/ 832413 h 832636"/>
                  <a:gd name="connsiteX17" fmla="*/ 386234 w 741834"/>
                  <a:gd name="connsiteY17" fmla="*/ 813363 h 832636"/>
                  <a:gd name="connsiteX18" fmla="*/ 583084 w 741834"/>
                  <a:gd name="connsiteY18" fmla="*/ 724463 h 832636"/>
                  <a:gd name="connsiteX19" fmla="*/ 716434 w 741834"/>
                  <a:gd name="connsiteY19" fmla="*/ 597463 h 832636"/>
                  <a:gd name="connsiteX20" fmla="*/ 735484 w 741834"/>
                  <a:gd name="connsiteY20" fmla="*/ 387913 h 832636"/>
                  <a:gd name="connsiteX21" fmla="*/ 640234 w 741834"/>
                  <a:gd name="connsiteY21" fmla="*/ 222813 h 832636"/>
                  <a:gd name="connsiteX22" fmla="*/ 589434 w 741834"/>
                  <a:gd name="connsiteY22" fmla="*/ 152963 h 832636"/>
                  <a:gd name="connsiteX23" fmla="*/ 640234 w 741834"/>
                  <a:gd name="connsiteY23" fmla="*/ 83113 h 832636"/>
                  <a:gd name="connsiteX24" fmla="*/ 671984 w 741834"/>
                  <a:gd name="connsiteY24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694209 w 741834"/>
                  <a:gd name="connsiteY12" fmla="*/ 587938 h 832636"/>
                  <a:gd name="connsiteX13" fmla="*/ 579909 w 741834"/>
                  <a:gd name="connsiteY13" fmla="*/ 705413 h 832636"/>
                  <a:gd name="connsiteX14" fmla="*/ 379884 w 741834"/>
                  <a:gd name="connsiteY14" fmla="*/ 794313 h 832636"/>
                  <a:gd name="connsiteX15" fmla="*/ 144934 w 741834"/>
                  <a:gd name="connsiteY15" fmla="*/ 807013 h 832636"/>
                  <a:gd name="connsiteX16" fmla="*/ 151284 w 741834"/>
                  <a:gd name="connsiteY16" fmla="*/ 832413 h 832636"/>
                  <a:gd name="connsiteX17" fmla="*/ 386234 w 741834"/>
                  <a:gd name="connsiteY17" fmla="*/ 813363 h 832636"/>
                  <a:gd name="connsiteX18" fmla="*/ 583084 w 741834"/>
                  <a:gd name="connsiteY18" fmla="*/ 724463 h 832636"/>
                  <a:gd name="connsiteX19" fmla="*/ 716434 w 741834"/>
                  <a:gd name="connsiteY19" fmla="*/ 597463 h 832636"/>
                  <a:gd name="connsiteX20" fmla="*/ 735484 w 741834"/>
                  <a:gd name="connsiteY20" fmla="*/ 387913 h 832636"/>
                  <a:gd name="connsiteX21" fmla="*/ 640234 w 741834"/>
                  <a:gd name="connsiteY21" fmla="*/ 222813 h 832636"/>
                  <a:gd name="connsiteX22" fmla="*/ 589434 w 741834"/>
                  <a:gd name="connsiteY22" fmla="*/ 152963 h 832636"/>
                  <a:gd name="connsiteX23" fmla="*/ 640234 w 741834"/>
                  <a:gd name="connsiteY23" fmla="*/ 83113 h 832636"/>
                  <a:gd name="connsiteX24" fmla="*/ 671984 w 741834"/>
                  <a:gd name="connsiteY24" fmla="*/ 563 h 832636"/>
                  <a:gd name="connsiteX0" fmla="*/ 674248 w 744098"/>
                  <a:gd name="connsiteY0" fmla="*/ 563 h 832636"/>
                  <a:gd name="connsiteX1" fmla="*/ 566298 w 744098"/>
                  <a:gd name="connsiteY1" fmla="*/ 127563 h 832636"/>
                  <a:gd name="connsiteX2" fmla="*/ 515498 w 744098"/>
                  <a:gd name="connsiteY2" fmla="*/ 197413 h 832636"/>
                  <a:gd name="connsiteX3" fmla="*/ 328173 w 744098"/>
                  <a:gd name="connsiteY3" fmla="*/ 213288 h 832636"/>
                  <a:gd name="connsiteX4" fmla="*/ 147198 w 744098"/>
                  <a:gd name="connsiteY4" fmla="*/ 159313 h 832636"/>
                  <a:gd name="connsiteX5" fmla="*/ 7498 w 744098"/>
                  <a:gd name="connsiteY5" fmla="*/ 248213 h 832636"/>
                  <a:gd name="connsiteX6" fmla="*/ 39248 w 744098"/>
                  <a:gd name="connsiteY6" fmla="*/ 254563 h 832636"/>
                  <a:gd name="connsiteX7" fmla="*/ 210698 w 744098"/>
                  <a:gd name="connsiteY7" fmla="*/ 203763 h 832636"/>
                  <a:gd name="connsiteX8" fmla="*/ 331348 w 744098"/>
                  <a:gd name="connsiteY8" fmla="*/ 241863 h 832636"/>
                  <a:gd name="connsiteX9" fmla="*/ 578998 w 744098"/>
                  <a:gd name="connsiteY9" fmla="*/ 229163 h 832636"/>
                  <a:gd name="connsiteX10" fmla="*/ 712348 w 744098"/>
                  <a:gd name="connsiteY10" fmla="*/ 397438 h 832636"/>
                  <a:gd name="connsiteX11" fmla="*/ 696473 w 744098"/>
                  <a:gd name="connsiteY11" fmla="*/ 587938 h 832636"/>
                  <a:gd name="connsiteX12" fmla="*/ 582173 w 744098"/>
                  <a:gd name="connsiteY12" fmla="*/ 705413 h 832636"/>
                  <a:gd name="connsiteX13" fmla="*/ 382148 w 744098"/>
                  <a:gd name="connsiteY13" fmla="*/ 794313 h 832636"/>
                  <a:gd name="connsiteX14" fmla="*/ 147198 w 744098"/>
                  <a:gd name="connsiteY14" fmla="*/ 807013 h 832636"/>
                  <a:gd name="connsiteX15" fmla="*/ 153548 w 744098"/>
                  <a:gd name="connsiteY15" fmla="*/ 832413 h 832636"/>
                  <a:gd name="connsiteX16" fmla="*/ 388498 w 744098"/>
                  <a:gd name="connsiteY16" fmla="*/ 813363 h 832636"/>
                  <a:gd name="connsiteX17" fmla="*/ 585348 w 744098"/>
                  <a:gd name="connsiteY17" fmla="*/ 724463 h 832636"/>
                  <a:gd name="connsiteX18" fmla="*/ 718698 w 744098"/>
                  <a:gd name="connsiteY18" fmla="*/ 597463 h 832636"/>
                  <a:gd name="connsiteX19" fmla="*/ 737748 w 744098"/>
                  <a:gd name="connsiteY19" fmla="*/ 387913 h 832636"/>
                  <a:gd name="connsiteX20" fmla="*/ 642498 w 744098"/>
                  <a:gd name="connsiteY20" fmla="*/ 222813 h 832636"/>
                  <a:gd name="connsiteX21" fmla="*/ 591698 w 744098"/>
                  <a:gd name="connsiteY21" fmla="*/ 152963 h 832636"/>
                  <a:gd name="connsiteX22" fmla="*/ 642498 w 744098"/>
                  <a:gd name="connsiteY22" fmla="*/ 83113 h 832636"/>
                  <a:gd name="connsiteX23" fmla="*/ 674248 w 744098"/>
                  <a:gd name="connsiteY23" fmla="*/ 563 h 832636"/>
                  <a:gd name="connsiteX0" fmla="*/ 672823 w 742673"/>
                  <a:gd name="connsiteY0" fmla="*/ 563 h 832636"/>
                  <a:gd name="connsiteX1" fmla="*/ 564873 w 742673"/>
                  <a:gd name="connsiteY1" fmla="*/ 127563 h 832636"/>
                  <a:gd name="connsiteX2" fmla="*/ 514073 w 742673"/>
                  <a:gd name="connsiteY2" fmla="*/ 197413 h 832636"/>
                  <a:gd name="connsiteX3" fmla="*/ 326748 w 742673"/>
                  <a:gd name="connsiteY3" fmla="*/ 213288 h 832636"/>
                  <a:gd name="connsiteX4" fmla="*/ 145773 w 742673"/>
                  <a:gd name="connsiteY4" fmla="*/ 159313 h 832636"/>
                  <a:gd name="connsiteX5" fmla="*/ 6073 w 742673"/>
                  <a:gd name="connsiteY5" fmla="*/ 248213 h 832636"/>
                  <a:gd name="connsiteX6" fmla="*/ 37823 w 742673"/>
                  <a:gd name="connsiteY6" fmla="*/ 254563 h 832636"/>
                  <a:gd name="connsiteX7" fmla="*/ 152123 w 742673"/>
                  <a:gd name="connsiteY7" fmla="*/ 194238 h 832636"/>
                  <a:gd name="connsiteX8" fmla="*/ 329923 w 742673"/>
                  <a:gd name="connsiteY8" fmla="*/ 241863 h 832636"/>
                  <a:gd name="connsiteX9" fmla="*/ 577573 w 742673"/>
                  <a:gd name="connsiteY9" fmla="*/ 229163 h 832636"/>
                  <a:gd name="connsiteX10" fmla="*/ 710923 w 742673"/>
                  <a:gd name="connsiteY10" fmla="*/ 397438 h 832636"/>
                  <a:gd name="connsiteX11" fmla="*/ 695048 w 742673"/>
                  <a:gd name="connsiteY11" fmla="*/ 587938 h 832636"/>
                  <a:gd name="connsiteX12" fmla="*/ 580748 w 742673"/>
                  <a:gd name="connsiteY12" fmla="*/ 705413 h 832636"/>
                  <a:gd name="connsiteX13" fmla="*/ 380723 w 742673"/>
                  <a:gd name="connsiteY13" fmla="*/ 794313 h 832636"/>
                  <a:gd name="connsiteX14" fmla="*/ 145773 w 742673"/>
                  <a:gd name="connsiteY14" fmla="*/ 807013 h 832636"/>
                  <a:gd name="connsiteX15" fmla="*/ 152123 w 742673"/>
                  <a:gd name="connsiteY15" fmla="*/ 832413 h 832636"/>
                  <a:gd name="connsiteX16" fmla="*/ 387073 w 742673"/>
                  <a:gd name="connsiteY16" fmla="*/ 813363 h 832636"/>
                  <a:gd name="connsiteX17" fmla="*/ 583923 w 742673"/>
                  <a:gd name="connsiteY17" fmla="*/ 724463 h 832636"/>
                  <a:gd name="connsiteX18" fmla="*/ 717273 w 742673"/>
                  <a:gd name="connsiteY18" fmla="*/ 597463 h 832636"/>
                  <a:gd name="connsiteX19" fmla="*/ 736323 w 742673"/>
                  <a:gd name="connsiteY19" fmla="*/ 387913 h 832636"/>
                  <a:gd name="connsiteX20" fmla="*/ 641073 w 742673"/>
                  <a:gd name="connsiteY20" fmla="*/ 222813 h 832636"/>
                  <a:gd name="connsiteX21" fmla="*/ 590273 w 742673"/>
                  <a:gd name="connsiteY21" fmla="*/ 152963 h 832636"/>
                  <a:gd name="connsiteX22" fmla="*/ 641073 w 742673"/>
                  <a:gd name="connsiteY22" fmla="*/ 83113 h 832636"/>
                  <a:gd name="connsiteX23" fmla="*/ 672823 w 742673"/>
                  <a:gd name="connsiteY23" fmla="*/ 563 h 832636"/>
                  <a:gd name="connsiteX0" fmla="*/ 672823 w 742673"/>
                  <a:gd name="connsiteY0" fmla="*/ 563 h 832636"/>
                  <a:gd name="connsiteX1" fmla="*/ 564873 w 742673"/>
                  <a:gd name="connsiteY1" fmla="*/ 127563 h 832636"/>
                  <a:gd name="connsiteX2" fmla="*/ 514073 w 742673"/>
                  <a:gd name="connsiteY2" fmla="*/ 197413 h 832636"/>
                  <a:gd name="connsiteX3" fmla="*/ 326748 w 742673"/>
                  <a:gd name="connsiteY3" fmla="*/ 213288 h 832636"/>
                  <a:gd name="connsiteX4" fmla="*/ 145773 w 742673"/>
                  <a:gd name="connsiteY4" fmla="*/ 159313 h 832636"/>
                  <a:gd name="connsiteX5" fmla="*/ 6073 w 742673"/>
                  <a:gd name="connsiteY5" fmla="*/ 248213 h 832636"/>
                  <a:gd name="connsiteX6" fmla="*/ 37823 w 742673"/>
                  <a:gd name="connsiteY6" fmla="*/ 254563 h 832636"/>
                  <a:gd name="connsiteX7" fmla="*/ 152123 w 742673"/>
                  <a:gd name="connsiteY7" fmla="*/ 187888 h 832636"/>
                  <a:gd name="connsiteX8" fmla="*/ 329923 w 742673"/>
                  <a:gd name="connsiteY8" fmla="*/ 241863 h 832636"/>
                  <a:gd name="connsiteX9" fmla="*/ 577573 w 742673"/>
                  <a:gd name="connsiteY9" fmla="*/ 229163 h 832636"/>
                  <a:gd name="connsiteX10" fmla="*/ 710923 w 742673"/>
                  <a:gd name="connsiteY10" fmla="*/ 397438 h 832636"/>
                  <a:gd name="connsiteX11" fmla="*/ 695048 w 742673"/>
                  <a:gd name="connsiteY11" fmla="*/ 587938 h 832636"/>
                  <a:gd name="connsiteX12" fmla="*/ 580748 w 742673"/>
                  <a:gd name="connsiteY12" fmla="*/ 705413 h 832636"/>
                  <a:gd name="connsiteX13" fmla="*/ 380723 w 742673"/>
                  <a:gd name="connsiteY13" fmla="*/ 794313 h 832636"/>
                  <a:gd name="connsiteX14" fmla="*/ 145773 w 742673"/>
                  <a:gd name="connsiteY14" fmla="*/ 807013 h 832636"/>
                  <a:gd name="connsiteX15" fmla="*/ 152123 w 742673"/>
                  <a:gd name="connsiteY15" fmla="*/ 832413 h 832636"/>
                  <a:gd name="connsiteX16" fmla="*/ 387073 w 742673"/>
                  <a:gd name="connsiteY16" fmla="*/ 813363 h 832636"/>
                  <a:gd name="connsiteX17" fmla="*/ 583923 w 742673"/>
                  <a:gd name="connsiteY17" fmla="*/ 724463 h 832636"/>
                  <a:gd name="connsiteX18" fmla="*/ 717273 w 742673"/>
                  <a:gd name="connsiteY18" fmla="*/ 597463 h 832636"/>
                  <a:gd name="connsiteX19" fmla="*/ 736323 w 742673"/>
                  <a:gd name="connsiteY19" fmla="*/ 387913 h 832636"/>
                  <a:gd name="connsiteX20" fmla="*/ 641073 w 742673"/>
                  <a:gd name="connsiteY20" fmla="*/ 222813 h 832636"/>
                  <a:gd name="connsiteX21" fmla="*/ 590273 w 742673"/>
                  <a:gd name="connsiteY21" fmla="*/ 152963 h 832636"/>
                  <a:gd name="connsiteX22" fmla="*/ 641073 w 742673"/>
                  <a:gd name="connsiteY22" fmla="*/ 83113 h 832636"/>
                  <a:gd name="connsiteX23" fmla="*/ 672823 w 742673"/>
                  <a:gd name="connsiteY23" fmla="*/ 563 h 832636"/>
                  <a:gd name="connsiteX0" fmla="*/ 672823 w 742673"/>
                  <a:gd name="connsiteY0" fmla="*/ 619 h 832692"/>
                  <a:gd name="connsiteX1" fmla="*/ 564873 w 742673"/>
                  <a:gd name="connsiteY1" fmla="*/ 127619 h 832692"/>
                  <a:gd name="connsiteX2" fmla="*/ 514073 w 742673"/>
                  <a:gd name="connsiteY2" fmla="*/ 197469 h 832692"/>
                  <a:gd name="connsiteX3" fmla="*/ 326748 w 742673"/>
                  <a:gd name="connsiteY3" fmla="*/ 213344 h 832692"/>
                  <a:gd name="connsiteX4" fmla="*/ 145773 w 742673"/>
                  <a:gd name="connsiteY4" fmla="*/ 159369 h 832692"/>
                  <a:gd name="connsiteX5" fmla="*/ 6073 w 742673"/>
                  <a:gd name="connsiteY5" fmla="*/ 248269 h 832692"/>
                  <a:gd name="connsiteX6" fmla="*/ 37823 w 742673"/>
                  <a:gd name="connsiteY6" fmla="*/ 254619 h 832692"/>
                  <a:gd name="connsiteX7" fmla="*/ 152123 w 742673"/>
                  <a:gd name="connsiteY7" fmla="*/ 187944 h 832692"/>
                  <a:gd name="connsiteX8" fmla="*/ 329923 w 742673"/>
                  <a:gd name="connsiteY8" fmla="*/ 241919 h 832692"/>
                  <a:gd name="connsiteX9" fmla="*/ 577573 w 742673"/>
                  <a:gd name="connsiteY9" fmla="*/ 229219 h 832692"/>
                  <a:gd name="connsiteX10" fmla="*/ 710923 w 742673"/>
                  <a:gd name="connsiteY10" fmla="*/ 397494 h 832692"/>
                  <a:gd name="connsiteX11" fmla="*/ 695048 w 742673"/>
                  <a:gd name="connsiteY11" fmla="*/ 587994 h 832692"/>
                  <a:gd name="connsiteX12" fmla="*/ 580748 w 742673"/>
                  <a:gd name="connsiteY12" fmla="*/ 705469 h 832692"/>
                  <a:gd name="connsiteX13" fmla="*/ 380723 w 742673"/>
                  <a:gd name="connsiteY13" fmla="*/ 794369 h 832692"/>
                  <a:gd name="connsiteX14" fmla="*/ 145773 w 742673"/>
                  <a:gd name="connsiteY14" fmla="*/ 807069 h 832692"/>
                  <a:gd name="connsiteX15" fmla="*/ 152123 w 742673"/>
                  <a:gd name="connsiteY15" fmla="*/ 832469 h 832692"/>
                  <a:gd name="connsiteX16" fmla="*/ 387073 w 742673"/>
                  <a:gd name="connsiteY16" fmla="*/ 813419 h 832692"/>
                  <a:gd name="connsiteX17" fmla="*/ 583923 w 742673"/>
                  <a:gd name="connsiteY17" fmla="*/ 724519 h 832692"/>
                  <a:gd name="connsiteX18" fmla="*/ 717273 w 742673"/>
                  <a:gd name="connsiteY18" fmla="*/ 597519 h 832692"/>
                  <a:gd name="connsiteX19" fmla="*/ 736323 w 742673"/>
                  <a:gd name="connsiteY19" fmla="*/ 387969 h 832692"/>
                  <a:gd name="connsiteX20" fmla="*/ 641073 w 742673"/>
                  <a:gd name="connsiteY20" fmla="*/ 222869 h 832692"/>
                  <a:gd name="connsiteX21" fmla="*/ 580748 w 742673"/>
                  <a:gd name="connsiteY21" fmla="*/ 175244 h 832692"/>
                  <a:gd name="connsiteX22" fmla="*/ 641073 w 742673"/>
                  <a:gd name="connsiteY22" fmla="*/ 83169 h 832692"/>
                  <a:gd name="connsiteX23" fmla="*/ 672823 w 742673"/>
                  <a:gd name="connsiteY23" fmla="*/ 619 h 832692"/>
                  <a:gd name="connsiteX0" fmla="*/ 672823 w 742673"/>
                  <a:gd name="connsiteY0" fmla="*/ 348 h 832421"/>
                  <a:gd name="connsiteX1" fmla="*/ 564873 w 742673"/>
                  <a:gd name="connsiteY1" fmla="*/ 127348 h 832421"/>
                  <a:gd name="connsiteX2" fmla="*/ 514073 w 742673"/>
                  <a:gd name="connsiteY2" fmla="*/ 197198 h 832421"/>
                  <a:gd name="connsiteX3" fmla="*/ 326748 w 742673"/>
                  <a:gd name="connsiteY3" fmla="*/ 213073 h 832421"/>
                  <a:gd name="connsiteX4" fmla="*/ 145773 w 742673"/>
                  <a:gd name="connsiteY4" fmla="*/ 159098 h 832421"/>
                  <a:gd name="connsiteX5" fmla="*/ 6073 w 742673"/>
                  <a:gd name="connsiteY5" fmla="*/ 247998 h 832421"/>
                  <a:gd name="connsiteX6" fmla="*/ 37823 w 742673"/>
                  <a:gd name="connsiteY6" fmla="*/ 254348 h 832421"/>
                  <a:gd name="connsiteX7" fmla="*/ 152123 w 742673"/>
                  <a:gd name="connsiteY7" fmla="*/ 187673 h 832421"/>
                  <a:gd name="connsiteX8" fmla="*/ 329923 w 742673"/>
                  <a:gd name="connsiteY8" fmla="*/ 241648 h 832421"/>
                  <a:gd name="connsiteX9" fmla="*/ 577573 w 742673"/>
                  <a:gd name="connsiteY9" fmla="*/ 228948 h 832421"/>
                  <a:gd name="connsiteX10" fmla="*/ 710923 w 742673"/>
                  <a:gd name="connsiteY10" fmla="*/ 397223 h 832421"/>
                  <a:gd name="connsiteX11" fmla="*/ 695048 w 742673"/>
                  <a:gd name="connsiteY11" fmla="*/ 587723 h 832421"/>
                  <a:gd name="connsiteX12" fmla="*/ 580748 w 742673"/>
                  <a:gd name="connsiteY12" fmla="*/ 705198 h 832421"/>
                  <a:gd name="connsiteX13" fmla="*/ 380723 w 742673"/>
                  <a:gd name="connsiteY13" fmla="*/ 794098 h 832421"/>
                  <a:gd name="connsiteX14" fmla="*/ 145773 w 742673"/>
                  <a:gd name="connsiteY14" fmla="*/ 806798 h 832421"/>
                  <a:gd name="connsiteX15" fmla="*/ 152123 w 742673"/>
                  <a:gd name="connsiteY15" fmla="*/ 832198 h 832421"/>
                  <a:gd name="connsiteX16" fmla="*/ 387073 w 742673"/>
                  <a:gd name="connsiteY16" fmla="*/ 813148 h 832421"/>
                  <a:gd name="connsiteX17" fmla="*/ 583923 w 742673"/>
                  <a:gd name="connsiteY17" fmla="*/ 724248 h 832421"/>
                  <a:gd name="connsiteX18" fmla="*/ 717273 w 742673"/>
                  <a:gd name="connsiteY18" fmla="*/ 597248 h 832421"/>
                  <a:gd name="connsiteX19" fmla="*/ 736323 w 742673"/>
                  <a:gd name="connsiteY19" fmla="*/ 387698 h 832421"/>
                  <a:gd name="connsiteX20" fmla="*/ 641073 w 742673"/>
                  <a:gd name="connsiteY20" fmla="*/ 222598 h 832421"/>
                  <a:gd name="connsiteX21" fmla="*/ 580748 w 742673"/>
                  <a:gd name="connsiteY21" fmla="*/ 174973 h 832421"/>
                  <a:gd name="connsiteX22" fmla="*/ 625198 w 742673"/>
                  <a:gd name="connsiteY22" fmla="*/ 92423 h 832421"/>
                  <a:gd name="connsiteX23" fmla="*/ 672823 w 742673"/>
                  <a:gd name="connsiteY23" fmla="*/ 348 h 832421"/>
                  <a:gd name="connsiteX0" fmla="*/ 672823 w 742673"/>
                  <a:gd name="connsiteY0" fmla="*/ 192 h 832265"/>
                  <a:gd name="connsiteX1" fmla="*/ 577573 w 742673"/>
                  <a:gd name="connsiteY1" fmla="*/ 117667 h 832265"/>
                  <a:gd name="connsiteX2" fmla="*/ 514073 w 742673"/>
                  <a:gd name="connsiteY2" fmla="*/ 197042 h 832265"/>
                  <a:gd name="connsiteX3" fmla="*/ 326748 w 742673"/>
                  <a:gd name="connsiteY3" fmla="*/ 212917 h 832265"/>
                  <a:gd name="connsiteX4" fmla="*/ 145773 w 742673"/>
                  <a:gd name="connsiteY4" fmla="*/ 158942 h 832265"/>
                  <a:gd name="connsiteX5" fmla="*/ 6073 w 742673"/>
                  <a:gd name="connsiteY5" fmla="*/ 247842 h 832265"/>
                  <a:gd name="connsiteX6" fmla="*/ 37823 w 742673"/>
                  <a:gd name="connsiteY6" fmla="*/ 254192 h 832265"/>
                  <a:gd name="connsiteX7" fmla="*/ 152123 w 742673"/>
                  <a:gd name="connsiteY7" fmla="*/ 187517 h 832265"/>
                  <a:gd name="connsiteX8" fmla="*/ 329923 w 742673"/>
                  <a:gd name="connsiteY8" fmla="*/ 241492 h 832265"/>
                  <a:gd name="connsiteX9" fmla="*/ 577573 w 742673"/>
                  <a:gd name="connsiteY9" fmla="*/ 228792 h 832265"/>
                  <a:gd name="connsiteX10" fmla="*/ 710923 w 742673"/>
                  <a:gd name="connsiteY10" fmla="*/ 397067 h 832265"/>
                  <a:gd name="connsiteX11" fmla="*/ 695048 w 742673"/>
                  <a:gd name="connsiteY11" fmla="*/ 587567 h 832265"/>
                  <a:gd name="connsiteX12" fmla="*/ 580748 w 742673"/>
                  <a:gd name="connsiteY12" fmla="*/ 705042 h 832265"/>
                  <a:gd name="connsiteX13" fmla="*/ 380723 w 742673"/>
                  <a:gd name="connsiteY13" fmla="*/ 793942 h 832265"/>
                  <a:gd name="connsiteX14" fmla="*/ 145773 w 742673"/>
                  <a:gd name="connsiteY14" fmla="*/ 806642 h 832265"/>
                  <a:gd name="connsiteX15" fmla="*/ 152123 w 742673"/>
                  <a:gd name="connsiteY15" fmla="*/ 832042 h 832265"/>
                  <a:gd name="connsiteX16" fmla="*/ 387073 w 742673"/>
                  <a:gd name="connsiteY16" fmla="*/ 812992 h 832265"/>
                  <a:gd name="connsiteX17" fmla="*/ 583923 w 742673"/>
                  <a:gd name="connsiteY17" fmla="*/ 724092 h 832265"/>
                  <a:gd name="connsiteX18" fmla="*/ 717273 w 742673"/>
                  <a:gd name="connsiteY18" fmla="*/ 597092 h 832265"/>
                  <a:gd name="connsiteX19" fmla="*/ 736323 w 742673"/>
                  <a:gd name="connsiteY19" fmla="*/ 387542 h 832265"/>
                  <a:gd name="connsiteX20" fmla="*/ 641073 w 742673"/>
                  <a:gd name="connsiteY20" fmla="*/ 222442 h 832265"/>
                  <a:gd name="connsiteX21" fmla="*/ 580748 w 742673"/>
                  <a:gd name="connsiteY21" fmla="*/ 174817 h 832265"/>
                  <a:gd name="connsiteX22" fmla="*/ 625198 w 742673"/>
                  <a:gd name="connsiteY22" fmla="*/ 92267 h 832265"/>
                  <a:gd name="connsiteX23" fmla="*/ 672823 w 742673"/>
                  <a:gd name="connsiteY23" fmla="*/ 192 h 832265"/>
                  <a:gd name="connsiteX0" fmla="*/ 672823 w 742908"/>
                  <a:gd name="connsiteY0" fmla="*/ 192 h 832265"/>
                  <a:gd name="connsiteX1" fmla="*/ 577573 w 742908"/>
                  <a:gd name="connsiteY1" fmla="*/ 117667 h 832265"/>
                  <a:gd name="connsiteX2" fmla="*/ 514073 w 742908"/>
                  <a:gd name="connsiteY2" fmla="*/ 197042 h 832265"/>
                  <a:gd name="connsiteX3" fmla="*/ 326748 w 742908"/>
                  <a:gd name="connsiteY3" fmla="*/ 212917 h 832265"/>
                  <a:gd name="connsiteX4" fmla="*/ 145773 w 742908"/>
                  <a:gd name="connsiteY4" fmla="*/ 158942 h 832265"/>
                  <a:gd name="connsiteX5" fmla="*/ 6073 w 742908"/>
                  <a:gd name="connsiteY5" fmla="*/ 247842 h 832265"/>
                  <a:gd name="connsiteX6" fmla="*/ 37823 w 742908"/>
                  <a:gd name="connsiteY6" fmla="*/ 254192 h 832265"/>
                  <a:gd name="connsiteX7" fmla="*/ 152123 w 742908"/>
                  <a:gd name="connsiteY7" fmla="*/ 187517 h 832265"/>
                  <a:gd name="connsiteX8" fmla="*/ 329923 w 742908"/>
                  <a:gd name="connsiteY8" fmla="*/ 241492 h 832265"/>
                  <a:gd name="connsiteX9" fmla="*/ 577573 w 742908"/>
                  <a:gd name="connsiteY9" fmla="*/ 228792 h 832265"/>
                  <a:gd name="connsiteX10" fmla="*/ 710923 w 742908"/>
                  <a:gd name="connsiteY10" fmla="*/ 397067 h 832265"/>
                  <a:gd name="connsiteX11" fmla="*/ 695048 w 742908"/>
                  <a:gd name="connsiteY11" fmla="*/ 587567 h 832265"/>
                  <a:gd name="connsiteX12" fmla="*/ 580748 w 742908"/>
                  <a:gd name="connsiteY12" fmla="*/ 705042 h 832265"/>
                  <a:gd name="connsiteX13" fmla="*/ 380723 w 742908"/>
                  <a:gd name="connsiteY13" fmla="*/ 793942 h 832265"/>
                  <a:gd name="connsiteX14" fmla="*/ 145773 w 742908"/>
                  <a:gd name="connsiteY14" fmla="*/ 806642 h 832265"/>
                  <a:gd name="connsiteX15" fmla="*/ 152123 w 742908"/>
                  <a:gd name="connsiteY15" fmla="*/ 832042 h 832265"/>
                  <a:gd name="connsiteX16" fmla="*/ 387073 w 742908"/>
                  <a:gd name="connsiteY16" fmla="*/ 812992 h 832265"/>
                  <a:gd name="connsiteX17" fmla="*/ 583923 w 742908"/>
                  <a:gd name="connsiteY17" fmla="*/ 724092 h 832265"/>
                  <a:gd name="connsiteX18" fmla="*/ 717273 w 742908"/>
                  <a:gd name="connsiteY18" fmla="*/ 597092 h 832265"/>
                  <a:gd name="connsiteX19" fmla="*/ 736323 w 742908"/>
                  <a:gd name="connsiteY19" fmla="*/ 387542 h 832265"/>
                  <a:gd name="connsiteX20" fmla="*/ 637898 w 742908"/>
                  <a:gd name="connsiteY20" fmla="*/ 222442 h 832265"/>
                  <a:gd name="connsiteX21" fmla="*/ 580748 w 742908"/>
                  <a:gd name="connsiteY21" fmla="*/ 174817 h 832265"/>
                  <a:gd name="connsiteX22" fmla="*/ 625198 w 742908"/>
                  <a:gd name="connsiteY22" fmla="*/ 92267 h 832265"/>
                  <a:gd name="connsiteX23" fmla="*/ 672823 w 742908"/>
                  <a:gd name="connsiteY23" fmla="*/ 192 h 832265"/>
                  <a:gd name="connsiteX0" fmla="*/ 672823 w 742908"/>
                  <a:gd name="connsiteY0" fmla="*/ 192 h 832265"/>
                  <a:gd name="connsiteX1" fmla="*/ 577573 w 742908"/>
                  <a:gd name="connsiteY1" fmla="*/ 117667 h 832265"/>
                  <a:gd name="connsiteX2" fmla="*/ 514073 w 742908"/>
                  <a:gd name="connsiteY2" fmla="*/ 197042 h 832265"/>
                  <a:gd name="connsiteX3" fmla="*/ 326748 w 742908"/>
                  <a:gd name="connsiteY3" fmla="*/ 212917 h 832265"/>
                  <a:gd name="connsiteX4" fmla="*/ 145773 w 742908"/>
                  <a:gd name="connsiteY4" fmla="*/ 158942 h 832265"/>
                  <a:gd name="connsiteX5" fmla="*/ 6073 w 742908"/>
                  <a:gd name="connsiteY5" fmla="*/ 247842 h 832265"/>
                  <a:gd name="connsiteX6" fmla="*/ 37823 w 742908"/>
                  <a:gd name="connsiteY6" fmla="*/ 254192 h 832265"/>
                  <a:gd name="connsiteX7" fmla="*/ 152123 w 742908"/>
                  <a:gd name="connsiteY7" fmla="*/ 187517 h 832265"/>
                  <a:gd name="connsiteX8" fmla="*/ 329923 w 742908"/>
                  <a:gd name="connsiteY8" fmla="*/ 241492 h 832265"/>
                  <a:gd name="connsiteX9" fmla="*/ 590273 w 742908"/>
                  <a:gd name="connsiteY9" fmla="*/ 228792 h 832265"/>
                  <a:gd name="connsiteX10" fmla="*/ 710923 w 742908"/>
                  <a:gd name="connsiteY10" fmla="*/ 397067 h 832265"/>
                  <a:gd name="connsiteX11" fmla="*/ 695048 w 742908"/>
                  <a:gd name="connsiteY11" fmla="*/ 587567 h 832265"/>
                  <a:gd name="connsiteX12" fmla="*/ 580748 w 742908"/>
                  <a:gd name="connsiteY12" fmla="*/ 705042 h 832265"/>
                  <a:gd name="connsiteX13" fmla="*/ 380723 w 742908"/>
                  <a:gd name="connsiteY13" fmla="*/ 793942 h 832265"/>
                  <a:gd name="connsiteX14" fmla="*/ 145773 w 742908"/>
                  <a:gd name="connsiteY14" fmla="*/ 806642 h 832265"/>
                  <a:gd name="connsiteX15" fmla="*/ 152123 w 742908"/>
                  <a:gd name="connsiteY15" fmla="*/ 832042 h 832265"/>
                  <a:gd name="connsiteX16" fmla="*/ 387073 w 742908"/>
                  <a:gd name="connsiteY16" fmla="*/ 812992 h 832265"/>
                  <a:gd name="connsiteX17" fmla="*/ 583923 w 742908"/>
                  <a:gd name="connsiteY17" fmla="*/ 724092 h 832265"/>
                  <a:gd name="connsiteX18" fmla="*/ 717273 w 742908"/>
                  <a:gd name="connsiteY18" fmla="*/ 597092 h 832265"/>
                  <a:gd name="connsiteX19" fmla="*/ 736323 w 742908"/>
                  <a:gd name="connsiteY19" fmla="*/ 387542 h 832265"/>
                  <a:gd name="connsiteX20" fmla="*/ 637898 w 742908"/>
                  <a:gd name="connsiteY20" fmla="*/ 222442 h 832265"/>
                  <a:gd name="connsiteX21" fmla="*/ 580748 w 742908"/>
                  <a:gd name="connsiteY21" fmla="*/ 174817 h 832265"/>
                  <a:gd name="connsiteX22" fmla="*/ 625198 w 742908"/>
                  <a:gd name="connsiteY22" fmla="*/ 92267 h 832265"/>
                  <a:gd name="connsiteX23" fmla="*/ 672823 w 742908"/>
                  <a:gd name="connsiteY23" fmla="*/ 192 h 832265"/>
                  <a:gd name="connsiteX0" fmla="*/ 672823 w 742908"/>
                  <a:gd name="connsiteY0" fmla="*/ 192 h 832265"/>
                  <a:gd name="connsiteX1" fmla="*/ 577573 w 742908"/>
                  <a:gd name="connsiteY1" fmla="*/ 117667 h 832265"/>
                  <a:gd name="connsiteX2" fmla="*/ 514073 w 742908"/>
                  <a:gd name="connsiteY2" fmla="*/ 197042 h 832265"/>
                  <a:gd name="connsiteX3" fmla="*/ 326748 w 742908"/>
                  <a:gd name="connsiteY3" fmla="*/ 212917 h 832265"/>
                  <a:gd name="connsiteX4" fmla="*/ 145773 w 742908"/>
                  <a:gd name="connsiteY4" fmla="*/ 158942 h 832265"/>
                  <a:gd name="connsiteX5" fmla="*/ 6073 w 742908"/>
                  <a:gd name="connsiteY5" fmla="*/ 247842 h 832265"/>
                  <a:gd name="connsiteX6" fmla="*/ 37823 w 742908"/>
                  <a:gd name="connsiteY6" fmla="*/ 254192 h 832265"/>
                  <a:gd name="connsiteX7" fmla="*/ 152123 w 742908"/>
                  <a:gd name="connsiteY7" fmla="*/ 187517 h 832265"/>
                  <a:gd name="connsiteX8" fmla="*/ 329923 w 742908"/>
                  <a:gd name="connsiteY8" fmla="*/ 241492 h 832265"/>
                  <a:gd name="connsiteX9" fmla="*/ 590273 w 742908"/>
                  <a:gd name="connsiteY9" fmla="*/ 228792 h 832265"/>
                  <a:gd name="connsiteX10" fmla="*/ 710923 w 742908"/>
                  <a:gd name="connsiteY10" fmla="*/ 397067 h 832265"/>
                  <a:gd name="connsiteX11" fmla="*/ 695048 w 742908"/>
                  <a:gd name="connsiteY11" fmla="*/ 587567 h 832265"/>
                  <a:gd name="connsiteX12" fmla="*/ 580748 w 742908"/>
                  <a:gd name="connsiteY12" fmla="*/ 705042 h 832265"/>
                  <a:gd name="connsiteX13" fmla="*/ 380723 w 742908"/>
                  <a:gd name="connsiteY13" fmla="*/ 793942 h 832265"/>
                  <a:gd name="connsiteX14" fmla="*/ 145773 w 742908"/>
                  <a:gd name="connsiteY14" fmla="*/ 806642 h 832265"/>
                  <a:gd name="connsiteX15" fmla="*/ 152123 w 742908"/>
                  <a:gd name="connsiteY15" fmla="*/ 832042 h 832265"/>
                  <a:gd name="connsiteX16" fmla="*/ 387073 w 742908"/>
                  <a:gd name="connsiteY16" fmla="*/ 812992 h 832265"/>
                  <a:gd name="connsiteX17" fmla="*/ 583923 w 742908"/>
                  <a:gd name="connsiteY17" fmla="*/ 724092 h 832265"/>
                  <a:gd name="connsiteX18" fmla="*/ 717273 w 742908"/>
                  <a:gd name="connsiteY18" fmla="*/ 597092 h 832265"/>
                  <a:gd name="connsiteX19" fmla="*/ 736323 w 742908"/>
                  <a:gd name="connsiteY19" fmla="*/ 387542 h 832265"/>
                  <a:gd name="connsiteX20" fmla="*/ 637898 w 742908"/>
                  <a:gd name="connsiteY20" fmla="*/ 222442 h 832265"/>
                  <a:gd name="connsiteX21" fmla="*/ 580748 w 742908"/>
                  <a:gd name="connsiteY21" fmla="*/ 174817 h 832265"/>
                  <a:gd name="connsiteX22" fmla="*/ 625198 w 742908"/>
                  <a:gd name="connsiteY22" fmla="*/ 92267 h 832265"/>
                  <a:gd name="connsiteX23" fmla="*/ 672823 w 742908"/>
                  <a:gd name="connsiteY23" fmla="*/ 192 h 832265"/>
                  <a:gd name="connsiteX0" fmla="*/ 672823 w 742908"/>
                  <a:gd name="connsiteY0" fmla="*/ 192 h 832265"/>
                  <a:gd name="connsiteX1" fmla="*/ 577573 w 742908"/>
                  <a:gd name="connsiteY1" fmla="*/ 117667 h 832265"/>
                  <a:gd name="connsiteX2" fmla="*/ 514073 w 742908"/>
                  <a:gd name="connsiteY2" fmla="*/ 197042 h 832265"/>
                  <a:gd name="connsiteX3" fmla="*/ 326748 w 742908"/>
                  <a:gd name="connsiteY3" fmla="*/ 212917 h 832265"/>
                  <a:gd name="connsiteX4" fmla="*/ 145773 w 742908"/>
                  <a:gd name="connsiteY4" fmla="*/ 158942 h 832265"/>
                  <a:gd name="connsiteX5" fmla="*/ 6073 w 742908"/>
                  <a:gd name="connsiteY5" fmla="*/ 247842 h 832265"/>
                  <a:gd name="connsiteX6" fmla="*/ 37823 w 742908"/>
                  <a:gd name="connsiteY6" fmla="*/ 254192 h 832265"/>
                  <a:gd name="connsiteX7" fmla="*/ 152123 w 742908"/>
                  <a:gd name="connsiteY7" fmla="*/ 187517 h 832265"/>
                  <a:gd name="connsiteX8" fmla="*/ 329923 w 742908"/>
                  <a:gd name="connsiteY8" fmla="*/ 241492 h 832265"/>
                  <a:gd name="connsiteX9" fmla="*/ 590273 w 742908"/>
                  <a:gd name="connsiteY9" fmla="*/ 228792 h 832265"/>
                  <a:gd name="connsiteX10" fmla="*/ 710923 w 742908"/>
                  <a:gd name="connsiteY10" fmla="*/ 397067 h 832265"/>
                  <a:gd name="connsiteX11" fmla="*/ 695048 w 742908"/>
                  <a:gd name="connsiteY11" fmla="*/ 587567 h 832265"/>
                  <a:gd name="connsiteX12" fmla="*/ 580748 w 742908"/>
                  <a:gd name="connsiteY12" fmla="*/ 705042 h 832265"/>
                  <a:gd name="connsiteX13" fmla="*/ 380723 w 742908"/>
                  <a:gd name="connsiteY13" fmla="*/ 793942 h 832265"/>
                  <a:gd name="connsiteX14" fmla="*/ 145773 w 742908"/>
                  <a:gd name="connsiteY14" fmla="*/ 806642 h 832265"/>
                  <a:gd name="connsiteX15" fmla="*/ 152123 w 742908"/>
                  <a:gd name="connsiteY15" fmla="*/ 832042 h 832265"/>
                  <a:gd name="connsiteX16" fmla="*/ 387073 w 742908"/>
                  <a:gd name="connsiteY16" fmla="*/ 812992 h 832265"/>
                  <a:gd name="connsiteX17" fmla="*/ 583923 w 742908"/>
                  <a:gd name="connsiteY17" fmla="*/ 724092 h 832265"/>
                  <a:gd name="connsiteX18" fmla="*/ 717273 w 742908"/>
                  <a:gd name="connsiteY18" fmla="*/ 597092 h 832265"/>
                  <a:gd name="connsiteX19" fmla="*/ 736323 w 742908"/>
                  <a:gd name="connsiteY19" fmla="*/ 387542 h 832265"/>
                  <a:gd name="connsiteX20" fmla="*/ 637898 w 742908"/>
                  <a:gd name="connsiteY20" fmla="*/ 222442 h 832265"/>
                  <a:gd name="connsiteX21" fmla="*/ 580748 w 742908"/>
                  <a:gd name="connsiteY21" fmla="*/ 174817 h 832265"/>
                  <a:gd name="connsiteX22" fmla="*/ 625198 w 742908"/>
                  <a:gd name="connsiteY22" fmla="*/ 92267 h 832265"/>
                  <a:gd name="connsiteX23" fmla="*/ 672823 w 742908"/>
                  <a:gd name="connsiteY23" fmla="*/ 192 h 832265"/>
                  <a:gd name="connsiteX0" fmla="*/ 672823 w 742908"/>
                  <a:gd name="connsiteY0" fmla="*/ 192 h 832265"/>
                  <a:gd name="connsiteX1" fmla="*/ 577573 w 742908"/>
                  <a:gd name="connsiteY1" fmla="*/ 117667 h 832265"/>
                  <a:gd name="connsiteX2" fmla="*/ 514073 w 742908"/>
                  <a:gd name="connsiteY2" fmla="*/ 197042 h 832265"/>
                  <a:gd name="connsiteX3" fmla="*/ 326748 w 742908"/>
                  <a:gd name="connsiteY3" fmla="*/ 212917 h 832265"/>
                  <a:gd name="connsiteX4" fmla="*/ 145773 w 742908"/>
                  <a:gd name="connsiteY4" fmla="*/ 158942 h 832265"/>
                  <a:gd name="connsiteX5" fmla="*/ 6073 w 742908"/>
                  <a:gd name="connsiteY5" fmla="*/ 247842 h 832265"/>
                  <a:gd name="connsiteX6" fmla="*/ 37823 w 742908"/>
                  <a:gd name="connsiteY6" fmla="*/ 254192 h 832265"/>
                  <a:gd name="connsiteX7" fmla="*/ 152123 w 742908"/>
                  <a:gd name="connsiteY7" fmla="*/ 187517 h 832265"/>
                  <a:gd name="connsiteX8" fmla="*/ 329923 w 742908"/>
                  <a:gd name="connsiteY8" fmla="*/ 241492 h 832265"/>
                  <a:gd name="connsiteX9" fmla="*/ 590273 w 742908"/>
                  <a:gd name="connsiteY9" fmla="*/ 228792 h 832265"/>
                  <a:gd name="connsiteX10" fmla="*/ 717273 w 742908"/>
                  <a:gd name="connsiteY10" fmla="*/ 393892 h 832265"/>
                  <a:gd name="connsiteX11" fmla="*/ 695048 w 742908"/>
                  <a:gd name="connsiteY11" fmla="*/ 587567 h 832265"/>
                  <a:gd name="connsiteX12" fmla="*/ 580748 w 742908"/>
                  <a:gd name="connsiteY12" fmla="*/ 705042 h 832265"/>
                  <a:gd name="connsiteX13" fmla="*/ 380723 w 742908"/>
                  <a:gd name="connsiteY13" fmla="*/ 793942 h 832265"/>
                  <a:gd name="connsiteX14" fmla="*/ 145773 w 742908"/>
                  <a:gd name="connsiteY14" fmla="*/ 806642 h 832265"/>
                  <a:gd name="connsiteX15" fmla="*/ 152123 w 742908"/>
                  <a:gd name="connsiteY15" fmla="*/ 832042 h 832265"/>
                  <a:gd name="connsiteX16" fmla="*/ 387073 w 742908"/>
                  <a:gd name="connsiteY16" fmla="*/ 812992 h 832265"/>
                  <a:gd name="connsiteX17" fmla="*/ 583923 w 742908"/>
                  <a:gd name="connsiteY17" fmla="*/ 724092 h 832265"/>
                  <a:gd name="connsiteX18" fmla="*/ 717273 w 742908"/>
                  <a:gd name="connsiteY18" fmla="*/ 597092 h 832265"/>
                  <a:gd name="connsiteX19" fmla="*/ 736323 w 742908"/>
                  <a:gd name="connsiteY19" fmla="*/ 387542 h 832265"/>
                  <a:gd name="connsiteX20" fmla="*/ 637898 w 742908"/>
                  <a:gd name="connsiteY20" fmla="*/ 222442 h 832265"/>
                  <a:gd name="connsiteX21" fmla="*/ 580748 w 742908"/>
                  <a:gd name="connsiteY21" fmla="*/ 174817 h 832265"/>
                  <a:gd name="connsiteX22" fmla="*/ 625198 w 742908"/>
                  <a:gd name="connsiteY22" fmla="*/ 92267 h 832265"/>
                  <a:gd name="connsiteX23" fmla="*/ 672823 w 742908"/>
                  <a:gd name="connsiteY23" fmla="*/ 192 h 83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42908" h="832265">
                    <a:moveTo>
                      <a:pt x="672823" y="192"/>
                    </a:moveTo>
                    <a:cubicBezTo>
                      <a:pt x="664886" y="4425"/>
                      <a:pt x="604031" y="84859"/>
                      <a:pt x="577573" y="117667"/>
                    </a:cubicBezTo>
                    <a:cubicBezTo>
                      <a:pt x="551115" y="150475"/>
                      <a:pt x="555877" y="181167"/>
                      <a:pt x="514073" y="197042"/>
                    </a:cubicBezTo>
                    <a:cubicBezTo>
                      <a:pt x="472269" y="212917"/>
                      <a:pt x="388131" y="219267"/>
                      <a:pt x="326748" y="212917"/>
                    </a:cubicBezTo>
                    <a:cubicBezTo>
                      <a:pt x="265365" y="206567"/>
                      <a:pt x="199219" y="153121"/>
                      <a:pt x="145773" y="158942"/>
                    </a:cubicBezTo>
                    <a:cubicBezTo>
                      <a:pt x="92327" y="164763"/>
                      <a:pt x="24065" y="231967"/>
                      <a:pt x="6073" y="247842"/>
                    </a:cubicBezTo>
                    <a:cubicBezTo>
                      <a:pt x="-11919" y="263717"/>
                      <a:pt x="13481" y="264246"/>
                      <a:pt x="37823" y="254192"/>
                    </a:cubicBezTo>
                    <a:cubicBezTo>
                      <a:pt x="62165" y="244138"/>
                      <a:pt x="103440" y="189634"/>
                      <a:pt x="152123" y="187517"/>
                    </a:cubicBezTo>
                    <a:cubicBezTo>
                      <a:pt x="200806" y="185400"/>
                      <a:pt x="256898" y="234613"/>
                      <a:pt x="329923" y="241492"/>
                    </a:cubicBezTo>
                    <a:cubicBezTo>
                      <a:pt x="402948" y="248371"/>
                      <a:pt x="525715" y="203392"/>
                      <a:pt x="590273" y="228792"/>
                    </a:cubicBezTo>
                    <a:cubicBezTo>
                      <a:pt x="654831" y="254192"/>
                      <a:pt x="706161" y="334096"/>
                      <a:pt x="717273" y="393892"/>
                    </a:cubicBezTo>
                    <a:cubicBezTo>
                      <a:pt x="728385" y="453688"/>
                      <a:pt x="717802" y="535709"/>
                      <a:pt x="695048" y="587567"/>
                    </a:cubicBezTo>
                    <a:cubicBezTo>
                      <a:pt x="672294" y="639425"/>
                      <a:pt x="633135" y="670646"/>
                      <a:pt x="580748" y="705042"/>
                    </a:cubicBezTo>
                    <a:cubicBezTo>
                      <a:pt x="528361" y="739438"/>
                      <a:pt x="453219" y="777009"/>
                      <a:pt x="380723" y="793942"/>
                    </a:cubicBezTo>
                    <a:cubicBezTo>
                      <a:pt x="308227" y="810875"/>
                      <a:pt x="183873" y="800292"/>
                      <a:pt x="145773" y="806642"/>
                    </a:cubicBezTo>
                    <a:cubicBezTo>
                      <a:pt x="107673" y="812992"/>
                      <a:pt x="111906" y="830984"/>
                      <a:pt x="152123" y="832042"/>
                    </a:cubicBezTo>
                    <a:cubicBezTo>
                      <a:pt x="192340" y="833100"/>
                      <a:pt x="315106" y="830984"/>
                      <a:pt x="387073" y="812992"/>
                    </a:cubicBezTo>
                    <a:cubicBezTo>
                      <a:pt x="459040" y="795000"/>
                      <a:pt x="528890" y="760075"/>
                      <a:pt x="583923" y="724092"/>
                    </a:cubicBezTo>
                    <a:cubicBezTo>
                      <a:pt x="638956" y="688109"/>
                      <a:pt x="691873" y="653184"/>
                      <a:pt x="717273" y="597092"/>
                    </a:cubicBezTo>
                    <a:cubicBezTo>
                      <a:pt x="742673" y="541000"/>
                      <a:pt x="749552" y="449984"/>
                      <a:pt x="736323" y="387542"/>
                    </a:cubicBezTo>
                    <a:cubicBezTo>
                      <a:pt x="723094" y="325100"/>
                      <a:pt x="663827" y="257896"/>
                      <a:pt x="637898" y="222442"/>
                    </a:cubicBezTo>
                    <a:cubicBezTo>
                      <a:pt x="611969" y="186988"/>
                      <a:pt x="580748" y="198100"/>
                      <a:pt x="580748" y="174817"/>
                    </a:cubicBezTo>
                    <a:cubicBezTo>
                      <a:pt x="580748" y="151534"/>
                      <a:pt x="609852" y="121371"/>
                      <a:pt x="625198" y="92267"/>
                    </a:cubicBezTo>
                    <a:cubicBezTo>
                      <a:pt x="640544" y="63163"/>
                      <a:pt x="680760" y="-4041"/>
                      <a:pt x="672823" y="1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76" name="Freeform 175"/>
              <p:cNvSpPr/>
              <p:nvPr/>
            </p:nvSpPr>
            <p:spPr>
              <a:xfrm>
                <a:off x="2972921" y="1671601"/>
                <a:ext cx="1592223" cy="1396511"/>
              </a:xfrm>
              <a:custGeom>
                <a:avLst/>
                <a:gdLst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205254 w 1592223"/>
                  <a:gd name="connsiteY18" fmla="*/ 489200 h 1395137"/>
                  <a:gd name="connsiteX19" fmla="*/ 300504 w 1592223"/>
                  <a:gd name="connsiteY19" fmla="*/ 422525 h 1395137"/>
                  <a:gd name="connsiteX20" fmla="*/ 395754 w 1592223"/>
                  <a:gd name="connsiteY20" fmla="*/ 381250 h 1395137"/>
                  <a:gd name="connsiteX21" fmla="*/ 500529 w 1592223"/>
                  <a:gd name="connsiteY21" fmla="*/ 362200 h 1395137"/>
                  <a:gd name="connsiteX22" fmla="*/ 576729 w 1592223"/>
                  <a:gd name="connsiteY22" fmla="*/ 311400 h 1395137"/>
                  <a:gd name="connsiteX23" fmla="*/ 624354 w 1592223"/>
                  <a:gd name="connsiteY23" fmla="*/ 276475 h 1395137"/>
                  <a:gd name="connsiteX24" fmla="*/ 646579 w 1592223"/>
                  <a:gd name="connsiteY24" fmla="*/ 203450 h 1395137"/>
                  <a:gd name="connsiteX25" fmla="*/ 659279 w 1592223"/>
                  <a:gd name="connsiteY25" fmla="*/ 219325 h 1395137"/>
                  <a:gd name="connsiteX26" fmla="*/ 649754 w 1592223"/>
                  <a:gd name="connsiteY26" fmla="*/ 270125 h 1395137"/>
                  <a:gd name="connsiteX27" fmla="*/ 700554 w 1592223"/>
                  <a:gd name="connsiteY27" fmla="*/ 273300 h 1395137"/>
                  <a:gd name="connsiteX28" fmla="*/ 633879 w 1592223"/>
                  <a:gd name="connsiteY28" fmla="*/ 314575 h 1395137"/>
                  <a:gd name="connsiteX29" fmla="*/ 510054 w 1592223"/>
                  <a:gd name="connsiteY29" fmla="*/ 397125 h 1395137"/>
                  <a:gd name="connsiteX30" fmla="*/ 329079 w 1592223"/>
                  <a:gd name="connsiteY30" fmla="*/ 444750 h 1395137"/>
                  <a:gd name="connsiteX31" fmla="*/ 205254 w 1592223"/>
                  <a:gd name="connsiteY31" fmla="*/ 543175 h 1395137"/>
                  <a:gd name="connsiteX32" fmla="*/ 157629 w 1592223"/>
                  <a:gd name="connsiteY32" fmla="*/ 600325 h 1395137"/>
                  <a:gd name="connsiteX33" fmla="*/ 125879 w 1592223"/>
                  <a:gd name="connsiteY33" fmla="*/ 755900 h 1395137"/>
                  <a:gd name="connsiteX34" fmla="*/ 119529 w 1592223"/>
                  <a:gd name="connsiteY34" fmla="*/ 867025 h 1395137"/>
                  <a:gd name="connsiteX35" fmla="*/ 129054 w 1592223"/>
                  <a:gd name="connsiteY35" fmla="*/ 892425 h 1395137"/>
                  <a:gd name="connsiteX36" fmla="*/ 240179 w 1592223"/>
                  <a:gd name="connsiteY36" fmla="*/ 949575 h 1395137"/>
                  <a:gd name="connsiteX37" fmla="*/ 341779 w 1592223"/>
                  <a:gd name="connsiteY37" fmla="*/ 978150 h 1395137"/>
                  <a:gd name="connsiteX38" fmla="*/ 357654 w 1592223"/>
                  <a:gd name="connsiteY38" fmla="*/ 936875 h 1395137"/>
                  <a:gd name="connsiteX39" fmla="*/ 379879 w 1592223"/>
                  <a:gd name="connsiteY39" fmla="*/ 765425 h 1395137"/>
                  <a:gd name="connsiteX40" fmla="*/ 487829 w 1592223"/>
                  <a:gd name="connsiteY40" fmla="*/ 565400 h 1395137"/>
                  <a:gd name="connsiteX41" fmla="*/ 665629 w 1592223"/>
                  <a:gd name="connsiteY41" fmla="*/ 435225 h 1395137"/>
                  <a:gd name="connsiteX42" fmla="*/ 868829 w 1592223"/>
                  <a:gd name="connsiteY42" fmla="*/ 317750 h 1395137"/>
                  <a:gd name="connsiteX43" fmla="*/ 1119654 w 1592223"/>
                  <a:gd name="connsiteY43" fmla="*/ 270125 h 1395137"/>
                  <a:gd name="connsiteX44" fmla="*/ 1380004 w 1592223"/>
                  <a:gd name="connsiteY44" fmla="*/ 276475 h 1395137"/>
                  <a:gd name="connsiteX45" fmla="*/ 1414929 w 1592223"/>
                  <a:gd name="connsiteY45" fmla="*/ 263775 h 1395137"/>
                  <a:gd name="connsiteX46" fmla="*/ 1414929 w 1592223"/>
                  <a:gd name="connsiteY46" fmla="*/ 168525 h 1395137"/>
                  <a:gd name="connsiteX47" fmla="*/ 1402229 w 1592223"/>
                  <a:gd name="connsiteY47" fmla="*/ 117725 h 1395137"/>
                  <a:gd name="connsiteX48" fmla="*/ 1326029 w 1592223"/>
                  <a:gd name="connsiteY48" fmla="*/ 76450 h 1395137"/>
                  <a:gd name="connsiteX49" fmla="*/ 1253004 w 1592223"/>
                  <a:gd name="connsiteY49" fmla="*/ 22475 h 1395137"/>
                  <a:gd name="connsiteX50" fmla="*/ 1272054 w 1592223"/>
                  <a:gd name="connsiteY50" fmla="*/ 250 h 1395137"/>
                  <a:gd name="connsiteX51" fmla="*/ 1332379 w 1592223"/>
                  <a:gd name="connsiteY51" fmla="*/ 35175 h 1395137"/>
                  <a:gd name="connsiteX52" fmla="*/ 1440329 w 1592223"/>
                  <a:gd name="connsiteY52" fmla="*/ 92325 h 1395137"/>
                  <a:gd name="connsiteX53" fmla="*/ 1522879 w 1592223"/>
                  <a:gd name="connsiteY53" fmla="*/ 98675 h 1395137"/>
                  <a:gd name="connsiteX54" fmla="*/ 1586379 w 1592223"/>
                  <a:gd name="connsiteY54" fmla="*/ 89150 h 1395137"/>
                  <a:gd name="connsiteX55" fmla="*/ 1580029 w 1592223"/>
                  <a:gd name="connsiteY55" fmla="*/ 101850 h 1395137"/>
                  <a:gd name="connsiteX56" fmla="*/ 1503829 w 1592223"/>
                  <a:gd name="connsiteY56" fmla="*/ 111375 h 1395137"/>
                  <a:gd name="connsiteX57" fmla="*/ 1440329 w 1592223"/>
                  <a:gd name="connsiteY57" fmla="*/ 120900 h 1395137"/>
                  <a:gd name="connsiteX58" fmla="*/ 1437154 w 1592223"/>
                  <a:gd name="connsiteY58" fmla="*/ 203450 h 1395137"/>
                  <a:gd name="connsiteX59" fmla="*/ 1430804 w 1592223"/>
                  <a:gd name="connsiteY59" fmla="*/ 289175 h 1395137"/>
                  <a:gd name="connsiteX60" fmla="*/ 1437154 w 1592223"/>
                  <a:gd name="connsiteY60" fmla="*/ 330450 h 1395137"/>
                  <a:gd name="connsiteX61" fmla="*/ 1392704 w 1592223"/>
                  <a:gd name="connsiteY61" fmla="*/ 295525 h 1395137"/>
                  <a:gd name="connsiteX62" fmla="*/ 1164104 w 1592223"/>
                  <a:gd name="connsiteY62" fmla="*/ 295525 h 1395137"/>
                  <a:gd name="connsiteX63" fmla="*/ 989479 w 1592223"/>
                  <a:gd name="connsiteY63" fmla="*/ 314575 h 1395137"/>
                  <a:gd name="connsiteX64" fmla="*/ 837079 w 1592223"/>
                  <a:gd name="connsiteY64" fmla="*/ 365375 h 1395137"/>
                  <a:gd name="connsiteX65" fmla="*/ 703729 w 1592223"/>
                  <a:gd name="connsiteY65" fmla="*/ 444750 h 1395137"/>
                  <a:gd name="connsiteX66" fmla="*/ 579904 w 1592223"/>
                  <a:gd name="connsiteY66" fmla="*/ 520950 h 1395137"/>
                  <a:gd name="connsiteX67" fmla="*/ 465604 w 1592223"/>
                  <a:gd name="connsiteY67" fmla="*/ 622550 h 1395137"/>
                  <a:gd name="connsiteX68" fmla="*/ 392579 w 1592223"/>
                  <a:gd name="connsiteY68" fmla="*/ 819400 h 1395137"/>
                  <a:gd name="connsiteX69" fmla="*/ 379879 w 1592223"/>
                  <a:gd name="connsiteY69" fmla="*/ 978150 h 1395137"/>
                  <a:gd name="connsiteX70" fmla="*/ 348129 w 1592223"/>
                  <a:gd name="connsiteY70" fmla="*/ 1060700 h 1395137"/>
                  <a:gd name="connsiteX71" fmla="*/ 364004 w 1592223"/>
                  <a:gd name="connsiteY71" fmla="*/ 1197225 h 1395137"/>
                  <a:gd name="connsiteX72" fmla="*/ 405279 w 1592223"/>
                  <a:gd name="connsiteY72" fmla="*/ 1292475 h 1395137"/>
                  <a:gd name="connsiteX73" fmla="*/ 525929 w 1592223"/>
                  <a:gd name="connsiteY73" fmla="*/ 1340100 h 1395137"/>
                  <a:gd name="connsiteX74" fmla="*/ 675154 w 1592223"/>
                  <a:gd name="connsiteY74" fmla="*/ 1371850 h 1395137"/>
                  <a:gd name="connsiteX75" fmla="*/ 754529 w 1592223"/>
                  <a:gd name="connsiteY75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395754 w 1592223"/>
                  <a:gd name="connsiteY20" fmla="*/ 381250 h 1395137"/>
                  <a:gd name="connsiteX21" fmla="*/ 500529 w 1592223"/>
                  <a:gd name="connsiteY21" fmla="*/ 362200 h 1395137"/>
                  <a:gd name="connsiteX22" fmla="*/ 576729 w 1592223"/>
                  <a:gd name="connsiteY22" fmla="*/ 311400 h 1395137"/>
                  <a:gd name="connsiteX23" fmla="*/ 624354 w 1592223"/>
                  <a:gd name="connsiteY23" fmla="*/ 276475 h 1395137"/>
                  <a:gd name="connsiteX24" fmla="*/ 646579 w 1592223"/>
                  <a:gd name="connsiteY24" fmla="*/ 203450 h 1395137"/>
                  <a:gd name="connsiteX25" fmla="*/ 659279 w 1592223"/>
                  <a:gd name="connsiteY25" fmla="*/ 219325 h 1395137"/>
                  <a:gd name="connsiteX26" fmla="*/ 649754 w 1592223"/>
                  <a:gd name="connsiteY26" fmla="*/ 270125 h 1395137"/>
                  <a:gd name="connsiteX27" fmla="*/ 700554 w 1592223"/>
                  <a:gd name="connsiteY27" fmla="*/ 273300 h 1395137"/>
                  <a:gd name="connsiteX28" fmla="*/ 633879 w 1592223"/>
                  <a:gd name="connsiteY28" fmla="*/ 314575 h 1395137"/>
                  <a:gd name="connsiteX29" fmla="*/ 510054 w 1592223"/>
                  <a:gd name="connsiteY29" fmla="*/ 397125 h 1395137"/>
                  <a:gd name="connsiteX30" fmla="*/ 329079 w 1592223"/>
                  <a:gd name="connsiteY30" fmla="*/ 444750 h 1395137"/>
                  <a:gd name="connsiteX31" fmla="*/ 205254 w 1592223"/>
                  <a:gd name="connsiteY31" fmla="*/ 543175 h 1395137"/>
                  <a:gd name="connsiteX32" fmla="*/ 157629 w 1592223"/>
                  <a:gd name="connsiteY32" fmla="*/ 600325 h 1395137"/>
                  <a:gd name="connsiteX33" fmla="*/ 125879 w 1592223"/>
                  <a:gd name="connsiteY33" fmla="*/ 755900 h 1395137"/>
                  <a:gd name="connsiteX34" fmla="*/ 119529 w 1592223"/>
                  <a:gd name="connsiteY34" fmla="*/ 867025 h 1395137"/>
                  <a:gd name="connsiteX35" fmla="*/ 129054 w 1592223"/>
                  <a:gd name="connsiteY35" fmla="*/ 892425 h 1395137"/>
                  <a:gd name="connsiteX36" fmla="*/ 240179 w 1592223"/>
                  <a:gd name="connsiteY36" fmla="*/ 949575 h 1395137"/>
                  <a:gd name="connsiteX37" fmla="*/ 341779 w 1592223"/>
                  <a:gd name="connsiteY37" fmla="*/ 978150 h 1395137"/>
                  <a:gd name="connsiteX38" fmla="*/ 357654 w 1592223"/>
                  <a:gd name="connsiteY38" fmla="*/ 936875 h 1395137"/>
                  <a:gd name="connsiteX39" fmla="*/ 379879 w 1592223"/>
                  <a:gd name="connsiteY39" fmla="*/ 765425 h 1395137"/>
                  <a:gd name="connsiteX40" fmla="*/ 487829 w 1592223"/>
                  <a:gd name="connsiteY40" fmla="*/ 565400 h 1395137"/>
                  <a:gd name="connsiteX41" fmla="*/ 665629 w 1592223"/>
                  <a:gd name="connsiteY41" fmla="*/ 435225 h 1395137"/>
                  <a:gd name="connsiteX42" fmla="*/ 868829 w 1592223"/>
                  <a:gd name="connsiteY42" fmla="*/ 317750 h 1395137"/>
                  <a:gd name="connsiteX43" fmla="*/ 1119654 w 1592223"/>
                  <a:gd name="connsiteY43" fmla="*/ 270125 h 1395137"/>
                  <a:gd name="connsiteX44" fmla="*/ 1380004 w 1592223"/>
                  <a:gd name="connsiteY44" fmla="*/ 276475 h 1395137"/>
                  <a:gd name="connsiteX45" fmla="*/ 1414929 w 1592223"/>
                  <a:gd name="connsiteY45" fmla="*/ 263775 h 1395137"/>
                  <a:gd name="connsiteX46" fmla="*/ 1414929 w 1592223"/>
                  <a:gd name="connsiteY46" fmla="*/ 168525 h 1395137"/>
                  <a:gd name="connsiteX47" fmla="*/ 1402229 w 1592223"/>
                  <a:gd name="connsiteY47" fmla="*/ 117725 h 1395137"/>
                  <a:gd name="connsiteX48" fmla="*/ 1326029 w 1592223"/>
                  <a:gd name="connsiteY48" fmla="*/ 76450 h 1395137"/>
                  <a:gd name="connsiteX49" fmla="*/ 1253004 w 1592223"/>
                  <a:gd name="connsiteY49" fmla="*/ 22475 h 1395137"/>
                  <a:gd name="connsiteX50" fmla="*/ 1272054 w 1592223"/>
                  <a:gd name="connsiteY50" fmla="*/ 250 h 1395137"/>
                  <a:gd name="connsiteX51" fmla="*/ 1332379 w 1592223"/>
                  <a:gd name="connsiteY51" fmla="*/ 35175 h 1395137"/>
                  <a:gd name="connsiteX52" fmla="*/ 1440329 w 1592223"/>
                  <a:gd name="connsiteY52" fmla="*/ 92325 h 1395137"/>
                  <a:gd name="connsiteX53" fmla="*/ 1522879 w 1592223"/>
                  <a:gd name="connsiteY53" fmla="*/ 98675 h 1395137"/>
                  <a:gd name="connsiteX54" fmla="*/ 1586379 w 1592223"/>
                  <a:gd name="connsiteY54" fmla="*/ 89150 h 1395137"/>
                  <a:gd name="connsiteX55" fmla="*/ 1580029 w 1592223"/>
                  <a:gd name="connsiteY55" fmla="*/ 101850 h 1395137"/>
                  <a:gd name="connsiteX56" fmla="*/ 1503829 w 1592223"/>
                  <a:gd name="connsiteY56" fmla="*/ 111375 h 1395137"/>
                  <a:gd name="connsiteX57" fmla="*/ 1440329 w 1592223"/>
                  <a:gd name="connsiteY57" fmla="*/ 120900 h 1395137"/>
                  <a:gd name="connsiteX58" fmla="*/ 1437154 w 1592223"/>
                  <a:gd name="connsiteY58" fmla="*/ 203450 h 1395137"/>
                  <a:gd name="connsiteX59" fmla="*/ 1430804 w 1592223"/>
                  <a:gd name="connsiteY59" fmla="*/ 289175 h 1395137"/>
                  <a:gd name="connsiteX60" fmla="*/ 1437154 w 1592223"/>
                  <a:gd name="connsiteY60" fmla="*/ 330450 h 1395137"/>
                  <a:gd name="connsiteX61" fmla="*/ 1392704 w 1592223"/>
                  <a:gd name="connsiteY61" fmla="*/ 295525 h 1395137"/>
                  <a:gd name="connsiteX62" fmla="*/ 1164104 w 1592223"/>
                  <a:gd name="connsiteY62" fmla="*/ 295525 h 1395137"/>
                  <a:gd name="connsiteX63" fmla="*/ 989479 w 1592223"/>
                  <a:gd name="connsiteY63" fmla="*/ 314575 h 1395137"/>
                  <a:gd name="connsiteX64" fmla="*/ 837079 w 1592223"/>
                  <a:gd name="connsiteY64" fmla="*/ 365375 h 1395137"/>
                  <a:gd name="connsiteX65" fmla="*/ 703729 w 1592223"/>
                  <a:gd name="connsiteY65" fmla="*/ 444750 h 1395137"/>
                  <a:gd name="connsiteX66" fmla="*/ 579904 w 1592223"/>
                  <a:gd name="connsiteY66" fmla="*/ 520950 h 1395137"/>
                  <a:gd name="connsiteX67" fmla="*/ 465604 w 1592223"/>
                  <a:gd name="connsiteY67" fmla="*/ 622550 h 1395137"/>
                  <a:gd name="connsiteX68" fmla="*/ 392579 w 1592223"/>
                  <a:gd name="connsiteY68" fmla="*/ 819400 h 1395137"/>
                  <a:gd name="connsiteX69" fmla="*/ 379879 w 1592223"/>
                  <a:gd name="connsiteY69" fmla="*/ 978150 h 1395137"/>
                  <a:gd name="connsiteX70" fmla="*/ 348129 w 1592223"/>
                  <a:gd name="connsiteY70" fmla="*/ 1060700 h 1395137"/>
                  <a:gd name="connsiteX71" fmla="*/ 364004 w 1592223"/>
                  <a:gd name="connsiteY71" fmla="*/ 1197225 h 1395137"/>
                  <a:gd name="connsiteX72" fmla="*/ 405279 w 1592223"/>
                  <a:gd name="connsiteY72" fmla="*/ 1292475 h 1395137"/>
                  <a:gd name="connsiteX73" fmla="*/ 525929 w 1592223"/>
                  <a:gd name="connsiteY73" fmla="*/ 1340100 h 1395137"/>
                  <a:gd name="connsiteX74" fmla="*/ 675154 w 1592223"/>
                  <a:gd name="connsiteY74" fmla="*/ 1371850 h 1395137"/>
                  <a:gd name="connsiteX75" fmla="*/ 754529 w 1592223"/>
                  <a:gd name="connsiteY75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0529 w 1592223"/>
                  <a:gd name="connsiteY20" fmla="*/ 362200 h 1395137"/>
                  <a:gd name="connsiteX21" fmla="*/ 576729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579904 w 1592223"/>
                  <a:gd name="connsiteY65" fmla="*/ 520950 h 1395137"/>
                  <a:gd name="connsiteX66" fmla="*/ 465604 w 1592223"/>
                  <a:gd name="connsiteY66" fmla="*/ 622550 h 1395137"/>
                  <a:gd name="connsiteX67" fmla="*/ 392579 w 1592223"/>
                  <a:gd name="connsiteY67" fmla="*/ 819400 h 1395137"/>
                  <a:gd name="connsiteX68" fmla="*/ 379879 w 1592223"/>
                  <a:gd name="connsiteY68" fmla="*/ 978150 h 1395137"/>
                  <a:gd name="connsiteX69" fmla="*/ 348129 w 1592223"/>
                  <a:gd name="connsiteY69" fmla="*/ 1060700 h 1395137"/>
                  <a:gd name="connsiteX70" fmla="*/ 364004 w 1592223"/>
                  <a:gd name="connsiteY70" fmla="*/ 1197225 h 1395137"/>
                  <a:gd name="connsiteX71" fmla="*/ 405279 w 1592223"/>
                  <a:gd name="connsiteY71" fmla="*/ 1292475 h 1395137"/>
                  <a:gd name="connsiteX72" fmla="*/ 525929 w 1592223"/>
                  <a:gd name="connsiteY72" fmla="*/ 1340100 h 1395137"/>
                  <a:gd name="connsiteX73" fmla="*/ 675154 w 1592223"/>
                  <a:gd name="connsiteY73" fmla="*/ 1371850 h 1395137"/>
                  <a:gd name="connsiteX74" fmla="*/ 754529 w 1592223"/>
                  <a:gd name="connsiteY74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76729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579904 w 1592223"/>
                  <a:gd name="connsiteY65" fmla="*/ 520950 h 1395137"/>
                  <a:gd name="connsiteX66" fmla="*/ 465604 w 1592223"/>
                  <a:gd name="connsiteY66" fmla="*/ 622550 h 1395137"/>
                  <a:gd name="connsiteX67" fmla="*/ 392579 w 1592223"/>
                  <a:gd name="connsiteY67" fmla="*/ 819400 h 1395137"/>
                  <a:gd name="connsiteX68" fmla="*/ 379879 w 1592223"/>
                  <a:gd name="connsiteY68" fmla="*/ 978150 h 1395137"/>
                  <a:gd name="connsiteX69" fmla="*/ 348129 w 1592223"/>
                  <a:gd name="connsiteY69" fmla="*/ 1060700 h 1395137"/>
                  <a:gd name="connsiteX70" fmla="*/ 364004 w 1592223"/>
                  <a:gd name="connsiteY70" fmla="*/ 1197225 h 1395137"/>
                  <a:gd name="connsiteX71" fmla="*/ 405279 w 1592223"/>
                  <a:gd name="connsiteY71" fmla="*/ 1292475 h 1395137"/>
                  <a:gd name="connsiteX72" fmla="*/ 525929 w 1592223"/>
                  <a:gd name="connsiteY72" fmla="*/ 1340100 h 1395137"/>
                  <a:gd name="connsiteX73" fmla="*/ 675154 w 1592223"/>
                  <a:gd name="connsiteY73" fmla="*/ 1371850 h 1395137"/>
                  <a:gd name="connsiteX74" fmla="*/ 754529 w 1592223"/>
                  <a:gd name="connsiteY74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579904 w 1592223"/>
                  <a:gd name="connsiteY65" fmla="*/ 520950 h 1395137"/>
                  <a:gd name="connsiteX66" fmla="*/ 465604 w 1592223"/>
                  <a:gd name="connsiteY66" fmla="*/ 622550 h 1395137"/>
                  <a:gd name="connsiteX67" fmla="*/ 392579 w 1592223"/>
                  <a:gd name="connsiteY67" fmla="*/ 819400 h 1395137"/>
                  <a:gd name="connsiteX68" fmla="*/ 379879 w 1592223"/>
                  <a:gd name="connsiteY68" fmla="*/ 978150 h 1395137"/>
                  <a:gd name="connsiteX69" fmla="*/ 348129 w 1592223"/>
                  <a:gd name="connsiteY69" fmla="*/ 1060700 h 1395137"/>
                  <a:gd name="connsiteX70" fmla="*/ 364004 w 1592223"/>
                  <a:gd name="connsiteY70" fmla="*/ 1197225 h 1395137"/>
                  <a:gd name="connsiteX71" fmla="*/ 405279 w 1592223"/>
                  <a:gd name="connsiteY71" fmla="*/ 1292475 h 1395137"/>
                  <a:gd name="connsiteX72" fmla="*/ 525929 w 1592223"/>
                  <a:gd name="connsiteY72" fmla="*/ 1340100 h 1395137"/>
                  <a:gd name="connsiteX73" fmla="*/ 675154 w 1592223"/>
                  <a:gd name="connsiteY73" fmla="*/ 1371850 h 1395137"/>
                  <a:gd name="connsiteX74" fmla="*/ 754529 w 1592223"/>
                  <a:gd name="connsiteY74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579904 w 1592223"/>
                  <a:gd name="connsiteY65" fmla="*/ 520950 h 1395137"/>
                  <a:gd name="connsiteX66" fmla="*/ 494179 w 1592223"/>
                  <a:gd name="connsiteY66" fmla="*/ 581275 h 1395137"/>
                  <a:gd name="connsiteX67" fmla="*/ 392579 w 1592223"/>
                  <a:gd name="connsiteY67" fmla="*/ 819400 h 1395137"/>
                  <a:gd name="connsiteX68" fmla="*/ 379879 w 1592223"/>
                  <a:gd name="connsiteY68" fmla="*/ 978150 h 1395137"/>
                  <a:gd name="connsiteX69" fmla="*/ 348129 w 1592223"/>
                  <a:gd name="connsiteY69" fmla="*/ 1060700 h 1395137"/>
                  <a:gd name="connsiteX70" fmla="*/ 364004 w 1592223"/>
                  <a:gd name="connsiteY70" fmla="*/ 1197225 h 1395137"/>
                  <a:gd name="connsiteX71" fmla="*/ 405279 w 1592223"/>
                  <a:gd name="connsiteY71" fmla="*/ 1292475 h 1395137"/>
                  <a:gd name="connsiteX72" fmla="*/ 525929 w 1592223"/>
                  <a:gd name="connsiteY72" fmla="*/ 1340100 h 1395137"/>
                  <a:gd name="connsiteX73" fmla="*/ 675154 w 1592223"/>
                  <a:gd name="connsiteY73" fmla="*/ 1371850 h 1395137"/>
                  <a:gd name="connsiteX74" fmla="*/ 754529 w 1592223"/>
                  <a:gd name="connsiteY74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579904 w 1592223"/>
                  <a:gd name="connsiteY65" fmla="*/ 520950 h 1395137"/>
                  <a:gd name="connsiteX66" fmla="*/ 494179 w 1592223"/>
                  <a:gd name="connsiteY66" fmla="*/ 581275 h 1395137"/>
                  <a:gd name="connsiteX67" fmla="*/ 392579 w 1592223"/>
                  <a:gd name="connsiteY67" fmla="*/ 778125 h 1395137"/>
                  <a:gd name="connsiteX68" fmla="*/ 379879 w 1592223"/>
                  <a:gd name="connsiteY68" fmla="*/ 978150 h 1395137"/>
                  <a:gd name="connsiteX69" fmla="*/ 348129 w 1592223"/>
                  <a:gd name="connsiteY69" fmla="*/ 1060700 h 1395137"/>
                  <a:gd name="connsiteX70" fmla="*/ 364004 w 1592223"/>
                  <a:gd name="connsiteY70" fmla="*/ 1197225 h 1395137"/>
                  <a:gd name="connsiteX71" fmla="*/ 405279 w 1592223"/>
                  <a:gd name="connsiteY71" fmla="*/ 1292475 h 1395137"/>
                  <a:gd name="connsiteX72" fmla="*/ 525929 w 1592223"/>
                  <a:gd name="connsiteY72" fmla="*/ 1340100 h 1395137"/>
                  <a:gd name="connsiteX73" fmla="*/ 675154 w 1592223"/>
                  <a:gd name="connsiteY73" fmla="*/ 1371850 h 1395137"/>
                  <a:gd name="connsiteX74" fmla="*/ 754529 w 1592223"/>
                  <a:gd name="connsiteY74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494179 w 1592223"/>
                  <a:gd name="connsiteY65" fmla="*/ 581275 h 1395137"/>
                  <a:gd name="connsiteX66" fmla="*/ 392579 w 1592223"/>
                  <a:gd name="connsiteY66" fmla="*/ 778125 h 1395137"/>
                  <a:gd name="connsiteX67" fmla="*/ 379879 w 1592223"/>
                  <a:gd name="connsiteY67" fmla="*/ 978150 h 1395137"/>
                  <a:gd name="connsiteX68" fmla="*/ 348129 w 1592223"/>
                  <a:gd name="connsiteY68" fmla="*/ 1060700 h 1395137"/>
                  <a:gd name="connsiteX69" fmla="*/ 364004 w 1592223"/>
                  <a:gd name="connsiteY69" fmla="*/ 1197225 h 1395137"/>
                  <a:gd name="connsiteX70" fmla="*/ 405279 w 1592223"/>
                  <a:gd name="connsiteY70" fmla="*/ 1292475 h 1395137"/>
                  <a:gd name="connsiteX71" fmla="*/ 525929 w 1592223"/>
                  <a:gd name="connsiteY71" fmla="*/ 1340100 h 1395137"/>
                  <a:gd name="connsiteX72" fmla="*/ 675154 w 1592223"/>
                  <a:gd name="connsiteY72" fmla="*/ 1371850 h 1395137"/>
                  <a:gd name="connsiteX73" fmla="*/ 754529 w 1592223"/>
                  <a:gd name="connsiteY73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687854 w 1592223"/>
                  <a:gd name="connsiteY64" fmla="*/ 451100 h 1395137"/>
                  <a:gd name="connsiteX65" fmla="*/ 494179 w 1592223"/>
                  <a:gd name="connsiteY65" fmla="*/ 581275 h 1395137"/>
                  <a:gd name="connsiteX66" fmla="*/ 392579 w 1592223"/>
                  <a:gd name="connsiteY66" fmla="*/ 778125 h 1395137"/>
                  <a:gd name="connsiteX67" fmla="*/ 379879 w 1592223"/>
                  <a:gd name="connsiteY67" fmla="*/ 978150 h 1395137"/>
                  <a:gd name="connsiteX68" fmla="*/ 348129 w 1592223"/>
                  <a:gd name="connsiteY68" fmla="*/ 1060700 h 1395137"/>
                  <a:gd name="connsiteX69" fmla="*/ 364004 w 1592223"/>
                  <a:gd name="connsiteY69" fmla="*/ 1197225 h 1395137"/>
                  <a:gd name="connsiteX70" fmla="*/ 405279 w 1592223"/>
                  <a:gd name="connsiteY70" fmla="*/ 1292475 h 1395137"/>
                  <a:gd name="connsiteX71" fmla="*/ 525929 w 1592223"/>
                  <a:gd name="connsiteY71" fmla="*/ 1340100 h 1395137"/>
                  <a:gd name="connsiteX72" fmla="*/ 675154 w 1592223"/>
                  <a:gd name="connsiteY72" fmla="*/ 1371850 h 1395137"/>
                  <a:gd name="connsiteX73" fmla="*/ 754529 w 1592223"/>
                  <a:gd name="connsiteY73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687854 w 1592223"/>
                  <a:gd name="connsiteY64" fmla="*/ 451100 h 1395137"/>
                  <a:gd name="connsiteX65" fmla="*/ 503704 w 1592223"/>
                  <a:gd name="connsiteY65" fmla="*/ 578100 h 1395137"/>
                  <a:gd name="connsiteX66" fmla="*/ 392579 w 1592223"/>
                  <a:gd name="connsiteY66" fmla="*/ 778125 h 1395137"/>
                  <a:gd name="connsiteX67" fmla="*/ 379879 w 1592223"/>
                  <a:gd name="connsiteY67" fmla="*/ 978150 h 1395137"/>
                  <a:gd name="connsiteX68" fmla="*/ 348129 w 1592223"/>
                  <a:gd name="connsiteY68" fmla="*/ 1060700 h 1395137"/>
                  <a:gd name="connsiteX69" fmla="*/ 364004 w 1592223"/>
                  <a:gd name="connsiteY69" fmla="*/ 1197225 h 1395137"/>
                  <a:gd name="connsiteX70" fmla="*/ 405279 w 1592223"/>
                  <a:gd name="connsiteY70" fmla="*/ 1292475 h 1395137"/>
                  <a:gd name="connsiteX71" fmla="*/ 525929 w 1592223"/>
                  <a:gd name="connsiteY71" fmla="*/ 1340100 h 1395137"/>
                  <a:gd name="connsiteX72" fmla="*/ 675154 w 1592223"/>
                  <a:gd name="connsiteY72" fmla="*/ 1371850 h 1395137"/>
                  <a:gd name="connsiteX73" fmla="*/ 754529 w 1592223"/>
                  <a:gd name="connsiteY73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75179 w 1592223"/>
                  <a:gd name="connsiteY63" fmla="*/ 339975 h 1395137"/>
                  <a:gd name="connsiteX64" fmla="*/ 687854 w 1592223"/>
                  <a:gd name="connsiteY64" fmla="*/ 451100 h 1395137"/>
                  <a:gd name="connsiteX65" fmla="*/ 503704 w 1592223"/>
                  <a:gd name="connsiteY65" fmla="*/ 578100 h 1395137"/>
                  <a:gd name="connsiteX66" fmla="*/ 392579 w 1592223"/>
                  <a:gd name="connsiteY66" fmla="*/ 778125 h 1395137"/>
                  <a:gd name="connsiteX67" fmla="*/ 379879 w 1592223"/>
                  <a:gd name="connsiteY67" fmla="*/ 978150 h 1395137"/>
                  <a:gd name="connsiteX68" fmla="*/ 348129 w 1592223"/>
                  <a:gd name="connsiteY68" fmla="*/ 1060700 h 1395137"/>
                  <a:gd name="connsiteX69" fmla="*/ 364004 w 1592223"/>
                  <a:gd name="connsiteY69" fmla="*/ 1197225 h 1395137"/>
                  <a:gd name="connsiteX70" fmla="*/ 405279 w 1592223"/>
                  <a:gd name="connsiteY70" fmla="*/ 1292475 h 1395137"/>
                  <a:gd name="connsiteX71" fmla="*/ 525929 w 1592223"/>
                  <a:gd name="connsiteY71" fmla="*/ 1340100 h 1395137"/>
                  <a:gd name="connsiteX72" fmla="*/ 675154 w 1592223"/>
                  <a:gd name="connsiteY72" fmla="*/ 1371850 h 1395137"/>
                  <a:gd name="connsiteX73" fmla="*/ 754529 w 1592223"/>
                  <a:gd name="connsiteY73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2579 w 1592223"/>
                  <a:gd name="connsiteY65" fmla="*/ 778125 h 1395137"/>
                  <a:gd name="connsiteX66" fmla="*/ 379879 w 1592223"/>
                  <a:gd name="connsiteY66" fmla="*/ 9781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405279 w 1592223"/>
                  <a:gd name="connsiteY69" fmla="*/ 1292475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22829 w 1592223"/>
                  <a:gd name="connsiteY61" fmla="*/ 286000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2579 w 1592223"/>
                  <a:gd name="connsiteY65" fmla="*/ 778125 h 1395137"/>
                  <a:gd name="connsiteX66" fmla="*/ 379879 w 1592223"/>
                  <a:gd name="connsiteY66" fmla="*/ 9781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405279 w 1592223"/>
                  <a:gd name="connsiteY69" fmla="*/ 1292475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22829 w 1592223"/>
                  <a:gd name="connsiteY61" fmla="*/ 286000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8929 w 1592223"/>
                  <a:gd name="connsiteY65" fmla="*/ 774950 h 1395137"/>
                  <a:gd name="connsiteX66" fmla="*/ 379879 w 1592223"/>
                  <a:gd name="connsiteY66" fmla="*/ 9781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405279 w 1592223"/>
                  <a:gd name="connsiteY69" fmla="*/ 1292475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22829 w 1592223"/>
                  <a:gd name="connsiteY61" fmla="*/ 286000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8929 w 1592223"/>
                  <a:gd name="connsiteY65" fmla="*/ 774950 h 1395137"/>
                  <a:gd name="connsiteX66" fmla="*/ 367179 w 1592223"/>
                  <a:gd name="connsiteY66" fmla="*/ 9908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405279 w 1592223"/>
                  <a:gd name="connsiteY69" fmla="*/ 1292475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22829 w 1592223"/>
                  <a:gd name="connsiteY61" fmla="*/ 286000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8929 w 1592223"/>
                  <a:gd name="connsiteY65" fmla="*/ 774950 h 1395137"/>
                  <a:gd name="connsiteX66" fmla="*/ 367179 w 1592223"/>
                  <a:gd name="connsiteY66" fmla="*/ 9908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395754 w 1592223"/>
                  <a:gd name="connsiteY69" fmla="*/ 1282950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24279 w 1592223"/>
                  <a:gd name="connsiteY7" fmla="*/ 102260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22829 w 1592223"/>
                  <a:gd name="connsiteY61" fmla="*/ 286000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8929 w 1592223"/>
                  <a:gd name="connsiteY65" fmla="*/ 774950 h 1395137"/>
                  <a:gd name="connsiteX66" fmla="*/ 367179 w 1592223"/>
                  <a:gd name="connsiteY66" fmla="*/ 9908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395754 w 1592223"/>
                  <a:gd name="connsiteY69" fmla="*/ 1282950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5449 h 1396511"/>
                  <a:gd name="connsiteX1" fmla="*/ 605304 w 1592223"/>
                  <a:gd name="connsiteY1" fmla="*/ 1382749 h 1396511"/>
                  <a:gd name="connsiteX2" fmla="*/ 379879 w 1592223"/>
                  <a:gd name="connsiteY2" fmla="*/ 1297024 h 1396511"/>
                  <a:gd name="connsiteX3" fmla="*/ 329079 w 1592223"/>
                  <a:gd name="connsiteY3" fmla="*/ 1141449 h 1396511"/>
                  <a:gd name="connsiteX4" fmla="*/ 310029 w 1592223"/>
                  <a:gd name="connsiteY4" fmla="*/ 1017624 h 1396511"/>
                  <a:gd name="connsiteX5" fmla="*/ 189379 w 1592223"/>
                  <a:gd name="connsiteY5" fmla="*/ 957299 h 1396511"/>
                  <a:gd name="connsiteX6" fmla="*/ 94129 w 1592223"/>
                  <a:gd name="connsiteY6" fmla="*/ 928724 h 1396511"/>
                  <a:gd name="connsiteX7" fmla="*/ 24279 w 1592223"/>
                  <a:gd name="connsiteY7" fmla="*/ 1023974 h 1396511"/>
                  <a:gd name="connsiteX8" fmla="*/ 36979 w 1592223"/>
                  <a:gd name="connsiteY8" fmla="*/ 1116049 h 1396511"/>
                  <a:gd name="connsiteX9" fmla="*/ 11579 w 1592223"/>
                  <a:gd name="connsiteY9" fmla="*/ 1106524 h 1396511"/>
                  <a:gd name="connsiteX10" fmla="*/ 5229 w 1592223"/>
                  <a:gd name="connsiteY10" fmla="*/ 1008099 h 1396511"/>
                  <a:gd name="connsiteX11" fmla="*/ 87779 w 1592223"/>
                  <a:gd name="connsiteY11" fmla="*/ 862049 h 1396511"/>
                  <a:gd name="connsiteX12" fmla="*/ 122704 w 1592223"/>
                  <a:gd name="connsiteY12" fmla="*/ 633449 h 1396511"/>
                  <a:gd name="connsiteX13" fmla="*/ 103654 w 1592223"/>
                  <a:gd name="connsiteY13" fmla="*/ 503274 h 1396511"/>
                  <a:gd name="connsiteX14" fmla="*/ 40154 w 1592223"/>
                  <a:gd name="connsiteY14" fmla="*/ 449299 h 1396511"/>
                  <a:gd name="connsiteX15" fmla="*/ 56029 w 1592223"/>
                  <a:gd name="connsiteY15" fmla="*/ 427074 h 1396511"/>
                  <a:gd name="connsiteX16" fmla="*/ 110004 w 1592223"/>
                  <a:gd name="connsiteY16" fmla="*/ 481049 h 1396511"/>
                  <a:gd name="connsiteX17" fmla="*/ 138579 w 1592223"/>
                  <a:gd name="connsiteY17" fmla="*/ 576299 h 1396511"/>
                  <a:gd name="connsiteX18" fmla="*/ 195729 w 1592223"/>
                  <a:gd name="connsiteY18" fmla="*/ 519149 h 1396511"/>
                  <a:gd name="connsiteX19" fmla="*/ 300504 w 1592223"/>
                  <a:gd name="connsiteY19" fmla="*/ 423899 h 1396511"/>
                  <a:gd name="connsiteX20" fmla="*/ 503704 w 1592223"/>
                  <a:gd name="connsiteY20" fmla="*/ 373099 h 1396511"/>
                  <a:gd name="connsiteX21" fmla="*/ 586254 w 1592223"/>
                  <a:gd name="connsiteY21" fmla="*/ 312774 h 1396511"/>
                  <a:gd name="connsiteX22" fmla="*/ 624354 w 1592223"/>
                  <a:gd name="connsiteY22" fmla="*/ 277849 h 1396511"/>
                  <a:gd name="connsiteX23" fmla="*/ 646579 w 1592223"/>
                  <a:gd name="connsiteY23" fmla="*/ 204824 h 1396511"/>
                  <a:gd name="connsiteX24" fmla="*/ 659279 w 1592223"/>
                  <a:gd name="connsiteY24" fmla="*/ 220699 h 1396511"/>
                  <a:gd name="connsiteX25" fmla="*/ 649754 w 1592223"/>
                  <a:gd name="connsiteY25" fmla="*/ 271499 h 1396511"/>
                  <a:gd name="connsiteX26" fmla="*/ 700554 w 1592223"/>
                  <a:gd name="connsiteY26" fmla="*/ 274674 h 1396511"/>
                  <a:gd name="connsiteX27" fmla="*/ 633879 w 1592223"/>
                  <a:gd name="connsiteY27" fmla="*/ 315949 h 1396511"/>
                  <a:gd name="connsiteX28" fmla="*/ 510054 w 1592223"/>
                  <a:gd name="connsiteY28" fmla="*/ 398499 h 1396511"/>
                  <a:gd name="connsiteX29" fmla="*/ 329079 w 1592223"/>
                  <a:gd name="connsiteY29" fmla="*/ 446124 h 1396511"/>
                  <a:gd name="connsiteX30" fmla="*/ 205254 w 1592223"/>
                  <a:gd name="connsiteY30" fmla="*/ 544549 h 1396511"/>
                  <a:gd name="connsiteX31" fmla="*/ 157629 w 1592223"/>
                  <a:gd name="connsiteY31" fmla="*/ 601699 h 1396511"/>
                  <a:gd name="connsiteX32" fmla="*/ 125879 w 1592223"/>
                  <a:gd name="connsiteY32" fmla="*/ 757274 h 1396511"/>
                  <a:gd name="connsiteX33" fmla="*/ 119529 w 1592223"/>
                  <a:gd name="connsiteY33" fmla="*/ 868399 h 1396511"/>
                  <a:gd name="connsiteX34" fmla="*/ 129054 w 1592223"/>
                  <a:gd name="connsiteY34" fmla="*/ 893799 h 1396511"/>
                  <a:gd name="connsiteX35" fmla="*/ 240179 w 1592223"/>
                  <a:gd name="connsiteY35" fmla="*/ 950949 h 1396511"/>
                  <a:gd name="connsiteX36" fmla="*/ 341779 w 1592223"/>
                  <a:gd name="connsiteY36" fmla="*/ 979524 h 1396511"/>
                  <a:gd name="connsiteX37" fmla="*/ 357654 w 1592223"/>
                  <a:gd name="connsiteY37" fmla="*/ 938249 h 1396511"/>
                  <a:gd name="connsiteX38" fmla="*/ 379879 w 1592223"/>
                  <a:gd name="connsiteY38" fmla="*/ 766799 h 1396511"/>
                  <a:gd name="connsiteX39" fmla="*/ 487829 w 1592223"/>
                  <a:gd name="connsiteY39" fmla="*/ 566774 h 1396511"/>
                  <a:gd name="connsiteX40" fmla="*/ 665629 w 1592223"/>
                  <a:gd name="connsiteY40" fmla="*/ 436599 h 1396511"/>
                  <a:gd name="connsiteX41" fmla="*/ 868829 w 1592223"/>
                  <a:gd name="connsiteY41" fmla="*/ 319124 h 1396511"/>
                  <a:gd name="connsiteX42" fmla="*/ 1119654 w 1592223"/>
                  <a:gd name="connsiteY42" fmla="*/ 271499 h 1396511"/>
                  <a:gd name="connsiteX43" fmla="*/ 1380004 w 1592223"/>
                  <a:gd name="connsiteY43" fmla="*/ 277849 h 1396511"/>
                  <a:gd name="connsiteX44" fmla="*/ 1414929 w 1592223"/>
                  <a:gd name="connsiteY44" fmla="*/ 265149 h 1396511"/>
                  <a:gd name="connsiteX45" fmla="*/ 1414929 w 1592223"/>
                  <a:gd name="connsiteY45" fmla="*/ 169899 h 1396511"/>
                  <a:gd name="connsiteX46" fmla="*/ 1402229 w 1592223"/>
                  <a:gd name="connsiteY46" fmla="*/ 119099 h 1396511"/>
                  <a:gd name="connsiteX47" fmla="*/ 1326029 w 1592223"/>
                  <a:gd name="connsiteY47" fmla="*/ 77824 h 1396511"/>
                  <a:gd name="connsiteX48" fmla="*/ 1253004 w 1592223"/>
                  <a:gd name="connsiteY48" fmla="*/ 23849 h 1396511"/>
                  <a:gd name="connsiteX49" fmla="*/ 1272054 w 1592223"/>
                  <a:gd name="connsiteY49" fmla="*/ 1624 h 1396511"/>
                  <a:gd name="connsiteX50" fmla="*/ 1345079 w 1592223"/>
                  <a:gd name="connsiteY50" fmla="*/ 65124 h 1396511"/>
                  <a:gd name="connsiteX51" fmla="*/ 1440329 w 1592223"/>
                  <a:gd name="connsiteY51" fmla="*/ 93699 h 1396511"/>
                  <a:gd name="connsiteX52" fmla="*/ 1522879 w 1592223"/>
                  <a:gd name="connsiteY52" fmla="*/ 100049 h 1396511"/>
                  <a:gd name="connsiteX53" fmla="*/ 1586379 w 1592223"/>
                  <a:gd name="connsiteY53" fmla="*/ 90524 h 1396511"/>
                  <a:gd name="connsiteX54" fmla="*/ 1580029 w 1592223"/>
                  <a:gd name="connsiteY54" fmla="*/ 103224 h 1396511"/>
                  <a:gd name="connsiteX55" fmla="*/ 1503829 w 1592223"/>
                  <a:gd name="connsiteY55" fmla="*/ 112749 h 1396511"/>
                  <a:gd name="connsiteX56" fmla="*/ 1440329 w 1592223"/>
                  <a:gd name="connsiteY56" fmla="*/ 122274 h 1396511"/>
                  <a:gd name="connsiteX57" fmla="*/ 1437154 w 1592223"/>
                  <a:gd name="connsiteY57" fmla="*/ 204824 h 1396511"/>
                  <a:gd name="connsiteX58" fmla="*/ 1430804 w 1592223"/>
                  <a:gd name="connsiteY58" fmla="*/ 290549 h 1396511"/>
                  <a:gd name="connsiteX59" fmla="*/ 1437154 w 1592223"/>
                  <a:gd name="connsiteY59" fmla="*/ 331824 h 1396511"/>
                  <a:gd name="connsiteX60" fmla="*/ 1392704 w 1592223"/>
                  <a:gd name="connsiteY60" fmla="*/ 296899 h 1396511"/>
                  <a:gd name="connsiteX61" fmla="*/ 1122829 w 1592223"/>
                  <a:gd name="connsiteY61" fmla="*/ 287374 h 1396511"/>
                  <a:gd name="connsiteX62" fmla="*/ 875179 w 1592223"/>
                  <a:gd name="connsiteY62" fmla="*/ 341349 h 1396511"/>
                  <a:gd name="connsiteX63" fmla="*/ 687854 w 1592223"/>
                  <a:gd name="connsiteY63" fmla="*/ 452474 h 1396511"/>
                  <a:gd name="connsiteX64" fmla="*/ 503704 w 1592223"/>
                  <a:gd name="connsiteY64" fmla="*/ 579474 h 1396511"/>
                  <a:gd name="connsiteX65" fmla="*/ 398929 w 1592223"/>
                  <a:gd name="connsiteY65" fmla="*/ 776324 h 1396511"/>
                  <a:gd name="connsiteX66" fmla="*/ 367179 w 1592223"/>
                  <a:gd name="connsiteY66" fmla="*/ 992224 h 1396511"/>
                  <a:gd name="connsiteX67" fmla="*/ 348129 w 1592223"/>
                  <a:gd name="connsiteY67" fmla="*/ 1062074 h 1396511"/>
                  <a:gd name="connsiteX68" fmla="*/ 364004 w 1592223"/>
                  <a:gd name="connsiteY68" fmla="*/ 1198599 h 1396511"/>
                  <a:gd name="connsiteX69" fmla="*/ 395754 w 1592223"/>
                  <a:gd name="connsiteY69" fmla="*/ 1284324 h 1396511"/>
                  <a:gd name="connsiteX70" fmla="*/ 525929 w 1592223"/>
                  <a:gd name="connsiteY70" fmla="*/ 1341474 h 1396511"/>
                  <a:gd name="connsiteX71" fmla="*/ 675154 w 1592223"/>
                  <a:gd name="connsiteY71" fmla="*/ 1373224 h 1396511"/>
                  <a:gd name="connsiteX72" fmla="*/ 754529 w 1592223"/>
                  <a:gd name="connsiteY72" fmla="*/ 1395449 h 1396511"/>
                  <a:gd name="connsiteX0" fmla="*/ 754529 w 1592223"/>
                  <a:gd name="connsiteY0" fmla="*/ 1395449 h 1396511"/>
                  <a:gd name="connsiteX1" fmla="*/ 605304 w 1592223"/>
                  <a:gd name="connsiteY1" fmla="*/ 1382749 h 1396511"/>
                  <a:gd name="connsiteX2" fmla="*/ 379879 w 1592223"/>
                  <a:gd name="connsiteY2" fmla="*/ 1297024 h 1396511"/>
                  <a:gd name="connsiteX3" fmla="*/ 329079 w 1592223"/>
                  <a:gd name="connsiteY3" fmla="*/ 1141449 h 1396511"/>
                  <a:gd name="connsiteX4" fmla="*/ 310029 w 1592223"/>
                  <a:gd name="connsiteY4" fmla="*/ 1017624 h 1396511"/>
                  <a:gd name="connsiteX5" fmla="*/ 189379 w 1592223"/>
                  <a:gd name="connsiteY5" fmla="*/ 957299 h 1396511"/>
                  <a:gd name="connsiteX6" fmla="*/ 94129 w 1592223"/>
                  <a:gd name="connsiteY6" fmla="*/ 928724 h 1396511"/>
                  <a:gd name="connsiteX7" fmla="*/ 24279 w 1592223"/>
                  <a:gd name="connsiteY7" fmla="*/ 1023974 h 1396511"/>
                  <a:gd name="connsiteX8" fmla="*/ 36979 w 1592223"/>
                  <a:gd name="connsiteY8" fmla="*/ 1116049 h 1396511"/>
                  <a:gd name="connsiteX9" fmla="*/ 11579 w 1592223"/>
                  <a:gd name="connsiteY9" fmla="*/ 1106524 h 1396511"/>
                  <a:gd name="connsiteX10" fmla="*/ 5229 w 1592223"/>
                  <a:gd name="connsiteY10" fmla="*/ 1008099 h 1396511"/>
                  <a:gd name="connsiteX11" fmla="*/ 87779 w 1592223"/>
                  <a:gd name="connsiteY11" fmla="*/ 862049 h 1396511"/>
                  <a:gd name="connsiteX12" fmla="*/ 122704 w 1592223"/>
                  <a:gd name="connsiteY12" fmla="*/ 633449 h 1396511"/>
                  <a:gd name="connsiteX13" fmla="*/ 103654 w 1592223"/>
                  <a:gd name="connsiteY13" fmla="*/ 503274 h 1396511"/>
                  <a:gd name="connsiteX14" fmla="*/ 40154 w 1592223"/>
                  <a:gd name="connsiteY14" fmla="*/ 449299 h 1396511"/>
                  <a:gd name="connsiteX15" fmla="*/ 56029 w 1592223"/>
                  <a:gd name="connsiteY15" fmla="*/ 427074 h 1396511"/>
                  <a:gd name="connsiteX16" fmla="*/ 110004 w 1592223"/>
                  <a:gd name="connsiteY16" fmla="*/ 481049 h 1396511"/>
                  <a:gd name="connsiteX17" fmla="*/ 138579 w 1592223"/>
                  <a:gd name="connsiteY17" fmla="*/ 576299 h 1396511"/>
                  <a:gd name="connsiteX18" fmla="*/ 195729 w 1592223"/>
                  <a:gd name="connsiteY18" fmla="*/ 519149 h 1396511"/>
                  <a:gd name="connsiteX19" fmla="*/ 300504 w 1592223"/>
                  <a:gd name="connsiteY19" fmla="*/ 423899 h 1396511"/>
                  <a:gd name="connsiteX20" fmla="*/ 503704 w 1592223"/>
                  <a:gd name="connsiteY20" fmla="*/ 373099 h 1396511"/>
                  <a:gd name="connsiteX21" fmla="*/ 586254 w 1592223"/>
                  <a:gd name="connsiteY21" fmla="*/ 312774 h 1396511"/>
                  <a:gd name="connsiteX22" fmla="*/ 624354 w 1592223"/>
                  <a:gd name="connsiteY22" fmla="*/ 277849 h 1396511"/>
                  <a:gd name="connsiteX23" fmla="*/ 646579 w 1592223"/>
                  <a:gd name="connsiteY23" fmla="*/ 204824 h 1396511"/>
                  <a:gd name="connsiteX24" fmla="*/ 659279 w 1592223"/>
                  <a:gd name="connsiteY24" fmla="*/ 220699 h 1396511"/>
                  <a:gd name="connsiteX25" fmla="*/ 649754 w 1592223"/>
                  <a:gd name="connsiteY25" fmla="*/ 271499 h 1396511"/>
                  <a:gd name="connsiteX26" fmla="*/ 700554 w 1592223"/>
                  <a:gd name="connsiteY26" fmla="*/ 274674 h 1396511"/>
                  <a:gd name="connsiteX27" fmla="*/ 633879 w 1592223"/>
                  <a:gd name="connsiteY27" fmla="*/ 315949 h 1396511"/>
                  <a:gd name="connsiteX28" fmla="*/ 510054 w 1592223"/>
                  <a:gd name="connsiteY28" fmla="*/ 398499 h 1396511"/>
                  <a:gd name="connsiteX29" fmla="*/ 313204 w 1592223"/>
                  <a:gd name="connsiteY29" fmla="*/ 446124 h 1396511"/>
                  <a:gd name="connsiteX30" fmla="*/ 205254 w 1592223"/>
                  <a:gd name="connsiteY30" fmla="*/ 544549 h 1396511"/>
                  <a:gd name="connsiteX31" fmla="*/ 157629 w 1592223"/>
                  <a:gd name="connsiteY31" fmla="*/ 601699 h 1396511"/>
                  <a:gd name="connsiteX32" fmla="*/ 125879 w 1592223"/>
                  <a:gd name="connsiteY32" fmla="*/ 757274 h 1396511"/>
                  <a:gd name="connsiteX33" fmla="*/ 119529 w 1592223"/>
                  <a:gd name="connsiteY33" fmla="*/ 868399 h 1396511"/>
                  <a:gd name="connsiteX34" fmla="*/ 129054 w 1592223"/>
                  <a:gd name="connsiteY34" fmla="*/ 893799 h 1396511"/>
                  <a:gd name="connsiteX35" fmla="*/ 240179 w 1592223"/>
                  <a:gd name="connsiteY35" fmla="*/ 950949 h 1396511"/>
                  <a:gd name="connsiteX36" fmla="*/ 341779 w 1592223"/>
                  <a:gd name="connsiteY36" fmla="*/ 979524 h 1396511"/>
                  <a:gd name="connsiteX37" fmla="*/ 357654 w 1592223"/>
                  <a:gd name="connsiteY37" fmla="*/ 938249 h 1396511"/>
                  <a:gd name="connsiteX38" fmla="*/ 379879 w 1592223"/>
                  <a:gd name="connsiteY38" fmla="*/ 766799 h 1396511"/>
                  <a:gd name="connsiteX39" fmla="*/ 487829 w 1592223"/>
                  <a:gd name="connsiteY39" fmla="*/ 566774 h 1396511"/>
                  <a:gd name="connsiteX40" fmla="*/ 665629 w 1592223"/>
                  <a:gd name="connsiteY40" fmla="*/ 436599 h 1396511"/>
                  <a:gd name="connsiteX41" fmla="*/ 868829 w 1592223"/>
                  <a:gd name="connsiteY41" fmla="*/ 319124 h 1396511"/>
                  <a:gd name="connsiteX42" fmla="*/ 1119654 w 1592223"/>
                  <a:gd name="connsiteY42" fmla="*/ 271499 h 1396511"/>
                  <a:gd name="connsiteX43" fmla="*/ 1380004 w 1592223"/>
                  <a:gd name="connsiteY43" fmla="*/ 277849 h 1396511"/>
                  <a:gd name="connsiteX44" fmla="*/ 1414929 w 1592223"/>
                  <a:gd name="connsiteY44" fmla="*/ 265149 h 1396511"/>
                  <a:gd name="connsiteX45" fmla="*/ 1414929 w 1592223"/>
                  <a:gd name="connsiteY45" fmla="*/ 169899 h 1396511"/>
                  <a:gd name="connsiteX46" fmla="*/ 1402229 w 1592223"/>
                  <a:gd name="connsiteY46" fmla="*/ 119099 h 1396511"/>
                  <a:gd name="connsiteX47" fmla="*/ 1326029 w 1592223"/>
                  <a:gd name="connsiteY47" fmla="*/ 77824 h 1396511"/>
                  <a:gd name="connsiteX48" fmla="*/ 1253004 w 1592223"/>
                  <a:gd name="connsiteY48" fmla="*/ 23849 h 1396511"/>
                  <a:gd name="connsiteX49" fmla="*/ 1272054 w 1592223"/>
                  <a:gd name="connsiteY49" fmla="*/ 1624 h 1396511"/>
                  <a:gd name="connsiteX50" fmla="*/ 1345079 w 1592223"/>
                  <a:gd name="connsiteY50" fmla="*/ 65124 h 1396511"/>
                  <a:gd name="connsiteX51" fmla="*/ 1440329 w 1592223"/>
                  <a:gd name="connsiteY51" fmla="*/ 93699 h 1396511"/>
                  <a:gd name="connsiteX52" fmla="*/ 1522879 w 1592223"/>
                  <a:gd name="connsiteY52" fmla="*/ 100049 h 1396511"/>
                  <a:gd name="connsiteX53" fmla="*/ 1586379 w 1592223"/>
                  <a:gd name="connsiteY53" fmla="*/ 90524 h 1396511"/>
                  <a:gd name="connsiteX54" fmla="*/ 1580029 w 1592223"/>
                  <a:gd name="connsiteY54" fmla="*/ 103224 h 1396511"/>
                  <a:gd name="connsiteX55" fmla="*/ 1503829 w 1592223"/>
                  <a:gd name="connsiteY55" fmla="*/ 112749 h 1396511"/>
                  <a:gd name="connsiteX56" fmla="*/ 1440329 w 1592223"/>
                  <a:gd name="connsiteY56" fmla="*/ 122274 h 1396511"/>
                  <a:gd name="connsiteX57" fmla="*/ 1437154 w 1592223"/>
                  <a:gd name="connsiteY57" fmla="*/ 204824 h 1396511"/>
                  <a:gd name="connsiteX58" fmla="*/ 1430804 w 1592223"/>
                  <a:gd name="connsiteY58" fmla="*/ 290549 h 1396511"/>
                  <a:gd name="connsiteX59" fmla="*/ 1437154 w 1592223"/>
                  <a:gd name="connsiteY59" fmla="*/ 331824 h 1396511"/>
                  <a:gd name="connsiteX60" fmla="*/ 1392704 w 1592223"/>
                  <a:gd name="connsiteY60" fmla="*/ 296899 h 1396511"/>
                  <a:gd name="connsiteX61" fmla="*/ 1122829 w 1592223"/>
                  <a:gd name="connsiteY61" fmla="*/ 287374 h 1396511"/>
                  <a:gd name="connsiteX62" fmla="*/ 875179 w 1592223"/>
                  <a:gd name="connsiteY62" fmla="*/ 341349 h 1396511"/>
                  <a:gd name="connsiteX63" fmla="*/ 687854 w 1592223"/>
                  <a:gd name="connsiteY63" fmla="*/ 452474 h 1396511"/>
                  <a:gd name="connsiteX64" fmla="*/ 503704 w 1592223"/>
                  <a:gd name="connsiteY64" fmla="*/ 579474 h 1396511"/>
                  <a:gd name="connsiteX65" fmla="*/ 398929 w 1592223"/>
                  <a:gd name="connsiteY65" fmla="*/ 776324 h 1396511"/>
                  <a:gd name="connsiteX66" fmla="*/ 367179 w 1592223"/>
                  <a:gd name="connsiteY66" fmla="*/ 992224 h 1396511"/>
                  <a:gd name="connsiteX67" fmla="*/ 348129 w 1592223"/>
                  <a:gd name="connsiteY67" fmla="*/ 1062074 h 1396511"/>
                  <a:gd name="connsiteX68" fmla="*/ 364004 w 1592223"/>
                  <a:gd name="connsiteY68" fmla="*/ 1198599 h 1396511"/>
                  <a:gd name="connsiteX69" fmla="*/ 395754 w 1592223"/>
                  <a:gd name="connsiteY69" fmla="*/ 1284324 h 1396511"/>
                  <a:gd name="connsiteX70" fmla="*/ 525929 w 1592223"/>
                  <a:gd name="connsiteY70" fmla="*/ 1341474 h 1396511"/>
                  <a:gd name="connsiteX71" fmla="*/ 675154 w 1592223"/>
                  <a:gd name="connsiteY71" fmla="*/ 1373224 h 1396511"/>
                  <a:gd name="connsiteX72" fmla="*/ 754529 w 1592223"/>
                  <a:gd name="connsiteY72" fmla="*/ 1395449 h 1396511"/>
                  <a:gd name="connsiteX0" fmla="*/ 754529 w 1592223"/>
                  <a:gd name="connsiteY0" fmla="*/ 1395449 h 1396511"/>
                  <a:gd name="connsiteX1" fmla="*/ 605304 w 1592223"/>
                  <a:gd name="connsiteY1" fmla="*/ 1382749 h 1396511"/>
                  <a:gd name="connsiteX2" fmla="*/ 379879 w 1592223"/>
                  <a:gd name="connsiteY2" fmla="*/ 1297024 h 1396511"/>
                  <a:gd name="connsiteX3" fmla="*/ 329079 w 1592223"/>
                  <a:gd name="connsiteY3" fmla="*/ 1141449 h 1396511"/>
                  <a:gd name="connsiteX4" fmla="*/ 310029 w 1592223"/>
                  <a:gd name="connsiteY4" fmla="*/ 1017624 h 1396511"/>
                  <a:gd name="connsiteX5" fmla="*/ 189379 w 1592223"/>
                  <a:gd name="connsiteY5" fmla="*/ 957299 h 1396511"/>
                  <a:gd name="connsiteX6" fmla="*/ 94129 w 1592223"/>
                  <a:gd name="connsiteY6" fmla="*/ 928724 h 1396511"/>
                  <a:gd name="connsiteX7" fmla="*/ 24279 w 1592223"/>
                  <a:gd name="connsiteY7" fmla="*/ 1023974 h 1396511"/>
                  <a:gd name="connsiteX8" fmla="*/ 36979 w 1592223"/>
                  <a:gd name="connsiteY8" fmla="*/ 1116049 h 1396511"/>
                  <a:gd name="connsiteX9" fmla="*/ 11579 w 1592223"/>
                  <a:gd name="connsiteY9" fmla="*/ 1106524 h 1396511"/>
                  <a:gd name="connsiteX10" fmla="*/ 5229 w 1592223"/>
                  <a:gd name="connsiteY10" fmla="*/ 1008099 h 1396511"/>
                  <a:gd name="connsiteX11" fmla="*/ 87779 w 1592223"/>
                  <a:gd name="connsiteY11" fmla="*/ 862049 h 1396511"/>
                  <a:gd name="connsiteX12" fmla="*/ 122704 w 1592223"/>
                  <a:gd name="connsiteY12" fmla="*/ 633449 h 1396511"/>
                  <a:gd name="connsiteX13" fmla="*/ 103654 w 1592223"/>
                  <a:gd name="connsiteY13" fmla="*/ 503274 h 1396511"/>
                  <a:gd name="connsiteX14" fmla="*/ 40154 w 1592223"/>
                  <a:gd name="connsiteY14" fmla="*/ 449299 h 1396511"/>
                  <a:gd name="connsiteX15" fmla="*/ 56029 w 1592223"/>
                  <a:gd name="connsiteY15" fmla="*/ 427074 h 1396511"/>
                  <a:gd name="connsiteX16" fmla="*/ 110004 w 1592223"/>
                  <a:gd name="connsiteY16" fmla="*/ 481049 h 1396511"/>
                  <a:gd name="connsiteX17" fmla="*/ 138579 w 1592223"/>
                  <a:gd name="connsiteY17" fmla="*/ 576299 h 1396511"/>
                  <a:gd name="connsiteX18" fmla="*/ 195729 w 1592223"/>
                  <a:gd name="connsiteY18" fmla="*/ 519149 h 1396511"/>
                  <a:gd name="connsiteX19" fmla="*/ 300504 w 1592223"/>
                  <a:gd name="connsiteY19" fmla="*/ 423899 h 1396511"/>
                  <a:gd name="connsiteX20" fmla="*/ 494179 w 1592223"/>
                  <a:gd name="connsiteY20" fmla="*/ 379449 h 1396511"/>
                  <a:gd name="connsiteX21" fmla="*/ 586254 w 1592223"/>
                  <a:gd name="connsiteY21" fmla="*/ 312774 h 1396511"/>
                  <a:gd name="connsiteX22" fmla="*/ 624354 w 1592223"/>
                  <a:gd name="connsiteY22" fmla="*/ 277849 h 1396511"/>
                  <a:gd name="connsiteX23" fmla="*/ 646579 w 1592223"/>
                  <a:gd name="connsiteY23" fmla="*/ 204824 h 1396511"/>
                  <a:gd name="connsiteX24" fmla="*/ 659279 w 1592223"/>
                  <a:gd name="connsiteY24" fmla="*/ 220699 h 1396511"/>
                  <a:gd name="connsiteX25" fmla="*/ 649754 w 1592223"/>
                  <a:gd name="connsiteY25" fmla="*/ 271499 h 1396511"/>
                  <a:gd name="connsiteX26" fmla="*/ 700554 w 1592223"/>
                  <a:gd name="connsiteY26" fmla="*/ 274674 h 1396511"/>
                  <a:gd name="connsiteX27" fmla="*/ 633879 w 1592223"/>
                  <a:gd name="connsiteY27" fmla="*/ 315949 h 1396511"/>
                  <a:gd name="connsiteX28" fmla="*/ 510054 w 1592223"/>
                  <a:gd name="connsiteY28" fmla="*/ 398499 h 1396511"/>
                  <a:gd name="connsiteX29" fmla="*/ 313204 w 1592223"/>
                  <a:gd name="connsiteY29" fmla="*/ 446124 h 1396511"/>
                  <a:gd name="connsiteX30" fmla="*/ 205254 w 1592223"/>
                  <a:gd name="connsiteY30" fmla="*/ 544549 h 1396511"/>
                  <a:gd name="connsiteX31" fmla="*/ 157629 w 1592223"/>
                  <a:gd name="connsiteY31" fmla="*/ 601699 h 1396511"/>
                  <a:gd name="connsiteX32" fmla="*/ 125879 w 1592223"/>
                  <a:gd name="connsiteY32" fmla="*/ 757274 h 1396511"/>
                  <a:gd name="connsiteX33" fmla="*/ 119529 w 1592223"/>
                  <a:gd name="connsiteY33" fmla="*/ 868399 h 1396511"/>
                  <a:gd name="connsiteX34" fmla="*/ 129054 w 1592223"/>
                  <a:gd name="connsiteY34" fmla="*/ 893799 h 1396511"/>
                  <a:gd name="connsiteX35" fmla="*/ 240179 w 1592223"/>
                  <a:gd name="connsiteY35" fmla="*/ 950949 h 1396511"/>
                  <a:gd name="connsiteX36" fmla="*/ 341779 w 1592223"/>
                  <a:gd name="connsiteY36" fmla="*/ 979524 h 1396511"/>
                  <a:gd name="connsiteX37" fmla="*/ 357654 w 1592223"/>
                  <a:gd name="connsiteY37" fmla="*/ 938249 h 1396511"/>
                  <a:gd name="connsiteX38" fmla="*/ 379879 w 1592223"/>
                  <a:gd name="connsiteY38" fmla="*/ 766799 h 1396511"/>
                  <a:gd name="connsiteX39" fmla="*/ 487829 w 1592223"/>
                  <a:gd name="connsiteY39" fmla="*/ 566774 h 1396511"/>
                  <a:gd name="connsiteX40" fmla="*/ 665629 w 1592223"/>
                  <a:gd name="connsiteY40" fmla="*/ 436599 h 1396511"/>
                  <a:gd name="connsiteX41" fmla="*/ 868829 w 1592223"/>
                  <a:gd name="connsiteY41" fmla="*/ 319124 h 1396511"/>
                  <a:gd name="connsiteX42" fmla="*/ 1119654 w 1592223"/>
                  <a:gd name="connsiteY42" fmla="*/ 271499 h 1396511"/>
                  <a:gd name="connsiteX43" fmla="*/ 1380004 w 1592223"/>
                  <a:gd name="connsiteY43" fmla="*/ 277849 h 1396511"/>
                  <a:gd name="connsiteX44" fmla="*/ 1414929 w 1592223"/>
                  <a:gd name="connsiteY44" fmla="*/ 265149 h 1396511"/>
                  <a:gd name="connsiteX45" fmla="*/ 1414929 w 1592223"/>
                  <a:gd name="connsiteY45" fmla="*/ 169899 h 1396511"/>
                  <a:gd name="connsiteX46" fmla="*/ 1402229 w 1592223"/>
                  <a:gd name="connsiteY46" fmla="*/ 119099 h 1396511"/>
                  <a:gd name="connsiteX47" fmla="*/ 1326029 w 1592223"/>
                  <a:gd name="connsiteY47" fmla="*/ 77824 h 1396511"/>
                  <a:gd name="connsiteX48" fmla="*/ 1253004 w 1592223"/>
                  <a:gd name="connsiteY48" fmla="*/ 23849 h 1396511"/>
                  <a:gd name="connsiteX49" fmla="*/ 1272054 w 1592223"/>
                  <a:gd name="connsiteY49" fmla="*/ 1624 h 1396511"/>
                  <a:gd name="connsiteX50" fmla="*/ 1345079 w 1592223"/>
                  <a:gd name="connsiteY50" fmla="*/ 65124 h 1396511"/>
                  <a:gd name="connsiteX51" fmla="*/ 1440329 w 1592223"/>
                  <a:gd name="connsiteY51" fmla="*/ 93699 h 1396511"/>
                  <a:gd name="connsiteX52" fmla="*/ 1522879 w 1592223"/>
                  <a:gd name="connsiteY52" fmla="*/ 100049 h 1396511"/>
                  <a:gd name="connsiteX53" fmla="*/ 1586379 w 1592223"/>
                  <a:gd name="connsiteY53" fmla="*/ 90524 h 1396511"/>
                  <a:gd name="connsiteX54" fmla="*/ 1580029 w 1592223"/>
                  <a:gd name="connsiteY54" fmla="*/ 103224 h 1396511"/>
                  <a:gd name="connsiteX55" fmla="*/ 1503829 w 1592223"/>
                  <a:gd name="connsiteY55" fmla="*/ 112749 h 1396511"/>
                  <a:gd name="connsiteX56" fmla="*/ 1440329 w 1592223"/>
                  <a:gd name="connsiteY56" fmla="*/ 122274 h 1396511"/>
                  <a:gd name="connsiteX57" fmla="*/ 1437154 w 1592223"/>
                  <a:gd name="connsiteY57" fmla="*/ 204824 h 1396511"/>
                  <a:gd name="connsiteX58" fmla="*/ 1430804 w 1592223"/>
                  <a:gd name="connsiteY58" fmla="*/ 290549 h 1396511"/>
                  <a:gd name="connsiteX59" fmla="*/ 1437154 w 1592223"/>
                  <a:gd name="connsiteY59" fmla="*/ 331824 h 1396511"/>
                  <a:gd name="connsiteX60" fmla="*/ 1392704 w 1592223"/>
                  <a:gd name="connsiteY60" fmla="*/ 296899 h 1396511"/>
                  <a:gd name="connsiteX61" fmla="*/ 1122829 w 1592223"/>
                  <a:gd name="connsiteY61" fmla="*/ 287374 h 1396511"/>
                  <a:gd name="connsiteX62" fmla="*/ 875179 w 1592223"/>
                  <a:gd name="connsiteY62" fmla="*/ 341349 h 1396511"/>
                  <a:gd name="connsiteX63" fmla="*/ 687854 w 1592223"/>
                  <a:gd name="connsiteY63" fmla="*/ 452474 h 1396511"/>
                  <a:gd name="connsiteX64" fmla="*/ 503704 w 1592223"/>
                  <a:gd name="connsiteY64" fmla="*/ 579474 h 1396511"/>
                  <a:gd name="connsiteX65" fmla="*/ 398929 w 1592223"/>
                  <a:gd name="connsiteY65" fmla="*/ 776324 h 1396511"/>
                  <a:gd name="connsiteX66" fmla="*/ 367179 w 1592223"/>
                  <a:gd name="connsiteY66" fmla="*/ 992224 h 1396511"/>
                  <a:gd name="connsiteX67" fmla="*/ 348129 w 1592223"/>
                  <a:gd name="connsiteY67" fmla="*/ 1062074 h 1396511"/>
                  <a:gd name="connsiteX68" fmla="*/ 364004 w 1592223"/>
                  <a:gd name="connsiteY68" fmla="*/ 1198599 h 1396511"/>
                  <a:gd name="connsiteX69" fmla="*/ 395754 w 1592223"/>
                  <a:gd name="connsiteY69" fmla="*/ 1284324 h 1396511"/>
                  <a:gd name="connsiteX70" fmla="*/ 525929 w 1592223"/>
                  <a:gd name="connsiteY70" fmla="*/ 1341474 h 1396511"/>
                  <a:gd name="connsiteX71" fmla="*/ 675154 w 1592223"/>
                  <a:gd name="connsiteY71" fmla="*/ 1373224 h 1396511"/>
                  <a:gd name="connsiteX72" fmla="*/ 754529 w 1592223"/>
                  <a:gd name="connsiteY72" fmla="*/ 1395449 h 139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592223" h="1396511">
                    <a:moveTo>
                      <a:pt x="754529" y="1395449"/>
                    </a:moveTo>
                    <a:cubicBezTo>
                      <a:pt x="742887" y="1397036"/>
                      <a:pt x="667746" y="1399153"/>
                      <a:pt x="605304" y="1382749"/>
                    </a:cubicBezTo>
                    <a:cubicBezTo>
                      <a:pt x="542862" y="1366345"/>
                      <a:pt x="425916" y="1337241"/>
                      <a:pt x="379879" y="1297024"/>
                    </a:cubicBezTo>
                    <a:cubicBezTo>
                      <a:pt x="333842" y="1256807"/>
                      <a:pt x="340721" y="1188016"/>
                      <a:pt x="329079" y="1141449"/>
                    </a:cubicBezTo>
                    <a:cubicBezTo>
                      <a:pt x="317437" y="1094882"/>
                      <a:pt x="333312" y="1048316"/>
                      <a:pt x="310029" y="1017624"/>
                    </a:cubicBezTo>
                    <a:cubicBezTo>
                      <a:pt x="286746" y="986932"/>
                      <a:pt x="225362" y="972116"/>
                      <a:pt x="189379" y="957299"/>
                    </a:cubicBezTo>
                    <a:cubicBezTo>
                      <a:pt x="153396" y="942482"/>
                      <a:pt x="121646" y="917612"/>
                      <a:pt x="94129" y="928724"/>
                    </a:cubicBezTo>
                    <a:cubicBezTo>
                      <a:pt x="66612" y="939836"/>
                      <a:pt x="33804" y="992753"/>
                      <a:pt x="24279" y="1023974"/>
                    </a:cubicBezTo>
                    <a:cubicBezTo>
                      <a:pt x="14754" y="1055195"/>
                      <a:pt x="39096" y="1102291"/>
                      <a:pt x="36979" y="1116049"/>
                    </a:cubicBezTo>
                    <a:cubicBezTo>
                      <a:pt x="34862" y="1129807"/>
                      <a:pt x="16871" y="1124516"/>
                      <a:pt x="11579" y="1106524"/>
                    </a:cubicBezTo>
                    <a:cubicBezTo>
                      <a:pt x="6287" y="1088532"/>
                      <a:pt x="-7471" y="1048845"/>
                      <a:pt x="5229" y="1008099"/>
                    </a:cubicBezTo>
                    <a:cubicBezTo>
                      <a:pt x="17929" y="967353"/>
                      <a:pt x="68200" y="924491"/>
                      <a:pt x="87779" y="862049"/>
                    </a:cubicBezTo>
                    <a:cubicBezTo>
                      <a:pt x="107358" y="799607"/>
                      <a:pt x="120058" y="693245"/>
                      <a:pt x="122704" y="633449"/>
                    </a:cubicBezTo>
                    <a:cubicBezTo>
                      <a:pt x="125350" y="573653"/>
                      <a:pt x="117412" y="533966"/>
                      <a:pt x="103654" y="503274"/>
                    </a:cubicBezTo>
                    <a:cubicBezTo>
                      <a:pt x="89896" y="472582"/>
                      <a:pt x="48091" y="461999"/>
                      <a:pt x="40154" y="449299"/>
                    </a:cubicBezTo>
                    <a:cubicBezTo>
                      <a:pt x="32217" y="436599"/>
                      <a:pt x="44387" y="421782"/>
                      <a:pt x="56029" y="427074"/>
                    </a:cubicBezTo>
                    <a:cubicBezTo>
                      <a:pt x="67671" y="432366"/>
                      <a:pt x="96246" y="456178"/>
                      <a:pt x="110004" y="481049"/>
                    </a:cubicBezTo>
                    <a:cubicBezTo>
                      <a:pt x="123762" y="505920"/>
                      <a:pt x="124291" y="569949"/>
                      <a:pt x="138579" y="576299"/>
                    </a:cubicBezTo>
                    <a:cubicBezTo>
                      <a:pt x="152867" y="582649"/>
                      <a:pt x="168741" y="544549"/>
                      <a:pt x="195729" y="519149"/>
                    </a:cubicBezTo>
                    <a:cubicBezTo>
                      <a:pt x="222716" y="493749"/>
                      <a:pt x="250762" y="447182"/>
                      <a:pt x="300504" y="423899"/>
                    </a:cubicBezTo>
                    <a:cubicBezTo>
                      <a:pt x="350246" y="400616"/>
                      <a:pt x="446554" y="397970"/>
                      <a:pt x="494179" y="379449"/>
                    </a:cubicBezTo>
                    <a:cubicBezTo>
                      <a:pt x="541804" y="360928"/>
                      <a:pt x="564558" y="329707"/>
                      <a:pt x="586254" y="312774"/>
                    </a:cubicBezTo>
                    <a:cubicBezTo>
                      <a:pt x="607950" y="295841"/>
                      <a:pt x="614300" y="295841"/>
                      <a:pt x="624354" y="277849"/>
                    </a:cubicBezTo>
                    <a:cubicBezTo>
                      <a:pt x="634408" y="259857"/>
                      <a:pt x="640758" y="214349"/>
                      <a:pt x="646579" y="204824"/>
                    </a:cubicBezTo>
                    <a:cubicBezTo>
                      <a:pt x="652400" y="195299"/>
                      <a:pt x="658750" y="209587"/>
                      <a:pt x="659279" y="220699"/>
                    </a:cubicBezTo>
                    <a:cubicBezTo>
                      <a:pt x="659808" y="231811"/>
                      <a:pt x="642875" y="262503"/>
                      <a:pt x="649754" y="271499"/>
                    </a:cubicBezTo>
                    <a:cubicBezTo>
                      <a:pt x="656633" y="280495"/>
                      <a:pt x="703200" y="267266"/>
                      <a:pt x="700554" y="274674"/>
                    </a:cubicBezTo>
                    <a:cubicBezTo>
                      <a:pt x="697908" y="282082"/>
                      <a:pt x="665629" y="295312"/>
                      <a:pt x="633879" y="315949"/>
                    </a:cubicBezTo>
                    <a:cubicBezTo>
                      <a:pt x="602129" y="336586"/>
                      <a:pt x="563500" y="376803"/>
                      <a:pt x="510054" y="398499"/>
                    </a:cubicBezTo>
                    <a:cubicBezTo>
                      <a:pt x="456608" y="420195"/>
                      <a:pt x="364004" y="421782"/>
                      <a:pt x="313204" y="446124"/>
                    </a:cubicBezTo>
                    <a:cubicBezTo>
                      <a:pt x="262404" y="470466"/>
                      <a:pt x="231183" y="518620"/>
                      <a:pt x="205254" y="544549"/>
                    </a:cubicBezTo>
                    <a:cubicBezTo>
                      <a:pt x="179325" y="570478"/>
                      <a:pt x="170858" y="566245"/>
                      <a:pt x="157629" y="601699"/>
                    </a:cubicBezTo>
                    <a:cubicBezTo>
                      <a:pt x="144400" y="637153"/>
                      <a:pt x="132229" y="712824"/>
                      <a:pt x="125879" y="757274"/>
                    </a:cubicBezTo>
                    <a:cubicBezTo>
                      <a:pt x="119529" y="801724"/>
                      <a:pt x="119000" y="845645"/>
                      <a:pt x="119529" y="868399"/>
                    </a:cubicBezTo>
                    <a:cubicBezTo>
                      <a:pt x="120058" y="891153"/>
                      <a:pt x="108946" y="880041"/>
                      <a:pt x="129054" y="893799"/>
                    </a:cubicBezTo>
                    <a:cubicBezTo>
                      <a:pt x="149162" y="907557"/>
                      <a:pt x="204725" y="936661"/>
                      <a:pt x="240179" y="950949"/>
                    </a:cubicBezTo>
                    <a:cubicBezTo>
                      <a:pt x="275633" y="965236"/>
                      <a:pt x="322200" y="981641"/>
                      <a:pt x="341779" y="979524"/>
                    </a:cubicBezTo>
                    <a:cubicBezTo>
                      <a:pt x="361358" y="977407"/>
                      <a:pt x="351304" y="973703"/>
                      <a:pt x="357654" y="938249"/>
                    </a:cubicBezTo>
                    <a:cubicBezTo>
                      <a:pt x="364004" y="902795"/>
                      <a:pt x="358183" y="828711"/>
                      <a:pt x="379879" y="766799"/>
                    </a:cubicBezTo>
                    <a:cubicBezTo>
                      <a:pt x="401575" y="704887"/>
                      <a:pt x="440204" y="621807"/>
                      <a:pt x="487829" y="566774"/>
                    </a:cubicBezTo>
                    <a:cubicBezTo>
                      <a:pt x="535454" y="511741"/>
                      <a:pt x="602129" y="477874"/>
                      <a:pt x="665629" y="436599"/>
                    </a:cubicBezTo>
                    <a:cubicBezTo>
                      <a:pt x="729129" y="395324"/>
                      <a:pt x="793158" y="346641"/>
                      <a:pt x="868829" y="319124"/>
                    </a:cubicBezTo>
                    <a:cubicBezTo>
                      <a:pt x="944500" y="291607"/>
                      <a:pt x="1034458" y="278378"/>
                      <a:pt x="1119654" y="271499"/>
                    </a:cubicBezTo>
                    <a:cubicBezTo>
                      <a:pt x="1204850" y="264620"/>
                      <a:pt x="1330792" y="278907"/>
                      <a:pt x="1380004" y="277849"/>
                    </a:cubicBezTo>
                    <a:cubicBezTo>
                      <a:pt x="1429216" y="276791"/>
                      <a:pt x="1409108" y="283141"/>
                      <a:pt x="1414929" y="265149"/>
                    </a:cubicBezTo>
                    <a:cubicBezTo>
                      <a:pt x="1420750" y="247157"/>
                      <a:pt x="1417046" y="194241"/>
                      <a:pt x="1414929" y="169899"/>
                    </a:cubicBezTo>
                    <a:cubicBezTo>
                      <a:pt x="1412812" y="145557"/>
                      <a:pt x="1417046" y="134445"/>
                      <a:pt x="1402229" y="119099"/>
                    </a:cubicBezTo>
                    <a:cubicBezTo>
                      <a:pt x="1387412" y="103753"/>
                      <a:pt x="1350900" y="93699"/>
                      <a:pt x="1326029" y="77824"/>
                    </a:cubicBezTo>
                    <a:cubicBezTo>
                      <a:pt x="1301158" y="61949"/>
                      <a:pt x="1262000" y="36549"/>
                      <a:pt x="1253004" y="23849"/>
                    </a:cubicBezTo>
                    <a:cubicBezTo>
                      <a:pt x="1244008" y="11149"/>
                      <a:pt x="1256708" y="-5255"/>
                      <a:pt x="1272054" y="1624"/>
                    </a:cubicBezTo>
                    <a:cubicBezTo>
                      <a:pt x="1287400" y="8503"/>
                      <a:pt x="1317033" y="49778"/>
                      <a:pt x="1345079" y="65124"/>
                    </a:cubicBezTo>
                    <a:cubicBezTo>
                      <a:pt x="1373125" y="80470"/>
                      <a:pt x="1410696" y="87878"/>
                      <a:pt x="1440329" y="93699"/>
                    </a:cubicBezTo>
                    <a:cubicBezTo>
                      <a:pt x="1469962" y="99520"/>
                      <a:pt x="1498537" y="100578"/>
                      <a:pt x="1522879" y="100049"/>
                    </a:cubicBezTo>
                    <a:cubicBezTo>
                      <a:pt x="1547221" y="99520"/>
                      <a:pt x="1576854" y="89995"/>
                      <a:pt x="1586379" y="90524"/>
                    </a:cubicBezTo>
                    <a:cubicBezTo>
                      <a:pt x="1595904" y="91053"/>
                      <a:pt x="1593787" y="99520"/>
                      <a:pt x="1580029" y="103224"/>
                    </a:cubicBezTo>
                    <a:cubicBezTo>
                      <a:pt x="1566271" y="106928"/>
                      <a:pt x="1527112" y="109574"/>
                      <a:pt x="1503829" y="112749"/>
                    </a:cubicBezTo>
                    <a:cubicBezTo>
                      <a:pt x="1480546" y="115924"/>
                      <a:pt x="1451441" y="106928"/>
                      <a:pt x="1440329" y="122274"/>
                    </a:cubicBezTo>
                    <a:cubicBezTo>
                      <a:pt x="1429217" y="137620"/>
                      <a:pt x="1438741" y="176778"/>
                      <a:pt x="1437154" y="204824"/>
                    </a:cubicBezTo>
                    <a:cubicBezTo>
                      <a:pt x="1435567" y="232870"/>
                      <a:pt x="1430804" y="269382"/>
                      <a:pt x="1430804" y="290549"/>
                    </a:cubicBezTo>
                    <a:cubicBezTo>
                      <a:pt x="1430804" y="311716"/>
                      <a:pt x="1443504" y="330766"/>
                      <a:pt x="1437154" y="331824"/>
                    </a:cubicBezTo>
                    <a:cubicBezTo>
                      <a:pt x="1430804" y="332882"/>
                      <a:pt x="1445092" y="304307"/>
                      <a:pt x="1392704" y="296899"/>
                    </a:cubicBezTo>
                    <a:cubicBezTo>
                      <a:pt x="1340317" y="289491"/>
                      <a:pt x="1209083" y="279966"/>
                      <a:pt x="1122829" y="287374"/>
                    </a:cubicBezTo>
                    <a:cubicBezTo>
                      <a:pt x="1036575" y="294782"/>
                      <a:pt x="947675" y="313832"/>
                      <a:pt x="875179" y="341349"/>
                    </a:cubicBezTo>
                    <a:cubicBezTo>
                      <a:pt x="802683" y="368866"/>
                      <a:pt x="749767" y="412786"/>
                      <a:pt x="687854" y="452474"/>
                    </a:cubicBezTo>
                    <a:cubicBezTo>
                      <a:pt x="625941" y="492162"/>
                      <a:pt x="551858" y="525499"/>
                      <a:pt x="503704" y="579474"/>
                    </a:cubicBezTo>
                    <a:cubicBezTo>
                      <a:pt x="455550" y="633449"/>
                      <a:pt x="421683" y="707532"/>
                      <a:pt x="398929" y="776324"/>
                    </a:cubicBezTo>
                    <a:cubicBezTo>
                      <a:pt x="376175" y="845116"/>
                      <a:pt x="375646" y="944599"/>
                      <a:pt x="367179" y="992224"/>
                    </a:cubicBezTo>
                    <a:cubicBezTo>
                      <a:pt x="358712" y="1039849"/>
                      <a:pt x="348658" y="1027678"/>
                      <a:pt x="348129" y="1062074"/>
                    </a:cubicBezTo>
                    <a:cubicBezTo>
                      <a:pt x="347600" y="1096470"/>
                      <a:pt x="356067" y="1161557"/>
                      <a:pt x="364004" y="1198599"/>
                    </a:cubicBezTo>
                    <a:cubicBezTo>
                      <a:pt x="371942" y="1235641"/>
                      <a:pt x="368767" y="1260512"/>
                      <a:pt x="395754" y="1284324"/>
                    </a:cubicBezTo>
                    <a:cubicBezTo>
                      <a:pt x="422741" y="1308136"/>
                      <a:pt x="480950" y="1328245"/>
                      <a:pt x="525929" y="1341474"/>
                    </a:cubicBezTo>
                    <a:cubicBezTo>
                      <a:pt x="570908" y="1354703"/>
                      <a:pt x="635996" y="1366345"/>
                      <a:pt x="675154" y="1373224"/>
                    </a:cubicBezTo>
                    <a:cubicBezTo>
                      <a:pt x="714312" y="1380103"/>
                      <a:pt x="766171" y="1393862"/>
                      <a:pt x="754529" y="13954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77" name="Freeform 176"/>
              <p:cNvSpPr/>
              <p:nvPr/>
            </p:nvSpPr>
            <p:spPr>
              <a:xfrm>
                <a:off x="7820015" y="2466596"/>
                <a:ext cx="148180" cy="231020"/>
              </a:xfrm>
              <a:custGeom>
                <a:avLst/>
                <a:gdLst>
                  <a:gd name="connsiteX0" fmla="*/ 142885 w 148180"/>
                  <a:gd name="connsiteY0" fmla="*/ 228979 h 231020"/>
                  <a:gd name="connsiteX1" fmla="*/ 66685 w 148180"/>
                  <a:gd name="connsiteY1" fmla="*/ 86104 h 231020"/>
                  <a:gd name="connsiteX2" fmla="*/ 10 w 148180"/>
                  <a:gd name="connsiteY2" fmla="*/ 379 h 231020"/>
                  <a:gd name="connsiteX3" fmla="*/ 61923 w 148180"/>
                  <a:gd name="connsiteY3" fmla="*/ 57529 h 231020"/>
                  <a:gd name="connsiteX4" fmla="*/ 109548 w 148180"/>
                  <a:gd name="connsiteY4" fmla="*/ 124204 h 231020"/>
                  <a:gd name="connsiteX5" fmla="*/ 138123 w 148180"/>
                  <a:gd name="connsiteY5" fmla="*/ 167067 h 231020"/>
                  <a:gd name="connsiteX6" fmla="*/ 142885 w 148180"/>
                  <a:gd name="connsiteY6" fmla="*/ 228979 h 231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8180" h="231020">
                    <a:moveTo>
                      <a:pt x="142885" y="228979"/>
                    </a:moveTo>
                    <a:cubicBezTo>
                      <a:pt x="130979" y="215485"/>
                      <a:pt x="90497" y="124204"/>
                      <a:pt x="66685" y="86104"/>
                    </a:cubicBezTo>
                    <a:cubicBezTo>
                      <a:pt x="42873" y="48004"/>
                      <a:pt x="804" y="5141"/>
                      <a:pt x="10" y="379"/>
                    </a:cubicBezTo>
                    <a:cubicBezTo>
                      <a:pt x="-784" y="-4383"/>
                      <a:pt x="43667" y="36892"/>
                      <a:pt x="61923" y="57529"/>
                    </a:cubicBezTo>
                    <a:cubicBezTo>
                      <a:pt x="80179" y="78166"/>
                      <a:pt x="96848" y="105948"/>
                      <a:pt x="109548" y="124204"/>
                    </a:cubicBezTo>
                    <a:cubicBezTo>
                      <a:pt x="122248" y="142460"/>
                      <a:pt x="132567" y="148811"/>
                      <a:pt x="138123" y="167067"/>
                    </a:cubicBezTo>
                    <a:cubicBezTo>
                      <a:pt x="143679" y="185323"/>
                      <a:pt x="154791" y="242473"/>
                      <a:pt x="142885" y="2289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78" name="Freeform 177"/>
              <p:cNvSpPr/>
              <p:nvPr/>
            </p:nvSpPr>
            <p:spPr>
              <a:xfrm>
                <a:off x="6238550" y="2827246"/>
                <a:ext cx="1704418" cy="394625"/>
              </a:xfrm>
              <a:custGeom>
                <a:avLst/>
                <a:gdLst>
                  <a:gd name="connsiteX0" fmla="*/ 1695775 w 1704418"/>
                  <a:gd name="connsiteY0" fmla="*/ 87403 h 395966"/>
                  <a:gd name="connsiteX1" fmla="*/ 1510038 w 1704418"/>
                  <a:gd name="connsiteY1" fmla="*/ 177891 h 395966"/>
                  <a:gd name="connsiteX2" fmla="*/ 1324300 w 1704418"/>
                  <a:gd name="connsiteY2" fmla="*/ 211228 h 395966"/>
                  <a:gd name="connsiteX3" fmla="*/ 1257625 w 1704418"/>
                  <a:gd name="connsiteY3" fmla="*/ 182653 h 395966"/>
                  <a:gd name="connsiteX4" fmla="*/ 1038550 w 1704418"/>
                  <a:gd name="connsiteY4" fmla="*/ 177891 h 395966"/>
                  <a:gd name="connsiteX5" fmla="*/ 976638 w 1704418"/>
                  <a:gd name="connsiteY5" fmla="*/ 125503 h 395966"/>
                  <a:gd name="connsiteX6" fmla="*/ 976638 w 1704418"/>
                  <a:gd name="connsiteY6" fmla="*/ 77878 h 395966"/>
                  <a:gd name="connsiteX7" fmla="*/ 971875 w 1704418"/>
                  <a:gd name="connsiteY7" fmla="*/ 39778 h 395966"/>
                  <a:gd name="connsiteX8" fmla="*/ 948063 w 1704418"/>
                  <a:gd name="connsiteY8" fmla="*/ 77878 h 395966"/>
                  <a:gd name="connsiteX9" fmla="*/ 819475 w 1704418"/>
                  <a:gd name="connsiteY9" fmla="*/ 149316 h 395966"/>
                  <a:gd name="connsiteX10" fmla="*/ 681363 w 1704418"/>
                  <a:gd name="connsiteY10" fmla="*/ 163603 h 395966"/>
                  <a:gd name="connsiteX11" fmla="*/ 562300 w 1704418"/>
                  <a:gd name="connsiteY11" fmla="*/ 149316 h 395966"/>
                  <a:gd name="connsiteX12" fmla="*/ 490863 w 1704418"/>
                  <a:gd name="connsiteY12" fmla="*/ 44541 h 395966"/>
                  <a:gd name="connsiteX13" fmla="*/ 390850 w 1704418"/>
                  <a:gd name="connsiteY13" fmla="*/ 1678 h 395966"/>
                  <a:gd name="connsiteX14" fmla="*/ 305125 w 1704418"/>
                  <a:gd name="connsiteY14" fmla="*/ 96928 h 395966"/>
                  <a:gd name="connsiteX15" fmla="*/ 395613 w 1704418"/>
                  <a:gd name="connsiteY15" fmla="*/ 30253 h 395966"/>
                  <a:gd name="connsiteX16" fmla="*/ 467050 w 1704418"/>
                  <a:gd name="connsiteY16" fmla="*/ 63591 h 395966"/>
                  <a:gd name="connsiteX17" fmla="*/ 514675 w 1704418"/>
                  <a:gd name="connsiteY17" fmla="*/ 130266 h 395966"/>
                  <a:gd name="connsiteX18" fmla="*/ 486100 w 1704418"/>
                  <a:gd name="connsiteY18" fmla="*/ 192178 h 395966"/>
                  <a:gd name="connsiteX19" fmla="*/ 290838 w 1704418"/>
                  <a:gd name="connsiteY19" fmla="*/ 316003 h 395966"/>
                  <a:gd name="connsiteX20" fmla="*/ 28900 w 1704418"/>
                  <a:gd name="connsiteY20" fmla="*/ 320766 h 395966"/>
                  <a:gd name="connsiteX21" fmla="*/ 9850 w 1704418"/>
                  <a:gd name="connsiteY21" fmla="*/ 392203 h 395966"/>
                  <a:gd name="connsiteX22" fmla="*/ 57475 w 1704418"/>
                  <a:gd name="connsiteY22" fmla="*/ 382678 h 395966"/>
                  <a:gd name="connsiteX23" fmla="*/ 300363 w 1704418"/>
                  <a:gd name="connsiteY23" fmla="*/ 354103 h 395966"/>
                  <a:gd name="connsiteX24" fmla="*/ 438475 w 1704418"/>
                  <a:gd name="connsiteY24" fmla="*/ 292191 h 395966"/>
                  <a:gd name="connsiteX25" fmla="*/ 543250 w 1704418"/>
                  <a:gd name="connsiteY25" fmla="*/ 192178 h 395966"/>
                  <a:gd name="connsiteX26" fmla="*/ 728988 w 1704418"/>
                  <a:gd name="connsiteY26" fmla="*/ 201703 h 395966"/>
                  <a:gd name="connsiteX27" fmla="*/ 895675 w 1704418"/>
                  <a:gd name="connsiteY27" fmla="*/ 154078 h 395966"/>
                  <a:gd name="connsiteX28" fmla="*/ 933775 w 1704418"/>
                  <a:gd name="connsiteY28" fmla="*/ 139791 h 395966"/>
                  <a:gd name="connsiteX29" fmla="*/ 981400 w 1704418"/>
                  <a:gd name="connsiteY29" fmla="*/ 192178 h 395966"/>
                  <a:gd name="connsiteX30" fmla="*/ 1081413 w 1704418"/>
                  <a:gd name="connsiteY30" fmla="*/ 211228 h 395966"/>
                  <a:gd name="connsiteX31" fmla="*/ 1252863 w 1704418"/>
                  <a:gd name="connsiteY31" fmla="*/ 230278 h 395966"/>
                  <a:gd name="connsiteX32" fmla="*/ 1300488 w 1704418"/>
                  <a:gd name="connsiteY32" fmla="*/ 244566 h 395966"/>
                  <a:gd name="connsiteX33" fmla="*/ 1267150 w 1704418"/>
                  <a:gd name="connsiteY33" fmla="*/ 287428 h 395966"/>
                  <a:gd name="connsiteX34" fmla="*/ 1238575 w 1704418"/>
                  <a:gd name="connsiteY34" fmla="*/ 325528 h 395966"/>
                  <a:gd name="connsiteX35" fmla="*/ 1319538 w 1704418"/>
                  <a:gd name="connsiteY35" fmla="*/ 292191 h 395966"/>
                  <a:gd name="connsiteX36" fmla="*/ 1343350 w 1704418"/>
                  <a:gd name="connsiteY36" fmla="*/ 244566 h 395966"/>
                  <a:gd name="connsiteX37" fmla="*/ 1424313 w 1704418"/>
                  <a:gd name="connsiteY37" fmla="*/ 225516 h 395966"/>
                  <a:gd name="connsiteX38" fmla="*/ 1457650 w 1704418"/>
                  <a:gd name="connsiteY38" fmla="*/ 287428 h 395966"/>
                  <a:gd name="connsiteX39" fmla="*/ 1505275 w 1704418"/>
                  <a:gd name="connsiteY39" fmla="*/ 316003 h 395966"/>
                  <a:gd name="connsiteX40" fmla="*/ 1510038 w 1704418"/>
                  <a:gd name="connsiteY40" fmla="*/ 296953 h 395966"/>
                  <a:gd name="connsiteX41" fmla="*/ 1481463 w 1704418"/>
                  <a:gd name="connsiteY41" fmla="*/ 263616 h 395966"/>
                  <a:gd name="connsiteX42" fmla="*/ 1481463 w 1704418"/>
                  <a:gd name="connsiteY42" fmla="*/ 230278 h 395966"/>
                  <a:gd name="connsiteX43" fmla="*/ 1571950 w 1704418"/>
                  <a:gd name="connsiteY43" fmla="*/ 182653 h 395966"/>
                  <a:gd name="connsiteX44" fmla="*/ 1662438 w 1704418"/>
                  <a:gd name="connsiteY44" fmla="*/ 149316 h 395966"/>
                  <a:gd name="connsiteX45" fmla="*/ 1695775 w 1704418"/>
                  <a:gd name="connsiteY45" fmla="*/ 87403 h 395966"/>
                  <a:gd name="connsiteX0" fmla="*/ 1695775 w 1704418"/>
                  <a:gd name="connsiteY0" fmla="*/ 87403 h 394625"/>
                  <a:gd name="connsiteX1" fmla="*/ 1510038 w 1704418"/>
                  <a:gd name="connsiteY1" fmla="*/ 177891 h 394625"/>
                  <a:gd name="connsiteX2" fmla="*/ 1324300 w 1704418"/>
                  <a:gd name="connsiteY2" fmla="*/ 211228 h 394625"/>
                  <a:gd name="connsiteX3" fmla="*/ 1257625 w 1704418"/>
                  <a:gd name="connsiteY3" fmla="*/ 182653 h 394625"/>
                  <a:gd name="connsiteX4" fmla="*/ 1038550 w 1704418"/>
                  <a:gd name="connsiteY4" fmla="*/ 177891 h 394625"/>
                  <a:gd name="connsiteX5" fmla="*/ 976638 w 1704418"/>
                  <a:gd name="connsiteY5" fmla="*/ 125503 h 394625"/>
                  <a:gd name="connsiteX6" fmla="*/ 976638 w 1704418"/>
                  <a:gd name="connsiteY6" fmla="*/ 77878 h 394625"/>
                  <a:gd name="connsiteX7" fmla="*/ 971875 w 1704418"/>
                  <a:gd name="connsiteY7" fmla="*/ 39778 h 394625"/>
                  <a:gd name="connsiteX8" fmla="*/ 948063 w 1704418"/>
                  <a:gd name="connsiteY8" fmla="*/ 77878 h 394625"/>
                  <a:gd name="connsiteX9" fmla="*/ 819475 w 1704418"/>
                  <a:gd name="connsiteY9" fmla="*/ 149316 h 394625"/>
                  <a:gd name="connsiteX10" fmla="*/ 681363 w 1704418"/>
                  <a:gd name="connsiteY10" fmla="*/ 163603 h 394625"/>
                  <a:gd name="connsiteX11" fmla="*/ 562300 w 1704418"/>
                  <a:gd name="connsiteY11" fmla="*/ 149316 h 394625"/>
                  <a:gd name="connsiteX12" fmla="*/ 490863 w 1704418"/>
                  <a:gd name="connsiteY12" fmla="*/ 44541 h 394625"/>
                  <a:gd name="connsiteX13" fmla="*/ 390850 w 1704418"/>
                  <a:gd name="connsiteY13" fmla="*/ 1678 h 394625"/>
                  <a:gd name="connsiteX14" fmla="*/ 305125 w 1704418"/>
                  <a:gd name="connsiteY14" fmla="*/ 96928 h 394625"/>
                  <a:gd name="connsiteX15" fmla="*/ 395613 w 1704418"/>
                  <a:gd name="connsiteY15" fmla="*/ 30253 h 394625"/>
                  <a:gd name="connsiteX16" fmla="*/ 467050 w 1704418"/>
                  <a:gd name="connsiteY16" fmla="*/ 63591 h 394625"/>
                  <a:gd name="connsiteX17" fmla="*/ 514675 w 1704418"/>
                  <a:gd name="connsiteY17" fmla="*/ 130266 h 394625"/>
                  <a:gd name="connsiteX18" fmla="*/ 486100 w 1704418"/>
                  <a:gd name="connsiteY18" fmla="*/ 192178 h 394625"/>
                  <a:gd name="connsiteX19" fmla="*/ 290838 w 1704418"/>
                  <a:gd name="connsiteY19" fmla="*/ 316003 h 394625"/>
                  <a:gd name="connsiteX20" fmla="*/ 28900 w 1704418"/>
                  <a:gd name="connsiteY20" fmla="*/ 339816 h 394625"/>
                  <a:gd name="connsiteX21" fmla="*/ 9850 w 1704418"/>
                  <a:gd name="connsiteY21" fmla="*/ 392203 h 394625"/>
                  <a:gd name="connsiteX22" fmla="*/ 57475 w 1704418"/>
                  <a:gd name="connsiteY22" fmla="*/ 382678 h 394625"/>
                  <a:gd name="connsiteX23" fmla="*/ 300363 w 1704418"/>
                  <a:gd name="connsiteY23" fmla="*/ 354103 h 394625"/>
                  <a:gd name="connsiteX24" fmla="*/ 438475 w 1704418"/>
                  <a:gd name="connsiteY24" fmla="*/ 292191 h 394625"/>
                  <a:gd name="connsiteX25" fmla="*/ 543250 w 1704418"/>
                  <a:gd name="connsiteY25" fmla="*/ 192178 h 394625"/>
                  <a:gd name="connsiteX26" fmla="*/ 728988 w 1704418"/>
                  <a:gd name="connsiteY26" fmla="*/ 201703 h 394625"/>
                  <a:gd name="connsiteX27" fmla="*/ 895675 w 1704418"/>
                  <a:gd name="connsiteY27" fmla="*/ 154078 h 394625"/>
                  <a:gd name="connsiteX28" fmla="*/ 933775 w 1704418"/>
                  <a:gd name="connsiteY28" fmla="*/ 139791 h 394625"/>
                  <a:gd name="connsiteX29" fmla="*/ 981400 w 1704418"/>
                  <a:gd name="connsiteY29" fmla="*/ 192178 h 394625"/>
                  <a:gd name="connsiteX30" fmla="*/ 1081413 w 1704418"/>
                  <a:gd name="connsiteY30" fmla="*/ 211228 h 394625"/>
                  <a:gd name="connsiteX31" fmla="*/ 1252863 w 1704418"/>
                  <a:gd name="connsiteY31" fmla="*/ 230278 h 394625"/>
                  <a:gd name="connsiteX32" fmla="*/ 1300488 w 1704418"/>
                  <a:gd name="connsiteY32" fmla="*/ 244566 h 394625"/>
                  <a:gd name="connsiteX33" fmla="*/ 1267150 w 1704418"/>
                  <a:gd name="connsiteY33" fmla="*/ 287428 h 394625"/>
                  <a:gd name="connsiteX34" fmla="*/ 1238575 w 1704418"/>
                  <a:gd name="connsiteY34" fmla="*/ 325528 h 394625"/>
                  <a:gd name="connsiteX35" fmla="*/ 1319538 w 1704418"/>
                  <a:gd name="connsiteY35" fmla="*/ 292191 h 394625"/>
                  <a:gd name="connsiteX36" fmla="*/ 1343350 w 1704418"/>
                  <a:gd name="connsiteY36" fmla="*/ 244566 h 394625"/>
                  <a:gd name="connsiteX37" fmla="*/ 1424313 w 1704418"/>
                  <a:gd name="connsiteY37" fmla="*/ 225516 h 394625"/>
                  <a:gd name="connsiteX38" fmla="*/ 1457650 w 1704418"/>
                  <a:gd name="connsiteY38" fmla="*/ 287428 h 394625"/>
                  <a:gd name="connsiteX39" fmla="*/ 1505275 w 1704418"/>
                  <a:gd name="connsiteY39" fmla="*/ 316003 h 394625"/>
                  <a:gd name="connsiteX40" fmla="*/ 1510038 w 1704418"/>
                  <a:gd name="connsiteY40" fmla="*/ 296953 h 394625"/>
                  <a:gd name="connsiteX41" fmla="*/ 1481463 w 1704418"/>
                  <a:gd name="connsiteY41" fmla="*/ 263616 h 394625"/>
                  <a:gd name="connsiteX42" fmla="*/ 1481463 w 1704418"/>
                  <a:gd name="connsiteY42" fmla="*/ 230278 h 394625"/>
                  <a:gd name="connsiteX43" fmla="*/ 1571950 w 1704418"/>
                  <a:gd name="connsiteY43" fmla="*/ 182653 h 394625"/>
                  <a:gd name="connsiteX44" fmla="*/ 1662438 w 1704418"/>
                  <a:gd name="connsiteY44" fmla="*/ 149316 h 394625"/>
                  <a:gd name="connsiteX45" fmla="*/ 1695775 w 1704418"/>
                  <a:gd name="connsiteY45" fmla="*/ 87403 h 394625"/>
                  <a:gd name="connsiteX0" fmla="*/ 1695775 w 1704418"/>
                  <a:gd name="connsiteY0" fmla="*/ 87403 h 394625"/>
                  <a:gd name="connsiteX1" fmla="*/ 1510038 w 1704418"/>
                  <a:gd name="connsiteY1" fmla="*/ 177891 h 394625"/>
                  <a:gd name="connsiteX2" fmla="*/ 1324300 w 1704418"/>
                  <a:gd name="connsiteY2" fmla="*/ 211228 h 394625"/>
                  <a:gd name="connsiteX3" fmla="*/ 1257625 w 1704418"/>
                  <a:gd name="connsiteY3" fmla="*/ 182653 h 394625"/>
                  <a:gd name="connsiteX4" fmla="*/ 1038550 w 1704418"/>
                  <a:gd name="connsiteY4" fmla="*/ 177891 h 394625"/>
                  <a:gd name="connsiteX5" fmla="*/ 976638 w 1704418"/>
                  <a:gd name="connsiteY5" fmla="*/ 125503 h 394625"/>
                  <a:gd name="connsiteX6" fmla="*/ 976638 w 1704418"/>
                  <a:gd name="connsiteY6" fmla="*/ 77878 h 394625"/>
                  <a:gd name="connsiteX7" fmla="*/ 971875 w 1704418"/>
                  <a:gd name="connsiteY7" fmla="*/ 39778 h 394625"/>
                  <a:gd name="connsiteX8" fmla="*/ 948063 w 1704418"/>
                  <a:gd name="connsiteY8" fmla="*/ 77878 h 394625"/>
                  <a:gd name="connsiteX9" fmla="*/ 819475 w 1704418"/>
                  <a:gd name="connsiteY9" fmla="*/ 149316 h 394625"/>
                  <a:gd name="connsiteX10" fmla="*/ 681363 w 1704418"/>
                  <a:gd name="connsiteY10" fmla="*/ 163603 h 394625"/>
                  <a:gd name="connsiteX11" fmla="*/ 562300 w 1704418"/>
                  <a:gd name="connsiteY11" fmla="*/ 149316 h 394625"/>
                  <a:gd name="connsiteX12" fmla="*/ 490863 w 1704418"/>
                  <a:gd name="connsiteY12" fmla="*/ 44541 h 394625"/>
                  <a:gd name="connsiteX13" fmla="*/ 390850 w 1704418"/>
                  <a:gd name="connsiteY13" fmla="*/ 1678 h 394625"/>
                  <a:gd name="connsiteX14" fmla="*/ 305125 w 1704418"/>
                  <a:gd name="connsiteY14" fmla="*/ 96928 h 394625"/>
                  <a:gd name="connsiteX15" fmla="*/ 395613 w 1704418"/>
                  <a:gd name="connsiteY15" fmla="*/ 30253 h 394625"/>
                  <a:gd name="connsiteX16" fmla="*/ 467050 w 1704418"/>
                  <a:gd name="connsiteY16" fmla="*/ 63591 h 394625"/>
                  <a:gd name="connsiteX17" fmla="*/ 514675 w 1704418"/>
                  <a:gd name="connsiteY17" fmla="*/ 130266 h 394625"/>
                  <a:gd name="connsiteX18" fmla="*/ 486100 w 1704418"/>
                  <a:gd name="connsiteY18" fmla="*/ 192178 h 394625"/>
                  <a:gd name="connsiteX19" fmla="*/ 290838 w 1704418"/>
                  <a:gd name="connsiteY19" fmla="*/ 316003 h 394625"/>
                  <a:gd name="connsiteX20" fmla="*/ 28900 w 1704418"/>
                  <a:gd name="connsiteY20" fmla="*/ 339816 h 394625"/>
                  <a:gd name="connsiteX21" fmla="*/ 9850 w 1704418"/>
                  <a:gd name="connsiteY21" fmla="*/ 392203 h 394625"/>
                  <a:gd name="connsiteX22" fmla="*/ 57475 w 1704418"/>
                  <a:gd name="connsiteY22" fmla="*/ 382678 h 394625"/>
                  <a:gd name="connsiteX23" fmla="*/ 300363 w 1704418"/>
                  <a:gd name="connsiteY23" fmla="*/ 354103 h 394625"/>
                  <a:gd name="connsiteX24" fmla="*/ 438475 w 1704418"/>
                  <a:gd name="connsiteY24" fmla="*/ 292191 h 394625"/>
                  <a:gd name="connsiteX25" fmla="*/ 543250 w 1704418"/>
                  <a:gd name="connsiteY25" fmla="*/ 192178 h 394625"/>
                  <a:gd name="connsiteX26" fmla="*/ 728988 w 1704418"/>
                  <a:gd name="connsiteY26" fmla="*/ 201703 h 394625"/>
                  <a:gd name="connsiteX27" fmla="*/ 895675 w 1704418"/>
                  <a:gd name="connsiteY27" fmla="*/ 154078 h 394625"/>
                  <a:gd name="connsiteX28" fmla="*/ 933775 w 1704418"/>
                  <a:gd name="connsiteY28" fmla="*/ 139791 h 394625"/>
                  <a:gd name="connsiteX29" fmla="*/ 981400 w 1704418"/>
                  <a:gd name="connsiteY29" fmla="*/ 192178 h 394625"/>
                  <a:gd name="connsiteX30" fmla="*/ 1081413 w 1704418"/>
                  <a:gd name="connsiteY30" fmla="*/ 211228 h 394625"/>
                  <a:gd name="connsiteX31" fmla="*/ 1252863 w 1704418"/>
                  <a:gd name="connsiteY31" fmla="*/ 230278 h 394625"/>
                  <a:gd name="connsiteX32" fmla="*/ 1300488 w 1704418"/>
                  <a:gd name="connsiteY32" fmla="*/ 244566 h 394625"/>
                  <a:gd name="connsiteX33" fmla="*/ 1267150 w 1704418"/>
                  <a:gd name="connsiteY33" fmla="*/ 287428 h 394625"/>
                  <a:gd name="connsiteX34" fmla="*/ 1238575 w 1704418"/>
                  <a:gd name="connsiteY34" fmla="*/ 325528 h 394625"/>
                  <a:gd name="connsiteX35" fmla="*/ 1319538 w 1704418"/>
                  <a:gd name="connsiteY35" fmla="*/ 292191 h 394625"/>
                  <a:gd name="connsiteX36" fmla="*/ 1343350 w 1704418"/>
                  <a:gd name="connsiteY36" fmla="*/ 244566 h 394625"/>
                  <a:gd name="connsiteX37" fmla="*/ 1424313 w 1704418"/>
                  <a:gd name="connsiteY37" fmla="*/ 225516 h 394625"/>
                  <a:gd name="connsiteX38" fmla="*/ 1457650 w 1704418"/>
                  <a:gd name="connsiteY38" fmla="*/ 287428 h 394625"/>
                  <a:gd name="connsiteX39" fmla="*/ 1505275 w 1704418"/>
                  <a:gd name="connsiteY39" fmla="*/ 316003 h 394625"/>
                  <a:gd name="connsiteX40" fmla="*/ 1510038 w 1704418"/>
                  <a:gd name="connsiteY40" fmla="*/ 296953 h 394625"/>
                  <a:gd name="connsiteX41" fmla="*/ 1481463 w 1704418"/>
                  <a:gd name="connsiteY41" fmla="*/ 263616 h 394625"/>
                  <a:gd name="connsiteX42" fmla="*/ 1481463 w 1704418"/>
                  <a:gd name="connsiteY42" fmla="*/ 230278 h 394625"/>
                  <a:gd name="connsiteX43" fmla="*/ 1571950 w 1704418"/>
                  <a:gd name="connsiteY43" fmla="*/ 182653 h 394625"/>
                  <a:gd name="connsiteX44" fmla="*/ 1662438 w 1704418"/>
                  <a:gd name="connsiteY44" fmla="*/ 149316 h 394625"/>
                  <a:gd name="connsiteX45" fmla="*/ 1695775 w 1704418"/>
                  <a:gd name="connsiteY45" fmla="*/ 87403 h 394625"/>
                  <a:gd name="connsiteX0" fmla="*/ 1695775 w 1704418"/>
                  <a:gd name="connsiteY0" fmla="*/ 87403 h 394625"/>
                  <a:gd name="connsiteX1" fmla="*/ 1510038 w 1704418"/>
                  <a:gd name="connsiteY1" fmla="*/ 177891 h 394625"/>
                  <a:gd name="connsiteX2" fmla="*/ 1324300 w 1704418"/>
                  <a:gd name="connsiteY2" fmla="*/ 211228 h 394625"/>
                  <a:gd name="connsiteX3" fmla="*/ 1252863 w 1704418"/>
                  <a:gd name="connsiteY3" fmla="*/ 192178 h 394625"/>
                  <a:gd name="connsiteX4" fmla="*/ 1038550 w 1704418"/>
                  <a:gd name="connsiteY4" fmla="*/ 177891 h 394625"/>
                  <a:gd name="connsiteX5" fmla="*/ 976638 w 1704418"/>
                  <a:gd name="connsiteY5" fmla="*/ 125503 h 394625"/>
                  <a:gd name="connsiteX6" fmla="*/ 976638 w 1704418"/>
                  <a:gd name="connsiteY6" fmla="*/ 77878 h 394625"/>
                  <a:gd name="connsiteX7" fmla="*/ 971875 w 1704418"/>
                  <a:gd name="connsiteY7" fmla="*/ 39778 h 394625"/>
                  <a:gd name="connsiteX8" fmla="*/ 948063 w 1704418"/>
                  <a:gd name="connsiteY8" fmla="*/ 77878 h 394625"/>
                  <a:gd name="connsiteX9" fmla="*/ 819475 w 1704418"/>
                  <a:gd name="connsiteY9" fmla="*/ 149316 h 394625"/>
                  <a:gd name="connsiteX10" fmla="*/ 681363 w 1704418"/>
                  <a:gd name="connsiteY10" fmla="*/ 163603 h 394625"/>
                  <a:gd name="connsiteX11" fmla="*/ 562300 w 1704418"/>
                  <a:gd name="connsiteY11" fmla="*/ 149316 h 394625"/>
                  <a:gd name="connsiteX12" fmla="*/ 490863 w 1704418"/>
                  <a:gd name="connsiteY12" fmla="*/ 44541 h 394625"/>
                  <a:gd name="connsiteX13" fmla="*/ 390850 w 1704418"/>
                  <a:gd name="connsiteY13" fmla="*/ 1678 h 394625"/>
                  <a:gd name="connsiteX14" fmla="*/ 305125 w 1704418"/>
                  <a:gd name="connsiteY14" fmla="*/ 96928 h 394625"/>
                  <a:gd name="connsiteX15" fmla="*/ 395613 w 1704418"/>
                  <a:gd name="connsiteY15" fmla="*/ 30253 h 394625"/>
                  <a:gd name="connsiteX16" fmla="*/ 467050 w 1704418"/>
                  <a:gd name="connsiteY16" fmla="*/ 63591 h 394625"/>
                  <a:gd name="connsiteX17" fmla="*/ 514675 w 1704418"/>
                  <a:gd name="connsiteY17" fmla="*/ 130266 h 394625"/>
                  <a:gd name="connsiteX18" fmla="*/ 486100 w 1704418"/>
                  <a:gd name="connsiteY18" fmla="*/ 192178 h 394625"/>
                  <a:gd name="connsiteX19" fmla="*/ 290838 w 1704418"/>
                  <a:gd name="connsiteY19" fmla="*/ 316003 h 394625"/>
                  <a:gd name="connsiteX20" fmla="*/ 28900 w 1704418"/>
                  <a:gd name="connsiteY20" fmla="*/ 339816 h 394625"/>
                  <a:gd name="connsiteX21" fmla="*/ 9850 w 1704418"/>
                  <a:gd name="connsiteY21" fmla="*/ 392203 h 394625"/>
                  <a:gd name="connsiteX22" fmla="*/ 57475 w 1704418"/>
                  <a:gd name="connsiteY22" fmla="*/ 382678 h 394625"/>
                  <a:gd name="connsiteX23" fmla="*/ 300363 w 1704418"/>
                  <a:gd name="connsiteY23" fmla="*/ 354103 h 394625"/>
                  <a:gd name="connsiteX24" fmla="*/ 438475 w 1704418"/>
                  <a:gd name="connsiteY24" fmla="*/ 292191 h 394625"/>
                  <a:gd name="connsiteX25" fmla="*/ 543250 w 1704418"/>
                  <a:gd name="connsiteY25" fmla="*/ 192178 h 394625"/>
                  <a:gd name="connsiteX26" fmla="*/ 728988 w 1704418"/>
                  <a:gd name="connsiteY26" fmla="*/ 201703 h 394625"/>
                  <a:gd name="connsiteX27" fmla="*/ 895675 w 1704418"/>
                  <a:gd name="connsiteY27" fmla="*/ 154078 h 394625"/>
                  <a:gd name="connsiteX28" fmla="*/ 933775 w 1704418"/>
                  <a:gd name="connsiteY28" fmla="*/ 139791 h 394625"/>
                  <a:gd name="connsiteX29" fmla="*/ 981400 w 1704418"/>
                  <a:gd name="connsiteY29" fmla="*/ 192178 h 394625"/>
                  <a:gd name="connsiteX30" fmla="*/ 1081413 w 1704418"/>
                  <a:gd name="connsiteY30" fmla="*/ 211228 h 394625"/>
                  <a:gd name="connsiteX31" fmla="*/ 1252863 w 1704418"/>
                  <a:gd name="connsiteY31" fmla="*/ 230278 h 394625"/>
                  <a:gd name="connsiteX32" fmla="*/ 1300488 w 1704418"/>
                  <a:gd name="connsiteY32" fmla="*/ 244566 h 394625"/>
                  <a:gd name="connsiteX33" fmla="*/ 1267150 w 1704418"/>
                  <a:gd name="connsiteY33" fmla="*/ 287428 h 394625"/>
                  <a:gd name="connsiteX34" fmla="*/ 1238575 w 1704418"/>
                  <a:gd name="connsiteY34" fmla="*/ 325528 h 394625"/>
                  <a:gd name="connsiteX35" fmla="*/ 1319538 w 1704418"/>
                  <a:gd name="connsiteY35" fmla="*/ 292191 h 394625"/>
                  <a:gd name="connsiteX36" fmla="*/ 1343350 w 1704418"/>
                  <a:gd name="connsiteY36" fmla="*/ 244566 h 394625"/>
                  <a:gd name="connsiteX37" fmla="*/ 1424313 w 1704418"/>
                  <a:gd name="connsiteY37" fmla="*/ 225516 h 394625"/>
                  <a:gd name="connsiteX38" fmla="*/ 1457650 w 1704418"/>
                  <a:gd name="connsiteY38" fmla="*/ 287428 h 394625"/>
                  <a:gd name="connsiteX39" fmla="*/ 1505275 w 1704418"/>
                  <a:gd name="connsiteY39" fmla="*/ 316003 h 394625"/>
                  <a:gd name="connsiteX40" fmla="*/ 1510038 w 1704418"/>
                  <a:gd name="connsiteY40" fmla="*/ 296953 h 394625"/>
                  <a:gd name="connsiteX41" fmla="*/ 1481463 w 1704418"/>
                  <a:gd name="connsiteY41" fmla="*/ 263616 h 394625"/>
                  <a:gd name="connsiteX42" fmla="*/ 1481463 w 1704418"/>
                  <a:gd name="connsiteY42" fmla="*/ 230278 h 394625"/>
                  <a:gd name="connsiteX43" fmla="*/ 1571950 w 1704418"/>
                  <a:gd name="connsiteY43" fmla="*/ 182653 h 394625"/>
                  <a:gd name="connsiteX44" fmla="*/ 1662438 w 1704418"/>
                  <a:gd name="connsiteY44" fmla="*/ 149316 h 394625"/>
                  <a:gd name="connsiteX45" fmla="*/ 1695775 w 1704418"/>
                  <a:gd name="connsiteY45" fmla="*/ 87403 h 39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704418" h="394625">
                    <a:moveTo>
                      <a:pt x="1695775" y="87403"/>
                    </a:moveTo>
                    <a:cubicBezTo>
                      <a:pt x="1670375" y="92165"/>
                      <a:pt x="1571950" y="157254"/>
                      <a:pt x="1510038" y="177891"/>
                    </a:cubicBezTo>
                    <a:cubicBezTo>
                      <a:pt x="1448126" y="198528"/>
                      <a:pt x="1367163" y="208847"/>
                      <a:pt x="1324300" y="211228"/>
                    </a:cubicBezTo>
                    <a:cubicBezTo>
                      <a:pt x="1281438" y="213609"/>
                      <a:pt x="1300488" y="197734"/>
                      <a:pt x="1252863" y="192178"/>
                    </a:cubicBezTo>
                    <a:cubicBezTo>
                      <a:pt x="1205238" y="186622"/>
                      <a:pt x="1084587" y="189003"/>
                      <a:pt x="1038550" y="177891"/>
                    </a:cubicBezTo>
                    <a:cubicBezTo>
                      <a:pt x="992513" y="166779"/>
                      <a:pt x="986957" y="142172"/>
                      <a:pt x="976638" y="125503"/>
                    </a:cubicBezTo>
                    <a:cubicBezTo>
                      <a:pt x="966319" y="108834"/>
                      <a:pt x="977432" y="92165"/>
                      <a:pt x="976638" y="77878"/>
                    </a:cubicBezTo>
                    <a:cubicBezTo>
                      <a:pt x="975844" y="63591"/>
                      <a:pt x="976637" y="39778"/>
                      <a:pt x="971875" y="39778"/>
                    </a:cubicBezTo>
                    <a:cubicBezTo>
                      <a:pt x="967113" y="39778"/>
                      <a:pt x="973463" y="59622"/>
                      <a:pt x="948063" y="77878"/>
                    </a:cubicBezTo>
                    <a:cubicBezTo>
                      <a:pt x="922663" y="96134"/>
                      <a:pt x="863925" y="135029"/>
                      <a:pt x="819475" y="149316"/>
                    </a:cubicBezTo>
                    <a:cubicBezTo>
                      <a:pt x="775025" y="163603"/>
                      <a:pt x="724225" y="163603"/>
                      <a:pt x="681363" y="163603"/>
                    </a:cubicBezTo>
                    <a:cubicBezTo>
                      <a:pt x="638501" y="163603"/>
                      <a:pt x="594050" y="169160"/>
                      <a:pt x="562300" y="149316"/>
                    </a:cubicBezTo>
                    <a:cubicBezTo>
                      <a:pt x="530550" y="129472"/>
                      <a:pt x="519438" y="69147"/>
                      <a:pt x="490863" y="44541"/>
                    </a:cubicBezTo>
                    <a:cubicBezTo>
                      <a:pt x="462288" y="19935"/>
                      <a:pt x="421806" y="-7053"/>
                      <a:pt x="390850" y="1678"/>
                    </a:cubicBezTo>
                    <a:cubicBezTo>
                      <a:pt x="359894" y="10409"/>
                      <a:pt x="304331" y="92166"/>
                      <a:pt x="305125" y="96928"/>
                    </a:cubicBezTo>
                    <a:cubicBezTo>
                      <a:pt x="305919" y="101690"/>
                      <a:pt x="368626" y="35809"/>
                      <a:pt x="395613" y="30253"/>
                    </a:cubicBezTo>
                    <a:cubicBezTo>
                      <a:pt x="422600" y="24697"/>
                      <a:pt x="447206" y="46922"/>
                      <a:pt x="467050" y="63591"/>
                    </a:cubicBezTo>
                    <a:cubicBezTo>
                      <a:pt x="486894" y="80260"/>
                      <a:pt x="511500" y="108835"/>
                      <a:pt x="514675" y="130266"/>
                    </a:cubicBezTo>
                    <a:cubicBezTo>
                      <a:pt x="517850" y="151697"/>
                      <a:pt x="523406" y="161222"/>
                      <a:pt x="486100" y="192178"/>
                    </a:cubicBezTo>
                    <a:cubicBezTo>
                      <a:pt x="448794" y="223134"/>
                      <a:pt x="395613" y="286634"/>
                      <a:pt x="290838" y="316003"/>
                    </a:cubicBezTo>
                    <a:cubicBezTo>
                      <a:pt x="186063" y="345372"/>
                      <a:pt x="75731" y="327116"/>
                      <a:pt x="28900" y="339816"/>
                    </a:cubicBezTo>
                    <a:cubicBezTo>
                      <a:pt x="-17931" y="352516"/>
                      <a:pt x="5088" y="385059"/>
                      <a:pt x="9850" y="392203"/>
                    </a:cubicBezTo>
                    <a:cubicBezTo>
                      <a:pt x="14612" y="399347"/>
                      <a:pt x="9056" y="389028"/>
                      <a:pt x="57475" y="382678"/>
                    </a:cubicBezTo>
                    <a:cubicBezTo>
                      <a:pt x="105894" y="376328"/>
                      <a:pt x="236863" y="369184"/>
                      <a:pt x="300363" y="354103"/>
                    </a:cubicBezTo>
                    <a:cubicBezTo>
                      <a:pt x="363863" y="339022"/>
                      <a:pt x="397994" y="319178"/>
                      <a:pt x="438475" y="292191"/>
                    </a:cubicBezTo>
                    <a:cubicBezTo>
                      <a:pt x="478956" y="265204"/>
                      <a:pt x="494831" y="207259"/>
                      <a:pt x="543250" y="192178"/>
                    </a:cubicBezTo>
                    <a:cubicBezTo>
                      <a:pt x="591669" y="177097"/>
                      <a:pt x="670251" y="208053"/>
                      <a:pt x="728988" y="201703"/>
                    </a:cubicBezTo>
                    <a:cubicBezTo>
                      <a:pt x="787725" y="195353"/>
                      <a:pt x="861544" y="164397"/>
                      <a:pt x="895675" y="154078"/>
                    </a:cubicBezTo>
                    <a:cubicBezTo>
                      <a:pt x="929806" y="143759"/>
                      <a:pt x="919487" y="133441"/>
                      <a:pt x="933775" y="139791"/>
                    </a:cubicBezTo>
                    <a:cubicBezTo>
                      <a:pt x="948063" y="146141"/>
                      <a:pt x="956794" y="180272"/>
                      <a:pt x="981400" y="192178"/>
                    </a:cubicBezTo>
                    <a:cubicBezTo>
                      <a:pt x="1006006" y="204084"/>
                      <a:pt x="1036169" y="204878"/>
                      <a:pt x="1081413" y="211228"/>
                    </a:cubicBezTo>
                    <a:cubicBezTo>
                      <a:pt x="1126657" y="217578"/>
                      <a:pt x="1216351" y="224722"/>
                      <a:pt x="1252863" y="230278"/>
                    </a:cubicBezTo>
                    <a:cubicBezTo>
                      <a:pt x="1289375" y="235834"/>
                      <a:pt x="1298107" y="235041"/>
                      <a:pt x="1300488" y="244566"/>
                    </a:cubicBezTo>
                    <a:cubicBezTo>
                      <a:pt x="1302869" y="254091"/>
                      <a:pt x="1277469" y="273934"/>
                      <a:pt x="1267150" y="287428"/>
                    </a:cubicBezTo>
                    <a:cubicBezTo>
                      <a:pt x="1256831" y="300922"/>
                      <a:pt x="1229844" y="324734"/>
                      <a:pt x="1238575" y="325528"/>
                    </a:cubicBezTo>
                    <a:cubicBezTo>
                      <a:pt x="1247306" y="326322"/>
                      <a:pt x="1302075" y="305685"/>
                      <a:pt x="1319538" y="292191"/>
                    </a:cubicBezTo>
                    <a:cubicBezTo>
                      <a:pt x="1337000" y="278697"/>
                      <a:pt x="1325888" y="255678"/>
                      <a:pt x="1343350" y="244566"/>
                    </a:cubicBezTo>
                    <a:cubicBezTo>
                      <a:pt x="1360812" y="233454"/>
                      <a:pt x="1405263" y="218372"/>
                      <a:pt x="1424313" y="225516"/>
                    </a:cubicBezTo>
                    <a:cubicBezTo>
                      <a:pt x="1443363" y="232660"/>
                      <a:pt x="1444156" y="272347"/>
                      <a:pt x="1457650" y="287428"/>
                    </a:cubicBezTo>
                    <a:cubicBezTo>
                      <a:pt x="1471144" y="302509"/>
                      <a:pt x="1496544" y="314415"/>
                      <a:pt x="1505275" y="316003"/>
                    </a:cubicBezTo>
                    <a:cubicBezTo>
                      <a:pt x="1514006" y="317591"/>
                      <a:pt x="1514007" y="305684"/>
                      <a:pt x="1510038" y="296953"/>
                    </a:cubicBezTo>
                    <a:cubicBezTo>
                      <a:pt x="1506069" y="288222"/>
                      <a:pt x="1486225" y="274728"/>
                      <a:pt x="1481463" y="263616"/>
                    </a:cubicBezTo>
                    <a:cubicBezTo>
                      <a:pt x="1476701" y="252504"/>
                      <a:pt x="1466382" y="243772"/>
                      <a:pt x="1481463" y="230278"/>
                    </a:cubicBezTo>
                    <a:cubicBezTo>
                      <a:pt x="1496544" y="216784"/>
                      <a:pt x="1541788" y="196147"/>
                      <a:pt x="1571950" y="182653"/>
                    </a:cubicBezTo>
                    <a:cubicBezTo>
                      <a:pt x="1602112" y="169159"/>
                      <a:pt x="1640213" y="158841"/>
                      <a:pt x="1662438" y="149316"/>
                    </a:cubicBezTo>
                    <a:cubicBezTo>
                      <a:pt x="1684663" y="139791"/>
                      <a:pt x="1721175" y="82641"/>
                      <a:pt x="1695775" y="874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79" name="Freeform 178"/>
              <p:cNvSpPr/>
              <p:nvPr/>
            </p:nvSpPr>
            <p:spPr>
              <a:xfrm>
                <a:off x="6827655" y="3156493"/>
                <a:ext cx="878216" cy="272805"/>
              </a:xfrm>
              <a:custGeom>
                <a:avLst/>
                <a:gdLst>
                  <a:gd name="connsiteX0" fmla="*/ 878070 w 878216"/>
                  <a:gd name="connsiteY0" fmla="*/ 272507 h 272805"/>
                  <a:gd name="connsiteX1" fmla="*/ 787583 w 878216"/>
                  <a:gd name="connsiteY1" fmla="*/ 120107 h 272805"/>
                  <a:gd name="connsiteX2" fmla="*/ 687570 w 878216"/>
                  <a:gd name="connsiteY2" fmla="*/ 77245 h 272805"/>
                  <a:gd name="connsiteX3" fmla="*/ 525645 w 878216"/>
                  <a:gd name="connsiteY3" fmla="*/ 77245 h 272805"/>
                  <a:gd name="connsiteX4" fmla="*/ 444683 w 878216"/>
                  <a:gd name="connsiteY4" fmla="*/ 58195 h 272805"/>
                  <a:gd name="connsiteX5" fmla="*/ 392295 w 878216"/>
                  <a:gd name="connsiteY5" fmla="*/ 1045 h 272805"/>
                  <a:gd name="connsiteX6" fmla="*/ 244658 w 878216"/>
                  <a:gd name="connsiteY6" fmla="*/ 20095 h 272805"/>
                  <a:gd name="connsiteX7" fmla="*/ 77970 w 878216"/>
                  <a:gd name="connsiteY7" fmla="*/ 5807 h 272805"/>
                  <a:gd name="connsiteX8" fmla="*/ 44633 w 878216"/>
                  <a:gd name="connsiteY8" fmla="*/ 29620 h 272805"/>
                  <a:gd name="connsiteX9" fmla="*/ 1770 w 878216"/>
                  <a:gd name="connsiteY9" fmla="*/ 177257 h 272805"/>
                  <a:gd name="connsiteX10" fmla="*/ 11295 w 878216"/>
                  <a:gd name="connsiteY10" fmla="*/ 205832 h 272805"/>
                  <a:gd name="connsiteX11" fmla="*/ 39870 w 878216"/>
                  <a:gd name="connsiteY11" fmla="*/ 120107 h 272805"/>
                  <a:gd name="connsiteX12" fmla="*/ 116070 w 878216"/>
                  <a:gd name="connsiteY12" fmla="*/ 53432 h 272805"/>
                  <a:gd name="connsiteX13" fmla="*/ 277995 w 878216"/>
                  <a:gd name="connsiteY13" fmla="*/ 62957 h 272805"/>
                  <a:gd name="connsiteX14" fmla="*/ 397058 w 878216"/>
                  <a:gd name="connsiteY14" fmla="*/ 39145 h 272805"/>
                  <a:gd name="connsiteX15" fmla="*/ 411345 w 878216"/>
                  <a:gd name="connsiteY15" fmla="*/ 72482 h 272805"/>
                  <a:gd name="connsiteX16" fmla="*/ 416108 w 878216"/>
                  <a:gd name="connsiteY16" fmla="*/ 134395 h 272805"/>
                  <a:gd name="connsiteX17" fmla="*/ 354195 w 878216"/>
                  <a:gd name="connsiteY17" fmla="*/ 201070 h 272805"/>
                  <a:gd name="connsiteX18" fmla="*/ 387533 w 878216"/>
                  <a:gd name="connsiteY18" fmla="*/ 186782 h 272805"/>
                  <a:gd name="connsiteX19" fmla="*/ 444683 w 878216"/>
                  <a:gd name="connsiteY19" fmla="*/ 120107 h 272805"/>
                  <a:gd name="connsiteX20" fmla="*/ 558983 w 878216"/>
                  <a:gd name="connsiteY20" fmla="*/ 105820 h 272805"/>
                  <a:gd name="connsiteX21" fmla="*/ 716145 w 878216"/>
                  <a:gd name="connsiteY21" fmla="*/ 101057 h 272805"/>
                  <a:gd name="connsiteX22" fmla="*/ 806633 w 878216"/>
                  <a:gd name="connsiteY22" fmla="*/ 158207 h 272805"/>
                  <a:gd name="connsiteX23" fmla="*/ 878070 w 878216"/>
                  <a:gd name="connsiteY23" fmla="*/ 272507 h 272805"/>
                  <a:gd name="connsiteX0" fmla="*/ 878070 w 878216"/>
                  <a:gd name="connsiteY0" fmla="*/ 272507 h 272805"/>
                  <a:gd name="connsiteX1" fmla="*/ 787583 w 878216"/>
                  <a:gd name="connsiteY1" fmla="*/ 120107 h 272805"/>
                  <a:gd name="connsiteX2" fmla="*/ 687570 w 878216"/>
                  <a:gd name="connsiteY2" fmla="*/ 77245 h 272805"/>
                  <a:gd name="connsiteX3" fmla="*/ 525645 w 878216"/>
                  <a:gd name="connsiteY3" fmla="*/ 77245 h 272805"/>
                  <a:gd name="connsiteX4" fmla="*/ 444683 w 878216"/>
                  <a:gd name="connsiteY4" fmla="*/ 58195 h 272805"/>
                  <a:gd name="connsiteX5" fmla="*/ 392295 w 878216"/>
                  <a:gd name="connsiteY5" fmla="*/ 1045 h 272805"/>
                  <a:gd name="connsiteX6" fmla="*/ 244658 w 878216"/>
                  <a:gd name="connsiteY6" fmla="*/ 20095 h 272805"/>
                  <a:gd name="connsiteX7" fmla="*/ 77970 w 878216"/>
                  <a:gd name="connsiteY7" fmla="*/ 5807 h 272805"/>
                  <a:gd name="connsiteX8" fmla="*/ 44633 w 878216"/>
                  <a:gd name="connsiteY8" fmla="*/ 29620 h 272805"/>
                  <a:gd name="connsiteX9" fmla="*/ 1770 w 878216"/>
                  <a:gd name="connsiteY9" fmla="*/ 177257 h 272805"/>
                  <a:gd name="connsiteX10" fmla="*/ 11295 w 878216"/>
                  <a:gd name="connsiteY10" fmla="*/ 205832 h 272805"/>
                  <a:gd name="connsiteX11" fmla="*/ 39870 w 878216"/>
                  <a:gd name="connsiteY11" fmla="*/ 120107 h 272805"/>
                  <a:gd name="connsiteX12" fmla="*/ 116070 w 878216"/>
                  <a:gd name="connsiteY12" fmla="*/ 53432 h 272805"/>
                  <a:gd name="connsiteX13" fmla="*/ 258945 w 878216"/>
                  <a:gd name="connsiteY13" fmla="*/ 43907 h 272805"/>
                  <a:gd name="connsiteX14" fmla="*/ 397058 w 878216"/>
                  <a:gd name="connsiteY14" fmla="*/ 39145 h 272805"/>
                  <a:gd name="connsiteX15" fmla="*/ 411345 w 878216"/>
                  <a:gd name="connsiteY15" fmla="*/ 72482 h 272805"/>
                  <a:gd name="connsiteX16" fmla="*/ 416108 w 878216"/>
                  <a:gd name="connsiteY16" fmla="*/ 134395 h 272805"/>
                  <a:gd name="connsiteX17" fmla="*/ 354195 w 878216"/>
                  <a:gd name="connsiteY17" fmla="*/ 201070 h 272805"/>
                  <a:gd name="connsiteX18" fmla="*/ 387533 w 878216"/>
                  <a:gd name="connsiteY18" fmla="*/ 186782 h 272805"/>
                  <a:gd name="connsiteX19" fmla="*/ 444683 w 878216"/>
                  <a:gd name="connsiteY19" fmla="*/ 120107 h 272805"/>
                  <a:gd name="connsiteX20" fmla="*/ 558983 w 878216"/>
                  <a:gd name="connsiteY20" fmla="*/ 105820 h 272805"/>
                  <a:gd name="connsiteX21" fmla="*/ 716145 w 878216"/>
                  <a:gd name="connsiteY21" fmla="*/ 101057 h 272805"/>
                  <a:gd name="connsiteX22" fmla="*/ 806633 w 878216"/>
                  <a:gd name="connsiteY22" fmla="*/ 158207 h 272805"/>
                  <a:gd name="connsiteX23" fmla="*/ 878070 w 878216"/>
                  <a:gd name="connsiteY23" fmla="*/ 272507 h 272805"/>
                  <a:gd name="connsiteX0" fmla="*/ 878070 w 878216"/>
                  <a:gd name="connsiteY0" fmla="*/ 272507 h 272805"/>
                  <a:gd name="connsiteX1" fmla="*/ 787583 w 878216"/>
                  <a:gd name="connsiteY1" fmla="*/ 120107 h 272805"/>
                  <a:gd name="connsiteX2" fmla="*/ 687570 w 878216"/>
                  <a:gd name="connsiteY2" fmla="*/ 77245 h 272805"/>
                  <a:gd name="connsiteX3" fmla="*/ 525645 w 878216"/>
                  <a:gd name="connsiteY3" fmla="*/ 77245 h 272805"/>
                  <a:gd name="connsiteX4" fmla="*/ 444683 w 878216"/>
                  <a:gd name="connsiteY4" fmla="*/ 58195 h 272805"/>
                  <a:gd name="connsiteX5" fmla="*/ 392295 w 878216"/>
                  <a:gd name="connsiteY5" fmla="*/ 1045 h 272805"/>
                  <a:gd name="connsiteX6" fmla="*/ 244658 w 878216"/>
                  <a:gd name="connsiteY6" fmla="*/ 20095 h 272805"/>
                  <a:gd name="connsiteX7" fmla="*/ 77970 w 878216"/>
                  <a:gd name="connsiteY7" fmla="*/ 5807 h 272805"/>
                  <a:gd name="connsiteX8" fmla="*/ 44633 w 878216"/>
                  <a:gd name="connsiteY8" fmla="*/ 29620 h 272805"/>
                  <a:gd name="connsiteX9" fmla="*/ 1770 w 878216"/>
                  <a:gd name="connsiteY9" fmla="*/ 177257 h 272805"/>
                  <a:gd name="connsiteX10" fmla="*/ 11295 w 878216"/>
                  <a:gd name="connsiteY10" fmla="*/ 205832 h 272805"/>
                  <a:gd name="connsiteX11" fmla="*/ 39870 w 878216"/>
                  <a:gd name="connsiteY11" fmla="*/ 120107 h 272805"/>
                  <a:gd name="connsiteX12" fmla="*/ 106545 w 878216"/>
                  <a:gd name="connsiteY12" fmla="*/ 48670 h 272805"/>
                  <a:gd name="connsiteX13" fmla="*/ 258945 w 878216"/>
                  <a:gd name="connsiteY13" fmla="*/ 43907 h 272805"/>
                  <a:gd name="connsiteX14" fmla="*/ 397058 w 878216"/>
                  <a:gd name="connsiteY14" fmla="*/ 39145 h 272805"/>
                  <a:gd name="connsiteX15" fmla="*/ 411345 w 878216"/>
                  <a:gd name="connsiteY15" fmla="*/ 72482 h 272805"/>
                  <a:gd name="connsiteX16" fmla="*/ 416108 w 878216"/>
                  <a:gd name="connsiteY16" fmla="*/ 134395 h 272805"/>
                  <a:gd name="connsiteX17" fmla="*/ 354195 w 878216"/>
                  <a:gd name="connsiteY17" fmla="*/ 201070 h 272805"/>
                  <a:gd name="connsiteX18" fmla="*/ 387533 w 878216"/>
                  <a:gd name="connsiteY18" fmla="*/ 186782 h 272805"/>
                  <a:gd name="connsiteX19" fmla="*/ 444683 w 878216"/>
                  <a:gd name="connsiteY19" fmla="*/ 120107 h 272805"/>
                  <a:gd name="connsiteX20" fmla="*/ 558983 w 878216"/>
                  <a:gd name="connsiteY20" fmla="*/ 105820 h 272805"/>
                  <a:gd name="connsiteX21" fmla="*/ 716145 w 878216"/>
                  <a:gd name="connsiteY21" fmla="*/ 101057 h 272805"/>
                  <a:gd name="connsiteX22" fmla="*/ 806633 w 878216"/>
                  <a:gd name="connsiteY22" fmla="*/ 158207 h 272805"/>
                  <a:gd name="connsiteX23" fmla="*/ 878070 w 878216"/>
                  <a:gd name="connsiteY23" fmla="*/ 272507 h 272805"/>
                  <a:gd name="connsiteX0" fmla="*/ 878070 w 878216"/>
                  <a:gd name="connsiteY0" fmla="*/ 272507 h 272805"/>
                  <a:gd name="connsiteX1" fmla="*/ 787583 w 878216"/>
                  <a:gd name="connsiteY1" fmla="*/ 120107 h 272805"/>
                  <a:gd name="connsiteX2" fmla="*/ 687570 w 878216"/>
                  <a:gd name="connsiteY2" fmla="*/ 77245 h 272805"/>
                  <a:gd name="connsiteX3" fmla="*/ 525645 w 878216"/>
                  <a:gd name="connsiteY3" fmla="*/ 77245 h 272805"/>
                  <a:gd name="connsiteX4" fmla="*/ 444683 w 878216"/>
                  <a:gd name="connsiteY4" fmla="*/ 58195 h 272805"/>
                  <a:gd name="connsiteX5" fmla="*/ 392295 w 878216"/>
                  <a:gd name="connsiteY5" fmla="*/ 1045 h 272805"/>
                  <a:gd name="connsiteX6" fmla="*/ 244658 w 878216"/>
                  <a:gd name="connsiteY6" fmla="*/ 20095 h 272805"/>
                  <a:gd name="connsiteX7" fmla="*/ 77970 w 878216"/>
                  <a:gd name="connsiteY7" fmla="*/ 5807 h 272805"/>
                  <a:gd name="connsiteX8" fmla="*/ 44633 w 878216"/>
                  <a:gd name="connsiteY8" fmla="*/ 29620 h 272805"/>
                  <a:gd name="connsiteX9" fmla="*/ 1770 w 878216"/>
                  <a:gd name="connsiteY9" fmla="*/ 177257 h 272805"/>
                  <a:gd name="connsiteX10" fmla="*/ 11295 w 878216"/>
                  <a:gd name="connsiteY10" fmla="*/ 205832 h 272805"/>
                  <a:gd name="connsiteX11" fmla="*/ 39870 w 878216"/>
                  <a:gd name="connsiteY11" fmla="*/ 120107 h 272805"/>
                  <a:gd name="connsiteX12" fmla="*/ 106545 w 878216"/>
                  <a:gd name="connsiteY12" fmla="*/ 48670 h 272805"/>
                  <a:gd name="connsiteX13" fmla="*/ 258945 w 878216"/>
                  <a:gd name="connsiteY13" fmla="*/ 43907 h 272805"/>
                  <a:gd name="connsiteX14" fmla="*/ 397058 w 878216"/>
                  <a:gd name="connsiteY14" fmla="*/ 39145 h 272805"/>
                  <a:gd name="connsiteX15" fmla="*/ 411345 w 878216"/>
                  <a:gd name="connsiteY15" fmla="*/ 72482 h 272805"/>
                  <a:gd name="connsiteX16" fmla="*/ 416108 w 878216"/>
                  <a:gd name="connsiteY16" fmla="*/ 134395 h 272805"/>
                  <a:gd name="connsiteX17" fmla="*/ 354195 w 878216"/>
                  <a:gd name="connsiteY17" fmla="*/ 201070 h 272805"/>
                  <a:gd name="connsiteX18" fmla="*/ 387533 w 878216"/>
                  <a:gd name="connsiteY18" fmla="*/ 186782 h 272805"/>
                  <a:gd name="connsiteX19" fmla="*/ 444683 w 878216"/>
                  <a:gd name="connsiteY19" fmla="*/ 120107 h 272805"/>
                  <a:gd name="connsiteX20" fmla="*/ 539933 w 878216"/>
                  <a:gd name="connsiteY20" fmla="*/ 91533 h 272805"/>
                  <a:gd name="connsiteX21" fmla="*/ 716145 w 878216"/>
                  <a:gd name="connsiteY21" fmla="*/ 101057 h 272805"/>
                  <a:gd name="connsiteX22" fmla="*/ 806633 w 878216"/>
                  <a:gd name="connsiteY22" fmla="*/ 158207 h 272805"/>
                  <a:gd name="connsiteX23" fmla="*/ 878070 w 878216"/>
                  <a:gd name="connsiteY23" fmla="*/ 272507 h 272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78216" h="272805">
                    <a:moveTo>
                      <a:pt x="878070" y="272507"/>
                    </a:moveTo>
                    <a:cubicBezTo>
                      <a:pt x="874895" y="266157"/>
                      <a:pt x="819333" y="152650"/>
                      <a:pt x="787583" y="120107"/>
                    </a:cubicBezTo>
                    <a:cubicBezTo>
                      <a:pt x="755833" y="87564"/>
                      <a:pt x="731226" y="84389"/>
                      <a:pt x="687570" y="77245"/>
                    </a:cubicBezTo>
                    <a:cubicBezTo>
                      <a:pt x="643914" y="70101"/>
                      <a:pt x="566126" y="80420"/>
                      <a:pt x="525645" y="77245"/>
                    </a:cubicBezTo>
                    <a:cubicBezTo>
                      <a:pt x="485164" y="74070"/>
                      <a:pt x="466908" y="70895"/>
                      <a:pt x="444683" y="58195"/>
                    </a:cubicBezTo>
                    <a:cubicBezTo>
                      <a:pt x="422458" y="45495"/>
                      <a:pt x="425632" y="7395"/>
                      <a:pt x="392295" y="1045"/>
                    </a:cubicBezTo>
                    <a:cubicBezTo>
                      <a:pt x="358957" y="-5305"/>
                      <a:pt x="297045" y="19301"/>
                      <a:pt x="244658" y="20095"/>
                    </a:cubicBezTo>
                    <a:cubicBezTo>
                      <a:pt x="192271" y="20889"/>
                      <a:pt x="111307" y="4220"/>
                      <a:pt x="77970" y="5807"/>
                    </a:cubicBezTo>
                    <a:cubicBezTo>
                      <a:pt x="44633" y="7394"/>
                      <a:pt x="57333" y="1045"/>
                      <a:pt x="44633" y="29620"/>
                    </a:cubicBezTo>
                    <a:cubicBezTo>
                      <a:pt x="31933" y="58195"/>
                      <a:pt x="7326" y="147888"/>
                      <a:pt x="1770" y="177257"/>
                    </a:cubicBezTo>
                    <a:cubicBezTo>
                      <a:pt x="-3786" y="206626"/>
                      <a:pt x="4945" y="215357"/>
                      <a:pt x="11295" y="205832"/>
                    </a:cubicBezTo>
                    <a:cubicBezTo>
                      <a:pt x="17645" y="196307"/>
                      <a:pt x="23995" y="146301"/>
                      <a:pt x="39870" y="120107"/>
                    </a:cubicBezTo>
                    <a:cubicBezTo>
                      <a:pt x="55745" y="93913"/>
                      <a:pt x="70033" y="61370"/>
                      <a:pt x="106545" y="48670"/>
                    </a:cubicBezTo>
                    <a:cubicBezTo>
                      <a:pt x="143058" y="35970"/>
                      <a:pt x="210526" y="45494"/>
                      <a:pt x="258945" y="43907"/>
                    </a:cubicBezTo>
                    <a:cubicBezTo>
                      <a:pt x="307364" y="42320"/>
                      <a:pt x="371658" y="34383"/>
                      <a:pt x="397058" y="39145"/>
                    </a:cubicBezTo>
                    <a:cubicBezTo>
                      <a:pt x="422458" y="43907"/>
                      <a:pt x="408170" y="56607"/>
                      <a:pt x="411345" y="72482"/>
                    </a:cubicBezTo>
                    <a:cubicBezTo>
                      <a:pt x="414520" y="88357"/>
                      <a:pt x="425633" y="112964"/>
                      <a:pt x="416108" y="134395"/>
                    </a:cubicBezTo>
                    <a:cubicBezTo>
                      <a:pt x="406583" y="155826"/>
                      <a:pt x="358957" y="192339"/>
                      <a:pt x="354195" y="201070"/>
                    </a:cubicBezTo>
                    <a:cubicBezTo>
                      <a:pt x="349433" y="209801"/>
                      <a:pt x="372452" y="200276"/>
                      <a:pt x="387533" y="186782"/>
                    </a:cubicBezTo>
                    <a:cubicBezTo>
                      <a:pt x="402614" y="173288"/>
                      <a:pt x="419283" y="135982"/>
                      <a:pt x="444683" y="120107"/>
                    </a:cubicBezTo>
                    <a:cubicBezTo>
                      <a:pt x="470083" y="104232"/>
                      <a:pt x="494689" y="94708"/>
                      <a:pt x="539933" y="91533"/>
                    </a:cubicBezTo>
                    <a:cubicBezTo>
                      <a:pt x="585177" y="88358"/>
                      <a:pt x="674870" y="92326"/>
                      <a:pt x="716145" y="101057"/>
                    </a:cubicBezTo>
                    <a:cubicBezTo>
                      <a:pt x="757420" y="109788"/>
                      <a:pt x="781233" y="134394"/>
                      <a:pt x="806633" y="158207"/>
                    </a:cubicBezTo>
                    <a:cubicBezTo>
                      <a:pt x="832033" y="182019"/>
                      <a:pt x="881245" y="278857"/>
                      <a:pt x="878070" y="2725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80" name="Freeform 179"/>
              <p:cNvSpPr/>
              <p:nvPr/>
            </p:nvSpPr>
            <p:spPr>
              <a:xfrm>
                <a:off x="7329299" y="3386080"/>
                <a:ext cx="470873" cy="381376"/>
              </a:xfrm>
              <a:custGeom>
                <a:avLst/>
                <a:gdLst>
                  <a:gd name="connsiteX0" fmla="*/ 189 w 470873"/>
                  <a:gd name="connsiteY0" fmla="*/ 58 h 381367"/>
                  <a:gd name="connsiteX1" fmla="*/ 128776 w 470873"/>
                  <a:gd name="connsiteY1" fmla="*/ 119120 h 381367"/>
                  <a:gd name="connsiteX2" fmla="*/ 162114 w 470873"/>
                  <a:gd name="connsiteY2" fmla="*/ 223895 h 381367"/>
                  <a:gd name="connsiteX3" fmla="*/ 290701 w 470873"/>
                  <a:gd name="connsiteY3" fmla="*/ 276283 h 381367"/>
                  <a:gd name="connsiteX4" fmla="*/ 362139 w 470873"/>
                  <a:gd name="connsiteY4" fmla="*/ 285808 h 381367"/>
                  <a:gd name="connsiteX5" fmla="*/ 428814 w 470873"/>
                  <a:gd name="connsiteY5" fmla="*/ 214370 h 381367"/>
                  <a:gd name="connsiteX6" fmla="*/ 466914 w 470873"/>
                  <a:gd name="connsiteY6" fmla="*/ 185795 h 381367"/>
                  <a:gd name="connsiteX7" fmla="*/ 462151 w 470873"/>
                  <a:gd name="connsiteY7" fmla="*/ 238183 h 381367"/>
                  <a:gd name="connsiteX8" fmla="*/ 400239 w 470873"/>
                  <a:gd name="connsiteY8" fmla="*/ 290570 h 381367"/>
                  <a:gd name="connsiteX9" fmla="*/ 357376 w 470873"/>
                  <a:gd name="connsiteY9" fmla="*/ 381058 h 381367"/>
                  <a:gd name="connsiteX10" fmla="*/ 338326 w 470873"/>
                  <a:gd name="connsiteY10" fmla="*/ 319145 h 381367"/>
                  <a:gd name="connsiteX11" fmla="*/ 281176 w 470873"/>
                  <a:gd name="connsiteY11" fmla="*/ 290570 h 381367"/>
                  <a:gd name="connsiteX12" fmla="*/ 157351 w 470873"/>
                  <a:gd name="connsiteY12" fmla="*/ 242945 h 381367"/>
                  <a:gd name="connsiteX13" fmla="*/ 90676 w 470873"/>
                  <a:gd name="connsiteY13" fmla="*/ 281045 h 381367"/>
                  <a:gd name="connsiteX14" fmla="*/ 114489 w 470873"/>
                  <a:gd name="connsiteY14" fmla="*/ 214370 h 381367"/>
                  <a:gd name="connsiteX15" fmla="*/ 100201 w 470873"/>
                  <a:gd name="connsiteY15" fmla="*/ 104833 h 381367"/>
                  <a:gd name="connsiteX16" fmla="*/ 189 w 470873"/>
                  <a:gd name="connsiteY16" fmla="*/ 58 h 381367"/>
                  <a:gd name="connsiteX0" fmla="*/ 189 w 470873"/>
                  <a:gd name="connsiteY0" fmla="*/ 58 h 381367"/>
                  <a:gd name="connsiteX1" fmla="*/ 128776 w 470873"/>
                  <a:gd name="connsiteY1" fmla="*/ 119120 h 381367"/>
                  <a:gd name="connsiteX2" fmla="*/ 162114 w 470873"/>
                  <a:gd name="connsiteY2" fmla="*/ 214370 h 381367"/>
                  <a:gd name="connsiteX3" fmla="*/ 290701 w 470873"/>
                  <a:gd name="connsiteY3" fmla="*/ 276283 h 381367"/>
                  <a:gd name="connsiteX4" fmla="*/ 362139 w 470873"/>
                  <a:gd name="connsiteY4" fmla="*/ 285808 h 381367"/>
                  <a:gd name="connsiteX5" fmla="*/ 428814 w 470873"/>
                  <a:gd name="connsiteY5" fmla="*/ 214370 h 381367"/>
                  <a:gd name="connsiteX6" fmla="*/ 466914 w 470873"/>
                  <a:gd name="connsiteY6" fmla="*/ 185795 h 381367"/>
                  <a:gd name="connsiteX7" fmla="*/ 462151 w 470873"/>
                  <a:gd name="connsiteY7" fmla="*/ 238183 h 381367"/>
                  <a:gd name="connsiteX8" fmla="*/ 400239 w 470873"/>
                  <a:gd name="connsiteY8" fmla="*/ 290570 h 381367"/>
                  <a:gd name="connsiteX9" fmla="*/ 357376 w 470873"/>
                  <a:gd name="connsiteY9" fmla="*/ 381058 h 381367"/>
                  <a:gd name="connsiteX10" fmla="*/ 338326 w 470873"/>
                  <a:gd name="connsiteY10" fmla="*/ 319145 h 381367"/>
                  <a:gd name="connsiteX11" fmla="*/ 281176 w 470873"/>
                  <a:gd name="connsiteY11" fmla="*/ 290570 h 381367"/>
                  <a:gd name="connsiteX12" fmla="*/ 157351 w 470873"/>
                  <a:gd name="connsiteY12" fmla="*/ 242945 h 381367"/>
                  <a:gd name="connsiteX13" fmla="*/ 90676 w 470873"/>
                  <a:gd name="connsiteY13" fmla="*/ 281045 h 381367"/>
                  <a:gd name="connsiteX14" fmla="*/ 114489 w 470873"/>
                  <a:gd name="connsiteY14" fmla="*/ 214370 h 381367"/>
                  <a:gd name="connsiteX15" fmla="*/ 100201 w 470873"/>
                  <a:gd name="connsiteY15" fmla="*/ 104833 h 381367"/>
                  <a:gd name="connsiteX16" fmla="*/ 189 w 470873"/>
                  <a:gd name="connsiteY16" fmla="*/ 58 h 381367"/>
                  <a:gd name="connsiteX0" fmla="*/ 189 w 470873"/>
                  <a:gd name="connsiteY0" fmla="*/ 58 h 381385"/>
                  <a:gd name="connsiteX1" fmla="*/ 128776 w 470873"/>
                  <a:gd name="connsiteY1" fmla="*/ 119120 h 381385"/>
                  <a:gd name="connsiteX2" fmla="*/ 162114 w 470873"/>
                  <a:gd name="connsiteY2" fmla="*/ 214370 h 381385"/>
                  <a:gd name="connsiteX3" fmla="*/ 290701 w 470873"/>
                  <a:gd name="connsiteY3" fmla="*/ 276283 h 381385"/>
                  <a:gd name="connsiteX4" fmla="*/ 362139 w 470873"/>
                  <a:gd name="connsiteY4" fmla="*/ 285808 h 381385"/>
                  <a:gd name="connsiteX5" fmla="*/ 428814 w 470873"/>
                  <a:gd name="connsiteY5" fmla="*/ 214370 h 381385"/>
                  <a:gd name="connsiteX6" fmla="*/ 466914 w 470873"/>
                  <a:gd name="connsiteY6" fmla="*/ 185795 h 381385"/>
                  <a:gd name="connsiteX7" fmla="*/ 462151 w 470873"/>
                  <a:gd name="connsiteY7" fmla="*/ 238183 h 381385"/>
                  <a:gd name="connsiteX8" fmla="*/ 400239 w 470873"/>
                  <a:gd name="connsiteY8" fmla="*/ 290570 h 381385"/>
                  <a:gd name="connsiteX9" fmla="*/ 357376 w 470873"/>
                  <a:gd name="connsiteY9" fmla="*/ 381058 h 381385"/>
                  <a:gd name="connsiteX10" fmla="*/ 338326 w 470873"/>
                  <a:gd name="connsiteY10" fmla="*/ 319145 h 381385"/>
                  <a:gd name="connsiteX11" fmla="*/ 271651 w 470873"/>
                  <a:gd name="connsiteY11" fmla="*/ 271520 h 381385"/>
                  <a:gd name="connsiteX12" fmla="*/ 157351 w 470873"/>
                  <a:gd name="connsiteY12" fmla="*/ 242945 h 381385"/>
                  <a:gd name="connsiteX13" fmla="*/ 90676 w 470873"/>
                  <a:gd name="connsiteY13" fmla="*/ 281045 h 381385"/>
                  <a:gd name="connsiteX14" fmla="*/ 114489 w 470873"/>
                  <a:gd name="connsiteY14" fmla="*/ 214370 h 381385"/>
                  <a:gd name="connsiteX15" fmla="*/ 100201 w 470873"/>
                  <a:gd name="connsiteY15" fmla="*/ 104833 h 381385"/>
                  <a:gd name="connsiteX16" fmla="*/ 189 w 470873"/>
                  <a:gd name="connsiteY16" fmla="*/ 58 h 381385"/>
                  <a:gd name="connsiteX0" fmla="*/ 189 w 470873"/>
                  <a:gd name="connsiteY0" fmla="*/ 58 h 381385"/>
                  <a:gd name="connsiteX1" fmla="*/ 128776 w 470873"/>
                  <a:gd name="connsiteY1" fmla="*/ 119120 h 381385"/>
                  <a:gd name="connsiteX2" fmla="*/ 166877 w 470873"/>
                  <a:gd name="connsiteY2" fmla="*/ 204845 h 381385"/>
                  <a:gd name="connsiteX3" fmla="*/ 290701 w 470873"/>
                  <a:gd name="connsiteY3" fmla="*/ 276283 h 381385"/>
                  <a:gd name="connsiteX4" fmla="*/ 362139 w 470873"/>
                  <a:gd name="connsiteY4" fmla="*/ 285808 h 381385"/>
                  <a:gd name="connsiteX5" fmla="*/ 428814 w 470873"/>
                  <a:gd name="connsiteY5" fmla="*/ 214370 h 381385"/>
                  <a:gd name="connsiteX6" fmla="*/ 466914 w 470873"/>
                  <a:gd name="connsiteY6" fmla="*/ 185795 h 381385"/>
                  <a:gd name="connsiteX7" fmla="*/ 462151 w 470873"/>
                  <a:gd name="connsiteY7" fmla="*/ 238183 h 381385"/>
                  <a:gd name="connsiteX8" fmla="*/ 400239 w 470873"/>
                  <a:gd name="connsiteY8" fmla="*/ 290570 h 381385"/>
                  <a:gd name="connsiteX9" fmla="*/ 357376 w 470873"/>
                  <a:gd name="connsiteY9" fmla="*/ 381058 h 381385"/>
                  <a:gd name="connsiteX10" fmla="*/ 338326 w 470873"/>
                  <a:gd name="connsiteY10" fmla="*/ 319145 h 381385"/>
                  <a:gd name="connsiteX11" fmla="*/ 271651 w 470873"/>
                  <a:gd name="connsiteY11" fmla="*/ 271520 h 381385"/>
                  <a:gd name="connsiteX12" fmla="*/ 157351 w 470873"/>
                  <a:gd name="connsiteY12" fmla="*/ 242945 h 381385"/>
                  <a:gd name="connsiteX13" fmla="*/ 90676 w 470873"/>
                  <a:gd name="connsiteY13" fmla="*/ 281045 h 381385"/>
                  <a:gd name="connsiteX14" fmla="*/ 114489 w 470873"/>
                  <a:gd name="connsiteY14" fmla="*/ 214370 h 381385"/>
                  <a:gd name="connsiteX15" fmla="*/ 100201 w 470873"/>
                  <a:gd name="connsiteY15" fmla="*/ 104833 h 381385"/>
                  <a:gd name="connsiteX16" fmla="*/ 189 w 470873"/>
                  <a:gd name="connsiteY16" fmla="*/ 58 h 381385"/>
                  <a:gd name="connsiteX0" fmla="*/ 189 w 470873"/>
                  <a:gd name="connsiteY0" fmla="*/ 58 h 381376"/>
                  <a:gd name="connsiteX1" fmla="*/ 128776 w 470873"/>
                  <a:gd name="connsiteY1" fmla="*/ 119120 h 381376"/>
                  <a:gd name="connsiteX2" fmla="*/ 166877 w 470873"/>
                  <a:gd name="connsiteY2" fmla="*/ 204845 h 381376"/>
                  <a:gd name="connsiteX3" fmla="*/ 290701 w 470873"/>
                  <a:gd name="connsiteY3" fmla="*/ 276283 h 381376"/>
                  <a:gd name="connsiteX4" fmla="*/ 362139 w 470873"/>
                  <a:gd name="connsiteY4" fmla="*/ 285808 h 381376"/>
                  <a:gd name="connsiteX5" fmla="*/ 428814 w 470873"/>
                  <a:gd name="connsiteY5" fmla="*/ 214370 h 381376"/>
                  <a:gd name="connsiteX6" fmla="*/ 466914 w 470873"/>
                  <a:gd name="connsiteY6" fmla="*/ 185795 h 381376"/>
                  <a:gd name="connsiteX7" fmla="*/ 462151 w 470873"/>
                  <a:gd name="connsiteY7" fmla="*/ 238183 h 381376"/>
                  <a:gd name="connsiteX8" fmla="*/ 400239 w 470873"/>
                  <a:gd name="connsiteY8" fmla="*/ 290570 h 381376"/>
                  <a:gd name="connsiteX9" fmla="*/ 357376 w 470873"/>
                  <a:gd name="connsiteY9" fmla="*/ 381058 h 381376"/>
                  <a:gd name="connsiteX10" fmla="*/ 338326 w 470873"/>
                  <a:gd name="connsiteY10" fmla="*/ 319145 h 381376"/>
                  <a:gd name="connsiteX11" fmla="*/ 276413 w 470873"/>
                  <a:gd name="connsiteY11" fmla="*/ 281045 h 381376"/>
                  <a:gd name="connsiteX12" fmla="*/ 157351 w 470873"/>
                  <a:gd name="connsiteY12" fmla="*/ 242945 h 381376"/>
                  <a:gd name="connsiteX13" fmla="*/ 90676 w 470873"/>
                  <a:gd name="connsiteY13" fmla="*/ 281045 h 381376"/>
                  <a:gd name="connsiteX14" fmla="*/ 114489 w 470873"/>
                  <a:gd name="connsiteY14" fmla="*/ 214370 h 381376"/>
                  <a:gd name="connsiteX15" fmla="*/ 100201 w 470873"/>
                  <a:gd name="connsiteY15" fmla="*/ 104833 h 381376"/>
                  <a:gd name="connsiteX16" fmla="*/ 189 w 470873"/>
                  <a:gd name="connsiteY16" fmla="*/ 58 h 381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70873" h="381376">
                    <a:moveTo>
                      <a:pt x="189" y="58"/>
                    </a:moveTo>
                    <a:cubicBezTo>
                      <a:pt x="4951" y="2439"/>
                      <a:pt x="100995" y="84989"/>
                      <a:pt x="128776" y="119120"/>
                    </a:cubicBezTo>
                    <a:cubicBezTo>
                      <a:pt x="156557" y="153251"/>
                      <a:pt x="139890" y="178651"/>
                      <a:pt x="166877" y="204845"/>
                    </a:cubicBezTo>
                    <a:cubicBezTo>
                      <a:pt x="193865" y="231039"/>
                      <a:pt x="258157" y="262789"/>
                      <a:pt x="290701" y="276283"/>
                    </a:cubicBezTo>
                    <a:cubicBezTo>
                      <a:pt x="323245" y="289777"/>
                      <a:pt x="339120" y="296127"/>
                      <a:pt x="362139" y="285808"/>
                    </a:cubicBezTo>
                    <a:cubicBezTo>
                      <a:pt x="385158" y="275489"/>
                      <a:pt x="411352" y="231039"/>
                      <a:pt x="428814" y="214370"/>
                    </a:cubicBezTo>
                    <a:cubicBezTo>
                      <a:pt x="446277" y="197701"/>
                      <a:pt x="461358" y="181826"/>
                      <a:pt x="466914" y="185795"/>
                    </a:cubicBezTo>
                    <a:cubicBezTo>
                      <a:pt x="472470" y="189764"/>
                      <a:pt x="473263" y="220721"/>
                      <a:pt x="462151" y="238183"/>
                    </a:cubicBezTo>
                    <a:cubicBezTo>
                      <a:pt x="451039" y="255645"/>
                      <a:pt x="417701" y="266758"/>
                      <a:pt x="400239" y="290570"/>
                    </a:cubicBezTo>
                    <a:cubicBezTo>
                      <a:pt x="382777" y="314382"/>
                      <a:pt x="367695" y="376296"/>
                      <a:pt x="357376" y="381058"/>
                    </a:cubicBezTo>
                    <a:cubicBezTo>
                      <a:pt x="347057" y="385820"/>
                      <a:pt x="351820" y="335814"/>
                      <a:pt x="338326" y="319145"/>
                    </a:cubicBezTo>
                    <a:cubicBezTo>
                      <a:pt x="324832" y="302476"/>
                      <a:pt x="306576" y="293745"/>
                      <a:pt x="276413" y="281045"/>
                    </a:cubicBezTo>
                    <a:cubicBezTo>
                      <a:pt x="246251" y="268345"/>
                      <a:pt x="188307" y="242945"/>
                      <a:pt x="157351" y="242945"/>
                    </a:cubicBezTo>
                    <a:cubicBezTo>
                      <a:pt x="126395" y="242945"/>
                      <a:pt x="97820" y="285807"/>
                      <a:pt x="90676" y="281045"/>
                    </a:cubicBezTo>
                    <a:cubicBezTo>
                      <a:pt x="83532" y="276283"/>
                      <a:pt x="112902" y="243739"/>
                      <a:pt x="114489" y="214370"/>
                    </a:cubicBezTo>
                    <a:cubicBezTo>
                      <a:pt x="116076" y="185001"/>
                      <a:pt x="118457" y="140552"/>
                      <a:pt x="100201" y="104833"/>
                    </a:cubicBezTo>
                    <a:cubicBezTo>
                      <a:pt x="81945" y="69114"/>
                      <a:pt x="-4573" y="-2323"/>
                      <a:pt x="189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81" name="Freeform 180"/>
              <p:cNvSpPr/>
              <p:nvPr/>
            </p:nvSpPr>
            <p:spPr>
              <a:xfrm>
                <a:off x="5675643" y="1946665"/>
                <a:ext cx="306124" cy="377438"/>
              </a:xfrm>
              <a:custGeom>
                <a:avLst/>
                <a:gdLst>
                  <a:gd name="connsiteX0" fmla="*/ 15545 w 306124"/>
                  <a:gd name="connsiteY0" fmla="*/ 377435 h 377438"/>
                  <a:gd name="connsiteX1" fmla="*/ 39357 w 306124"/>
                  <a:gd name="connsiteY1" fmla="*/ 205985 h 377438"/>
                  <a:gd name="connsiteX2" fmla="*/ 210807 w 306124"/>
                  <a:gd name="connsiteY2" fmla="*/ 201223 h 377438"/>
                  <a:gd name="connsiteX3" fmla="*/ 296532 w 306124"/>
                  <a:gd name="connsiteY3" fmla="*/ 225035 h 377438"/>
                  <a:gd name="connsiteX4" fmla="*/ 291770 w 306124"/>
                  <a:gd name="connsiteY4" fmla="*/ 210748 h 377438"/>
                  <a:gd name="connsiteX5" fmla="*/ 186995 w 306124"/>
                  <a:gd name="connsiteY5" fmla="*/ 167885 h 377438"/>
                  <a:gd name="connsiteX6" fmla="*/ 53645 w 306124"/>
                  <a:gd name="connsiteY6" fmla="*/ 158360 h 377438"/>
                  <a:gd name="connsiteX7" fmla="*/ 15545 w 306124"/>
                  <a:gd name="connsiteY7" fmla="*/ 105973 h 377438"/>
                  <a:gd name="connsiteX8" fmla="*/ 20307 w 306124"/>
                  <a:gd name="connsiteY8" fmla="*/ 101210 h 377438"/>
                  <a:gd name="connsiteX9" fmla="*/ 25070 w 306124"/>
                  <a:gd name="connsiteY9" fmla="*/ 10723 h 377438"/>
                  <a:gd name="connsiteX10" fmla="*/ 6020 w 306124"/>
                  <a:gd name="connsiteY10" fmla="*/ 10723 h 377438"/>
                  <a:gd name="connsiteX11" fmla="*/ 1257 w 306124"/>
                  <a:gd name="connsiteY11" fmla="*/ 91685 h 377438"/>
                  <a:gd name="connsiteX12" fmla="*/ 1257 w 306124"/>
                  <a:gd name="connsiteY12" fmla="*/ 148835 h 377438"/>
                  <a:gd name="connsiteX13" fmla="*/ 15545 w 306124"/>
                  <a:gd name="connsiteY13" fmla="*/ 201223 h 377438"/>
                  <a:gd name="connsiteX14" fmla="*/ 15545 w 306124"/>
                  <a:gd name="connsiteY14" fmla="*/ 377435 h 3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6124" h="377438">
                    <a:moveTo>
                      <a:pt x="15545" y="377435"/>
                    </a:moveTo>
                    <a:cubicBezTo>
                      <a:pt x="19514" y="378229"/>
                      <a:pt x="6813" y="235354"/>
                      <a:pt x="39357" y="205985"/>
                    </a:cubicBezTo>
                    <a:cubicBezTo>
                      <a:pt x="71901" y="176616"/>
                      <a:pt x="167945" y="198048"/>
                      <a:pt x="210807" y="201223"/>
                    </a:cubicBezTo>
                    <a:cubicBezTo>
                      <a:pt x="253669" y="204398"/>
                      <a:pt x="283038" y="223448"/>
                      <a:pt x="296532" y="225035"/>
                    </a:cubicBezTo>
                    <a:cubicBezTo>
                      <a:pt x="310026" y="226622"/>
                      <a:pt x="310026" y="220273"/>
                      <a:pt x="291770" y="210748"/>
                    </a:cubicBezTo>
                    <a:cubicBezTo>
                      <a:pt x="273514" y="201223"/>
                      <a:pt x="226683" y="176616"/>
                      <a:pt x="186995" y="167885"/>
                    </a:cubicBezTo>
                    <a:cubicBezTo>
                      <a:pt x="147308" y="159154"/>
                      <a:pt x="82220" y="168679"/>
                      <a:pt x="53645" y="158360"/>
                    </a:cubicBezTo>
                    <a:cubicBezTo>
                      <a:pt x="25070" y="148041"/>
                      <a:pt x="21101" y="115498"/>
                      <a:pt x="15545" y="105973"/>
                    </a:cubicBezTo>
                    <a:cubicBezTo>
                      <a:pt x="9989" y="96448"/>
                      <a:pt x="18720" y="117085"/>
                      <a:pt x="20307" y="101210"/>
                    </a:cubicBezTo>
                    <a:cubicBezTo>
                      <a:pt x="21895" y="85335"/>
                      <a:pt x="27451" y="25804"/>
                      <a:pt x="25070" y="10723"/>
                    </a:cubicBezTo>
                    <a:cubicBezTo>
                      <a:pt x="22689" y="-4358"/>
                      <a:pt x="9989" y="-2771"/>
                      <a:pt x="6020" y="10723"/>
                    </a:cubicBezTo>
                    <a:cubicBezTo>
                      <a:pt x="2051" y="24217"/>
                      <a:pt x="2051" y="68666"/>
                      <a:pt x="1257" y="91685"/>
                    </a:cubicBezTo>
                    <a:cubicBezTo>
                      <a:pt x="463" y="114704"/>
                      <a:pt x="-1124" y="130579"/>
                      <a:pt x="1257" y="148835"/>
                    </a:cubicBezTo>
                    <a:cubicBezTo>
                      <a:pt x="3638" y="167091"/>
                      <a:pt x="17132" y="168679"/>
                      <a:pt x="15545" y="201223"/>
                    </a:cubicBezTo>
                    <a:cubicBezTo>
                      <a:pt x="13958" y="233767"/>
                      <a:pt x="11576" y="376641"/>
                      <a:pt x="15545" y="3774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182" name="Freeform 181"/>
              <p:cNvSpPr/>
              <p:nvPr/>
            </p:nvSpPr>
            <p:spPr>
              <a:xfrm>
                <a:off x="4736555" y="1690955"/>
                <a:ext cx="402308" cy="348198"/>
              </a:xfrm>
              <a:custGeom>
                <a:avLst/>
                <a:gdLst>
                  <a:gd name="connsiteX0" fmla="*/ 2133 w 402308"/>
                  <a:gd name="connsiteY0" fmla="*/ 347395 h 348198"/>
                  <a:gd name="connsiteX1" fmla="*/ 168820 w 402308"/>
                  <a:gd name="connsiteY1" fmla="*/ 280720 h 348198"/>
                  <a:gd name="connsiteX2" fmla="*/ 211683 w 402308"/>
                  <a:gd name="connsiteY2" fmla="*/ 114033 h 348198"/>
                  <a:gd name="connsiteX3" fmla="*/ 221208 w 402308"/>
                  <a:gd name="connsiteY3" fmla="*/ 9258 h 348198"/>
                  <a:gd name="connsiteX4" fmla="*/ 245020 w 402308"/>
                  <a:gd name="connsiteY4" fmla="*/ 23545 h 348198"/>
                  <a:gd name="connsiteX5" fmla="*/ 225970 w 402308"/>
                  <a:gd name="connsiteY5" fmla="*/ 171183 h 348198"/>
                  <a:gd name="connsiteX6" fmla="*/ 245020 w 402308"/>
                  <a:gd name="connsiteY6" fmla="*/ 233095 h 348198"/>
                  <a:gd name="connsiteX7" fmla="*/ 297408 w 402308"/>
                  <a:gd name="connsiteY7" fmla="*/ 285483 h 348198"/>
                  <a:gd name="connsiteX8" fmla="*/ 397420 w 402308"/>
                  <a:gd name="connsiteY8" fmla="*/ 323583 h 348198"/>
                  <a:gd name="connsiteX9" fmla="*/ 373608 w 402308"/>
                  <a:gd name="connsiteY9" fmla="*/ 328345 h 348198"/>
                  <a:gd name="connsiteX10" fmla="*/ 259308 w 402308"/>
                  <a:gd name="connsiteY10" fmla="*/ 299770 h 348198"/>
                  <a:gd name="connsiteX11" fmla="*/ 225970 w 402308"/>
                  <a:gd name="connsiteY11" fmla="*/ 247383 h 348198"/>
                  <a:gd name="connsiteX12" fmla="*/ 202158 w 402308"/>
                  <a:gd name="connsiteY12" fmla="*/ 299770 h 348198"/>
                  <a:gd name="connsiteX13" fmla="*/ 116433 w 402308"/>
                  <a:gd name="connsiteY13" fmla="*/ 323583 h 348198"/>
                  <a:gd name="connsiteX14" fmla="*/ 78333 w 402308"/>
                  <a:gd name="connsiteY14" fmla="*/ 318820 h 348198"/>
                  <a:gd name="connsiteX15" fmla="*/ 2133 w 402308"/>
                  <a:gd name="connsiteY15" fmla="*/ 347395 h 34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2308" h="348198">
                    <a:moveTo>
                      <a:pt x="2133" y="347395"/>
                    </a:moveTo>
                    <a:cubicBezTo>
                      <a:pt x="17214" y="341045"/>
                      <a:pt x="133895" y="319614"/>
                      <a:pt x="168820" y="280720"/>
                    </a:cubicBezTo>
                    <a:cubicBezTo>
                      <a:pt x="203745" y="241826"/>
                      <a:pt x="202952" y="159276"/>
                      <a:pt x="211683" y="114033"/>
                    </a:cubicBezTo>
                    <a:cubicBezTo>
                      <a:pt x="220414" y="68790"/>
                      <a:pt x="215652" y="24339"/>
                      <a:pt x="221208" y="9258"/>
                    </a:cubicBezTo>
                    <a:cubicBezTo>
                      <a:pt x="226764" y="-5823"/>
                      <a:pt x="244226" y="-3442"/>
                      <a:pt x="245020" y="23545"/>
                    </a:cubicBezTo>
                    <a:cubicBezTo>
                      <a:pt x="245814" y="50532"/>
                      <a:pt x="225970" y="136258"/>
                      <a:pt x="225970" y="171183"/>
                    </a:cubicBezTo>
                    <a:cubicBezTo>
                      <a:pt x="225970" y="206108"/>
                      <a:pt x="233114" y="214045"/>
                      <a:pt x="245020" y="233095"/>
                    </a:cubicBezTo>
                    <a:cubicBezTo>
                      <a:pt x="256926" y="252145"/>
                      <a:pt x="272008" y="270402"/>
                      <a:pt x="297408" y="285483"/>
                    </a:cubicBezTo>
                    <a:cubicBezTo>
                      <a:pt x="322808" y="300564"/>
                      <a:pt x="384720" y="316439"/>
                      <a:pt x="397420" y="323583"/>
                    </a:cubicBezTo>
                    <a:cubicBezTo>
                      <a:pt x="410120" y="330727"/>
                      <a:pt x="396627" y="332314"/>
                      <a:pt x="373608" y="328345"/>
                    </a:cubicBezTo>
                    <a:cubicBezTo>
                      <a:pt x="350589" y="324376"/>
                      <a:pt x="283914" y="313264"/>
                      <a:pt x="259308" y="299770"/>
                    </a:cubicBezTo>
                    <a:cubicBezTo>
                      <a:pt x="234702" y="286276"/>
                      <a:pt x="235495" y="247383"/>
                      <a:pt x="225970" y="247383"/>
                    </a:cubicBezTo>
                    <a:cubicBezTo>
                      <a:pt x="216445" y="247383"/>
                      <a:pt x="220414" y="287070"/>
                      <a:pt x="202158" y="299770"/>
                    </a:cubicBezTo>
                    <a:cubicBezTo>
                      <a:pt x="183902" y="312470"/>
                      <a:pt x="137071" y="320408"/>
                      <a:pt x="116433" y="323583"/>
                    </a:cubicBezTo>
                    <a:cubicBezTo>
                      <a:pt x="95796" y="326758"/>
                      <a:pt x="100558" y="317233"/>
                      <a:pt x="78333" y="318820"/>
                    </a:cubicBezTo>
                    <a:cubicBezTo>
                      <a:pt x="56108" y="320407"/>
                      <a:pt x="-12948" y="353745"/>
                      <a:pt x="2133" y="3473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</p:grpSp>
        <p:sp>
          <p:nvSpPr>
            <p:cNvPr id="106" name="Freeform 105"/>
            <p:cNvSpPr/>
            <p:nvPr/>
          </p:nvSpPr>
          <p:spPr>
            <a:xfrm rot="1132554" flipH="1">
              <a:off x="6078257" y="2835261"/>
              <a:ext cx="807537" cy="657056"/>
            </a:xfrm>
            <a:custGeom>
              <a:avLst/>
              <a:gdLst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62972 w 1585362"/>
                <a:gd name="connsiteY2" fmla="*/ 848508 h 1289938"/>
                <a:gd name="connsiteX3" fmla="*/ 229647 w 1585362"/>
                <a:gd name="connsiteY3" fmla="*/ 943758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410622 w 1585362"/>
                <a:gd name="connsiteY6" fmla="*/ 1053295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44047 w 1585362"/>
                <a:gd name="connsiteY26" fmla="*/ 1091395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43922 w 1585362"/>
                <a:gd name="connsiteY2" fmla="*/ 872321 h 1289938"/>
                <a:gd name="connsiteX3" fmla="*/ 229647 w 1585362"/>
                <a:gd name="connsiteY3" fmla="*/ 943758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410622 w 1585362"/>
                <a:gd name="connsiteY6" fmla="*/ 1053295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44047 w 1585362"/>
                <a:gd name="connsiteY26" fmla="*/ 1091395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43922 w 1585362"/>
                <a:gd name="connsiteY2" fmla="*/ 872321 h 1289938"/>
                <a:gd name="connsiteX3" fmla="*/ 229647 w 1585362"/>
                <a:gd name="connsiteY3" fmla="*/ 943758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44047 w 1585362"/>
                <a:gd name="connsiteY26" fmla="*/ 1091395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43922 w 1585362"/>
                <a:gd name="connsiteY2" fmla="*/ 872321 h 1289938"/>
                <a:gd name="connsiteX3" fmla="*/ 229647 w 1585362"/>
                <a:gd name="connsiteY3" fmla="*/ 943758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9647 w 1585362"/>
                <a:gd name="connsiteY3" fmla="*/ 943758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24985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24985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57382 w 1585362"/>
                <a:gd name="connsiteY21" fmla="*/ 113997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24985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66907 w 1585362"/>
                <a:gd name="connsiteY21" fmla="*/ 113997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01085 w 1585362"/>
                <a:gd name="connsiteY4" fmla="*/ 915183 h 1289938"/>
                <a:gd name="connsiteX5" fmla="*/ 362997 w 1585362"/>
                <a:gd name="connsiteY5" fmla="*/ 1048532 h 1289938"/>
                <a:gd name="connsiteX6" fmla="*/ 434435 w 1585362"/>
                <a:gd name="connsiteY6" fmla="*/ 1100920 h 1289938"/>
                <a:gd name="connsiteX7" fmla="*/ 596360 w 1585362"/>
                <a:gd name="connsiteY7" fmla="*/ 1167595 h 1289938"/>
                <a:gd name="connsiteX8" fmla="*/ 729710 w 1585362"/>
                <a:gd name="connsiteY8" fmla="*/ 1196170 h 1289938"/>
                <a:gd name="connsiteX9" fmla="*/ 686847 w 1585362"/>
                <a:gd name="connsiteY9" fmla="*/ 1077108 h 1289938"/>
                <a:gd name="connsiteX10" fmla="*/ 753522 w 1585362"/>
                <a:gd name="connsiteY10" fmla="*/ 1210458 h 1289938"/>
                <a:gd name="connsiteX11" fmla="*/ 829722 w 1585362"/>
                <a:gd name="connsiteY11" fmla="*/ 1258083 h 1289938"/>
                <a:gd name="connsiteX12" fmla="*/ 1024985 w 1585362"/>
                <a:gd name="connsiteY12" fmla="*/ 1286658 h 1289938"/>
                <a:gd name="connsiteX13" fmla="*/ 1186910 w 1585362"/>
                <a:gd name="connsiteY13" fmla="*/ 1286658 h 1289938"/>
                <a:gd name="connsiteX14" fmla="*/ 1396460 w 1585362"/>
                <a:gd name="connsiteY14" fmla="*/ 1262845 h 1289938"/>
                <a:gd name="connsiteX15" fmla="*/ 1505997 w 1585362"/>
                <a:gd name="connsiteY15" fmla="*/ 1177120 h 1289938"/>
                <a:gd name="connsiteX16" fmla="*/ 1344072 w 1585362"/>
                <a:gd name="connsiteY16" fmla="*/ 1196170 h 1289938"/>
                <a:gd name="connsiteX17" fmla="*/ 1205960 w 1585362"/>
                <a:gd name="connsiteY17" fmla="*/ 1148545 h 1289938"/>
                <a:gd name="connsiteX18" fmla="*/ 1124997 w 1585362"/>
                <a:gd name="connsiteY18" fmla="*/ 1177120 h 1289938"/>
                <a:gd name="connsiteX19" fmla="*/ 1034510 w 1585362"/>
                <a:gd name="connsiteY19" fmla="*/ 1200933 h 1289938"/>
                <a:gd name="connsiteX20" fmla="*/ 1166907 w 1585362"/>
                <a:gd name="connsiteY20" fmla="*/ 1139973 h 1289938"/>
                <a:gd name="connsiteX21" fmla="*/ 1072610 w 1585362"/>
                <a:gd name="connsiteY21" fmla="*/ 1039008 h 1289938"/>
                <a:gd name="connsiteX22" fmla="*/ 996410 w 1585362"/>
                <a:gd name="connsiteY22" fmla="*/ 938995 h 1289938"/>
                <a:gd name="connsiteX23" fmla="*/ 929735 w 1585362"/>
                <a:gd name="connsiteY23" fmla="*/ 881845 h 1289938"/>
                <a:gd name="connsiteX24" fmla="*/ 1077372 w 1585362"/>
                <a:gd name="connsiteY24" fmla="*/ 1029483 h 1289938"/>
                <a:gd name="connsiteX25" fmla="*/ 1129759 w 1585362"/>
                <a:gd name="connsiteY25" fmla="*/ 1100920 h 1289938"/>
                <a:gd name="connsiteX26" fmla="*/ 1182147 w 1585362"/>
                <a:gd name="connsiteY26" fmla="*/ 1134258 h 1289938"/>
                <a:gd name="connsiteX27" fmla="*/ 1272635 w 1585362"/>
                <a:gd name="connsiteY27" fmla="*/ 1172358 h 1289938"/>
                <a:gd name="connsiteX28" fmla="*/ 1405985 w 1585362"/>
                <a:gd name="connsiteY28" fmla="*/ 1162833 h 1289938"/>
                <a:gd name="connsiteX29" fmla="*/ 1448847 w 1585362"/>
                <a:gd name="connsiteY29" fmla="*/ 772308 h 1289938"/>
                <a:gd name="connsiteX30" fmla="*/ 1582197 w 1585362"/>
                <a:gd name="connsiteY30" fmla="*/ 357970 h 1289938"/>
                <a:gd name="connsiteX31" fmla="*/ 1534572 w 1585362"/>
                <a:gd name="connsiteY31" fmla="*/ 243670 h 1289938"/>
                <a:gd name="connsiteX32" fmla="*/ 1434560 w 1585362"/>
                <a:gd name="connsiteY32" fmla="*/ 181758 h 1289938"/>
                <a:gd name="connsiteX33" fmla="*/ 1239297 w 1585362"/>
                <a:gd name="connsiteY33" fmla="*/ 257958 h 1289938"/>
                <a:gd name="connsiteX34" fmla="*/ 1063085 w 1585362"/>
                <a:gd name="connsiteY34" fmla="*/ 291295 h 1289938"/>
                <a:gd name="connsiteX35" fmla="*/ 1067847 w 1585362"/>
                <a:gd name="connsiteY35" fmla="*/ 148420 h 1289938"/>
                <a:gd name="connsiteX36" fmla="*/ 896397 w 1585362"/>
                <a:gd name="connsiteY36" fmla="*/ 134133 h 1289938"/>
                <a:gd name="connsiteX37" fmla="*/ 734472 w 1585362"/>
                <a:gd name="connsiteY37" fmla="*/ 783 h 1289938"/>
                <a:gd name="connsiteX38" fmla="*/ 67722 w 1585362"/>
                <a:gd name="connsiteY38" fmla="*/ 100795 h 1289938"/>
                <a:gd name="connsiteX39" fmla="*/ 24860 w 1585362"/>
                <a:gd name="connsiteY39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13785 w 1585362"/>
                <a:gd name="connsiteY4" fmla="*/ 978683 h 1289938"/>
                <a:gd name="connsiteX5" fmla="*/ 362997 w 1585362"/>
                <a:gd name="connsiteY5" fmla="*/ 1048532 h 1289938"/>
                <a:gd name="connsiteX6" fmla="*/ 434435 w 1585362"/>
                <a:gd name="connsiteY6" fmla="*/ 1100920 h 1289938"/>
                <a:gd name="connsiteX7" fmla="*/ 596360 w 1585362"/>
                <a:gd name="connsiteY7" fmla="*/ 1167595 h 1289938"/>
                <a:gd name="connsiteX8" fmla="*/ 729710 w 1585362"/>
                <a:gd name="connsiteY8" fmla="*/ 1196170 h 1289938"/>
                <a:gd name="connsiteX9" fmla="*/ 686847 w 1585362"/>
                <a:gd name="connsiteY9" fmla="*/ 1077108 h 1289938"/>
                <a:gd name="connsiteX10" fmla="*/ 753522 w 1585362"/>
                <a:gd name="connsiteY10" fmla="*/ 1210458 h 1289938"/>
                <a:gd name="connsiteX11" fmla="*/ 829722 w 1585362"/>
                <a:gd name="connsiteY11" fmla="*/ 1258083 h 1289938"/>
                <a:gd name="connsiteX12" fmla="*/ 1024985 w 1585362"/>
                <a:gd name="connsiteY12" fmla="*/ 1286658 h 1289938"/>
                <a:gd name="connsiteX13" fmla="*/ 1186910 w 1585362"/>
                <a:gd name="connsiteY13" fmla="*/ 1286658 h 1289938"/>
                <a:gd name="connsiteX14" fmla="*/ 1396460 w 1585362"/>
                <a:gd name="connsiteY14" fmla="*/ 1262845 h 1289938"/>
                <a:gd name="connsiteX15" fmla="*/ 1505997 w 1585362"/>
                <a:gd name="connsiteY15" fmla="*/ 1177120 h 1289938"/>
                <a:gd name="connsiteX16" fmla="*/ 1344072 w 1585362"/>
                <a:gd name="connsiteY16" fmla="*/ 1196170 h 1289938"/>
                <a:gd name="connsiteX17" fmla="*/ 1205960 w 1585362"/>
                <a:gd name="connsiteY17" fmla="*/ 1148545 h 1289938"/>
                <a:gd name="connsiteX18" fmla="*/ 1124997 w 1585362"/>
                <a:gd name="connsiteY18" fmla="*/ 1177120 h 1289938"/>
                <a:gd name="connsiteX19" fmla="*/ 1034510 w 1585362"/>
                <a:gd name="connsiteY19" fmla="*/ 1200933 h 1289938"/>
                <a:gd name="connsiteX20" fmla="*/ 1166907 w 1585362"/>
                <a:gd name="connsiteY20" fmla="*/ 1139973 h 1289938"/>
                <a:gd name="connsiteX21" fmla="*/ 1072610 w 1585362"/>
                <a:gd name="connsiteY21" fmla="*/ 1039008 h 1289938"/>
                <a:gd name="connsiteX22" fmla="*/ 996410 w 1585362"/>
                <a:gd name="connsiteY22" fmla="*/ 938995 h 1289938"/>
                <a:gd name="connsiteX23" fmla="*/ 929735 w 1585362"/>
                <a:gd name="connsiteY23" fmla="*/ 881845 h 1289938"/>
                <a:gd name="connsiteX24" fmla="*/ 1077372 w 1585362"/>
                <a:gd name="connsiteY24" fmla="*/ 1029483 h 1289938"/>
                <a:gd name="connsiteX25" fmla="*/ 1129759 w 1585362"/>
                <a:gd name="connsiteY25" fmla="*/ 1100920 h 1289938"/>
                <a:gd name="connsiteX26" fmla="*/ 1182147 w 1585362"/>
                <a:gd name="connsiteY26" fmla="*/ 1134258 h 1289938"/>
                <a:gd name="connsiteX27" fmla="*/ 1272635 w 1585362"/>
                <a:gd name="connsiteY27" fmla="*/ 1172358 h 1289938"/>
                <a:gd name="connsiteX28" fmla="*/ 1405985 w 1585362"/>
                <a:gd name="connsiteY28" fmla="*/ 1162833 h 1289938"/>
                <a:gd name="connsiteX29" fmla="*/ 1448847 w 1585362"/>
                <a:gd name="connsiteY29" fmla="*/ 772308 h 1289938"/>
                <a:gd name="connsiteX30" fmla="*/ 1582197 w 1585362"/>
                <a:gd name="connsiteY30" fmla="*/ 357970 h 1289938"/>
                <a:gd name="connsiteX31" fmla="*/ 1534572 w 1585362"/>
                <a:gd name="connsiteY31" fmla="*/ 243670 h 1289938"/>
                <a:gd name="connsiteX32" fmla="*/ 1434560 w 1585362"/>
                <a:gd name="connsiteY32" fmla="*/ 181758 h 1289938"/>
                <a:gd name="connsiteX33" fmla="*/ 1239297 w 1585362"/>
                <a:gd name="connsiteY33" fmla="*/ 257958 h 1289938"/>
                <a:gd name="connsiteX34" fmla="*/ 1063085 w 1585362"/>
                <a:gd name="connsiteY34" fmla="*/ 291295 h 1289938"/>
                <a:gd name="connsiteX35" fmla="*/ 1067847 w 1585362"/>
                <a:gd name="connsiteY35" fmla="*/ 148420 h 1289938"/>
                <a:gd name="connsiteX36" fmla="*/ 896397 w 1585362"/>
                <a:gd name="connsiteY36" fmla="*/ 134133 h 1289938"/>
                <a:gd name="connsiteX37" fmla="*/ 734472 w 1585362"/>
                <a:gd name="connsiteY37" fmla="*/ 783 h 1289938"/>
                <a:gd name="connsiteX38" fmla="*/ 67722 w 1585362"/>
                <a:gd name="connsiteY38" fmla="*/ 100795 h 1289938"/>
                <a:gd name="connsiteX39" fmla="*/ 24860 w 1585362"/>
                <a:gd name="connsiteY39" fmla="*/ 457983 h 128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85362" h="1289938">
                  <a:moveTo>
                    <a:pt x="24860" y="457983"/>
                  </a:moveTo>
                  <a:cubicBezTo>
                    <a:pt x="26447" y="550852"/>
                    <a:pt x="58991" y="590539"/>
                    <a:pt x="77247" y="658008"/>
                  </a:cubicBezTo>
                  <a:cubicBezTo>
                    <a:pt x="95503" y="725477"/>
                    <a:pt x="100266" y="809616"/>
                    <a:pt x="134397" y="862796"/>
                  </a:cubicBezTo>
                  <a:cubicBezTo>
                    <a:pt x="168528" y="915976"/>
                    <a:pt x="194987" y="929206"/>
                    <a:pt x="224885" y="948520"/>
                  </a:cubicBezTo>
                  <a:cubicBezTo>
                    <a:pt x="254783" y="967835"/>
                    <a:pt x="290766" y="962014"/>
                    <a:pt x="313785" y="978683"/>
                  </a:cubicBezTo>
                  <a:cubicBezTo>
                    <a:pt x="336804" y="995352"/>
                    <a:pt x="342889" y="1028159"/>
                    <a:pt x="362997" y="1048532"/>
                  </a:cubicBezTo>
                  <a:cubicBezTo>
                    <a:pt x="383105" y="1068905"/>
                    <a:pt x="395541" y="1081076"/>
                    <a:pt x="434435" y="1100920"/>
                  </a:cubicBezTo>
                  <a:cubicBezTo>
                    <a:pt x="473329" y="1120764"/>
                    <a:pt x="547148" y="1151720"/>
                    <a:pt x="596360" y="1167595"/>
                  </a:cubicBezTo>
                  <a:cubicBezTo>
                    <a:pt x="645572" y="1183470"/>
                    <a:pt x="714629" y="1211251"/>
                    <a:pt x="729710" y="1196170"/>
                  </a:cubicBezTo>
                  <a:cubicBezTo>
                    <a:pt x="744791" y="1181089"/>
                    <a:pt x="682878" y="1074727"/>
                    <a:pt x="686847" y="1077108"/>
                  </a:cubicBezTo>
                  <a:cubicBezTo>
                    <a:pt x="690816" y="1079489"/>
                    <a:pt x="729710" y="1180296"/>
                    <a:pt x="753522" y="1210458"/>
                  </a:cubicBezTo>
                  <a:cubicBezTo>
                    <a:pt x="777334" y="1240620"/>
                    <a:pt x="784478" y="1245383"/>
                    <a:pt x="829722" y="1258083"/>
                  </a:cubicBezTo>
                  <a:cubicBezTo>
                    <a:pt x="874966" y="1270783"/>
                    <a:pt x="965454" y="1281896"/>
                    <a:pt x="1024985" y="1286658"/>
                  </a:cubicBezTo>
                  <a:cubicBezTo>
                    <a:pt x="1084516" y="1291420"/>
                    <a:pt x="1124998" y="1290627"/>
                    <a:pt x="1186910" y="1286658"/>
                  </a:cubicBezTo>
                  <a:cubicBezTo>
                    <a:pt x="1248822" y="1282689"/>
                    <a:pt x="1343279" y="1281101"/>
                    <a:pt x="1396460" y="1262845"/>
                  </a:cubicBezTo>
                  <a:cubicBezTo>
                    <a:pt x="1449641" y="1244589"/>
                    <a:pt x="1514728" y="1188232"/>
                    <a:pt x="1505997" y="1177120"/>
                  </a:cubicBezTo>
                  <a:cubicBezTo>
                    <a:pt x="1497266" y="1166008"/>
                    <a:pt x="1394078" y="1200933"/>
                    <a:pt x="1344072" y="1196170"/>
                  </a:cubicBezTo>
                  <a:cubicBezTo>
                    <a:pt x="1294066" y="1191408"/>
                    <a:pt x="1242472" y="1151720"/>
                    <a:pt x="1205960" y="1148545"/>
                  </a:cubicBezTo>
                  <a:cubicBezTo>
                    <a:pt x="1169448" y="1145370"/>
                    <a:pt x="1153572" y="1168389"/>
                    <a:pt x="1124997" y="1177120"/>
                  </a:cubicBezTo>
                  <a:cubicBezTo>
                    <a:pt x="1096422" y="1185851"/>
                    <a:pt x="1027525" y="1207124"/>
                    <a:pt x="1034510" y="1200933"/>
                  </a:cubicBezTo>
                  <a:cubicBezTo>
                    <a:pt x="1041495" y="1194742"/>
                    <a:pt x="1160557" y="1166960"/>
                    <a:pt x="1166907" y="1139973"/>
                  </a:cubicBezTo>
                  <a:cubicBezTo>
                    <a:pt x="1173257" y="1112986"/>
                    <a:pt x="1101026" y="1072504"/>
                    <a:pt x="1072610" y="1039008"/>
                  </a:cubicBezTo>
                  <a:cubicBezTo>
                    <a:pt x="1044194" y="1005512"/>
                    <a:pt x="1020222" y="965189"/>
                    <a:pt x="996410" y="938995"/>
                  </a:cubicBezTo>
                  <a:cubicBezTo>
                    <a:pt x="972598" y="912801"/>
                    <a:pt x="916241" y="866764"/>
                    <a:pt x="929735" y="881845"/>
                  </a:cubicBezTo>
                  <a:cubicBezTo>
                    <a:pt x="943229" y="896926"/>
                    <a:pt x="1044035" y="992971"/>
                    <a:pt x="1077372" y="1029483"/>
                  </a:cubicBezTo>
                  <a:cubicBezTo>
                    <a:pt x="1110709" y="1065995"/>
                    <a:pt x="1112297" y="1083458"/>
                    <a:pt x="1129759" y="1100920"/>
                  </a:cubicBezTo>
                  <a:cubicBezTo>
                    <a:pt x="1147221" y="1118382"/>
                    <a:pt x="1158334" y="1122352"/>
                    <a:pt x="1182147" y="1134258"/>
                  </a:cubicBezTo>
                  <a:cubicBezTo>
                    <a:pt x="1205960" y="1146164"/>
                    <a:pt x="1235329" y="1167596"/>
                    <a:pt x="1272635" y="1172358"/>
                  </a:cubicBezTo>
                  <a:cubicBezTo>
                    <a:pt x="1309941" y="1177121"/>
                    <a:pt x="1376616" y="1229508"/>
                    <a:pt x="1405985" y="1162833"/>
                  </a:cubicBezTo>
                  <a:cubicBezTo>
                    <a:pt x="1435354" y="1096158"/>
                    <a:pt x="1419478" y="906452"/>
                    <a:pt x="1448847" y="772308"/>
                  </a:cubicBezTo>
                  <a:cubicBezTo>
                    <a:pt x="1478216" y="638164"/>
                    <a:pt x="1567910" y="446076"/>
                    <a:pt x="1582197" y="357970"/>
                  </a:cubicBezTo>
                  <a:cubicBezTo>
                    <a:pt x="1596485" y="269864"/>
                    <a:pt x="1559178" y="273039"/>
                    <a:pt x="1534572" y="243670"/>
                  </a:cubicBezTo>
                  <a:cubicBezTo>
                    <a:pt x="1509966" y="214301"/>
                    <a:pt x="1483772" y="179377"/>
                    <a:pt x="1434560" y="181758"/>
                  </a:cubicBezTo>
                  <a:cubicBezTo>
                    <a:pt x="1385348" y="184139"/>
                    <a:pt x="1301210" y="239702"/>
                    <a:pt x="1239297" y="257958"/>
                  </a:cubicBezTo>
                  <a:cubicBezTo>
                    <a:pt x="1177384" y="276214"/>
                    <a:pt x="1091660" y="309551"/>
                    <a:pt x="1063085" y="291295"/>
                  </a:cubicBezTo>
                  <a:cubicBezTo>
                    <a:pt x="1034510" y="273039"/>
                    <a:pt x="1095628" y="174614"/>
                    <a:pt x="1067847" y="148420"/>
                  </a:cubicBezTo>
                  <a:cubicBezTo>
                    <a:pt x="1040066" y="122226"/>
                    <a:pt x="951959" y="158739"/>
                    <a:pt x="896397" y="134133"/>
                  </a:cubicBezTo>
                  <a:cubicBezTo>
                    <a:pt x="840835" y="109527"/>
                    <a:pt x="872585" y="6339"/>
                    <a:pt x="734472" y="783"/>
                  </a:cubicBezTo>
                  <a:cubicBezTo>
                    <a:pt x="596360" y="-4773"/>
                    <a:pt x="187578" y="18245"/>
                    <a:pt x="67722" y="100795"/>
                  </a:cubicBezTo>
                  <a:cubicBezTo>
                    <a:pt x="-52134" y="183345"/>
                    <a:pt x="23273" y="365114"/>
                    <a:pt x="24860" y="45798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rgbClr val="AB640D"/>
              </a:solidFill>
            </a:ln>
            <a:effectLst>
              <a:innerShdw blurRad="203200">
                <a:schemeClr val="accent2">
                  <a:lumMod val="50000"/>
                  <a:alpha val="68000"/>
                </a:scheme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sysClr val="windowText" lastClr="000000"/>
                </a:solidFill>
                <a:latin typeface="+mj-lt"/>
              </a:endParaRPr>
            </a:p>
          </p:txBody>
        </p:sp>
        <p:sp>
          <p:nvSpPr>
            <p:cNvPr id="107" name="Freeform 106"/>
            <p:cNvSpPr/>
            <p:nvPr/>
          </p:nvSpPr>
          <p:spPr>
            <a:xfrm rot="20933071" flipH="1">
              <a:off x="5567247" y="2108658"/>
              <a:ext cx="1174109" cy="1002499"/>
            </a:xfrm>
            <a:custGeom>
              <a:avLst/>
              <a:gdLst>
                <a:gd name="connsiteX0" fmla="*/ 325629 w 2009696"/>
                <a:gd name="connsiteY0" fmla="*/ 310465 h 1715956"/>
                <a:gd name="connsiteX1" fmla="*/ 806642 w 2009696"/>
                <a:gd name="connsiteY1" fmla="*/ 19953 h 1715956"/>
                <a:gd name="connsiteX2" fmla="*/ 1554354 w 2009696"/>
                <a:gd name="connsiteY2" fmla="*/ 86628 h 1715956"/>
                <a:gd name="connsiteX3" fmla="*/ 1982979 w 2009696"/>
                <a:gd name="connsiteY3" fmla="*/ 577165 h 1715956"/>
                <a:gd name="connsiteX4" fmla="*/ 1935354 w 2009696"/>
                <a:gd name="connsiteY4" fmla="*/ 1010553 h 1715956"/>
                <a:gd name="connsiteX5" fmla="*/ 1697229 w 2009696"/>
                <a:gd name="connsiteY5" fmla="*/ 1258203 h 1715956"/>
                <a:gd name="connsiteX6" fmla="*/ 1040004 w 2009696"/>
                <a:gd name="connsiteY6" fmla="*/ 1577290 h 1715956"/>
                <a:gd name="connsiteX7" fmla="*/ 535179 w 2009696"/>
                <a:gd name="connsiteY7" fmla="*/ 1682065 h 1715956"/>
                <a:gd name="connsiteX8" fmla="*/ 397067 w 2009696"/>
                <a:gd name="connsiteY8" fmla="*/ 1686828 h 1715956"/>
                <a:gd name="connsiteX9" fmla="*/ 435167 w 2009696"/>
                <a:gd name="connsiteY9" fmla="*/ 1329640 h 1715956"/>
                <a:gd name="connsiteX10" fmla="*/ 311342 w 2009696"/>
                <a:gd name="connsiteY10" fmla="*/ 1324878 h 1715956"/>
                <a:gd name="connsiteX11" fmla="*/ 20829 w 2009696"/>
                <a:gd name="connsiteY11" fmla="*/ 1081990 h 1715956"/>
                <a:gd name="connsiteX12" fmla="*/ 58929 w 2009696"/>
                <a:gd name="connsiteY12" fmla="*/ 586690 h 1715956"/>
                <a:gd name="connsiteX13" fmla="*/ 325629 w 2009696"/>
                <a:gd name="connsiteY13" fmla="*/ 310465 h 1715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09696" h="1715956">
                  <a:moveTo>
                    <a:pt x="325629" y="310465"/>
                  </a:moveTo>
                  <a:cubicBezTo>
                    <a:pt x="450248" y="216009"/>
                    <a:pt x="601855" y="57259"/>
                    <a:pt x="806642" y="19953"/>
                  </a:cubicBezTo>
                  <a:cubicBezTo>
                    <a:pt x="1011429" y="-17353"/>
                    <a:pt x="1358298" y="-6241"/>
                    <a:pt x="1554354" y="86628"/>
                  </a:cubicBezTo>
                  <a:cubicBezTo>
                    <a:pt x="1750410" y="179497"/>
                    <a:pt x="1919479" y="423177"/>
                    <a:pt x="1982979" y="577165"/>
                  </a:cubicBezTo>
                  <a:cubicBezTo>
                    <a:pt x="2046479" y="731153"/>
                    <a:pt x="1982979" y="897047"/>
                    <a:pt x="1935354" y="1010553"/>
                  </a:cubicBezTo>
                  <a:cubicBezTo>
                    <a:pt x="1887729" y="1124059"/>
                    <a:pt x="1846454" y="1163747"/>
                    <a:pt x="1697229" y="1258203"/>
                  </a:cubicBezTo>
                  <a:cubicBezTo>
                    <a:pt x="1548004" y="1352659"/>
                    <a:pt x="1233679" y="1506646"/>
                    <a:pt x="1040004" y="1577290"/>
                  </a:cubicBezTo>
                  <a:cubicBezTo>
                    <a:pt x="846329" y="1647934"/>
                    <a:pt x="642335" y="1663809"/>
                    <a:pt x="535179" y="1682065"/>
                  </a:cubicBezTo>
                  <a:cubicBezTo>
                    <a:pt x="428023" y="1700321"/>
                    <a:pt x="413736" y="1745565"/>
                    <a:pt x="397067" y="1686828"/>
                  </a:cubicBezTo>
                  <a:cubicBezTo>
                    <a:pt x="380398" y="1628091"/>
                    <a:pt x="449454" y="1389965"/>
                    <a:pt x="435167" y="1329640"/>
                  </a:cubicBezTo>
                  <a:cubicBezTo>
                    <a:pt x="420880" y="1269315"/>
                    <a:pt x="380398" y="1366153"/>
                    <a:pt x="311342" y="1324878"/>
                  </a:cubicBezTo>
                  <a:cubicBezTo>
                    <a:pt x="242286" y="1283603"/>
                    <a:pt x="62898" y="1205021"/>
                    <a:pt x="20829" y="1081990"/>
                  </a:cubicBezTo>
                  <a:cubicBezTo>
                    <a:pt x="-21240" y="958959"/>
                    <a:pt x="4954" y="718453"/>
                    <a:pt x="58929" y="586690"/>
                  </a:cubicBezTo>
                  <a:cubicBezTo>
                    <a:pt x="112904" y="454928"/>
                    <a:pt x="201010" y="404921"/>
                    <a:pt x="325629" y="31046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sysClr val="windowText" lastClr="000000"/>
                </a:solidFill>
                <a:latin typeface="+mj-lt"/>
              </a:endParaRPr>
            </a:p>
          </p:txBody>
        </p:sp>
        <p:grpSp>
          <p:nvGrpSpPr>
            <p:cNvPr id="109" name="Group 108"/>
            <p:cNvGrpSpPr/>
            <p:nvPr/>
          </p:nvGrpSpPr>
          <p:grpSpPr>
            <a:xfrm rot="703812">
              <a:off x="4609863" y="2750075"/>
              <a:ext cx="1191628" cy="1697262"/>
              <a:chOff x="0" y="4495815"/>
              <a:chExt cx="2339412" cy="3332082"/>
            </a:xfrm>
          </p:grpSpPr>
          <p:sp>
            <p:nvSpPr>
              <p:cNvPr id="149" name="Freeform 148"/>
              <p:cNvSpPr/>
              <p:nvPr/>
            </p:nvSpPr>
            <p:spPr>
              <a:xfrm flipH="1">
                <a:off x="0" y="4495815"/>
                <a:ext cx="2339412" cy="3332082"/>
              </a:xfrm>
              <a:custGeom>
                <a:avLst/>
                <a:gdLst>
                  <a:gd name="connsiteX0" fmla="*/ 766391 w 2322141"/>
                  <a:gd name="connsiteY0" fmla="*/ 88900 h 2797345"/>
                  <a:gd name="connsiteX1" fmla="*/ 1090241 w 2322141"/>
                  <a:gd name="connsiteY1" fmla="*/ 0 h 2797345"/>
                  <a:gd name="connsiteX2" fmla="*/ 1445841 w 2322141"/>
                  <a:gd name="connsiteY2" fmla="*/ 88900 h 2797345"/>
                  <a:gd name="connsiteX3" fmla="*/ 1668091 w 2322141"/>
                  <a:gd name="connsiteY3" fmla="*/ 247650 h 2797345"/>
                  <a:gd name="connsiteX4" fmla="*/ 2049091 w 2322141"/>
                  <a:gd name="connsiteY4" fmla="*/ 438150 h 2797345"/>
                  <a:gd name="connsiteX5" fmla="*/ 2233241 w 2322141"/>
                  <a:gd name="connsiteY5" fmla="*/ 641350 h 2797345"/>
                  <a:gd name="connsiteX6" fmla="*/ 2322141 w 2322141"/>
                  <a:gd name="connsiteY6" fmla="*/ 996950 h 2797345"/>
                  <a:gd name="connsiteX7" fmla="*/ 2233241 w 2322141"/>
                  <a:gd name="connsiteY7" fmla="*/ 1504950 h 2797345"/>
                  <a:gd name="connsiteX8" fmla="*/ 1820491 w 2322141"/>
                  <a:gd name="connsiteY8" fmla="*/ 1949450 h 2797345"/>
                  <a:gd name="connsiteX9" fmla="*/ 1407741 w 2322141"/>
                  <a:gd name="connsiteY9" fmla="*/ 2152650 h 2797345"/>
                  <a:gd name="connsiteX10" fmla="*/ 1014041 w 2322141"/>
                  <a:gd name="connsiteY10" fmla="*/ 2286000 h 2797345"/>
                  <a:gd name="connsiteX11" fmla="*/ 601291 w 2322141"/>
                  <a:gd name="connsiteY11" fmla="*/ 2152650 h 2797345"/>
                  <a:gd name="connsiteX12" fmla="*/ 518741 w 2322141"/>
                  <a:gd name="connsiteY12" fmla="*/ 1714500 h 2797345"/>
                  <a:gd name="connsiteX13" fmla="*/ 569541 w 2322141"/>
                  <a:gd name="connsiteY13" fmla="*/ 1504950 h 2797345"/>
                  <a:gd name="connsiteX14" fmla="*/ 525091 w 2322141"/>
                  <a:gd name="connsiteY14" fmla="*/ 1981200 h 2797345"/>
                  <a:gd name="connsiteX15" fmla="*/ 512391 w 2322141"/>
                  <a:gd name="connsiteY15" fmla="*/ 2794000 h 2797345"/>
                  <a:gd name="connsiteX16" fmla="*/ 398091 w 2322141"/>
                  <a:gd name="connsiteY16" fmla="*/ 2222500 h 2797345"/>
                  <a:gd name="connsiteX17" fmla="*/ 283791 w 2322141"/>
                  <a:gd name="connsiteY17" fmla="*/ 1104900 h 2797345"/>
                  <a:gd name="connsiteX18" fmla="*/ 86941 w 2322141"/>
                  <a:gd name="connsiteY18" fmla="*/ 508000 h 2797345"/>
                  <a:gd name="connsiteX19" fmla="*/ 23441 w 2322141"/>
                  <a:gd name="connsiteY19" fmla="*/ 336550 h 2797345"/>
                  <a:gd name="connsiteX20" fmla="*/ 474291 w 2322141"/>
                  <a:gd name="connsiteY20" fmla="*/ 158750 h 2797345"/>
                  <a:gd name="connsiteX21" fmla="*/ 766391 w 2322141"/>
                  <a:gd name="connsiteY21" fmla="*/ 88900 h 2797345"/>
                  <a:gd name="connsiteX0" fmla="*/ 766391 w 2322141"/>
                  <a:gd name="connsiteY0" fmla="*/ 88900 h 3333663"/>
                  <a:gd name="connsiteX1" fmla="*/ 1090241 w 2322141"/>
                  <a:gd name="connsiteY1" fmla="*/ 0 h 3333663"/>
                  <a:gd name="connsiteX2" fmla="*/ 1445841 w 2322141"/>
                  <a:gd name="connsiteY2" fmla="*/ 88900 h 3333663"/>
                  <a:gd name="connsiteX3" fmla="*/ 1668091 w 2322141"/>
                  <a:gd name="connsiteY3" fmla="*/ 247650 h 3333663"/>
                  <a:gd name="connsiteX4" fmla="*/ 2049091 w 2322141"/>
                  <a:gd name="connsiteY4" fmla="*/ 438150 h 3333663"/>
                  <a:gd name="connsiteX5" fmla="*/ 2233241 w 2322141"/>
                  <a:gd name="connsiteY5" fmla="*/ 641350 h 3333663"/>
                  <a:gd name="connsiteX6" fmla="*/ 2322141 w 2322141"/>
                  <a:gd name="connsiteY6" fmla="*/ 996950 h 3333663"/>
                  <a:gd name="connsiteX7" fmla="*/ 2233241 w 2322141"/>
                  <a:gd name="connsiteY7" fmla="*/ 1504950 h 3333663"/>
                  <a:gd name="connsiteX8" fmla="*/ 1820491 w 2322141"/>
                  <a:gd name="connsiteY8" fmla="*/ 1949450 h 3333663"/>
                  <a:gd name="connsiteX9" fmla="*/ 1407741 w 2322141"/>
                  <a:gd name="connsiteY9" fmla="*/ 2152650 h 3333663"/>
                  <a:gd name="connsiteX10" fmla="*/ 1014041 w 2322141"/>
                  <a:gd name="connsiteY10" fmla="*/ 2286000 h 3333663"/>
                  <a:gd name="connsiteX11" fmla="*/ 601291 w 2322141"/>
                  <a:gd name="connsiteY11" fmla="*/ 2152650 h 3333663"/>
                  <a:gd name="connsiteX12" fmla="*/ 518741 w 2322141"/>
                  <a:gd name="connsiteY12" fmla="*/ 1714500 h 3333663"/>
                  <a:gd name="connsiteX13" fmla="*/ 569541 w 2322141"/>
                  <a:gd name="connsiteY13" fmla="*/ 1504950 h 3333663"/>
                  <a:gd name="connsiteX14" fmla="*/ 525091 w 2322141"/>
                  <a:gd name="connsiteY14" fmla="*/ 1981200 h 3333663"/>
                  <a:gd name="connsiteX15" fmla="*/ 536204 w 2322141"/>
                  <a:gd name="connsiteY15" fmla="*/ 3332163 h 3333663"/>
                  <a:gd name="connsiteX16" fmla="*/ 398091 w 2322141"/>
                  <a:gd name="connsiteY16" fmla="*/ 2222500 h 3333663"/>
                  <a:gd name="connsiteX17" fmla="*/ 283791 w 2322141"/>
                  <a:gd name="connsiteY17" fmla="*/ 1104900 h 3333663"/>
                  <a:gd name="connsiteX18" fmla="*/ 86941 w 2322141"/>
                  <a:gd name="connsiteY18" fmla="*/ 508000 h 3333663"/>
                  <a:gd name="connsiteX19" fmla="*/ 23441 w 2322141"/>
                  <a:gd name="connsiteY19" fmla="*/ 336550 h 3333663"/>
                  <a:gd name="connsiteX20" fmla="*/ 474291 w 2322141"/>
                  <a:gd name="connsiteY20" fmla="*/ 158750 h 3333663"/>
                  <a:gd name="connsiteX21" fmla="*/ 766391 w 2322141"/>
                  <a:gd name="connsiteY21" fmla="*/ 88900 h 3333663"/>
                  <a:gd name="connsiteX0" fmla="*/ 766391 w 2322141"/>
                  <a:gd name="connsiteY0" fmla="*/ 88900 h 3336844"/>
                  <a:gd name="connsiteX1" fmla="*/ 1090241 w 2322141"/>
                  <a:gd name="connsiteY1" fmla="*/ 0 h 3336844"/>
                  <a:gd name="connsiteX2" fmla="*/ 1445841 w 2322141"/>
                  <a:gd name="connsiteY2" fmla="*/ 88900 h 3336844"/>
                  <a:gd name="connsiteX3" fmla="*/ 1668091 w 2322141"/>
                  <a:gd name="connsiteY3" fmla="*/ 247650 h 3336844"/>
                  <a:gd name="connsiteX4" fmla="*/ 2049091 w 2322141"/>
                  <a:gd name="connsiteY4" fmla="*/ 438150 h 3336844"/>
                  <a:gd name="connsiteX5" fmla="*/ 2233241 w 2322141"/>
                  <a:gd name="connsiteY5" fmla="*/ 641350 h 3336844"/>
                  <a:gd name="connsiteX6" fmla="*/ 2322141 w 2322141"/>
                  <a:gd name="connsiteY6" fmla="*/ 996950 h 3336844"/>
                  <a:gd name="connsiteX7" fmla="*/ 2233241 w 2322141"/>
                  <a:gd name="connsiteY7" fmla="*/ 1504950 h 3336844"/>
                  <a:gd name="connsiteX8" fmla="*/ 1820491 w 2322141"/>
                  <a:gd name="connsiteY8" fmla="*/ 1949450 h 3336844"/>
                  <a:gd name="connsiteX9" fmla="*/ 1407741 w 2322141"/>
                  <a:gd name="connsiteY9" fmla="*/ 2152650 h 3336844"/>
                  <a:gd name="connsiteX10" fmla="*/ 1014041 w 2322141"/>
                  <a:gd name="connsiteY10" fmla="*/ 2286000 h 3336844"/>
                  <a:gd name="connsiteX11" fmla="*/ 601291 w 2322141"/>
                  <a:gd name="connsiteY11" fmla="*/ 2152650 h 3336844"/>
                  <a:gd name="connsiteX12" fmla="*/ 518741 w 2322141"/>
                  <a:gd name="connsiteY12" fmla="*/ 1714500 h 3336844"/>
                  <a:gd name="connsiteX13" fmla="*/ 569541 w 2322141"/>
                  <a:gd name="connsiteY13" fmla="*/ 1504950 h 3336844"/>
                  <a:gd name="connsiteX14" fmla="*/ 525091 w 2322141"/>
                  <a:gd name="connsiteY14" fmla="*/ 1981200 h 3336844"/>
                  <a:gd name="connsiteX15" fmla="*/ 536204 w 2322141"/>
                  <a:gd name="connsiteY15" fmla="*/ 3332163 h 3336844"/>
                  <a:gd name="connsiteX16" fmla="*/ 398091 w 2322141"/>
                  <a:gd name="connsiteY16" fmla="*/ 2222500 h 3336844"/>
                  <a:gd name="connsiteX17" fmla="*/ 283791 w 2322141"/>
                  <a:gd name="connsiteY17" fmla="*/ 1104900 h 3336844"/>
                  <a:gd name="connsiteX18" fmla="*/ 86941 w 2322141"/>
                  <a:gd name="connsiteY18" fmla="*/ 508000 h 3336844"/>
                  <a:gd name="connsiteX19" fmla="*/ 23441 w 2322141"/>
                  <a:gd name="connsiteY19" fmla="*/ 336550 h 3336844"/>
                  <a:gd name="connsiteX20" fmla="*/ 474291 w 2322141"/>
                  <a:gd name="connsiteY20" fmla="*/ 158750 h 3336844"/>
                  <a:gd name="connsiteX21" fmla="*/ 766391 w 2322141"/>
                  <a:gd name="connsiteY21" fmla="*/ 88900 h 3336844"/>
                  <a:gd name="connsiteX0" fmla="*/ 766391 w 2322141"/>
                  <a:gd name="connsiteY0" fmla="*/ 88900 h 3336844"/>
                  <a:gd name="connsiteX1" fmla="*/ 1090241 w 2322141"/>
                  <a:gd name="connsiteY1" fmla="*/ 0 h 3336844"/>
                  <a:gd name="connsiteX2" fmla="*/ 1445841 w 2322141"/>
                  <a:gd name="connsiteY2" fmla="*/ 88900 h 3336844"/>
                  <a:gd name="connsiteX3" fmla="*/ 1668091 w 2322141"/>
                  <a:gd name="connsiteY3" fmla="*/ 247650 h 3336844"/>
                  <a:gd name="connsiteX4" fmla="*/ 2049091 w 2322141"/>
                  <a:gd name="connsiteY4" fmla="*/ 438150 h 3336844"/>
                  <a:gd name="connsiteX5" fmla="*/ 2233241 w 2322141"/>
                  <a:gd name="connsiteY5" fmla="*/ 641350 h 3336844"/>
                  <a:gd name="connsiteX6" fmla="*/ 2322141 w 2322141"/>
                  <a:gd name="connsiteY6" fmla="*/ 996950 h 3336844"/>
                  <a:gd name="connsiteX7" fmla="*/ 2233241 w 2322141"/>
                  <a:gd name="connsiteY7" fmla="*/ 1504950 h 3336844"/>
                  <a:gd name="connsiteX8" fmla="*/ 1820491 w 2322141"/>
                  <a:gd name="connsiteY8" fmla="*/ 1949450 h 3336844"/>
                  <a:gd name="connsiteX9" fmla="*/ 1407741 w 2322141"/>
                  <a:gd name="connsiteY9" fmla="*/ 2152650 h 3336844"/>
                  <a:gd name="connsiteX10" fmla="*/ 1014041 w 2322141"/>
                  <a:gd name="connsiteY10" fmla="*/ 2286000 h 3336844"/>
                  <a:gd name="connsiteX11" fmla="*/ 601291 w 2322141"/>
                  <a:gd name="connsiteY11" fmla="*/ 2152650 h 3336844"/>
                  <a:gd name="connsiteX12" fmla="*/ 518741 w 2322141"/>
                  <a:gd name="connsiteY12" fmla="*/ 1714500 h 3336844"/>
                  <a:gd name="connsiteX13" fmla="*/ 569541 w 2322141"/>
                  <a:gd name="connsiteY13" fmla="*/ 1504950 h 3336844"/>
                  <a:gd name="connsiteX14" fmla="*/ 525091 w 2322141"/>
                  <a:gd name="connsiteY14" fmla="*/ 1981200 h 3336844"/>
                  <a:gd name="connsiteX15" fmla="*/ 536204 w 2322141"/>
                  <a:gd name="connsiteY15" fmla="*/ 3332163 h 3336844"/>
                  <a:gd name="connsiteX16" fmla="*/ 398091 w 2322141"/>
                  <a:gd name="connsiteY16" fmla="*/ 2222500 h 3336844"/>
                  <a:gd name="connsiteX17" fmla="*/ 283791 w 2322141"/>
                  <a:gd name="connsiteY17" fmla="*/ 1104900 h 3336844"/>
                  <a:gd name="connsiteX18" fmla="*/ 86941 w 2322141"/>
                  <a:gd name="connsiteY18" fmla="*/ 508000 h 3336844"/>
                  <a:gd name="connsiteX19" fmla="*/ 23441 w 2322141"/>
                  <a:gd name="connsiteY19" fmla="*/ 336550 h 3336844"/>
                  <a:gd name="connsiteX20" fmla="*/ 474291 w 2322141"/>
                  <a:gd name="connsiteY20" fmla="*/ 158750 h 3336844"/>
                  <a:gd name="connsiteX21" fmla="*/ 766391 w 2322141"/>
                  <a:gd name="connsiteY21" fmla="*/ 88900 h 3336844"/>
                  <a:gd name="connsiteX0" fmla="*/ 766391 w 2322141"/>
                  <a:gd name="connsiteY0" fmla="*/ 88900 h 3336844"/>
                  <a:gd name="connsiteX1" fmla="*/ 1090241 w 2322141"/>
                  <a:gd name="connsiteY1" fmla="*/ 0 h 3336844"/>
                  <a:gd name="connsiteX2" fmla="*/ 1445841 w 2322141"/>
                  <a:gd name="connsiteY2" fmla="*/ 88900 h 3336844"/>
                  <a:gd name="connsiteX3" fmla="*/ 1668091 w 2322141"/>
                  <a:gd name="connsiteY3" fmla="*/ 247650 h 3336844"/>
                  <a:gd name="connsiteX4" fmla="*/ 2049091 w 2322141"/>
                  <a:gd name="connsiteY4" fmla="*/ 438150 h 3336844"/>
                  <a:gd name="connsiteX5" fmla="*/ 2233241 w 2322141"/>
                  <a:gd name="connsiteY5" fmla="*/ 641350 h 3336844"/>
                  <a:gd name="connsiteX6" fmla="*/ 2322141 w 2322141"/>
                  <a:gd name="connsiteY6" fmla="*/ 996950 h 3336844"/>
                  <a:gd name="connsiteX7" fmla="*/ 2233241 w 2322141"/>
                  <a:gd name="connsiteY7" fmla="*/ 1504950 h 3336844"/>
                  <a:gd name="connsiteX8" fmla="*/ 1820491 w 2322141"/>
                  <a:gd name="connsiteY8" fmla="*/ 1949450 h 3336844"/>
                  <a:gd name="connsiteX9" fmla="*/ 1407741 w 2322141"/>
                  <a:gd name="connsiteY9" fmla="*/ 2152650 h 3336844"/>
                  <a:gd name="connsiteX10" fmla="*/ 1014041 w 2322141"/>
                  <a:gd name="connsiteY10" fmla="*/ 2286000 h 3336844"/>
                  <a:gd name="connsiteX11" fmla="*/ 601291 w 2322141"/>
                  <a:gd name="connsiteY11" fmla="*/ 2152650 h 3336844"/>
                  <a:gd name="connsiteX12" fmla="*/ 518741 w 2322141"/>
                  <a:gd name="connsiteY12" fmla="*/ 1714500 h 3336844"/>
                  <a:gd name="connsiteX13" fmla="*/ 569541 w 2322141"/>
                  <a:gd name="connsiteY13" fmla="*/ 1504950 h 3336844"/>
                  <a:gd name="connsiteX14" fmla="*/ 525091 w 2322141"/>
                  <a:gd name="connsiteY14" fmla="*/ 1981200 h 3336844"/>
                  <a:gd name="connsiteX15" fmla="*/ 536204 w 2322141"/>
                  <a:gd name="connsiteY15" fmla="*/ 3332163 h 3336844"/>
                  <a:gd name="connsiteX16" fmla="*/ 398091 w 2322141"/>
                  <a:gd name="connsiteY16" fmla="*/ 2222500 h 3336844"/>
                  <a:gd name="connsiteX17" fmla="*/ 283791 w 2322141"/>
                  <a:gd name="connsiteY17" fmla="*/ 1104900 h 3336844"/>
                  <a:gd name="connsiteX18" fmla="*/ 86941 w 2322141"/>
                  <a:gd name="connsiteY18" fmla="*/ 508000 h 3336844"/>
                  <a:gd name="connsiteX19" fmla="*/ 23441 w 2322141"/>
                  <a:gd name="connsiteY19" fmla="*/ 336550 h 3336844"/>
                  <a:gd name="connsiteX20" fmla="*/ 474291 w 2322141"/>
                  <a:gd name="connsiteY20" fmla="*/ 158750 h 3336844"/>
                  <a:gd name="connsiteX21" fmla="*/ 766391 w 2322141"/>
                  <a:gd name="connsiteY21" fmla="*/ 88900 h 3336844"/>
                  <a:gd name="connsiteX0" fmla="*/ 766391 w 2322141"/>
                  <a:gd name="connsiteY0" fmla="*/ 88900 h 3336844"/>
                  <a:gd name="connsiteX1" fmla="*/ 1090241 w 2322141"/>
                  <a:gd name="connsiteY1" fmla="*/ 0 h 3336844"/>
                  <a:gd name="connsiteX2" fmla="*/ 1445841 w 2322141"/>
                  <a:gd name="connsiteY2" fmla="*/ 88900 h 3336844"/>
                  <a:gd name="connsiteX3" fmla="*/ 1668091 w 2322141"/>
                  <a:gd name="connsiteY3" fmla="*/ 247650 h 3336844"/>
                  <a:gd name="connsiteX4" fmla="*/ 1991941 w 2322141"/>
                  <a:gd name="connsiteY4" fmla="*/ 423862 h 3336844"/>
                  <a:gd name="connsiteX5" fmla="*/ 2233241 w 2322141"/>
                  <a:gd name="connsiteY5" fmla="*/ 641350 h 3336844"/>
                  <a:gd name="connsiteX6" fmla="*/ 2322141 w 2322141"/>
                  <a:gd name="connsiteY6" fmla="*/ 996950 h 3336844"/>
                  <a:gd name="connsiteX7" fmla="*/ 2233241 w 2322141"/>
                  <a:gd name="connsiteY7" fmla="*/ 1504950 h 3336844"/>
                  <a:gd name="connsiteX8" fmla="*/ 1820491 w 2322141"/>
                  <a:gd name="connsiteY8" fmla="*/ 1949450 h 3336844"/>
                  <a:gd name="connsiteX9" fmla="*/ 1407741 w 2322141"/>
                  <a:gd name="connsiteY9" fmla="*/ 2152650 h 3336844"/>
                  <a:gd name="connsiteX10" fmla="*/ 1014041 w 2322141"/>
                  <a:gd name="connsiteY10" fmla="*/ 2286000 h 3336844"/>
                  <a:gd name="connsiteX11" fmla="*/ 601291 w 2322141"/>
                  <a:gd name="connsiteY11" fmla="*/ 2152650 h 3336844"/>
                  <a:gd name="connsiteX12" fmla="*/ 518741 w 2322141"/>
                  <a:gd name="connsiteY12" fmla="*/ 1714500 h 3336844"/>
                  <a:gd name="connsiteX13" fmla="*/ 569541 w 2322141"/>
                  <a:gd name="connsiteY13" fmla="*/ 1504950 h 3336844"/>
                  <a:gd name="connsiteX14" fmla="*/ 525091 w 2322141"/>
                  <a:gd name="connsiteY14" fmla="*/ 1981200 h 3336844"/>
                  <a:gd name="connsiteX15" fmla="*/ 536204 w 2322141"/>
                  <a:gd name="connsiteY15" fmla="*/ 3332163 h 3336844"/>
                  <a:gd name="connsiteX16" fmla="*/ 398091 w 2322141"/>
                  <a:gd name="connsiteY16" fmla="*/ 2222500 h 3336844"/>
                  <a:gd name="connsiteX17" fmla="*/ 283791 w 2322141"/>
                  <a:gd name="connsiteY17" fmla="*/ 1104900 h 3336844"/>
                  <a:gd name="connsiteX18" fmla="*/ 86941 w 2322141"/>
                  <a:gd name="connsiteY18" fmla="*/ 508000 h 3336844"/>
                  <a:gd name="connsiteX19" fmla="*/ 23441 w 2322141"/>
                  <a:gd name="connsiteY19" fmla="*/ 336550 h 3336844"/>
                  <a:gd name="connsiteX20" fmla="*/ 474291 w 2322141"/>
                  <a:gd name="connsiteY20" fmla="*/ 158750 h 3336844"/>
                  <a:gd name="connsiteX21" fmla="*/ 766391 w 2322141"/>
                  <a:gd name="connsiteY21" fmla="*/ 88900 h 3336844"/>
                  <a:gd name="connsiteX0" fmla="*/ 766391 w 2322141"/>
                  <a:gd name="connsiteY0" fmla="*/ 84138 h 3332082"/>
                  <a:gd name="connsiteX1" fmla="*/ 1047379 w 2322141"/>
                  <a:gd name="connsiteY1" fmla="*/ 0 h 3332082"/>
                  <a:gd name="connsiteX2" fmla="*/ 1445841 w 2322141"/>
                  <a:gd name="connsiteY2" fmla="*/ 84138 h 3332082"/>
                  <a:gd name="connsiteX3" fmla="*/ 1668091 w 2322141"/>
                  <a:gd name="connsiteY3" fmla="*/ 242888 h 3332082"/>
                  <a:gd name="connsiteX4" fmla="*/ 1991941 w 2322141"/>
                  <a:gd name="connsiteY4" fmla="*/ 419100 h 3332082"/>
                  <a:gd name="connsiteX5" fmla="*/ 2233241 w 2322141"/>
                  <a:gd name="connsiteY5" fmla="*/ 636588 h 3332082"/>
                  <a:gd name="connsiteX6" fmla="*/ 2322141 w 2322141"/>
                  <a:gd name="connsiteY6" fmla="*/ 992188 h 3332082"/>
                  <a:gd name="connsiteX7" fmla="*/ 2233241 w 2322141"/>
                  <a:gd name="connsiteY7" fmla="*/ 1500188 h 3332082"/>
                  <a:gd name="connsiteX8" fmla="*/ 1820491 w 2322141"/>
                  <a:gd name="connsiteY8" fmla="*/ 1944688 h 3332082"/>
                  <a:gd name="connsiteX9" fmla="*/ 1407741 w 2322141"/>
                  <a:gd name="connsiteY9" fmla="*/ 2147888 h 3332082"/>
                  <a:gd name="connsiteX10" fmla="*/ 1014041 w 2322141"/>
                  <a:gd name="connsiteY10" fmla="*/ 2281238 h 3332082"/>
                  <a:gd name="connsiteX11" fmla="*/ 601291 w 2322141"/>
                  <a:gd name="connsiteY11" fmla="*/ 2147888 h 3332082"/>
                  <a:gd name="connsiteX12" fmla="*/ 518741 w 2322141"/>
                  <a:gd name="connsiteY12" fmla="*/ 1709738 h 3332082"/>
                  <a:gd name="connsiteX13" fmla="*/ 569541 w 2322141"/>
                  <a:gd name="connsiteY13" fmla="*/ 1500188 h 3332082"/>
                  <a:gd name="connsiteX14" fmla="*/ 525091 w 2322141"/>
                  <a:gd name="connsiteY14" fmla="*/ 1976438 h 3332082"/>
                  <a:gd name="connsiteX15" fmla="*/ 536204 w 2322141"/>
                  <a:gd name="connsiteY15" fmla="*/ 3327401 h 3332082"/>
                  <a:gd name="connsiteX16" fmla="*/ 398091 w 2322141"/>
                  <a:gd name="connsiteY16" fmla="*/ 2217738 h 3332082"/>
                  <a:gd name="connsiteX17" fmla="*/ 283791 w 2322141"/>
                  <a:gd name="connsiteY17" fmla="*/ 1100138 h 3332082"/>
                  <a:gd name="connsiteX18" fmla="*/ 86941 w 2322141"/>
                  <a:gd name="connsiteY18" fmla="*/ 503238 h 3332082"/>
                  <a:gd name="connsiteX19" fmla="*/ 23441 w 2322141"/>
                  <a:gd name="connsiteY19" fmla="*/ 331788 h 3332082"/>
                  <a:gd name="connsiteX20" fmla="*/ 474291 w 2322141"/>
                  <a:gd name="connsiteY20" fmla="*/ 153988 h 3332082"/>
                  <a:gd name="connsiteX21" fmla="*/ 766391 w 2322141"/>
                  <a:gd name="connsiteY21" fmla="*/ 84138 h 3332082"/>
                  <a:gd name="connsiteX0" fmla="*/ 766391 w 2322141"/>
                  <a:gd name="connsiteY0" fmla="*/ 84138 h 3332082"/>
                  <a:gd name="connsiteX1" fmla="*/ 1047379 w 2322141"/>
                  <a:gd name="connsiteY1" fmla="*/ 0 h 3332082"/>
                  <a:gd name="connsiteX2" fmla="*/ 1445841 w 2322141"/>
                  <a:gd name="connsiteY2" fmla="*/ 84138 h 3332082"/>
                  <a:gd name="connsiteX3" fmla="*/ 1668091 w 2322141"/>
                  <a:gd name="connsiteY3" fmla="*/ 242888 h 3332082"/>
                  <a:gd name="connsiteX4" fmla="*/ 1991941 w 2322141"/>
                  <a:gd name="connsiteY4" fmla="*/ 419100 h 3332082"/>
                  <a:gd name="connsiteX5" fmla="*/ 2233241 w 2322141"/>
                  <a:gd name="connsiteY5" fmla="*/ 636588 h 3332082"/>
                  <a:gd name="connsiteX6" fmla="*/ 2322141 w 2322141"/>
                  <a:gd name="connsiteY6" fmla="*/ 992188 h 3332082"/>
                  <a:gd name="connsiteX7" fmla="*/ 2233241 w 2322141"/>
                  <a:gd name="connsiteY7" fmla="*/ 1500188 h 3332082"/>
                  <a:gd name="connsiteX8" fmla="*/ 1820491 w 2322141"/>
                  <a:gd name="connsiteY8" fmla="*/ 1944688 h 3332082"/>
                  <a:gd name="connsiteX9" fmla="*/ 1407741 w 2322141"/>
                  <a:gd name="connsiteY9" fmla="*/ 2147888 h 3332082"/>
                  <a:gd name="connsiteX10" fmla="*/ 1014041 w 2322141"/>
                  <a:gd name="connsiteY10" fmla="*/ 2281238 h 3332082"/>
                  <a:gd name="connsiteX11" fmla="*/ 601291 w 2322141"/>
                  <a:gd name="connsiteY11" fmla="*/ 2147888 h 3332082"/>
                  <a:gd name="connsiteX12" fmla="*/ 518741 w 2322141"/>
                  <a:gd name="connsiteY12" fmla="*/ 1709738 h 3332082"/>
                  <a:gd name="connsiteX13" fmla="*/ 569541 w 2322141"/>
                  <a:gd name="connsiteY13" fmla="*/ 1500188 h 3332082"/>
                  <a:gd name="connsiteX14" fmla="*/ 525091 w 2322141"/>
                  <a:gd name="connsiteY14" fmla="*/ 1976438 h 3332082"/>
                  <a:gd name="connsiteX15" fmla="*/ 536204 w 2322141"/>
                  <a:gd name="connsiteY15" fmla="*/ 3327401 h 3332082"/>
                  <a:gd name="connsiteX16" fmla="*/ 398091 w 2322141"/>
                  <a:gd name="connsiteY16" fmla="*/ 2217738 h 3332082"/>
                  <a:gd name="connsiteX17" fmla="*/ 283791 w 2322141"/>
                  <a:gd name="connsiteY17" fmla="*/ 1100138 h 3332082"/>
                  <a:gd name="connsiteX18" fmla="*/ 86941 w 2322141"/>
                  <a:gd name="connsiteY18" fmla="*/ 503238 h 3332082"/>
                  <a:gd name="connsiteX19" fmla="*/ 23441 w 2322141"/>
                  <a:gd name="connsiteY19" fmla="*/ 331788 h 3332082"/>
                  <a:gd name="connsiteX20" fmla="*/ 474291 w 2322141"/>
                  <a:gd name="connsiteY20" fmla="*/ 153988 h 3332082"/>
                  <a:gd name="connsiteX21" fmla="*/ 766391 w 2322141"/>
                  <a:gd name="connsiteY21" fmla="*/ 84138 h 3332082"/>
                  <a:gd name="connsiteX0" fmla="*/ 766391 w 2322357"/>
                  <a:gd name="connsiteY0" fmla="*/ 84138 h 3332082"/>
                  <a:gd name="connsiteX1" fmla="*/ 1047379 w 2322357"/>
                  <a:gd name="connsiteY1" fmla="*/ 0 h 3332082"/>
                  <a:gd name="connsiteX2" fmla="*/ 1445841 w 2322357"/>
                  <a:gd name="connsiteY2" fmla="*/ 84138 h 3332082"/>
                  <a:gd name="connsiteX3" fmla="*/ 1668091 w 2322357"/>
                  <a:gd name="connsiteY3" fmla="*/ 242888 h 3332082"/>
                  <a:gd name="connsiteX4" fmla="*/ 1991941 w 2322357"/>
                  <a:gd name="connsiteY4" fmla="*/ 419100 h 3332082"/>
                  <a:gd name="connsiteX5" fmla="*/ 2233241 w 2322357"/>
                  <a:gd name="connsiteY5" fmla="*/ 636588 h 3332082"/>
                  <a:gd name="connsiteX6" fmla="*/ 2322141 w 2322357"/>
                  <a:gd name="connsiteY6" fmla="*/ 992188 h 3332082"/>
                  <a:gd name="connsiteX7" fmla="*/ 2233241 w 2322357"/>
                  <a:gd name="connsiteY7" fmla="*/ 1500188 h 3332082"/>
                  <a:gd name="connsiteX8" fmla="*/ 1820491 w 2322357"/>
                  <a:gd name="connsiteY8" fmla="*/ 1944688 h 3332082"/>
                  <a:gd name="connsiteX9" fmla="*/ 1407741 w 2322357"/>
                  <a:gd name="connsiteY9" fmla="*/ 2147888 h 3332082"/>
                  <a:gd name="connsiteX10" fmla="*/ 1014041 w 2322357"/>
                  <a:gd name="connsiteY10" fmla="*/ 2281238 h 3332082"/>
                  <a:gd name="connsiteX11" fmla="*/ 601291 w 2322357"/>
                  <a:gd name="connsiteY11" fmla="*/ 2147888 h 3332082"/>
                  <a:gd name="connsiteX12" fmla="*/ 518741 w 2322357"/>
                  <a:gd name="connsiteY12" fmla="*/ 1709738 h 3332082"/>
                  <a:gd name="connsiteX13" fmla="*/ 569541 w 2322357"/>
                  <a:gd name="connsiteY13" fmla="*/ 1500188 h 3332082"/>
                  <a:gd name="connsiteX14" fmla="*/ 525091 w 2322357"/>
                  <a:gd name="connsiteY14" fmla="*/ 1976438 h 3332082"/>
                  <a:gd name="connsiteX15" fmla="*/ 536204 w 2322357"/>
                  <a:gd name="connsiteY15" fmla="*/ 3327401 h 3332082"/>
                  <a:gd name="connsiteX16" fmla="*/ 398091 w 2322357"/>
                  <a:gd name="connsiteY16" fmla="*/ 2217738 h 3332082"/>
                  <a:gd name="connsiteX17" fmla="*/ 283791 w 2322357"/>
                  <a:gd name="connsiteY17" fmla="*/ 1100138 h 3332082"/>
                  <a:gd name="connsiteX18" fmla="*/ 86941 w 2322357"/>
                  <a:gd name="connsiteY18" fmla="*/ 503238 h 3332082"/>
                  <a:gd name="connsiteX19" fmla="*/ 23441 w 2322357"/>
                  <a:gd name="connsiteY19" fmla="*/ 331788 h 3332082"/>
                  <a:gd name="connsiteX20" fmla="*/ 474291 w 2322357"/>
                  <a:gd name="connsiteY20" fmla="*/ 153988 h 3332082"/>
                  <a:gd name="connsiteX21" fmla="*/ 766391 w 2322357"/>
                  <a:gd name="connsiteY21" fmla="*/ 84138 h 3332082"/>
                  <a:gd name="connsiteX0" fmla="*/ 766391 w 2322755"/>
                  <a:gd name="connsiteY0" fmla="*/ 84138 h 3332082"/>
                  <a:gd name="connsiteX1" fmla="*/ 1047379 w 2322755"/>
                  <a:gd name="connsiteY1" fmla="*/ 0 h 3332082"/>
                  <a:gd name="connsiteX2" fmla="*/ 1445841 w 2322755"/>
                  <a:gd name="connsiteY2" fmla="*/ 84138 h 3332082"/>
                  <a:gd name="connsiteX3" fmla="*/ 1668091 w 2322755"/>
                  <a:gd name="connsiteY3" fmla="*/ 242888 h 3332082"/>
                  <a:gd name="connsiteX4" fmla="*/ 1991941 w 2322755"/>
                  <a:gd name="connsiteY4" fmla="*/ 419100 h 3332082"/>
                  <a:gd name="connsiteX5" fmla="*/ 2233241 w 2322755"/>
                  <a:gd name="connsiteY5" fmla="*/ 636588 h 3332082"/>
                  <a:gd name="connsiteX6" fmla="*/ 2322141 w 2322755"/>
                  <a:gd name="connsiteY6" fmla="*/ 992188 h 3332082"/>
                  <a:gd name="connsiteX7" fmla="*/ 2233241 w 2322755"/>
                  <a:gd name="connsiteY7" fmla="*/ 1500188 h 3332082"/>
                  <a:gd name="connsiteX8" fmla="*/ 1820491 w 2322755"/>
                  <a:gd name="connsiteY8" fmla="*/ 1944688 h 3332082"/>
                  <a:gd name="connsiteX9" fmla="*/ 1407741 w 2322755"/>
                  <a:gd name="connsiteY9" fmla="*/ 2147888 h 3332082"/>
                  <a:gd name="connsiteX10" fmla="*/ 1014041 w 2322755"/>
                  <a:gd name="connsiteY10" fmla="*/ 2281238 h 3332082"/>
                  <a:gd name="connsiteX11" fmla="*/ 601291 w 2322755"/>
                  <a:gd name="connsiteY11" fmla="*/ 2147888 h 3332082"/>
                  <a:gd name="connsiteX12" fmla="*/ 518741 w 2322755"/>
                  <a:gd name="connsiteY12" fmla="*/ 1709738 h 3332082"/>
                  <a:gd name="connsiteX13" fmla="*/ 569541 w 2322755"/>
                  <a:gd name="connsiteY13" fmla="*/ 1500188 h 3332082"/>
                  <a:gd name="connsiteX14" fmla="*/ 525091 w 2322755"/>
                  <a:gd name="connsiteY14" fmla="*/ 1976438 h 3332082"/>
                  <a:gd name="connsiteX15" fmla="*/ 536204 w 2322755"/>
                  <a:gd name="connsiteY15" fmla="*/ 3327401 h 3332082"/>
                  <a:gd name="connsiteX16" fmla="*/ 398091 w 2322755"/>
                  <a:gd name="connsiteY16" fmla="*/ 2217738 h 3332082"/>
                  <a:gd name="connsiteX17" fmla="*/ 283791 w 2322755"/>
                  <a:gd name="connsiteY17" fmla="*/ 1100138 h 3332082"/>
                  <a:gd name="connsiteX18" fmla="*/ 86941 w 2322755"/>
                  <a:gd name="connsiteY18" fmla="*/ 503238 h 3332082"/>
                  <a:gd name="connsiteX19" fmla="*/ 23441 w 2322755"/>
                  <a:gd name="connsiteY19" fmla="*/ 331788 h 3332082"/>
                  <a:gd name="connsiteX20" fmla="*/ 474291 w 2322755"/>
                  <a:gd name="connsiteY20" fmla="*/ 153988 h 3332082"/>
                  <a:gd name="connsiteX21" fmla="*/ 766391 w 2322755"/>
                  <a:gd name="connsiteY21" fmla="*/ 84138 h 3332082"/>
                  <a:gd name="connsiteX0" fmla="*/ 766391 w 2341191"/>
                  <a:gd name="connsiteY0" fmla="*/ 84138 h 3332082"/>
                  <a:gd name="connsiteX1" fmla="*/ 1047379 w 2341191"/>
                  <a:gd name="connsiteY1" fmla="*/ 0 h 3332082"/>
                  <a:gd name="connsiteX2" fmla="*/ 1445841 w 2341191"/>
                  <a:gd name="connsiteY2" fmla="*/ 84138 h 3332082"/>
                  <a:gd name="connsiteX3" fmla="*/ 1668091 w 2341191"/>
                  <a:gd name="connsiteY3" fmla="*/ 242888 h 3332082"/>
                  <a:gd name="connsiteX4" fmla="*/ 1991941 w 2341191"/>
                  <a:gd name="connsiteY4" fmla="*/ 419100 h 3332082"/>
                  <a:gd name="connsiteX5" fmla="*/ 2233241 w 2341191"/>
                  <a:gd name="connsiteY5" fmla="*/ 636588 h 3332082"/>
                  <a:gd name="connsiteX6" fmla="*/ 2341191 w 2341191"/>
                  <a:gd name="connsiteY6" fmla="*/ 992188 h 3332082"/>
                  <a:gd name="connsiteX7" fmla="*/ 2233241 w 2341191"/>
                  <a:gd name="connsiteY7" fmla="*/ 1500188 h 3332082"/>
                  <a:gd name="connsiteX8" fmla="*/ 1820491 w 2341191"/>
                  <a:gd name="connsiteY8" fmla="*/ 1944688 h 3332082"/>
                  <a:gd name="connsiteX9" fmla="*/ 1407741 w 2341191"/>
                  <a:gd name="connsiteY9" fmla="*/ 2147888 h 3332082"/>
                  <a:gd name="connsiteX10" fmla="*/ 1014041 w 2341191"/>
                  <a:gd name="connsiteY10" fmla="*/ 2281238 h 3332082"/>
                  <a:gd name="connsiteX11" fmla="*/ 601291 w 2341191"/>
                  <a:gd name="connsiteY11" fmla="*/ 2147888 h 3332082"/>
                  <a:gd name="connsiteX12" fmla="*/ 518741 w 2341191"/>
                  <a:gd name="connsiteY12" fmla="*/ 1709738 h 3332082"/>
                  <a:gd name="connsiteX13" fmla="*/ 569541 w 2341191"/>
                  <a:gd name="connsiteY13" fmla="*/ 1500188 h 3332082"/>
                  <a:gd name="connsiteX14" fmla="*/ 525091 w 2341191"/>
                  <a:gd name="connsiteY14" fmla="*/ 1976438 h 3332082"/>
                  <a:gd name="connsiteX15" fmla="*/ 536204 w 2341191"/>
                  <a:gd name="connsiteY15" fmla="*/ 3327401 h 3332082"/>
                  <a:gd name="connsiteX16" fmla="*/ 398091 w 2341191"/>
                  <a:gd name="connsiteY16" fmla="*/ 2217738 h 3332082"/>
                  <a:gd name="connsiteX17" fmla="*/ 283791 w 2341191"/>
                  <a:gd name="connsiteY17" fmla="*/ 1100138 h 3332082"/>
                  <a:gd name="connsiteX18" fmla="*/ 86941 w 2341191"/>
                  <a:gd name="connsiteY18" fmla="*/ 503238 h 3332082"/>
                  <a:gd name="connsiteX19" fmla="*/ 23441 w 2341191"/>
                  <a:gd name="connsiteY19" fmla="*/ 331788 h 3332082"/>
                  <a:gd name="connsiteX20" fmla="*/ 474291 w 2341191"/>
                  <a:gd name="connsiteY20" fmla="*/ 153988 h 3332082"/>
                  <a:gd name="connsiteX21" fmla="*/ 766391 w 2341191"/>
                  <a:gd name="connsiteY21" fmla="*/ 84138 h 3332082"/>
                  <a:gd name="connsiteX0" fmla="*/ 766391 w 2341191"/>
                  <a:gd name="connsiteY0" fmla="*/ 84138 h 3332082"/>
                  <a:gd name="connsiteX1" fmla="*/ 1047379 w 2341191"/>
                  <a:gd name="connsiteY1" fmla="*/ 0 h 3332082"/>
                  <a:gd name="connsiteX2" fmla="*/ 1445841 w 2341191"/>
                  <a:gd name="connsiteY2" fmla="*/ 84138 h 3332082"/>
                  <a:gd name="connsiteX3" fmla="*/ 1668091 w 2341191"/>
                  <a:gd name="connsiteY3" fmla="*/ 242888 h 3332082"/>
                  <a:gd name="connsiteX4" fmla="*/ 1991941 w 2341191"/>
                  <a:gd name="connsiteY4" fmla="*/ 419100 h 3332082"/>
                  <a:gd name="connsiteX5" fmla="*/ 2233241 w 2341191"/>
                  <a:gd name="connsiteY5" fmla="*/ 636588 h 3332082"/>
                  <a:gd name="connsiteX6" fmla="*/ 2341191 w 2341191"/>
                  <a:gd name="connsiteY6" fmla="*/ 992188 h 3332082"/>
                  <a:gd name="connsiteX7" fmla="*/ 2233241 w 2341191"/>
                  <a:gd name="connsiteY7" fmla="*/ 1500188 h 3332082"/>
                  <a:gd name="connsiteX8" fmla="*/ 1820491 w 2341191"/>
                  <a:gd name="connsiteY8" fmla="*/ 1944688 h 3332082"/>
                  <a:gd name="connsiteX9" fmla="*/ 1407741 w 2341191"/>
                  <a:gd name="connsiteY9" fmla="*/ 2147888 h 3332082"/>
                  <a:gd name="connsiteX10" fmla="*/ 1014041 w 2341191"/>
                  <a:gd name="connsiteY10" fmla="*/ 2281238 h 3332082"/>
                  <a:gd name="connsiteX11" fmla="*/ 601291 w 2341191"/>
                  <a:gd name="connsiteY11" fmla="*/ 2147888 h 3332082"/>
                  <a:gd name="connsiteX12" fmla="*/ 518741 w 2341191"/>
                  <a:gd name="connsiteY12" fmla="*/ 1709738 h 3332082"/>
                  <a:gd name="connsiteX13" fmla="*/ 569541 w 2341191"/>
                  <a:gd name="connsiteY13" fmla="*/ 1500188 h 3332082"/>
                  <a:gd name="connsiteX14" fmla="*/ 525091 w 2341191"/>
                  <a:gd name="connsiteY14" fmla="*/ 1976438 h 3332082"/>
                  <a:gd name="connsiteX15" fmla="*/ 536204 w 2341191"/>
                  <a:gd name="connsiteY15" fmla="*/ 3327401 h 3332082"/>
                  <a:gd name="connsiteX16" fmla="*/ 398091 w 2341191"/>
                  <a:gd name="connsiteY16" fmla="*/ 2217738 h 3332082"/>
                  <a:gd name="connsiteX17" fmla="*/ 283791 w 2341191"/>
                  <a:gd name="connsiteY17" fmla="*/ 1100138 h 3332082"/>
                  <a:gd name="connsiteX18" fmla="*/ 86941 w 2341191"/>
                  <a:gd name="connsiteY18" fmla="*/ 503238 h 3332082"/>
                  <a:gd name="connsiteX19" fmla="*/ 23441 w 2341191"/>
                  <a:gd name="connsiteY19" fmla="*/ 331788 h 3332082"/>
                  <a:gd name="connsiteX20" fmla="*/ 474291 w 2341191"/>
                  <a:gd name="connsiteY20" fmla="*/ 153988 h 3332082"/>
                  <a:gd name="connsiteX21" fmla="*/ 766391 w 2341191"/>
                  <a:gd name="connsiteY21" fmla="*/ 84138 h 3332082"/>
                  <a:gd name="connsiteX0" fmla="*/ 764612 w 2339412"/>
                  <a:gd name="connsiteY0" fmla="*/ 84138 h 3332082"/>
                  <a:gd name="connsiteX1" fmla="*/ 1045600 w 2339412"/>
                  <a:gd name="connsiteY1" fmla="*/ 0 h 3332082"/>
                  <a:gd name="connsiteX2" fmla="*/ 1444062 w 2339412"/>
                  <a:gd name="connsiteY2" fmla="*/ 84138 h 3332082"/>
                  <a:gd name="connsiteX3" fmla="*/ 1666312 w 2339412"/>
                  <a:gd name="connsiteY3" fmla="*/ 242888 h 3332082"/>
                  <a:gd name="connsiteX4" fmla="*/ 1990162 w 2339412"/>
                  <a:gd name="connsiteY4" fmla="*/ 419100 h 3332082"/>
                  <a:gd name="connsiteX5" fmla="*/ 2231462 w 2339412"/>
                  <a:gd name="connsiteY5" fmla="*/ 636588 h 3332082"/>
                  <a:gd name="connsiteX6" fmla="*/ 2339412 w 2339412"/>
                  <a:gd name="connsiteY6" fmla="*/ 992188 h 3332082"/>
                  <a:gd name="connsiteX7" fmla="*/ 2231462 w 2339412"/>
                  <a:gd name="connsiteY7" fmla="*/ 1500188 h 3332082"/>
                  <a:gd name="connsiteX8" fmla="*/ 1818712 w 2339412"/>
                  <a:gd name="connsiteY8" fmla="*/ 1944688 h 3332082"/>
                  <a:gd name="connsiteX9" fmla="*/ 1405962 w 2339412"/>
                  <a:gd name="connsiteY9" fmla="*/ 2147888 h 3332082"/>
                  <a:gd name="connsiteX10" fmla="*/ 1012262 w 2339412"/>
                  <a:gd name="connsiteY10" fmla="*/ 2281238 h 3332082"/>
                  <a:gd name="connsiteX11" fmla="*/ 599512 w 2339412"/>
                  <a:gd name="connsiteY11" fmla="*/ 2147888 h 3332082"/>
                  <a:gd name="connsiteX12" fmla="*/ 516962 w 2339412"/>
                  <a:gd name="connsiteY12" fmla="*/ 1709738 h 3332082"/>
                  <a:gd name="connsiteX13" fmla="*/ 567762 w 2339412"/>
                  <a:gd name="connsiteY13" fmla="*/ 1500188 h 3332082"/>
                  <a:gd name="connsiteX14" fmla="*/ 523312 w 2339412"/>
                  <a:gd name="connsiteY14" fmla="*/ 1976438 h 3332082"/>
                  <a:gd name="connsiteX15" fmla="*/ 534425 w 2339412"/>
                  <a:gd name="connsiteY15" fmla="*/ 3327401 h 3332082"/>
                  <a:gd name="connsiteX16" fmla="*/ 396312 w 2339412"/>
                  <a:gd name="connsiteY16" fmla="*/ 2217738 h 3332082"/>
                  <a:gd name="connsiteX17" fmla="*/ 205812 w 2339412"/>
                  <a:gd name="connsiteY17" fmla="*/ 1100138 h 3332082"/>
                  <a:gd name="connsiteX18" fmla="*/ 85162 w 2339412"/>
                  <a:gd name="connsiteY18" fmla="*/ 503238 h 3332082"/>
                  <a:gd name="connsiteX19" fmla="*/ 21662 w 2339412"/>
                  <a:gd name="connsiteY19" fmla="*/ 331788 h 3332082"/>
                  <a:gd name="connsiteX20" fmla="*/ 472512 w 2339412"/>
                  <a:gd name="connsiteY20" fmla="*/ 153988 h 3332082"/>
                  <a:gd name="connsiteX21" fmla="*/ 764612 w 2339412"/>
                  <a:gd name="connsiteY21" fmla="*/ 84138 h 3332082"/>
                  <a:gd name="connsiteX0" fmla="*/ 764612 w 2339412"/>
                  <a:gd name="connsiteY0" fmla="*/ 84138 h 3332082"/>
                  <a:gd name="connsiteX1" fmla="*/ 1045600 w 2339412"/>
                  <a:gd name="connsiteY1" fmla="*/ 0 h 3332082"/>
                  <a:gd name="connsiteX2" fmla="*/ 1444062 w 2339412"/>
                  <a:gd name="connsiteY2" fmla="*/ 84138 h 3332082"/>
                  <a:gd name="connsiteX3" fmla="*/ 1666312 w 2339412"/>
                  <a:gd name="connsiteY3" fmla="*/ 242888 h 3332082"/>
                  <a:gd name="connsiteX4" fmla="*/ 1990162 w 2339412"/>
                  <a:gd name="connsiteY4" fmla="*/ 419100 h 3332082"/>
                  <a:gd name="connsiteX5" fmla="*/ 2231462 w 2339412"/>
                  <a:gd name="connsiteY5" fmla="*/ 636588 h 3332082"/>
                  <a:gd name="connsiteX6" fmla="*/ 2339412 w 2339412"/>
                  <a:gd name="connsiteY6" fmla="*/ 992188 h 3332082"/>
                  <a:gd name="connsiteX7" fmla="*/ 2231462 w 2339412"/>
                  <a:gd name="connsiteY7" fmla="*/ 1500188 h 3332082"/>
                  <a:gd name="connsiteX8" fmla="*/ 1818712 w 2339412"/>
                  <a:gd name="connsiteY8" fmla="*/ 1944688 h 3332082"/>
                  <a:gd name="connsiteX9" fmla="*/ 1405962 w 2339412"/>
                  <a:gd name="connsiteY9" fmla="*/ 2147888 h 3332082"/>
                  <a:gd name="connsiteX10" fmla="*/ 1012262 w 2339412"/>
                  <a:gd name="connsiteY10" fmla="*/ 2281238 h 3332082"/>
                  <a:gd name="connsiteX11" fmla="*/ 599512 w 2339412"/>
                  <a:gd name="connsiteY11" fmla="*/ 2147888 h 3332082"/>
                  <a:gd name="connsiteX12" fmla="*/ 516962 w 2339412"/>
                  <a:gd name="connsiteY12" fmla="*/ 1709738 h 3332082"/>
                  <a:gd name="connsiteX13" fmla="*/ 567762 w 2339412"/>
                  <a:gd name="connsiteY13" fmla="*/ 1500188 h 3332082"/>
                  <a:gd name="connsiteX14" fmla="*/ 523312 w 2339412"/>
                  <a:gd name="connsiteY14" fmla="*/ 1976438 h 3332082"/>
                  <a:gd name="connsiteX15" fmla="*/ 483625 w 2339412"/>
                  <a:gd name="connsiteY15" fmla="*/ 3327401 h 3332082"/>
                  <a:gd name="connsiteX16" fmla="*/ 396312 w 2339412"/>
                  <a:gd name="connsiteY16" fmla="*/ 2217738 h 3332082"/>
                  <a:gd name="connsiteX17" fmla="*/ 205812 w 2339412"/>
                  <a:gd name="connsiteY17" fmla="*/ 1100138 h 3332082"/>
                  <a:gd name="connsiteX18" fmla="*/ 85162 w 2339412"/>
                  <a:gd name="connsiteY18" fmla="*/ 503238 h 3332082"/>
                  <a:gd name="connsiteX19" fmla="*/ 21662 w 2339412"/>
                  <a:gd name="connsiteY19" fmla="*/ 331788 h 3332082"/>
                  <a:gd name="connsiteX20" fmla="*/ 472512 w 2339412"/>
                  <a:gd name="connsiteY20" fmla="*/ 153988 h 3332082"/>
                  <a:gd name="connsiteX21" fmla="*/ 764612 w 2339412"/>
                  <a:gd name="connsiteY21" fmla="*/ 84138 h 3332082"/>
                  <a:gd name="connsiteX0" fmla="*/ 764612 w 2339412"/>
                  <a:gd name="connsiteY0" fmla="*/ 84138 h 3332082"/>
                  <a:gd name="connsiteX1" fmla="*/ 1045600 w 2339412"/>
                  <a:gd name="connsiteY1" fmla="*/ 0 h 3332082"/>
                  <a:gd name="connsiteX2" fmla="*/ 1444062 w 2339412"/>
                  <a:gd name="connsiteY2" fmla="*/ 84138 h 3332082"/>
                  <a:gd name="connsiteX3" fmla="*/ 1666312 w 2339412"/>
                  <a:gd name="connsiteY3" fmla="*/ 242888 h 3332082"/>
                  <a:gd name="connsiteX4" fmla="*/ 1990162 w 2339412"/>
                  <a:gd name="connsiteY4" fmla="*/ 419100 h 3332082"/>
                  <a:gd name="connsiteX5" fmla="*/ 2231462 w 2339412"/>
                  <a:gd name="connsiteY5" fmla="*/ 636588 h 3332082"/>
                  <a:gd name="connsiteX6" fmla="*/ 2339412 w 2339412"/>
                  <a:gd name="connsiteY6" fmla="*/ 992188 h 3332082"/>
                  <a:gd name="connsiteX7" fmla="*/ 2231462 w 2339412"/>
                  <a:gd name="connsiteY7" fmla="*/ 1500188 h 3332082"/>
                  <a:gd name="connsiteX8" fmla="*/ 1818712 w 2339412"/>
                  <a:gd name="connsiteY8" fmla="*/ 1944688 h 3332082"/>
                  <a:gd name="connsiteX9" fmla="*/ 1405962 w 2339412"/>
                  <a:gd name="connsiteY9" fmla="*/ 2147888 h 3332082"/>
                  <a:gd name="connsiteX10" fmla="*/ 1012262 w 2339412"/>
                  <a:gd name="connsiteY10" fmla="*/ 2281238 h 3332082"/>
                  <a:gd name="connsiteX11" fmla="*/ 599512 w 2339412"/>
                  <a:gd name="connsiteY11" fmla="*/ 2147888 h 3332082"/>
                  <a:gd name="connsiteX12" fmla="*/ 516962 w 2339412"/>
                  <a:gd name="connsiteY12" fmla="*/ 1709738 h 3332082"/>
                  <a:gd name="connsiteX13" fmla="*/ 567762 w 2339412"/>
                  <a:gd name="connsiteY13" fmla="*/ 1500188 h 3332082"/>
                  <a:gd name="connsiteX14" fmla="*/ 515374 w 2339412"/>
                  <a:gd name="connsiteY14" fmla="*/ 1752600 h 3332082"/>
                  <a:gd name="connsiteX15" fmla="*/ 523312 w 2339412"/>
                  <a:gd name="connsiteY15" fmla="*/ 1976438 h 3332082"/>
                  <a:gd name="connsiteX16" fmla="*/ 483625 w 2339412"/>
                  <a:gd name="connsiteY16" fmla="*/ 3327401 h 3332082"/>
                  <a:gd name="connsiteX17" fmla="*/ 396312 w 2339412"/>
                  <a:gd name="connsiteY17" fmla="*/ 2217738 h 3332082"/>
                  <a:gd name="connsiteX18" fmla="*/ 205812 w 2339412"/>
                  <a:gd name="connsiteY18" fmla="*/ 1100138 h 3332082"/>
                  <a:gd name="connsiteX19" fmla="*/ 85162 w 2339412"/>
                  <a:gd name="connsiteY19" fmla="*/ 503238 h 3332082"/>
                  <a:gd name="connsiteX20" fmla="*/ 21662 w 2339412"/>
                  <a:gd name="connsiteY20" fmla="*/ 331788 h 3332082"/>
                  <a:gd name="connsiteX21" fmla="*/ 472512 w 2339412"/>
                  <a:gd name="connsiteY21" fmla="*/ 153988 h 3332082"/>
                  <a:gd name="connsiteX22" fmla="*/ 764612 w 2339412"/>
                  <a:gd name="connsiteY22" fmla="*/ 84138 h 3332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339412" h="3332082">
                    <a:moveTo>
                      <a:pt x="764612" y="84138"/>
                    </a:moveTo>
                    <a:cubicBezTo>
                      <a:pt x="860127" y="58473"/>
                      <a:pt x="932358" y="0"/>
                      <a:pt x="1045600" y="0"/>
                    </a:cubicBezTo>
                    <a:cubicBezTo>
                      <a:pt x="1158842" y="0"/>
                      <a:pt x="1340610" y="43657"/>
                      <a:pt x="1444062" y="84138"/>
                    </a:cubicBezTo>
                    <a:cubicBezTo>
                      <a:pt x="1547514" y="124619"/>
                      <a:pt x="1575295" y="187061"/>
                      <a:pt x="1666312" y="242888"/>
                    </a:cubicBezTo>
                    <a:cubicBezTo>
                      <a:pt x="1757329" y="298715"/>
                      <a:pt x="1895970" y="353483"/>
                      <a:pt x="1990162" y="419100"/>
                    </a:cubicBezTo>
                    <a:cubicBezTo>
                      <a:pt x="2084354" y="484717"/>
                      <a:pt x="2173254" y="541073"/>
                      <a:pt x="2231462" y="636588"/>
                    </a:cubicBezTo>
                    <a:cubicBezTo>
                      <a:pt x="2289670" y="732103"/>
                      <a:pt x="2339412" y="848255"/>
                      <a:pt x="2339412" y="992188"/>
                    </a:cubicBezTo>
                    <a:cubicBezTo>
                      <a:pt x="2339412" y="1136121"/>
                      <a:pt x="2318245" y="1341438"/>
                      <a:pt x="2231462" y="1500188"/>
                    </a:cubicBezTo>
                    <a:cubicBezTo>
                      <a:pt x="2144679" y="1658938"/>
                      <a:pt x="1942007" y="1817688"/>
                      <a:pt x="1818712" y="1944688"/>
                    </a:cubicBezTo>
                    <a:cubicBezTo>
                      <a:pt x="1695417" y="2071688"/>
                      <a:pt x="1540370" y="2091796"/>
                      <a:pt x="1405962" y="2147888"/>
                    </a:cubicBezTo>
                    <a:cubicBezTo>
                      <a:pt x="1271554" y="2203980"/>
                      <a:pt x="1203820" y="2266951"/>
                      <a:pt x="1012262" y="2281238"/>
                    </a:cubicBezTo>
                    <a:cubicBezTo>
                      <a:pt x="820704" y="2295525"/>
                      <a:pt x="682062" y="2243138"/>
                      <a:pt x="599512" y="2147888"/>
                    </a:cubicBezTo>
                    <a:cubicBezTo>
                      <a:pt x="516962" y="2052638"/>
                      <a:pt x="498442" y="1831975"/>
                      <a:pt x="516962" y="1709738"/>
                    </a:cubicBezTo>
                    <a:cubicBezTo>
                      <a:pt x="535482" y="1587501"/>
                      <a:pt x="568027" y="1493044"/>
                      <a:pt x="567762" y="1500188"/>
                    </a:cubicBezTo>
                    <a:cubicBezTo>
                      <a:pt x="567497" y="1507332"/>
                      <a:pt x="522782" y="1673225"/>
                      <a:pt x="515374" y="1752600"/>
                    </a:cubicBezTo>
                    <a:cubicBezTo>
                      <a:pt x="507966" y="1831975"/>
                      <a:pt x="528603" y="1713971"/>
                      <a:pt x="523312" y="1976438"/>
                    </a:cubicBezTo>
                    <a:cubicBezTo>
                      <a:pt x="518021" y="2238905"/>
                      <a:pt x="480979" y="3253846"/>
                      <a:pt x="483625" y="3327401"/>
                    </a:cubicBezTo>
                    <a:cubicBezTo>
                      <a:pt x="486271" y="3400956"/>
                      <a:pt x="442614" y="2588949"/>
                      <a:pt x="396312" y="2217738"/>
                    </a:cubicBezTo>
                    <a:cubicBezTo>
                      <a:pt x="350010" y="1846528"/>
                      <a:pt x="257670" y="1385888"/>
                      <a:pt x="205812" y="1100138"/>
                    </a:cubicBezTo>
                    <a:cubicBezTo>
                      <a:pt x="153954" y="814388"/>
                      <a:pt x="115854" y="631296"/>
                      <a:pt x="85162" y="503238"/>
                    </a:cubicBezTo>
                    <a:cubicBezTo>
                      <a:pt x="54470" y="375180"/>
                      <a:pt x="-42896" y="389996"/>
                      <a:pt x="21662" y="331788"/>
                    </a:cubicBezTo>
                    <a:cubicBezTo>
                      <a:pt x="86220" y="273580"/>
                      <a:pt x="350804" y="197380"/>
                      <a:pt x="472512" y="153988"/>
                    </a:cubicBezTo>
                    <a:cubicBezTo>
                      <a:pt x="594220" y="110596"/>
                      <a:pt x="669097" y="109803"/>
                      <a:pt x="764612" y="84138"/>
                    </a:cubicBezTo>
                    <a:close/>
                  </a:path>
                </a:pathLst>
              </a:custGeom>
              <a:solidFill>
                <a:srgbClr val="FFC72C">
                  <a:lumMod val="60000"/>
                  <a:lumOff val="40000"/>
                </a:srgbClr>
              </a:solidFill>
              <a:ln w="6350" cap="flat" cmpd="sng" algn="ctr">
                <a:solidFill>
                  <a:srgbClr val="FFC72C">
                    <a:lumMod val="50000"/>
                  </a:srgbClr>
                </a:solidFill>
                <a:prstDash val="solid"/>
                <a:miter lim="800000"/>
              </a:ln>
              <a:effectLst>
                <a:innerShdw blurRad="76200">
                  <a:prstClr val="black">
                    <a:alpha val="65000"/>
                  </a:prstClr>
                </a:innerShdw>
              </a:effectLst>
            </p:spPr>
            <p:txBody>
              <a:bodyPr rtlCol="0" anchor="ctr"/>
              <a:lstStyle/>
              <a:p>
                <a:pPr algn="ctr"/>
                <a:endParaRPr lang="en-US" sz="2800" kern="0">
                  <a:solidFill>
                    <a:srgbClr val="FFFFFF"/>
                  </a:solidFill>
                  <a:latin typeface="+mj-lt"/>
                </a:endParaRPr>
              </a:p>
            </p:txBody>
          </p:sp>
          <p:sp>
            <p:nvSpPr>
              <p:cNvPr id="150" name="Freeform 149"/>
              <p:cNvSpPr/>
              <p:nvPr/>
            </p:nvSpPr>
            <p:spPr>
              <a:xfrm flipH="1">
                <a:off x="222152" y="4636164"/>
                <a:ext cx="1866528" cy="1915122"/>
              </a:xfrm>
              <a:custGeom>
                <a:avLst/>
                <a:gdLst>
                  <a:gd name="connsiteX0" fmla="*/ 817092 w 1866528"/>
                  <a:gd name="connsiteY0" fmla="*/ 662132 h 1915122"/>
                  <a:gd name="connsiteX1" fmla="*/ 828998 w 1866528"/>
                  <a:gd name="connsiteY1" fmla="*/ 533544 h 1915122"/>
                  <a:gd name="connsiteX2" fmla="*/ 786135 w 1866528"/>
                  <a:gd name="connsiteY2" fmla="*/ 426388 h 1915122"/>
                  <a:gd name="connsiteX3" fmla="*/ 781373 w 1866528"/>
                  <a:gd name="connsiteY3" fmla="*/ 309707 h 1915122"/>
                  <a:gd name="connsiteX4" fmla="*/ 748035 w 1866528"/>
                  <a:gd name="connsiteY4" fmla="*/ 228744 h 1915122"/>
                  <a:gd name="connsiteX5" fmla="*/ 709935 w 1866528"/>
                  <a:gd name="connsiteY5" fmla="*/ 119207 h 1915122"/>
                  <a:gd name="connsiteX6" fmla="*/ 688504 w 1866528"/>
                  <a:gd name="connsiteY6" fmla="*/ 50151 h 1915122"/>
                  <a:gd name="connsiteX7" fmla="*/ 648023 w 1866528"/>
                  <a:gd name="connsiteY7" fmla="*/ 144 h 1915122"/>
                  <a:gd name="connsiteX8" fmla="*/ 583729 w 1866528"/>
                  <a:gd name="connsiteY8" fmla="*/ 35863 h 1915122"/>
                  <a:gd name="connsiteX9" fmla="*/ 552773 w 1866528"/>
                  <a:gd name="connsiteY9" fmla="*/ 62057 h 1915122"/>
                  <a:gd name="connsiteX10" fmla="*/ 500385 w 1866528"/>
                  <a:gd name="connsiteY10" fmla="*/ 81107 h 1915122"/>
                  <a:gd name="connsiteX11" fmla="*/ 498004 w 1866528"/>
                  <a:gd name="connsiteY11" fmla="*/ 166832 h 1915122"/>
                  <a:gd name="connsiteX12" fmla="*/ 564679 w 1866528"/>
                  <a:gd name="connsiteY12" fmla="*/ 297801 h 1915122"/>
                  <a:gd name="connsiteX13" fmla="*/ 578967 w 1866528"/>
                  <a:gd name="connsiteY13" fmla="*/ 393051 h 1915122"/>
                  <a:gd name="connsiteX14" fmla="*/ 636117 w 1866528"/>
                  <a:gd name="connsiteY14" fmla="*/ 440676 h 1915122"/>
                  <a:gd name="connsiteX15" fmla="*/ 662310 w 1866528"/>
                  <a:gd name="connsiteY15" fmla="*/ 524019 h 1915122"/>
                  <a:gd name="connsiteX16" fmla="*/ 676598 w 1866528"/>
                  <a:gd name="connsiteY16" fmla="*/ 614507 h 1915122"/>
                  <a:gd name="connsiteX17" fmla="*/ 728985 w 1866528"/>
                  <a:gd name="connsiteY17" fmla="*/ 702613 h 1915122"/>
                  <a:gd name="connsiteX18" fmla="*/ 724223 w 1866528"/>
                  <a:gd name="connsiteY18" fmla="*/ 719282 h 1915122"/>
                  <a:gd name="connsiteX19" fmla="*/ 724223 w 1866528"/>
                  <a:gd name="connsiteY19" fmla="*/ 707376 h 1915122"/>
                  <a:gd name="connsiteX20" fmla="*/ 678979 w 1866528"/>
                  <a:gd name="connsiteY20" fmla="*/ 624032 h 1915122"/>
                  <a:gd name="connsiteX21" fmla="*/ 638498 w 1866528"/>
                  <a:gd name="connsiteY21" fmla="*/ 457344 h 1915122"/>
                  <a:gd name="connsiteX22" fmla="*/ 593254 w 1866528"/>
                  <a:gd name="connsiteY22" fmla="*/ 404957 h 1915122"/>
                  <a:gd name="connsiteX23" fmla="*/ 564679 w 1866528"/>
                  <a:gd name="connsiteY23" fmla="*/ 314469 h 1915122"/>
                  <a:gd name="connsiteX24" fmla="*/ 512292 w 1866528"/>
                  <a:gd name="connsiteY24" fmla="*/ 204932 h 1915122"/>
                  <a:gd name="connsiteX25" fmla="*/ 424185 w 1866528"/>
                  <a:gd name="connsiteY25" fmla="*/ 166832 h 1915122"/>
                  <a:gd name="connsiteX26" fmla="*/ 383704 w 1866528"/>
                  <a:gd name="connsiteY26" fmla="*/ 257319 h 1915122"/>
                  <a:gd name="connsiteX27" fmla="*/ 369417 w 1866528"/>
                  <a:gd name="connsiteY27" fmla="*/ 378763 h 1915122"/>
                  <a:gd name="connsiteX28" fmla="*/ 409898 w 1866528"/>
                  <a:gd name="connsiteY28" fmla="*/ 431151 h 1915122"/>
                  <a:gd name="connsiteX29" fmla="*/ 469429 w 1866528"/>
                  <a:gd name="connsiteY29" fmla="*/ 490682 h 1915122"/>
                  <a:gd name="connsiteX30" fmla="*/ 498004 w 1866528"/>
                  <a:gd name="connsiteY30" fmla="*/ 581169 h 1915122"/>
                  <a:gd name="connsiteX31" fmla="*/ 521817 w 1866528"/>
                  <a:gd name="connsiteY31" fmla="*/ 674038 h 1915122"/>
                  <a:gd name="connsiteX32" fmla="*/ 574204 w 1866528"/>
                  <a:gd name="connsiteY32" fmla="*/ 728807 h 1915122"/>
                  <a:gd name="connsiteX33" fmla="*/ 588492 w 1866528"/>
                  <a:gd name="connsiteY33" fmla="*/ 759763 h 1915122"/>
                  <a:gd name="connsiteX34" fmla="*/ 552773 w 1866528"/>
                  <a:gd name="connsiteY34" fmla="*/ 728807 h 1915122"/>
                  <a:gd name="connsiteX35" fmla="*/ 502767 w 1866528"/>
                  <a:gd name="connsiteY35" fmla="*/ 657369 h 1915122"/>
                  <a:gd name="connsiteX36" fmla="*/ 483717 w 1866528"/>
                  <a:gd name="connsiteY36" fmla="*/ 538307 h 1915122"/>
                  <a:gd name="connsiteX37" fmla="*/ 417042 w 1866528"/>
                  <a:gd name="connsiteY37" fmla="*/ 443057 h 1915122"/>
                  <a:gd name="connsiteX38" fmla="*/ 328935 w 1866528"/>
                  <a:gd name="connsiteY38" fmla="*/ 381144 h 1915122"/>
                  <a:gd name="connsiteX39" fmla="*/ 181298 w 1866528"/>
                  <a:gd name="connsiteY39" fmla="*/ 285894 h 1915122"/>
                  <a:gd name="connsiteX40" fmla="*/ 126529 w 1866528"/>
                  <a:gd name="connsiteY40" fmla="*/ 359713 h 1915122"/>
                  <a:gd name="connsiteX41" fmla="*/ 212254 w 1866528"/>
                  <a:gd name="connsiteY41" fmla="*/ 490682 h 1915122"/>
                  <a:gd name="connsiteX42" fmla="*/ 286073 w 1866528"/>
                  <a:gd name="connsiteY42" fmla="*/ 597838 h 1915122"/>
                  <a:gd name="connsiteX43" fmla="*/ 376560 w 1866528"/>
                  <a:gd name="connsiteY43" fmla="*/ 678801 h 1915122"/>
                  <a:gd name="connsiteX44" fmla="*/ 393229 w 1866528"/>
                  <a:gd name="connsiteY44" fmla="*/ 719282 h 1915122"/>
                  <a:gd name="connsiteX45" fmla="*/ 452760 w 1866528"/>
                  <a:gd name="connsiteY45" fmla="*/ 745476 h 1915122"/>
                  <a:gd name="connsiteX46" fmla="*/ 438473 w 1866528"/>
                  <a:gd name="connsiteY46" fmla="*/ 783576 h 1915122"/>
                  <a:gd name="connsiteX47" fmla="*/ 364654 w 1866528"/>
                  <a:gd name="connsiteY47" fmla="*/ 721663 h 1915122"/>
                  <a:gd name="connsiteX48" fmla="*/ 338460 w 1866528"/>
                  <a:gd name="connsiteY48" fmla="*/ 676419 h 1915122"/>
                  <a:gd name="connsiteX49" fmla="*/ 300360 w 1866528"/>
                  <a:gd name="connsiteY49" fmla="*/ 657369 h 1915122"/>
                  <a:gd name="connsiteX50" fmla="*/ 283692 w 1866528"/>
                  <a:gd name="connsiteY50" fmla="*/ 721663 h 1915122"/>
                  <a:gd name="connsiteX51" fmla="*/ 297979 w 1866528"/>
                  <a:gd name="connsiteY51" fmla="*/ 766907 h 1915122"/>
                  <a:gd name="connsiteX52" fmla="*/ 255117 w 1866528"/>
                  <a:gd name="connsiteY52" fmla="*/ 674038 h 1915122"/>
                  <a:gd name="connsiteX53" fmla="*/ 224160 w 1866528"/>
                  <a:gd name="connsiteY53" fmla="*/ 576407 h 1915122"/>
                  <a:gd name="connsiteX54" fmla="*/ 164629 w 1866528"/>
                  <a:gd name="connsiteY54" fmla="*/ 464488 h 1915122"/>
                  <a:gd name="connsiteX55" fmla="*/ 114623 w 1866528"/>
                  <a:gd name="connsiteY55" fmla="*/ 381144 h 1915122"/>
                  <a:gd name="connsiteX56" fmla="*/ 69379 w 1866528"/>
                  <a:gd name="connsiteY56" fmla="*/ 404957 h 1915122"/>
                  <a:gd name="connsiteX57" fmla="*/ 124148 w 1866528"/>
                  <a:gd name="connsiteY57" fmla="*/ 547832 h 1915122"/>
                  <a:gd name="connsiteX58" fmla="*/ 157485 w 1866528"/>
                  <a:gd name="connsiteY58" fmla="*/ 664513 h 1915122"/>
                  <a:gd name="connsiteX59" fmla="*/ 190823 w 1866528"/>
                  <a:gd name="connsiteY59" fmla="*/ 762144 h 1915122"/>
                  <a:gd name="connsiteX60" fmla="*/ 236067 w 1866528"/>
                  <a:gd name="connsiteY60" fmla="*/ 802626 h 1915122"/>
                  <a:gd name="connsiteX61" fmla="*/ 319410 w 1866528"/>
                  <a:gd name="connsiteY61" fmla="*/ 831201 h 1915122"/>
                  <a:gd name="connsiteX62" fmla="*/ 262260 w 1866528"/>
                  <a:gd name="connsiteY62" fmla="*/ 835963 h 1915122"/>
                  <a:gd name="connsiteX63" fmla="*/ 257498 w 1866528"/>
                  <a:gd name="connsiteY63" fmla="*/ 876444 h 1915122"/>
                  <a:gd name="connsiteX64" fmla="*/ 347985 w 1866528"/>
                  <a:gd name="connsiteY64" fmla="*/ 912163 h 1915122"/>
                  <a:gd name="connsiteX65" fmla="*/ 436092 w 1866528"/>
                  <a:gd name="connsiteY65" fmla="*/ 943119 h 1915122"/>
                  <a:gd name="connsiteX66" fmla="*/ 469429 w 1866528"/>
                  <a:gd name="connsiteY66" fmla="*/ 993126 h 1915122"/>
                  <a:gd name="connsiteX67" fmla="*/ 426567 w 1866528"/>
                  <a:gd name="connsiteY67" fmla="*/ 962169 h 1915122"/>
                  <a:gd name="connsiteX68" fmla="*/ 352748 w 1866528"/>
                  <a:gd name="connsiteY68" fmla="*/ 940738 h 1915122"/>
                  <a:gd name="connsiteX69" fmla="*/ 321792 w 1866528"/>
                  <a:gd name="connsiteY69" fmla="*/ 950263 h 1915122"/>
                  <a:gd name="connsiteX70" fmla="*/ 343223 w 1866528"/>
                  <a:gd name="connsiteY70" fmla="*/ 988363 h 1915122"/>
                  <a:gd name="connsiteX71" fmla="*/ 383704 w 1866528"/>
                  <a:gd name="connsiteY71" fmla="*/ 1033607 h 1915122"/>
                  <a:gd name="connsiteX72" fmla="*/ 307504 w 1866528"/>
                  <a:gd name="connsiteY72" fmla="*/ 978838 h 1915122"/>
                  <a:gd name="connsiteX73" fmla="*/ 274167 w 1866528"/>
                  <a:gd name="connsiteY73" fmla="*/ 928832 h 1915122"/>
                  <a:gd name="connsiteX74" fmla="*/ 231304 w 1866528"/>
                  <a:gd name="connsiteY74" fmla="*/ 888351 h 1915122"/>
                  <a:gd name="connsiteX75" fmla="*/ 219398 w 1866528"/>
                  <a:gd name="connsiteY75" fmla="*/ 838344 h 1915122"/>
                  <a:gd name="connsiteX76" fmla="*/ 190823 w 1866528"/>
                  <a:gd name="connsiteY76" fmla="*/ 793101 h 1915122"/>
                  <a:gd name="connsiteX77" fmla="*/ 174154 w 1866528"/>
                  <a:gd name="connsiteY77" fmla="*/ 766907 h 1915122"/>
                  <a:gd name="connsiteX78" fmla="*/ 114623 w 1866528"/>
                  <a:gd name="connsiteY78" fmla="*/ 840726 h 1915122"/>
                  <a:gd name="connsiteX79" fmla="*/ 162248 w 1866528"/>
                  <a:gd name="connsiteY79" fmla="*/ 750238 h 1915122"/>
                  <a:gd name="connsiteX80" fmla="*/ 124148 w 1866528"/>
                  <a:gd name="connsiteY80" fmla="*/ 612126 h 1915122"/>
                  <a:gd name="connsiteX81" fmla="*/ 57473 w 1866528"/>
                  <a:gd name="connsiteY81" fmla="*/ 433532 h 1915122"/>
                  <a:gd name="connsiteX82" fmla="*/ 323 w 1866528"/>
                  <a:gd name="connsiteY82" fmla="*/ 431151 h 1915122"/>
                  <a:gd name="connsiteX83" fmla="*/ 83667 w 1866528"/>
                  <a:gd name="connsiteY83" fmla="*/ 743094 h 1915122"/>
                  <a:gd name="connsiteX84" fmla="*/ 157485 w 1866528"/>
                  <a:gd name="connsiteY84" fmla="*/ 947882 h 1915122"/>
                  <a:gd name="connsiteX85" fmla="*/ 362273 w 1866528"/>
                  <a:gd name="connsiteY85" fmla="*/ 1114569 h 1915122"/>
                  <a:gd name="connsiteX86" fmla="*/ 550392 w 1866528"/>
                  <a:gd name="connsiteY86" fmla="*/ 1116951 h 1915122"/>
                  <a:gd name="connsiteX87" fmla="*/ 445617 w 1866528"/>
                  <a:gd name="connsiteY87" fmla="*/ 1140763 h 1915122"/>
                  <a:gd name="connsiteX88" fmla="*/ 331317 w 1866528"/>
                  <a:gd name="connsiteY88" fmla="*/ 1219344 h 1915122"/>
                  <a:gd name="connsiteX89" fmla="*/ 212254 w 1866528"/>
                  <a:gd name="connsiteY89" fmla="*/ 1528907 h 1915122"/>
                  <a:gd name="connsiteX90" fmla="*/ 212254 w 1866528"/>
                  <a:gd name="connsiteY90" fmla="*/ 1852757 h 1915122"/>
                  <a:gd name="connsiteX91" fmla="*/ 262260 w 1866528"/>
                  <a:gd name="connsiteY91" fmla="*/ 1814657 h 1915122"/>
                  <a:gd name="connsiteX92" fmla="*/ 255117 w 1866528"/>
                  <a:gd name="connsiteY92" fmla="*/ 1590819 h 1915122"/>
                  <a:gd name="connsiteX93" fmla="*/ 307504 w 1866528"/>
                  <a:gd name="connsiteY93" fmla="*/ 1355076 h 1915122"/>
                  <a:gd name="connsiteX94" fmla="*/ 386085 w 1866528"/>
                  <a:gd name="connsiteY94" fmla="*/ 1269351 h 1915122"/>
                  <a:gd name="connsiteX95" fmla="*/ 500385 w 1866528"/>
                  <a:gd name="connsiteY95" fmla="*/ 1190769 h 1915122"/>
                  <a:gd name="connsiteX96" fmla="*/ 590873 w 1866528"/>
                  <a:gd name="connsiteY96" fmla="*/ 1171719 h 1915122"/>
                  <a:gd name="connsiteX97" fmla="*/ 476573 w 1866528"/>
                  <a:gd name="connsiteY97" fmla="*/ 1216963 h 1915122"/>
                  <a:gd name="connsiteX98" fmla="*/ 450379 w 1866528"/>
                  <a:gd name="connsiteY98" fmla="*/ 1316976 h 1915122"/>
                  <a:gd name="connsiteX99" fmla="*/ 447998 w 1866528"/>
                  <a:gd name="connsiteY99" fmla="*/ 1264588 h 1915122"/>
                  <a:gd name="connsiteX100" fmla="*/ 407517 w 1866528"/>
                  <a:gd name="connsiteY100" fmla="*/ 1262207 h 1915122"/>
                  <a:gd name="connsiteX101" fmla="*/ 317029 w 1866528"/>
                  <a:gd name="connsiteY101" fmla="*/ 1381269 h 1915122"/>
                  <a:gd name="connsiteX102" fmla="*/ 305123 w 1866528"/>
                  <a:gd name="connsiteY102" fmla="*/ 1597963 h 1915122"/>
                  <a:gd name="connsiteX103" fmla="*/ 376560 w 1866528"/>
                  <a:gd name="connsiteY103" fmla="*/ 1645588 h 1915122"/>
                  <a:gd name="connsiteX104" fmla="*/ 428948 w 1866528"/>
                  <a:gd name="connsiteY104" fmla="*/ 1621776 h 1915122"/>
                  <a:gd name="connsiteX105" fmla="*/ 400373 w 1866528"/>
                  <a:gd name="connsiteY105" fmla="*/ 1557482 h 1915122"/>
                  <a:gd name="connsiteX106" fmla="*/ 467048 w 1866528"/>
                  <a:gd name="connsiteY106" fmla="*/ 1502713 h 1915122"/>
                  <a:gd name="connsiteX107" fmla="*/ 498004 w 1866528"/>
                  <a:gd name="connsiteY107" fmla="*/ 1436038 h 1915122"/>
                  <a:gd name="connsiteX108" fmla="*/ 528960 w 1866528"/>
                  <a:gd name="connsiteY108" fmla="*/ 1405082 h 1915122"/>
                  <a:gd name="connsiteX109" fmla="*/ 555154 w 1866528"/>
                  <a:gd name="connsiteY109" fmla="*/ 1355076 h 1915122"/>
                  <a:gd name="connsiteX110" fmla="*/ 583729 w 1866528"/>
                  <a:gd name="connsiteY110" fmla="*/ 1307451 h 1915122"/>
                  <a:gd name="connsiteX111" fmla="*/ 617067 w 1866528"/>
                  <a:gd name="connsiteY111" fmla="*/ 1309832 h 1915122"/>
                  <a:gd name="connsiteX112" fmla="*/ 588492 w 1866528"/>
                  <a:gd name="connsiteY112" fmla="*/ 1374126 h 1915122"/>
                  <a:gd name="connsiteX113" fmla="*/ 564679 w 1866528"/>
                  <a:gd name="connsiteY113" fmla="*/ 1428894 h 1915122"/>
                  <a:gd name="connsiteX114" fmla="*/ 559917 w 1866528"/>
                  <a:gd name="connsiteY114" fmla="*/ 1481282 h 1915122"/>
                  <a:gd name="connsiteX115" fmla="*/ 519435 w 1866528"/>
                  <a:gd name="connsiteY115" fmla="*/ 1528907 h 1915122"/>
                  <a:gd name="connsiteX116" fmla="*/ 490860 w 1866528"/>
                  <a:gd name="connsiteY116" fmla="*/ 1576532 h 1915122"/>
                  <a:gd name="connsiteX117" fmla="*/ 455142 w 1866528"/>
                  <a:gd name="connsiteY117" fmla="*/ 1597963 h 1915122"/>
                  <a:gd name="connsiteX118" fmla="*/ 459904 w 1866528"/>
                  <a:gd name="connsiteY118" fmla="*/ 1655113 h 1915122"/>
                  <a:gd name="connsiteX119" fmla="*/ 476573 w 1866528"/>
                  <a:gd name="connsiteY119" fmla="*/ 1809894 h 1915122"/>
                  <a:gd name="connsiteX120" fmla="*/ 536104 w 1866528"/>
                  <a:gd name="connsiteY120" fmla="*/ 1783701 h 1915122"/>
                  <a:gd name="connsiteX121" fmla="*/ 586110 w 1866528"/>
                  <a:gd name="connsiteY121" fmla="*/ 1688451 h 1915122"/>
                  <a:gd name="connsiteX122" fmla="*/ 595635 w 1866528"/>
                  <a:gd name="connsiteY122" fmla="*/ 1543194 h 1915122"/>
                  <a:gd name="connsiteX123" fmla="*/ 614685 w 1866528"/>
                  <a:gd name="connsiteY123" fmla="*/ 1690832 h 1915122"/>
                  <a:gd name="connsiteX124" fmla="*/ 564679 w 1866528"/>
                  <a:gd name="connsiteY124" fmla="*/ 1788463 h 1915122"/>
                  <a:gd name="connsiteX125" fmla="*/ 562298 w 1866528"/>
                  <a:gd name="connsiteY125" fmla="*/ 1859901 h 1915122"/>
                  <a:gd name="connsiteX126" fmla="*/ 657548 w 1866528"/>
                  <a:gd name="connsiteY126" fmla="*/ 1886094 h 1915122"/>
                  <a:gd name="connsiteX127" fmla="*/ 688504 w 1866528"/>
                  <a:gd name="connsiteY127" fmla="*/ 1909907 h 1915122"/>
                  <a:gd name="connsiteX128" fmla="*/ 712317 w 1866528"/>
                  <a:gd name="connsiteY128" fmla="*/ 1843232 h 1915122"/>
                  <a:gd name="connsiteX129" fmla="*/ 728985 w 1866528"/>
                  <a:gd name="connsiteY129" fmla="*/ 1745601 h 1915122"/>
                  <a:gd name="connsiteX130" fmla="*/ 731367 w 1866528"/>
                  <a:gd name="connsiteY130" fmla="*/ 1843232 h 1915122"/>
                  <a:gd name="connsiteX131" fmla="*/ 781373 w 1866528"/>
                  <a:gd name="connsiteY131" fmla="*/ 1907526 h 1915122"/>
                  <a:gd name="connsiteX132" fmla="*/ 845667 w 1866528"/>
                  <a:gd name="connsiteY132" fmla="*/ 1907526 h 1915122"/>
                  <a:gd name="connsiteX133" fmla="*/ 888529 w 1866528"/>
                  <a:gd name="connsiteY133" fmla="*/ 1850376 h 1915122"/>
                  <a:gd name="connsiteX134" fmla="*/ 881385 w 1866528"/>
                  <a:gd name="connsiteY134" fmla="*/ 1721788 h 1915122"/>
                  <a:gd name="connsiteX135" fmla="*/ 871860 w 1866528"/>
                  <a:gd name="connsiteY135" fmla="*/ 1636063 h 1915122"/>
                  <a:gd name="connsiteX136" fmla="*/ 809948 w 1866528"/>
                  <a:gd name="connsiteY136" fmla="*/ 1567007 h 1915122"/>
                  <a:gd name="connsiteX137" fmla="*/ 886148 w 1866528"/>
                  <a:gd name="connsiteY137" fmla="*/ 1643207 h 1915122"/>
                  <a:gd name="connsiteX138" fmla="*/ 895673 w 1866528"/>
                  <a:gd name="connsiteY138" fmla="*/ 1757507 h 1915122"/>
                  <a:gd name="connsiteX139" fmla="*/ 902817 w 1866528"/>
                  <a:gd name="connsiteY139" fmla="*/ 1847994 h 1915122"/>
                  <a:gd name="connsiteX140" fmla="*/ 971873 w 1866528"/>
                  <a:gd name="connsiteY140" fmla="*/ 1883713 h 1915122"/>
                  <a:gd name="connsiteX141" fmla="*/ 1038548 w 1866528"/>
                  <a:gd name="connsiteY141" fmla="*/ 1807513 h 1915122"/>
                  <a:gd name="connsiteX142" fmla="*/ 1038548 w 1866528"/>
                  <a:gd name="connsiteY142" fmla="*/ 1707501 h 1915122"/>
                  <a:gd name="connsiteX143" fmla="*/ 1083792 w 1866528"/>
                  <a:gd name="connsiteY143" fmla="*/ 1636063 h 1915122"/>
                  <a:gd name="connsiteX144" fmla="*/ 1007592 w 1866528"/>
                  <a:gd name="connsiteY144" fmla="*/ 1569388 h 1915122"/>
                  <a:gd name="connsiteX145" fmla="*/ 1024260 w 1866528"/>
                  <a:gd name="connsiteY145" fmla="*/ 1486044 h 1915122"/>
                  <a:gd name="connsiteX146" fmla="*/ 957585 w 1866528"/>
                  <a:gd name="connsiteY146" fmla="*/ 1393176 h 1915122"/>
                  <a:gd name="connsiteX147" fmla="*/ 993304 w 1866528"/>
                  <a:gd name="connsiteY147" fmla="*/ 1314594 h 1915122"/>
                  <a:gd name="connsiteX148" fmla="*/ 979017 w 1866528"/>
                  <a:gd name="connsiteY148" fmla="*/ 1393176 h 1915122"/>
                  <a:gd name="connsiteX149" fmla="*/ 1040929 w 1866528"/>
                  <a:gd name="connsiteY149" fmla="*/ 1455088 h 1915122"/>
                  <a:gd name="connsiteX150" fmla="*/ 1038548 w 1866528"/>
                  <a:gd name="connsiteY150" fmla="*/ 1547957 h 1915122"/>
                  <a:gd name="connsiteX151" fmla="*/ 1093317 w 1866528"/>
                  <a:gd name="connsiteY151" fmla="*/ 1624157 h 1915122"/>
                  <a:gd name="connsiteX152" fmla="*/ 1069504 w 1866528"/>
                  <a:gd name="connsiteY152" fmla="*/ 1724169 h 1915122"/>
                  <a:gd name="connsiteX153" fmla="*/ 1067123 w 1866528"/>
                  <a:gd name="connsiteY153" fmla="*/ 1774176 h 1915122"/>
                  <a:gd name="connsiteX154" fmla="*/ 1131417 w 1866528"/>
                  <a:gd name="connsiteY154" fmla="*/ 1831326 h 1915122"/>
                  <a:gd name="connsiteX155" fmla="*/ 1202854 w 1866528"/>
                  <a:gd name="connsiteY155" fmla="*/ 1797988 h 1915122"/>
                  <a:gd name="connsiteX156" fmla="*/ 1219523 w 1866528"/>
                  <a:gd name="connsiteY156" fmla="*/ 1688451 h 1915122"/>
                  <a:gd name="connsiteX157" fmla="*/ 1205235 w 1866528"/>
                  <a:gd name="connsiteY157" fmla="*/ 1576532 h 1915122"/>
                  <a:gd name="connsiteX158" fmla="*/ 1164754 w 1866528"/>
                  <a:gd name="connsiteY158" fmla="*/ 1509857 h 1915122"/>
                  <a:gd name="connsiteX159" fmla="*/ 1159992 w 1866528"/>
                  <a:gd name="connsiteY159" fmla="*/ 1421751 h 1915122"/>
                  <a:gd name="connsiteX160" fmla="*/ 1138560 w 1866528"/>
                  <a:gd name="connsiteY160" fmla="*/ 1362219 h 1915122"/>
                  <a:gd name="connsiteX161" fmla="*/ 1157610 w 1866528"/>
                  <a:gd name="connsiteY161" fmla="*/ 1314594 h 1915122"/>
                  <a:gd name="connsiteX162" fmla="*/ 1167135 w 1866528"/>
                  <a:gd name="connsiteY162" fmla="*/ 1388413 h 1915122"/>
                  <a:gd name="connsiteX163" fmla="*/ 1176660 w 1866528"/>
                  <a:gd name="connsiteY163" fmla="*/ 1524144 h 1915122"/>
                  <a:gd name="connsiteX164" fmla="*/ 1209998 w 1866528"/>
                  <a:gd name="connsiteY164" fmla="*/ 1586057 h 1915122"/>
                  <a:gd name="connsiteX165" fmla="*/ 1221904 w 1866528"/>
                  <a:gd name="connsiteY165" fmla="*/ 1707501 h 1915122"/>
                  <a:gd name="connsiteX166" fmla="*/ 1252860 w 1866528"/>
                  <a:gd name="connsiteY166" fmla="*/ 1755126 h 1915122"/>
                  <a:gd name="connsiteX167" fmla="*/ 1310010 w 1866528"/>
                  <a:gd name="connsiteY167" fmla="*/ 1736076 h 1915122"/>
                  <a:gd name="connsiteX168" fmla="*/ 1417167 w 1866528"/>
                  <a:gd name="connsiteY168" fmla="*/ 1674163 h 1915122"/>
                  <a:gd name="connsiteX169" fmla="*/ 1421929 w 1866528"/>
                  <a:gd name="connsiteY169" fmla="*/ 1626538 h 1915122"/>
                  <a:gd name="connsiteX170" fmla="*/ 1348110 w 1866528"/>
                  <a:gd name="connsiteY170" fmla="*/ 1543194 h 1915122"/>
                  <a:gd name="connsiteX171" fmla="*/ 1260004 w 1866528"/>
                  <a:gd name="connsiteY171" fmla="*/ 1459851 h 1915122"/>
                  <a:gd name="connsiteX172" fmla="*/ 1250479 w 1866528"/>
                  <a:gd name="connsiteY172" fmla="*/ 1376507 h 1915122"/>
                  <a:gd name="connsiteX173" fmla="*/ 1274292 w 1866528"/>
                  <a:gd name="connsiteY173" fmla="*/ 1438419 h 1915122"/>
                  <a:gd name="connsiteX174" fmla="*/ 1386210 w 1866528"/>
                  <a:gd name="connsiteY174" fmla="*/ 1557482 h 1915122"/>
                  <a:gd name="connsiteX175" fmla="*/ 1479079 w 1866528"/>
                  <a:gd name="connsiteY175" fmla="*/ 1638444 h 1915122"/>
                  <a:gd name="connsiteX176" fmla="*/ 1531467 w 1866528"/>
                  <a:gd name="connsiteY176" fmla="*/ 1559863 h 1915122"/>
                  <a:gd name="connsiteX177" fmla="*/ 1612429 w 1866528"/>
                  <a:gd name="connsiteY177" fmla="*/ 1540813 h 1915122"/>
                  <a:gd name="connsiteX178" fmla="*/ 1655292 w 1866528"/>
                  <a:gd name="connsiteY178" fmla="*/ 1381269 h 1915122"/>
                  <a:gd name="connsiteX179" fmla="*/ 1691010 w 1866528"/>
                  <a:gd name="connsiteY179" fmla="*/ 1288401 h 1915122"/>
                  <a:gd name="connsiteX180" fmla="*/ 1514798 w 1866528"/>
                  <a:gd name="connsiteY180" fmla="*/ 1212201 h 1915122"/>
                  <a:gd name="connsiteX181" fmla="*/ 1476698 w 1866528"/>
                  <a:gd name="connsiteY181" fmla="*/ 1150288 h 1915122"/>
                  <a:gd name="connsiteX182" fmla="*/ 1729110 w 1866528"/>
                  <a:gd name="connsiteY182" fmla="*/ 1250301 h 1915122"/>
                  <a:gd name="connsiteX183" fmla="*/ 1838648 w 1866528"/>
                  <a:gd name="connsiteY183" fmla="*/ 1150288 h 1915122"/>
                  <a:gd name="connsiteX184" fmla="*/ 1864842 w 1866528"/>
                  <a:gd name="connsiteY184" fmla="*/ 1059801 h 1915122"/>
                  <a:gd name="connsiteX185" fmla="*/ 1862460 w 1866528"/>
                  <a:gd name="connsiteY185" fmla="*/ 940738 h 1915122"/>
                  <a:gd name="connsiteX186" fmla="*/ 1850554 w 1866528"/>
                  <a:gd name="connsiteY186" fmla="*/ 893113 h 1915122"/>
                  <a:gd name="connsiteX187" fmla="*/ 1743398 w 1866528"/>
                  <a:gd name="connsiteY187" fmla="*/ 950263 h 1915122"/>
                  <a:gd name="connsiteX188" fmla="*/ 1614810 w 1866528"/>
                  <a:gd name="connsiteY188" fmla="*/ 1007413 h 1915122"/>
                  <a:gd name="connsiteX189" fmla="*/ 1688629 w 1866528"/>
                  <a:gd name="connsiteY189" fmla="*/ 978838 h 1915122"/>
                  <a:gd name="connsiteX190" fmla="*/ 1748160 w 1866528"/>
                  <a:gd name="connsiteY190" fmla="*/ 926451 h 1915122"/>
                  <a:gd name="connsiteX191" fmla="*/ 1829123 w 1866528"/>
                  <a:gd name="connsiteY191" fmla="*/ 845488 h 1915122"/>
                  <a:gd name="connsiteX192" fmla="*/ 1760067 w 1866528"/>
                  <a:gd name="connsiteY192" fmla="*/ 781194 h 1915122"/>
                  <a:gd name="connsiteX193" fmla="*/ 1710060 w 1866528"/>
                  <a:gd name="connsiteY193" fmla="*/ 859776 h 1915122"/>
                  <a:gd name="connsiteX194" fmla="*/ 1607667 w 1866528"/>
                  <a:gd name="connsiteY194" fmla="*/ 888351 h 1915122"/>
                  <a:gd name="connsiteX195" fmla="*/ 1588617 w 1866528"/>
                  <a:gd name="connsiteY195" fmla="*/ 978838 h 1915122"/>
                  <a:gd name="connsiteX196" fmla="*/ 1581473 w 1866528"/>
                  <a:gd name="connsiteY196" fmla="*/ 902638 h 1915122"/>
                  <a:gd name="connsiteX197" fmla="*/ 1498129 w 1866528"/>
                  <a:gd name="connsiteY197" fmla="*/ 871682 h 1915122"/>
                  <a:gd name="connsiteX198" fmla="*/ 1633860 w 1866528"/>
                  <a:gd name="connsiteY198" fmla="*/ 876444 h 1915122"/>
                  <a:gd name="connsiteX199" fmla="*/ 1719585 w 1866528"/>
                  <a:gd name="connsiteY199" fmla="*/ 826438 h 1915122"/>
                  <a:gd name="connsiteX200" fmla="*/ 1769592 w 1866528"/>
                  <a:gd name="connsiteY200" fmla="*/ 759763 h 1915122"/>
                  <a:gd name="connsiteX201" fmla="*/ 1824360 w 1866528"/>
                  <a:gd name="connsiteY201" fmla="*/ 712138 h 1915122"/>
                  <a:gd name="connsiteX202" fmla="*/ 1762448 w 1866528"/>
                  <a:gd name="connsiteY202" fmla="*/ 650226 h 1915122"/>
                  <a:gd name="connsiteX203" fmla="*/ 1626717 w 1866528"/>
                  <a:gd name="connsiteY203" fmla="*/ 693088 h 1915122"/>
                  <a:gd name="connsiteX204" fmla="*/ 1757685 w 1866528"/>
                  <a:gd name="connsiteY204" fmla="*/ 628794 h 1915122"/>
                  <a:gd name="connsiteX205" fmla="*/ 1752923 w 1866528"/>
                  <a:gd name="connsiteY205" fmla="*/ 528782 h 1915122"/>
                  <a:gd name="connsiteX206" fmla="*/ 1681485 w 1866528"/>
                  <a:gd name="connsiteY206" fmla="*/ 495444 h 1915122"/>
                  <a:gd name="connsiteX207" fmla="*/ 1664817 w 1866528"/>
                  <a:gd name="connsiteY207" fmla="*/ 443057 h 1915122"/>
                  <a:gd name="connsiteX208" fmla="*/ 1643385 w 1866528"/>
                  <a:gd name="connsiteY208" fmla="*/ 362094 h 1915122"/>
                  <a:gd name="connsiteX209" fmla="*/ 1569567 w 1866528"/>
                  <a:gd name="connsiteY209" fmla="*/ 388288 h 1915122"/>
                  <a:gd name="connsiteX210" fmla="*/ 1564804 w 1866528"/>
                  <a:gd name="connsiteY210" fmla="*/ 459726 h 1915122"/>
                  <a:gd name="connsiteX211" fmla="*/ 1598142 w 1866528"/>
                  <a:gd name="connsiteY211" fmla="*/ 509732 h 1915122"/>
                  <a:gd name="connsiteX212" fmla="*/ 1581473 w 1866528"/>
                  <a:gd name="connsiteY212" fmla="*/ 624032 h 1915122"/>
                  <a:gd name="connsiteX213" fmla="*/ 1574329 w 1866528"/>
                  <a:gd name="connsiteY213" fmla="*/ 621651 h 1915122"/>
                  <a:gd name="connsiteX214" fmla="*/ 1576710 w 1866528"/>
                  <a:gd name="connsiteY214" fmla="*/ 547832 h 1915122"/>
                  <a:gd name="connsiteX215" fmla="*/ 1540992 w 1866528"/>
                  <a:gd name="connsiteY215" fmla="*/ 462107 h 1915122"/>
                  <a:gd name="connsiteX216" fmla="*/ 1507654 w 1866528"/>
                  <a:gd name="connsiteY216" fmla="*/ 378763 h 1915122"/>
                  <a:gd name="connsiteX217" fmla="*/ 1450504 w 1866528"/>
                  <a:gd name="connsiteY217" fmla="*/ 366857 h 1915122"/>
                  <a:gd name="connsiteX218" fmla="*/ 1438598 w 1866528"/>
                  <a:gd name="connsiteY218" fmla="*/ 438294 h 1915122"/>
                  <a:gd name="connsiteX219" fmla="*/ 1438598 w 1866528"/>
                  <a:gd name="connsiteY219" fmla="*/ 490682 h 1915122"/>
                  <a:gd name="connsiteX220" fmla="*/ 1364779 w 1866528"/>
                  <a:gd name="connsiteY220" fmla="*/ 471632 h 1915122"/>
                  <a:gd name="connsiteX221" fmla="*/ 1343348 w 1866528"/>
                  <a:gd name="connsiteY221" fmla="*/ 543069 h 1915122"/>
                  <a:gd name="connsiteX222" fmla="*/ 1360017 w 1866528"/>
                  <a:gd name="connsiteY222" fmla="*/ 647844 h 1915122"/>
                  <a:gd name="connsiteX223" fmla="*/ 1355254 w 1866528"/>
                  <a:gd name="connsiteY223" fmla="*/ 704994 h 1915122"/>
                  <a:gd name="connsiteX224" fmla="*/ 1324298 w 1866528"/>
                  <a:gd name="connsiteY224" fmla="*/ 595457 h 1915122"/>
                  <a:gd name="connsiteX225" fmla="*/ 1290960 w 1866528"/>
                  <a:gd name="connsiteY225" fmla="*/ 683563 h 1915122"/>
                  <a:gd name="connsiteX226" fmla="*/ 1221904 w 1866528"/>
                  <a:gd name="connsiteY226" fmla="*/ 724044 h 1915122"/>
                  <a:gd name="connsiteX227" fmla="*/ 1202854 w 1866528"/>
                  <a:gd name="connsiteY227" fmla="*/ 793101 h 1915122"/>
                  <a:gd name="connsiteX228" fmla="*/ 1188567 w 1866528"/>
                  <a:gd name="connsiteY228" fmla="*/ 843107 h 1915122"/>
                  <a:gd name="connsiteX229" fmla="*/ 1171898 w 1866528"/>
                  <a:gd name="connsiteY229" fmla="*/ 762144 h 1915122"/>
                  <a:gd name="connsiteX230" fmla="*/ 1095698 w 1866528"/>
                  <a:gd name="connsiteY230" fmla="*/ 733569 h 1915122"/>
                  <a:gd name="connsiteX231" fmla="*/ 1224285 w 1866528"/>
                  <a:gd name="connsiteY231" fmla="*/ 697851 h 1915122"/>
                  <a:gd name="connsiteX232" fmla="*/ 1226667 w 1866528"/>
                  <a:gd name="connsiteY232" fmla="*/ 626413 h 1915122"/>
                  <a:gd name="connsiteX233" fmla="*/ 1143323 w 1866528"/>
                  <a:gd name="connsiteY233" fmla="*/ 647844 h 1915122"/>
                  <a:gd name="connsiteX234" fmla="*/ 1243335 w 1866528"/>
                  <a:gd name="connsiteY234" fmla="*/ 597838 h 1915122"/>
                  <a:gd name="connsiteX235" fmla="*/ 1286198 w 1866528"/>
                  <a:gd name="connsiteY235" fmla="*/ 512113 h 1915122"/>
                  <a:gd name="connsiteX236" fmla="*/ 1198092 w 1866528"/>
                  <a:gd name="connsiteY236" fmla="*/ 545451 h 1915122"/>
                  <a:gd name="connsiteX237" fmla="*/ 1152848 w 1866528"/>
                  <a:gd name="connsiteY237" fmla="*/ 576407 h 1915122"/>
                  <a:gd name="connsiteX238" fmla="*/ 1131417 w 1866528"/>
                  <a:gd name="connsiteY238" fmla="*/ 616888 h 1915122"/>
                  <a:gd name="connsiteX239" fmla="*/ 1164754 w 1866528"/>
                  <a:gd name="connsiteY239" fmla="*/ 526401 h 1915122"/>
                  <a:gd name="connsiteX240" fmla="*/ 1276673 w 1866528"/>
                  <a:gd name="connsiteY240" fmla="*/ 483538 h 1915122"/>
                  <a:gd name="connsiteX241" fmla="*/ 1352873 w 1866528"/>
                  <a:gd name="connsiteY241" fmla="*/ 435913 h 1915122"/>
                  <a:gd name="connsiteX242" fmla="*/ 1398117 w 1866528"/>
                  <a:gd name="connsiteY242" fmla="*/ 364476 h 1915122"/>
                  <a:gd name="connsiteX243" fmla="*/ 1357635 w 1866528"/>
                  <a:gd name="connsiteY243" fmla="*/ 288276 h 1915122"/>
                  <a:gd name="connsiteX244" fmla="*/ 1248098 w 1866528"/>
                  <a:gd name="connsiteY244" fmla="*/ 376382 h 1915122"/>
                  <a:gd name="connsiteX245" fmla="*/ 1138560 w 1866528"/>
                  <a:gd name="connsiteY245" fmla="*/ 409719 h 1915122"/>
                  <a:gd name="connsiteX246" fmla="*/ 1260004 w 1866528"/>
                  <a:gd name="connsiteY246" fmla="*/ 340663 h 1915122"/>
                  <a:gd name="connsiteX247" fmla="*/ 1279054 w 1866528"/>
                  <a:gd name="connsiteY247" fmla="*/ 197788 h 1915122"/>
                  <a:gd name="connsiteX248" fmla="*/ 1193329 w 1866528"/>
                  <a:gd name="connsiteY248" fmla="*/ 171594 h 1915122"/>
                  <a:gd name="connsiteX249" fmla="*/ 1102842 w 1866528"/>
                  <a:gd name="connsiteY249" fmla="*/ 300182 h 1915122"/>
                  <a:gd name="connsiteX250" fmla="*/ 1121892 w 1866528"/>
                  <a:gd name="connsiteY250" fmla="*/ 276369 h 1915122"/>
                  <a:gd name="connsiteX251" fmla="*/ 1081410 w 1866528"/>
                  <a:gd name="connsiteY251" fmla="*/ 78726 h 1915122"/>
                  <a:gd name="connsiteX252" fmla="*/ 995685 w 1866528"/>
                  <a:gd name="connsiteY252" fmla="*/ 59676 h 1915122"/>
                  <a:gd name="connsiteX253" fmla="*/ 983779 w 1866528"/>
                  <a:gd name="connsiteY253" fmla="*/ 259701 h 1915122"/>
                  <a:gd name="connsiteX254" fmla="*/ 983779 w 1866528"/>
                  <a:gd name="connsiteY254" fmla="*/ 469251 h 1915122"/>
                  <a:gd name="connsiteX255" fmla="*/ 986160 w 1866528"/>
                  <a:gd name="connsiteY255" fmla="*/ 554976 h 1915122"/>
                  <a:gd name="connsiteX256" fmla="*/ 967110 w 1866528"/>
                  <a:gd name="connsiteY256" fmla="*/ 381144 h 1915122"/>
                  <a:gd name="connsiteX257" fmla="*/ 945679 w 1866528"/>
                  <a:gd name="connsiteY257" fmla="*/ 195407 h 1915122"/>
                  <a:gd name="connsiteX258" fmla="*/ 926629 w 1866528"/>
                  <a:gd name="connsiteY258" fmla="*/ 95394 h 1915122"/>
                  <a:gd name="connsiteX259" fmla="*/ 852810 w 1866528"/>
                  <a:gd name="connsiteY259" fmla="*/ 43007 h 1915122"/>
                  <a:gd name="connsiteX260" fmla="*/ 786135 w 1866528"/>
                  <a:gd name="connsiteY260" fmla="*/ 28719 h 1915122"/>
                  <a:gd name="connsiteX261" fmla="*/ 721842 w 1866528"/>
                  <a:gd name="connsiteY261" fmla="*/ 9669 h 1915122"/>
                  <a:gd name="connsiteX262" fmla="*/ 693267 w 1866528"/>
                  <a:gd name="connsiteY262" fmla="*/ 26338 h 1915122"/>
                  <a:gd name="connsiteX263" fmla="*/ 717079 w 1866528"/>
                  <a:gd name="connsiteY263" fmla="*/ 123969 h 1915122"/>
                  <a:gd name="connsiteX264" fmla="*/ 759942 w 1866528"/>
                  <a:gd name="connsiteY264" fmla="*/ 223982 h 1915122"/>
                  <a:gd name="connsiteX265" fmla="*/ 783754 w 1866528"/>
                  <a:gd name="connsiteY265" fmla="*/ 359713 h 1915122"/>
                  <a:gd name="connsiteX266" fmla="*/ 802804 w 1866528"/>
                  <a:gd name="connsiteY266" fmla="*/ 471632 h 1915122"/>
                  <a:gd name="connsiteX267" fmla="*/ 831379 w 1866528"/>
                  <a:gd name="connsiteY267" fmla="*/ 574026 h 1915122"/>
                  <a:gd name="connsiteX268" fmla="*/ 817092 w 1866528"/>
                  <a:gd name="connsiteY268" fmla="*/ 662132 h 1915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</a:cxnLst>
                <a:rect l="l" t="t" r="r" b="b"/>
                <a:pathLst>
                  <a:path w="1866528" h="1915122">
                    <a:moveTo>
                      <a:pt x="817092" y="662132"/>
                    </a:moveTo>
                    <a:cubicBezTo>
                      <a:pt x="816695" y="655385"/>
                      <a:pt x="834157" y="572835"/>
                      <a:pt x="828998" y="533544"/>
                    </a:cubicBezTo>
                    <a:cubicBezTo>
                      <a:pt x="823839" y="494253"/>
                      <a:pt x="794073" y="463694"/>
                      <a:pt x="786135" y="426388"/>
                    </a:cubicBezTo>
                    <a:cubicBezTo>
                      <a:pt x="778197" y="389082"/>
                      <a:pt x="787723" y="342648"/>
                      <a:pt x="781373" y="309707"/>
                    </a:cubicBezTo>
                    <a:cubicBezTo>
                      <a:pt x="775023" y="276766"/>
                      <a:pt x="759941" y="260494"/>
                      <a:pt x="748035" y="228744"/>
                    </a:cubicBezTo>
                    <a:cubicBezTo>
                      <a:pt x="736129" y="196994"/>
                      <a:pt x="719857" y="148972"/>
                      <a:pt x="709935" y="119207"/>
                    </a:cubicBezTo>
                    <a:cubicBezTo>
                      <a:pt x="700013" y="89441"/>
                      <a:pt x="698823" y="69995"/>
                      <a:pt x="688504" y="50151"/>
                    </a:cubicBezTo>
                    <a:cubicBezTo>
                      <a:pt x="678185" y="30307"/>
                      <a:pt x="665485" y="2525"/>
                      <a:pt x="648023" y="144"/>
                    </a:cubicBezTo>
                    <a:cubicBezTo>
                      <a:pt x="630561" y="-2237"/>
                      <a:pt x="599604" y="25544"/>
                      <a:pt x="583729" y="35863"/>
                    </a:cubicBezTo>
                    <a:cubicBezTo>
                      <a:pt x="567854" y="46182"/>
                      <a:pt x="566664" y="54516"/>
                      <a:pt x="552773" y="62057"/>
                    </a:cubicBezTo>
                    <a:cubicBezTo>
                      <a:pt x="538882" y="69598"/>
                      <a:pt x="509513" y="63644"/>
                      <a:pt x="500385" y="81107"/>
                    </a:cubicBezTo>
                    <a:cubicBezTo>
                      <a:pt x="491257" y="98569"/>
                      <a:pt x="487288" y="130716"/>
                      <a:pt x="498004" y="166832"/>
                    </a:cubicBezTo>
                    <a:cubicBezTo>
                      <a:pt x="508720" y="202948"/>
                      <a:pt x="551185" y="260098"/>
                      <a:pt x="564679" y="297801"/>
                    </a:cubicBezTo>
                    <a:cubicBezTo>
                      <a:pt x="578173" y="335504"/>
                      <a:pt x="567061" y="369239"/>
                      <a:pt x="578967" y="393051"/>
                    </a:cubicBezTo>
                    <a:cubicBezTo>
                      <a:pt x="590873" y="416863"/>
                      <a:pt x="622227" y="418848"/>
                      <a:pt x="636117" y="440676"/>
                    </a:cubicBezTo>
                    <a:cubicBezTo>
                      <a:pt x="650007" y="462504"/>
                      <a:pt x="655563" y="495047"/>
                      <a:pt x="662310" y="524019"/>
                    </a:cubicBezTo>
                    <a:cubicBezTo>
                      <a:pt x="669057" y="552991"/>
                      <a:pt x="665486" y="584741"/>
                      <a:pt x="676598" y="614507"/>
                    </a:cubicBezTo>
                    <a:cubicBezTo>
                      <a:pt x="687710" y="644273"/>
                      <a:pt x="721048" y="685151"/>
                      <a:pt x="728985" y="702613"/>
                    </a:cubicBezTo>
                    <a:cubicBezTo>
                      <a:pt x="736922" y="720075"/>
                      <a:pt x="727398" y="719282"/>
                      <a:pt x="724223" y="719282"/>
                    </a:cubicBezTo>
                    <a:cubicBezTo>
                      <a:pt x="724223" y="715313"/>
                      <a:pt x="731764" y="723251"/>
                      <a:pt x="724223" y="707376"/>
                    </a:cubicBezTo>
                    <a:cubicBezTo>
                      <a:pt x="716682" y="691501"/>
                      <a:pt x="693266" y="665704"/>
                      <a:pt x="678979" y="624032"/>
                    </a:cubicBezTo>
                    <a:cubicBezTo>
                      <a:pt x="664692" y="582360"/>
                      <a:pt x="652785" y="493856"/>
                      <a:pt x="638498" y="457344"/>
                    </a:cubicBezTo>
                    <a:cubicBezTo>
                      <a:pt x="624211" y="420832"/>
                      <a:pt x="605557" y="428769"/>
                      <a:pt x="593254" y="404957"/>
                    </a:cubicBezTo>
                    <a:cubicBezTo>
                      <a:pt x="580951" y="381145"/>
                      <a:pt x="578173" y="347806"/>
                      <a:pt x="564679" y="314469"/>
                    </a:cubicBezTo>
                    <a:cubicBezTo>
                      <a:pt x="551185" y="281132"/>
                      <a:pt x="535708" y="229538"/>
                      <a:pt x="512292" y="204932"/>
                    </a:cubicBezTo>
                    <a:cubicBezTo>
                      <a:pt x="488876" y="180326"/>
                      <a:pt x="445616" y="158101"/>
                      <a:pt x="424185" y="166832"/>
                    </a:cubicBezTo>
                    <a:cubicBezTo>
                      <a:pt x="402754" y="175563"/>
                      <a:pt x="392832" y="221997"/>
                      <a:pt x="383704" y="257319"/>
                    </a:cubicBezTo>
                    <a:cubicBezTo>
                      <a:pt x="374576" y="292641"/>
                      <a:pt x="365051" y="349791"/>
                      <a:pt x="369417" y="378763"/>
                    </a:cubicBezTo>
                    <a:cubicBezTo>
                      <a:pt x="373783" y="407735"/>
                      <a:pt x="393229" y="412498"/>
                      <a:pt x="409898" y="431151"/>
                    </a:cubicBezTo>
                    <a:cubicBezTo>
                      <a:pt x="426567" y="449804"/>
                      <a:pt x="454745" y="465679"/>
                      <a:pt x="469429" y="490682"/>
                    </a:cubicBezTo>
                    <a:cubicBezTo>
                      <a:pt x="484113" y="515685"/>
                      <a:pt x="489273" y="550610"/>
                      <a:pt x="498004" y="581169"/>
                    </a:cubicBezTo>
                    <a:cubicBezTo>
                      <a:pt x="506735" y="611728"/>
                      <a:pt x="509117" y="649432"/>
                      <a:pt x="521817" y="674038"/>
                    </a:cubicBezTo>
                    <a:cubicBezTo>
                      <a:pt x="534517" y="698644"/>
                      <a:pt x="563091" y="714520"/>
                      <a:pt x="574204" y="728807"/>
                    </a:cubicBezTo>
                    <a:cubicBezTo>
                      <a:pt x="585316" y="743095"/>
                      <a:pt x="592064" y="759763"/>
                      <a:pt x="588492" y="759763"/>
                    </a:cubicBezTo>
                    <a:cubicBezTo>
                      <a:pt x="584920" y="759763"/>
                      <a:pt x="567060" y="745873"/>
                      <a:pt x="552773" y="728807"/>
                    </a:cubicBezTo>
                    <a:cubicBezTo>
                      <a:pt x="538485" y="711741"/>
                      <a:pt x="514276" y="689119"/>
                      <a:pt x="502767" y="657369"/>
                    </a:cubicBezTo>
                    <a:cubicBezTo>
                      <a:pt x="491258" y="625619"/>
                      <a:pt x="498004" y="574026"/>
                      <a:pt x="483717" y="538307"/>
                    </a:cubicBezTo>
                    <a:cubicBezTo>
                      <a:pt x="469430" y="502588"/>
                      <a:pt x="442839" y="469251"/>
                      <a:pt x="417042" y="443057"/>
                    </a:cubicBezTo>
                    <a:cubicBezTo>
                      <a:pt x="391245" y="416863"/>
                      <a:pt x="368226" y="407338"/>
                      <a:pt x="328935" y="381144"/>
                    </a:cubicBezTo>
                    <a:cubicBezTo>
                      <a:pt x="289644" y="354950"/>
                      <a:pt x="215032" y="289466"/>
                      <a:pt x="181298" y="285894"/>
                    </a:cubicBezTo>
                    <a:cubicBezTo>
                      <a:pt x="147564" y="282322"/>
                      <a:pt x="121370" y="325582"/>
                      <a:pt x="126529" y="359713"/>
                    </a:cubicBezTo>
                    <a:cubicBezTo>
                      <a:pt x="131688" y="393844"/>
                      <a:pt x="185663" y="450995"/>
                      <a:pt x="212254" y="490682"/>
                    </a:cubicBezTo>
                    <a:cubicBezTo>
                      <a:pt x="238845" y="530369"/>
                      <a:pt x="258689" y="566485"/>
                      <a:pt x="286073" y="597838"/>
                    </a:cubicBezTo>
                    <a:cubicBezTo>
                      <a:pt x="313457" y="629191"/>
                      <a:pt x="358701" y="658560"/>
                      <a:pt x="376560" y="678801"/>
                    </a:cubicBezTo>
                    <a:cubicBezTo>
                      <a:pt x="394419" y="699042"/>
                      <a:pt x="380529" y="708170"/>
                      <a:pt x="393229" y="719282"/>
                    </a:cubicBezTo>
                    <a:cubicBezTo>
                      <a:pt x="405929" y="730394"/>
                      <a:pt x="445219" y="734760"/>
                      <a:pt x="452760" y="745476"/>
                    </a:cubicBezTo>
                    <a:cubicBezTo>
                      <a:pt x="460301" y="756192"/>
                      <a:pt x="453157" y="787545"/>
                      <a:pt x="438473" y="783576"/>
                    </a:cubicBezTo>
                    <a:cubicBezTo>
                      <a:pt x="423789" y="779607"/>
                      <a:pt x="381323" y="739523"/>
                      <a:pt x="364654" y="721663"/>
                    </a:cubicBezTo>
                    <a:cubicBezTo>
                      <a:pt x="347985" y="703804"/>
                      <a:pt x="349176" y="687135"/>
                      <a:pt x="338460" y="676419"/>
                    </a:cubicBezTo>
                    <a:cubicBezTo>
                      <a:pt x="327744" y="665703"/>
                      <a:pt x="309488" y="649828"/>
                      <a:pt x="300360" y="657369"/>
                    </a:cubicBezTo>
                    <a:cubicBezTo>
                      <a:pt x="291232" y="664910"/>
                      <a:pt x="284089" y="703407"/>
                      <a:pt x="283692" y="721663"/>
                    </a:cubicBezTo>
                    <a:cubicBezTo>
                      <a:pt x="283295" y="739919"/>
                      <a:pt x="302741" y="774845"/>
                      <a:pt x="297979" y="766907"/>
                    </a:cubicBezTo>
                    <a:cubicBezTo>
                      <a:pt x="293216" y="758970"/>
                      <a:pt x="267420" y="705788"/>
                      <a:pt x="255117" y="674038"/>
                    </a:cubicBezTo>
                    <a:cubicBezTo>
                      <a:pt x="242814" y="642288"/>
                      <a:pt x="239241" y="611332"/>
                      <a:pt x="224160" y="576407"/>
                    </a:cubicBezTo>
                    <a:cubicBezTo>
                      <a:pt x="209079" y="541482"/>
                      <a:pt x="182885" y="497032"/>
                      <a:pt x="164629" y="464488"/>
                    </a:cubicBezTo>
                    <a:cubicBezTo>
                      <a:pt x="146373" y="431944"/>
                      <a:pt x="130498" y="391066"/>
                      <a:pt x="114623" y="381144"/>
                    </a:cubicBezTo>
                    <a:cubicBezTo>
                      <a:pt x="98748" y="371222"/>
                      <a:pt x="67792" y="377176"/>
                      <a:pt x="69379" y="404957"/>
                    </a:cubicBezTo>
                    <a:cubicBezTo>
                      <a:pt x="70966" y="432738"/>
                      <a:pt x="109464" y="504573"/>
                      <a:pt x="124148" y="547832"/>
                    </a:cubicBezTo>
                    <a:cubicBezTo>
                      <a:pt x="138832" y="591091"/>
                      <a:pt x="146372" y="628794"/>
                      <a:pt x="157485" y="664513"/>
                    </a:cubicBezTo>
                    <a:cubicBezTo>
                      <a:pt x="168597" y="700232"/>
                      <a:pt x="177726" y="739125"/>
                      <a:pt x="190823" y="762144"/>
                    </a:cubicBezTo>
                    <a:cubicBezTo>
                      <a:pt x="203920" y="785163"/>
                      <a:pt x="214636" y="791117"/>
                      <a:pt x="236067" y="802626"/>
                    </a:cubicBezTo>
                    <a:cubicBezTo>
                      <a:pt x="257498" y="814135"/>
                      <a:pt x="315045" y="825645"/>
                      <a:pt x="319410" y="831201"/>
                    </a:cubicBezTo>
                    <a:cubicBezTo>
                      <a:pt x="323775" y="836757"/>
                      <a:pt x="272579" y="828423"/>
                      <a:pt x="262260" y="835963"/>
                    </a:cubicBezTo>
                    <a:cubicBezTo>
                      <a:pt x="251941" y="843503"/>
                      <a:pt x="243210" y="863744"/>
                      <a:pt x="257498" y="876444"/>
                    </a:cubicBezTo>
                    <a:cubicBezTo>
                      <a:pt x="271785" y="889144"/>
                      <a:pt x="318219" y="901051"/>
                      <a:pt x="347985" y="912163"/>
                    </a:cubicBezTo>
                    <a:cubicBezTo>
                      <a:pt x="377751" y="923275"/>
                      <a:pt x="415851" y="929625"/>
                      <a:pt x="436092" y="943119"/>
                    </a:cubicBezTo>
                    <a:cubicBezTo>
                      <a:pt x="456333" y="956613"/>
                      <a:pt x="471016" y="989951"/>
                      <a:pt x="469429" y="993126"/>
                    </a:cubicBezTo>
                    <a:cubicBezTo>
                      <a:pt x="467842" y="996301"/>
                      <a:pt x="446014" y="970900"/>
                      <a:pt x="426567" y="962169"/>
                    </a:cubicBezTo>
                    <a:cubicBezTo>
                      <a:pt x="407120" y="953438"/>
                      <a:pt x="370210" y="942722"/>
                      <a:pt x="352748" y="940738"/>
                    </a:cubicBezTo>
                    <a:cubicBezTo>
                      <a:pt x="335285" y="938754"/>
                      <a:pt x="323380" y="942325"/>
                      <a:pt x="321792" y="950263"/>
                    </a:cubicBezTo>
                    <a:cubicBezTo>
                      <a:pt x="320204" y="958201"/>
                      <a:pt x="332904" y="974472"/>
                      <a:pt x="343223" y="988363"/>
                    </a:cubicBezTo>
                    <a:cubicBezTo>
                      <a:pt x="353542" y="1002254"/>
                      <a:pt x="389657" y="1035195"/>
                      <a:pt x="383704" y="1033607"/>
                    </a:cubicBezTo>
                    <a:cubicBezTo>
                      <a:pt x="377751" y="1032020"/>
                      <a:pt x="325760" y="996300"/>
                      <a:pt x="307504" y="978838"/>
                    </a:cubicBezTo>
                    <a:cubicBezTo>
                      <a:pt x="289248" y="961376"/>
                      <a:pt x="286867" y="943913"/>
                      <a:pt x="274167" y="928832"/>
                    </a:cubicBezTo>
                    <a:cubicBezTo>
                      <a:pt x="261467" y="913751"/>
                      <a:pt x="240432" y="903432"/>
                      <a:pt x="231304" y="888351"/>
                    </a:cubicBezTo>
                    <a:cubicBezTo>
                      <a:pt x="222176" y="873270"/>
                      <a:pt x="226145" y="854219"/>
                      <a:pt x="219398" y="838344"/>
                    </a:cubicBezTo>
                    <a:cubicBezTo>
                      <a:pt x="212651" y="822469"/>
                      <a:pt x="190823" y="793101"/>
                      <a:pt x="190823" y="793101"/>
                    </a:cubicBezTo>
                    <a:cubicBezTo>
                      <a:pt x="183282" y="781195"/>
                      <a:pt x="186854" y="758970"/>
                      <a:pt x="174154" y="766907"/>
                    </a:cubicBezTo>
                    <a:cubicBezTo>
                      <a:pt x="161454" y="774844"/>
                      <a:pt x="116607" y="843504"/>
                      <a:pt x="114623" y="840726"/>
                    </a:cubicBezTo>
                    <a:cubicBezTo>
                      <a:pt x="112639" y="837948"/>
                      <a:pt x="160660" y="788338"/>
                      <a:pt x="162248" y="750238"/>
                    </a:cubicBezTo>
                    <a:cubicBezTo>
                      <a:pt x="163836" y="712138"/>
                      <a:pt x="141610" y="664910"/>
                      <a:pt x="124148" y="612126"/>
                    </a:cubicBezTo>
                    <a:cubicBezTo>
                      <a:pt x="106686" y="559342"/>
                      <a:pt x="78110" y="463694"/>
                      <a:pt x="57473" y="433532"/>
                    </a:cubicBezTo>
                    <a:cubicBezTo>
                      <a:pt x="36836" y="403370"/>
                      <a:pt x="-4043" y="379557"/>
                      <a:pt x="323" y="431151"/>
                    </a:cubicBezTo>
                    <a:cubicBezTo>
                      <a:pt x="4689" y="482745"/>
                      <a:pt x="57473" y="656972"/>
                      <a:pt x="83667" y="743094"/>
                    </a:cubicBezTo>
                    <a:cubicBezTo>
                      <a:pt x="109861" y="829216"/>
                      <a:pt x="111051" y="885970"/>
                      <a:pt x="157485" y="947882"/>
                    </a:cubicBezTo>
                    <a:cubicBezTo>
                      <a:pt x="203919" y="1009794"/>
                      <a:pt x="296789" y="1086391"/>
                      <a:pt x="362273" y="1114569"/>
                    </a:cubicBezTo>
                    <a:cubicBezTo>
                      <a:pt x="427757" y="1142747"/>
                      <a:pt x="536501" y="1112585"/>
                      <a:pt x="550392" y="1116951"/>
                    </a:cubicBezTo>
                    <a:cubicBezTo>
                      <a:pt x="564283" y="1121317"/>
                      <a:pt x="482129" y="1123698"/>
                      <a:pt x="445617" y="1140763"/>
                    </a:cubicBezTo>
                    <a:cubicBezTo>
                      <a:pt x="409104" y="1157829"/>
                      <a:pt x="370211" y="1154653"/>
                      <a:pt x="331317" y="1219344"/>
                    </a:cubicBezTo>
                    <a:cubicBezTo>
                      <a:pt x="292423" y="1284035"/>
                      <a:pt x="232098" y="1423338"/>
                      <a:pt x="212254" y="1528907"/>
                    </a:cubicBezTo>
                    <a:cubicBezTo>
                      <a:pt x="192410" y="1634476"/>
                      <a:pt x="203920" y="1805132"/>
                      <a:pt x="212254" y="1852757"/>
                    </a:cubicBezTo>
                    <a:cubicBezTo>
                      <a:pt x="220588" y="1900382"/>
                      <a:pt x="255116" y="1858313"/>
                      <a:pt x="262260" y="1814657"/>
                    </a:cubicBezTo>
                    <a:cubicBezTo>
                      <a:pt x="269404" y="1771001"/>
                      <a:pt x="247576" y="1667416"/>
                      <a:pt x="255117" y="1590819"/>
                    </a:cubicBezTo>
                    <a:cubicBezTo>
                      <a:pt x="262658" y="1514222"/>
                      <a:pt x="285676" y="1408654"/>
                      <a:pt x="307504" y="1355076"/>
                    </a:cubicBezTo>
                    <a:cubicBezTo>
                      <a:pt x="329332" y="1301498"/>
                      <a:pt x="353938" y="1296735"/>
                      <a:pt x="386085" y="1269351"/>
                    </a:cubicBezTo>
                    <a:cubicBezTo>
                      <a:pt x="418232" y="1241967"/>
                      <a:pt x="466254" y="1207041"/>
                      <a:pt x="500385" y="1190769"/>
                    </a:cubicBezTo>
                    <a:cubicBezTo>
                      <a:pt x="534516" y="1174497"/>
                      <a:pt x="594842" y="1167353"/>
                      <a:pt x="590873" y="1171719"/>
                    </a:cubicBezTo>
                    <a:cubicBezTo>
                      <a:pt x="586904" y="1176085"/>
                      <a:pt x="499989" y="1192754"/>
                      <a:pt x="476573" y="1216963"/>
                    </a:cubicBezTo>
                    <a:cubicBezTo>
                      <a:pt x="453157" y="1241172"/>
                      <a:pt x="455141" y="1309039"/>
                      <a:pt x="450379" y="1316976"/>
                    </a:cubicBezTo>
                    <a:cubicBezTo>
                      <a:pt x="445616" y="1324914"/>
                      <a:pt x="455142" y="1273716"/>
                      <a:pt x="447998" y="1264588"/>
                    </a:cubicBezTo>
                    <a:cubicBezTo>
                      <a:pt x="440854" y="1255460"/>
                      <a:pt x="429345" y="1242760"/>
                      <a:pt x="407517" y="1262207"/>
                    </a:cubicBezTo>
                    <a:cubicBezTo>
                      <a:pt x="385689" y="1281654"/>
                      <a:pt x="334095" y="1325310"/>
                      <a:pt x="317029" y="1381269"/>
                    </a:cubicBezTo>
                    <a:cubicBezTo>
                      <a:pt x="299963" y="1437228"/>
                      <a:pt x="295201" y="1553910"/>
                      <a:pt x="305123" y="1597963"/>
                    </a:cubicBezTo>
                    <a:cubicBezTo>
                      <a:pt x="315045" y="1642016"/>
                      <a:pt x="355922" y="1641619"/>
                      <a:pt x="376560" y="1645588"/>
                    </a:cubicBezTo>
                    <a:cubicBezTo>
                      <a:pt x="397198" y="1649557"/>
                      <a:pt x="424979" y="1636460"/>
                      <a:pt x="428948" y="1621776"/>
                    </a:cubicBezTo>
                    <a:cubicBezTo>
                      <a:pt x="432917" y="1607092"/>
                      <a:pt x="394023" y="1577326"/>
                      <a:pt x="400373" y="1557482"/>
                    </a:cubicBezTo>
                    <a:cubicBezTo>
                      <a:pt x="406723" y="1537638"/>
                      <a:pt x="450776" y="1522954"/>
                      <a:pt x="467048" y="1502713"/>
                    </a:cubicBezTo>
                    <a:cubicBezTo>
                      <a:pt x="483320" y="1482472"/>
                      <a:pt x="487685" y="1452310"/>
                      <a:pt x="498004" y="1436038"/>
                    </a:cubicBezTo>
                    <a:cubicBezTo>
                      <a:pt x="508323" y="1419766"/>
                      <a:pt x="519435" y="1418576"/>
                      <a:pt x="528960" y="1405082"/>
                    </a:cubicBezTo>
                    <a:cubicBezTo>
                      <a:pt x="538485" y="1391588"/>
                      <a:pt x="546026" y="1371348"/>
                      <a:pt x="555154" y="1355076"/>
                    </a:cubicBezTo>
                    <a:cubicBezTo>
                      <a:pt x="564282" y="1338804"/>
                      <a:pt x="573410" y="1314992"/>
                      <a:pt x="583729" y="1307451"/>
                    </a:cubicBezTo>
                    <a:cubicBezTo>
                      <a:pt x="594048" y="1299910"/>
                      <a:pt x="616273" y="1298720"/>
                      <a:pt x="617067" y="1309832"/>
                    </a:cubicBezTo>
                    <a:cubicBezTo>
                      <a:pt x="617861" y="1320944"/>
                      <a:pt x="597223" y="1354282"/>
                      <a:pt x="588492" y="1374126"/>
                    </a:cubicBezTo>
                    <a:cubicBezTo>
                      <a:pt x="579761" y="1393970"/>
                      <a:pt x="569441" y="1411035"/>
                      <a:pt x="564679" y="1428894"/>
                    </a:cubicBezTo>
                    <a:cubicBezTo>
                      <a:pt x="559917" y="1446753"/>
                      <a:pt x="567458" y="1464613"/>
                      <a:pt x="559917" y="1481282"/>
                    </a:cubicBezTo>
                    <a:cubicBezTo>
                      <a:pt x="552376" y="1497951"/>
                      <a:pt x="530944" y="1513032"/>
                      <a:pt x="519435" y="1528907"/>
                    </a:cubicBezTo>
                    <a:cubicBezTo>
                      <a:pt x="507926" y="1544782"/>
                      <a:pt x="501575" y="1565023"/>
                      <a:pt x="490860" y="1576532"/>
                    </a:cubicBezTo>
                    <a:cubicBezTo>
                      <a:pt x="480145" y="1588041"/>
                      <a:pt x="460301" y="1584866"/>
                      <a:pt x="455142" y="1597963"/>
                    </a:cubicBezTo>
                    <a:cubicBezTo>
                      <a:pt x="449983" y="1611060"/>
                      <a:pt x="456332" y="1619791"/>
                      <a:pt x="459904" y="1655113"/>
                    </a:cubicBezTo>
                    <a:cubicBezTo>
                      <a:pt x="463476" y="1690435"/>
                      <a:pt x="463873" y="1788463"/>
                      <a:pt x="476573" y="1809894"/>
                    </a:cubicBezTo>
                    <a:cubicBezTo>
                      <a:pt x="489273" y="1831325"/>
                      <a:pt x="517848" y="1803941"/>
                      <a:pt x="536104" y="1783701"/>
                    </a:cubicBezTo>
                    <a:cubicBezTo>
                      <a:pt x="554360" y="1763461"/>
                      <a:pt x="576188" y="1728535"/>
                      <a:pt x="586110" y="1688451"/>
                    </a:cubicBezTo>
                    <a:cubicBezTo>
                      <a:pt x="596032" y="1648367"/>
                      <a:pt x="590873" y="1542797"/>
                      <a:pt x="595635" y="1543194"/>
                    </a:cubicBezTo>
                    <a:cubicBezTo>
                      <a:pt x="600397" y="1543591"/>
                      <a:pt x="619844" y="1649954"/>
                      <a:pt x="614685" y="1690832"/>
                    </a:cubicBezTo>
                    <a:cubicBezTo>
                      <a:pt x="609526" y="1731710"/>
                      <a:pt x="573410" y="1760285"/>
                      <a:pt x="564679" y="1788463"/>
                    </a:cubicBezTo>
                    <a:cubicBezTo>
                      <a:pt x="555948" y="1816641"/>
                      <a:pt x="546820" y="1843629"/>
                      <a:pt x="562298" y="1859901"/>
                    </a:cubicBezTo>
                    <a:cubicBezTo>
                      <a:pt x="577776" y="1876173"/>
                      <a:pt x="636514" y="1877760"/>
                      <a:pt x="657548" y="1886094"/>
                    </a:cubicBezTo>
                    <a:cubicBezTo>
                      <a:pt x="678582" y="1894428"/>
                      <a:pt x="679376" y="1917051"/>
                      <a:pt x="688504" y="1909907"/>
                    </a:cubicBezTo>
                    <a:cubicBezTo>
                      <a:pt x="697632" y="1902763"/>
                      <a:pt x="705570" y="1870616"/>
                      <a:pt x="712317" y="1843232"/>
                    </a:cubicBezTo>
                    <a:cubicBezTo>
                      <a:pt x="719064" y="1815848"/>
                      <a:pt x="725810" y="1745601"/>
                      <a:pt x="728985" y="1745601"/>
                    </a:cubicBezTo>
                    <a:cubicBezTo>
                      <a:pt x="732160" y="1745601"/>
                      <a:pt x="722636" y="1816245"/>
                      <a:pt x="731367" y="1843232"/>
                    </a:cubicBezTo>
                    <a:cubicBezTo>
                      <a:pt x="740098" y="1870219"/>
                      <a:pt x="762323" y="1896810"/>
                      <a:pt x="781373" y="1907526"/>
                    </a:cubicBezTo>
                    <a:cubicBezTo>
                      <a:pt x="800423" y="1918242"/>
                      <a:pt x="827808" y="1917051"/>
                      <a:pt x="845667" y="1907526"/>
                    </a:cubicBezTo>
                    <a:cubicBezTo>
                      <a:pt x="863526" y="1898001"/>
                      <a:pt x="882576" y="1881332"/>
                      <a:pt x="888529" y="1850376"/>
                    </a:cubicBezTo>
                    <a:cubicBezTo>
                      <a:pt x="894482" y="1819420"/>
                      <a:pt x="884163" y="1757507"/>
                      <a:pt x="881385" y="1721788"/>
                    </a:cubicBezTo>
                    <a:cubicBezTo>
                      <a:pt x="878607" y="1686069"/>
                      <a:pt x="883766" y="1661860"/>
                      <a:pt x="871860" y="1636063"/>
                    </a:cubicBezTo>
                    <a:cubicBezTo>
                      <a:pt x="859954" y="1610266"/>
                      <a:pt x="807567" y="1565816"/>
                      <a:pt x="809948" y="1567007"/>
                    </a:cubicBezTo>
                    <a:cubicBezTo>
                      <a:pt x="812329" y="1568198"/>
                      <a:pt x="871861" y="1611457"/>
                      <a:pt x="886148" y="1643207"/>
                    </a:cubicBezTo>
                    <a:cubicBezTo>
                      <a:pt x="900436" y="1674957"/>
                      <a:pt x="892895" y="1723376"/>
                      <a:pt x="895673" y="1757507"/>
                    </a:cubicBezTo>
                    <a:cubicBezTo>
                      <a:pt x="898451" y="1791638"/>
                      <a:pt x="890117" y="1826960"/>
                      <a:pt x="902817" y="1847994"/>
                    </a:cubicBezTo>
                    <a:cubicBezTo>
                      <a:pt x="915517" y="1869028"/>
                      <a:pt x="949251" y="1890460"/>
                      <a:pt x="971873" y="1883713"/>
                    </a:cubicBezTo>
                    <a:cubicBezTo>
                      <a:pt x="994495" y="1876966"/>
                      <a:pt x="1027436" y="1836882"/>
                      <a:pt x="1038548" y="1807513"/>
                    </a:cubicBezTo>
                    <a:cubicBezTo>
                      <a:pt x="1049660" y="1778144"/>
                      <a:pt x="1031007" y="1736076"/>
                      <a:pt x="1038548" y="1707501"/>
                    </a:cubicBezTo>
                    <a:cubicBezTo>
                      <a:pt x="1046089" y="1678926"/>
                      <a:pt x="1088951" y="1659082"/>
                      <a:pt x="1083792" y="1636063"/>
                    </a:cubicBezTo>
                    <a:cubicBezTo>
                      <a:pt x="1078633" y="1613044"/>
                      <a:pt x="1017514" y="1594391"/>
                      <a:pt x="1007592" y="1569388"/>
                    </a:cubicBezTo>
                    <a:cubicBezTo>
                      <a:pt x="997670" y="1544385"/>
                      <a:pt x="1032595" y="1515413"/>
                      <a:pt x="1024260" y="1486044"/>
                    </a:cubicBezTo>
                    <a:cubicBezTo>
                      <a:pt x="1015926" y="1456675"/>
                      <a:pt x="962744" y="1421751"/>
                      <a:pt x="957585" y="1393176"/>
                    </a:cubicBezTo>
                    <a:cubicBezTo>
                      <a:pt x="952426" y="1364601"/>
                      <a:pt x="989732" y="1314594"/>
                      <a:pt x="993304" y="1314594"/>
                    </a:cubicBezTo>
                    <a:cubicBezTo>
                      <a:pt x="996876" y="1314594"/>
                      <a:pt x="971080" y="1369760"/>
                      <a:pt x="979017" y="1393176"/>
                    </a:cubicBezTo>
                    <a:cubicBezTo>
                      <a:pt x="986954" y="1416592"/>
                      <a:pt x="1031007" y="1429291"/>
                      <a:pt x="1040929" y="1455088"/>
                    </a:cubicBezTo>
                    <a:cubicBezTo>
                      <a:pt x="1050851" y="1480885"/>
                      <a:pt x="1029817" y="1519779"/>
                      <a:pt x="1038548" y="1547957"/>
                    </a:cubicBezTo>
                    <a:cubicBezTo>
                      <a:pt x="1047279" y="1576135"/>
                      <a:pt x="1088158" y="1594788"/>
                      <a:pt x="1093317" y="1624157"/>
                    </a:cubicBezTo>
                    <a:cubicBezTo>
                      <a:pt x="1098476" y="1653526"/>
                      <a:pt x="1073870" y="1699166"/>
                      <a:pt x="1069504" y="1724169"/>
                    </a:cubicBezTo>
                    <a:cubicBezTo>
                      <a:pt x="1065138" y="1749172"/>
                      <a:pt x="1056804" y="1756317"/>
                      <a:pt x="1067123" y="1774176"/>
                    </a:cubicBezTo>
                    <a:cubicBezTo>
                      <a:pt x="1077442" y="1792035"/>
                      <a:pt x="1108795" y="1827357"/>
                      <a:pt x="1131417" y="1831326"/>
                    </a:cubicBezTo>
                    <a:cubicBezTo>
                      <a:pt x="1154039" y="1835295"/>
                      <a:pt x="1188170" y="1821801"/>
                      <a:pt x="1202854" y="1797988"/>
                    </a:cubicBezTo>
                    <a:cubicBezTo>
                      <a:pt x="1217538" y="1774175"/>
                      <a:pt x="1219126" y="1725360"/>
                      <a:pt x="1219523" y="1688451"/>
                    </a:cubicBezTo>
                    <a:cubicBezTo>
                      <a:pt x="1219920" y="1651542"/>
                      <a:pt x="1214363" y="1606298"/>
                      <a:pt x="1205235" y="1576532"/>
                    </a:cubicBezTo>
                    <a:cubicBezTo>
                      <a:pt x="1196107" y="1546766"/>
                      <a:pt x="1172294" y="1535654"/>
                      <a:pt x="1164754" y="1509857"/>
                    </a:cubicBezTo>
                    <a:cubicBezTo>
                      <a:pt x="1157214" y="1484060"/>
                      <a:pt x="1164358" y="1446357"/>
                      <a:pt x="1159992" y="1421751"/>
                    </a:cubicBezTo>
                    <a:cubicBezTo>
                      <a:pt x="1155626" y="1397145"/>
                      <a:pt x="1138957" y="1380078"/>
                      <a:pt x="1138560" y="1362219"/>
                    </a:cubicBezTo>
                    <a:cubicBezTo>
                      <a:pt x="1138163" y="1344360"/>
                      <a:pt x="1152848" y="1310228"/>
                      <a:pt x="1157610" y="1314594"/>
                    </a:cubicBezTo>
                    <a:cubicBezTo>
                      <a:pt x="1162372" y="1318960"/>
                      <a:pt x="1163960" y="1353488"/>
                      <a:pt x="1167135" y="1388413"/>
                    </a:cubicBezTo>
                    <a:cubicBezTo>
                      <a:pt x="1170310" y="1423338"/>
                      <a:pt x="1169516" y="1491203"/>
                      <a:pt x="1176660" y="1524144"/>
                    </a:cubicBezTo>
                    <a:cubicBezTo>
                      <a:pt x="1183804" y="1557085"/>
                      <a:pt x="1202457" y="1555498"/>
                      <a:pt x="1209998" y="1586057"/>
                    </a:cubicBezTo>
                    <a:cubicBezTo>
                      <a:pt x="1217539" y="1616616"/>
                      <a:pt x="1214760" y="1679323"/>
                      <a:pt x="1221904" y="1707501"/>
                    </a:cubicBezTo>
                    <a:cubicBezTo>
                      <a:pt x="1229048" y="1735679"/>
                      <a:pt x="1238176" y="1750363"/>
                      <a:pt x="1252860" y="1755126"/>
                    </a:cubicBezTo>
                    <a:cubicBezTo>
                      <a:pt x="1267544" y="1759889"/>
                      <a:pt x="1282626" y="1749570"/>
                      <a:pt x="1310010" y="1736076"/>
                    </a:cubicBezTo>
                    <a:cubicBezTo>
                      <a:pt x="1337394" y="1722582"/>
                      <a:pt x="1398514" y="1692419"/>
                      <a:pt x="1417167" y="1674163"/>
                    </a:cubicBezTo>
                    <a:cubicBezTo>
                      <a:pt x="1435820" y="1655907"/>
                      <a:pt x="1433439" y="1648366"/>
                      <a:pt x="1421929" y="1626538"/>
                    </a:cubicBezTo>
                    <a:cubicBezTo>
                      <a:pt x="1410420" y="1604710"/>
                      <a:pt x="1375097" y="1570975"/>
                      <a:pt x="1348110" y="1543194"/>
                    </a:cubicBezTo>
                    <a:cubicBezTo>
                      <a:pt x="1321123" y="1515413"/>
                      <a:pt x="1276276" y="1487632"/>
                      <a:pt x="1260004" y="1459851"/>
                    </a:cubicBezTo>
                    <a:cubicBezTo>
                      <a:pt x="1243732" y="1432070"/>
                      <a:pt x="1248098" y="1380079"/>
                      <a:pt x="1250479" y="1376507"/>
                    </a:cubicBezTo>
                    <a:cubicBezTo>
                      <a:pt x="1252860" y="1372935"/>
                      <a:pt x="1251670" y="1408257"/>
                      <a:pt x="1274292" y="1438419"/>
                    </a:cubicBezTo>
                    <a:cubicBezTo>
                      <a:pt x="1296914" y="1468581"/>
                      <a:pt x="1352079" y="1524145"/>
                      <a:pt x="1386210" y="1557482"/>
                    </a:cubicBezTo>
                    <a:cubicBezTo>
                      <a:pt x="1420341" y="1590819"/>
                      <a:pt x="1454870" y="1638047"/>
                      <a:pt x="1479079" y="1638444"/>
                    </a:cubicBezTo>
                    <a:cubicBezTo>
                      <a:pt x="1503288" y="1638841"/>
                      <a:pt x="1509242" y="1576135"/>
                      <a:pt x="1531467" y="1559863"/>
                    </a:cubicBezTo>
                    <a:cubicBezTo>
                      <a:pt x="1553692" y="1543591"/>
                      <a:pt x="1591791" y="1570579"/>
                      <a:pt x="1612429" y="1540813"/>
                    </a:cubicBezTo>
                    <a:cubicBezTo>
                      <a:pt x="1633067" y="1511047"/>
                      <a:pt x="1642195" y="1423338"/>
                      <a:pt x="1655292" y="1381269"/>
                    </a:cubicBezTo>
                    <a:cubicBezTo>
                      <a:pt x="1668389" y="1339200"/>
                      <a:pt x="1714426" y="1316579"/>
                      <a:pt x="1691010" y="1288401"/>
                    </a:cubicBezTo>
                    <a:cubicBezTo>
                      <a:pt x="1667594" y="1260223"/>
                      <a:pt x="1550517" y="1235220"/>
                      <a:pt x="1514798" y="1212201"/>
                    </a:cubicBezTo>
                    <a:cubicBezTo>
                      <a:pt x="1479079" y="1189182"/>
                      <a:pt x="1440979" y="1143938"/>
                      <a:pt x="1476698" y="1150288"/>
                    </a:cubicBezTo>
                    <a:cubicBezTo>
                      <a:pt x="1512417" y="1156638"/>
                      <a:pt x="1668785" y="1250301"/>
                      <a:pt x="1729110" y="1250301"/>
                    </a:cubicBezTo>
                    <a:cubicBezTo>
                      <a:pt x="1789435" y="1250301"/>
                      <a:pt x="1816026" y="1182038"/>
                      <a:pt x="1838648" y="1150288"/>
                    </a:cubicBezTo>
                    <a:cubicBezTo>
                      <a:pt x="1861270" y="1118538"/>
                      <a:pt x="1860873" y="1094726"/>
                      <a:pt x="1864842" y="1059801"/>
                    </a:cubicBezTo>
                    <a:cubicBezTo>
                      <a:pt x="1868811" y="1024876"/>
                      <a:pt x="1864841" y="968519"/>
                      <a:pt x="1862460" y="940738"/>
                    </a:cubicBezTo>
                    <a:cubicBezTo>
                      <a:pt x="1860079" y="912957"/>
                      <a:pt x="1870398" y="891526"/>
                      <a:pt x="1850554" y="893113"/>
                    </a:cubicBezTo>
                    <a:cubicBezTo>
                      <a:pt x="1830710" y="894701"/>
                      <a:pt x="1782688" y="931213"/>
                      <a:pt x="1743398" y="950263"/>
                    </a:cubicBezTo>
                    <a:cubicBezTo>
                      <a:pt x="1704108" y="969313"/>
                      <a:pt x="1623938" y="1002651"/>
                      <a:pt x="1614810" y="1007413"/>
                    </a:cubicBezTo>
                    <a:cubicBezTo>
                      <a:pt x="1605682" y="1012175"/>
                      <a:pt x="1666404" y="992332"/>
                      <a:pt x="1688629" y="978838"/>
                    </a:cubicBezTo>
                    <a:cubicBezTo>
                      <a:pt x="1710854" y="965344"/>
                      <a:pt x="1724744" y="948676"/>
                      <a:pt x="1748160" y="926451"/>
                    </a:cubicBezTo>
                    <a:cubicBezTo>
                      <a:pt x="1771576" y="904226"/>
                      <a:pt x="1827139" y="869698"/>
                      <a:pt x="1829123" y="845488"/>
                    </a:cubicBezTo>
                    <a:cubicBezTo>
                      <a:pt x="1831108" y="821279"/>
                      <a:pt x="1779911" y="778813"/>
                      <a:pt x="1760067" y="781194"/>
                    </a:cubicBezTo>
                    <a:cubicBezTo>
                      <a:pt x="1740223" y="783575"/>
                      <a:pt x="1735460" y="841917"/>
                      <a:pt x="1710060" y="859776"/>
                    </a:cubicBezTo>
                    <a:cubicBezTo>
                      <a:pt x="1684660" y="877636"/>
                      <a:pt x="1627908" y="868507"/>
                      <a:pt x="1607667" y="888351"/>
                    </a:cubicBezTo>
                    <a:cubicBezTo>
                      <a:pt x="1587427" y="908195"/>
                      <a:pt x="1592983" y="976457"/>
                      <a:pt x="1588617" y="978838"/>
                    </a:cubicBezTo>
                    <a:cubicBezTo>
                      <a:pt x="1584251" y="981219"/>
                      <a:pt x="1596554" y="920497"/>
                      <a:pt x="1581473" y="902638"/>
                    </a:cubicBezTo>
                    <a:cubicBezTo>
                      <a:pt x="1566392" y="884779"/>
                      <a:pt x="1489398" y="876048"/>
                      <a:pt x="1498129" y="871682"/>
                    </a:cubicBezTo>
                    <a:cubicBezTo>
                      <a:pt x="1506860" y="867316"/>
                      <a:pt x="1596951" y="883985"/>
                      <a:pt x="1633860" y="876444"/>
                    </a:cubicBezTo>
                    <a:cubicBezTo>
                      <a:pt x="1670769" y="868903"/>
                      <a:pt x="1696963" y="845885"/>
                      <a:pt x="1719585" y="826438"/>
                    </a:cubicBezTo>
                    <a:cubicBezTo>
                      <a:pt x="1742207" y="806991"/>
                      <a:pt x="1752130" y="778813"/>
                      <a:pt x="1769592" y="759763"/>
                    </a:cubicBezTo>
                    <a:cubicBezTo>
                      <a:pt x="1787054" y="740713"/>
                      <a:pt x="1825551" y="730394"/>
                      <a:pt x="1824360" y="712138"/>
                    </a:cubicBezTo>
                    <a:cubicBezTo>
                      <a:pt x="1823169" y="693882"/>
                      <a:pt x="1795389" y="653401"/>
                      <a:pt x="1762448" y="650226"/>
                    </a:cubicBezTo>
                    <a:cubicBezTo>
                      <a:pt x="1729507" y="647051"/>
                      <a:pt x="1627511" y="696660"/>
                      <a:pt x="1626717" y="693088"/>
                    </a:cubicBezTo>
                    <a:cubicBezTo>
                      <a:pt x="1625923" y="689516"/>
                      <a:pt x="1736651" y="656178"/>
                      <a:pt x="1757685" y="628794"/>
                    </a:cubicBezTo>
                    <a:cubicBezTo>
                      <a:pt x="1778719" y="601410"/>
                      <a:pt x="1765623" y="551007"/>
                      <a:pt x="1752923" y="528782"/>
                    </a:cubicBezTo>
                    <a:cubicBezTo>
                      <a:pt x="1740223" y="506557"/>
                      <a:pt x="1696169" y="509731"/>
                      <a:pt x="1681485" y="495444"/>
                    </a:cubicBezTo>
                    <a:cubicBezTo>
                      <a:pt x="1666801" y="481156"/>
                      <a:pt x="1671167" y="465282"/>
                      <a:pt x="1664817" y="443057"/>
                    </a:cubicBezTo>
                    <a:cubicBezTo>
                      <a:pt x="1658467" y="420832"/>
                      <a:pt x="1659260" y="371222"/>
                      <a:pt x="1643385" y="362094"/>
                    </a:cubicBezTo>
                    <a:cubicBezTo>
                      <a:pt x="1627510" y="352966"/>
                      <a:pt x="1582664" y="372016"/>
                      <a:pt x="1569567" y="388288"/>
                    </a:cubicBezTo>
                    <a:cubicBezTo>
                      <a:pt x="1556470" y="404560"/>
                      <a:pt x="1560042" y="439485"/>
                      <a:pt x="1564804" y="459726"/>
                    </a:cubicBezTo>
                    <a:cubicBezTo>
                      <a:pt x="1569567" y="479967"/>
                      <a:pt x="1595364" y="482348"/>
                      <a:pt x="1598142" y="509732"/>
                    </a:cubicBezTo>
                    <a:cubicBezTo>
                      <a:pt x="1600920" y="537116"/>
                      <a:pt x="1585442" y="605379"/>
                      <a:pt x="1581473" y="624032"/>
                    </a:cubicBezTo>
                    <a:cubicBezTo>
                      <a:pt x="1577504" y="642685"/>
                      <a:pt x="1575123" y="634351"/>
                      <a:pt x="1574329" y="621651"/>
                    </a:cubicBezTo>
                    <a:cubicBezTo>
                      <a:pt x="1573535" y="608951"/>
                      <a:pt x="1582266" y="574422"/>
                      <a:pt x="1576710" y="547832"/>
                    </a:cubicBezTo>
                    <a:cubicBezTo>
                      <a:pt x="1571154" y="521242"/>
                      <a:pt x="1552501" y="490285"/>
                      <a:pt x="1540992" y="462107"/>
                    </a:cubicBezTo>
                    <a:cubicBezTo>
                      <a:pt x="1529483" y="433929"/>
                      <a:pt x="1522735" y="394638"/>
                      <a:pt x="1507654" y="378763"/>
                    </a:cubicBezTo>
                    <a:cubicBezTo>
                      <a:pt x="1492573" y="362888"/>
                      <a:pt x="1462013" y="356935"/>
                      <a:pt x="1450504" y="366857"/>
                    </a:cubicBezTo>
                    <a:cubicBezTo>
                      <a:pt x="1438995" y="376779"/>
                      <a:pt x="1440582" y="417656"/>
                      <a:pt x="1438598" y="438294"/>
                    </a:cubicBezTo>
                    <a:cubicBezTo>
                      <a:pt x="1436614" y="458932"/>
                      <a:pt x="1450901" y="485126"/>
                      <a:pt x="1438598" y="490682"/>
                    </a:cubicBezTo>
                    <a:cubicBezTo>
                      <a:pt x="1426295" y="496238"/>
                      <a:pt x="1380654" y="462901"/>
                      <a:pt x="1364779" y="471632"/>
                    </a:cubicBezTo>
                    <a:cubicBezTo>
                      <a:pt x="1348904" y="480363"/>
                      <a:pt x="1344142" y="513700"/>
                      <a:pt x="1343348" y="543069"/>
                    </a:cubicBezTo>
                    <a:cubicBezTo>
                      <a:pt x="1342554" y="572438"/>
                      <a:pt x="1358033" y="620857"/>
                      <a:pt x="1360017" y="647844"/>
                    </a:cubicBezTo>
                    <a:cubicBezTo>
                      <a:pt x="1362001" y="674831"/>
                      <a:pt x="1361207" y="713725"/>
                      <a:pt x="1355254" y="704994"/>
                    </a:cubicBezTo>
                    <a:cubicBezTo>
                      <a:pt x="1349301" y="696263"/>
                      <a:pt x="1335014" y="599029"/>
                      <a:pt x="1324298" y="595457"/>
                    </a:cubicBezTo>
                    <a:cubicBezTo>
                      <a:pt x="1313582" y="591885"/>
                      <a:pt x="1308026" y="662132"/>
                      <a:pt x="1290960" y="683563"/>
                    </a:cubicBezTo>
                    <a:cubicBezTo>
                      <a:pt x="1273894" y="704994"/>
                      <a:pt x="1236588" y="705788"/>
                      <a:pt x="1221904" y="724044"/>
                    </a:cubicBezTo>
                    <a:cubicBezTo>
                      <a:pt x="1207220" y="742300"/>
                      <a:pt x="1208410" y="773257"/>
                      <a:pt x="1202854" y="793101"/>
                    </a:cubicBezTo>
                    <a:cubicBezTo>
                      <a:pt x="1197298" y="812945"/>
                      <a:pt x="1193726" y="848266"/>
                      <a:pt x="1188567" y="843107"/>
                    </a:cubicBezTo>
                    <a:cubicBezTo>
                      <a:pt x="1183408" y="837948"/>
                      <a:pt x="1187376" y="780400"/>
                      <a:pt x="1171898" y="762144"/>
                    </a:cubicBezTo>
                    <a:cubicBezTo>
                      <a:pt x="1156420" y="743888"/>
                      <a:pt x="1086967" y="744285"/>
                      <a:pt x="1095698" y="733569"/>
                    </a:cubicBezTo>
                    <a:cubicBezTo>
                      <a:pt x="1104429" y="722854"/>
                      <a:pt x="1202457" y="715710"/>
                      <a:pt x="1224285" y="697851"/>
                    </a:cubicBezTo>
                    <a:cubicBezTo>
                      <a:pt x="1246113" y="679992"/>
                      <a:pt x="1240161" y="634747"/>
                      <a:pt x="1226667" y="626413"/>
                    </a:cubicBezTo>
                    <a:cubicBezTo>
                      <a:pt x="1213173" y="618078"/>
                      <a:pt x="1140545" y="652606"/>
                      <a:pt x="1143323" y="647844"/>
                    </a:cubicBezTo>
                    <a:cubicBezTo>
                      <a:pt x="1146101" y="643082"/>
                      <a:pt x="1219523" y="620460"/>
                      <a:pt x="1243335" y="597838"/>
                    </a:cubicBezTo>
                    <a:cubicBezTo>
                      <a:pt x="1267147" y="575216"/>
                      <a:pt x="1293739" y="520844"/>
                      <a:pt x="1286198" y="512113"/>
                    </a:cubicBezTo>
                    <a:cubicBezTo>
                      <a:pt x="1278658" y="503382"/>
                      <a:pt x="1220317" y="534735"/>
                      <a:pt x="1198092" y="545451"/>
                    </a:cubicBezTo>
                    <a:cubicBezTo>
                      <a:pt x="1175867" y="556167"/>
                      <a:pt x="1163960" y="564501"/>
                      <a:pt x="1152848" y="576407"/>
                    </a:cubicBezTo>
                    <a:cubicBezTo>
                      <a:pt x="1141736" y="588313"/>
                      <a:pt x="1129433" y="625222"/>
                      <a:pt x="1131417" y="616888"/>
                    </a:cubicBezTo>
                    <a:cubicBezTo>
                      <a:pt x="1133401" y="608554"/>
                      <a:pt x="1140545" y="548626"/>
                      <a:pt x="1164754" y="526401"/>
                    </a:cubicBezTo>
                    <a:cubicBezTo>
                      <a:pt x="1188963" y="504176"/>
                      <a:pt x="1245320" y="498619"/>
                      <a:pt x="1276673" y="483538"/>
                    </a:cubicBezTo>
                    <a:cubicBezTo>
                      <a:pt x="1308026" y="468457"/>
                      <a:pt x="1332633" y="455756"/>
                      <a:pt x="1352873" y="435913"/>
                    </a:cubicBezTo>
                    <a:cubicBezTo>
                      <a:pt x="1373113" y="416070"/>
                      <a:pt x="1397323" y="389082"/>
                      <a:pt x="1398117" y="364476"/>
                    </a:cubicBezTo>
                    <a:cubicBezTo>
                      <a:pt x="1398911" y="339870"/>
                      <a:pt x="1382638" y="286292"/>
                      <a:pt x="1357635" y="288276"/>
                    </a:cubicBezTo>
                    <a:cubicBezTo>
                      <a:pt x="1332632" y="290260"/>
                      <a:pt x="1284610" y="356142"/>
                      <a:pt x="1248098" y="376382"/>
                    </a:cubicBezTo>
                    <a:cubicBezTo>
                      <a:pt x="1211586" y="396622"/>
                      <a:pt x="1136576" y="415672"/>
                      <a:pt x="1138560" y="409719"/>
                    </a:cubicBezTo>
                    <a:cubicBezTo>
                      <a:pt x="1140544" y="403766"/>
                      <a:pt x="1236588" y="375985"/>
                      <a:pt x="1260004" y="340663"/>
                    </a:cubicBezTo>
                    <a:cubicBezTo>
                      <a:pt x="1283420" y="305341"/>
                      <a:pt x="1290166" y="225966"/>
                      <a:pt x="1279054" y="197788"/>
                    </a:cubicBezTo>
                    <a:cubicBezTo>
                      <a:pt x="1267942" y="169610"/>
                      <a:pt x="1222698" y="154528"/>
                      <a:pt x="1193329" y="171594"/>
                    </a:cubicBezTo>
                    <a:cubicBezTo>
                      <a:pt x="1163960" y="188660"/>
                      <a:pt x="1114748" y="282720"/>
                      <a:pt x="1102842" y="300182"/>
                    </a:cubicBezTo>
                    <a:cubicBezTo>
                      <a:pt x="1090936" y="317644"/>
                      <a:pt x="1125464" y="313278"/>
                      <a:pt x="1121892" y="276369"/>
                    </a:cubicBezTo>
                    <a:cubicBezTo>
                      <a:pt x="1118320" y="239460"/>
                      <a:pt x="1102444" y="114841"/>
                      <a:pt x="1081410" y="78726"/>
                    </a:cubicBezTo>
                    <a:cubicBezTo>
                      <a:pt x="1060376" y="42611"/>
                      <a:pt x="1011957" y="29514"/>
                      <a:pt x="995685" y="59676"/>
                    </a:cubicBezTo>
                    <a:cubicBezTo>
                      <a:pt x="979413" y="89838"/>
                      <a:pt x="985763" y="191439"/>
                      <a:pt x="983779" y="259701"/>
                    </a:cubicBezTo>
                    <a:cubicBezTo>
                      <a:pt x="981795" y="327963"/>
                      <a:pt x="983382" y="420039"/>
                      <a:pt x="983779" y="469251"/>
                    </a:cubicBezTo>
                    <a:cubicBezTo>
                      <a:pt x="984176" y="518463"/>
                      <a:pt x="988938" y="569660"/>
                      <a:pt x="986160" y="554976"/>
                    </a:cubicBezTo>
                    <a:cubicBezTo>
                      <a:pt x="983382" y="540292"/>
                      <a:pt x="973857" y="441072"/>
                      <a:pt x="967110" y="381144"/>
                    </a:cubicBezTo>
                    <a:cubicBezTo>
                      <a:pt x="960363" y="321216"/>
                      <a:pt x="952426" y="243032"/>
                      <a:pt x="945679" y="195407"/>
                    </a:cubicBezTo>
                    <a:cubicBezTo>
                      <a:pt x="938932" y="147782"/>
                      <a:pt x="942107" y="120794"/>
                      <a:pt x="926629" y="95394"/>
                    </a:cubicBezTo>
                    <a:cubicBezTo>
                      <a:pt x="911151" y="69994"/>
                      <a:pt x="876226" y="54119"/>
                      <a:pt x="852810" y="43007"/>
                    </a:cubicBezTo>
                    <a:cubicBezTo>
                      <a:pt x="829394" y="31894"/>
                      <a:pt x="807963" y="34275"/>
                      <a:pt x="786135" y="28719"/>
                    </a:cubicBezTo>
                    <a:cubicBezTo>
                      <a:pt x="764307" y="23163"/>
                      <a:pt x="737320" y="10066"/>
                      <a:pt x="721842" y="9669"/>
                    </a:cubicBezTo>
                    <a:cubicBezTo>
                      <a:pt x="706364" y="9272"/>
                      <a:pt x="694061" y="7288"/>
                      <a:pt x="693267" y="26338"/>
                    </a:cubicBezTo>
                    <a:cubicBezTo>
                      <a:pt x="692473" y="45388"/>
                      <a:pt x="705967" y="91028"/>
                      <a:pt x="717079" y="123969"/>
                    </a:cubicBezTo>
                    <a:cubicBezTo>
                      <a:pt x="728191" y="156910"/>
                      <a:pt x="748829" y="184691"/>
                      <a:pt x="759942" y="223982"/>
                    </a:cubicBezTo>
                    <a:cubicBezTo>
                      <a:pt x="771054" y="263273"/>
                      <a:pt x="776610" y="318438"/>
                      <a:pt x="783754" y="359713"/>
                    </a:cubicBezTo>
                    <a:cubicBezTo>
                      <a:pt x="790898" y="400988"/>
                      <a:pt x="794867" y="435913"/>
                      <a:pt x="802804" y="471632"/>
                    </a:cubicBezTo>
                    <a:cubicBezTo>
                      <a:pt x="810741" y="507351"/>
                      <a:pt x="827410" y="543070"/>
                      <a:pt x="831379" y="574026"/>
                    </a:cubicBezTo>
                    <a:cubicBezTo>
                      <a:pt x="835348" y="604982"/>
                      <a:pt x="817489" y="668879"/>
                      <a:pt x="817092" y="662132"/>
                    </a:cubicBezTo>
                    <a:close/>
                  </a:path>
                </a:pathLst>
              </a:custGeom>
              <a:solidFill>
                <a:srgbClr val="FFC72C">
                  <a:lumMod val="20000"/>
                  <a:lumOff val="80000"/>
                </a:srgbClr>
              </a:solidFill>
              <a:ln w="6350" cap="flat" cmpd="sng" algn="ctr">
                <a:solidFill>
                  <a:srgbClr val="FFC72C">
                    <a:lumMod val="50000"/>
                  </a:srgbClr>
                </a:solidFill>
                <a:prstDash val="solid"/>
                <a:miter lim="800000"/>
              </a:ln>
              <a:effectLst>
                <a:innerShdw blurRad="317500">
                  <a:prstClr val="black">
                    <a:alpha val="31000"/>
                  </a:prstClr>
                </a:innerShdw>
              </a:effectLst>
            </p:spPr>
            <p:txBody>
              <a:bodyPr rtlCol="0" anchor="ctr"/>
              <a:lstStyle/>
              <a:p>
                <a:pPr algn="ctr"/>
                <a:endParaRPr lang="en-US" sz="2800" kern="0">
                  <a:solidFill>
                    <a:srgbClr val="FFFFFF"/>
                  </a:solidFill>
                  <a:latin typeface="+mj-lt"/>
                </a:endParaRPr>
              </a:p>
            </p:txBody>
          </p:sp>
        </p:grpSp>
        <p:sp>
          <p:nvSpPr>
            <p:cNvPr id="128" name="Freeform 127"/>
            <p:cNvSpPr/>
            <p:nvPr/>
          </p:nvSpPr>
          <p:spPr>
            <a:xfrm rot="492214" flipH="1">
              <a:off x="5491223" y="2750444"/>
              <a:ext cx="682643" cy="1931530"/>
            </a:xfrm>
            <a:custGeom>
              <a:avLst/>
              <a:gdLst>
                <a:gd name="connsiteX0" fmla="*/ 237498 w 1340170"/>
                <a:gd name="connsiteY0" fmla="*/ 1760 h 3791998"/>
                <a:gd name="connsiteX1" fmla="*/ 88277 w 1340170"/>
                <a:gd name="connsiteY1" fmla="*/ 49810 h 3791998"/>
                <a:gd name="connsiteX2" fmla="*/ 260306 w 1340170"/>
                <a:gd name="connsiteY2" fmla="*/ 379541 h 3791998"/>
                <a:gd name="connsiteX3" fmla="*/ 263476 w 1340170"/>
                <a:gd name="connsiteY3" fmla="*/ 381240 h 3791998"/>
                <a:gd name="connsiteX4" fmla="*/ 154837 w 1340170"/>
                <a:gd name="connsiteY4" fmla="*/ 481240 h 3791998"/>
                <a:gd name="connsiteX5" fmla="*/ 572623 w 1340170"/>
                <a:gd name="connsiteY5" fmla="*/ 2168150 h 3791998"/>
                <a:gd name="connsiteX6" fmla="*/ 619132 w 1340170"/>
                <a:gd name="connsiteY6" fmla="*/ 2394911 h 3791998"/>
                <a:gd name="connsiteX7" fmla="*/ 974644 w 1340170"/>
                <a:gd name="connsiteY7" fmla="*/ 3082550 h 3791998"/>
                <a:gd name="connsiteX8" fmla="*/ 1124417 w 1340170"/>
                <a:gd name="connsiteY8" fmla="*/ 3768350 h 3791998"/>
                <a:gd name="connsiteX9" fmla="*/ 1329368 w 1340170"/>
                <a:gd name="connsiteY9" fmla="*/ 3791998 h 3791998"/>
                <a:gd name="connsiteX10" fmla="*/ 1321486 w 1340170"/>
                <a:gd name="connsiteY10" fmla="*/ 3610695 h 3791998"/>
                <a:gd name="connsiteX11" fmla="*/ 1266306 w 1340170"/>
                <a:gd name="connsiteY11" fmla="*/ 2601702 h 3791998"/>
                <a:gd name="connsiteX12" fmla="*/ 1148065 w 1340170"/>
                <a:gd name="connsiteY12" fmla="*/ 1703067 h 3791998"/>
                <a:gd name="connsiteX13" fmla="*/ 943113 w 1340170"/>
                <a:gd name="connsiteY13" fmla="*/ 835964 h 3791998"/>
                <a:gd name="connsiteX14" fmla="*/ 679287 w 1340170"/>
                <a:gd name="connsiteY14" fmla="*/ 389419 h 3791998"/>
                <a:gd name="connsiteX15" fmla="*/ 646063 w 1340170"/>
                <a:gd name="connsiteY15" fmla="*/ 364625 h 3791998"/>
                <a:gd name="connsiteX16" fmla="*/ 647190 w 1340170"/>
                <a:gd name="connsiteY16" fmla="*/ 349179 h 3791998"/>
                <a:gd name="connsiteX17" fmla="*/ 457976 w 1340170"/>
                <a:gd name="connsiteY17" fmla="*/ 90289 h 3791998"/>
                <a:gd name="connsiteX18" fmla="*/ 237498 w 1340170"/>
                <a:gd name="connsiteY18" fmla="*/ 1760 h 3791998"/>
                <a:gd name="connsiteX0" fmla="*/ 237498 w 1340170"/>
                <a:gd name="connsiteY0" fmla="*/ 1760 h 3791998"/>
                <a:gd name="connsiteX1" fmla="*/ 88277 w 1340170"/>
                <a:gd name="connsiteY1" fmla="*/ 49810 h 3791998"/>
                <a:gd name="connsiteX2" fmla="*/ 260306 w 1340170"/>
                <a:gd name="connsiteY2" fmla="*/ 379541 h 3791998"/>
                <a:gd name="connsiteX3" fmla="*/ 263476 w 1340170"/>
                <a:gd name="connsiteY3" fmla="*/ 381240 h 3791998"/>
                <a:gd name="connsiteX4" fmla="*/ 154837 w 1340170"/>
                <a:gd name="connsiteY4" fmla="*/ 481240 h 3791998"/>
                <a:gd name="connsiteX5" fmla="*/ 572623 w 1340170"/>
                <a:gd name="connsiteY5" fmla="*/ 2168150 h 3791998"/>
                <a:gd name="connsiteX6" fmla="*/ 619132 w 1340170"/>
                <a:gd name="connsiteY6" fmla="*/ 2394911 h 3791998"/>
                <a:gd name="connsiteX7" fmla="*/ 974644 w 1340170"/>
                <a:gd name="connsiteY7" fmla="*/ 3082550 h 3791998"/>
                <a:gd name="connsiteX8" fmla="*/ 1124417 w 1340170"/>
                <a:gd name="connsiteY8" fmla="*/ 3768350 h 3791998"/>
                <a:gd name="connsiteX9" fmla="*/ 1329368 w 1340170"/>
                <a:gd name="connsiteY9" fmla="*/ 3791998 h 3791998"/>
                <a:gd name="connsiteX10" fmla="*/ 1321486 w 1340170"/>
                <a:gd name="connsiteY10" fmla="*/ 3610695 h 3791998"/>
                <a:gd name="connsiteX11" fmla="*/ 1266306 w 1340170"/>
                <a:gd name="connsiteY11" fmla="*/ 2601702 h 3791998"/>
                <a:gd name="connsiteX12" fmla="*/ 1148065 w 1340170"/>
                <a:gd name="connsiteY12" fmla="*/ 1703067 h 3791998"/>
                <a:gd name="connsiteX13" fmla="*/ 943113 w 1340170"/>
                <a:gd name="connsiteY13" fmla="*/ 835964 h 3791998"/>
                <a:gd name="connsiteX14" fmla="*/ 679287 w 1340170"/>
                <a:gd name="connsiteY14" fmla="*/ 389419 h 3791998"/>
                <a:gd name="connsiteX15" fmla="*/ 646063 w 1340170"/>
                <a:gd name="connsiteY15" fmla="*/ 364625 h 3791998"/>
                <a:gd name="connsiteX16" fmla="*/ 457976 w 1340170"/>
                <a:gd name="connsiteY16" fmla="*/ 90289 h 3791998"/>
                <a:gd name="connsiteX17" fmla="*/ 237498 w 1340170"/>
                <a:gd name="connsiteY17" fmla="*/ 1760 h 3791998"/>
                <a:gd name="connsiteX0" fmla="*/ 237498 w 1340170"/>
                <a:gd name="connsiteY0" fmla="*/ 1760 h 3791998"/>
                <a:gd name="connsiteX1" fmla="*/ 88277 w 1340170"/>
                <a:gd name="connsiteY1" fmla="*/ 49810 h 3791998"/>
                <a:gd name="connsiteX2" fmla="*/ 260306 w 1340170"/>
                <a:gd name="connsiteY2" fmla="*/ 379541 h 3791998"/>
                <a:gd name="connsiteX3" fmla="*/ 263476 w 1340170"/>
                <a:gd name="connsiteY3" fmla="*/ 381240 h 3791998"/>
                <a:gd name="connsiteX4" fmla="*/ 154837 w 1340170"/>
                <a:gd name="connsiteY4" fmla="*/ 481240 h 3791998"/>
                <a:gd name="connsiteX5" fmla="*/ 572623 w 1340170"/>
                <a:gd name="connsiteY5" fmla="*/ 2168150 h 3791998"/>
                <a:gd name="connsiteX6" fmla="*/ 619132 w 1340170"/>
                <a:gd name="connsiteY6" fmla="*/ 2394911 h 3791998"/>
                <a:gd name="connsiteX7" fmla="*/ 974644 w 1340170"/>
                <a:gd name="connsiteY7" fmla="*/ 3082550 h 3791998"/>
                <a:gd name="connsiteX8" fmla="*/ 1124417 w 1340170"/>
                <a:gd name="connsiteY8" fmla="*/ 3768350 h 3791998"/>
                <a:gd name="connsiteX9" fmla="*/ 1329368 w 1340170"/>
                <a:gd name="connsiteY9" fmla="*/ 3791998 h 3791998"/>
                <a:gd name="connsiteX10" fmla="*/ 1321486 w 1340170"/>
                <a:gd name="connsiteY10" fmla="*/ 3610695 h 3791998"/>
                <a:gd name="connsiteX11" fmla="*/ 1266306 w 1340170"/>
                <a:gd name="connsiteY11" fmla="*/ 2601702 h 3791998"/>
                <a:gd name="connsiteX12" fmla="*/ 1148065 w 1340170"/>
                <a:gd name="connsiteY12" fmla="*/ 1703067 h 3791998"/>
                <a:gd name="connsiteX13" fmla="*/ 943113 w 1340170"/>
                <a:gd name="connsiteY13" fmla="*/ 835964 h 3791998"/>
                <a:gd name="connsiteX14" fmla="*/ 679287 w 1340170"/>
                <a:gd name="connsiteY14" fmla="*/ 389419 h 3791998"/>
                <a:gd name="connsiteX15" fmla="*/ 457976 w 1340170"/>
                <a:gd name="connsiteY15" fmla="*/ 90289 h 3791998"/>
                <a:gd name="connsiteX16" fmla="*/ 237498 w 1340170"/>
                <a:gd name="connsiteY16" fmla="*/ 1760 h 3791998"/>
                <a:gd name="connsiteX0" fmla="*/ 237498 w 1340170"/>
                <a:gd name="connsiteY0" fmla="*/ 5860 h 3796098"/>
                <a:gd name="connsiteX1" fmla="*/ 88277 w 1340170"/>
                <a:gd name="connsiteY1" fmla="*/ 53910 h 3796098"/>
                <a:gd name="connsiteX2" fmla="*/ 260306 w 1340170"/>
                <a:gd name="connsiteY2" fmla="*/ 383641 h 3796098"/>
                <a:gd name="connsiteX3" fmla="*/ 263476 w 1340170"/>
                <a:gd name="connsiteY3" fmla="*/ 385340 h 3796098"/>
                <a:gd name="connsiteX4" fmla="*/ 154837 w 1340170"/>
                <a:gd name="connsiteY4" fmla="*/ 485340 h 3796098"/>
                <a:gd name="connsiteX5" fmla="*/ 572623 w 1340170"/>
                <a:gd name="connsiteY5" fmla="*/ 2172250 h 3796098"/>
                <a:gd name="connsiteX6" fmla="*/ 619132 w 1340170"/>
                <a:gd name="connsiteY6" fmla="*/ 2399011 h 3796098"/>
                <a:gd name="connsiteX7" fmla="*/ 974644 w 1340170"/>
                <a:gd name="connsiteY7" fmla="*/ 3086650 h 3796098"/>
                <a:gd name="connsiteX8" fmla="*/ 1124417 w 1340170"/>
                <a:gd name="connsiteY8" fmla="*/ 3772450 h 3796098"/>
                <a:gd name="connsiteX9" fmla="*/ 1329368 w 1340170"/>
                <a:gd name="connsiteY9" fmla="*/ 3796098 h 3796098"/>
                <a:gd name="connsiteX10" fmla="*/ 1321486 w 1340170"/>
                <a:gd name="connsiteY10" fmla="*/ 3614795 h 3796098"/>
                <a:gd name="connsiteX11" fmla="*/ 1266306 w 1340170"/>
                <a:gd name="connsiteY11" fmla="*/ 2605802 h 3796098"/>
                <a:gd name="connsiteX12" fmla="*/ 1148065 w 1340170"/>
                <a:gd name="connsiteY12" fmla="*/ 1707167 h 3796098"/>
                <a:gd name="connsiteX13" fmla="*/ 943113 w 1340170"/>
                <a:gd name="connsiteY13" fmla="*/ 840064 h 3796098"/>
                <a:gd name="connsiteX14" fmla="*/ 457976 w 1340170"/>
                <a:gd name="connsiteY14" fmla="*/ 94389 h 3796098"/>
                <a:gd name="connsiteX15" fmla="*/ 237498 w 1340170"/>
                <a:gd name="connsiteY15" fmla="*/ 5860 h 3796098"/>
                <a:gd name="connsiteX0" fmla="*/ 237498 w 1340170"/>
                <a:gd name="connsiteY0" fmla="*/ 5860 h 3796098"/>
                <a:gd name="connsiteX1" fmla="*/ 88277 w 1340170"/>
                <a:gd name="connsiteY1" fmla="*/ 53910 h 3796098"/>
                <a:gd name="connsiteX2" fmla="*/ 260306 w 1340170"/>
                <a:gd name="connsiteY2" fmla="*/ 383641 h 3796098"/>
                <a:gd name="connsiteX3" fmla="*/ 263476 w 1340170"/>
                <a:gd name="connsiteY3" fmla="*/ 385340 h 3796098"/>
                <a:gd name="connsiteX4" fmla="*/ 154837 w 1340170"/>
                <a:gd name="connsiteY4" fmla="*/ 485340 h 3796098"/>
                <a:gd name="connsiteX5" fmla="*/ 572623 w 1340170"/>
                <a:gd name="connsiteY5" fmla="*/ 2172250 h 3796098"/>
                <a:gd name="connsiteX6" fmla="*/ 619132 w 1340170"/>
                <a:gd name="connsiteY6" fmla="*/ 2399011 h 3796098"/>
                <a:gd name="connsiteX7" fmla="*/ 974644 w 1340170"/>
                <a:gd name="connsiteY7" fmla="*/ 3086650 h 3796098"/>
                <a:gd name="connsiteX8" fmla="*/ 1124417 w 1340170"/>
                <a:gd name="connsiteY8" fmla="*/ 3772450 h 3796098"/>
                <a:gd name="connsiteX9" fmla="*/ 1329368 w 1340170"/>
                <a:gd name="connsiteY9" fmla="*/ 3796098 h 3796098"/>
                <a:gd name="connsiteX10" fmla="*/ 1321486 w 1340170"/>
                <a:gd name="connsiteY10" fmla="*/ 3614795 h 3796098"/>
                <a:gd name="connsiteX11" fmla="*/ 1266306 w 1340170"/>
                <a:gd name="connsiteY11" fmla="*/ 2605802 h 3796098"/>
                <a:gd name="connsiteX12" fmla="*/ 1148065 w 1340170"/>
                <a:gd name="connsiteY12" fmla="*/ 1707167 h 3796098"/>
                <a:gd name="connsiteX13" fmla="*/ 943113 w 1340170"/>
                <a:gd name="connsiteY13" fmla="*/ 840064 h 3796098"/>
                <a:gd name="connsiteX14" fmla="*/ 457976 w 1340170"/>
                <a:gd name="connsiteY14" fmla="*/ 94389 h 3796098"/>
                <a:gd name="connsiteX15" fmla="*/ 237498 w 1340170"/>
                <a:gd name="connsiteY15" fmla="*/ 5860 h 3796098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40170" h="3791999">
                  <a:moveTo>
                    <a:pt x="237498" y="1761"/>
                  </a:moveTo>
                  <a:cubicBezTo>
                    <a:pt x="170595" y="-5564"/>
                    <a:pt x="115569" y="9874"/>
                    <a:pt x="88277" y="49811"/>
                  </a:cubicBezTo>
                  <a:cubicBezTo>
                    <a:pt x="33692" y="129685"/>
                    <a:pt x="110712" y="277311"/>
                    <a:pt x="260306" y="379542"/>
                  </a:cubicBezTo>
                  <a:lnTo>
                    <a:pt x="263476" y="381241"/>
                  </a:lnTo>
                  <a:lnTo>
                    <a:pt x="154837" y="481241"/>
                  </a:lnTo>
                  <a:cubicBezTo>
                    <a:pt x="63022" y="579943"/>
                    <a:pt x="-304859" y="1817456"/>
                    <a:pt x="572623" y="2168151"/>
                  </a:cubicBezTo>
                  <a:cubicBezTo>
                    <a:pt x="564390" y="2229374"/>
                    <a:pt x="574988" y="2272992"/>
                    <a:pt x="619132" y="2394912"/>
                  </a:cubicBezTo>
                  <a:cubicBezTo>
                    <a:pt x="663276" y="2516832"/>
                    <a:pt x="890430" y="2853645"/>
                    <a:pt x="974644" y="3082551"/>
                  </a:cubicBezTo>
                  <a:cubicBezTo>
                    <a:pt x="1058858" y="3311457"/>
                    <a:pt x="1093542" y="3544349"/>
                    <a:pt x="1124417" y="3768351"/>
                  </a:cubicBezTo>
                  <a:lnTo>
                    <a:pt x="1329368" y="3791999"/>
                  </a:lnTo>
                  <a:cubicBezTo>
                    <a:pt x="1353016" y="3767037"/>
                    <a:pt x="1331996" y="3809079"/>
                    <a:pt x="1321486" y="3610696"/>
                  </a:cubicBezTo>
                  <a:cubicBezTo>
                    <a:pt x="1310976" y="3412313"/>
                    <a:pt x="1295209" y="2919641"/>
                    <a:pt x="1266306" y="2601703"/>
                  </a:cubicBezTo>
                  <a:cubicBezTo>
                    <a:pt x="1237403" y="2283765"/>
                    <a:pt x="1201930" y="1997358"/>
                    <a:pt x="1148065" y="1703068"/>
                  </a:cubicBezTo>
                  <a:cubicBezTo>
                    <a:pt x="1094200" y="1408778"/>
                    <a:pt x="1019777" y="1108680"/>
                    <a:pt x="943113" y="835965"/>
                  </a:cubicBezTo>
                  <a:cubicBezTo>
                    <a:pt x="866449" y="563250"/>
                    <a:pt x="983119" y="7106"/>
                    <a:pt x="457976" y="90290"/>
                  </a:cubicBezTo>
                  <a:cubicBezTo>
                    <a:pt x="290182" y="116869"/>
                    <a:pt x="304400" y="9087"/>
                    <a:pt x="237498" y="176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6350">
              <a:solidFill>
                <a:srgbClr val="AB640D"/>
              </a:solidFill>
            </a:ln>
            <a:effectLst>
              <a:innerShdw blurRad="330200">
                <a:schemeClr val="accent2">
                  <a:lumMod val="50000"/>
                  <a:alpha val="60000"/>
                </a:scheme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defRPr/>
              </a:pPr>
              <a:endParaRPr lang="en-US" kern="0">
                <a:solidFill>
                  <a:sysClr val="windowText" lastClr="000000"/>
                </a:solidFill>
                <a:latin typeface="+mj-lt"/>
              </a:endParaRPr>
            </a:p>
          </p:txBody>
        </p:sp>
        <p:sp>
          <p:nvSpPr>
            <p:cNvPr id="134" name="Freeform 133"/>
            <p:cNvSpPr/>
            <p:nvPr/>
          </p:nvSpPr>
          <p:spPr>
            <a:xfrm rot="596902" flipH="1">
              <a:off x="5482254" y="2530687"/>
              <a:ext cx="734130" cy="574771"/>
            </a:xfrm>
            <a:custGeom>
              <a:avLst/>
              <a:gdLst>
                <a:gd name="connsiteX0" fmla="*/ 128718 w 1519617"/>
                <a:gd name="connsiteY0" fmla="*/ 696321 h 1172643"/>
                <a:gd name="connsiteX1" fmla="*/ 371605 w 1519617"/>
                <a:gd name="connsiteY1" fmla="*/ 662984 h 1172643"/>
                <a:gd name="connsiteX2" fmla="*/ 428755 w 1519617"/>
                <a:gd name="connsiteY2" fmla="*/ 672509 h 1172643"/>
                <a:gd name="connsiteX3" fmla="*/ 447805 w 1519617"/>
                <a:gd name="connsiteY3" fmla="*/ 624884 h 1172643"/>
                <a:gd name="connsiteX4" fmla="*/ 509718 w 1519617"/>
                <a:gd name="connsiteY4" fmla="*/ 620121 h 1172643"/>
                <a:gd name="connsiteX5" fmla="*/ 633543 w 1519617"/>
                <a:gd name="connsiteY5" fmla="*/ 586784 h 1172643"/>
                <a:gd name="connsiteX6" fmla="*/ 814518 w 1519617"/>
                <a:gd name="connsiteY6" fmla="*/ 553446 h 1172643"/>
                <a:gd name="connsiteX7" fmla="*/ 1062168 w 1519617"/>
                <a:gd name="connsiteY7" fmla="*/ 472484 h 1172643"/>
                <a:gd name="connsiteX8" fmla="*/ 1224093 w 1519617"/>
                <a:gd name="connsiteY8" fmla="*/ 358184 h 1172643"/>
                <a:gd name="connsiteX9" fmla="*/ 1343155 w 1519617"/>
                <a:gd name="connsiteY9" fmla="*/ 210546 h 1172643"/>
                <a:gd name="connsiteX10" fmla="*/ 1405068 w 1519617"/>
                <a:gd name="connsiteY10" fmla="*/ 58146 h 1172643"/>
                <a:gd name="connsiteX11" fmla="*/ 1409830 w 1519617"/>
                <a:gd name="connsiteY11" fmla="*/ 5759 h 1172643"/>
                <a:gd name="connsiteX12" fmla="*/ 1476505 w 1519617"/>
                <a:gd name="connsiteY12" fmla="*/ 181971 h 1172643"/>
                <a:gd name="connsiteX13" fmla="*/ 1519368 w 1519617"/>
                <a:gd name="connsiteY13" fmla="*/ 343896 h 1172643"/>
                <a:gd name="connsiteX14" fmla="*/ 1457455 w 1519617"/>
                <a:gd name="connsiteY14" fmla="*/ 458196 h 1172643"/>
                <a:gd name="connsiteX15" fmla="*/ 1386018 w 1519617"/>
                <a:gd name="connsiteY15" fmla="*/ 496296 h 1172643"/>
                <a:gd name="connsiteX16" fmla="*/ 1400305 w 1519617"/>
                <a:gd name="connsiteY16" fmla="*/ 577259 h 1172643"/>
                <a:gd name="connsiteX17" fmla="*/ 1343155 w 1519617"/>
                <a:gd name="connsiteY17" fmla="*/ 658221 h 1172643"/>
                <a:gd name="connsiteX18" fmla="*/ 1286005 w 1519617"/>
                <a:gd name="connsiteY18" fmla="*/ 767759 h 1172643"/>
                <a:gd name="connsiteX19" fmla="*/ 1209805 w 1519617"/>
                <a:gd name="connsiteY19" fmla="*/ 839196 h 1172643"/>
                <a:gd name="connsiteX20" fmla="*/ 1076455 w 1519617"/>
                <a:gd name="connsiteY20" fmla="*/ 839196 h 1172643"/>
                <a:gd name="connsiteX21" fmla="*/ 1005018 w 1519617"/>
                <a:gd name="connsiteY21" fmla="*/ 915396 h 1172643"/>
                <a:gd name="connsiteX22" fmla="*/ 876430 w 1519617"/>
                <a:gd name="connsiteY22" fmla="*/ 939209 h 1172643"/>
                <a:gd name="connsiteX23" fmla="*/ 800230 w 1519617"/>
                <a:gd name="connsiteY23" fmla="*/ 934446 h 1172643"/>
                <a:gd name="connsiteX24" fmla="*/ 671643 w 1519617"/>
                <a:gd name="connsiteY24" fmla="*/ 1005884 h 1172643"/>
                <a:gd name="connsiteX25" fmla="*/ 509718 w 1519617"/>
                <a:gd name="connsiteY25" fmla="*/ 1005884 h 1172643"/>
                <a:gd name="connsiteX26" fmla="*/ 452568 w 1519617"/>
                <a:gd name="connsiteY26" fmla="*/ 1058271 h 1172643"/>
                <a:gd name="connsiteX27" fmla="*/ 314455 w 1519617"/>
                <a:gd name="connsiteY27" fmla="*/ 1148759 h 1172643"/>
                <a:gd name="connsiteX28" fmla="*/ 204918 w 1519617"/>
                <a:gd name="connsiteY28" fmla="*/ 1172571 h 1172643"/>
                <a:gd name="connsiteX29" fmla="*/ 52518 w 1519617"/>
                <a:gd name="connsiteY29" fmla="*/ 1143996 h 1172643"/>
                <a:gd name="connsiteX30" fmla="*/ 130 w 1519617"/>
                <a:gd name="connsiteY30" fmla="*/ 1029696 h 1172643"/>
                <a:gd name="connsiteX31" fmla="*/ 38230 w 1519617"/>
                <a:gd name="connsiteY31" fmla="*/ 915396 h 1172643"/>
                <a:gd name="connsiteX32" fmla="*/ 57280 w 1519617"/>
                <a:gd name="connsiteY32" fmla="*/ 753471 h 1172643"/>
                <a:gd name="connsiteX33" fmla="*/ 128718 w 1519617"/>
                <a:gd name="connsiteY33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28755 w 1497766"/>
                <a:gd name="connsiteY2" fmla="*/ 672509 h 1172643"/>
                <a:gd name="connsiteX3" fmla="*/ 447805 w 1497766"/>
                <a:gd name="connsiteY3" fmla="*/ 624884 h 1172643"/>
                <a:gd name="connsiteX4" fmla="*/ 509718 w 1497766"/>
                <a:gd name="connsiteY4" fmla="*/ 620121 h 1172643"/>
                <a:gd name="connsiteX5" fmla="*/ 633543 w 1497766"/>
                <a:gd name="connsiteY5" fmla="*/ 586784 h 1172643"/>
                <a:gd name="connsiteX6" fmla="*/ 814518 w 1497766"/>
                <a:gd name="connsiteY6" fmla="*/ 553446 h 1172643"/>
                <a:gd name="connsiteX7" fmla="*/ 1062168 w 1497766"/>
                <a:gd name="connsiteY7" fmla="*/ 472484 h 1172643"/>
                <a:gd name="connsiteX8" fmla="*/ 1224093 w 1497766"/>
                <a:gd name="connsiteY8" fmla="*/ 358184 h 1172643"/>
                <a:gd name="connsiteX9" fmla="*/ 1343155 w 1497766"/>
                <a:gd name="connsiteY9" fmla="*/ 210546 h 1172643"/>
                <a:gd name="connsiteX10" fmla="*/ 1405068 w 1497766"/>
                <a:gd name="connsiteY10" fmla="*/ 58146 h 1172643"/>
                <a:gd name="connsiteX11" fmla="*/ 1409830 w 1497766"/>
                <a:gd name="connsiteY11" fmla="*/ 5759 h 1172643"/>
                <a:gd name="connsiteX12" fmla="*/ 1476505 w 1497766"/>
                <a:gd name="connsiteY12" fmla="*/ 181971 h 1172643"/>
                <a:gd name="connsiteX13" fmla="*/ 1497143 w 1497766"/>
                <a:gd name="connsiteY13" fmla="*/ 343896 h 1172643"/>
                <a:gd name="connsiteX14" fmla="*/ 1457455 w 1497766"/>
                <a:gd name="connsiteY14" fmla="*/ 458196 h 1172643"/>
                <a:gd name="connsiteX15" fmla="*/ 1386018 w 1497766"/>
                <a:gd name="connsiteY15" fmla="*/ 496296 h 1172643"/>
                <a:gd name="connsiteX16" fmla="*/ 1400305 w 1497766"/>
                <a:gd name="connsiteY16" fmla="*/ 577259 h 1172643"/>
                <a:gd name="connsiteX17" fmla="*/ 1343155 w 1497766"/>
                <a:gd name="connsiteY17" fmla="*/ 658221 h 1172643"/>
                <a:gd name="connsiteX18" fmla="*/ 1286005 w 1497766"/>
                <a:gd name="connsiteY18" fmla="*/ 767759 h 1172643"/>
                <a:gd name="connsiteX19" fmla="*/ 1209805 w 1497766"/>
                <a:gd name="connsiteY19" fmla="*/ 839196 h 1172643"/>
                <a:gd name="connsiteX20" fmla="*/ 1076455 w 1497766"/>
                <a:gd name="connsiteY20" fmla="*/ 839196 h 1172643"/>
                <a:gd name="connsiteX21" fmla="*/ 1005018 w 1497766"/>
                <a:gd name="connsiteY21" fmla="*/ 915396 h 1172643"/>
                <a:gd name="connsiteX22" fmla="*/ 876430 w 1497766"/>
                <a:gd name="connsiteY22" fmla="*/ 939209 h 1172643"/>
                <a:gd name="connsiteX23" fmla="*/ 800230 w 1497766"/>
                <a:gd name="connsiteY23" fmla="*/ 934446 h 1172643"/>
                <a:gd name="connsiteX24" fmla="*/ 671643 w 1497766"/>
                <a:gd name="connsiteY24" fmla="*/ 1005884 h 1172643"/>
                <a:gd name="connsiteX25" fmla="*/ 509718 w 1497766"/>
                <a:gd name="connsiteY25" fmla="*/ 1005884 h 1172643"/>
                <a:gd name="connsiteX26" fmla="*/ 452568 w 1497766"/>
                <a:gd name="connsiteY26" fmla="*/ 1058271 h 1172643"/>
                <a:gd name="connsiteX27" fmla="*/ 314455 w 1497766"/>
                <a:gd name="connsiteY27" fmla="*/ 1148759 h 1172643"/>
                <a:gd name="connsiteX28" fmla="*/ 204918 w 1497766"/>
                <a:gd name="connsiteY28" fmla="*/ 1172571 h 1172643"/>
                <a:gd name="connsiteX29" fmla="*/ 52518 w 1497766"/>
                <a:gd name="connsiteY29" fmla="*/ 1143996 h 1172643"/>
                <a:gd name="connsiteX30" fmla="*/ 130 w 1497766"/>
                <a:gd name="connsiteY30" fmla="*/ 1029696 h 1172643"/>
                <a:gd name="connsiteX31" fmla="*/ 38230 w 1497766"/>
                <a:gd name="connsiteY31" fmla="*/ 915396 h 1172643"/>
                <a:gd name="connsiteX32" fmla="*/ 57280 w 1497766"/>
                <a:gd name="connsiteY32" fmla="*/ 753471 h 1172643"/>
                <a:gd name="connsiteX33" fmla="*/ 128718 w 1497766"/>
                <a:gd name="connsiteY33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28755 w 1497766"/>
                <a:gd name="connsiteY2" fmla="*/ 672509 h 1172643"/>
                <a:gd name="connsiteX3" fmla="*/ 447805 w 1497766"/>
                <a:gd name="connsiteY3" fmla="*/ 624884 h 1172643"/>
                <a:gd name="connsiteX4" fmla="*/ 509718 w 1497766"/>
                <a:gd name="connsiteY4" fmla="*/ 620121 h 1172643"/>
                <a:gd name="connsiteX5" fmla="*/ 633543 w 1497766"/>
                <a:gd name="connsiteY5" fmla="*/ 586784 h 1172643"/>
                <a:gd name="connsiteX6" fmla="*/ 839918 w 1497766"/>
                <a:gd name="connsiteY6" fmla="*/ 556621 h 1172643"/>
                <a:gd name="connsiteX7" fmla="*/ 1062168 w 1497766"/>
                <a:gd name="connsiteY7" fmla="*/ 472484 h 1172643"/>
                <a:gd name="connsiteX8" fmla="*/ 1224093 w 1497766"/>
                <a:gd name="connsiteY8" fmla="*/ 358184 h 1172643"/>
                <a:gd name="connsiteX9" fmla="*/ 1343155 w 1497766"/>
                <a:gd name="connsiteY9" fmla="*/ 210546 h 1172643"/>
                <a:gd name="connsiteX10" fmla="*/ 1405068 w 1497766"/>
                <a:gd name="connsiteY10" fmla="*/ 58146 h 1172643"/>
                <a:gd name="connsiteX11" fmla="*/ 1409830 w 1497766"/>
                <a:gd name="connsiteY11" fmla="*/ 5759 h 1172643"/>
                <a:gd name="connsiteX12" fmla="*/ 1476505 w 1497766"/>
                <a:gd name="connsiteY12" fmla="*/ 181971 h 1172643"/>
                <a:gd name="connsiteX13" fmla="*/ 1497143 w 1497766"/>
                <a:gd name="connsiteY13" fmla="*/ 343896 h 1172643"/>
                <a:gd name="connsiteX14" fmla="*/ 1457455 w 1497766"/>
                <a:gd name="connsiteY14" fmla="*/ 458196 h 1172643"/>
                <a:gd name="connsiteX15" fmla="*/ 1386018 w 1497766"/>
                <a:gd name="connsiteY15" fmla="*/ 496296 h 1172643"/>
                <a:gd name="connsiteX16" fmla="*/ 1400305 w 1497766"/>
                <a:gd name="connsiteY16" fmla="*/ 577259 h 1172643"/>
                <a:gd name="connsiteX17" fmla="*/ 1343155 w 1497766"/>
                <a:gd name="connsiteY17" fmla="*/ 658221 h 1172643"/>
                <a:gd name="connsiteX18" fmla="*/ 1286005 w 1497766"/>
                <a:gd name="connsiteY18" fmla="*/ 767759 h 1172643"/>
                <a:gd name="connsiteX19" fmla="*/ 1209805 w 1497766"/>
                <a:gd name="connsiteY19" fmla="*/ 839196 h 1172643"/>
                <a:gd name="connsiteX20" fmla="*/ 1076455 w 1497766"/>
                <a:gd name="connsiteY20" fmla="*/ 839196 h 1172643"/>
                <a:gd name="connsiteX21" fmla="*/ 1005018 w 1497766"/>
                <a:gd name="connsiteY21" fmla="*/ 915396 h 1172643"/>
                <a:gd name="connsiteX22" fmla="*/ 876430 w 1497766"/>
                <a:gd name="connsiteY22" fmla="*/ 939209 h 1172643"/>
                <a:gd name="connsiteX23" fmla="*/ 800230 w 1497766"/>
                <a:gd name="connsiteY23" fmla="*/ 934446 h 1172643"/>
                <a:gd name="connsiteX24" fmla="*/ 671643 w 1497766"/>
                <a:gd name="connsiteY24" fmla="*/ 1005884 h 1172643"/>
                <a:gd name="connsiteX25" fmla="*/ 509718 w 1497766"/>
                <a:gd name="connsiteY25" fmla="*/ 1005884 h 1172643"/>
                <a:gd name="connsiteX26" fmla="*/ 452568 w 1497766"/>
                <a:gd name="connsiteY26" fmla="*/ 1058271 h 1172643"/>
                <a:gd name="connsiteX27" fmla="*/ 314455 w 1497766"/>
                <a:gd name="connsiteY27" fmla="*/ 1148759 h 1172643"/>
                <a:gd name="connsiteX28" fmla="*/ 204918 w 1497766"/>
                <a:gd name="connsiteY28" fmla="*/ 1172571 h 1172643"/>
                <a:gd name="connsiteX29" fmla="*/ 52518 w 1497766"/>
                <a:gd name="connsiteY29" fmla="*/ 1143996 h 1172643"/>
                <a:gd name="connsiteX30" fmla="*/ 130 w 1497766"/>
                <a:gd name="connsiteY30" fmla="*/ 1029696 h 1172643"/>
                <a:gd name="connsiteX31" fmla="*/ 38230 w 1497766"/>
                <a:gd name="connsiteY31" fmla="*/ 915396 h 1172643"/>
                <a:gd name="connsiteX32" fmla="*/ 57280 w 1497766"/>
                <a:gd name="connsiteY32" fmla="*/ 753471 h 1172643"/>
                <a:gd name="connsiteX33" fmla="*/ 128718 w 1497766"/>
                <a:gd name="connsiteY33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28755 w 1497766"/>
                <a:gd name="connsiteY2" fmla="*/ 672509 h 1172643"/>
                <a:gd name="connsiteX3" fmla="*/ 447805 w 1497766"/>
                <a:gd name="connsiteY3" fmla="*/ 624884 h 1172643"/>
                <a:gd name="connsiteX4" fmla="*/ 509718 w 1497766"/>
                <a:gd name="connsiteY4" fmla="*/ 620121 h 1172643"/>
                <a:gd name="connsiteX5" fmla="*/ 658943 w 1497766"/>
                <a:gd name="connsiteY5" fmla="*/ 599484 h 1172643"/>
                <a:gd name="connsiteX6" fmla="*/ 839918 w 1497766"/>
                <a:gd name="connsiteY6" fmla="*/ 556621 h 1172643"/>
                <a:gd name="connsiteX7" fmla="*/ 1062168 w 1497766"/>
                <a:gd name="connsiteY7" fmla="*/ 472484 h 1172643"/>
                <a:gd name="connsiteX8" fmla="*/ 1224093 w 1497766"/>
                <a:gd name="connsiteY8" fmla="*/ 358184 h 1172643"/>
                <a:gd name="connsiteX9" fmla="*/ 1343155 w 1497766"/>
                <a:gd name="connsiteY9" fmla="*/ 210546 h 1172643"/>
                <a:gd name="connsiteX10" fmla="*/ 1405068 w 1497766"/>
                <a:gd name="connsiteY10" fmla="*/ 58146 h 1172643"/>
                <a:gd name="connsiteX11" fmla="*/ 1409830 w 1497766"/>
                <a:gd name="connsiteY11" fmla="*/ 5759 h 1172643"/>
                <a:gd name="connsiteX12" fmla="*/ 1476505 w 1497766"/>
                <a:gd name="connsiteY12" fmla="*/ 181971 h 1172643"/>
                <a:gd name="connsiteX13" fmla="*/ 1497143 w 1497766"/>
                <a:gd name="connsiteY13" fmla="*/ 343896 h 1172643"/>
                <a:gd name="connsiteX14" fmla="*/ 1457455 w 1497766"/>
                <a:gd name="connsiteY14" fmla="*/ 458196 h 1172643"/>
                <a:gd name="connsiteX15" fmla="*/ 1386018 w 1497766"/>
                <a:gd name="connsiteY15" fmla="*/ 496296 h 1172643"/>
                <a:gd name="connsiteX16" fmla="*/ 1400305 w 1497766"/>
                <a:gd name="connsiteY16" fmla="*/ 577259 h 1172643"/>
                <a:gd name="connsiteX17" fmla="*/ 1343155 w 1497766"/>
                <a:gd name="connsiteY17" fmla="*/ 658221 h 1172643"/>
                <a:gd name="connsiteX18" fmla="*/ 1286005 w 1497766"/>
                <a:gd name="connsiteY18" fmla="*/ 767759 h 1172643"/>
                <a:gd name="connsiteX19" fmla="*/ 1209805 w 1497766"/>
                <a:gd name="connsiteY19" fmla="*/ 839196 h 1172643"/>
                <a:gd name="connsiteX20" fmla="*/ 1076455 w 1497766"/>
                <a:gd name="connsiteY20" fmla="*/ 839196 h 1172643"/>
                <a:gd name="connsiteX21" fmla="*/ 1005018 w 1497766"/>
                <a:gd name="connsiteY21" fmla="*/ 915396 h 1172643"/>
                <a:gd name="connsiteX22" fmla="*/ 876430 w 1497766"/>
                <a:gd name="connsiteY22" fmla="*/ 939209 h 1172643"/>
                <a:gd name="connsiteX23" fmla="*/ 800230 w 1497766"/>
                <a:gd name="connsiteY23" fmla="*/ 934446 h 1172643"/>
                <a:gd name="connsiteX24" fmla="*/ 671643 w 1497766"/>
                <a:gd name="connsiteY24" fmla="*/ 1005884 h 1172643"/>
                <a:gd name="connsiteX25" fmla="*/ 509718 w 1497766"/>
                <a:gd name="connsiteY25" fmla="*/ 1005884 h 1172643"/>
                <a:gd name="connsiteX26" fmla="*/ 452568 w 1497766"/>
                <a:gd name="connsiteY26" fmla="*/ 1058271 h 1172643"/>
                <a:gd name="connsiteX27" fmla="*/ 314455 w 1497766"/>
                <a:gd name="connsiteY27" fmla="*/ 1148759 h 1172643"/>
                <a:gd name="connsiteX28" fmla="*/ 204918 w 1497766"/>
                <a:gd name="connsiteY28" fmla="*/ 1172571 h 1172643"/>
                <a:gd name="connsiteX29" fmla="*/ 52518 w 1497766"/>
                <a:gd name="connsiteY29" fmla="*/ 1143996 h 1172643"/>
                <a:gd name="connsiteX30" fmla="*/ 130 w 1497766"/>
                <a:gd name="connsiteY30" fmla="*/ 1029696 h 1172643"/>
                <a:gd name="connsiteX31" fmla="*/ 38230 w 1497766"/>
                <a:gd name="connsiteY31" fmla="*/ 915396 h 1172643"/>
                <a:gd name="connsiteX32" fmla="*/ 57280 w 1497766"/>
                <a:gd name="connsiteY32" fmla="*/ 753471 h 1172643"/>
                <a:gd name="connsiteX33" fmla="*/ 128718 w 1497766"/>
                <a:gd name="connsiteY33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28755 w 1497766"/>
                <a:gd name="connsiteY2" fmla="*/ 672509 h 1172643"/>
                <a:gd name="connsiteX3" fmla="*/ 447805 w 1497766"/>
                <a:gd name="connsiteY3" fmla="*/ 624884 h 1172643"/>
                <a:gd name="connsiteX4" fmla="*/ 527180 w 1497766"/>
                <a:gd name="connsiteY4" fmla="*/ 597896 h 1172643"/>
                <a:gd name="connsiteX5" fmla="*/ 509718 w 1497766"/>
                <a:gd name="connsiteY5" fmla="*/ 620121 h 1172643"/>
                <a:gd name="connsiteX6" fmla="*/ 658943 w 1497766"/>
                <a:gd name="connsiteY6" fmla="*/ 599484 h 1172643"/>
                <a:gd name="connsiteX7" fmla="*/ 839918 w 1497766"/>
                <a:gd name="connsiteY7" fmla="*/ 556621 h 1172643"/>
                <a:gd name="connsiteX8" fmla="*/ 1062168 w 1497766"/>
                <a:gd name="connsiteY8" fmla="*/ 472484 h 1172643"/>
                <a:gd name="connsiteX9" fmla="*/ 1224093 w 1497766"/>
                <a:gd name="connsiteY9" fmla="*/ 358184 h 1172643"/>
                <a:gd name="connsiteX10" fmla="*/ 1343155 w 1497766"/>
                <a:gd name="connsiteY10" fmla="*/ 210546 h 1172643"/>
                <a:gd name="connsiteX11" fmla="*/ 1405068 w 1497766"/>
                <a:gd name="connsiteY11" fmla="*/ 58146 h 1172643"/>
                <a:gd name="connsiteX12" fmla="*/ 1409830 w 1497766"/>
                <a:gd name="connsiteY12" fmla="*/ 5759 h 1172643"/>
                <a:gd name="connsiteX13" fmla="*/ 1476505 w 1497766"/>
                <a:gd name="connsiteY13" fmla="*/ 181971 h 1172643"/>
                <a:gd name="connsiteX14" fmla="*/ 1497143 w 1497766"/>
                <a:gd name="connsiteY14" fmla="*/ 343896 h 1172643"/>
                <a:gd name="connsiteX15" fmla="*/ 1457455 w 1497766"/>
                <a:gd name="connsiteY15" fmla="*/ 458196 h 1172643"/>
                <a:gd name="connsiteX16" fmla="*/ 1386018 w 1497766"/>
                <a:gd name="connsiteY16" fmla="*/ 496296 h 1172643"/>
                <a:gd name="connsiteX17" fmla="*/ 1400305 w 1497766"/>
                <a:gd name="connsiteY17" fmla="*/ 577259 h 1172643"/>
                <a:gd name="connsiteX18" fmla="*/ 1343155 w 1497766"/>
                <a:gd name="connsiteY18" fmla="*/ 658221 h 1172643"/>
                <a:gd name="connsiteX19" fmla="*/ 1286005 w 1497766"/>
                <a:gd name="connsiteY19" fmla="*/ 767759 h 1172643"/>
                <a:gd name="connsiteX20" fmla="*/ 1209805 w 1497766"/>
                <a:gd name="connsiteY20" fmla="*/ 839196 h 1172643"/>
                <a:gd name="connsiteX21" fmla="*/ 1076455 w 1497766"/>
                <a:gd name="connsiteY21" fmla="*/ 839196 h 1172643"/>
                <a:gd name="connsiteX22" fmla="*/ 1005018 w 1497766"/>
                <a:gd name="connsiteY22" fmla="*/ 915396 h 1172643"/>
                <a:gd name="connsiteX23" fmla="*/ 876430 w 1497766"/>
                <a:gd name="connsiteY23" fmla="*/ 939209 h 1172643"/>
                <a:gd name="connsiteX24" fmla="*/ 800230 w 1497766"/>
                <a:gd name="connsiteY24" fmla="*/ 934446 h 1172643"/>
                <a:gd name="connsiteX25" fmla="*/ 671643 w 1497766"/>
                <a:gd name="connsiteY25" fmla="*/ 1005884 h 1172643"/>
                <a:gd name="connsiteX26" fmla="*/ 509718 w 1497766"/>
                <a:gd name="connsiteY26" fmla="*/ 1005884 h 1172643"/>
                <a:gd name="connsiteX27" fmla="*/ 452568 w 1497766"/>
                <a:gd name="connsiteY27" fmla="*/ 1058271 h 1172643"/>
                <a:gd name="connsiteX28" fmla="*/ 314455 w 1497766"/>
                <a:gd name="connsiteY28" fmla="*/ 1148759 h 1172643"/>
                <a:gd name="connsiteX29" fmla="*/ 204918 w 1497766"/>
                <a:gd name="connsiteY29" fmla="*/ 1172571 h 1172643"/>
                <a:gd name="connsiteX30" fmla="*/ 52518 w 1497766"/>
                <a:gd name="connsiteY30" fmla="*/ 1143996 h 1172643"/>
                <a:gd name="connsiteX31" fmla="*/ 130 w 1497766"/>
                <a:gd name="connsiteY31" fmla="*/ 1029696 h 1172643"/>
                <a:gd name="connsiteX32" fmla="*/ 38230 w 1497766"/>
                <a:gd name="connsiteY32" fmla="*/ 915396 h 1172643"/>
                <a:gd name="connsiteX33" fmla="*/ 57280 w 1497766"/>
                <a:gd name="connsiteY33" fmla="*/ 753471 h 1172643"/>
                <a:gd name="connsiteX34" fmla="*/ 128718 w 1497766"/>
                <a:gd name="connsiteY34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527180 w 1497766"/>
                <a:gd name="connsiteY4" fmla="*/ 597896 h 1172643"/>
                <a:gd name="connsiteX5" fmla="*/ 509718 w 1497766"/>
                <a:gd name="connsiteY5" fmla="*/ 620121 h 1172643"/>
                <a:gd name="connsiteX6" fmla="*/ 658943 w 1497766"/>
                <a:gd name="connsiteY6" fmla="*/ 599484 h 1172643"/>
                <a:gd name="connsiteX7" fmla="*/ 839918 w 1497766"/>
                <a:gd name="connsiteY7" fmla="*/ 556621 h 1172643"/>
                <a:gd name="connsiteX8" fmla="*/ 1062168 w 1497766"/>
                <a:gd name="connsiteY8" fmla="*/ 472484 h 1172643"/>
                <a:gd name="connsiteX9" fmla="*/ 1224093 w 1497766"/>
                <a:gd name="connsiteY9" fmla="*/ 358184 h 1172643"/>
                <a:gd name="connsiteX10" fmla="*/ 1343155 w 1497766"/>
                <a:gd name="connsiteY10" fmla="*/ 210546 h 1172643"/>
                <a:gd name="connsiteX11" fmla="*/ 1405068 w 1497766"/>
                <a:gd name="connsiteY11" fmla="*/ 58146 h 1172643"/>
                <a:gd name="connsiteX12" fmla="*/ 1409830 w 1497766"/>
                <a:gd name="connsiteY12" fmla="*/ 5759 h 1172643"/>
                <a:gd name="connsiteX13" fmla="*/ 1476505 w 1497766"/>
                <a:gd name="connsiteY13" fmla="*/ 181971 h 1172643"/>
                <a:gd name="connsiteX14" fmla="*/ 1497143 w 1497766"/>
                <a:gd name="connsiteY14" fmla="*/ 343896 h 1172643"/>
                <a:gd name="connsiteX15" fmla="*/ 1457455 w 1497766"/>
                <a:gd name="connsiteY15" fmla="*/ 458196 h 1172643"/>
                <a:gd name="connsiteX16" fmla="*/ 1386018 w 1497766"/>
                <a:gd name="connsiteY16" fmla="*/ 496296 h 1172643"/>
                <a:gd name="connsiteX17" fmla="*/ 1400305 w 1497766"/>
                <a:gd name="connsiteY17" fmla="*/ 577259 h 1172643"/>
                <a:gd name="connsiteX18" fmla="*/ 1343155 w 1497766"/>
                <a:gd name="connsiteY18" fmla="*/ 658221 h 1172643"/>
                <a:gd name="connsiteX19" fmla="*/ 1286005 w 1497766"/>
                <a:gd name="connsiteY19" fmla="*/ 767759 h 1172643"/>
                <a:gd name="connsiteX20" fmla="*/ 1209805 w 1497766"/>
                <a:gd name="connsiteY20" fmla="*/ 839196 h 1172643"/>
                <a:gd name="connsiteX21" fmla="*/ 1076455 w 1497766"/>
                <a:gd name="connsiteY21" fmla="*/ 839196 h 1172643"/>
                <a:gd name="connsiteX22" fmla="*/ 1005018 w 1497766"/>
                <a:gd name="connsiteY22" fmla="*/ 915396 h 1172643"/>
                <a:gd name="connsiteX23" fmla="*/ 876430 w 1497766"/>
                <a:gd name="connsiteY23" fmla="*/ 939209 h 1172643"/>
                <a:gd name="connsiteX24" fmla="*/ 800230 w 1497766"/>
                <a:gd name="connsiteY24" fmla="*/ 934446 h 1172643"/>
                <a:gd name="connsiteX25" fmla="*/ 671643 w 1497766"/>
                <a:gd name="connsiteY25" fmla="*/ 1005884 h 1172643"/>
                <a:gd name="connsiteX26" fmla="*/ 509718 w 1497766"/>
                <a:gd name="connsiteY26" fmla="*/ 1005884 h 1172643"/>
                <a:gd name="connsiteX27" fmla="*/ 452568 w 1497766"/>
                <a:gd name="connsiteY27" fmla="*/ 1058271 h 1172643"/>
                <a:gd name="connsiteX28" fmla="*/ 314455 w 1497766"/>
                <a:gd name="connsiteY28" fmla="*/ 1148759 h 1172643"/>
                <a:gd name="connsiteX29" fmla="*/ 204918 w 1497766"/>
                <a:gd name="connsiteY29" fmla="*/ 1172571 h 1172643"/>
                <a:gd name="connsiteX30" fmla="*/ 52518 w 1497766"/>
                <a:gd name="connsiteY30" fmla="*/ 1143996 h 1172643"/>
                <a:gd name="connsiteX31" fmla="*/ 130 w 1497766"/>
                <a:gd name="connsiteY31" fmla="*/ 1029696 h 1172643"/>
                <a:gd name="connsiteX32" fmla="*/ 38230 w 1497766"/>
                <a:gd name="connsiteY32" fmla="*/ 915396 h 1172643"/>
                <a:gd name="connsiteX33" fmla="*/ 57280 w 1497766"/>
                <a:gd name="connsiteY33" fmla="*/ 753471 h 1172643"/>
                <a:gd name="connsiteX34" fmla="*/ 128718 w 1497766"/>
                <a:gd name="connsiteY34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527180 w 1497766"/>
                <a:gd name="connsiteY4" fmla="*/ 597896 h 1172643"/>
                <a:gd name="connsiteX5" fmla="*/ 509718 w 1497766"/>
                <a:gd name="connsiteY5" fmla="*/ 620121 h 1172643"/>
                <a:gd name="connsiteX6" fmla="*/ 658943 w 1497766"/>
                <a:gd name="connsiteY6" fmla="*/ 599484 h 1172643"/>
                <a:gd name="connsiteX7" fmla="*/ 839918 w 1497766"/>
                <a:gd name="connsiteY7" fmla="*/ 556621 h 1172643"/>
                <a:gd name="connsiteX8" fmla="*/ 1062168 w 1497766"/>
                <a:gd name="connsiteY8" fmla="*/ 472484 h 1172643"/>
                <a:gd name="connsiteX9" fmla="*/ 1224093 w 1497766"/>
                <a:gd name="connsiteY9" fmla="*/ 358184 h 1172643"/>
                <a:gd name="connsiteX10" fmla="*/ 1343155 w 1497766"/>
                <a:gd name="connsiteY10" fmla="*/ 210546 h 1172643"/>
                <a:gd name="connsiteX11" fmla="*/ 1405068 w 1497766"/>
                <a:gd name="connsiteY11" fmla="*/ 58146 h 1172643"/>
                <a:gd name="connsiteX12" fmla="*/ 1409830 w 1497766"/>
                <a:gd name="connsiteY12" fmla="*/ 5759 h 1172643"/>
                <a:gd name="connsiteX13" fmla="*/ 1476505 w 1497766"/>
                <a:gd name="connsiteY13" fmla="*/ 181971 h 1172643"/>
                <a:gd name="connsiteX14" fmla="*/ 1497143 w 1497766"/>
                <a:gd name="connsiteY14" fmla="*/ 343896 h 1172643"/>
                <a:gd name="connsiteX15" fmla="*/ 1457455 w 1497766"/>
                <a:gd name="connsiteY15" fmla="*/ 458196 h 1172643"/>
                <a:gd name="connsiteX16" fmla="*/ 1386018 w 1497766"/>
                <a:gd name="connsiteY16" fmla="*/ 496296 h 1172643"/>
                <a:gd name="connsiteX17" fmla="*/ 1400305 w 1497766"/>
                <a:gd name="connsiteY17" fmla="*/ 577259 h 1172643"/>
                <a:gd name="connsiteX18" fmla="*/ 1343155 w 1497766"/>
                <a:gd name="connsiteY18" fmla="*/ 658221 h 1172643"/>
                <a:gd name="connsiteX19" fmla="*/ 1286005 w 1497766"/>
                <a:gd name="connsiteY19" fmla="*/ 767759 h 1172643"/>
                <a:gd name="connsiteX20" fmla="*/ 1209805 w 1497766"/>
                <a:gd name="connsiteY20" fmla="*/ 839196 h 1172643"/>
                <a:gd name="connsiteX21" fmla="*/ 1076455 w 1497766"/>
                <a:gd name="connsiteY21" fmla="*/ 839196 h 1172643"/>
                <a:gd name="connsiteX22" fmla="*/ 1005018 w 1497766"/>
                <a:gd name="connsiteY22" fmla="*/ 915396 h 1172643"/>
                <a:gd name="connsiteX23" fmla="*/ 876430 w 1497766"/>
                <a:gd name="connsiteY23" fmla="*/ 939209 h 1172643"/>
                <a:gd name="connsiteX24" fmla="*/ 800230 w 1497766"/>
                <a:gd name="connsiteY24" fmla="*/ 934446 h 1172643"/>
                <a:gd name="connsiteX25" fmla="*/ 671643 w 1497766"/>
                <a:gd name="connsiteY25" fmla="*/ 1005884 h 1172643"/>
                <a:gd name="connsiteX26" fmla="*/ 509718 w 1497766"/>
                <a:gd name="connsiteY26" fmla="*/ 1005884 h 1172643"/>
                <a:gd name="connsiteX27" fmla="*/ 452568 w 1497766"/>
                <a:gd name="connsiteY27" fmla="*/ 1058271 h 1172643"/>
                <a:gd name="connsiteX28" fmla="*/ 314455 w 1497766"/>
                <a:gd name="connsiteY28" fmla="*/ 1148759 h 1172643"/>
                <a:gd name="connsiteX29" fmla="*/ 204918 w 1497766"/>
                <a:gd name="connsiteY29" fmla="*/ 1172571 h 1172643"/>
                <a:gd name="connsiteX30" fmla="*/ 52518 w 1497766"/>
                <a:gd name="connsiteY30" fmla="*/ 1143996 h 1172643"/>
                <a:gd name="connsiteX31" fmla="*/ 130 w 1497766"/>
                <a:gd name="connsiteY31" fmla="*/ 1029696 h 1172643"/>
                <a:gd name="connsiteX32" fmla="*/ 38230 w 1497766"/>
                <a:gd name="connsiteY32" fmla="*/ 915396 h 1172643"/>
                <a:gd name="connsiteX33" fmla="*/ 57280 w 1497766"/>
                <a:gd name="connsiteY33" fmla="*/ 753471 h 1172643"/>
                <a:gd name="connsiteX34" fmla="*/ 128718 w 1497766"/>
                <a:gd name="connsiteY34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527180 w 1497766"/>
                <a:gd name="connsiteY4" fmla="*/ 597896 h 1172643"/>
                <a:gd name="connsiteX5" fmla="*/ 509718 w 1497766"/>
                <a:gd name="connsiteY5" fmla="*/ 620121 h 1172643"/>
                <a:gd name="connsiteX6" fmla="*/ 658943 w 1497766"/>
                <a:gd name="connsiteY6" fmla="*/ 599484 h 1172643"/>
                <a:gd name="connsiteX7" fmla="*/ 839918 w 1497766"/>
                <a:gd name="connsiteY7" fmla="*/ 556621 h 1172643"/>
                <a:gd name="connsiteX8" fmla="*/ 1062168 w 1497766"/>
                <a:gd name="connsiteY8" fmla="*/ 472484 h 1172643"/>
                <a:gd name="connsiteX9" fmla="*/ 1224093 w 1497766"/>
                <a:gd name="connsiteY9" fmla="*/ 358184 h 1172643"/>
                <a:gd name="connsiteX10" fmla="*/ 1343155 w 1497766"/>
                <a:gd name="connsiteY10" fmla="*/ 210546 h 1172643"/>
                <a:gd name="connsiteX11" fmla="*/ 1405068 w 1497766"/>
                <a:gd name="connsiteY11" fmla="*/ 58146 h 1172643"/>
                <a:gd name="connsiteX12" fmla="*/ 1409830 w 1497766"/>
                <a:gd name="connsiteY12" fmla="*/ 5759 h 1172643"/>
                <a:gd name="connsiteX13" fmla="*/ 1476505 w 1497766"/>
                <a:gd name="connsiteY13" fmla="*/ 181971 h 1172643"/>
                <a:gd name="connsiteX14" fmla="*/ 1497143 w 1497766"/>
                <a:gd name="connsiteY14" fmla="*/ 343896 h 1172643"/>
                <a:gd name="connsiteX15" fmla="*/ 1457455 w 1497766"/>
                <a:gd name="connsiteY15" fmla="*/ 458196 h 1172643"/>
                <a:gd name="connsiteX16" fmla="*/ 1386018 w 1497766"/>
                <a:gd name="connsiteY16" fmla="*/ 496296 h 1172643"/>
                <a:gd name="connsiteX17" fmla="*/ 1400305 w 1497766"/>
                <a:gd name="connsiteY17" fmla="*/ 577259 h 1172643"/>
                <a:gd name="connsiteX18" fmla="*/ 1343155 w 1497766"/>
                <a:gd name="connsiteY18" fmla="*/ 658221 h 1172643"/>
                <a:gd name="connsiteX19" fmla="*/ 1286005 w 1497766"/>
                <a:gd name="connsiteY19" fmla="*/ 767759 h 1172643"/>
                <a:gd name="connsiteX20" fmla="*/ 1187580 w 1497766"/>
                <a:gd name="connsiteY20" fmla="*/ 836021 h 1172643"/>
                <a:gd name="connsiteX21" fmla="*/ 1076455 w 1497766"/>
                <a:gd name="connsiteY21" fmla="*/ 839196 h 1172643"/>
                <a:gd name="connsiteX22" fmla="*/ 1005018 w 1497766"/>
                <a:gd name="connsiteY22" fmla="*/ 915396 h 1172643"/>
                <a:gd name="connsiteX23" fmla="*/ 876430 w 1497766"/>
                <a:gd name="connsiteY23" fmla="*/ 939209 h 1172643"/>
                <a:gd name="connsiteX24" fmla="*/ 800230 w 1497766"/>
                <a:gd name="connsiteY24" fmla="*/ 934446 h 1172643"/>
                <a:gd name="connsiteX25" fmla="*/ 671643 w 1497766"/>
                <a:gd name="connsiteY25" fmla="*/ 1005884 h 1172643"/>
                <a:gd name="connsiteX26" fmla="*/ 509718 w 1497766"/>
                <a:gd name="connsiteY26" fmla="*/ 1005884 h 1172643"/>
                <a:gd name="connsiteX27" fmla="*/ 452568 w 1497766"/>
                <a:gd name="connsiteY27" fmla="*/ 1058271 h 1172643"/>
                <a:gd name="connsiteX28" fmla="*/ 314455 w 1497766"/>
                <a:gd name="connsiteY28" fmla="*/ 1148759 h 1172643"/>
                <a:gd name="connsiteX29" fmla="*/ 204918 w 1497766"/>
                <a:gd name="connsiteY29" fmla="*/ 1172571 h 1172643"/>
                <a:gd name="connsiteX30" fmla="*/ 52518 w 1497766"/>
                <a:gd name="connsiteY30" fmla="*/ 1143996 h 1172643"/>
                <a:gd name="connsiteX31" fmla="*/ 130 w 1497766"/>
                <a:gd name="connsiteY31" fmla="*/ 1029696 h 1172643"/>
                <a:gd name="connsiteX32" fmla="*/ 38230 w 1497766"/>
                <a:gd name="connsiteY32" fmla="*/ 915396 h 1172643"/>
                <a:gd name="connsiteX33" fmla="*/ 57280 w 1497766"/>
                <a:gd name="connsiteY33" fmla="*/ 753471 h 1172643"/>
                <a:gd name="connsiteX34" fmla="*/ 128718 w 1497766"/>
                <a:gd name="connsiteY34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527180 w 1497766"/>
                <a:gd name="connsiteY4" fmla="*/ 597896 h 1172643"/>
                <a:gd name="connsiteX5" fmla="*/ 509718 w 1497766"/>
                <a:gd name="connsiteY5" fmla="*/ 620121 h 1172643"/>
                <a:gd name="connsiteX6" fmla="*/ 658943 w 1497766"/>
                <a:gd name="connsiteY6" fmla="*/ 599484 h 1172643"/>
                <a:gd name="connsiteX7" fmla="*/ 839918 w 1497766"/>
                <a:gd name="connsiteY7" fmla="*/ 556621 h 1172643"/>
                <a:gd name="connsiteX8" fmla="*/ 1062168 w 1497766"/>
                <a:gd name="connsiteY8" fmla="*/ 472484 h 1172643"/>
                <a:gd name="connsiteX9" fmla="*/ 1224093 w 1497766"/>
                <a:gd name="connsiteY9" fmla="*/ 358184 h 1172643"/>
                <a:gd name="connsiteX10" fmla="*/ 1343155 w 1497766"/>
                <a:gd name="connsiteY10" fmla="*/ 210546 h 1172643"/>
                <a:gd name="connsiteX11" fmla="*/ 1405068 w 1497766"/>
                <a:gd name="connsiteY11" fmla="*/ 58146 h 1172643"/>
                <a:gd name="connsiteX12" fmla="*/ 1409830 w 1497766"/>
                <a:gd name="connsiteY12" fmla="*/ 5759 h 1172643"/>
                <a:gd name="connsiteX13" fmla="*/ 1476505 w 1497766"/>
                <a:gd name="connsiteY13" fmla="*/ 181971 h 1172643"/>
                <a:gd name="connsiteX14" fmla="*/ 1497143 w 1497766"/>
                <a:gd name="connsiteY14" fmla="*/ 343896 h 1172643"/>
                <a:gd name="connsiteX15" fmla="*/ 1457455 w 1497766"/>
                <a:gd name="connsiteY15" fmla="*/ 458196 h 1172643"/>
                <a:gd name="connsiteX16" fmla="*/ 1386018 w 1497766"/>
                <a:gd name="connsiteY16" fmla="*/ 496296 h 1172643"/>
                <a:gd name="connsiteX17" fmla="*/ 1400305 w 1497766"/>
                <a:gd name="connsiteY17" fmla="*/ 577259 h 1172643"/>
                <a:gd name="connsiteX18" fmla="*/ 1343155 w 1497766"/>
                <a:gd name="connsiteY18" fmla="*/ 658221 h 1172643"/>
                <a:gd name="connsiteX19" fmla="*/ 1276480 w 1497766"/>
                <a:gd name="connsiteY19" fmla="*/ 748709 h 1172643"/>
                <a:gd name="connsiteX20" fmla="*/ 1187580 w 1497766"/>
                <a:gd name="connsiteY20" fmla="*/ 836021 h 1172643"/>
                <a:gd name="connsiteX21" fmla="*/ 1076455 w 1497766"/>
                <a:gd name="connsiteY21" fmla="*/ 839196 h 1172643"/>
                <a:gd name="connsiteX22" fmla="*/ 1005018 w 1497766"/>
                <a:gd name="connsiteY22" fmla="*/ 915396 h 1172643"/>
                <a:gd name="connsiteX23" fmla="*/ 876430 w 1497766"/>
                <a:gd name="connsiteY23" fmla="*/ 939209 h 1172643"/>
                <a:gd name="connsiteX24" fmla="*/ 800230 w 1497766"/>
                <a:gd name="connsiteY24" fmla="*/ 934446 h 1172643"/>
                <a:gd name="connsiteX25" fmla="*/ 671643 w 1497766"/>
                <a:gd name="connsiteY25" fmla="*/ 1005884 h 1172643"/>
                <a:gd name="connsiteX26" fmla="*/ 509718 w 1497766"/>
                <a:gd name="connsiteY26" fmla="*/ 1005884 h 1172643"/>
                <a:gd name="connsiteX27" fmla="*/ 452568 w 1497766"/>
                <a:gd name="connsiteY27" fmla="*/ 1058271 h 1172643"/>
                <a:gd name="connsiteX28" fmla="*/ 314455 w 1497766"/>
                <a:gd name="connsiteY28" fmla="*/ 1148759 h 1172643"/>
                <a:gd name="connsiteX29" fmla="*/ 204918 w 1497766"/>
                <a:gd name="connsiteY29" fmla="*/ 1172571 h 1172643"/>
                <a:gd name="connsiteX30" fmla="*/ 52518 w 1497766"/>
                <a:gd name="connsiteY30" fmla="*/ 1143996 h 1172643"/>
                <a:gd name="connsiteX31" fmla="*/ 130 w 1497766"/>
                <a:gd name="connsiteY31" fmla="*/ 1029696 h 1172643"/>
                <a:gd name="connsiteX32" fmla="*/ 38230 w 1497766"/>
                <a:gd name="connsiteY32" fmla="*/ 915396 h 1172643"/>
                <a:gd name="connsiteX33" fmla="*/ 57280 w 1497766"/>
                <a:gd name="connsiteY33" fmla="*/ 753471 h 1172643"/>
                <a:gd name="connsiteX34" fmla="*/ 128718 w 1497766"/>
                <a:gd name="connsiteY34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509718 w 1497766"/>
                <a:gd name="connsiteY4" fmla="*/ 620121 h 1172643"/>
                <a:gd name="connsiteX5" fmla="*/ 658943 w 1497766"/>
                <a:gd name="connsiteY5" fmla="*/ 599484 h 1172643"/>
                <a:gd name="connsiteX6" fmla="*/ 839918 w 1497766"/>
                <a:gd name="connsiteY6" fmla="*/ 556621 h 1172643"/>
                <a:gd name="connsiteX7" fmla="*/ 1062168 w 1497766"/>
                <a:gd name="connsiteY7" fmla="*/ 472484 h 1172643"/>
                <a:gd name="connsiteX8" fmla="*/ 1224093 w 1497766"/>
                <a:gd name="connsiteY8" fmla="*/ 358184 h 1172643"/>
                <a:gd name="connsiteX9" fmla="*/ 1343155 w 1497766"/>
                <a:gd name="connsiteY9" fmla="*/ 210546 h 1172643"/>
                <a:gd name="connsiteX10" fmla="*/ 1405068 w 1497766"/>
                <a:gd name="connsiteY10" fmla="*/ 58146 h 1172643"/>
                <a:gd name="connsiteX11" fmla="*/ 1409830 w 1497766"/>
                <a:gd name="connsiteY11" fmla="*/ 5759 h 1172643"/>
                <a:gd name="connsiteX12" fmla="*/ 1476505 w 1497766"/>
                <a:gd name="connsiteY12" fmla="*/ 181971 h 1172643"/>
                <a:gd name="connsiteX13" fmla="*/ 1497143 w 1497766"/>
                <a:gd name="connsiteY13" fmla="*/ 343896 h 1172643"/>
                <a:gd name="connsiteX14" fmla="*/ 1457455 w 1497766"/>
                <a:gd name="connsiteY14" fmla="*/ 458196 h 1172643"/>
                <a:gd name="connsiteX15" fmla="*/ 1386018 w 1497766"/>
                <a:gd name="connsiteY15" fmla="*/ 496296 h 1172643"/>
                <a:gd name="connsiteX16" fmla="*/ 1400305 w 1497766"/>
                <a:gd name="connsiteY16" fmla="*/ 577259 h 1172643"/>
                <a:gd name="connsiteX17" fmla="*/ 1343155 w 1497766"/>
                <a:gd name="connsiteY17" fmla="*/ 658221 h 1172643"/>
                <a:gd name="connsiteX18" fmla="*/ 1276480 w 1497766"/>
                <a:gd name="connsiteY18" fmla="*/ 748709 h 1172643"/>
                <a:gd name="connsiteX19" fmla="*/ 1187580 w 1497766"/>
                <a:gd name="connsiteY19" fmla="*/ 836021 h 1172643"/>
                <a:gd name="connsiteX20" fmla="*/ 1076455 w 1497766"/>
                <a:gd name="connsiteY20" fmla="*/ 839196 h 1172643"/>
                <a:gd name="connsiteX21" fmla="*/ 1005018 w 1497766"/>
                <a:gd name="connsiteY21" fmla="*/ 915396 h 1172643"/>
                <a:gd name="connsiteX22" fmla="*/ 876430 w 1497766"/>
                <a:gd name="connsiteY22" fmla="*/ 939209 h 1172643"/>
                <a:gd name="connsiteX23" fmla="*/ 800230 w 1497766"/>
                <a:gd name="connsiteY23" fmla="*/ 934446 h 1172643"/>
                <a:gd name="connsiteX24" fmla="*/ 671643 w 1497766"/>
                <a:gd name="connsiteY24" fmla="*/ 1005884 h 1172643"/>
                <a:gd name="connsiteX25" fmla="*/ 509718 w 1497766"/>
                <a:gd name="connsiteY25" fmla="*/ 1005884 h 1172643"/>
                <a:gd name="connsiteX26" fmla="*/ 452568 w 1497766"/>
                <a:gd name="connsiteY26" fmla="*/ 1058271 h 1172643"/>
                <a:gd name="connsiteX27" fmla="*/ 314455 w 1497766"/>
                <a:gd name="connsiteY27" fmla="*/ 1148759 h 1172643"/>
                <a:gd name="connsiteX28" fmla="*/ 204918 w 1497766"/>
                <a:gd name="connsiteY28" fmla="*/ 1172571 h 1172643"/>
                <a:gd name="connsiteX29" fmla="*/ 52518 w 1497766"/>
                <a:gd name="connsiteY29" fmla="*/ 1143996 h 1172643"/>
                <a:gd name="connsiteX30" fmla="*/ 130 w 1497766"/>
                <a:gd name="connsiteY30" fmla="*/ 1029696 h 1172643"/>
                <a:gd name="connsiteX31" fmla="*/ 38230 w 1497766"/>
                <a:gd name="connsiteY31" fmla="*/ 915396 h 1172643"/>
                <a:gd name="connsiteX32" fmla="*/ 57280 w 1497766"/>
                <a:gd name="connsiteY32" fmla="*/ 753471 h 1172643"/>
                <a:gd name="connsiteX33" fmla="*/ 128718 w 1497766"/>
                <a:gd name="connsiteY33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658943 w 1497766"/>
                <a:gd name="connsiteY4" fmla="*/ 599484 h 1172643"/>
                <a:gd name="connsiteX5" fmla="*/ 839918 w 1497766"/>
                <a:gd name="connsiteY5" fmla="*/ 556621 h 1172643"/>
                <a:gd name="connsiteX6" fmla="*/ 1062168 w 1497766"/>
                <a:gd name="connsiteY6" fmla="*/ 472484 h 1172643"/>
                <a:gd name="connsiteX7" fmla="*/ 1224093 w 1497766"/>
                <a:gd name="connsiteY7" fmla="*/ 358184 h 1172643"/>
                <a:gd name="connsiteX8" fmla="*/ 1343155 w 1497766"/>
                <a:gd name="connsiteY8" fmla="*/ 210546 h 1172643"/>
                <a:gd name="connsiteX9" fmla="*/ 1405068 w 1497766"/>
                <a:gd name="connsiteY9" fmla="*/ 58146 h 1172643"/>
                <a:gd name="connsiteX10" fmla="*/ 1409830 w 1497766"/>
                <a:gd name="connsiteY10" fmla="*/ 5759 h 1172643"/>
                <a:gd name="connsiteX11" fmla="*/ 1476505 w 1497766"/>
                <a:gd name="connsiteY11" fmla="*/ 181971 h 1172643"/>
                <a:gd name="connsiteX12" fmla="*/ 1497143 w 1497766"/>
                <a:gd name="connsiteY12" fmla="*/ 343896 h 1172643"/>
                <a:gd name="connsiteX13" fmla="*/ 1457455 w 1497766"/>
                <a:gd name="connsiteY13" fmla="*/ 458196 h 1172643"/>
                <a:gd name="connsiteX14" fmla="*/ 1386018 w 1497766"/>
                <a:gd name="connsiteY14" fmla="*/ 496296 h 1172643"/>
                <a:gd name="connsiteX15" fmla="*/ 1400305 w 1497766"/>
                <a:gd name="connsiteY15" fmla="*/ 577259 h 1172643"/>
                <a:gd name="connsiteX16" fmla="*/ 1343155 w 1497766"/>
                <a:gd name="connsiteY16" fmla="*/ 658221 h 1172643"/>
                <a:gd name="connsiteX17" fmla="*/ 1276480 w 1497766"/>
                <a:gd name="connsiteY17" fmla="*/ 748709 h 1172643"/>
                <a:gd name="connsiteX18" fmla="*/ 1187580 w 1497766"/>
                <a:gd name="connsiteY18" fmla="*/ 836021 h 1172643"/>
                <a:gd name="connsiteX19" fmla="*/ 1076455 w 1497766"/>
                <a:gd name="connsiteY19" fmla="*/ 839196 h 1172643"/>
                <a:gd name="connsiteX20" fmla="*/ 1005018 w 1497766"/>
                <a:gd name="connsiteY20" fmla="*/ 915396 h 1172643"/>
                <a:gd name="connsiteX21" fmla="*/ 876430 w 1497766"/>
                <a:gd name="connsiteY21" fmla="*/ 939209 h 1172643"/>
                <a:gd name="connsiteX22" fmla="*/ 800230 w 1497766"/>
                <a:gd name="connsiteY22" fmla="*/ 934446 h 1172643"/>
                <a:gd name="connsiteX23" fmla="*/ 671643 w 1497766"/>
                <a:gd name="connsiteY23" fmla="*/ 1005884 h 1172643"/>
                <a:gd name="connsiteX24" fmla="*/ 509718 w 1497766"/>
                <a:gd name="connsiteY24" fmla="*/ 1005884 h 1172643"/>
                <a:gd name="connsiteX25" fmla="*/ 452568 w 1497766"/>
                <a:gd name="connsiteY25" fmla="*/ 1058271 h 1172643"/>
                <a:gd name="connsiteX26" fmla="*/ 314455 w 1497766"/>
                <a:gd name="connsiteY26" fmla="*/ 1148759 h 1172643"/>
                <a:gd name="connsiteX27" fmla="*/ 204918 w 1497766"/>
                <a:gd name="connsiteY27" fmla="*/ 1172571 h 1172643"/>
                <a:gd name="connsiteX28" fmla="*/ 52518 w 1497766"/>
                <a:gd name="connsiteY28" fmla="*/ 1143996 h 1172643"/>
                <a:gd name="connsiteX29" fmla="*/ 130 w 1497766"/>
                <a:gd name="connsiteY29" fmla="*/ 1029696 h 1172643"/>
                <a:gd name="connsiteX30" fmla="*/ 38230 w 1497766"/>
                <a:gd name="connsiteY30" fmla="*/ 915396 h 1172643"/>
                <a:gd name="connsiteX31" fmla="*/ 57280 w 1497766"/>
                <a:gd name="connsiteY31" fmla="*/ 753471 h 1172643"/>
                <a:gd name="connsiteX32" fmla="*/ 128718 w 1497766"/>
                <a:gd name="connsiteY32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658943 w 1497766"/>
                <a:gd name="connsiteY3" fmla="*/ 599484 h 1172643"/>
                <a:gd name="connsiteX4" fmla="*/ 839918 w 1497766"/>
                <a:gd name="connsiteY4" fmla="*/ 556621 h 1172643"/>
                <a:gd name="connsiteX5" fmla="*/ 1062168 w 1497766"/>
                <a:gd name="connsiteY5" fmla="*/ 472484 h 1172643"/>
                <a:gd name="connsiteX6" fmla="*/ 1224093 w 1497766"/>
                <a:gd name="connsiteY6" fmla="*/ 358184 h 1172643"/>
                <a:gd name="connsiteX7" fmla="*/ 1343155 w 1497766"/>
                <a:gd name="connsiteY7" fmla="*/ 210546 h 1172643"/>
                <a:gd name="connsiteX8" fmla="*/ 1405068 w 1497766"/>
                <a:gd name="connsiteY8" fmla="*/ 58146 h 1172643"/>
                <a:gd name="connsiteX9" fmla="*/ 1409830 w 1497766"/>
                <a:gd name="connsiteY9" fmla="*/ 5759 h 1172643"/>
                <a:gd name="connsiteX10" fmla="*/ 1476505 w 1497766"/>
                <a:gd name="connsiteY10" fmla="*/ 181971 h 1172643"/>
                <a:gd name="connsiteX11" fmla="*/ 1497143 w 1497766"/>
                <a:gd name="connsiteY11" fmla="*/ 343896 h 1172643"/>
                <a:gd name="connsiteX12" fmla="*/ 1457455 w 1497766"/>
                <a:gd name="connsiteY12" fmla="*/ 458196 h 1172643"/>
                <a:gd name="connsiteX13" fmla="*/ 1386018 w 1497766"/>
                <a:gd name="connsiteY13" fmla="*/ 496296 h 1172643"/>
                <a:gd name="connsiteX14" fmla="*/ 1400305 w 1497766"/>
                <a:gd name="connsiteY14" fmla="*/ 577259 h 1172643"/>
                <a:gd name="connsiteX15" fmla="*/ 1343155 w 1497766"/>
                <a:gd name="connsiteY15" fmla="*/ 658221 h 1172643"/>
                <a:gd name="connsiteX16" fmla="*/ 1276480 w 1497766"/>
                <a:gd name="connsiteY16" fmla="*/ 748709 h 1172643"/>
                <a:gd name="connsiteX17" fmla="*/ 1187580 w 1497766"/>
                <a:gd name="connsiteY17" fmla="*/ 836021 h 1172643"/>
                <a:gd name="connsiteX18" fmla="*/ 1076455 w 1497766"/>
                <a:gd name="connsiteY18" fmla="*/ 839196 h 1172643"/>
                <a:gd name="connsiteX19" fmla="*/ 1005018 w 1497766"/>
                <a:gd name="connsiteY19" fmla="*/ 915396 h 1172643"/>
                <a:gd name="connsiteX20" fmla="*/ 876430 w 1497766"/>
                <a:gd name="connsiteY20" fmla="*/ 939209 h 1172643"/>
                <a:gd name="connsiteX21" fmla="*/ 800230 w 1497766"/>
                <a:gd name="connsiteY21" fmla="*/ 934446 h 1172643"/>
                <a:gd name="connsiteX22" fmla="*/ 671643 w 1497766"/>
                <a:gd name="connsiteY22" fmla="*/ 1005884 h 1172643"/>
                <a:gd name="connsiteX23" fmla="*/ 509718 w 1497766"/>
                <a:gd name="connsiteY23" fmla="*/ 1005884 h 1172643"/>
                <a:gd name="connsiteX24" fmla="*/ 452568 w 1497766"/>
                <a:gd name="connsiteY24" fmla="*/ 1058271 h 1172643"/>
                <a:gd name="connsiteX25" fmla="*/ 314455 w 1497766"/>
                <a:gd name="connsiteY25" fmla="*/ 1148759 h 1172643"/>
                <a:gd name="connsiteX26" fmla="*/ 204918 w 1497766"/>
                <a:gd name="connsiteY26" fmla="*/ 1172571 h 1172643"/>
                <a:gd name="connsiteX27" fmla="*/ 52518 w 1497766"/>
                <a:gd name="connsiteY27" fmla="*/ 1143996 h 1172643"/>
                <a:gd name="connsiteX28" fmla="*/ 130 w 1497766"/>
                <a:gd name="connsiteY28" fmla="*/ 1029696 h 1172643"/>
                <a:gd name="connsiteX29" fmla="*/ 38230 w 1497766"/>
                <a:gd name="connsiteY29" fmla="*/ 915396 h 1172643"/>
                <a:gd name="connsiteX30" fmla="*/ 57280 w 1497766"/>
                <a:gd name="connsiteY30" fmla="*/ 753471 h 1172643"/>
                <a:gd name="connsiteX31" fmla="*/ 128718 w 1497766"/>
                <a:gd name="connsiteY31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658943 w 1497766"/>
                <a:gd name="connsiteY2" fmla="*/ 599484 h 1172643"/>
                <a:gd name="connsiteX3" fmla="*/ 839918 w 1497766"/>
                <a:gd name="connsiteY3" fmla="*/ 556621 h 1172643"/>
                <a:gd name="connsiteX4" fmla="*/ 1062168 w 1497766"/>
                <a:gd name="connsiteY4" fmla="*/ 472484 h 1172643"/>
                <a:gd name="connsiteX5" fmla="*/ 1224093 w 1497766"/>
                <a:gd name="connsiteY5" fmla="*/ 358184 h 1172643"/>
                <a:gd name="connsiteX6" fmla="*/ 1343155 w 1497766"/>
                <a:gd name="connsiteY6" fmla="*/ 210546 h 1172643"/>
                <a:gd name="connsiteX7" fmla="*/ 1405068 w 1497766"/>
                <a:gd name="connsiteY7" fmla="*/ 58146 h 1172643"/>
                <a:gd name="connsiteX8" fmla="*/ 1409830 w 1497766"/>
                <a:gd name="connsiteY8" fmla="*/ 5759 h 1172643"/>
                <a:gd name="connsiteX9" fmla="*/ 1476505 w 1497766"/>
                <a:gd name="connsiteY9" fmla="*/ 181971 h 1172643"/>
                <a:gd name="connsiteX10" fmla="*/ 1497143 w 1497766"/>
                <a:gd name="connsiteY10" fmla="*/ 343896 h 1172643"/>
                <a:gd name="connsiteX11" fmla="*/ 1457455 w 1497766"/>
                <a:gd name="connsiteY11" fmla="*/ 458196 h 1172643"/>
                <a:gd name="connsiteX12" fmla="*/ 1386018 w 1497766"/>
                <a:gd name="connsiteY12" fmla="*/ 496296 h 1172643"/>
                <a:gd name="connsiteX13" fmla="*/ 1400305 w 1497766"/>
                <a:gd name="connsiteY13" fmla="*/ 577259 h 1172643"/>
                <a:gd name="connsiteX14" fmla="*/ 1343155 w 1497766"/>
                <a:gd name="connsiteY14" fmla="*/ 658221 h 1172643"/>
                <a:gd name="connsiteX15" fmla="*/ 1276480 w 1497766"/>
                <a:gd name="connsiteY15" fmla="*/ 748709 h 1172643"/>
                <a:gd name="connsiteX16" fmla="*/ 1187580 w 1497766"/>
                <a:gd name="connsiteY16" fmla="*/ 836021 h 1172643"/>
                <a:gd name="connsiteX17" fmla="*/ 1076455 w 1497766"/>
                <a:gd name="connsiteY17" fmla="*/ 839196 h 1172643"/>
                <a:gd name="connsiteX18" fmla="*/ 1005018 w 1497766"/>
                <a:gd name="connsiteY18" fmla="*/ 915396 h 1172643"/>
                <a:gd name="connsiteX19" fmla="*/ 876430 w 1497766"/>
                <a:gd name="connsiteY19" fmla="*/ 939209 h 1172643"/>
                <a:gd name="connsiteX20" fmla="*/ 800230 w 1497766"/>
                <a:gd name="connsiteY20" fmla="*/ 934446 h 1172643"/>
                <a:gd name="connsiteX21" fmla="*/ 671643 w 1497766"/>
                <a:gd name="connsiteY21" fmla="*/ 1005884 h 1172643"/>
                <a:gd name="connsiteX22" fmla="*/ 509718 w 1497766"/>
                <a:gd name="connsiteY22" fmla="*/ 1005884 h 1172643"/>
                <a:gd name="connsiteX23" fmla="*/ 452568 w 1497766"/>
                <a:gd name="connsiteY23" fmla="*/ 1058271 h 1172643"/>
                <a:gd name="connsiteX24" fmla="*/ 314455 w 1497766"/>
                <a:gd name="connsiteY24" fmla="*/ 1148759 h 1172643"/>
                <a:gd name="connsiteX25" fmla="*/ 204918 w 1497766"/>
                <a:gd name="connsiteY25" fmla="*/ 1172571 h 1172643"/>
                <a:gd name="connsiteX26" fmla="*/ 52518 w 1497766"/>
                <a:gd name="connsiteY26" fmla="*/ 1143996 h 1172643"/>
                <a:gd name="connsiteX27" fmla="*/ 130 w 1497766"/>
                <a:gd name="connsiteY27" fmla="*/ 1029696 h 1172643"/>
                <a:gd name="connsiteX28" fmla="*/ 38230 w 1497766"/>
                <a:gd name="connsiteY28" fmla="*/ 915396 h 1172643"/>
                <a:gd name="connsiteX29" fmla="*/ 57280 w 1497766"/>
                <a:gd name="connsiteY29" fmla="*/ 753471 h 1172643"/>
                <a:gd name="connsiteX30" fmla="*/ 128718 w 1497766"/>
                <a:gd name="connsiteY30" fmla="*/ 696321 h 1172643"/>
                <a:gd name="connsiteX0" fmla="*/ 128718 w 1497766"/>
                <a:gd name="connsiteY0" fmla="*/ 696321 h 1172643"/>
                <a:gd name="connsiteX1" fmla="*/ 384436 w 1497766"/>
                <a:gd name="connsiteY1" fmla="*/ 748973 h 1172643"/>
                <a:gd name="connsiteX2" fmla="*/ 658943 w 1497766"/>
                <a:gd name="connsiteY2" fmla="*/ 599484 h 1172643"/>
                <a:gd name="connsiteX3" fmla="*/ 839918 w 1497766"/>
                <a:gd name="connsiteY3" fmla="*/ 556621 h 1172643"/>
                <a:gd name="connsiteX4" fmla="*/ 1062168 w 1497766"/>
                <a:gd name="connsiteY4" fmla="*/ 472484 h 1172643"/>
                <a:gd name="connsiteX5" fmla="*/ 1224093 w 1497766"/>
                <a:gd name="connsiteY5" fmla="*/ 358184 h 1172643"/>
                <a:gd name="connsiteX6" fmla="*/ 1343155 w 1497766"/>
                <a:gd name="connsiteY6" fmla="*/ 210546 h 1172643"/>
                <a:gd name="connsiteX7" fmla="*/ 1405068 w 1497766"/>
                <a:gd name="connsiteY7" fmla="*/ 58146 h 1172643"/>
                <a:gd name="connsiteX8" fmla="*/ 1409830 w 1497766"/>
                <a:gd name="connsiteY8" fmla="*/ 5759 h 1172643"/>
                <a:gd name="connsiteX9" fmla="*/ 1476505 w 1497766"/>
                <a:gd name="connsiteY9" fmla="*/ 181971 h 1172643"/>
                <a:gd name="connsiteX10" fmla="*/ 1497143 w 1497766"/>
                <a:gd name="connsiteY10" fmla="*/ 343896 h 1172643"/>
                <a:gd name="connsiteX11" fmla="*/ 1457455 w 1497766"/>
                <a:gd name="connsiteY11" fmla="*/ 458196 h 1172643"/>
                <a:gd name="connsiteX12" fmla="*/ 1386018 w 1497766"/>
                <a:gd name="connsiteY12" fmla="*/ 496296 h 1172643"/>
                <a:gd name="connsiteX13" fmla="*/ 1400305 w 1497766"/>
                <a:gd name="connsiteY13" fmla="*/ 577259 h 1172643"/>
                <a:gd name="connsiteX14" fmla="*/ 1343155 w 1497766"/>
                <a:gd name="connsiteY14" fmla="*/ 658221 h 1172643"/>
                <a:gd name="connsiteX15" fmla="*/ 1276480 w 1497766"/>
                <a:gd name="connsiteY15" fmla="*/ 748709 h 1172643"/>
                <a:gd name="connsiteX16" fmla="*/ 1187580 w 1497766"/>
                <a:gd name="connsiteY16" fmla="*/ 836021 h 1172643"/>
                <a:gd name="connsiteX17" fmla="*/ 1076455 w 1497766"/>
                <a:gd name="connsiteY17" fmla="*/ 839196 h 1172643"/>
                <a:gd name="connsiteX18" fmla="*/ 1005018 w 1497766"/>
                <a:gd name="connsiteY18" fmla="*/ 915396 h 1172643"/>
                <a:gd name="connsiteX19" fmla="*/ 876430 w 1497766"/>
                <a:gd name="connsiteY19" fmla="*/ 939209 h 1172643"/>
                <a:gd name="connsiteX20" fmla="*/ 800230 w 1497766"/>
                <a:gd name="connsiteY20" fmla="*/ 934446 h 1172643"/>
                <a:gd name="connsiteX21" fmla="*/ 671643 w 1497766"/>
                <a:gd name="connsiteY21" fmla="*/ 1005884 h 1172643"/>
                <a:gd name="connsiteX22" fmla="*/ 509718 w 1497766"/>
                <a:gd name="connsiteY22" fmla="*/ 1005884 h 1172643"/>
                <a:gd name="connsiteX23" fmla="*/ 452568 w 1497766"/>
                <a:gd name="connsiteY23" fmla="*/ 1058271 h 1172643"/>
                <a:gd name="connsiteX24" fmla="*/ 314455 w 1497766"/>
                <a:gd name="connsiteY24" fmla="*/ 1148759 h 1172643"/>
                <a:gd name="connsiteX25" fmla="*/ 204918 w 1497766"/>
                <a:gd name="connsiteY25" fmla="*/ 1172571 h 1172643"/>
                <a:gd name="connsiteX26" fmla="*/ 52518 w 1497766"/>
                <a:gd name="connsiteY26" fmla="*/ 1143996 h 1172643"/>
                <a:gd name="connsiteX27" fmla="*/ 130 w 1497766"/>
                <a:gd name="connsiteY27" fmla="*/ 1029696 h 1172643"/>
                <a:gd name="connsiteX28" fmla="*/ 38230 w 1497766"/>
                <a:gd name="connsiteY28" fmla="*/ 915396 h 1172643"/>
                <a:gd name="connsiteX29" fmla="*/ 57280 w 1497766"/>
                <a:gd name="connsiteY29" fmla="*/ 753471 h 1172643"/>
                <a:gd name="connsiteX30" fmla="*/ 128718 w 1497766"/>
                <a:gd name="connsiteY30" fmla="*/ 696321 h 1172643"/>
                <a:gd name="connsiteX0" fmla="*/ 128718 w 1497766"/>
                <a:gd name="connsiteY0" fmla="*/ 696321 h 1172643"/>
                <a:gd name="connsiteX1" fmla="*/ 384436 w 1497766"/>
                <a:gd name="connsiteY1" fmla="*/ 748973 h 1172643"/>
                <a:gd name="connsiteX2" fmla="*/ 677711 w 1497766"/>
                <a:gd name="connsiteY2" fmla="*/ 651624 h 1172643"/>
                <a:gd name="connsiteX3" fmla="*/ 839918 w 1497766"/>
                <a:gd name="connsiteY3" fmla="*/ 556621 h 1172643"/>
                <a:gd name="connsiteX4" fmla="*/ 1062168 w 1497766"/>
                <a:gd name="connsiteY4" fmla="*/ 472484 h 1172643"/>
                <a:gd name="connsiteX5" fmla="*/ 1224093 w 1497766"/>
                <a:gd name="connsiteY5" fmla="*/ 358184 h 1172643"/>
                <a:gd name="connsiteX6" fmla="*/ 1343155 w 1497766"/>
                <a:gd name="connsiteY6" fmla="*/ 210546 h 1172643"/>
                <a:gd name="connsiteX7" fmla="*/ 1405068 w 1497766"/>
                <a:gd name="connsiteY7" fmla="*/ 58146 h 1172643"/>
                <a:gd name="connsiteX8" fmla="*/ 1409830 w 1497766"/>
                <a:gd name="connsiteY8" fmla="*/ 5759 h 1172643"/>
                <a:gd name="connsiteX9" fmla="*/ 1476505 w 1497766"/>
                <a:gd name="connsiteY9" fmla="*/ 181971 h 1172643"/>
                <a:gd name="connsiteX10" fmla="*/ 1497143 w 1497766"/>
                <a:gd name="connsiteY10" fmla="*/ 343896 h 1172643"/>
                <a:gd name="connsiteX11" fmla="*/ 1457455 w 1497766"/>
                <a:gd name="connsiteY11" fmla="*/ 458196 h 1172643"/>
                <a:gd name="connsiteX12" fmla="*/ 1386018 w 1497766"/>
                <a:gd name="connsiteY12" fmla="*/ 496296 h 1172643"/>
                <a:gd name="connsiteX13" fmla="*/ 1400305 w 1497766"/>
                <a:gd name="connsiteY13" fmla="*/ 577259 h 1172643"/>
                <a:gd name="connsiteX14" fmla="*/ 1343155 w 1497766"/>
                <a:gd name="connsiteY14" fmla="*/ 658221 h 1172643"/>
                <a:gd name="connsiteX15" fmla="*/ 1276480 w 1497766"/>
                <a:gd name="connsiteY15" fmla="*/ 748709 h 1172643"/>
                <a:gd name="connsiteX16" fmla="*/ 1187580 w 1497766"/>
                <a:gd name="connsiteY16" fmla="*/ 836021 h 1172643"/>
                <a:gd name="connsiteX17" fmla="*/ 1076455 w 1497766"/>
                <a:gd name="connsiteY17" fmla="*/ 839196 h 1172643"/>
                <a:gd name="connsiteX18" fmla="*/ 1005018 w 1497766"/>
                <a:gd name="connsiteY18" fmla="*/ 915396 h 1172643"/>
                <a:gd name="connsiteX19" fmla="*/ 876430 w 1497766"/>
                <a:gd name="connsiteY19" fmla="*/ 939209 h 1172643"/>
                <a:gd name="connsiteX20" fmla="*/ 800230 w 1497766"/>
                <a:gd name="connsiteY20" fmla="*/ 934446 h 1172643"/>
                <a:gd name="connsiteX21" fmla="*/ 671643 w 1497766"/>
                <a:gd name="connsiteY21" fmla="*/ 1005884 h 1172643"/>
                <a:gd name="connsiteX22" fmla="*/ 509718 w 1497766"/>
                <a:gd name="connsiteY22" fmla="*/ 1005884 h 1172643"/>
                <a:gd name="connsiteX23" fmla="*/ 452568 w 1497766"/>
                <a:gd name="connsiteY23" fmla="*/ 1058271 h 1172643"/>
                <a:gd name="connsiteX24" fmla="*/ 314455 w 1497766"/>
                <a:gd name="connsiteY24" fmla="*/ 1148759 h 1172643"/>
                <a:gd name="connsiteX25" fmla="*/ 204918 w 1497766"/>
                <a:gd name="connsiteY25" fmla="*/ 1172571 h 1172643"/>
                <a:gd name="connsiteX26" fmla="*/ 52518 w 1497766"/>
                <a:gd name="connsiteY26" fmla="*/ 1143996 h 1172643"/>
                <a:gd name="connsiteX27" fmla="*/ 130 w 1497766"/>
                <a:gd name="connsiteY27" fmla="*/ 1029696 h 1172643"/>
                <a:gd name="connsiteX28" fmla="*/ 38230 w 1497766"/>
                <a:gd name="connsiteY28" fmla="*/ 915396 h 1172643"/>
                <a:gd name="connsiteX29" fmla="*/ 57280 w 1497766"/>
                <a:gd name="connsiteY29" fmla="*/ 753471 h 1172643"/>
                <a:gd name="connsiteX30" fmla="*/ 128718 w 1497766"/>
                <a:gd name="connsiteY30" fmla="*/ 696321 h 1172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97766" h="1172643">
                  <a:moveTo>
                    <a:pt x="128718" y="696321"/>
                  </a:moveTo>
                  <a:cubicBezTo>
                    <a:pt x="183244" y="695571"/>
                    <a:pt x="292937" y="756422"/>
                    <a:pt x="384436" y="748973"/>
                  </a:cubicBezTo>
                  <a:cubicBezTo>
                    <a:pt x="475935" y="741524"/>
                    <a:pt x="601797" y="683683"/>
                    <a:pt x="677711" y="651624"/>
                  </a:cubicBezTo>
                  <a:cubicBezTo>
                    <a:pt x="753625" y="619565"/>
                    <a:pt x="775842" y="586478"/>
                    <a:pt x="839918" y="556621"/>
                  </a:cubicBezTo>
                  <a:cubicBezTo>
                    <a:pt x="903994" y="526764"/>
                    <a:pt x="998139" y="505557"/>
                    <a:pt x="1062168" y="472484"/>
                  </a:cubicBezTo>
                  <a:cubicBezTo>
                    <a:pt x="1126197" y="439411"/>
                    <a:pt x="1177262" y="401840"/>
                    <a:pt x="1224093" y="358184"/>
                  </a:cubicBezTo>
                  <a:cubicBezTo>
                    <a:pt x="1270924" y="314528"/>
                    <a:pt x="1312993" y="260552"/>
                    <a:pt x="1343155" y="210546"/>
                  </a:cubicBezTo>
                  <a:cubicBezTo>
                    <a:pt x="1373317" y="160540"/>
                    <a:pt x="1393955" y="92277"/>
                    <a:pt x="1405068" y="58146"/>
                  </a:cubicBezTo>
                  <a:cubicBezTo>
                    <a:pt x="1416181" y="24015"/>
                    <a:pt x="1397924" y="-14879"/>
                    <a:pt x="1409830" y="5759"/>
                  </a:cubicBezTo>
                  <a:cubicBezTo>
                    <a:pt x="1421736" y="26397"/>
                    <a:pt x="1461953" y="125615"/>
                    <a:pt x="1476505" y="181971"/>
                  </a:cubicBezTo>
                  <a:cubicBezTo>
                    <a:pt x="1491057" y="238327"/>
                    <a:pt x="1500318" y="297859"/>
                    <a:pt x="1497143" y="343896"/>
                  </a:cubicBezTo>
                  <a:cubicBezTo>
                    <a:pt x="1493968" y="389933"/>
                    <a:pt x="1475976" y="432796"/>
                    <a:pt x="1457455" y="458196"/>
                  </a:cubicBezTo>
                  <a:cubicBezTo>
                    <a:pt x="1438934" y="483596"/>
                    <a:pt x="1395543" y="476452"/>
                    <a:pt x="1386018" y="496296"/>
                  </a:cubicBezTo>
                  <a:cubicBezTo>
                    <a:pt x="1376493" y="516140"/>
                    <a:pt x="1407449" y="550272"/>
                    <a:pt x="1400305" y="577259"/>
                  </a:cubicBezTo>
                  <a:cubicBezTo>
                    <a:pt x="1393161" y="604246"/>
                    <a:pt x="1363792" y="629646"/>
                    <a:pt x="1343155" y="658221"/>
                  </a:cubicBezTo>
                  <a:cubicBezTo>
                    <a:pt x="1322518" y="686796"/>
                    <a:pt x="1302409" y="719076"/>
                    <a:pt x="1276480" y="748709"/>
                  </a:cubicBezTo>
                  <a:cubicBezTo>
                    <a:pt x="1250551" y="778342"/>
                    <a:pt x="1220917" y="820940"/>
                    <a:pt x="1187580" y="836021"/>
                  </a:cubicBezTo>
                  <a:cubicBezTo>
                    <a:pt x="1154243" y="851102"/>
                    <a:pt x="1106882" y="825967"/>
                    <a:pt x="1076455" y="839196"/>
                  </a:cubicBezTo>
                  <a:cubicBezTo>
                    <a:pt x="1046028" y="852425"/>
                    <a:pt x="1038355" y="898727"/>
                    <a:pt x="1005018" y="915396"/>
                  </a:cubicBezTo>
                  <a:cubicBezTo>
                    <a:pt x="971681" y="932065"/>
                    <a:pt x="910561" y="936034"/>
                    <a:pt x="876430" y="939209"/>
                  </a:cubicBezTo>
                  <a:cubicBezTo>
                    <a:pt x="842299" y="942384"/>
                    <a:pt x="834361" y="923333"/>
                    <a:pt x="800230" y="934446"/>
                  </a:cubicBezTo>
                  <a:cubicBezTo>
                    <a:pt x="766099" y="945559"/>
                    <a:pt x="770862" y="984453"/>
                    <a:pt x="671643" y="1005884"/>
                  </a:cubicBezTo>
                  <a:cubicBezTo>
                    <a:pt x="572424" y="1027315"/>
                    <a:pt x="546230" y="997153"/>
                    <a:pt x="509718" y="1005884"/>
                  </a:cubicBezTo>
                  <a:cubicBezTo>
                    <a:pt x="473206" y="1014615"/>
                    <a:pt x="485112" y="1034459"/>
                    <a:pt x="452568" y="1058271"/>
                  </a:cubicBezTo>
                  <a:cubicBezTo>
                    <a:pt x="420024" y="1082083"/>
                    <a:pt x="355730" y="1129709"/>
                    <a:pt x="314455" y="1148759"/>
                  </a:cubicBezTo>
                  <a:cubicBezTo>
                    <a:pt x="273180" y="1167809"/>
                    <a:pt x="248574" y="1173365"/>
                    <a:pt x="204918" y="1172571"/>
                  </a:cubicBezTo>
                  <a:cubicBezTo>
                    <a:pt x="161262" y="1171777"/>
                    <a:pt x="86649" y="1167809"/>
                    <a:pt x="52518" y="1143996"/>
                  </a:cubicBezTo>
                  <a:cubicBezTo>
                    <a:pt x="18387" y="1120184"/>
                    <a:pt x="2511" y="1067796"/>
                    <a:pt x="130" y="1029696"/>
                  </a:cubicBezTo>
                  <a:cubicBezTo>
                    <a:pt x="-2251" y="991596"/>
                    <a:pt x="28705" y="961434"/>
                    <a:pt x="38230" y="915396"/>
                  </a:cubicBezTo>
                  <a:cubicBezTo>
                    <a:pt x="47755" y="869359"/>
                    <a:pt x="43786" y="789984"/>
                    <a:pt x="57280" y="753471"/>
                  </a:cubicBezTo>
                  <a:cubicBezTo>
                    <a:pt x="70774" y="716959"/>
                    <a:pt x="74192" y="697071"/>
                    <a:pt x="128718" y="696321"/>
                  </a:cubicBezTo>
                  <a:close/>
                </a:path>
              </a:pathLst>
            </a:custGeom>
            <a:solidFill>
              <a:srgbClr val="F9D8B0"/>
            </a:solidFill>
            <a:ln w="6350">
              <a:solidFill>
                <a:srgbClr val="AB640D"/>
              </a:solidFill>
            </a:ln>
            <a:effectLst>
              <a:innerShdw blurRad="152400">
                <a:srgbClr val="713504">
                  <a:alpha val="84000"/>
                </a:srgb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135" name="Freeform 134"/>
            <p:cNvSpPr/>
            <p:nvPr/>
          </p:nvSpPr>
          <p:spPr>
            <a:xfrm rot="760072">
              <a:off x="6194516" y="2907011"/>
              <a:ext cx="375384" cy="236728"/>
            </a:xfrm>
            <a:custGeom>
              <a:avLst/>
              <a:gdLst>
                <a:gd name="connsiteX0" fmla="*/ 2652 w 637744"/>
                <a:gd name="connsiteY0" fmla="*/ 289512 h 363704"/>
                <a:gd name="connsiteX1" fmla="*/ 234427 w 637744"/>
                <a:gd name="connsiteY1" fmla="*/ 356187 h 363704"/>
                <a:gd name="connsiteX2" fmla="*/ 532877 w 637744"/>
                <a:gd name="connsiteY2" fmla="*/ 337137 h 363704"/>
                <a:gd name="connsiteX3" fmla="*/ 637652 w 637744"/>
                <a:gd name="connsiteY3" fmla="*/ 133937 h 363704"/>
                <a:gd name="connsiteX4" fmla="*/ 548752 w 637744"/>
                <a:gd name="connsiteY4" fmla="*/ 22812 h 363704"/>
                <a:gd name="connsiteX5" fmla="*/ 415402 w 637744"/>
                <a:gd name="connsiteY5" fmla="*/ 6937 h 363704"/>
                <a:gd name="connsiteX6" fmla="*/ 367777 w 637744"/>
                <a:gd name="connsiteY6" fmla="*/ 108537 h 363704"/>
                <a:gd name="connsiteX7" fmla="*/ 297927 w 637744"/>
                <a:gd name="connsiteY7" fmla="*/ 105362 h 363704"/>
                <a:gd name="connsiteX8" fmla="*/ 266177 w 637744"/>
                <a:gd name="connsiteY8" fmla="*/ 168862 h 363704"/>
                <a:gd name="connsiteX9" fmla="*/ 218552 w 637744"/>
                <a:gd name="connsiteY9" fmla="*/ 168862 h 363704"/>
                <a:gd name="connsiteX10" fmla="*/ 183627 w 637744"/>
                <a:gd name="connsiteY10" fmla="*/ 238712 h 363704"/>
                <a:gd name="connsiteX11" fmla="*/ 110602 w 637744"/>
                <a:gd name="connsiteY11" fmla="*/ 241887 h 363704"/>
                <a:gd name="connsiteX12" fmla="*/ 2652 w 637744"/>
                <a:gd name="connsiteY12" fmla="*/ 289512 h 36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7744" h="363704">
                  <a:moveTo>
                    <a:pt x="2652" y="289512"/>
                  </a:moveTo>
                  <a:cubicBezTo>
                    <a:pt x="23289" y="308562"/>
                    <a:pt x="146056" y="348250"/>
                    <a:pt x="234427" y="356187"/>
                  </a:cubicBezTo>
                  <a:cubicBezTo>
                    <a:pt x="322798" y="364125"/>
                    <a:pt x="465673" y="374179"/>
                    <a:pt x="532877" y="337137"/>
                  </a:cubicBezTo>
                  <a:cubicBezTo>
                    <a:pt x="600081" y="300095"/>
                    <a:pt x="635006" y="186324"/>
                    <a:pt x="637652" y="133937"/>
                  </a:cubicBezTo>
                  <a:cubicBezTo>
                    <a:pt x="640298" y="81549"/>
                    <a:pt x="585794" y="43979"/>
                    <a:pt x="548752" y="22812"/>
                  </a:cubicBezTo>
                  <a:cubicBezTo>
                    <a:pt x="511710" y="1645"/>
                    <a:pt x="445564" y="-7350"/>
                    <a:pt x="415402" y="6937"/>
                  </a:cubicBezTo>
                  <a:cubicBezTo>
                    <a:pt x="385240" y="21224"/>
                    <a:pt x="387356" y="92133"/>
                    <a:pt x="367777" y="108537"/>
                  </a:cubicBezTo>
                  <a:cubicBezTo>
                    <a:pt x="348198" y="124941"/>
                    <a:pt x="314860" y="95308"/>
                    <a:pt x="297927" y="105362"/>
                  </a:cubicBezTo>
                  <a:cubicBezTo>
                    <a:pt x="280994" y="115416"/>
                    <a:pt x="279406" y="158279"/>
                    <a:pt x="266177" y="168862"/>
                  </a:cubicBezTo>
                  <a:cubicBezTo>
                    <a:pt x="252948" y="179445"/>
                    <a:pt x="232310" y="157220"/>
                    <a:pt x="218552" y="168862"/>
                  </a:cubicBezTo>
                  <a:cubicBezTo>
                    <a:pt x="204794" y="180504"/>
                    <a:pt x="201619" y="226541"/>
                    <a:pt x="183627" y="238712"/>
                  </a:cubicBezTo>
                  <a:cubicBezTo>
                    <a:pt x="165635" y="250883"/>
                    <a:pt x="133356" y="237124"/>
                    <a:pt x="110602" y="241887"/>
                  </a:cubicBezTo>
                  <a:cubicBezTo>
                    <a:pt x="87848" y="246650"/>
                    <a:pt x="-17985" y="270462"/>
                    <a:pt x="2652" y="289512"/>
                  </a:cubicBezTo>
                  <a:close/>
                </a:path>
              </a:pathLst>
            </a:custGeom>
            <a:solidFill>
              <a:srgbClr val="F9D8B0"/>
            </a:solidFill>
            <a:ln w="6350">
              <a:solidFill>
                <a:srgbClr val="AB640D"/>
              </a:solidFill>
            </a:ln>
            <a:effectLst>
              <a:innerShdw blurRad="152400">
                <a:srgbClr val="713504">
                  <a:alpha val="84000"/>
                </a:srgb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136" name="Freeform 135"/>
            <p:cNvSpPr/>
            <p:nvPr/>
          </p:nvSpPr>
          <p:spPr>
            <a:xfrm>
              <a:off x="5464579" y="2008430"/>
              <a:ext cx="1483414" cy="642517"/>
            </a:xfrm>
            <a:custGeom>
              <a:avLst/>
              <a:gdLst>
                <a:gd name="connsiteX0" fmla="*/ 1573042 w 2301601"/>
                <a:gd name="connsiteY0" fmla="*/ 981014 h 985489"/>
                <a:gd name="connsiteX1" fmla="*/ 1787354 w 2301601"/>
                <a:gd name="connsiteY1" fmla="*/ 952439 h 985489"/>
                <a:gd name="connsiteX2" fmla="*/ 2296942 w 2301601"/>
                <a:gd name="connsiteY2" fmla="*/ 666689 h 985489"/>
                <a:gd name="connsiteX3" fmla="*/ 1458742 w 2301601"/>
                <a:gd name="connsiteY3" fmla="*/ 18989 h 985489"/>
                <a:gd name="connsiteX4" fmla="*/ 572917 w 2301601"/>
                <a:gd name="connsiteY4" fmla="*/ 209489 h 985489"/>
                <a:gd name="connsiteX5" fmla="*/ 39517 w 2301601"/>
                <a:gd name="connsiteY5" fmla="*/ 590489 h 985489"/>
                <a:gd name="connsiteX6" fmla="*/ 182392 w 2301601"/>
                <a:gd name="connsiteY6" fmla="*/ 785751 h 985489"/>
                <a:gd name="connsiteX7" fmla="*/ 1315867 w 2301601"/>
                <a:gd name="connsiteY7" fmla="*/ 252351 h 985489"/>
                <a:gd name="connsiteX8" fmla="*/ 2015954 w 2301601"/>
                <a:gd name="connsiteY8" fmla="*/ 633351 h 985489"/>
                <a:gd name="connsiteX9" fmla="*/ 1649242 w 2301601"/>
                <a:gd name="connsiteY9" fmla="*/ 861951 h 985489"/>
                <a:gd name="connsiteX10" fmla="*/ 1634954 w 2301601"/>
                <a:gd name="connsiteY10" fmla="*/ 928626 h 985489"/>
                <a:gd name="connsiteX11" fmla="*/ 1639717 w 2301601"/>
                <a:gd name="connsiteY11" fmla="*/ 966726 h 985489"/>
                <a:gd name="connsiteX12" fmla="*/ 1573042 w 2301601"/>
                <a:gd name="connsiteY12" fmla="*/ 981014 h 985489"/>
                <a:gd name="connsiteX0" fmla="*/ 1573042 w 2297527"/>
                <a:gd name="connsiteY0" fmla="*/ 981014 h 985489"/>
                <a:gd name="connsiteX1" fmla="*/ 1787354 w 2297527"/>
                <a:gd name="connsiteY1" fmla="*/ 952439 h 985489"/>
                <a:gd name="connsiteX2" fmla="*/ 2296942 w 2297527"/>
                <a:gd name="connsiteY2" fmla="*/ 666689 h 985489"/>
                <a:gd name="connsiteX3" fmla="*/ 1458742 w 2297527"/>
                <a:gd name="connsiteY3" fmla="*/ 18989 h 985489"/>
                <a:gd name="connsiteX4" fmla="*/ 572917 w 2297527"/>
                <a:gd name="connsiteY4" fmla="*/ 209489 h 985489"/>
                <a:gd name="connsiteX5" fmla="*/ 39517 w 2297527"/>
                <a:gd name="connsiteY5" fmla="*/ 590489 h 985489"/>
                <a:gd name="connsiteX6" fmla="*/ 182392 w 2297527"/>
                <a:gd name="connsiteY6" fmla="*/ 785751 h 985489"/>
                <a:gd name="connsiteX7" fmla="*/ 1315867 w 2297527"/>
                <a:gd name="connsiteY7" fmla="*/ 252351 h 985489"/>
                <a:gd name="connsiteX8" fmla="*/ 2015954 w 2297527"/>
                <a:gd name="connsiteY8" fmla="*/ 633351 h 985489"/>
                <a:gd name="connsiteX9" fmla="*/ 1649242 w 2297527"/>
                <a:gd name="connsiteY9" fmla="*/ 861951 h 985489"/>
                <a:gd name="connsiteX10" fmla="*/ 1634954 w 2297527"/>
                <a:gd name="connsiteY10" fmla="*/ 928626 h 985489"/>
                <a:gd name="connsiteX11" fmla="*/ 1639717 w 2297527"/>
                <a:gd name="connsiteY11" fmla="*/ 966726 h 985489"/>
                <a:gd name="connsiteX12" fmla="*/ 1573042 w 2297527"/>
                <a:gd name="connsiteY12" fmla="*/ 981014 h 985489"/>
                <a:gd name="connsiteX0" fmla="*/ 1573042 w 2297527"/>
                <a:gd name="connsiteY0" fmla="*/ 981014 h 985489"/>
                <a:gd name="connsiteX1" fmla="*/ 1787354 w 2297527"/>
                <a:gd name="connsiteY1" fmla="*/ 952439 h 985489"/>
                <a:gd name="connsiteX2" fmla="*/ 2296942 w 2297527"/>
                <a:gd name="connsiteY2" fmla="*/ 666689 h 985489"/>
                <a:gd name="connsiteX3" fmla="*/ 1458742 w 2297527"/>
                <a:gd name="connsiteY3" fmla="*/ 18989 h 985489"/>
                <a:gd name="connsiteX4" fmla="*/ 572917 w 2297527"/>
                <a:gd name="connsiteY4" fmla="*/ 209489 h 985489"/>
                <a:gd name="connsiteX5" fmla="*/ 39517 w 2297527"/>
                <a:gd name="connsiteY5" fmla="*/ 590489 h 985489"/>
                <a:gd name="connsiteX6" fmla="*/ 182392 w 2297527"/>
                <a:gd name="connsiteY6" fmla="*/ 785751 h 985489"/>
                <a:gd name="connsiteX7" fmla="*/ 1315867 w 2297527"/>
                <a:gd name="connsiteY7" fmla="*/ 252351 h 985489"/>
                <a:gd name="connsiteX8" fmla="*/ 2015954 w 2297527"/>
                <a:gd name="connsiteY8" fmla="*/ 633351 h 985489"/>
                <a:gd name="connsiteX9" fmla="*/ 1649242 w 2297527"/>
                <a:gd name="connsiteY9" fmla="*/ 861951 h 985489"/>
                <a:gd name="connsiteX10" fmla="*/ 1634954 w 2297527"/>
                <a:gd name="connsiteY10" fmla="*/ 928626 h 985489"/>
                <a:gd name="connsiteX11" fmla="*/ 1639717 w 2297527"/>
                <a:gd name="connsiteY11" fmla="*/ 966726 h 985489"/>
                <a:gd name="connsiteX12" fmla="*/ 1573042 w 2297527"/>
                <a:gd name="connsiteY12" fmla="*/ 981014 h 985489"/>
                <a:gd name="connsiteX0" fmla="*/ 1573042 w 2297745"/>
                <a:gd name="connsiteY0" fmla="*/ 963290 h 967765"/>
                <a:gd name="connsiteX1" fmla="*/ 1787354 w 2297745"/>
                <a:gd name="connsiteY1" fmla="*/ 934715 h 967765"/>
                <a:gd name="connsiteX2" fmla="*/ 2296942 w 2297745"/>
                <a:gd name="connsiteY2" fmla="*/ 648965 h 967765"/>
                <a:gd name="connsiteX3" fmla="*/ 1458742 w 2297745"/>
                <a:gd name="connsiteY3" fmla="*/ 1265 h 967765"/>
                <a:gd name="connsiteX4" fmla="*/ 572917 w 2297745"/>
                <a:gd name="connsiteY4" fmla="*/ 191765 h 967765"/>
                <a:gd name="connsiteX5" fmla="*/ 39517 w 2297745"/>
                <a:gd name="connsiteY5" fmla="*/ 572765 h 967765"/>
                <a:gd name="connsiteX6" fmla="*/ 182392 w 2297745"/>
                <a:gd name="connsiteY6" fmla="*/ 768027 h 967765"/>
                <a:gd name="connsiteX7" fmla="*/ 1315867 w 2297745"/>
                <a:gd name="connsiteY7" fmla="*/ 234627 h 967765"/>
                <a:gd name="connsiteX8" fmla="*/ 2015954 w 2297745"/>
                <a:gd name="connsiteY8" fmla="*/ 615627 h 967765"/>
                <a:gd name="connsiteX9" fmla="*/ 1649242 w 2297745"/>
                <a:gd name="connsiteY9" fmla="*/ 844227 h 967765"/>
                <a:gd name="connsiteX10" fmla="*/ 1634954 w 2297745"/>
                <a:gd name="connsiteY10" fmla="*/ 910902 h 967765"/>
                <a:gd name="connsiteX11" fmla="*/ 1639717 w 2297745"/>
                <a:gd name="connsiteY11" fmla="*/ 949002 h 967765"/>
                <a:gd name="connsiteX12" fmla="*/ 1573042 w 2297745"/>
                <a:gd name="connsiteY12" fmla="*/ 963290 h 967765"/>
                <a:gd name="connsiteX0" fmla="*/ 1638458 w 2363046"/>
                <a:gd name="connsiteY0" fmla="*/ 962285 h 966760"/>
                <a:gd name="connsiteX1" fmla="*/ 1852770 w 2363046"/>
                <a:gd name="connsiteY1" fmla="*/ 933710 h 966760"/>
                <a:gd name="connsiteX2" fmla="*/ 2362358 w 2363046"/>
                <a:gd name="connsiteY2" fmla="*/ 647960 h 966760"/>
                <a:gd name="connsiteX3" fmla="*/ 1524158 w 2363046"/>
                <a:gd name="connsiteY3" fmla="*/ 260 h 966760"/>
                <a:gd name="connsiteX4" fmla="*/ 104933 w 2363046"/>
                <a:gd name="connsiteY4" fmla="*/ 571760 h 966760"/>
                <a:gd name="connsiteX5" fmla="*/ 247808 w 2363046"/>
                <a:gd name="connsiteY5" fmla="*/ 767022 h 966760"/>
                <a:gd name="connsiteX6" fmla="*/ 1381283 w 2363046"/>
                <a:gd name="connsiteY6" fmla="*/ 233622 h 966760"/>
                <a:gd name="connsiteX7" fmla="*/ 2081370 w 2363046"/>
                <a:gd name="connsiteY7" fmla="*/ 614622 h 966760"/>
                <a:gd name="connsiteX8" fmla="*/ 1714658 w 2363046"/>
                <a:gd name="connsiteY8" fmla="*/ 843222 h 966760"/>
                <a:gd name="connsiteX9" fmla="*/ 1700370 w 2363046"/>
                <a:gd name="connsiteY9" fmla="*/ 909897 h 966760"/>
                <a:gd name="connsiteX10" fmla="*/ 1705133 w 2363046"/>
                <a:gd name="connsiteY10" fmla="*/ 947997 h 966760"/>
                <a:gd name="connsiteX11" fmla="*/ 1638458 w 2363046"/>
                <a:gd name="connsiteY11" fmla="*/ 962285 h 966760"/>
                <a:gd name="connsiteX0" fmla="*/ 1672289 w 2396877"/>
                <a:gd name="connsiteY0" fmla="*/ 962421 h 966896"/>
                <a:gd name="connsiteX1" fmla="*/ 1886601 w 2396877"/>
                <a:gd name="connsiteY1" fmla="*/ 933846 h 966896"/>
                <a:gd name="connsiteX2" fmla="*/ 2396189 w 2396877"/>
                <a:gd name="connsiteY2" fmla="*/ 648096 h 966896"/>
                <a:gd name="connsiteX3" fmla="*/ 1557989 w 2396877"/>
                <a:gd name="connsiteY3" fmla="*/ 396 h 966896"/>
                <a:gd name="connsiteX4" fmla="*/ 138764 w 2396877"/>
                <a:gd name="connsiteY4" fmla="*/ 571896 h 966896"/>
                <a:gd name="connsiteX5" fmla="*/ 281639 w 2396877"/>
                <a:gd name="connsiteY5" fmla="*/ 767158 h 966896"/>
                <a:gd name="connsiteX6" fmla="*/ 1415114 w 2396877"/>
                <a:gd name="connsiteY6" fmla="*/ 233758 h 966896"/>
                <a:gd name="connsiteX7" fmla="*/ 2115201 w 2396877"/>
                <a:gd name="connsiteY7" fmla="*/ 614758 h 966896"/>
                <a:gd name="connsiteX8" fmla="*/ 1748489 w 2396877"/>
                <a:gd name="connsiteY8" fmla="*/ 843358 h 966896"/>
                <a:gd name="connsiteX9" fmla="*/ 1734201 w 2396877"/>
                <a:gd name="connsiteY9" fmla="*/ 910033 h 966896"/>
                <a:gd name="connsiteX10" fmla="*/ 1738964 w 2396877"/>
                <a:gd name="connsiteY10" fmla="*/ 948133 h 966896"/>
                <a:gd name="connsiteX11" fmla="*/ 1672289 w 2396877"/>
                <a:gd name="connsiteY11" fmla="*/ 962421 h 966896"/>
                <a:gd name="connsiteX0" fmla="*/ 1672289 w 2397354"/>
                <a:gd name="connsiteY0" fmla="*/ 962754 h 967229"/>
                <a:gd name="connsiteX1" fmla="*/ 1886601 w 2397354"/>
                <a:gd name="connsiteY1" fmla="*/ 934179 h 967229"/>
                <a:gd name="connsiteX2" fmla="*/ 2396189 w 2397354"/>
                <a:gd name="connsiteY2" fmla="*/ 648429 h 967229"/>
                <a:gd name="connsiteX3" fmla="*/ 1557989 w 2397354"/>
                <a:gd name="connsiteY3" fmla="*/ 729 h 967229"/>
                <a:gd name="connsiteX4" fmla="*/ 138764 w 2397354"/>
                <a:gd name="connsiteY4" fmla="*/ 572229 h 967229"/>
                <a:gd name="connsiteX5" fmla="*/ 281639 w 2397354"/>
                <a:gd name="connsiteY5" fmla="*/ 767491 h 967229"/>
                <a:gd name="connsiteX6" fmla="*/ 1415114 w 2397354"/>
                <a:gd name="connsiteY6" fmla="*/ 234091 h 967229"/>
                <a:gd name="connsiteX7" fmla="*/ 2115201 w 2397354"/>
                <a:gd name="connsiteY7" fmla="*/ 615091 h 967229"/>
                <a:gd name="connsiteX8" fmla="*/ 1748489 w 2397354"/>
                <a:gd name="connsiteY8" fmla="*/ 843691 h 967229"/>
                <a:gd name="connsiteX9" fmla="*/ 1734201 w 2397354"/>
                <a:gd name="connsiteY9" fmla="*/ 910366 h 967229"/>
                <a:gd name="connsiteX10" fmla="*/ 1738964 w 2397354"/>
                <a:gd name="connsiteY10" fmla="*/ 948466 h 967229"/>
                <a:gd name="connsiteX11" fmla="*/ 1672289 w 2397354"/>
                <a:gd name="connsiteY11" fmla="*/ 962754 h 967229"/>
                <a:gd name="connsiteX0" fmla="*/ 1626131 w 2359668"/>
                <a:gd name="connsiteY0" fmla="*/ 972024 h 976499"/>
                <a:gd name="connsiteX1" fmla="*/ 1840443 w 2359668"/>
                <a:gd name="connsiteY1" fmla="*/ 943449 h 976499"/>
                <a:gd name="connsiteX2" fmla="*/ 2350031 w 2359668"/>
                <a:gd name="connsiteY2" fmla="*/ 657699 h 976499"/>
                <a:gd name="connsiteX3" fmla="*/ 1345143 w 2359668"/>
                <a:gd name="connsiteY3" fmla="*/ 474 h 976499"/>
                <a:gd name="connsiteX4" fmla="*/ 92606 w 2359668"/>
                <a:gd name="connsiteY4" fmla="*/ 581499 h 976499"/>
                <a:gd name="connsiteX5" fmla="*/ 235481 w 2359668"/>
                <a:gd name="connsiteY5" fmla="*/ 776761 h 976499"/>
                <a:gd name="connsiteX6" fmla="*/ 1368956 w 2359668"/>
                <a:gd name="connsiteY6" fmla="*/ 243361 h 976499"/>
                <a:gd name="connsiteX7" fmla="*/ 2069043 w 2359668"/>
                <a:gd name="connsiteY7" fmla="*/ 624361 h 976499"/>
                <a:gd name="connsiteX8" fmla="*/ 1702331 w 2359668"/>
                <a:gd name="connsiteY8" fmla="*/ 852961 h 976499"/>
                <a:gd name="connsiteX9" fmla="*/ 1688043 w 2359668"/>
                <a:gd name="connsiteY9" fmla="*/ 919636 h 976499"/>
                <a:gd name="connsiteX10" fmla="*/ 1692806 w 2359668"/>
                <a:gd name="connsiteY10" fmla="*/ 957736 h 976499"/>
                <a:gd name="connsiteX11" fmla="*/ 1626131 w 2359668"/>
                <a:gd name="connsiteY11" fmla="*/ 972024 h 976499"/>
                <a:gd name="connsiteX0" fmla="*/ 1628243 w 2360834"/>
                <a:gd name="connsiteY0" fmla="*/ 976783 h 981258"/>
                <a:gd name="connsiteX1" fmla="*/ 1842555 w 2360834"/>
                <a:gd name="connsiteY1" fmla="*/ 948208 h 981258"/>
                <a:gd name="connsiteX2" fmla="*/ 2352143 w 2360834"/>
                <a:gd name="connsiteY2" fmla="*/ 662458 h 981258"/>
                <a:gd name="connsiteX3" fmla="*/ 1375830 w 2360834"/>
                <a:gd name="connsiteY3" fmla="*/ 471 h 981258"/>
                <a:gd name="connsiteX4" fmla="*/ 94718 w 2360834"/>
                <a:gd name="connsiteY4" fmla="*/ 586258 h 981258"/>
                <a:gd name="connsiteX5" fmla="*/ 237593 w 2360834"/>
                <a:gd name="connsiteY5" fmla="*/ 781520 h 981258"/>
                <a:gd name="connsiteX6" fmla="*/ 1371068 w 2360834"/>
                <a:gd name="connsiteY6" fmla="*/ 248120 h 981258"/>
                <a:gd name="connsiteX7" fmla="*/ 2071155 w 2360834"/>
                <a:gd name="connsiteY7" fmla="*/ 629120 h 981258"/>
                <a:gd name="connsiteX8" fmla="*/ 1704443 w 2360834"/>
                <a:gd name="connsiteY8" fmla="*/ 857720 h 981258"/>
                <a:gd name="connsiteX9" fmla="*/ 1690155 w 2360834"/>
                <a:gd name="connsiteY9" fmla="*/ 924395 h 981258"/>
                <a:gd name="connsiteX10" fmla="*/ 1694918 w 2360834"/>
                <a:gd name="connsiteY10" fmla="*/ 962495 h 981258"/>
                <a:gd name="connsiteX11" fmla="*/ 1628243 w 2360834"/>
                <a:gd name="connsiteY11" fmla="*/ 976783 h 981258"/>
                <a:gd name="connsiteX0" fmla="*/ 1628243 w 2360834"/>
                <a:gd name="connsiteY0" fmla="*/ 976490 h 980965"/>
                <a:gd name="connsiteX1" fmla="*/ 1842555 w 2360834"/>
                <a:gd name="connsiteY1" fmla="*/ 947915 h 980965"/>
                <a:gd name="connsiteX2" fmla="*/ 2352143 w 2360834"/>
                <a:gd name="connsiteY2" fmla="*/ 662165 h 980965"/>
                <a:gd name="connsiteX3" fmla="*/ 1375830 w 2360834"/>
                <a:gd name="connsiteY3" fmla="*/ 178 h 980965"/>
                <a:gd name="connsiteX4" fmla="*/ 94718 w 2360834"/>
                <a:gd name="connsiteY4" fmla="*/ 585965 h 980965"/>
                <a:gd name="connsiteX5" fmla="*/ 237593 w 2360834"/>
                <a:gd name="connsiteY5" fmla="*/ 781227 h 980965"/>
                <a:gd name="connsiteX6" fmla="*/ 1371068 w 2360834"/>
                <a:gd name="connsiteY6" fmla="*/ 247827 h 980965"/>
                <a:gd name="connsiteX7" fmla="*/ 2071155 w 2360834"/>
                <a:gd name="connsiteY7" fmla="*/ 628827 h 980965"/>
                <a:gd name="connsiteX8" fmla="*/ 1704443 w 2360834"/>
                <a:gd name="connsiteY8" fmla="*/ 857427 h 980965"/>
                <a:gd name="connsiteX9" fmla="*/ 1690155 w 2360834"/>
                <a:gd name="connsiteY9" fmla="*/ 924102 h 980965"/>
                <a:gd name="connsiteX10" fmla="*/ 1694918 w 2360834"/>
                <a:gd name="connsiteY10" fmla="*/ 962202 h 980965"/>
                <a:gd name="connsiteX11" fmla="*/ 1628243 w 2360834"/>
                <a:gd name="connsiteY11" fmla="*/ 976490 h 980965"/>
                <a:gd name="connsiteX0" fmla="*/ 1628243 w 2352480"/>
                <a:gd name="connsiteY0" fmla="*/ 976535 h 981010"/>
                <a:gd name="connsiteX1" fmla="*/ 1842555 w 2352480"/>
                <a:gd name="connsiteY1" fmla="*/ 947960 h 981010"/>
                <a:gd name="connsiteX2" fmla="*/ 2352143 w 2352480"/>
                <a:gd name="connsiteY2" fmla="*/ 662210 h 981010"/>
                <a:gd name="connsiteX3" fmla="*/ 1375830 w 2352480"/>
                <a:gd name="connsiteY3" fmla="*/ 223 h 981010"/>
                <a:gd name="connsiteX4" fmla="*/ 94718 w 2352480"/>
                <a:gd name="connsiteY4" fmla="*/ 586010 h 981010"/>
                <a:gd name="connsiteX5" fmla="*/ 237593 w 2352480"/>
                <a:gd name="connsiteY5" fmla="*/ 781272 h 981010"/>
                <a:gd name="connsiteX6" fmla="*/ 1371068 w 2352480"/>
                <a:gd name="connsiteY6" fmla="*/ 247872 h 981010"/>
                <a:gd name="connsiteX7" fmla="*/ 2071155 w 2352480"/>
                <a:gd name="connsiteY7" fmla="*/ 628872 h 981010"/>
                <a:gd name="connsiteX8" fmla="*/ 1704443 w 2352480"/>
                <a:gd name="connsiteY8" fmla="*/ 857472 h 981010"/>
                <a:gd name="connsiteX9" fmla="*/ 1690155 w 2352480"/>
                <a:gd name="connsiteY9" fmla="*/ 924147 h 981010"/>
                <a:gd name="connsiteX10" fmla="*/ 1694918 w 2352480"/>
                <a:gd name="connsiteY10" fmla="*/ 962247 h 981010"/>
                <a:gd name="connsiteX11" fmla="*/ 1628243 w 2352480"/>
                <a:gd name="connsiteY11" fmla="*/ 976535 h 981010"/>
                <a:gd name="connsiteX0" fmla="*/ 1628243 w 2353125"/>
                <a:gd name="connsiteY0" fmla="*/ 976543 h 981018"/>
                <a:gd name="connsiteX1" fmla="*/ 1842555 w 2353125"/>
                <a:gd name="connsiteY1" fmla="*/ 947968 h 981018"/>
                <a:gd name="connsiteX2" fmla="*/ 2352143 w 2353125"/>
                <a:gd name="connsiteY2" fmla="*/ 662218 h 981018"/>
                <a:gd name="connsiteX3" fmla="*/ 1375830 w 2353125"/>
                <a:gd name="connsiteY3" fmla="*/ 231 h 981018"/>
                <a:gd name="connsiteX4" fmla="*/ 94718 w 2353125"/>
                <a:gd name="connsiteY4" fmla="*/ 586018 h 981018"/>
                <a:gd name="connsiteX5" fmla="*/ 237593 w 2353125"/>
                <a:gd name="connsiteY5" fmla="*/ 781280 h 981018"/>
                <a:gd name="connsiteX6" fmla="*/ 1371068 w 2353125"/>
                <a:gd name="connsiteY6" fmla="*/ 247880 h 981018"/>
                <a:gd name="connsiteX7" fmla="*/ 2071155 w 2353125"/>
                <a:gd name="connsiteY7" fmla="*/ 628880 h 981018"/>
                <a:gd name="connsiteX8" fmla="*/ 1704443 w 2353125"/>
                <a:gd name="connsiteY8" fmla="*/ 857480 h 981018"/>
                <a:gd name="connsiteX9" fmla="*/ 1690155 w 2353125"/>
                <a:gd name="connsiteY9" fmla="*/ 924155 h 981018"/>
                <a:gd name="connsiteX10" fmla="*/ 1694918 w 2353125"/>
                <a:gd name="connsiteY10" fmla="*/ 962255 h 981018"/>
                <a:gd name="connsiteX11" fmla="*/ 1628243 w 2353125"/>
                <a:gd name="connsiteY11" fmla="*/ 976543 h 981018"/>
                <a:gd name="connsiteX0" fmla="*/ 1617711 w 2342593"/>
                <a:gd name="connsiteY0" fmla="*/ 976543 h 981018"/>
                <a:gd name="connsiteX1" fmla="*/ 1832023 w 2342593"/>
                <a:gd name="connsiteY1" fmla="*/ 947968 h 981018"/>
                <a:gd name="connsiteX2" fmla="*/ 2341611 w 2342593"/>
                <a:gd name="connsiteY2" fmla="*/ 662218 h 981018"/>
                <a:gd name="connsiteX3" fmla="*/ 1365298 w 2342593"/>
                <a:gd name="connsiteY3" fmla="*/ 231 h 981018"/>
                <a:gd name="connsiteX4" fmla="*/ 84186 w 2342593"/>
                <a:gd name="connsiteY4" fmla="*/ 586018 h 981018"/>
                <a:gd name="connsiteX5" fmla="*/ 227061 w 2342593"/>
                <a:gd name="connsiteY5" fmla="*/ 781280 h 981018"/>
                <a:gd name="connsiteX6" fmla="*/ 1360536 w 2342593"/>
                <a:gd name="connsiteY6" fmla="*/ 247880 h 981018"/>
                <a:gd name="connsiteX7" fmla="*/ 2060623 w 2342593"/>
                <a:gd name="connsiteY7" fmla="*/ 628880 h 981018"/>
                <a:gd name="connsiteX8" fmla="*/ 1693911 w 2342593"/>
                <a:gd name="connsiteY8" fmla="*/ 857480 h 981018"/>
                <a:gd name="connsiteX9" fmla="*/ 1679623 w 2342593"/>
                <a:gd name="connsiteY9" fmla="*/ 924155 h 981018"/>
                <a:gd name="connsiteX10" fmla="*/ 1684386 w 2342593"/>
                <a:gd name="connsiteY10" fmla="*/ 962255 h 981018"/>
                <a:gd name="connsiteX11" fmla="*/ 1617711 w 2342593"/>
                <a:gd name="connsiteY11" fmla="*/ 976543 h 981018"/>
                <a:gd name="connsiteX0" fmla="*/ 1628243 w 2353125"/>
                <a:gd name="connsiteY0" fmla="*/ 976543 h 981018"/>
                <a:gd name="connsiteX1" fmla="*/ 1842555 w 2353125"/>
                <a:gd name="connsiteY1" fmla="*/ 947968 h 981018"/>
                <a:gd name="connsiteX2" fmla="*/ 2352143 w 2353125"/>
                <a:gd name="connsiteY2" fmla="*/ 662218 h 981018"/>
                <a:gd name="connsiteX3" fmla="*/ 1375830 w 2353125"/>
                <a:gd name="connsiteY3" fmla="*/ 231 h 981018"/>
                <a:gd name="connsiteX4" fmla="*/ 94718 w 2353125"/>
                <a:gd name="connsiteY4" fmla="*/ 586018 h 981018"/>
                <a:gd name="connsiteX5" fmla="*/ 237593 w 2353125"/>
                <a:gd name="connsiteY5" fmla="*/ 781280 h 981018"/>
                <a:gd name="connsiteX6" fmla="*/ 1371068 w 2353125"/>
                <a:gd name="connsiteY6" fmla="*/ 266930 h 981018"/>
                <a:gd name="connsiteX7" fmla="*/ 2071155 w 2353125"/>
                <a:gd name="connsiteY7" fmla="*/ 628880 h 981018"/>
                <a:gd name="connsiteX8" fmla="*/ 1704443 w 2353125"/>
                <a:gd name="connsiteY8" fmla="*/ 857480 h 981018"/>
                <a:gd name="connsiteX9" fmla="*/ 1690155 w 2353125"/>
                <a:gd name="connsiteY9" fmla="*/ 924155 h 981018"/>
                <a:gd name="connsiteX10" fmla="*/ 1694918 w 2353125"/>
                <a:gd name="connsiteY10" fmla="*/ 962255 h 981018"/>
                <a:gd name="connsiteX11" fmla="*/ 1628243 w 2353125"/>
                <a:gd name="connsiteY11" fmla="*/ 976543 h 981018"/>
                <a:gd name="connsiteX0" fmla="*/ 1628243 w 2353125"/>
                <a:gd name="connsiteY0" fmla="*/ 976543 h 981018"/>
                <a:gd name="connsiteX1" fmla="*/ 1842555 w 2353125"/>
                <a:gd name="connsiteY1" fmla="*/ 947968 h 981018"/>
                <a:gd name="connsiteX2" fmla="*/ 2352143 w 2353125"/>
                <a:gd name="connsiteY2" fmla="*/ 662218 h 981018"/>
                <a:gd name="connsiteX3" fmla="*/ 1375830 w 2353125"/>
                <a:gd name="connsiteY3" fmla="*/ 231 h 981018"/>
                <a:gd name="connsiteX4" fmla="*/ 94718 w 2353125"/>
                <a:gd name="connsiteY4" fmla="*/ 586018 h 981018"/>
                <a:gd name="connsiteX5" fmla="*/ 237593 w 2353125"/>
                <a:gd name="connsiteY5" fmla="*/ 781280 h 981018"/>
                <a:gd name="connsiteX6" fmla="*/ 1371068 w 2353125"/>
                <a:gd name="connsiteY6" fmla="*/ 266930 h 981018"/>
                <a:gd name="connsiteX7" fmla="*/ 2071155 w 2353125"/>
                <a:gd name="connsiteY7" fmla="*/ 628880 h 981018"/>
                <a:gd name="connsiteX8" fmla="*/ 1704443 w 2353125"/>
                <a:gd name="connsiteY8" fmla="*/ 857480 h 981018"/>
                <a:gd name="connsiteX9" fmla="*/ 1690155 w 2353125"/>
                <a:gd name="connsiteY9" fmla="*/ 924155 h 981018"/>
                <a:gd name="connsiteX10" fmla="*/ 1694918 w 2353125"/>
                <a:gd name="connsiteY10" fmla="*/ 962255 h 981018"/>
                <a:gd name="connsiteX11" fmla="*/ 1628243 w 2353125"/>
                <a:gd name="connsiteY11" fmla="*/ 976543 h 981018"/>
                <a:gd name="connsiteX0" fmla="*/ 1628243 w 2353125"/>
                <a:gd name="connsiteY0" fmla="*/ 976543 h 981018"/>
                <a:gd name="connsiteX1" fmla="*/ 1842555 w 2353125"/>
                <a:gd name="connsiteY1" fmla="*/ 947968 h 981018"/>
                <a:gd name="connsiteX2" fmla="*/ 2352143 w 2353125"/>
                <a:gd name="connsiteY2" fmla="*/ 662218 h 981018"/>
                <a:gd name="connsiteX3" fmla="*/ 1375830 w 2353125"/>
                <a:gd name="connsiteY3" fmla="*/ 231 h 981018"/>
                <a:gd name="connsiteX4" fmla="*/ 94718 w 2353125"/>
                <a:gd name="connsiteY4" fmla="*/ 586018 h 981018"/>
                <a:gd name="connsiteX5" fmla="*/ 237593 w 2353125"/>
                <a:gd name="connsiteY5" fmla="*/ 781280 h 981018"/>
                <a:gd name="connsiteX6" fmla="*/ 1371068 w 2353125"/>
                <a:gd name="connsiteY6" fmla="*/ 266930 h 981018"/>
                <a:gd name="connsiteX7" fmla="*/ 2071155 w 2353125"/>
                <a:gd name="connsiteY7" fmla="*/ 628880 h 981018"/>
                <a:gd name="connsiteX8" fmla="*/ 1704443 w 2353125"/>
                <a:gd name="connsiteY8" fmla="*/ 857480 h 981018"/>
                <a:gd name="connsiteX9" fmla="*/ 1690155 w 2353125"/>
                <a:gd name="connsiteY9" fmla="*/ 924155 h 981018"/>
                <a:gd name="connsiteX10" fmla="*/ 1694918 w 2353125"/>
                <a:gd name="connsiteY10" fmla="*/ 962255 h 981018"/>
                <a:gd name="connsiteX11" fmla="*/ 1628243 w 2353125"/>
                <a:gd name="connsiteY11" fmla="*/ 976543 h 981018"/>
                <a:gd name="connsiteX0" fmla="*/ 1616744 w 2341626"/>
                <a:gd name="connsiteY0" fmla="*/ 976543 h 981018"/>
                <a:gd name="connsiteX1" fmla="*/ 1831056 w 2341626"/>
                <a:gd name="connsiteY1" fmla="*/ 947968 h 981018"/>
                <a:gd name="connsiteX2" fmla="*/ 2340644 w 2341626"/>
                <a:gd name="connsiteY2" fmla="*/ 662218 h 981018"/>
                <a:gd name="connsiteX3" fmla="*/ 1364331 w 2341626"/>
                <a:gd name="connsiteY3" fmla="*/ 231 h 981018"/>
                <a:gd name="connsiteX4" fmla="*/ 83219 w 2341626"/>
                <a:gd name="connsiteY4" fmla="*/ 586018 h 981018"/>
                <a:gd name="connsiteX5" fmla="*/ 226094 w 2341626"/>
                <a:gd name="connsiteY5" fmla="*/ 781280 h 981018"/>
                <a:gd name="connsiteX6" fmla="*/ 1359569 w 2341626"/>
                <a:gd name="connsiteY6" fmla="*/ 266930 h 981018"/>
                <a:gd name="connsiteX7" fmla="*/ 2059656 w 2341626"/>
                <a:gd name="connsiteY7" fmla="*/ 628880 h 981018"/>
                <a:gd name="connsiteX8" fmla="*/ 1692944 w 2341626"/>
                <a:gd name="connsiteY8" fmla="*/ 857480 h 981018"/>
                <a:gd name="connsiteX9" fmla="*/ 1678656 w 2341626"/>
                <a:gd name="connsiteY9" fmla="*/ 924155 h 981018"/>
                <a:gd name="connsiteX10" fmla="*/ 1683419 w 2341626"/>
                <a:gd name="connsiteY10" fmla="*/ 962255 h 981018"/>
                <a:gd name="connsiteX11" fmla="*/ 1616744 w 2341626"/>
                <a:gd name="connsiteY11" fmla="*/ 976543 h 981018"/>
                <a:gd name="connsiteX0" fmla="*/ 1634110 w 2358992"/>
                <a:gd name="connsiteY0" fmla="*/ 976543 h 981018"/>
                <a:gd name="connsiteX1" fmla="*/ 1848422 w 2358992"/>
                <a:gd name="connsiteY1" fmla="*/ 947968 h 981018"/>
                <a:gd name="connsiteX2" fmla="*/ 2358010 w 2358992"/>
                <a:gd name="connsiteY2" fmla="*/ 662218 h 981018"/>
                <a:gd name="connsiteX3" fmla="*/ 1381697 w 2358992"/>
                <a:gd name="connsiteY3" fmla="*/ 231 h 981018"/>
                <a:gd name="connsiteX4" fmla="*/ 100585 w 2358992"/>
                <a:gd name="connsiteY4" fmla="*/ 586018 h 981018"/>
                <a:gd name="connsiteX5" fmla="*/ 243460 w 2358992"/>
                <a:gd name="connsiteY5" fmla="*/ 781280 h 981018"/>
                <a:gd name="connsiteX6" fmla="*/ 1376935 w 2358992"/>
                <a:gd name="connsiteY6" fmla="*/ 266930 h 981018"/>
                <a:gd name="connsiteX7" fmla="*/ 2077022 w 2358992"/>
                <a:gd name="connsiteY7" fmla="*/ 628880 h 981018"/>
                <a:gd name="connsiteX8" fmla="*/ 1710310 w 2358992"/>
                <a:gd name="connsiteY8" fmla="*/ 857480 h 981018"/>
                <a:gd name="connsiteX9" fmla="*/ 1696022 w 2358992"/>
                <a:gd name="connsiteY9" fmla="*/ 924155 h 981018"/>
                <a:gd name="connsiteX10" fmla="*/ 1700785 w 2358992"/>
                <a:gd name="connsiteY10" fmla="*/ 962255 h 981018"/>
                <a:gd name="connsiteX11" fmla="*/ 1634110 w 2358992"/>
                <a:gd name="connsiteY11" fmla="*/ 976543 h 981018"/>
                <a:gd name="connsiteX0" fmla="*/ 1634110 w 2358992"/>
                <a:gd name="connsiteY0" fmla="*/ 976543 h 981018"/>
                <a:gd name="connsiteX1" fmla="*/ 1848422 w 2358992"/>
                <a:gd name="connsiteY1" fmla="*/ 947968 h 981018"/>
                <a:gd name="connsiteX2" fmla="*/ 2358010 w 2358992"/>
                <a:gd name="connsiteY2" fmla="*/ 662218 h 981018"/>
                <a:gd name="connsiteX3" fmla="*/ 1381697 w 2358992"/>
                <a:gd name="connsiteY3" fmla="*/ 231 h 981018"/>
                <a:gd name="connsiteX4" fmla="*/ 100585 w 2358992"/>
                <a:gd name="connsiteY4" fmla="*/ 586018 h 981018"/>
                <a:gd name="connsiteX5" fmla="*/ 243460 w 2358992"/>
                <a:gd name="connsiteY5" fmla="*/ 781280 h 981018"/>
                <a:gd name="connsiteX6" fmla="*/ 1376935 w 2358992"/>
                <a:gd name="connsiteY6" fmla="*/ 266930 h 981018"/>
                <a:gd name="connsiteX7" fmla="*/ 2077022 w 2358992"/>
                <a:gd name="connsiteY7" fmla="*/ 628880 h 981018"/>
                <a:gd name="connsiteX8" fmla="*/ 1710310 w 2358992"/>
                <a:gd name="connsiteY8" fmla="*/ 857480 h 981018"/>
                <a:gd name="connsiteX9" fmla="*/ 1696022 w 2358992"/>
                <a:gd name="connsiteY9" fmla="*/ 924155 h 981018"/>
                <a:gd name="connsiteX10" fmla="*/ 1700785 w 2358992"/>
                <a:gd name="connsiteY10" fmla="*/ 962255 h 981018"/>
                <a:gd name="connsiteX11" fmla="*/ 1634110 w 2358992"/>
                <a:gd name="connsiteY11" fmla="*/ 976543 h 981018"/>
                <a:gd name="connsiteX0" fmla="*/ 1579821 w 2304703"/>
                <a:gd name="connsiteY0" fmla="*/ 976543 h 981018"/>
                <a:gd name="connsiteX1" fmla="*/ 1794133 w 2304703"/>
                <a:gd name="connsiteY1" fmla="*/ 947968 h 981018"/>
                <a:gd name="connsiteX2" fmla="*/ 2303721 w 2304703"/>
                <a:gd name="connsiteY2" fmla="*/ 662218 h 981018"/>
                <a:gd name="connsiteX3" fmla="*/ 1327408 w 2304703"/>
                <a:gd name="connsiteY3" fmla="*/ 231 h 981018"/>
                <a:gd name="connsiteX4" fmla="*/ 46296 w 2304703"/>
                <a:gd name="connsiteY4" fmla="*/ 586018 h 981018"/>
                <a:gd name="connsiteX5" fmla="*/ 189171 w 2304703"/>
                <a:gd name="connsiteY5" fmla="*/ 781280 h 981018"/>
                <a:gd name="connsiteX6" fmla="*/ 1322646 w 2304703"/>
                <a:gd name="connsiteY6" fmla="*/ 266930 h 981018"/>
                <a:gd name="connsiteX7" fmla="*/ 2022733 w 2304703"/>
                <a:gd name="connsiteY7" fmla="*/ 628880 h 981018"/>
                <a:gd name="connsiteX8" fmla="*/ 1656021 w 2304703"/>
                <a:gd name="connsiteY8" fmla="*/ 857480 h 981018"/>
                <a:gd name="connsiteX9" fmla="*/ 1641733 w 2304703"/>
                <a:gd name="connsiteY9" fmla="*/ 924155 h 981018"/>
                <a:gd name="connsiteX10" fmla="*/ 1646496 w 2304703"/>
                <a:gd name="connsiteY10" fmla="*/ 962255 h 981018"/>
                <a:gd name="connsiteX11" fmla="*/ 1579821 w 2304703"/>
                <a:gd name="connsiteY11" fmla="*/ 976543 h 981018"/>
                <a:gd name="connsiteX0" fmla="*/ 1555058 w 2279940"/>
                <a:gd name="connsiteY0" fmla="*/ 976543 h 981018"/>
                <a:gd name="connsiteX1" fmla="*/ 1769370 w 2279940"/>
                <a:gd name="connsiteY1" fmla="*/ 947968 h 981018"/>
                <a:gd name="connsiteX2" fmla="*/ 2278958 w 2279940"/>
                <a:gd name="connsiteY2" fmla="*/ 662218 h 981018"/>
                <a:gd name="connsiteX3" fmla="*/ 1302645 w 2279940"/>
                <a:gd name="connsiteY3" fmla="*/ 231 h 981018"/>
                <a:gd name="connsiteX4" fmla="*/ 21533 w 2279940"/>
                <a:gd name="connsiteY4" fmla="*/ 586018 h 981018"/>
                <a:gd name="connsiteX5" fmla="*/ 164408 w 2279940"/>
                <a:gd name="connsiteY5" fmla="*/ 781280 h 981018"/>
                <a:gd name="connsiteX6" fmla="*/ 1297883 w 2279940"/>
                <a:gd name="connsiteY6" fmla="*/ 266930 h 981018"/>
                <a:gd name="connsiteX7" fmla="*/ 1997970 w 2279940"/>
                <a:gd name="connsiteY7" fmla="*/ 628880 h 981018"/>
                <a:gd name="connsiteX8" fmla="*/ 1631258 w 2279940"/>
                <a:gd name="connsiteY8" fmla="*/ 857480 h 981018"/>
                <a:gd name="connsiteX9" fmla="*/ 1616970 w 2279940"/>
                <a:gd name="connsiteY9" fmla="*/ 924155 h 981018"/>
                <a:gd name="connsiteX10" fmla="*/ 1621733 w 2279940"/>
                <a:gd name="connsiteY10" fmla="*/ 962255 h 981018"/>
                <a:gd name="connsiteX11" fmla="*/ 1555058 w 2279940"/>
                <a:gd name="connsiteY11" fmla="*/ 976543 h 981018"/>
                <a:gd name="connsiteX0" fmla="*/ 1554187 w 2279069"/>
                <a:gd name="connsiteY0" fmla="*/ 976543 h 981018"/>
                <a:gd name="connsiteX1" fmla="*/ 1768499 w 2279069"/>
                <a:gd name="connsiteY1" fmla="*/ 947968 h 981018"/>
                <a:gd name="connsiteX2" fmla="*/ 2278087 w 2279069"/>
                <a:gd name="connsiteY2" fmla="*/ 662218 h 981018"/>
                <a:gd name="connsiteX3" fmla="*/ 1301774 w 2279069"/>
                <a:gd name="connsiteY3" fmla="*/ 231 h 981018"/>
                <a:gd name="connsiteX4" fmla="*/ 20662 w 2279069"/>
                <a:gd name="connsiteY4" fmla="*/ 586018 h 981018"/>
                <a:gd name="connsiteX5" fmla="*/ 163537 w 2279069"/>
                <a:gd name="connsiteY5" fmla="*/ 781280 h 981018"/>
                <a:gd name="connsiteX6" fmla="*/ 1297012 w 2279069"/>
                <a:gd name="connsiteY6" fmla="*/ 266930 h 981018"/>
                <a:gd name="connsiteX7" fmla="*/ 1997099 w 2279069"/>
                <a:gd name="connsiteY7" fmla="*/ 628880 h 981018"/>
                <a:gd name="connsiteX8" fmla="*/ 1630387 w 2279069"/>
                <a:gd name="connsiteY8" fmla="*/ 857480 h 981018"/>
                <a:gd name="connsiteX9" fmla="*/ 1616099 w 2279069"/>
                <a:gd name="connsiteY9" fmla="*/ 924155 h 981018"/>
                <a:gd name="connsiteX10" fmla="*/ 1620862 w 2279069"/>
                <a:gd name="connsiteY10" fmla="*/ 962255 h 981018"/>
                <a:gd name="connsiteX11" fmla="*/ 1554187 w 2279069"/>
                <a:gd name="connsiteY11" fmla="*/ 976543 h 981018"/>
                <a:gd name="connsiteX0" fmla="*/ 1553319 w 2278201"/>
                <a:gd name="connsiteY0" fmla="*/ 976543 h 981018"/>
                <a:gd name="connsiteX1" fmla="*/ 1767631 w 2278201"/>
                <a:gd name="connsiteY1" fmla="*/ 947968 h 981018"/>
                <a:gd name="connsiteX2" fmla="*/ 2277219 w 2278201"/>
                <a:gd name="connsiteY2" fmla="*/ 662218 h 981018"/>
                <a:gd name="connsiteX3" fmla="*/ 1300906 w 2278201"/>
                <a:gd name="connsiteY3" fmla="*/ 231 h 981018"/>
                <a:gd name="connsiteX4" fmla="*/ 19794 w 2278201"/>
                <a:gd name="connsiteY4" fmla="*/ 586018 h 981018"/>
                <a:gd name="connsiteX5" fmla="*/ 162669 w 2278201"/>
                <a:gd name="connsiteY5" fmla="*/ 781280 h 981018"/>
                <a:gd name="connsiteX6" fmla="*/ 1296144 w 2278201"/>
                <a:gd name="connsiteY6" fmla="*/ 266930 h 981018"/>
                <a:gd name="connsiteX7" fmla="*/ 1996231 w 2278201"/>
                <a:gd name="connsiteY7" fmla="*/ 628880 h 981018"/>
                <a:gd name="connsiteX8" fmla="*/ 1629519 w 2278201"/>
                <a:gd name="connsiteY8" fmla="*/ 857480 h 981018"/>
                <a:gd name="connsiteX9" fmla="*/ 1615231 w 2278201"/>
                <a:gd name="connsiteY9" fmla="*/ 924155 h 981018"/>
                <a:gd name="connsiteX10" fmla="*/ 1619994 w 2278201"/>
                <a:gd name="connsiteY10" fmla="*/ 962255 h 981018"/>
                <a:gd name="connsiteX11" fmla="*/ 1553319 w 2278201"/>
                <a:gd name="connsiteY11" fmla="*/ 976543 h 981018"/>
                <a:gd name="connsiteX0" fmla="*/ 1553319 w 2278201"/>
                <a:gd name="connsiteY0" fmla="*/ 976543 h 981018"/>
                <a:gd name="connsiteX1" fmla="*/ 1767631 w 2278201"/>
                <a:gd name="connsiteY1" fmla="*/ 947968 h 981018"/>
                <a:gd name="connsiteX2" fmla="*/ 2277219 w 2278201"/>
                <a:gd name="connsiteY2" fmla="*/ 662218 h 981018"/>
                <a:gd name="connsiteX3" fmla="*/ 1300906 w 2278201"/>
                <a:gd name="connsiteY3" fmla="*/ 231 h 981018"/>
                <a:gd name="connsiteX4" fmla="*/ 19794 w 2278201"/>
                <a:gd name="connsiteY4" fmla="*/ 586018 h 981018"/>
                <a:gd name="connsiteX5" fmla="*/ 162669 w 2278201"/>
                <a:gd name="connsiteY5" fmla="*/ 781280 h 981018"/>
                <a:gd name="connsiteX6" fmla="*/ 1296144 w 2278201"/>
                <a:gd name="connsiteY6" fmla="*/ 266930 h 981018"/>
                <a:gd name="connsiteX7" fmla="*/ 1996231 w 2278201"/>
                <a:gd name="connsiteY7" fmla="*/ 628880 h 981018"/>
                <a:gd name="connsiteX8" fmla="*/ 1629519 w 2278201"/>
                <a:gd name="connsiteY8" fmla="*/ 857480 h 981018"/>
                <a:gd name="connsiteX9" fmla="*/ 1615231 w 2278201"/>
                <a:gd name="connsiteY9" fmla="*/ 924155 h 981018"/>
                <a:gd name="connsiteX10" fmla="*/ 1619994 w 2278201"/>
                <a:gd name="connsiteY10" fmla="*/ 962255 h 981018"/>
                <a:gd name="connsiteX11" fmla="*/ 1553319 w 2278201"/>
                <a:gd name="connsiteY11" fmla="*/ 976543 h 981018"/>
                <a:gd name="connsiteX0" fmla="*/ 1619994 w 2278201"/>
                <a:gd name="connsiteY0" fmla="*/ 962255 h 975834"/>
                <a:gd name="connsiteX1" fmla="*/ 1767631 w 2278201"/>
                <a:gd name="connsiteY1" fmla="*/ 947968 h 975834"/>
                <a:gd name="connsiteX2" fmla="*/ 2277219 w 2278201"/>
                <a:gd name="connsiteY2" fmla="*/ 662218 h 975834"/>
                <a:gd name="connsiteX3" fmla="*/ 1300906 w 2278201"/>
                <a:gd name="connsiteY3" fmla="*/ 231 h 975834"/>
                <a:gd name="connsiteX4" fmla="*/ 19794 w 2278201"/>
                <a:gd name="connsiteY4" fmla="*/ 586018 h 975834"/>
                <a:gd name="connsiteX5" fmla="*/ 162669 w 2278201"/>
                <a:gd name="connsiteY5" fmla="*/ 781280 h 975834"/>
                <a:gd name="connsiteX6" fmla="*/ 1296144 w 2278201"/>
                <a:gd name="connsiteY6" fmla="*/ 266930 h 975834"/>
                <a:gd name="connsiteX7" fmla="*/ 1996231 w 2278201"/>
                <a:gd name="connsiteY7" fmla="*/ 628880 h 975834"/>
                <a:gd name="connsiteX8" fmla="*/ 1629519 w 2278201"/>
                <a:gd name="connsiteY8" fmla="*/ 857480 h 975834"/>
                <a:gd name="connsiteX9" fmla="*/ 1615231 w 2278201"/>
                <a:gd name="connsiteY9" fmla="*/ 924155 h 975834"/>
                <a:gd name="connsiteX10" fmla="*/ 1619994 w 2278201"/>
                <a:gd name="connsiteY10" fmla="*/ 962255 h 975834"/>
                <a:gd name="connsiteX0" fmla="*/ 1619994 w 2278201"/>
                <a:gd name="connsiteY0" fmla="*/ 962255 h 979576"/>
                <a:gd name="connsiteX1" fmla="*/ 1767631 w 2278201"/>
                <a:gd name="connsiteY1" fmla="*/ 947968 h 979576"/>
                <a:gd name="connsiteX2" fmla="*/ 2277219 w 2278201"/>
                <a:gd name="connsiteY2" fmla="*/ 662218 h 979576"/>
                <a:gd name="connsiteX3" fmla="*/ 1300906 w 2278201"/>
                <a:gd name="connsiteY3" fmla="*/ 231 h 979576"/>
                <a:gd name="connsiteX4" fmla="*/ 19794 w 2278201"/>
                <a:gd name="connsiteY4" fmla="*/ 586018 h 979576"/>
                <a:gd name="connsiteX5" fmla="*/ 162669 w 2278201"/>
                <a:gd name="connsiteY5" fmla="*/ 781280 h 979576"/>
                <a:gd name="connsiteX6" fmla="*/ 1296144 w 2278201"/>
                <a:gd name="connsiteY6" fmla="*/ 266930 h 979576"/>
                <a:gd name="connsiteX7" fmla="*/ 1996231 w 2278201"/>
                <a:gd name="connsiteY7" fmla="*/ 628880 h 979576"/>
                <a:gd name="connsiteX8" fmla="*/ 1629519 w 2278201"/>
                <a:gd name="connsiteY8" fmla="*/ 857480 h 979576"/>
                <a:gd name="connsiteX9" fmla="*/ 1619994 w 2278201"/>
                <a:gd name="connsiteY9" fmla="*/ 962255 h 979576"/>
                <a:gd name="connsiteX0" fmla="*/ 1619994 w 2278201"/>
                <a:gd name="connsiteY0" fmla="*/ 962041 h 979362"/>
                <a:gd name="connsiteX1" fmla="*/ 1767631 w 2278201"/>
                <a:gd name="connsiteY1" fmla="*/ 947754 h 979362"/>
                <a:gd name="connsiteX2" fmla="*/ 2277219 w 2278201"/>
                <a:gd name="connsiteY2" fmla="*/ 662004 h 979362"/>
                <a:gd name="connsiteX3" fmla="*/ 1300906 w 2278201"/>
                <a:gd name="connsiteY3" fmla="*/ 17 h 979362"/>
                <a:gd name="connsiteX4" fmla="*/ 19794 w 2278201"/>
                <a:gd name="connsiteY4" fmla="*/ 585804 h 979362"/>
                <a:gd name="connsiteX5" fmla="*/ 162669 w 2278201"/>
                <a:gd name="connsiteY5" fmla="*/ 781066 h 979362"/>
                <a:gd name="connsiteX6" fmla="*/ 1296144 w 2278201"/>
                <a:gd name="connsiteY6" fmla="*/ 266716 h 979362"/>
                <a:gd name="connsiteX7" fmla="*/ 1996231 w 2278201"/>
                <a:gd name="connsiteY7" fmla="*/ 628666 h 979362"/>
                <a:gd name="connsiteX8" fmla="*/ 1629519 w 2278201"/>
                <a:gd name="connsiteY8" fmla="*/ 857266 h 979362"/>
                <a:gd name="connsiteX9" fmla="*/ 1619994 w 2278201"/>
                <a:gd name="connsiteY9" fmla="*/ 962041 h 979362"/>
                <a:gd name="connsiteX0" fmla="*/ 1619994 w 2278166"/>
                <a:gd name="connsiteY0" fmla="*/ 963948 h 981269"/>
                <a:gd name="connsiteX1" fmla="*/ 1767631 w 2278166"/>
                <a:gd name="connsiteY1" fmla="*/ 949661 h 981269"/>
                <a:gd name="connsiteX2" fmla="*/ 2277219 w 2278166"/>
                <a:gd name="connsiteY2" fmla="*/ 663911 h 981269"/>
                <a:gd name="connsiteX3" fmla="*/ 1300906 w 2278166"/>
                <a:gd name="connsiteY3" fmla="*/ 1924 h 981269"/>
                <a:gd name="connsiteX4" fmla="*/ 19794 w 2278166"/>
                <a:gd name="connsiteY4" fmla="*/ 587711 h 981269"/>
                <a:gd name="connsiteX5" fmla="*/ 162669 w 2278166"/>
                <a:gd name="connsiteY5" fmla="*/ 782973 h 981269"/>
                <a:gd name="connsiteX6" fmla="*/ 1296144 w 2278166"/>
                <a:gd name="connsiteY6" fmla="*/ 268623 h 981269"/>
                <a:gd name="connsiteX7" fmla="*/ 1996231 w 2278166"/>
                <a:gd name="connsiteY7" fmla="*/ 630573 h 981269"/>
                <a:gd name="connsiteX8" fmla="*/ 1629519 w 2278166"/>
                <a:gd name="connsiteY8" fmla="*/ 859173 h 981269"/>
                <a:gd name="connsiteX9" fmla="*/ 1619994 w 2278166"/>
                <a:gd name="connsiteY9" fmla="*/ 963948 h 981269"/>
                <a:gd name="connsiteX0" fmla="*/ 1619994 w 2278266"/>
                <a:gd name="connsiteY0" fmla="*/ 962773 h 980094"/>
                <a:gd name="connsiteX1" fmla="*/ 1767631 w 2278266"/>
                <a:gd name="connsiteY1" fmla="*/ 948486 h 980094"/>
                <a:gd name="connsiteX2" fmla="*/ 2277219 w 2278266"/>
                <a:gd name="connsiteY2" fmla="*/ 662736 h 980094"/>
                <a:gd name="connsiteX3" fmla="*/ 1300906 w 2278266"/>
                <a:gd name="connsiteY3" fmla="*/ 749 h 980094"/>
                <a:gd name="connsiteX4" fmla="*/ 19794 w 2278266"/>
                <a:gd name="connsiteY4" fmla="*/ 586536 h 980094"/>
                <a:gd name="connsiteX5" fmla="*/ 162669 w 2278266"/>
                <a:gd name="connsiteY5" fmla="*/ 781798 h 980094"/>
                <a:gd name="connsiteX6" fmla="*/ 1296144 w 2278266"/>
                <a:gd name="connsiteY6" fmla="*/ 267448 h 980094"/>
                <a:gd name="connsiteX7" fmla="*/ 1996231 w 2278266"/>
                <a:gd name="connsiteY7" fmla="*/ 629398 h 980094"/>
                <a:gd name="connsiteX8" fmla="*/ 1629519 w 2278266"/>
                <a:gd name="connsiteY8" fmla="*/ 857998 h 980094"/>
                <a:gd name="connsiteX9" fmla="*/ 1619994 w 2278266"/>
                <a:gd name="connsiteY9" fmla="*/ 962773 h 980094"/>
                <a:gd name="connsiteX0" fmla="*/ 1619994 w 2278266"/>
                <a:gd name="connsiteY0" fmla="*/ 962773 h 980094"/>
                <a:gd name="connsiteX1" fmla="*/ 1767631 w 2278266"/>
                <a:gd name="connsiteY1" fmla="*/ 948486 h 980094"/>
                <a:gd name="connsiteX2" fmla="*/ 2277219 w 2278266"/>
                <a:gd name="connsiteY2" fmla="*/ 662736 h 980094"/>
                <a:gd name="connsiteX3" fmla="*/ 1300906 w 2278266"/>
                <a:gd name="connsiteY3" fmla="*/ 749 h 980094"/>
                <a:gd name="connsiteX4" fmla="*/ 19794 w 2278266"/>
                <a:gd name="connsiteY4" fmla="*/ 586536 h 980094"/>
                <a:gd name="connsiteX5" fmla="*/ 162669 w 2278266"/>
                <a:gd name="connsiteY5" fmla="*/ 781798 h 980094"/>
                <a:gd name="connsiteX6" fmla="*/ 1296144 w 2278266"/>
                <a:gd name="connsiteY6" fmla="*/ 267448 h 980094"/>
                <a:gd name="connsiteX7" fmla="*/ 1996231 w 2278266"/>
                <a:gd name="connsiteY7" fmla="*/ 629398 h 980094"/>
                <a:gd name="connsiteX8" fmla="*/ 1629519 w 2278266"/>
                <a:gd name="connsiteY8" fmla="*/ 857998 h 980094"/>
                <a:gd name="connsiteX9" fmla="*/ 1619994 w 2278266"/>
                <a:gd name="connsiteY9" fmla="*/ 962773 h 980094"/>
                <a:gd name="connsiteX0" fmla="*/ 1619994 w 2278266"/>
                <a:gd name="connsiteY0" fmla="*/ 962773 h 980094"/>
                <a:gd name="connsiteX1" fmla="*/ 1767631 w 2278266"/>
                <a:gd name="connsiteY1" fmla="*/ 948486 h 980094"/>
                <a:gd name="connsiteX2" fmla="*/ 2277219 w 2278266"/>
                <a:gd name="connsiteY2" fmla="*/ 662736 h 980094"/>
                <a:gd name="connsiteX3" fmla="*/ 1300906 w 2278266"/>
                <a:gd name="connsiteY3" fmla="*/ 749 h 980094"/>
                <a:gd name="connsiteX4" fmla="*/ 19794 w 2278266"/>
                <a:gd name="connsiteY4" fmla="*/ 586536 h 980094"/>
                <a:gd name="connsiteX5" fmla="*/ 162669 w 2278266"/>
                <a:gd name="connsiteY5" fmla="*/ 781798 h 980094"/>
                <a:gd name="connsiteX6" fmla="*/ 1296144 w 2278266"/>
                <a:gd name="connsiteY6" fmla="*/ 267448 h 980094"/>
                <a:gd name="connsiteX7" fmla="*/ 1996231 w 2278266"/>
                <a:gd name="connsiteY7" fmla="*/ 629398 h 980094"/>
                <a:gd name="connsiteX8" fmla="*/ 1629519 w 2278266"/>
                <a:gd name="connsiteY8" fmla="*/ 857998 h 980094"/>
                <a:gd name="connsiteX9" fmla="*/ 1619994 w 2278266"/>
                <a:gd name="connsiteY9" fmla="*/ 962773 h 980094"/>
                <a:gd name="connsiteX0" fmla="*/ 1619994 w 2278266"/>
                <a:gd name="connsiteY0" fmla="*/ 962773 h 980094"/>
                <a:gd name="connsiteX1" fmla="*/ 1767631 w 2278266"/>
                <a:gd name="connsiteY1" fmla="*/ 948486 h 980094"/>
                <a:gd name="connsiteX2" fmla="*/ 2277219 w 2278266"/>
                <a:gd name="connsiteY2" fmla="*/ 662736 h 980094"/>
                <a:gd name="connsiteX3" fmla="*/ 1300906 w 2278266"/>
                <a:gd name="connsiteY3" fmla="*/ 749 h 980094"/>
                <a:gd name="connsiteX4" fmla="*/ 19794 w 2278266"/>
                <a:gd name="connsiteY4" fmla="*/ 586536 h 980094"/>
                <a:gd name="connsiteX5" fmla="*/ 162669 w 2278266"/>
                <a:gd name="connsiteY5" fmla="*/ 781798 h 980094"/>
                <a:gd name="connsiteX6" fmla="*/ 1296144 w 2278266"/>
                <a:gd name="connsiteY6" fmla="*/ 267448 h 980094"/>
                <a:gd name="connsiteX7" fmla="*/ 1996231 w 2278266"/>
                <a:gd name="connsiteY7" fmla="*/ 629398 h 980094"/>
                <a:gd name="connsiteX8" fmla="*/ 1629519 w 2278266"/>
                <a:gd name="connsiteY8" fmla="*/ 857998 h 980094"/>
                <a:gd name="connsiteX9" fmla="*/ 1619994 w 2278266"/>
                <a:gd name="connsiteY9" fmla="*/ 962773 h 980094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9965"/>
                <a:gd name="connsiteX1" fmla="*/ 1767631 w 2278266"/>
                <a:gd name="connsiteY1" fmla="*/ 948486 h 979965"/>
                <a:gd name="connsiteX2" fmla="*/ 2277219 w 2278266"/>
                <a:gd name="connsiteY2" fmla="*/ 662736 h 979965"/>
                <a:gd name="connsiteX3" fmla="*/ 1300906 w 2278266"/>
                <a:gd name="connsiteY3" fmla="*/ 749 h 979965"/>
                <a:gd name="connsiteX4" fmla="*/ 19794 w 2278266"/>
                <a:gd name="connsiteY4" fmla="*/ 586536 h 979965"/>
                <a:gd name="connsiteX5" fmla="*/ 162669 w 2278266"/>
                <a:gd name="connsiteY5" fmla="*/ 781798 h 979965"/>
                <a:gd name="connsiteX6" fmla="*/ 1296144 w 2278266"/>
                <a:gd name="connsiteY6" fmla="*/ 267448 h 979965"/>
                <a:gd name="connsiteX7" fmla="*/ 1996231 w 2278266"/>
                <a:gd name="connsiteY7" fmla="*/ 629398 h 979965"/>
                <a:gd name="connsiteX8" fmla="*/ 1643496 w 2278266"/>
                <a:gd name="connsiteY8" fmla="*/ 860173 h 979965"/>
                <a:gd name="connsiteX9" fmla="*/ 1619994 w 2278266"/>
                <a:gd name="connsiteY9" fmla="*/ 962773 h 979965"/>
                <a:gd name="connsiteX0" fmla="*/ 1619994 w 2285734"/>
                <a:gd name="connsiteY0" fmla="*/ 962773 h 987149"/>
                <a:gd name="connsiteX1" fmla="*/ 1767631 w 2285734"/>
                <a:gd name="connsiteY1" fmla="*/ 959667 h 987149"/>
                <a:gd name="connsiteX2" fmla="*/ 2277219 w 2285734"/>
                <a:gd name="connsiteY2" fmla="*/ 662736 h 987149"/>
                <a:gd name="connsiteX3" fmla="*/ 1300906 w 2285734"/>
                <a:gd name="connsiteY3" fmla="*/ 749 h 987149"/>
                <a:gd name="connsiteX4" fmla="*/ 19794 w 2285734"/>
                <a:gd name="connsiteY4" fmla="*/ 586536 h 987149"/>
                <a:gd name="connsiteX5" fmla="*/ 162669 w 2285734"/>
                <a:gd name="connsiteY5" fmla="*/ 781798 h 987149"/>
                <a:gd name="connsiteX6" fmla="*/ 1296144 w 2285734"/>
                <a:gd name="connsiteY6" fmla="*/ 267448 h 987149"/>
                <a:gd name="connsiteX7" fmla="*/ 1996231 w 2285734"/>
                <a:gd name="connsiteY7" fmla="*/ 629398 h 987149"/>
                <a:gd name="connsiteX8" fmla="*/ 1643496 w 2285734"/>
                <a:gd name="connsiteY8" fmla="*/ 860173 h 987149"/>
                <a:gd name="connsiteX9" fmla="*/ 1619994 w 2285734"/>
                <a:gd name="connsiteY9" fmla="*/ 962773 h 987149"/>
                <a:gd name="connsiteX0" fmla="*/ 1619994 w 2280002"/>
                <a:gd name="connsiteY0" fmla="*/ 962773 h 987149"/>
                <a:gd name="connsiteX1" fmla="*/ 1767631 w 2280002"/>
                <a:gd name="connsiteY1" fmla="*/ 959667 h 987149"/>
                <a:gd name="connsiteX2" fmla="*/ 2277219 w 2280002"/>
                <a:gd name="connsiteY2" fmla="*/ 662736 h 987149"/>
                <a:gd name="connsiteX3" fmla="*/ 1300906 w 2280002"/>
                <a:gd name="connsiteY3" fmla="*/ 749 h 987149"/>
                <a:gd name="connsiteX4" fmla="*/ 19794 w 2280002"/>
                <a:gd name="connsiteY4" fmla="*/ 586536 h 987149"/>
                <a:gd name="connsiteX5" fmla="*/ 162669 w 2280002"/>
                <a:gd name="connsiteY5" fmla="*/ 781798 h 987149"/>
                <a:gd name="connsiteX6" fmla="*/ 1296144 w 2280002"/>
                <a:gd name="connsiteY6" fmla="*/ 267448 h 987149"/>
                <a:gd name="connsiteX7" fmla="*/ 1996231 w 2280002"/>
                <a:gd name="connsiteY7" fmla="*/ 629398 h 987149"/>
                <a:gd name="connsiteX8" fmla="*/ 1643496 w 2280002"/>
                <a:gd name="connsiteY8" fmla="*/ 860173 h 987149"/>
                <a:gd name="connsiteX9" fmla="*/ 1619994 w 2280002"/>
                <a:gd name="connsiteY9" fmla="*/ 962773 h 987149"/>
                <a:gd name="connsiteX0" fmla="*/ 1619994 w 2277525"/>
                <a:gd name="connsiteY0" fmla="*/ 962773 h 987149"/>
                <a:gd name="connsiteX1" fmla="*/ 1767631 w 2277525"/>
                <a:gd name="connsiteY1" fmla="*/ 959667 h 987149"/>
                <a:gd name="connsiteX2" fmla="*/ 2277219 w 2277525"/>
                <a:gd name="connsiteY2" fmla="*/ 662736 h 987149"/>
                <a:gd name="connsiteX3" fmla="*/ 1300906 w 2277525"/>
                <a:gd name="connsiteY3" fmla="*/ 749 h 987149"/>
                <a:gd name="connsiteX4" fmla="*/ 19794 w 2277525"/>
                <a:gd name="connsiteY4" fmla="*/ 586536 h 987149"/>
                <a:gd name="connsiteX5" fmla="*/ 162669 w 2277525"/>
                <a:gd name="connsiteY5" fmla="*/ 781798 h 987149"/>
                <a:gd name="connsiteX6" fmla="*/ 1296144 w 2277525"/>
                <a:gd name="connsiteY6" fmla="*/ 267448 h 987149"/>
                <a:gd name="connsiteX7" fmla="*/ 1996231 w 2277525"/>
                <a:gd name="connsiteY7" fmla="*/ 629398 h 987149"/>
                <a:gd name="connsiteX8" fmla="*/ 1643496 w 2277525"/>
                <a:gd name="connsiteY8" fmla="*/ 860173 h 987149"/>
                <a:gd name="connsiteX9" fmla="*/ 1619994 w 2277525"/>
                <a:gd name="connsiteY9" fmla="*/ 962773 h 987149"/>
                <a:gd name="connsiteX0" fmla="*/ 1619994 w 2279081"/>
                <a:gd name="connsiteY0" fmla="*/ 962773 h 987149"/>
                <a:gd name="connsiteX1" fmla="*/ 1767631 w 2279081"/>
                <a:gd name="connsiteY1" fmla="*/ 959667 h 987149"/>
                <a:gd name="connsiteX2" fmla="*/ 2277219 w 2279081"/>
                <a:gd name="connsiteY2" fmla="*/ 662736 h 987149"/>
                <a:gd name="connsiteX3" fmla="*/ 1300906 w 2279081"/>
                <a:gd name="connsiteY3" fmla="*/ 749 h 987149"/>
                <a:gd name="connsiteX4" fmla="*/ 19794 w 2279081"/>
                <a:gd name="connsiteY4" fmla="*/ 586536 h 987149"/>
                <a:gd name="connsiteX5" fmla="*/ 162669 w 2279081"/>
                <a:gd name="connsiteY5" fmla="*/ 781798 h 987149"/>
                <a:gd name="connsiteX6" fmla="*/ 1296144 w 2279081"/>
                <a:gd name="connsiteY6" fmla="*/ 267448 h 987149"/>
                <a:gd name="connsiteX7" fmla="*/ 1996231 w 2279081"/>
                <a:gd name="connsiteY7" fmla="*/ 629398 h 987149"/>
                <a:gd name="connsiteX8" fmla="*/ 1643496 w 2279081"/>
                <a:gd name="connsiteY8" fmla="*/ 860173 h 987149"/>
                <a:gd name="connsiteX9" fmla="*/ 1619994 w 2279081"/>
                <a:gd name="connsiteY9" fmla="*/ 962773 h 98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9081" h="987149">
                  <a:moveTo>
                    <a:pt x="1619994" y="962773"/>
                  </a:moveTo>
                  <a:cubicBezTo>
                    <a:pt x="1640683" y="979355"/>
                    <a:pt x="1658094" y="1009673"/>
                    <a:pt x="1767631" y="959667"/>
                  </a:cubicBezTo>
                  <a:cubicBezTo>
                    <a:pt x="1877168" y="909661"/>
                    <a:pt x="2246921" y="938094"/>
                    <a:pt x="2277219" y="662736"/>
                  </a:cubicBezTo>
                  <a:cubicBezTo>
                    <a:pt x="2307517" y="387378"/>
                    <a:pt x="1967656" y="22973"/>
                    <a:pt x="1300906" y="749"/>
                  </a:cubicBezTo>
                  <a:cubicBezTo>
                    <a:pt x="634156" y="-21475"/>
                    <a:pt x="210517" y="457855"/>
                    <a:pt x="19794" y="586536"/>
                  </a:cubicBezTo>
                  <a:cubicBezTo>
                    <a:pt x="-46087" y="630986"/>
                    <a:pt x="65597" y="897743"/>
                    <a:pt x="162669" y="781798"/>
                  </a:cubicBezTo>
                  <a:cubicBezTo>
                    <a:pt x="374810" y="528412"/>
                    <a:pt x="781000" y="249986"/>
                    <a:pt x="1296144" y="267448"/>
                  </a:cubicBezTo>
                  <a:cubicBezTo>
                    <a:pt x="1811288" y="284910"/>
                    <a:pt x="1999009" y="505971"/>
                    <a:pt x="1996231" y="629398"/>
                  </a:cubicBezTo>
                  <a:cubicBezTo>
                    <a:pt x="1993453" y="752825"/>
                    <a:pt x="1845109" y="810961"/>
                    <a:pt x="1643496" y="860173"/>
                  </a:cubicBezTo>
                  <a:cubicBezTo>
                    <a:pt x="1562104" y="880040"/>
                    <a:pt x="1599305" y="946191"/>
                    <a:pt x="1619994" y="96277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rgbClr val="AB6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137" name="Freeform 136"/>
            <p:cNvSpPr/>
            <p:nvPr/>
          </p:nvSpPr>
          <p:spPr>
            <a:xfrm>
              <a:off x="5509050" y="2174828"/>
              <a:ext cx="1257530" cy="881600"/>
            </a:xfrm>
            <a:custGeom>
              <a:avLst/>
              <a:gdLst>
                <a:gd name="connsiteX0" fmla="*/ 43444 w 2078083"/>
                <a:gd name="connsiteY0" fmla="*/ 633681 h 1354803"/>
                <a:gd name="connsiteX1" fmla="*/ 305381 w 2078083"/>
                <a:gd name="connsiteY1" fmla="*/ 490806 h 1354803"/>
                <a:gd name="connsiteX2" fmla="*/ 1310269 w 2078083"/>
                <a:gd name="connsiteY2" fmla="*/ 268 h 1354803"/>
                <a:gd name="connsiteX3" fmla="*/ 2077031 w 2078083"/>
                <a:gd name="connsiteY3" fmla="*/ 419368 h 1354803"/>
                <a:gd name="connsiteX4" fmla="*/ 1148344 w 2078083"/>
                <a:gd name="connsiteY4" fmla="*/ 257443 h 1354803"/>
                <a:gd name="connsiteX5" fmla="*/ 581606 w 2078083"/>
                <a:gd name="connsiteY5" fmla="*/ 671781 h 1354803"/>
                <a:gd name="connsiteX6" fmla="*/ 800681 w 2078083"/>
                <a:gd name="connsiteY6" fmla="*/ 1081356 h 1354803"/>
                <a:gd name="connsiteX7" fmla="*/ 1234069 w 2078083"/>
                <a:gd name="connsiteY7" fmla="*/ 1133743 h 1354803"/>
                <a:gd name="connsiteX8" fmla="*/ 1343606 w 2078083"/>
                <a:gd name="connsiteY8" fmla="*/ 1324243 h 1354803"/>
                <a:gd name="connsiteX9" fmla="*/ 976894 w 2078083"/>
                <a:gd name="connsiteY9" fmla="*/ 1314718 h 1354803"/>
                <a:gd name="connsiteX10" fmla="*/ 457781 w 2078083"/>
                <a:gd name="connsiteY10" fmla="*/ 943243 h 1354803"/>
                <a:gd name="connsiteX11" fmla="*/ 43444 w 2078083"/>
                <a:gd name="connsiteY11" fmla="*/ 705118 h 1354803"/>
                <a:gd name="connsiteX12" fmla="*/ 43444 w 2078083"/>
                <a:gd name="connsiteY12" fmla="*/ 633681 h 1354803"/>
                <a:gd name="connsiteX0" fmla="*/ 43444 w 2083188"/>
                <a:gd name="connsiteY0" fmla="*/ 633854 h 1354976"/>
                <a:gd name="connsiteX1" fmla="*/ 305381 w 2083188"/>
                <a:gd name="connsiteY1" fmla="*/ 490979 h 1354976"/>
                <a:gd name="connsiteX2" fmla="*/ 1310269 w 2083188"/>
                <a:gd name="connsiteY2" fmla="*/ 441 h 1354976"/>
                <a:gd name="connsiteX3" fmla="*/ 2077031 w 2083188"/>
                <a:gd name="connsiteY3" fmla="*/ 419541 h 1354976"/>
                <a:gd name="connsiteX4" fmla="*/ 1148344 w 2083188"/>
                <a:gd name="connsiteY4" fmla="*/ 257616 h 1354976"/>
                <a:gd name="connsiteX5" fmla="*/ 581606 w 2083188"/>
                <a:gd name="connsiteY5" fmla="*/ 671954 h 1354976"/>
                <a:gd name="connsiteX6" fmla="*/ 800681 w 2083188"/>
                <a:gd name="connsiteY6" fmla="*/ 1081529 h 1354976"/>
                <a:gd name="connsiteX7" fmla="*/ 1234069 w 2083188"/>
                <a:gd name="connsiteY7" fmla="*/ 1133916 h 1354976"/>
                <a:gd name="connsiteX8" fmla="*/ 1343606 w 2083188"/>
                <a:gd name="connsiteY8" fmla="*/ 1324416 h 1354976"/>
                <a:gd name="connsiteX9" fmla="*/ 976894 w 2083188"/>
                <a:gd name="connsiteY9" fmla="*/ 1314891 h 1354976"/>
                <a:gd name="connsiteX10" fmla="*/ 457781 w 2083188"/>
                <a:gd name="connsiteY10" fmla="*/ 943416 h 1354976"/>
                <a:gd name="connsiteX11" fmla="*/ 43444 w 2083188"/>
                <a:gd name="connsiteY11" fmla="*/ 705291 h 1354976"/>
                <a:gd name="connsiteX12" fmla="*/ 43444 w 2083188"/>
                <a:gd name="connsiteY12" fmla="*/ 633854 h 1354976"/>
                <a:gd name="connsiteX0" fmla="*/ 43444 w 2087379"/>
                <a:gd name="connsiteY0" fmla="*/ 633854 h 1354976"/>
                <a:gd name="connsiteX1" fmla="*/ 305381 w 2087379"/>
                <a:gd name="connsiteY1" fmla="*/ 490979 h 1354976"/>
                <a:gd name="connsiteX2" fmla="*/ 1310269 w 2087379"/>
                <a:gd name="connsiteY2" fmla="*/ 441 h 1354976"/>
                <a:gd name="connsiteX3" fmla="*/ 2077031 w 2087379"/>
                <a:gd name="connsiteY3" fmla="*/ 419541 h 1354976"/>
                <a:gd name="connsiteX4" fmla="*/ 1148344 w 2087379"/>
                <a:gd name="connsiteY4" fmla="*/ 257616 h 1354976"/>
                <a:gd name="connsiteX5" fmla="*/ 581606 w 2087379"/>
                <a:gd name="connsiteY5" fmla="*/ 671954 h 1354976"/>
                <a:gd name="connsiteX6" fmla="*/ 800681 w 2087379"/>
                <a:gd name="connsiteY6" fmla="*/ 1081529 h 1354976"/>
                <a:gd name="connsiteX7" fmla="*/ 1234069 w 2087379"/>
                <a:gd name="connsiteY7" fmla="*/ 1133916 h 1354976"/>
                <a:gd name="connsiteX8" fmla="*/ 1343606 w 2087379"/>
                <a:gd name="connsiteY8" fmla="*/ 1324416 h 1354976"/>
                <a:gd name="connsiteX9" fmla="*/ 976894 w 2087379"/>
                <a:gd name="connsiteY9" fmla="*/ 1314891 h 1354976"/>
                <a:gd name="connsiteX10" fmla="*/ 457781 w 2087379"/>
                <a:gd name="connsiteY10" fmla="*/ 943416 h 1354976"/>
                <a:gd name="connsiteX11" fmla="*/ 43444 w 2087379"/>
                <a:gd name="connsiteY11" fmla="*/ 705291 h 1354976"/>
                <a:gd name="connsiteX12" fmla="*/ 43444 w 2087379"/>
                <a:gd name="connsiteY12" fmla="*/ 633854 h 1354976"/>
                <a:gd name="connsiteX0" fmla="*/ 43444 w 2091555"/>
                <a:gd name="connsiteY0" fmla="*/ 633837 h 1354959"/>
                <a:gd name="connsiteX1" fmla="*/ 305381 w 2091555"/>
                <a:gd name="connsiteY1" fmla="*/ 490962 h 1354959"/>
                <a:gd name="connsiteX2" fmla="*/ 1310269 w 2091555"/>
                <a:gd name="connsiteY2" fmla="*/ 424 h 1354959"/>
                <a:gd name="connsiteX3" fmla="*/ 2077031 w 2091555"/>
                <a:gd name="connsiteY3" fmla="*/ 419524 h 1354959"/>
                <a:gd name="connsiteX4" fmla="*/ 1148344 w 2091555"/>
                <a:gd name="connsiteY4" fmla="*/ 257599 h 1354959"/>
                <a:gd name="connsiteX5" fmla="*/ 581606 w 2091555"/>
                <a:gd name="connsiteY5" fmla="*/ 671937 h 1354959"/>
                <a:gd name="connsiteX6" fmla="*/ 800681 w 2091555"/>
                <a:gd name="connsiteY6" fmla="*/ 1081512 h 1354959"/>
                <a:gd name="connsiteX7" fmla="*/ 1234069 w 2091555"/>
                <a:gd name="connsiteY7" fmla="*/ 1133899 h 1354959"/>
                <a:gd name="connsiteX8" fmla="*/ 1343606 w 2091555"/>
                <a:gd name="connsiteY8" fmla="*/ 1324399 h 1354959"/>
                <a:gd name="connsiteX9" fmla="*/ 976894 w 2091555"/>
                <a:gd name="connsiteY9" fmla="*/ 1314874 h 1354959"/>
                <a:gd name="connsiteX10" fmla="*/ 457781 w 2091555"/>
                <a:gd name="connsiteY10" fmla="*/ 943399 h 1354959"/>
                <a:gd name="connsiteX11" fmla="*/ 43444 w 2091555"/>
                <a:gd name="connsiteY11" fmla="*/ 705274 h 1354959"/>
                <a:gd name="connsiteX12" fmla="*/ 43444 w 2091555"/>
                <a:gd name="connsiteY12" fmla="*/ 633837 h 1354959"/>
                <a:gd name="connsiteX0" fmla="*/ 43444 w 2093187"/>
                <a:gd name="connsiteY0" fmla="*/ 634214 h 1355336"/>
                <a:gd name="connsiteX1" fmla="*/ 305381 w 2093187"/>
                <a:gd name="connsiteY1" fmla="*/ 491339 h 1355336"/>
                <a:gd name="connsiteX2" fmla="*/ 1310269 w 2093187"/>
                <a:gd name="connsiteY2" fmla="*/ 801 h 1355336"/>
                <a:gd name="connsiteX3" fmla="*/ 2077031 w 2093187"/>
                <a:gd name="connsiteY3" fmla="*/ 419901 h 1355336"/>
                <a:gd name="connsiteX4" fmla="*/ 1148344 w 2093187"/>
                <a:gd name="connsiteY4" fmla="*/ 257976 h 1355336"/>
                <a:gd name="connsiteX5" fmla="*/ 581606 w 2093187"/>
                <a:gd name="connsiteY5" fmla="*/ 672314 h 1355336"/>
                <a:gd name="connsiteX6" fmla="*/ 800681 w 2093187"/>
                <a:gd name="connsiteY6" fmla="*/ 1081889 h 1355336"/>
                <a:gd name="connsiteX7" fmla="*/ 1234069 w 2093187"/>
                <a:gd name="connsiteY7" fmla="*/ 1134276 h 1355336"/>
                <a:gd name="connsiteX8" fmla="*/ 1343606 w 2093187"/>
                <a:gd name="connsiteY8" fmla="*/ 1324776 h 1355336"/>
                <a:gd name="connsiteX9" fmla="*/ 976894 w 2093187"/>
                <a:gd name="connsiteY9" fmla="*/ 1315251 h 1355336"/>
                <a:gd name="connsiteX10" fmla="*/ 457781 w 2093187"/>
                <a:gd name="connsiteY10" fmla="*/ 943776 h 1355336"/>
                <a:gd name="connsiteX11" fmla="*/ 43444 w 2093187"/>
                <a:gd name="connsiteY11" fmla="*/ 705651 h 1355336"/>
                <a:gd name="connsiteX12" fmla="*/ 43444 w 2093187"/>
                <a:gd name="connsiteY12" fmla="*/ 634214 h 1355336"/>
                <a:gd name="connsiteX0" fmla="*/ 43444 w 2093187"/>
                <a:gd name="connsiteY0" fmla="*/ 634214 h 1355336"/>
                <a:gd name="connsiteX1" fmla="*/ 305381 w 2093187"/>
                <a:gd name="connsiteY1" fmla="*/ 491339 h 1355336"/>
                <a:gd name="connsiteX2" fmla="*/ 1310269 w 2093187"/>
                <a:gd name="connsiteY2" fmla="*/ 801 h 1355336"/>
                <a:gd name="connsiteX3" fmla="*/ 2077031 w 2093187"/>
                <a:gd name="connsiteY3" fmla="*/ 419901 h 1355336"/>
                <a:gd name="connsiteX4" fmla="*/ 1148344 w 2093187"/>
                <a:gd name="connsiteY4" fmla="*/ 257976 h 1355336"/>
                <a:gd name="connsiteX5" fmla="*/ 581606 w 2093187"/>
                <a:gd name="connsiteY5" fmla="*/ 672314 h 1355336"/>
                <a:gd name="connsiteX6" fmla="*/ 800681 w 2093187"/>
                <a:gd name="connsiteY6" fmla="*/ 1081889 h 1355336"/>
                <a:gd name="connsiteX7" fmla="*/ 1234069 w 2093187"/>
                <a:gd name="connsiteY7" fmla="*/ 1134276 h 1355336"/>
                <a:gd name="connsiteX8" fmla="*/ 1343606 w 2093187"/>
                <a:gd name="connsiteY8" fmla="*/ 1324776 h 1355336"/>
                <a:gd name="connsiteX9" fmla="*/ 976894 w 2093187"/>
                <a:gd name="connsiteY9" fmla="*/ 1315251 h 1355336"/>
                <a:gd name="connsiteX10" fmla="*/ 457781 w 2093187"/>
                <a:gd name="connsiteY10" fmla="*/ 943776 h 1355336"/>
                <a:gd name="connsiteX11" fmla="*/ 43444 w 2093187"/>
                <a:gd name="connsiteY11" fmla="*/ 705651 h 1355336"/>
                <a:gd name="connsiteX12" fmla="*/ 43444 w 2093187"/>
                <a:gd name="connsiteY12" fmla="*/ 634214 h 1355336"/>
                <a:gd name="connsiteX0" fmla="*/ 43444 w 2093187"/>
                <a:gd name="connsiteY0" fmla="*/ 634214 h 1355336"/>
                <a:gd name="connsiteX1" fmla="*/ 305381 w 2093187"/>
                <a:gd name="connsiteY1" fmla="*/ 491339 h 1355336"/>
                <a:gd name="connsiteX2" fmla="*/ 1310269 w 2093187"/>
                <a:gd name="connsiteY2" fmla="*/ 801 h 1355336"/>
                <a:gd name="connsiteX3" fmla="*/ 2077031 w 2093187"/>
                <a:gd name="connsiteY3" fmla="*/ 419901 h 1355336"/>
                <a:gd name="connsiteX4" fmla="*/ 1148344 w 2093187"/>
                <a:gd name="connsiteY4" fmla="*/ 257976 h 1355336"/>
                <a:gd name="connsiteX5" fmla="*/ 581606 w 2093187"/>
                <a:gd name="connsiteY5" fmla="*/ 672314 h 1355336"/>
                <a:gd name="connsiteX6" fmla="*/ 800681 w 2093187"/>
                <a:gd name="connsiteY6" fmla="*/ 1081889 h 1355336"/>
                <a:gd name="connsiteX7" fmla="*/ 1234069 w 2093187"/>
                <a:gd name="connsiteY7" fmla="*/ 1134276 h 1355336"/>
                <a:gd name="connsiteX8" fmla="*/ 1343606 w 2093187"/>
                <a:gd name="connsiteY8" fmla="*/ 1324776 h 1355336"/>
                <a:gd name="connsiteX9" fmla="*/ 976894 w 2093187"/>
                <a:gd name="connsiteY9" fmla="*/ 1315251 h 1355336"/>
                <a:gd name="connsiteX10" fmla="*/ 457781 w 2093187"/>
                <a:gd name="connsiteY10" fmla="*/ 943776 h 1355336"/>
                <a:gd name="connsiteX11" fmla="*/ 43444 w 2093187"/>
                <a:gd name="connsiteY11" fmla="*/ 705651 h 1355336"/>
                <a:gd name="connsiteX12" fmla="*/ 43444 w 2093187"/>
                <a:gd name="connsiteY12" fmla="*/ 634214 h 1355336"/>
                <a:gd name="connsiteX0" fmla="*/ 43444 w 2094479"/>
                <a:gd name="connsiteY0" fmla="*/ 633571 h 1354693"/>
                <a:gd name="connsiteX1" fmla="*/ 305381 w 2094479"/>
                <a:gd name="connsiteY1" fmla="*/ 490696 h 1354693"/>
                <a:gd name="connsiteX2" fmla="*/ 1310269 w 2094479"/>
                <a:gd name="connsiteY2" fmla="*/ 158 h 1354693"/>
                <a:gd name="connsiteX3" fmla="*/ 2077031 w 2094479"/>
                <a:gd name="connsiteY3" fmla="*/ 419258 h 1354693"/>
                <a:gd name="connsiteX4" fmla="*/ 1148344 w 2094479"/>
                <a:gd name="connsiteY4" fmla="*/ 257333 h 1354693"/>
                <a:gd name="connsiteX5" fmla="*/ 581606 w 2094479"/>
                <a:gd name="connsiteY5" fmla="*/ 671671 h 1354693"/>
                <a:gd name="connsiteX6" fmla="*/ 800681 w 2094479"/>
                <a:gd name="connsiteY6" fmla="*/ 1081246 h 1354693"/>
                <a:gd name="connsiteX7" fmla="*/ 1234069 w 2094479"/>
                <a:gd name="connsiteY7" fmla="*/ 1133633 h 1354693"/>
                <a:gd name="connsiteX8" fmla="*/ 1343606 w 2094479"/>
                <a:gd name="connsiteY8" fmla="*/ 1324133 h 1354693"/>
                <a:gd name="connsiteX9" fmla="*/ 976894 w 2094479"/>
                <a:gd name="connsiteY9" fmla="*/ 1314608 h 1354693"/>
                <a:gd name="connsiteX10" fmla="*/ 457781 w 2094479"/>
                <a:gd name="connsiteY10" fmla="*/ 943133 h 1354693"/>
                <a:gd name="connsiteX11" fmla="*/ 43444 w 2094479"/>
                <a:gd name="connsiteY11" fmla="*/ 705008 h 1354693"/>
                <a:gd name="connsiteX12" fmla="*/ 43444 w 2094479"/>
                <a:gd name="connsiteY12" fmla="*/ 633571 h 1354693"/>
                <a:gd name="connsiteX0" fmla="*/ 43444 w 2094479"/>
                <a:gd name="connsiteY0" fmla="*/ 633571 h 1354693"/>
                <a:gd name="connsiteX1" fmla="*/ 305381 w 2094479"/>
                <a:gd name="connsiteY1" fmla="*/ 490696 h 1354693"/>
                <a:gd name="connsiteX2" fmla="*/ 1310269 w 2094479"/>
                <a:gd name="connsiteY2" fmla="*/ 158 h 1354693"/>
                <a:gd name="connsiteX3" fmla="*/ 2077031 w 2094479"/>
                <a:gd name="connsiteY3" fmla="*/ 419258 h 1354693"/>
                <a:gd name="connsiteX4" fmla="*/ 1148344 w 2094479"/>
                <a:gd name="connsiteY4" fmla="*/ 257333 h 1354693"/>
                <a:gd name="connsiteX5" fmla="*/ 581606 w 2094479"/>
                <a:gd name="connsiteY5" fmla="*/ 671671 h 1354693"/>
                <a:gd name="connsiteX6" fmla="*/ 800681 w 2094479"/>
                <a:gd name="connsiteY6" fmla="*/ 1081246 h 1354693"/>
                <a:gd name="connsiteX7" fmla="*/ 1234069 w 2094479"/>
                <a:gd name="connsiteY7" fmla="*/ 1133633 h 1354693"/>
                <a:gd name="connsiteX8" fmla="*/ 1343606 w 2094479"/>
                <a:gd name="connsiteY8" fmla="*/ 1324133 h 1354693"/>
                <a:gd name="connsiteX9" fmla="*/ 976894 w 2094479"/>
                <a:gd name="connsiteY9" fmla="*/ 1314608 h 1354693"/>
                <a:gd name="connsiteX10" fmla="*/ 457781 w 2094479"/>
                <a:gd name="connsiteY10" fmla="*/ 943133 h 1354693"/>
                <a:gd name="connsiteX11" fmla="*/ 43444 w 2094479"/>
                <a:gd name="connsiteY11" fmla="*/ 705008 h 1354693"/>
                <a:gd name="connsiteX12" fmla="*/ 43444 w 2094479"/>
                <a:gd name="connsiteY12" fmla="*/ 633571 h 1354693"/>
                <a:gd name="connsiteX0" fmla="*/ 43444 w 2094479"/>
                <a:gd name="connsiteY0" fmla="*/ 633571 h 1349135"/>
                <a:gd name="connsiteX1" fmla="*/ 305381 w 2094479"/>
                <a:gd name="connsiteY1" fmla="*/ 490696 h 1349135"/>
                <a:gd name="connsiteX2" fmla="*/ 1310269 w 2094479"/>
                <a:gd name="connsiteY2" fmla="*/ 158 h 1349135"/>
                <a:gd name="connsiteX3" fmla="*/ 2077031 w 2094479"/>
                <a:gd name="connsiteY3" fmla="*/ 419258 h 1349135"/>
                <a:gd name="connsiteX4" fmla="*/ 1148344 w 2094479"/>
                <a:gd name="connsiteY4" fmla="*/ 257333 h 1349135"/>
                <a:gd name="connsiteX5" fmla="*/ 581606 w 2094479"/>
                <a:gd name="connsiteY5" fmla="*/ 671671 h 1349135"/>
                <a:gd name="connsiteX6" fmla="*/ 800681 w 2094479"/>
                <a:gd name="connsiteY6" fmla="*/ 1081246 h 1349135"/>
                <a:gd name="connsiteX7" fmla="*/ 1234069 w 2094479"/>
                <a:gd name="connsiteY7" fmla="*/ 1133633 h 1349135"/>
                <a:gd name="connsiteX8" fmla="*/ 1343606 w 2094479"/>
                <a:gd name="connsiteY8" fmla="*/ 1324133 h 1349135"/>
                <a:gd name="connsiteX9" fmla="*/ 976894 w 2094479"/>
                <a:gd name="connsiteY9" fmla="*/ 1314608 h 1349135"/>
                <a:gd name="connsiteX10" fmla="*/ 457781 w 2094479"/>
                <a:gd name="connsiteY10" fmla="*/ 943133 h 1349135"/>
                <a:gd name="connsiteX11" fmla="*/ 43444 w 2094479"/>
                <a:gd name="connsiteY11" fmla="*/ 705008 h 1349135"/>
                <a:gd name="connsiteX12" fmla="*/ 43444 w 2094479"/>
                <a:gd name="connsiteY12" fmla="*/ 633571 h 1349135"/>
                <a:gd name="connsiteX0" fmla="*/ 43444 w 2094479"/>
                <a:gd name="connsiteY0" fmla="*/ 633571 h 1349135"/>
                <a:gd name="connsiteX1" fmla="*/ 305381 w 2094479"/>
                <a:gd name="connsiteY1" fmla="*/ 490696 h 1349135"/>
                <a:gd name="connsiteX2" fmla="*/ 1310269 w 2094479"/>
                <a:gd name="connsiteY2" fmla="*/ 158 h 1349135"/>
                <a:gd name="connsiteX3" fmla="*/ 2077031 w 2094479"/>
                <a:gd name="connsiteY3" fmla="*/ 419258 h 1349135"/>
                <a:gd name="connsiteX4" fmla="*/ 1148344 w 2094479"/>
                <a:gd name="connsiteY4" fmla="*/ 257333 h 1349135"/>
                <a:gd name="connsiteX5" fmla="*/ 581606 w 2094479"/>
                <a:gd name="connsiteY5" fmla="*/ 671671 h 1349135"/>
                <a:gd name="connsiteX6" fmla="*/ 800681 w 2094479"/>
                <a:gd name="connsiteY6" fmla="*/ 1081246 h 1349135"/>
                <a:gd name="connsiteX7" fmla="*/ 1234069 w 2094479"/>
                <a:gd name="connsiteY7" fmla="*/ 1133633 h 1349135"/>
                <a:gd name="connsiteX8" fmla="*/ 1343606 w 2094479"/>
                <a:gd name="connsiteY8" fmla="*/ 1324133 h 1349135"/>
                <a:gd name="connsiteX9" fmla="*/ 976894 w 2094479"/>
                <a:gd name="connsiteY9" fmla="*/ 1314608 h 1349135"/>
                <a:gd name="connsiteX10" fmla="*/ 457781 w 2094479"/>
                <a:gd name="connsiteY10" fmla="*/ 943133 h 1349135"/>
                <a:gd name="connsiteX11" fmla="*/ 43444 w 2094479"/>
                <a:gd name="connsiteY11" fmla="*/ 705008 h 1349135"/>
                <a:gd name="connsiteX12" fmla="*/ 43444 w 2094479"/>
                <a:gd name="connsiteY12" fmla="*/ 633571 h 1349135"/>
                <a:gd name="connsiteX0" fmla="*/ 43444 w 2094479"/>
                <a:gd name="connsiteY0" fmla="*/ 633571 h 1349135"/>
                <a:gd name="connsiteX1" fmla="*/ 305381 w 2094479"/>
                <a:gd name="connsiteY1" fmla="*/ 490696 h 1349135"/>
                <a:gd name="connsiteX2" fmla="*/ 1310269 w 2094479"/>
                <a:gd name="connsiteY2" fmla="*/ 158 h 1349135"/>
                <a:gd name="connsiteX3" fmla="*/ 2077031 w 2094479"/>
                <a:gd name="connsiteY3" fmla="*/ 419258 h 1349135"/>
                <a:gd name="connsiteX4" fmla="*/ 1148344 w 2094479"/>
                <a:gd name="connsiteY4" fmla="*/ 257333 h 1349135"/>
                <a:gd name="connsiteX5" fmla="*/ 581606 w 2094479"/>
                <a:gd name="connsiteY5" fmla="*/ 671671 h 1349135"/>
                <a:gd name="connsiteX6" fmla="*/ 800681 w 2094479"/>
                <a:gd name="connsiteY6" fmla="*/ 1081246 h 1349135"/>
                <a:gd name="connsiteX7" fmla="*/ 1234069 w 2094479"/>
                <a:gd name="connsiteY7" fmla="*/ 1133633 h 1349135"/>
                <a:gd name="connsiteX8" fmla="*/ 1343606 w 2094479"/>
                <a:gd name="connsiteY8" fmla="*/ 1324133 h 1349135"/>
                <a:gd name="connsiteX9" fmla="*/ 976894 w 2094479"/>
                <a:gd name="connsiteY9" fmla="*/ 1314608 h 1349135"/>
                <a:gd name="connsiteX10" fmla="*/ 457781 w 2094479"/>
                <a:gd name="connsiteY10" fmla="*/ 943133 h 1349135"/>
                <a:gd name="connsiteX11" fmla="*/ 43444 w 2094479"/>
                <a:gd name="connsiteY11" fmla="*/ 705008 h 1349135"/>
                <a:gd name="connsiteX12" fmla="*/ 43444 w 2094479"/>
                <a:gd name="connsiteY12" fmla="*/ 633571 h 1349135"/>
                <a:gd name="connsiteX0" fmla="*/ 43444 w 2094479"/>
                <a:gd name="connsiteY0" fmla="*/ 633571 h 1349135"/>
                <a:gd name="connsiteX1" fmla="*/ 305381 w 2094479"/>
                <a:gd name="connsiteY1" fmla="*/ 490696 h 1349135"/>
                <a:gd name="connsiteX2" fmla="*/ 1310269 w 2094479"/>
                <a:gd name="connsiteY2" fmla="*/ 158 h 1349135"/>
                <a:gd name="connsiteX3" fmla="*/ 2077031 w 2094479"/>
                <a:gd name="connsiteY3" fmla="*/ 419258 h 1349135"/>
                <a:gd name="connsiteX4" fmla="*/ 1148344 w 2094479"/>
                <a:gd name="connsiteY4" fmla="*/ 257333 h 1349135"/>
                <a:gd name="connsiteX5" fmla="*/ 581606 w 2094479"/>
                <a:gd name="connsiteY5" fmla="*/ 671671 h 1349135"/>
                <a:gd name="connsiteX6" fmla="*/ 800681 w 2094479"/>
                <a:gd name="connsiteY6" fmla="*/ 1081246 h 1349135"/>
                <a:gd name="connsiteX7" fmla="*/ 1234069 w 2094479"/>
                <a:gd name="connsiteY7" fmla="*/ 1133633 h 1349135"/>
                <a:gd name="connsiteX8" fmla="*/ 1343606 w 2094479"/>
                <a:gd name="connsiteY8" fmla="*/ 1324133 h 1349135"/>
                <a:gd name="connsiteX9" fmla="*/ 976894 w 2094479"/>
                <a:gd name="connsiteY9" fmla="*/ 1314608 h 1349135"/>
                <a:gd name="connsiteX10" fmla="*/ 457781 w 2094479"/>
                <a:gd name="connsiteY10" fmla="*/ 943133 h 1349135"/>
                <a:gd name="connsiteX11" fmla="*/ 43444 w 2094479"/>
                <a:gd name="connsiteY11" fmla="*/ 705008 h 1349135"/>
                <a:gd name="connsiteX12" fmla="*/ 43444 w 2094479"/>
                <a:gd name="connsiteY12" fmla="*/ 633571 h 1349135"/>
                <a:gd name="connsiteX0" fmla="*/ 43444 w 2096304"/>
                <a:gd name="connsiteY0" fmla="*/ 633574 h 1349138"/>
                <a:gd name="connsiteX1" fmla="*/ 305381 w 2096304"/>
                <a:gd name="connsiteY1" fmla="*/ 490699 h 1349138"/>
                <a:gd name="connsiteX2" fmla="*/ 1310269 w 2096304"/>
                <a:gd name="connsiteY2" fmla="*/ 161 h 1349138"/>
                <a:gd name="connsiteX3" fmla="*/ 2077031 w 2096304"/>
                <a:gd name="connsiteY3" fmla="*/ 419261 h 1349138"/>
                <a:gd name="connsiteX4" fmla="*/ 1148344 w 2096304"/>
                <a:gd name="connsiteY4" fmla="*/ 257336 h 1349138"/>
                <a:gd name="connsiteX5" fmla="*/ 581606 w 2096304"/>
                <a:gd name="connsiteY5" fmla="*/ 671674 h 1349138"/>
                <a:gd name="connsiteX6" fmla="*/ 800681 w 2096304"/>
                <a:gd name="connsiteY6" fmla="*/ 1081249 h 1349138"/>
                <a:gd name="connsiteX7" fmla="*/ 1234069 w 2096304"/>
                <a:gd name="connsiteY7" fmla="*/ 1133636 h 1349138"/>
                <a:gd name="connsiteX8" fmla="*/ 1343606 w 2096304"/>
                <a:gd name="connsiteY8" fmla="*/ 1324136 h 1349138"/>
                <a:gd name="connsiteX9" fmla="*/ 976894 w 2096304"/>
                <a:gd name="connsiteY9" fmla="*/ 1314611 h 1349138"/>
                <a:gd name="connsiteX10" fmla="*/ 457781 w 2096304"/>
                <a:gd name="connsiteY10" fmla="*/ 943136 h 1349138"/>
                <a:gd name="connsiteX11" fmla="*/ 43444 w 2096304"/>
                <a:gd name="connsiteY11" fmla="*/ 705011 h 1349138"/>
                <a:gd name="connsiteX12" fmla="*/ 43444 w 2096304"/>
                <a:gd name="connsiteY12" fmla="*/ 633574 h 1349138"/>
                <a:gd name="connsiteX0" fmla="*/ 43444 w 2094888"/>
                <a:gd name="connsiteY0" fmla="*/ 633574 h 1349138"/>
                <a:gd name="connsiteX1" fmla="*/ 305381 w 2094888"/>
                <a:gd name="connsiteY1" fmla="*/ 490699 h 1349138"/>
                <a:gd name="connsiteX2" fmla="*/ 1310269 w 2094888"/>
                <a:gd name="connsiteY2" fmla="*/ 161 h 1349138"/>
                <a:gd name="connsiteX3" fmla="*/ 2077031 w 2094888"/>
                <a:gd name="connsiteY3" fmla="*/ 419261 h 1349138"/>
                <a:gd name="connsiteX4" fmla="*/ 1148344 w 2094888"/>
                <a:gd name="connsiteY4" fmla="*/ 257336 h 1349138"/>
                <a:gd name="connsiteX5" fmla="*/ 581606 w 2094888"/>
                <a:gd name="connsiteY5" fmla="*/ 671674 h 1349138"/>
                <a:gd name="connsiteX6" fmla="*/ 800681 w 2094888"/>
                <a:gd name="connsiteY6" fmla="*/ 1081249 h 1349138"/>
                <a:gd name="connsiteX7" fmla="*/ 1234069 w 2094888"/>
                <a:gd name="connsiteY7" fmla="*/ 1133636 h 1349138"/>
                <a:gd name="connsiteX8" fmla="*/ 1343606 w 2094888"/>
                <a:gd name="connsiteY8" fmla="*/ 1324136 h 1349138"/>
                <a:gd name="connsiteX9" fmla="*/ 976894 w 2094888"/>
                <a:gd name="connsiteY9" fmla="*/ 1314611 h 1349138"/>
                <a:gd name="connsiteX10" fmla="*/ 457781 w 2094888"/>
                <a:gd name="connsiteY10" fmla="*/ 943136 h 1349138"/>
                <a:gd name="connsiteX11" fmla="*/ 43444 w 2094888"/>
                <a:gd name="connsiteY11" fmla="*/ 705011 h 1349138"/>
                <a:gd name="connsiteX12" fmla="*/ 43444 w 2094888"/>
                <a:gd name="connsiteY12" fmla="*/ 633574 h 1349138"/>
                <a:gd name="connsiteX0" fmla="*/ 43444 w 2094732"/>
                <a:gd name="connsiteY0" fmla="*/ 633573 h 1349137"/>
                <a:gd name="connsiteX1" fmla="*/ 305381 w 2094732"/>
                <a:gd name="connsiteY1" fmla="*/ 490698 h 1349137"/>
                <a:gd name="connsiteX2" fmla="*/ 1310269 w 2094732"/>
                <a:gd name="connsiteY2" fmla="*/ 160 h 1349137"/>
                <a:gd name="connsiteX3" fmla="*/ 2077031 w 2094732"/>
                <a:gd name="connsiteY3" fmla="*/ 419260 h 1349137"/>
                <a:gd name="connsiteX4" fmla="*/ 1148344 w 2094732"/>
                <a:gd name="connsiteY4" fmla="*/ 257335 h 1349137"/>
                <a:gd name="connsiteX5" fmla="*/ 581606 w 2094732"/>
                <a:gd name="connsiteY5" fmla="*/ 671673 h 1349137"/>
                <a:gd name="connsiteX6" fmla="*/ 800681 w 2094732"/>
                <a:gd name="connsiteY6" fmla="*/ 1081248 h 1349137"/>
                <a:gd name="connsiteX7" fmla="*/ 1234069 w 2094732"/>
                <a:gd name="connsiteY7" fmla="*/ 1133635 h 1349137"/>
                <a:gd name="connsiteX8" fmla="*/ 1343606 w 2094732"/>
                <a:gd name="connsiteY8" fmla="*/ 1324135 h 1349137"/>
                <a:gd name="connsiteX9" fmla="*/ 976894 w 2094732"/>
                <a:gd name="connsiteY9" fmla="*/ 1314610 h 1349137"/>
                <a:gd name="connsiteX10" fmla="*/ 457781 w 2094732"/>
                <a:gd name="connsiteY10" fmla="*/ 943135 h 1349137"/>
                <a:gd name="connsiteX11" fmla="*/ 43444 w 2094732"/>
                <a:gd name="connsiteY11" fmla="*/ 705010 h 1349137"/>
                <a:gd name="connsiteX12" fmla="*/ 43444 w 2094732"/>
                <a:gd name="connsiteY12" fmla="*/ 633573 h 1349137"/>
                <a:gd name="connsiteX0" fmla="*/ 43444 w 2094732"/>
                <a:gd name="connsiteY0" fmla="*/ 633573 h 1349137"/>
                <a:gd name="connsiteX1" fmla="*/ 305381 w 2094732"/>
                <a:gd name="connsiteY1" fmla="*/ 490698 h 1349137"/>
                <a:gd name="connsiteX2" fmla="*/ 1310269 w 2094732"/>
                <a:gd name="connsiteY2" fmla="*/ 160 h 1349137"/>
                <a:gd name="connsiteX3" fmla="*/ 2077031 w 2094732"/>
                <a:gd name="connsiteY3" fmla="*/ 419260 h 1349137"/>
                <a:gd name="connsiteX4" fmla="*/ 1148344 w 2094732"/>
                <a:gd name="connsiteY4" fmla="*/ 257335 h 1349137"/>
                <a:gd name="connsiteX5" fmla="*/ 581606 w 2094732"/>
                <a:gd name="connsiteY5" fmla="*/ 671673 h 1349137"/>
                <a:gd name="connsiteX6" fmla="*/ 800681 w 2094732"/>
                <a:gd name="connsiteY6" fmla="*/ 1081248 h 1349137"/>
                <a:gd name="connsiteX7" fmla="*/ 1234069 w 2094732"/>
                <a:gd name="connsiteY7" fmla="*/ 1133635 h 1349137"/>
                <a:gd name="connsiteX8" fmla="*/ 1343606 w 2094732"/>
                <a:gd name="connsiteY8" fmla="*/ 1324135 h 1349137"/>
                <a:gd name="connsiteX9" fmla="*/ 976894 w 2094732"/>
                <a:gd name="connsiteY9" fmla="*/ 1314610 h 1349137"/>
                <a:gd name="connsiteX10" fmla="*/ 457781 w 2094732"/>
                <a:gd name="connsiteY10" fmla="*/ 943135 h 1349137"/>
                <a:gd name="connsiteX11" fmla="*/ 43444 w 2094732"/>
                <a:gd name="connsiteY11" fmla="*/ 705010 h 1349137"/>
                <a:gd name="connsiteX12" fmla="*/ 43444 w 2094732"/>
                <a:gd name="connsiteY12" fmla="*/ 633573 h 1349137"/>
                <a:gd name="connsiteX0" fmla="*/ 43444 w 2078113"/>
                <a:gd name="connsiteY0" fmla="*/ 633514 h 1349078"/>
                <a:gd name="connsiteX1" fmla="*/ 305381 w 2078113"/>
                <a:gd name="connsiteY1" fmla="*/ 490639 h 1349078"/>
                <a:gd name="connsiteX2" fmla="*/ 1310269 w 2078113"/>
                <a:gd name="connsiteY2" fmla="*/ 101 h 1349078"/>
                <a:gd name="connsiteX3" fmla="*/ 2077031 w 2078113"/>
                <a:gd name="connsiteY3" fmla="*/ 419201 h 1349078"/>
                <a:gd name="connsiteX4" fmla="*/ 1176919 w 2078113"/>
                <a:gd name="connsiteY4" fmla="*/ 307282 h 1349078"/>
                <a:gd name="connsiteX5" fmla="*/ 581606 w 2078113"/>
                <a:gd name="connsiteY5" fmla="*/ 671614 h 1349078"/>
                <a:gd name="connsiteX6" fmla="*/ 800681 w 2078113"/>
                <a:gd name="connsiteY6" fmla="*/ 1081189 h 1349078"/>
                <a:gd name="connsiteX7" fmla="*/ 1234069 w 2078113"/>
                <a:gd name="connsiteY7" fmla="*/ 1133576 h 1349078"/>
                <a:gd name="connsiteX8" fmla="*/ 1343606 w 2078113"/>
                <a:gd name="connsiteY8" fmla="*/ 1324076 h 1349078"/>
                <a:gd name="connsiteX9" fmla="*/ 976894 w 2078113"/>
                <a:gd name="connsiteY9" fmla="*/ 1314551 h 1349078"/>
                <a:gd name="connsiteX10" fmla="*/ 457781 w 2078113"/>
                <a:gd name="connsiteY10" fmla="*/ 943076 h 1349078"/>
                <a:gd name="connsiteX11" fmla="*/ 43444 w 2078113"/>
                <a:gd name="connsiteY11" fmla="*/ 704951 h 1349078"/>
                <a:gd name="connsiteX12" fmla="*/ 43444 w 2078113"/>
                <a:gd name="connsiteY12" fmla="*/ 633514 h 1349078"/>
                <a:gd name="connsiteX0" fmla="*/ 43444 w 2103122"/>
                <a:gd name="connsiteY0" fmla="*/ 633562 h 1349126"/>
                <a:gd name="connsiteX1" fmla="*/ 305381 w 2103122"/>
                <a:gd name="connsiteY1" fmla="*/ 490687 h 1349126"/>
                <a:gd name="connsiteX2" fmla="*/ 1310269 w 2103122"/>
                <a:gd name="connsiteY2" fmla="*/ 149 h 1349126"/>
                <a:gd name="connsiteX3" fmla="*/ 2077031 w 2103122"/>
                <a:gd name="connsiteY3" fmla="*/ 419249 h 1349126"/>
                <a:gd name="connsiteX4" fmla="*/ 1176919 w 2103122"/>
                <a:gd name="connsiteY4" fmla="*/ 307330 h 1349126"/>
                <a:gd name="connsiteX5" fmla="*/ 581606 w 2103122"/>
                <a:gd name="connsiteY5" fmla="*/ 671662 h 1349126"/>
                <a:gd name="connsiteX6" fmla="*/ 800681 w 2103122"/>
                <a:gd name="connsiteY6" fmla="*/ 1081237 h 1349126"/>
                <a:gd name="connsiteX7" fmla="*/ 1234069 w 2103122"/>
                <a:gd name="connsiteY7" fmla="*/ 1133624 h 1349126"/>
                <a:gd name="connsiteX8" fmla="*/ 1343606 w 2103122"/>
                <a:gd name="connsiteY8" fmla="*/ 1324124 h 1349126"/>
                <a:gd name="connsiteX9" fmla="*/ 976894 w 2103122"/>
                <a:gd name="connsiteY9" fmla="*/ 1314599 h 1349126"/>
                <a:gd name="connsiteX10" fmla="*/ 457781 w 2103122"/>
                <a:gd name="connsiteY10" fmla="*/ 943124 h 1349126"/>
                <a:gd name="connsiteX11" fmla="*/ 43444 w 2103122"/>
                <a:gd name="connsiteY11" fmla="*/ 704999 h 1349126"/>
                <a:gd name="connsiteX12" fmla="*/ 43444 w 2103122"/>
                <a:gd name="connsiteY12" fmla="*/ 633562 h 1349126"/>
                <a:gd name="connsiteX0" fmla="*/ 43444 w 2101986"/>
                <a:gd name="connsiteY0" fmla="*/ 633563 h 1349127"/>
                <a:gd name="connsiteX1" fmla="*/ 305381 w 2101986"/>
                <a:gd name="connsiteY1" fmla="*/ 490688 h 1349127"/>
                <a:gd name="connsiteX2" fmla="*/ 1310269 w 2101986"/>
                <a:gd name="connsiteY2" fmla="*/ 150 h 1349127"/>
                <a:gd name="connsiteX3" fmla="*/ 2077031 w 2101986"/>
                <a:gd name="connsiteY3" fmla="*/ 419250 h 1349127"/>
                <a:gd name="connsiteX4" fmla="*/ 1176919 w 2101986"/>
                <a:gd name="connsiteY4" fmla="*/ 307331 h 1349127"/>
                <a:gd name="connsiteX5" fmla="*/ 581606 w 2101986"/>
                <a:gd name="connsiteY5" fmla="*/ 671663 h 1349127"/>
                <a:gd name="connsiteX6" fmla="*/ 800681 w 2101986"/>
                <a:gd name="connsiteY6" fmla="*/ 1081238 h 1349127"/>
                <a:gd name="connsiteX7" fmla="*/ 1234069 w 2101986"/>
                <a:gd name="connsiteY7" fmla="*/ 1133625 h 1349127"/>
                <a:gd name="connsiteX8" fmla="*/ 1343606 w 2101986"/>
                <a:gd name="connsiteY8" fmla="*/ 1324125 h 1349127"/>
                <a:gd name="connsiteX9" fmla="*/ 976894 w 2101986"/>
                <a:gd name="connsiteY9" fmla="*/ 1314600 h 1349127"/>
                <a:gd name="connsiteX10" fmla="*/ 457781 w 2101986"/>
                <a:gd name="connsiteY10" fmla="*/ 943125 h 1349127"/>
                <a:gd name="connsiteX11" fmla="*/ 43444 w 2101986"/>
                <a:gd name="connsiteY11" fmla="*/ 705000 h 1349127"/>
                <a:gd name="connsiteX12" fmla="*/ 43444 w 2101986"/>
                <a:gd name="connsiteY12" fmla="*/ 633563 h 1349127"/>
                <a:gd name="connsiteX0" fmla="*/ 43444 w 2104078"/>
                <a:gd name="connsiteY0" fmla="*/ 633561 h 1349125"/>
                <a:gd name="connsiteX1" fmla="*/ 305381 w 2104078"/>
                <a:gd name="connsiteY1" fmla="*/ 490686 h 1349125"/>
                <a:gd name="connsiteX2" fmla="*/ 1310269 w 2104078"/>
                <a:gd name="connsiteY2" fmla="*/ 148 h 1349125"/>
                <a:gd name="connsiteX3" fmla="*/ 2077031 w 2104078"/>
                <a:gd name="connsiteY3" fmla="*/ 419248 h 1349125"/>
                <a:gd name="connsiteX4" fmla="*/ 1176919 w 2104078"/>
                <a:gd name="connsiteY4" fmla="*/ 307329 h 1349125"/>
                <a:gd name="connsiteX5" fmla="*/ 581606 w 2104078"/>
                <a:gd name="connsiteY5" fmla="*/ 671661 h 1349125"/>
                <a:gd name="connsiteX6" fmla="*/ 800681 w 2104078"/>
                <a:gd name="connsiteY6" fmla="*/ 1081236 h 1349125"/>
                <a:gd name="connsiteX7" fmla="*/ 1234069 w 2104078"/>
                <a:gd name="connsiteY7" fmla="*/ 1133623 h 1349125"/>
                <a:gd name="connsiteX8" fmla="*/ 1343606 w 2104078"/>
                <a:gd name="connsiteY8" fmla="*/ 1324123 h 1349125"/>
                <a:gd name="connsiteX9" fmla="*/ 976894 w 2104078"/>
                <a:gd name="connsiteY9" fmla="*/ 1314598 h 1349125"/>
                <a:gd name="connsiteX10" fmla="*/ 457781 w 2104078"/>
                <a:gd name="connsiteY10" fmla="*/ 943123 h 1349125"/>
                <a:gd name="connsiteX11" fmla="*/ 43444 w 2104078"/>
                <a:gd name="connsiteY11" fmla="*/ 704998 h 1349125"/>
                <a:gd name="connsiteX12" fmla="*/ 43444 w 2104078"/>
                <a:gd name="connsiteY12" fmla="*/ 633561 h 1349125"/>
                <a:gd name="connsiteX0" fmla="*/ 43444 w 2098623"/>
                <a:gd name="connsiteY0" fmla="*/ 633555 h 1349119"/>
                <a:gd name="connsiteX1" fmla="*/ 305381 w 2098623"/>
                <a:gd name="connsiteY1" fmla="*/ 490680 h 1349119"/>
                <a:gd name="connsiteX2" fmla="*/ 1310269 w 2098623"/>
                <a:gd name="connsiteY2" fmla="*/ 142 h 1349119"/>
                <a:gd name="connsiteX3" fmla="*/ 2077031 w 2098623"/>
                <a:gd name="connsiteY3" fmla="*/ 419242 h 1349119"/>
                <a:gd name="connsiteX4" fmla="*/ 1176919 w 2098623"/>
                <a:gd name="connsiteY4" fmla="*/ 307323 h 1349119"/>
                <a:gd name="connsiteX5" fmla="*/ 581606 w 2098623"/>
                <a:gd name="connsiteY5" fmla="*/ 671655 h 1349119"/>
                <a:gd name="connsiteX6" fmla="*/ 800681 w 2098623"/>
                <a:gd name="connsiteY6" fmla="*/ 1081230 h 1349119"/>
                <a:gd name="connsiteX7" fmla="*/ 1234069 w 2098623"/>
                <a:gd name="connsiteY7" fmla="*/ 1133617 h 1349119"/>
                <a:gd name="connsiteX8" fmla="*/ 1343606 w 2098623"/>
                <a:gd name="connsiteY8" fmla="*/ 1324117 h 1349119"/>
                <a:gd name="connsiteX9" fmla="*/ 976894 w 2098623"/>
                <a:gd name="connsiteY9" fmla="*/ 1314592 h 1349119"/>
                <a:gd name="connsiteX10" fmla="*/ 457781 w 2098623"/>
                <a:gd name="connsiteY10" fmla="*/ 943117 h 1349119"/>
                <a:gd name="connsiteX11" fmla="*/ 43444 w 2098623"/>
                <a:gd name="connsiteY11" fmla="*/ 704992 h 1349119"/>
                <a:gd name="connsiteX12" fmla="*/ 43444 w 2098623"/>
                <a:gd name="connsiteY12" fmla="*/ 633555 h 1349119"/>
                <a:gd name="connsiteX0" fmla="*/ 43444 w 2104078"/>
                <a:gd name="connsiteY0" fmla="*/ 633570 h 1349134"/>
                <a:gd name="connsiteX1" fmla="*/ 305381 w 2104078"/>
                <a:gd name="connsiteY1" fmla="*/ 490695 h 1349134"/>
                <a:gd name="connsiteX2" fmla="*/ 1310269 w 2104078"/>
                <a:gd name="connsiteY2" fmla="*/ 157 h 1349134"/>
                <a:gd name="connsiteX3" fmla="*/ 2077031 w 2104078"/>
                <a:gd name="connsiteY3" fmla="*/ 419257 h 1349134"/>
                <a:gd name="connsiteX4" fmla="*/ 1176919 w 2104078"/>
                <a:gd name="connsiteY4" fmla="*/ 307338 h 1349134"/>
                <a:gd name="connsiteX5" fmla="*/ 581606 w 2104078"/>
                <a:gd name="connsiteY5" fmla="*/ 671670 h 1349134"/>
                <a:gd name="connsiteX6" fmla="*/ 800681 w 2104078"/>
                <a:gd name="connsiteY6" fmla="*/ 1081245 h 1349134"/>
                <a:gd name="connsiteX7" fmla="*/ 1234069 w 2104078"/>
                <a:gd name="connsiteY7" fmla="*/ 1133632 h 1349134"/>
                <a:gd name="connsiteX8" fmla="*/ 1343606 w 2104078"/>
                <a:gd name="connsiteY8" fmla="*/ 1324132 h 1349134"/>
                <a:gd name="connsiteX9" fmla="*/ 976894 w 2104078"/>
                <a:gd name="connsiteY9" fmla="*/ 1314607 h 1349134"/>
                <a:gd name="connsiteX10" fmla="*/ 457781 w 2104078"/>
                <a:gd name="connsiteY10" fmla="*/ 943132 h 1349134"/>
                <a:gd name="connsiteX11" fmla="*/ 43444 w 2104078"/>
                <a:gd name="connsiteY11" fmla="*/ 705007 h 1349134"/>
                <a:gd name="connsiteX12" fmla="*/ 43444 w 2104078"/>
                <a:gd name="connsiteY12" fmla="*/ 633570 h 1349134"/>
                <a:gd name="connsiteX0" fmla="*/ 43444 w 2100630"/>
                <a:gd name="connsiteY0" fmla="*/ 633576 h 1349140"/>
                <a:gd name="connsiteX1" fmla="*/ 305381 w 2100630"/>
                <a:gd name="connsiteY1" fmla="*/ 490701 h 1349140"/>
                <a:gd name="connsiteX2" fmla="*/ 1310269 w 2100630"/>
                <a:gd name="connsiteY2" fmla="*/ 163 h 1349140"/>
                <a:gd name="connsiteX3" fmla="*/ 2077031 w 2100630"/>
                <a:gd name="connsiteY3" fmla="*/ 419263 h 1349140"/>
                <a:gd name="connsiteX4" fmla="*/ 1176919 w 2100630"/>
                <a:gd name="connsiteY4" fmla="*/ 307344 h 1349140"/>
                <a:gd name="connsiteX5" fmla="*/ 581606 w 2100630"/>
                <a:gd name="connsiteY5" fmla="*/ 671676 h 1349140"/>
                <a:gd name="connsiteX6" fmla="*/ 800681 w 2100630"/>
                <a:gd name="connsiteY6" fmla="*/ 1081251 h 1349140"/>
                <a:gd name="connsiteX7" fmla="*/ 1234069 w 2100630"/>
                <a:gd name="connsiteY7" fmla="*/ 1133638 h 1349140"/>
                <a:gd name="connsiteX8" fmla="*/ 1343606 w 2100630"/>
                <a:gd name="connsiteY8" fmla="*/ 1324138 h 1349140"/>
                <a:gd name="connsiteX9" fmla="*/ 976894 w 2100630"/>
                <a:gd name="connsiteY9" fmla="*/ 1314613 h 1349140"/>
                <a:gd name="connsiteX10" fmla="*/ 457781 w 2100630"/>
                <a:gd name="connsiteY10" fmla="*/ 943138 h 1349140"/>
                <a:gd name="connsiteX11" fmla="*/ 43444 w 2100630"/>
                <a:gd name="connsiteY11" fmla="*/ 705013 h 1349140"/>
                <a:gd name="connsiteX12" fmla="*/ 43444 w 2100630"/>
                <a:gd name="connsiteY12" fmla="*/ 633576 h 1349140"/>
                <a:gd name="connsiteX0" fmla="*/ 43444 w 2100630"/>
                <a:gd name="connsiteY0" fmla="*/ 635027 h 1350591"/>
                <a:gd name="connsiteX1" fmla="*/ 305381 w 2100630"/>
                <a:gd name="connsiteY1" fmla="*/ 492152 h 1350591"/>
                <a:gd name="connsiteX2" fmla="*/ 1310269 w 2100630"/>
                <a:gd name="connsiteY2" fmla="*/ 1614 h 1350591"/>
                <a:gd name="connsiteX3" fmla="*/ 2077031 w 2100630"/>
                <a:gd name="connsiteY3" fmla="*/ 420714 h 1350591"/>
                <a:gd name="connsiteX4" fmla="*/ 1176919 w 2100630"/>
                <a:gd name="connsiteY4" fmla="*/ 308795 h 1350591"/>
                <a:gd name="connsiteX5" fmla="*/ 581606 w 2100630"/>
                <a:gd name="connsiteY5" fmla="*/ 673127 h 1350591"/>
                <a:gd name="connsiteX6" fmla="*/ 800681 w 2100630"/>
                <a:gd name="connsiteY6" fmla="*/ 1082702 h 1350591"/>
                <a:gd name="connsiteX7" fmla="*/ 1234069 w 2100630"/>
                <a:gd name="connsiteY7" fmla="*/ 1135089 h 1350591"/>
                <a:gd name="connsiteX8" fmla="*/ 1343606 w 2100630"/>
                <a:gd name="connsiteY8" fmla="*/ 1325589 h 1350591"/>
                <a:gd name="connsiteX9" fmla="*/ 976894 w 2100630"/>
                <a:gd name="connsiteY9" fmla="*/ 1316064 h 1350591"/>
                <a:gd name="connsiteX10" fmla="*/ 457781 w 2100630"/>
                <a:gd name="connsiteY10" fmla="*/ 944589 h 1350591"/>
                <a:gd name="connsiteX11" fmla="*/ 43444 w 2100630"/>
                <a:gd name="connsiteY11" fmla="*/ 706464 h 1350591"/>
                <a:gd name="connsiteX12" fmla="*/ 43444 w 2100630"/>
                <a:gd name="connsiteY12" fmla="*/ 635027 h 1350591"/>
                <a:gd name="connsiteX0" fmla="*/ 43444 w 2100630"/>
                <a:gd name="connsiteY0" fmla="*/ 635027 h 1350591"/>
                <a:gd name="connsiteX1" fmla="*/ 305381 w 2100630"/>
                <a:gd name="connsiteY1" fmla="*/ 492152 h 1350591"/>
                <a:gd name="connsiteX2" fmla="*/ 1310269 w 2100630"/>
                <a:gd name="connsiteY2" fmla="*/ 1614 h 1350591"/>
                <a:gd name="connsiteX3" fmla="*/ 2077031 w 2100630"/>
                <a:gd name="connsiteY3" fmla="*/ 420714 h 1350591"/>
                <a:gd name="connsiteX4" fmla="*/ 1176919 w 2100630"/>
                <a:gd name="connsiteY4" fmla="*/ 308795 h 1350591"/>
                <a:gd name="connsiteX5" fmla="*/ 581606 w 2100630"/>
                <a:gd name="connsiteY5" fmla="*/ 673127 h 1350591"/>
                <a:gd name="connsiteX6" fmla="*/ 800681 w 2100630"/>
                <a:gd name="connsiteY6" fmla="*/ 1082702 h 1350591"/>
                <a:gd name="connsiteX7" fmla="*/ 1234069 w 2100630"/>
                <a:gd name="connsiteY7" fmla="*/ 1135089 h 1350591"/>
                <a:gd name="connsiteX8" fmla="*/ 1343606 w 2100630"/>
                <a:gd name="connsiteY8" fmla="*/ 1325589 h 1350591"/>
                <a:gd name="connsiteX9" fmla="*/ 976894 w 2100630"/>
                <a:gd name="connsiteY9" fmla="*/ 1316064 h 1350591"/>
                <a:gd name="connsiteX10" fmla="*/ 457781 w 2100630"/>
                <a:gd name="connsiteY10" fmla="*/ 944589 h 1350591"/>
                <a:gd name="connsiteX11" fmla="*/ 43444 w 2100630"/>
                <a:gd name="connsiteY11" fmla="*/ 706464 h 1350591"/>
                <a:gd name="connsiteX12" fmla="*/ 43444 w 2100630"/>
                <a:gd name="connsiteY12" fmla="*/ 635027 h 1350591"/>
                <a:gd name="connsiteX0" fmla="*/ 43444 w 2100630"/>
                <a:gd name="connsiteY0" fmla="*/ 635027 h 1350591"/>
                <a:gd name="connsiteX1" fmla="*/ 305381 w 2100630"/>
                <a:gd name="connsiteY1" fmla="*/ 492152 h 1350591"/>
                <a:gd name="connsiteX2" fmla="*/ 1310269 w 2100630"/>
                <a:gd name="connsiteY2" fmla="*/ 1614 h 1350591"/>
                <a:gd name="connsiteX3" fmla="*/ 2077031 w 2100630"/>
                <a:gd name="connsiteY3" fmla="*/ 420714 h 1350591"/>
                <a:gd name="connsiteX4" fmla="*/ 1176919 w 2100630"/>
                <a:gd name="connsiteY4" fmla="*/ 308795 h 1350591"/>
                <a:gd name="connsiteX5" fmla="*/ 581606 w 2100630"/>
                <a:gd name="connsiteY5" fmla="*/ 673127 h 1350591"/>
                <a:gd name="connsiteX6" fmla="*/ 800681 w 2100630"/>
                <a:gd name="connsiteY6" fmla="*/ 1082702 h 1350591"/>
                <a:gd name="connsiteX7" fmla="*/ 1234069 w 2100630"/>
                <a:gd name="connsiteY7" fmla="*/ 1135089 h 1350591"/>
                <a:gd name="connsiteX8" fmla="*/ 1343606 w 2100630"/>
                <a:gd name="connsiteY8" fmla="*/ 1325589 h 1350591"/>
                <a:gd name="connsiteX9" fmla="*/ 976894 w 2100630"/>
                <a:gd name="connsiteY9" fmla="*/ 1316064 h 1350591"/>
                <a:gd name="connsiteX10" fmla="*/ 457781 w 2100630"/>
                <a:gd name="connsiteY10" fmla="*/ 944589 h 1350591"/>
                <a:gd name="connsiteX11" fmla="*/ 43444 w 2100630"/>
                <a:gd name="connsiteY11" fmla="*/ 706464 h 1350591"/>
                <a:gd name="connsiteX12" fmla="*/ 43444 w 2100630"/>
                <a:gd name="connsiteY12" fmla="*/ 635027 h 1350591"/>
                <a:gd name="connsiteX0" fmla="*/ 43444 w 2078041"/>
                <a:gd name="connsiteY0" fmla="*/ 634439 h 1350003"/>
                <a:gd name="connsiteX1" fmla="*/ 305381 w 2078041"/>
                <a:gd name="connsiteY1" fmla="*/ 491564 h 1350003"/>
                <a:gd name="connsiteX2" fmla="*/ 1310269 w 2078041"/>
                <a:gd name="connsiteY2" fmla="*/ 1026 h 1350003"/>
                <a:gd name="connsiteX3" fmla="*/ 2077031 w 2078041"/>
                <a:gd name="connsiteY3" fmla="*/ 420126 h 1350003"/>
                <a:gd name="connsiteX4" fmla="*/ 1181681 w 2078041"/>
                <a:gd name="connsiteY4" fmla="*/ 267726 h 1350003"/>
                <a:gd name="connsiteX5" fmla="*/ 581606 w 2078041"/>
                <a:gd name="connsiteY5" fmla="*/ 672539 h 1350003"/>
                <a:gd name="connsiteX6" fmla="*/ 800681 w 2078041"/>
                <a:gd name="connsiteY6" fmla="*/ 1082114 h 1350003"/>
                <a:gd name="connsiteX7" fmla="*/ 1234069 w 2078041"/>
                <a:gd name="connsiteY7" fmla="*/ 1134501 h 1350003"/>
                <a:gd name="connsiteX8" fmla="*/ 1343606 w 2078041"/>
                <a:gd name="connsiteY8" fmla="*/ 1325001 h 1350003"/>
                <a:gd name="connsiteX9" fmla="*/ 976894 w 2078041"/>
                <a:gd name="connsiteY9" fmla="*/ 1315476 h 1350003"/>
                <a:gd name="connsiteX10" fmla="*/ 457781 w 2078041"/>
                <a:gd name="connsiteY10" fmla="*/ 944001 h 1350003"/>
                <a:gd name="connsiteX11" fmla="*/ 43444 w 2078041"/>
                <a:gd name="connsiteY11" fmla="*/ 705876 h 1350003"/>
                <a:gd name="connsiteX12" fmla="*/ 43444 w 2078041"/>
                <a:gd name="connsiteY12" fmla="*/ 634439 h 1350003"/>
                <a:gd name="connsiteX0" fmla="*/ 43444 w 2078041"/>
                <a:gd name="connsiteY0" fmla="*/ 634439 h 1350003"/>
                <a:gd name="connsiteX1" fmla="*/ 305381 w 2078041"/>
                <a:gd name="connsiteY1" fmla="*/ 491564 h 1350003"/>
                <a:gd name="connsiteX2" fmla="*/ 1310269 w 2078041"/>
                <a:gd name="connsiteY2" fmla="*/ 1026 h 1350003"/>
                <a:gd name="connsiteX3" fmla="*/ 2077031 w 2078041"/>
                <a:gd name="connsiteY3" fmla="*/ 420126 h 1350003"/>
                <a:gd name="connsiteX4" fmla="*/ 1181681 w 2078041"/>
                <a:gd name="connsiteY4" fmla="*/ 267726 h 1350003"/>
                <a:gd name="connsiteX5" fmla="*/ 581606 w 2078041"/>
                <a:gd name="connsiteY5" fmla="*/ 672539 h 1350003"/>
                <a:gd name="connsiteX6" fmla="*/ 800681 w 2078041"/>
                <a:gd name="connsiteY6" fmla="*/ 1082114 h 1350003"/>
                <a:gd name="connsiteX7" fmla="*/ 1234069 w 2078041"/>
                <a:gd name="connsiteY7" fmla="*/ 1134501 h 1350003"/>
                <a:gd name="connsiteX8" fmla="*/ 1343606 w 2078041"/>
                <a:gd name="connsiteY8" fmla="*/ 1325001 h 1350003"/>
                <a:gd name="connsiteX9" fmla="*/ 976894 w 2078041"/>
                <a:gd name="connsiteY9" fmla="*/ 1315476 h 1350003"/>
                <a:gd name="connsiteX10" fmla="*/ 457781 w 2078041"/>
                <a:gd name="connsiteY10" fmla="*/ 944001 h 1350003"/>
                <a:gd name="connsiteX11" fmla="*/ 43444 w 2078041"/>
                <a:gd name="connsiteY11" fmla="*/ 705876 h 1350003"/>
                <a:gd name="connsiteX12" fmla="*/ 43444 w 2078041"/>
                <a:gd name="connsiteY12" fmla="*/ 634439 h 1350003"/>
                <a:gd name="connsiteX0" fmla="*/ 43444 w 2078041"/>
                <a:gd name="connsiteY0" fmla="*/ 634439 h 1350003"/>
                <a:gd name="connsiteX1" fmla="*/ 305381 w 2078041"/>
                <a:gd name="connsiteY1" fmla="*/ 491564 h 1350003"/>
                <a:gd name="connsiteX2" fmla="*/ 1310269 w 2078041"/>
                <a:gd name="connsiteY2" fmla="*/ 1026 h 1350003"/>
                <a:gd name="connsiteX3" fmla="*/ 2077031 w 2078041"/>
                <a:gd name="connsiteY3" fmla="*/ 420126 h 1350003"/>
                <a:gd name="connsiteX4" fmla="*/ 1181681 w 2078041"/>
                <a:gd name="connsiteY4" fmla="*/ 267726 h 1350003"/>
                <a:gd name="connsiteX5" fmla="*/ 593512 w 2078041"/>
                <a:gd name="connsiteY5" fmla="*/ 665395 h 1350003"/>
                <a:gd name="connsiteX6" fmla="*/ 800681 w 2078041"/>
                <a:gd name="connsiteY6" fmla="*/ 1082114 h 1350003"/>
                <a:gd name="connsiteX7" fmla="*/ 1234069 w 2078041"/>
                <a:gd name="connsiteY7" fmla="*/ 1134501 h 1350003"/>
                <a:gd name="connsiteX8" fmla="*/ 1343606 w 2078041"/>
                <a:gd name="connsiteY8" fmla="*/ 1325001 h 1350003"/>
                <a:gd name="connsiteX9" fmla="*/ 976894 w 2078041"/>
                <a:gd name="connsiteY9" fmla="*/ 1315476 h 1350003"/>
                <a:gd name="connsiteX10" fmla="*/ 457781 w 2078041"/>
                <a:gd name="connsiteY10" fmla="*/ 944001 h 1350003"/>
                <a:gd name="connsiteX11" fmla="*/ 43444 w 2078041"/>
                <a:gd name="connsiteY11" fmla="*/ 705876 h 1350003"/>
                <a:gd name="connsiteX12" fmla="*/ 43444 w 2078041"/>
                <a:gd name="connsiteY12" fmla="*/ 634439 h 1350003"/>
                <a:gd name="connsiteX0" fmla="*/ 43444 w 2078041"/>
                <a:gd name="connsiteY0" fmla="*/ 634439 h 1350003"/>
                <a:gd name="connsiteX1" fmla="*/ 305381 w 2078041"/>
                <a:gd name="connsiteY1" fmla="*/ 491564 h 1350003"/>
                <a:gd name="connsiteX2" fmla="*/ 1310269 w 2078041"/>
                <a:gd name="connsiteY2" fmla="*/ 1026 h 1350003"/>
                <a:gd name="connsiteX3" fmla="*/ 2077031 w 2078041"/>
                <a:gd name="connsiteY3" fmla="*/ 420126 h 1350003"/>
                <a:gd name="connsiteX4" fmla="*/ 1181681 w 2078041"/>
                <a:gd name="connsiteY4" fmla="*/ 267726 h 1350003"/>
                <a:gd name="connsiteX5" fmla="*/ 593512 w 2078041"/>
                <a:gd name="connsiteY5" fmla="*/ 665395 h 1350003"/>
                <a:gd name="connsiteX6" fmla="*/ 800681 w 2078041"/>
                <a:gd name="connsiteY6" fmla="*/ 1082114 h 1350003"/>
                <a:gd name="connsiteX7" fmla="*/ 1234069 w 2078041"/>
                <a:gd name="connsiteY7" fmla="*/ 1134501 h 1350003"/>
                <a:gd name="connsiteX8" fmla="*/ 1343606 w 2078041"/>
                <a:gd name="connsiteY8" fmla="*/ 1325001 h 1350003"/>
                <a:gd name="connsiteX9" fmla="*/ 976894 w 2078041"/>
                <a:gd name="connsiteY9" fmla="*/ 1315476 h 1350003"/>
                <a:gd name="connsiteX10" fmla="*/ 457781 w 2078041"/>
                <a:gd name="connsiteY10" fmla="*/ 944001 h 1350003"/>
                <a:gd name="connsiteX11" fmla="*/ 43444 w 2078041"/>
                <a:gd name="connsiteY11" fmla="*/ 705876 h 1350003"/>
                <a:gd name="connsiteX12" fmla="*/ 43444 w 2078041"/>
                <a:gd name="connsiteY12" fmla="*/ 634439 h 1350003"/>
                <a:gd name="connsiteX0" fmla="*/ 43444 w 2095580"/>
                <a:gd name="connsiteY0" fmla="*/ 635045 h 1350609"/>
                <a:gd name="connsiteX1" fmla="*/ 305381 w 2095580"/>
                <a:gd name="connsiteY1" fmla="*/ 492170 h 1350609"/>
                <a:gd name="connsiteX2" fmla="*/ 1310269 w 2095580"/>
                <a:gd name="connsiteY2" fmla="*/ 1632 h 1350609"/>
                <a:gd name="connsiteX3" fmla="*/ 2077031 w 2095580"/>
                <a:gd name="connsiteY3" fmla="*/ 420732 h 1350609"/>
                <a:gd name="connsiteX4" fmla="*/ 1181681 w 2095580"/>
                <a:gd name="connsiteY4" fmla="*/ 268332 h 1350609"/>
                <a:gd name="connsiteX5" fmla="*/ 593512 w 2095580"/>
                <a:gd name="connsiteY5" fmla="*/ 666001 h 1350609"/>
                <a:gd name="connsiteX6" fmla="*/ 800681 w 2095580"/>
                <a:gd name="connsiteY6" fmla="*/ 1082720 h 1350609"/>
                <a:gd name="connsiteX7" fmla="*/ 1234069 w 2095580"/>
                <a:gd name="connsiteY7" fmla="*/ 1135107 h 1350609"/>
                <a:gd name="connsiteX8" fmla="*/ 1343606 w 2095580"/>
                <a:gd name="connsiteY8" fmla="*/ 1325607 h 1350609"/>
                <a:gd name="connsiteX9" fmla="*/ 976894 w 2095580"/>
                <a:gd name="connsiteY9" fmla="*/ 1316082 h 1350609"/>
                <a:gd name="connsiteX10" fmla="*/ 457781 w 2095580"/>
                <a:gd name="connsiteY10" fmla="*/ 944607 h 1350609"/>
                <a:gd name="connsiteX11" fmla="*/ 43444 w 2095580"/>
                <a:gd name="connsiteY11" fmla="*/ 706482 h 1350609"/>
                <a:gd name="connsiteX12" fmla="*/ 43444 w 2095580"/>
                <a:gd name="connsiteY12" fmla="*/ 635045 h 1350609"/>
                <a:gd name="connsiteX0" fmla="*/ 43444 w 2104669"/>
                <a:gd name="connsiteY0" fmla="*/ 634924 h 1350488"/>
                <a:gd name="connsiteX1" fmla="*/ 305381 w 2104669"/>
                <a:gd name="connsiteY1" fmla="*/ 492049 h 1350488"/>
                <a:gd name="connsiteX2" fmla="*/ 1310269 w 2104669"/>
                <a:gd name="connsiteY2" fmla="*/ 1511 h 1350488"/>
                <a:gd name="connsiteX3" fmla="*/ 2077031 w 2104669"/>
                <a:gd name="connsiteY3" fmla="*/ 420611 h 1350488"/>
                <a:gd name="connsiteX4" fmla="*/ 1181681 w 2104669"/>
                <a:gd name="connsiteY4" fmla="*/ 268211 h 1350488"/>
                <a:gd name="connsiteX5" fmla="*/ 593512 w 2104669"/>
                <a:gd name="connsiteY5" fmla="*/ 665880 h 1350488"/>
                <a:gd name="connsiteX6" fmla="*/ 800681 w 2104669"/>
                <a:gd name="connsiteY6" fmla="*/ 1082599 h 1350488"/>
                <a:gd name="connsiteX7" fmla="*/ 1234069 w 2104669"/>
                <a:gd name="connsiteY7" fmla="*/ 1134986 h 1350488"/>
                <a:gd name="connsiteX8" fmla="*/ 1343606 w 2104669"/>
                <a:gd name="connsiteY8" fmla="*/ 1325486 h 1350488"/>
                <a:gd name="connsiteX9" fmla="*/ 976894 w 2104669"/>
                <a:gd name="connsiteY9" fmla="*/ 1315961 h 1350488"/>
                <a:gd name="connsiteX10" fmla="*/ 457781 w 2104669"/>
                <a:gd name="connsiteY10" fmla="*/ 944486 h 1350488"/>
                <a:gd name="connsiteX11" fmla="*/ 43444 w 2104669"/>
                <a:gd name="connsiteY11" fmla="*/ 706361 h 1350488"/>
                <a:gd name="connsiteX12" fmla="*/ 43444 w 2104669"/>
                <a:gd name="connsiteY12" fmla="*/ 634924 h 1350488"/>
                <a:gd name="connsiteX0" fmla="*/ 43444 w 2082422"/>
                <a:gd name="connsiteY0" fmla="*/ 634700 h 1350264"/>
                <a:gd name="connsiteX1" fmla="*/ 305381 w 2082422"/>
                <a:gd name="connsiteY1" fmla="*/ 491825 h 1350264"/>
                <a:gd name="connsiteX2" fmla="*/ 1310269 w 2082422"/>
                <a:gd name="connsiteY2" fmla="*/ 1287 h 1350264"/>
                <a:gd name="connsiteX3" fmla="*/ 2077031 w 2082422"/>
                <a:gd name="connsiteY3" fmla="*/ 420387 h 1350264"/>
                <a:gd name="connsiteX4" fmla="*/ 1181681 w 2082422"/>
                <a:gd name="connsiteY4" fmla="*/ 267987 h 1350264"/>
                <a:gd name="connsiteX5" fmla="*/ 593512 w 2082422"/>
                <a:gd name="connsiteY5" fmla="*/ 665656 h 1350264"/>
                <a:gd name="connsiteX6" fmla="*/ 800681 w 2082422"/>
                <a:gd name="connsiteY6" fmla="*/ 1082375 h 1350264"/>
                <a:gd name="connsiteX7" fmla="*/ 1234069 w 2082422"/>
                <a:gd name="connsiteY7" fmla="*/ 1134762 h 1350264"/>
                <a:gd name="connsiteX8" fmla="*/ 1343606 w 2082422"/>
                <a:gd name="connsiteY8" fmla="*/ 1325262 h 1350264"/>
                <a:gd name="connsiteX9" fmla="*/ 976894 w 2082422"/>
                <a:gd name="connsiteY9" fmla="*/ 1315737 h 1350264"/>
                <a:gd name="connsiteX10" fmla="*/ 457781 w 2082422"/>
                <a:gd name="connsiteY10" fmla="*/ 944262 h 1350264"/>
                <a:gd name="connsiteX11" fmla="*/ 43444 w 2082422"/>
                <a:gd name="connsiteY11" fmla="*/ 706137 h 1350264"/>
                <a:gd name="connsiteX12" fmla="*/ 43444 w 2082422"/>
                <a:gd name="connsiteY12" fmla="*/ 634700 h 1350264"/>
                <a:gd name="connsiteX0" fmla="*/ 43444 w 2082848"/>
                <a:gd name="connsiteY0" fmla="*/ 634656 h 1350220"/>
                <a:gd name="connsiteX1" fmla="*/ 305381 w 2082848"/>
                <a:gd name="connsiteY1" fmla="*/ 491781 h 1350220"/>
                <a:gd name="connsiteX2" fmla="*/ 1310269 w 2082848"/>
                <a:gd name="connsiteY2" fmla="*/ 1243 h 1350220"/>
                <a:gd name="connsiteX3" fmla="*/ 2077031 w 2082848"/>
                <a:gd name="connsiteY3" fmla="*/ 420343 h 1350220"/>
                <a:gd name="connsiteX4" fmla="*/ 1181681 w 2082848"/>
                <a:gd name="connsiteY4" fmla="*/ 267943 h 1350220"/>
                <a:gd name="connsiteX5" fmla="*/ 593512 w 2082848"/>
                <a:gd name="connsiteY5" fmla="*/ 665612 h 1350220"/>
                <a:gd name="connsiteX6" fmla="*/ 800681 w 2082848"/>
                <a:gd name="connsiteY6" fmla="*/ 1082331 h 1350220"/>
                <a:gd name="connsiteX7" fmla="*/ 1234069 w 2082848"/>
                <a:gd name="connsiteY7" fmla="*/ 1134718 h 1350220"/>
                <a:gd name="connsiteX8" fmla="*/ 1343606 w 2082848"/>
                <a:gd name="connsiteY8" fmla="*/ 1325218 h 1350220"/>
                <a:gd name="connsiteX9" fmla="*/ 976894 w 2082848"/>
                <a:gd name="connsiteY9" fmla="*/ 1315693 h 1350220"/>
                <a:gd name="connsiteX10" fmla="*/ 457781 w 2082848"/>
                <a:gd name="connsiteY10" fmla="*/ 944218 h 1350220"/>
                <a:gd name="connsiteX11" fmla="*/ 43444 w 2082848"/>
                <a:gd name="connsiteY11" fmla="*/ 706093 h 1350220"/>
                <a:gd name="connsiteX12" fmla="*/ 43444 w 2082848"/>
                <a:gd name="connsiteY12" fmla="*/ 634656 h 1350220"/>
                <a:gd name="connsiteX0" fmla="*/ 43444 w 2078390"/>
                <a:gd name="connsiteY0" fmla="*/ 634615 h 1350179"/>
                <a:gd name="connsiteX1" fmla="*/ 305381 w 2078390"/>
                <a:gd name="connsiteY1" fmla="*/ 491740 h 1350179"/>
                <a:gd name="connsiteX2" fmla="*/ 1310269 w 2078390"/>
                <a:gd name="connsiteY2" fmla="*/ 1202 h 1350179"/>
                <a:gd name="connsiteX3" fmla="*/ 2077031 w 2078390"/>
                <a:gd name="connsiteY3" fmla="*/ 420302 h 1350179"/>
                <a:gd name="connsiteX4" fmla="*/ 1181681 w 2078390"/>
                <a:gd name="connsiteY4" fmla="*/ 267902 h 1350179"/>
                <a:gd name="connsiteX5" fmla="*/ 593512 w 2078390"/>
                <a:gd name="connsiteY5" fmla="*/ 665571 h 1350179"/>
                <a:gd name="connsiteX6" fmla="*/ 800681 w 2078390"/>
                <a:gd name="connsiteY6" fmla="*/ 1082290 h 1350179"/>
                <a:gd name="connsiteX7" fmla="*/ 1234069 w 2078390"/>
                <a:gd name="connsiteY7" fmla="*/ 1134677 h 1350179"/>
                <a:gd name="connsiteX8" fmla="*/ 1343606 w 2078390"/>
                <a:gd name="connsiteY8" fmla="*/ 1325177 h 1350179"/>
                <a:gd name="connsiteX9" fmla="*/ 976894 w 2078390"/>
                <a:gd name="connsiteY9" fmla="*/ 1315652 h 1350179"/>
                <a:gd name="connsiteX10" fmla="*/ 457781 w 2078390"/>
                <a:gd name="connsiteY10" fmla="*/ 944177 h 1350179"/>
                <a:gd name="connsiteX11" fmla="*/ 43444 w 2078390"/>
                <a:gd name="connsiteY11" fmla="*/ 706052 h 1350179"/>
                <a:gd name="connsiteX12" fmla="*/ 43444 w 2078390"/>
                <a:gd name="connsiteY12" fmla="*/ 634615 h 1350179"/>
                <a:gd name="connsiteX0" fmla="*/ 43444 w 2066059"/>
                <a:gd name="connsiteY0" fmla="*/ 634190 h 1349754"/>
                <a:gd name="connsiteX1" fmla="*/ 305381 w 2066059"/>
                <a:gd name="connsiteY1" fmla="*/ 491315 h 1349754"/>
                <a:gd name="connsiteX2" fmla="*/ 1310269 w 2066059"/>
                <a:gd name="connsiteY2" fmla="*/ 777 h 1349754"/>
                <a:gd name="connsiteX3" fmla="*/ 2065125 w 2066059"/>
                <a:gd name="connsiteY3" fmla="*/ 384159 h 1349754"/>
                <a:gd name="connsiteX4" fmla="*/ 1181681 w 2066059"/>
                <a:gd name="connsiteY4" fmla="*/ 267477 h 1349754"/>
                <a:gd name="connsiteX5" fmla="*/ 593512 w 2066059"/>
                <a:gd name="connsiteY5" fmla="*/ 665146 h 1349754"/>
                <a:gd name="connsiteX6" fmla="*/ 800681 w 2066059"/>
                <a:gd name="connsiteY6" fmla="*/ 1081865 h 1349754"/>
                <a:gd name="connsiteX7" fmla="*/ 1234069 w 2066059"/>
                <a:gd name="connsiteY7" fmla="*/ 1134252 h 1349754"/>
                <a:gd name="connsiteX8" fmla="*/ 1343606 w 2066059"/>
                <a:gd name="connsiteY8" fmla="*/ 1324752 h 1349754"/>
                <a:gd name="connsiteX9" fmla="*/ 976894 w 2066059"/>
                <a:gd name="connsiteY9" fmla="*/ 1315227 h 1349754"/>
                <a:gd name="connsiteX10" fmla="*/ 457781 w 2066059"/>
                <a:gd name="connsiteY10" fmla="*/ 943752 h 1349754"/>
                <a:gd name="connsiteX11" fmla="*/ 43444 w 2066059"/>
                <a:gd name="connsiteY11" fmla="*/ 705627 h 1349754"/>
                <a:gd name="connsiteX12" fmla="*/ 43444 w 2066059"/>
                <a:gd name="connsiteY12" fmla="*/ 634190 h 1349754"/>
                <a:gd name="connsiteX0" fmla="*/ 43444 w 2068112"/>
                <a:gd name="connsiteY0" fmla="*/ 634459 h 1350023"/>
                <a:gd name="connsiteX1" fmla="*/ 305381 w 2068112"/>
                <a:gd name="connsiteY1" fmla="*/ 491584 h 1350023"/>
                <a:gd name="connsiteX2" fmla="*/ 1310269 w 2068112"/>
                <a:gd name="connsiteY2" fmla="*/ 1046 h 1350023"/>
                <a:gd name="connsiteX3" fmla="*/ 2065125 w 2068112"/>
                <a:gd name="connsiteY3" fmla="*/ 384428 h 1350023"/>
                <a:gd name="connsiteX4" fmla="*/ 1181681 w 2068112"/>
                <a:gd name="connsiteY4" fmla="*/ 267746 h 1350023"/>
                <a:gd name="connsiteX5" fmla="*/ 593512 w 2068112"/>
                <a:gd name="connsiteY5" fmla="*/ 665415 h 1350023"/>
                <a:gd name="connsiteX6" fmla="*/ 800681 w 2068112"/>
                <a:gd name="connsiteY6" fmla="*/ 1082134 h 1350023"/>
                <a:gd name="connsiteX7" fmla="*/ 1234069 w 2068112"/>
                <a:gd name="connsiteY7" fmla="*/ 1134521 h 1350023"/>
                <a:gd name="connsiteX8" fmla="*/ 1343606 w 2068112"/>
                <a:gd name="connsiteY8" fmla="*/ 1325021 h 1350023"/>
                <a:gd name="connsiteX9" fmla="*/ 976894 w 2068112"/>
                <a:gd name="connsiteY9" fmla="*/ 1315496 h 1350023"/>
                <a:gd name="connsiteX10" fmla="*/ 457781 w 2068112"/>
                <a:gd name="connsiteY10" fmla="*/ 944021 h 1350023"/>
                <a:gd name="connsiteX11" fmla="*/ 43444 w 2068112"/>
                <a:gd name="connsiteY11" fmla="*/ 705896 h 1350023"/>
                <a:gd name="connsiteX12" fmla="*/ 43444 w 2068112"/>
                <a:gd name="connsiteY12" fmla="*/ 634459 h 1350023"/>
                <a:gd name="connsiteX0" fmla="*/ 43444 w 2065635"/>
                <a:gd name="connsiteY0" fmla="*/ 610285 h 1325849"/>
                <a:gd name="connsiteX1" fmla="*/ 305381 w 2065635"/>
                <a:gd name="connsiteY1" fmla="*/ 467410 h 1325849"/>
                <a:gd name="connsiteX2" fmla="*/ 1293601 w 2065635"/>
                <a:gd name="connsiteY2" fmla="*/ 685 h 1325849"/>
                <a:gd name="connsiteX3" fmla="*/ 2065125 w 2065635"/>
                <a:gd name="connsiteY3" fmla="*/ 360254 h 1325849"/>
                <a:gd name="connsiteX4" fmla="*/ 1181681 w 2065635"/>
                <a:gd name="connsiteY4" fmla="*/ 243572 h 1325849"/>
                <a:gd name="connsiteX5" fmla="*/ 593512 w 2065635"/>
                <a:gd name="connsiteY5" fmla="*/ 641241 h 1325849"/>
                <a:gd name="connsiteX6" fmla="*/ 800681 w 2065635"/>
                <a:gd name="connsiteY6" fmla="*/ 1057960 h 1325849"/>
                <a:gd name="connsiteX7" fmla="*/ 1234069 w 2065635"/>
                <a:gd name="connsiteY7" fmla="*/ 1110347 h 1325849"/>
                <a:gd name="connsiteX8" fmla="*/ 1343606 w 2065635"/>
                <a:gd name="connsiteY8" fmla="*/ 1300847 h 1325849"/>
                <a:gd name="connsiteX9" fmla="*/ 976894 w 2065635"/>
                <a:gd name="connsiteY9" fmla="*/ 1291322 h 1325849"/>
                <a:gd name="connsiteX10" fmla="*/ 457781 w 2065635"/>
                <a:gd name="connsiteY10" fmla="*/ 919847 h 1325849"/>
                <a:gd name="connsiteX11" fmla="*/ 43444 w 2065635"/>
                <a:gd name="connsiteY11" fmla="*/ 681722 h 1325849"/>
                <a:gd name="connsiteX12" fmla="*/ 43444 w 2065635"/>
                <a:gd name="connsiteY12" fmla="*/ 610285 h 1325849"/>
                <a:gd name="connsiteX0" fmla="*/ 43444 w 2065795"/>
                <a:gd name="connsiteY0" fmla="*/ 609626 h 1325190"/>
                <a:gd name="connsiteX1" fmla="*/ 305381 w 2065795"/>
                <a:gd name="connsiteY1" fmla="*/ 466751 h 1325190"/>
                <a:gd name="connsiteX2" fmla="*/ 1293601 w 2065795"/>
                <a:gd name="connsiteY2" fmla="*/ 26 h 1325190"/>
                <a:gd name="connsiteX3" fmla="*/ 2065125 w 2065795"/>
                <a:gd name="connsiteY3" fmla="*/ 359595 h 1325190"/>
                <a:gd name="connsiteX4" fmla="*/ 1181681 w 2065795"/>
                <a:gd name="connsiteY4" fmla="*/ 242913 h 1325190"/>
                <a:gd name="connsiteX5" fmla="*/ 593512 w 2065795"/>
                <a:gd name="connsiteY5" fmla="*/ 640582 h 1325190"/>
                <a:gd name="connsiteX6" fmla="*/ 800681 w 2065795"/>
                <a:gd name="connsiteY6" fmla="*/ 1057301 h 1325190"/>
                <a:gd name="connsiteX7" fmla="*/ 1234069 w 2065795"/>
                <a:gd name="connsiteY7" fmla="*/ 1109688 h 1325190"/>
                <a:gd name="connsiteX8" fmla="*/ 1343606 w 2065795"/>
                <a:gd name="connsiteY8" fmla="*/ 1300188 h 1325190"/>
                <a:gd name="connsiteX9" fmla="*/ 976894 w 2065795"/>
                <a:gd name="connsiteY9" fmla="*/ 1290663 h 1325190"/>
                <a:gd name="connsiteX10" fmla="*/ 457781 w 2065795"/>
                <a:gd name="connsiteY10" fmla="*/ 919188 h 1325190"/>
                <a:gd name="connsiteX11" fmla="*/ 43444 w 2065795"/>
                <a:gd name="connsiteY11" fmla="*/ 681063 h 1325190"/>
                <a:gd name="connsiteX12" fmla="*/ 43444 w 2065795"/>
                <a:gd name="connsiteY12" fmla="*/ 609626 h 1325190"/>
                <a:gd name="connsiteX0" fmla="*/ 43444 w 2069269"/>
                <a:gd name="connsiteY0" fmla="*/ 609626 h 1325190"/>
                <a:gd name="connsiteX1" fmla="*/ 305381 w 2069269"/>
                <a:gd name="connsiteY1" fmla="*/ 466751 h 1325190"/>
                <a:gd name="connsiteX2" fmla="*/ 1293601 w 2069269"/>
                <a:gd name="connsiteY2" fmla="*/ 26 h 1325190"/>
                <a:gd name="connsiteX3" fmla="*/ 2065125 w 2069269"/>
                <a:gd name="connsiteY3" fmla="*/ 359595 h 1325190"/>
                <a:gd name="connsiteX4" fmla="*/ 1181681 w 2069269"/>
                <a:gd name="connsiteY4" fmla="*/ 242913 h 1325190"/>
                <a:gd name="connsiteX5" fmla="*/ 593512 w 2069269"/>
                <a:gd name="connsiteY5" fmla="*/ 640582 h 1325190"/>
                <a:gd name="connsiteX6" fmla="*/ 800681 w 2069269"/>
                <a:gd name="connsiteY6" fmla="*/ 1057301 h 1325190"/>
                <a:gd name="connsiteX7" fmla="*/ 1234069 w 2069269"/>
                <a:gd name="connsiteY7" fmla="*/ 1109688 h 1325190"/>
                <a:gd name="connsiteX8" fmla="*/ 1343606 w 2069269"/>
                <a:gd name="connsiteY8" fmla="*/ 1300188 h 1325190"/>
                <a:gd name="connsiteX9" fmla="*/ 976894 w 2069269"/>
                <a:gd name="connsiteY9" fmla="*/ 1290663 h 1325190"/>
                <a:gd name="connsiteX10" fmla="*/ 457781 w 2069269"/>
                <a:gd name="connsiteY10" fmla="*/ 919188 h 1325190"/>
                <a:gd name="connsiteX11" fmla="*/ 43444 w 2069269"/>
                <a:gd name="connsiteY11" fmla="*/ 681063 h 1325190"/>
                <a:gd name="connsiteX12" fmla="*/ 43444 w 2069269"/>
                <a:gd name="connsiteY12" fmla="*/ 609626 h 1325190"/>
                <a:gd name="connsiteX0" fmla="*/ 43444 w 2072895"/>
                <a:gd name="connsiteY0" fmla="*/ 609626 h 1325190"/>
                <a:gd name="connsiteX1" fmla="*/ 305381 w 2072895"/>
                <a:gd name="connsiteY1" fmla="*/ 466751 h 1325190"/>
                <a:gd name="connsiteX2" fmla="*/ 1293601 w 2072895"/>
                <a:gd name="connsiteY2" fmla="*/ 26 h 1325190"/>
                <a:gd name="connsiteX3" fmla="*/ 2065125 w 2072895"/>
                <a:gd name="connsiteY3" fmla="*/ 359595 h 1325190"/>
                <a:gd name="connsiteX4" fmla="*/ 1181681 w 2072895"/>
                <a:gd name="connsiteY4" fmla="*/ 242913 h 1325190"/>
                <a:gd name="connsiteX5" fmla="*/ 593512 w 2072895"/>
                <a:gd name="connsiteY5" fmla="*/ 640582 h 1325190"/>
                <a:gd name="connsiteX6" fmla="*/ 800681 w 2072895"/>
                <a:gd name="connsiteY6" fmla="*/ 1057301 h 1325190"/>
                <a:gd name="connsiteX7" fmla="*/ 1234069 w 2072895"/>
                <a:gd name="connsiteY7" fmla="*/ 1109688 h 1325190"/>
                <a:gd name="connsiteX8" fmla="*/ 1343606 w 2072895"/>
                <a:gd name="connsiteY8" fmla="*/ 1300188 h 1325190"/>
                <a:gd name="connsiteX9" fmla="*/ 976894 w 2072895"/>
                <a:gd name="connsiteY9" fmla="*/ 1290663 h 1325190"/>
                <a:gd name="connsiteX10" fmla="*/ 457781 w 2072895"/>
                <a:gd name="connsiteY10" fmla="*/ 919188 h 1325190"/>
                <a:gd name="connsiteX11" fmla="*/ 43444 w 2072895"/>
                <a:gd name="connsiteY11" fmla="*/ 681063 h 1325190"/>
                <a:gd name="connsiteX12" fmla="*/ 43444 w 2072895"/>
                <a:gd name="connsiteY12" fmla="*/ 609626 h 1325190"/>
                <a:gd name="connsiteX0" fmla="*/ 43444 w 2072969"/>
                <a:gd name="connsiteY0" fmla="*/ 610186 h 1325750"/>
                <a:gd name="connsiteX1" fmla="*/ 305381 w 2072969"/>
                <a:gd name="connsiteY1" fmla="*/ 467311 h 1325750"/>
                <a:gd name="connsiteX2" fmla="*/ 1293601 w 2072969"/>
                <a:gd name="connsiteY2" fmla="*/ 586 h 1325750"/>
                <a:gd name="connsiteX3" fmla="*/ 2065125 w 2072969"/>
                <a:gd name="connsiteY3" fmla="*/ 360155 h 1325750"/>
                <a:gd name="connsiteX4" fmla="*/ 1181681 w 2072969"/>
                <a:gd name="connsiteY4" fmla="*/ 243473 h 1325750"/>
                <a:gd name="connsiteX5" fmla="*/ 593512 w 2072969"/>
                <a:gd name="connsiteY5" fmla="*/ 641142 h 1325750"/>
                <a:gd name="connsiteX6" fmla="*/ 800681 w 2072969"/>
                <a:gd name="connsiteY6" fmla="*/ 1057861 h 1325750"/>
                <a:gd name="connsiteX7" fmla="*/ 1234069 w 2072969"/>
                <a:gd name="connsiteY7" fmla="*/ 1110248 h 1325750"/>
                <a:gd name="connsiteX8" fmla="*/ 1343606 w 2072969"/>
                <a:gd name="connsiteY8" fmla="*/ 1300748 h 1325750"/>
                <a:gd name="connsiteX9" fmla="*/ 976894 w 2072969"/>
                <a:gd name="connsiteY9" fmla="*/ 1291223 h 1325750"/>
                <a:gd name="connsiteX10" fmla="*/ 457781 w 2072969"/>
                <a:gd name="connsiteY10" fmla="*/ 919748 h 1325750"/>
                <a:gd name="connsiteX11" fmla="*/ 43444 w 2072969"/>
                <a:gd name="connsiteY11" fmla="*/ 681623 h 1325750"/>
                <a:gd name="connsiteX12" fmla="*/ 43444 w 2072969"/>
                <a:gd name="connsiteY12" fmla="*/ 610186 h 1325750"/>
                <a:gd name="connsiteX0" fmla="*/ 43444 w 2072969"/>
                <a:gd name="connsiteY0" fmla="*/ 610186 h 1325750"/>
                <a:gd name="connsiteX1" fmla="*/ 305381 w 2072969"/>
                <a:gd name="connsiteY1" fmla="*/ 467311 h 1325750"/>
                <a:gd name="connsiteX2" fmla="*/ 1293601 w 2072969"/>
                <a:gd name="connsiteY2" fmla="*/ 586 h 1325750"/>
                <a:gd name="connsiteX3" fmla="*/ 2065125 w 2072969"/>
                <a:gd name="connsiteY3" fmla="*/ 360155 h 1325750"/>
                <a:gd name="connsiteX4" fmla="*/ 1181681 w 2072969"/>
                <a:gd name="connsiteY4" fmla="*/ 243473 h 1325750"/>
                <a:gd name="connsiteX5" fmla="*/ 593512 w 2072969"/>
                <a:gd name="connsiteY5" fmla="*/ 641142 h 1325750"/>
                <a:gd name="connsiteX6" fmla="*/ 800681 w 2072969"/>
                <a:gd name="connsiteY6" fmla="*/ 1057861 h 1325750"/>
                <a:gd name="connsiteX7" fmla="*/ 1234069 w 2072969"/>
                <a:gd name="connsiteY7" fmla="*/ 1110248 h 1325750"/>
                <a:gd name="connsiteX8" fmla="*/ 1343606 w 2072969"/>
                <a:gd name="connsiteY8" fmla="*/ 1300748 h 1325750"/>
                <a:gd name="connsiteX9" fmla="*/ 976894 w 2072969"/>
                <a:gd name="connsiteY9" fmla="*/ 1291223 h 1325750"/>
                <a:gd name="connsiteX10" fmla="*/ 457781 w 2072969"/>
                <a:gd name="connsiteY10" fmla="*/ 919748 h 1325750"/>
                <a:gd name="connsiteX11" fmla="*/ 43444 w 2072969"/>
                <a:gd name="connsiteY11" fmla="*/ 681623 h 1325750"/>
                <a:gd name="connsiteX12" fmla="*/ 43444 w 2072969"/>
                <a:gd name="connsiteY12" fmla="*/ 610186 h 1325750"/>
                <a:gd name="connsiteX0" fmla="*/ 43444 w 2072969"/>
                <a:gd name="connsiteY0" fmla="*/ 610186 h 1325750"/>
                <a:gd name="connsiteX1" fmla="*/ 305381 w 2072969"/>
                <a:gd name="connsiteY1" fmla="*/ 467311 h 1325750"/>
                <a:gd name="connsiteX2" fmla="*/ 1293601 w 2072969"/>
                <a:gd name="connsiteY2" fmla="*/ 586 h 1325750"/>
                <a:gd name="connsiteX3" fmla="*/ 2065125 w 2072969"/>
                <a:gd name="connsiteY3" fmla="*/ 360155 h 1325750"/>
                <a:gd name="connsiteX4" fmla="*/ 1181681 w 2072969"/>
                <a:gd name="connsiteY4" fmla="*/ 243473 h 1325750"/>
                <a:gd name="connsiteX5" fmla="*/ 593512 w 2072969"/>
                <a:gd name="connsiteY5" fmla="*/ 641142 h 1325750"/>
                <a:gd name="connsiteX6" fmla="*/ 800681 w 2072969"/>
                <a:gd name="connsiteY6" fmla="*/ 1057861 h 1325750"/>
                <a:gd name="connsiteX7" fmla="*/ 1234069 w 2072969"/>
                <a:gd name="connsiteY7" fmla="*/ 1110248 h 1325750"/>
                <a:gd name="connsiteX8" fmla="*/ 1343606 w 2072969"/>
                <a:gd name="connsiteY8" fmla="*/ 1300748 h 1325750"/>
                <a:gd name="connsiteX9" fmla="*/ 976894 w 2072969"/>
                <a:gd name="connsiteY9" fmla="*/ 1291223 h 1325750"/>
                <a:gd name="connsiteX10" fmla="*/ 457781 w 2072969"/>
                <a:gd name="connsiteY10" fmla="*/ 919748 h 1325750"/>
                <a:gd name="connsiteX11" fmla="*/ 43444 w 2072969"/>
                <a:gd name="connsiteY11" fmla="*/ 681623 h 1325750"/>
                <a:gd name="connsiteX12" fmla="*/ 43444 w 2072969"/>
                <a:gd name="connsiteY12" fmla="*/ 610186 h 1325750"/>
                <a:gd name="connsiteX0" fmla="*/ 36714 w 2066239"/>
                <a:gd name="connsiteY0" fmla="*/ 610186 h 1325750"/>
                <a:gd name="connsiteX1" fmla="*/ 298651 w 2066239"/>
                <a:gd name="connsiteY1" fmla="*/ 467311 h 1325750"/>
                <a:gd name="connsiteX2" fmla="*/ 1286871 w 2066239"/>
                <a:gd name="connsiteY2" fmla="*/ 586 h 1325750"/>
                <a:gd name="connsiteX3" fmla="*/ 2058395 w 2066239"/>
                <a:gd name="connsiteY3" fmla="*/ 360155 h 1325750"/>
                <a:gd name="connsiteX4" fmla="*/ 1174951 w 2066239"/>
                <a:gd name="connsiteY4" fmla="*/ 243473 h 1325750"/>
                <a:gd name="connsiteX5" fmla="*/ 586782 w 2066239"/>
                <a:gd name="connsiteY5" fmla="*/ 641142 h 1325750"/>
                <a:gd name="connsiteX6" fmla="*/ 793951 w 2066239"/>
                <a:gd name="connsiteY6" fmla="*/ 1057861 h 1325750"/>
                <a:gd name="connsiteX7" fmla="*/ 1227339 w 2066239"/>
                <a:gd name="connsiteY7" fmla="*/ 1110248 h 1325750"/>
                <a:gd name="connsiteX8" fmla="*/ 1336876 w 2066239"/>
                <a:gd name="connsiteY8" fmla="*/ 1300748 h 1325750"/>
                <a:gd name="connsiteX9" fmla="*/ 970164 w 2066239"/>
                <a:gd name="connsiteY9" fmla="*/ 1291223 h 1325750"/>
                <a:gd name="connsiteX10" fmla="*/ 451051 w 2066239"/>
                <a:gd name="connsiteY10" fmla="*/ 919748 h 1325750"/>
                <a:gd name="connsiteX11" fmla="*/ 36714 w 2066239"/>
                <a:gd name="connsiteY11" fmla="*/ 681623 h 1325750"/>
                <a:gd name="connsiteX12" fmla="*/ 36714 w 2066239"/>
                <a:gd name="connsiteY12" fmla="*/ 610186 h 1325750"/>
                <a:gd name="connsiteX0" fmla="*/ 31272 w 2060797"/>
                <a:gd name="connsiteY0" fmla="*/ 610186 h 1325750"/>
                <a:gd name="connsiteX1" fmla="*/ 293209 w 2060797"/>
                <a:gd name="connsiteY1" fmla="*/ 467311 h 1325750"/>
                <a:gd name="connsiteX2" fmla="*/ 1281429 w 2060797"/>
                <a:gd name="connsiteY2" fmla="*/ 586 h 1325750"/>
                <a:gd name="connsiteX3" fmla="*/ 2052953 w 2060797"/>
                <a:gd name="connsiteY3" fmla="*/ 360155 h 1325750"/>
                <a:gd name="connsiteX4" fmla="*/ 1169509 w 2060797"/>
                <a:gd name="connsiteY4" fmla="*/ 243473 h 1325750"/>
                <a:gd name="connsiteX5" fmla="*/ 581340 w 2060797"/>
                <a:gd name="connsiteY5" fmla="*/ 641142 h 1325750"/>
                <a:gd name="connsiteX6" fmla="*/ 788509 w 2060797"/>
                <a:gd name="connsiteY6" fmla="*/ 1057861 h 1325750"/>
                <a:gd name="connsiteX7" fmla="*/ 1221897 w 2060797"/>
                <a:gd name="connsiteY7" fmla="*/ 1110248 h 1325750"/>
                <a:gd name="connsiteX8" fmla="*/ 1331434 w 2060797"/>
                <a:gd name="connsiteY8" fmla="*/ 1300748 h 1325750"/>
                <a:gd name="connsiteX9" fmla="*/ 964722 w 2060797"/>
                <a:gd name="connsiteY9" fmla="*/ 1291223 h 1325750"/>
                <a:gd name="connsiteX10" fmla="*/ 445609 w 2060797"/>
                <a:gd name="connsiteY10" fmla="*/ 919748 h 1325750"/>
                <a:gd name="connsiteX11" fmla="*/ 31272 w 2060797"/>
                <a:gd name="connsiteY11" fmla="*/ 681623 h 1325750"/>
                <a:gd name="connsiteX12" fmla="*/ 31272 w 2060797"/>
                <a:gd name="connsiteY12" fmla="*/ 610186 h 1325750"/>
                <a:gd name="connsiteX0" fmla="*/ 31272 w 2060797"/>
                <a:gd name="connsiteY0" fmla="*/ 610186 h 1325750"/>
                <a:gd name="connsiteX1" fmla="*/ 293209 w 2060797"/>
                <a:gd name="connsiteY1" fmla="*/ 467311 h 1325750"/>
                <a:gd name="connsiteX2" fmla="*/ 1281429 w 2060797"/>
                <a:gd name="connsiteY2" fmla="*/ 586 h 1325750"/>
                <a:gd name="connsiteX3" fmla="*/ 2052953 w 2060797"/>
                <a:gd name="connsiteY3" fmla="*/ 360155 h 1325750"/>
                <a:gd name="connsiteX4" fmla="*/ 1169509 w 2060797"/>
                <a:gd name="connsiteY4" fmla="*/ 243473 h 1325750"/>
                <a:gd name="connsiteX5" fmla="*/ 581340 w 2060797"/>
                <a:gd name="connsiteY5" fmla="*/ 641142 h 1325750"/>
                <a:gd name="connsiteX6" fmla="*/ 788509 w 2060797"/>
                <a:gd name="connsiteY6" fmla="*/ 1057861 h 1325750"/>
                <a:gd name="connsiteX7" fmla="*/ 1221897 w 2060797"/>
                <a:gd name="connsiteY7" fmla="*/ 1110248 h 1325750"/>
                <a:gd name="connsiteX8" fmla="*/ 1331434 w 2060797"/>
                <a:gd name="connsiteY8" fmla="*/ 1300748 h 1325750"/>
                <a:gd name="connsiteX9" fmla="*/ 964722 w 2060797"/>
                <a:gd name="connsiteY9" fmla="*/ 1291223 h 1325750"/>
                <a:gd name="connsiteX10" fmla="*/ 445609 w 2060797"/>
                <a:gd name="connsiteY10" fmla="*/ 919748 h 1325750"/>
                <a:gd name="connsiteX11" fmla="*/ 31272 w 2060797"/>
                <a:gd name="connsiteY11" fmla="*/ 681623 h 1325750"/>
                <a:gd name="connsiteX12" fmla="*/ 31272 w 2060797"/>
                <a:gd name="connsiteY12" fmla="*/ 610186 h 1325750"/>
                <a:gd name="connsiteX0" fmla="*/ 31272 w 2060797"/>
                <a:gd name="connsiteY0" fmla="*/ 610186 h 1325750"/>
                <a:gd name="connsiteX1" fmla="*/ 293209 w 2060797"/>
                <a:gd name="connsiteY1" fmla="*/ 467311 h 1325750"/>
                <a:gd name="connsiteX2" fmla="*/ 1281429 w 2060797"/>
                <a:gd name="connsiteY2" fmla="*/ 586 h 1325750"/>
                <a:gd name="connsiteX3" fmla="*/ 2052953 w 2060797"/>
                <a:gd name="connsiteY3" fmla="*/ 360155 h 1325750"/>
                <a:gd name="connsiteX4" fmla="*/ 1169509 w 2060797"/>
                <a:gd name="connsiteY4" fmla="*/ 243473 h 1325750"/>
                <a:gd name="connsiteX5" fmla="*/ 581340 w 2060797"/>
                <a:gd name="connsiteY5" fmla="*/ 641142 h 1325750"/>
                <a:gd name="connsiteX6" fmla="*/ 788509 w 2060797"/>
                <a:gd name="connsiteY6" fmla="*/ 1057861 h 1325750"/>
                <a:gd name="connsiteX7" fmla="*/ 1221897 w 2060797"/>
                <a:gd name="connsiteY7" fmla="*/ 1110248 h 1325750"/>
                <a:gd name="connsiteX8" fmla="*/ 1331434 w 2060797"/>
                <a:gd name="connsiteY8" fmla="*/ 1300748 h 1325750"/>
                <a:gd name="connsiteX9" fmla="*/ 964722 w 2060797"/>
                <a:gd name="connsiteY9" fmla="*/ 1291223 h 1325750"/>
                <a:gd name="connsiteX10" fmla="*/ 445609 w 2060797"/>
                <a:gd name="connsiteY10" fmla="*/ 919748 h 1325750"/>
                <a:gd name="connsiteX11" fmla="*/ 31272 w 2060797"/>
                <a:gd name="connsiteY11" fmla="*/ 681623 h 1325750"/>
                <a:gd name="connsiteX12" fmla="*/ 31272 w 2060797"/>
                <a:gd name="connsiteY12" fmla="*/ 610186 h 1325750"/>
                <a:gd name="connsiteX0" fmla="*/ 31272 w 2060797"/>
                <a:gd name="connsiteY0" fmla="*/ 610186 h 1325750"/>
                <a:gd name="connsiteX1" fmla="*/ 293209 w 2060797"/>
                <a:gd name="connsiteY1" fmla="*/ 467311 h 1325750"/>
                <a:gd name="connsiteX2" fmla="*/ 1281429 w 2060797"/>
                <a:gd name="connsiteY2" fmla="*/ 586 h 1325750"/>
                <a:gd name="connsiteX3" fmla="*/ 2052953 w 2060797"/>
                <a:gd name="connsiteY3" fmla="*/ 360155 h 1325750"/>
                <a:gd name="connsiteX4" fmla="*/ 1169509 w 2060797"/>
                <a:gd name="connsiteY4" fmla="*/ 243473 h 1325750"/>
                <a:gd name="connsiteX5" fmla="*/ 581340 w 2060797"/>
                <a:gd name="connsiteY5" fmla="*/ 641142 h 1325750"/>
                <a:gd name="connsiteX6" fmla="*/ 788509 w 2060797"/>
                <a:gd name="connsiteY6" fmla="*/ 1057861 h 1325750"/>
                <a:gd name="connsiteX7" fmla="*/ 1221897 w 2060797"/>
                <a:gd name="connsiteY7" fmla="*/ 1110248 h 1325750"/>
                <a:gd name="connsiteX8" fmla="*/ 1331434 w 2060797"/>
                <a:gd name="connsiteY8" fmla="*/ 1300748 h 1325750"/>
                <a:gd name="connsiteX9" fmla="*/ 964722 w 2060797"/>
                <a:gd name="connsiteY9" fmla="*/ 1291223 h 1325750"/>
                <a:gd name="connsiteX10" fmla="*/ 445609 w 2060797"/>
                <a:gd name="connsiteY10" fmla="*/ 919748 h 1325750"/>
                <a:gd name="connsiteX11" fmla="*/ 31272 w 2060797"/>
                <a:gd name="connsiteY11" fmla="*/ 681623 h 1325750"/>
                <a:gd name="connsiteX12" fmla="*/ 31272 w 2060797"/>
                <a:gd name="connsiteY12" fmla="*/ 610186 h 1325750"/>
                <a:gd name="connsiteX0" fmla="*/ 25576 w 2055101"/>
                <a:gd name="connsiteY0" fmla="*/ 610186 h 1325750"/>
                <a:gd name="connsiteX1" fmla="*/ 287513 w 2055101"/>
                <a:gd name="connsiteY1" fmla="*/ 467311 h 1325750"/>
                <a:gd name="connsiteX2" fmla="*/ 1275733 w 2055101"/>
                <a:gd name="connsiteY2" fmla="*/ 586 h 1325750"/>
                <a:gd name="connsiteX3" fmla="*/ 2047257 w 2055101"/>
                <a:gd name="connsiteY3" fmla="*/ 360155 h 1325750"/>
                <a:gd name="connsiteX4" fmla="*/ 1163813 w 2055101"/>
                <a:gd name="connsiteY4" fmla="*/ 243473 h 1325750"/>
                <a:gd name="connsiteX5" fmla="*/ 575644 w 2055101"/>
                <a:gd name="connsiteY5" fmla="*/ 641142 h 1325750"/>
                <a:gd name="connsiteX6" fmla="*/ 782813 w 2055101"/>
                <a:gd name="connsiteY6" fmla="*/ 1057861 h 1325750"/>
                <a:gd name="connsiteX7" fmla="*/ 1216201 w 2055101"/>
                <a:gd name="connsiteY7" fmla="*/ 1110248 h 1325750"/>
                <a:gd name="connsiteX8" fmla="*/ 1325738 w 2055101"/>
                <a:gd name="connsiteY8" fmla="*/ 1300748 h 1325750"/>
                <a:gd name="connsiteX9" fmla="*/ 959026 w 2055101"/>
                <a:gd name="connsiteY9" fmla="*/ 1291223 h 1325750"/>
                <a:gd name="connsiteX10" fmla="*/ 439913 w 2055101"/>
                <a:gd name="connsiteY10" fmla="*/ 919748 h 1325750"/>
                <a:gd name="connsiteX11" fmla="*/ 25576 w 2055101"/>
                <a:gd name="connsiteY11" fmla="*/ 681623 h 1325750"/>
                <a:gd name="connsiteX12" fmla="*/ 25576 w 2055101"/>
                <a:gd name="connsiteY12" fmla="*/ 610186 h 1325750"/>
                <a:gd name="connsiteX0" fmla="*/ 25576 w 2055101"/>
                <a:gd name="connsiteY0" fmla="*/ 610186 h 1325750"/>
                <a:gd name="connsiteX1" fmla="*/ 287513 w 2055101"/>
                <a:gd name="connsiteY1" fmla="*/ 467311 h 1325750"/>
                <a:gd name="connsiteX2" fmla="*/ 1275733 w 2055101"/>
                <a:gd name="connsiteY2" fmla="*/ 586 h 1325750"/>
                <a:gd name="connsiteX3" fmla="*/ 2047257 w 2055101"/>
                <a:gd name="connsiteY3" fmla="*/ 360155 h 1325750"/>
                <a:gd name="connsiteX4" fmla="*/ 1163813 w 2055101"/>
                <a:gd name="connsiteY4" fmla="*/ 243473 h 1325750"/>
                <a:gd name="connsiteX5" fmla="*/ 575644 w 2055101"/>
                <a:gd name="connsiteY5" fmla="*/ 641142 h 1325750"/>
                <a:gd name="connsiteX6" fmla="*/ 782813 w 2055101"/>
                <a:gd name="connsiteY6" fmla="*/ 1057861 h 1325750"/>
                <a:gd name="connsiteX7" fmla="*/ 1216201 w 2055101"/>
                <a:gd name="connsiteY7" fmla="*/ 1110248 h 1325750"/>
                <a:gd name="connsiteX8" fmla="*/ 1325738 w 2055101"/>
                <a:gd name="connsiteY8" fmla="*/ 1300748 h 1325750"/>
                <a:gd name="connsiteX9" fmla="*/ 959026 w 2055101"/>
                <a:gd name="connsiteY9" fmla="*/ 1291223 h 1325750"/>
                <a:gd name="connsiteX10" fmla="*/ 439913 w 2055101"/>
                <a:gd name="connsiteY10" fmla="*/ 919748 h 1325750"/>
                <a:gd name="connsiteX11" fmla="*/ 25576 w 2055101"/>
                <a:gd name="connsiteY11" fmla="*/ 681623 h 1325750"/>
                <a:gd name="connsiteX12" fmla="*/ 25576 w 2055101"/>
                <a:gd name="connsiteY12" fmla="*/ 610186 h 1325750"/>
                <a:gd name="connsiteX0" fmla="*/ 25576 w 2055101"/>
                <a:gd name="connsiteY0" fmla="*/ 610186 h 1332981"/>
                <a:gd name="connsiteX1" fmla="*/ 287513 w 2055101"/>
                <a:gd name="connsiteY1" fmla="*/ 467311 h 1332981"/>
                <a:gd name="connsiteX2" fmla="*/ 1275733 w 2055101"/>
                <a:gd name="connsiteY2" fmla="*/ 586 h 1332981"/>
                <a:gd name="connsiteX3" fmla="*/ 2047257 w 2055101"/>
                <a:gd name="connsiteY3" fmla="*/ 360155 h 1332981"/>
                <a:gd name="connsiteX4" fmla="*/ 1163813 w 2055101"/>
                <a:gd name="connsiteY4" fmla="*/ 243473 h 1332981"/>
                <a:gd name="connsiteX5" fmla="*/ 575644 w 2055101"/>
                <a:gd name="connsiteY5" fmla="*/ 641142 h 1332981"/>
                <a:gd name="connsiteX6" fmla="*/ 782813 w 2055101"/>
                <a:gd name="connsiteY6" fmla="*/ 1057861 h 1332981"/>
                <a:gd name="connsiteX7" fmla="*/ 1216201 w 2055101"/>
                <a:gd name="connsiteY7" fmla="*/ 1110248 h 1332981"/>
                <a:gd name="connsiteX8" fmla="*/ 1325738 w 2055101"/>
                <a:gd name="connsiteY8" fmla="*/ 1300748 h 1332981"/>
                <a:gd name="connsiteX9" fmla="*/ 947120 w 2055101"/>
                <a:gd name="connsiteY9" fmla="*/ 1303129 h 1332981"/>
                <a:gd name="connsiteX10" fmla="*/ 439913 w 2055101"/>
                <a:gd name="connsiteY10" fmla="*/ 919748 h 1332981"/>
                <a:gd name="connsiteX11" fmla="*/ 25576 w 2055101"/>
                <a:gd name="connsiteY11" fmla="*/ 681623 h 1332981"/>
                <a:gd name="connsiteX12" fmla="*/ 25576 w 2055101"/>
                <a:gd name="connsiteY12" fmla="*/ 610186 h 1332981"/>
                <a:gd name="connsiteX0" fmla="*/ 42790 w 2072315"/>
                <a:gd name="connsiteY0" fmla="*/ 610186 h 1339011"/>
                <a:gd name="connsiteX1" fmla="*/ 304727 w 2072315"/>
                <a:gd name="connsiteY1" fmla="*/ 467311 h 1339011"/>
                <a:gd name="connsiteX2" fmla="*/ 1292947 w 2072315"/>
                <a:gd name="connsiteY2" fmla="*/ 586 h 1339011"/>
                <a:gd name="connsiteX3" fmla="*/ 2064471 w 2072315"/>
                <a:gd name="connsiteY3" fmla="*/ 360155 h 1339011"/>
                <a:gd name="connsiteX4" fmla="*/ 1181027 w 2072315"/>
                <a:gd name="connsiteY4" fmla="*/ 243473 h 1339011"/>
                <a:gd name="connsiteX5" fmla="*/ 592858 w 2072315"/>
                <a:gd name="connsiteY5" fmla="*/ 641142 h 1339011"/>
                <a:gd name="connsiteX6" fmla="*/ 800027 w 2072315"/>
                <a:gd name="connsiteY6" fmla="*/ 1057861 h 1339011"/>
                <a:gd name="connsiteX7" fmla="*/ 1233415 w 2072315"/>
                <a:gd name="connsiteY7" fmla="*/ 1110248 h 1339011"/>
                <a:gd name="connsiteX8" fmla="*/ 1342952 w 2072315"/>
                <a:gd name="connsiteY8" fmla="*/ 1300748 h 1339011"/>
                <a:gd name="connsiteX9" fmla="*/ 964334 w 2072315"/>
                <a:gd name="connsiteY9" fmla="*/ 1303129 h 1339011"/>
                <a:gd name="connsiteX10" fmla="*/ 457127 w 2072315"/>
                <a:gd name="connsiteY10" fmla="*/ 919748 h 1339011"/>
                <a:gd name="connsiteX11" fmla="*/ 42790 w 2072315"/>
                <a:gd name="connsiteY11" fmla="*/ 681623 h 1339011"/>
                <a:gd name="connsiteX12" fmla="*/ 42790 w 2072315"/>
                <a:gd name="connsiteY12" fmla="*/ 610186 h 1339011"/>
                <a:gd name="connsiteX0" fmla="*/ 42790 w 2072315"/>
                <a:gd name="connsiteY0" fmla="*/ 610186 h 1339011"/>
                <a:gd name="connsiteX1" fmla="*/ 304727 w 2072315"/>
                <a:gd name="connsiteY1" fmla="*/ 467311 h 1339011"/>
                <a:gd name="connsiteX2" fmla="*/ 1292947 w 2072315"/>
                <a:gd name="connsiteY2" fmla="*/ 586 h 1339011"/>
                <a:gd name="connsiteX3" fmla="*/ 2064471 w 2072315"/>
                <a:gd name="connsiteY3" fmla="*/ 360155 h 1339011"/>
                <a:gd name="connsiteX4" fmla="*/ 1181027 w 2072315"/>
                <a:gd name="connsiteY4" fmla="*/ 243473 h 1339011"/>
                <a:gd name="connsiteX5" fmla="*/ 592858 w 2072315"/>
                <a:gd name="connsiteY5" fmla="*/ 641142 h 1339011"/>
                <a:gd name="connsiteX6" fmla="*/ 800027 w 2072315"/>
                <a:gd name="connsiteY6" fmla="*/ 1057861 h 1339011"/>
                <a:gd name="connsiteX7" fmla="*/ 1233415 w 2072315"/>
                <a:gd name="connsiteY7" fmla="*/ 1110248 h 1339011"/>
                <a:gd name="connsiteX8" fmla="*/ 1342952 w 2072315"/>
                <a:gd name="connsiteY8" fmla="*/ 1300748 h 1339011"/>
                <a:gd name="connsiteX9" fmla="*/ 964334 w 2072315"/>
                <a:gd name="connsiteY9" fmla="*/ 1303129 h 1339011"/>
                <a:gd name="connsiteX10" fmla="*/ 457127 w 2072315"/>
                <a:gd name="connsiteY10" fmla="*/ 919748 h 1339011"/>
                <a:gd name="connsiteX11" fmla="*/ 42790 w 2072315"/>
                <a:gd name="connsiteY11" fmla="*/ 681623 h 1339011"/>
                <a:gd name="connsiteX12" fmla="*/ 42790 w 2072315"/>
                <a:gd name="connsiteY12" fmla="*/ 610186 h 1339011"/>
                <a:gd name="connsiteX0" fmla="*/ 42790 w 2072315"/>
                <a:gd name="connsiteY0" fmla="*/ 610186 h 1345154"/>
                <a:gd name="connsiteX1" fmla="*/ 304727 w 2072315"/>
                <a:gd name="connsiteY1" fmla="*/ 467311 h 1345154"/>
                <a:gd name="connsiteX2" fmla="*/ 1292947 w 2072315"/>
                <a:gd name="connsiteY2" fmla="*/ 586 h 1345154"/>
                <a:gd name="connsiteX3" fmla="*/ 2064471 w 2072315"/>
                <a:gd name="connsiteY3" fmla="*/ 360155 h 1345154"/>
                <a:gd name="connsiteX4" fmla="*/ 1181027 w 2072315"/>
                <a:gd name="connsiteY4" fmla="*/ 243473 h 1345154"/>
                <a:gd name="connsiteX5" fmla="*/ 592858 w 2072315"/>
                <a:gd name="connsiteY5" fmla="*/ 641142 h 1345154"/>
                <a:gd name="connsiteX6" fmla="*/ 800027 w 2072315"/>
                <a:gd name="connsiteY6" fmla="*/ 1057861 h 1345154"/>
                <a:gd name="connsiteX7" fmla="*/ 1233415 w 2072315"/>
                <a:gd name="connsiteY7" fmla="*/ 1110248 h 1345154"/>
                <a:gd name="connsiteX8" fmla="*/ 1342952 w 2072315"/>
                <a:gd name="connsiteY8" fmla="*/ 1300748 h 1345154"/>
                <a:gd name="connsiteX9" fmla="*/ 964334 w 2072315"/>
                <a:gd name="connsiteY9" fmla="*/ 1303129 h 1345154"/>
                <a:gd name="connsiteX10" fmla="*/ 457127 w 2072315"/>
                <a:gd name="connsiteY10" fmla="*/ 919748 h 1345154"/>
                <a:gd name="connsiteX11" fmla="*/ 42790 w 2072315"/>
                <a:gd name="connsiteY11" fmla="*/ 681623 h 1345154"/>
                <a:gd name="connsiteX12" fmla="*/ 42790 w 2072315"/>
                <a:gd name="connsiteY12" fmla="*/ 610186 h 1345154"/>
                <a:gd name="connsiteX0" fmla="*/ 42790 w 2072315"/>
                <a:gd name="connsiteY0" fmla="*/ 610186 h 1345154"/>
                <a:gd name="connsiteX1" fmla="*/ 304727 w 2072315"/>
                <a:gd name="connsiteY1" fmla="*/ 467311 h 1345154"/>
                <a:gd name="connsiteX2" fmla="*/ 1292947 w 2072315"/>
                <a:gd name="connsiteY2" fmla="*/ 586 h 1345154"/>
                <a:gd name="connsiteX3" fmla="*/ 2064471 w 2072315"/>
                <a:gd name="connsiteY3" fmla="*/ 360155 h 1345154"/>
                <a:gd name="connsiteX4" fmla="*/ 1181027 w 2072315"/>
                <a:gd name="connsiteY4" fmla="*/ 243473 h 1345154"/>
                <a:gd name="connsiteX5" fmla="*/ 592858 w 2072315"/>
                <a:gd name="connsiteY5" fmla="*/ 641142 h 1345154"/>
                <a:gd name="connsiteX6" fmla="*/ 800027 w 2072315"/>
                <a:gd name="connsiteY6" fmla="*/ 1057861 h 1345154"/>
                <a:gd name="connsiteX7" fmla="*/ 1233415 w 2072315"/>
                <a:gd name="connsiteY7" fmla="*/ 1110248 h 1345154"/>
                <a:gd name="connsiteX8" fmla="*/ 1342952 w 2072315"/>
                <a:gd name="connsiteY8" fmla="*/ 1300748 h 1345154"/>
                <a:gd name="connsiteX9" fmla="*/ 964334 w 2072315"/>
                <a:gd name="connsiteY9" fmla="*/ 1303129 h 1345154"/>
                <a:gd name="connsiteX10" fmla="*/ 457127 w 2072315"/>
                <a:gd name="connsiteY10" fmla="*/ 919748 h 1345154"/>
                <a:gd name="connsiteX11" fmla="*/ 42790 w 2072315"/>
                <a:gd name="connsiteY11" fmla="*/ 681623 h 1345154"/>
                <a:gd name="connsiteX12" fmla="*/ 42790 w 2072315"/>
                <a:gd name="connsiteY12" fmla="*/ 610186 h 1345154"/>
                <a:gd name="connsiteX0" fmla="*/ 42790 w 2072315"/>
                <a:gd name="connsiteY0" fmla="*/ 610186 h 1345154"/>
                <a:gd name="connsiteX1" fmla="*/ 304727 w 2072315"/>
                <a:gd name="connsiteY1" fmla="*/ 467311 h 1345154"/>
                <a:gd name="connsiteX2" fmla="*/ 1292947 w 2072315"/>
                <a:gd name="connsiteY2" fmla="*/ 586 h 1345154"/>
                <a:gd name="connsiteX3" fmla="*/ 2064471 w 2072315"/>
                <a:gd name="connsiteY3" fmla="*/ 360155 h 1345154"/>
                <a:gd name="connsiteX4" fmla="*/ 1181027 w 2072315"/>
                <a:gd name="connsiteY4" fmla="*/ 243473 h 1345154"/>
                <a:gd name="connsiteX5" fmla="*/ 592858 w 2072315"/>
                <a:gd name="connsiteY5" fmla="*/ 641142 h 1345154"/>
                <a:gd name="connsiteX6" fmla="*/ 800027 w 2072315"/>
                <a:gd name="connsiteY6" fmla="*/ 1057861 h 1345154"/>
                <a:gd name="connsiteX7" fmla="*/ 1233415 w 2072315"/>
                <a:gd name="connsiteY7" fmla="*/ 1110248 h 1345154"/>
                <a:gd name="connsiteX8" fmla="*/ 1342952 w 2072315"/>
                <a:gd name="connsiteY8" fmla="*/ 1300748 h 1345154"/>
                <a:gd name="connsiteX9" fmla="*/ 964334 w 2072315"/>
                <a:gd name="connsiteY9" fmla="*/ 1303129 h 1345154"/>
                <a:gd name="connsiteX10" fmla="*/ 457127 w 2072315"/>
                <a:gd name="connsiteY10" fmla="*/ 919748 h 1345154"/>
                <a:gd name="connsiteX11" fmla="*/ 42790 w 2072315"/>
                <a:gd name="connsiteY11" fmla="*/ 681623 h 1345154"/>
                <a:gd name="connsiteX12" fmla="*/ 42790 w 2072315"/>
                <a:gd name="connsiteY12" fmla="*/ 610186 h 1345154"/>
                <a:gd name="connsiteX0" fmla="*/ 36853 w 2066378"/>
                <a:gd name="connsiteY0" fmla="*/ 610186 h 1345154"/>
                <a:gd name="connsiteX1" fmla="*/ 298790 w 2066378"/>
                <a:gd name="connsiteY1" fmla="*/ 467311 h 1345154"/>
                <a:gd name="connsiteX2" fmla="*/ 1287010 w 2066378"/>
                <a:gd name="connsiteY2" fmla="*/ 586 h 1345154"/>
                <a:gd name="connsiteX3" fmla="*/ 2058534 w 2066378"/>
                <a:gd name="connsiteY3" fmla="*/ 360155 h 1345154"/>
                <a:gd name="connsiteX4" fmla="*/ 1175090 w 2066378"/>
                <a:gd name="connsiteY4" fmla="*/ 243473 h 1345154"/>
                <a:gd name="connsiteX5" fmla="*/ 586921 w 2066378"/>
                <a:gd name="connsiteY5" fmla="*/ 641142 h 1345154"/>
                <a:gd name="connsiteX6" fmla="*/ 794090 w 2066378"/>
                <a:gd name="connsiteY6" fmla="*/ 1057861 h 1345154"/>
                <a:gd name="connsiteX7" fmla="*/ 1227478 w 2066378"/>
                <a:gd name="connsiteY7" fmla="*/ 1110248 h 1345154"/>
                <a:gd name="connsiteX8" fmla="*/ 1337015 w 2066378"/>
                <a:gd name="connsiteY8" fmla="*/ 1300748 h 1345154"/>
                <a:gd name="connsiteX9" fmla="*/ 958397 w 2066378"/>
                <a:gd name="connsiteY9" fmla="*/ 1303129 h 1345154"/>
                <a:gd name="connsiteX10" fmla="*/ 451190 w 2066378"/>
                <a:gd name="connsiteY10" fmla="*/ 919748 h 1345154"/>
                <a:gd name="connsiteX11" fmla="*/ 36853 w 2066378"/>
                <a:gd name="connsiteY11" fmla="*/ 681623 h 1345154"/>
                <a:gd name="connsiteX12" fmla="*/ 36853 w 2066378"/>
                <a:gd name="connsiteY12" fmla="*/ 610186 h 1345154"/>
                <a:gd name="connsiteX0" fmla="*/ 36853 w 2066378"/>
                <a:gd name="connsiteY0" fmla="*/ 610186 h 1345154"/>
                <a:gd name="connsiteX1" fmla="*/ 298790 w 2066378"/>
                <a:gd name="connsiteY1" fmla="*/ 467311 h 1345154"/>
                <a:gd name="connsiteX2" fmla="*/ 1287010 w 2066378"/>
                <a:gd name="connsiteY2" fmla="*/ 586 h 1345154"/>
                <a:gd name="connsiteX3" fmla="*/ 2058534 w 2066378"/>
                <a:gd name="connsiteY3" fmla="*/ 360155 h 1345154"/>
                <a:gd name="connsiteX4" fmla="*/ 1175090 w 2066378"/>
                <a:gd name="connsiteY4" fmla="*/ 243473 h 1345154"/>
                <a:gd name="connsiteX5" fmla="*/ 586921 w 2066378"/>
                <a:gd name="connsiteY5" fmla="*/ 641142 h 1345154"/>
                <a:gd name="connsiteX6" fmla="*/ 794090 w 2066378"/>
                <a:gd name="connsiteY6" fmla="*/ 1057861 h 1345154"/>
                <a:gd name="connsiteX7" fmla="*/ 1227478 w 2066378"/>
                <a:gd name="connsiteY7" fmla="*/ 1110248 h 1345154"/>
                <a:gd name="connsiteX8" fmla="*/ 1337015 w 2066378"/>
                <a:gd name="connsiteY8" fmla="*/ 1300748 h 1345154"/>
                <a:gd name="connsiteX9" fmla="*/ 958397 w 2066378"/>
                <a:gd name="connsiteY9" fmla="*/ 1303129 h 1345154"/>
                <a:gd name="connsiteX10" fmla="*/ 451190 w 2066378"/>
                <a:gd name="connsiteY10" fmla="*/ 919748 h 1345154"/>
                <a:gd name="connsiteX11" fmla="*/ 36853 w 2066378"/>
                <a:gd name="connsiteY11" fmla="*/ 681623 h 1345154"/>
                <a:gd name="connsiteX12" fmla="*/ 36853 w 2066378"/>
                <a:gd name="connsiteY12" fmla="*/ 610186 h 1345154"/>
                <a:gd name="connsiteX0" fmla="*/ 36853 w 2066378"/>
                <a:gd name="connsiteY0" fmla="*/ 610186 h 1345154"/>
                <a:gd name="connsiteX1" fmla="*/ 298790 w 2066378"/>
                <a:gd name="connsiteY1" fmla="*/ 467311 h 1345154"/>
                <a:gd name="connsiteX2" fmla="*/ 1287010 w 2066378"/>
                <a:gd name="connsiteY2" fmla="*/ 586 h 1345154"/>
                <a:gd name="connsiteX3" fmla="*/ 2058534 w 2066378"/>
                <a:gd name="connsiteY3" fmla="*/ 360155 h 1345154"/>
                <a:gd name="connsiteX4" fmla="*/ 1175090 w 2066378"/>
                <a:gd name="connsiteY4" fmla="*/ 243473 h 1345154"/>
                <a:gd name="connsiteX5" fmla="*/ 586921 w 2066378"/>
                <a:gd name="connsiteY5" fmla="*/ 641142 h 1345154"/>
                <a:gd name="connsiteX6" fmla="*/ 794090 w 2066378"/>
                <a:gd name="connsiteY6" fmla="*/ 1057861 h 1345154"/>
                <a:gd name="connsiteX7" fmla="*/ 1227478 w 2066378"/>
                <a:gd name="connsiteY7" fmla="*/ 1110248 h 1345154"/>
                <a:gd name="connsiteX8" fmla="*/ 1337015 w 2066378"/>
                <a:gd name="connsiteY8" fmla="*/ 1300748 h 1345154"/>
                <a:gd name="connsiteX9" fmla="*/ 958397 w 2066378"/>
                <a:gd name="connsiteY9" fmla="*/ 1303129 h 1345154"/>
                <a:gd name="connsiteX10" fmla="*/ 451190 w 2066378"/>
                <a:gd name="connsiteY10" fmla="*/ 919748 h 1345154"/>
                <a:gd name="connsiteX11" fmla="*/ 36853 w 2066378"/>
                <a:gd name="connsiteY11" fmla="*/ 681623 h 1345154"/>
                <a:gd name="connsiteX12" fmla="*/ 36853 w 2066378"/>
                <a:gd name="connsiteY12" fmla="*/ 610186 h 1345154"/>
                <a:gd name="connsiteX0" fmla="*/ 36853 w 2066378"/>
                <a:gd name="connsiteY0" fmla="*/ 610186 h 1345154"/>
                <a:gd name="connsiteX1" fmla="*/ 298790 w 2066378"/>
                <a:gd name="connsiteY1" fmla="*/ 467311 h 1345154"/>
                <a:gd name="connsiteX2" fmla="*/ 1287010 w 2066378"/>
                <a:gd name="connsiteY2" fmla="*/ 586 h 1345154"/>
                <a:gd name="connsiteX3" fmla="*/ 2058534 w 2066378"/>
                <a:gd name="connsiteY3" fmla="*/ 360155 h 1345154"/>
                <a:gd name="connsiteX4" fmla="*/ 1175090 w 2066378"/>
                <a:gd name="connsiteY4" fmla="*/ 243473 h 1345154"/>
                <a:gd name="connsiteX5" fmla="*/ 586921 w 2066378"/>
                <a:gd name="connsiteY5" fmla="*/ 641142 h 1345154"/>
                <a:gd name="connsiteX6" fmla="*/ 794090 w 2066378"/>
                <a:gd name="connsiteY6" fmla="*/ 1057861 h 1345154"/>
                <a:gd name="connsiteX7" fmla="*/ 1227478 w 2066378"/>
                <a:gd name="connsiteY7" fmla="*/ 1110248 h 1345154"/>
                <a:gd name="connsiteX8" fmla="*/ 1337015 w 2066378"/>
                <a:gd name="connsiteY8" fmla="*/ 1300748 h 1345154"/>
                <a:gd name="connsiteX9" fmla="*/ 958397 w 2066378"/>
                <a:gd name="connsiteY9" fmla="*/ 1303129 h 1345154"/>
                <a:gd name="connsiteX10" fmla="*/ 451190 w 2066378"/>
                <a:gd name="connsiteY10" fmla="*/ 919748 h 1345154"/>
                <a:gd name="connsiteX11" fmla="*/ 36853 w 2066378"/>
                <a:gd name="connsiteY11" fmla="*/ 681623 h 1345154"/>
                <a:gd name="connsiteX12" fmla="*/ 36853 w 2066378"/>
                <a:gd name="connsiteY12" fmla="*/ 610186 h 1345154"/>
                <a:gd name="connsiteX0" fmla="*/ 36853 w 2077802"/>
                <a:gd name="connsiteY0" fmla="*/ 610046 h 1345014"/>
                <a:gd name="connsiteX1" fmla="*/ 298790 w 2077802"/>
                <a:gd name="connsiteY1" fmla="*/ 467171 h 1345014"/>
                <a:gd name="connsiteX2" fmla="*/ 1287010 w 2077802"/>
                <a:gd name="connsiteY2" fmla="*/ 446 h 1345014"/>
                <a:gd name="connsiteX3" fmla="*/ 2058534 w 2077802"/>
                <a:gd name="connsiteY3" fmla="*/ 360015 h 1345014"/>
                <a:gd name="connsiteX4" fmla="*/ 1788404 w 2077802"/>
                <a:gd name="connsiteY4" fmla="*/ 561657 h 1345014"/>
                <a:gd name="connsiteX5" fmla="*/ 1175090 w 2077802"/>
                <a:gd name="connsiteY5" fmla="*/ 243333 h 1345014"/>
                <a:gd name="connsiteX6" fmla="*/ 586921 w 2077802"/>
                <a:gd name="connsiteY6" fmla="*/ 641002 h 1345014"/>
                <a:gd name="connsiteX7" fmla="*/ 794090 w 2077802"/>
                <a:gd name="connsiteY7" fmla="*/ 1057721 h 1345014"/>
                <a:gd name="connsiteX8" fmla="*/ 1227478 w 2077802"/>
                <a:gd name="connsiteY8" fmla="*/ 1110108 h 1345014"/>
                <a:gd name="connsiteX9" fmla="*/ 1337015 w 2077802"/>
                <a:gd name="connsiteY9" fmla="*/ 1300608 h 1345014"/>
                <a:gd name="connsiteX10" fmla="*/ 958397 w 2077802"/>
                <a:gd name="connsiteY10" fmla="*/ 1302989 h 1345014"/>
                <a:gd name="connsiteX11" fmla="*/ 451190 w 2077802"/>
                <a:gd name="connsiteY11" fmla="*/ 919608 h 1345014"/>
                <a:gd name="connsiteX12" fmla="*/ 36853 w 2077802"/>
                <a:gd name="connsiteY12" fmla="*/ 681483 h 1345014"/>
                <a:gd name="connsiteX13" fmla="*/ 36853 w 2077802"/>
                <a:gd name="connsiteY13" fmla="*/ 610046 h 1345014"/>
                <a:gd name="connsiteX0" fmla="*/ 36853 w 2058616"/>
                <a:gd name="connsiteY0" fmla="*/ 610189 h 1345157"/>
                <a:gd name="connsiteX1" fmla="*/ 298790 w 2058616"/>
                <a:gd name="connsiteY1" fmla="*/ 467314 h 1345157"/>
                <a:gd name="connsiteX2" fmla="*/ 1287010 w 2058616"/>
                <a:gd name="connsiteY2" fmla="*/ 589 h 1345157"/>
                <a:gd name="connsiteX3" fmla="*/ 2058534 w 2058616"/>
                <a:gd name="connsiteY3" fmla="*/ 360158 h 1345157"/>
                <a:gd name="connsiteX4" fmla="*/ 1788404 w 2058616"/>
                <a:gd name="connsiteY4" fmla="*/ 561800 h 1345157"/>
                <a:gd name="connsiteX5" fmla="*/ 1175090 w 2058616"/>
                <a:gd name="connsiteY5" fmla="*/ 243476 h 1345157"/>
                <a:gd name="connsiteX6" fmla="*/ 586921 w 2058616"/>
                <a:gd name="connsiteY6" fmla="*/ 641145 h 1345157"/>
                <a:gd name="connsiteX7" fmla="*/ 794090 w 2058616"/>
                <a:gd name="connsiteY7" fmla="*/ 1057864 h 1345157"/>
                <a:gd name="connsiteX8" fmla="*/ 1227478 w 2058616"/>
                <a:gd name="connsiteY8" fmla="*/ 1110251 h 1345157"/>
                <a:gd name="connsiteX9" fmla="*/ 1337015 w 2058616"/>
                <a:gd name="connsiteY9" fmla="*/ 1300751 h 1345157"/>
                <a:gd name="connsiteX10" fmla="*/ 958397 w 2058616"/>
                <a:gd name="connsiteY10" fmla="*/ 1303132 h 1345157"/>
                <a:gd name="connsiteX11" fmla="*/ 451190 w 2058616"/>
                <a:gd name="connsiteY11" fmla="*/ 919751 h 1345157"/>
                <a:gd name="connsiteX12" fmla="*/ 36853 w 2058616"/>
                <a:gd name="connsiteY12" fmla="*/ 681626 h 1345157"/>
                <a:gd name="connsiteX13" fmla="*/ 36853 w 2058616"/>
                <a:gd name="connsiteY13" fmla="*/ 610189 h 1345157"/>
                <a:gd name="connsiteX0" fmla="*/ 36853 w 2059401"/>
                <a:gd name="connsiteY0" fmla="*/ 610216 h 1345184"/>
                <a:gd name="connsiteX1" fmla="*/ 298790 w 2059401"/>
                <a:gd name="connsiteY1" fmla="*/ 467341 h 1345184"/>
                <a:gd name="connsiteX2" fmla="*/ 1287010 w 2059401"/>
                <a:gd name="connsiteY2" fmla="*/ 616 h 1345184"/>
                <a:gd name="connsiteX3" fmla="*/ 2058534 w 2059401"/>
                <a:gd name="connsiteY3" fmla="*/ 360185 h 1345184"/>
                <a:gd name="connsiteX4" fmla="*/ 1788404 w 2059401"/>
                <a:gd name="connsiteY4" fmla="*/ 561827 h 1345184"/>
                <a:gd name="connsiteX5" fmla="*/ 1175090 w 2059401"/>
                <a:gd name="connsiteY5" fmla="*/ 243503 h 1345184"/>
                <a:gd name="connsiteX6" fmla="*/ 586921 w 2059401"/>
                <a:gd name="connsiteY6" fmla="*/ 641172 h 1345184"/>
                <a:gd name="connsiteX7" fmla="*/ 794090 w 2059401"/>
                <a:gd name="connsiteY7" fmla="*/ 1057891 h 1345184"/>
                <a:gd name="connsiteX8" fmla="*/ 1227478 w 2059401"/>
                <a:gd name="connsiteY8" fmla="*/ 1110278 h 1345184"/>
                <a:gd name="connsiteX9" fmla="*/ 1337015 w 2059401"/>
                <a:gd name="connsiteY9" fmla="*/ 1300778 h 1345184"/>
                <a:gd name="connsiteX10" fmla="*/ 958397 w 2059401"/>
                <a:gd name="connsiteY10" fmla="*/ 1303159 h 1345184"/>
                <a:gd name="connsiteX11" fmla="*/ 451190 w 2059401"/>
                <a:gd name="connsiteY11" fmla="*/ 919778 h 1345184"/>
                <a:gd name="connsiteX12" fmla="*/ 36853 w 2059401"/>
                <a:gd name="connsiteY12" fmla="*/ 681653 h 1345184"/>
                <a:gd name="connsiteX13" fmla="*/ 36853 w 2059401"/>
                <a:gd name="connsiteY13" fmla="*/ 610216 h 1345184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398"/>
                <a:gd name="connsiteY0" fmla="*/ 610762 h 1345730"/>
                <a:gd name="connsiteX1" fmla="*/ 298790 w 2059398"/>
                <a:gd name="connsiteY1" fmla="*/ 467887 h 1345730"/>
                <a:gd name="connsiteX2" fmla="*/ 1287010 w 2059398"/>
                <a:gd name="connsiteY2" fmla="*/ 1162 h 1345730"/>
                <a:gd name="connsiteX3" fmla="*/ 2058534 w 2059398"/>
                <a:gd name="connsiteY3" fmla="*/ 360731 h 1345730"/>
                <a:gd name="connsiteX4" fmla="*/ 1788404 w 2059398"/>
                <a:gd name="connsiteY4" fmla="*/ 562373 h 1345730"/>
                <a:gd name="connsiteX5" fmla="*/ 1175090 w 2059398"/>
                <a:gd name="connsiteY5" fmla="*/ 244049 h 1345730"/>
                <a:gd name="connsiteX6" fmla="*/ 586921 w 2059398"/>
                <a:gd name="connsiteY6" fmla="*/ 641718 h 1345730"/>
                <a:gd name="connsiteX7" fmla="*/ 794090 w 2059398"/>
                <a:gd name="connsiteY7" fmla="*/ 1058437 h 1345730"/>
                <a:gd name="connsiteX8" fmla="*/ 1227478 w 2059398"/>
                <a:gd name="connsiteY8" fmla="*/ 1110824 h 1345730"/>
                <a:gd name="connsiteX9" fmla="*/ 1337015 w 2059398"/>
                <a:gd name="connsiteY9" fmla="*/ 1301324 h 1345730"/>
                <a:gd name="connsiteX10" fmla="*/ 958397 w 2059398"/>
                <a:gd name="connsiteY10" fmla="*/ 1303705 h 1345730"/>
                <a:gd name="connsiteX11" fmla="*/ 451190 w 2059398"/>
                <a:gd name="connsiteY11" fmla="*/ 920324 h 1345730"/>
                <a:gd name="connsiteX12" fmla="*/ 36853 w 2059398"/>
                <a:gd name="connsiteY12" fmla="*/ 682199 h 1345730"/>
                <a:gd name="connsiteX13" fmla="*/ 36853 w 2059398"/>
                <a:gd name="connsiteY13" fmla="*/ 610762 h 1345730"/>
                <a:gd name="connsiteX0" fmla="*/ 36853 w 2075709"/>
                <a:gd name="connsiteY0" fmla="*/ 610762 h 1345730"/>
                <a:gd name="connsiteX1" fmla="*/ 298790 w 2075709"/>
                <a:gd name="connsiteY1" fmla="*/ 467887 h 1345730"/>
                <a:gd name="connsiteX2" fmla="*/ 1287010 w 2075709"/>
                <a:gd name="connsiteY2" fmla="*/ 1162 h 1345730"/>
                <a:gd name="connsiteX3" fmla="*/ 2075203 w 2075709"/>
                <a:gd name="connsiteY3" fmla="*/ 360731 h 1345730"/>
                <a:gd name="connsiteX4" fmla="*/ 1788404 w 2075709"/>
                <a:gd name="connsiteY4" fmla="*/ 562373 h 1345730"/>
                <a:gd name="connsiteX5" fmla="*/ 1175090 w 2075709"/>
                <a:gd name="connsiteY5" fmla="*/ 244049 h 1345730"/>
                <a:gd name="connsiteX6" fmla="*/ 586921 w 2075709"/>
                <a:gd name="connsiteY6" fmla="*/ 641718 h 1345730"/>
                <a:gd name="connsiteX7" fmla="*/ 794090 w 2075709"/>
                <a:gd name="connsiteY7" fmla="*/ 1058437 h 1345730"/>
                <a:gd name="connsiteX8" fmla="*/ 1227478 w 2075709"/>
                <a:gd name="connsiteY8" fmla="*/ 1110824 h 1345730"/>
                <a:gd name="connsiteX9" fmla="*/ 1337015 w 2075709"/>
                <a:gd name="connsiteY9" fmla="*/ 1301324 h 1345730"/>
                <a:gd name="connsiteX10" fmla="*/ 958397 w 2075709"/>
                <a:gd name="connsiteY10" fmla="*/ 1303705 h 1345730"/>
                <a:gd name="connsiteX11" fmla="*/ 451190 w 2075709"/>
                <a:gd name="connsiteY11" fmla="*/ 920324 h 1345730"/>
                <a:gd name="connsiteX12" fmla="*/ 36853 w 2075709"/>
                <a:gd name="connsiteY12" fmla="*/ 682199 h 1345730"/>
                <a:gd name="connsiteX13" fmla="*/ 36853 w 2075709"/>
                <a:gd name="connsiteY13" fmla="*/ 610762 h 1345730"/>
                <a:gd name="connsiteX0" fmla="*/ 36853 w 2076061"/>
                <a:gd name="connsiteY0" fmla="*/ 610253 h 1345221"/>
                <a:gd name="connsiteX1" fmla="*/ 298790 w 2076061"/>
                <a:gd name="connsiteY1" fmla="*/ 467378 h 1345221"/>
                <a:gd name="connsiteX2" fmla="*/ 1287010 w 2076061"/>
                <a:gd name="connsiteY2" fmla="*/ 653 h 1345221"/>
                <a:gd name="connsiteX3" fmla="*/ 2075203 w 2076061"/>
                <a:gd name="connsiteY3" fmla="*/ 360222 h 1345221"/>
                <a:gd name="connsiteX4" fmla="*/ 1788404 w 2076061"/>
                <a:gd name="connsiteY4" fmla="*/ 561864 h 1345221"/>
                <a:gd name="connsiteX5" fmla="*/ 1175090 w 2076061"/>
                <a:gd name="connsiteY5" fmla="*/ 243540 h 1345221"/>
                <a:gd name="connsiteX6" fmla="*/ 586921 w 2076061"/>
                <a:gd name="connsiteY6" fmla="*/ 641209 h 1345221"/>
                <a:gd name="connsiteX7" fmla="*/ 794090 w 2076061"/>
                <a:gd name="connsiteY7" fmla="*/ 1057928 h 1345221"/>
                <a:gd name="connsiteX8" fmla="*/ 1227478 w 2076061"/>
                <a:gd name="connsiteY8" fmla="*/ 1110315 h 1345221"/>
                <a:gd name="connsiteX9" fmla="*/ 1337015 w 2076061"/>
                <a:gd name="connsiteY9" fmla="*/ 1300815 h 1345221"/>
                <a:gd name="connsiteX10" fmla="*/ 958397 w 2076061"/>
                <a:gd name="connsiteY10" fmla="*/ 1303196 h 1345221"/>
                <a:gd name="connsiteX11" fmla="*/ 451190 w 2076061"/>
                <a:gd name="connsiteY11" fmla="*/ 919815 h 1345221"/>
                <a:gd name="connsiteX12" fmla="*/ 36853 w 2076061"/>
                <a:gd name="connsiteY12" fmla="*/ 681690 h 1345221"/>
                <a:gd name="connsiteX13" fmla="*/ 36853 w 2076061"/>
                <a:gd name="connsiteY13" fmla="*/ 610253 h 1345221"/>
                <a:gd name="connsiteX0" fmla="*/ 36853 w 2076094"/>
                <a:gd name="connsiteY0" fmla="*/ 609604 h 1344572"/>
                <a:gd name="connsiteX1" fmla="*/ 298790 w 2076094"/>
                <a:gd name="connsiteY1" fmla="*/ 466729 h 1344572"/>
                <a:gd name="connsiteX2" fmla="*/ 1287010 w 2076094"/>
                <a:gd name="connsiteY2" fmla="*/ 4 h 1344572"/>
                <a:gd name="connsiteX3" fmla="*/ 2075203 w 2076094"/>
                <a:gd name="connsiteY3" fmla="*/ 359573 h 1344572"/>
                <a:gd name="connsiteX4" fmla="*/ 1788404 w 2076094"/>
                <a:gd name="connsiteY4" fmla="*/ 561215 h 1344572"/>
                <a:gd name="connsiteX5" fmla="*/ 1175090 w 2076094"/>
                <a:gd name="connsiteY5" fmla="*/ 242891 h 1344572"/>
                <a:gd name="connsiteX6" fmla="*/ 586921 w 2076094"/>
                <a:gd name="connsiteY6" fmla="*/ 640560 h 1344572"/>
                <a:gd name="connsiteX7" fmla="*/ 794090 w 2076094"/>
                <a:gd name="connsiteY7" fmla="*/ 1057279 h 1344572"/>
                <a:gd name="connsiteX8" fmla="*/ 1227478 w 2076094"/>
                <a:gd name="connsiteY8" fmla="*/ 1109666 h 1344572"/>
                <a:gd name="connsiteX9" fmla="*/ 1337015 w 2076094"/>
                <a:gd name="connsiteY9" fmla="*/ 1300166 h 1344572"/>
                <a:gd name="connsiteX10" fmla="*/ 958397 w 2076094"/>
                <a:gd name="connsiteY10" fmla="*/ 1302547 h 1344572"/>
                <a:gd name="connsiteX11" fmla="*/ 451190 w 2076094"/>
                <a:gd name="connsiteY11" fmla="*/ 919166 h 1344572"/>
                <a:gd name="connsiteX12" fmla="*/ 36853 w 2076094"/>
                <a:gd name="connsiteY12" fmla="*/ 681041 h 1344572"/>
                <a:gd name="connsiteX13" fmla="*/ 36853 w 2076094"/>
                <a:gd name="connsiteY13" fmla="*/ 609604 h 1344572"/>
                <a:gd name="connsiteX0" fmla="*/ 36853 w 2076012"/>
                <a:gd name="connsiteY0" fmla="*/ 609744 h 1344712"/>
                <a:gd name="connsiteX1" fmla="*/ 298790 w 2076012"/>
                <a:gd name="connsiteY1" fmla="*/ 466869 h 1344712"/>
                <a:gd name="connsiteX2" fmla="*/ 1287010 w 2076012"/>
                <a:gd name="connsiteY2" fmla="*/ 144 h 1344712"/>
                <a:gd name="connsiteX3" fmla="*/ 2075203 w 2076012"/>
                <a:gd name="connsiteY3" fmla="*/ 359713 h 1344712"/>
                <a:gd name="connsiteX4" fmla="*/ 1788404 w 2076012"/>
                <a:gd name="connsiteY4" fmla="*/ 561355 h 1344712"/>
                <a:gd name="connsiteX5" fmla="*/ 1175090 w 2076012"/>
                <a:gd name="connsiteY5" fmla="*/ 243031 h 1344712"/>
                <a:gd name="connsiteX6" fmla="*/ 586921 w 2076012"/>
                <a:gd name="connsiteY6" fmla="*/ 640700 h 1344712"/>
                <a:gd name="connsiteX7" fmla="*/ 794090 w 2076012"/>
                <a:gd name="connsiteY7" fmla="*/ 1057419 h 1344712"/>
                <a:gd name="connsiteX8" fmla="*/ 1227478 w 2076012"/>
                <a:gd name="connsiteY8" fmla="*/ 1109806 h 1344712"/>
                <a:gd name="connsiteX9" fmla="*/ 1337015 w 2076012"/>
                <a:gd name="connsiteY9" fmla="*/ 1300306 h 1344712"/>
                <a:gd name="connsiteX10" fmla="*/ 958397 w 2076012"/>
                <a:gd name="connsiteY10" fmla="*/ 1302687 h 1344712"/>
                <a:gd name="connsiteX11" fmla="*/ 451190 w 2076012"/>
                <a:gd name="connsiteY11" fmla="*/ 919306 h 1344712"/>
                <a:gd name="connsiteX12" fmla="*/ 36853 w 2076012"/>
                <a:gd name="connsiteY12" fmla="*/ 681181 h 1344712"/>
                <a:gd name="connsiteX13" fmla="*/ 36853 w 2076012"/>
                <a:gd name="connsiteY13" fmla="*/ 609744 h 1344712"/>
                <a:gd name="connsiteX0" fmla="*/ 36853 w 2075829"/>
                <a:gd name="connsiteY0" fmla="*/ 609727 h 1344695"/>
                <a:gd name="connsiteX1" fmla="*/ 298790 w 2075829"/>
                <a:gd name="connsiteY1" fmla="*/ 466852 h 1344695"/>
                <a:gd name="connsiteX2" fmla="*/ 1287010 w 2075829"/>
                <a:gd name="connsiteY2" fmla="*/ 127 h 1344695"/>
                <a:gd name="connsiteX3" fmla="*/ 2075203 w 2075829"/>
                <a:gd name="connsiteY3" fmla="*/ 359696 h 1344695"/>
                <a:gd name="connsiteX4" fmla="*/ 1788404 w 2075829"/>
                <a:gd name="connsiteY4" fmla="*/ 561338 h 1344695"/>
                <a:gd name="connsiteX5" fmla="*/ 1175090 w 2075829"/>
                <a:gd name="connsiteY5" fmla="*/ 243014 h 1344695"/>
                <a:gd name="connsiteX6" fmla="*/ 586921 w 2075829"/>
                <a:gd name="connsiteY6" fmla="*/ 640683 h 1344695"/>
                <a:gd name="connsiteX7" fmla="*/ 794090 w 2075829"/>
                <a:gd name="connsiteY7" fmla="*/ 1057402 h 1344695"/>
                <a:gd name="connsiteX8" fmla="*/ 1227478 w 2075829"/>
                <a:gd name="connsiteY8" fmla="*/ 1109789 h 1344695"/>
                <a:gd name="connsiteX9" fmla="*/ 1337015 w 2075829"/>
                <a:gd name="connsiteY9" fmla="*/ 1300289 h 1344695"/>
                <a:gd name="connsiteX10" fmla="*/ 958397 w 2075829"/>
                <a:gd name="connsiteY10" fmla="*/ 1302670 h 1344695"/>
                <a:gd name="connsiteX11" fmla="*/ 451190 w 2075829"/>
                <a:gd name="connsiteY11" fmla="*/ 919289 h 1344695"/>
                <a:gd name="connsiteX12" fmla="*/ 36853 w 2075829"/>
                <a:gd name="connsiteY12" fmla="*/ 681164 h 1344695"/>
                <a:gd name="connsiteX13" fmla="*/ 36853 w 2075829"/>
                <a:gd name="connsiteY13" fmla="*/ 609727 h 1344695"/>
                <a:gd name="connsiteX0" fmla="*/ 36853 w 2075829"/>
                <a:gd name="connsiteY0" fmla="*/ 609740 h 1344708"/>
                <a:gd name="connsiteX1" fmla="*/ 298790 w 2075829"/>
                <a:gd name="connsiteY1" fmla="*/ 466865 h 1344708"/>
                <a:gd name="connsiteX2" fmla="*/ 1287010 w 2075829"/>
                <a:gd name="connsiteY2" fmla="*/ 140 h 1344708"/>
                <a:gd name="connsiteX3" fmla="*/ 2075203 w 2075829"/>
                <a:gd name="connsiteY3" fmla="*/ 359709 h 1344708"/>
                <a:gd name="connsiteX4" fmla="*/ 1788404 w 2075829"/>
                <a:gd name="connsiteY4" fmla="*/ 561351 h 1344708"/>
                <a:gd name="connsiteX5" fmla="*/ 1175090 w 2075829"/>
                <a:gd name="connsiteY5" fmla="*/ 243027 h 1344708"/>
                <a:gd name="connsiteX6" fmla="*/ 586921 w 2075829"/>
                <a:gd name="connsiteY6" fmla="*/ 640696 h 1344708"/>
                <a:gd name="connsiteX7" fmla="*/ 794090 w 2075829"/>
                <a:gd name="connsiteY7" fmla="*/ 1057415 h 1344708"/>
                <a:gd name="connsiteX8" fmla="*/ 1227478 w 2075829"/>
                <a:gd name="connsiteY8" fmla="*/ 1109802 h 1344708"/>
                <a:gd name="connsiteX9" fmla="*/ 1337015 w 2075829"/>
                <a:gd name="connsiteY9" fmla="*/ 1300302 h 1344708"/>
                <a:gd name="connsiteX10" fmla="*/ 958397 w 2075829"/>
                <a:gd name="connsiteY10" fmla="*/ 1302683 h 1344708"/>
                <a:gd name="connsiteX11" fmla="*/ 451190 w 2075829"/>
                <a:gd name="connsiteY11" fmla="*/ 919302 h 1344708"/>
                <a:gd name="connsiteX12" fmla="*/ 36853 w 2075829"/>
                <a:gd name="connsiteY12" fmla="*/ 681177 h 1344708"/>
                <a:gd name="connsiteX13" fmla="*/ 36853 w 2075829"/>
                <a:gd name="connsiteY13" fmla="*/ 609740 h 1344708"/>
                <a:gd name="connsiteX0" fmla="*/ 36853 w 2075320"/>
                <a:gd name="connsiteY0" fmla="*/ 609728 h 1344696"/>
                <a:gd name="connsiteX1" fmla="*/ 298790 w 2075320"/>
                <a:gd name="connsiteY1" fmla="*/ 466853 h 1344696"/>
                <a:gd name="connsiteX2" fmla="*/ 1287010 w 2075320"/>
                <a:gd name="connsiteY2" fmla="*/ 128 h 1344696"/>
                <a:gd name="connsiteX3" fmla="*/ 2075203 w 2075320"/>
                <a:gd name="connsiteY3" fmla="*/ 359697 h 1344696"/>
                <a:gd name="connsiteX4" fmla="*/ 1788404 w 2075320"/>
                <a:gd name="connsiteY4" fmla="*/ 561339 h 1344696"/>
                <a:gd name="connsiteX5" fmla="*/ 1175090 w 2075320"/>
                <a:gd name="connsiteY5" fmla="*/ 243015 h 1344696"/>
                <a:gd name="connsiteX6" fmla="*/ 586921 w 2075320"/>
                <a:gd name="connsiteY6" fmla="*/ 640684 h 1344696"/>
                <a:gd name="connsiteX7" fmla="*/ 794090 w 2075320"/>
                <a:gd name="connsiteY7" fmla="*/ 1057403 h 1344696"/>
                <a:gd name="connsiteX8" fmla="*/ 1227478 w 2075320"/>
                <a:gd name="connsiteY8" fmla="*/ 1109790 h 1344696"/>
                <a:gd name="connsiteX9" fmla="*/ 1337015 w 2075320"/>
                <a:gd name="connsiteY9" fmla="*/ 1300290 h 1344696"/>
                <a:gd name="connsiteX10" fmla="*/ 958397 w 2075320"/>
                <a:gd name="connsiteY10" fmla="*/ 1302671 h 1344696"/>
                <a:gd name="connsiteX11" fmla="*/ 451190 w 2075320"/>
                <a:gd name="connsiteY11" fmla="*/ 919290 h 1344696"/>
                <a:gd name="connsiteX12" fmla="*/ 36853 w 2075320"/>
                <a:gd name="connsiteY12" fmla="*/ 681165 h 1344696"/>
                <a:gd name="connsiteX13" fmla="*/ 36853 w 2075320"/>
                <a:gd name="connsiteY13" fmla="*/ 609728 h 1344696"/>
                <a:gd name="connsiteX0" fmla="*/ 36853 w 2075328"/>
                <a:gd name="connsiteY0" fmla="*/ 611216 h 1346184"/>
                <a:gd name="connsiteX1" fmla="*/ 298790 w 2075328"/>
                <a:gd name="connsiteY1" fmla="*/ 468341 h 1346184"/>
                <a:gd name="connsiteX2" fmla="*/ 1287010 w 2075328"/>
                <a:gd name="connsiteY2" fmla="*/ 1616 h 1346184"/>
                <a:gd name="connsiteX3" fmla="*/ 2075203 w 2075328"/>
                <a:gd name="connsiteY3" fmla="*/ 361185 h 1346184"/>
                <a:gd name="connsiteX4" fmla="*/ 1788404 w 2075328"/>
                <a:gd name="connsiteY4" fmla="*/ 562827 h 1346184"/>
                <a:gd name="connsiteX5" fmla="*/ 1175090 w 2075328"/>
                <a:gd name="connsiteY5" fmla="*/ 244503 h 1346184"/>
                <a:gd name="connsiteX6" fmla="*/ 586921 w 2075328"/>
                <a:gd name="connsiteY6" fmla="*/ 642172 h 1346184"/>
                <a:gd name="connsiteX7" fmla="*/ 794090 w 2075328"/>
                <a:gd name="connsiteY7" fmla="*/ 1058891 h 1346184"/>
                <a:gd name="connsiteX8" fmla="*/ 1227478 w 2075328"/>
                <a:gd name="connsiteY8" fmla="*/ 1111278 h 1346184"/>
                <a:gd name="connsiteX9" fmla="*/ 1337015 w 2075328"/>
                <a:gd name="connsiteY9" fmla="*/ 1301778 h 1346184"/>
                <a:gd name="connsiteX10" fmla="*/ 958397 w 2075328"/>
                <a:gd name="connsiteY10" fmla="*/ 1304159 h 1346184"/>
                <a:gd name="connsiteX11" fmla="*/ 451190 w 2075328"/>
                <a:gd name="connsiteY11" fmla="*/ 920778 h 1346184"/>
                <a:gd name="connsiteX12" fmla="*/ 36853 w 2075328"/>
                <a:gd name="connsiteY12" fmla="*/ 682653 h 1346184"/>
                <a:gd name="connsiteX13" fmla="*/ 36853 w 2075328"/>
                <a:gd name="connsiteY13" fmla="*/ 611216 h 1346184"/>
                <a:gd name="connsiteX0" fmla="*/ 36853 w 2075328"/>
                <a:gd name="connsiteY0" fmla="*/ 611216 h 1346184"/>
                <a:gd name="connsiteX1" fmla="*/ 298790 w 2075328"/>
                <a:gd name="connsiteY1" fmla="*/ 468341 h 1346184"/>
                <a:gd name="connsiteX2" fmla="*/ 1287010 w 2075328"/>
                <a:gd name="connsiteY2" fmla="*/ 1616 h 1346184"/>
                <a:gd name="connsiteX3" fmla="*/ 2075203 w 2075328"/>
                <a:gd name="connsiteY3" fmla="*/ 361185 h 1346184"/>
                <a:gd name="connsiteX4" fmla="*/ 1788404 w 2075328"/>
                <a:gd name="connsiteY4" fmla="*/ 562827 h 1346184"/>
                <a:gd name="connsiteX5" fmla="*/ 1175090 w 2075328"/>
                <a:gd name="connsiteY5" fmla="*/ 244503 h 1346184"/>
                <a:gd name="connsiteX6" fmla="*/ 586921 w 2075328"/>
                <a:gd name="connsiteY6" fmla="*/ 642172 h 1346184"/>
                <a:gd name="connsiteX7" fmla="*/ 794090 w 2075328"/>
                <a:gd name="connsiteY7" fmla="*/ 1058891 h 1346184"/>
                <a:gd name="connsiteX8" fmla="*/ 1227478 w 2075328"/>
                <a:gd name="connsiteY8" fmla="*/ 1111278 h 1346184"/>
                <a:gd name="connsiteX9" fmla="*/ 1337015 w 2075328"/>
                <a:gd name="connsiteY9" fmla="*/ 1301778 h 1346184"/>
                <a:gd name="connsiteX10" fmla="*/ 958397 w 2075328"/>
                <a:gd name="connsiteY10" fmla="*/ 1304159 h 1346184"/>
                <a:gd name="connsiteX11" fmla="*/ 451190 w 2075328"/>
                <a:gd name="connsiteY11" fmla="*/ 920778 h 1346184"/>
                <a:gd name="connsiteX12" fmla="*/ 36853 w 2075328"/>
                <a:gd name="connsiteY12" fmla="*/ 682653 h 1346184"/>
                <a:gd name="connsiteX13" fmla="*/ 36853 w 2075328"/>
                <a:gd name="connsiteY13" fmla="*/ 611216 h 1346184"/>
                <a:gd name="connsiteX0" fmla="*/ 36853 w 2093397"/>
                <a:gd name="connsiteY0" fmla="*/ 617978 h 1352946"/>
                <a:gd name="connsiteX1" fmla="*/ 298790 w 2093397"/>
                <a:gd name="connsiteY1" fmla="*/ 475103 h 1352946"/>
                <a:gd name="connsiteX2" fmla="*/ 1287010 w 2093397"/>
                <a:gd name="connsiteY2" fmla="*/ 1234 h 1352946"/>
                <a:gd name="connsiteX3" fmla="*/ 2075203 w 2093397"/>
                <a:gd name="connsiteY3" fmla="*/ 367947 h 1352946"/>
                <a:gd name="connsiteX4" fmla="*/ 1788404 w 2093397"/>
                <a:gd name="connsiteY4" fmla="*/ 569589 h 1352946"/>
                <a:gd name="connsiteX5" fmla="*/ 1175090 w 2093397"/>
                <a:gd name="connsiteY5" fmla="*/ 251265 h 1352946"/>
                <a:gd name="connsiteX6" fmla="*/ 586921 w 2093397"/>
                <a:gd name="connsiteY6" fmla="*/ 648934 h 1352946"/>
                <a:gd name="connsiteX7" fmla="*/ 794090 w 2093397"/>
                <a:gd name="connsiteY7" fmla="*/ 1065653 h 1352946"/>
                <a:gd name="connsiteX8" fmla="*/ 1227478 w 2093397"/>
                <a:gd name="connsiteY8" fmla="*/ 1118040 h 1352946"/>
                <a:gd name="connsiteX9" fmla="*/ 1337015 w 2093397"/>
                <a:gd name="connsiteY9" fmla="*/ 1308540 h 1352946"/>
                <a:gd name="connsiteX10" fmla="*/ 958397 w 2093397"/>
                <a:gd name="connsiteY10" fmla="*/ 1310921 h 1352946"/>
                <a:gd name="connsiteX11" fmla="*/ 451190 w 2093397"/>
                <a:gd name="connsiteY11" fmla="*/ 927540 h 1352946"/>
                <a:gd name="connsiteX12" fmla="*/ 36853 w 2093397"/>
                <a:gd name="connsiteY12" fmla="*/ 689415 h 1352946"/>
                <a:gd name="connsiteX13" fmla="*/ 36853 w 2093397"/>
                <a:gd name="connsiteY13" fmla="*/ 617978 h 1352946"/>
                <a:gd name="connsiteX0" fmla="*/ 36853 w 2093397"/>
                <a:gd name="connsiteY0" fmla="*/ 618800 h 1353768"/>
                <a:gd name="connsiteX1" fmla="*/ 298790 w 2093397"/>
                <a:gd name="connsiteY1" fmla="*/ 475925 h 1353768"/>
                <a:gd name="connsiteX2" fmla="*/ 1287010 w 2093397"/>
                <a:gd name="connsiteY2" fmla="*/ 2056 h 1353768"/>
                <a:gd name="connsiteX3" fmla="*/ 2075203 w 2093397"/>
                <a:gd name="connsiteY3" fmla="*/ 368769 h 1353768"/>
                <a:gd name="connsiteX4" fmla="*/ 1788404 w 2093397"/>
                <a:gd name="connsiteY4" fmla="*/ 570411 h 1353768"/>
                <a:gd name="connsiteX5" fmla="*/ 1175090 w 2093397"/>
                <a:gd name="connsiteY5" fmla="*/ 252087 h 1353768"/>
                <a:gd name="connsiteX6" fmla="*/ 586921 w 2093397"/>
                <a:gd name="connsiteY6" fmla="*/ 649756 h 1353768"/>
                <a:gd name="connsiteX7" fmla="*/ 794090 w 2093397"/>
                <a:gd name="connsiteY7" fmla="*/ 1066475 h 1353768"/>
                <a:gd name="connsiteX8" fmla="*/ 1227478 w 2093397"/>
                <a:gd name="connsiteY8" fmla="*/ 1118862 h 1353768"/>
                <a:gd name="connsiteX9" fmla="*/ 1337015 w 2093397"/>
                <a:gd name="connsiteY9" fmla="*/ 1309362 h 1353768"/>
                <a:gd name="connsiteX10" fmla="*/ 958397 w 2093397"/>
                <a:gd name="connsiteY10" fmla="*/ 1311743 h 1353768"/>
                <a:gd name="connsiteX11" fmla="*/ 451190 w 2093397"/>
                <a:gd name="connsiteY11" fmla="*/ 928362 h 1353768"/>
                <a:gd name="connsiteX12" fmla="*/ 36853 w 2093397"/>
                <a:gd name="connsiteY12" fmla="*/ 690237 h 1353768"/>
                <a:gd name="connsiteX13" fmla="*/ 36853 w 2093397"/>
                <a:gd name="connsiteY13" fmla="*/ 618800 h 1353768"/>
                <a:gd name="connsiteX0" fmla="*/ 36853 w 2093397"/>
                <a:gd name="connsiteY0" fmla="*/ 618233 h 1353201"/>
                <a:gd name="connsiteX1" fmla="*/ 298790 w 2093397"/>
                <a:gd name="connsiteY1" fmla="*/ 475358 h 1353201"/>
                <a:gd name="connsiteX2" fmla="*/ 1287010 w 2093397"/>
                <a:gd name="connsiteY2" fmla="*/ 1489 h 1353201"/>
                <a:gd name="connsiteX3" fmla="*/ 2075203 w 2093397"/>
                <a:gd name="connsiteY3" fmla="*/ 368202 h 1353201"/>
                <a:gd name="connsiteX4" fmla="*/ 1788404 w 2093397"/>
                <a:gd name="connsiteY4" fmla="*/ 569844 h 1353201"/>
                <a:gd name="connsiteX5" fmla="*/ 1175090 w 2093397"/>
                <a:gd name="connsiteY5" fmla="*/ 251520 h 1353201"/>
                <a:gd name="connsiteX6" fmla="*/ 586921 w 2093397"/>
                <a:gd name="connsiteY6" fmla="*/ 649189 h 1353201"/>
                <a:gd name="connsiteX7" fmla="*/ 794090 w 2093397"/>
                <a:gd name="connsiteY7" fmla="*/ 1065908 h 1353201"/>
                <a:gd name="connsiteX8" fmla="*/ 1227478 w 2093397"/>
                <a:gd name="connsiteY8" fmla="*/ 1118295 h 1353201"/>
                <a:gd name="connsiteX9" fmla="*/ 1337015 w 2093397"/>
                <a:gd name="connsiteY9" fmla="*/ 1308795 h 1353201"/>
                <a:gd name="connsiteX10" fmla="*/ 958397 w 2093397"/>
                <a:gd name="connsiteY10" fmla="*/ 1311176 h 1353201"/>
                <a:gd name="connsiteX11" fmla="*/ 451190 w 2093397"/>
                <a:gd name="connsiteY11" fmla="*/ 927795 h 1353201"/>
                <a:gd name="connsiteX12" fmla="*/ 36853 w 2093397"/>
                <a:gd name="connsiteY12" fmla="*/ 689670 h 1353201"/>
                <a:gd name="connsiteX13" fmla="*/ 36853 w 2093397"/>
                <a:gd name="connsiteY13" fmla="*/ 618233 h 1353201"/>
                <a:gd name="connsiteX0" fmla="*/ 36853 w 2093397"/>
                <a:gd name="connsiteY0" fmla="*/ 618233 h 1353201"/>
                <a:gd name="connsiteX1" fmla="*/ 298790 w 2093397"/>
                <a:gd name="connsiteY1" fmla="*/ 475358 h 1353201"/>
                <a:gd name="connsiteX2" fmla="*/ 1287010 w 2093397"/>
                <a:gd name="connsiteY2" fmla="*/ 1489 h 1353201"/>
                <a:gd name="connsiteX3" fmla="*/ 2075203 w 2093397"/>
                <a:gd name="connsiteY3" fmla="*/ 368202 h 1353201"/>
                <a:gd name="connsiteX4" fmla="*/ 1788404 w 2093397"/>
                <a:gd name="connsiteY4" fmla="*/ 569844 h 1353201"/>
                <a:gd name="connsiteX5" fmla="*/ 1175090 w 2093397"/>
                <a:gd name="connsiteY5" fmla="*/ 251520 h 1353201"/>
                <a:gd name="connsiteX6" fmla="*/ 586921 w 2093397"/>
                <a:gd name="connsiteY6" fmla="*/ 649189 h 1353201"/>
                <a:gd name="connsiteX7" fmla="*/ 794090 w 2093397"/>
                <a:gd name="connsiteY7" fmla="*/ 1065908 h 1353201"/>
                <a:gd name="connsiteX8" fmla="*/ 1227478 w 2093397"/>
                <a:gd name="connsiteY8" fmla="*/ 1118295 h 1353201"/>
                <a:gd name="connsiteX9" fmla="*/ 1337015 w 2093397"/>
                <a:gd name="connsiteY9" fmla="*/ 1308795 h 1353201"/>
                <a:gd name="connsiteX10" fmla="*/ 958397 w 2093397"/>
                <a:gd name="connsiteY10" fmla="*/ 1311176 h 1353201"/>
                <a:gd name="connsiteX11" fmla="*/ 451190 w 2093397"/>
                <a:gd name="connsiteY11" fmla="*/ 927795 h 1353201"/>
                <a:gd name="connsiteX12" fmla="*/ 36853 w 2093397"/>
                <a:gd name="connsiteY12" fmla="*/ 689670 h 1353201"/>
                <a:gd name="connsiteX13" fmla="*/ 36853 w 2093397"/>
                <a:gd name="connsiteY13" fmla="*/ 618233 h 1353201"/>
                <a:gd name="connsiteX0" fmla="*/ 36853 w 2076587"/>
                <a:gd name="connsiteY0" fmla="*/ 618351 h 1353319"/>
                <a:gd name="connsiteX1" fmla="*/ 298790 w 2076587"/>
                <a:gd name="connsiteY1" fmla="*/ 475476 h 1353319"/>
                <a:gd name="connsiteX2" fmla="*/ 1287010 w 2076587"/>
                <a:gd name="connsiteY2" fmla="*/ 1607 h 1353319"/>
                <a:gd name="connsiteX3" fmla="*/ 2075203 w 2076587"/>
                <a:gd name="connsiteY3" fmla="*/ 368320 h 1353319"/>
                <a:gd name="connsiteX4" fmla="*/ 1788404 w 2076587"/>
                <a:gd name="connsiteY4" fmla="*/ 569962 h 1353319"/>
                <a:gd name="connsiteX5" fmla="*/ 1175090 w 2076587"/>
                <a:gd name="connsiteY5" fmla="*/ 251638 h 1353319"/>
                <a:gd name="connsiteX6" fmla="*/ 586921 w 2076587"/>
                <a:gd name="connsiteY6" fmla="*/ 649307 h 1353319"/>
                <a:gd name="connsiteX7" fmla="*/ 794090 w 2076587"/>
                <a:gd name="connsiteY7" fmla="*/ 1066026 h 1353319"/>
                <a:gd name="connsiteX8" fmla="*/ 1227478 w 2076587"/>
                <a:gd name="connsiteY8" fmla="*/ 1118413 h 1353319"/>
                <a:gd name="connsiteX9" fmla="*/ 1337015 w 2076587"/>
                <a:gd name="connsiteY9" fmla="*/ 1308913 h 1353319"/>
                <a:gd name="connsiteX10" fmla="*/ 958397 w 2076587"/>
                <a:gd name="connsiteY10" fmla="*/ 1311294 h 1353319"/>
                <a:gd name="connsiteX11" fmla="*/ 451190 w 2076587"/>
                <a:gd name="connsiteY11" fmla="*/ 927913 h 1353319"/>
                <a:gd name="connsiteX12" fmla="*/ 36853 w 2076587"/>
                <a:gd name="connsiteY12" fmla="*/ 689788 h 1353319"/>
                <a:gd name="connsiteX13" fmla="*/ 36853 w 2076587"/>
                <a:gd name="connsiteY13" fmla="*/ 618351 h 1353319"/>
                <a:gd name="connsiteX0" fmla="*/ 36853 w 2077167"/>
                <a:gd name="connsiteY0" fmla="*/ 618244 h 1353212"/>
                <a:gd name="connsiteX1" fmla="*/ 298790 w 2077167"/>
                <a:gd name="connsiteY1" fmla="*/ 475369 h 1353212"/>
                <a:gd name="connsiteX2" fmla="*/ 1287010 w 2077167"/>
                <a:gd name="connsiteY2" fmla="*/ 1500 h 1353212"/>
                <a:gd name="connsiteX3" fmla="*/ 2075203 w 2077167"/>
                <a:gd name="connsiteY3" fmla="*/ 368213 h 1353212"/>
                <a:gd name="connsiteX4" fmla="*/ 1788404 w 2077167"/>
                <a:gd name="connsiteY4" fmla="*/ 569855 h 1353212"/>
                <a:gd name="connsiteX5" fmla="*/ 1175090 w 2077167"/>
                <a:gd name="connsiteY5" fmla="*/ 251531 h 1353212"/>
                <a:gd name="connsiteX6" fmla="*/ 586921 w 2077167"/>
                <a:gd name="connsiteY6" fmla="*/ 649200 h 1353212"/>
                <a:gd name="connsiteX7" fmla="*/ 794090 w 2077167"/>
                <a:gd name="connsiteY7" fmla="*/ 1065919 h 1353212"/>
                <a:gd name="connsiteX8" fmla="*/ 1227478 w 2077167"/>
                <a:gd name="connsiteY8" fmla="*/ 1118306 h 1353212"/>
                <a:gd name="connsiteX9" fmla="*/ 1337015 w 2077167"/>
                <a:gd name="connsiteY9" fmla="*/ 1308806 h 1353212"/>
                <a:gd name="connsiteX10" fmla="*/ 958397 w 2077167"/>
                <a:gd name="connsiteY10" fmla="*/ 1311187 h 1353212"/>
                <a:gd name="connsiteX11" fmla="*/ 451190 w 2077167"/>
                <a:gd name="connsiteY11" fmla="*/ 927806 h 1353212"/>
                <a:gd name="connsiteX12" fmla="*/ 36853 w 2077167"/>
                <a:gd name="connsiteY12" fmla="*/ 689681 h 1353212"/>
                <a:gd name="connsiteX13" fmla="*/ 36853 w 2077167"/>
                <a:gd name="connsiteY13" fmla="*/ 618244 h 1353212"/>
                <a:gd name="connsiteX0" fmla="*/ 36853 w 2076153"/>
                <a:gd name="connsiteY0" fmla="*/ 618245 h 1353213"/>
                <a:gd name="connsiteX1" fmla="*/ 298790 w 2076153"/>
                <a:gd name="connsiteY1" fmla="*/ 475370 h 1353213"/>
                <a:gd name="connsiteX2" fmla="*/ 1287010 w 2076153"/>
                <a:gd name="connsiteY2" fmla="*/ 1501 h 1353213"/>
                <a:gd name="connsiteX3" fmla="*/ 2075203 w 2076153"/>
                <a:gd name="connsiteY3" fmla="*/ 368214 h 1353213"/>
                <a:gd name="connsiteX4" fmla="*/ 1788404 w 2076153"/>
                <a:gd name="connsiteY4" fmla="*/ 569856 h 1353213"/>
                <a:gd name="connsiteX5" fmla="*/ 1175090 w 2076153"/>
                <a:gd name="connsiteY5" fmla="*/ 251532 h 1353213"/>
                <a:gd name="connsiteX6" fmla="*/ 586921 w 2076153"/>
                <a:gd name="connsiteY6" fmla="*/ 649201 h 1353213"/>
                <a:gd name="connsiteX7" fmla="*/ 794090 w 2076153"/>
                <a:gd name="connsiteY7" fmla="*/ 1065920 h 1353213"/>
                <a:gd name="connsiteX8" fmla="*/ 1227478 w 2076153"/>
                <a:gd name="connsiteY8" fmla="*/ 1118307 h 1353213"/>
                <a:gd name="connsiteX9" fmla="*/ 1337015 w 2076153"/>
                <a:gd name="connsiteY9" fmla="*/ 1308807 h 1353213"/>
                <a:gd name="connsiteX10" fmla="*/ 958397 w 2076153"/>
                <a:gd name="connsiteY10" fmla="*/ 1311188 h 1353213"/>
                <a:gd name="connsiteX11" fmla="*/ 451190 w 2076153"/>
                <a:gd name="connsiteY11" fmla="*/ 927807 h 1353213"/>
                <a:gd name="connsiteX12" fmla="*/ 36853 w 2076153"/>
                <a:gd name="connsiteY12" fmla="*/ 689682 h 1353213"/>
                <a:gd name="connsiteX13" fmla="*/ 36853 w 2076153"/>
                <a:gd name="connsiteY13" fmla="*/ 618245 h 1353213"/>
                <a:gd name="connsiteX0" fmla="*/ 36853 w 2075884"/>
                <a:gd name="connsiteY0" fmla="*/ 618245 h 1353213"/>
                <a:gd name="connsiteX1" fmla="*/ 298790 w 2075884"/>
                <a:gd name="connsiteY1" fmla="*/ 475370 h 1353213"/>
                <a:gd name="connsiteX2" fmla="*/ 1287010 w 2075884"/>
                <a:gd name="connsiteY2" fmla="*/ 1501 h 1353213"/>
                <a:gd name="connsiteX3" fmla="*/ 2075203 w 2075884"/>
                <a:gd name="connsiteY3" fmla="*/ 368214 h 1353213"/>
                <a:gd name="connsiteX4" fmla="*/ 1788404 w 2075884"/>
                <a:gd name="connsiteY4" fmla="*/ 569856 h 1353213"/>
                <a:gd name="connsiteX5" fmla="*/ 1175090 w 2075884"/>
                <a:gd name="connsiteY5" fmla="*/ 251532 h 1353213"/>
                <a:gd name="connsiteX6" fmla="*/ 586921 w 2075884"/>
                <a:gd name="connsiteY6" fmla="*/ 649201 h 1353213"/>
                <a:gd name="connsiteX7" fmla="*/ 794090 w 2075884"/>
                <a:gd name="connsiteY7" fmla="*/ 1065920 h 1353213"/>
                <a:gd name="connsiteX8" fmla="*/ 1227478 w 2075884"/>
                <a:gd name="connsiteY8" fmla="*/ 1118307 h 1353213"/>
                <a:gd name="connsiteX9" fmla="*/ 1337015 w 2075884"/>
                <a:gd name="connsiteY9" fmla="*/ 1308807 h 1353213"/>
                <a:gd name="connsiteX10" fmla="*/ 958397 w 2075884"/>
                <a:gd name="connsiteY10" fmla="*/ 1311188 h 1353213"/>
                <a:gd name="connsiteX11" fmla="*/ 451190 w 2075884"/>
                <a:gd name="connsiteY11" fmla="*/ 927807 h 1353213"/>
                <a:gd name="connsiteX12" fmla="*/ 36853 w 2075884"/>
                <a:gd name="connsiteY12" fmla="*/ 689682 h 1353213"/>
                <a:gd name="connsiteX13" fmla="*/ 36853 w 2075884"/>
                <a:gd name="connsiteY13" fmla="*/ 618245 h 1353213"/>
                <a:gd name="connsiteX0" fmla="*/ 36853 w 2075884"/>
                <a:gd name="connsiteY0" fmla="*/ 617044 h 1352012"/>
                <a:gd name="connsiteX1" fmla="*/ 298790 w 2075884"/>
                <a:gd name="connsiteY1" fmla="*/ 474169 h 1352012"/>
                <a:gd name="connsiteX2" fmla="*/ 1287010 w 2075884"/>
                <a:gd name="connsiteY2" fmla="*/ 300 h 1352012"/>
                <a:gd name="connsiteX3" fmla="*/ 2075203 w 2075884"/>
                <a:gd name="connsiteY3" fmla="*/ 367013 h 1352012"/>
                <a:gd name="connsiteX4" fmla="*/ 1788404 w 2075884"/>
                <a:gd name="connsiteY4" fmla="*/ 568655 h 1352012"/>
                <a:gd name="connsiteX5" fmla="*/ 1175090 w 2075884"/>
                <a:gd name="connsiteY5" fmla="*/ 250331 h 1352012"/>
                <a:gd name="connsiteX6" fmla="*/ 586921 w 2075884"/>
                <a:gd name="connsiteY6" fmla="*/ 648000 h 1352012"/>
                <a:gd name="connsiteX7" fmla="*/ 794090 w 2075884"/>
                <a:gd name="connsiteY7" fmla="*/ 1064719 h 1352012"/>
                <a:gd name="connsiteX8" fmla="*/ 1227478 w 2075884"/>
                <a:gd name="connsiteY8" fmla="*/ 1117106 h 1352012"/>
                <a:gd name="connsiteX9" fmla="*/ 1337015 w 2075884"/>
                <a:gd name="connsiteY9" fmla="*/ 1307606 h 1352012"/>
                <a:gd name="connsiteX10" fmla="*/ 958397 w 2075884"/>
                <a:gd name="connsiteY10" fmla="*/ 1309987 h 1352012"/>
                <a:gd name="connsiteX11" fmla="*/ 451190 w 2075884"/>
                <a:gd name="connsiteY11" fmla="*/ 926606 h 1352012"/>
                <a:gd name="connsiteX12" fmla="*/ 36853 w 2075884"/>
                <a:gd name="connsiteY12" fmla="*/ 688481 h 1352012"/>
                <a:gd name="connsiteX13" fmla="*/ 36853 w 2075884"/>
                <a:gd name="connsiteY13" fmla="*/ 617044 h 1352012"/>
                <a:gd name="connsiteX0" fmla="*/ 36853 w 2075884"/>
                <a:gd name="connsiteY0" fmla="*/ 617044 h 1352012"/>
                <a:gd name="connsiteX1" fmla="*/ 298790 w 2075884"/>
                <a:gd name="connsiteY1" fmla="*/ 474169 h 1352012"/>
                <a:gd name="connsiteX2" fmla="*/ 1287010 w 2075884"/>
                <a:gd name="connsiteY2" fmla="*/ 300 h 1352012"/>
                <a:gd name="connsiteX3" fmla="*/ 2075203 w 2075884"/>
                <a:gd name="connsiteY3" fmla="*/ 367013 h 1352012"/>
                <a:gd name="connsiteX4" fmla="*/ 1788404 w 2075884"/>
                <a:gd name="connsiteY4" fmla="*/ 568655 h 1352012"/>
                <a:gd name="connsiteX5" fmla="*/ 1175090 w 2075884"/>
                <a:gd name="connsiteY5" fmla="*/ 250331 h 1352012"/>
                <a:gd name="connsiteX6" fmla="*/ 586921 w 2075884"/>
                <a:gd name="connsiteY6" fmla="*/ 648000 h 1352012"/>
                <a:gd name="connsiteX7" fmla="*/ 794090 w 2075884"/>
                <a:gd name="connsiteY7" fmla="*/ 1064719 h 1352012"/>
                <a:gd name="connsiteX8" fmla="*/ 1227478 w 2075884"/>
                <a:gd name="connsiteY8" fmla="*/ 1117106 h 1352012"/>
                <a:gd name="connsiteX9" fmla="*/ 1337015 w 2075884"/>
                <a:gd name="connsiteY9" fmla="*/ 1307606 h 1352012"/>
                <a:gd name="connsiteX10" fmla="*/ 958397 w 2075884"/>
                <a:gd name="connsiteY10" fmla="*/ 1309987 h 1352012"/>
                <a:gd name="connsiteX11" fmla="*/ 451190 w 2075884"/>
                <a:gd name="connsiteY11" fmla="*/ 926606 h 1352012"/>
                <a:gd name="connsiteX12" fmla="*/ 36853 w 2075884"/>
                <a:gd name="connsiteY12" fmla="*/ 688481 h 1352012"/>
                <a:gd name="connsiteX13" fmla="*/ 36853 w 2075884"/>
                <a:gd name="connsiteY13" fmla="*/ 617044 h 1352012"/>
                <a:gd name="connsiteX0" fmla="*/ 36853 w 2075245"/>
                <a:gd name="connsiteY0" fmla="*/ 617034 h 1352002"/>
                <a:gd name="connsiteX1" fmla="*/ 298790 w 2075245"/>
                <a:gd name="connsiteY1" fmla="*/ 474159 h 1352002"/>
                <a:gd name="connsiteX2" fmla="*/ 1287010 w 2075245"/>
                <a:gd name="connsiteY2" fmla="*/ 290 h 1352002"/>
                <a:gd name="connsiteX3" fmla="*/ 2075203 w 2075245"/>
                <a:gd name="connsiteY3" fmla="*/ 367003 h 1352002"/>
                <a:gd name="connsiteX4" fmla="*/ 1788404 w 2075245"/>
                <a:gd name="connsiteY4" fmla="*/ 568645 h 1352002"/>
                <a:gd name="connsiteX5" fmla="*/ 1175090 w 2075245"/>
                <a:gd name="connsiteY5" fmla="*/ 250321 h 1352002"/>
                <a:gd name="connsiteX6" fmla="*/ 586921 w 2075245"/>
                <a:gd name="connsiteY6" fmla="*/ 647990 h 1352002"/>
                <a:gd name="connsiteX7" fmla="*/ 794090 w 2075245"/>
                <a:gd name="connsiteY7" fmla="*/ 1064709 h 1352002"/>
                <a:gd name="connsiteX8" fmla="*/ 1227478 w 2075245"/>
                <a:gd name="connsiteY8" fmla="*/ 1117096 h 1352002"/>
                <a:gd name="connsiteX9" fmla="*/ 1337015 w 2075245"/>
                <a:gd name="connsiteY9" fmla="*/ 1307596 h 1352002"/>
                <a:gd name="connsiteX10" fmla="*/ 958397 w 2075245"/>
                <a:gd name="connsiteY10" fmla="*/ 1309977 h 1352002"/>
                <a:gd name="connsiteX11" fmla="*/ 451190 w 2075245"/>
                <a:gd name="connsiteY11" fmla="*/ 926596 h 1352002"/>
                <a:gd name="connsiteX12" fmla="*/ 36853 w 2075245"/>
                <a:gd name="connsiteY12" fmla="*/ 688471 h 1352002"/>
                <a:gd name="connsiteX13" fmla="*/ 36853 w 2075245"/>
                <a:gd name="connsiteY13" fmla="*/ 617034 h 1352002"/>
                <a:gd name="connsiteX0" fmla="*/ 36853 w 2075245"/>
                <a:gd name="connsiteY0" fmla="*/ 617034 h 1352002"/>
                <a:gd name="connsiteX1" fmla="*/ 298790 w 2075245"/>
                <a:gd name="connsiteY1" fmla="*/ 474159 h 1352002"/>
                <a:gd name="connsiteX2" fmla="*/ 1287010 w 2075245"/>
                <a:gd name="connsiteY2" fmla="*/ 290 h 1352002"/>
                <a:gd name="connsiteX3" fmla="*/ 2075203 w 2075245"/>
                <a:gd name="connsiteY3" fmla="*/ 367003 h 1352002"/>
                <a:gd name="connsiteX4" fmla="*/ 1788404 w 2075245"/>
                <a:gd name="connsiteY4" fmla="*/ 568645 h 1352002"/>
                <a:gd name="connsiteX5" fmla="*/ 1175090 w 2075245"/>
                <a:gd name="connsiteY5" fmla="*/ 250321 h 1352002"/>
                <a:gd name="connsiteX6" fmla="*/ 586921 w 2075245"/>
                <a:gd name="connsiteY6" fmla="*/ 647990 h 1352002"/>
                <a:gd name="connsiteX7" fmla="*/ 794090 w 2075245"/>
                <a:gd name="connsiteY7" fmla="*/ 1064709 h 1352002"/>
                <a:gd name="connsiteX8" fmla="*/ 1227478 w 2075245"/>
                <a:gd name="connsiteY8" fmla="*/ 1117096 h 1352002"/>
                <a:gd name="connsiteX9" fmla="*/ 1337015 w 2075245"/>
                <a:gd name="connsiteY9" fmla="*/ 1307596 h 1352002"/>
                <a:gd name="connsiteX10" fmla="*/ 958397 w 2075245"/>
                <a:gd name="connsiteY10" fmla="*/ 1309977 h 1352002"/>
                <a:gd name="connsiteX11" fmla="*/ 451190 w 2075245"/>
                <a:gd name="connsiteY11" fmla="*/ 926596 h 1352002"/>
                <a:gd name="connsiteX12" fmla="*/ 36853 w 2075245"/>
                <a:gd name="connsiteY12" fmla="*/ 688471 h 1352002"/>
                <a:gd name="connsiteX13" fmla="*/ 36853 w 2075245"/>
                <a:gd name="connsiteY13" fmla="*/ 617034 h 1352002"/>
                <a:gd name="connsiteX0" fmla="*/ 36853 w 2075245"/>
                <a:gd name="connsiteY0" fmla="*/ 617034 h 1352002"/>
                <a:gd name="connsiteX1" fmla="*/ 298790 w 2075245"/>
                <a:gd name="connsiteY1" fmla="*/ 474159 h 1352002"/>
                <a:gd name="connsiteX2" fmla="*/ 1287010 w 2075245"/>
                <a:gd name="connsiteY2" fmla="*/ 290 h 1352002"/>
                <a:gd name="connsiteX3" fmla="*/ 2075203 w 2075245"/>
                <a:gd name="connsiteY3" fmla="*/ 367003 h 1352002"/>
                <a:gd name="connsiteX4" fmla="*/ 1788404 w 2075245"/>
                <a:gd name="connsiteY4" fmla="*/ 568645 h 1352002"/>
                <a:gd name="connsiteX5" fmla="*/ 1175090 w 2075245"/>
                <a:gd name="connsiteY5" fmla="*/ 250321 h 1352002"/>
                <a:gd name="connsiteX6" fmla="*/ 586921 w 2075245"/>
                <a:gd name="connsiteY6" fmla="*/ 647990 h 1352002"/>
                <a:gd name="connsiteX7" fmla="*/ 794090 w 2075245"/>
                <a:gd name="connsiteY7" fmla="*/ 1064709 h 1352002"/>
                <a:gd name="connsiteX8" fmla="*/ 1227478 w 2075245"/>
                <a:gd name="connsiteY8" fmla="*/ 1117096 h 1352002"/>
                <a:gd name="connsiteX9" fmla="*/ 1337015 w 2075245"/>
                <a:gd name="connsiteY9" fmla="*/ 1307596 h 1352002"/>
                <a:gd name="connsiteX10" fmla="*/ 958397 w 2075245"/>
                <a:gd name="connsiteY10" fmla="*/ 1309977 h 1352002"/>
                <a:gd name="connsiteX11" fmla="*/ 451190 w 2075245"/>
                <a:gd name="connsiteY11" fmla="*/ 926596 h 1352002"/>
                <a:gd name="connsiteX12" fmla="*/ 36853 w 2075245"/>
                <a:gd name="connsiteY12" fmla="*/ 688471 h 1352002"/>
                <a:gd name="connsiteX13" fmla="*/ 36853 w 2075245"/>
                <a:gd name="connsiteY13" fmla="*/ 617034 h 1352002"/>
                <a:gd name="connsiteX0" fmla="*/ 36853 w 2075245"/>
                <a:gd name="connsiteY0" fmla="*/ 617034 h 1352002"/>
                <a:gd name="connsiteX1" fmla="*/ 298790 w 2075245"/>
                <a:gd name="connsiteY1" fmla="*/ 474159 h 1352002"/>
                <a:gd name="connsiteX2" fmla="*/ 1287010 w 2075245"/>
                <a:gd name="connsiteY2" fmla="*/ 290 h 1352002"/>
                <a:gd name="connsiteX3" fmla="*/ 2075203 w 2075245"/>
                <a:gd name="connsiteY3" fmla="*/ 367003 h 1352002"/>
                <a:gd name="connsiteX4" fmla="*/ 1788404 w 2075245"/>
                <a:gd name="connsiteY4" fmla="*/ 568645 h 1352002"/>
                <a:gd name="connsiteX5" fmla="*/ 1175090 w 2075245"/>
                <a:gd name="connsiteY5" fmla="*/ 250321 h 1352002"/>
                <a:gd name="connsiteX6" fmla="*/ 586921 w 2075245"/>
                <a:gd name="connsiteY6" fmla="*/ 647990 h 1352002"/>
                <a:gd name="connsiteX7" fmla="*/ 794090 w 2075245"/>
                <a:gd name="connsiteY7" fmla="*/ 1064709 h 1352002"/>
                <a:gd name="connsiteX8" fmla="*/ 1227478 w 2075245"/>
                <a:gd name="connsiteY8" fmla="*/ 1117096 h 1352002"/>
                <a:gd name="connsiteX9" fmla="*/ 1337015 w 2075245"/>
                <a:gd name="connsiteY9" fmla="*/ 1307596 h 1352002"/>
                <a:gd name="connsiteX10" fmla="*/ 958397 w 2075245"/>
                <a:gd name="connsiteY10" fmla="*/ 1309977 h 1352002"/>
                <a:gd name="connsiteX11" fmla="*/ 451190 w 2075245"/>
                <a:gd name="connsiteY11" fmla="*/ 926596 h 1352002"/>
                <a:gd name="connsiteX12" fmla="*/ 36853 w 2075245"/>
                <a:gd name="connsiteY12" fmla="*/ 688471 h 1352002"/>
                <a:gd name="connsiteX13" fmla="*/ 36853 w 2075245"/>
                <a:gd name="connsiteY13" fmla="*/ 617034 h 1352002"/>
                <a:gd name="connsiteX0" fmla="*/ 36853 w 2075231"/>
                <a:gd name="connsiteY0" fmla="*/ 617034 h 1352002"/>
                <a:gd name="connsiteX1" fmla="*/ 298790 w 2075231"/>
                <a:gd name="connsiteY1" fmla="*/ 474159 h 1352002"/>
                <a:gd name="connsiteX2" fmla="*/ 1287010 w 2075231"/>
                <a:gd name="connsiteY2" fmla="*/ 290 h 1352002"/>
                <a:gd name="connsiteX3" fmla="*/ 2075203 w 2075231"/>
                <a:gd name="connsiteY3" fmla="*/ 367003 h 1352002"/>
                <a:gd name="connsiteX4" fmla="*/ 1788404 w 2075231"/>
                <a:gd name="connsiteY4" fmla="*/ 568645 h 1352002"/>
                <a:gd name="connsiteX5" fmla="*/ 1175090 w 2075231"/>
                <a:gd name="connsiteY5" fmla="*/ 250321 h 1352002"/>
                <a:gd name="connsiteX6" fmla="*/ 586921 w 2075231"/>
                <a:gd name="connsiteY6" fmla="*/ 647990 h 1352002"/>
                <a:gd name="connsiteX7" fmla="*/ 794090 w 2075231"/>
                <a:gd name="connsiteY7" fmla="*/ 1064709 h 1352002"/>
                <a:gd name="connsiteX8" fmla="*/ 1227478 w 2075231"/>
                <a:gd name="connsiteY8" fmla="*/ 1117096 h 1352002"/>
                <a:gd name="connsiteX9" fmla="*/ 1337015 w 2075231"/>
                <a:gd name="connsiteY9" fmla="*/ 1307596 h 1352002"/>
                <a:gd name="connsiteX10" fmla="*/ 958397 w 2075231"/>
                <a:gd name="connsiteY10" fmla="*/ 1309977 h 1352002"/>
                <a:gd name="connsiteX11" fmla="*/ 451190 w 2075231"/>
                <a:gd name="connsiteY11" fmla="*/ 926596 h 1352002"/>
                <a:gd name="connsiteX12" fmla="*/ 36853 w 2075231"/>
                <a:gd name="connsiteY12" fmla="*/ 688471 h 1352002"/>
                <a:gd name="connsiteX13" fmla="*/ 36853 w 2075231"/>
                <a:gd name="connsiteY13" fmla="*/ 617034 h 1352002"/>
                <a:gd name="connsiteX0" fmla="*/ 36853 w 2075233"/>
                <a:gd name="connsiteY0" fmla="*/ 616922 h 1351890"/>
                <a:gd name="connsiteX1" fmla="*/ 298790 w 2075233"/>
                <a:gd name="connsiteY1" fmla="*/ 474047 h 1351890"/>
                <a:gd name="connsiteX2" fmla="*/ 1287010 w 2075233"/>
                <a:gd name="connsiteY2" fmla="*/ 178 h 1351890"/>
                <a:gd name="connsiteX3" fmla="*/ 2075203 w 2075233"/>
                <a:gd name="connsiteY3" fmla="*/ 366891 h 1351890"/>
                <a:gd name="connsiteX4" fmla="*/ 1788404 w 2075233"/>
                <a:gd name="connsiteY4" fmla="*/ 568533 h 1351890"/>
                <a:gd name="connsiteX5" fmla="*/ 1175090 w 2075233"/>
                <a:gd name="connsiteY5" fmla="*/ 250209 h 1351890"/>
                <a:gd name="connsiteX6" fmla="*/ 586921 w 2075233"/>
                <a:gd name="connsiteY6" fmla="*/ 647878 h 1351890"/>
                <a:gd name="connsiteX7" fmla="*/ 794090 w 2075233"/>
                <a:gd name="connsiteY7" fmla="*/ 1064597 h 1351890"/>
                <a:gd name="connsiteX8" fmla="*/ 1227478 w 2075233"/>
                <a:gd name="connsiteY8" fmla="*/ 1116984 h 1351890"/>
                <a:gd name="connsiteX9" fmla="*/ 1337015 w 2075233"/>
                <a:gd name="connsiteY9" fmla="*/ 1307484 h 1351890"/>
                <a:gd name="connsiteX10" fmla="*/ 958397 w 2075233"/>
                <a:gd name="connsiteY10" fmla="*/ 1309865 h 1351890"/>
                <a:gd name="connsiteX11" fmla="*/ 451190 w 2075233"/>
                <a:gd name="connsiteY11" fmla="*/ 926484 h 1351890"/>
                <a:gd name="connsiteX12" fmla="*/ 36853 w 2075233"/>
                <a:gd name="connsiteY12" fmla="*/ 688359 h 1351890"/>
                <a:gd name="connsiteX13" fmla="*/ 36853 w 2075233"/>
                <a:gd name="connsiteY13" fmla="*/ 616922 h 1351890"/>
                <a:gd name="connsiteX0" fmla="*/ 36853 w 2075233"/>
                <a:gd name="connsiteY0" fmla="*/ 616922 h 1351890"/>
                <a:gd name="connsiteX1" fmla="*/ 298790 w 2075233"/>
                <a:gd name="connsiteY1" fmla="*/ 474047 h 1351890"/>
                <a:gd name="connsiteX2" fmla="*/ 1287010 w 2075233"/>
                <a:gd name="connsiteY2" fmla="*/ 178 h 1351890"/>
                <a:gd name="connsiteX3" fmla="*/ 2075203 w 2075233"/>
                <a:gd name="connsiteY3" fmla="*/ 366891 h 1351890"/>
                <a:gd name="connsiteX4" fmla="*/ 1788404 w 2075233"/>
                <a:gd name="connsiteY4" fmla="*/ 568533 h 1351890"/>
                <a:gd name="connsiteX5" fmla="*/ 1175090 w 2075233"/>
                <a:gd name="connsiteY5" fmla="*/ 250209 h 1351890"/>
                <a:gd name="connsiteX6" fmla="*/ 586921 w 2075233"/>
                <a:gd name="connsiteY6" fmla="*/ 647878 h 1351890"/>
                <a:gd name="connsiteX7" fmla="*/ 794090 w 2075233"/>
                <a:gd name="connsiteY7" fmla="*/ 1064597 h 1351890"/>
                <a:gd name="connsiteX8" fmla="*/ 1227478 w 2075233"/>
                <a:gd name="connsiteY8" fmla="*/ 1116984 h 1351890"/>
                <a:gd name="connsiteX9" fmla="*/ 1337015 w 2075233"/>
                <a:gd name="connsiteY9" fmla="*/ 1307484 h 1351890"/>
                <a:gd name="connsiteX10" fmla="*/ 958397 w 2075233"/>
                <a:gd name="connsiteY10" fmla="*/ 1309865 h 1351890"/>
                <a:gd name="connsiteX11" fmla="*/ 451190 w 2075233"/>
                <a:gd name="connsiteY11" fmla="*/ 926484 h 1351890"/>
                <a:gd name="connsiteX12" fmla="*/ 36853 w 2075233"/>
                <a:gd name="connsiteY12" fmla="*/ 688359 h 1351890"/>
                <a:gd name="connsiteX13" fmla="*/ 36853 w 2075233"/>
                <a:gd name="connsiteY13" fmla="*/ 616922 h 1351890"/>
                <a:gd name="connsiteX0" fmla="*/ 36853 w 2075233"/>
                <a:gd name="connsiteY0" fmla="*/ 616922 h 1351890"/>
                <a:gd name="connsiteX1" fmla="*/ 298790 w 2075233"/>
                <a:gd name="connsiteY1" fmla="*/ 474047 h 1351890"/>
                <a:gd name="connsiteX2" fmla="*/ 1287010 w 2075233"/>
                <a:gd name="connsiteY2" fmla="*/ 178 h 1351890"/>
                <a:gd name="connsiteX3" fmla="*/ 2075203 w 2075233"/>
                <a:gd name="connsiteY3" fmla="*/ 366891 h 1351890"/>
                <a:gd name="connsiteX4" fmla="*/ 1788404 w 2075233"/>
                <a:gd name="connsiteY4" fmla="*/ 568533 h 1351890"/>
                <a:gd name="connsiteX5" fmla="*/ 1175090 w 2075233"/>
                <a:gd name="connsiteY5" fmla="*/ 250209 h 1351890"/>
                <a:gd name="connsiteX6" fmla="*/ 586921 w 2075233"/>
                <a:gd name="connsiteY6" fmla="*/ 647878 h 1351890"/>
                <a:gd name="connsiteX7" fmla="*/ 794090 w 2075233"/>
                <a:gd name="connsiteY7" fmla="*/ 1064597 h 1351890"/>
                <a:gd name="connsiteX8" fmla="*/ 1227478 w 2075233"/>
                <a:gd name="connsiteY8" fmla="*/ 1116984 h 1351890"/>
                <a:gd name="connsiteX9" fmla="*/ 1337015 w 2075233"/>
                <a:gd name="connsiteY9" fmla="*/ 1307484 h 1351890"/>
                <a:gd name="connsiteX10" fmla="*/ 958397 w 2075233"/>
                <a:gd name="connsiteY10" fmla="*/ 1309865 h 1351890"/>
                <a:gd name="connsiteX11" fmla="*/ 451190 w 2075233"/>
                <a:gd name="connsiteY11" fmla="*/ 926484 h 1351890"/>
                <a:gd name="connsiteX12" fmla="*/ 36853 w 2075233"/>
                <a:gd name="connsiteY12" fmla="*/ 688359 h 1351890"/>
                <a:gd name="connsiteX13" fmla="*/ 36853 w 2075233"/>
                <a:gd name="connsiteY13" fmla="*/ 616922 h 1351890"/>
                <a:gd name="connsiteX0" fmla="*/ 36853 w 2075233"/>
                <a:gd name="connsiteY0" fmla="*/ 616922 h 1351890"/>
                <a:gd name="connsiteX1" fmla="*/ 298790 w 2075233"/>
                <a:gd name="connsiteY1" fmla="*/ 474047 h 1351890"/>
                <a:gd name="connsiteX2" fmla="*/ 1287010 w 2075233"/>
                <a:gd name="connsiteY2" fmla="*/ 178 h 1351890"/>
                <a:gd name="connsiteX3" fmla="*/ 2075203 w 2075233"/>
                <a:gd name="connsiteY3" fmla="*/ 366891 h 1351890"/>
                <a:gd name="connsiteX4" fmla="*/ 1788404 w 2075233"/>
                <a:gd name="connsiteY4" fmla="*/ 568533 h 1351890"/>
                <a:gd name="connsiteX5" fmla="*/ 1175090 w 2075233"/>
                <a:gd name="connsiteY5" fmla="*/ 250209 h 1351890"/>
                <a:gd name="connsiteX6" fmla="*/ 586921 w 2075233"/>
                <a:gd name="connsiteY6" fmla="*/ 647878 h 1351890"/>
                <a:gd name="connsiteX7" fmla="*/ 794090 w 2075233"/>
                <a:gd name="connsiteY7" fmla="*/ 1064597 h 1351890"/>
                <a:gd name="connsiteX8" fmla="*/ 1227478 w 2075233"/>
                <a:gd name="connsiteY8" fmla="*/ 1116984 h 1351890"/>
                <a:gd name="connsiteX9" fmla="*/ 1337015 w 2075233"/>
                <a:gd name="connsiteY9" fmla="*/ 1307484 h 1351890"/>
                <a:gd name="connsiteX10" fmla="*/ 958397 w 2075233"/>
                <a:gd name="connsiteY10" fmla="*/ 1309865 h 1351890"/>
                <a:gd name="connsiteX11" fmla="*/ 451190 w 2075233"/>
                <a:gd name="connsiteY11" fmla="*/ 926484 h 1351890"/>
                <a:gd name="connsiteX12" fmla="*/ 36853 w 2075233"/>
                <a:gd name="connsiteY12" fmla="*/ 688359 h 1351890"/>
                <a:gd name="connsiteX13" fmla="*/ 36853 w 2075233"/>
                <a:gd name="connsiteY13" fmla="*/ 616922 h 1351890"/>
                <a:gd name="connsiteX0" fmla="*/ 35604 w 2073964"/>
                <a:gd name="connsiteY0" fmla="*/ 617517 h 1352485"/>
                <a:gd name="connsiteX1" fmla="*/ 276110 w 2073964"/>
                <a:gd name="connsiteY1" fmla="*/ 474642 h 1352485"/>
                <a:gd name="connsiteX2" fmla="*/ 1285761 w 2073964"/>
                <a:gd name="connsiteY2" fmla="*/ 773 h 1352485"/>
                <a:gd name="connsiteX3" fmla="*/ 2073954 w 2073964"/>
                <a:gd name="connsiteY3" fmla="*/ 367486 h 1352485"/>
                <a:gd name="connsiteX4" fmla="*/ 1787155 w 2073964"/>
                <a:gd name="connsiteY4" fmla="*/ 569128 h 1352485"/>
                <a:gd name="connsiteX5" fmla="*/ 1173841 w 2073964"/>
                <a:gd name="connsiteY5" fmla="*/ 250804 h 1352485"/>
                <a:gd name="connsiteX6" fmla="*/ 585672 w 2073964"/>
                <a:gd name="connsiteY6" fmla="*/ 648473 h 1352485"/>
                <a:gd name="connsiteX7" fmla="*/ 792841 w 2073964"/>
                <a:gd name="connsiteY7" fmla="*/ 1065192 h 1352485"/>
                <a:gd name="connsiteX8" fmla="*/ 1226229 w 2073964"/>
                <a:gd name="connsiteY8" fmla="*/ 1117579 h 1352485"/>
                <a:gd name="connsiteX9" fmla="*/ 1335766 w 2073964"/>
                <a:gd name="connsiteY9" fmla="*/ 1308079 h 1352485"/>
                <a:gd name="connsiteX10" fmla="*/ 957148 w 2073964"/>
                <a:gd name="connsiteY10" fmla="*/ 1310460 h 1352485"/>
                <a:gd name="connsiteX11" fmla="*/ 449941 w 2073964"/>
                <a:gd name="connsiteY11" fmla="*/ 927079 h 1352485"/>
                <a:gd name="connsiteX12" fmla="*/ 35604 w 2073964"/>
                <a:gd name="connsiteY12" fmla="*/ 688954 h 1352485"/>
                <a:gd name="connsiteX13" fmla="*/ 35604 w 2073964"/>
                <a:gd name="connsiteY13" fmla="*/ 617517 h 1352485"/>
                <a:gd name="connsiteX0" fmla="*/ 35604 w 2073978"/>
                <a:gd name="connsiteY0" fmla="*/ 618201 h 1353169"/>
                <a:gd name="connsiteX1" fmla="*/ 276110 w 2073978"/>
                <a:gd name="connsiteY1" fmla="*/ 475326 h 1353169"/>
                <a:gd name="connsiteX2" fmla="*/ 1285761 w 2073978"/>
                <a:gd name="connsiteY2" fmla="*/ 1457 h 1353169"/>
                <a:gd name="connsiteX3" fmla="*/ 2073954 w 2073978"/>
                <a:gd name="connsiteY3" fmla="*/ 368170 h 1353169"/>
                <a:gd name="connsiteX4" fmla="*/ 1787155 w 2073978"/>
                <a:gd name="connsiteY4" fmla="*/ 569812 h 1353169"/>
                <a:gd name="connsiteX5" fmla="*/ 1173841 w 2073978"/>
                <a:gd name="connsiteY5" fmla="*/ 251488 h 1353169"/>
                <a:gd name="connsiteX6" fmla="*/ 585672 w 2073978"/>
                <a:gd name="connsiteY6" fmla="*/ 649157 h 1353169"/>
                <a:gd name="connsiteX7" fmla="*/ 792841 w 2073978"/>
                <a:gd name="connsiteY7" fmla="*/ 1065876 h 1353169"/>
                <a:gd name="connsiteX8" fmla="*/ 1226229 w 2073978"/>
                <a:gd name="connsiteY8" fmla="*/ 1118263 h 1353169"/>
                <a:gd name="connsiteX9" fmla="*/ 1335766 w 2073978"/>
                <a:gd name="connsiteY9" fmla="*/ 1308763 h 1353169"/>
                <a:gd name="connsiteX10" fmla="*/ 957148 w 2073978"/>
                <a:gd name="connsiteY10" fmla="*/ 1311144 h 1353169"/>
                <a:gd name="connsiteX11" fmla="*/ 449941 w 2073978"/>
                <a:gd name="connsiteY11" fmla="*/ 927763 h 1353169"/>
                <a:gd name="connsiteX12" fmla="*/ 35604 w 2073978"/>
                <a:gd name="connsiteY12" fmla="*/ 689638 h 1353169"/>
                <a:gd name="connsiteX13" fmla="*/ 35604 w 2073978"/>
                <a:gd name="connsiteY13" fmla="*/ 618201 h 1353169"/>
                <a:gd name="connsiteX0" fmla="*/ 35604 w 2073983"/>
                <a:gd name="connsiteY0" fmla="*/ 618759 h 1353727"/>
                <a:gd name="connsiteX1" fmla="*/ 276110 w 2073983"/>
                <a:gd name="connsiteY1" fmla="*/ 475884 h 1353727"/>
                <a:gd name="connsiteX2" fmla="*/ 1285761 w 2073983"/>
                <a:gd name="connsiteY2" fmla="*/ 2015 h 1353727"/>
                <a:gd name="connsiteX3" fmla="*/ 2073954 w 2073983"/>
                <a:gd name="connsiteY3" fmla="*/ 368728 h 1353727"/>
                <a:gd name="connsiteX4" fmla="*/ 1787155 w 2073983"/>
                <a:gd name="connsiteY4" fmla="*/ 570370 h 1353727"/>
                <a:gd name="connsiteX5" fmla="*/ 1173841 w 2073983"/>
                <a:gd name="connsiteY5" fmla="*/ 252046 h 1353727"/>
                <a:gd name="connsiteX6" fmla="*/ 585672 w 2073983"/>
                <a:gd name="connsiteY6" fmla="*/ 649715 h 1353727"/>
                <a:gd name="connsiteX7" fmla="*/ 792841 w 2073983"/>
                <a:gd name="connsiteY7" fmla="*/ 1066434 h 1353727"/>
                <a:gd name="connsiteX8" fmla="*/ 1226229 w 2073983"/>
                <a:gd name="connsiteY8" fmla="*/ 1118821 h 1353727"/>
                <a:gd name="connsiteX9" fmla="*/ 1335766 w 2073983"/>
                <a:gd name="connsiteY9" fmla="*/ 1309321 h 1353727"/>
                <a:gd name="connsiteX10" fmla="*/ 957148 w 2073983"/>
                <a:gd name="connsiteY10" fmla="*/ 1311702 h 1353727"/>
                <a:gd name="connsiteX11" fmla="*/ 449941 w 2073983"/>
                <a:gd name="connsiteY11" fmla="*/ 928321 h 1353727"/>
                <a:gd name="connsiteX12" fmla="*/ 35604 w 2073983"/>
                <a:gd name="connsiteY12" fmla="*/ 690196 h 1353727"/>
                <a:gd name="connsiteX13" fmla="*/ 35604 w 2073983"/>
                <a:gd name="connsiteY13" fmla="*/ 618759 h 1353727"/>
                <a:gd name="connsiteX0" fmla="*/ 35604 w 2073983"/>
                <a:gd name="connsiteY0" fmla="*/ 619731 h 1354699"/>
                <a:gd name="connsiteX1" fmla="*/ 276110 w 2073983"/>
                <a:gd name="connsiteY1" fmla="*/ 476856 h 1354699"/>
                <a:gd name="connsiteX2" fmla="*/ 1285761 w 2073983"/>
                <a:gd name="connsiteY2" fmla="*/ 2987 h 1354699"/>
                <a:gd name="connsiteX3" fmla="*/ 2073954 w 2073983"/>
                <a:gd name="connsiteY3" fmla="*/ 369700 h 1354699"/>
                <a:gd name="connsiteX4" fmla="*/ 1787155 w 2073983"/>
                <a:gd name="connsiteY4" fmla="*/ 571342 h 1354699"/>
                <a:gd name="connsiteX5" fmla="*/ 1173841 w 2073983"/>
                <a:gd name="connsiteY5" fmla="*/ 253018 h 1354699"/>
                <a:gd name="connsiteX6" fmla="*/ 585672 w 2073983"/>
                <a:gd name="connsiteY6" fmla="*/ 650687 h 1354699"/>
                <a:gd name="connsiteX7" fmla="*/ 792841 w 2073983"/>
                <a:gd name="connsiteY7" fmla="*/ 1067406 h 1354699"/>
                <a:gd name="connsiteX8" fmla="*/ 1226229 w 2073983"/>
                <a:gd name="connsiteY8" fmla="*/ 1119793 h 1354699"/>
                <a:gd name="connsiteX9" fmla="*/ 1335766 w 2073983"/>
                <a:gd name="connsiteY9" fmla="*/ 1310293 h 1354699"/>
                <a:gd name="connsiteX10" fmla="*/ 957148 w 2073983"/>
                <a:gd name="connsiteY10" fmla="*/ 1312674 h 1354699"/>
                <a:gd name="connsiteX11" fmla="*/ 449941 w 2073983"/>
                <a:gd name="connsiteY11" fmla="*/ 929293 h 1354699"/>
                <a:gd name="connsiteX12" fmla="*/ 35604 w 2073983"/>
                <a:gd name="connsiteY12" fmla="*/ 691168 h 1354699"/>
                <a:gd name="connsiteX13" fmla="*/ 35604 w 2073983"/>
                <a:gd name="connsiteY13" fmla="*/ 619731 h 1354699"/>
                <a:gd name="connsiteX0" fmla="*/ 35604 w 2073983"/>
                <a:gd name="connsiteY0" fmla="*/ 619391 h 1354359"/>
                <a:gd name="connsiteX1" fmla="*/ 276110 w 2073983"/>
                <a:gd name="connsiteY1" fmla="*/ 476516 h 1354359"/>
                <a:gd name="connsiteX2" fmla="*/ 1285761 w 2073983"/>
                <a:gd name="connsiteY2" fmla="*/ 2647 h 1354359"/>
                <a:gd name="connsiteX3" fmla="*/ 2073954 w 2073983"/>
                <a:gd name="connsiteY3" fmla="*/ 369360 h 1354359"/>
                <a:gd name="connsiteX4" fmla="*/ 1787155 w 2073983"/>
                <a:gd name="connsiteY4" fmla="*/ 571002 h 1354359"/>
                <a:gd name="connsiteX5" fmla="*/ 1173841 w 2073983"/>
                <a:gd name="connsiteY5" fmla="*/ 252678 h 1354359"/>
                <a:gd name="connsiteX6" fmla="*/ 585672 w 2073983"/>
                <a:gd name="connsiteY6" fmla="*/ 650347 h 1354359"/>
                <a:gd name="connsiteX7" fmla="*/ 792841 w 2073983"/>
                <a:gd name="connsiteY7" fmla="*/ 1067066 h 1354359"/>
                <a:gd name="connsiteX8" fmla="*/ 1226229 w 2073983"/>
                <a:gd name="connsiteY8" fmla="*/ 1119453 h 1354359"/>
                <a:gd name="connsiteX9" fmla="*/ 1335766 w 2073983"/>
                <a:gd name="connsiteY9" fmla="*/ 1309953 h 1354359"/>
                <a:gd name="connsiteX10" fmla="*/ 957148 w 2073983"/>
                <a:gd name="connsiteY10" fmla="*/ 1312334 h 1354359"/>
                <a:gd name="connsiteX11" fmla="*/ 449941 w 2073983"/>
                <a:gd name="connsiteY11" fmla="*/ 928953 h 1354359"/>
                <a:gd name="connsiteX12" fmla="*/ 35604 w 2073983"/>
                <a:gd name="connsiteY12" fmla="*/ 690828 h 1354359"/>
                <a:gd name="connsiteX13" fmla="*/ 35604 w 2073983"/>
                <a:gd name="connsiteY13" fmla="*/ 619391 h 1354359"/>
                <a:gd name="connsiteX0" fmla="*/ 35604 w 2074528"/>
                <a:gd name="connsiteY0" fmla="*/ 619503 h 1354471"/>
                <a:gd name="connsiteX1" fmla="*/ 276110 w 2074528"/>
                <a:gd name="connsiteY1" fmla="*/ 476628 h 1354471"/>
                <a:gd name="connsiteX2" fmla="*/ 1285761 w 2074528"/>
                <a:gd name="connsiteY2" fmla="*/ 2759 h 1354471"/>
                <a:gd name="connsiteX3" fmla="*/ 2073954 w 2074528"/>
                <a:gd name="connsiteY3" fmla="*/ 369472 h 1354471"/>
                <a:gd name="connsiteX4" fmla="*/ 1787155 w 2074528"/>
                <a:gd name="connsiteY4" fmla="*/ 571114 h 1354471"/>
                <a:gd name="connsiteX5" fmla="*/ 1173841 w 2074528"/>
                <a:gd name="connsiteY5" fmla="*/ 252790 h 1354471"/>
                <a:gd name="connsiteX6" fmla="*/ 585672 w 2074528"/>
                <a:gd name="connsiteY6" fmla="*/ 650459 h 1354471"/>
                <a:gd name="connsiteX7" fmla="*/ 792841 w 2074528"/>
                <a:gd name="connsiteY7" fmla="*/ 1067178 h 1354471"/>
                <a:gd name="connsiteX8" fmla="*/ 1226229 w 2074528"/>
                <a:gd name="connsiteY8" fmla="*/ 1119565 h 1354471"/>
                <a:gd name="connsiteX9" fmla="*/ 1335766 w 2074528"/>
                <a:gd name="connsiteY9" fmla="*/ 1310065 h 1354471"/>
                <a:gd name="connsiteX10" fmla="*/ 957148 w 2074528"/>
                <a:gd name="connsiteY10" fmla="*/ 1312446 h 1354471"/>
                <a:gd name="connsiteX11" fmla="*/ 449941 w 2074528"/>
                <a:gd name="connsiteY11" fmla="*/ 929065 h 1354471"/>
                <a:gd name="connsiteX12" fmla="*/ 35604 w 2074528"/>
                <a:gd name="connsiteY12" fmla="*/ 690940 h 1354471"/>
                <a:gd name="connsiteX13" fmla="*/ 35604 w 2074528"/>
                <a:gd name="connsiteY13" fmla="*/ 619503 h 1354471"/>
                <a:gd name="connsiteX0" fmla="*/ 35604 w 2074478"/>
                <a:gd name="connsiteY0" fmla="*/ 619503 h 1354471"/>
                <a:gd name="connsiteX1" fmla="*/ 276110 w 2074478"/>
                <a:gd name="connsiteY1" fmla="*/ 476628 h 1354471"/>
                <a:gd name="connsiteX2" fmla="*/ 1285761 w 2074478"/>
                <a:gd name="connsiteY2" fmla="*/ 2759 h 1354471"/>
                <a:gd name="connsiteX3" fmla="*/ 2073954 w 2074478"/>
                <a:gd name="connsiteY3" fmla="*/ 369472 h 1354471"/>
                <a:gd name="connsiteX4" fmla="*/ 1787155 w 2074478"/>
                <a:gd name="connsiteY4" fmla="*/ 571114 h 1354471"/>
                <a:gd name="connsiteX5" fmla="*/ 1173841 w 2074478"/>
                <a:gd name="connsiteY5" fmla="*/ 252790 h 1354471"/>
                <a:gd name="connsiteX6" fmla="*/ 585672 w 2074478"/>
                <a:gd name="connsiteY6" fmla="*/ 650459 h 1354471"/>
                <a:gd name="connsiteX7" fmla="*/ 792841 w 2074478"/>
                <a:gd name="connsiteY7" fmla="*/ 1067178 h 1354471"/>
                <a:gd name="connsiteX8" fmla="*/ 1226229 w 2074478"/>
                <a:gd name="connsiteY8" fmla="*/ 1119565 h 1354471"/>
                <a:gd name="connsiteX9" fmla="*/ 1335766 w 2074478"/>
                <a:gd name="connsiteY9" fmla="*/ 1310065 h 1354471"/>
                <a:gd name="connsiteX10" fmla="*/ 957148 w 2074478"/>
                <a:gd name="connsiteY10" fmla="*/ 1312446 h 1354471"/>
                <a:gd name="connsiteX11" fmla="*/ 449941 w 2074478"/>
                <a:gd name="connsiteY11" fmla="*/ 929065 h 1354471"/>
                <a:gd name="connsiteX12" fmla="*/ 35604 w 2074478"/>
                <a:gd name="connsiteY12" fmla="*/ 690940 h 1354471"/>
                <a:gd name="connsiteX13" fmla="*/ 35604 w 2074478"/>
                <a:gd name="connsiteY13" fmla="*/ 619503 h 1354471"/>
                <a:gd name="connsiteX0" fmla="*/ 89069 w 2056384"/>
                <a:gd name="connsiteY0" fmla="*/ 619503 h 1354471"/>
                <a:gd name="connsiteX1" fmla="*/ 258016 w 2056384"/>
                <a:gd name="connsiteY1" fmla="*/ 476628 h 1354471"/>
                <a:gd name="connsiteX2" fmla="*/ 1267667 w 2056384"/>
                <a:gd name="connsiteY2" fmla="*/ 2759 h 1354471"/>
                <a:gd name="connsiteX3" fmla="*/ 2055860 w 2056384"/>
                <a:gd name="connsiteY3" fmla="*/ 369472 h 1354471"/>
                <a:gd name="connsiteX4" fmla="*/ 1769061 w 2056384"/>
                <a:gd name="connsiteY4" fmla="*/ 571114 h 1354471"/>
                <a:gd name="connsiteX5" fmla="*/ 1155747 w 2056384"/>
                <a:gd name="connsiteY5" fmla="*/ 252790 h 1354471"/>
                <a:gd name="connsiteX6" fmla="*/ 567578 w 2056384"/>
                <a:gd name="connsiteY6" fmla="*/ 650459 h 1354471"/>
                <a:gd name="connsiteX7" fmla="*/ 774747 w 2056384"/>
                <a:gd name="connsiteY7" fmla="*/ 1067178 h 1354471"/>
                <a:gd name="connsiteX8" fmla="*/ 1208135 w 2056384"/>
                <a:gd name="connsiteY8" fmla="*/ 1119565 h 1354471"/>
                <a:gd name="connsiteX9" fmla="*/ 1317672 w 2056384"/>
                <a:gd name="connsiteY9" fmla="*/ 1310065 h 1354471"/>
                <a:gd name="connsiteX10" fmla="*/ 939054 w 2056384"/>
                <a:gd name="connsiteY10" fmla="*/ 1312446 h 1354471"/>
                <a:gd name="connsiteX11" fmla="*/ 431847 w 2056384"/>
                <a:gd name="connsiteY11" fmla="*/ 929065 h 1354471"/>
                <a:gd name="connsiteX12" fmla="*/ 17510 w 2056384"/>
                <a:gd name="connsiteY12" fmla="*/ 690940 h 1354471"/>
                <a:gd name="connsiteX13" fmla="*/ 89069 w 2056384"/>
                <a:gd name="connsiteY13" fmla="*/ 619503 h 1354471"/>
                <a:gd name="connsiteX0" fmla="*/ 12767 w 1980082"/>
                <a:gd name="connsiteY0" fmla="*/ 619503 h 1354471"/>
                <a:gd name="connsiteX1" fmla="*/ 181714 w 1980082"/>
                <a:gd name="connsiteY1" fmla="*/ 476628 h 1354471"/>
                <a:gd name="connsiteX2" fmla="*/ 1191365 w 1980082"/>
                <a:gd name="connsiteY2" fmla="*/ 2759 h 1354471"/>
                <a:gd name="connsiteX3" fmla="*/ 1979558 w 1980082"/>
                <a:gd name="connsiteY3" fmla="*/ 369472 h 1354471"/>
                <a:gd name="connsiteX4" fmla="*/ 1692759 w 1980082"/>
                <a:gd name="connsiteY4" fmla="*/ 571114 h 1354471"/>
                <a:gd name="connsiteX5" fmla="*/ 1079445 w 1980082"/>
                <a:gd name="connsiteY5" fmla="*/ 252790 h 1354471"/>
                <a:gd name="connsiteX6" fmla="*/ 491276 w 1980082"/>
                <a:gd name="connsiteY6" fmla="*/ 650459 h 1354471"/>
                <a:gd name="connsiteX7" fmla="*/ 698445 w 1980082"/>
                <a:gd name="connsiteY7" fmla="*/ 1067178 h 1354471"/>
                <a:gd name="connsiteX8" fmla="*/ 1131833 w 1980082"/>
                <a:gd name="connsiteY8" fmla="*/ 1119565 h 1354471"/>
                <a:gd name="connsiteX9" fmla="*/ 1241370 w 1980082"/>
                <a:gd name="connsiteY9" fmla="*/ 1310065 h 1354471"/>
                <a:gd name="connsiteX10" fmla="*/ 862752 w 1980082"/>
                <a:gd name="connsiteY10" fmla="*/ 1312446 h 1354471"/>
                <a:gd name="connsiteX11" fmla="*/ 355545 w 1980082"/>
                <a:gd name="connsiteY11" fmla="*/ 929065 h 1354471"/>
                <a:gd name="connsiteX12" fmla="*/ 48548 w 1980082"/>
                <a:gd name="connsiteY12" fmla="*/ 698096 h 1354471"/>
                <a:gd name="connsiteX13" fmla="*/ 12767 w 1980082"/>
                <a:gd name="connsiteY13" fmla="*/ 619503 h 1354471"/>
                <a:gd name="connsiteX0" fmla="*/ 20863 w 1952397"/>
                <a:gd name="connsiteY0" fmla="*/ 698096 h 1354471"/>
                <a:gd name="connsiteX1" fmla="*/ 154029 w 1952397"/>
                <a:gd name="connsiteY1" fmla="*/ 476628 h 1354471"/>
                <a:gd name="connsiteX2" fmla="*/ 1163680 w 1952397"/>
                <a:gd name="connsiteY2" fmla="*/ 2759 h 1354471"/>
                <a:gd name="connsiteX3" fmla="*/ 1951873 w 1952397"/>
                <a:gd name="connsiteY3" fmla="*/ 369472 h 1354471"/>
                <a:gd name="connsiteX4" fmla="*/ 1665074 w 1952397"/>
                <a:gd name="connsiteY4" fmla="*/ 571114 h 1354471"/>
                <a:gd name="connsiteX5" fmla="*/ 1051760 w 1952397"/>
                <a:gd name="connsiteY5" fmla="*/ 252790 h 1354471"/>
                <a:gd name="connsiteX6" fmla="*/ 463591 w 1952397"/>
                <a:gd name="connsiteY6" fmla="*/ 650459 h 1354471"/>
                <a:gd name="connsiteX7" fmla="*/ 670760 w 1952397"/>
                <a:gd name="connsiteY7" fmla="*/ 1067178 h 1354471"/>
                <a:gd name="connsiteX8" fmla="*/ 1104148 w 1952397"/>
                <a:gd name="connsiteY8" fmla="*/ 1119565 h 1354471"/>
                <a:gd name="connsiteX9" fmla="*/ 1213685 w 1952397"/>
                <a:gd name="connsiteY9" fmla="*/ 1310065 h 1354471"/>
                <a:gd name="connsiteX10" fmla="*/ 835067 w 1952397"/>
                <a:gd name="connsiteY10" fmla="*/ 1312446 h 1354471"/>
                <a:gd name="connsiteX11" fmla="*/ 327860 w 1952397"/>
                <a:gd name="connsiteY11" fmla="*/ 929065 h 1354471"/>
                <a:gd name="connsiteX12" fmla="*/ 20863 w 1952397"/>
                <a:gd name="connsiteY12" fmla="*/ 698096 h 1354471"/>
                <a:gd name="connsiteX0" fmla="*/ 20863 w 1952397"/>
                <a:gd name="connsiteY0" fmla="*/ 698096 h 1354471"/>
                <a:gd name="connsiteX1" fmla="*/ 154029 w 1952397"/>
                <a:gd name="connsiteY1" fmla="*/ 476628 h 1354471"/>
                <a:gd name="connsiteX2" fmla="*/ 1163680 w 1952397"/>
                <a:gd name="connsiteY2" fmla="*/ 2759 h 1354471"/>
                <a:gd name="connsiteX3" fmla="*/ 1951873 w 1952397"/>
                <a:gd name="connsiteY3" fmla="*/ 369472 h 1354471"/>
                <a:gd name="connsiteX4" fmla="*/ 1665074 w 1952397"/>
                <a:gd name="connsiteY4" fmla="*/ 571114 h 1354471"/>
                <a:gd name="connsiteX5" fmla="*/ 1051760 w 1952397"/>
                <a:gd name="connsiteY5" fmla="*/ 252790 h 1354471"/>
                <a:gd name="connsiteX6" fmla="*/ 463591 w 1952397"/>
                <a:gd name="connsiteY6" fmla="*/ 650459 h 1354471"/>
                <a:gd name="connsiteX7" fmla="*/ 670760 w 1952397"/>
                <a:gd name="connsiteY7" fmla="*/ 1067178 h 1354471"/>
                <a:gd name="connsiteX8" fmla="*/ 1104148 w 1952397"/>
                <a:gd name="connsiteY8" fmla="*/ 1119565 h 1354471"/>
                <a:gd name="connsiteX9" fmla="*/ 1213685 w 1952397"/>
                <a:gd name="connsiteY9" fmla="*/ 1310065 h 1354471"/>
                <a:gd name="connsiteX10" fmla="*/ 835067 w 1952397"/>
                <a:gd name="connsiteY10" fmla="*/ 1312446 h 1354471"/>
                <a:gd name="connsiteX11" fmla="*/ 327860 w 1952397"/>
                <a:gd name="connsiteY11" fmla="*/ 929065 h 1354471"/>
                <a:gd name="connsiteX12" fmla="*/ 20863 w 1952397"/>
                <a:gd name="connsiteY12" fmla="*/ 698096 h 1354471"/>
                <a:gd name="connsiteX0" fmla="*/ 8240 w 1939774"/>
                <a:gd name="connsiteY0" fmla="*/ 698096 h 1354471"/>
                <a:gd name="connsiteX1" fmla="*/ 141406 w 1939774"/>
                <a:gd name="connsiteY1" fmla="*/ 476628 h 1354471"/>
                <a:gd name="connsiteX2" fmla="*/ 1151057 w 1939774"/>
                <a:gd name="connsiteY2" fmla="*/ 2759 h 1354471"/>
                <a:gd name="connsiteX3" fmla="*/ 1939250 w 1939774"/>
                <a:gd name="connsiteY3" fmla="*/ 369472 h 1354471"/>
                <a:gd name="connsiteX4" fmla="*/ 1652451 w 1939774"/>
                <a:gd name="connsiteY4" fmla="*/ 571114 h 1354471"/>
                <a:gd name="connsiteX5" fmla="*/ 1039137 w 1939774"/>
                <a:gd name="connsiteY5" fmla="*/ 252790 h 1354471"/>
                <a:gd name="connsiteX6" fmla="*/ 450968 w 1939774"/>
                <a:gd name="connsiteY6" fmla="*/ 650459 h 1354471"/>
                <a:gd name="connsiteX7" fmla="*/ 658137 w 1939774"/>
                <a:gd name="connsiteY7" fmla="*/ 1067178 h 1354471"/>
                <a:gd name="connsiteX8" fmla="*/ 1091525 w 1939774"/>
                <a:gd name="connsiteY8" fmla="*/ 1119565 h 1354471"/>
                <a:gd name="connsiteX9" fmla="*/ 1201062 w 1939774"/>
                <a:gd name="connsiteY9" fmla="*/ 1310065 h 1354471"/>
                <a:gd name="connsiteX10" fmla="*/ 822444 w 1939774"/>
                <a:gd name="connsiteY10" fmla="*/ 1312446 h 1354471"/>
                <a:gd name="connsiteX11" fmla="*/ 315237 w 1939774"/>
                <a:gd name="connsiteY11" fmla="*/ 929065 h 1354471"/>
                <a:gd name="connsiteX12" fmla="*/ 8240 w 1939774"/>
                <a:gd name="connsiteY12" fmla="*/ 698096 h 1354471"/>
                <a:gd name="connsiteX0" fmla="*/ 503 w 1932037"/>
                <a:gd name="connsiteY0" fmla="*/ 698096 h 1354471"/>
                <a:gd name="connsiteX1" fmla="*/ 133669 w 1932037"/>
                <a:gd name="connsiteY1" fmla="*/ 476628 h 1354471"/>
                <a:gd name="connsiteX2" fmla="*/ 1143320 w 1932037"/>
                <a:gd name="connsiteY2" fmla="*/ 2759 h 1354471"/>
                <a:gd name="connsiteX3" fmla="*/ 1931513 w 1932037"/>
                <a:gd name="connsiteY3" fmla="*/ 369472 h 1354471"/>
                <a:gd name="connsiteX4" fmla="*/ 1644714 w 1932037"/>
                <a:gd name="connsiteY4" fmla="*/ 571114 h 1354471"/>
                <a:gd name="connsiteX5" fmla="*/ 1031400 w 1932037"/>
                <a:gd name="connsiteY5" fmla="*/ 252790 h 1354471"/>
                <a:gd name="connsiteX6" fmla="*/ 443231 w 1932037"/>
                <a:gd name="connsiteY6" fmla="*/ 650459 h 1354471"/>
                <a:gd name="connsiteX7" fmla="*/ 650400 w 1932037"/>
                <a:gd name="connsiteY7" fmla="*/ 1067178 h 1354471"/>
                <a:gd name="connsiteX8" fmla="*/ 1083788 w 1932037"/>
                <a:gd name="connsiteY8" fmla="*/ 1119565 h 1354471"/>
                <a:gd name="connsiteX9" fmla="*/ 1193325 w 1932037"/>
                <a:gd name="connsiteY9" fmla="*/ 1310065 h 1354471"/>
                <a:gd name="connsiteX10" fmla="*/ 814707 w 1932037"/>
                <a:gd name="connsiteY10" fmla="*/ 1312446 h 1354471"/>
                <a:gd name="connsiteX11" fmla="*/ 307500 w 1932037"/>
                <a:gd name="connsiteY11" fmla="*/ 929065 h 1354471"/>
                <a:gd name="connsiteX12" fmla="*/ 503 w 1932037"/>
                <a:gd name="connsiteY12" fmla="*/ 698096 h 135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2037" h="1354471">
                  <a:moveTo>
                    <a:pt x="503" y="698096"/>
                  </a:moveTo>
                  <a:cubicBezTo>
                    <a:pt x="155" y="637002"/>
                    <a:pt x="-13865" y="571049"/>
                    <a:pt x="133669" y="476628"/>
                  </a:cubicBezTo>
                  <a:cubicBezTo>
                    <a:pt x="288359" y="332115"/>
                    <a:pt x="538878" y="37287"/>
                    <a:pt x="1143320" y="2759"/>
                  </a:cubicBezTo>
                  <a:cubicBezTo>
                    <a:pt x="1747762" y="-31769"/>
                    <a:pt x="1943625" y="267155"/>
                    <a:pt x="1931513" y="369472"/>
                  </a:cubicBezTo>
                  <a:cubicBezTo>
                    <a:pt x="1921540" y="453722"/>
                    <a:pt x="1791955" y="590561"/>
                    <a:pt x="1644714" y="571114"/>
                  </a:cubicBezTo>
                  <a:cubicBezTo>
                    <a:pt x="1599868" y="520710"/>
                    <a:pt x="1469644" y="244939"/>
                    <a:pt x="1031400" y="252790"/>
                  </a:cubicBezTo>
                  <a:cubicBezTo>
                    <a:pt x="735014" y="258100"/>
                    <a:pt x="463868" y="448054"/>
                    <a:pt x="443231" y="650459"/>
                  </a:cubicBezTo>
                  <a:cubicBezTo>
                    <a:pt x="422594" y="852864"/>
                    <a:pt x="488872" y="984231"/>
                    <a:pt x="650400" y="1067178"/>
                  </a:cubicBezTo>
                  <a:cubicBezTo>
                    <a:pt x="811928" y="1150125"/>
                    <a:pt x="993300" y="1079084"/>
                    <a:pt x="1083788" y="1119565"/>
                  </a:cubicBezTo>
                  <a:cubicBezTo>
                    <a:pt x="1174276" y="1160046"/>
                    <a:pt x="1238172" y="1277918"/>
                    <a:pt x="1193325" y="1310065"/>
                  </a:cubicBezTo>
                  <a:cubicBezTo>
                    <a:pt x="1148478" y="1342212"/>
                    <a:pt x="1052832" y="1390234"/>
                    <a:pt x="814707" y="1312446"/>
                  </a:cubicBezTo>
                  <a:cubicBezTo>
                    <a:pt x="576582" y="1234658"/>
                    <a:pt x="362269" y="963200"/>
                    <a:pt x="307500" y="929065"/>
                  </a:cubicBezTo>
                  <a:cubicBezTo>
                    <a:pt x="191490" y="856760"/>
                    <a:pt x="851" y="759190"/>
                    <a:pt x="503" y="698096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6350">
              <a:solidFill>
                <a:srgbClr val="CB760F"/>
              </a:solidFill>
            </a:ln>
            <a:effectLst>
              <a:innerShdw blurRad="101600">
                <a:schemeClr val="accent2">
                  <a:lumMod val="50000"/>
                </a:scheme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138" name="Oval 33"/>
            <p:cNvSpPr/>
            <p:nvPr/>
          </p:nvSpPr>
          <p:spPr>
            <a:xfrm rot="21257304">
              <a:off x="5858426" y="2436159"/>
              <a:ext cx="581347" cy="338018"/>
            </a:xfrm>
            <a:custGeom>
              <a:avLst/>
              <a:gdLst>
                <a:gd name="connsiteX0" fmla="*/ 0 w 853687"/>
                <a:gd name="connsiteY0" fmla="*/ 242912 h 485824"/>
                <a:gd name="connsiteX1" fmla="*/ 426844 w 853687"/>
                <a:gd name="connsiteY1" fmla="*/ 0 h 485824"/>
                <a:gd name="connsiteX2" fmla="*/ 853688 w 853687"/>
                <a:gd name="connsiteY2" fmla="*/ 242912 h 485824"/>
                <a:gd name="connsiteX3" fmla="*/ 426844 w 853687"/>
                <a:gd name="connsiteY3" fmla="*/ 485824 h 485824"/>
                <a:gd name="connsiteX4" fmla="*/ 0 w 853687"/>
                <a:gd name="connsiteY4" fmla="*/ 242912 h 485824"/>
                <a:gd name="connsiteX0" fmla="*/ 0 w 853688"/>
                <a:gd name="connsiteY0" fmla="*/ 242912 h 489759"/>
                <a:gd name="connsiteX1" fmla="*/ 426844 w 853688"/>
                <a:gd name="connsiteY1" fmla="*/ 0 h 489759"/>
                <a:gd name="connsiteX2" fmla="*/ 853688 w 853688"/>
                <a:gd name="connsiteY2" fmla="*/ 242912 h 489759"/>
                <a:gd name="connsiteX3" fmla="*/ 426844 w 853688"/>
                <a:gd name="connsiteY3" fmla="*/ 485824 h 489759"/>
                <a:gd name="connsiteX4" fmla="*/ 0 w 853688"/>
                <a:gd name="connsiteY4" fmla="*/ 242912 h 489759"/>
                <a:gd name="connsiteX0" fmla="*/ 0 w 855916"/>
                <a:gd name="connsiteY0" fmla="*/ 242912 h 490817"/>
                <a:gd name="connsiteX1" fmla="*/ 426844 w 855916"/>
                <a:gd name="connsiteY1" fmla="*/ 0 h 490817"/>
                <a:gd name="connsiteX2" fmla="*/ 853688 w 855916"/>
                <a:gd name="connsiteY2" fmla="*/ 242912 h 490817"/>
                <a:gd name="connsiteX3" fmla="*/ 426844 w 855916"/>
                <a:gd name="connsiteY3" fmla="*/ 485824 h 490817"/>
                <a:gd name="connsiteX4" fmla="*/ 0 w 855916"/>
                <a:gd name="connsiteY4" fmla="*/ 242912 h 490817"/>
                <a:gd name="connsiteX0" fmla="*/ 20 w 853727"/>
                <a:gd name="connsiteY0" fmla="*/ 242912 h 504051"/>
                <a:gd name="connsiteX1" fmla="*/ 426864 w 853727"/>
                <a:gd name="connsiteY1" fmla="*/ 0 h 504051"/>
                <a:gd name="connsiteX2" fmla="*/ 853708 w 853727"/>
                <a:gd name="connsiteY2" fmla="*/ 242912 h 504051"/>
                <a:gd name="connsiteX3" fmla="*/ 413358 w 853727"/>
                <a:gd name="connsiteY3" fmla="*/ 501225 h 504051"/>
                <a:gd name="connsiteX4" fmla="*/ 20 w 853727"/>
                <a:gd name="connsiteY4" fmla="*/ 242912 h 504051"/>
                <a:gd name="connsiteX0" fmla="*/ 20 w 854086"/>
                <a:gd name="connsiteY0" fmla="*/ 242912 h 504049"/>
                <a:gd name="connsiteX1" fmla="*/ 426864 w 854086"/>
                <a:gd name="connsiteY1" fmla="*/ 0 h 504049"/>
                <a:gd name="connsiteX2" fmla="*/ 853708 w 854086"/>
                <a:gd name="connsiteY2" fmla="*/ 242912 h 504049"/>
                <a:gd name="connsiteX3" fmla="*/ 413358 w 854086"/>
                <a:gd name="connsiteY3" fmla="*/ 501225 h 504049"/>
                <a:gd name="connsiteX4" fmla="*/ 20 w 854086"/>
                <a:gd name="connsiteY4" fmla="*/ 242912 h 504049"/>
                <a:gd name="connsiteX0" fmla="*/ 20 w 854535"/>
                <a:gd name="connsiteY0" fmla="*/ 242912 h 505094"/>
                <a:gd name="connsiteX1" fmla="*/ 426864 w 854535"/>
                <a:gd name="connsiteY1" fmla="*/ 0 h 505094"/>
                <a:gd name="connsiteX2" fmla="*/ 853708 w 854535"/>
                <a:gd name="connsiteY2" fmla="*/ 242912 h 505094"/>
                <a:gd name="connsiteX3" fmla="*/ 413358 w 854535"/>
                <a:gd name="connsiteY3" fmla="*/ 501225 h 505094"/>
                <a:gd name="connsiteX4" fmla="*/ 20 w 854535"/>
                <a:gd name="connsiteY4" fmla="*/ 242912 h 505094"/>
                <a:gd name="connsiteX0" fmla="*/ 346 w 854861"/>
                <a:gd name="connsiteY0" fmla="*/ 242912 h 505094"/>
                <a:gd name="connsiteX1" fmla="*/ 427190 w 854861"/>
                <a:gd name="connsiteY1" fmla="*/ 0 h 505094"/>
                <a:gd name="connsiteX2" fmla="*/ 854034 w 854861"/>
                <a:gd name="connsiteY2" fmla="*/ 242912 h 505094"/>
                <a:gd name="connsiteX3" fmla="*/ 413684 w 854861"/>
                <a:gd name="connsiteY3" fmla="*/ 501225 h 505094"/>
                <a:gd name="connsiteX4" fmla="*/ 346 w 854861"/>
                <a:gd name="connsiteY4" fmla="*/ 242912 h 505094"/>
                <a:gd name="connsiteX0" fmla="*/ 50 w 854565"/>
                <a:gd name="connsiteY0" fmla="*/ 242912 h 505094"/>
                <a:gd name="connsiteX1" fmla="*/ 426894 w 854565"/>
                <a:gd name="connsiteY1" fmla="*/ 0 h 505094"/>
                <a:gd name="connsiteX2" fmla="*/ 853738 w 854565"/>
                <a:gd name="connsiteY2" fmla="*/ 242912 h 505094"/>
                <a:gd name="connsiteX3" fmla="*/ 413388 w 854565"/>
                <a:gd name="connsiteY3" fmla="*/ 501225 h 505094"/>
                <a:gd name="connsiteX4" fmla="*/ 50 w 854565"/>
                <a:gd name="connsiteY4" fmla="*/ 242912 h 505094"/>
                <a:gd name="connsiteX0" fmla="*/ 50 w 854565"/>
                <a:gd name="connsiteY0" fmla="*/ 242912 h 502980"/>
                <a:gd name="connsiteX1" fmla="*/ 426894 w 854565"/>
                <a:gd name="connsiteY1" fmla="*/ 0 h 502980"/>
                <a:gd name="connsiteX2" fmla="*/ 853738 w 854565"/>
                <a:gd name="connsiteY2" fmla="*/ 242912 h 502980"/>
                <a:gd name="connsiteX3" fmla="*/ 413388 w 854565"/>
                <a:gd name="connsiteY3" fmla="*/ 501225 h 502980"/>
                <a:gd name="connsiteX4" fmla="*/ 50 w 854565"/>
                <a:gd name="connsiteY4" fmla="*/ 242912 h 502980"/>
                <a:gd name="connsiteX0" fmla="*/ 26 w 853734"/>
                <a:gd name="connsiteY0" fmla="*/ 247651 h 507201"/>
                <a:gd name="connsiteX1" fmla="*/ 427344 w 853734"/>
                <a:gd name="connsiteY1" fmla="*/ 0 h 507201"/>
                <a:gd name="connsiteX2" fmla="*/ 853714 w 853734"/>
                <a:gd name="connsiteY2" fmla="*/ 247651 h 507201"/>
                <a:gd name="connsiteX3" fmla="*/ 413364 w 853734"/>
                <a:gd name="connsiteY3" fmla="*/ 505964 h 507201"/>
                <a:gd name="connsiteX4" fmla="*/ 26 w 853734"/>
                <a:gd name="connsiteY4" fmla="*/ 247651 h 507201"/>
                <a:gd name="connsiteX0" fmla="*/ 26 w 853836"/>
                <a:gd name="connsiteY0" fmla="*/ 247651 h 507200"/>
                <a:gd name="connsiteX1" fmla="*/ 427344 w 853836"/>
                <a:gd name="connsiteY1" fmla="*/ 0 h 507200"/>
                <a:gd name="connsiteX2" fmla="*/ 853714 w 853836"/>
                <a:gd name="connsiteY2" fmla="*/ 247651 h 507200"/>
                <a:gd name="connsiteX3" fmla="*/ 413364 w 853836"/>
                <a:gd name="connsiteY3" fmla="*/ 505964 h 507200"/>
                <a:gd name="connsiteX4" fmla="*/ 26 w 853836"/>
                <a:gd name="connsiteY4" fmla="*/ 247651 h 507200"/>
                <a:gd name="connsiteX0" fmla="*/ 36 w 853846"/>
                <a:gd name="connsiteY0" fmla="*/ 247651 h 507200"/>
                <a:gd name="connsiteX1" fmla="*/ 427354 w 853846"/>
                <a:gd name="connsiteY1" fmla="*/ 0 h 507200"/>
                <a:gd name="connsiteX2" fmla="*/ 853724 w 853846"/>
                <a:gd name="connsiteY2" fmla="*/ 247651 h 507200"/>
                <a:gd name="connsiteX3" fmla="*/ 413374 w 853846"/>
                <a:gd name="connsiteY3" fmla="*/ 505964 h 507200"/>
                <a:gd name="connsiteX4" fmla="*/ 36 w 853846"/>
                <a:gd name="connsiteY4" fmla="*/ 247651 h 507200"/>
                <a:gd name="connsiteX0" fmla="*/ 192 w 854002"/>
                <a:gd name="connsiteY0" fmla="*/ 247651 h 507200"/>
                <a:gd name="connsiteX1" fmla="*/ 427510 w 854002"/>
                <a:gd name="connsiteY1" fmla="*/ 0 h 507200"/>
                <a:gd name="connsiteX2" fmla="*/ 853880 w 854002"/>
                <a:gd name="connsiteY2" fmla="*/ 247651 h 507200"/>
                <a:gd name="connsiteX3" fmla="*/ 413530 w 854002"/>
                <a:gd name="connsiteY3" fmla="*/ 505964 h 507200"/>
                <a:gd name="connsiteX4" fmla="*/ 192 w 854002"/>
                <a:gd name="connsiteY4" fmla="*/ 247651 h 507200"/>
                <a:gd name="connsiteX0" fmla="*/ 191 w 854057"/>
                <a:gd name="connsiteY0" fmla="*/ 247651 h 512583"/>
                <a:gd name="connsiteX1" fmla="*/ 427509 w 854057"/>
                <a:gd name="connsiteY1" fmla="*/ 0 h 512583"/>
                <a:gd name="connsiteX2" fmla="*/ 853879 w 854057"/>
                <a:gd name="connsiteY2" fmla="*/ 247651 h 512583"/>
                <a:gd name="connsiteX3" fmla="*/ 413529 w 854057"/>
                <a:gd name="connsiteY3" fmla="*/ 505964 h 512583"/>
                <a:gd name="connsiteX4" fmla="*/ 191 w 854057"/>
                <a:gd name="connsiteY4" fmla="*/ 247651 h 512583"/>
                <a:gd name="connsiteX0" fmla="*/ 233 w 854102"/>
                <a:gd name="connsiteY0" fmla="*/ 247651 h 508808"/>
                <a:gd name="connsiteX1" fmla="*/ 427551 w 854102"/>
                <a:gd name="connsiteY1" fmla="*/ 0 h 508808"/>
                <a:gd name="connsiteX2" fmla="*/ 853921 w 854102"/>
                <a:gd name="connsiteY2" fmla="*/ 247651 h 508808"/>
                <a:gd name="connsiteX3" fmla="*/ 413571 w 854102"/>
                <a:gd name="connsiteY3" fmla="*/ 505964 h 508808"/>
                <a:gd name="connsiteX4" fmla="*/ 233 w 854102"/>
                <a:gd name="connsiteY4" fmla="*/ 247651 h 508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4102" h="508808">
                  <a:moveTo>
                    <a:pt x="233" y="247651"/>
                  </a:moveTo>
                  <a:cubicBezTo>
                    <a:pt x="7089" y="120552"/>
                    <a:pt x="191812" y="0"/>
                    <a:pt x="427551" y="0"/>
                  </a:cubicBezTo>
                  <a:cubicBezTo>
                    <a:pt x="663290" y="0"/>
                    <a:pt x="843458" y="75892"/>
                    <a:pt x="853921" y="247651"/>
                  </a:cubicBezTo>
                  <a:cubicBezTo>
                    <a:pt x="859050" y="331854"/>
                    <a:pt x="756513" y="535164"/>
                    <a:pt x="413571" y="505964"/>
                  </a:cubicBezTo>
                  <a:cubicBezTo>
                    <a:pt x="126482" y="481520"/>
                    <a:pt x="-6360" y="369875"/>
                    <a:pt x="233" y="24765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rgbClr val="AB640D"/>
              </a:solidFill>
            </a:ln>
            <a:effectLst>
              <a:innerShdw blurRad="165100">
                <a:schemeClr val="accent2">
                  <a:lumMod val="50000"/>
                  <a:alpha val="60000"/>
                </a:scheme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kern="0">
                <a:solidFill>
                  <a:sysClr val="windowText" lastClr="000000"/>
                </a:solidFill>
                <a:latin typeface="+mj-lt"/>
              </a:endParaRPr>
            </a:p>
          </p:txBody>
        </p:sp>
        <p:sp>
          <p:nvSpPr>
            <p:cNvPr id="143" name="Freeform 142"/>
            <p:cNvSpPr/>
            <p:nvPr/>
          </p:nvSpPr>
          <p:spPr>
            <a:xfrm>
              <a:off x="6221670" y="2781220"/>
              <a:ext cx="401174" cy="367022"/>
            </a:xfrm>
            <a:custGeom>
              <a:avLst/>
              <a:gdLst>
                <a:gd name="connsiteX0" fmla="*/ 530 w 703881"/>
                <a:gd name="connsiteY0" fmla="*/ 99941 h 654772"/>
                <a:gd name="connsiteX1" fmla="*/ 79111 w 703881"/>
                <a:gd name="connsiteY1" fmla="*/ 95178 h 654772"/>
                <a:gd name="connsiteX2" fmla="*/ 188648 w 703881"/>
                <a:gd name="connsiteY2" fmla="*/ 133278 h 654772"/>
                <a:gd name="connsiteX3" fmla="*/ 269611 w 703881"/>
                <a:gd name="connsiteY3" fmla="*/ 33266 h 654772"/>
                <a:gd name="connsiteX4" fmla="*/ 367242 w 703881"/>
                <a:gd name="connsiteY4" fmla="*/ 7072 h 654772"/>
                <a:gd name="connsiteX5" fmla="*/ 376767 w 703881"/>
                <a:gd name="connsiteY5" fmla="*/ 149947 h 654772"/>
                <a:gd name="connsiteX6" fmla="*/ 298186 w 703881"/>
                <a:gd name="connsiteY6" fmla="*/ 176141 h 654772"/>
                <a:gd name="connsiteX7" fmla="*/ 262467 w 703881"/>
                <a:gd name="connsiteY7" fmla="*/ 166616 h 654772"/>
                <a:gd name="connsiteX8" fmla="*/ 221986 w 703881"/>
                <a:gd name="connsiteY8" fmla="*/ 247578 h 654772"/>
                <a:gd name="connsiteX9" fmla="*/ 136261 w 703881"/>
                <a:gd name="connsiteY9" fmla="*/ 242816 h 654772"/>
                <a:gd name="connsiteX10" fmla="*/ 219605 w 703881"/>
                <a:gd name="connsiteY10" fmla="*/ 299966 h 654772"/>
                <a:gd name="connsiteX11" fmla="*/ 295805 w 703881"/>
                <a:gd name="connsiteY11" fmla="*/ 411885 h 654772"/>
                <a:gd name="connsiteX12" fmla="*/ 269611 w 703881"/>
                <a:gd name="connsiteY12" fmla="*/ 259485 h 654772"/>
                <a:gd name="connsiteX13" fmla="*/ 274373 w 703881"/>
                <a:gd name="connsiteY13" fmla="*/ 176141 h 654772"/>
                <a:gd name="connsiteX14" fmla="*/ 383911 w 703881"/>
                <a:gd name="connsiteY14" fmla="*/ 266628 h 654772"/>
                <a:gd name="connsiteX15" fmla="*/ 433917 w 703881"/>
                <a:gd name="connsiteY15" fmla="*/ 319016 h 654772"/>
                <a:gd name="connsiteX16" fmla="*/ 379148 w 703881"/>
                <a:gd name="connsiteY16" fmla="*/ 183285 h 654772"/>
                <a:gd name="connsiteX17" fmla="*/ 393436 w 703881"/>
                <a:gd name="connsiteY17" fmla="*/ 133278 h 654772"/>
                <a:gd name="connsiteX18" fmla="*/ 460111 w 703881"/>
                <a:gd name="connsiteY18" fmla="*/ 97560 h 654772"/>
                <a:gd name="connsiteX19" fmla="*/ 462492 w 703881"/>
                <a:gd name="connsiteY19" fmla="*/ 135660 h 654772"/>
                <a:gd name="connsiteX20" fmla="*/ 505355 w 703881"/>
                <a:gd name="connsiteY20" fmla="*/ 314253 h 654772"/>
                <a:gd name="connsiteX21" fmla="*/ 691092 w 703881"/>
                <a:gd name="connsiteY21" fmla="*/ 523803 h 654772"/>
                <a:gd name="connsiteX22" fmla="*/ 660136 w 703881"/>
                <a:gd name="connsiteY22" fmla="*/ 557141 h 654772"/>
                <a:gd name="connsiteX23" fmla="*/ 438680 w 703881"/>
                <a:gd name="connsiteY23" fmla="*/ 390453 h 654772"/>
                <a:gd name="connsiteX24" fmla="*/ 333905 w 703881"/>
                <a:gd name="connsiteY24" fmla="*/ 302347 h 654772"/>
                <a:gd name="connsiteX25" fmla="*/ 331523 w 703881"/>
                <a:gd name="connsiteY25" fmla="*/ 416647 h 654772"/>
                <a:gd name="connsiteX26" fmla="*/ 383911 w 703881"/>
                <a:gd name="connsiteY26" fmla="*/ 514278 h 654772"/>
                <a:gd name="connsiteX27" fmla="*/ 483923 w 703881"/>
                <a:gd name="connsiteY27" fmla="*/ 583335 h 654772"/>
                <a:gd name="connsiteX28" fmla="*/ 376767 w 703881"/>
                <a:gd name="connsiteY28" fmla="*/ 654772 h 654772"/>
                <a:gd name="connsiteX29" fmla="*/ 262467 w 703881"/>
                <a:gd name="connsiteY29" fmla="*/ 583335 h 654772"/>
                <a:gd name="connsiteX30" fmla="*/ 307711 w 703881"/>
                <a:gd name="connsiteY30" fmla="*/ 495228 h 654772"/>
                <a:gd name="connsiteX31" fmla="*/ 81492 w 703881"/>
                <a:gd name="connsiteY31" fmla="*/ 245197 h 654772"/>
                <a:gd name="connsiteX32" fmla="*/ 45773 w 703881"/>
                <a:gd name="connsiteY32" fmla="*/ 159472 h 654772"/>
                <a:gd name="connsiteX33" fmla="*/ 530 w 703881"/>
                <a:gd name="connsiteY33" fmla="*/ 99941 h 654772"/>
                <a:gd name="connsiteX0" fmla="*/ 530 w 703881"/>
                <a:gd name="connsiteY0" fmla="*/ 99544 h 654375"/>
                <a:gd name="connsiteX1" fmla="*/ 79111 w 703881"/>
                <a:gd name="connsiteY1" fmla="*/ 94781 h 654375"/>
                <a:gd name="connsiteX2" fmla="*/ 188648 w 703881"/>
                <a:gd name="connsiteY2" fmla="*/ 132881 h 654375"/>
                <a:gd name="connsiteX3" fmla="*/ 269611 w 703881"/>
                <a:gd name="connsiteY3" fmla="*/ 32869 h 654375"/>
                <a:gd name="connsiteX4" fmla="*/ 367242 w 703881"/>
                <a:gd name="connsiteY4" fmla="*/ 6675 h 654375"/>
                <a:gd name="connsiteX5" fmla="*/ 376767 w 703881"/>
                <a:gd name="connsiteY5" fmla="*/ 149550 h 654375"/>
                <a:gd name="connsiteX6" fmla="*/ 298186 w 703881"/>
                <a:gd name="connsiteY6" fmla="*/ 175744 h 654375"/>
                <a:gd name="connsiteX7" fmla="*/ 262467 w 703881"/>
                <a:gd name="connsiteY7" fmla="*/ 166219 h 654375"/>
                <a:gd name="connsiteX8" fmla="*/ 221986 w 703881"/>
                <a:gd name="connsiteY8" fmla="*/ 247181 h 654375"/>
                <a:gd name="connsiteX9" fmla="*/ 136261 w 703881"/>
                <a:gd name="connsiteY9" fmla="*/ 242419 h 654375"/>
                <a:gd name="connsiteX10" fmla="*/ 219605 w 703881"/>
                <a:gd name="connsiteY10" fmla="*/ 299569 h 654375"/>
                <a:gd name="connsiteX11" fmla="*/ 295805 w 703881"/>
                <a:gd name="connsiteY11" fmla="*/ 411488 h 654375"/>
                <a:gd name="connsiteX12" fmla="*/ 269611 w 703881"/>
                <a:gd name="connsiteY12" fmla="*/ 259088 h 654375"/>
                <a:gd name="connsiteX13" fmla="*/ 274373 w 703881"/>
                <a:gd name="connsiteY13" fmla="*/ 175744 h 654375"/>
                <a:gd name="connsiteX14" fmla="*/ 383911 w 703881"/>
                <a:gd name="connsiteY14" fmla="*/ 266231 h 654375"/>
                <a:gd name="connsiteX15" fmla="*/ 433917 w 703881"/>
                <a:gd name="connsiteY15" fmla="*/ 318619 h 654375"/>
                <a:gd name="connsiteX16" fmla="*/ 379148 w 703881"/>
                <a:gd name="connsiteY16" fmla="*/ 182888 h 654375"/>
                <a:gd name="connsiteX17" fmla="*/ 393436 w 703881"/>
                <a:gd name="connsiteY17" fmla="*/ 132881 h 654375"/>
                <a:gd name="connsiteX18" fmla="*/ 460111 w 703881"/>
                <a:gd name="connsiteY18" fmla="*/ 97163 h 654375"/>
                <a:gd name="connsiteX19" fmla="*/ 462492 w 703881"/>
                <a:gd name="connsiteY19" fmla="*/ 135263 h 654375"/>
                <a:gd name="connsiteX20" fmla="*/ 505355 w 703881"/>
                <a:gd name="connsiteY20" fmla="*/ 313856 h 654375"/>
                <a:gd name="connsiteX21" fmla="*/ 691092 w 703881"/>
                <a:gd name="connsiteY21" fmla="*/ 523406 h 654375"/>
                <a:gd name="connsiteX22" fmla="*/ 660136 w 703881"/>
                <a:gd name="connsiteY22" fmla="*/ 556744 h 654375"/>
                <a:gd name="connsiteX23" fmla="*/ 438680 w 703881"/>
                <a:gd name="connsiteY23" fmla="*/ 390056 h 654375"/>
                <a:gd name="connsiteX24" fmla="*/ 333905 w 703881"/>
                <a:gd name="connsiteY24" fmla="*/ 301950 h 654375"/>
                <a:gd name="connsiteX25" fmla="*/ 331523 w 703881"/>
                <a:gd name="connsiteY25" fmla="*/ 416250 h 654375"/>
                <a:gd name="connsiteX26" fmla="*/ 383911 w 703881"/>
                <a:gd name="connsiteY26" fmla="*/ 513881 h 654375"/>
                <a:gd name="connsiteX27" fmla="*/ 483923 w 703881"/>
                <a:gd name="connsiteY27" fmla="*/ 582938 h 654375"/>
                <a:gd name="connsiteX28" fmla="*/ 376767 w 703881"/>
                <a:gd name="connsiteY28" fmla="*/ 654375 h 654375"/>
                <a:gd name="connsiteX29" fmla="*/ 262467 w 703881"/>
                <a:gd name="connsiteY29" fmla="*/ 582938 h 654375"/>
                <a:gd name="connsiteX30" fmla="*/ 307711 w 703881"/>
                <a:gd name="connsiteY30" fmla="*/ 494831 h 654375"/>
                <a:gd name="connsiteX31" fmla="*/ 81492 w 703881"/>
                <a:gd name="connsiteY31" fmla="*/ 244800 h 654375"/>
                <a:gd name="connsiteX32" fmla="*/ 45773 w 703881"/>
                <a:gd name="connsiteY32" fmla="*/ 159075 h 654375"/>
                <a:gd name="connsiteX33" fmla="*/ 530 w 703881"/>
                <a:gd name="connsiteY33" fmla="*/ 99544 h 654375"/>
                <a:gd name="connsiteX0" fmla="*/ 530 w 700378"/>
                <a:gd name="connsiteY0" fmla="*/ 99544 h 654375"/>
                <a:gd name="connsiteX1" fmla="*/ 79111 w 700378"/>
                <a:gd name="connsiteY1" fmla="*/ 94781 h 654375"/>
                <a:gd name="connsiteX2" fmla="*/ 188648 w 700378"/>
                <a:gd name="connsiteY2" fmla="*/ 132881 h 654375"/>
                <a:gd name="connsiteX3" fmla="*/ 269611 w 700378"/>
                <a:gd name="connsiteY3" fmla="*/ 32869 h 654375"/>
                <a:gd name="connsiteX4" fmla="*/ 367242 w 700378"/>
                <a:gd name="connsiteY4" fmla="*/ 6675 h 654375"/>
                <a:gd name="connsiteX5" fmla="*/ 376767 w 700378"/>
                <a:gd name="connsiteY5" fmla="*/ 149550 h 654375"/>
                <a:gd name="connsiteX6" fmla="*/ 298186 w 700378"/>
                <a:gd name="connsiteY6" fmla="*/ 175744 h 654375"/>
                <a:gd name="connsiteX7" fmla="*/ 262467 w 700378"/>
                <a:gd name="connsiteY7" fmla="*/ 166219 h 654375"/>
                <a:gd name="connsiteX8" fmla="*/ 221986 w 700378"/>
                <a:gd name="connsiteY8" fmla="*/ 247181 h 654375"/>
                <a:gd name="connsiteX9" fmla="*/ 136261 w 700378"/>
                <a:gd name="connsiteY9" fmla="*/ 242419 h 654375"/>
                <a:gd name="connsiteX10" fmla="*/ 219605 w 700378"/>
                <a:gd name="connsiteY10" fmla="*/ 299569 h 654375"/>
                <a:gd name="connsiteX11" fmla="*/ 295805 w 700378"/>
                <a:gd name="connsiteY11" fmla="*/ 411488 h 654375"/>
                <a:gd name="connsiteX12" fmla="*/ 269611 w 700378"/>
                <a:gd name="connsiteY12" fmla="*/ 259088 h 654375"/>
                <a:gd name="connsiteX13" fmla="*/ 274373 w 700378"/>
                <a:gd name="connsiteY13" fmla="*/ 175744 h 654375"/>
                <a:gd name="connsiteX14" fmla="*/ 383911 w 700378"/>
                <a:gd name="connsiteY14" fmla="*/ 266231 h 654375"/>
                <a:gd name="connsiteX15" fmla="*/ 433917 w 700378"/>
                <a:gd name="connsiteY15" fmla="*/ 318619 h 654375"/>
                <a:gd name="connsiteX16" fmla="*/ 379148 w 700378"/>
                <a:gd name="connsiteY16" fmla="*/ 182888 h 654375"/>
                <a:gd name="connsiteX17" fmla="*/ 393436 w 700378"/>
                <a:gd name="connsiteY17" fmla="*/ 132881 h 654375"/>
                <a:gd name="connsiteX18" fmla="*/ 460111 w 700378"/>
                <a:gd name="connsiteY18" fmla="*/ 97163 h 654375"/>
                <a:gd name="connsiteX19" fmla="*/ 462492 w 700378"/>
                <a:gd name="connsiteY19" fmla="*/ 135263 h 654375"/>
                <a:gd name="connsiteX20" fmla="*/ 505355 w 700378"/>
                <a:gd name="connsiteY20" fmla="*/ 313856 h 654375"/>
                <a:gd name="connsiteX21" fmla="*/ 691092 w 700378"/>
                <a:gd name="connsiteY21" fmla="*/ 523406 h 654375"/>
                <a:gd name="connsiteX22" fmla="*/ 660136 w 700378"/>
                <a:gd name="connsiteY22" fmla="*/ 556744 h 654375"/>
                <a:gd name="connsiteX23" fmla="*/ 438680 w 700378"/>
                <a:gd name="connsiteY23" fmla="*/ 390056 h 654375"/>
                <a:gd name="connsiteX24" fmla="*/ 333905 w 700378"/>
                <a:gd name="connsiteY24" fmla="*/ 301950 h 654375"/>
                <a:gd name="connsiteX25" fmla="*/ 331523 w 700378"/>
                <a:gd name="connsiteY25" fmla="*/ 416250 h 654375"/>
                <a:gd name="connsiteX26" fmla="*/ 383911 w 700378"/>
                <a:gd name="connsiteY26" fmla="*/ 513881 h 654375"/>
                <a:gd name="connsiteX27" fmla="*/ 483923 w 700378"/>
                <a:gd name="connsiteY27" fmla="*/ 582938 h 654375"/>
                <a:gd name="connsiteX28" fmla="*/ 376767 w 700378"/>
                <a:gd name="connsiteY28" fmla="*/ 654375 h 654375"/>
                <a:gd name="connsiteX29" fmla="*/ 262467 w 700378"/>
                <a:gd name="connsiteY29" fmla="*/ 582938 h 654375"/>
                <a:gd name="connsiteX30" fmla="*/ 307711 w 700378"/>
                <a:gd name="connsiteY30" fmla="*/ 494831 h 654375"/>
                <a:gd name="connsiteX31" fmla="*/ 81492 w 700378"/>
                <a:gd name="connsiteY31" fmla="*/ 244800 h 654375"/>
                <a:gd name="connsiteX32" fmla="*/ 45773 w 700378"/>
                <a:gd name="connsiteY32" fmla="*/ 159075 h 654375"/>
                <a:gd name="connsiteX33" fmla="*/ 530 w 700378"/>
                <a:gd name="connsiteY33" fmla="*/ 99544 h 654375"/>
                <a:gd name="connsiteX0" fmla="*/ 530 w 697380"/>
                <a:gd name="connsiteY0" fmla="*/ 99544 h 654375"/>
                <a:gd name="connsiteX1" fmla="*/ 79111 w 697380"/>
                <a:gd name="connsiteY1" fmla="*/ 94781 h 654375"/>
                <a:gd name="connsiteX2" fmla="*/ 188648 w 697380"/>
                <a:gd name="connsiteY2" fmla="*/ 132881 h 654375"/>
                <a:gd name="connsiteX3" fmla="*/ 269611 w 697380"/>
                <a:gd name="connsiteY3" fmla="*/ 32869 h 654375"/>
                <a:gd name="connsiteX4" fmla="*/ 367242 w 697380"/>
                <a:gd name="connsiteY4" fmla="*/ 6675 h 654375"/>
                <a:gd name="connsiteX5" fmla="*/ 376767 w 697380"/>
                <a:gd name="connsiteY5" fmla="*/ 149550 h 654375"/>
                <a:gd name="connsiteX6" fmla="*/ 298186 w 697380"/>
                <a:gd name="connsiteY6" fmla="*/ 175744 h 654375"/>
                <a:gd name="connsiteX7" fmla="*/ 262467 w 697380"/>
                <a:gd name="connsiteY7" fmla="*/ 166219 h 654375"/>
                <a:gd name="connsiteX8" fmla="*/ 221986 w 697380"/>
                <a:gd name="connsiteY8" fmla="*/ 247181 h 654375"/>
                <a:gd name="connsiteX9" fmla="*/ 136261 w 697380"/>
                <a:gd name="connsiteY9" fmla="*/ 242419 h 654375"/>
                <a:gd name="connsiteX10" fmla="*/ 219605 w 697380"/>
                <a:gd name="connsiteY10" fmla="*/ 299569 h 654375"/>
                <a:gd name="connsiteX11" fmla="*/ 295805 w 697380"/>
                <a:gd name="connsiteY11" fmla="*/ 411488 h 654375"/>
                <a:gd name="connsiteX12" fmla="*/ 269611 w 697380"/>
                <a:gd name="connsiteY12" fmla="*/ 259088 h 654375"/>
                <a:gd name="connsiteX13" fmla="*/ 274373 w 697380"/>
                <a:gd name="connsiteY13" fmla="*/ 175744 h 654375"/>
                <a:gd name="connsiteX14" fmla="*/ 383911 w 697380"/>
                <a:gd name="connsiteY14" fmla="*/ 266231 h 654375"/>
                <a:gd name="connsiteX15" fmla="*/ 433917 w 697380"/>
                <a:gd name="connsiteY15" fmla="*/ 318619 h 654375"/>
                <a:gd name="connsiteX16" fmla="*/ 379148 w 697380"/>
                <a:gd name="connsiteY16" fmla="*/ 182888 h 654375"/>
                <a:gd name="connsiteX17" fmla="*/ 393436 w 697380"/>
                <a:gd name="connsiteY17" fmla="*/ 132881 h 654375"/>
                <a:gd name="connsiteX18" fmla="*/ 460111 w 697380"/>
                <a:gd name="connsiteY18" fmla="*/ 97163 h 654375"/>
                <a:gd name="connsiteX19" fmla="*/ 462492 w 697380"/>
                <a:gd name="connsiteY19" fmla="*/ 135263 h 654375"/>
                <a:gd name="connsiteX20" fmla="*/ 505355 w 697380"/>
                <a:gd name="connsiteY20" fmla="*/ 313856 h 654375"/>
                <a:gd name="connsiteX21" fmla="*/ 691092 w 697380"/>
                <a:gd name="connsiteY21" fmla="*/ 523406 h 654375"/>
                <a:gd name="connsiteX22" fmla="*/ 660136 w 697380"/>
                <a:gd name="connsiteY22" fmla="*/ 556744 h 654375"/>
                <a:gd name="connsiteX23" fmla="*/ 438680 w 697380"/>
                <a:gd name="connsiteY23" fmla="*/ 390056 h 654375"/>
                <a:gd name="connsiteX24" fmla="*/ 333905 w 697380"/>
                <a:gd name="connsiteY24" fmla="*/ 301950 h 654375"/>
                <a:gd name="connsiteX25" fmla="*/ 331523 w 697380"/>
                <a:gd name="connsiteY25" fmla="*/ 416250 h 654375"/>
                <a:gd name="connsiteX26" fmla="*/ 383911 w 697380"/>
                <a:gd name="connsiteY26" fmla="*/ 513881 h 654375"/>
                <a:gd name="connsiteX27" fmla="*/ 483923 w 697380"/>
                <a:gd name="connsiteY27" fmla="*/ 582938 h 654375"/>
                <a:gd name="connsiteX28" fmla="*/ 376767 w 697380"/>
                <a:gd name="connsiteY28" fmla="*/ 654375 h 654375"/>
                <a:gd name="connsiteX29" fmla="*/ 262467 w 697380"/>
                <a:gd name="connsiteY29" fmla="*/ 582938 h 654375"/>
                <a:gd name="connsiteX30" fmla="*/ 307711 w 697380"/>
                <a:gd name="connsiteY30" fmla="*/ 494831 h 654375"/>
                <a:gd name="connsiteX31" fmla="*/ 81492 w 697380"/>
                <a:gd name="connsiteY31" fmla="*/ 244800 h 654375"/>
                <a:gd name="connsiteX32" fmla="*/ 45773 w 697380"/>
                <a:gd name="connsiteY32" fmla="*/ 159075 h 654375"/>
                <a:gd name="connsiteX33" fmla="*/ 530 w 697380"/>
                <a:gd name="connsiteY33" fmla="*/ 99544 h 654375"/>
                <a:gd name="connsiteX0" fmla="*/ 530 w 697380"/>
                <a:gd name="connsiteY0" fmla="*/ 99544 h 654375"/>
                <a:gd name="connsiteX1" fmla="*/ 79111 w 697380"/>
                <a:gd name="connsiteY1" fmla="*/ 94781 h 654375"/>
                <a:gd name="connsiteX2" fmla="*/ 188648 w 697380"/>
                <a:gd name="connsiteY2" fmla="*/ 132881 h 654375"/>
                <a:gd name="connsiteX3" fmla="*/ 269611 w 697380"/>
                <a:gd name="connsiteY3" fmla="*/ 32869 h 654375"/>
                <a:gd name="connsiteX4" fmla="*/ 367242 w 697380"/>
                <a:gd name="connsiteY4" fmla="*/ 6675 h 654375"/>
                <a:gd name="connsiteX5" fmla="*/ 376767 w 697380"/>
                <a:gd name="connsiteY5" fmla="*/ 149550 h 654375"/>
                <a:gd name="connsiteX6" fmla="*/ 298186 w 697380"/>
                <a:gd name="connsiteY6" fmla="*/ 175744 h 654375"/>
                <a:gd name="connsiteX7" fmla="*/ 262467 w 697380"/>
                <a:gd name="connsiteY7" fmla="*/ 166219 h 654375"/>
                <a:gd name="connsiteX8" fmla="*/ 221986 w 697380"/>
                <a:gd name="connsiteY8" fmla="*/ 247181 h 654375"/>
                <a:gd name="connsiteX9" fmla="*/ 136261 w 697380"/>
                <a:gd name="connsiteY9" fmla="*/ 242419 h 654375"/>
                <a:gd name="connsiteX10" fmla="*/ 219605 w 697380"/>
                <a:gd name="connsiteY10" fmla="*/ 299569 h 654375"/>
                <a:gd name="connsiteX11" fmla="*/ 295805 w 697380"/>
                <a:gd name="connsiteY11" fmla="*/ 411488 h 654375"/>
                <a:gd name="connsiteX12" fmla="*/ 269611 w 697380"/>
                <a:gd name="connsiteY12" fmla="*/ 259088 h 654375"/>
                <a:gd name="connsiteX13" fmla="*/ 274373 w 697380"/>
                <a:gd name="connsiteY13" fmla="*/ 175744 h 654375"/>
                <a:gd name="connsiteX14" fmla="*/ 383911 w 697380"/>
                <a:gd name="connsiteY14" fmla="*/ 266231 h 654375"/>
                <a:gd name="connsiteX15" fmla="*/ 433917 w 697380"/>
                <a:gd name="connsiteY15" fmla="*/ 318619 h 654375"/>
                <a:gd name="connsiteX16" fmla="*/ 379148 w 697380"/>
                <a:gd name="connsiteY16" fmla="*/ 182888 h 654375"/>
                <a:gd name="connsiteX17" fmla="*/ 393436 w 697380"/>
                <a:gd name="connsiteY17" fmla="*/ 132881 h 654375"/>
                <a:gd name="connsiteX18" fmla="*/ 460111 w 697380"/>
                <a:gd name="connsiteY18" fmla="*/ 97163 h 654375"/>
                <a:gd name="connsiteX19" fmla="*/ 462492 w 697380"/>
                <a:gd name="connsiteY19" fmla="*/ 135263 h 654375"/>
                <a:gd name="connsiteX20" fmla="*/ 505355 w 697380"/>
                <a:gd name="connsiteY20" fmla="*/ 313856 h 654375"/>
                <a:gd name="connsiteX21" fmla="*/ 691092 w 697380"/>
                <a:gd name="connsiteY21" fmla="*/ 523406 h 654375"/>
                <a:gd name="connsiteX22" fmla="*/ 660136 w 697380"/>
                <a:gd name="connsiteY22" fmla="*/ 556744 h 654375"/>
                <a:gd name="connsiteX23" fmla="*/ 438680 w 697380"/>
                <a:gd name="connsiteY23" fmla="*/ 390056 h 654375"/>
                <a:gd name="connsiteX24" fmla="*/ 333905 w 697380"/>
                <a:gd name="connsiteY24" fmla="*/ 301950 h 654375"/>
                <a:gd name="connsiteX25" fmla="*/ 331523 w 697380"/>
                <a:gd name="connsiteY25" fmla="*/ 416250 h 654375"/>
                <a:gd name="connsiteX26" fmla="*/ 383911 w 697380"/>
                <a:gd name="connsiteY26" fmla="*/ 513881 h 654375"/>
                <a:gd name="connsiteX27" fmla="*/ 483923 w 697380"/>
                <a:gd name="connsiteY27" fmla="*/ 582938 h 654375"/>
                <a:gd name="connsiteX28" fmla="*/ 376767 w 697380"/>
                <a:gd name="connsiteY28" fmla="*/ 654375 h 654375"/>
                <a:gd name="connsiteX29" fmla="*/ 262467 w 697380"/>
                <a:gd name="connsiteY29" fmla="*/ 582938 h 654375"/>
                <a:gd name="connsiteX30" fmla="*/ 307711 w 697380"/>
                <a:gd name="connsiteY30" fmla="*/ 494831 h 654375"/>
                <a:gd name="connsiteX31" fmla="*/ 81492 w 697380"/>
                <a:gd name="connsiteY31" fmla="*/ 244800 h 654375"/>
                <a:gd name="connsiteX32" fmla="*/ 45773 w 697380"/>
                <a:gd name="connsiteY32" fmla="*/ 159075 h 654375"/>
                <a:gd name="connsiteX33" fmla="*/ 530 w 697380"/>
                <a:gd name="connsiteY33" fmla="*/ 99544 h 654375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9458"/>
                <a:gd name="connsiteX1" fmla="*/ 79111 w 697380"/>
                <a:gd name="connsiteY1" fmla="*/ 94781 h 659458"/>
                <a:gd name="connsiteX2" fmla="*/ 188648 w 697380"/>
                <a:gd name="connsiteY2" fmla="*/ 132881 h 659458"/>
                <a:gd name="connsiteX3" fmla="*/ 269611 w 697380"/>
                <a:gd name="connsiteY3" fmla="*/ 32869 h 659458"/>
                <a:gd name="connsiteX4" fmla="*/ 367242 w 697380"/>
                <a:gd name="connsiteY4" fmla="*/ 6675 h 659458"/>
                <a:gd name="connsiteX5" fmla="*/ 376767 w 697380"/>
                <a:gd name="connsiteY5" fmla="*/ 149550 h 659458"/>
                <a:gd name="connsiteX6" fmla="*/ 298186 w 697380"/>
                <a:gd name="connsiteY6" fmla="*/ 175744 h 659458"/>
                <a:gd name="connsiteX7" fmla="*/ 262467 w 697380"/>
                <a:gd name="connsiteY7" fmla="*/ 166219 h 659458"/>
                <a:gd name="connsiteX8" fmla="*/ 221986 w 697380"/>
                <a:gd name="connsiteY8" fmla="*/ 247181 h 659458"/>
                <a:gd name="connsiteX9" fmla="*/ 136261 w 697380"/>
                <a:gd name="connsiteY9" fmla="*/ 242419 h 659458"/>
                <a:gd name="connsiteX10" fmla="*/ 219605 w 697380"/>
                <a:gd name="connsiteY10" fmla="*/ 299569 h 659458"/>
                <a:gd name="connsiteX11" fmla="*/ 295805 w 697380"/>
                <a:gd name="connsiteY11" fmla="*/ 411488 h 659458"/>
                <a:gd name="connsiteX12" fmla="*/ 269611 w 697380"/>
                <a:gd name="connsiteY12" fmla="*/ 259088 h 659458"/>
                <a:gd name="connsiteX13" fmla="*/ 274373 w 697380"/>
                <a:gd name="connsiteY13" fmla="*/ 175744 h 659458"/>
                <a:gd name="connsiteX14" fmla="*/ 383911 w 697380"/>
                <a:gd name="connsiteY14" fmla="*/ 266231 h 659458"/>
                <a:gd name="connsiteX15" fmla="*/ 433917 w 697380"/>
                <a:gd name="connsiteY15" fmla="*/ 318619 h 659458"/>
                <a:gd name="connsiteX16" fmla="*/ 379148 w 697380"/>
                <a:gd name="connsiteY16" fmla="*/ 182888 h 659458"/>
                <a:gd name="connsiteX17" fmla="*/ 393436 w 697380"/>
                <a:gd name="connsiteY17" fmla="*/ 132881 h 659458"/>
                <a:gd name="connsiteX18" fmla="*/ 460111 w 697380"/>
                <a:gd name="connsiteY18" fmla="*/ 97163 h 659458"/>
                <a:gd name="connsiteX19" fmla="*/ 462492 w 697380"/>
                <a:gd name="connsiteY19" fmla="*/ 135263 h 659458"/>
                <a:gd name="connsiteX20" fmla="*/ 505355 w 697380"/>
                <a:gd name="connsiteY20" fmla="*/ 313856 h 659458"/>
                <a:gd name="connsiteX21" fmla="*/ 691092 w 697380"/>
                <a:gd name="connsiteY21" fmla="*/ 523406 h 659458"/>
                <a:gd name="connsiteX22" fmla="*/ 660136 w 697380"/>
                <a:gd name="connsiteY22" fmla="*/ 556744 h 659458"/>
                <a:gd name="connsiteX23" fmla="*/ 438680 w 697380"/>
                <a:gd name="connsiteY23" fmla="*/ 390056 h 659458"/>
                <a:gd name="connsiteX24" fmla="*/ 333905 w 697380"/>
                <a:gd name="connsiteY24" fmla="*/ 301950 h 659458"/>
                <a:gd name="connsiteX25" fmla="*/ 331523 w 697380"/>
                <a:gd name="connsiteY25" fmla="*/ 416250 h 659458"/>
                <a:gd name="connsiteX26" fmla="*/ 383911 w 697380"/>
                <a:gd name="connsiteY26" fmla="*/ 513881 h 659458"/>
                <a:gd name="connsiteX27" fmla="*/ 483923 w 697380"/>
                <a:gd name="connsiteY27" fmla="*/ 582938 h 659458"/>
                <a:gd name="connsiteX28" fmla="*/ 376767 w 697380"/>
                <a:gd name="connsiteY28" fmla="*/ 654375 h 659458"/>
                <a:gd name="connsiteX29" fmla="*/ 262467 w 697380"/>
                <a:gd name="connsiteY29" fmla="*/ 582938 h 659458"/>
                <a:gd name="connsiteX30" fmla="*/ 307711 w 697380"/>
                <a:gd name="connsiteY30" fmla="*/ 494831 h 659458"/>
                <a:gd name="connsiteX31" fmla="*/ 81492 w 697380"/>
                <a:gd name="connsiteY31" fmla="*/ 244800 h 659458"/>
                <a:gd name="connsiteX32" fmla="*/ 45773 w 697380"/>
                <a:gd name="connsiteY32" fmla="*/ 159075 h 659458"/>
                <a:gd name="connsiteX33" fmla="*/ 530 w 697380"/>
                <a:gd name="connsiteY33" fmla="*/ 99544 h 659458"/>
                <a:gd name="connsiteX0" fmla="*/ 530 w 697380"/>
                <a:gd name="connsiteY0" fmla="*/ 99544 h 668322"/>
                <a:gd name="connsiteX1" fmla="*/ 79111 w 697380"/>
                <a:gd name="connsiteY1" fmla="*/ 94781 h 668322"/>
                <a:gd name="connsiteX2" fmla="*/ 188648 w 697380"/>
                <a:gd name="connsiteY2" fmla="*/ 132881 h 668322"/>
                <a:gd name="connsiteX3" fmla="*/ 269611 w 697380"/>
                <a:gd name="connsiteY3" fmla="*/ 32869 h 668322"/>
                <a:gd name="connsiteX4" fmla="*/ 367242 w 697380"/>
                <a:gd name="connsiteY4" fmla="*/ 6675 h 668322"/>
                <a:gd name="connsiteX5" fmla="*/ 376767 w 697380"/>
                <a:gd name="connsiteY5" fmla="*/ 149550 h 668322"/>
                <a:gd name="connsiteX6" fmla="*/ 298186 w 697380"/>
                <a:gd name="connsiteY6" fmla="*/ 175744 h 668322"/>
                <a:gd name="connsiteX7" fmla="*/ 262467 w 697380"/>
                <a:gd name="connsiteY7" fmla="*/ 166219 h 668322"/>
                <a:gd name="connsiteX8" fmla="*/ 221986 w 697380"/>
                <a:gd name="connsiteY8" fmla="*/ 247181 h 668322"/>
                <a:gd name="connsiteX9" fmla="*/ 136261 w 697380"/>
                <a:gd name="connsiteY9" fmla="*/ 242419 h 668322"/>
                <a:gd name="connsiteX10" fmla="*/ 219605 w 697380"/>
                <a:gd name="connsiteY10" fmla="*/ 299569 h 668322"/>
                <a:gd name="connsiteX11" fmla="*/ 295805 w 697380"/>
                <a:gd name="connsiteY11" fmla="*/ 411488 h 668322"/>
                <a:gd name="connsiteX12" fmla="*/ 269611 w 697380"/>
                <a:gd name="connsiteY12" fmla="*/ 259088 h 668322"/>
                <a:gd name="connsiteX13" fmla="*/ 274373 w 697380"/>
                <a:gd name="connsiteY13" fmla="*/ 175744 h 668322"/>
                <a:gd name="connsiteX14" fmla="*/ 383911 w 697380"/>
                <a:gd name="connsiteY14" fmla="*/ 266231 h 668322"/>
                <a:gd name="connsiteX15" fmla="*/ 433917 w 697380"/>
                <a:gd name="connsiteY15" fmla="*/ 318619 h 668322"/>
                <a:gd name="connsiteX16" fmla="*/ 379148 w 697380"/>
                <a:gd name="connsiteY16" fmla="*/ 182888 h 668322"/>
                <a:gd name="connsiteX17" fmla="*/ 393436 w 697380"/>
                <a:gd name="connsiteY17" fmla="*/ 132881 h 668322"/>
                <a:gd name="connsiteX18" fmla="*/ 460111 w 697380"/>
                <a:gd name="connsiteY18" fmla="*/ 97163 h 668322"/>
                <a:gd name="connsiteX19" fmla="*/ 462492 w 697380"/>
                <a:gd name="connsiteY19" fmla="*/ 135263 h 668322"/>
                <a:gd name="connsiteX20" fmla="*/ 505355 w 697380"/>
                <a:gd name="connsiteY20" fmla="*/ 313856 h 668322"/>
                <a:gd name="connsiteX21" fmla="*/ 691092 w 697380"/>
                <a:gd name="connsiteY21" fmla="*/ 523406 h 668322"/>
                <a:gd name="connsiteX22" fmla="*/ 660136 w 697380"/>
                <a:gd name="connsiteY22" fmla="*/ 556744 h 668322"/>
                <a:gd name="connsiteX23" fmla="*/ 438680 w 697380"/>
                <a:gd name="connsiteY23" fmla="*/ 390056 h 668322"/>
                <a:gd name="connsiteX24" fmla="*/ 333905 w 697380"/>
                <a:gd name="connsiteY24" fmla="*/ 301950 h 668322"/>
                <a:gd name="connsiteX25" fmla="*/ 331523 w 697380"/>
                <a:gd name="connsiteY25" fmla="*/ 416250 h 668322"/>
                <a:gd name="connsiteX26" fmla="*/ 383911 w 697380"/>
                <a:gd name="connsiteY26" fmla="*/ 513881 h 668322"/>
                <a:gd name="connsiteX27" fmla="*/ 483923 w 697380"/>
                <a:gd name="connsiteY27" fmla="*/ 582938 h 668322"/>
                <a:gd name="connsiteX28" fmla="*/ 376767 w 697380"/>
                <a:gd name="connsiteY28" fmla="*/ 654375 h 668322"/>
                <a:gd name="connsiteX29" fmla="*/ 262467 w 697380"/>
                <a:gd name="connsiteY29" fmla="*/ 582938 h 668322"/>
                <a:gd name="connsiteX30" fmla="*/ 307711 w 697380"/>
                <a:gd name="connsiteY30" fmla="*/ 494831 h 668322"/>
                <a:gd name="connsiteX31" fmla="*/ 81492 w 697380"/>
                <a:gd name="connsiteY31" fmla="*/ 244800 h 668322"/>
                <a:gd name="connsiteX32" fmla="*/ 45773 w 697380"/>
                <a:gd name="connsiteY32" fmla="*/ 159075 h 668322"/>
                <a:gd name="connsiteX33" fmla="*/ 530 w 697380"/>
                <a:gd name="connsiteY33" fmla="*/ 99544 h 668322"/>
                <a:gd name="connsiteX0" fmla="*/ 530 w 697380"/>
                <a:gd name="connsiteY0" fmla="*/ 99544 h 668322"/>
                <a:gd name="connsiteX1" fmla="*/ 79111 w 697380"/>
                <a:gd name="connsiteY1" fmla="*/ 94781 h 668322"/>
                <a:gd name="connsiteX2" fmla="*/ 188648 w 697380"/>
                <a:gd name="connsiteY2" fmla="*/ 132881 h 668322"/>
                <a:gd name="connsiteX3" fmla="*/ 269611 w 697380"/>
                <a:gd name="connsiteY3" fmla="*/ 32869 h 668322"/>
                <a:gd name="connsiteX4" fmla="*/ 367242 w 697380"/>
                <a:gd name="connsiteY4" fmla="*/ 6675 h 668322"/>
                <a:gd name="connsiteX5" fmla="*/ 376767 w 697380"/>
                <a:gd name="connsiteY5" fmla="*/ 149550 h 668322"/>
                <a:gd name="connsiteX6" fmla="*/ 298186 w 697380"/>
                <a:gd name="connsiteY6" fmla="*/ 175744 h 668322"/>
                <a:gd name="connsiteX7" fmla="*/ 262467 w 697380"/>
                <a:gd name="connsiteY7" fmla="*/ 166219 h 668322"/>
                <a:gd name="connsiteX8" fmla="*/ 221986 w 697380"/>
                <a:gd name="connsiteY8" fmla="*/ 247181 h 668322"/>
                <a:gd name="connsiteX9" fmla="*/ 136261 w 697380"/>
                <a:gd name="connsiteY9" fmla="*/ 242419 h 668322"/>
                <a:gd name="connsiteX10" fmla="*/ 219605 w 697380"/>
                <a:gd name="connsiteY10" fmla="*/ 299569 h 668322"/>
                <a:gd name="connsiteX11" fmla="*/ 295805 w 697380"/>
                <a:gd name="connsiteY11" fmla="*/ 411488 h 668322"/>
                <a:gd name="connsiteX12" fmla="*/ 269611 w 697380"/>
                <a:gd name="connsiteY12" fmla="*/ 259088 h 668322"/>
                <a:gd name="connsiteX13" fmla="*/ 274373 w 697380"/>
                <a:gd name="connsiteY13" fmla="*/ 175744 h 668322"/>
                <a:gd name="connsiteX14" fmla="*/ 383911 w 697380"/>
                <a:gd name="connsiteY14" fmla="*/ 266231 h 668322"/>
                <a:gd name="connsiteX15" fmla="*/ 433917 w 697380"/>
                <a:gd name="connsiteY15" fmla="*/ 318619 h 668322"/>
                <a:gd name="connsiteX16" fmla="*/ 379148 w 697380"/>
                <a:gd name="connsiteY16" fmla="*/ 182888 h 668322"/>
                <a:gd name="connsiteX17" fmla="*/ 393436 w 697380"/>
                <a:gd name="connsiteY17" fmla="*/ 132881 h 668322"/>
                <a:gd name="connsiteX18" fmla="*/ 460111 w 697380"/>
                <a:gd name="connsiteY18" fmla="*/ 97163 h 668322"/>
                <a:gd name="connsiteX19" fmla="*/ 462492 w 697380"/>
                <a:gd name="connsiteY19" fmla="*/ 135263 h 668322"/>
                <a:gd name="connsiteX20" fmla="*/ 505355 w 697380"/>
                <a:gd name="connsiteY20" fmla="*/ 313856 h 668322"/>
                <a:gd name="connsiteX21" fmla="*/ 691092 w 697380"/>
                <a:gd name="connsiteY21" fmla="*/ 523406 h 668322"/>
                <a:gd name="connsiteX22" fmla="*/ 660136 w 697380"/>
                <a:gd name="connsiteY22" fmla="*/ 556744 h 668322"/>
                <a:gd name="connsiteX23" fmla="*/ 438680 w 697380"/>
                <a:gd name="connsiteY23" fmla="*/ 390056 h 668322"/>
                <a:gd name="connsiteX24" fmla="*/ 333905 w 697380"/>
                <a:gd name="connsiteY24" fmla="*/ 301950 h 668322"/>
                <a:gd name="connsiteX25" fmla="*/ 331523 w 697380"/>
                <a:gd name="connsiteY25" fmla="*/ 416250 h 668322"/>
                <a:gd name="connsiteX26" fmla="*/ 383911 w 697380"/>
                <a:gd name="connsiteY26" fmla="*/ 513881 h 668322"/>
                <a:gd name="connsiteX27" fmla="*/ 483923 w 697380"/>
                <a:gd name="connsiteY27" fmla="*/ 582938 h 668322"/>
                <a:gd name="connsiteX28" fmla="*/ 376767 w 697380"/>
                <a:gd name="connsiteY28" fmla="*/ 654375 h 668322"/>
                <a:gd name="connsiteX29" fmla="*/ 262467 w 697380"/>
                <a:gd name="connsiteY29" fmla="*/ 582938 h 668322"/>
                <a:gd name="connsiteX30" fmla="*/ 307711 w 697380"/>
                <a:gd name="connsiteY30" fmla="*/ 494831 h 668322"/>
                <a:gd name="connsiteX31" fmla="*/ 81492 w 697380"/>
                <a:gd name="connsiteY31" fmla="*/ 244800 h 668322"/>
                <a:gd name="connsiteX32" fmla="*/ 45773 w 697380"/>
                <a:gd name="connsiteY32" fmla="*/ 159075 h 668322"/>
                <a:gd name="connsiteX33" fmla="*/ 530 w 697380"/>
                <a:gd name="connsiteY33" fmla="*/ 99544 h 668322"/>
                <a:gd name="connsiteX0" fmla="*/ 530 w 697380"/>
                <a:gd name="connsiteY0" fmla="*/ 99544 h 673343"/>
                <a:gd name="connsiteX1" fmla="*/ 79111 w 697380"/>
                <a:gd name="connsiteY1" fmla="*/ 94781 h 673343"/>
                <a:gd name="connsiteX2" fmla="*/ 188648 w 697380"/>
                <a:gd name="connsiteY2" fmla="*/ 132881 h 673343"/>
                <a:gd name="connsiteX3" fmla="*/ 269611 w 697380"/>
                <a:gd name="connsiteY3" fmla="*/ 32869 h 673343"/>
                <a:gd name="connsiteX4" fmla="*/ 367242 w 697380"/>
                <a:gd name="connsiteY4" fmla="*/ 6675 h 673343"/>
                <a:gd name="connsiteX5" fmla="*/ 376767 w 697380"/>
                <a:gd name="connsiteY5" fmla="*/ 149550 h 673343"/>
                <a:gd name="connsiteX6" fmla="*/ 298186 w 697380"/>
                <a:gd name="connsiteY6" fmla="*/ 175744 h 673343"/>
                <a:gd name="connsiteX7" fmla="*/ 262467 w 697380"/>
                <a:gd name="connsiteY7" fmla="*/ 166219 h 673343"/>
                <a:gd name="connsiteX8" fmla="*/ 221986 w 697380"/>
                <a:gd name="connsiteY8" fmla="*/ 247181 h 673343"/>
                <a:gd name="connsiteX9" fmla="*/ 136261 w 697380"/>
                <a:gd name="connsiteY9" fmla="*/ 242419 h 673343"/>
                <a:gd name="connsiteX10" fmla="*/ 219605 w 697380"/>
                <a:gd name="connsiteY10" fmla="*/ 299569 h 673343"/>
                <a:gd name="connsiteX11" fmla="*/ 295805 w 697380"/>
                <a:gd name="connsiteY11" fmla="*/ 411488 h 673343"/>
                <a:gd name="connsiteX12" fmla="*/ 269611 w 697380"/>
                <a:gd name="connsiteY12" fmla="*/ 259088 h 673343"/>
                <a:gd name="connsiteX13" fmla="*/ 274373 w 697380"/>
                <a:gd name="connsiteY13" fmla="*/ 175744 h 673343"/>
                <a:gd name="connsiteX14" fmla="*/ 383911 w 697380"/>
                <a:gd name="connsiteY14" fmla="*/ 266231 h 673343"/>
                <a:gd name="connsiteX15" fmla="*/ 433917 w 697380"/>
                <a:gd name="connsiteY15" fmla="*/ 318619 h 673343"/>
                <a:gd name="connsiteX16" fmla="*/ 379148 w 697380"/>
                <a:gd name="connsiteY16" fmla="*/ 182888 h 673343"/>
                <a:gd name="connsiteX17" fmla="*/ 393436 w 697380"/>
                <a:gd name="connsiteY17" fmla="*/ 132881 h 673343"/>
                <a:gd name="connsiteX18" fmla="*/ 460111 w 697380"/>
                <a:gd name="connsiteY18" fmla="*/ 97163 h 673343"/>
                <a:gd name="connsiteX19" fmla="*/ 462492 w 697380"/>
                <a:gd name="connsiteY19" fmla="*/ 135263 h 673343"/>
                <a:gd name="connsiteX20" fmla="*/ 505355 w 697380"/>
                <a:gd name="connsiteY20" fmla="*/ 313856 h 673343"/>
                <a:gd name="connsiteX21" fmla="*/ 691092 w 697380"/>
                <a:gd name="connsiteY21" fmla="*/ 523406 h 673343"/>
                <a:gd name="connsiteX22" fmla="*/ 660136 w 697380"/>
                <a:gd name="connsiteY22" fmla="*/ 556744 h 673343"/>
                <a:gd name="connsiteX23" fmla="*/ 438680 w 697380"/>
                <a:gd name="connsiteY23" fmla="*/ 390056 h 673343"/>
                <a:gd name="connsiteX24" fmla="*/ 333905 w 697380"/>
                <a:gd name="connsiteY24" fmla="*/ 301950 h 673343"/>
                <a:gd name="connsiteX25" fmla="*/ 331523 w 697380"/>
                <a:gd name="connsiteY25" fmla="*/ 416250 h 673343"/>
                <a:gd name="connsiteX26" fmla="*/ 383911 w 697380"/>
                <a:gd name="connsiteY26" fmla="*/ 513881 h 673343"/>
                <a:gd name="connsiteX27" fmla="*/ 483923 w 697380"/>
                <a:gd name="connsiteY27" fmla="*/ 582938 h 673343"/>
                <a:gd name="connsiteX28" fmla="*/ 376767 w 697380"/>
                <a:gd name="connsiteY28" fmla="*/ 654375 h 673343"/>
                <a:gd name="connsiteX29" fmla="*/ 262467 w 697380"/>
                <a:gd name="connsiteY29" fmla="*/ 582938 h 673343"/>
                <a:gd name="connsiteX30" fmla="*/ 307711 w 697380"/>
                <a:gd name="connsiteY30" fmla="*/ 494831 h 673343"/>
                <a:gd name="connsiteX31" fmla="*/ 81492 w 697380"/>
                <a:gd name="connsiteY31" fmla="*/ 244800 h 673343"/>
                <a:gd name="connsiteX32" fmla="*/ 45773 w 697380"/>
                <a:gd name="connsiteY32" fmla="*/ 159075 h 673343"/>
                <a:gd name="connsiteX33" fmla="*/ 530 w 697380"/>
                <a:gd name="connsiteY33" fmla="*/ 99544 h 673343"/>
                <a:gd name="connsiteX0" fmla="*/ 530 w 697380"/>
                <a:gd name="connsiteY0" fmla="*/ 99544 h 663471"/>
                <a:gd name="connsiteX1" fmla="*/ 79111 w 697380"/>
                <a:gd name="connsiteY1" fmla="*/ 94781 h 663471"/>
                <a:gd name="connsiteX2" fmla="*/ 188648 w 697380"/>
                <a:gd name="connsiteY2" fmla="*/ 132881 h 663471"/>
                <a:gd name="connsiteX3" fmla="*/ 269611 w 697380"/>
                <a:gd name="connsiteY3" fmla="*/ 32869 h 663471"/>
                <a:gd name="connsiteX4" fmla="*/ 367242 w 697380"/>
                <a:gd name="connsiteY4" fmla="*/ 6675 h 663471"/>
                <a:gd name="connsiteX5" fmla="*/ 376767 w 697380"/>
                <a:gd name="connsiteY5" fmla="*/ 149550 h 663471"/>
                <a:gd name="connsiteX6" fmla="*/ 298186 w 697380"/>
                <a:gd name="connsiteY6" fmla="*/ 175744 h 663471"/>
                <a:gd name="connsiteX7" fmla="*/ 262467 w 697380"/>
                <a:gd name="connsiteY7" fmla="*/ 166219 h 663471"/>
                <a:gd name="connsiteX8" fmla="*/ 221986 w 697380"/>
                <a:gd name="connsiteY8" fmla="*/ 247181 h 663471"/>
                <a:gd name="connsiteX9" fmla="*/ 136261 w 697380"/>
                <a:gd name="connsiteY9" fmla="*/ 242419 h 663471"/>
                <a:gd name="connsiteX10" fmla="*/ 219605 w 697380"/>
                <a:gd name="connsiteY10" fmla="*/ 299569 h 663471"/>
                <a:gd name="connsiteX11" fmla="*/ 295805 w 697380"/>
                <a:gd name="connsiteY11" fmla="*/ 411488 h 663471"/>
                <a:gd name="connsiteX12" fmla="*/ 269611 w 697380"/>
                <a:gd name="connsiteY12" fmla="*/ 259088 h 663471"/>
                <a:gd name="connsiteX13" fmla="*/ 274373 w 697380"/>
                <a:gd name="connsiteY13" fmla="*/ 175744 h 663471"/>
                <a:gd name="connsiteX14" fmla="*/ 383911 w 697380"/>
                <a:gd name="connsiteY14" fmla="*/ 266231 h 663471"/>
                <a:gd name="connsiteX15" fmla="*/ 433917 w 697380"/>
                <a:gd name="connsiteY15" fmla="*/ 318619 h 663471"/>
                <a:gd name="connsiteX16" fmla="*/ 379148 w 697380"/>
                <a:gd name="connsiteY16" fmla="*/ 182888 h 663471"/>
                <a:gd name="connsiteX17" fmla="*/ 393436 w 697380"/>
                <a:gd name="connsiteY17" fmla="*/ 132881 h 663471"/>
                <a:gd name="connsiteX18" fmla="*/ 460111 w 697380"/>
                <a:gd name="connsiteY18" fmla="*/ 97163 h 663471"/>
                <a:gd name="connsiteX19" fmla="*/ 462492 w 697380"/>
                <a:gd name="connsiteY19" fmla="*/ 135263 h 663471"/>
                <a:gd name="connsiteX20" fmla="*/ 505355 w 697380"/>
                <a:gd name="connsiteY20" fmla="*/ 313856 h 663471"/>
                <a:gd name="connsiteX21" fmla="*/ 691092 w 697380"/>
                <a:gd name="connsiteY21" fmla="*/ 523406 h 663471"/>
                <a:gd name="connsiteX22" fmla="*/ 660136 w 697380"/>
                <a:gd name="connsiteY22" fmla="*/ 556744 h 663471"/>
                <a:gd name="connsiteX23" fmla="*/ 438680 w 697380"/>
                <a:gd name="connsiteY23" fmla="*/ 390056 h 663471"/>
                <a:gd name="connsiteX24" fmla="*/ 333905 w 697380"/>
                <a:gd name="connsiteY24" fmla="*/ 301950 h 663471"/>
                <a:gd name="connsiteX25" fmla="*/ 331523 w 697380"/>
                <a:gd name="connsiteY25" fmla="*/ 416250 h 663471"/>
                <a:gd name="connsiteX26" fmla="*/ 383911 w 697380"/>
                <a:gd name="connsiteY26" fmla="*/ 513881 h 663471"/>
                <a:gd name="connsiteX27" fmla="*/ 483923 w 697380"/>
                <a:gd name="connsiteY27" fmla="*/ 582938 h 663471"/>
                <a:gd name="connsiteX28" fmla="*/ 376767 w 697380"/>
                <a:gd name="connsiteY28" fmla="*/ 650647 h 663471"/>
                <a:gd name="connsiteX29" fmla="*/ 262467 w 697380"/>
                <a:gd name="connsiteY29" fmla="*/ 582938 h 663471"/>
                <a:gd name="connsiteX30" fmla="*/ 307711 w 697380"/>
                <a:gd name="connsiteY30" fmla="*/ 494831 h 663471"/>
                <a:gd name="connsiteX31" fmla="*/ 81492 w 697380"/>
                <a:gd name="connsiteY31" fmla="*/ 244800 h 663471"/>
                <a:gd name="connsiteX32" fmla="*/ 45773 w 697380"/>
                <a:gd name="connsiteY32" fmla="*/ 159075 h 663471"/>
                <a:gd name="connsiteX33" fmla="*/ 530 w 697380"/>
                <a:gd name="connsiteY33" fmla="*/ 99544 h 663471"/>
                <a:gd name="connsiteX0" fmla="*/ 530 w 697380"/>
                <a:gd name="connsiteY0" fmla="*/ 99544 h 664190"/>
                <a:gd name="connsiteX1" fmla="*/ 79111 w 697380"/>
                <a:gd name="connsiteY1" fmla="*/ 94781 h 664190"/>
                <a:gd name="connsiteX2" fmla="*/ 188648 w 697380"/>
                <a:gd name="connsiteY2" fmla="*/ 132881 h 664190"/>
                <a:gd name="connsiteX3" fmla="*/ 269611 w 697380"/>
                <a:gd name="connsiteY3" fmla="*/ 32869 h 664190"/>
                <a:gd name="connsiteX4" fmla="*/ 367242 w 697380"/>
                <a:gd name="connsiteY4" fmla="*/ 6675 h 664190"/>
                <a:gd name="connsiteX5" fmla="*/ 376767 w 697380"/>
                <a:gd name="connsiteY5" fmla="*/ 149550 h 664190"/>
                <a:gd name="connsiteX6" fmla="*/ 298186 w 697380"/>
                <a:gd name="connsiteY6" fmla="*/ 175744 h 664190"/>
                <a:gd name="connsiteX7" fmla="*/ 262467 w 697380"/>
                <a:gd name="connsiteY7" fmla="*/ 166219 h 664190"/>
                <a:gd name="connsiteX8" fmla="*/ 221986 w 697380"/>
                <a:gd name="connsiteY8" fmla="*/ 247181 h 664190"/>
                <a:gd name="connsiteX9" fmla="*/ 136261 w 697380"/>
                <a:gd name="connsiteY9" fmla="*/ 242419 h 664190"/>
                <a:gd name="connsiteX10" fmla="*/ 219605 w 697380"/>
                <a:gd name="connsiteY10" fmla="*/ 299569 h 664190"/>
                <a:gd name="connsiteX11" fmla="*/ 295805 w 697380"/>
                <a:gd name="connsiteY11" fmla="*/ 411488 h 664190"/>
                <a:gd name="connsiteX12" fmla="*/ 269611 w 697380"/>
                <a:gd name="connsiteY12" fmla="*/ 259088 h 664190"/>
                <a:gd name="connsiteX13" fmla="*/ 274373 w 697380"/>
                <a:gd name="connsiteY13" fmla="*/ 175744 h 664190"/>
                <a:gd name="connsiteX14" fmla="*/ 383911 w 697380"/>
                <a:gd name="connsiteY14" fmla="*/ 266231 h 664190"/>
                <a:gd name="connsiteX15" fmla="*/ 433917 w 697380"/>
                <a:gd name="connsiteY15" fmla="*/ 318619 h 664190"/>
                <a:gd name="connsiteX16" fmla="*/ 379148 w 697380"/>
                <a:gd name="connsiteY16" fmla="*/ 182888 h 664190"/>
                <a:gd name="connsiteX17" fmla="*/ 393436 w 697380"/>
                <a:gd name="connsiteY17" fmla="*/ 132881 h 664190"/>
                <a:gd name="connsiteX18" fmla="*/ 460111 w 697380"/>
                <a:gd name="connsiteY18" fmla="*/ 97163 h 664190"/>
                <a:gd name="connsiteX19" fmla="*/ 462492 w 697380"/>
                <a:gd name="connsiteY19" fmla="*/ 135263 h 664190"/>
                <a:gd name="connsiteX20" fmla="*/ 505355 w 697380"/>
                <a:gd name="connsiteY20" fmla="*/ 313856 h 664190"/>
                <a:gd name="connsiteX21" fmla="*/ 691092 w 697380"/>
                <a:gd name="connsiteY21" fmla="*/ 523406 h 664190"/>
                <a:gd name="connsiteX22" fmla="*/ 660136 w 697380"/>
                <a:gd name="connsiteY22" fmla="*/ 556744 h 664190"/>
                <a:gd name="connsiteX23" fmla="*/ 438680 w 697380"/>
                <a:gd name="connsiteY23" fmla="*/ 390056 h 664190"/>
                <a:gd name="connsiteX24" fmla="*/ 333905 w 697380"/>
                <a:gd name="connsiteY24" fmla="*/ 301950 h 664190"/>
                <a:gd name="connsiteX25" fmla="*/ 331523 w 697380"/>
                <a:gd name="connsiteY25" fmla="*/ 416250 h 664190"/>
                <a:gd name="connsiteX26" fmla="*/ 383911 w 697380"/>
                <a:gd name="connsiteY26" fmla="*/ 513881 h 664190"/>
                <a:gd name="connsiteX27" fmla="*/ 483923 w 697380"/>
                <a:gd name="connsiteY27" fmla="*/ 582938 h 664190"/>
                <a:gd name="connsiteX28" fmla="*/ 376767 w 697380"/>
                <a:gd name="connsiteY28" fmla="*/ 650647 h 664190"/>
                <a:gd name="connsiteX29" fmla="*/ 262467 w 697380"/>
                <a:gd name="connsiteY29" fmla="*/ 582938 h 664190"/>
                <a:gd name="connsiteX30" fmla="*/ 307711 w 697380"/>
                <a:gd name="connsiteY30" fmla="*/ 494831 h 664190"/>
                <a:gd name="connsiteX31" fmla="*/ 81492 w 697380"/>
                <a:gd name="connsiteY31" fmla="*/ 244800 h 664190"/>
                <a:gd name="connsiteX32" fmla="*/ 45773 w 697380"/>
                <a:gd name="connsiteY32" fmla="*/ 159075 h 664190"/>
                <a:gd name="connsiteX33" fmla="*/ 530 w 697380"/>
                <a:gd name="connsiteY33" fmla="*/ 99544 h 664190"/>
                <a:gd name="connsiteX0" fmla="*/ 530 w 697380"/>
                <a:gd name="connsiteY0" fmla="*/ 99544 h 664190"/>
                <a:gd name="connsiteX1" fmla="*/ 79111 w 697380"/>
                <a:gd name="connsiteY1" fmla="*/ 94781 h 664190"/>
                <a:gd name="connsiteX2" fmla="*/ 188648 w 697380"/>
                <a:gd name="connsiteY2" fmla="*/ 132881 h 664190"/>
                <a:gd name="connsiteX3" fmla="*/ 269611 w 697380"/>
                <a:gd name="connsiteY3" fmla="*/ 32869 h 664190"/>
                <a:gd name="connsiteX4" fmla="*/ 367242 w 697380"/>
                <a:gd name="connsiteY4" fmla="*/ 6675 h 664190"/>
                <a:gd name="connsiteX5" fmla="*/ 376767 w 697380"/>
                <a:gd name="connsiteY5" fmla="*/ 149550 h 664190"/>
                <a:gd name="connsiteX6" fmla="*/ 298186 w 697380"/>
                <a:gd name="connsiteY6" fmla="*/ 175744 h 664190"/>
                <a:gd name="connsiteX7" fmla="*/ 262467 w 697380"/>
                <a:gd name="connsiteY7" fmla="*/ 166219 h 664190"/>
                <a:gd name="connsiteX8" fmla="*/ 221986 w 697380"/>
                <a:gd name="connsiteY8" fmla="*/ 247181 h 664190"/>
                <a:gd name="connsiteX9" fmla="*/ 136261 w 697380"/>
                <a:gd name="connsiteY9" fmla="*/ 242419 h 664190"/>
                <a:gd name="connsiteX10" fmla="*/ 219605 w 697380"/>
                <a:gd name="connsiteY10" fmla="*/ 299569 h 664190"/>
                <a:gd name="connsiteX11" fmla="*/ 295805 w 697380"/>
                <a:gd name="connsiteY11" fmla="*/ 411488 h 664190"/>
                <a:gd name="connsiteX12" fmla="*/ 269611 w 697380"/>
                <a:gd name="connsiteY12" fmla="*/ 259088 h 664190"/>
                <a:gd name="connsiteX13" fmla="*/ 274373 w 697380"/>
                <a:gd name="connsiteY13" fmla="*/ 175744 h 664190"/>
                <a:gd name="connsiteX14" fmla="*/ 383911 w 697380"/>
                <a:gd name="connsiteY14" fmla="*/ 266231 h 664190"/>
                <a:gd name="connsiteX15" fmla="*/ 433917 w 697380"/>
                <a:gd name="connsiteY15" fmla="*/ 318619 h 664190"/>
                <a:gd name="connsiteX16" fmla="*/ 379148 w 697380"/>
                <a:gd name="connsiteY16" fmla="*/ 182888 h 664190"/>
                <a:gd name="connsiteX17" fmla="*/ 393436 w 697380"/>
                <a:gd name="connsiteY17" fmla="*/ 132881 h 664190"/>
                <a:gd name="connsiteX18" fmla="*/ 460111 w 697380"/>
                <a:gd name="connsiteY18" fmla="*/ 97163 h 664190"/>
                <a:gd name="connsiteX19" fmla="*/ 462492 w 697380"/>
                <a:gd name="connsiteY19" fmla="*/ 135263 h 664190"/>
                <a:gd name="connsiteX20" fmla="*/ 505355 w 697380"/>
                <a:gd name="connsiteY20" fmla="*/ 313856 h 664190"/>
                <a:gd name="connsiteX21" fmla="*/ 691092 w 697380"/>
                <a:gd name="connsiteY21" fmla="*/ 523406 h 664190"/>
                <a:gd name="connsiteX22" fmla="*/ 660136 w 697380"/>
                <a:gd name="connsiteY22" fmla="*/ 556744 h 664190"/>
                <a:gd name="connsiteX23" fmla="*/ 438680 w 697380"/>
                <a:gd name="connsiteY23" fmla="*/ 390056 h 664190"/>
                <a:gd name="connsiteX24" fmla="*/ 333905 w 697380"/>
                <a:gd name="connsiteY24" fmla="*/ 301950 h 664190"/>
                <a:gd name="connsiteX25" fmla="*/ 331523 w 697380"/>
                <a:gd name="connsiteY25" fmla="*/ 416250 h 664190"/>
                <a:gd name="connsiteX26" fmla="*/ 383911 w 697380"/>
                <a:gd name="connsiteY26" fmla="*/ 513881 h 664190"/>
                <a:gd name="connsiteX27" fmla="*/ 483923 w 697380"/>
                <a:gd name="connsiteY27" fmla="*/ 582938 h 664190"/>
                <a:gd name="connsiteX28" fmla="*/ 376767 w 697380"/>
                <a:gd name="connsiteY28" fmla="*/ 650647 h 664190"/>
                <a:gd name="connsiteX29" fmla="*/ 262467 w 697380"/>
                <a:gd name="connsiteY29" fmla="*/ 582938 h 664190"/>
                <a:gd name="connsiteX30" fmla="*/ 307711 w 697380"/>
                <a:gd name="connsiteY30" fmla="*/ 494831 h 664190"/>
                <a:gd name="connsiteX31" fmla="*/ 81492 w 697380"/>
                <a:gd name="connsiteY31" fmla="*/ 244800 h 664190"/>
                <a:gd name="connsiteX32" fmla="*/ 45773 w 697380"/>
                <a:gd name="connsiteY32" fmla="*/ 159075 h 664190"/>
                <a:gd name="connsiteX33" fmla="*/ 530 w 697380"/>
                <a:gd name="connsiteY33" fmla="*/ 99544 h 664190"/>
                <a:gd name="connsiteX0" fmla="*/ 530 w 697380"/>
                <a:gd name="connsiteY0" fmla="*/ 99544 h 666800"/>
                <a:gd name="connsiteX1" fmla="*/ 79111 w 697380"/>
                <a:gd name="connsiteY1" fmla="*/ 94781 h 666800"/>
                <a:gd name="connsiteX2" fmla="*/ 188648 w 697380"/>
                <a:gd name="connsiteY2" fmla="*/ 132881 h 666800"/>
                <a:gd name="connsiteX3" fmla="*/ 269611 w 697380"/>
                <a:gd name="connsiteY3" fmla="*/ 32869 h 666800"/>
                <a:gd name="connsiteX4" fmla="*/ 367242 w 697380"/>
                <a:gd name="connsiteY4" fmla="*/ 6675 h 666800"/>
                <a:gd name="connsiteX5" fmla="*/ 376767 w 697380"/>
                <a:gd name="connsiteY5" fmla="*/ 149550 h 666800"/>
                <a:gd name="connsiteX6" fmla="*/ 298186 w 697380"/>
                <a:gd name="connsiteY6" fmla="*/ 175744 h 666800"/>
                <a:gd name="connsiteX7" fmla="*/ 262467 w 697380"/>
                <a:gd name="connsiteY7" fmla="*/ 166219 h 666800"/>
                <a:gd name="connsiteX8" fmla="*/ 221986 w 697380"/>
                <a:gd name="connsiteY8" fmla="*/ 247181 h 666800"/>
                <a:gd name="connsiteX9" fmla="*/ 136261 w 697380"/>
                <a:gd name="connsiteY9" fmla="*/ 242419 h 666800"/>
                <a:gd name="connsiteX10" fmla="*/ 219605 w 697380"/>
                <a:gd name="connsiteY10" fmla="*/ 299569 h 666800"/>
                <a:gd name="connsiteX11" fmla="*/ 295805 w 697380"/>
                <a:gd name="connsiteY11" fmla="*/ 411488 h 666800"/>
                <a:gd name="connsiteX12" fmla="*/ 269611 w 697380"/>
                <a:gd name="connsiteY12" fmla="*/ 259088 h 666800"/>
                <a:gd name="connsiteX13" fmla="*/ 274373 w 697380"/>
                <a:gd name="connsiteY13" fmla="*/ 175744 h 666800"/>
                <a:gd name="connsiteX14" fmla="*/ 383911 w 697380"/>
                <a:gd name="connsiteY14" fmla="*/ 266231 h 666800"/>
                <a:gd name="connsiteX15" fmla="*/ 433917 w 697380"/>
                <a:gd name="connsiteY15" fmla="*/ 318619 h 666800"/>
                <a:gd name="connsiteX16" fmla="*/ 379148 w 697380"/>
                <a:gd name="connsiteY16" fmla="*/ 182888 h 666800"/>
                <a:gd name="connsiteX17" fmla="*/ 393436 w 697380"/>
                <a:gd name="connsiteY17" fmla="*/ 132881 h 666800"/>
                <a:gd name="connsiteX18" fmla="*/ 460111 w 697380"/>
                <a:gd name="connsiteY18" fmla="*/ 97163 h 666800"/>
                <a:gd name="connsiteX19" fmla="*/ 462492 w 697380"/>
                <a:gd name="connsiteY19" fmla="*/ 135263 h 666800"/>
                <a:gd name="connsiteX20" fmla="*/ 505355 w 697380"/>
                <a:gd name="connsiteY20" fmla="*/ 313856 h 666800"/>
                <a:gd name="connsiteX21" fmla="*/ 691092 w 697380"/>
                <a:gd name="connsiteY21" fmla="*/ 523406 h 666800"/>
                <a:gd name="connsiteX22" fmla="*/ 660136 w 697380"/>
                <a:gd name="connsiteY22" fmla="*/ 556744 h 666800"/>
                <a:gd name="connsiteX23" fmla="*/ 438680 w 697380"/>
                <a:gd name="connsiteY23" fmla="*/ 390056 h 666800"/>
                <a:gd name="connsiteX24" fmla="*/ 333905 w 697380"/>
                <a:gd name="connsiteY24" fmla="*/ 301950 h 666800"/>
                <a:gd name="connsiteX25" fmla="*/ 331523 w 697380"/>
                <a:gd name="connsiteY25" fmla="*/ 416250 h 666800"/>
                <a:gd name="connsiteX26" fmla="*/ 383911 w 697380"/>
                <a:gd name="connsiteY26" fmla="*/ 513881 h 666800"/>
                <a:gd name="connsiteX27" fmla="*/ 483923 w 697380"/>
                <a:gd name="connsiteY27" fmla="*/ 582938 h 666800"/>
                <a:gd name="connsiteX28" fmla="*/ 376767 w 697380"/>
                <a:gd name="connsiteY28" fmla="*/ 650647 h 666800"/>
                <a:gd name="connsiteX29" fmla="*/ 268058 w 697380"/>
                <a:gd name="connsiteY29" fmla="*/ 603436 h 666800"/>
                <a:gd name="connsiteX30" fmla="*/ 307711 w 697380"/>
                <a:gd name="connsiteY30" fmla="*/ 494831 h 666800"/>
                <a:gd name="connsiteX31" fmla="*/ 81492 w 697380"/>
                <a:gd name="connsiteY31" fmla="*/ 244800 h 666800"/>
                <a:gd name="connsiteX32" fmla="*/ 45773 w 697380"/>
                <a:gd name="connsiteY32" fmla="*/ 159075 h 666800"/>
                <a:gd name="connsiteX33" fmla="*/ 530 w 697380"/>
                <a:gd name="connsiteY33" fmla="*/ 99544 h 666800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83923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69015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69015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69015 w 697380"/>
                <a:gd name="connsiteY27" fmla="*/ 582938 h 670710"/>
                <a:gd name="connsiteX28" fmla="*/ 376767 w 697380"/>
                <a:gd name="connsiteY28" fmla="*/ 650647 h 670710"/>
                <a:gd name="connsiteX29" fmla="*/ 268058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69015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54107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54107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2191"/>
                <a:gd name="connsiteX1" fmla="*/ 79111 w 697380"/>
                <a:gd name="connsiteY1" fmla="*/ 94781 h 672191"/>
                <a:gd name="connsiteX2" fmla="*/ 188648 w 697380"/>
                <a:gd name="connsiteY2" fmla="*/ 132881 h 672191"/>
                <a:gd name="connsiteX3" fmla="*/ 269611 w 697380"/>
                <a:gd name="connsiteY3" fmla="*/ 32869 h 672191"/>
                <a:gd name="connsiteX4" fmla="*/ 367242 w 697380"/>
                <a:gd name="connsiteY4" fmla="*/ 6675 h 672191"/>
                <a:gd name="connsiteX5" fmla="*/ 376767 w 697380"/>
                <a:gd name="connsiteY5" fmla="*/ 149550 h 672191"/>
                <a:gd name="connsiteX6" fmla="*/ 298186 w 697380"/>
                <a:gd name="connsiteY6" fmla="*/ 175744 h 672191"/>
                <a:gd name="connsiteX7" fmla="*/ 262467 w 697380"/>
                <a:gd name="connsiteY7" fmla="*/ 166219 h 672191"/>
                <a:gd name="connsiteX8" fmla="*/ 221986 w 697380"/>
                <a:gd name="connsiteY8" fmla="*/ 247181 h 672191"/>
                <a:gd name="connsiteX9" fmla="*/ 136261 w 697380"/>
                <a:gd name="connsiteY9" fmla="*/ 242419 h 672191"/>
                <a:gd name="connsiteX10" fmla="*/ 219605 w 697380"/>
                <a:gd name="connsiteY10" fmla="*/ 299569 h 672191"/>
                <a:gd name="connsiteX11" fmla="*/ 295805 w 697380"/>
                <a:gd name="connsiteY11" fmla="*/ 411488 h 672191"/>
                <a:gd name="connsiteX12" fmla="*/ 269611 w 697380"/>
                <a:gd name="connsiteY12" fmla="*/ 259088 h 672191"/>
                <a:gd name="connsiteX13" fmla="*/ 274373 w 697380"/>
                <a:gd name="connsiteY13" fmla="*/ 175744 h 672191"/>
                <a:gd name="connsiteX14" fmla="*/ 383911 w 697380"/>
                <a:gd name="connsiteY14" fmla="*/ 266231 h 672191"/>
                <a:gd name="connsiteX15" fmla="*/ 433917 w 697380"/>
                <a:gd name="connsiteY15" fmla="*/ 318619 h 672191"/>
                <a:gd name="connsiteX16" fmla="*/ 379148 w 697380"/>
                <a:gd name="connsiteY16" fmla="*/ 182888 h 672191"/>
                <a:gd name="connsiteX17" fmla="*/ 393436 w 697380"/>
                <a:gd name="connsiteY17" fmla="*/ 132881 h 672191"/>
                <a:gd name="connsiteX18" fmla="*/ 460111 w 697380"/>
                <a:gd name="connsiteY18" fmla="*/ 97163 h 672191"/>
                <a:gd name="connsiteX19" fmla="*/ 462492 w 697380"/>
                <a:gd name="connsiteY19" fmla="*/ 135263 h 672191"/>
                <a:gd name="connsiteX20" fmla="*/ 505355 w 697380"/>
                <a:gd name="connsiteY20" fmla="*/ 313856 h 672191"/>
                <a:gd name="connsiteX21" fmla="*/ 691092 w 697380"/>
                <a:gd name="connsiteY21" fmla="*/ 523406 h 672191"/>
                <a:gd name="connsiteX22" fmla="*/ 660136 w 697380"/>
                <a:gd name="connsiteY22" fmla="*/ 556744 h 672191"/>
                <a:gd name="connsiteX23" fmla="*/ 438680 w 697380"/>
                <a:gd name="connsiteY23" fmla="*/ 390056 h 672191"/>
                <a:gd name="connsiteX24" fmla="*/ 333905 w 697380"/>
                <a:gd name="connsiteY24" fmla="*/ 301950 h 672191"/>
                <a:gd name="connsiteX25" fmla="*/ 331523 w 697380"/>
                <a:gd name="connsiteY25" fmla="*/ 416250 h 672191"/>
                <a:gd name="connsiteX26" fmla="*/ 383911 w 697380"/>
                <a:gd name="connsiteY26" fmla="*/ 513881 h 672191"/>
                <a:gd name="connsiteX27" fmla="*/ 454107 w 697380"/>
                <a:gd name="connsiteY27" fmla="*/ 582938 h 672191"/>
                <a:gd name="connsiteX28" fmla="*/ 376767 w 697380"/>
                <a:gd name="connsiteY28" fmla="*/ 650647 h 672191"/>
                <a:gd name="connsiteX29" fmla="*/ 277375 w 697380"/>
                <a:gd name="connsiteY29" fmla="*/ 603436 h 672191"/>
                <a:gd name="connsiteX30" fmla="*/ 307711 w 697380"/>
                <a:gd name="connsiteY30" fmla="*/ 494831 h 672191"/>
                <a:gd name="connsiteX31" fmla="*/ 81492 w 697380"/>
                <a:gd name="connsiteY31" fmla="*/ 244800 h 672191"/>
                <a:gd name="connsiteX32" fmla="*/ 45773 w 697380"/>
                <a:gd name="connsiteY32" fmla="*/ 159075 h 672191"/>
                <a:gd name="connsiteX33" fmla="*/ 530 w 697380"/>
                <a:gd name="connsiteY33" fmla="*/ 99544 h 672191"/>
                <a:gd name="connsiteX0" fmla="*/ 530 w 697380"/>
                <a:gd name="connsiteY0" fmla="*/ 99544 h 673352"/>
                <a:gd name="connsiteX1" fmla="*/ 79111 w 697380"/>
                <a:gd name="connsiteY1" fmla="*/ 94781 h 673352"/>
                <a:gd name="connsiteX2" fmla="*/ 188648 w 697380"/>
                <a:gd name="connsiteY2" fmla="*/ 132881 h 673352"/>
                <a:gd name="connsiteX3" fmla="*/ 269611 w 697380"/>
                <a:gd name="connsiteY3" fmla="*/ 32869 h 673352"/>
                <a:gd name="connsiteX4" fmla="*/ 367242 w 697380"/>
                <a:gd name="connsiteY4" fmla="*/ 6675 h 673352"/>
                <a:gd name="connsiteX5" fmla="*/ 376767 w 697380"/>
                <a:gd name="connsiteY5" fmla="*/ 149550 h 673352"/>
                <a:gd name="connsiteX6" fmla="*/ 298186 w 697380"/>
                <a:gd name="connsiteY6" fmla="*/ 175744 h 673352"/>
                <a:gd name="connsiteX7" fmla="*/ 262467 w 697380"/>
                <a:gd name="connsiteY7" fmla="*/ 166219 h 673352"/>
                <a:gd name="connsiteX8" fmla="*/ 221986 w 697380"/>
                <a:gd name="connsiteY8" fmla="*/ 247181 h 673352"/>
                <a:gd name="connsiteX9" fmla="*/ 136261 w 697380"/>
                <a:gd name="connsiteY9" fmla="*/ 242419 h 673352"/>
                <a:gd name="connsiteX10" fmla="*/ 219605 w 697380"/>
                <a:gd name="connsiteY10" fmla="*/ 299569 h 673352"/>
                <a:gd name="connsiteX11" fmla="*/ 295805 w 697380"/>
                <a:gd name="connsiteY11" fmla="*/ 411488 h 673352"/>
                <a:gd name="connsiteX12" fmla="*/ 269611 w 697380"/>
                <a:gd name="connsiteY12" fmla="*/ 259088 h 673352"/>
                <a:gd name="connsiteX13" fmla="*/ 274373 w 697380"/>
                <a:gd name="connsiteY13" fmla="*/ 175744 h 673352"/>
                <a:gd name="connsiteX14" fmla="*/ 383911 w 697380"/>
                <a:gd name="connsiteY14" fmla="*/ 266231 h 673352"/>
                <a:gd name="connsiteX15" fmla="*/ 433917 w 697380"/>
                <a:gd name="connsiteY15" fmla="*/ 318619 h 673352"/>
                <a:gd name="connsiteX16" fmla="*/ 379148 w 697380"/>
                <a:gd name="connsiteY16" fmla="*/ 182888 h 673352"/>
                <a:gd name="connsiteX17" fmla="*/ 393436 w 697380"/>
                <a:gd name="connsiteY17" fmla="*/ 132881 h 673352"/>
                <a:gd name="connsiteX18" fmla="*/ 460111 w 697380"/>
                <a:gd name="connsiteY18" fmla="*/ 97163 h 673352"/>
                <a:gd name="connsiteX19" fmla="*/ 462492 w 697380"/>
                <a:gd name="connsiteY19" fmla="*/ 135263 h 673352"/>
                <a:gd name="connsiteX20" fmla="*/ 505355 w 697380"/>
                <a:gd name="connsiteY20" fmla="*/ 313856 h 673352"/>
                <a:gd name="connsiteX21" fmla="*/ 691092 w 697380"/>
                <a:gd name="connsiteY21" fmla="*/ 523406 h 673352"/>
                <a:gd name="connsiteX22" fmla="*/ 660136 w 697380"/>
                <a:gd name="connsiteY22" fmla="*/ 556744 h 673352"/>
                <a:gd name="connsiteX23" fmla="*/ 438680 w 697380"/>
                <a:gd name="connsiteY23" fmla="*/ 390056 h 673352"/>
                <a:gd name="connsiteX24" fmla="*/ 333905 w 697380"/>
                <a:gd name="connsiteY24" fmla="*/ 301950 h 673352"/>
                <a:gd name="connsiteX25" fmla="*/ 331523 w 697380"/>
                <a:gd name="connsiteY25" fmla="*/ 416250 h 673352"/>
                <a:gd name="connsiteX26" fmla="*/ 383911 w 697380"/>
                <a:gd name="connsiteY26" fmla="*/ 513881 h 673352"/>
                <a:gd name="connsiteX27" fmla="*/ 454107 w 697380"/>
                <a:gd name="connsiteY27" fmla="*/ 582938 h 673352"/>
                <a:gd name="connsiteX28" fmla="*/ 378631 w 697380"/>
                <a:gd name="connsiteY28" fmla="*/ 658101 h 673352"/>
                <a:gd name="connsiteX29" fmla="*/ 277375 w 697380"/>
                <a:gd name="connsiteY29" fmla="*/ 603436 h 673352"/>
                <a:gd name="connsiteX30" fmla="*/ 307711 w 697380"/>
                <a:gd name="connsiteY30" fmla="*/ 494831 h 673352"/>
                <a:gd name="connsiteX31" fmla="*/ 81492 w 697380"/>
                <a:gd name="connsiteY31" fmla="*/ 244800 h 673352"/>
                <a:gd name="connsiteX32" fmla="*/ 45773 w 697380"/>
                <a:gd name="connsiteY32" fmla="*/ 159075 h 673352"/>
                <a:gd name="connsiteX33" fmla="*/ 530 w 697380"/>
                <a:gd name="connsiteY33" fmla="*/ 99544 h 673352"/>
                <a:gd name="connsiteX0" fmla="*/ 530 w 697380"/>
                <a:gd name="connsiteY0" fmla="*/ 99544 h 666318"/>
                <a:gd name="connsiteX1" fmla="*/ 79111 w 697380"/>
                <a:gd name="connsiteY1" fmla="*/ 94781 h 666318"/>
                <a:gd name="connsiteX2" fmla="*/ 188648 w 697380"/>
                <a:gd name="connsiteY2" fmla="*/ 132881 h 666318"/>
                <a:gd name="connsiteX3" fmla="*/ 269611 w 697380"/>
                <a:gd name="connsiteY3" fmla="*/ 32869 h 666318"/>
                <a:gd name="connsiteX4" fmla="*/ 367242 w 697380"/>
                <a:gd name="connsiteY4" fmla="*/ 6675 h 666318"/>
                <a:gd name="connsiteX5" fmla="*/ 376767 w 697380"/>
                <a:gd name="connsiteY5" fmla="*/ 149550 h 666318"/>
                <a:gd name="connsiteX6" fmla="*/ 298186 w 697380"/>
                <a:gd name="connsiteY6" fmla="*/ 175744 h 666318"/>
                <a:gd name="connsiteX7" fmla="*/ 262467 w 697380"/>
                <a:gd name="connsiteY7" fmla="*/ 166219 h 666318"/>
                <a:gd name="connsiteX8" fmla="*/ 221986 w 697380"/>
                <a:gd name="connsiteY8" fmla="*/ 247181 h 666318"/>
                <a:gd name="connsiteX9" fmla="*/ 136261 w 697380"/>
                <a:gd name="connsiteY9" fmla="*/ 242419 h 666318"/>
                <a:gd name="connsiteX10" fmla="*/ 219605 w 697380"/>
                <a:gd name="connsiteY10" fmla="*/ 299569 h 666318"/>
                <a:gd name="connsiteX11" fmla="*/ 295805 w 697380"/>
                <a:gd name="connsiteY11" fmla="*/ 411488 h 666318"/>
                <a:gd name="connsiteX12" fmla="*/ 269611 w 697380"/>
                <a:gd name="connsiteY12" fmla="*/ 259088 h 666318"/>
                <a:gd name="connsiteX13" fmla="*/ 274373 w 697380"/>
                <a:gd name="connsiteY13" fmla="*/ 175744 h 666318"/>
                <a:gd name="connsiteX14" fmla="*/ 383911 w 697380"/>
                <a:gd name="connsiteY14" fmla="*/ 266231 h 666318"/>
                <a:gd name="connsiteX15" fmla="*/ 433917 w 697380"/>
                <a:gd name="connsiteY15" fmla="*/ 318619 h 666318"/>
                <a:gd name="connsiteX16" fmla="*/ 379148 w 697380"/>
                <a:gd name="connsiteY16" fmla="*/ 182888 h 666318"/>
                <a:gd name="connsiteX17" fmla="*/ 393436 w 697380"/>
                <a:gd name="connsiteY17" fmla="*/ 132881 h 666318"/>
                <a:gd name="connsiteX18" fmla="*/ 460111 w 697380"/>
                <a:gd name="connsiteY18" fmla="*/ 97163 h 666318"/>
                <a:gd name="connsiteX19" fmla="*/ 462492 w 697380"/>
                <a:gd name="connsiteY19" fmla="*/ 135263 h 666318"/>
                <a:gd name="connsiteX20" fmla="*/ 505355 w 697380"/>
                <a:gd name="connsiteY20" fmla="*/ 313856 h 666318"/>
                <a:gd name="connsiteX21" fmla="*/ 691092 w 697380"/>
                <a:gd name="connsiteY21" fmla="*/ 523406 h 666318"/>
                <a:gd name="connsiteX22" fmla="*/ 660136 w 697380"/>
                <a:gd name="connsiteY22" fmla="*/ 556744 h 666318"/>
                <a:gd name="connsiteX23" fmla="*/ 438680 w 697380"/>
                <a:gd name="connsiteY23" fmla="*/ 390056 h 666318"/>
                <a:gd name="connsiteX24" fmla="*/ 333905 w 697380"/>
                <a:gd name="connsiteY24" fmla="*/ 301950 h 666318"/>
                <a:gd name="connsiteX25" fmla="*/ 331523 w 697380"/>
                <a:gd name="connsiteY25" fmla="*/ 416250 h 666318"/>
                <a:gd name="connsiteX26" fmla="*/ 383911 w 697380"/>
                <a:gd name="connsiteY26" fmla="*/ 513881 h 666318"/>
                <a:gd name="connsiteX27" fmla="*/ 454107 w 697380"/>
                <a:gd name="connsiteY27" fmla="*/ 582938 h 666318"/>
                <a:gd name="connsiteX28" fmla="*/ 378631 w 697380"/>
                <a:gd name="connsiteY28" fmla="*/ 658101 h 666318"/>
                <a:gd name="connsiteX29" fmla="*/ 277375 w 697380"/>
                <a:gd name="connsiteY29" fmla="*/ 603436 h 666318"/>
                <a:gd name="connsiteX30" fmla="*/ 307711 w 697380"/>
                <a:gd name="connsiteY30" fmla="*/ 494831 h 666318"/>
                <a:gd name="connsiteX31" fmla="*/ 81492 w 697380"/>
                <a:gd name="connsiteY31" fmla="*/ 244800 h 666318"/>
                <a:gd name="connsiteX32" fmla="*/ 45773 w 697380"/>
                <a:gd name="connsiteY32" fmla="*/ 159075 h 666318"/>
                <a:gd name="connsiteX33" fmla="*/ 530 w 697380"/>
                <a:gd name="connsiteY33" fmla="*/ 99544 h 666318"/>
                <a:gd name="connsiteX0" fmla="*/ 530 w 697380"/>
                <a:gd name="connsiteY0" fmla="*/ 99544 h 660227"/>
                <a:gd name="connsiteX1" fmla="*/ 79111 w 697380"/>
                <a:gd name="connsiteY1" fmla="*/ 94781 h 660227"/>
                <a:gd name="connsiteX2" fmla="*/ 188648 w 697380"/>
                <a:gd name="connsiteY2" fmla="*/ 132881 h 660227"/>
                <a:gd name="connsiteX3" fmla="*/ 269611 w 697380"/>
                <a:gd name="connsiteY3" fmla="*/ 32869 h 660227"/>
                <a:gd name="connsiteX4" fmla="*/ 367242 w 697380"/>
                <a:gd name="connsiteY4" fmla="*/ 6675 h 660227"/>
                <a:gd name="connsiteX5" fmla="*/ 376767 w 697380"/>
                <a:gd name="connsiteY5" fmla="*/ 149550 h 660227"/>
                <a:gd name="connsiteX6" fmla="*/ 298186 w 697380"/>
                <a:gd name="connsiteY6" fmla="*/ 175744 h 660227"/>
                <a:gd name="connsiteX7" fmla="*/ 262467 w 697380"/>
                <a:gd name="connsiteY7" fmla="*/ 166219 h 660227"/>
                <a:gd name="connsiteX8" fmla="*/ 221986 w 697380"/>
                <a:gd name="connsiteY8" fmla="*/ 247181 h 660227"/>
                <a:gd name="connsiteX9" fmla="*/ 136261 w 697380"/>
                <a:gd name="connsiteY9" fmla="*/ 242419 h 660227"/>
                <a:gd name="connsiteX10" fmla="*/ 219605 w 697380"/>
                <a:gd name="connsiteY10" fmla="*/ 299569 h 660227"/>
                <a:gd name="connsiteX11" fmla="*/ 295805 w 697380"/>
                <a:gd name="connsiteY11" fmla="*/ 411488 h 660227"/>
                <a:gd name="connsiteX12" fmla="*/ 269611 w 697380"/>
                <a:gd name="connsiteY12" fmla="*/ 259088 h 660227"/>
                <a:gd name="connsiteX13" fmla="*/ 274373 w 697380"/>
                <a:gd name="connsiteY13" fmla="*/ 175744 h 660227"/>
                <a:gd name="connsiteX14" fmla="*/ 383911 w 697380"/>
                <a:gd name="connsiteY14" fmla="*/ 266231 h 660227"/>
                <a:gd name="connsiteX15" fmla="*/ 433917 w 697380"/>
                <a:gd name="connsiteY15" fmla="*/ 318619 h 660227"/>
                <a:gd name="connsiteX16" fmla="*/ 379148 w 697380"/>
                <a:gd name="connsiteY16" fmla="*/ 182888 h 660227"/>
                <a:gd name="connsiteX17" fmla="*/ 393436 w 697380"/>
                <a:gd name="connsiteY17" fmla="*/ 132881 h 660227"/>
                <a:gd name="connsiteX18" fmla="*/ 460111 w 697380"/>
                <a:gd name="connsiteY18" fmla="*/ 97163 h 660227"/>
                <a:gd name="connsiteX19" fmla="*/ 462492 w 697380"/>
                <a:gd name="connsiteY19" fmla="*/ 135263 h 660227"/>
                <a:gd name="connsiteX20" fmla="*/ 505355 w 697380"/>
                <a:gd name="connsiteY20" fmla="*/ 313856 h 660227"/>
                <a:gd name="connsiteX21" fmla="*/ 691092 w 697380"/>
                <a:gd name="connsiteY21" fmla="*/ 523406 h 660227"/>
                <a:gd name="connsiteX22" fmla="*/ 660136 w 697380"/>
                <a:gd name="connsiteY22" fmla="*/ 556744 h 660227"/>
                <a:gd name="connsiteX23" fmla="*/ 438680 w 697380"/>
                <a:gd name="connsiteY23" fmla="*/ 390056 h 660227"/>
                <a:gd name="connsiteX24" fmla="*/ 333905 w 697380"/>
                <a:gd name="connsiteY24" fmla="*/ 301950 h 660227"/>
                <a:gd name="connsiteX25" fmla="*/ 331523 w 697380"/>
                <a:gd name="connsiteY25" fmla="*/ 416250 h 660227"/>
                <a:gd name="connsiteX26" fmla="*/ 383911 w 697380"/>
                <a:gd name="connsiteY26" fmla="*/ 513881 h 660227"/>
                <a:gd name="connsiteX27" fmla="*/ 454107 w 697380"/>
                <a:gd name="connsiteY27" fmla="*/ 582938 h 660227"/>
                <a:gd name="connsiteX28" fmla="*/ 378631 w 697380"/>
                <a:gd name="connsiteY28" fmla="*/ 658101 h 660227"/>
                <a:gd name="connsiteX29" fmla="*/ 277375 w 697380"/>
                <a:gd name="connsiteY29" fmla="*/ 603436 h 660227"/>
                <a:gd name="connsiteX30" fmla="*/ 307711 w 697380"/>
                <a:gd name="connsiteY30" fmla="*/ 494831 h 660227"/>
                <a:gd name="connsiteX31" fmla="*/ 81492 w 697380"/>
                <a:gd name="connsiteY31" fmla="*/ 244800 h 660227"/>
                <a:gd name="connsiteX32" fmla="*/ 45773 w 697380"/>
                <a:gd name="connsiteY32" fmla="*/ 159075 h 660227"/>
                <a:gd name="connsiteX33" fmla="*/ 530 w 697380"/>
                <a:gd name="connsiteY33" fmla="*/ 99544 h 660227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104898 h 666394"/>
                <a:gd name="connsiteX1" fmla="*/ 79111 w 697380"/>
                <a:gd name="connsiteY1" fmla="*/ 100135 h 666394"/>
                <a:gd name="connsiteX2" fmla="*/ 188648 w 697380"/>
                <a:gd name="connsiteY2" fmla="*/ 138235 h 666394"/>
                <a:gd name="connsiteX3" fmla="*/ 269611 w 697380"/>
                <a:gd name="connsiteY3" fmla="*/ 38223 h 666394"/>
                <a:gd name="connsiteX4" fmla="*/ 350776 w 697380"/>
                <a:gd name="connsiteY4" fmla="*/ 10967 h 666394"/>
                <a:gd name="connsiteX5" fmla="*/ 367242 w 697380"/>
                <a:gd name="connsiteY5" fmla="*/ 12029 h 666394"/>
                <a:gd name="connsiteX6" fmla="*/ 376767 w 697380"/>
                <a:gd name="connsiteY6" fmla="*/ 154904 h 666394"/>
                <a:gd name="connsiteX7" fmla="*/ 298186 w 697380"/>
                <a:gd name="connsiteY7" fmla="*/ 181098 h 666394"/>
                <a:gd name="connsiteX8" fmla="*/ 262467 w 697380"/>
                <a:gd name="connsiteY8" fmla="*/ 171573 h 666394"/>
                <a:gd name="connsiteX9" fmla="*/ 221986 w 697380"/>
                <a:gd name="connsiteY9" fmla="*/ 252535 h 666394"/>
                <a:gd name="connsiteX10" fmla="*/ 136261 w 697380"/>
                <a:gd name="connsiteY10" fmla="*/ 247773 h 666394"/>
                <a:gd name="connsiteX11" fmla="*/ 219605 w 697380"/>
                <a:gd name="connsiteY11" fmla="*/ 304923 h 666394"/>
                <a:gd name="connsiteX12" fmla="*/ 295805 w 697380"/>
                <a:gd name="connsiteY12" fmla="*/ 416842 h 666394"/>
                <a:gd name="connsiteX13" fmla="*/ 269611 w 697380"/>
                <a:gd name="connsiteY13" fmla="*/ 264442 h 666394"/>
                <a:gd name="connsiteX14" fmla="*/ 274373 w 697380"/>
                <a:gd name="connsiteY14" fmla="*/ 181098 h 666394"/>
                <a:gd name="connsiteX15" fmla="*/ 383911 w 697380"/>
                <a:gd name="connsiteY15" fmla="*/ 271585 h 666394"/>
                <a:gd name="connsiteX16" fmla="*/ 433917 w 697380"/>
                <a:gd name="connsiteY16" fmla="*/ 323973 h 666394"/>
                <a:gd name="connsiteX17" fmla="*/ 379148 w 697380"/>
                <a:gd name="connsiteY17" fmla="*/ 188242 h 666394"/>
                <a:gd name="connsiteX18" fmla="*/ 393436 w 697380"/>
                <a:gd name="connsiteY18" fmla="*/ 138235 h 666394"/>
                <a:gd name="connsiteX19" fmla="*/ 460111 w 697380"/>
                <a:gd name="connsiteY19" fmla="*/ 102517 h 666394"/>
                <a:gd name="connsiteX20" fmla="*/ 462492 w 697380"/>
                <a:gd name="connsiteY20" fmla="*/ 140617 h 666394"/>
                <a:gd name="connsiteX21" fmla="*/ 505355 w 697380"/>
                <a:gd name="connsiteY21" fmla="*/ 319210 h 666394"/>
                <a:gd name="connsiteX22" fmla="*/ 691092 w 697380"/>
                <a:gd name="connsiteY22" fmla="*/ 528760 h 666394"/>
                <a:gd name="connsiteX23" fmla="*/ 660136 w 697380"/>
                <a:gd name="connsiteY23" fmla="*/ 562098 h 666394"/>
                <a:gd name="connsiteX24" fmla="*/ 438680 w 697380"/>
                <a:gd name="connsiteY24" fmla="*/ 395410 h 666394"/>
                <a:gd name="connsiteX25" fmla="*/ 333905 w 697380"/>
                <a:gd name="connsiteY25" fmla="*/ 307304 h 666394"/>
                <a:gd name="connsiteX26" fmla="*/ 331523 w 697380"/>
                <a:gd name="connsiteY26" fmla="*/ 421604 h 666394"/>
                <a:gd name="connsiteX27" fmla="*/ 383911 w 697380"/>
                <a:gd name="connsiteY27" fmla="*/ 519235 h 666394"/>
                <a:gd name="connsiteX28" fmla="*/ 454107 w 697380"/>
                <a:gd name="connsiteY28" fmla="*/ 588292 h 666394"/>
                <a:gd name="connsiteX29" fmla="*/ 378631 w 697380"/>
                <a:gd name="connsiteY29" fmla="*/ 663455 h 666394"/>
                <a:gd name="connsiteX30" fmla="*/ 277375 w 697380"/>
                <a:gd name="connsiteY30" fmla="*/ 608790 h 666394"/>
                <a:gd name="connsiteX31" fmla="*/ 307711 w 697380"/>
                <a:gd name="connsiteY31" fmla="*/ 500185 h 666394"/>
                <a:gd name="connsiteX32" fmla="*/ 81492 w 697380"/>
                <a:gd name="connsiteY32" fmla="*/ 250154 h 666394"/>
                <a:gd name="connsiteX33" fmla="*/ 45773 w 697380"/>
                <a:gd name="connsiteY33" fmla="*/ 164429 h 666394"/>
                <a:gd name="connsiteX34" fmla="*/ 530 w 697380"/>
                <a:gd name="connsiteY34" fmla="*/ 104898 h 666394"/>
                <a:gd name="connsiteX0" fmla="*/ 530 w 697380"/>
                <a:gd name="connsiteY0" fmla="*/ 110285 h 671781"/>
                <a:gd name="connsiteX1" fmla="*/ 79111 w 697380"/>
                <a:gd name="connsiteY1" fmla="*/ 105522 h 671781"/>
                <a:gd name="connsiteX2" fmla="*/ 188648 w 697380"/>
                <a:gd name="connsiteY2" fmla="*/ 143622 h 671781"/>
                <a:gd name="connsiteX3" fmla="*/ 350776 w 697380"/>
                <a:gd name="connsiteY3" fmla="*/ 16354 h 671781"/>
                <a:gd name="connsiteX4" fmla="*/ 367242 w 697380"/>
                <a:gd name="connsiteY4" fmla="*/ 17416 h 671781"/>
                <a:gd name="connsiteX5" fmla="*/ 376767 w 697380"/>
                <a:gd name="connsiteY5" fmla="*/ 160291 h 671781"/>
                <a:gd name="connsiteX6" fmla="*/ 298186 w 697380"/>
                <a:gd name="connsiteY6" fmla="*/ 186485 h 671781"/>
                <a:gd name="connsiteX7" fmla="*/ 262467 w 697380"/>
                <a:gd name="connsiteY7" fmla="*/ 176960 h 671781"/>
                <a:gd name="connsiteX8" fmla="*/ 221986 w 697380"/>
                <a:gd name="connsiteY8" fmla="*/ 257922 h 671781"/>
                <a:gd name="connsiteX9" fmla="*/ 136261 w 697380"/>
                <a:gd name="connsiteY9" fmla="*/ 253160 h 671781"/>
                <a:gd name="connsiteX10" fmla="*/ 219605 w 697380"/>
                <a:gd name="connsiteY10" fmla="*/ 310310 h 671781"/>
                <a:gd name="connsiteX11" fmla="*/ 295805 w 697380"/>
                <a:gd name="connsiteY11" fmla="*/ 422229 h 671781"/>
                <a:gd name="connsiteX12" fmla="*/ 269611 w 697380"/>
                <a:gd name="connsiteY12" fmla="*/ 269829 h 671781"/>
                <a:gd name="connsiteX13" fmla="*/ 274373 w 697380"/>
                <a:gd name="connsiteY13" fmla="*/ 186485 h 671781"/>
                <a:gd name="connsiteX14" fmla="*/ 383911 w 697380"/>
                <a:gd name="connsiteY14" fmla="*/ 276972 h 671781"/>
                <a:gd name="connsiteX15" fmla="*/ 433917 w 697380"/>
                <a:gd name="connsiteY15" fmla="*/ 329360 h 671781"/>
                <a:gd name="connsiteX16" fmla="*/ 379148 w 697380"/>
                <a:gd name="connsiteY16" fmla="*/ 193629 h 671781"/>
                <a:gd name="connsiteX17" fmla="*/ 393436 w 697380"/>
                <a:gd name="connsiteY17" fmla="*/ 143622 h 671781"/>
                <a:gd name="connsiteX18" fmla="*/ 460111 w 697380"/>
                <a:gd name="connsiteY18" fmla="*/ 107904 h 671781"/>
                <a:gd name="connsiteX19" fmla="*/ 462492 w 697380"/>
                <a:gd name="connsiteY19" fmla="*/ 146004 h 671781"/>
                <a:gd name="connsiteX20" fmla="*/ 505355 w 697380"/>
                <a:gd name="connsiteY20" fmla="*/ 324597 h 671781"/>
                <a:gd name="connsiteX21" fmla="*/ 691092 w 697380"/>
                <a:gd name="connsiteY21" fmla="*/ 534147 h 671781"/>
                <a:gd name="connsiteX22" fmla="*/ 660136 w 697380"/>
                <a:gd name="connsiteY22" fmla="*/ 567485 h 671781"/>
                <a:gd name="connsiteX23" fmla="*/ 438680 w 697380"/>
                <a:gd name="connsiteY23" fmla="*/ 400797 h 671781"/>
                <a:gd name="connsiteX24" fmla="*/ 333905 w 697380"/>
                <a:gd name="connsiteY24" fmla="*/ 312691 h 671781"/>
                <a:gd name="connsiteX25" fmla="*/ 331523 w 697380"/>
                <a:gd name="connsiteY25" fmla="*/ 426991 h 671781"/>
                <a:gd name="connsiteX26" fmla="*/ 383911 w 697380"/>
                <a:gd name="connsiteY26" fmla="*/ 524622 h 671781"/>
                <a:gd name="connsiteX27" fmla="*/ 454107 w 697380"/>
                <a:gd name="connsiteY27" fmla="*/ 593679 h 671781"/>
                <a:gd name="connsiteX28" fmla="*/ 378631 w 697380"/>
                <a:gd name="connsiteY28" fmla="*/ 668842 h 671781"/>
                <a:gd name="connsiteX29" fmla="*/ 277375 w 697380"/>
                <a:gd name="connsiteY29" fmla="*/ 614177 h 671781"/>
                <a:gd name="connsiteX30" fmla="*/ 307711 w 697380"/>
                <a:gd name="connsiteY30" fmla="*/ 505572 h 671781"/>
                <a:gd name="connsiteX31" fmla="*/ 81492 w 697380"/>
                <a:gd name="connsiteY31" fmla="*/ 255541 h 671781"/>
                <a:gd name="connsiteX32" fmla="*/ 45773 w 697380"/>
                <a:gd name="connsiteY32" fmla="*/ 169816 h 671781"/>
                <a:gd name="connsiteX33" fmla="*/ 530 w 697380"/>
                <a:gd name="connsiteY33" fmla="*/ 110285 h 671781"/>
                <a:gd name="connsiteX0" fmla="*/ 530 w 697380"/>
                <a:gd name="connsiteY0" fmla="*/ 93981 h 655477"/>
                <a:gd name="connsiteX1" fmla="*/ 79111 w 697380"/>
                <a:gd name="connsiteY1" fmla="*/ 89218 h 655477"/>
                <a:gd name="connsiteX2" fmla="*/ 188648 w 697380"/>
                <a:gd name="connsiteY2" fmla="*/ 127318 h 655477"/>
                <a:gd name="connsiteX3" fmla="*/ 350776 w 697380"/>
                <a:gd name="connsiteY3" fmla="*/ 50 h 655477"/>
                <a:gd name="connsiteX4" fmla="*/ 376767 w 697380"/>
                <a:gd name="connsiteY4" fmla="*/ 143987 h 655477"/>
                <a:gd name="connsiteX5" fmla="*/ 298186 w 697380"/>
                <a:gd name="connsiteY5" fmla="*/ 170181 h 655477"/>
                <a:gd name="connsiteX6" fmla="*/ 262467 w 697380"/>
                <a:gd name="connsiteY6" fmla="*/ 160656 h 655477"/>
                <a:gd name="connsiteX7" fmla="*/ 221986 w 697380"/>
                <a:gd name="connsiteY7" fmla="*/ 241618 h 655477"/>
                <a:gd name="connsiteX8" fmla="*/ 136261 w 697380"/>
                <a:gd name="connsiteY8" fmla="*/ 236856 h 655477"/>
                <a:gd name="connsiteX9" fmla="*/ 219605 w 697380"/>
                <a:gd name="connsiteY9" fmla="*/ 294006 h 655477"/>
                <a:gd name="connsiteX10" fmla="*/ 295805 w 697380"/>
                <a:gd name="connsiteY10" fmla="*/ 405925 h 655477"/>
                <a:gd name="connsiteX11" fmla="*/ 269611 w 697380"/>
                <a:gd name="connsiteY11" fmla="*/ 253525 h 655477"/>
                <a:gd name="connsiteX12" fmla="*/ 274373 w 697380"/>
                <a:gd name="connsiteY12" fmla="*/ 170181 h 655477"/>
                <a:gd name="connsiteX13" fmla="*/ 383911 w 697380"/>
                <a:gd name="connsiteY13" fmla="*/ 260668 h 655477"/>
                <a:gd name="connsiteX14" fmla="*/ 433917 w 697380"/>
                <a:gd name="connsiteY14" fmla="*/ 313056 h 655477"/>
                <a:gd name="connsiteX15" fmla="*/ 379148 w 697380"/>
                <a:gd name="connsiteY15" fmla="*/ 177325 h 655477"/>
                <a:gd name="connsiteX16" fmla="*/ 393436 w 697380"/>
                <a:gd name="connsiteY16" fmla="*/ 127318 h 655477"/>
                <a:gd name="connsiteX17" fmla="*/ 460111 w 697380"/>
                <a:gd name="connsiteY17" fmla="*/ 91600 h 655477"/>
                <a:gd name="connsiteX18" fmla="*/ 462492 w 697380"/>
                <a:gd name="connsiteY18" fmla="*/ 129700 h 655477"/>
                <a:gd name="connsiteX19" fmla="*/ 505355 w 697380"/>
                <a:gd name="connsiteY19" fmla="*/ 308293 h 655477"/>
                <a:gd name="connsiteX20" fmla="*/ 691092 w 697380"/>
                <a:gd name="connsiteY20" fmla="*/ 517843 h 655477"/>
                <a:gd name="connsiteX21" fmla="*/ 660136 w 697380"/>
                <a:gd name="connsiteY21" fmla="*/ 551181 h 655477"/>
                <a:gd name="connsiteX22" fmla="*/ 438680 w 697380"/>
                <a:gd name="connsiteY22" fmla="*/ 384493 h 655477"/>
                <a:gd name="connsiteX23" fmla="*/ 333905 w 697380"/>
                <a:gd name="connsiteY23" fmla="*/ 296387 h 655477"/>
                <a:gd name="connsiteX24" fmla="*/ 331523 w 697380"/>
                <a:gd name="connsiteY24" fmla="*/ 410687 h 655477"/>
                <a:gd name="connsiteX25" fmla="*/ 383911 w 697380"/>
                <a:gd name="connsiteY25" fmla="*/ 508318 h 655477"/>
                <a:gd name="connsiteX26" fmla="*/ 454107 w 697380"/>
                <a:gd name="connsiteY26" fmla="*/ 577375 h 655477"/>
                <a:gd name="connsiteX27" fmla="*/ 378631 w 697380"/>
                <a:gd name="connsiteY27" fmla="*/ 652538 h 655477"/>
                <a:gd name="connsiteX28" fmla="*/ 277375 w 697380"/>
                <a:gd name="connsiteY28" fmla="*/ 597873 h 655477"/>
                <a:gd name="connsiteX29" fmla="*/ 307711 w 697380"/>
                <a:gd name="connsiteY29" fmla="*/ 489268 h 655477"/>
                <a:gd name="connsiteX30" fmla="*/ 81492 w 697380"/>
                <a:gd name="connsiteY30" fmla="*/ 239237 h 655477"/>
                <a:gd name="connsiteX31" fmla="*/ 45773 w 697380"/>
                <a:gd name="connsiteY31" fmla="*/ 153512 h 655477"/>
                <a:gd name="connsiteX32" fmla="*/ 530 w 697380"/>
                <a:gd name="connsiteY32" fmla="*/ 93981 h 655477"/>
                <a:gd name="connsiteX0" fmla="*/ 530 w 697380"/>
                <a:gd name="connsiteY0" fmla="*/ 8596 h 570092"/>
                <a:gd name="connsiteX1" fmla="*/ 79111 w 697380"/>
                <a:gd name="connsiteY1" fmla="*/ 3833 h 570092"/>
                <a:gd name="connsiteX2" fmla="*/ 188648 w 697380"/>
                <a:gd name="connsiteY2" fmla="*/ 41933 h 570092"/>
                <a:gd name="connsiteX3" fmla="*/ 376767 w 697380"/>
                <a:gd name="connsiteY3" fmla="*/ 58602 h 570092"/>
                <a:gd name="connsiteX4" fmla="*/ 298186 w 697380"/>
                <a:gd name="connsiteY4" fmla="*/ 84796 h 570092"/>
                <a:gd name="connsiteX5" fmla="*/ 262467 w 697380"/>
                <a:gd name="connsiteY5" fmla="*/ 75271 h 570092"/>
                <a:gd name="connsiteX6" fmla="*/ 221986 w 697380"/>
                <a:gd name="connsiteY6" fmla="*/ 156233 h 570092"/>
                <a:gd name="connsiteX7" fmla="*/ 136261 w 697380"/>
                <a:gd name="connsiteY7" fmla="*/ 151471 h 570092"/>
                <a:gd name="connsiteX8" fmla="*/ 219605 w 697380"/>
                <a:gd name="connsiteY8" fmla="*/ 208621 h 570092"/>
                <a:gd name="connsiteX9" fmla="*/ 295805 w 697380"/>
                <a:gd name="connsiteY9" fmla="*/ 320540 h 570092"/>
                <a:gd name="connsiteX10" fmla="*/ 269611 w 697380"/>
                <a:gd name="connsiteY10" fmla="*/ 168140 h 570092"/>
                <a:gd name="connsiteX11" fmla="*/ 274373 w 697380"/>
                <a:gd name="connsiteY11" fmla="*/ 84796 h 570092"/>
                <a:gd name="connsiteX12" fmla="*/ 383911 w 697380"/>
                <a:gd name="connsiteY12" fmla="*/ 175283 h 570092"/>
                <a:gd name="connsiteX13" fmla="*/ 433917 w 697380"/>
                <a:gd name="connsiteY13" fmla="*/ 227671 h 570092"/>
                <a:gd name="connsiteX14" fmla="*/ 379148 w 697380"/>
                <a:gd name="connsiteY14" fmla="*/ 91940 h 570092"/>
                <a:gd name="connsiteX15" fmla="*/ 393436 w 697380"/>
                <a:gd name="connsiteY15" fmla="*/ 41933 h 570092"/>
                <a:gd name="connsiteX16" fmla="*/ 460111 w 697380"/>
                <a:gd name="connsiteY16" fmla="*/ 6215 h 570092"/>
                <a:gd name="connsiteX17" fmla="*/ 462492 w 697380"/>
                <a:gd name="connsiteY17" fmla="*/ 44315 h 570092"/>
                <a:gd name="connsiteX18" fmla="*/ 505355 w 697380"/>
                <a:gd name="connsiteY18" fmla="*/ 222908 h 570092"/>
                <a:gd name="connsiteX19" fmla="*/ 691092 w 697380"/>
                <a:gd name="connsiteY19" fmla="*/ 432458 h 570092"/>
                <a:gd name="connsiteX20" fmla="*/ 660136 w 697380"/>
                <a:gd name="connsiteY20" fmla="*/ 465796 h 570092"/>
                <a:gd name="connsiteX21" fmla="*/ 438680 w 697380"/>
                <a:gd name="connsiteY21" fmla="*/ 299108 h 570092"/>
                <a:gd name="connsiteX22" fmla="*/ 333905 w 697380"/>
                <a:gd name="connsiteY22" fmla="*/ 211002 h 570092"/>
                <a:gd name="connsiteX23" fmla="*/ 331523 w 697380"/>
                <a:gd name="connsiteY23" fmla="*/ 325302 h 570092"/>
                <a:gd name="connsiteX24" fmla="*/ 383911 w 697380"/>
                <a:gd name="connsiteY24" fmla="*/ 422933 h 570092"/>
                <a:gd name="connsiteX25" fmla="*/ 454107 w 697380"/>
                <a:gd name="connsiteY25" fmla="*/ 491990 h 570092"/>
                <a:gd name="connsiteX26" fmla="*/ 378631 w 697380"/>
                <a:gd name="connsiteY26" fmla="*/ 567153 h 570092"/>
                <a:gd name="connsiteX27" fmla="*/ 277375 w 697380"/>
                <a:gd name="connsiteY27" fmla="*/ 512488 h 570092"/>
                <a:gd name="connsiteX28" fmla="*/ 307711 w 697380"/>
                <a:gd name="connsiteY28" fmla="*/ 403883 h 570092"/>
                <a:gd name="connsiteX29" fmla="*/ 81492 w 697380"/>
                <a:gd name="connsiteY29" fmla="*/ 153852 h 570092"/>
                <a:gd name="connsiteX30" fmla="*/ 45773 w 697380"/>
                <a:gd name="connsiteY30" fmla="*/ 68127 h 570092"/>
                <a:gd name="connsiteX31" fmla="*/ 530 w 697380"/>
                <a:gd name="connsiteY31" fmla="*/ 8596 h 570092"/>
                <a:gd name="connsiteX0" fmla="*/ 394 w 652001"/>
                <a:gd name="connsiteY0" fmla="*/ 64687 h 566652"/>
                <a:gd name="connsiteX1" fmla="*/ 33732 w 652001"/>
                <a:gd name="connsiteY1" fmla="*/ 393 h 566652"/>
                <a:gd name="connsiteX2" fmla="*/ 143269 w 652001"/>
                <a:gd name="connsiteY2" fmla="*/ 38493 h 566652"/>
                <a:gd name="connsiteX3" fmla="*/ 331388 w 652001"/>
                <a:gd name="connsiteY3" fmla="*/ 55162 h 566652"/>
                <a:gd name="connsiteX4" fmla="*/ 252807 w 652001"/>
                <a:gd name="connsiteY4" fmla="*/ 81356 h 566652"/>
                <a:gd name="connsiteX5" fmla="*/ 217088 w 652001"/>
                <a:gd name="connsiteY5" fmla="*/ 71831 h 566652"/>
                <a:gd name="connsiteX6" fmla="*/ 176607 w 652001"/>
                <a:gd name="connsiteY6" fmla="*/ 152793 h 566652"/>
                <a:gd name="connsiteX7" fmla="*/ 90882 w 652001"/>
                <a:gd name="connsiteY7" fmla="*/ 148031 h 566652"/>
                <a:gd name="connsiteX8" fmla="*/ 174226 w 652001"/>
                <a:gd name="connsiteY8" fmla="*/ 205181 h 566652"/>
                <a:gd name="connsiteX9" fmla="*/ 250426 w 652001"/>
                <a:gd name="connsiteY9" fmla="*/ 317100 h 566652"/>
                <a:gd name="connsiteX10" fmla="*/ 224232 w 652001"/>
                <a:gd name="connsiteY10" fmla="*/ 164700 h 566652"/>
                <a:gd name="connsiteX11" fmla="*/ 228994 w 652001"/>
                <a:gd name="connsiteY11" fmla="*/ 81356 h 566652"/>
                <a:gd name="connsiteX12" fmla="*/ 338532 w 652001"/>
                <a:gd name="connsiteY12" fmla="*/ 171843 h 566652"/>
                <a:gd name="connsiteX13" fmla="*/ 388538 w 652001"/>
                <a:gd name="connsiteY13" fmla="*/ 224231 h 566652"/>
                <a:gd name="connsiteX14" fmla="*/ 333769 w 652001"/>
                <a:gd name="connsiteY14" fmla="*/ 88500 h 566652"/>
                <a:gd name="connsiteX15" fmla="*/ 348057 w 652001"/>
                <a:gd name="connsiteY15" fmla="*/ 38493 h 566652"/>
                <a:gd name="connsiteX16" fmla="*/ 414732 w 652001"/>
                <a:gd name="connsiteY16" fmla="*/ 2775 h 566652"/>
                <a:gd name="connsiteX17" fmla="*/ 417113 w 652001"/>
                <a:gd name="connsiteY17" fmla="*/ 40875 h 566652"/>
                <a:gd name="connsiteX18" fmla="*/ 459976 w 652001"/>
                <a:gd name="connsiteY18" fmla="*/ 219468 h 566652"/>
                <a:gd name="connsiteX19" fmla="*/ 645713 w 652001"/>
                <a:gd name="connsiteY19" fmla="*/ 429018 h 566652"/>
                <a:gd name="connsiteX20" fmla="*/ 614757 w 652001"/>
                <a:gd name="connsiteY20" fmla="*/ 462356 h 566652"/>
                <a:gd name="connsiteX21" fmla="*/ 393301 w 652001"/>
                <a:gd name="connsiteY21" fmla="*/ 295668 h 566652"/>
                <a:gd name="connsiteX22" fmla="*/ 288526 w 652001"/>
                <a:gd name="connsiteY22" fmla="*/ 207562 h 566652"/>
                <a:gd name="connsiteX23" fmla="*/ 286144 w 652001"/>
                <a:gd name="connsiteY23" fmla="*/ 321862 h 566652"/>
                <a:gd name="connsiteX24" fmla="*/ 338532 w 652001"/>
                <a:gd name="connsiteY24" fmla="*/ 419493 h 566652"/>
                <a:gd name="connsiteX25" fmla="*/ 408728 w 652001"/>
                <a:gd name="connsiteY25" fmla="*/ 488550 h 566652"/>
                <a:gd name="connsiteX26" fmla="*/ 333252 w 652001"/>
                <a:gd name="connsiteY26" fmla="*/ 563713 h 566652"/>
                <a:gd name="connsiteX27" fmla="*/ 231996 w 652001"/>
                <a:gd name="connsiteY27" fmla="*/ 509048 h 566652"/>
                <a:gd name="connsiteX28" fmla="*/ 262332 w 652001"/>
                <a:gd name="connsiteY28" fmla="*/ 400443 h 566652"/>
                <a:gd name="connsiteX29" fmla="*/ 36113 w 652001"/>
                <a:gd name="connsiteY29" fmla="*/ 150412 h 566652"/>
                <a:gd name="connsiteX30" fmla="*/ 394 w 652001"/>
                <a:gd name="connsiteY30" fmla="*/ 64687 h 566652"/>
                <a:gd name="connsiteX0" fmla="*/ 394 w 652001"/>
                <a:gd name="connsiteY0" fmla="*/ 61918 h 563883"/>
                <a:gd name="connsiteX1" fmla="*/ 143269 w 652001"/>
                <a:gd name="connsiteY1" fmla="*/ 35724 h 563883"/>
                <a:gd name="connsiteX2" fmla="*/ 331388 w 652001"/>
                <a:gd name="connsiteY2" fmla="*/ 52393 h 563883"/>
                <a:gd name="connsiteX3" fmla="*/ 252807 w 652001"/>
                <a:gd name="connsiteY3" fmla="*/ 78587 h 563883"/>
                <a:gd name="connsiteX4" fmla="*/ 217088 w 652001"/>
                <a:gd name="connsiteY4" fmla="*/ 69062 h 563883"/>
                <a:gd name="connsiteX5" fmla="*/ 176607 w 652001"/>
                <a:gd name="connsiteY5" fmla="*/ 150024 h 563883"/>
                <a:gd name="connsiteX6" fmla="*/ 90882 w 652001"/>
                <a:gd name="connsiteY6" fmla="*/ 145262 h 563883"/>
                <a:gd name="connsiteX7" fmla="*/ 174226 w 652001"/>
                <a:gd name="connsiteY7" fmla="*/ 202412 h 563883"/>
                <a:gd name="connsiteX8" fmla="*/ 250426 w 652001"/>
                <a:gd name="connsiteY8" fmla="*/ 314331 h 563883"/>
                <a:gd name="connsiteX9" fmla="*/ 224232 w 652001"/>
                <a:gd name="connsiteY9" fmla="*/ 161931 h 563883"/>
                <a:gd name="connsiteX10" fmla="*/ 228994 w 652001"/>
                <a:gd name="connsiteY10" fmla="*/ 78587 h 563883"/>
                <a:gd name="connsiteX11" fmla="*/ 338532 w 652001"/>
                <a:gd name="connsiteY11" fmla="*/ 169074 h 563883"/>
                <a:gd name="connsiteX12" fmla="*/ 388538 w 652001"/>
                <a:gd name="connsiteY12" fmla="*/ 221462 h 563883"/>
                <a:gd name="connsiteX13" fmla="*/ 333769 w 652001"/>
                <a:gd name="connsiteY13" fmla="*/ 85731 h 563883"/>
                <a:gd name="connsiteX14" fmla="*/ 348057 w 652001"/>
                <a:gd name="connsiteY14" fmla="*/ 35724 h 563883"/>
                <a:gd name="connsiteX15" fmla="*/ 414732 w 652001"/>
                <a:gd name="connsiteY15" fmla="*/ 6 h 563883"/>
                <a:gd name="connsiteX16" fmla="*/ 417113 w 652001"/>
                <a:gd name="connsiteY16" fmla="*/ 38106 h 563883"/>
                <a:gd name="connsiteX17" fmla="*/ 459976 w 652001"/>
                <a:gd name="connsiteY17" fmla="*/ 216699 h 563883"/>
                <a:gd name="connsiteX18" fmla="*/ 645713 w 652001"/>
                <a:gd name="connsiteY18" fmla="*/ 426249 h 563883"/>
                <a:gd name="connsiteX19" fmla="*/ 614757 w 652001"/>
                <a:gd name="connsiteY19" fmla="*/ 459587 h 563883"/>
                <a:gd name="connsiteX20" fmla="*/ 393301 w 652001"/>
                <a:gd name="connsiteY20" fmla="*/ 292899 h 563883"/>
                <a:gd name="connsiteX21" fmla="*/ 288526 w 652001"/>
                <a:gd name="connsiteY21" fmla="*/ 204793 h 563883"/>
                <a:gd name="connsiteX22" fmla="*/ 286144 w 652001"/>
                <a:gd name="connsiteY22" fmla="*/ 319093 h 563883"/>
                <a:gd name="connsiteX23" fmla="*/ 338532 w 652001"/>
                <a:gd name="connsiteY23" fmla="*/ 416724 h 563883"/>
                <a:gd name="connsiteX24" fmla="*/ 408728 w 652001"/>
                <a:gd name="connsiteY24" fmla="*/ 485781 h 563883"/>
                <a:gd name="connsiteX25" fmla="*/ 333252 w 652001"/>
                <a:gd name="connsiteY25" fmla="*/ 560944 h 563883"/>
                <a:gd name="connsiteX26" fmla="*/ 231996 w 652001"/>
                <a:gd name="connsiteY26" fmla="*/ 506279 h 563883"/>
                <a:gd name="connsiteX27" fmla="*/ 262332 w 652001"/>
                <a:gd name="connsiteY27" fmla="*/ 397674 h 563883"/>
                <a:gd name="connsiteX28" fmla="*/ 36113 w 652001"/>
                <a:gd name="connsiteY28" fmla="*/ 147643 h 563883"/>
                <a:gd name="connsiteX29" fmla="*/ 394 w 652001"/>
                <a:gd name="connsiteY29" fmla="*/ 61918 h 563883"/>
                <a:gd name="connsiteX0" fmla="*/ 394 w 652001"/>
                <a:gd name="connsiteY0" fmla="*/ 61918 h 563883"/>
                <a:gd name="connsiteX1" fmla="*/ 331388 w 652001"/>
                <a:gd name="connsiteY1" fmla="*/ 52393 h 563883"/>
                <a:gd name="connsiteX2" fmla="*/ 252807 w 652001"/>
                <a:gd name="connsiteY2" fmla="*/ 78587 h 563883"/>
                <a:gd name="connsiteX3" fmla="*/ 217088 w 652001"/>
                <a:gd name="connsiteY3" fmla="*/ 69062 h 563883"/>
                <a:gd name="connsiteX4" fmla="*/ 176607 w 652001"/>
                <a:gd name="connsiteY4" fmla="*/ 150024 h 563883"/>
                <a:gd name="connsiteX5" fmla="*/ 90882 w 652001"/>
                <a:gd name="connsiteY5" fmla="*/ 145262 h 563883"/>
                <a:gd name="connsiteX6" fmla="*/ 174226 w 652001"/>
                <a:gd name="connsiteY6" fmla="*/ 202412 h 563883"/>
                <a:gd name="connsiteX7" fmla="*/ 250426 w 652001"/>
                <a:gd name="connsiteY7" fmla="*/ 314331 h 563883"/>
                <a:gd name="connsiteX8" fmla="*/ 224232 w 652001"/>
                <a:gd name="connsiteY8" fmla="*/ 161931 h 563883"/>
                <a:gd name="connsiteX9" fmla="*/ 228994 w 652001"/>
                <a:gd name="connsiteY9" fmla="*/ 78587 h 563883"/>
                <a:gd name="connsiteX10" fmla="*/ 338532 w 652001"/>
                <a:gd name="connsiteY10" fmla="*/ 169074 h 563883"/>
                <a:gd name="connsiteX11" fmla="*/ 388538 w 652001"/>
                <a:gd name="connsiteY11" fmla="*/ 221462 h 563883"/>
                <a:gd name="connsiteX12" fmla="*/ 333769 w 652001"/>
                <a:gd name="connsiteY12" fmla="*/ 85731 h 563883"/>
                <a:gd name="connsiteX13" fmla="*/ 348057 w 652001"/>
                <a:gd name="connsiteY13" fmla="*/ 35724 h 563883"/>
                <a:gd name="connsiteX14" fmla="*/ 414732 w 652001"/>
                <a:gd name="connsiteY14" fmla="*/ 6 h 563883"/>
                <a:gd name="connsiteX15" fmla="*/ 417113 w 652001"/>
                <a:gd name="connsiteY15" fmla="*/ 38106 h 563883"/>
                <a:gd name="connsiteX16" fmla="*/ 459976 w 652001"/>
                <a:gd name="connsiteY16" fmla="*/ 216699 h 563883"/>
                <a:gd name="connsiteX17" fmla="*/ 645713 w 652001"/>
                <a:gd name="connsiteY17" fmla="*/ 426249 h 563883"/>
                <a:gd name="connsiteX18" fmla="*/ 614757 w 652001"/>
                <a:gd name="connsiteY18" fmla="*/ 459587 h 563883"/>
                <a:gd name="connsiteX19" fmla="*/ 393301 w 652001"/>
                <a:gd name="connsiteY19" fmla="*/ 292899 h 563883"/>
                <a:gd name="connsiteX20" fmla="*/ 288526 w 652001"/>
                <a:gd name="connsiteY20" fmla="*/ 204793 h 563883"/>
                <a:gd name="connsiteX21" fmla="*/ 286144 w 652001"/>
                <a:gd name="connsiteY21" fmla="*/ 319093 h 563883"/>
                <a:gd name="connsiteX22" fmla="*/ 338532 w 652001"/>
                <a:gd name="connsiteY22" fmla="*/ 416724 h 563883"/>
                <a:gd name="connsiteX23" fmla="*/ 408728 w 652001"/>
                <a:gd name="connsiteY23" fmla="*/ 485781 h 563883"/>
                <a:gd name="connsiteX24" fmla="*/ 333252 w 652001"/>
                <a:gd name="connsiteY24" fmla="*/ 560944 h 563883"/>
                <a:gd name="connsiteX25" fmla="*/ 231996 w 652001"/>
                <a:gd name="connsiteY25" fmla="*/ 506279 h 563883"/>
                <a:gd name="connsiteX26" fmla="*/ 262332 w 652001"/>
                <a:gd name="connsiteY26" fmla="*/ 397674 h 563883"/>
                <a:gd name="connsiteX27" fmla="*/ 36113 w 652001"/>
                <a:gd name="connsiteY27" fmla="*/ 147643 h 563883"/>
                <a:gd name="connsiteX28" fmla="*/ 394 w 652001"/>
                <a:gd name="connsiteY28" fmla="*/ 61918 h 563883"/>
                <a:gd name="connsiteX0" fmla="*/ 12376 w 663983"/>
                <a:gd name="connsiteY0" fmla="*/ 61918 h 563883"/>
                <a:gd name="connsiteX1" fmla="*/ 31637 w 663983"/>
                <a:gd name="connsiteY1" fmla="*/ 60023 h 563883"/>
                <a:gd name="connsiteX2" fmla="*/ 343370 w 663983"/>
                <a:gd name="connsiteY2" fmla="*/ 52393 h 563883"/>
                <a:gd name="connsiteX3" fmla="*/ 264789 w 663983"/>
                <a:gd name="connsiteY3" fmla="*/ 78587 h 563883"/>
                <a:gd name="connsiteX4" fmla="*/ 229070 w 663983"/>
                <a:gd name="connsiteY4" fmla="*/ 69062 h 563883"/>
                <a:gd name="connsiteX5" fmla="*/ 188589 w 663983"/>
                <a:gd name="connsiteY5" fmla="*/ 150024 h 563883"/>
                <a:gd name="connsiteX6" fmla="*/ 102864 w 663983"/>
                <a:gd name="connsiteY6" fmla="*/ 145262 h 563883"/>
                <a:gd name="connsiteX7" fmla="*/ 186208 w 663983"/>
                <a:gd name="connsiteY7" fmla="*/ 202412 h 563883"/>
                <a:gd name="connsiteX8" fmla="*/ 262408 w 663983"/>
                <a:gd name="connsiteY8" fmla="*/ 314331 h 563883"/>
                <a:gd name="connsiteX9" fmla="*/ 236214 w 663983"/>
                <a:gd name="connsiteY9" fmla="*/ 161931 h 563883"/>
                <a:gd name="connsiteX10" fmla="*/ 240976 w 663983"/>
                <a:gd name="connsiteY10" fmla="*/ 78587 h 563883"/>
                <a:gd name="connsiteX11" fmla="*/ 350514 w 663983"/>
                <a:gd name="connsiteY11" fmla="*/ 169074 h 563883"/>
                <a:gd name="connsiteX12" fmla="*/ 400520 w 663983"/>
                <a:gd name="connsiteY12" fmla="*/ 221462 h 563883"/>
                <a:gd name="connsiteX13" fmla="*/ 345751 w 663983"/>
                <a:gd name="connsiteY13" fmla="*/ 85731 h 563883"/>
                <a:gd name="connsiteX14" fmla="*/ 360039 w 663983"/>
                <a:gd name="connsiteY14" fmla="*/ 35724 h 563883"/>
                <a:gd name="connsiteX15" fmla="*/ 426714 w 663983"/>
                <a:gd name="connsiteY15" fmla="*/ 6 h 563883"/>
                <a:gd name="connsiteX16" fmla="*/ 429095 w 663983"/>
                <a:gd name="connsiteY16" fmla="*/ 38106 h 563883"/>
                <a:gd name="connsiteX17" fmla="*/ 471958 w 663983"/>
                <a:gd name="connsiteY17" fmla="*/ 216699 h 563883"/>
                <a:gd name="connsiteX18" fmla="*/ 657695 w 663983"/>
                <a:gd name="connsiteY18" fmla="*/ 426249 h 563883"/>
                <a:gd name="connsiteX19" fmla="*/ 626739 w 663983"/>
                <a:gd name="connsiteY19" fmla="*/ 459587 h 563883"/>
                <a:gd name="connsiteX20" fmla="*/ 405283 w 663983"/>
                <a:gd name="connsiteY20" fmla="*/ 292899 h 563883"/>
                <a:gd name="connsiteX21" fmla="*/ 300508 w 663983"/>
                <a:gd name="connsiteY21" fmla="*/ 204793 h 563883"/>
                <a:gd name="connsiteX22" fmla="*/ 298126 w 663983"/>
                <a:gd name="connsiteY22" fmla="*/ 319093 h 563883"/>
                <a:gd name="connsiteX23" fmla="*/ 350514 w 663983"/>
                <a:gd name="connsiteY23" fmla="*/ 416724 h 563883"/>
                <a:gd name="connsiteX24" fmla="*/ 420710 w 663983"/>
                <a:gd name="connsiteY24" fmla="*/ 485781 h 563883"/>
                <a:gd name="connsiteX25" fmla="*/ 345234 w 663983"/>
                <a:gd name="connsiteY25" fmla="*/ 560944 h 563883"/>
                <a:gd name="connsiteX26" fmla="*/ 243978 w 663983"/>
                <a:gd name="connsiteY26" fmla="*/ 506279 h 563883"/>
                <a:gd name="connsiteX27" fmla="*/ 274314 w 663983"/>
                <a:gd name="connsiteY27" fmla="*/ 397674 h 563883"/>
                <a:gd name="connsiteX28" fmla="*/ 48095 w 663983"/>
                <a:gd name="connsiteY28" fmla="*/ 147643 h 563883"/>
                <a:gd name="connsiteX29" fmla="*/ 12376 w 663983"/>
                <a:gd name="connsiteY29" fmla="*/ 61918 h 563883"/>
                <a:gd name="connsiteX0" fmla="*/ 394 w 652001"/>
                <a:gd name="connsiteY0" fmla="*/ 61918 h 563883"/>
                <a:gd name="connsiteX1" fmla="*/ 331388 w 652001"/>
                <a:gd name="connsiteY1" fmla="*/ 52393 h 563883"/>
                <a:gd name="connsiteX2" fmla="*/ 252807 w 652001"/>
                <a:gd name="connsiteY2" fmla="*/ 78587 h 563883"/>
                <a:gd name="connsiteX3" fmla="*/ 217088 w 652001"/>
                <a:gd name="connsiteY3" fmla="*/ 69062 h 563883"/>
                <a:gd name="connsiteX4" fmla="*/ 176607 w 652001"/>
                <a:gd name="connsiteY4" fmla="*/ 150024 h 563883"/>
                <a:gd name="connsiteX5" fmla="*/ 90882 w 652001"/>
                <a:gd name="connsiteY5" fmla="*/ 145262 h 563883"/>
                <a:gd name="connsiteX6" fmla="*/ 174226 w 652001"/>
                <a:gd name="connsiteY6" fmla="*/ 202412 h 563883"/>
                <a:gd name="connsiteX7" fmla="*/ 250426 w 652001"/>
                <a:gd name="connsiteY7" fmla="*/ 314331 h 563883"/>
                <a:gd name="connsiteX8" fmla="*/ 224232 w 652001"/>
                <a:gd name="connsiteY8" fmla="*/ 161931 h 563883"/>
                <a:gd name="connsiteX9" fmla="*/ 228994 w 652001"/>
                <a:gd name="connsiteY9" fmla="*/ 78587 h 563883"/>
                <a:gd name="connsiteX10" fmla="*/ 338532 w 652001"/>
                <a:gd name="connsiteY10" fmla="*/ 169074 h 563883"/>
                <a:gd name="connsiteX11" fmla="*/ 388538 w 652001"/>
                <a:gd name="connsiteY11" fmla="*/ 221462 h 563883"/>
                <a:gd name="connsiteX12" fmla="*/ 333769 w 652001"/>
                <a:gd name="connsiteY12" fmla="*/ 85731 h 563883"/>
                <a:gd name="connsiteX13" fmla="*/ 348057 w 652001"/>
                <a:gd name="connsiteY13" fmla="*/ 35724 h 563883"/>
                <a:gd name="connsiteX14" fmla="*/ 414732 w 652001"/>
                <a:gd name="connsiteY14" fmla="*/ 6 h 563883"/>
                <a:gd name="connsiteX15" fmla="*/ 417113 w 652001"/>
                <a:gd name="connsiteY15" fmla="*/ 38106 h 563883"/>
                <a:gd name="connsiteX16" fmla="*/ 459976 w 652001"/>
                <a:gd name="connsiteY16" fmla="*/ 216699 h 563883"/>
                <a:gd name="connsiteX17" fmla="*/ 645713 w 652001"/>
                <a:gd name="connsiteY17" fmla="*/ 426249 h 563883"/>
                <a:gd name="connsiteX18" fmla="*/ 614757 w 652001"/>
                <a:gd name="connsiteY18" fmla="*/ 459587 h 563883"/>
                <a:gd name="connsiteX19" fmla="*/ 393301 w 652001"/>
                <a:gd name="connsiteY19" fmla="*/ 292899 h 563883"/>
                <a:gd name="connsiteX20" fmla="*/ 288526 w 652001"/>
                <a:gd name="connsiteY20" fmla="*/ 204793 h 563883"/>
                <a:gd name="connsiteX21" fmla="*/ 286144 w 652001"/>
                <a:gd name="connsiteY21" fmla="*/ 319093 h 563883"/>
                <a:gd name="connsiteX22" fmla="*/ 338532 w 652001"/>
                <a:gd name="connsiteY22" fmla="*/ 416724 h 563883"/>
                <a:gd name="connsiteX23" fmla="*/ 408728 w 652001"/>
                <a:gd name="connsiteY23" fmla="*/ 485781 h 563883"/>
                <a:gd name="connsiteX24" fmla="*/ 333252 w 652001"/>
                <a:gd name="connsiteY24" fmla="*/ 560944 h 563883"/>
                <a:gd name="connsiteX25" fmla="*/ 231996 w 652001"/>
                <a:gd name="connsiteY25" fmla="*/ 506279 h 563883"/>
                <a:gd name="connsiteX26" fmla="*/ 262332 w 652001"/>
                <a:gd name="connsiteY26" fmla="*/ 397674 h 563883"/>
                <a:gd name="connsiteX27" fmla="*/ 36113 w 652001"/>
                <a:gd name="connsiteY27" fmla="*/ 147643 h 563883"/>
                <a:gd name="connsiteX28" fmla="*/ 394 w 652001"/>
                <a:gd name="connsiteY28" fmla="*/ 61918 h 563883"/>
                <a:gd name="connsiteX0" fmla="*/ 467 w 616355"/>
                <a:gd name="connsiteY0" fmla="*/ 147643 h 563883"/>
                <a:gd name="connsiteX1" fmla="*/ 295742 w 616355"/>
                <a:gd name="connsiteY1" fmla="*/ 52393 h 563883"/>
                <a:gd name="connsiteX2" fmla="*/ 217161 w 616355"/>
                <a:gd name="connsiteY2" fmla="*/ 78587 h 563883"/>
                <a:gd name="connsiteX3" fmla="*/ 181442 w 616355"/>
                <a:gd name="connsiteY3" fmla="*/ 69062 h 563883"/>
                <a:gd name="connsiteX4" fmla="*/ 140961 w 616355"/>
                <a:gd name="connsiteY4" fmla="*/ 150024 h 563883"/>
                <a:gd name="connsiteX5" fmla="*/ 55236 w 616355"/>
                <a:gd name="connsiteY5" fmla="*/ 145262 h 563883"/>
                <a:gd name="connsiteX6" fmla="*/ 138580 w 616355"/>
                <a:gd name="connsiteY6" fmla="*/ 202412 h 563883"/>
                <a:gd name="connsiteX7" fmla="*/ 214780 w 616355"/>
                <a:gd name="connsiteY7" fmla="*/ 314331 h 563883"/>
                <a:gd name="connsiteX8" fmla="*/ 188586 w 616355"/>
                <a:gd name="connsiteY8" fmla="*/ 161931 h 563883"/>
                <a:gd name="connsiteX9" fmla="*/ 193348 w 616355"/>
                <a:gd name="connsiteY9" fmla="*/ 78587 h 563883"/>
                <a:gd name="connsiteX10" fmla="*/ 302886 w 616355"/>
                <a:gd name="connsiteY10" fmla="*/ 169074 h 563883"/>
                <a:gd name="connsiteX11" fmla="*/ 352892 w 616355"/>
                <a:gd name="connsiteY11" fmla="*/ 221462 h 563883"/>
                <a:gd name="connsiteX12" fmla="*/ 298123 w 616355"/>
                <a:gd name="connsiteY12" fmla="*/ 85731 h 563883"/>
                <a:gd name="connsiteX13" fmla="*/ 312411 w 616355"/>
                <a:gd name="connsiteY13" fmla="*/ 35724 h 563883"/>
                <a:gd name="connsiteX14" fmla="*/ 379086 w 616355"/>
                <a:gd name="connsiteY14" fmla="*/ 6 h 563883"/>
                <a:gd name="connsiteX15" fmla="*/ 381467 w 616355"/>
                <a:gd name="connsiteY15" fmla="*/ 38106 h 563883"/>
                <a:gd name="connsiteX16" fmla="*/ 424330 w 616355"/>
                <a:gd name="connsiteY16" fmla="*/ 216699 h 563883"/>
                <a:gd name="connsiteX17" fmla="*/ 610067 w 616355"/>
                <a:gd name="connsiteY17" fmla="*/ 426249 h 563883"/>
                <a:gd name="connsiteX18" fmla="*/ 579111 w 616355"/>
                <a:gd name="connsiteY18" fmla="*/ 459587 h 563883"/>
                <a:gd name="connsiteX19" fmla="*/ 357655 w 616355"/>
                <a:gd name="connsiteY19" fmla="*/ 292899 h 563883"/>
                <a:gd name="connsiteX20" fmla="*/ 252880 w 616355"/>
                <a:gd name="connsiteY20" fmla="*/ 204793 h 563883"/>
                <a:gd name="connsiteX21" fmla="*/ 250498 w 616355"/>
                <a:gd name="connsiteY21" fmla="*/ 319093 h 563883"/>
                <a:gd name="connsiteX22" fmla="*/ 302886 w 616355"/>
                <a:gd name="connsiteY22" fmla="*/ 416724 h 563883"/>
                <a:gd name="connsiteX23" fmla="*/ 373082 w 616355"/>
                <a:gd name="connsiteY23" fmla="*/ 485781 h 563883"/>
                <a:gd name="connsiteX24" fmla="*/ 297606 w 616355"/>
                <a:gd name="connsiteY24" fmla="*/ 560944 h 563883"/>
                <a:gd name="connsiteX25" fmla="*/ 196350 w 616355"/>
                <a:gd name="connsiteY25" fmla="*/ 506279 h 563883"/>
                <a:gd name="connsiteX26" fmla="*/ 226686 w 616355"/>
                <a:gd name="connsiteY26" fmla="*/ 397674 h 563883"/>
                <a:gd name="connsiteX27" fmla="*/ 467 w 616355"/>
                <a:gd name="connsiteY27" fmla="*/ 147643 h 563883"/>
                <a:gd name="connsiteX0" fmla="*/ 467 w 616355"/>
                <a:gd name="connsiteY0" fmla="*/ 147643 h 563883"/>
                <a:gd name="connsiteX1" fmla="*/ 295742 w 616355"/>
                <a:gd name="connsiteY1" fmla="*/ 52393 h 563883"/>
                <a:gd name="connsiteX2" fmla="*/ 217161 w 616355"/>
                <a:gd name="connsiteY2" fmla="*/ 78587 h 563883"/>
                <a:gd name="connsiteX3" fmla="*/ 140961 w 616355"/>
                <a:gd name="connsiteY3" fmla="*/ 150024 h 563883"/>
                <a:gd name="connsiteX4" fmla="*/ 55236 w 616355"/>
                <a:gd name="connsiteY4" fmla="*/ 145262 h 563883"/>
                <a:gd name="connsiteX5" fmla="*/ 138580 w 616355"/>
                <a:gd name="connsiteY5" fmla="*/ 202412 h 563883"/>
                <a:gd name="connsiteX6" fmla="*/ 214780 w 616355"/>
                <a:gd name="connsiteY6" fmla="*/ 314331 h 563883"/>
                <a:gd name="connsiteX7" fmla="*/ 188586 w 616355"/>
                <a:gd name="connsiteY7" fmla="*/ 161931 h 563883"/>
                <a:gd name="connsiteX8" fmla="*/ 193348 w 616355"/>
                <a:gd name="connsiteY8" fmla="*/ 78587 h 563883"/>
                <a:gd name="connsiteX9" fmla="*/ 302886 w 616355"/>
                <a:gd name="connsiteY9" fmla="*/ 169074 h 563883"/>
                <a:gd name="connsiteX10" fmla="*/ 352892 w 616355"/>
                <a:gd name="connsiteY10" fmla="*/ 221462 h 563883"/>
                <a:gd name="connsiteX11" fmla="*/ 298123 w 616355"/>
                <a:gd name="connsiteY11" fmla="*/ 85731 h 563883"/>
                <a:gd name="connsiteX12" fmla="*/ 312411 w 616355"/>
                <a:gd name="connsiteY12" fmla="*/ 35724 h 563883"/>
                <a:gd name="connsiteX13" fmla="*/ 379086 w 616355"/>
                <a:gd name="connsiteY13" fmla="*/ 6 h 563883"/>
                <a:gd name="connsiteX14" fmla="*/ 381467 w 616355"/>
                <a:gd name="connsiteY14" fmla="*/ 38106 h 563883"/>
                <a:gd name="connsiteX15" fmla="*/ 424330 w 616355"/>
                <a:gd name="connsiteY15" fmla="*/ 216699 h 563883"/>
                <a:gd name="connsiteX16" fmla="*/ 610067 w 616355"/>
                <a:gd name="connsiteY16" fmla="*/ 426249 h 563883"/>
                <a:gd name="connsiteX17" fmla="*/ 579111 w 616355"/>
                <a:gd name="connsiteY17" fmla="*/ 459587 h 563883"/>
                <a:gd name="connsiteX18" fmla="*/ 357655 w 616355"/>
                <a:gd name="connsiteY18" fmla="*/ 292899 h 563883"/>
                <a:gd name="connsiteX19" fmla="*/ 252880 w 616355"/>
                <a:gd name="connsiteY19" fmla="*/ 204793 h 563883"/>
                <a:gd name="connsiteX20" fmla="*/ 250498 w 616355"/>
                <a:gd name="connsiteY20" fmla="*/ 319093 h 563883"/>
                <a:gd name="connsiteX21" fmla="*/ 302886 w 616355"/>
                <a:gd name="connsiteY21" fmla="*/ 416724 h 563883"/>
                <a:gd name="connsiteX22" fmla="*/ 373082 w 616355"/>
                <a:gd name="connsiteY22" fmla="*/ 485781 h 563883"/>
                <a:gd name="connsiteX23" fmla="*/ 297606 w 616355"/>
                <a:gd name="connsiteY23" fmla="*/ 560944 h 563883"/>
                <a:gd name="connsiteX24" fmla="*/ 196350 w 616355"/>
                <a:gd name="connsiteY24" fmla="*/ 506279 h 563883"/>
                <a:gd name="connsiteX25" fmla="*/ 226686 w 616355"/>
                <a:gd name="connsiteY25" fmla="*/ 397674 h 563883"/>
                <a:gd name="connsiteX26" fmla="*/ 467 w 616355"/>
                <a:gd name="connsiteY26" fmla="*/ 147643 h 56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6355" h="563883">
                  <a:moveTo>
                    <a:pt x="467" y="147643"/>
                  </a:moveTo>
                  <a:cubicBezTo>
                    <a:pt x="11976" y="90096"/>
                    <a:pt x="259626" y="63902"/>
                    <a:pt x="295742" y="52393"/>
                  </a:cubicBezTo>
                  <a:cubicBezTo>
                    <a:pt x="331858" y="40884"/>
                    <a:pt x="242958" y="62315"/>
                    <a:pt x="217161" y="78587"/>
                  </a:cubicBezTo>
                  <a:cubicBezTo>
                    <a:pt x="191364" y="94859"/>
                    <a:pt x="167948" y="138912"/>
                    <a:pt x="140961" y="150024"/>
                  </a:cubicBezTo>
                  <a:cubicBezTo>
                    <a:pt x="113974" y="161136"/>
                    <a:pt x="55633" y="136531"/>
                    <a:pt x="55236" y="145262"/>
                  </a:cubicBezTo>
                  <a:cubicBezTo>
                    <a:pt x="54839" y="153993"/>
                    <a:pt x="111989" y="174234"/>
                    <a:pt x="138580" y="202412"/>
                  </a:cubicBezTo>
                  <a:cubicBezTo>
                    <a:pt x="165171" y="230590"/>
                    <a:pt x="206446" y="321078"/>
                    <a:pt x="214780" y="314331"/>
                  </a:cubicBezTo>
                  <a:cubicBezTo>
                    <a:pt x="223114" y="307584"/>
                    <a:pt x="192158" y="201222"/>
                    <a:pt x="188586" y="161931"/>
                  </a:cubicBezTo>
                  <a:cubicBezTo>
                    <a:pt x="185014" y="122640"/>
                    <a:pt x="174298" y="77397"/>
                    <a:pt x="193348" y="78587"/>
                  </a:cubicBezTo>
                  <a:cubicBezTo>
                    <a:pt x="212398" y="79777"/>
                    <a:pt x="276295" y="145262"/>
                    <a:pt x="302886" y="169074"/>
                  </a:cubicBezTo>
                  <a:cubicBezTo>
                    <a:pt x="329477" y="192887"/>
                    <a:pt x="353686" y="235352"/>
                    <a:pt x="352892" y="221462"/>
                  </a:cubicBezTo>
                  <a:cubicBezTo>
                    <a:pt x="352098" y="207572"/>
                    <a:pt x="304870" y="116687"/>
                    <a:pt x="298123" y="85731"/>
                  </a:cubicBezTo>
                  <a:cubicBezTo>
                    <a:pt x="291376" y="54775"/>
                    <a:pt x="298917" y="50011"/>
                    <a:pt x="312411" y="35724"/>
                  </a:cubicBezTo>
                  <a:cubicBezTo>
                    <a:pt x="325905" y="21437"/>
                    <a:pt x="367577" y="-391"/>
                    <a:pt x="379086" y="6"/>
                  </a:cubicBezTo>
                  <a:cubicBezTo>
                    <a:pt x="390595" y="403"/>
                    <a:pt x="373926" y="1991"/>
                    <a:pt x="381467" y="38106"/>
                  </a:cubicBezTo>
                  <a:cubicBezTo>
                    <a:pt x="389008" y="74221"/>
                    <a:pt x="386230" y="152009"/>
                    <a:pt x="424330" y="216699"/>
                  </a:cubicBezTo>
                  <a:cubicBezTo>
                    <a:pt x="462430" y="281389"/>
                    <a:pt x="580465" y="388461"/>
                    <a:pt x="610067" y="426249"/>
                  </a:cubicBezTo>
                  <a:cubicBezTo>
                    <a:pt x="628721" y="450061"/>
                    <a:pt x="602130" y="474668"/>
                    <a:pt x="579111" y="459587"/>
                  </a:cubicBezTo>
                  <a:cubicBezTo>
                    <a:pt x="539313" y="433513"/>
                    <a:pt x="412027" y="335365"/>
                    <a:pt x="357655" y="292899"/>
                  </a:cubicBezTo>
                  <a:cubicBezTo>
                    <a:pt x="303283" y="250433"/>
                    <a:pt x="270739" y="200427"/>
                    <a:pt x="252880" y="204793"/>
                  </a:cubicBezTo>
                  <a:cubicBezTo>
                    <a:pt x="235021" y="209159"/>
                    <a:pt x="242164" y="283771"/>
                    <a:pt x="250498" y="319093"/>
                  </a:cubicBezTo>
                  <a:cubicBezTo>
                    <a:pt x="250498" y="319093"/>
                    <a:pt x="282455" y="388943"/>
                    <a:pt x="302886" y="416724"/>
                  </a:cubicBezTo>
                  <a:cubicBezTo>
                    <a:pt x="323317" y="444505"/>
                    <a:pt x="368372" y="446836"/>
                    <a:pt x="373082" y="485781"/>
                  </a:cubicBezTo>
                  <a:cubicBezTo>
                    <a:pt x="377792" y="524726"/>
                    <a:pt x="338864" y="558565"/>
                    <a:pt x="297606" y="560944"/>
                  </a:cubicBezTo>
                  <a:cubicBezTo>
                    <a:pt x="284302" y="572643"/>
                    <a:pt x="210033" y="548400"/>
                    <a:pt x="196350" y="506279"/>
                  </a:cubicBezTo>
                  <a:cubicBezTo>
                    <a:pt x="182667" y="464158"/>
                    <a:pt x="259333" y="457447"/>
                    <a:pt x="226686" y="397674"/>
                  </a:cubicBezTo>
                  <a:cubicBezTo>
                    <a:pt x="194039" y="337901"/>
                    <a:pt x="-11042" y="205190"/>
                    <a:pt x="467" y="147643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6350">
              <a:solidFill>
                <a:srgbClr val="CB760F"/>
              </a:solidFill>
            </a:ln>
            <a:effectLst>
              <a:innerShdw blurRad="76200">
                <a:schemeClr val="accent2">
                  <a:lumMod val="50000"/>
                </a:scheme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146" name="Freeform 145"/>
            <p:cNvSpPr/>
            <p:nvPr/>
          </p:nvSpPr>
          <p:spPr>
            <a:xfrm>
              <a:off x="5790568" y="2326193"/>
              <a:ext cx="780648" cy="596792"/>
            </a:xfrm>
            <a:custGeom>
              <a:avLst/>
              <a:gdLst>
                <a:gd name="connsiteX0" fmla="*/ 434290 w 1235824"/>
                <a:gd name="connsiteY0" fmla="*/ 766764 h 950826"/>
                <a:gd name="connsiteX1" fmla="*/ 902 w 1235824"/>
                <a:gd name="connsiteY1" fmla="*/ 381001 h 950826"/>
                <a:gd name="connsiteX2" fmla="*/ 562877 w 1235824"/>
                <a:gd name="connsiteY2" fmla="*/ 1 h 950826"/>
                <a:gd name="connsiteX3" fmla="*/ 1215340 w 1235824"/>
                <a:gd name="connsiteY3" fmla="*/ 385764 h 950826"/>
                <a:gd name="connsiteX4" fmla="*/ 1062940 w 1235824"/>
                <a:gd name="connsiteY4" fmla="*/ 661989 h 950826"/>
                <a:gd name="connsiteX5" fmla="*/ 972452 w 1235824"/>
                <a:gd name="connsiteY5" fmla="*/ 661989 h 950826"/>
                <a:gd name="connsiteX6" fmla="*/ 948640 w 1235824"/>
                <a:gd name="connsiteY6" fmla="*/ 590551 h 950826"/>
                <a:gd name="connsiteX7" fmla="*/ 967690 w 1235824"/>
                <a:gd name="connsiteY7" fmla="*/ 309564 h 950826"/>
                <a:gd name="connsiteX8" fmla="*/ 491440 w 1235824"/>
                <a:gd name="connsiteY8" fmla="*/ 171451 h 950826"/>
                <a:gd name="connsiteX9" fmla="*/ 119965 w 1235824"/>
                <a:gd name="connsiteY9" fmla="*/ 457201 h 950826"/>
                <a:gd name="connsiteX10" fmla="*/ 272365 w 1235824"/>
                <a:gd name="connsiteY10" fmla="*/ 657226 h 950826"/>
                <a:gd name="connsiteX11" fmla="*/ 624790 w 1235824"/>
                <a:gd name="connsiteY11" fmla="*/ 738189 h 950826"/>
                <a:gd name="connsiteX12" fmla="*/ 672415 w 1235824"/>
                <a:gd name="connsiteY12" fmla="*/ 938214 h 950826"/>
                <a:gd name="connsiteX13" fmla="*/ 529540 w 1235824"/>
                <a:gd name="connsiteY13" fmla="*/ 914401 h 950826"/>
                <a:gd name="connsiteX14" fmla="*/ 434290 w 1235824"/>
                <a:gd name="connsiteY14" fmla="*/ 766764 h 950826"/>
                <a:gd name="connsiteX0" fmla="*/ 434669 w 1234666"/>
                <a:gd name="connsiteY0" fmla="*/ 752478 h 936540"/>
                <a:gd name="connsiteX1" fmla="*/ 1281 w 1234666"/>
                <a:gd name="connsiteY1" fmla="*/ 366715 h 936540"/>
                <a:gd name="connsiteX2" fmla="*/ 589450 w 1234666"/>
                <a:gd name="connsiteY2" fmla="*/ 2 h 936540"/>
                <a:gd name="connsiteX3" fmla="*/ 1215719 w 1234666"/>
                <a:gd name="connsiteY3" fmla="*/ 371478 h 936540"/>
                <a:gd name="connsiteX4" fmla="*/ 1063319 w 1234666"/>
                <a:gd name="connsiteY4" fmla="*/ 647703 h 936540"/>
                <a:gd name="connsiteX5" fmla="*/ 972831 w 1234666"/>
                <a:gd name="connsiteY5" fmla="*/ 647703 h 936540"/>
                <a:gd name="connsiteX6" fmla="*/ 949019 w 1234666"/>
                <a:gd name="connsiteY6" fmla="*/ 576265 h 936540"/>
                <a:gd name="connsiteX7" fmla="*/ 968069 w 1234666"/>
                <a:gd name="connsiteY7" fmla="*/ 295278 h 936540"/>
                <a:gd name="connsiteX8" fmla="*/ 491819 w 1234666"/>
                <a:gd name="connsiteY8" fmla="*/ 157165 h 936540"/>
                <a:gd name="connsiteX9" fmla="*/ 120344 w 1234666"/>
                <a:gd name="connsiteY9" fmla="*/ 442915 h 936540"/>
                <a:gd name="connsiteX10" fmla="*/ 272744 w 1234666"/>
                <a:gd name="connsiteY10" fmla="*/ 642940 h 936540"/>
                <a:gd name="connsiteX11" fmla="*/ 625169 w 1234666"/>
                <a:gd name="connsiteY11" fmla="*/ 723903 h 936540"/>
                <a:gd name="connsiteX12" fmla="*/ 672794 w 1234666"/>
                <a:gd name="connsiteY12" fmla="*/ 923928 h 936540"/>
                <a:gd name="connsiteX13" fmla="*/ 529919 w 1234666"/>
                <a:gd name="connsiteY13" fmla="*/ 900115 h 936540"/>
                <a:gd name="connsiteX14" fmla="*/ 434669 w 1234666"/>
                <a:gd name="connsiteY14" fmla="*/ 752478 h 936540"/>
                <a:gd name="connsiteX0" fmla="*/ 434669 w 1234666"/>
                <a:gd name="connsiteY0" fmla="*/ 753125 h 937187"/>
                <a:gd name="connsiteX1" fmla="*/ 1281 w 1234666"/>
                <a:gd name="connsiteY1" fmla="*/ 367362 h 937187"/>
                <a:gd name="connsiteX2" fmla="*/ 589450 w 1234666"/>
                <a:gd name="connsiteY2" fmla="*/ 649 h 937187"/>
                <a:gd name="connsiteX3" fmla="*/ 1215719 w 1234666"/>
                <a:gd name="connsiteY3" fmla="*/ 372125 h 937187"/>
                <a:gd name="connsiteX4" fmla="*/ 1063319 w 1234666"/>
                <a:gd name="connsiteY4" fmla="*/ 648350 h 937187"/>
                <a:gd name="connsiteX5" fmla="*/ 972831 w 1234666"/>
                <a:gd name="connsiteY5" fmla="*/ 648350 h 937187"/>
                <a:gd name="connsiteX6" fmla="*/ 949019 w 1234666"/>
                <a:gd name="connsiteY6" fmla="*/ 576912 h 937187"/>
                <a:gd name="connsiteX7" fmla="*/ 968069 w 1234666"/>
                <a:gd name="connsiteY7" fmla="*/ 295925 h 937187"/>
                <a:gd name="connsiteX8" fmla="*/ 491819 w 1234666"/>
                <a:gd name="connsiteY8" fmla="*/ 157812 h 937187"/>
                <a:gd name="connsiteX9" fmla="*/ 120344 w 1234666"/>
                <a:gd name="connsiteY9" fmla="*/ 443562 h 937187"/>
                <a:gd name="connsiteX10" fmla="*/ 272744 w 1234666"/>
                <a:gd name="connsiteY10" fmla="*/ 643587 h 937187"/>
                <a:gd name="connsiteX11" fmla="*/ 625169 w 1234666"/>
                <a:gd name="connsiteY11" fmla="*/ 724550 h 937187"/>
                <a:gd name="connsiteX12" fmla="*/ 672794 w 1234666"/>
                <a:gd name="connsiteY12" fmla="*/ 924575 h 937187"/>
                <a:gd name="connsiteX13" fmla="*/ 529919 w 1234666"/>
                <a:gd name="connsiteY13" fmla="*/ 900762 h 937187"/>
                <a:gd name="connsiteX14" fmla="*/ 434669 w 1234666"/>
                <a:gd name="connsiteY14" fmla="*/ 753125 h 937187"/>
                <a:gd name="connsiteX0" fmla="*/ 434669 w 1215884"/>
                <a:gd name="connsiteY0" fmla="*/ 753182 h 937244"/>
                <a:gd name="connsiteX1" fmla="*/ 1281 w 1215884"/>
                <a:gd name="connsiteY1" fmla="*/ 367419 h 937244"/>
                <a:gd name="connsiteX2" fmla="*/ 589450 w 1215884"/>
                <a:gd name="connsiteY2" fmla="*/ 706 h 937244"/>
                <a:gd name="connsiteX3" fmla="*/ 1215719 w 1215884"/>
                <a:gd name="connsiteY3" fmla="*/ 372182 h 937244"/>
                <a:gd name="connsiteX4" fmla="*/ 1063319 w 1215884"/>
                <a:gd name="connsiteY4" fmla="*/ 648407 h 937244"/>
                <a:gd name="connsiteX5" fmla="*/ 972831 w 1215884"/>
                <a:gd name="connsiteY5" fmla="*/ 648407 h 937244"/>
                <a:gd name="connsiteX6" fmla="*/ 949019 w 1215884"/>
                <a:gd name="connsiteY6" fmla="*/ 576969 h 937244"/>
                <a:gd name="connsiteX7" fmla="*/ 968069 w 1215884"/>
                <a:gd name="connsiteY7" fmla="*/ 295982 h 937244"/>
                <a:gd name="connsiteX8" fmla="*/ 491819 w 1215884"/>
                <a:gd name="connsiteY8" fmla="*/ 157869 h 937244"/>
                <a:gd name="connsiteX9" fmla="*/ 120344 w 1215884"/>
                <a:gd name="connsiteY9" fmla="*/ 443619 h 937244"/>
                <a:gd name="connsiteX10" fmla="*/ 272744 w 1215884"/>
                <a:gd name="connsiteY10" fmla="*/ 643644 h 937244"/>
                <a:gd name="connsiteX11" fmla="*/ 625169 w 1215884"/>
                <a:gd name="connsiteY11" fmla="*/ 724607 h 937244"/>
                <a:gd name="connsiteX12" fmla="*/ 672794 w 1215884"/>
                <a:gd name="connsiteY12" fmla="*/ 924632 h 937244"/>
                <a:gd name="connsiteX13" fmla="*/ 529919 w 1215884"/>
                <a:gd name="connsiteY13" fmla="*/ 900819 h 937244"/>
                <a:gd name="connsiteX14" fmla="*/ 434669 w 1215884"/>
                <a:gd name="connsiteY14" fmla="*/ 753182 h 937244"/>
                <a:gd name="connsiteX0" fmla="*/ 434669 w 1196859"/>
                <a:gd name="connsiteY0" fmla="*/ 752545 h 936607"/>
                <a:gd name="connsiteX1" fmla="*/ 1281 w 1196859"/>
                <a:gd name="connsiteY1" fmla="*/ 366782 h 936607"/>
                <a:gd name="connsiteX2" fmla="*/ 589450 w 1196859"/>
                <a:gd name="connsiteY2" fmla="*/ 69 h 936607"/>
                <a:gd name="connsiteX3" fmla="*/ 1196669 w 1196859"/>
                <a:gd name="connsiteY3" fmla="*/ 395357 h 936607"/>
                <a:gd name="connsiteX4" fmla="*/ 1063319 w 1196859"/>
                <a:gd name="connsiteY4" fmla="*/ 647770 h 936607"/>
                <a:gd name="connsiteX5" fmla="*/ 972831 w 1196859"/>
                <a:gd name="connsiteY5" fmla="*/ 647770 h 936607"/>
                <a:gd name="connsiteX6" fmla="*/ 949019 w 1196859"/>
                <a:gd name="connsiteY6" fmla="*/ 576332 h 936607"/>
                <a:gd name="connsiteX7" fmla="*/ 968069 w 1196859"/>
                <a:gd name="connsiteY7" fmla="*/ 295345 h 936607"/>
                <a:gd name="connsiteX8" fmla="*/ 491819 w 1196859"/>
                <a:gd name="connsiteY8" fmla="*/ 157232 h 936607"/>
                <a:gd name="connsiteX9" fmla="*/ 120344 w 1196859"/>
                <a:gd name="connsiteY9" fmla="*/ 442982 h 936607"/>
                <a:gd name="connsiteX10" fmla="*/ 272744 w 1196859"/>
                <a:gd name="connsiteY10" fmla="*/ 643007 h 936607"/>
                <a:gd name="connsiteX11" fmla="*/ 625169 w 1196859"/>
                <a:gd name="connsiteY11" fmla="*/ 723970 h 936607"/>
                <a:gd name="connsiteX12" fmla="*/ 672794 w 1196859"/>
                <a:gd name="connsiteY12" fmla="*/ 923995 h 936607"/>
                <a:gd name="connsiteX13" fmla="*/ 529919 w 1196859"/>
                <a:gd name="connsiteY13" fmla="*/ 900182 h 936607"/>
                <a:gd name="connsiteX14" fmla="*/ 434669 w 1196859"/>
                <a:gd name="connsiteY14" fmla="*/ 752545 h 936607"/>
                <a:gd name="connsiteX0" fmla="*/ 434669 w 1197321"/>
                <a:gd name="connsiteY0" fmla="*/ 752545 h 936607"/>
                <a:gd name="connsiteX1" fmla="*/ 1281 w 1197321"/>
                <a:gd name="connsiteY1" fmla="*/ 366782 h 936607"/>
                <a:gd name="connsiteX2" fmla="*/ 589450 w 1197321"/>
                <a:gd name="connsiteY2" fmla="*/ 69 h 936607"/>
                <a:gd name="connsiteX3" fmla="*/ 1196669 w 1197321"/>
                <a:gd name="connsiteY3" fmla="*/ 395357 h 936607"/>
                <a:gd name="connsiteX4" fmla="*/ 1063319 w 1197321"/>
                <a:gd name="connsiteY4" fmla="*/ 647770 h 936607"/>
                <a:gd name="connsiteX5" fmla="*/ 972831 w 1197321"/>
                <a:gd name="connsiteY5" fmla="*/ 647770 h 936607"/>
                <a:gd name="connsiteX6" fmla="*/ 949019 w 1197321"/>
                <a:gd name="connsiteY6" fmla="*/ 576332 h 936607"/>
                <a:gd name="connsiteX7" fmla="*/ 968069 w 1197321"/>
                <a:gd name="connsiteY7" fmla="*/ 295345 h 936607"/>
                <a:gd name="connsiteX8" fmla="*/ 491819 w 1197321"/>
                <a:gd name="connsiteY8" fmla="*/ 157232 h 936607"/>
                <a:gd name="connsiteX9" fmla="*/ 120344 w 1197321"/>
                <a:gd name="connsiteY9" fmla="*/ 442982 h 936607"/>
                <a:gd name="connsiteX10" fmla="*/ 272744 w 1197321"/>
                <a:gd name="connsiteY10" fmla="*/ 643007 h 936607"/>
                <a:gd name="connsiteX11" fmla="*/ 625169 w 1197321"/>
                <a:gd name="connsiteY11" fmla="*/ 723970 h 936607"/>
                <a:gd name="connsiteX12" fmla="*/ 672794 w 1197321"/>
                <a:gd name="connsiteY12" fmla="*/ 923995 h 936607"/>
                <a:gd name="connsiteX13" fmla="*/ 529919 w 1197321"/>
                <a:gd name="connsiteY13" fmla="*/ 900182 h 936607"/>
                <a:gd name="connsiteX14" fmla="*/ 434669 w 1197321"/>
                <a:gd name="connsiteY14" fmla="*/ 752545 h 936607"/>
                <a:gd name="connsiteX0" fmla="*/ 434669 w 1197321"/>
                <a:gd name="connsiteY0" fmla="*/ 752717 h 936779"/>
                <a:gd name="connsiteX1" fmla="*/ 1281 w 1197321"/>
                <a:gd name="connsiteY1" fmla="*/ 366954 h 936779"/>
                <a:gd name="connsiteX2" fmla="*/ 589450 w 1197321"/>
                <a:gd name="connsiteY2" fmla="*/ 241 h 936779"/>
                <a:gd name="connsiteX3" fmla="*/ 1196669 w 1197321"/>
                <a:gd name="connsiteY3" fmla="*/ 395529 h 936779"/>
                <a:gd name="connsiteX4" fmla="*/ 1063319 w 1197321"/>
                <a:gd name="connsiteY4" fmla="*/ 647942 h 936779"/>
                <a:gd name="connsiteX5" fmla="*/ 972831 w 1197321"/>
                <a:gd name="connsiteY5" fmla="*/ 647942 h 936779"/>
                <a:gd name="connsiteX6" fmla="*/ 949019 w 1197321"/>
                <a:gd name="connsiteY6" fmla="*/ 576504 h 936779"/>
                <a:gd name="connsiteX7" fmla="*/ 968069 w 1197321"/>
                <a:gd name="connsiteY7" fmla="*/ 295517 h 936779"/>
                <a:gd name="connsiteX8" fmla="*/ 491819 w 1197321"/>
                <a:gd name="connsiteY8" fmla="*/ 157404 h 936779"/>
                <a:gd name="connsiteX9" fmla="*/ 120344 w 1197321"/>
                <a:gd name="connsiteY9" fmla="*/ 443154 h 936779"/>
                <a:gd name="connsiteX10" fmla="*/ 272744 w 1197321"/>
                <a:gd name="connsiteY10" fmla="*/ 643179 h 936779"/>
                <a:gd name="connsiteX11" fmla="*/ 625169 w 1197321"/>
                <a:gd name="connsiteY11" fmla="*/ 724142 h 936779"/>
                <a:gd name="connsiteX12" fmla="*/ 672794 w 1197321"/>
                <a:gd name="connsiteY12" fmla="*/ 924167 h 936779"/>
                <a:gd name="connsiteX13" fmla="*/ 529919 w 1197321"/>
                <a:gd name="connsiteY13" fmla="*/ 900354 h 936779"/>
                <a:gd name="connsiteX14" fmla="*/ 434669 w 1197321"/>
                <a:gd name="connsiteY14" fmla="*/ 752717 h 936779"/>
                <a:gd name="connsiteX0" fmla="*/ 433921 w 1196573"/>
                <a:gd name="connsiteY0" fmla="*/ 752717 h 936779"/>
                <a:gd name="connsiteX1" fmla="*/ 533 w 1196573"/>
                <a:gd name="connsiteY1" fmla="*/ 366954 h 936779"/>
                <a:gd name="connsiteX2" fmla="*/ 588702 w 1196573"/>
                <a:gd name="connsiteY2" fmla="*/ 241 h 936779"/>
                <a:gd name="connsiteX3" fmla="*/ 1195921 w 1196573"/>
                <a:gd name="connsiteY3" fmla="*/ 395529 h 936779"/>
                <a:gd name="connsiteX4" fmla="*/ 1062571 w 1196573"/>
                <a:gd name="connsiteY4" fmla="*/ 647942 h 936779"/>
                <a:gd name="connsiteX5" fmla="*/ 972083 w 1196573"/>
                <a:gd name="connsiteY5" fmla="*/ 647942 h 936779"/>
                <a:gd name="connsiteX6" fmla="*/ 948271 w 1196573"/>
                <a:gd name="connsiteY6" fmla="*/ 576504 h 936779"/>
                <a:gd name="connsiteX7" fmla="*/ 967321 w 1196573"/>
                <a:gd name="connsiteY7" fmla="*/ 295517 h 936779"/>
                <a:gd name="connsiteX8" fmla="*/ 491071 w 1196573"/>
                <a:gd name="connsiteY8" fmla="*/ 157404 h 936779"/>
                <a:gd name="connsiteX9" fmla="*/ 119596 w 1196573"/>
                <a:gd name="connsiteY9" fmla="*/ 443154 h 936779"/>
                <a:gd name="connsiteX10" fmla="*/ 271996 w 1196573"/>
                <a:gd name="connsiteY10" fmla="*/ 643179 h 936779"/>
                <a:gd name="connsiteX11" fmla="*/ 624421 w 1196573"/>
                <a:gd name="connsiteY11" fmla="*/ 724142 h 936779"/>
                <a:gd name="connsiteX12" fmla="*/ 672046 w 1196573"/>
                <a:gd name="connsiteY12" fmla="*/ 924167 h 936779"/>
                <a:gd name="connsiteX13" fmla="*/ 529171 w 1196573"/>
                <a:gd name="connsiteY13" fmla="*/ 900354 h 936779"/>
                <a:gd name="connsiteX14" fmla="*/ 433921 w 1196573"/>
                <a:gd name="connsiteY14" fmla="*/ 752717 h 936779"/>
                <a:gd name="connsiteX0" fmla="*/ 433984 w 1196636"/>
                <a:gd name="connsiteY0" fmla="*/ 752717 h 936779"/>
                <a:gd name="connsiteX1" fmla="*/ 596 w 1196636"/>
                <a:gd name="connsiteY1" fmla="*/ 366954 h 936779"/>
                <a:gd name="connsiteX2" fmla="*/ 588765 w 1196636"/>
                <a:gd name="connsiteY2" fmla="*/ 241 h 936779"/>
                <a:gd name="connsiteX3" fmla="*/ 1195984 w 1196636"/>
                <a:gd name="connsiteY3" fmla="*/ 395529 h 936779"/>
                <a:gd name="connsiteX4" fmla="*/ 1062634 w 1196636"/>
                <a:gd name="connsiteY4" fmla="*/ 647942 h 936779"/>
                <a:gd name="connsiteX5" fmla="*/ 972146 w 1196636"/>
                <a:gd name="connsiteY5" fmla="*/ 647942 h 936779"/>
                <a:gd name="connsiteX6" fmla="*/ 948334 w 1196636"/>
                <a:gd name="connsiteY6" fmla="*/ 576504 h 936779"/>
                <a:gd name="connsiteX7" fmla="*/ 967384 w 1196636"/>
                <a:gd name="connsiteY7" fmla="*/ 295517 h 936779"/>
                <a:gd name="connsiteX8" fmla="*/ 491134 w 1196636"/>
                <a:gd name="connsiteY8" fmla="*/ 157404 h 936779"/>
                <a:gd name="connsiteX9" fmla="*/ 119659 w 1196636"/>
                <a:gd name="connsiteY9" fmla="*/ 443154 h 936779"/>
                <a:gd name="connsiteX10" fmla="*/ 272059 w 1196636"/>
                <a:gd name="connsiteY10" fmla="*/ 643179 h 936779"/>
                <a:gd name="connsiteX11" fmla="*/ 624484 w 1196636"/>
                <a:gd name="connsiteY11" fmla="*/ 724142 h 936779"/>
                <a:gd name="connsiteX12" fmla="*/ 672109 w 1196636"/>
                <a:gd name="connsiteY12" fmla="*/ 924167 h 936779"/>
                <a:gd name="connsiteX13" fmla="*/ 529234 w 1196636"/>
                <a:gd name="connsiteY13" fmla="*/ 900354 h 936779"/>
                <a:gd name="connsiteX14" fmla="*/ 433984 w 1196636"/>
                <a:gd name="connsiteY14" fmla="*/ 752717 h 936779"/>
                <a:gd name="connsiteX0" fmla="*/ 437333 w 1199985"/>
                <a:gd name="connsiteY0" fmla="*/ 752717 h 936779"/>
                <a:gd name="connsiteX1" fmla="*/ 3945 w 1199985"/>
                <a:gd name="connsiteY1" fmla="*/ 366954 h 936779"/>
                <a:gd name="connsiteX2" fmla="*/ 592114 w 1199985"/>
                <a:gd name="connsiteY2" fmla="*/ 241 h 936779"/>
                <a:gd name="connsiteX3" fmla="*/ 1199333 w 1199985"/>
                <a:gd name="connsiteY3" fmla="*/ 395529 h 936779"/>
                <a:gd name="connsiteX4" fmla="*/ 1065983 w 1199985"/>
                <a:gd name="connsiteY4" fmla="*/ 647942 h 936779"/>
                <a:gd name="connsiteX5" fmla="*/ 975495 w 1199985"/>
                <a:gd name="connsiteY5" fmla="*/ 647942 h 936779"/>
                <a:gd name="connsiteX6" fmla="*/ 951683 w 1199985"/>
                <a:gd name="connsiteY6" fmla="*/ 576504 h 936779"/>
                <a:gd name="connsiteX7" fmla="*/ 970733 w 1199985"/>
                <a:gd name="connsiteY7" fmla="*/ 295517 h 936779"/>
                <a:gd name="connsiteX8" fmla="*/ 494483 w 1199985"/>
                <a:gd name="connsiteY8" fmla="*/ 157404 h 936779"/>
                <a:gd name="connsiteX9" fmla="*/ 123008 w 1199985"/>
                <a:gd name="connsiteY9" fmla="*/ 443154 h 936779"/>
                <a:gd name="connsiteX10" fmla="*/ 275408 w 1199985"/>
                <a:gd name="connsiteY10" fmla="*/ 643179 h 936779"/>
                <a:gd name="connsiteX11" fmla="*/ 627833 w 1199985"/>
                <a:gd name="connsiteY11" fmla="*/ 724142 h 936779"/>
                <a:gd name="connsiteX12" fmla="*/ 675458 w 1199985"/>
                <a:gd name="connsiteY12" fmla="*/ 924167 h 936779"/>
                <a:gd name="connsiteX13" fmla="*/ 532583 w 1199985"/>
                <a:gd name="connsiteY13" fmla="*/ 900354 h 936779"/>
                <a:gd name="connsiteX14" fmla="*/ 437333 w 1199985"/>
                <a:gd name="connsiteY14" fmla="*/ 752717 h 936779"/>
                <a:gd name="connsiteX0" fmla="*/ 437333 w 1199985"/>
                <a:gd name="connsiteY0" fmla="*/ 752717 h 936779"/>
                <a:gd name="connsiteX1" fmla="*/ 3945 w 1199985"/>
                <a:gd name="connsiteY1" fmla="*/ 366954 h 936779"/>
                <a:gd name="connsiteX2" fmla="*/ 592114 w 1199985"/>
                <a:gd name="connsiteY2" fmla="*/ 241 h 936779"/>
                <a:gd name="connsiteX3" fmla="*/ 1199333 w 1199985"/>
                <a:gd name="connsiteY3" fmla="*/ 395529 h 936779"/>
                <a:gd name="connsiteX4" fmla="*/ 1065983 w 1199985"/>
                <a:gd name="connsiteY4" fmla="*/ 647942 h 936779"/>
                <a:gd name="connsiteX5" fmla="*/ 975495 w 1199985"/>
                <a:gd name="connsiteY5" fmla="*/ 647942 h 936779"/>
                <a:gd name="connsiteX6" fmla="*/ 951683 w 1199985"/>
                <a:gd name="connsiteY6" fmla="*/ 576504 h 936779"/>
                <a:gd name="connsiteX7" fmla="*/ 970733 w 1199985"/>
                <a:gd name="connsiteY7" fmla="*/ 295517 h 936779"/>
                <a:gd name="connsiteX8" fmla="*/ 494483 w 1199985"/>
                <a:gd name="connsiteY8" fmla="*/ 157404 h 936779"/>
                <a:gd name="connsiteX9" fmla="*/ 123008 w 1199985"/>
                <a:gd name="connsiteY9" fmla="*/ 443154 h 936779"/>
                <a:gd name="connsiteX10" fmla="*/ 275408 w 1199985"/>
                <a:gd name="connsiteY10" fmla="*/ 643179 h 936779"/>
                <a:gd name="connsiteX11" fmla="*/ 627833 w 1199985"/>
                <a:gd name="connsiteY11" fmla="*/ 724142 h 936779"/>
                <a:gd name="connsiteX12" fmla="*/ 675458 w 1199985"/>
                <a:gd name="connsiteY12" fmla="*/ 924167 h 936779"/>
                <a:gd name="connsiteX13" fmla="*/ 532583 w 1199985"/>
                <a:gd name="connsiteY13" fmla="*/ 900354 h 936779"/>
                <a:gd name="connsiteX14" fmla="*/ 437333 w 1199985"/>
                <a:gd name="connsiteY14" fmla="*/ 752717 h 936779"/>
                <a:gd name="connsiteX0" fmla="*/ 437333 w 1199985"/>
                <a:gd name="connsiteY0" fmla="*/ 752717 h 937832"/>
                <a:gd name="connsiteX1" fmla="*/ 3945 w 1199985"/>
                <a:gd name="connsiteY1" fmla="*/ 366954 h 937832"/>
                <a:gd name="connsiteX2" fmla="*/ 592114 w 1199985"/>
                <a:gd name="connsiteY2" fmla="*/ 241 h 937832"/>
                <a:gd name="connsiteX3" fmla="*/ 1199333 w 1199985"/>
                <a:gd name="connsiteY3" fmla="*/ 395529 h 937832"/>
                <a:gd name="connsiteX4" fmla="*/ 1065983 w 1199985"/>
                <a:gd name="connsiteY4" fmla="*/ 647942 h 937832"/>
                <a:gd name="connsiteX5" fmla="*/ 975495 w 1199985"/>
                <a:gd name="connsiteY5" fmla="*/ 647942 h 937832"/>
                <a:gd name="connsiteX6" fmla="*/ 951683 w 1199985"/>
                <a:gd name="connsiteY6" fmla="*/ 576504 h 937832"/>
                <a:gd name="connsiteX7" fmla="*/ 970733 w 1199985"/>
                <a:gd name="connsiteY7" fmla="*/ 295517 h 937832"/>
                <a:gd name="connsiteX8" fmla="*/ 494483 w 1199985"/>
                <a:gd name="connsiteY8" fmla="*/ 157404 h 937832"/>
                <a:gd name="connsiteX9" fmla="*/ 123008 w 1199985"/>
                <a:gd name="connsiteY9" fmla="*/ 443154 h 937832"/>
                <a:gd name="connsiteX10" fmla="*/ 275408 w 1199985"/>
                <a:gd name="connsiteY10" fmla="*/ 643179 h 937832"/>
                <a:gd name="connsiteX11" fmla="*/ 627833 w 1199985"/>
                <a:gd name="connsiteY11" fmla="*/ 724142 h 937832"/>
                <a:gd name="connsiteX12" fmla="*/ 675458 w 1199985"/>
                <a:gd name="connsiteY12" fmla="*/ 924167 h 937832"/>
                <a:gd name="connsiteX13" fmla="*/ 532583 w 1199985"/>
                <a:gd name="connsiteY13" fmla="*/ 900354 h 937832"/>
                <a:gd name="connsiteX14" fmla="*/ 437333 w 1199985"/>
                <a:gd name="connsiteY14" fmla="*/ 752717 h 937832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0733 w 1199985"/>
                <a:gd name="connsiteY7" fmla="*/ 295517 h 938310"/>
                <a:gd name="connsiteX8" fmla="*/ 494483 w 1199985"/>
                <a:gd name="connsiteY8" fmla="*/ 157404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0733 w 1199985"/>
                <a:gd name="connsiteY7" fmla="*/ 295517 h 938310"/>
                <a:gd name="connsiteX8" fmla="*/ 494483 w 1199985"/>
                <a:gd name="connsiteY8" fmla="*/ 157404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0733 w 1199985"/>
                <a:gd name="connsiteY7" fmla="*/ 295517 h 938310"/>
                <a:gd name="connsiteX8" fmla="*/ 494483 w 1199985"/>
                <a:gd name="connsiteY8" fmla="*/ 157404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0733 w 1199985"/>
                <a:gd name="connsiteY7" fmla="*/ 295517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0733 w 1199985"/>
                <a:gd name="connsiteY7" fmla="*/ 295517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41677"/>
                <a:gd name="connsiteX1" fmla="*/ 3945 w 1199985"/>
                <a:gd name="connsiteY1" fmla="*/ 366954 h 941677"/>
                <a:gd name="connsiteX2" fmla="*/ 592114 w 1199985"/>
                <a:gd name="connsiteY2" fmla="*/ 241 h 941677"/>
                <a:gd name="connsiteX3" fmla="*/ 1199333 w 1199985"/>
                <a:gd name="connsiteY3" fmla="*/ 395529 h 941677"/>
                <a:gd name="connsiteX4" fmla="*/ 1065983 w 1199985"/>
                <a:gd name="connsiteY4" fmla="*/ 647942 h 941677"/>
                <a:gd name="connsiteX5" fmla="*/ 975495 w 1199985"/>
                <a:gd name="connsiteY5" fmla="*/ 647942 h 941677"/>
                <a:gd name="connsiteX6" fmla="*/ 951683 w 1199985"/>
                <a:gd name="connsiteY6" fmla="*/ 576504 h 941677"/>
                <a:gd name="connsiteX7" fmla="*/ 973114 w 1199985"/>
                <a:gd name="connsiteY7" fmla="*/ 324092 h 941677"/>
                <a:gd name="connsiteX8" fmla="*/ 577826 w 1199985"/>
                <a:gd name="connsiteY8" fmla="*/ 169310 h 941677"/>
                <a:gd name="connsiteX9" fmla="*/ 123008 w 1199985"/>
                <a:gd name="connsiteY9" fmla="*/ 443154 h 941677"/>
                <a:gd name="connsiteX10" fmla="*/ 275408 w 1199985"/>
                <a:gd name="connsiteY10" fmla="*/ 643179 h 941677"/>
                <a:gd name="connsiteX11" fmla="*/ 627833 w 1199985"/>
                <a:gd name="connsiteY11" fmla="*/ 724142 h 941677"/>
                <a:gd name="connsiteX12" fmla="*/ 675458 w 1199985"/>
                <a:gd name="connsiteY12" fmla="*/ 924167 h 941677"/>
                <a:gd name="connsiteX13" fmla="*/ 532583 w 1199985"/>
                <a:gd name="connsiteY13" fmla="*/ 900354 h 941677"/>
                <a:gd name="connsiteX14" fmla="*/ 437333 w 1199985"/>
                <a:gd name="connsiteY14" fmla="*/ 752717 h 941677"/>
                <a:gd name="connsiteX0" fmla="*/ 437347 w 1199999"/>
                <a:gd name="connsiteY0" fmla="*/ 752717 h 941677"/>
                <a:gd name="connsiteX1" fmla="*/ 3959 w 1199999"/>
                <a:gd name="connsiteY1" fmla="*/ 366954 h 941677"/>
                <a:gd name="connsiteX2" fmla="*/ 592128 w 1199999"/>
                <a:gd name="connsiteY2" fmla="*/ 241 h 941677"/>
                <a:gd name="connsiteX3" fmla="*/ 1199347 w 1199999"/>
                <a:gd name="connsiteY3" fmla="*/ 395529 h 941677"/>
                <a:gd name="connsiteX4" fmla="*/ 1065997 w 1199999"/>
                <a:gd name="connsiteY4" fmla="*/ 647942 h 941677"/>
                <a:gd name="connsiteX5" fmla="*/ 975509 w 1199999"/>
                <a:gd name="connsiteY5" fmla="*/ 647942 h 941677"/>
                <a:gd name="connsiteX6" fmla="*/ 951697 w 1199999"/>
                <a:gd name="connsiteY6" fmla="*/ 576504 h 941677"/>
                <a:gd name="connsiteX7" fmla="*/ 973128 w 1199999"/>
                <a:gd name="connsiteY7" fmla="*/ 324092 h 941677"/>
                <a:gd name="connsiteX8" fmla="*/ 577840 w 1199999"/>
                <a:gd name="connsiteY8" fmla="*/ 169310 h 941677"/>
                <a:gd name="connsiteX9" fmla="*/ 123022 w 1199999"/>
                <a:gd name="connsiteY9" fmla="*/ 443154 h 941677"/>
                <a:gd name="connsiteX10" fmla="*/ 275422 w 1199999"/>
                <a:gd name="connsiteY10" fmla="*/ 643179 h 941677"/>
                <a:gd name="connsiteX11" fmla="*/ 627847 w 1199999"/>
                <a:gd name="connsiteY11" fmla="*/ 724142 h 941677"/>
                <a:gd name="connsiteX12" fmla="*/ 675472 w 1199999"/>
                <a:gd name="connsiteY12" fmla="*/ 924167 h 941677"/>
                <a:gd name="connsiteX13" fmla="*/ 532597 w 1199999"/>
                <a:gd name="connsiteY13" fmla="*/ 900354 h 941677"/>
                <a:gd name="connsiteX14" fmla="*/ 437347 w 1199999"/>
                <a:gd name="connsiteY14" fmla="*/ 752717 h 941677"/>
                <a:gd name="connsiteX0" fmla="*/ 437347 w 1199949"/>
                <a:gd name="connsiteY0" fmla="*/ 752717 h 941677"/>
                <a:gd name="connsiteX1" fmla="*/ 3959 w 1199949"/>
                <a:gd name="connsiteY1" fmla="*/ 366954 h 941677"/>
                <a:gd name="connsiteX2" fmla="*/ 592128 w 1199949"/>
                <a:gd name="connsiteY2" fmla="*/ 241 h 941677"/>
                <a:gd name="connsiteX3" fmla="*/ 1199347 w 1199949"/>
                <a:gd name="connsiteY3" fmla="*/ 395529 h 941677"/>
                <a:gd name="connsiteX4" fmla="*/ 1065997 w 1199949"/>
                <a:gd name="connsiteY4" fmla="*/ 647942 h 941677"/>
                <a:gd name="connsiteX5" fmla="*/ 975509 w 1199949"/>
                <a:gd name="connsiteY5" fmla="*/ 647942 h 941677"/>
                <a:gd name="connsiteX6" fmla="*/ 951697 w 1199949"/>
                <a:gd name="connsiteY6" fmla="*/ 576504 h 941677"/>
                <a:gd name="connsiteX7" fmla="*/ 973128 w 1199949"/>
                <a:gd name="connsiteY7" fmla="*/ 324092 h 941677"/>
                <a:gd name="connsiteX8" fmla="*/ 577840 w 1199949"/>
                <a:gd name="connsiteY8" fmla="*/ 169310 h 941677"/>
                <a:gd name="connsiteX9" fmla="*/ 123022 w 1199949"/>
                <a:gd name="connsiteY9" fmla="*/ 443154 h 941677"/>
                <a:gd name="connsiteX10" fmla="*/ 275422 w 1199949"/>
                <a:gd name="connsiteY10" fmla="*/ 643179 h 941677"/>
                <a:gd name="connsiteX11" fmla="*/ 627847 w 1199949"/>
                <a:gd name="connsiteY11" fmla="*/ 724142 h 941677"/>
                <a:gd name="connsiteX12" fmla="*/ 675472 w 1199949"/>
                <a:gd name="connsiteY12" fmla="*/ 924167 h 941677"/>
                <a:gd name="connsiteX13" fmla="*/ 532597 w 1199949"/>
                <a:gd name="connsiteY13" fmla="*/ 900354 h 941677"/>
                <a:gd name="connsiteX14" fmla="*/ 437347 w 1199949"/>
                <a:gd name="connsiteY14" fmla="*/ 752717 h 941677"/>
                <a:gd name="connsiteX0" fmla="*/ 437347 w 1209863"/>
                <a:gd name="connsiteY0" fmla="*/ 752604 h 941564"/>
                <a:gd name="connsiteX1" fmla="*/ 3959 w 1209863"/>
                <a:gd name="connsiteY1" fmla="*/ 366841 h 941564"/>
                <a:gd name="connsiteX2" fmla="*/ 592128 w 1209863"/>
                <a:gd name="connsiteY2" fmla="*/ 128 h 941564"/>
                <a:gd name="connsiteX3" fmla="*/ 1199347 w 1209863"/>
                <a:gd name="connsiteY3" fmla="*/ 395416 h 941564"/>
                <a:gd name="connsiteX4" fmla="*/ 975509 w 1209863"/>
                <a:gd name="connsiteY4" fmla="*/ 647829 h 941564"/>
                <a:gd name="connsiteX5" fmla="*/ 951697 w 1209863"/>
                <a:gd name="connsiteY5" fmla="*/ 576391 h 941564"/>
                <a:gd name="connsiteX6" fmla="*/ 973128 w 1209863"/>
                <a:gd name="connsiteY6" fmla="*/ 323979 h 941564"/>
                <a:gd name="connsiteX7" fmla="*/ 577840 w 1209863"/>
                <a:gd name="connsiteY7" fmla="*/ 169197 h 941564"/>
                <a:gd name="connsiteX8" fmla="*/ 123022 w 1209863"/>
                <a:gd name="connsiteY8" fmla="*/ 443041 h 941564"/>
                <a:gd name="connsiteX9" fmla="*/ 275422 w 1209863"/>
                <a:gd name="connsiteY9" fmla="*/ 643066 h 941564"/>
                <a:gd name="connsiteX10" fmla="*/ 627847 w 1209863"/>
                <a:gd name="connsiteY10" fmla="*/ 724029 h 941564"/>
                <a:gd name="connsiteX11" fmla="*/ 675472 w 1209863"/>
                <a:gd name="connsiteY11" fmla="*/ 924054 h 941564"/>
                <a:gd name="connsiteX12" fmla="*/ 532597 w 1209863"/>
                <a:gd name="connsiteY12" fmla="*/ 900241 h 941564"/>
                <a:gd name="connsiteX13" fmla="*/ 437347 w 1209863"/>
                <a:gd name="connsiteY13" fmla="*/ 752604 h 941564"/>
                <a:gd name="connsiteX0" fmla="*/ 437347 w 1209742"/>
                <a:gd name="connsiteY0" fmla="*/ 752604 h 941564"/>
                <a:gd name="connsiteX1" fmla="*/ 3959 w 1209742"/>
                <a:gd name="connsiteY1" fmla="*/ 366841 h 941564"/>
                <a:gd name="connsiteX2" fmla="*/ 592128 w 1209742"/>
                <a:gd name="connsiteY2" fmla="*/ 128 h 941564"/>
                <a:gd name="connsiteX3" fmla="*/ 1199347 w 1209742"/>
                <a:gd name="connsiteY3" fmla="*/ 395416 h 941564"/>
                <a:gd name="connsiteX4" fmla="*/ 975509 w 1209742"/>
                <a:gd name="connsiteY4" fmla="*/ 647829 h 941564"/>
                <a:gd name="connsiteX5" fmla="*/ 973128 w 1209742"/>
                <a:gd name="connsiteY5" fmla="*/ 323979 h 941564"/>
                <a:gd name="connsiteX6" fmla="*/ 577840 w 1209742"/>
                <a:gd name="connsiteY6" fmla="*/ 169197 h 941564"/>
                <a:gd name="connsiteX7" fmla="*/ 123022 w 1209742"/>
                <a:gd name="connsiteY7" fmla="*/ 443041 h 941564"/>
                <a:gd name="connsiteX8" fmla="*/ 275422 w 1209742"/>
                <a:gd name="connsiteY8" fmla="*/ 643066 h 941564"/>
                <a:gd name="connsiteX9" fmla="*/ 627847 w 1209742"/>
                <a:gd name="connsiteY9" fmla="*/ 724029 h 941564"/>
                <a:gd name="connsiteX10" fmla="*/ 675472 w 1209742"/>
                <a:gd name="connsiteY10" fmla="*/ 924054 h 941564"/>
                <a:gd name="connsiteX11" fmla="*/ 532597 w 1209742"/>
                <a:gd name="connsiteY11" fmla="*/ 900241 h 941564"/>
                <a:gd name="connsiteX12" fmla="*/ 437347 w 1209742"/>
                <a:gd name="connsiteY12" fmla="*/ 752604 h 941564"/>
                <a:gd name="connsiteX0" fmla="*/ 437347 w 1211503"/>
                <a:gd name="connsiteY0" fmla="*/ 752604 h 941564"/>
                <a:gd name="connsiteX1" fmla="*/ 3959 w 1211503"/>
                <a:gd name="connsiteY1" fmla="*/ 366841 h 941564"/>
                <a:gd name="connsiteX2" fmla="*/ 592128 w 1211503"/>
                <a:gd name="connsiteY2" fmla="*/ 128 h 941564"/>
                <a:gd name="connsiteX3" fmla="*/ 1199347 w 1211503"/>
                <a:gd name="connsiteY3" fmla="*/ 395416 h 941564"/>
                <a:gd name="connsiteX4" fmla="*/ 975509 w 1211503"/>
                <a:gd name="connsiteY4" fmla="*/ 647829 h 941564"/>
                <a:gd name="connsiteX5" fmla="*/ 973128 w 1211503"/>
                <a:gd name="connsiteY5" fmla="*/ 323979 h 941564"/>
                <a:gd name="connsiteX6" fmla="*/ 577840 w 1211503"/>
                <a:gd name="connsiteY6" fmla="*/ 169197 h 941564"/>
                <a:gd name="connsiteX7" fmla="*/ 123022 w 1211503"/>
                <a:gd name="connsiteY7" fmla="*/ 443041 h 941564"/>
                <a:gd name="connsiteX8" fmla="*/ 275422 w 1211503"/>
                <a:gd name="connsiteY8" fmla="*/ 643066 h 941564"/>
                <a:gd name="connsiteX9" fmla="*/ 627847 w 1211503"/>
                <a:gd name="connsiteY9" fmla="*/ 724029 h 941564"/>
                <a:gd name="connsiteX10" fmla="*/ 675472 w 1211503"/>
                <a:gd name="connsiteY10" fmla="*/ 924054 h 941564"/>
                <a:gd name="connsiteX11" fmla="*/ 532597 w 1211503"/>
                <a:gd name="connsiteY11" fmla="*/ 900241 h 941564"/>
                <a:gd name="connsiteX12" fmla="*/ 437347 w 1211503"/>
                <a:gd name="connsiteY12" fmla="*/ 752604 h 941564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99368" h="941622">
                  <a:moveTo>
                    <a:pt x="437347" y="752662"/>
                  </a:moveTo>
                  <a:cubicBezTo>
                    <a:pt x="307343" y="718806"/>
                    <a:pt x="-40888" y="651855"/>
                    <a:pt x="3959" y="366899"/>
                  </a:cubicBezTo>
                  <a:cubicBezTo>
                    <a:pt x="25090" y="232636"/>
                    <a:pt x="254784" y="7330"/>
                    <a:pt x="592128" y="186"/>
                  </a:cubicBezTo>
                  <a:cubicBezTo>
                    <a:pt x="929472" y="-6958"/>
                    <a:pt x="1202125" y="192274"/>
                    <a:pt x="1199347" y="395474"/>
                  </a:cubicBezTo>
                  <a:cubicBezTo>
                    <a:pt x="1196569" y="598674"/>
                    <a:pt x="1045640" y="742269"/>
                    <a:pt x="975509" y="647887"/>
                  </a:cubicBezTo>
                  <a:cubicBezTo>
                    <a:pt x="933044" y="590738"/>
                    <a:pt x="1029880" y="453816"/>
                    <a:pt x="973128" y="324037"/>
                  </a:cubicBezTo>
                  <a:cubicBezTo>
                    <a:pt x="916376" y="194258"/>
                    <a:pt x="738574" y="166080"/>
                    <a:pt x="577840" y="169255"/>
                  </a:cubicBezTo>
                  <a:cubicBezTo>
                    <a:pt x="417106" y="172430"/>
                    <a:pt x="125801" y="302209"/>
                    <a:pt x="123022" y="443099"/>
                  </a:cubicBezTo>
                  <a:cubicBezTo>
                    <a:pt x="120243" y="583989"/>
                    <a:pt x="191285" y="596293"/>
                    <a:pt x="275422" y="643124"/>
                  </a:cubicBezTo>
                  <a:cubicBezTo>
                    <a:pt x="359559" y="689955"/>
                    <a:pt x="575460" y="684400"/>
                    <a:pt x="627847" y="724087"/>
                  </a:cubicBezTo>
                  <a:cubicBezTo>
                    <a:pt x="680234" y="763774"/>
                    <a:pt x="717541" y="892361"/>
                    <a:pt x="675472" y="924112"/>
                  </a:cubicBezTo>
                  <a:cubicBezTo>
                    <a:pt x="626259" y="955862"/>
                    <a:pt x="569109" y="942367"/>
                    <a:pt x="532597" y="900299"/>
                  </a:cubicBezTo>
                  <a:cubicBezTo>
                    <a:pt x="496085" y="858231"/>
                    <a:pt x="513546" y="772506"/>
                    <a:pt x="437347" y="752662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rgbClr val="AB640D"/>
              </a:solidFill>
            </a:ln>
            <a:effectLst>
              <a:innerShdw blurRad="76200">
                <a:prstClr val="black">
                  <a:alpha val="6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kern="0" dirty="0">
                <a:solidFill>
                  <a:sysClr val="windowText" lastClr="000000"/>
                </a:solidFill>
                <a:latin typeface="+mj-lt"/>
              </a:endParaRPr>
            </a:p>
          </p:txBody>
        </p:sp>
        <p:sp>
          <p:nvSpPr>
            <p:cNvPr id="147" name="Rectangle 79"/>
            <p:cNvSpPr/>
            <p:nvPr/>
          </p:nvSpPr>
          <p:spPr>
            <a:xfrm rot="1142833">
              <a:off x="5273392" y="4031056"/>
              <a:ext cx="468889" cy="647134"/>
            </a:xfrm>
            <a:custGeom>
              <a:avLst/>
              <a:gdLst>
                <a:gd name="connsiteX0" fmla="*/ 0 w 582308"/>
                <a:gd name="connsiteY0" fmla="*/ 0 h 905832"/>
                <a:gd name="connsiteX1" fmla="*/ 582308 w 582308"/>
                <a:gd name="connsiteY1" fmla="*/ 0 h 905832"/>
                <a:gd name="connsiteX2" fmla="*/ 582308 w 582308"/>
                <a:gd name="connsiteY2" fmla="*/ 905832 h 905832"/>
                <a:gd name="connsiteX3" fmla="*/ 0 w 582308"/>
                <a:gd name="connsiteY3" fmla="*/ 905832 h 905832"/>
                <a:gd name="connsiteX4" fmla="*/ 0 w 582308"/>
                <a:gd name="connsiteY4" fmla="*/ 0 h 905832"/>
                <a:gd name="connsiteX0" fmla="*/ 0 w 582308"/>
                <a:gd name="connsiteY0" fmla="*/ 0 h 905832"/>
                <a:gd name="connsiteX1" fmla="*/ 582308 w 582308"/>
                <a:gd name="connsiteY1" fmla="*/ 0 h 905832"/>
                <a:gd name="connsiteX2" fmla="*/ 582308 w 582308"/>
                <a:gd name="connsiteY2" fmla="*/ 905832 h 905832"/>
                <a:gd name="connsiteX3" fmla="*/ 4261 w 582308"/>
                <a:gd name="connsiteY3" fmla="*/ 881689 h 905832"/>
                <a:gd name="connsiteX4" fmla="*/ 0 w 582308"/>
                <a:gd name="connsiteY4" fmla="*/ 0 h 905832"/>
                <a:gd name="connsiteX0" fmla="*/ 0 w 582308"/>
                <a:gd name="connsiteY0" fmla="*/ 0 h 905832"/>
                <a:gd name="connsiteX1" fmla="*/ 582308 w 582308"/>
                <a:gd name="connsiteY1" fmla="*/ 0 h 905832"/>
                <a:gd name="connsiteX2" fmla="*/ 582308 w 582308"/>
                <a:gd name="connsiteY2" fmla="*/ 905832 h 905832"/>
                <a:gd name="connsiteX3" fmla="*/ 4261 w 582308"/>
                <a:gd name="connsiteY3" fmla="*/ 881689 h 905832"/>
                <a:gd name="connsiteX4" fmla="*/ 0 w 582308"/>
                <a:gd name="connsiteY4" fmla="*/ 0 h 905832"/>
                <a:gd name="connsiteX0" fmla="*/ 0 w 582308"/>
                <a:gd name="connsiteY0" fmla="*/ 0 h 895919"/>
                <a:gd name="connsiteX1" fmla="*/ 582308 w 582308"/>
                <a:gd name="connsiteY1" fmla="*/ 0 h 895919"/>
                <a:gd name="connsiteX2" fmla="*/ 579119 w 582308"/>
                <a:gd name="connsiteY2" fmla="*/ 889298 h 895919"/>
                <a:gd name="connsiteX3" fmla="*/ 4261 w 582308"/>
                <a:gd name="connsiteY3" fmla="*/ 881689 h 895919"/>
                <a:gd name="connsiteX4" fmla="*/ 0 w 582308"/>
                <a:gd name="connsiteY4" fmla="*/ 0 h 895919"/>
                <a:gd name="connsiteX0" fmla="*/ 0 w 582308"/>
                <a:gd name="connsiteY0" fmla="*/ 0 h 907467"/>
                <a:gd name="connsiteX1" fmla="*/ 582308 w 582308"/>
                <a:gd name="connsiteY1" fmla="*/ 0 h 907467"/>
                <a:gd name="connsiteX2" fmla="*/ 579119 w 582308"/>
                <a:gd name="connsiteY2" fmla="*/ 889298 h 907467"/>
                <a:gd name="connsiteX3" fmla="*/ 4261 w 582308"/>
                <a:gd name="connsiteY3" fmla="*/ 881689 h 907467"/>
                <a:gd name="connsiteX4" fmla="*/ 0 w 582308"/>
                <a:gd name="connsiteY4" fmla="*/ 0 h 90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308" h="907467">
                  <a:moveTo>
                    <a:pt x="0" y="0"/>
                  </a:moveTo>
                  <a:lnTo>
                    <a:pt x="582308" y="0"/>
                  </a:lnTo>
                  <a:lnTo>
                    <a:pt x="579119" y="889298"/>
                  </a:lnTo>
                  <a:cubicBezTo>
                    <a:pt x="388315" y="915872"/>
                    <a:pt x="179874" y="913264"/>
                    <a:pt x="4261" y="881689"/>
                  </a:cubicBezTo>
                  <a:cubicBezTo>
                    <a:pt x="2841" y="587793"/>
                    <a:pt x="1420" y="293896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066F92"/>
                </a:gs>
                <a:gs pos="77000">
                  <a:srgbClr val="FCC783">
                    <a:alpha val="0"/>
                  </a:srgb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/>
              <a:endParaRPr lang="en-US" kern="0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148" name="Freeform 147"/>
            <p:cNvSpPr/>
            <p:nvPr/>
          </p:nvSpPr>
          <p:spPr>
            <a:xfrm rot="412581">
              <a:off x="6235911" y="2728266"/>
              <a:ext cx="217554" cy="189491"/>
            </a:xfrm>
            <a:custGeom>
              <a:avLst/>
              <a:gdLst>
                <a:gd name="connsiteX0" fmla="*/ 530 w 703881"/>
                <a:gd name="connsiteY0" fmla="*/ 99941 h 654772"/>
                <a:gd name="connsiteX1" fmla="*/ 79111 w 703881"/>
                <a:gd name="connsiteY1" fmla="*/ 95178 h 654772"/>
                <a:gd name="connsiteX2" fmla="*/ 188648 w 703881"/>
                <a:gd name="connsiteY2" fmla="*/ 133278 h 654772"/>
                <a:gd name="connsiteX3" fmla="*/ 269611 w 703881"/>
                <a:gd name="connsiteY3" fmla="*/ 33266 h 654772"/>
                <a:gd name="connsiteX4" fmla="*/ 367242 w 703881"/>
                <a:gd name="connsiteY4" fmla="*/ 7072 h 654772"/>
                <a:gd name="connsiteX5" fmla="*/ 376767 w 703881"/>
                <a:gd name="connsiteY5" fmla="*/ 149947 h 654772"/>
                <a:gd name="connsiteX6" fmla="*/ 298186 w 703881"/>
                <a:gd name="connsiteY6" fmla="*/ 176141 h 654772"/>
                <a:gd name="connsiteX7" fmla="*/ 262467 w 703881"/>
                <a:gd name="connsiteY7" fmla="*/ 166616 h 654772"/>
                <a:gd name="connsiteX8" fmla="*/ 221986 w 703881"/>
                <a:gd name="connsiteY8" fmla="*/ 247578 h 654772"/>
                <a:gd name="connsiteX9" fmla="*/ 136261 w 703881"/>
                <a:gd name="connsiteY9" fmla="*/ 242816 h 654772"/>
                <a:gd name="connsiteX10" fmla="*/ 219605 w 703881"/>
                <a:gd name="connsiteY10" fmla="*/ 299966 h 654772"/>
                <a:gd name="connsiteX11" fmla="*/ 295805 w 703881"/>
                <a:gd name="connsiteY11" fmla="*/ 411885 h 654772"/>
                <a:gd name="connsiteX12" fmla="*/ 269611 w 703881"/>
                <a:gd name="connsiteY12" fmla="*/ 259485 h 654772"/>
                <a:gd name="connsiteX13" fmla="*/ 274373 w 703881"/>
                <a:gd name="connsiteY13" fmla="*/ 176141 h 654772"/>
                <a:gd name="connsiteX14" fmla="*/ 383911 w 703881"/>
                <a:gd name="connsiteY14" fmla="*/ 266628 h 654772"/>
                <a:gd name="connsiteX15" fmla="*/ 433917 w 703881"/>
                <a:gd name="connsiteY15" fmla="*/ 319016 h 654772"/>
                <a:gd name="connsiteX16" fmla="*/ 379148 w 703881"/>
                <a:gd name="connsiteY16" fmla="*/ 183285 h 654772"/>
                <a:gd name="connsiteX17" fmla="*/ 393436 w 703881"/>
                <a:gd name="connsiteY17" fmla="*/ 133278 h 654772"/>
                <a:gd name="connsiteX18" fmla="*/ 460111 w 703881"/>
                <a:gd name="connsiteY18" fmla="*/ 97560 h 654772"/>
                <a:gd name="connsiteX19" fmla="*/ 462492 w 703881"/>
                <a:gd name="connsiteY19" fmla="*/ 135660 h 654772"/>
                <a:gd name="connsiteX20" fmla="*/ 505355 w 703881"/>
                <a:gd name="connsiteY20" fmla="*/ 314253 h 654772"/>
                <a:gd name="connsiteX21" fmla="*/ 691092 w 703881"/>
                <a:gd name="connsiteY21" fmla="*/ 523803 h 654772"/>
                <a:gd name="connsiteX22" fmla="*/ 660136 w 703881"/>
                <a:gd name="connsiteY22" fmla="*/ 557141 h 654772"/>
                <a:gd name="connsiteX23" fmla="*/ 438680 w 703881"/>
                <a:gd name="connsiteY23" fmla="*/ 390453 h 654772"/>
                <a:gd name="connsiteX24" fmla="*/ 333905 w 703881"/>
                <a:gd name="connsiteY24" fmla="*/ 302347 h 654772"/>
                <a:gd name="connsiteX25" fmla="*/ 331523 w 703881"/>
                <a:gd name="connsiteY25" fmla="*/ 416647 h 654772"/>
                <a:gd name="connsiteX26" fmla="*/ 383911 w 703881"/>
                <a:gd name="connsiteY26" fmla="*/ 514278 h 654772"/>
                <a:gd name="connsiteX27" fmla="*/ 483923 w 703881"/>
                <a:gd name="connsiteY27" fmla="*/ 583335 h 654772"/>
                <a:gd name="connsiteX28" fmla="*/ 376767 w 703881"/>
                <a:gd name="connsiteY28" fmla="*/ 654772 h 654772"/>
                <a:gd name="connsiteX29" fmla="*/ 262467 w 703881"/>
                <a:gd name="connsiteY29" fmla="*/ 583335 h 654772"/>
                <a:gd name="connsiteX30" fmla="*/ 307711 w 703881"/>
                <a:gd name="connsiteY30" fmla="*/ 495228 h 654772"/>
                <a:gd name="connsiteX31" fmla="*/ 81492 w 703881"/>
                <a:gd name="connsiteY31" fmla="*/ 245197 h 654772"/>
                <a:gd name="connsiteX32" fmla="*/ 45773 w 703881"/>
                <a:gd name="connsiteY32" fmla="*/ 159472 h 654772"/>
                <a:gd name="connsiteX33" fmla="*/ 530 w 703881"/>
                <a:gd name="connsiteY33" fmla="*/ 99941 h 654772"/>
                <a:gd name="connsiteX0" fmla="*/ 530 w 703881"/>
                <a:gd name="connsiteY0" fmla="*/ 99544 h 654375"/>
                <a:gd name="connsiteX1" fmla="*/ 79111 w 703881"/>
                <a:gd name="connsiteY1" fmla="*/ 94781 h 654375"/>
                <a:gd name="connsiteX2" fmla="*/ 188648 w 703881"/>
                <a:gd name="connsiteY2" fmla="*/ 132881 h 654375"/>
                <a:gd name="connsiteX3" fmla="*/ 269611 w 703881"/>
                <a:gd name="connsiteY3" fmla="*/ 32869 h 654375"/>
                <a:gd name="connsiteX4" fmla="*/ 367242 w 703881"/>
                <a:gd name="connsiteY4" fmla="*/ 6675 h 654375"/>
                <a:gd name="connsiteX5" fmla="*/ 376767 w 703881"/>
                <a:gd name="connsiteY5" fmla="*/ 149550 h 654375"/>
                <a:gd name="connsiteX6" fmla="*/ 298186 w 703881"/>
                <a:gd name="connsiteY6" fmla="*/ 175744 h 654375"/>
                <a:gd name="connsiteX7" fmla="*/ 262467 w 703881"/>
                <a:gd name="connsiteY7" fmla="*/ 166219 h 654375"/>
                <a:gd name="connsiteX8" fmla="*/ 221986 w 703881"/>
                <a:gd name="connsiteY8" fmla="*/ 247181 h 654375"/>
                <a:gd name="connsiteX9" fmla="*/ 136261 w 703881"/>
                <a:gd name="connsiteY9" fmla="*/ 242419 h 654375"/>
                <a:gd name="connsiteX10" fmla="*/ 219605 w 703881"/>
                <a:gd name="connsiteY10" fmla="*/ 299569 h 654375"/>
                <a:gd name="connsiteX11" fmla="*/ 295805 w 703881"/>
                <a:gd name="connsiteY11" fmla="*/ 411488 h 654375"/>
                <a:gd name="connsiteX12" fmla="*/ 269611 w 703881"/>
                <a:gd name="connsiteY12" fmla="*/ 259088 h 654375"/>
                <a:gd name="connsiteX13" fmla="*/ 274373 w 703881"/>
                <a:gd name="connsiteY13" fmla="*/ 175744 h 654375"/>
                <a:gd name="connsiteX14" fmla="*/ 383911 w 703881"/>
                <a:gd name="connsiteY14" fmla="*/ 266231 h 654375"/>
                <a:gd name="connsiteX15" fmla="*/ 433917 w 703881"/>
                <a:gd name="connsiteY15" fmla="*/ 318619 h 654375"/>
                <a:gd name="connsiteX16" fmla="*/ 379148 w 703881"/>
                <a:gd name="connsiteY16" fmla="*/ 182888 h 654375"/>
                <a:gd name="connsiteX17" fmla="*/ 393436 w 703881"/>
                <a:gd name="connsiteY17" fmla="*/ 132881 h 654375"/>
                <a:gd name="connsiteX18" fmla="*/ 460111 w 703881"/>
                <a:gd name="connsiteY18" fmla="*/ 97163 h 654375"/>
                <a:gd name="connsiteX19" fmla="*/ 462492 w 703881"/>
                <a:gd name="connsiteY19" fmla="*/ 135263 h 654375"/>
                <a:gd name="connsiteX20" fmla="*/ 505355 w 703881"/>
                <a:gd name="connsiteY20" fmla="*/ 313856 h 654375"/>
                <a:gd name="connsiteX21" fmla="*/ 691092 w 703881"/>
                <a:gd name="connsiteY21" fmla="*/ 523406 h 654375"/>
                <a:gd name="connsiteX22" fmla="*/ 660136 w 703881"/>
                <a:gd name="connsiteY22" fmla="*/ 556744 h 654375"/>
                <a:gd name="connsiteX23" fmla="*/ 438680 w 703881"/>
                <a:gd name="connsiteY23" fmla="*/ 390056 h 654375"/>
                <a:gd name="connsiteX24" fmla="*/ 333905 w 703881"/>
                <a:gd name="connsiteY24" fmla="*/ 301950 h 654375"/>
                <a:gd name="connsiteX25" fmla="*/ 331523 w 703881"/>
                <a:gd name="connsiteY25" fmla="*/ 416250 h 654375"/>
                <a:gd name="connsiteX26" fmla="*/ 383911 w 703881"/>
                <a:gd name="connsiteY26" fmla="*/ 513881 h 654375"/>
                <a:gd name="connsiteX27" fmla="*/ 483923 w 703881"/>
                <a:gd name="connsiteY27" fmla="*/ 582938 h 654375"/>
                <a:gd name="connsiteX28" fmla="*/ 376767 w 703881"/>
                <a:gd name="connsiteY28" fmla="*/ 654375 h 654375"/>
                <a:gd name="connsiteX29" fmla="*/ 262467 w 703881"/>
                <a:gd name="connsiteY29" fmla="*/ 582938 h 654375"/>
                <a:gd name="connsiteX30" fmla="*/ 307711 w 703881"/>
                <a:gd name="connsiteY30" fmla="*/ 494831 h 654375"/>
                <a:gd name="connsiteX31" fmla="*/ 81492 w 703881"/>
                <a:gd name="connsiteY31" fmla="*/ 244800 h 654375"/>
                <a:gd name="connsiteX32" fmla="*/ 45773 w 703881"/>
                <a:gd name="connsiteY32" fmla="*/ 159075 h 654375"/>
                <a:gd name="connsiteX33" fmla="*/ 530 w 703881"/>
                <a:gd name="connsiteY33" fmla="*/ 99544 h 654375"/>
                <a:gd name="connsiteX0" fmla="*/ 530 w 700378"/>
                <a:gd name="connsiteY0" fmla="*/ 99544 h 654375"/>
                <a:gd name="connsiteX1" fmla="*/ 79111 w 700378"/>
                <a:gd name="connsiteY1" fmla="*/ 94781 h 654375"/>
                <a:gd name="connsiteX2" fmla="*/ 188648 w 700378"/>
                <a:gd name="connsiteY2" fmla="*/ 132881 h 654375"/>
                <a:gd name="connsiteX3" fmla="*/ 269611 w 700378"/>
                <a:gd name="connsiteY3" fmla="*/ 32869 h 654375"/>
                <a:gd name="connsiteX4" fmla="*/ 367242 w 700378"/>
                <a:gd name="connsiteY4" fmla="*/ 6675 h 654375"/>
                <a:gd name="connsiteX5" fmla="*/ 376767 w 700378"/>
                <a:gd name="connsiteY5" fmla="*/ 149550 h 654375"/>
                <a:gd name="connsiteX6" fmla="*/ 298186 w 700378"/>
                <a:gd name="connsiteY6" fmla="*/ 175744 h 654375"/>
                <a:gd name="connsiteX7" fmla="*/ 262467 w 700378"/>
                <a:gd name="connsiteY7" fmla="*/ 166219 h 654375"/>
                <a:gd name="connsiteX8" fmla="*/ 221986 w 700378"/>
                <a:gd name="connsiteY8" fmla="*/ 247181 h 654375"/>
                <a:gd name="connsiteX9" fmla="*/ 136261 w 700378"/>
                <a:gd name="connsiteY9" fmla="*/ 242419 h 654375"/>
                <a:gd name="connsiteX10" fmla="*/ 219605 w 700378"/>
                <a:gd name="connsiteY10" fmla="*/ 299569 h 654375"/>
                <a:gd name="connsiteX11" fmla="*/ 295805 w 700378"/>
                <a:gd name="connsiteY11" fmla="*/ 411488 h 654375"/>
                <a:gd name="connsiteX12" fmla="*/ 269611 w 700378"/>
                <a:gd name="connsiteY12" fmla="*/ 259088 h 654375"/>
                <a:gd name="connsiteX13" fmla="*/ 274373 w 700378"/>
                <a:gd name="connsiteY13" fmla="*/ 175744 h 654375"/>
                <a:gd name="connsiteX14" fmla="*/ 383911 w 700378"/>
                <a:gd name="connsiteY14" fmla="*/ 266231 h 654375"/>
                <a:gd name="connsiteX15" fmla="*/ 433917 w 700378"/>
                <a:gd name="connsiteY15" fmla="*/ 318619 h 654375"/>
                <a:gd name="connsiteX16" fmla="*/ 379148 w 700378"/>
                <a:gd name="connsiteY16" fmla="*/ 182888 h 654375"/>
                <a:gd name="connsiteX17" fmla="*/ 393436 w 700378"/>
                <a:gd name="connsiteY17" fmla="*/ 132881 h 654375"/>
                <a:gd name="connsiteX18" fmla="*/ 460111 w 700378"/>
                <a:gd name="connsiteY18" fmla="*/ 97163 h 654375"/>
                <a:gd name="connsiteX19" fmla="*/ 462492 w 700378"/>
                <a:gd name="connsiteY19" fmla="*/ 135263 h 654375"/>
                <a:gd name="connsiteX20" fmla="*/ 505355 w 700378"/>
                <a:gd name="connsiteY20" fmla="*/ 313856 h 654375"/>
                <a:gd name="connsiteX21" fmla="*/ 691092 w 700378"/>
                <a:gd name="connsiteY21" fmla="*/ 523406 h 654375"/>
                <a:gd name="connsiteX22" fmla="*/ 660136 w 700378"/>
                <a:gd name="connsiteY22" fmla="*/ 556744 h 654375"/>
                <a:gd name="connsiteX23" fmla="*/ 438680 w 700378"/>
                <a:gd name="connsiteY23" fmla="*/ 390056 h 654375"/>
                <a:gd name="connsiteX24" fmla="*/ 333905 w 700378"/>
                <a:gd name="connsiteY24" fmla="*/ 301950 h 654375"/>
                <a:gd name="connsiteX25" fmla="*/ 331523 w 700378"/>
                <a:gd name="connsiteY25" fmla="*/ 416250 h 654375"/>
                <a:gd name="connsiteX26" fmla="*/ 383911 w 700378"/>
                <a:gd name="connsiteY26" fmla="*/ 513881 h 654375"/>
                <a:gd name="connsiteX27" fmla="*/ 483923 w 700378"/>
                <a:gd name="connsiteY27" fmla="*/ 582938 h 654375"/>
                <a:gd name="connsiteX28" fmla="*/ 376767 w 700378"/>
                <a:gd name="connsiteY28" fmla="*/ 654375 h 654375"/>
                <a:gd name="connsiteX29" fmla="*/ 262467 w 700378"/>
                <a:gd name="connsiteY29" fmla="*/ 582938 h 654375"/>
                <a:gd name="connsiteX30" fmla="*/ 307711 w 700378"/>
                <a:gd name="connsiteY30" fmla="*/ 494831 h 654375"/>
                <a:gd name="connsiteX31" fmla="*/ 81492 w 700378"/>
                <a:gd name="connsiteY31" fmla="*/ 244800 h 654375"/>
                <a:gd name="connsiteX32" fmla="*/ 45773 w 700378"/>
                <a:gd name="connsiteY32" fmla="*/ 159075 h 654375"/>
                <a:gd name="connsiteX33" fmla="*/ 530 w 700378"/>
                <a:gd name="connsiteY33" fmla="*/ 99544 h 654375"/>
                <a:gd name="connsiteX0" fmla="*/ 530 w 697380"/>
                <a:gd name="connsiteY0" fmla="*/ 99544 h 654375"/>
                <a:gd name="connsiteX1" fmla="*/ 79111 w 697380"/>
                <a:gd name="connsiteY1" fmla="*/ 94781 h 654375"/>
                <a:gd name="connsiteX2" fmla="*/ 188648 w 697380"/>
                <a:gd name="connsiteY2" fmla="*/ 132881 h 654375"/>
                <a:gd name="connsiteX3" fmla="*/ 269611 w 697380"/>
                <a:gd name="connsiteY3" fmla="*/ 32869 h 654375"/>
                <a:gd name="connsiteX4" fmla="*/ 367242 w 697380"/>
                <a:gd name="connsiteY4" fmla="*/ 6675 h 654375"/>
                <a:gd name="connsiteX5" fmla="*/ 376767 w 697380"/>
                <a:gd name="connsiteY5" fmla="*/ 149550 h 654375"/>
                <a:gd name="connsiteX6" fmla="*/ 298186 w 697380"/>
                <a:gd name="connsiteY6" fmla="*/ 175744 h 654375"/>
                <a:gd name="connsiteX7" fmla="*/ 262467 w 697380"/>
                <a:gd name="connsiteY7" fmla="*/ 166219 h 654375"/>
                <a:gd name="connsiteX8" fmla="*/ 221986 w 697380"/>
                <a:gd name="connsiteY8" fmla="*/ 247181 h 654375"/>
                <a:gd name="connsiteX9" fmla="*/ 136261 w 697380"/>
                <a:gd name="connsiteY9" fmla="*/ 242419 h 654375"/>
                <a:gd name="connsiteX10" fmla="*/ 219605 w 697380"/>
                <a:gd name="connsiteY10" fmla="*/ 299569 h 654375"/>
                <a:gd name="connsiteX11" fmla="*/ 295805 w 697380"/>
                <a:gd name="connsiteY11" fmla="*/ 411488 h 654375"/>
                <a:gd name="connsiteX12" fmla="*/ 269611 w 697380"/>
                <a:gd name="connsiteY12" fmla="*/ 259088 h 654375"/>
                <a:gd name="connsiteX13" fmla="*/ 274373 w 697380"/>
                <a:gd name="connsiteY13" fmla="*/ 175744 h 654375"/>
                <a:gd name="connsiteX14" fmla="*/ 383911 w 697380"/>
                <a:gd name="connsiteY14" fmla="*/ 266231 h 654375"/>
                <a:gd name="connsiteX15" fmla="*/ 433917 w 697380"/>
                <a:gd name="connsiteY15" fmla="*/ 318619 h 654375"/>
                <a:gd name="connsiteX16" fmla="*/ 379148 w 697380"/>
                <a:gd name="connsiteY16" fmla="*/ 182888 h 654375"/>
                <a:gd name="connsiteX17" fmla="*/ 393436 w 697380"/>
                <a:gd name="connsiteY17" fmla="*/ 132881 h 654375"/>
                <a:gd name="connsiteX18" fmla="*/ 460111 w 697380"/>
                <a:gd name="connsiteY18" fmla="*/ 97163 h 654375"/>
                <a:gd name="connsiteX19" fmla="*/ 462492 w 697380"/>
                <a:gd name="connsiteY19" fmla="*/ 135263 h 654375"/>
                <a:gd name="connsiteX20" fmla="*/ 505355 w 697380"/>
                <a:gd name="connsiteY20" fmla="*/ 313856 h 654375"/>
                <a:gd name="connsiteX21" fmla="*/ 691092 w 697380"/>
                <a:gd name="connsiteY21" fmla="*/ 523406 h 654375"/>
                <a:gd name="connsiteX22" fmla="*/ 660136 w 697380"/>
                <a:gd name="connsiteY22" fmla="*/ 556744 h 654375"/>
                <a:gd name="connsiteX23" fmla="*/ 438680 w 697380"/>
                <a:gd name="connsiteY23" fmla="*/ 390056 h 654375"/>
                <a:gd name="connsiteX24" fmla="*/ 333905 w 697380"/>
                <a:gd name="connsiteY24" fmla="*/ 301950 h 654375"/>
                <a:gd name="connsiteX25" fmla="*/ 331523 w 697380"/>
                <a:gd name="connsiteY25" fmla="*/ 416250 h 654375"/>
                <a:gd name="connsiteX26" fmla="*/ 383911 w 697380"/>
                <a:gd name="connsiteY26" fmla="*/ 513881 h 654375"/>
                <a:gd name="connsiteX27" fmla="*/ 483923 w 697380"/>
                <a:gd name="connsiteY27" fmla="*/ 582938 h 654375"/>
                <a:gd name="connsiteX28" fmla="*/ 376767 w 697380"/>
                <a:gd name="connsiteY28" fmla="*/ 654375 h 654375"/>
                <a:gd name="connsiteX29" fmla="*/ 262467 w 697380"/>
                <a:gd name="connsiteY29" fmla="*/ 582938 h 654375"/>
                <a:gd name="connsiteX30" fmla="*/ 307711 w 697380"/>
                <a:gd name="connsiteY30" fmla="*/ 494831 h 654375"/>
                <a:gd name="connsiteX31" fmla="*/ 81492 w 697380"/>
                <a:gd name="connsiteY31" fmla="*/ 244800 h 654375"/>
                <a:gd name="connsiteX32" fmla="*/ 45773 w 697380"/>
                <a:gd name="connsiteY32" fmla="*/ 159075 h 654375"/>
                <a:gd name="connsiteX33" fmla="*/ 530 w 697380"/>
                <a:gd name="connsiteY33" fmla="*/ 99544 h 654375"/>
                <a:gd name="connsiteX0" fmla="*/ 530 w 697380"/>
                <a:gd name="connsiteY0" fmla="*/ 99544 h 654375"/>
                <a:gd name="connsiteX1" fmla="*/ 79111 w 697380"/>
                <a:gd name="connsiteY1" fmla="*/ 94781 h 654375"/>
                <a:gd name="connsiteX2" fmla="*/ 188648 w 697380"/>
                <a:gd name="connsiteY2" fmla="*/ 132881 h 654375"/>
                <a:gd name="connsiteX3" fmla="*/ 269611 w 697380"/>
                <a:gd name="connsiteY3" fmla="*/ 32869 h 654375"/>
                <a:gd name="connsiteX4" fmla="*/ 367242 w 697380"/>
                <a:gd name="connsiteY4" fmla="*/ 6675 h 654375"/>
                <a:gd name="connsiteX5" fmla="*/ 376767 w 697380"/>
                <a:gd name="connsiteY5" fmla="*/ 149550 h 654375"/>
                <a:gd name="connsiteX6" fmla="*/ 298186 w 697380"/>
                <a:gd name="connsiteY6" fmla="*/ 175744 h 654375"/>
                <a:gd name="connsiteX7" fmla="*/ 262467 w 697380"/>
                <a:gd name="connsiteY7" fmla="*/ 166219 h 654375"/>
                <a:gd name="connsiteX8" fmla="*/ 221986 w 697380"/>
                <a:gd name="connsiteY8" fmla="*/ 247181 h 654375"/>
                <a:gd name="connsiteX9" fmla="*/ 136261 w 697380"/>
                <a:gd name="connsiteY9" fmla="*/ 242419 h 654375"/>
                <a:gd name="connsiteX10" fmla="*/ 219605 w 697380"/>
                <a:gd name="connsiteY10" fmla="*/ 299569 h 654375"/>
                <a:gd name="connsiteX11" fmla="*/ 295805 w 697380"/>
                <a:gd name="connsiteY11" fmla="*/ 411488 h 654375"/>
                <a:gd name="connsiteX12" fmla="*/ 269611 w 697380"/>
                <a:gd name="connsiteY12" fmla="*/ 259088 h 654375"/>
                <a:gd name="connsiteX13" fmla="*/ 274373 w 697380"/>
                <a:gd name="connsiteY13" fmla="*/ 175744 h 654375"/>
                <a:gd name="connsiteX14" fmla="*/ 383911 w 697380"/>
                <a:gd name="connsiteY14" fmla="*/ 266231 h 654375"/>
                <a:gd name="connsiteX15" fmla="*/ 433917 w 697380"/>
                <a:gd name="connsiteY15" fmla="*/ 318619 h 654375"/>
                <a:gd name="connsiteX16" fmla="*/ 379148 w 697380"/>
                <a:gd name="connsiteY16" fmla="*/ 182888 h 654375"/>
                <a:gd name="connsiteX17" fmla="*/ 393436 w 697380"/>
                <a:gd name="connsiteY17" fmla="*/ 132881 h 654375"/>
                <a:gd name="connsiteX18" fmla="*/ 460111 w 697380"/>
                <a:gd name="connsiteY18" fmla="*/ 97163 h 654375"/>
                <a:gd name="connsiteX19" fmla="*/ 462492 w 697380"/>
                <a:gd name="connsiteY19" fmla="*/ 135263 h 654375"/>
                <a:gd name="connsiteX20" fmla="*/ 505355 w 697380"/>
                <a:gd name="connsiteY20" fmla="*/ 313856 h 654375"/>
                <a:gd name="connsiteX21" fmla="*/ 691092 w 697380"/>
                <a:gd name="connsiteY21" fmla="*/ 523406 h 654375"/>
                <a:gd name="connsiteX22" fmla="*/ 660136 w 697380"/>
                <a:gd name="connsiteY22" fmla="*/ 556744 h 654375"/>
                <a:gd name="connsiteX23" fmla="*/ 438680 w 697380"/>
                <a:gd name="connsiteY23" fmla="*/ 390056 h 654375"/>
                <a:gd name="connsiteX24" fmla="*/ 333905 w 697380"/>
                <a:gd name="connsiteY24" fmla="*/ 301950 h 654375"/>
                <a:gd name="connsiteX25" fmla="*/ 331523 w 697380"/>
                <a:gd name="connsiteY25" fmla="*/ 416250 h 654375"/>
                <a:gd name="connsiteX26" fmla="*/ 383911 w 697380"/>
                <a:gd name="connsiteY26" fmla="*/ 513881 h 654375"/>
                <a:gd name="connsiteX27" fmla="*/ 483923 w 697380"/>
                <a:gd name="connsiteY27" fmla="*/ 582938 h 654375"/>
                <a:gd name="connsiteX28" fmla="*/ 376767 w 697380"/>
                <a:gd name="connsiteY28" fmla="*/ 654375 h 654375"/>
                <a:gd name="connsiteX29" fmla="*/ 262467 w 697380"/>
                <a:gd name="connsiteY29" fmla="*/ 582938 h 654375"/>
                <a:gd name="connsiteX30" fmla="*/ 307711 w 697380"/>
                <a:gd name="connsiteY30" fmla="*/ 494831 h 654375"/>
                <a:gd name="connsiteX31" fmla="*/ 81492 w 697380"/>
                <a:gd name="connsiteY31" fmla="*/ 244800 h 654375"/>
                <a:gd name="connsiteX32" fmla="*/ 45773 w 697380"/>
                <a:gd name="connsiteY32" fmla="*/ 159075 h 654375"/>
                <a:gd name="connsiteX33" fmla="*/ 530 w 697380"/>
                <a:gd name="connsiteY33" fmla="*/ 99544 h 654375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9458"/>
                <a:gd name="connsiteX1" fmla="*/ 79111 w 697380"/>
                <a:gd name="connsiteY1" fmla="*/ 94781 h 659458"/>
                <a:gd name="connsiteX2" fmla="*/ 188648 w 697380"/>
                <a:gd name="connsiteY2" fmla="*/ 132881 h 659458"/>
                <a:gd name="connsiteX3" fmla="*/ 269611 w 697380"/>
                <a:gd name="connsiteY3" fmla="*/ 32869 h 659458"/>
                <a:gd name="connsiteX4" fmla="*/ 367242 w 697380"/>
                <a:gd name="connsiteY4" fmla="*/ 6675 h 659458"/>
                <a:gd name="connsiteX5" fmla="*/ 376767 w 697380"/>
                <a:gd name="connsiteY5" fmla="*/ 149550 h 659458"/>
                <a:gd name="connsiteX6" fmla="*/ 298186 w 697380"/>
                <a:gd name="connsiteY6" fmla="*/ 175744 h 659458"/>
                <a:gd name="connsiteX7" fmla="*/ 262467 w 697380"/>
                <a:gd name="connsiteY7" fmla="*/ 166219 h 659458"/>
                <a:gd name="connsiteX8" fmla="*/ 221986 w 697380"/>
                <a:gd name="connsiteY8" fmla="*/ 247181 h 659458"/>
                <a:gd name="connsiteX9" fmla="*/ 136261 w 697380"/>
                <a:gd name="connsiteY9" fmla="*/ 242419 h 659458"/>
                <a:gd name="connsiteX10" fmla="*/ 219605 w 697380"/>
                <a:gd name="connsiteY10" fmla="*/ 299569 h 659458"/>
                <a:gd name="connsiteX11" fmla="*/ 295805 w 697380"/>
                <a:gd name="connsiteY11" fmla="*/ 411488 h 659458"/>
                <a:gd name="connsiteX12" fmla="*/ 269611 w 697380"/>
                <a:gd name="connsiteY12" fmla="*/ 259088 h 659458"/>
                <a:gd name="connsiteX13" fmla="*/ 274373 w 697380"/>
                <a:gd name="connsiteY13" fmla="*/ 175744 h 659458"/>
                <a:gd name="connsiteX14" fmla="*/ 383911 w 697380"/>
                <a:gd name="connsiteY14" fmla="*/ 266231 h 659458"/>
                <a:gd name="connsiteX15" fmla="*/ 433917 w 697380"/>
                <a:gd name="connsiteY15" fmla="*/ 318619 h 659458"/>
                <a:gd name="connsiteX16" fmla="*/ 379148 w 697380"/>
                <a:gd name="connsiteY16" fmla="*/ 182888 h 659458"/>
                <a:gd name="connsiteX17" fmla="*/ 393436 w 697380"/>
                <a:gd name="connsiteY17" fmla="*/ 132881 h 659458"/>
                <a:gd name="connsiteX18" fmla="*/ 460111 w 697380"/>
                <a:gd name="connsiteY18" fmla="*/ 97163 h 659458"/>
                <a:gd name="connsiteX19" fmla="*/ 462492 w 697380"/>
                <a:gd name="connsiteY19" fmla="*/ 135263 h 659458"/>
                <a:gd name="connsiteX20" fmla="*/ 505355 w 697380"/>
                <a:gd name="connsiteY20" fmla="*/ 313856 h 659458"/>
                <a:gd name="connsiteX21" fmla="*/ 691092 w 697380"/>
                <a:gd name="connsiteY21" fmla="*/ 523406 h 659458"/>
                <a:gd name="connsiteX22" fmla="*/ 660136 w 697380"/>
                <a:gd name="connsiteY22" fmla="*/ 556744 h 659458"/>
                <a:gd name="connsiteX23" fmla="*/ 438680 w 697380"/>
                <a:gd name="connsiteY23" fmla="*/ 390056 h 659458"/>
                <a:gd name="connsiteX24" fmla="*/ 333905 w 697380"/>
                <a:gd name="connsiteY24" fmla="*/ 301950 h 659458"/>
                <a:gd name="connsiteX25" fmla="*/ 331523 w 697380"/>
                <a:gd name="connsiteY25" fmla="*/ 416250 h 659458"/>
                <a:gd name="connsiteX26" fmla="*/ 383911 w 697380"/>
                <a:gd name="connsiteY26" fmla="*/ 513881 h 659458"/>
                <a:gd name="connsiteX27" fmla="*/ 483923 w 697380"/>
                <a:gd name="connsiteY27" fmla="*/ 582938 h 659458"/>
                <a:gd name="connsiteX28" fmla="*/ 376767 w 697380"/>
                <a:gd name="connsiteY28" fmla="*/ 654375 h 659458"/>
                <a:gd name="connsiteX29" fmla="*/ 262467 w 697380"/>
                <a:gd name="connsiteY29" fmla="*/ 582938 h 659458"/>
                <a:gd name="connsiteX30" fmla="*/ 307711 w 697380"/>
                <a:gd name="connsiteY30" fmla="*/ 494831 h 659458"/>
                <a:gd name="connsiteX31" fmla="*/ 81492 w 697380"/>
                <a:gd name="connsiteY31" fmla="*/ 244800 h 659458"/>
                <a:gd name="connsiteX32" fmla="*/ 45773 w 697380"/>
                <a:gd name="connsiteY32" fmla="*/ 159075 h 659458"/>
                <a:gd name="connsiteX33" fmla="*/ 530 w 697380"/>
                <a:gd name="connsiteY33" fmla="*/ 99544 h 659458"/>
                <a:gd name="connsiteX0" fmla="*/ 530 w 697380"/>
                <a:gd name="connsiteY0" fmla="*/ 99544 h 668322"/>
                <a:gd name="connsiteX1" fmla="*/ 79111 w 697380"/>
                <a:gd name="connsiteY1" fmla="*/ 94781 h 668322"/>
                <a:gd name="connsiteX2" fmla="*/ 188648 w 697380"/>
                <a:gd name="connsiteY2" fmla="*/ 132881 h 668322"/>
                <a:gd name="connsiteX3" fmla="*/ 269611 w 697380"/>
                <a:gd name="connsiteY3" fmla="*/ 32869 h 668322"/>
                <a:gd name="connsiteX4" fmla="*/ 367242 w 697380"/>
                <a:gd name="connsiteY4" fmla="*/ 6675 h 668322"/>
                <a:gd name="connsiteX5" fmla="*/ 376767 w 697380"/>
                <a:gd name="connsiteY5" fmla="*/ 149550 h 668322"/>
                <a:gd name="connsiteX6" fmla="*/ 298186 w 697380"/>
                <a:gd name="connsiteY6" fmla="*/ 175744 h 668322"/>
                <a:gd name="connsiteX7" fmla="*/ 262467 w 697380"/>
                <a:gd name="connsiteY7" fmla="*/ 166219 h 668322"/>
                <a:gd name="connsiteX8" fmla="*/ 221986 w 697380"/>
                <a:gd name="connsiteY8" fmla="*/ 247181 h 668322"/>
                <a:gd name="connsiteX9" fmla="*/ 136261 w 697380"/>
                <a:gd name="connsiteY9" fmla="*/ 242419 h 668322"/>
                <a:gd name="connsiteX10" fmla="*/ 219605 w 697380"/>
                <a:gd name="connsiteY10" fmla="*/ 299569 h 668322"/>
                <a:gd name="connsiteX11" fmla="*/ 295805 w 697380"/>
                <a:gd name="connsiteY11" fmla="*/ 411488 h 668322"/>
                <a:gd name="connsiteX12" fmla="*/ 269611 w 697380"/>
                <a:gd name="connsiteY12" fmla="*/ 259088 h 668322"/>
                <a:gd name="connsiteX13" fmla="*/ 274373 w 697380"/>
                <a:gd name="connsiteY13" fmla="*/ 175744 h 668322"/>
                <a:gd name="connsiteX14" fmla="*/ 383911 w 697380"/>
                <a:gd name="connsiteY14" fmla="*/ 266231 h 668322"/>
                <a:gd name="connsiteX15" fmla="*/ 433917 w 697380"/>
                <a:gd name="connsiteY15" fmla="*/ 318619 h 668322"/>
                <a:gd name="connsiteX16" fmla="*/ 379148 w 697380"/>
                <a:gd name="connsiteY16" fmla="*/ 182888 h 668322"/>
                <a:gd name="connsiteX17" fmla="*/ 393436 w 697380"/>
                <a:gd name="connsiteY17" fmla="*/ 132881 h 668322"/>
                <a:gd name="connsiteX18" fmla="*/ 460111 w 697380"/>
                <a:gd name="connsiteY18" fmla="*/ 97163 h 668322"/>
                <a:gd name="connsiteX19" fmla="*/ 462492 w 697380"/>
                <a:gd name="connsiteY19" fmla="*/ 135263 h 668322"/>
                <a:gd name="connsiteX20" fmla="*/ 505355 w 697380"/>
                <a:gd name="connsiteY20" fmla="*/ 313856 h 668322"/>
                <a:gd name="connsiteX21" fmla="*/ 691092 w 697380"/>
                <a:gd name="connsiteY21" fmla="*/ 523406 h 668322"/>
                <a:gd name="connsiteX22" fmla="*/ 660136 w 697380"/>
                <a:gd name="connsiteY22" fmla="*/ 556744 h 668322"/>
                <a:gd name="connsiteX23" fmla="*/ 438680 w 697380"/>
                <a:gd name="connsiteY23" fmla="*/ 390056 h 668322"/>
                <a:gd name="connsiteX24" fmla="*/ 333905 w 697380"/>
                <a:gd name="connsiteY24" fmla="*/ 301950 h 668322"/>
                <a:gd name="connsiteX25" fmla="*/ 331523 w 697380"/>
                <a:gd name="connsiteY25" fmla="*/ 416250 h 668322"/>
                <a:gd name="connsiteX26" fmla="*/ 383911 w 697380"/>
                <a:gd name="connsiteY26" fmla="*/ 513881 h 668322"/>
                <a:gd name="connsiteX27" fmla="*/ 483923 w 697380"/>
                <a:gd name="connsiteY27" fmla="*/ 582938 h 668322"/>
                <a:gd name="connsiteX28" fmla="*/ 376767 w 697380"/>
                <a:gd name="connsiteY28" fmla="*/ 654375 h 668322"/>
                <a:gd name="connsiteX29" fmla="*/ 262467 w 697380"/>
                <a:gd name="connsiteY29" fmla="*/ 582938 h 668322"/>
                <a:gd name="connsiteX30" fmla="*/ 307711 w 697380"/>
                <a:gd name="connsiteY30" fmla="*/ 494831 h 668322"/>
                <a:gd name="connsiteX31" fmla="*/ 81492 w 697380"/>
                <a:gd name="connsiteY31" fmla="*/ 244800 h 668322"/>
                <a:gd name="connsiteX32" fmla="*/ 45773 w 697380"/>
                <a:gd name="connsiteY32" fmla="*/ 159075 h 668322"/>
                <a:gd name="connsiteX33" fmla="*/ 530 w 697380"/>
                <a:gd name="connsiteY33" fmla="*/ 99544 h 668322"/>
                <a:gd name="connsiteX0" fmla="*/ 530 w 697380"/>
                <a:gd name="connsiteY0" fmla="*/ 99544 h 668322"/>
                <a:gd name="connsiteX1" fmla="*/ 79111 w 697380"/>
                <a:gd name="connsiteY1" fmla="*/ 94781 h 668322"/>
                <a:gd name="connsiteX2" fmla="*/ 188648 w 697380"/>
                <a:gd name="connsiteY2" fmla="*/ 132881 h 668322"/>
                <a:gd name="connsiteX3" fmla="*/ 269611 w 697380"/>
                <a:gd name="connsiteY3" fmla="*/ 32869 h 668322"/>
                <a:gd name="connsiteX4" fmla="*/ 367242 w 697380"/>
                <a:gd name="connsiteY4" fmla="*/ 6675 h 668322"/>
                <a:gd name="connsiteX5" fmla="*/ 376767 w 697380"/>
                <a:gd name="connsiteY5" fmla="*/ 149550 h 668322"/>
                <a:gd name="connsiteX6" fmla="*/ 298186 w 697380"/>
                <a:gd name="connsiteY6" fmla="*/ 175744 h 668322"/>
                <a:gd name="connsiteX7" fmla="*/ 262467 w 697380"/>
                <a:gd name="connsiteY7" fmla="*/ 166219 h 668322"/>
                <a:gd name="connsiteX8" fmla="*/ 221986 w 697380"/>
                <a:gd name="connsiteY8" fmla="*/ 247181 h 668322"/>
                <a:gd name="connsiteX9" fmla="*/ 136261 w 697380"/>
                <a:gd name="connsiteY9" fmla="*/ 242419 h 668322"/>
                <a:gd name="connsiteX10" fmla="*/ 219605 w 697380"/>
                <a:gd name="connsiteY10" fmla="*/ 299569 h 668322"/>
                <a:gd name="connsiteX11" fmla="*/ 295805 w 697380"/>
                <a:gd name="connsiteY11" fmla="*/ 411488 h 668322"/>
                <a:gd name="connsiteX12" fmla="*/ 269611 w 697380"/>
                <a:gd name="connsiteY12" fmla="*/ 259088 h 668322"/>
                <a:gd name="connsiteX13" fmla="*/ 274373 w 697380"/>
                <a:gd name="connsiteY13" fmla="*/ 175744 h 668322"/>
                <a:gd name="connsiteX14" fmla="*/ 383911 w 697380"/>
                <a:gd name="connsiteY14" fmla="*/ 266231 h 668322"/>
                <a:gd name="connsiteX15" fmla="*/ 433917 w 697380"/>
                <a:gd name="connsiteY15" fmla="*/ 318619 h 668322"/>
                <a:gd name="connsiteX16" fmla="*/ 379148 w 697380"/>
                <a:gd name="connsiteY16" fmla="*/ 182888 h 668322"/>
                <a:gd name="connsiteX17" fmla="*/ 393436 w 697380"/>
                <a:gd name="connsiteY17" fmla="*/ 132881 h 668322"/>
                <a:gd name="connsiteX18" fmla="*/ 460111 w 697380"/>
                <a:gd name="connsiteY18" fmla="*/ 97163 h 668322"/>
                <a:gd name="connsiteX19" fmla="*/ 462492 w 697380"/>
                <a:gd name="connsiteY19" fmla="*/ 135263 h 668322"/>
                <a:gd name="connsiteX20" fmla="*/ 505355 w 697380"/>
                <a:gd name="connsiteY20" fmla="*/ 313856 h 668322"/>
                <a:gd name="connsiteX21" fmla="*/ 691092 w 697380"/>
                <a:gd name="connsiteY21" fmla="*/ 523406 h 668322"/>
                <a:gd name="connsiteX22" fmla="*/ 660136 w 697380"/>
                <a:gd name="connsiteY22" fmla="*/ 556744 h 668322"/>
                <a:gd name="connsiteX23" fmla="*/ 438680 w 697380"/>
                <a:gd name="connsiteY23" fmla="*/ 390056 h 668322"/>
                <a:gd name="connsiteX24" fmla="*/ 333905 w 697380"/>
                <a:gd name="connsiteY24" fmla="*/ 301950 h 668322"/>
                <a:gd name="connsiteX25" fmla="*/ 331523 w 697380"/>
                <a:gd name="connsiteY25" fmla="*/ 416250 h 668322"/>
                <a:gd name="connsiteX26" fmla="*/ 383911 w 697380"/>
                <a:gd name="connsiteY26" fmla="*/ 513881 h 668322"/>
                <a:gd name="connsiteX27" fmla="*/ 483923 w 697380"/>
                <a:gd name="connsiteY27" fmla="*/ 582938 h 668322"/>
                <a:gd name="connsiteX28" fmla="*/ 376767 w 697380"/>
                <a:gd name="connsiteY28" fmla="*/ 654375 h 668322"/>
                <a:gd name="connsiteX29" fmla="*/ 262467 w 697380"/>
                <a:gd name="connsiteY29" fmla="*/ 582938 h 668322"/>
                <a:gd name="connsiteX30" fmla="*/ 307711 w 697380"/>
                <a:gd name="connsiteY30" fmla="*/ 494831 h 668322"/>
                <a:gd name="connsiteX31" fmla="*/ 81492 w 697380"/>
                <a:gd name="connsiteY31" fmla="*/ 244800 h 668322"/>
                <a:gd name="connsiteX32" fmla="*/ 45773 w 697380"/>
                <a:gd name="connsiteY32" fmla="*/ 159075 h 668322"/>
                <a:gd name="connsiteX33" fmla="*/ 530 w 697380"/>
                <a:gd name="connsiteY33" fmla="*/ 99544 h 668322"/>
                <a:gd name="connsiteX0" fmla="*/ 530 w 697380"/>
                <a:gd name="connsiteY0" fmla="*/ 99544 h 673343"/>
                <a:gd name="connsiteX1" fmla="*/ 79111 w 697380"/>
                <a:gd name="connsiteY1" fmla="*/ 94781 h 673343"/>
                <a:gd name="connsiteX2" fmla="*/ 188648 w 697380"/>
                <a:gd name="connsiteY2" fmla="*/ 132881 h 673343"/>
                <a:gd name="connsiteX3" fmla="*/ 269611 w 697380"/>
                <a:gd name="connsiteY3" fmla="*/ 32869 h 673343"/>
                <a:gd name="connsiteX4" fmla="*/ 367242 w 697380"/>
                <a:gd name="connsiteY4" fmla="*/ 6675 h 673343"/>
                <a:gd name="connsiteX5" fmla="*/ 376767 w 697380"/>
                <a:gd name="connsiteY5" fmla="*/ 149550 h 673343"/>
                <a:gd name="connsiteX6" fmla="*/ 298186 w 697380"/>
                <a:gd name="connsiteY6" fmla="*/ 175744 h 673343"/>
                <a:gd name="connsiteX7" fmla="*/ 262467 w 697380"/>
                <a:gd name="connsiteY7" fmla="*/ 166219 h 673343"/>
                <a:gd name="connsiteX8" fmla="*/ 221986 w 697380"/>
                <a:gd name="connsiteY8" fmla="*/ 247181 h 673343"/>
                <a:gd name="connsiteX9" fmla="*/ 136261 w 697380"/>
                <a:gd name="connsiteY9" fmla="*/ 242419 h 673343"/>
                <a:gd name="connsiteX10" fmla="*/ 219605 w 697380"/>
                <a:gd name="connsiteY10" fmla="*/ 299569 h 673343"/>
                <a:gd name="connsiteX11" fmla="*/ 295805 w 697380"/>
                <a:gd name="connsiteY11" fmla="*/ 411488 h 673343"/>
                <a:gd name="connsiteX12" fmla="*/ 269611 w 697380"/>
                <a:gd name="connsiteY12" fmla="*/ 259088 h 673343"/>
                <a:gd name="connsiteX13" fmla="*/ 274373 w 697380"/>
                <a:gd name="connsiteY13" fmla="*/ 175744 h 673343"/>
                <a:gd name="connsiteX14" fmla="*/ 383911 w 697380"/>
                <a:gd name="connsiteY14" fmla="*/ 266231 h 673343"/>
                <a:gd name="connsiteX15" fmla="*/ 433917 w 697380"/>
                <a:gd name="connsiteY15" fmla="*/ 318619 h 673343"/>
                <a:gd name="connsiteX16" fmla="*/ 379148 w 697380"/>
                <a:gd name="connsiteY16" fmla="*/ 182888 h 673343"/>
                <a:gd name="connsiteX17" fmla="*/ 393436 w 697380"/>
                <a:gd name="connsiteY17" fmla="*/ 132881 h 673343"/>
                <a:gd name="connsiteX18" fmla="*/ 460111 w 697380"/>
                <a:gd name="connsiteY18" fmla="*/ 97163 h 673343"/>
                <a:gd name="connsiteX19" fmla="*/ 462492 w 697380"/>
                <a:gd name="connsiteY19" fmla="*/ 135263 h 673343"/>
                <a:gd name="connsiteX20" fmla="*/ 505355 w 697380"/>
                <a:gd name="connsiteY20" fmla="*/ 313856 h 673343"/>
                <a:gd name="connsiteX21" fmla="*/ 691092 w 697380"/>
                <a:gd name="connsiteY21" fmla="*/ 523406 h 673343"/>
                <a:gd name="connsiteX22" fmla="*/ 660136 w 697380"/>
                <a:gd name="connsiteY22" fmla="*/ 556744 h 673343"/>
                <a:gd name="connsiteX23" fmla="*/ 438680 w 697380"/>
                <a:gd name="connsiteY23" fmla="*/ 390056 h 673343"/>
                <a:gd name="connsiteX24" fmla="*/ 333905 w 697380"/>
                <a:gd name="connsiteY24" fmla="*/ 301950 h 673343"/>
                <a:gd name="connsiteX25" fmla="*/ 331523 w 697380"/>
                <a:gd name="connsiteY25" fmla="*/ 416250 h 673343"/>
                <a:gd name="connsiteX26" fmla="*/ 383911 w 697380"/>
                <a:gd name="connsiteY26" fmla="*/ 513881 h 673343"/>
                <a:gd name="connsiteX27" fmla="*/ 483923 w 697380"/>
                <a:gd name="connsiteY27" fmla="*/ 582938 h 673343"/>
                <a:gd name="connsiteX28" fmla="*/ 376767 w 697380"/>
                <a:gd name="connsiteY28" fmla="*/ 654375 h 673343"/>
                <a:gd name="connsiteX29" fmla="*/ 262467 w 697380"/>
                <a:gd name="connsiteY29" fmla="*/ 582938 h 673343"/>
                <a:gd name="connsiteX30" fmla="*/ 307711 w 697380"/>
                <a:gd name="connsiteY30" fmla="*/ 494831 h 673343"/>
                <a:gd name="connsiteX31" fmla="*/ 81492 w 697380"/>
                <a:gd name="connsiteY31" fmla="*/ 244800 h 673343"/>
                <a:gd name="connsiteX32" fmla="*/ 45773 w 697380"/>
                <a:gd name="connsiteY32" fmla="*/ 159075 h 673343"/>
                <a:gd name="connsiteX33" fmla="*/ 530 w 697380"/>
                <a:gd name="connsiteY33" fmla="*/ 99544 h 673343"/>
                <a:gd name="connsiteX0" fmla="*/ 530 w 697380"/>
                <a:gd name="connsiteY0" fmla="*/ 99544 h 663471"/>
                <a:gd name="connsiteX1" fmla="*/ 79111 w 697380"/>
                <a:gd name="connsiteY1" fmla="*/ 94781 h 663471"/>
                <a:gd name="connsiteX2" fmla="*/ 188648 w 697380"/>
                <a:gd name="connsiteY2" fmla="*/ 132881 h 663471"/>
                <a:gd name="connsiteX3" fmla="*/ 269611 w 697380"/>
                <a:gd name="connsiteY3" fmla="*/ 32869 h 663471"/>
                <a:gd name="connsiteX4" fmla="*/ 367242 w 697380"/>
                <a:gd name="connsiteY4" fmla="*/ 6675 h 663471"/>
                <a:gd name="connsiteX5" fmla="*/ 376767 w 697380"/>
                <a:gd name="connsiteY5" fmla="*/ 149550 h 663471"/>
                <a:gd name="connsiteX6" fmla="*/ 298186 w 697380"/>
                <a:gd name="connsiteY6" fmla="*/ 175744 h 663471"/>
                <a:gd name="connsiteX7" fmla="*/ 262467 w 697380"/>
                <a:gd name="connsiteY7" fmla="*/ 166219 h 663471"/>
                <a:gd name="connsiteX8" fmla="*/ 221986 w 697380"/>
                <a:gd name="connsiteY8" fmla="*/ 247181 h 663471"/>
                <a:gd name="connsiteX9" fmla="*/ 136261 w 697380"/>
                <a:gd name="connsiteY9" fmla="*/ 242419 h 663471"/>
                <a:gd name="connsiteX10" fmla="*/ 219605 w 697380"/>
                <a:gd name="connsiteY10" fmla="*/ 299569 h 663471"/>
                <a:gd name="connsiteX11" fmla="*/ 295805 w 697380"/>
                <a:gd name="connsiteY11" fmla="*/ 411488 h 663471"/>
                <a:gd name="connsiteX12" fmla="*/ 269611 w 697380"/>
                <a:gd name="connsiteY12" fmla="*/ 259088 h 663471"/>
                <a:gd name="connsiteX13" fmla="*/ 274373 w 697380"/>
                <a:gd name="connsiteY13" fmla="*/ 175744 h 663471"/>
                <a:gd name="connsiteX14" fmla="*/ 383911 w 697380"/>
                <a:gd name="connsiteY14" fmla="*/ 266231 h 663471"/>
                <a:gd name="connsiteX15" fmla="*/ 433917 w 697380"/>
                <a:gd name="connsiteY15" fmla="*/ 318619 h 663471"/>
                <a:gd name="connsiteX16" fmla="*/ 379148 w 697380"/>
                <a:gd name="connsiteY16" fmla="*/ 182888 h 663471"/>
                <a:gd name="connsiteX17" fmla="*/ 393436 w 697380"/>
                <a:gd name="connsiteY17" fmla="*/ 132881 h 663471"/>
                <a:gd name="connsiteX18" fmla="*/ 460111 w 697380"/>
                <a:gd name="connsiteY18" fmla="*/ 97163 h 663471"/>
                <a:gd name="connsiteX19" fmla="*/ 462492 w 697380"/>
                <a:gd name="connsiteY19" fmla="*/ 135263 h 663471"/>
                <a:gd name="connsiteX20" fmla="*/ 505355 w 697380"/>
                <a:gd name="connsiteY20" fmla="*/ 313856 h 663471"/>
                <a:gd name="connsiteX21" fmla="*/ 691092 w 697380"/>
                <a:gd name="connsiteY21" fmla="*/ 523406 h 663471"/>
                <a:gd name="connsiteX22" fmla="*/ 660136 w 697380"/>
                <a:gd name="connsiteY22" fmla="*/ 556744 h 663471"/>
                <a:gd name="connsiteX23" fmla="*/ 438680 w 697380"/>
                <a:gd name="connsiteY23" fmla="*/ 390056 h 663471"/>
                <a:gd name="connsiteX24" fmla="*/ 333905 w 697380"/>
                <a:gd name="connsiteY24" fmla="*/ 301950 h 663471"/>
                <a:gd name="connsiteX25" fmla="*/ 331523 w 697380"/>
                <a:gd name="connsiteY25" fmla="*/ 416250 h 663471"/>
                <a:gd name="connsiteX26" fmla="*/ 383911 w 697380"/>
                <a:gd name="connsiteY26" fmla="*/ 513881 h 663471"/>
                <a:gd name="connsiteX27" fmla="*/ 483923 w 697380"/>
                <a:gd name="connsiteY27" fmla="*/ 582938 h 663471"/>
                <a:gd name="connsiteX28" fmla="*/ 376767 w 697380"/>
                <a:gd name="connsiteY28" fmla="*/ 650647 h 663471"/>
                <a:gd name="connsiteX29" fmla="*/ 262467 w 697380"/>
                <a:gd name="connsiteY29" fmla="*/ 582938 h 663471"/>
                <a:gd name="connsiteX30" fmla="*/ 307711 w 697380"/>
                <a:gd name="connsiteY30" fmla="*/ 494831 h 663471"/>
                <a:gd name="connsiteX31" fmla="*/ 81492 w 697380"/>
                <a:gd name="connsiteY31" fmla="*/ 244800 h 663471"/>
                <a:gd name="connsiteX32" fmla="*/ 45773 w 697380"/>
                <a:gd name="connsiteY32" fmla="*/ 159075 h 663471"/>
                <a:gd name="connsiteX33" fmla="*/ 530 w 697380"/>
                <a:gd name="connsiteY33" fmla="*/ 99544 h 663471"/>
                <a:gd name="connsiteX0" fmla="*/ 530 w 697380"/>
                <a:gd name="connsiteY0" fmla="*/ 99544 h 664190"/>
                <a:gd name="connsiteX1" fmla="*/ 79111 w 697380"/>
                <a:gd name="connsiteY1" fmla="*/ 94781 h 664190"/>
                <a:gd name="connsiteX2" fmla="*/ 188648 w 697380"/>
                <a:gd name="connsiteY2" fmla="*/ 132881 h 664190"/>
                <a:gd name="connsiteX3" fmla="*/ 269611 w 697380"/>
                <a:gd name="connsiteY3" fmla="*/ 32869 h 664190"/>
                <a:gd name="connsiteX4" fmla="*/ 367242 w 697380"/>
                <a:gd name="connsiteY4" fmla="*/ 6675 h 664190"/>
                <a:gd name="connsiteX5" fmla="*/ 376767 w 697380"/>
                <a:gd name="connsiteY5" fmla="*/ 149550 h 664190"/>
                <a:gd name="connsiteX6" fmla="*/ 298186 w 697380"/>
                <a:gd name="connsiteY6" fmla="*/ 175744 h 664190"/>
                <a:gd name="connsiteX7" fmla="*/ 262467 w 697380"/>
                <a:gd name="connsiteY7" fmla="*/ 166219 h 664190"/>
                <a:gd name="connsiteX8" fmla="*/ 221986 w 697380"/>
                <a:gd name="connsiteY8" fmla="*/ 247181 h 664190"/>
                <a:gd name="connsiteX9" fmla="*/ 136261 w 697380"/>
                <a:gd name="connsiteY9" fmla="*/ 242419 h 664190"/>
                <a:gd name="connsiteX10" fmla="*/ 219605 w 697380"/>
                <a:gd name="connsiteY10" fmla="*/ 299569 h 664190"/>
                <a:gd name="connsiteX11" fmla="*/ 295805 w 697380"/>
                <a:gd name="connsiteY11" fmla="*/ 411488 h 664190"/>
                <a:gd name="connsiteX12" fmla="*/ 269611 w 697380"/>
                <a:gd name="connsiteY12" fmla="*/ 259088 h 664190"/>
                <a:gd name="connsiteX13" fmla="*/ 274373 w 697380"/>
                <a:gd name="connsiteY13" fmla="*/ 175744 h 664190"/>
                <a:gd name="connsiteX14" fmla="*/ 383911 w 697380"/>
                <a:gd name="connsiteY14" fmla="*/ 266231 h 664190"/>
                <a:gd name="connsiteX15" fmla="*/ 433917 w 697380"/>
                <a:gd name="connsiteY15" fmla="*/ 318619 h 664190"/>
                <a:gd name="connsiteX16" fmla="*/ 379148 w 697380"/>
                <a:gd name="connsiteY16" fmla="*/ 182888 h 664190"/>
                <a:gd name="connsiteX17" fmla="*/ 393436 w 697380"/>
                <a:gd name="connsiteY17" fmla="*/ 132881 h 664190"/>
                <a:gd name="connsiteX18" fmla="*/ 460111 w 697380"/>
                <a:gd name="connsiteY18" fmla="*/ 97163 h 664190"/>
                <a:gd name="connsiteX19" fmla="*/ 462492 w 697380"/>
                <a:gd name="connsiteY19" fmla="*/ 135263 h 664190"/>
                <a:gd name="connsiteX20" fmla="*/ 505355 w 697380"/>
                <a:gd name="connsiteY20" fmla="*/ 313856 h 664190"/>
                <a:gd name="connsiteX21" fmla="*/ 691092 w 697380"/>
                <a:gd name="connsiteY21" fmla="*/ 523406 h 664190"/>
                <a:gd name="connsiteX22" fmla="*/ 660136 w 697380"/>
                <a:gd name="connsiteY22" fmla="*/ 556744 h 664190"/>
                <a:gd name="connsiteX23" fmla="*/ 438680 w 697380"/>
                <a:gd name="connsiteY23" fmla="*/ 390056 h 664190"/>
                <a:gd name="connsiteX24" fmla="*/ 333905 w 697380"/>
                <a:gd name="connsiteY24" fmla="*/ 301950 h 664190"/>
                <a:gd name="connsiteX25" fmla="*/ 331523 w 697380"/>
                <a:gd name="connsiteY25" fmla="*/ 416250 h 664190"/>
                <a:gd name="connsiteX26" fmla="*/ 383911 w 697380"/>
                <a:gd name="connsiteY26" fmla="*/ 513881 h 664190"/>
                <a:gd name="connsiteX27" fmla="*/ 483923 w 697380"/>
                <a:gd name="connsiteY27" fmla="*/ 582938 h 664190"/>
                <a:gd name="connsiteX28" fmla="*/ 376767 w 697380"/>
                <a:gd name="connsiteY28" fmla="*/ 650647 h 664190"/>
                <a:gd name="connsiteX29" fmla="*/ 262467 w 697380"/>
                <a:gd name="connsiteY29" fmla="*/ 582938 h 664190"/>
                <a:gd name="connsiteX30" fmla="*/ 307711 w 697380"/>
                <a:gd name="connsiteY30" fmla="*/ 494831 h 664190"/>
                <a:gd name="connsiteX31" fmla="*/ 81492 w 697380"/>
                <a:gd name="connsiteY31" fmla="*/ 244800 h 664190"/>
                <a:gd name="connsiteX32" fmla="*/ 45773 w 697380"/>
                <a:gd name="connsiteY32" fmla="*/ 159075 h 664190"/>
                <a:gd name="connsiteX33" fmla="*/ 530 w 697380"/>
                <a:gd name="connsiteY33" fmla="*/ 99544 h 664190"/>
                <a:gd name="connsiteX0" fmla="*/ 530 w 697380"/>
                <a:gd name="connsiteY0" fmla="*/ 99544 h 664190"/>
                <a:gd name="connsiteX1" fmla="*/ 79111 w 697380"/>
                <a:gd name="connsiteY1" fmla="*/ 94781 h 664190"/>
                <a:gd name="connsiteX2" fmla="*/ 188648 w 697380"/>
                <a:gd name="connsiteY2" fmla="*/ 132881 h 664190"/>
                <a:gd name="connsiteX3" fmla="*/ 269611 w 697380"/>
                <a:gd name="connsiteY3" fmla="*/ 32869 h 664190"/>
                <a:gd name="connsiteX4" fmla="*/ 367242 w 697380"/>
                <a:gd name="connsiteY4" fmla="*/ 6675 h 664190"/>
                <a:gd name="connsiteX5" fmla="*/ 376767 w 697380"/>
                <a:gd name="connsiteY5" fmla="*/ 149550 h 664190"/>
                <a:gd name="connsiteX6" fmla="*/ 298186 w 697380"/>
                <a:gd name="connsiteY6" fmla="*/ 175744 h 664190"/>
                <a:gd name="connsiteX7" fmla="*/ 262467 w 697380"/>
                <a:gd name="connsiteY7" fmla="*/ 166219 h 664190"/>
                <a:gd name="connsiteX8" fmla="*/ 221986 w 697380"/>
                <a:gd name="connsiteY8" fmla="*/ 247181 h 664190"/>
                <a:gd name="connsiteX9" fmla="*/ 136261 w 697380"/>
                <a:gd name="connsiteY9" fmla="*/ 242419 h 664190"/>
                <a:gd name="connsiteX10" fmla="*/ 219605 w 697380"/>
                <a:gd name="connsiteY10" fmla="*/ 299569 h 664190"/>
                <a:gd name="connsiteX11" fmla="*/ 295805 w 697380"/>
                <a:gd name="connsiteY11" fmla="*/ 411488 h 664190"/>
                <a:gd name="connsiteX12" fmla="*/ 269611 w 697380"/>
                <a:gd name="connsiteY12" fmla="*/ 259088 h 664190"/>
                <a:gd name="connsiteX13" fmla="*/ 274373 w 697380"/>
                <a:gd name="connsiteY13" fmla="*/ 175744 h 664190"/>
                <a:gd name="connsiteX14" fmla="*/ 383911 w 697380"/>
                <a:gd name="connsiteY14" fmla="*/ 266231 h 664190"/>
                <a:gd name="connsiteX15" fmla="*/ 433917 w 697380"/>
                <a:gd name="connsiteY15" fmla="*/ 318619 h 664190"/>
                <a:gd name="connsiteX16" fmla="*/ 379148 w 697380"/>
                <a:gd name="connsiteY16" fmla="*/ 182888 h 664190"/>
                <a:gd name="connsiteX17" fmla="*/ 393436 w 697380"/>
                <a:gd name="connsiteY17" fmla="*/ 132881 h 664190"/>
                <a:gd name="connsiteX18" fmla="*/ 460111 w 697380"/>
                <a:gd name="connsiteY18" fmla="*/ 97163 h 664190"/>
                <a:gd name="connsiteX19" fmla="*/ 462492 w 697380"/>
                <a:gd name="connsiteY19" fmla="*/ 135263 h 664190"/>
                <a:gd name="connsiteX20" fmla="*/ 505355 w 697380"/>
                <a:gd name="connsiteY20" fmla="*/ 313856 h 664190"/>
                <a:gd name="connsiteX21" fmla="*/ 691092 w 697380"/>
                <a:gd name="connsiteY21" fmla="*/ 523406 h 664190"/>
                <a:gd name="connsiteX22" fmla="*/ 660136 w 697380"/>
                <a:gd name="connsiteY22" fmla="*/ 556744 h 664190"/>
                <a:gd name="connsiteX23" fmla="*/ 438680 w 697380"/>
                <a:gd name="connsiteY23" fmla="*/ 390056 h 664190"/>
                <a:gd name="connsiteX24" fmla="*/ 333905 w 697380"/>
                <a:gd name="connsiteY24" fmla="*/ 301950 h 664190"/>
                <a:gd name="connsiteX25" fmla="*/ 331523 w 697380"/>
                <a:gd name="connsiteY25" fmla="*/ 416250 h 664190"/>
                <a:gd name="connsiteX26" fmla="*/ 383911 w 697380"/>
                <a:gd name="connsiteY26" fmla="*/ 513881 h 664190"/>
                <a:gd name="connsiteX27" fmla="*/ 483923 w 697380"/>
                <a:gd name="connsiteY27" fmla="*/ 582938 h 664190"/>
                <a:gd name="connsiteX28" fmla="*/ 376767 w 697380"/>
                <a:gd name="connsiteY28" fmla="*/ 650647 h 664190"/>
                <a:gd name="connsiteX29" fmla="*/ 262467 w 697380"/>
                <a:gd name="connsiteY29" fmla="*/ 582938 h 664190"/>
                <a:gd name="connsiteX30" fmla="*/ 307711 w 697380"/>
                <a:gd name="connsiteY30" fmla="*/ 494831 h 664190"/>
                <a:gd name="connsiteX31" fmla="*/ 81492 w 697380"/>
                <a:gd name="connsiteY31" fmla="*/ 244800 h 664190"/>
                <a:gd name="connsiteX32" fmla="*/ 45773 w 697380"/>
                <a:gd name="connsiteY32" fmla="*/ 159075 h 664190"/>
                <a:gd name="connsiteX33" fmla="*/ 530 w 697380"/>
                <a:gd name="connsiteY33" fmla="*/ 99544 h 664190"/>
                <a:gd name="connsiteX0" fmla="*/ 530 w 697380"/>
                <a:gd name="connsiteY0" fmla="*/ 99544 h 666800"/>
                <a:gd name="connsiteX1" fmla="*/ 79111 w 697380"/>
                <a:gd name="connsiteY1" fmla="*/ 94781 h 666800"/>
                <a:gd name="connsiteX2" fmla="*/ 188648 w 697380"/>
                <a:gd name="connsiteY2" fmla="*/ 132881 h 666800"/>
                <a:gd name="connsiteX3" fmla="*/ 269611 w 697380"/>
                <a:gd name="connsiteY3" fmla="*/ 32869 h 666800"/>
                <a:gd name="connsiteX4" fmla="*/ 367242 w 697380"/>
                <a:gd name="connsiteY4" fmla="*/ 6675 h 666800"/>
                <a:gd name="connsiteX5" fmla="*/ 376767 w 697380"/>
                <a:gd name="connsiteY5" fmla="*/ 149550 h 666800"/>
                <a:gd name="connsiteX6" fmla="*/ 298186 w 697380"/>
                <a:gd name="connsiteY6" fmla="*/ 175744 h 666800"/>
                <a:gd name="connsiteX7" fmla="*/ 262467 w 697380"/>
                <a:gd name="connsiteY7" fmla="*/ 166219 h 666800"/>
                <a:gd name="connsiteX8" fmla="*/ 221986 w 697380"/>
                <a:gd name="connsiteY8" fmla="*/ 247181 h 666800"/>
                <a:gd name="connsiteX9" fmla="*/ 136261 w 697380"/>
                <a:gd name="connsiteY9" fmla="*/ 242419 h 666800"/>
                <a:gd name="connsiteX10" fmla="*/ 219605 w 697380"/>
                <a:gd name="connsiteY10" fmla="*/ 299569 h 666800"/>
                <a:gd name="connsiteX11" fmla="*/ 295805 w 697380"/>
                <a:gd name="connsiteY11" fmla="*/ 411488 h 666800"/>
                <a:gd name="connsiteX12" fmla="*/ 269611 w 697380"/>
                <a:gd name="connsiteY12" fmla="*/ 259088 h 666800"/>
                <a:gd name="connsiteX13" fmla="*/ 274373 w 697380"/>
                <a:gd name="connsiteY13" fmla="*/ 175744 h 666800"/>
                <a:gd name="connsiteX14" fmla="*/ 383911 w 697380"/>
                <a:gd name="connsiteY14" fmla="*/ 266231 h 666800"/>
                <a:gd name="connsiteX15" fmla="*/ 433917 w 697380"/>
                <a:gd name="connsiteY15" fmla="*/ 318619 h 666800"/>
                <a:gd name="connsiteX16" fmla="*/ 379148 w 697380"/>
                <a:gd name="connsiteY16" fmla="*/ 182888 h 666800"/>
                <a:gd name="connsiteX17" fmla="*/ 393436 w 697380"/>
                <a:gd name="connsiteY17" fmla="*/ 132881 h 666800"/>
                <a:gd name="connsiteX18" fmla="*/ 460111 w 697380"/>
                <a:gd name="connsiteY18" fmla="*/ 97163 h 666800"/>
                <a:gd name="connsiteX19" fmla="*/ 462492 w 697380"/>
                <a:gd name="connsiteY19" fmla="*/ 135263 h 666800"/>
                <a:gd name="connsiteX20" fmla="*/ 505355 w 697380"/>
                <a:gd name="connsiteY20" fmla="*/ 313856 h 666800"/>
                <a:gd name="connsiteX21" fmla="*/ 691092 w 697380"/>
                <a:gd name="connsiteY21" fmla="*/ 523406 h 666800"/>
                <a:gd name="connsiteX22" fmla="*/ 660136 w 697380"/>
                <a:gd name="connsiteY22" fmla="*/ 556744 h 666800"/>
                <a:gd name="connsiteX23" fmla="*/ 438680 w 697380"/>
                <a:gd name="connsiteY23" fmla="*/ 390056 h 666800"/>
                <a:gd name="connsiteX24" fmla="*/ 333905 w 697380"/>
                <a:gd name="connsiteY24" fmla="*/ 301950 h 666800"/>
                <a:gd name="connsiteX25" fmla="*/ 331523 w 697380"/>
                <a:gd name="connsiteY25" fmla="*/ 416250 h 666800"/>
                <a:gd name="connsiteX26" fmla="*/ 383911 w 697380"/>
                <a:gd name="connsiteY26" fmla="*/ 513881 h 666800"/>
                <a:gd name="connsiteX27" fmla="*/ 483923 w 697380"/>
                <a:gd name="connsiteY27" fmla="*/ 582938 h 666800"/>
                <a:gd name="connsiteX28" fmla="*/ 376767 w 697380"/>
                <a:gd name="connsiteY28" fmla="*/ 650647 h 666800"/>
                <a:gd name="connsiteX29" fmla="*/ 268058 w 697380"/>
                <a:gd name="connsiteY29" fmla="*/ 603436 h 666800"/>
                <a:gd name="connsiteX30" fmla="*/ 307711 w 697380"/>
                <a:gd name="connsiteY30" fmla="*/ 494831 h 666800"/>
                <a:gd name="connsiteX31" fmla="*/ 81492 w 697380"/>
                <a:gd name="connsiteY31" fmla="*/ 244800 h 666800"/>
                <a:gd name="connsiteX32" fmla="*/ 45773 w 697380"/>
                <a:gd name="connsiteY32" fmla="*/ 159075 h 666800"/>
                <a:gd name="connsiteX33" fmla="*/ 530 w 697380"/>
                <a:gd name="connsiteY33" fmla="*/ 99544 h 666800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83923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69015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69015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69015 w 697380"/>
                <a:gd name="connsiteY27" fmla="*/ 582938 h 670710"/>
                <a:gd name="connsiteX28" fmla="*/ 376767 w 697380"/>
                <a:gd name="connsiteY28" fmla="*/ 650647 h 670710"/>
                <a:gd name="connsiteX29" fmla="*/ 268058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69015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54107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54107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2191"/>
                <a:gd name="connsiteX1" fmla="*/ 79111 w 697380"/>
                <a:gd name="connsiteY1" fmla="*/ 94781 h 672191"/>
                <a:gd name="connsiteX2" fmla="*/ 188648 w 697380"/>
                <a:gd name="connsiteY2" fmla="*/ 132881 h 672191"/>
                <a:gd name="connsiteX3" fmla="*/ 269611 w 697380"/>
                <a:gd name="connsiteY3" fmla="*/ 32869 h 672191"/>
                <a:gd name="connsiteX4" fmla="*/ 367242 w 697380"/>
                <a:gd name="connsiteY4" fmla="*/ 6675 h 672191"/>
                <a:gd name="connsiteX5" fmla="*/ 376767 w 697380"/>
                <a:gd name="connsiteY5" fmla="*/ 149550 h 672191"/>
                <a:gd name="connsiteX6" fmla="*/ 298186 w 697380"/>
                <a:gd name="connsiteY6" fmla="*/ 175744 h 672191"/>
                <a:gd name="connsiteX7" fmla="*/ 262467 w 697380"/>
                <a:gd name="connsiteY7" fmla="*/ 166219 h 672191"/>
                <a:gd name="connsiteX8" fmla="*/ 221986 w 697380"/>
                <a:gd name="connsiteY8" fmla="*/ 247181 h 672191"/>
                <a:gd name="connsiteX9" fmla="*/ 136261 w 697380"/>
                <a:gd name="connsiteY9" fmla="*/ 242419 h 672191"/>
                <a:gd name="connsiteX10" fmla="*/ 219605 w 697380"/>
                <a:gd name="connsiteY10" fmla="*/ 299569 h 672191"/>
                <a:gd name="connsiteX11" fmla="*/ 295805 w 697380"/>
                <a:gd name="connsiteY11" fmla="*/ 411488 h 672191"/>
                <a:gd name="connsiteX12" fmla="*/ 269611 w 697380"/>
                <a:gd name="connsiteY12" fmla="*/ 259088 h 672191"/>
                <a:gd name="connsiteX13" fmla="*/ 274373 w 697380"/>
                <a:gd name="connsiteY13" fmla="*/ 175744 h 672191"/>
                <a:gd name="connsiteX14" fmla="*/ 383911 w 697380"/>
                <a:gd name="connsiteY14" fmla="*/ 266231 h 672191"/>
                <a:gd name="connsiteX15" fmla="*/ 433917 w 697380"/>
                <a:gd name="connsiteY15" fmla="*/ 318619 h 672191"/>
                <a:gd name="connsiteX16" fmla="*/ 379148 w 697380"/>
                <a:gd name="connsiteY16" fmla="*/ 182888 h 672191"/>
                <a:gd name="connsiteX17" fmla="*/ 393436 w 697380"/>
                <a:gd name="connsiteY17" fmla="*/ 132881 h 672191"/>
                <a:gd name="connsiteX18" fmla="*/ 460111 w 697380"/>
                <a:gd name="connsiteY18" fmla="*/ 97163 h 672191"/>
                <a:gd name="connsiteX19" fmla="*/ 462492 w 697380"/>
                <a:gd name="connsiteY19" fmla="*/ 135263 h 672191"/>
                <a:gd name="connsiteX20" fmla="*/ 505355 w 697380"/>
                <a:gd name="connsiteY20" fmla="*/ 313856 h 672191"/>
                <a:gd name="connsiteX21" fmla="*/ 691092 w 697380"/>
                <a:gd name="connsiteY21" fmla="*/ 523406 h 672191"/>
                <a:gd name="connsiteX22" fmla="*/ 660136 w 697380"/>
                <a:gd name="connsiteY22" fmla="*/ 556744 h 672191"/>
                <a:gd name="connsiteX23" fmla="*/ 438680 w 697380"/>
                <a:gd name="connsiteY23" fmla="*/ 390056 h 672191"/>
                <a:gd name="connsiteX24" fmla="*/ 333905 w 697380"/>
                <a:gd name="connsiteY24" fmla="*/ 301950 h 672191"/>
                <a:gd name="connsiteX25" fmla="*/ 331523 w 697380"/>
                <a:gd name="connsiteY25" fmla="*/ 416250 h 672191"/>
                <a:gd name="connsiteX26" fmla="*/ 383911 w 697380"/>
                <a:gd name="connsiteY26" fmla="*/ 513881 h 672191"/>
                <a:gd name="connsiteX27" fmla="*/ 454107 w 697380"/>
                <a:gd name="connsiteY27" fmla="*/ 582938 h 672191"/>
                <a:gd name="connsiteX28" fmla="*/ 376767 w 697380"/>
                <a:gd name="connsiteY28" fmla="*/ 650647 h 672191"/>
                <a:gd name="connsiteX29" fmla="*/ 277375 w 697380"/>
                <a:gd name="connsiteY29" fmla="*/ 603436 h 672191"/>
                <a:gd name="connsiteX30" fmla="*/ 307711 w 697380"/>
                <a:gd name="connsiteY30" fmla="*/ 494831 h 672191"/>
                <a:gd name="connsiteX31" fmla="*/ 81492 w 697380"/>
                <a:gd name="connsiteY31" fmla="*/ 244800 h 672191"/>
                <a:gd name="connsiteX32" fmla="*/ 45773 w 697380"/>
                <a:gd name="connsiteY32" fmla="*/ 159075 h 672191"/>
                <a:gd name="connsiteX33" fmla="*/ 530 w 697380"/>
                <a:gd name="connsiteY33" fmla="*/ 99544 h 672191"/>
                <a:gd name="connsiteX0" fmla="*/ 530 w 697380"/>
                <a:gd name="connsiteY0" fmla="*/ 99544 h 673352"/>
                <a:gd name="connsiteX1" fmla="*/ 79111 w 697380"/>
                <a:gd name="connsiteY1" fmla="*/ 94781 h 673352"/>
                <a:gd name="connsiteX2" fmla="*/ 188648 w 697380"/>
                <a:gd name="connsiteY2" fmla="*/ 132881 h 673352"/>
                <a:gd name="connsiteX3" fmla="*/ 269611 w 697380"/>
                <a:gd name="connsiteY3" fmla="*/ 32869 h 673352"/>
                <a:gd name="connsiteX4" fmla="*/ 367242 w 697380"/>
                <a:gd name="connsiteY4" fmla="*/ 6675 h 673352"/>
                <a:gd name="connsiteX5" fmla="*/ 376767 w 697380"/>
                <a:gd name="connsiteY5" fmla="*/ 149550 h 673352"/>
                <a:gd name="connsiteX6" fmla="*/ 298186 w 697380"/>
                <a:gd name="connsiteY6" fmla="*/ 175744 h 673352"/>
                <a:gd name="connsiteX7" fmla="*/ 262467 w 697380"/>
                <a:gd name="connsiteY7" fmla="*/ 166219 h 673352"/>
                <a:gd name="connsiteX8" fmla="*/ 221986 w 697380"/>
                <a:gd name="connsiteY8" fmla="*/ 247181 h 673352"/>
                <a:gd name="connsiteX9" fmla="*/ 136261 w 697380"/>
                <a:gd name="connsiteY9" fmla="*/ 242419 h 673352"/>
                <a:gd name="connsiteX10" fmla="*/ 219605 w 697380"/>
                <a:gd name="connsiteY10" fmla="*/ 299569 h 673352"/>
                <a:gd name="connsiteX11" fmla="*/ 295805 w 697380"/>
                <a:gd name="connsiteY11" fmla="*/ 411488 h 673352"/>
                <a:gd name="connsiteX12" fmla="*/ 269611 w 697380"/>
                <a:gd name="connsiteY12" fmla="*/ 259088 h 673352"/>
                <a:gd name="connsiteX13" fmla="*/ 274373 w 697380"/>
                <a:gd name="connsiteY13" fmla="*/ 175744 h 673352"/>
                <a:gd name="connsiteX14" fmla="*/ 383911 w 697380"/>
                <a:gd name="connsiteY14" fmla="*/ 266231 h 673352"/>
                <a:gd name="connsiteX15" fmla="*/ 433917 w 697380"/>
                <a:gd name="connsiteY15" fmla="*/ 318619 h 673352"/>
                <a:gd name="connsiteX16" fmla="*/ 379148 w 697380"/>
                <a:gd name="connsiteY16" fmla="*/ 182888 h 673352"/>
                <a:gd name="connsiteX17" fmla="*/ 393436 w 697380"/>
                <a:gd name="connsiteY17" fmla="*/ 132881 h 673352"/>
                <a:gd name="connsiteX18" fmla="*/ 460111 w 697380"/>
                <a:gd name="connsiteY18" fmla="*/ 97163 h 673352"/>
                <a:gd name="connsiteX19" fmla="*/ 462492 w 697380"/>
                <a:gd name="connsiteY19" fmla="*/ 135263 h 673352"/>
                <a:gd name="connsiteX20" fmla="*/ 505355 w 697380"/>
                <a:gd name="connsiteY20" fmla="*/ 313856 h 673352"/>
                <a:gd name="connsiteX21" fmla="*/ 691092 w 697380"/>
                <a:gd name="connsiteY21" fmla="*/ 523406 h 673352"/>
                <a:gd name="connsiteX22" fmla="*/ 660136 w 697380"/>
                <a:gd name="connsiteY22" fmla="*/ 556744 h 673352"/>
                <a:gd name="connsiteX23" fmla="*/ 438680 w 697380"/>
                <a:gd name="connsiteY23" fmla="*/ 390056 h 673352"/>
                <a:gd name="connsiteX24" fmla="*/ 333905 w 697380"/>
                <a:gd name="connsiteY24" fmla="*/ 301950 h 673352"/>
                <a:gd name="connsiteX25" fmla="*/ 331523 w 697380"/>
                <a:gd name="connsiteY25" fmla="*/ 416250 h 673352"/>
                <a:gd name="connsiteX26" fmla="*/ 383911 w 697380"/>
                <a:gd name="connsiteY26" fmla="*/ 513881 h 673352"/>
                <a:gd name="connsiteX27" fmla="*/ 454107 w 697380"/>
                <a:gd name="connsiteY27" fmla="*/ 582938 h 673352"/>
                <a:gd name="connsiteX28" fmla="*/ 378631 w 697380"/>
                <a:gd name="connsiteY28" fmla="*/ 658101 h 673352"/>
                <a:gd name="connsiteX29" fmla="*/ 277375 w 697380"/>
                <a:gd name="connsiteY29" fmla="*/ 603436 h 673352"/>
                <a:gd name="connsiteX30" fmla="*/ 307711 w 697380"/>
                <a:gd name="connsiteY30" fmla="*/ 494831 h 673352"/>
                <a:gd name="connsiteX31" fmla="*/ 81492 w 697380"/>
                <a:gd name="connsiteY31" fmla="*/ 244800 h 673352"/>
                <a:gd name="connsiteX32" fmla="*/ 45773 w 697380"/>
                <a:gd name="connsiteY32" fmla="*/ 159075 h 673352"/>
                <a:gd name="connsiteX33" fmla="*/ 530 w 697380"/>
                <a:gd name="connsiteY33" fmla="*/ 99544 h 673352"/>
                <a:gd name="connsiteX0" fmla="*/ 530 w 697380"/>
                <a:gd name="connsiteY0" fmla="*/ 99544 h 666318"/>
                <a:gd name="connsiteX1" fmla="*/ 79111 w 697380"/>
                <a:gd name="connsiteY1" fmla="*/ 94781 h 666318"/>
                <a:gd name="connsiteX2" fmla="*/ 188648 w 697380"/>
                <a:gd name="connsiteY2" fmla="*/ 132881 h 666318"/>
                <a:gd name="connsiteX3" fmla="*/ 269611 w 697380"/>
                <a:gd name="connsiteY3" fmla="*/ 32869 h 666318"/>
                <a:gd name="connsiteX4" fmla="*/ 367242 w 697380"/>
                <a:gd name="connsiteY4" fmla="*/ 6675 h 666318"/>
                <a:gd name="connsiteX5" fmla="*/ 376767 w 697380"/>
                <a:gd name="connsiteY5" fmla="*/ 149550 h 666318"/>
                <a:gd name="connsiteX6" fmla="*/ 298186 w 697380"/>
                <a:gd name="connsiteY6" fmla="*/ 175744 h 666318"/>
                <a:gd name="connsiteX7" fmla="*/ 262467 w 697380"/>
                <a:gd name="connsiteY7" fmla="*/ 166219 h 666318"/>
                <a:gd name="connsiteX8" fmla="*/ 221986 w 697380"/>
                <a:gd name="connsiteY8" fmla="*/ 247181 h 666318"/>
                <a:gd name="connsiteX9" fmla="*/ 136261 w 697380"/>
                <a:gd name="connsiteY9" fmla="*/ 242419 h 666318"/>
                <a:gd name="connsiteX10" fmla="*/ 219605 w 697380"/>
                <a:gd name="connsiteY10" fmla="*/ 299569 h 666318"/>
                <a:gd name="connsiteX11" fmla="*/ 295805 w 697380"/>
                <a:gd name="connsiteY11" fmla="*/ 411488 h 666318"/>
                <a:gd name="connsiteX12" fmla="*/ 269611 w 697380"/>
                <a:gd name="connsiteY12" fmla="*/ 259088 h 666318"/>
                <a:gd name="connsiteX13" fmla="*/ 274373 w 697380"/>
                <a:gd name="connsiteY13" fmla="*/ 175744 h 666318"/>
                <a:gd name="connsiteX14" fmla="*/ 383911 w 697380"/>
                <a:gd name="connsiteY14" fmla="*/ 266231 h 666318"/>
                <a:gd name="connsiteX15" fmla="*/ 433917 w 697380"/>
                <a:gd name="connsiteY15" fmla="*/ 318619 h 666318"/>
                <a:gd name="connsiteX16" fmla="*/ 379148 w 697380"/>
                <a:gd name="connsiteY16" fmla="*/ 182888 h 666318"/>
                <a:gd name="connsiteX17" fmla="*/ 393436 w 697380"/>
                <a:gd name="connsiteY17" fmla="*/ 132881 h 666318"/>
                <a:gd name="connsiteX18" fmla="*/ 460111 w 697380"/>
                <a:gd name="connsiteY18" fmla="*/ 97163 h 666318"/>
                <a:gd name="connsiteX19" fmla="*/ 462492 w 697380"/>
                <a:gd name="connsiteY19" fmla="*/ 135263 h 666318"/>
                <a:gd name="connsiteX20" fmla="*/ 505355 w 697380"/>
                <a:gd name="connsiteY20" fmla="*/ 313856 h 666318"/>
                <a:gd name="connsiteX21" fmla="*/ 691092 w 697380"/>
                <a:gd name="connsiteY21" fmla="*/ 523406 h 666318"/>
                <a:gd name="connsiteX22" fmla="*/ 660136 w 697380"/>
                <a:gd name="connsiteY22" fmla="*/ 556744 h 666318"/>
                <a:gd name="connsiteX23" fmla="*/ 438680 w 697380"/>
                <a:gd name="connsiteY23" fmla="*/ 390056 h 666318"/>
                <a:gd name="connsiteX24" fmla="*/ 333905 w 697380"/>
                <a:gd name="connsiteY24" fmla="*/ 301950 h 666318"/>
                <a:gd name="connsiteX25" fmla="*/ 331523 w 697380"/>
                <a:gd name="connsiteY25" fmla="*/ 416250 h 666318"/>
                <a:gd name="connsiteX26" fmla="*/ 383911 w 697380"/>
                <a:gd name="connsiteY26" fmla="*/ 513881 h 666318"/>
                <a:gd name="connsiteX27" fmla="*/ 454107 w 697380"/>
                <a:gd name="connsiteY27" fmla="*/ 582938 h 666318"/>
                <a:gd name="connsiteX28" fmla="*/ 378631 w 697380"/>
                <a:gd name="connsiteY28" fmla="*/ 658101 h 666318"/>
                <a:gd name="connsiteX29" fmla="*/ 277375 w 697380"/>
                <a:gd name="connsiteY29" fmla="*/ 603436 h 666318"/>
                <a:gd name="connsiteX30" fmla="*/ 307711 w 697380"/>
                <a:gd name="connsiteY30" fmla="*/ 494831 h 666318"/>
                <a:gd name="connsiteX31" fmla="*/ 81492 w 697380"/>
                <a:gd name="connsiteY31" fmla="*/ 244800 h 666318"/>
                <a:gd name="connsiteX32" fmla="*/ 45773 w 697380"/>
                <a:gd name="connsiteY32" fmla="*/ 159075 h 666318"/>
                <a:gd name="connsiteX33" fmla="*/ 530 w 697380"/>
                <a:gd name="connsiteY33" fmla="*/ 99544 h 666318"/>
                <a:gd name="connsiteX0" fmla="*/ 530 w 697380"/>
                <a:gd name="connsiteY0" fmla="*/ 99544 h 660227"/>
                <a:gd name="connsiteX1" fmla="*/ 79111 w 697380"/>
                <a:gd name="connsiteY1" fmla="*/ 94781 h 660227"/>
                <a:gd name="connsiteX2" fmla="*/ 188648 w 697380"/>
                <a:gd name="connsiteY2" fmla="*/ 132881 h 660227"/>
                <a:gd name="connsiteX3" fmla="*/ 269611 w 697380"/>
                <a:gd name="connsiteY3" fmla="*/ 32869 h 660227"/>
                <a:gd name="connsiteX4" fmla="*/ 367242 w 697380"/>
                <a:gd name="connsiteY4" fmla="*/ 6675 h 660227"/>
                <a:gd name="connsiteX5" fmla="*/ 376767 w 697380"/>
                <a:gd name="connsiteY5" fmla="*/ 149550 h 660227"/>
                <a:gd name="connsiteX6" fmla="*/ 298186 w 697380"/>
                <a:gd name="connsiteY6" fmla="*/ 175744 h 660227"/>
                <a:gd name="connsiteX7" fmla="*/ 262467 w 697380"/>
                <a:gd name="connsiteY7" fmla="*/ 166219 h 660227"/>
                <a:gd name="connsiteX8" fmla="*/ 221986 w 697380"/>
                <a:gd name="connsiteY8" fmla="*/ 247181 h 660227"/>
                <a:gd name="connsiteX9" fmla="*/ 136261 w 697380"/>
                <a:gd name="connsiteY9" fmla="*/ 242419 h 660227"/>
                <a:gd name="connsiteX10" fmla="*/ 219605 w 697380"/>
                <a:gd name="connsiteY10" fmla="*/ 299569 h 660227"/>
                <a:gd name="connsiteX11" fmla="*/ 295805 w 697380"/>
                <a:gd name="connsiteY11" fmla="*/ 411488 h 660227"/>
                <a:gd name="connsiteX12" fmla="*/ 269611 w 697380"/>
                <a:gd name="connsiteY12" fmla="*/ 259088 h 660227"/>
                <a:gd name="connsiteX13" fmla="*/ 274373 w 697380"/>
                <a:gd name="connsiteY13" fmla="*/ 175744 h 660227"/>
                <a:gd name="connsiteX14" fmla="*/ 383911 w 697380"/>
                <a:gd name="connsiteY14" fmla="*/ 266231 h 660227"/>
                <a:gd name="connsiteX15" fmla="*/ 433917 w 697380"/>
                <a:gd name="connsiteY15" fmla="*/ 318619 h 660227"/>
                <a:gd name="connsiteX16" fmla="*/ 379148 w 697380"/>
                <a:gd name="connsiteY16" fmla="*/ 182888 h 660227"/>
                <a:gd name="connsiteX17" fmla="*/ 393436 w 697380"/>
                <a:gd name="connsiteY17" fmla="*/ 132881 h 660227"/>
                <a:gd name="connsiteX18" fmla="*/ 460111 w 697380"/>
                <a:gd name="connsiteY18" fmla="*/ 97163 h 660227"/>
                <a:gd name="connsiteX19" fmla="*/ 462492 w 697380"/>
                <a:gd name="connsiteY19" fmla="*/ 135263 h 660227"/>
                <a:gd name="connsiteX20" fmla="*/ 505355 w 697380"/>
                <a:gd name="connsiteY20" fmla="*/ 313856 h 660227"/>
                <a:gd name="connsiteX21" fmla="*/ 691092 w 697380"/>
                <a:gd name="connsiteY21" fmla="*/ 523406 h 660227"/>
                <a:gd name="connsiteX22" fmla="*/ 660136 w 697380"/>
                <a:gd name="connsiteY22" fmla="*/ 556744 h 660227"/>
                <a:gd name="connsiteX23" fmla="*/ 438680 w 697380"/>
                <a:gd name="connsiteY23" fmla="*/ 390056 h 660227"/>
                <a:gd name="connsiteX24" fmla="*/ 333905 w 697380"/>
                <a:gd name="connsiteY24" fmla="*/ 301950 h 660227"/>
                <a:gd name="connsiteX25" fmla="*/ 331523 w 697380"/>
                <a:gd name="connsiteY25" fmla="*/ 416250 h 660227"/>
                <a:gd name="connsiteX26" fmla="*/ 383911 w 697380"/>
                <a:gd name="connsiteY26" fmla="*/ 513881 h 660227"/>
                <a:gd name="connsiteX27" fmla="*/ 454107 w 697380"/>
                <a:gd name="connsiteY27" fmla="*/ 582938 h 660227"/>
                <a:gd name="connsiteX28" fmla="*/ 378631 w 697380"/>
                <a:gd name="connsiteY28" fmla="*/ 658101 h 660227"/>
                <a:gd name="connsiteX29" fmla="*/ 277375 w 697380"/>
                <a:gd name="connsiteY29" fmla="*/ 603436 h 660227"/>
                <a:gd name="connsiteX30" fmla="*/ 307711 w 697380"/>
                <a:gd name="connsiteY30" fmla="*/ 494831 h 660227"/>
                <a:gd name="connsiteX31" fmla="*/ 81492 w 697380"/>
                <a:gd name="connsiteY31" fmla="*/ 244800 h 660227"/>
                <a:gd name="connsiteX32" fmla="*/ 45773 w 697380"/>
                <a:gd name="connsiteY32" fmla="*/ 159075 h 660227"/>
                <a:gd name="connsiteX33" fmla="*/ 530 w 697380"/>
                <a:gd name="connsiteY33" fmla="*/ 99544 h 660227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2492 w 697380"/>
                <a:gd name="connsiteY18" fmla="*/ 135263 h 661040"/>
                <a:gd name="connsiteX19" fmla="*/ 505355 w 697380"/>
                <a:gd name="connsiteY19" fmla="*/ 313856 h 661040"/>
                <a:gd name="connsiteX20" fmla="*/ 691092 w 697380"/>
                <a:gd name="connsiteY20" fmla="*/ 523406 h 661040"/>
                <a:gd name="connsiteX21" fmla="*/ 660136 w 697380"/>
                <a:gd name="connsiteY21" fmla="*/ 556744 h 661040"/>
                <a:gd name="connsiteX22" fmla="*/ 438680 w 697380"/>
                <a:gd name="connsiteY22" fmla="*/ 390056 h 661040"/>
                <a:gd name="connsiteX23" fmla="*/ 333905 w 697380"/>
                <a:gd name="connsiteY23" fmla="*/ 301950 h 661040"/>
                <a:gd name="connsiteX24" fmla="*/ 331523 w 697380"/>
                <a:gd name="connsiteY24" fmla="*/ 416250 h 661040"/>
                <a:gd name="connsiteX25" fmla="*/ 383911 w 697380"/>
                <a:gd name="connsiteY25" fmla="*/ 513881 h 661040"/>
                <a:gd name="connsiteX26" fmla="*/ 454107 w 697380"/>
                <a:gd name="connsiteY26" fmla="*/ 582938 h 661040"/>
                <a:gd name="connsiteX27" fmla="*/ 378631 w 697380"/>
                <a:gd name="connsiteY27" fmla="*/ 658101 h 661040"/>
                <a:gd name="connsiteX28" fmla="*/ 277375 w 697380"/>
                <a:gd name="connsiteY28" fmla="*/ 603436 h 661040"/>
                <a:gd name="connsiteX29" fmla="*/ 307711 w 697380"/>
                <a:gd name="connsiteY29" fmla="*/ 494831 h 661040"/>
                <a:gd name="connsiteX30" fmla="*/ 81492 w 697380"/>
                <a:gd name="connsiteY30" fmla="*/ 244800 h 661040"/>
                <a:gd name="connsiteX31" fmla="*/ 45773 w 697380"/>
                <a:gd name="connsiteY31" fmla="*/ 159075 h 661040"/>
                <a:gd name="connsiteX32" fmla="*/ 530 w 697380"/>
                <a:gd name="connsiteY32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505355 w 697380"/>
                <a:gd name="connsiteY18" fmla="*/ 313856 h 661040"/>
                <a:gd name="connsiteX19" fmla="*/ 691092 w 697380"/>
                <a:gd name="connsiteY19" fmla="*/ 523406 h 661040"/>
                <a:gd name="connsiteX20" fmla="*/ 660136 w 697380"/>
                <a:gd name="connsiteY20" fmla="*/ 556744 h 661040"/>
                <a:gd name="connsiteX21" fmla="*/ 438680 w 697380"/>
                <a:gd name="connsiteY21" fmla="*/ 390056 h 661040"/>
                <a:gd name="connsiteX22" fmla="*/ 333905 w 697380"/>
                <a:gd name="connsiteY22" fmla="*/ 301950 h 661040"/>
                <a:gd name="connsiteX23" fmla="*/ 331523 w 697380"/>
                <a:gd name="connsiteY23" fmla="*/ 416250 h 661040"/>
                <a:gd name="connsiteX24" fmla="*/ 383911 w 697380"/>
                <a:gd name="connsiteY24" fmla="*/ 513881 h 661040"/>
                <a:gd name="connsiteX25" fmla="*/ 454107 w 697380"/>
                <a:gd name="connsiteY25" fmla="*/ 582938 h 661040"/>
                <a:gd name="connsiteX26" fmla="*/ 378631 w 697380"/>
                <a:gd name="connsiteY26" fmla="*/ 658101 h 661040"/>
                <a:gd name="connsiteX27" fmla="*/ 277375 w 697380"/>
                <a:gd name="connsiteY27" fmla="*/ 603436 h 661040"/>
                <a:gd name="connsiteX28" fmla="*/ 307711 w 697380"/>
                <a:gd name="connsiteY28" fmla="*/ 494831 h 661040"/>
                <a:gd name="connsiteX29" fmla="*/ 81492 w 697380"/>
                <a:gd name="connsiteY29" fmla="*/ 244800 h 661040"/>
                <a:gd name="connsiteX30" fmla="*/ 45773 w 697380"/>
                <a:gd name="connsiteY30" fmla="*/ 159075 h 661040"/>
                <a:gd name="connsiteX31" fmla="*/ 530 w 697380"/>
                <a:gd name="connsiteY31" fmla="*/ 99544 h 661040"/>
                <a:gd name="connsiteX0" fmla="*/ 530 w 708424"/>
                <a:gd name="connsiteY0" fmla="*/ 99544 h 661040"/>
                <a:gd name="connsiteX1" fmla="*/ 79111 w 708424"/>
                <a:gd name="connsiteY1" fmla="*/ 94781 h 661040"/>
                <a:gd name="connsiteX2" fmla="*/ 188648 w 708424"/>
                <a:gd name="connsiteY2" fmla="*/ 132881 h 661040"/>
                <a:gd name="connsiteX3" fmla="*/ 269611 w 708424"/>
                <a:gd name="connsiteY3" fmla="*/ 32869 h 661040"/>
                <a:gd name="connsiteX4" fmla="*/ 367242 w 708424"/>
                <a:gd name="connsiteY4" fmla="*/ 6675 h 661040"/>
                <a:gd name="connsiteX5" fmla="*/ 376767 w 708424"/>
                <a:gd name="connsiteY5" fmla="*/ 149550 h 661040"/>
                <a:gd name="connsiteX6" fmla="*/ 298186 w 708424"/>
                <a:gd name="connsiteY6" fmla="*/ 175744 h 661040"/>
                <a:gd name="connsiteX7" fmla="*/ 262467 w 708424"/>
                <a:gd name="connsiteY7" fmla="*/ 166219 h 661040"/>
                <a:gd name="connsiteX8" fmla="*/ 221986 w 708424"/>
                <a:gd name="connsiteY8" fmla="*/ 247181 h 661040"/>
                <a:gd name="connsiteX9" fmla="*/ 136261 w 708424"/>
                <a:gd name="connsiteY9" fmla="*/ 242419 h 661040"/>
                <a:gd name="connsiteX10" fmla="*/ 219605 w 708424"/>
                <a:gd name="connsiteY10" fmla="*/ 299569 h 661040"/>
                <a:gd name="connsiteX11" fmla="*/ 295805 w 708424"/>
                <a:gd name="connsiteY11" fmla="*/ 411488 h 661040"/>
                <a:gd name="connsiteX12" fmla="*/ 269611 w 708424"/>
                <a:gd name="connsiteY12" fmla="*/ 259088 h 661040"/>
                <a:gd name="connsiteX13" fmla="*/ 274373 w 708424"/>
                <a:gd name="connsiteY13" fmla="*/ 175744 h 661040"/>
                <a:gd name="connsiteX14" fmla="*/ 383911 w 708424"/>
                <a:gd name="connsiteY14" fmla="*/ 266231 h 661040"/>
                <a:gd name="connsiteX15" fmla="*/ 433917 w 708424"/>
                <a:gd name="connsiteY15" fmla="*/ 318619 h 661040"/>
                <a:gd name="connsiteX16" fmla="*/ 379148 w 708424"/>
                <a:gd name="connsiteY16" fmla="*/ 182888 h 661040"/>
                <a:gd name="connsiteX17" fmla="*/ 393436 w 708424"/>
                <a:gd name="connsiteY17" fmla="*/ 132881 h 661040"/>
                <a:gd name="connsiteX18" fmla="*/ 691092 w 708424"/>
                <a:gd name="connsiteY18" fmla="*/ 523406 h 661040"/>
                <a:gd name="connsiteX19" fmla="*/ 660136 w 708424"/>
                <a:gd name="connsiteY19" fmla="*/ 556744 h 661040"/>
                <a:gd name="connsiteX20" fmla="*/ 438680 w 708424"/>
                <a:gd name="connsiteY20" fmla="*/ 390056 h 661040"/>
                <a:gd name="connsiteX21" fmla="*/ 333905 w 708424"/>
                <a:gd name="connsiteY21" fmla="*/ 301950 h 661040"/>
                <a:gd name="connsiteX22" fmla="*/ 331523 w 708424"/>
                <a:gd name="connsiteY22" fmla="*/ 416250 h 661040"/>
                <a:gd name="connsiteX23" fmla="*/ 383911 w 708424"/>
                <a:gd name="connsiteY23" fmla="*/ 513881 h 661040"/>
                <a:gd name="connsiteX24" fmla="*/ 454107 w 708424"/>
                <a:gd name="connsiteY24" fmla="*/ 582938 h 661040"/>
                <a:gd name="connsiteX25" fmla="*/ 378631 w 708424"/>
                <a:gd name="connsiteY25" fmla="*/ 658101 h 661040"/>
                <a:gd name="connsiteX26" fmla="*/ 277375 w 708424"/>
                <a:gd name="connsiteY26" fmla="*/ 603436 h 661040"/>
                <a:gd name="connsiteX27" fmla="*/ 307711 w 708424"/>
                <a:gd name="connsiteY27" fmla="*/ 494831 h 661040"/>
                <a:gd name="connsiteX28" fmla="*/ 81492 w 708424"/>
                <a:gd name="connsiteY28" fmla="*/ 244800 h 661040"/>
                <a:gd name="connsiteX29" fmla="*/ 45773 w 708424"/>
                <a:gd name="connsiteY29" fmla="*/ 159075 h 661040"/>
                <a:gd name="connsiteX30" fmla="*/ 530 w 708424"/>
                <a:gd name="connsiteY30" fmla="*/ 99544 h 661040"/>
                <a:gd name="connsiteX0" fmla="*/ 530 w 660372"/>
                <a:gd name="connsiteY0" fmla="*/ 99544 h 661040"/>
                <a:gd name="connsiteX1" fmla="*/ 79111 w 660372"/>
                <a:gd name="connsiteY1" fmla="*/ 94781 h 661040"/>
                <a:gd name="connsiteX2" fmla="*/ 188648 w 660372"/>
                <a:gd name="connsiteY2" fmla="*/ 132881 h 661040"/>
                <a:gd name="connsiteX3" fmla="*/ 269611 w 660372"/>
                <a:gd name="connsiteY3" fmla="*/ 32869 h 661040"/>
                <a:gd name="connsiteX4" fmla="*/ 367242 w 660372"/>
                <a:gd name="connsiteY4" fmla="*/ 6675 h 661040"/>
                <a:gd name="connsiteX5" fmla="*/ 376767 w 660372"/>
                <a:gd name="connsiteY5" fmla="*/ 149550 h 661040"/>
                <a:gd name="connsiteX6" fmla="*/ 298186 w 660372"/>
                <a:gd name="connsiteY6" fmla="*/ 175744 h 661040"/>
                <a:gd name="connsiteX7" fmla="*/ 262467 w 660372"/>
                <a:gd name="connsiteY7" fmla="*/ 166219 h 661040"/>
                <a:gd name="connsiteX8" fmla="*/ 221986 w 660372"/>
                <a:gd name="connsiteY8" fmla="*/ 247181 h 661040"/>
                <a:gd name="connsiteX9" fmla="*/ 136261 w 660372"/>
                <a:gd name="connsiteY9" fmla="*/ 242419 h 661040"/>
                <a:gd name="connsiteX10" fmla="*/ 219605 w 660372"/>
                <a:gd name="connsiteY10" fmla="*/ 299569 h 661040"/>
                <a:gd name="connsiteX11" fmla="*/ 295805 w 660372"/>
                <a:gd name="connsiteY11" fmla="*/ 411488 h 661040"/>
                <a:gd name="connsiteX12" fmla="*/ 269611 w 660372"/>
                <a:gd name="connsiteY12" fmla="*/ 259088 h 661040"/>
                <a:gd name="connsiteX13" fmla="*/ 274373 w 660372"/>
                <a:gd name="connsiteY13" fmla="*/ 175744 h 661040"/>
                <a:gd name="connsiteX14" fmla="*/ 383911 w 660372"/>
                <a:gd name="connsiteY14" fmla="*/ 266231 h 661040"/>
                <a:gd name="connsiteX15" fmla="*/ 433917 w 660372"/>
                <a:gd name="connsiteY15" fmla="*/ 318619 h 661040"/>
                <a:gd name="connsiteX16" fmla="*/ 379148 w 660372"/>
                <a:gd name="connsiteY16" fmla="*/ 182888 h 661040"/>
                <a:gd name="connsiteX17" fmla="*/ 393436 w 660372"/>
                <a:gd name="connsiteY17" fmla="*/ 132881 h 661040"/>
                <a:gd name="connsiteX18" fmla="*/ 660136 w 660372"/>
                <a:gd name="connsiteY18" fmla="*/ 556744 h 661040"/>
                <a:gd name="connsiteX19" fmla="*/ 438680 w 660372"/>
                <a:gd name="connsiteY19" fmla="*/ 390056 h 661040"/>
                <a:gd name="connsiteX20" fmla="*/ 333905 w 660372"/>
                <a:gd name="connsiteY20" fmla="*/ 301950 h 661040"/>
                <a:gd name="connsiteX21" fmla="*/ 331523 w 660372"/>
                <a:gd name="connsiteY21" fmla="*/ 416250 h 661040"/>
                <a:gd name="connsiteX22" fmla="*/ 383911 w 660372"/>
                <a:gd name="connsiteY22" fmla="*/ 513881 h 661040"/>
                <a:gd name="connsiteX23" fmla="*/ 454107 w 660372"/>
                <a:gd name="connsiteY23" fmla="*/ 582938 h 661040"/>
                <a:gd name="connsiteX24" fmla="*/ 378631 w 660372"/>
                <a:gd name="connsiteY24" fmla="*/ 658101 h 661040"/>
                <a:gd name="connsiteX25" fmla="*/ 277375 w 660372"/>
                <a:gd name="connsiteY25" fmla="*/ 603436 h 661040"/>
                <a:gd name="connsiteX26" fmla="*/ 307711 w 660372"/>
                <a:gd name="connsiteY26" fmla="*/ 494831 h 661040"/>
                <a:gd name="connsiteX27" fmla="*/ 81492 w 660372"/>
                <a:gd name="connsiteY27" fmla="*/ 244800 h 661040"/>
                <a:gd name="connsiteX28" fmla="*/ 45773 w 660372"/>
                <a:gd name="connsiteY28" fmla="*/ 159075 h 661040"/>
                <a:gd name="connsiteX29" fmla="*/ 530 w 660372"/>
                <a:gd name="connsiteY29" fmla="*/ 99544 h 661040"/>
                <a:gd name="connsiteX0" fmla="*/ 530 w 660536"/>
                <a:gd name="connsiteY0" fmla="*/ 99544 h 661040"/>
                <a:gd name="connsiteX1" fmla="*/ 79111 w 660536"/>
                <a:gd name="connsiteY1" fmla="*/ 94781 h 661040"/>
                <a:gd name="connsiteX2" fmla="*/ 188648 w 660536"/>
                <a:gd name="connsiteY2" fmla="*/ 132881 h 661040"/>
                <a:gd name="connsiteX3" fmla="*/ 269611 w 660536"/>
                <a:gd name="connsiteY3" fmla="*/ 32869 h 661040"/>
                <a:gd name="connsiteX4" fmla="*/ 367242 w 660536"/>
                <a:gd name="connsiteY4" fmla="*/ 6675 h 661040"/>
                <a:gd name="connsiteX5" fmla="*/ 376767 w 660536"/>
                <a:gd name="connsiteY5" fmla="*/ 149550 h 661040"/>
                <a:gd name="connsiteX6" fmla="*/ 298186 w 660536"/>
                <a:gd name="connsiteY6" fmla="*/ 175744 h 661040"/>
                <a:gd name="connsiteX7" fmla="*/ 262467 w 660536"/>
                <a:gd name="connsiteY7" fmla="*/ 166219 h 661040"/>
                <a:gd name="connsiteX8" fmla="*/ 221986 w 660536"/>
                <a:gd name="connsiteY8" fmla="*/ 247181 h 661040"/>
                <a:gd name="connsiteX9" fmla="*/ 136261 w 660536"/>
                <a:gd name="connsiteY9" fmla="*/ 242419 h 661040"/>
                <a:gd name="connsiteX10" fmla="*/ 219605 w 660536"/>
                <a:gd name="connsiteY10" fmla="*/ 299569 h 661040"/>
                <a:gd name="connsiteX11" fmla="*/ 295805 w 660536"/>
                <a:gd name="connsiteY11" fmla="*/ 411488 h 661040"/>
                <a:gd name="connsiteX12" fmla="*/ 269611 w 660536"/>
                <a:gd name="connsiteY12" fmla="*/ 259088 h 661040"/>
                <a:gd name="connsiteX13" fmla="*/ 274373 w 660536"/>
                <a:gd name="connsiteY13" fmla="*/ 175744 h 661040"/>
                <a:gd name="connsiteX14" fmla="*/ 383911 w 660536"/>
                <a:gd name="connsiteY14" fmla="*/ 266231 h 661040"/>
                <a:gd name="connsiteX15" fmla="*/ 433917 w 660536"/>
                <a:gd name="connsiteY15" fmla="*/ 318619 h 661040"/>
                <a:gd name="connsiteX16" fmla="*/ 379148 w 660536"/>
                <a:gd name="connsiteY16" fmla="*/ 182888 h 661040"/>
                <a:gd name="connsiteX17" fmla="*/ 660136 w 660536"/>
                <a:gd name="connsiteY17" fmla="*/ 556744 h 661040"/>
                <a:gd name="connsiteX18" fmla="*/ 438680 w 660536"/>
                <a:gd name="connsiteY18" fmla="*/ 390056 h 661040"/>
                <a:gd name="connsiteX19" fmla="*/ 333905 w 660536"/>
                <a:gd name="connsiteY19" fmla="*/ 301950 h 661040"/>
                <a:gd name="connsiteX20" fmla="*/ 331523 w 660536"/>
                <a:gd name="connsiteY20" fmla="*/ 416250 h 661040"/>
                <a:gd name="connsiteX21" fmla="*/ 383911 w 660536"/>
                <a:gd name="connsiteY21" fmla="*/ 513881 h 661040"/>
                <a:gd name="connsiteX22" fmla="*/ 454107 w 660536"/>
                <a:gd name="connsiteY22" fmla="*/ 582938 h 661040"/>
                <a:gd name="connsiteX23" fmla="*/ 378631 w 660536"/>
                <a:gd name="connsiteY23" fmla="*/ 658101 h 661040"/>
                <a:gd name="connsiteX24" fmla="*/ 277375 w 660536"/>
                <a:gd name="connsiteY24" fmla="*/ 603436 h 661040"/>
                <a:gd name="connsiteX25" fmla="*/ 307711 w 660536"/>
                <a:gd name="connsiteY25" fmla="*/ 494831 h 661040"/>
                <a:gd name="connsiteX26" fmla="*/ 81492 w 660536"/>
                <a:gd name="connsiteY26" fmla="*/ 244800 h 661040"/>
                <a:gd name="connsiteX27" fmla="*/ 45773 w 660536"/>
                <a:gd name="connsiteY27" fmla="*/ 159075 h 661040"/>
                <a:gd name="connsiteX28" fmla="*/ 530 w 660536"/>
                <a:gd name="connsiteY28" fmla="*/ 99544 h 661040"/>
                <a:gd name="connsiteX0" fmla="*/ 530 w 660138"/>
                <a:gd name="connsiteY0" fmla="*/ 99544 h 661040"/>
                <a:gd name="connsiteX1" fmla="*/ 79111 w 660138"/>
                <a:gd name="connsiteY1" fmla="*/ 94781 h 661040"/>
                <a:gd name="connsiteX2" fmla="*/ 188648 w 660138"/>
                <a:gd name="connsiteY2" fmla="*/ 132881 h 661040"/>
                <a:gd name="connsiteX3" fmla="*/ 269611 w 660138"/>
                <a:gd name="connsiteY3" fmla="*/ 32869 h 661040"/>
                <a:gd name="connsiteX4" fmla="*/ 367242 w 660138"/>
                <a:gd name="connsiteY4" fmla="*/ 6675 h 661040"/>
                <a:gd name="connsiteX5" fmla="*/ 376767 w 660138"/>
                <a:gd name="connsiteY5" fmla="*/ 149550 h 661040"/>
                <a:gd name="connsiteX6" fmla="*/ 298186 w 660138"/>
                <a:gd name="connsiteY6" fmla="*/ 175744 h 661040"/>
                <a:gd name="connsiteX7" fmla="*/ 262467 w 660138"/>
                <a:gd name="connsiteY7" fmla="*/ 166219 h 661040"/>
                <a:gd name="connsiteX8" fmla="*/ 221986 w 660138"/>
                <a:gd name="connsiteY8" fmla="*/ 247181 h 661040"/>
                <a:gd name="connsiteX9" fmla="*/ 136261 w 660138"/>
                <a:gd name="connsiteY9" fmla="*/ 242419 h 661040"/>
                <a:gd name="connsiteX10" fmla="*/ 219605 w 660138"/>
                <a:gd name="connsiteY10" fmla="*/ 299569 h 661040"/>
                <a:gd name="connsiteX11" fmla="*/ 295805 w 660138"/>
                <a:gd name="connsiteY11" fmla="*/ 411488 h 661040"/>
                <a:gd name="connsiteX12" fmla="*/ 269611 w 660138"/>
                <a:gd name="connsiteY12" fmla="*/ 259088 h 661040"/>
                <a:gd name="connsiteX13" fmla="*/ 274373 w 660138"/>
                <a:gd name="connsiteY13" fmla="*/ 175744 h 661040"/>
                <a:gd name="connsiteX14" fmla="*/ 383911 w 660138"/>
                <a:gd name="connsiteY14" fmla="*/ 266231 h 661040"/>
                <a:gd name="connsiteX15" fmla="*/ 433917 w 660138"/>
                <a:gd name="connsiteY15" fmla="*/ 318619 h 661040"/>
                <a:gd name="connsiteX16" fmla="*/ 660136 w 660138"/>
                <a:gd name="connsiteY16" fmla="*/ 556744 h 661040"/>
                <a:gd name="connsiteX17" fmla="*/ 438680 w 660138"/>
                <a:gd name="connsiteY17" fmla="*/ 390056 h 661040"/>
                <a:gd name="connsiteX18" fmla="*/ 333905 w 660138"/>
                <a:gd name="connsiteY18" fmla="*/ 301950 h 661040"/>
                <a:gd name="connsiteX19" fmla="*/ 331523 w 660138"/>
                <a:gd name="connsiteY19" fmla="*/ 416250 h 661040"/>
                <a:gd name="connsiteX20" fmla="*/ 383911 w 660138"/>
                <a:gd name="connsiteY20" fmla="*/ 513881 h 661040"/>
                <a:gd name="connsiteX21" fmla="*/ 454107 w 660138"/>
                <a:gd name="connsiteY21" fmla="*/ 582938 h 661040"/>
                <a:gd name="connsiteX22" fmla="*/ 378631 w 660138"/>
                <a:gd name="connsiteY22" fmla="*/ 658101 h 661040"/>
                <a:gd name="connsiteX23" fmla="*/ 277375 w 660138"/>
                <a:gd name="connsiteY23" fmla="*/ 603436 h 661040"/>
                <a:gd name="connsiteX24" fmla="*/ 307711 w 660138"/>
                <a:gd name="connsiteY24" fmla="*/ 494831 h 661040"/>
                <a:gd name="connsiteX25" fmla="*/ 81492 w 660138"/>
                <a:gd name="connsiteY25" fmla="*/ 244800 h 661040"/>
                <a:gd name="connsiteX26" fmla="*/ 45773 w 660138"/>
                <a:gd name="connsiteY26" fmla="*/ 159075 h 661040"/>
                <a:gd name="connsiteX27" fmla="*/ 530 w 660138"/>
                <a:gd name="connsiteY27" fmla="*/ 99544 h 661040"/>
                <a:gd name="connsiteX0" fmla="*/ 530 w 660138"/>
                <a:gd name="connsiteY0" fmla="*/ 99544 h 661040"/>
                <a:gd name="connsiteX1" fmla="*/ 79111 w 660138"/>
                <a:gd name="connsiteY1" fmla="*/ 94781 h 661040"/>
                <a:gd name="connsiteX2" fmla="*/ 188648 w 660138"/>
                <a:gd name="connsiteY2" fmla="*/ 132881 h 661040"/>
                <a:gd name="connsiteX3" fmla="*/ 269611 w 660138"/>
                <a:gd name="connsiteY3" fmla="*/ 32869 h 661040"/>
                <a:gd name="connsiteX4" fmla="*/ 367242 w 660138"/>
                <a:gd name="connsiteY4" fmla="*/ 6675 h 661040"/>
                <a:gd name="connsiteX5" fmla="*/ 376767 w 660138"/>
                <a:gd name="connsiteY5" fmla="*/ 149550 h 661040"/>
                <a:gd name="connsiteX6" fmla="*/ 298186 w 660138"/>
                <a:gd name="connsiteY6" fmla="*/ 175744 h 661040"/>
                <a:gd name="connsiteX7" fmla="*/ 262467 w 660138"/>
                <a:gd name="connsiteY7" fmla="*/ 166219 h 661040"/>
                <a:gd name="connsiteX8" fmla="*/ 221986 w 660138"/>
                <a:gd name="connsiteY8" fmla="*/ 247181 h 661040"/>
                <a:gd name="connsiteX9" fmla="*/ 136261 w 660138"/>
                <a:gd name="connsiteY9" fmla="*/ 242419 h 661040"/>
                <a:gd name="connsiteX10" fmla="*/ 219605 w 660138"/>
                <a:gd name="connsiteY10" fmla="*/ 299569 h 661040"/>
                <a:gd name="connsiteX11" fmla="*/ 295805 w 660138"/>
                <a:gd name="connsiteY11" fmla="*/ 411488 h 661040"/>
                <a:gd name="connsiteX12" fmla="*/ 269611 w 660138"/>
                <a:gd name="connsiteY12" fmla="*/ 259088 h 661040"/>
                <a:gd name="connsiteX13" fmla="*/ 274373 w 660138"/>
                <a:gd name="connsiteY13" fmla="*/ 175744 h 661040"/>
                <a:gd name="connsiteX14" fmla="*/ 433917 w 660138"/>
                <a:gd name="connsiteY14" fmla="*/ 318619 h 661040"/>
                <a:gd name="connsiteX15" fmla="*/ 660136 w 660138"/>
                <a:gd name="connsiteY15" fmla="*/ 556744 h 661040"/>
                <a:gd name="connsiteX16" fmla="*/ 438680 w 660138"/>
                <a:gd name="connsiteY16" fmla="*/ 390056 h 661040"/>
                <a:gd name="connsiteX17" fmla="*/ 333905 w 660138"/>
                <a:gd name="connsiteY17" fmla="*/ 301950 h 661040"/>
                <a:gd name="connsiteX18" fmla="*/ 331523 w 660138"/>
                <a:gd name="connsiteY18" fmla="*/ 416250 h 661040"/>
                <a:gd name="connsiteX19" fmla="*/ 383911 w 660138"/>
                <a:gd name="connsiteY19" fmla="*/ 513881 h 661040"/>
                <a:gd name="connsiteX20" fmla="*/ 454107 w 660138"/>
                <a:gd name="connsiteY20" fmla="*/ 582938 h 661040"/>
                <a:gd name="connsiteX21" fmla="*/ 378631 w 660138"/>
                <a:gd name="connsiteY21" fmla="*/ 658101 h 661040"/>
                <a:gd name="connsiteX22" fmla="*/ 277375 w 660138"/>
                <a:gd name="connsiteY22" fmla="*/ 603436 h 661040"/>
                <a:gd name="connsiteX23" fmla="*/ 307711 w 660138"/>
                <a:gd name="connsiteY23" fmla="*/ 494831 h 661040"/>
                <a:gd name="connsiteX24" fmla="*/ 81492 w 660138"/>
                <a:gd name="connsiteY24" fmla="*/ 244800 h 661040"/>
                <a:gd name="connsiteX25" fmla="*/ 45773 w 660138"/>
                <a:gd name="connsiteY25" fmla="*/ 159075 h 661040"/>
                <a:gd name="connsiteX26" fmla="*/ 530 w 660138"/>
                <a:gd name="connsiteY26" fmla="*/ 99544 h 661040"/>
                <a:gd name="connsiteX0" fmla="*/ 530 w 662763"/>
                <a:gd name="connsiteY0" fmla="*/ 99544 h 661040"/>
                <a:gd name="connsiteX1" fmla="*/ 79111 w 662763"/>
                <a:gd name="connsiteY1" fmla="*/ 94781 h 661040"/>
                <a:gd name="connsiteX2" fmla="*/ 188648 w 662763"/>
                <a:gd name="connsiteY2" fmla="*/ 132881 h 661040"/>
                <a:gd name="connsiteX3" fmla="*/ 269611 w 662763"/>
                <a:gd name="connsiteY3" fmla="*/ 32869 h 661040"/>
                <a:gd name="connsiteX4" fmla="*/ 367242 w 662763"/>
                <a:gd name="connsiteY4" fmla="*/ 6675 h 661040"/>
                <a:gd name="connsiteX5" fmla="*/ 376767 w 662763"/>
                <a:gd name="connsiteY5" fmla="*/ 149550 h 661040"/>
                <a:gd name="connsiteX6" fmla="*/ 298186 w 662763"/>
                <a:gd name="connsiteY6" fmla="*/ 175744 h 661040"/>
                <a:gd name="connsiteX7" fmla="*/ 262467 w 662763"/>
                <a:gd name="connsiteY7" fmla="*/ 166219 h 661040"/>
                <a:gd name="connsiteX8" fmla="*/ 221986 w 662763"/>
                <a:gd name="connsiteY8" fmla="*/ 247181 h 661040"/>
                <a:gd name="connsiteX9" fmla="*/ 136261 w 662763"/>
                <a:gd name="connsiteY9" fmla="*/ 242419 h 661040"/>
                <a:gd name="connsiteX10" fmla="*/ 219605 w 662763"/>
                <a:gd name="connsiteY10" fmla="*/ 299569 h 661040"/>
                <a:gd name="connsiteX11" fmla="*/ 295805 w 662763"/>
                <a:gd name="connsiteY11" fmla="*/ 411488 h 661040"/>
                <a:gd name="connsiteX12" fmla="*/ 269611 w 662763"/>
                <a:gd name="connsiteY12" fmla="*/ 259088 h 661040"/>
                <a:gd name="connsiteX13" fmla="*/ 274373 w 662763"/>
                <a:gd name="connsiteY13" fmla="*/ 175744 h 661040"/>
                <a:gd name="connsiteX14" fmla="*/ 660136 w 662763"/>
                <a:gd name="connsiteY14" fmla="*/ 556744 h 661040"/>
                <a:gd name="connsiteX15" fmla="*/ 438680 w 662763"/>
                <a:gd name="connsiteY15" fmla="*/ 390056 h 661040"/>
                <a:gd name="connsiteX16" fmla="*/ 333905 w 662763"/>
                <a:gd name="connsiteY16" fmla="*/ 301950 h 661040"/>
                <a:gd name="connsiteX17" fmla="*/ 331523 w 662763"/>
                <a:gd name="connsiteY17" fmla="*/ 416250 h 661040"/>
                <a:gd name="connsiteX18" fmla="*/ 383911 w 662763"/>
                <a:gd name="connsiteY18" fmla="*/ 513881 h 661040"/>
                <a:gd name="connsiteX19" fmla="*/ 454107 w 662763"/>
                <a:gd name="connsiteY19" fmla="*/ 582938 h 661040"/>
                <a:gd name="connsiteX20" fmla="*/ 378631 w 662763"/>
                <a:gd name="connsiteY20" fmla="*/ 658101 h 661040"/>
                <a:gd name="connsiteX21" fmla="*/ 277375 w 662763"/>
                <a:gd name="connsiteY21" fmla="*/ 603436 h 661040"/>
                <a:gd name="connsiteX22" fmla="*/ 307711 w 662763"/>
                <a:gd name="connsiteY22" fmla="*/ 494831 h 661040"/>
                <a:gd name="connsiteX23" fmla="*/ 81492 w 662763"/>
                <a:gd name="connsiteY23" fmla="*/ 244800 h 661040"/>
                <a:gd name="connsiteX24" fmla="*/ 45773 w 662763"/>
                <a:gd name="connsiteY24" fmla="*/ 159075 h 661040"/>
                <a:gd name="connsiteX25" fmla="*/ 530 w 662763"/>
                <a:gd name="connsiteY25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269611 w 454495"/>
                <a:gd name="connsiteY12" fmla="*/ 259088 h 661040"/>
                <a:gd name="connsiteX13" fmla="*/ 274373 w 454495"/>
                <a:gd name="connsiteY13" fmla="*/ 175744 h 661040"/>
                <a:gd name="connsiteX14" fmla="*/ 438680 w 454495"/>
                <a:gd name="connsiteY14" fmla="*/ 390056 h 661040"/>
                <a:gd name="connsiteX15" fmla="*/ 333905 w 454495"/>
                <a:gd name="connsiteY15" fmla="*/ 301950 h 661040"/>
                <a:gd name="connsiteX16" fmla="*/ 331523 w 454495"/>
                <a:gd name="connsiteY16" fmla="*/ 416250 h 661040"/>
                <a:gd name="connsiteX17" fmla="*/ 383911 w 454495"/>
                <a:gd name="connsiteY17" fmla="*/ 513881 h 661040"/>
                <a:gd name="connsiteX18" fmla="*/ 454107 w 454495"/>
                <a:gd name="connsiteY18" fmla="*/ 582938 h 661040"/>
                <a:gd name="connsiteX19" fmla="*/ 378631 w 454495"/>
                <a:gd name="connsiteY19" fmla="*/ 658101 h 661040"/>
                <a:gd name="connsiteX20" fmla="*/ 277375 w 454495"/>
                <a:gd name="connsiteY20" fmla="*/ 603436 h 661040"/>
                <a:gd name="connsiteX21" fmla="*/ 307711 w 454495"/>
                <a:gd name="connsiteY21" fmla="*/ 494831 h 661040"/>
                <a:gd name="connsiteX22" fmla="*/ 81492 w 454495"/>
                <a:gd name="connsiteY22" fmla="*/ 244800 h 661040"/>
                <a:gd name="connsiteX23" fmla="*/ 45773 w 454495"/>
                <a:gd name="connsiteY23" fmla="*/ 159075 h 661040"/>
                <a:gd name="connsiteX24" fmla="*/ 530 w 454495"/>
                <a:gd name="connsiteY24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269611 w 454495"/>
                <a:gd name="connsiteY12" fmla="*/ 259088 h 661040"/>
                <a:gd name="connsiteX13" fmla="*/ 274373 w 454495"/>
                <a:gd name="connsiteY13" fmla="*/ 175744 h 661040"/>
                <a:gd name="connsiteX14" fmla="*/ 333905 w 454495"/>
                <a:gd name="connsiteY14" fmla="*/ 301950 h 661040"/>
                <a:gd name="connsiteX15" fmla="*/ 331523 w 454495"/>
                <a:gd name="connsiteY15" fmla="*/ 416250 h 661040"/>
                <a:gd name="connsiteX16" fmla="*/ 383911 w 454495"/>
                <a:gd name="connsiteY16" fmla="*/ 513881 h 661040"/>
                <a:gd name="connsiteX17" fmla="*/ 454107 w 454495"/>
                <a:gd name="connsiteY17" fmla="*/ 582938 h 661040"/>
                <a:gd name="connsiteX18" fmla="*/ 378631 w 454495"/>
                <a:gd name="connsiteY18" fmla="*/ 658101 h 661040"/>
                <a:gd name="connsiteX19" fmla="*/ 277375 w 454495"/>
                <a:gd name="connsiteY19" fmla="*/ 603436 h 661040"/>
                <a:gd name="connsiteX20" fmla="*/ 307711 w 454495"/>
                <a:gd name="connsiteY20" fmla="*/ 494831 h 661040"/>
                <a:gd name="connsiteX21" fmla="*/ 81492 w 454495"/>
                <a:gd name="connsiteY21" fmla="*/ 244800 h 661040"/>
                <a:gd name="connsiteX22" fmla="*/ 45773 w 454495"/>
                <a:gd name="connsiteY22" fmla="*/ 159075 h 661040"/>
                <a:gd name="connsiteX23" fmla="*/ 530 w 454495"/>
                <a:gd name="connsiteY23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269611 w 454495"/>
                <a:gd name="connsiteY12" fmla="*/ 259088 h 661040"/>
                <a:gd name="connsiteX13" fmla="*/ 274373 w 454495"/>
                <a:gd name="connsiteY13" fmla="*/ 175744 h 661040"/>
                <a:gd name="connsiteX14" fmla="*/ 331523 w 454495"/>
                <a:gd name="connsiteY14" fmla="*/ 416250 h 661040"/>
                <a:gd name="connsiteX15" fmla="*/ 383911 w 454495"/>
                <a:gd name="connsiteY15" fmla="*/ 513881 h 661040"/>
                <a:gd name="connsiteX16" fmla="*/ 454107 w 454495"/>
                <a:gd name="connsiteY16" fmla="*/ 582938 h 661040"/>
                <a:gd name="connsiteX17" fmla="*/ 378631 w 454495"/>
                <a:gd name="connsiteY17" fmla="*/ 658101 h 661040"/>
                <a:gd name="connsiteX18" fmla="*/ 277375 w 454495"/>
                <a:gd name="connsiteY18" fmla="*/ 603436 h 661040"/>
                <a:gd name="connsiteX19" fmla="*/ 307711 w 454495"/>
                <a:gd name="connsiteY19" fmla="*/ 494831 h 661040"/>
                <a:gd name="connsiteX20" fmla="*/ 81492 w 454495"/>
                <a:gd name="connsiteY20" fmla="*/ 244800 h 661040"/>
                <a:gd name="connsiteX21" fmla="*/ 45773 w 454495"/>
                <a:gd name="connsiteY21" fmla="*/ 159075 h 661040"/>
                <a:gd name="connsiteX22" fmla="*/ 530 w 454495"/>
                <a:gd name="connsiteY22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269611 w 454495"/>
                <a:gd name="connsiteY12" fmla="*/ 259088 h 661040"/>
                <a:gd name="connsiteX13" fmla="*/ 331523 w 454495"/>
                <a:gd name="connsiteY13" fmla="*/ 416250 h 661040"/>
                <a:gd name="connsiteX14" fmla="*/ 383911 w 454495"/>
                <a:gd name="connsiteY14" fmla="*/ 513881 h 661040"/>
                <a:gd name="connsiteX15" fmla="*/ 454107 w 454495"/>
                <a:gd name="connsiteY15" fmla="*/ 582938 h 661040"/>
                <a:gd name="connsiteX16" fmla="*/ 378631 w 454495"/>
                <a:gd name="connsiteY16" fmla="*/ 658101 h 661040"/>
                <a:gd name="connsiteX17" fmla="*/ 277375 w 454495"/>
                <a:gd name="connsiteY17" fmla="*/ 603436 h 661040"/>
                <a:gd name="connsiteX18" fmla="*/ 307711 w 454495"/>
                <a:gd name="connsiteY18" fmla="*/ 494831 h 661040"/>
                <a:gd name="connsiteX19" fmla="*/ 81492 w 454495"/>
                <a:gd name="connsiteY19" fmla="*/ 244800 h 661040"/>
                <a:gd name="connsiteX20" fmla="*/ 45773 w 454495"/>
                <a:gd name="connsiteY20" fmla="*/ 159075 h 661040"/>
                <a:gd name="connsiteX21" fmla="*/ 530 w 454495"/>
                <a:gd name="connsiteY21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331523 w 454495"/>
                <a:gd name="connsiteY12" fmla="*/ 416250 h 661040"/>
                <a:gd name="connsiteX13" fmla="*/ 383911 w 454495"/>
                <a:gd name="connsiteY13" fmla="*/ 513881 h 661040"/>
                <a:gd name="connsiteX14" fmla="*/ 454107 w 454495"/>
                <a:gd name="connsiteY14" fmla="*/ 582938 h 661040"/>
                <a:gd name="connsiteX15" fmla="*/ 378631 w 454495"/>
                <a:gd name="connsiteY15" fmla="*/ 658101 h 661040"/>
                <a:gd name="connsiteX16" fmla="*/ 277375 w 454495"/>
                <a:gd name="connsiteY16" fmla="*/ 603436 h 661040"/>
                <a:gd name="connsiteX17" fmla="*/ 307711 w 454495"/>
                <a:gd name="connsiteY17" fmla="*/ 494831 h 661040"/>
                <a:gd name="connsiteX18" fmla="*/ 81492 w 454495"/>
                <a:gd name="connsiteY18" fmla="*/ 244800 h 661040"/>
                <a:gd name="connsiteX19" fmla="*/ 45773 w 454495"/>
                <a:gd name="connsiteY19" fmla="*/ 159075 h 661040"/>
                <a:gd name="connsiteX20" fmla="*/ 530 w 454495"/>
                <a:gd name="connsiteY20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383911 w 454495"/>
                <a:gd name="connsiteY12" fmla="*/ 513881 h 661040"/>
                <a:gd name="connsiteX13" fmla="*/ 454107 w 454495"/>
                <a:gd name="connsiteY13" fmla="*/ 582938 h 661040"/>
                <a:gd name="connsiteX14" fmla="*/ 378631 w 454495"/>
                <a:gd name="connsiteY14" fmla="*/ 658101 h 661040"/>
                <a:gd name="connsiteX15" fmla="*/ 277375 w 454495"/>
                <a:gd name="connsiteY15" fmla="*/ 603436 h 661040"/>
                <a:gd name="connsiteX16" fmla="*/ 307711 w 454495"/>
                <a:gd name="connsiteY16" fmla="*/ 494831 h 661040"/>
                <a:gd name="connsiteX17" fmla="*/ 81492 w 454495"/>
                <a:gd name="connsiteY17" fmla="*/ 244800 h 661040"/>
                <a:gd name="connsiteX18" fmla="*/ 45773 w 454495"/>
                <a:gd name="connsiteY18" fmla="*/ 159075 h 661040"/>
                <a:gd name="connsiteX19" fmla="*/ 530 w 454495"/>
                <a:gd name="connsiteY19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313505 w 454495"/>
                <a:gd name="connsiteY12" fmla="*/ 420559 h 661040"/>
                <a:gd name="connsiteX13" fmla="*/ 383911 w 454495"/>
                <a:gd name="connsiteY13" fmla="*/ 513881 h 661040"/>
                <a:gd name="connsiteX14" fmla="*/ 454107 w 454495"/>
                <a:gd name="connsiteY14" fmla="*/ 582938 h 661040"/>
                <a:gd name="connsiteX15" fmla="*/ 378631 w 454495"/>
                <a:gd name="connsiteY15" fmla="*/ 658101 h 661040"/>
                <a:gd name="connsiteX16" fmla="*/ 277375 w 454495"/>
                <a:gd name="connsiteY16" fmla="*/ 603436 h 661040"/>
                <a:gd name="connsiteX17" fmla="*/ 307711 w 454495"/>
                <a:gd name="connsiteY17" fmla="*/ 494831 h 661040"/>
                <a:gd name="connsiteX18" fmla="*/ 81492 w 454495"/>
                <a:gd name="connsiteY18" fmla="*/ 244800 h 661040"/>
                <a:gd name="connsiteX19" fmla="*/ 45773 w 454495"/>
                <a:gd name="connsiteY19" fmla="*/ 159075 h 661040"/>
                <a:gd name="connsiteX20" fmla="*/ 530 w 454495"/>
                <a:gd name="connsiteY20" fmla="*/ 99544 h 661040"/>
                <a:gd name="connsiteX0" fmla="*/ 530 w 392043"/>
                <a:gd name="connsiteY0" fmla="*/ 99544 h 662208"/>
                <a:gd name="connsiteX1" fmla="*/ 79111 w 392043"/>
                <a:gd name="connsiteY1" fmla="*/ 94781 h 662208"/>
                <a:gd name="connsiteX2" fmla="*/ 188648 w 392043"/>
                <a:gd name="connsiteY2" fmla="*/ 132881 h 662208"/>
                <a:gd name="connsiteX3" fmla="*/ 269611 w 392043"/>
                <a:gd name="connsiteY3" fmla="*/ 32869 h 662208"/>
                <a:gd name="connsiteX4" fmla="*/ 367242 w 392043"/>
                <a:gd name="connsiteY4" fmla="*/ 6675 h 662208"/>
                <a:gd name="connsiteX5" fmla="*/ 376767 w 392043"/>
                <a:gd name="connsiteY5" fmla="*/ 149550 h 662208"/>
                <a:gd name="connsiteX6" fmla="*/ 298186 w 392043"/>
                <a:gd name="connsiteY6" fmla="*/ 175744 h 662208"/>
                <a:gd name="connsiteX7" fmla="*/ 262467 w 392043"/>
                <a:gd name="connsiteY7" fmla="*/ 166219 h 662208"/>
                <a:gd name="connsiteX8" fmla="*/ 221986 w 392043"/>
                <a:gd name="connsiteY8" fmla="*/ 247181 h 662208"/>
                <a:gd name="connsiteX9" fmla="*/ 136261 w 392043"/>
                <a:gd name="connsiteY9" fmla="*/ 242419 h 662208"/>
                <a:gd name="connsiteX10" fmla="*/ 219605 w 392043"/>
                <a:gd name="connsiteY10" fmla="*/ 299569 h 662208"/>
                <a:gd name="connsiteX11" fmla="*/ 295805 w 392043"/>
                <a:gd name="connsiteY11" fmla="*/ 411488 h 662208"/>
                <a:gd name="connsiteX12" fmla="*/ 313505 w 392043"/>
                <a:gd name="connsiteY12" fmla="*/ 420559 h 662208"/>
                <a:gd name="connsiteX13" fmla="*/ 383911 w 392043"/>
                <a:gd name="connsiteY13" fmla="*/ 513881 h 662208"/>
                <a:gd name="connsiteX14" fmla="*/ 378631 w 392043"/>
                <a:gd name="connsiteY14" fmla="*/ 658101 h 662208"/>
                <a:gd name="connsiteX15" fmla="*/ 277375 w 392043"/>
                <a:gd name="connsiteY15" fmla="*/ 603436 h 662208"/>
                <a:gd name="connsiteX16" fmla="*/ 307711 w 392043"/>
                <a:gd name="connsiteY16" fmla="*/ 494831 h 662208"/>
                <a:gd name="connsiteX17" fmla="*/ 81492 w 392043"/>
                <a:gd name="connsiteY17" fmla="*/ 244800 h 662208"/>
                <a:gd name="connsiteX18" fmla="*/ 45773 w 392043"/>
                <a:gd name="connsiteY18" fmla="*/ 159075 h 662208"/>
                <a:gd name="connsiteX19" fmla="*/ 530 w 392043"/>
                <a:gd name="connsiteY19" fmla="*/ 99544 h 662208"/>
                <a:gd name="connsiteX0" fmla="*/ 530 w 383532"/>
                <a:gd name="connsiteY0" fmla="*/ 99544 h 668376"/>
                <a:gd name="connsiteX1" fmla="*/ 79111 w 383532"/>
                <a:gd name="connsiteY1" fmla="*/ 94781 h 668376"/>
                <a:gd name="connsiteX2" fmla="*/ 188648 w 383532"/>
                <a:gd name="connsiteY2" fmla="*/ 132881 h 668376"/>
                <a:gd name="connsiteX3" fmla="*/ 269611 w 383532"/>
                <a:gd name="connsiteY3" fmla="*/ 32869 h 668376"/>
                <a:gd name="connsiteX4" fmla="*/ 367242 w 383532"/>
                <a:gd name="connsiteY4" fmla="*/ 6675 h 668376"/>
                <a:gd name="connsiteX5" fmla="*/ 376767 w 383532"/>
                <a:gd name="connsiteY5" fmla="*/ 149550 h 668376"/>
                <a:gd name="connsiteX6" fmla="*/ 298186 w 383532"/>
                <a:gd name="connsiteY6" fmla="*/ 175744 h 668376"/>
                <a:gd name="connsiteX7" fmla="*/ 262467 w 383532"/>
                <a:gd name="connsiteY7" fmla="*/ 166219 h 668376"/>
                <a:gd name="connsiteX8" fmla="*/ 221986 w 383532"/>
                <a:gd name="connsiteY8" fmla="*/ 247181 h 668376"/>
                <a:gd name="connsiteX9" fmla="*/ 136261 w 383532"/>
                <a:gd name="connsiteY9" fmla="*/ 242419 h 668376"/>
                <a:gd name="connsiteX10" fmla="*/ 219605 w 383532"/>
                <a:gd name="connsiteY10" fmla="*/ 299569 h 668376"/>
                <a:gd name="connsiteX11" fmla="*/ 295805 w 383532"/>
                <a:gd name="connsiteY11" fmla="*/ 411488 h 668376"/>
                <a:gd name="connsiteX12" fmla="*/ 313505 w 383532"/>
                <a:gd name="connsiteY12" fmla="*/ 420559 h 668376"/>
                <a:gd name="connsiteX13" fmla="*/ 378631 w 383532"/>
                <a:gd name="connsiteY13" fmla="*/ 658101 h 668376"/>
                <a:gd name="connsiteX14" fmla="*/ 277375 w 383532"/>
                <a:gd name="connsiteY14" fmla="*/ 603436 h 668376"/>
                <a:gd name="connsiteX15" fmla="*/ 307711 w 383532"/>
                <a:gd name="connsiteY15" fmla="*/ 494831 h 668376"/>
                <a:gd name="connsiteX16" fmla="*/ 81492 w 383532"/>
                <a:gd name="connsiteY16" fmla="*/ 244800 h 668376"/>
                <a:gd name="connsiteX17" fmla="*/ 45773 w 383532"/>
                <a:gd name="connsiteY17" fmla="*/ 159075 h 668376"/>
                <a:gd name="connsiteX18" fmla="*/ 530 w 383532"/>
                <a:gd name="connsiteY18" fmla="*/ 99544 h 668376"/>
                <a:gd name="connsiteX0" fmla="*/ 530 w 383532"/>
                <a:gd name="connsiteY0" fmla="*/ 99544 h 605045"/>
                <a:gd name="connsiteX1" fmla="*/ 79111 w 383532"/>
                <a:gd name="connsiteY1" fmla="*/ 94781 h 605045"/>
                <a:gd name="connsiteX2" fmla="*/ 188648 w 383532"/>
                <a:gd name="connsiteY2" fmla="*/ 132881 h 605045"/>
                <a:gd name="connsiteX3" fmla="*/ 269611 w 383532"/>
                <a:gd name="connsiteY3" fmla="*/ 32869 h 605045"/>
                <a:gd name="connsiteX4" fmla="*/ 367242 w 383532"/>
                <a:gd name="connsiteY4" fmla="*/ 6675 h 605045"/>
                <a:gd name="connsiteX5" fmla="*/ 376767 w 383532"/>
                <a:gd name="connsiteY5" fmla="*/ 149550 h 605045"/>
                <a:gd name="connsiteX6" fmla="*/ 298186 w 383532"/>
                <a:gd name="connsiteY6" fmla="*/ 175744 h 605045"/>
                <a:gd name="connsiteX7" fmla="*/ 262467 w 383532"/>
                <a:gd name="connsiteY7" fmla="*/ 166219 h 605045"/>
                <a:gd name="connsiteX8" fmla="*/ 221986 w 383532"/>
                <a:gd name="connsiteY8" fmla="*/ 247181 h 605045"/>
                <a:gd name="connsiteX9" fmla="*/ 136261 w 383532"/>
                <a:gd name="connsiteY9" fmla="*/ 242419 h 605045"/>
                <a:gd name="connsiteX10" fmla="*/ 219605 w 383532"/>
                <a:gd name="connsiteY10" fmla="*/ 299569 h 605045"/>
                <a:gd name="connsiteX11" fmla="*/ 295805 w 383532"/>
                <a:gd name="connsiteY11" fmla="*/ 411488 h 605045"/>
                <a:gd name="connsiteX12" fmla="*/ 313505 w 383532"/>
                <a:gd name="connsiteY12" fmla="*/ 420559 h 605045"/>
                <a:gd name="connsiteX13" fmla="*/ 277375 w 383532"/>
                <a:gd name="connsiteY13" fmla="*/ 603436 h 605045"/>
                <a:gd name="connsiteX14" fmla="*/ 307711 w 383532"/>
                <a:gd name="connsiteY14" fmla="*/ 494831 h 605045"/>
                <a:gd name="connsiteX15" fmla="*/ 81492 w 383532"/>
                <a:gd name="connsiteY15" fmla="*/ 244800 h 605045"/>
                <a:gd name="connsiteX16" fmla="*/ 45773 w 383532"/>
                <a:gd name="connsiteY16" fmla="*/ 159075 h 605045"/>
                <a:gd name="connsiteX17" fmla="*/ 530 w 383532"/>
                <a:gd name="connsiteY17" fmla="*/ 99544 h 605045"/>
                <a:gd name="connsiteX0" fmla="*/ 530 w 383532"/>
                <a:gd name="connsiteY0" fmla="*/ 99544 h 500673"/>
                <a:gd name="connsiteX1" fmla="*/ 79111 w 383532"/>
                <a:gd name="connsiteY1" fmla="*/ 94781 h 500673"/>
                <a:gd name="connsiteX2" fmla="*/ 188648 w 383532"/>
                <a:gd name="connsiteY2" fmla="*/ 132881 h 500673"/>
                <a:gd name="connsiteX3" fmla="*/ 269611 w 383532"/>
                <a:gd name="connsiteY3" fmla="*/ 32869 h 500673"/>
                <a:gd name="connsiteX4" fmla="*/ 367242 w 383532"/>
                <a:gd name="connsiteY4" fmla="*/ 6675 h 500673"/>
                <a:gd name="connsiteX5" fmla="*/ 376767 w 383532"/>
                <a:gd name="connsiteY5" fmla="*/ 149550 h 500673"/>
                <a:gd name="connsiteX6" fmla="*/ 298186 w 383532"/>
                <a:gd name="connsiteY6" fmla="*/ 175744 h 500673"/>
                <a:gd name="connsiteX7" fmla="*/ 262467 w 383532"/>
                <a:gd name="connsiteY7" fmla="*/ 166219 h 500673"/>
                <a:gd name="connsiteX8" fmla="*/ 221986 w 383532"/>
                <a:gd name="connsiteY8" fmla="*/ 247181 h 500673"/>
                <a:gd name="connsiteX9" fmla="*/ 136261 w 383532"/>
                <a:gd name="connsiteY9" fmla="*/ 242419 h 500673"/>
                <a:gd name="connsiteX10" fmla="*/ 219605 w 383532"/>
                <a:gd name="connsiteY10" fmla="*/ 299569 h 500673"/>
                <a:gd name="connsiteX11" fmla="*/ 295805 w 383532"/>
                <a:gd name="connsiteY11" fmla="*/ 411488 h 500673"/>
                <a:gd name="connsiteX12" fmla="*/ 313505 w 383532"/>
                <a:gd name="connsiteY12" fmla="*/ 420559 h 500673"/>
                <a:gd name="connsiteX13" fmla="*/ 307711 w 383532"/>
                <a:gd name="connsiteY13" fmla="*/ 494831 h 500673"/>
                <a:gd name="connsiteX14" fmla="*/ 81492 w 383532"/>
                <a:gd name="connsiteY14" fmla="*/ 244800 h 500673"/>
                <a:gd name="connsiteX15" fmla="*/ 45773 w 383532"/>
                <a:gd name="connsiteY15" fmla="*/ 159075 h 500673"/>
                <a:gd name="connsiteX16" fmla="*/ 530 w 383532"/>
                <a:gd name="connsiteY16" fmla="*/ 99544 h 500673"/>
                <a:gd name="connsiteX0" fmla="*/ 530 w 383532"/>
                <a:gd name="connsiteY0" fmla="*/ 99544 h 435215"/>
                <a:gd name="connsiteX1" fmla="*/ 79111 w 383532"/>
                <a:gd name="connsiteY1" fmla="*/ 94781 h 435215"/>
                <a:gd name="connsiteX2" fmla="*/ 188648 w 383532"/>
                <a:gd name="connsiteY2" fmla="*/ 132881 h 435215"/>
                <a:gd name="connsiteX3" fmla="*/ 269611 w 383532"/>
                <a:gd name="connsiteY3" fmla="*/ 32869 h 435215"/>
                <a:gd name="connsiteX4" fmla="*/ 367242 w 383532"/>
                <a:gd name="connsiteY4" fmla="*/ 6675 h 435215"/>
                <a:gd name="connsiteX5" fmla="*/ 376767 w 383532"/>
                <a:gd name="connsiteY5" fmla="*/ 149550 h 435215"/>
                <a:gd name="connsiteX6" fmla="*/ 298186 w 383532"/>
                <a:gd name="connsiteY6" fmla="*/ 175744 h 435215"/>
                <a:gd name="connsiteX7" fmla="*/ 262467 w 383532"/>
                <a:gd name="connsiteY7" fmla="*/ 166219 h 435215"/>
                <a:gd name="connsiteX8" fmla="*/ 221986 w 383532"/>
                <a:gd name="connsiteY8" fmla="*/ 247181 h 435215"/>
                <a:gd name="connsiteX9" fmla="*/ 136261 w 383532"/>
                <a:gd name="connsiteY9" fmla="*/ 242419 h 435215"/>
                <a:gd name="connsiteX10" fmla="*/ 219605 w 383532"/>
                <a:gd name="connsiteY10" fmla="*/ 299569 h 435215"/>
                <a:gd name="connsiteX11" fmla="*/ 295805 w 383532"/>
                <a:gd name="connsiteY11" fmla="*/ 411488 h 435215"/>
                <a:gd name="connsiteX12" fmla="*/ 313505 w 383532"/>
                <a:gd name="connsiteY12" fmla="*/ 420559 h 435215"/>
                <a:gd name="connsiteX13" fmla="*/ 81492 w 383532"/>
                <a:gd name="connsiteY13" fmla="*/ 244800 h 435215"/>
                <a:gd name="connsiteX14" fmla="*/ 45773 w 383532"/>
                <a:gd name="connsiteY14" fmla="*/ 159075 h 435215"/>
                <a:gd name="connsiteX15" fmla="*/ 530 w 383532"/>
                <a:gd name="connsiteY15" fmla="*/ 99544 h 435215"/>
                <a:gd name="connsiteX0" fmla="*/ 530 w 383532"/>
                <a:gd name="connsiteY0" fmla="*/ 99544 h 412116"/>
                <a:gd name="connsiteX1" fmla="*/ 79111 w 383532"/>
                <a:gd name="connsiteY1" fmla="*/ 94781 h 412116"/>
                <a:gd name="connsiteX2" fmla="*/ 188648 w 383532"/>
                <a:gd name="connsiteY2" fmla="*/ 132881 h 412116"/>
                <a:gd name="connsiteX3" fmla="*/ 269611 w 383532"/>
                <a:gd name="connsiteY3" fmla="*/ 32869 h 412116"/>
                <a:gd name="connsiteX4" fmla="*/ 367242 w 383532"/>
                <a:gd name="connsiteY4" fmla="*/ 6675 h 412116"/>
                <a:gd name="connsiteX5" fmla="*/ 376767 w 383532"/>
                <a:gd name="connsiteY5" fmla="*/ 149550 h 412116"/>
                <a:gd name="connsiteX6" fmla="*/ 298186 w 383532"/>
                <a:gd name="connsiteY6" fmla="*/ 175744 h 412116"/>
                <a:gd name="connsiteX7" fmla="*/ 262467 w 383532"/>
                <a:gd name="connsiteY7" fmla="*/ 166219 h 412116"/>
                <a:gd name="connsiteX8" fmla="*/ 221986 w 383532"/>
                <a:gd name="connsiteY8" fmla="*/ 247181 h 412116"/>
                <a:gd name="connsiteX9" fmla="*/ 136261 w 383532"/>
                <a:gd name="connsiteY9" fmla="*/ 242419 h 412116"/>
                <a:gd name="connsiteX10" fmla="*/ 219605 w 383532"/>
                <a:gd name="connsiteY10" fmla="*/ 299569 h 412116"/>
                <a:gd name="connsiteX11" fmla="*/ 295805 w 383532"/>
                <a:gd name="connsiteY11" fmla="*/ 411488 h 412116"/>
                <a:gd name="connsiteX12" fmla="*/ 81492 w 383532"/>
                <a:gd name="connsiteY12" fmla="*/ 244800 h 412116"/>
                <a:gd name="connsiteX13" fmla="*/ 45773 w 383532"/>
                <a:gd name="connsiteY13" fmla="*/ 159075 h 412116"/>
                <a:gd name="connsiteX14" fmla="*/ 530 w 383532"/>
                <a:gd name="connsiteY14" fmla="*/ 99544 h 412116"/>
                <a:gd name="connsiteX0" fmla="*/ 530 w 383532"/>
                <a:gd name="connsiteY0" fmla="*/ 99544 h 299572"/>
                <a:gd name="connsiteX1" fmla="*/ 79111 w 383532"/>
                <a:gd name="connsiteY1" fmla="*/ 94781 h 299572"/>
                <a:gd name="connsiteX2" fmla="*/ 188648 w 383532"/>
                <a:gd name="connsiteY2" fmla="*/ 132881 h 299572"/>
                <a:gd name="connsiteX3" fmla="*/ 269611 w 383532"/>
                <a:gd name="connsiteY3" fmla="*/ 32869 h 299572"/>
                <a:gd name="connsiteX4" fmla="*/ 367242 w 383532"/>
                <a:gd name="connsiteY4" fmla="*/ 6675 h 299572"/>
                <a:gd name="connsiteX5" fmla="*/ 376767 w 383532"/>
                <a:gd name="connsiteY5" fmla="*/ 149550 h 299572"/>
                <a:gd name="connsiteX6" fmla="*/ 298186 w 383532"/>
                <a:gd name="connsiteY6" fmla="*/ 175744 h 299572"/>
                <a:gd name="connsiteX7" fmla="*/ 262467 w 383532"/>
                <a:gd name="connsiteY7" fmla="*/ 166219 h 299572"/>
                <a:gd name="connsiteX8" fmla="*/ 221986 w 383532"/>
                <a:gd name="connsiteY8" fmla="*/ 247181 h 299572"/>
                <a:gd name="connsiteX9" fmla="*/ 136261 w 383532"/>
                <a:gd name="connsiteY9" fmla="*/ 242419 h 299572"/>
                <a:gd name="connsiteX10" fmla="*/ 219605 w 383532"/>
                <a:gd name="connsiteY10" fmla="*/ 299569 h 299572"/>
                <a:gd name="connsiteX11" fmla="*/ 81492 w 383532"/>
                <a:gd name="connsiteY11" fmla="*/ 244800 h 299572"/>
                <a:gd name="connsiteX12" fmla="*/ 45773 w 383532"/>
                <a:gd name="connsiteY12" fmla="*/ 159075 h 299572"/>
                <a:gd name="connsiteX13" fmla="*/ 530 w 383532"/>
                <a:gd name="connsiteY13" fmla="*/ 99544 h 299572"/>
                <a:gd name="connsiteX0" fmla="*/ 530 w 383532"/>
                <a:gd name="connsiteY0" fmla="*/ 99544 h 251872"/>
                <a:gd name="connsiteX1" fmla="*/ 79111 w 383532"/>
                <a:gd name="connsiteY1" fmla="*/ 94781 h 251872"/>
                <a:gd name="connsiteX2" fmla="*/ 188648 w 383532"/>
                <a:gd name="connsiteY2" fmla="*/ 132881 h 251872"/>
                <a:gd name="connsiteX3" fmla="*/ 269611 w 383532"/>
                <a:gd name="connsiteY3" fmla="*/ 32869 h 251872"/>
                <a:gd name="connsiteX4" fmla="*/ 367242 w 383532"/>
                <a:gd name="connsiteY4" fmla="*/ 6675 h 251872"/>
                <a:gd name="connsiteX5" fmla="*/ 376767 w 383532"/>
                <a:gd name="connsiteY5" fmla="*/ 149550 h 251872"/>
                <a:gd name="connsiteX6" fmla="*/ 298186 w 383532"/>
                <a:gd name="connsiteY6" fmla="*/ 175744 h 251872"/>
                <a:gd name="connsiteX7" fmla="*/ 262467 w 383532"/>
                <a:gd name="connsiteY7" fmla="*/ 166219 h 251872"/>
                <a:gd name="connsiteX8" fmla="*/ 221986 w 383532"/>
                <a:gd name="connsiteY8" fmla="*/ 247181 h 251872"/>
                <a:gd name="connsiteX9" fmla="*/ 136261 w 383532"/>
                <a:gd name="connsiteY9" fmla="*/ 242419 h 251872"/>
                <a:gd name="connsiteX10" fmla="*/ 81492 w 383532"/>
                <a:gd name="connsiteY10" fmla="*/ 244800 h 251872"/>
                <a:gd name="connsiteX11" fmla="*/ 45773 w 383532"/>
                <a:gd name="connsiteY11" fmla="*/ 159075 h 251872"/>
                <a:gd name="connsiteX12" fmla="*/ 530 w 383532"/>
                <a:gd name="connsiteY12" fmla="*/ 99544 h 251872"/>
                <a:gd name="connsiteX0" fmla="*/ 2394 w 385396"/>
                <a:gd name="connsiteY0" fmla="*/ 99544 h 251872"/>
                <a:gd name="connsiteX1" fmla="*/ 80975 w 385396"/>
                <a:gd name="connsiteY1" fmla="*/ 94781 h 251872"/>
                <a:gd name="connsiteX2" fmla="*/ 190512 w 385396"/>
                <a:gd name="connsiteY2" fmla="*/ 132881 h 251872"/>
                <a:gd name="connsiteX3" fmla="*/ 271475 w 385396"/>
                <a:gd name="connsiteY3" fmla="*/ 32869 h 251872"/>
                <a:gd name="connsiteX4" fmla="*/ 369106 w 385396"/>
                <a:gd name="connsiteY4" fmla="*/ 6675 h 251872"/>
                <a:gd name="connsiteX5" fmla="*/ 378631 w 385396"/>
                <a:gd name="connsiteY5" fmla="*/ 149550 h 251872"/>
                <a:gd name="connsiteX6" fmla="*/ 300050 w 385396"/>
                <a:gd name="connsiteY6" fmla="*/ 175744 h 251872"/>
                <a:gd name="connsiteX7" fmla="*/ 264331 w 385396"/>
                <a:gd name="connsiteY7" fmla="*/ 166219 h 251872"/>
                <a:gd name="connsiteX8" fmla="*/ 223850 w 385396"/>
                <a:gd name="connsiteY8" fmla="*/ 247181 h 251872"/>
                <a:gd name="connsiteX9" fmla="*/ 138125 w 385396"/>
                <a:gd name="connsiteY9" fmla="*/ 242419 h 251872"/>
                <a:gd name="connsiteX10" fmla="*/ 83356 w 385396"/>
                <a:gd name="connsiteY10" fmla="*/ 244800 h 251872"/>
                <a:gd name="connsiteX11" fmla="*/ 24627 w 385396"/>
                <a:gd name="connsiteY11" fmla="*/ 174268 h 251872"/>
                <a:gd name="connsiteX12" fmla="*/ 2394 w 385396"/>
                <a:gd name="connsiteY12" fmla="*/ 99544 h 251872"/>
                <a:gd name="connsiteX0" fmla="*/ 2394 w 394495"/>
                <a:gd name="connsiteY0" fmla="*/ 100015 h 252343"/>
                <a:gd name="connsiteX1" fmla="*/ 80975 w 394495"/>
                <a:gd name="connsiteY1" fmla="*/ 95252 h 252343"/>
                <a:gd name="connsiteX2" fmla="*/ 190512 w 394495"/>
                <a:gd name="connsiteY2" fmla="*/ 133352 h 252343"/>
                <a:gd name="connsiteX3" fmla="*/ 271475 w 394495"/>
                <a:gd name="connsiteY3" fmla="*/ 33340 h 252343"/>
                <a:gd name="connsiteX4" fmla="*/ 369106 w 394495"/>
                <a:gd name="connsiteY4" fmla="*/ 7146 h 252343"/>
                <a:gd name="connsiteX5" fmla="*/ 378631 w 394495"/>
                <a:gd name="connsiteY5" fmla="*/ 150021 h 252343"/>
                <a:gd name="connsiteX6" fmla="*/ 300050 w 394495"/>
                <a:gd name="connsiteY6" fmla="*/ 176215 h 252343"/>
                <a:gd name="connsiteX7" fmla="*/ 264331 w 394495"/>
                <a:gd name="connsiteY7" fmla="*/ 166690 h 252343"/>
                <a:gd name="connsiteX8" fmla="*/ 223850 w 394495"/>
                <a:gd name="connsiteY8" fmla="*/ 247652 h 252343"/>
                <a:gd name="connsiteX9" fmla="*/ 138125 w 394495"/>
                <a:gd name="connsiteY9" fmla="*/ 242890 h 252343"/>
                <a:gd name="connsiteX10" fmla="*/ 83356 w 394495"/>
                <a:gd name="connsiteY10" fmla="*/ 245271 h 252343"/>
                <a:gd name="connsiteX11" fmla="*/ 24627 w 394495"/>
                <a:gd name="connsiteY11" fmla="*/ 174739 h 252343"/>
                <a:gd name="connsiteX12" fmla="*/ 2394 w 394495"/>
                <a:gd name="connsiteY12" fmla="*/ 100015 h 252343"/>
                <a:gd name="connsiteX0" fmla="*/ 7902 w 400001"/>
                <a:gd name="connsiteY0" fmla="*/ 100017 h 252345"/>
                <a:gd name="connsiteX1" fmla="*/ 86483 w 400001"/>
                <a:gd name="connsiteY1" fmla="*/ 95254 h 252345"/>
                <a:gd name="connsiteX2" fmla="*/ 196020 w 400001"/>
                <a:gd name="connsiteY2" fmla="*/ 133354 h 252345"/>
                <a:gd name="connsiteX3" fmla="*/ 276983 w 400001"/>
                <a:gd name="connsiteY3" fmla="*/ 33342 h 252345"/>
                <a:gd name="connsiteX4" fmla="*/ 374614 w 400001"/>
                <a:gd name="connsiteY4" fmla="*/ 7148 h 252345"/>
                <a:gd name="connsiteX5" fmla="*/ 384139 w 400001"/>
                <a:gd name="connsiteY5" fmla="*/ 150023 h 252345"/>
                <a:gd name="connsiteX6" fmla="*/ 305558 w 400001"/>
                <a:gd name="connsiteY6" fmla="*/ 176217 h 252345"/>
                <a:gd name="connsiteX7" fmla="*/ 269839 w 400001"/>
                <a:gd name="connsiteY7" fmla="*/ 166692 h 252345"/>
                <a:gd name="connsiteX8" fmla="*/ 229358 w 400001"/>
                <a:gd name="connsiteY8" fmla="*/ 247654 h 252345"/>
                <a:gd name="connsiteX9" fmla="*/ 143633 w 400001"/>
                <a:gd name="connsiteY9" fmla="*/ 242892 h 252345"/>
                <a:gd name="connsiteX10" fmla="*/ 88864 w 400001"/>
                <a:gd name="connsiteY10" fmla="*/ 245273 h 252345"/>
                <a:gd name="connsiteX11" fmla="*/ 30135 w 400001"/>
                <a:gd name="connsiteY11" fmla="*/ 174741 h 252345"/>
                <a:gd name="connsiteX12" fmla="*/ 7902 w 400001"/>
                <a:gd name="connsiteY12" fmla="*/ 100017 h 252345"/>
                <a:gd name="connsiteX0" fmla="*/ 7904 w 400004"/>
                <a:gd name="connsiteY0" fmla="*/ 99687 h 252015"/>
                <a:gd name="connsiteX1" fmla="*/ 86485 w 400004"/>
                <a:gd name="connsiteY1" fmla="*/ 94924 h 252015"/>
                <a:gd name="connsiteX2" fmla="*/ 188005 w 400004"/>
                <a:gd name="connsiteY2" fmla="*/ 100870 h 252015"/>
                <a:gd name="connsiteX3" fmla="*/ 276985 w 400004"/>
                <a:gd name="connsiteY3" fmla="*/ 33012 h 252015"/>
                <a:gd name="connsiteX4" fmla="*/ 374616 w 400004"/>
                <a:gd name="connsiteY4" fmla="*/ 6818 h 252015"/>
                <a:gd name="connsiteX5" fmla="*/ 384141 w 400004"/>
                <a:gd name="connsiteY5" fmla="*/ 149693 h 252015"/>
                <a:gd name="connsiteX6" fmla="*/ 305560 w 400004"/>
                <a:gd name="connsiteY6" fmla="*/ 175887 h 252015"/>
                <a:gd name="connsiteX7" fmla="*/ 269841 w 400004"/>
                <a:gd name="connsiteY7" fmla="*/ 166362 h 252015"/>
                <a:gd name="connsiteX8" fmla="*/ 229360 w 400004"/>
                <a:gd name="connsiteY8" fmla="*/ 247324 h 252015"/>
                <a:gd name="connsiteX9" fmla="*/ 143635 w 400004"/>
                <a:gd name="connsiteY9" fmla="*/ 242562 h 252015"/>
                <a:gd name="connsiteX10" fmla="*/ 88866 w 400004"/>
                <a:gd name="connsiteY10" fmla="*/ 244943 h 252015"/>
                <a:gd name="connsiteX11" fmla="*/ 30137 w 400004"/>
                <a:gd name="connsiteY11" fmla="*/ 174411 h 252015"/>
                <a:gd name="connsiteX12" fmla="*/ 7904 w 400004"/>
                <a:gd name="connsiteY12" fmla="*/ 99687 h 25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004" h="252015">
                  <a:moveTo>
                    <a:pt x="7904" y="99687"/>
                  </a:moveTo>
                  <a:cubicBezTo>
                    <a:pt x="31157" y="64066"/>
                    <a:pt x="56468" y="94727"/>
                    <a:pt x="86485" y="94924"/>
                  </a:cubicBezTo>
                  <a:cubicBezTo>
                    <a:pt x="116502" y="95121"/>
                    <a:pt x="156255" y="111189"/>
                    <a:pt x="188005" y="100870"/>
                  </a:cubicBezTo>
                  <a:cubicBezTo>
                    <a:pt x="219755" y="90551"/>
                    <a:pt x="245883" y="48687"/>
                    <a:pt x="276985" y="33012"/>
                  </a:cubicBezTo>
                  <a:cubicBezTo>
                    <a:pt x="308087" y="17337"/>
                    <a:pt x="331782" y="-13760"/>
                    <a:pt x="374616" y="6818"/>
                  </a:cubicBezTo>
                  <a:cubicBezTo>
                    <a:pt x="417450" y="27396"/>
                    <a:pt x="395650" y="121515"/>
                    <a:pt x="384141" y="149693"/>
                  </a:cubicBezTo>
                  <a:cubicBezTo>
                    <a:pt x="372632" y="177871"/>
                    <a:pt x="324610" y="173109"/>
                    <a:pt x="305560" y="175887"/>
                  </a:cubicBezTo>
                  <a:cubicBezTo>
                    <a:pt x="286510" y="178665"/>
                    <a:pt x="282541" y="154456"/>
                    <a:pt x="269841" y="166362"/>
                  </a:cubicBezTo>
                  <a:cubicBezTo>
                    <a:pt x="257141" y="178268"/>
                    <a:pt x="250394" y="234624"/>
                    <a:pt x="229360" y="247324"/>
                  </a:cubicBezTo>
                  <a:cubicBezTo>
                    <a:pt x="208326" y="260024"/>
                    <a:pt x="167051" y="242959"/>
                    <a:pt x="143635" y="242562"/>
                  </a:cubicBezTo>
                  <a:cubicBezTo>
                    <a:pt x="120219" y="242165"/>
                    <a:pt x="103947" y="258834"/>
                    <a:pt x="88866" y="244943"/>
                  </a:cubicBezTo>
                  <a:cubicBezTo>
                    <a:pt x="73785" y="231052"/>
                    <a:pt x="41250" y="197430"/>
                    <a:pt x="30137" y="174411"/>
                  </a:cubicBezTo>
                  <a:cubicBezTo>
                    <a:pt x="19024" y="151392"/>
                    <a:pt x="-15349" y="135308"/>
                    <a:pt x="7904" y="99687"/>
                  </a:cubicBez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accent1">
                  <a:lumMod val="75000"/>
                </a:schemeClr>
              </a:solidFill>
            </a:ln>
            <a:effectLst>
              <a:glow rad="139700">
                <a:schemeClr val="accent1">
                  <a:alpha val="40000"/>
                </a:schemeClr>
              </a:glow>
              <a:innerShdw blurRad="25400">
                <a:prstClr val="black">
                  <a:alpha val="6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kern="0">
                <a:solidFill>
                  <a:sysClr val="windowText" lastClr="000000"/>
                </a:solidFill>
                <a:latin typeface="+mj-lt"/>
              </a:endParaRPr>
            </a:p>
          </p:txBody>
        </p:sp>
      </p:grpSp>
      <p:sp>
        <p:nvSpPr>
          <p:cNvPr id="183" name="TextBox 182"/>
          <p:cNvSpPr txBox="1"/>
          <p:nvPr/>
        </p:nvSpPr>
        <p:spPr>
          <a:xfrm>
            <a:off x="951847" y="1601355"/>
            <a:ext cx="1599565" cy="23912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lvl="0">
              <a:defRPr/>
            </a:pPr>
            <a:r>
              <a:rPr lang="en-US" sz="1600" b="1" dirty="0">
                <a:solidFill>
                  <a:srgbClr val="000000"/>
                </a:solidFill>
                <a:latin typeface="+mj-lt"/>
              </a:rPr>
              <a:t>Hypothalamus</a:t>
            </a:r>
          </a:p>
        </p:txBody>
      </p:sp>
      <p:cxnSp>
        <p:nvCxnSpPr>
          <p:cNvPr id="184" name="Straight Connector 183"/>
          <p:cNvCxnSpPr/>
          <p:nvPr/>
        </p:nvCxnSpPr>
        <p:spPr>
          <a:xfrm flipH="1" flipV="1">
            <a:off x="1709977" y="1873250"/>
            <a:ext cx="857792" cy="976496"/>
          </a:xfrm>
          <a:prstGeom prst="line">
            <a:avLst/>
          </a:prstGeom>
          <a:noFill/>
          <a:ln w="28575" cap="flat" cmpd="sng" algn="ctr">
            <a:solidFill>
              <a:schemeClr val="accent2"/>
            </a:solidFill>
            <a:prstDash val="solid"/>
            <a:miter lim="800000"/>
          </a:ln>
          <a:effectLst/>
        </p:spPr>
      </p:cxnSp>
      <p:sp>
        <p:nvSpPr>
          <p:cNvPr id="185" name="Right Arrow 208"/>
          <p:cNvSpPr/>
          <p:nvPr/>
        </p:nvSpPr>
        <p:spPr>
          <a:xfrm>
            <a:off x="7891196" y="3387112"/>
            <a:ext cx="467269" cy="354089"/>
          </a:xfrm>
          <a:prstGeom prst="rightArrow">
            <a:avLst>
              <a:gd name="adj1" fmla="val 50000"/>
              <a:gd name="adj2" fmla="val 79273"/>
            </a:avLst>
          </a:pr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>
              <a:solidFill>
                <a:prstClr val="white"/>
              </a:solidFill>
              <a:latin typeface="+mj-lt"/>
            </a:endParaRPr>
          </a:p>
        </p:txBody>
      </p:sp>
      <p:grpSp>
        <p:nvGrpSpPr>
          <p:cNvPr id="186" name="Group 185"/>
          <p:cNvGrpSpPr/>
          <p:nvPr/>
        </p:nvGrpSpPr>
        <p:grpSpPr>
          <a:xfrm>
            <a:off x="6762211" y="3311690"/>
            <a:ext cx="568701" cy="499136"/>
            <a:chOff x="5687556" y="2481813"/>
            <a:chExt cx="609578" cy="534788"/>
          </a:xfrm>
        </p:grpSpPr>
        <p:sp>
          <p:nvSpPr>
            <p:cNvPr id="187" name="Oval 186"/>
            <p:cNvSpPr/>
            <p:nvPr/>
          </p:nvSpPr>
          <p:spPr>
            <a:xfrm rot="5400000">
              <a:off x="6081344" y="2502753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accent4">
                    <a:lumMod val="60000"/>
                    <a:lumOff val="40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grpSp>
          <p:nvGrpSpPr>
            <p:cNvPr id="188" name="Group 187"/>
            <p:cNvGrpSpPr/>
            <p:nvPr/>
          </p:nvGrpSpPr>
          <p:grpSpPr>
            <a:xfrm>
              <a:off x="5692616" y="2481813"/>
              <a:ext cx="604518" cy="463892"/>
              <a:chOff x="6191642" y="3210106"/>
              <a:chExt cx="604518" cy="463892"/>
            </a:xfrm>
          </p:grpSpPr>
          <p:sp>
            <p:nvSpPr>
              <p:cNvPr id="190" name="Oval 189"/>
              <p:cNvSpPr/>
              <p:nvPr/>
            </p:nvSpPr>
            <p:spPr>
              <a:xfrm rot="5400000">
                <a:off x="6320403" y="3210106"/>
                <a:ext cx="137160" cy="13716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>
                  <a:solidFill>
                    <a:prstClr val="white"/>
                  </a:solidFill>
                  <a:latin typeface="+mj-lt"/>
                </a:endParaRPr>
              </a:p>
            </p:txBody>
          </p:sp>
          <p:sp>
            <p:nvSpPr>
              <p:cNvPr id="191" name="Oval 190"/>
              <p:cNvSpPr/>
              <p:nvPr/>
            </p:nvSpPr>
            <p:spPr>
              <a:xfrm rot="5400000">
                <a:off x="6535009" y="3536838"/>
                <a:ext cx="137160" cy="13716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>
                  <a:solidFill>
                    <a:prstClr val="white"/>
                  </a:solidFill>
                  <a:latin typeface="+mj-lt"/>
                </a:endParaRPr>
              </a:p>
            </p:txBody>
          </p:sp>
          <p:sp>
            <p:nvSpPr>
              <p:cNvPr id="192" name="Oval 191"/>
              <p:cNvSpPr/>
              <p:nvPr/>
            </p:nvSpPr>
            <p:spPr>
              <a:xfrm rot="5400000">
                <a:off x="6659000" y="3405503"/>
                <a:ext cx="137160" cy="13716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>
                  <a:solidFill>
                    <a:prstClr val="white"/>
                  </a:solidFill>
                  <a:latin typeface="+mj-lt"/>
                </a:endParaRPr>
              </a:p>
            </p:txBody>
          </p:sp>
          <p:sp>
            <p:nvSpPr>
              <p:cNvPr id="193" name="Oval 192"/>
              <p:cNvSpPr/>
              <p:nvPr/>
            </p:nvSpPr>
            <p:spPr>
              <a:xfrm rot="5400000">
                <a:off x="6341932" y="3471271"/>
                <a:ext cx="137160" cy="13716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>
                  <a:solidFill>
                    <a:prstClr val="white"/>
                  </a:solidFill>
                  <a:latin typeface="+mj-lt"/>
                </a:endParaRPr>
              </a:p>
            </p:txBody>
          </p:sp>
          <p:sp>
            <p:nvSpPr>
              <p:cNvPr id="194" name="Oval 193"/>
              <p:cNvSpPr/>
              <p:nvPr/>
            </p:nvSpPr>
            <p:spPr>
              <a:xfrm rot="5400000">
                <a:off x="6191642" y="3386284"/>
                <a:ext cx="137160" cy="13716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>
                  <a:solidFill>
                    <a:prstClr val="white"/>
                  </a:solidFill>
                  <a:latin typeface="+mj-lt"/>
                </a:endParaRPr>
              </a:p>
            </p:txBody>
          </p:sp>
        </p:grpSp>
        <p:sp>
          <p:nvSpPr>
            <p:cNvPr id="189" name="Oval 188"/>
            <p:cNvSpPr/>
            <p:nvPr/>
          </p:nvSpPr>
          <p:spPr>
            <a:xfrm rot="5400000">
              <a:off x="5687556" y="2879441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accent4">
                    <a:lumMod val="60000"/>
                    <a:lumOff val="40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</p:grpSp>
      <p:grpSp>
        <p:nvGrpSpPr>
          <p:cNvPr id="195" name="Group 194"/>
          <p:cNvGrpSpPr/>
          <p:nvPr/>
        </p:nvGrpSpPr>
        <p:grpSpPr>
          <a:xfrm>
            <a:off x="4320921" y="2743770"/>
            <a:ext cx="2429059" cy="1133823"/>
            <a:chOff x="1805693" y="5864938"/>
            <a:chExt cx="4594857" cy="2143864"/>
          </a:xfrm>
        </p:grpSpPr>
        <p:sp>
          <p:nvSpPr>
            <p:cNvPr id="196" name="Freeform 289"/>
            <p:cNvSpPr/>
            <p:nvPr/>
          </p:nvSpPr>
          <p:spPr>
            <a:xfrm rot="21199895">
              <a:off x="1805693" y="5864938"/>
              <a:ext cx="4594857" cy="2143864"/>
            </a:xfrm>
            <a:custGeom>
              <a:avLst/>
              <a:gdLst>
                <a:gd name="connsiteX0" fmla="*/ 1310665 w 4594857"/>
                <a:gd name="connsiteY0" fmla="*/ 0 h 2143864"/>
                <a:gd name="connsiteX1" fmla="*/ 1076966 w 4594857"/>
                <a:gd name="connsiteY1" fmla="*/ 537987 h 2143864"/>
                <a:gd name="connsiteX2" fmla="*/ 1695246 w 4594857"/>
                <a:gd name="connsiteY2" fmla="*/ 864644 h 2143864"/>
                <a:gd name="connsiteX3" fmla="*/ 2303556 w 4594857"/>
                <a:gd name="connsiteY3" fmla="*/ 920162 h 2143864"/>
                <a:gd name="connsiteX4" fmla="*/ 1717049 w 4594857"/>
                <a:gd name="connsiteY4" fmla="*/ 927639 h 2143864"/>
                <a:gd name="connsiteX5" fmla="*/ 1623051 w 4594857"/>
                <a:gd name="connsiteY5" fmla="*/ 1111602 h 2143864"/>
                <a:gd name="connsiteX6" fmla="*/ 1639568 w 4594857"/>
                <a:gd name="connsiteY6" fmla="*/ 1120162 h 2143864"/>
                <a:gd name="connsiteX7" fmla="*/ 1637334 w 4594857"/>
                <a:gd name="connsiteY7" fmla="*/ 1133365 h 2143864"/>
                <a:gd name="connsiteX8" fmla="*/ 1640265 w 4594857"/>
                <a:gd name="connsiteY8" fmla="*/ 1122036 h 2143864"/>
                <a:gd name="connsiteX9" fmla="*/ 4252333 w 4594857"/>
                <a:gd name="connsiteY9" fmla="*/ 1400169 h 2143864"/>
                <a:gd name="connsiteX10" fmla="*/ 4532165 w 4594857"/>
                <a:gd name="connsiteY10" fmla="*/ 1341812 h 2143864"/>
                <a:gd name="connsiteX11" fmla="*/ 4532666 w 4594857"/>
                <a:gd name="connsiteY11" fmla="*/ 1342377 h 2143864"/>
                <a:gd name="connsiteX12" fmla="*/ 4541611 w 4594857"/>
                <a:gd name="connsiteY12" fmla="*/ 1340774 h 2143864"/>
                <a:gd name="connsiteX13" fmla="*/ 4560648 w 4594857"/>
                <a:gd name="connsiteY13" fmla="*/ 1343083 h 2143864"/>
                <a:gd name="connsiteX14" fmla="*/ 4591297 w 4594857"/>
                <a:gd name="connsiteY14" fmla="*/ 1404115 h 2143864"/>
                <a:gd name="connsiteX15" fmla="*/ 4590063 w 4594857"/>
                <a:gd name="connsiteY15" fmla="*/ 1406875 h 2143864"/>
                <a:gd name="connsiteX16" fmla="*/ 4590265 w 4594857"/>
                <a:gd name="connsiteY16" fmla="*/ 1407101 h 2143864"/>
                <a:gd name="connsiteX17" fmla="*/ 4493001 w 4594857"/>
                <a:gd name="connsiteY17" fmla="*/ 1697626 h 2143864"/>
                <a:gd name="connsiteX18" fmla="*/ 4435964 w 4594857"/>
                <a:gd name="connsiteY18" fmla="*/ 1719346 h 2143864"/>
                <a:gd name="connsiteX19" fmla="*/ 4412928 w 4594857"/>
                <a:gd name="connsiteY19" fmla="*/ 1703024 h 2143864"/>
                <a:gd name="connsiteX20" fmla="*/ 4412491 w 4594857"/>
                <a:gd name="connsiteY20" fmla="*/ 1702331 h 2143864"/>
                <a:gd name="connsiteX21" fmla="*/ 4220162 w 4594857"/>
                <a:gd name="connsiteY21" fmla="*/ 1485338 h 2143864"/>
                <a:gd name="connsiteX22" fmla="*/ 4220163 w 4594857"/>
                <a:gd name="connsiteY22" fmla="*/ 1485333 h 2143864"/>
                <a:gd name="connsiteX23" fmla="*/ 1615448 w 4594857"/>
                <a:gd name="connsiteY23" fmla="*/ 1217961 h 2143864"/>
                <a:gd name="connsiteX24" fmla="*/ 1615570 w 4594857"/>
                <a:gd name="connsiteY24" fmla="*/ 1217489 h 2143864"/>
                <a:gd name="connsiteX25" fmla="*/ 1597124 w 4594857"/>
                <a:gd name="connsiteY25" fmla="*/ 1215650 h 2143864"/>
                <a:gd name="connsiteX26" fmla="*/ 1646315 w 4594857"/>
                <a:gd name="connsiteY26" fmla="*/ 1557591 h 2143864"/>
                <a:gd name="connsiteX27" fmla="*/ 1817797 w 4594857"/>
                <a:gd name="connsiteY27" fmla="*/ 2143864 h 2143864"/>
                <a:gd name="connsiteX28" fmla="*/ 1595708 w 4594857"/>
                <a:gd name="connsiteY28" fmla="*/ 1600981 h 2143864"/>
                <a:gd name="connsiteX29" fmla="*/ 820610 w 4594857"/>
                <a:gd name="connsiteY29" fmla="*/ 1757732 h 2143864"/>
                <a:gd name="connsiteX30" fmla="*/ 245230 w 4594857"/>
                <a:gd name="connsiteY30" fmla="*/ 1962814 h 2143864"/>
                <a:gd name="connsiteX31" fmla="*/ 774368 w 4594857"/>
                <a:gd name="connsiteY31" fmla="*/ 1709719 h 2143864"/>
                <a:gd name="connsiteX32" fmla="*/ 470432 w 4594857"/>
                <a:gd name="connsiteY32" fmla="*/ 1135357 h 2143864"/>
                <a:gd name="connsiteX33" fmla="*/ 0 w 4594857"/>
                <a:gd name="connsiteY33" fmla="*/ 745718 h 2143864"/>
                <a:gd name="connsiteX34" fmla="*/ 488052 w 4594857"/>
                <a:gd name="connsiteY34" fmla="*/ 1071066 h 2143864"/>
                <a:gd name="connsiteX35" fmla="*/ 1010570 w 4594857"/>
                <a:gd name="connsiteY35" fmla="*/ 532040 h 2143864"/>
                <a:gd name="connsiteX36" fmla="*/ 1310665 w 4594857"/>
                <a:gd name="connsiteY36" fmla="*/ 0 h 214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594857" h="2143864">
                  <a:moveTo>
                    <a:pt x="1310665" y="0"/>
                  </a:moveTo>
                  <a:cubicBezTo>
                    <a:pt x="1093970" y="233209"/>
                    <a:pt x="1064949" y="394819"/>
                    <a:pt x="1076966" y="537987"/>
                  </a:cubicBezTo>
                  <a:cubicBezTo>
                    <a:pt x="1095507" y="758871"/>
                    <a:pt x="1492991" y="925870"/>
                    <a:pt x="1695246" y="864644"/>
                  </a:cubicBezTo>
                  <a:cubicBezTo>
                    <a:pt x="1897502" y="803417"/>
                    <a:pt x="2020973" y="786471"/>
                    <a:pt x="2303556" y="920162"/>
                  </a:cubicBezTo>
                  <a:cubicBezTo>
                    <a:pt x="2001993" y="818161"/>
                    <a:pt x="1843270" y="859008"/>
                    <a:pt x="1717049" y="927639"/>
                  </a:cubicBezTo>
                  <a:cubicBezTo>
                    <a:pt x="1590828" y="996269"/>
                    <a:pt x="1547212" y="1059934"/>
                    <a:pt x="1623051" y="1111602"/>
                  </a:cubicBezTo>
                  <a:lnTo>
                    <a:pt x="1639568" y="1120162"/>
                  </a:lnTo>
                  <a:lnTo>
                    <a:pt x="1637334" y="1133365"/>
                  </a:lnTo>
                  <a:lnTo>
                    <a:pt x="1640265" y="1122036"/>
                  </a:lnTo>
                  <a:cubicBezTo>
                    <a:pt x="2362810" y="1552251"/>
                    <a:pt x="3429896" y="1086138"/>
                    <a:pt x="4252333" y="1400169"/>
                  </a:cubicBezTo>
                  <a:lnTo>
                    <a:pt x="4532165" y="1341812"/>
                  </a:lnTo>
                  <a:lnTo>
                    <a:pt x="4532666" y="1342377"/>
                  </a:lnTo>
                  <a:lnTo>
                    <a:pt x="4541611" y="1340774"/>
                  </a:lnTo>
                  <a:cubicBezTo>
                    <a:pt x="4547864" y="1340271"/>
                    <a:pt x="4554318" y="1340986"/>
                    <a:pt x="4560648" y="1343083"/>
                  </a:cubicBezTo>
                  <a:cubicBezTo>
                    <a:pt x="4585965" y="1351473"/>
                    <a:pt x="4602480" y="1385358"/>
                    <a:pt x="4591297" y="1404115"/>
                  </a:cubicBezTo>
                  <a:lnTo>
                    <a:pt x="4590063" y="1406875"/>
                  </a:lnTo>
                  <a:lnTo>
                    <a:pt x="4590265" y="1407101"/>
                  </a:lnTo>
                  <a:cubicBezTo>
                    <a:pt x="4529492" y="1478794"/>
                    <a:pt x="4479852" y="1586950"/>
                    <a:pt x="4493001" y="1697626"/>
                  </a:cubicBezTo>
                  <a:cubicBezTo>
                    <a:pt x="4494417" y="1708639"/>
                    <a:pt x="4463542" y="1735439"/>
                    <a:pt x="4435964" y="1719346"/>
                  </a:cubicBezTo>
                  <a:cubicBezTo>
                    <a:pt x="4427325" y="1714305"/>
                    <a:pt x="4418606" y="1710392"/>
                    <a:pt x="4412928" y="1703024"/>
                  </a:cubicBezTo>
                  <a:lnTo>
                    <a:pt x="4412491" y="1702331"/>
                  </a:lnTo>
                  <a:lnTo>
                    <a:pt x="4220162" y="1485338"/>
                  </a:lnTo>
                  <a:cubicBezTo>
                    <a:pt x="4220162" y="1485336"/>
                    <a:pt x="4220162" y="1485335"/>
                    <a:pt x="4220163" y="1485333"/>
                  </a:cubicBezTo>
                  <a:cubicBezTo>
                    <a:pt x="3501677" y="1145201"/>
                    <a:pt x="2324513" y="1611334"/>
                    <a:pt x="1615448" y="1217961"/>
                  </a:cubicBezTo>
                  <a:lnTo>
                    <a:pt x="1615570" y="1217489"/>
                  </a:lnTo>
                  <a:lnTo>
                    <a:pt x="1597124" y="1215650"/>
                  </a:lnTo>
                  <a:cubicBezTo>
                    <a:pt x="1535988" y="1239191"/>
                    <a:pt x="1548238" y="1461900"/>
                    <a:pt x="1646315" y="1557591"/>
                  </a:cubicBezTo>
                  <a:cubicBezTo>
                    <a:pt x="1758402" y="1666952"/>
                    <a:pt x="1838517" y="1831940"/>
                    <a:pt x="1817797" y="2143864"/>
                  </a:cubicBezTo>
                  <a:cubicBezTo>
                    <a:pt x="1802075" y="1825908"/>
                    <a:pt x="1713813" y="1682791"/>
                    <a:pt x="1595708" y="1600981"/>
                  </a:cubicBezTo>
                  <a:cubicBezTo>
                    <a:pt x="1399559" y="1465112"/>
                    <a:pt x="986748" y="1565867"/>
                    <a:pt x="820610" y="1757732"/>
                  </a:cubicBezTo>
                  <a:cubicBezTo>
                    <a:pt x="686116" y="1913052"/>
                    <a:pt x="557828" y="1965471"/>
                    <a:pt x="245230" y="1962814"/>
                  </a:cubicBezTo>
                  <a:cubicBezTo>
                    <a:pt x="561745" y="1928741"/>
                    <a:pt x="736835" y="1847628"/>
                    <a:pt x="774368" y="1709719"/>
                  </a:cubicBezTo>
                  <a:cubicBezTo>
                    <a:pt x="811901" y="1571810"/>
                    <a:pt x="682768" y="1219451"/>
                    <a:pt x="470432" y="1135357"/>
                  </a:cubicBezTo>
                  <a:cubicBezTo>
                    <a:pt x="258096" y="1051263"/>
                    <a:pt x="157544" y="1015731"/>
                    <a:pt x="0" y="745718"/>
                  </a:cubicBezTo>
                  <a:cubicBezTo>
                    <a:pt x="191113" y="1000317"/>
                    <a:pt x="253685" y="1045644"/>
                    <a:pt x="488052" y="1071066"/>
                  </a:cubicBezTo>
                  <a:cubicBezTo>
                    <a:pt x="722419" y="1096489"/>
                    <a:pt x="986421" y="755825"/>
                    <a:pt x="1010570" y="532040"/>
                  </a:cubicBezTo>
                  <a:cubicBezTo>
                    <a:pt x="1035049" y="305196"/>
                    <a:pt x="1072851" y="202903"/>
                    <a:pt x="1310665" y="0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accent1">
                  <a:lumMod val="60000"/>
                  <a:lumOff val="40000"/>
                </a:schemeClr>
              </a:solidFill>
            </a:ln>
          </p:spPr>
          <p:txBody>
            <a:bodyPr wrap="square" rtlCol="0" anchor="ctr">
              <a:noAutofit/>
            </a:bodyPr>
            <a:lstStyle/>
            <a:p>
              <a:pPr algn="ctr" defTabSz="853135"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B2B2B5">
                    <a:lumMod val="50000"/>
                  </a:srgbClr>
                </a:solidFill>
                <a:latin typeface="+mj-lt"/>
                <a:cs typeface="Arial" charset="0"/>
              </a:endParaRPr>
            </a:p>
          </p:txBody>
        </p:sp>
        <p:sp>
          <p:nvSpPr>
            <p:cNvPr id="197" name="Oval 196"/>
            <p:cNvSpPr/>
            <p:nvPr/>
          </p:nvSpPr>
          <p:spPr>
            <a:xfrm>
              <a:off x="2682120" y="7101948"/>
              <a:ext cx="354626" cy="339543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9525">
              <a:noFill/>
            </a:ln>
            <a:effectLst>
              <a:innerShdw blurRad="266700">
                <a:schemeClr val="accent2">
                  <a:lumMod val="50000"/>
                  <a:alpha val="48000"/>
                </a:schemeClr>
              </a:innerShdw>
            </a:effectLst>
          </p:spPr>
          <p:txBody>
            <a:bodyPr rtlCol="0" anchor="ctr">
              <a:noAutofit/>
            </a:bodyPr>
            <a:lstStyle/>
            <a:p>
              <a:pPr algn="ctr" defTabSz="853135" fontAlgn="base">
                <a:spcBef>
                  <a:spcPct val="0"/>
                </a:spcBef>
                <a:spcAft>
                  <a:spcPct val="0"/>
                </a:spcAft>
              </a:pPr>
              <a:endParaRPr lang="en-US" kern="0" dirty="0">
                <a:solidFill>
                  <a:srgbClr val="B2B2B5">
                    <a:lumMod val="50000"/>
                  </a:srgbClr>
                </a:solidFill>
                <a:latin typeface="+mj-lt"/>
                <a:cs typeface="Arial" charset="0"/>
              </a:endParaRPr>
            </a:p>
          </p:txBody>
        </p:sp>
      </p:grpSp>
      <p:sp>
        <p:nvSpPr>
          <p:cNvPr id="198" name="Freeform 228"/>
          <p:cNvSpPr/>
          <p:nvPr/>
        </p:nvSpPr>
        <p:spPr>
          <a:xfrm rot="20714623">
            <a:off x="2739765" y="2653721"/>
            <a:ext cx="1410654" cy="1285753"/>
          </a:xfrm>
          <a:custGeom>
            <a:avLst/>
            <a:gdLst>
              <a:gd name="connsiteX0" fmla="*/ 103104 w 1703304"/>
              <a:gd name="connsiteY0" fmla="*/ 103521 h 1878981"/>
              <a:gd name="connsiteX1" fmla="*/ 171684 w 1703304"/>
              <a:gd name="connsiteY1" fmla="*/ 88281 h 1878981"/>
              <a:gd name="connsiteX2" fmla="*/ 1703304 w 1703304"/>
              <a:gd name="connsiteY2" fmla="*/ 1056021 h 1878981"/>
              <a:gd name="connsiteX3" fmla="*/ 1345164 w 1703304"/>
              <a:gd name="connsiteY3" fmla="*/ 1878981 h 1878981"/>
              <a:gd name="connsiteX4" fmla="*/ 103104 w 1703304"/>
              <a:gd name="connsiteY4" fmla="*/ 103521 h 1878981"/>
              <a:gd name="connsiteX0" fmla="*/ 103104 w 1703304"/>
              <a:gd name="connsiteY0" fmla="*/ 103521 h 1912318"/>
              <a:gd name="connsiteX1" fmla="*/ 171684 w 1703304"/>
              <a:gd name="connsiteY1" fmla="*/ 88281 h 1912318"/>
              <a:gd name="connsiteX2" fmla="*/ 1703304 w 1703304"/>
              <a:gd name="connsiteY2" fmla="*/ 1056021 h 1912318"/>
              <a:gd name="connsiteX3" fmla="*/ 1446915 w 1703304"/>
              <a:gd name="connsiteY3" fmla="*/ 1912318 h 1912318"/>
              <a:gd name="connsiteX4" fmla="*/ 103104 w 1703304"/>
              <a:gd name="connsiteY4" fmla="*/ 103521 h 1912318"/>
              <a:gd name="connsiteX0" fmla="*/ 92379 w 1524691"/>
              <a:gd name="connsiteY0" fmla="*/ 102157 h 1910954"/>
              <a:gd name="connsiteX1" fmla="*/ 160959 w 1524691"/>
              <a:gd name="connsiteY1" fmla="*/ 86917 h 1910954"/>
              <a:gd name="connsiteX2" fmla="*/ 1524691 w 1524691"/>
              <a:gd name="connsiteY2" fmla="*/ 1035607 h 1910954"/>
              <a:gd name="connsiteX3" fmla="*/ 1436190 w 1524691"/>
              <a:gd name="connsiteY3" fmla="*/ 1910954 h 1910954"/>
              <a:gd name="connsiteX4" fmla="*/ 92379 w 1524691"/>
              <a:gd name="connsiteY4" fmla="*/ 102157 h 1910954"/>
              <a:gd name="connsiteX0" fmla="*/ 92379 w 1524691"/>
              <a:gd name="connsiteY0" fmla="*/ 102157 h 1910954"/>
              <a:gd name="connsiteX1" fmla="*/ 160959 w 1524691"/>
              <a:gd name="connsiteY1" fmla="*/ 86917 h 1910954"/>
              <a:gd name="connsiteX2" fmla="*/ 1524691 w 1524691"/>
              <a:gd name="connsiteY2" fmla="*/ 1035607 h 1910954"/>
              <a:gd name="connsiteX3" fmla="*/ 1436190 w 1524691"/>
              <a:gd name="connsiteY3" fmla="*/ 1910954 h 1910954"/>
              <a:gd name="connsiteX4" fmla="*/ 92379 w 1524691"/>
              <a:gd name="connsiteY4" fmla="*/ 102157 h 1910954"/>
              <a:gd name="connsiteX0" fmla="*/ 92379 w 1524691"/>
              <a:gd name="connsiteY0" fmla="*/ 102157 h 1910954"/>
              <a:gd name="connsiteX1" fmla="*/ 160959 w 1524691"/>
              <a:gd name="connsiteY1" fmla="*/ 86917 h 1910954"/>
              <a:gd name="connsiteX2" fmla="*/ 1524691 w 1524691"/>
              <a:gd name="connsiteY2" fmla="*/ 1035607 h 1910954"/>
              <a:gd name="connsiteX3" fmla="*/ 1436190 w 1524691"/>
              <a:gd name="connsiteY3" fmla="*/ 1910954 h 1910954"/>
              <a:gd name="connsiteX4" fmla="*/ 92379 w 1524691"/>
              <a:gd name="connsiteY4" fmla="*/ 102157 h 1910954"/>
              <a:gd name="connsiteX0" fmla="*/ 92379 w 1524691"/>
              <a:gd name="connsiteY0" fmla="*/ 102157 h 1910954"/>
              <a:gd name="connsiteX1" fmla="*/ 160959 w 1524691"/>
              <a:gd name="connsiteY1" fmla="*/ 86917 h 1910954"/>
              <a:gd name="connsiteX2" fmla="*/ 1524691 w 1524691"/>
              <a:gd name="connsiteY2" fmla="*/ 1035607 h 1910954"/>
              <a:gd name="connsiteX3" fmla="*/ 1436190 w 1524691"/>
              <a:gd name="connsiteY3" fmla="*/ 1910954 h 1910954"/>
              <a:gd name="connsiteX4" fmla="*/ 92379 w 1524691"/>
              <a:gd name="connsiteY4" fmla="*/ 102157 h 1910954"/>
              <a:gd name="connsiteX0" fmla="*/ 56679 w 1488991"/>
              <a:gd name="connsiteY0" fmla="*/ 110368 h 1919165"/>
              <a:gd name="connsiteX1" fmla="*/ 125259 w 1488991"/>
              <a:gd name="connsiteY1" fmla="*/ 95128 h 1919165"/>
              <a:gd name="connsiteX2" fmla="*/ 1488991 w 1488991"/>
              <a:gd name="connsiteY2" fmla="*/ 1043818 h 1919165"/>
              <a:gd name="connsiteX3" fmla="*/ 1400490 w 1488991"/>
              <a:gd name="connsiteY3" fmla="*/ 1919165 h 1919165"/>
              <a:gd name="connsiteX4" fmla="*/ 56679 w 1488991"/>
              <a:gd name="connsiteY4" fmla="*/ 110368 h 1919165"/>
              <a:gd name="connsiteX0" fmla="*/ 38567 w 1470879"/>
              <a:gd name="connsiteY0" fmla="*/ 66544 h 1875341"/>
              <a:gd name="connsiteX1" fmla="*/ 107147 w 1470879"/>
              <a:gd name="connsiteY1" fmla="*/ 51304 h 1875341"/>
              <a:gd name="connsiteX2" fmla="*/ 1470879 w 1470879"/>
              <a:gd name="connsiteY2" fmla="*/ 999994 h 1875341"/>
              <a:gd name="connsiteX3" fmla="*/ 1382378 w 1470879"/>
              <a:gd name="connsiteY3" fmla="*/ 1875341 h 1875341"/>
              <a:gd name="connsiteX4" fmla="*/ 38567 w 1470879"/>
              <a:gd name="connsiteY4" fmla="*/ 66544 h 1875341"/>
              <a:gd name="connsiteX0" fmla="*/ 16719 w 1449031"/>
              <a:gd name="connsiteY0" fmla="*/ 51496 h 1860293"/>
              <a:gd name="connsiteX1" fmla="*/ 85299 w 1449031"/>
              <a:gd name="connsiteY1" fmla="*/ 36256 h 1860293"/>
              <a:gd name="connsiteX2" fmla="*/ 1449031 w 1449031"/>
              <a:gd name="connsiteY2" fmla="*/ 984946 h 1860293"/>
              <a:gd name="connsiteX3" fmla="*/ 1360530 w 1449031"/>
              <a:gd name="connsiteY3" fmla="*/ 1860293 h 1860293"/>
              <a:gd name="connsiteX4" fmla="*/ 16719 w 1449031"/>
              <a:gd name="connsiteY4" fmla="*/ 51496 h 1860293"/>
              <a:gd name="connsiteX0" fmla="*/ 12517 w 1444829"/>
              <a:gd name="connsiteY0" fmla="*/ 54231 h 1863028"/>
              <a:gd name="connsiteX1" fmla="*/ 81097 w 1444829"/>
              <a:gd name="connsiteY1" fmla="*/ 38991 h 1863028"/>
              <a:gd name="connsiteX2" fmla="*/ 1444829 w 1444829"/>
              <a:gd name="connsiteY2" fmla="*/ 987681 h 1863028"/>
              <a:gd name="connsiteX3" fmla="*/ 1356328 w 1444829"/>
              <a:gd name="connsiteY3" fmla="*/ 1863028 h 1863028"/>
              <a:gd name="connsiteX4" fmla="*/ 12517 w 1444829"/>
              <a:gd name="connsiteY4" fmla="*/ 54231 h 1863028"/>
              <a:gd name="connsiteX0" fmla="*/ 0 w 1432312"/>
              <a:gd name="connsiteY0" fmla="*/ 15240 h 1824037"/>
              <a:gd name="connsiteX1" fmla="*/ 68580 w 1432312"/>
              <a:gd name="connsiteY1" fmla="*/ 0 h 1824037"/>
              <a:gd name="connsiteX2" fmla="*/ 1432312 w 1432312"/>
              <a:gd name="connsiteY2" fmla="*/ 948690 h 1824037"/>
              <a:gd name="connsiteX3" fmla="*/ 1343811 w 1432312"/>
              <a:gd name="connsiteY3" fmla="*/ 1824037 h 1824037"/>
              <a:gd name="connsiteX4" fmla="*/ 0 w 1432312"/>
              <a:gd name="connsiteY4" fmla="*/ 15240 h 1824037"/>
              <a:gd name="connsiteX0" fmla="*/ 2317 w 1513486"/>
              <a:gd name="connsiteY0" fmla="*/ 40247 h 1906194"/>
              <a:gd name="connsiteX1" fmla="*/ 149754 w 1513486"/>
              <a:gd name="connsiteY1" fmla="*/ 82157 h 1906194"/>
              <a:gd name="connsiteX2" fmla="*/ 1513486 w 1513486"/>
              <a:gd name="connsiteY2" fmla="*/ 1030847 h 1906194"/>
              <a:gd name="connsiteX3" fmla="*/ 1424985 w 1513486"/>
              <a:gd name="connsiteY3" fmla="*/ 1906194 h 1906194"/>
              <a:gd name="connsiteX4" fmla="*/ 2317 w 1513486"/>
              <a:gd name="connsiteY4" fmla="*/ 40247 h 1906194"/>
              <a:gd name="connsiteX0" fmla="*/ 148426 w 1659595"/>
              <a:gd name="connsiteY0" fmla="*/ 199134 h 2065081"/>
              <a:gd name="connsiteX1" fmla="*/ 214463 w 1659595"/>
              <a:gd name="connsiteY1" fmla="*/ 164844 h 2065081"/>
              <a:gd name="connsiteX2" fmla="*/ 1659595 w 1659595"/>
              <a:gd name="connsiteY2" fmla="*/ 1189734 h 2065081"/>
              <a:gd name="connsiteX3" fmla="*/ 1571094 w 1659595"/>
              <a:gd name="connsiteY3" fmla="*/ 2065081 h 2065081"/>
              <a:gd name="connsiteX4" fmla="*/ 148426 w 1659595"/>
              <a:gd name="connsiteY4" fmla="*/ 199134 h 2065081"/>
              <a:gd name="connsiteX0" fmla="*/ 0 w 1511169"/>
              <a:gd name="connsiteY0" fmla="*/ 34290 h 1900237"/>
              <a:gd name="connsiteX1" fmla="*/ 66037 w 1511169"/>
              <a:gd name="connsiteY1" fmla="*/ 0 h 1900237"/>
              <a:gd name="connsiteX2" fmla="*/ 1511169 w 1511169"/>
              <a:gd name="connsiteY2" fmla="*/ 1024890 h 1900237"/>
              <a:gd name="connsiteX3" fmla="*/ 1422668 w 1511169"/>
              <a:gd name="connsiteY3" fmla="*/ 1900237 h 1900237"/>
              <a:gd name="connsiteX4" fmla="*/ 0 w 1511169"/>
              <a:gd name="connsiteY4" fmla="*/ 34290 h 1900237"/>
              <a:gd name="connsiteX0" fmla="*/ 92510 w 1603679"/>
              <a:gd name="connsiteY0" fmla="*/ 156445 h 2144312"/>
              <a:gd name="connsiteX1" fmla="*/ 158547 w 1603679"/>
              <a:gd name="connsiteY1" fmla="*/ 122155 h 2144312"/>
              <a:gd name="connsiteX2" fmla="*/ 1603679 w 1603679"/>
              <a:gd name="connsiteY2" fmla="*/ 1147045 h 2144312"/>
              <a:gd name="connsiteX3" fmla="*/ 1554022 w 1603679"/>
              <a:gd name="connsiteY3" fmla="*/ 2144312 h 2144312"/>
              <a:gd name="connsiteX4" fmla="*/ 92510 w 1603679"/>
              <a:gd name="connsiteY4" fmla="*/ 156445 h 2144312"/>
              <a:gd name="connsiteX0" fmla="*/ 149406 w 1629500"/>
              <a:gd name="connsiteY0" fmla="*/ 207379 h 2195246"/>
              <a:gd name="connsiteX1" fmla="*/ 215443 w 1629500"/>
              <a:gd name="connsiteY1" fmla="*/ 173089 h 2195246"/>
              <a:gd name="connsiteX2" fmla="*/ 1629500 w 1629500"/>
              <a:gd name="connsiteY2" fmla="*/ 1197979 h 2195246"/>
              <a:gd name="connsiteX3" fmla="*/ 1610918 w 1629500"/>
              <a:gd name="connsiteY3" fmla="*/ 2195246 h 2195246"/>
              <a:gd name="connsiteX4" fmla="*/ 149406 w 1629500"/>
              <a:gd name="connsiteY4" fmla="*/ 207379 h 2195246"/>
              <a:gd name="connsiteX0" fmla="*/ 149406 w 1629500"/>
              <a:gd name="connsiteY0" fmla="*/ 207379 h 2195246"/>
              <a:gd name="connsiteX1" fmla="*/ 215443 w 1629500"/>
              <a:gd name="connsiteY1" fmla="*/ 173089 h 2195246"/>
              <a:gd name="connsiteX2" fmla="*/ 1629500 w 1629500"/>
              <a:gd name="connsiteY2" fmla="*/ 1197979 h 2195246"/>
              <a:gd name="connsiteX3" fmla="*/ 1610918 w 1629500"/>
              <a:gd name="connsiteY3" fmla="*/ 2195246 h 2195246"/>
              <a:gd name="connsiteX4" fmla="*/ 149406 w 1629500"/>
              <a:gd name="connsiteY4" fmla="*/ 207379 h 2195246"/>
              <a:gd name="connsiteX0" fmla="*/ 108933 w 1589027"/>
              <a:gd name="connsiteY0" fmla="*/ 228303 h 2216170"/>
              <a:gd name="connsiteX1" fmla="*/ 174970 w 1589027"/>
              <a:gd name="connsiteY1" fmla="*/ 194013 h 2216170"/>
              <a:gd name="connsiteX2" fmla="*/ 1589027 w 1589027"/>
              <a:gd name="connsiteY2" fmla="*/ 1218903 h 2216170"/>
              <a:gd name="connsiteX3" fmla="*/ 1570445 w 1589027"/>
              <a:gd name="connsiteY3" fmla="*/ 2216170 h 2216170"/>
              <a:gd name="connsiteX4" fmla="*/ 108933 w 1589027"/>
              <a:gd name="connsiteY4" fmla="*/ 228303 h 2216170"/>
              <a:gd name="connsiteX0" fmla="*/ -1 w 1480093"/>
              <a:gd name="connsiteY0" fmla="*/ 34290 h 2022157"/>
              <a:gd name="connsiteX1" fmla="*/ 66036 w 1480093"/>
              <a:gd name="connsiteY1" fmla="*/ 0 h 2022157"/>
              <a:gd name="connsiteX2" fmla="*/ 1480093 w 1480093"/>
              <a:gd name="connsiteY2" fmla="*/ 1024890 h 2022157"/>
              <a:gd name="connsiteX3" fmla="*/ 1461511 w 1480093"/>
              <a:gd name="connsiteY3" fmla="*/ 2022157 h 2022157"/>
              <a:gd name="connsiteX4" fmla="*/ -1 w 1480093"/>
              <a:gd name="connsiteY4" fmla="*/ 34290 h 2022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80093" h="2022157">
                <a:moveTo>
                  <a:pt x="-1" y="34290"/>
                </a:moveTo>
                <a:lnTo>
                  <a:pt x="66036" y="0"/>
                </a:lnTo>
                <a:cubicBezTo>
                  <a:pt x="312718" y="165100"/>
                  <a:pt x="705768" y="862330"/>
                  <a:pt x="1480093" y="1024890"/>
                </a:cubicBezTo>
                <a:lnTo>
                  <a:pt x="1461511" y="2022157"/>
                </a:lnTo>
                <a:cubicBezTo>
                  <a:pt x="478493" y="1758315"/>
                  <a:pt x="125759" y="404654"/>
                  <a:pt x="-1" y="34290"/>
                </a:cubicBezTo>
                <a:close/>
              </a:path>
            </a:pathLst>
          </a:custGeom>
          <a:gradFill>
            <a:gsLst>
              <a:gs pos="42000">
                <a:schemeClr val="accent1">
                  <a:lumMod val="60000"/>
                  <a:lumOff val="40000"/>
                  <a:alpha val="59000"/>
                </a:schemeClr>
              </a:gs>
              <a:gs pos="93000">
                <a:schemeClr val="bg2">
                  <a:alpha val="0"/>
                  <a:lumMod val="97000"/>
                </a:schemeClr>
              </a:gs>
            </a:gsLst>
            <a:lin ang="1200000" scaled="0"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>
              <a:solidFill>
                <a:prstClr val="white"/>
              </a:solidFill>
              <a:latin typeface="+mj-lt"/>
            </a:endParaRPr>
          </a:p>
        </p:txBody>
      </p:sp>
      <p:sp>
        <p:nvSpPr>
          <p:cNvPr id="202" name="Oval 201"/>
          <p:cNvSpPr/>
          <p:nvPr/>
        </p:nvSpPr>
        <p:spPr>
          <a:xfrm rot="5400000">
            <a:off x="5157811" y="4061298"/>
            <a:ext cx="128016" cy="127962"/>
          </a:xfrm>
          <a:prstGeom prst="ellipse">
            <a:avLst/>
          </a:prstGeom>
          <a:gradFill flip="none" rotWithShape="1">
            <a:gsLst>
              <a:gs pos="0">
                <a:schemeClr val="accent2">
                  <a:lumMod val="20000"/>
                  <a:lumOff val="80000"/>
                </a:schemeClr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prstClr val="white"/>
              </a:solidFill>
              <a:latin typeface="+mj-lt"/>
            </a:endParaRPr>
          </a:p>
        </p:txBody>
      </p:sp>
      <p:sp>
        <p:nvSpPr>
          <p:cNvPr id="203" name="Oval 202"/>
          <p:cNvSpPr/>
          <p:nvPr/>
        </p:nvSpPr>
        <p:spPr>
          <a:xfrm rot="5400000">
            <a:off x="5195681" y="3853656"/>
            <a:ext cx="128016" cy="127962"/>
          </a:xfrm>
          <a:prstGeom prst="ellipse">
            <a:avLst/>
          </a:prstGeom>
          <a:gradFill flip="none" rotWithShape="1">
            <a:gsLst>
              <a:gs pos="0">
                <a:schemeClr val="accent2">
                  <a:lumMod val="20000"/>
                  <a:lumOff val="80000"/>
                </a:schemeClr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prstClr val="white"/>
              </a:solidFill>
              <a:latin typeface="+mj-lt"/>
            </a:endParaRPr>
          </a:p>
        </p:txBody>
      </p:sp>
      <p:sp>
        <p:nvSpPr>
          <p:cNvPr id="204" name="Oval 203"/>
          <p:cNvSpPr/>
          <p:nvPr/>
        </p:nvSpPr>
        <p:spPr>
          <a:xfrm rot="5400000">
            <a:off x="5027476" y="3899615"/>
            <a:ext cx="128016" cy="127962"/>
          </a:xfrm>
          <a:prstGeom prst="ellipse">
            <a:avLst/>
          </a:prstGeom>
          <a:gradFill flip="none" rotWithShape="1">
            <a:gsLst>
              <a:gs pos="0">
                <a:schemeClr val="accent2">
                  <a:lumMod val="20000"/>
                  <a:lumOff val="80000"/>
                </a:schemeClr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prstClr val="white"/>
              </a:solidFill>
              <a:latin typeface="+mj-lt"/>
            </a:endParaRPr>
          </a:p>
        </p:txBody>
      </p:sp>
      <p:sp>
        <p:nvSpPr>
          <p:cNvPr id="206" name="Freeform 209"/>
          <p:cNvSpPr/>
          <p:nvPr/>
        </p:nvSpPr>
        <p:spPr>
          <a:xfrm rot="5400000">
            <a:off x="6095524" y="3137937"/>
            <a:ext cx="238617" cy="1800421"/>
          </a:xfrm>
          <a:custGeom>
            <a:avLst/>
            <a:gdLst>
              <a:gd name="connsiteX0" fmla="*/ 0 w 6350"/>
              <a:gd name="connsiteY0" fmla="*/ 0 h 317500"/>
              <a:gd name="connsiteX1" fmla="*/ 6350 w 6350"/>
              <a:gd name="connsiteY1" fmla="*/ 317500 h 317500"/>
              <a:gd name="connsiteX0" fmla="*/ 0 w 18092"/>
              <a:gd name="connsiteY0" fmla="*/ 0 h 10000"/>
              <a:gd name="connsiteX1" fmla="*/ 10000 w 18092"/>
              <a:gd name="connsiteY1" fmla="*/ 10000 h 10000"/>
              <a:gd name="connsiteX0" fmla="*/ 0 w 24083"/>
              <a:gd name="connsiteY0" fmla="*/ 0 h 10000"/>
              <a:gd name="connsiteX1" fmla="*/ 10000 w 24083"/>
              <a:gd name="connsiteY1" fmla="*/ 10000 h 10000"/>
              <a:gd name="connsiteX0" fmla="*/ 0 w 27614"/>
              <a:gd name="connsiteY0" fmla="*/ 0 h 10000"/>
              <a:gd name="connsiteX1" fmla="*/ 10000 w 27614"/>
              <a:gd name="connsiteY1" fmla="*/ 10000 h 10000"/>
              <a:gd name="connsiteX0" fmla="*/ 0 w 29260"/>
              <a:gd name="connsiteY0" fmla="*/ 0 h 10000"/>
              <a:gd name="connsiteX1" fmla="*/ 10000 w 29260"/>
              <a:gd name="connsiteY1" fmla="*/ 10000 h 10000"/>
              <a:gd name="connsiteX0" fmla="*/ 0 w 30528"/>
              <a:gd name="connsiteY0" fmla="*/ 0 h 10000"/>
              <a:gd name="connsiteX1" fmla="*/ 10000 w 30528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0528" h="10000">
                <a:moveTo>
                  <a:pt x="0" y="0"/>
                </a:moveTo>
                <a:cubicBezTo>
                  <a:pt x="33641" y="1996"/>
                  <a:pt x="43042" y="6839"/>
                  <a:pt x="10000" y="10000"/>
                </a:cubicBezTo>
              </a:path>
            </a:pathLst>
          </a:custGeom>
          <a:noFill/>
          <a:ln w="19050" cap="rnd" cmpd="sng" algn="ctr">
            <a:solidFill>
              <a:schemeClr val="accent2"/>
            </a:solidFill>
            <a:prstDash val="dash"/>
            <a:miter lim="800000"/>
            <a:tailEnd type="triangle"/>
          </a:ln>
          <a:effectLst/>
        </p:spPr>
        <p:txBody>
          <a:bodyPr rtlCol="0" anchor="ctr"/>
          <a:lstStyle/>
          <a:p>
            <a:pPr algn="ctr" defTabSz="457200"/>
            <a:endParaRPr lang="en-US" kern="0">
              <a:solidFill>
                <a:prstClr val="white"/>
              </a:solidFill>
              <a:latin typeface="+mj-lt"/>
            </a:endParaRPr>
          </a:p>
        </p:txBody>
      </p:sp>
      <p:grpSp>
        <p:nvGrpSpPr>
          <p:cNvPr id="207" name="Group 206"/>
          <p:cNvGrpSpPr/>
          <p:nvPr/>
        </p:nvGrpSpPr>
        <p:grpSpPr>
          <a:xfrm>
            <a:off x="6956209" y="3384190"/>
            <a:ext cx="568476" cy="517397"/>
            <a:chOff x="6253554" y="3217274"/>
            <a:chExt cx="609337" cy="554354"/>
          </a:xfrm>
        </p:grpSpPr>
        <p:sp>
          <p:nvSpPr>
            <p:cNvPr id="208" name="Oval 207"/>
            <p:cNvSpPr/>
            <p:nvPr/>
          </p:nvSpPr>
          <p:spPr>
            <a:xfrm rot="5400000">
              <a:off x="6577871" y="3501094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100000">
                  <a:schemeClr val="accent2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209" name="Oval 208"/>
            <p:cNvSpPr/>
            <p:nvPr/>
          </p:nvSpPr>
          <p:spPr>
            <a:xfrm rot="5400000">
              <a:off x="6625425" y="3217274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100000">
                  <a:schemeClr val="accent2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210" name="Oval 209"/>
            <p:cNvSpPr/>
            <p:nvPr/>
          </p:nvSpPr>
          <p:spPr>
            <a:xfrm rot="5400000">
              <a:off x="6551899" y="3634468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100000">
                  <a:schemeClr val="accent2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211" name="Oval 210"/>
            <p:cNvSpPr/>
            <p:nvPr/>
          </p:nvSpPr>
          <p:spPr>
            <a:xfrm rot="5400000">
              <a:off x="6725731" y="3427241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100000">
                  <a:schemeClr val="accent2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212" name="Oval 211"/>
            <p:cNvSpPr/>
            <p:nvPr/>
          </p:nvSpPr>
          <p:spPr>
            <a:xfrm rot="5400000">
              <a:off x="6253554" y="3260052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100000">
                  <a:schemeClr val="accent2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213" name="Oval 212"/>
            <p:cNvSpPr/>
            <p:nvPr/>
          </p:nvSpPr>
          <p:spPr>
            <a:xfrm rot="5400000">
              <a:off x="6253834" y="3604165"/>
              <a:ext cx="137160" cy="13716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100000">
                  <a:schemeClr val="accent2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</p:grpSp>
      <p:sp>
        <p:nvSpPr>
          <p:cNvPr id="214" name="Right Arrow 205"/>
          <p:cNvSpPr/>
          <p:nvPr/>
        </p:nvSpPr>
        <p:spPr>
          <a:xfrm rot="16200000">
            <a:off x="4586283" y="4072546"/>
            <a:ext cx="590698" cy="215169"/>
          </a:xfrm>
          <a:prstGeom prst="rightArrow">
            <a:avLst>
              <a:gd name="adj1" fmla="val 50000"/>
              <a:gd name="adj2" fmla="val 79273"/>
            </a:avLst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>
              <a:solidFill>
                <a:prstClr val="white"/>
              </a:solidFill>
              <a:latin typeface="+mj-lt"/>
            </a:endParaRPr>
          </a:p>
        </p:txBody>
      </p:sp>
      <p:grpSp>
        <p:nvGrpSpPr>
          <p:cNvPr id="215" name="Group 214"/>
          <p:cNvGrpSpPr/>
          <p:nvPr/>
        </p:nvGrpSpPr>
        <p:grpSpPr>
          <a:xfrm>
            <a:off x="1289470" y="4579510"/>
            <a:ext cx="1293767" cy="574003"/>
            <a:chOff x="470067" y="5028272"/>
            <a:chExt cx="1293767" cy="574003"/>
          </a:xfrm>
        </p:grpSpPr>
        <p:sp>
          <p:nvSpPr>
            <p:cNvPr id="216" name="Rectangle 215"/>
            <p:cNvSpPr/>
            <p:nvPr/>
          </p:nvSpPr>
          <p:spPr>
            <a:xfrm>
              <a:off x="678280" y="5325276"/>
              <a:ext cx="108555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200" b="1" dirty="0">
                  <a:solidFill>
                    <a:schemeClr val="accent6"/>
                  </a:solidFill>
                  <a:latin typeface="+mj-lt"/>
                  <a:cs typeface="Arial"/>
                </a:rPr>
                <a:t>β-endorphin</a:t>
              </a:r>
            </a:p>
          </p:txBody>
        </p:sp>
        <p:sp>
          <p:nvSpPr>
            <p:cNvPr id="217" name="Oval 216"/>
            <p:cNvSpPr/>
            <p:nvPr/>
          </p:nvSpPr>
          <p:spPr>
            <a:xfrm rot="5400000">
              <a:off x="470067" y="5388745"/>
              <a:ext cx="182880" cy="18288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100000">
                  <a:schemeClr val="accent2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218" name="Oval 217"/>
            <p:cNvSpPr/>
            <p:nvPr/>
          </p:nvSpPr>
          <p:spPr>
            <a:xfrm rot="5400000">
              <a:off x="470067" y="5081894"/>
              <a:ext cx="182880" cy="182880"/>
            </a:xfrm>
            <a:prstGeom prst="ellipse">
              <a:avLst/>
            </a:prstGeom>
            <a:gradFill flip="none" rotWithShape="1">
              <a:gsLst>
                <a:gs pos="0">
                  <a:schemeClr val="accent4">
                    <a:lumMod val="60000"/>
                    <a:lumOff val="40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219" name="Rectangle 218"/>
            <p:cNvSpPr/>
            <p:nvPr/>
          </p:nvSpPr>
          <p:spPr>
            <a:xfrm>
              <a:off x="675728" y="5028272"/>
              <a:ext cx="671979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/>
              <a:r>
                <a:rPr lang="en-US" sz="1200" b="1" dirty="0">
                  <a:solidFill>
                    <a:srgbClr val="005F7A">
                      <a:lumMod val="60000"/>
                      <a:lumOff val="40000"/>
                    </a:srgbClr>
                  </a:solidFill>
                  <a:latin typeface="+mj-lt"/>
                  <a:cs typeface="Arial"/>
                </a:rPr>
                <a:t>ɑ-</a:t>
              </a:r>
              <a:r>
                <a:rPr lang="en-US" sz="1200" b="1" dirty="0">
                  <a:solidFill>
                    <a:srgbClr val="005F7A">
                      <a:lumMod val="60000"/>
                      <a:lumOff val="40000"/>
                    </a:srgbClr>
                  </a:solidFill>
                  <a:latin typeface="+mj-lt"/>
                </a:rPr>
                <a:t>MSH</a:t>
              </a:r>
            </a:p>
          </p:txBody>
        </p:sp>
      </p:grpSp>
      <p:sp>
        <p:nvSpPr>
          <p:cNvPr id="94" name="TextBox 93"/>
          <p:cNvSpPr txBox="1"/>
          <p:nvPr/>
        </p:nvSpPr>
        <p:spPr bwMode="auto">
          <a:xfrm>
            <a:off x="3825036" y="4638298"/>
            <a:ext cx="4995432" cy="911753"/>
          </a:xfrm>
          <a:prstGeom prst="roundRect">
            <a:avLst>
              <a:gd name="adj" fmla="val 10354"/>
            </a:avLst>
          </a:prstGeom>
          <a:solidFill>
            <a:schemeClr val="accent2"/>
          </a:solidFill>
          <a:ln w="28575">
            <a:noFill/>
          </a:ln>
          <a:effectLst/>
        </p:spPr>
        <p:txBody>
          <a:bodyPr wrap="square" lIns="91414" tIns="45707" rIns="91414" bIns="45707" rtlCol="0" anchor="t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Aft>
                <a:spcPts val="600"/>
              </a:spcAft>
              <a:defRPr b="1">
                <a:solidFill>
                  <a:schemeClr val="tx2"/>
                </a:solidFill>
              </a:defRPr>
            </a:lvl1pPr>
          </a:lstStyle>
          <a:p>
            <a:r>
              <a:rPr lang="en-US" dirty="0">
                <a:solidFill>
                  <a:schemeClr val="bg1"/>
                </a:solidFill>
                <a:latin typeface="+mj-lt"/>
              </a:rPr>
              <a:t>Naltrexone</a:t>
            </a:r>
          </a:p>
          <a:p>
            <a:r>
              <a:rPr lang="en-US" sz="1600" b="0" dirty="0">
                <a:solidFill>
                  <a:schemeClr val="bg1"/>
                </a:solidFill>
                <a:latin typeface="+mj-lt"/>
              </a:rPr>
              <a:t>Indirectly increases POMC activity by blocking a natural negative feedback loop 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8752899" y="3230094"/>
            <a:ext cx="2814873" cy="984885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marL="285750" indent="-285750"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  <a:defRPr/>
            </a:pPr>
            <a:r>
              <a:rPr lang="en-US" kern="0" dirty="0">
                <a:latin typeface="+mj-lt"/>
              </a:rPr>
              <a:t>Increased POMC activity</a:t>
            </a:r>
          </a:p>
          <a:p>
            <a:pPr marL="285750" indent="-285750"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  <a:defRPr/>
            </a:pPr>
            <a:r>
              <a:rPr lang="en-US" kern="0" dirty="0">
                <a:latin typeface="+mj-lt"/>
              </a:rPr>
              <a:t>Reduced Hunger</a:t>
            </a:r>
          </a:p>
          <a:p>
            <a:pPr marL="285750" indent="-285750"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  <a:defRPr/>
            </a:pPr>
            <a:r>
              <a:rPr lang="en-US" kern="0" dirty="0">
                <a:latin typeface="+mj-lt"/>
              </a:rPr>
              <a:t>Reduced Weight</a:t>
            </a:r>
          </a:p>
        </p:txBody>
      </p:sp>
      <p:sp>
        <p:nvSpPr>
          <p:cNvPr id="96" name="TextBox 95"/>
          <p:cNvSpPr txBox="1"/>
          <p:nvPr/>
        </p:nvSpPr>
        <p:spPr bwMode="auto">
          <a:xfrm>
            <a:off x="4112854" y="1883909"/>
            <a:ext cx="3708027" cy="671104"/>
          </a:xfrm>
          <a:prstGeom prst="roundRect">
            <a:avLst>
              <a:gd name="adj" fmla="val 8497"/>
            </a:avLst>
          </a:prstGeom>
          <a:gradFill>
            <a:gsLst>
              <a:gs pos="0">
                <a:schemeClr val="accent1"/>
              </a:gs>
              <a:gs pos="100000">
                <a:schemeClr val="accent1">
                  <a:lumMod val="85000"/>
                </a:schemeClr>
              </a:gs>
            </a:gsLst>
            <a:lin ang="5400000" scaled="0"/>
          </a:gradFill>
          <a:ln w="28575">
            <a:noFill/>
          </a:ln>
          <a:effectLst/>
        </p:spPr>
        <p:txBody>
          <a:bodyPr wrap="square" lIns="91414" tIns="45707" rIns="91414" bIns="45707" rtlCol="0" anchor="t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Aft>
                <a:spcPts val="600"/>
              </a:spcAft>
              <a:defRPr b="1">
                <a:solidFill>
                  <a:prstClr val="white"/>
                </a:solidFill>
              </a:defRPr>
            </a:lvl1pPr>
          </a:lstStyle>
          <a:p>
            <a:r>
              <a:rPr lang="en-US" dirty="0">
                <a:solidFill>
                  <a:schemeClr val="bg1"/>
                </a:solidFill>
                <a:latin typeface="+mj-lt"/>
              </a:rPr>
              <a:t>Bupropion</a:t>
            </a:r>
          </a:p>
          <a:p>
            <a:r>
              <a:rPr lang="en-US" sz="1600" b="0" dirty="0">
                <a:solidFill>
                  <a:schemeClr val="bg1"/>
                </a:solidFill>
                <a:latin typeface="+mj-lt"/>
              </a:rPr>
              <a:t>Directly increases POMC activity</a:t>
            </a:r>
          </a:p>
        </p:txBody>
      </p:sp>
      <p:sp>
        <p:nvSpPr>
          <p:cNvPr id="97" name="Right Arrow 205"/>
          <p:cNvSpPr/>
          <p:nvPr/>
        </p:nvSpPr>
        <p:spPr>
          <a:xfrm rot="5400000">
            <a:off x="5132486" y="2773382"/>
            <a:ext cx="473651" cy="215169"/>
          </a:xfrm>
          <a:prstGeom prst="rightArrow">
            <a:avLst>
              <a:gd name="adj1" fmla="val 50000"/>
              <a:gd name="adj2" fmla="val 79273"/>
            </a:avLst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>
              <a:latin typeface="+mj-lt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4138210" y="2913399"/>
            <a:ext cx="633812" cy="370526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algn="ctr">
              <a:lnSpc>
                <a:spcPct val="85000"/>
              </a:lnSpc>
              <a:defRPr/>
            </a:pPr>
            <a:r>
              <a:rPr lang="en-US" sz="1200" b="1" dirty="0">
                <a:solidFill>
                  <a:schemeClr val="accent1"/>
                </a:solidFill>
                <a:latin typeface="+mj-lt"/>
                <a:cs typeface="Arial"/>
              </a:rPr>
              <a:t>POMC </a:t>
            </a:r>
            <a:br>
              <a:rPr lang="en-US" sz="1200" b="1" dirty="0">
                <a:solidFill>
                  <a:schemeClr val="accent1"/>
                </a:solidFill>
                <a:latin typeface="+mj-lt"/>
                <a:cs typeface="Arial"/>
              </a:rPr>
            </a:br>
            <a:r>
              <a:rPr lang="en-US" sz="1200" b="1" dirty="0">
                <a:solidFill>
                  <a:schemeClr val="accent1"/>
                </a:solidFill>
                <a:latin typeface="+mj-lt"/>
                <a:cs typeface="Arial"/>
              </a:rPr>
              <a:t>neuron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407883" y="6145049"/>
            <a:ext cx="10186545" cy="153888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000" b="1" dirty="0">
                <a:latin typeface="+mj-lt"/>
              </a:rPr>
              <a:t>MSH</a:t>
            </a:r>
            <a:r>
              <a:rPr lang="en-US" sz="1000" dirty="0">
                <a:latin typeface="+mj-lt"/>
              </a:rPr>
              <a:t>=melanocyte-stimulating hormone; </a:t>
            </a:r>
            <a:r>
              <a:rPr lang="en-US" sz="1000" b="1" dirty="0">
                <a:latin typeface="+mj-lt"/>
              </a:rPr>
              <a:t>POMC</a:t>
            </a:r>
            <a:r>
              <a:rPr lang="en-US" sz="1000" dirty="0">
                <a:latin typeface="+mj-lt"/>
              </a:rPr>
              <a:t>=pro-</a:t>
            </a:r>
            <a:r>
              <a:rPr lang="en-US" sz="1000" dirty="0" err="1">
                <a:latin typeface="+mj-lt"/>
              </a:rPr>
              <a:t>opiomelanocortin</a:t>
            </a:r>
            <a:r>
              <a:rPr lang="en-US" sz="1000" dirty="0">
                <a:latin typeface="+mj-lt"/>
              </a:rPr>
              <a:t>. </a:t>
            </a:r>
          </a:p>
        </p:txBody>
      </p:sp>
      <p:sp>
        <p:nvSpPr>
          <p:cNvPr id="101" name="Footer Placeholder 2"/>
          <p:cNvSpPr txBox="1">
            <a:spLocks/>
          </p:cNvSpPr>
          <p:nvPr/>
        </p:nvSpPr>
        <p:spPr>
          <a:xfrm>
            <a:off x="304799" y="6428631"/>
            <a:ext cx="10618738" cy="41314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200"/>
            <a:r>
              <a:rPr lang="en-US" altLang="en-US" sz="1000" dirty="0">
                <a:latin typeface="+mj-lt"/>
                <a:ea typeface="Arial Unicode MS" panose="020B0604020202020204" pitchFamily="34" charset="-128"/>
              </a:rPr>
              <a:t>1. </a:t>
            </a:r>
            <a:r>
              <a:rPr lang="en-US" altLang="en-US" sz="1000" dirty="0" err="1">
                <a:latin typeface="+mj-lt"/>
                <a:ea typeface="Arial Unicode MS" panose="020B0604020202020204" pitchFamily="34" charset="-128"/>
              </a:rPr>
              <a:t>Billes</a:t>
            </a:r>
            <a:r>
              <a:rPr lang="en-US" altLang="en-US" sz="1000" dirty="0">
                <a:latin typeface="+mj-lt"/>
                <a:ea typeface="Arial Unicode MS" panose="020B0604020202020204" pitchFamily="34" charset="-128"/>
              </a:rPr>
              <a:t> SK et al. </a:t>
            </a:r>
            <a:r>
              <a:rPr lang="en-US" altLang="en-US" sz="1000" i="1" dirty="0" err="1">
                <a:latin typeface="+mj-lt"/>
                <a:ea typeface="Arial Unicode MS" panose="020B0604020202020204" pitchFamily="34" charset="-128"/>
              </a:rPr>
              <a:t>Pharmacol</a:t>
            </a:r>
            <a:r>
              <a:rPr lang="en-US" altLang="en-US" sz="1000" i="1" dirty="0">
                <a:latin typeface="+mj-lt"/>
                <a:ea typeface="Arial Unicode MS" panose="020B0604020202020204" pitchFamily="34" charset="-128"/>
              </a:rPr>
              <a:t> Res</a:t>
            </a:r>
            <a:r>
              <a:rPr lang="en-US" altLang="en-US" sz="1000" dirty="0">
                <a:latin typeface="+mj-lt"/>
                <a:ea typeface="Arial Unicode MS" panose="020B0604020202020204" pitchFamily="34" charset="-128"/>
              </a:rPr>
              <a:t>. 2014;84:1-11. 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5866957" y="6118840"/>
            <a:ext cx="6325043" cy="153888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>
              <a:spcBef>
                <a:spcPts val="300"/>
              </a:spcBef>
            </a:pPr>
            <a:r>
              <a:rPr lang="en-US" sz="1000" dirty="0">
                <a:latin typeface="+mj-lt"/>
              </a:rPr>
              <a:t>Figure adapted from </a:t>
            </a:r>
            <a:r>
              <a:rPr lang="en-US" sz="1000" dirty="0" err="1">
                <a:latin typeface="+mj-lt"/>
              </a:rPr>
              <a:t>Billes</a:t>
            </a:r>
            <a:r>
              <a:rPr lang="en-US" sz="1000" dirty="0">
                <a:latin typeface="+mj-lt"/>
              </a:rPr>
              <a:t> et al,</a:t>
            </a:r>
            <a:r>
              <a:rPr lang="en-US" sz="1000" baseline="30000" dirty="0">
                <a:latin typeface="+mj-lt"/>
              </a:rPr>
              <a:t>1</a:t>
            </a:r>
            <a:r>
              <a:rPr lang="en-US" sz="1000" dirty="0">
                <a:latin typeface="+mj-lt"/>
              </a:rPr>
              <a:t> © 2014, with permission from Elsevier.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EF8BB470-C929-8A42-B8FA-24F88320FC37}"/>
              </a:ext>
            </a:extLst>
          </p:cNvPr>
          <p:cNvSpPr/>
          <p:nvPr/>
        </p:nvSpPr>
        <p:spPr>
          <a:xfrm>
            <a:off x="5975455" y="3821321"/>
            <a:ext cx="36068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CA" sz="3600" dirty="0">
                <a:solidFill>
                  <a:srgbClr val="BF0000"/>
                </a:solidFill>
                <a:latin typeface="Calibri" panose="020F0502020204030204" pitchFamily="34" charset="0"/>
              </a:rPr>
              <a:t>X</a:t>
            </a:r>
            <a:r>
              <a:rPr lang="en-CA" dirty="0">
                <a:solidFill>
                  <a:srgbClr val="BF0000"/>
                </a:solidFill>
                <a:latin typeface="Calibri" panose="020F0502020204030204" pitchFamily="34" charset="0"/>
              </a:rPr>
              <a:t> </a:t>
            </a:r>
            <a:endParaRPr lang="en-CA" dirty="0"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120005174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Content Placeholder 2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>
                <a:latin typeface="+mj-lt"/>
              </a:rPr>
              <a:t>The clinical development program consisted of four 56-week, placebo-controlled studies </a:t>
            </a:r>
            <a:br>
              <a:rPr lang="en-US" dirty="0">
                <a:latin typeface="+mj-lt"/>
              </a:rPr>
            </a:br>
            <a:r>
              <a:rPr lang="en-US" dirty="0">
                <a:latin typeface="+mj-lt"/>
              </a:rPr>
              <a:t>(N=4536 subjects)</a:t>
            </a:r>
          </a:p>
          <a:p>
            <a:endParaRPr lang="en-US" dirty="0">
              <a:latin typeface="+mj-lt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B0C17B-9466-DC4D-9990-974487483D14}" type="slidenum">
              <a:rPr lang="en-US" smtClean="0">
                <a:latin typeface="+mj-lt"/>
              </a:rPr>
              <a:pPr/>
              <a:t>16</a:t>
            </a:fld>
            <a:endParaRPr lang="en-US" dirty="0">
              <a:latin typeface="+mj-lt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164123" y="189489"/>
            <a:ext cx="12027878" cy="825246"/>
          </a:xfrm>
        </p:spPr>
        <p:txBody>
          <a:bodyPr>
            <a:normAutofit/>
          </a:bodyPr>
          <a:lstStyle/>
          <a:p>
            <a:r>
              <a:rPr lang="en-GB" b="0" noProof="0" dirty="0">
                <a:latin typeface="+mj-lt"/>
              </a:rPr>
              <a:t>Efficacy Of Naltrexone/Bupropion (CONTRAVE®) </a:t>
            </a:r>
            <a:br>
              <a:rPr lang="en-GB" b="0" noProof="0" dirty="0">
                <a:latin typeface="+mj-lt"/>
              </a:rPr>
            </a:br>
            <a:r>
              <a:rPr lang="en-GB" b="0" noProof="0" dirty="0">
                <a:latin typeface="+mj-lt"/>
              </a:rPr>
              <a:t>Phase 3 Clinical Development Program</a:t>
            </a:r>
            <a:endParaRPr lang="en-GB" b="0" baseline="30000" noProof="0" dirty="0">
              <a:latin typeface="+mj-lt"/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1640967" y="1836208"/>
            <a:ext cx="8714934" cy="4307246"/>
            <a:chOff x="982901" y="2162233"/>
            <a:chExt cx="7438722" cy="3676506"/>
          </a:xfrm>
        </p:grpSpPr>
        <p:grpSp>
          <p:nvGrpSpPr>
            <p:cNvPr id="37" name="Group 36"/>
            <p:cNvGrpSpPr/>
            <p:nvPr/>
          </p:nvGrpSpPr>
          <p:grpSpPr>
            <a:xfrm>
              <a:off x="982901" y="2162922"/>
              <a:ext cx="7438722" cy="3675817"/>
              <a:chOff x="982901" y="2162922"/>
              <a:chExt cx="7438722" cy="3675817"/>
            </a:xfrm>
          </p:grpSpPr>
          <p:sp>
            <p:nvSpPr>
              <p:cNvPr id="26" name="Rectangle 25"/>
              <p:cNvSpPr/>
              <p:nvPr/>
            </p:nvSpPr>
            <p:spPr>
              <a:xfrm>
                <a:off x="2331720" y="2162922"/>
                <a:ext cx="6088380" cy="60198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/>
                <a:endParaRPr lang="en-US" dirty="0">
                  <a:solidFill>
                    <a:srgbClr val="FFFFFF"/>
                  </a:solidFill>
                  <a:latin typeface="+mj-lt"/>
                </a:endParaRPr>
              </a:p>
            </p:txBody>
          </p:sp>
          <p:grpSp>
            <p:nvGrpSpPr>
              <p:cNvPr id="36" name="Group 35"/>
              <p:cNvGrpSpPr/>
              <p:nvPr/>
            </p:nvGrpSpPr>
            <p:grpSpPr>
              <a:xfrm>
                <a:off x="3803903" y="2184401"/>
                <a:ext cx="3145536" cy="3651766"/>
                <a:chOff x="3803903" y="2184401"/>
                <a:chExt cx="3145536" cy="3651766"/>
              </a:xfrm>
            </p:grpSpPr>
            <p:cxnSp>
              <p:nvCxnSpPr>
                <p:cNvPr id="5" name="Straight Connector 4"/>
                <p:cNvCxnSpPr>
                  <a:cxnSpLocks/>
                </p:cNvCxnSpPr>
                <p:nvPr/>
              </p:nvCxnSpPr>
              <p:spPr bwMode="auto">
                <a:xfrm>
                  <a:off x="3803903" y="2184401"/>
                  <a:ext cx="0" cy="3651766"/>
                </a:xfrm>
                <a:prstGeom prst="line">
                  <a:avLst/>
                </a:prstGeom>
                <a:gradFill rotWithShape="1">
                  <a:gsLst>
                    <a:gs pos="0">
                      <a:srgbClr val="CC6600">
                        <a:gamma/>
                        <a:shade val="60392"/>
                        <a:invGamma/>
                        <a:alpha val="0"/>
                      </a:srgbClr>
                    </a:gs>
                    <a:gs pos="100000">
                      <a:srgbClr val="CC6600"/>
                    </a:gs>
                  </a:gsLst>
                  <a:lin ang="0" scaled="1"/>
                </a:gradFill>
                <a:ln w="9525" cap="flat" cmpd="sng" algn="ctr">
                  <a:solidFill>
                    <a:schemeClr val="bg2">
                      <a:lumMod val="50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" name="Straight Connector 5"/>
                <p:cNvCxnSpPr>
                  <a:cxnSpLocks/>
                </p:cNvCxnSpPr>
                <p:nvPr/>
              </p:nvCxnSpPr>
              <p:spPr bwMode="auto">
                <a:xfrm>
                  <a:off x="5376671" y="2184401"/>
                  <a:ext cx="0" cy="3651766"/>
                </a:xfrm>
                <a:prstGeom prst="line">
                  <a:avLst/>
                </a:prstGeom>
                <a:gradFill rotWithShape="1">
                  <a:gsLst>
                    <a:gs pos="0">
                      <a:srgbClr val="CC6600">
                        <a:gamma/>
                        <a:shade val="60392"/>
                        <a:invGamma/>
                        <a:alpha val="0"/>
                      </a:srgbClr>
                    </a:gs>
                    <a:gs pos="100000">
                      <a:srgbClr val="CC6600"/>
                    </a:gs>
                  </a:gsLst>
                  <a:lin ang="0" scaled="1"/>
                </a:gradFill>
                <a:ln w="9525" cap="flat" cmpd="sng" algn="ctr">
                  <a:solidFill>
                    <a:schemeClr val="bg2">
                      <a:lumMod val="50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7" name="Straight Connector 6"/>
                <p:cNvCxnSpPr>
                  <a:cxnSpLocks/>
                </p:cNvCxnSpPr>
                <p:nvPr/>
              </p:nvCxnSpPr>
              <p:spPr bwMode="auto">
                <a:xfrm>
                  <a:off x="6949439" y="2184401"/>
                  <a:ext cx="0" cy="3651766"/>
                </a:xfrm>
                <a:prstGeom prst="line">
                  <a:avLst/>
                </a:prstGeom>
                <a:gradFill rotWithShape="1">
                  <a:gsLst>
                    <a:gs pos="0">
                      <a:srgbClr val="CC6600">
                        <a:gamma/>
                        <a:shade val="60392"/>
                        <a:invGamma/>
                        <a:alpha val="0"/>
                      </a:srgbClr>
                    </a:gs>
                    <a:gs pos="100000">
                      <a:srgbClr val="CC6600"/>
                    </a:gs>
                  </a:gsLst>
                  <a:lin ang="0" scaled="1"/>
                </a:gradFill>
                <a:ln w="9525" cap="flat" cmpd="sng" algn="ctr">
                  <a:solidFill>
                    <a:schemeClr val="bg2">
                      <a:lumMod val="50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sp>
            <p:nvSpPr>
              <p:cNvPr id="8" name="TextBox 7"/>
              <p:cNvSpPr txBox="1"/>
              <p:nvPr/>
            </p:nvSpPr>
            <p:spPr>
              <a:xfrm>
                <a:off x="3970712" y="2235863"/>
                <a:ext cx="1277804" cy="464784"/>
              </a:xfrm>
              <a:prstGeom prst="rect">
                <a:avLst/>
              </a:prstGeom>
              <a:noFill/>
            </p:spPr>
            <p:txBody>
              <a:bodyPr wrap="square" lIns="82058" tIns="41029" rIns="82058" bIns="41029" rtlCol="0" anchor="ctr">
                <a:spAutoFit/>
              </a:bodyPr>
              <a:lstStyle/>
              <a:p>
                <a:pPr algn="ctr" defTabSz="457200"/>
                <a:r>
                  <a:rPr lang="en-US" sz="1600" b="1" dirty="0">
                    <a:solidFill>
                      <a:schemeClr val="bg1"/>
                    </a:solidFill>
                    <a:latin typeface="+mj-lt"/>
                  </a:rPr>
                  <a:t>COR-II</a:t>
                </a:r>
                <a:r>
                  <a:rPr lang="en-US" sz="1600" b="1" baseline="30000" dirty="0">
                    <a:solidFill>
                      <a:schemeClr val="bg1"/>
                    </a:solidFill>
                    <a:latin typeface="+mj-lt"/>
                  </a:rPr>
                  <a:t>3</a:t>
                </a:r>
                <a:br>
                  <a:rPr lang="en-US" sz="1600" b="1" dirty="0">
                    <a:solidFill>
                      <a:schemeClr val="bg1"/>
                    </a:solidFill>
                    <a:latin typeface="+mj-lt"/>
                  </a:rPr>
                </a:br>
                <a:r>
                  <a:rPr lang="en-US" sz="1400" b="1" dirty="0">
                    <a:solidFill>
                      <a:schemeClr val="bg1"/>
                    </a:solidFill>
                    <a:latin typeface="+mj-lt"/>
                  </a:rPr>
                  <a:t>N=1496</a:t>
                </a:r>
              </a:p>
            </p:txBody>
          </p:sp>
          <p:sp>
            <p:nvSpPr>
              <p:cNvPr id="9" name="TextBox 8"/>
              <p:cNvSpPr txBox="1"/>
              <p:nvPr/>
            </p:nvSpPr>
            <p:spPr bwMode="black">
              <a:xfrm>
                <a:off x="2437259" y="2228222"/>
                <a:ext cx="1277804" cy="464784"/>
              </a:xfrm>
              <a:prstGeom prst="rect">
                <a:avLst/>
              </a:prstGeom>
              <a:noFill/>
            </p:spPr>
            <p:txBody>
              <a:bodyPr wrap="square" lIns="82058" tIns="41029" rIns="82058" bIns="41029" rtlCol="0" anchor="ctr">
                <a:spAutoFit/>
              </a:bodyPr>
              <a:lstStyle/>
              <a:p>
                <a:pPr algn="ctr" defTabSz="457200"/>
                <a:r>
                  <a:rPr lang="en-US" sz="1600" b="1" dirty="0">
                    <a:solidFill>
                      <a:schemeClr val="bg1"/>
                    </a:solidFill>
                    <a:latin typeface="+mj-lt"/>
                  </a:rPr>
                  <a:t>COR-I</a:t>
                </a:r>
                <a:r>
                  <a:rPr lang="en-US" sz="1600" b="1" baseline="30000" dirty="0">
                    <a:solidFill>
                      <a:schemeClr val="bg1"/>
                    </a:solidFill>
                    <a:latin typeface="+mj-lt"/>
                  </a:rPr>
                  <a:t>2</a:t>
                </a:r>
                <a:br>
                  <a:rPr lang="en-US" sz="1600" b="1" dirty="0">
                    <a:solidFill>
                      <a:schemeClr val="bg1"/>
                    </a:solidFill>
                    <a:latin typeface="+mj-lt"/>
                  </a:rPr>
                </a:br>
                <a:r>
                  <a:rPr lang="en-US" sz="1400" b="1" dirty="0">
                    <a:solidFill>
                      <a:schemeClr val="bg1"/>
                    </a:solidFill>
                    <a:latin typeface="+mj-lt"/>
                  </a:rPr>
                  <a:t>N=1742</a:t>
                </a:r>
                <a:endParaRPr lang="en-US" sz="1600" b="1" dirty="0">
                  <a:solidFill>
                    <a:schemeClr val="bg1"/>
                  </a:solidFill>
                  <a:latin typeface="+mj-lt"/>
                </a:endParaRPr>
              </a:p>
            </p:txBody>
          </p:sp>
          <p:sp>
            <p:nvSpPr>
              <p:cNvPr id="10" name="Rectangle 9"/>
              <p:cNvSpPr/>
              <p:nvPr/>
            </p:nvSpPr>
            <p:spPr>
              <a:xfrm>
                <a:off x="2331719" y="3451694"/>
                <a:ext cx="6089904" cy="53461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prstDash val="lgDash"/>
                <a:miter lim="800000"/>
                <a:headEnd/>
                <a:tailEnd/>
              </a:ln>
              <a:effectLst/>
            </p:spPr>
            <p:txBody>
              <a:bodyPr lIns="0" rIns="0" anchor="ctr"/>
              <a:lstStyle/>
              <a:p>
                <a:pPr algn="ctr" defTabSz="457200">
                  <a:lnSpc>
                    <a:spcPct val="90000"/>
                  </a:lnSpc>
                  <a:spcAft>
                    <a:spcPct val="35000"/>
                  </a:spcAft>
                  <a:defRPr/>
                </a:pP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  <a:t>56 weeks, placebo controlled, including 4-week dose escalation</a:t>
                </a:r>
              </a:p>
            </p:txBody>
          </p:sp>
          <p:sp>
            <p:nvSpPr>
              <p:cNvPr id="11" name="Rectangle 10"/>
              <p:cNvSpPr/>
              <p:nvPr/>
            </p:nvSpPr>
            <p:spPr>
              <a:xfrm>
                <a:off x="982901" y="3452749"/>
                <a:ext cx="1349737" cy="532504"/>
              </a:xfrm>
              <a:prstGeom prst="rect">
                <a:avLst/>
              </a:prstGeom>
              <a:noFill/>
              <a:ln w="31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82058" tIns="41029" rIns="82058" bIns="41029" rtlCol="0" anchor="ctr" anchorCtr="0">
                <a:noAutofit/>
              </a:bodyPr>
              <a:lstStyle/>
              <a:p>
                <a:pPr defTabSz="457200">
                  <a:defRPr/>
                </a:pPr>
                <a:r>
                  <a:rPr lang="en-US" sz="1600" kern="0" dirty="0">
                    <a:solidFill>
                      <a:srgbClr val="333333"/>
                    </a:solidFill>
                    <a:latin typeface="+mj-lt"/>
                  </a:rPr>
                  <a:t>Study</a:t>
                </a:r>
                <a:br>
                  <a:rPr lang="en-US" sz="1600" kern="0" dirty="0">
                    <a:solidFill>
                      <a:srgbClr val="333333"/>
                    </a:solidFill>
                    <a:latin typeface="+mj-lt"/>
                  </a:rPr>
                </a:br>
                <a:r>
                  <a:rPr lang="en-US" sz="1600" kern="0" dirty="0">
                    <a:solidFill>
                      <a:srgbClr val="333333"/>
                    </a:solidFill>
                    <a:latin typeface="+mj-lt"/>
                  </a:rPr>
                  <a:t>Design</a:t>
                </a:r>
              </a:p>
            </p:txBody>
          </p:sp>
          <p:sp>
            <p:nvSpPr>
              <p:cNvPr id="12" name="TextBox 11"/>
              <p:cNvSpPr txBox="1"/>
              <p:nvPr/>
            </p:nvSpPr>
            <p:spPr bwMode="black">
              <a:xfrm>
                <a:off x="5418692" y="2235863"/>
                <a:ext cx="1481285" cy="464784"/>
              </a:xfrm>
              <a:prstGeom prst="rect">
                <a:avLst/>
              </a:prstGeom>
              <a:noFill/>
            </p:spPr>
            <p:txBody>
              <a:bodyPr wrap="square" lIns="82058" tIns="41029" rIns="82058" bIns="41029" rtlCol="0" anchor="ctr">
                <a:spAutoFit/>
              </a:bodyPr>
              <a:lstStyle/>
              <a:p>
                <a:pPr algn="ctr" defTabSz="457200"/>
                <a:r>
                  <a:rPr lang="en-US" sz="1600" b="1" dirty="0">
                    <a:solidFill>
                      <a:schemeClr val="bg1"/>
                    </a:solidFill>
                    <a:latin typeface="+mj-lt"/>
                  </a:rPr>
                  <a:t>COR-BMOD</a:t>
                </a:r>
                <a:r>
                  <a:rPr lang="en-US" sz="1600" b="1" baseline="30000" dirty="0">
                    <a:solidFill>
                      <a:schemeClr val="bg1"/>
                    </a:solidFill>
                    <a:latin typeface="+mj-lt"/>
                  </a:rPr>
                  <a:t>4</a:t>
                </a:r>
                <a:br>
                  <a:rPr lang="en-US" sz="1600" b="1" dirty="0">
                    <a:solidFill>
                      <a:schemeClr val="bg1"/>
                    </a:solidFill>
                    <a:latin typeface="+mj-lt"/>
                  </a:rPr>
                </a:br>
                <a:r>
                  <a:rPr lang="en-US" sz="1400" b="1" dirty="0">
                    <a:solidFill>
                      <a:schemeClr val="bg1"/>
                    </a:solidFill>
                    <a:latin typeface="+mj-lt"/>
                  </a:rPr>
                  <a:t>N=793</a:t>
                </a:r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6973204" y="2235864"/>
                <a:ext cx="1446897" cy="464784"/>
              </a:xfrm>
              <a:prstGeom prst="rect">
                <a:avLst/>
              </a:prstGeom>
              <a:noFill/>
            </p:spPr>
            <p:txBody>
              <a:bodyPr wrap="square" lIns="82058" tIns="41029" rIns="82058" bIns="41029" rtlCol="0" anchor="ctr">
                <a:spAutoFit/>
              </a:bodyPr>
              <a:lstStyle/>
              <a:p>
                <a:pPr algn="ctr" defTabSz="457200"/>
                <a:r>
                  <a:rPr lang="en-US" sz="1600" b="1" dirty="0">
                    <a:solidFill>
                      <a:schemeClr val="bg1"/>
                    </a:solidFill>
                    <a:latin typeface="+mj-lt"/>
                  </a:rPr>
                  <a:t>COR-DM</a:t>
                </a:r>
                <a:r>
                  <a:rPr lang="en-US" sz="1600" b="1" baseline="30000" dirty="0">
                    <a:solidFill>
                      <a:schemeClr val="bg1"/>
                    </a:solidFill>
                    <a:latin typeface="+mj-lt"/>
                  </a:rPr>
                  <a:t>5</a:t>
                </a:r>
                <a:br>
                  <a:rPr lang="en-US" sz="1600" b="1" dirty="0">
                    <a:solidFill>
                      <a:schemeClr val="bg1"/>
                    </a:solidFill>
                    <a:latin typeface="+mj-lt"/>
                  </a:rPr>
                </a:br>
                <a:r>
                  <a:rPr lang="en-US" sz="1400" b="1" dirty="0">
                    <a:solidFill>
                      <a:schemeClr val="bg1"/>
                    </a:solidFill>
                    <a:latin typeface="+mj-lt"/>
                  </a:rPr>
                  <a:t>N=505</a:t>
                </a:r>
              </a:p>
            </p:txBody>
          </p:sp>
          <p:sp>
            <p:nvSpPr>
              <p:cNvPr id="14" name="Rectangle 13"/>
              <p:cNvSpPr/>
              <p:nvPr/>
            </p:nvSpPr>
            <p:spPr>
              <a:xfrm>
                <a:off x="982901" y="4687740"/>
                <a:ext cx="1349737" cy="532504"/>
              </a:xfrm>
              <a:prstGeom prst="rect">
                <a:avLst/>
              </a:prstGeom>
              <a:noFill/>
              <a:ln w="31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82058" tIns="41029" rIns="82058" bIns="41029" rtlCol="0" anchor="ctr" anchorCtr="0">
                <a:noAutofit/>
              </a:bodyPr>
              <a:lstStyle/>
              <a:p>
                <a:pPr defTabSz="457200">
                  <a:defRPr/>
                </a:pPr>
                <a:r>
                  <a:rPr lang="en-US" sz="1600" kern="0" dirty="0">
                    <a:solidFill>
                      <a:srgbClr val="333333"/>
                    </a:solidFill>
                    <a:latin typeface="+mj-lt"/>
                  </a:rPr>
                  <a:t>Diet and</a:t>
                </a:r>
                <a:br>
                  <a:rPr lang="en-US" sz="1600" kern="0" dirty="0">
                    <a:solidFill>
                      <a:srgbClr val="333333"/>
                    </a:solidFill>
                    <a:latin typeface="+mj-lt"/>
                  </a:rPr>
                </a:br>
                <a:r>
                  <a:rPr lang="en-US" sz="1600" kern="0" dirty="0">
                    <a:solidFill>
                      <a:srgbClr val="333333"/>
                    </a:solidFill>
                    <a:latin typeface="+mj-lt"/>
                  </a:rPr>
                  <a:t>Exercise</a:t>
                </a:r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2338374" y="4687740"/>
                <a:ext cx="2949567" cy="532504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prstDash val="lgDash"/>
                <a:miter lim="800000"/>
                <a:headEnd/>
                <a:tailEnd/>
              </a:ln>
              <a:effectLst/>
            </p:spPr>
            <p:txBody>
              <a:bodyPr lIns="0" rIns="0" anchor="ctr"/>
              <a:lstStyle/>
              <a:p>
                <a:pPr algn="ctr" defTabSz="457200">
                  <a:lnSpc>
                    <a:spcPct val="90000"/>
                  </a:lnSpc>
                  <a:spcAft>
                    <a:spcPct val="35000"/>
                  </a:spcAft>
                  <a:defRPr/>
                </a:pP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  <a:t>Diet and exercise </a:t>
                </a:r>
                <a:b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</a:b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  <a:t>counseling</a:t>
                </a:r>
              </a:p>
            </p:txBody>
          </p:sp>
          <p:sp>
            <p:nvSpPr>
              <p:cNvPr id="16" name="Rectangle 15"/>
              <p:cNvSpPr/>
              <p:nvPr/>
            </p:nvSpPr>
            <p:spPr>
              <a:xfrm>
                <a:off x="5477256" y="4687735"/>
                <a:ext cx="1371600" cy="532504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prstDash val="lgDash"/>
                <a:miter lim="800000"/>
                <a:headEnd/>
                <a:tailEnd/>
              </a:ln>
              <a:effectLst/>
            </p:spPr>
            <p:txBody>
              <a:bodyPr lIns="0" rIns="0" anchor="ctr"/>
              <a:lstStyle/>
              <a:p>
                <a:pPr algn="ctr" defTabSz="457200">
                  <a:lnSpc>
                    <a:spcPct val="90000"/>
                  </a:lnSpc>
                  <a:spcAft>
                    <a:spcPct val="35000"/>
                  </a:spcAft>
                  <a:defRPr/>
                </a:pP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  <a:t>Intensive</a:t>
                </a:r>
                <a:b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</a:b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  <a:t>BMOD</a:t>
                </a:r>
              </a:p>
            </p:txBody>
          </p:sp>
          <p:sp>
            <p:nvSpPr>
              <p:cNvPr id="17" name="Rectangle 16"/>
              <p:cNvSpPr/>
              <p:nvPr/>
            </p:nvSpPr>
            <p:spPr>
              <a:xfrm>
                <a:off x="7050023" y="4687735"/>
                <a:ext cx="1371600" cy="532504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prstDash val="lgDash"/>
                <a:miter lim="800000"/>
                <a:headEnd/>
                <a:tailEnd/>
              </a:ln>
              <a:effectLst/>
            </p:spPr>
            <p:txBody>
              <a:bodyPr lIns="0" rIns="0" anchor="ctr"/>
              <a:lstStyle/>
              <a:p>
                <a:pPr algn="ctr" defTabSz="457200">
                  <a:lnSpc>
                    <a:spcPct val="90000"/>
                  </a:lnSpc>
                  <a:spcAft>
                    <a:spcPct val="35000"/>
                  </a:spcAft>
                  <a:defRPr/>
                </a:pP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  <a:t>Diet &amp; exercise counseling</a:t>
                </a:r>
              </a:p>
            </p:txBody>
          </p:sp>
          <p:sp>
            <p:nvSpPr>
              <p:cNvPr id="18" name="Rectangle 17"/>
              <p:cNvSpPr/>
              <p:nvPr/>
            </p:nvSpPr>
            <p:spPr>
              <a:xfrm>
                <a:off x="982901" y="4070765"/>
                <a:ext cx="1349737" cy="532504"/>
              </a:xfrm>
              <a:prstGeom prst="rect">
                <a:avLst/>
              </a:prstGeom>
              <a:noFill/>
              <a:ln w="31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82058" tIns="41029" rIns="82058" bIns="41029" rtlCol="0" anchor="ctr" anchorCtr="0">
                <a:noAutofit/>
              </a:bodyPr>
              <a:lstStyle/>
              <a:p>
                <a:pPr defTabSz="457200">
                  <a:defRPr/>
                </a:pPr>
                <a:r>
                  <a:rPr lang="en-US" sz="1600" kern="0" dirty="0">
                    <a:solidFill>
                      <a:srgbClr val="333333"/>
                    </a:solidFill>
                    <a:latin typeface="+mj-lt"/>
                  </a:rPr>
                  <a:t>Population</a:t>
                </a:r>
              </a:p>
            </p:txBody>
          </p:sp>
          <p:sp>
            <p:nvSpPr>
              <p:cNvPr id="19" name="Rectangle 18"/>
              <p:cNvSpPr/>
              <p:nvPr/>
            </p:nvSpPr>
            <p:spPr>
              <a:xfrm>
                <a:off x="2338374" y="4069715"/>
                <a:ext cx="4513903" cy="53461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prstDash val="lgDash"/>
                <a:miter lim="800000"/>
                <a:headEnd/>
                <a:tailEnd/>
              </a:ln>
              <a:effectLst/>
            </p:spPr>
            <p:txBody>
              <a:bodyPr lIns="0" rIns="0" anchor="ctr"/>
              <a:lstStyle/>
              <a:p>
                <a:pPr algn="ctr" defTabSz="457200">
                  <a:lnSpc>
                    <a:spcPct val="90000"/>
                  </a:lnSpc>
                  <a:spcAft>
                    <a:spcPct val="35000"/>
                  </a:spcAft>
                  <a:defRPr/>
                </a:pP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  <a:t>BMI 30</a:t>
                </a: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  <a:sym typeface="Symbol"/>
                  </a:rPr>
                  <a:t></a:t>
                </a: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  <a:t>45 kg/m</a:t>
                </a:r>
                <a:r>
                  <a:rPr lang="en-US" sz="1400" b="1" kern="0" baseline="30000" dirty="0">
                    <a:solidFill>
                      <a:schemeClr val="bg1"/>
                    </a:solidFill>
                    <a:latin typeface="+mj-lt"/>
                  </a:rPr>
                  <a:t>2 </a:t>
                </a:r>
                <a:b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</a:b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  <a:t>BMI 27</a:t>
                </a: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  <a:sym typeface="Symbol"/>
                  </a:rPr>
                  <a:t></a:t>
                </a: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  <a:t>45 kg/m</a:t>
                </a:r>
                <a:r>
                  <a:rPr lang="en-US" sz="1400" b="1" kern="0" baseline="30000" dirty="0">
                    <a:solidFill>
                      <a:schemeClr val="bg1"/>
                    </a:solidFill>
                    <a:latin typeface="+mj-lt"/>
                  </a:rPr>
                  <a:t>2</a:t>
                </a: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  <a:t> (with comorbidities) </a:t>
                </a:r>
              </a:p>
            </p:txBody>
          </p:sp>
          <p:sp>
            <p:nvSpPr>
              <p:cNvPr id="20" name="TextBox 19"/>
              <p:cNvSpPr txBox="1"/>
              <p:nvPr/>
            </p:nvSpPr>
            <p:spPr>
              <a:xfrm>
                <a:off x="7050023" y="4069707"/>
                <a:ext cx="1371600" cy="532504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prstDash val="lgDash"/>
                <a:miter lim="800000"/>
                <a:headEnd/>
                <a:tailEnd/>
              </a:ln>
              <a:effectLst/>
            </p:spPr>
            <p:txBody>
              <a:bodyPr lIns="0" rIns="0" anchor="ctr"/>
              <a:lstStyle/>
              <a:p>
                <a:pPr algn="ctr" defTabSz="457200">
                  <a:lnSpc>
                    <a:spcPct val="90000"/>
                  </a:lnSpc>
                  <a:spcAft>
                    <a:spcPct val="35000"/>
                  </a:spcAft>
                  <a:defRPr/>
                </a:pP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  <a:t>T2DM, </a:t>
                </a:r>
                <a:b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</a:b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  <a:t>BMI 27</a:t>
                </a: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  <a:sym typeface="Symbol"/>
                  </a:rPr>
                  <a:t></a:t>
                </a: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  <a:t>45 kg/m</a:t>
                </a:r>
                <a:r>
                  <a:rPr lang="en-US" sz="1400" b="1" kern="0" baseline="30000" dirty="0">
                    <a:solidFill>
                      <a:schemeClr val="bg1"/>
                    </a:solidFill>
                    <a:latin typeface="+mj-lt"/>
                  </a:rPr>
                  <a:t>2</a:t>
                </a:r>
                <a:endParaRPr lang="en-US" sz="1400" b="1" kern="0" dirty="0">
                  <a:solidFill>
                    <a:schemeClr val="bg1"/>
                  </a:solidFill>
                  <a:latin typeface="+mj-lt"/>
                </a:endParaRPr>
              </a:p>
            </p:txBody>
          </p:sp>
          <p:sp>
            <p:nvSpPr>
              <p:cNvPr id="21" name="Rectangle 20"/>
              <p:cNvSpPr/>
              <p:nvPr/>
            </p:nvSpPr>
            <p:spPr>
              <a:xfrm>
                <a:off x="988637" y="5306235"/>
                <a:ext cx="1349737" cy="532504"/>
              </a:xfrm>
              <a:prstGeom prst="rect">
                <a:avLst/>
              </a:prstGeom>
              <a:noFill/>
              <a:ln w="31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82058" tIns="41029" rIns="82058" bIns="41029" rtlCol="0" anchor="ctr" anchorCtr="0">
                <a:noAutofit/>
              </a:bodyPr>
              <a:lstStyle/>
              <a:p>
                <a:pPr defTabSz="457200">
                  <a:defRPr/>
                </a:pPr>
                <a:r>
                  <a:rPr lang="en-US" sz="1600" kern="0" dirty="0">
                    <a:solidFill>
                      <a:srgbClr val="333333"/>
                    </a:solidFill>
                    <a:latin typeface="+mj-lt"/>
                  </a:rPr>
                  <a:t>Dose and Randomization</a:t>
                </a:r>
              </a:p>
            </p:txBody>
          </p:sp>
          <p:sp>
            <p:nvSpPr>
              <p:cNvPr id="22" name="TextBox 21"/>
              <p:cNvSpPr txBox="1"/>
              <p:nvPr/>
            </p:nvSpPr>
            <p:spPr>
              <a:xfrm>
                <a:off x="2338374" y="5303663"/>
                <a:ext cx="1371600" cy="532504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prstDash val="lgDash"/>
                <a:miter lim="800000"/>
                <a:headEnd/>
                <a:tailEnd/>
              </a:ln>
              <a:effectLst/>
            </p:spPr>
            <p:txBody>
              <a:bodyPr lIns="0" rIns="0" anchor="ctr"/>
              <a:lstStyle/>
              <a:p>
                <a:pPr algn="ctr" defTabSz="457200">
                  <a:lnSpc>
                    <a:spcPct val="90000"/>
                  </a:lnSpc>
                  <a:spcAft>
                    <a:spcPct val="35000"/>
                  </a:spcAft>
                  <a:defRPr/>
                </a:pP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  <a:t>NB16 &amp; NB32</a:t>
                </a:r>
                <a:b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</a:b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  <a:t>1:1:1</a:t>
                </a:r>
              </a:p>
            </p:txBody>
          </p:sp>
          <p:sp>
            <p:nvSpPr>
              <p:cNvPr id="23" name="Rectangle 22"/>
              <p:cNvSpPr/>
              <p:nvPr/>
            </p:nvSpPr>
            <p:spPr>
              <a:xfrm>
                <a:off x="5483910" y="5303663"/>
                <a:ext cx="1371600" cy="532504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prstDash val="lgDash"/>
                <a:miter lim="800000"/>
                <a:headEnd/>
                <a:tailEnd/>
              </a:ln>
              <a:effectLst/>
            </p:spPr>
            <p:txBody>
              <a:bodyPr lIns="0" rIns="0" anchor="ctr"/>
              <a:lstStyle/>
              <a:p>
                <a:pPr algn="ctr" defTabSz="457200">
                  <a:lnSpc>
                    <a:spcPct val="90000"/>
                  </a:lnSpc>
                  <a:spcAft>
                    <a:spcPct val="35000"/>
                  </a:spcAft>
                  <a:defRPr/>
                </a:pP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  <a:t>NB32</a:t>
                </a:r>
                <a:b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</a:b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  <a:t>3:1</a:t>
                </a:r>
              </a:p>
            </p:txBody>
          </p:sp>
          <p:sp>
            <p:nvSpPr>
              <p:cNvPr id="24" name="Rectangle 23"/>
              <p:cNvSpPr/>
              <p:nvPr/>
            </p:nvSpPr>
            <p:spPr>
              <a:xfrm>
                <a:off x="7050023" y="5303663"/>
                <a:ext cx="1371600" cy="532504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prstDash val="lgDash"/>
                <a:miter lim="800000"/>
                <a:headEnd/>
                <a:tailEnd/>
              </a:ln>
              <a:effectLst/>
            </p:spPr>
            <p:txBody>
              <a:bodyPr lIns="0" rIns="0" anchor="ctr"/>
              <a:lstStyle/>
              <a:p>
                <a:pPr algn="ctr" defTabSz="457200">
                  <a:lnSpc>
                    <a:spcPct val="90000"/>
                  </a:lnSpc>
                  <a:spcAft>
                    <a:spcPct val="35000"/>
                  </a:spcAft>
                  <a:defRPr/>
                </a:pP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  <a:t>NB32</a:t>
                </a:r>
                <a:b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</a:b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  <a:t>2:1</a:t>
                </a:r>
              </a:p>
            </p:txBody>
          </p:sp>
          <p:sp>
            <p:nvSpPr>
              <p:cNvPr id="25" name="TextBox 22"/>
              <p:cNvSpPr txBox="1"/>
              <p:nvPr/>
            </p:nvSpPr>
            <p:spPr>
              <a:xfrm>
                <a:off x="3911141" y="5303663"/>
                <a:ext cx="1371600" cy="532504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prstDash val="lgDash"/>
                <a:miter lim="800000"/>
                <a:headEnd/>
                <a:tailEnd/>
              </a:ln>
              <a:effectLst/>
            </p:spPr>
            <p:txBody>
              <a:bodyPr lIns="0" rIns="0" anchor="ctr"/>
              <a:lstStyle/>
              <a:p>
                <a:pPr algn="ctr" defTabSz="457200">
                  <a:lnSpc>
                    <a:spcPct val="90000"/>
                  </a:lnSpc>
                  <a:spcAft>
                    <a:spcPct val="35000"/>
                  </a:spcAft>
                  <a:defRPr/>
                </a:pP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  <a:t>NB32</a:t>
                </a:r>
                <a:b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</a:br>
                <a:r>
                  <a:rPr lang="en-US" sz="1400" b="1" kern="0" dirty="0">
                    <a:solidFill>
                      <a:schemeClr val="bg1"/>
                    </a:solidFill>
                    <a:latin typeface="+mj-lt"/>
                  </a:rPr>
                  <a:t> 2:1 </a:t>
                </a:r>
              </a:p>
            </p:txBody>
          </p:sp>
        </p:grpSp>
        <p:cxnSp>
          <p:nvCxnSpPr>
            <p:cNvPr id="28" name="Straight Connector 27"/>
            <p:cNvCxnSpPr/>
            <p:nvPr/>
          </p:nvCxnSpPr>
          <p:spPr>
            <a:xfrm flipV="1">
              <a:off x="3803903" y="2162234"/>
              <a:ext cx="0" cy="64008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/>
          </p:nvCxnSpPr>
          <p:spPr>
            <a:xfrm flipV="1">
              <a:off x="5375917" y="2170310"/>
              <a:ext cx="0" cy="64008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/>
          </p:nvCxnSpPr>
          <p:spPr>
            <a:xfrm flipV="1">
              <a:off x="6949439" y="2162233"/>
              <a:ext cx="0" cy="64008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" name="Footer Placeholder 2"/>
          <p:cNvSpPr txBox="1">
            <a:spLocks/>
          </p:cNvSpPr>
          <p:nvPr/>
        </p:nvSpPr>
        <p:spPr>
          <a:xfrm>
            <a:off x="304799" y="6428631"/>
            <a:ext cx="10618738" cy="41314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200"/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1. </a:t>
            </a:r>
            <a:r>
              <a:rPr lang="en-US" sz="1000" dirty="0">
                <a:latin typeface="+mj-lt"/>
              </a:rPr>
              <a:t>Contrave [prescribing information]. La Jolla, CA: </a:t>
            </a:r>
            <a:r>
              <a:rPr lang="en-US" sz="1000" dirty="0" err="1">
                <a:latin typeface="+mj-lt"/>
              </a:rPr>
              <a:t>Orexigen</a:t>
            </a:r>
            <a:r>
              <a:rPr lang="en-US" sz="1000" dirty="0">
                <a:latin typeface="+mj-lt"/>
              </a:rPr>
              <a:t> Therapeutics, Inc.; 2016. </a:t>
            </a:r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2. Greenway FL, et al. </a:t>
            </a:r>
            <a:r>
              <a:rPr lang="en-US" sz="1000" i="1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Lancet</a:t>
            </a:r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. 2010;376:595-605. 3. </a:t>
            </a:r>
            <a:r>
              <a:rPr lang="en-US" sz="1000" dirty="0" err="1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Apovian</a:t>
            </a:r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 CM, et al. </a:t>
            </a:r>
            <a:r>
              <a:rPr lang="en-US" sz="1000" i="1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Obesity</a:t>
            </a:r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. 2013;21:935-943. 4. </a:t>
            </a:r>
            <a:r>
              <a:rPr lang="en-US" sz="1000" dirty="0" err="1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Wadden</a:t>
            </a:r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 TA, et al. </a:t>
            </a:r>
            <a:r>
              <a:rPr lang="en-US" sz="1000" i="1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Obesity</a:t>
            </a:r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. 2011;19:110-120. 5. Hollander P, et al. </a:t>
            </a:r>
            <a:r>
              <a:rPr lang="en-US" sz="1000" i="1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Diabetes Care</a:t>
            </a:r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. 2013;36:4022-4029.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07883" y="6188594"/>
            <a:ext cx="10186545" cy="153888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000" b="1" dirty="0">
                <a:latin typeface="+mj-lt"/>
              </a:rPr>
              <a:t>BMI</a:t>
            </a:r>
            <a:r>
              <a:rPr lang="en-US" sz="1000" dirty="0">
                <a:latin typeface="+mj-lt"/>
              </a:rPr>
              <a:t>=body mass index; </a:t>
            </a:r>
            <a:r>
              <a:rPr lang="en-US" sz="1000" b="1" dirty="0">
                <a:latin typeface="+mj-lt"/>
              </a:rPr>
              <a:t>BMOD</a:t>
            </a:r>
            <a:r>
              <a:rPr lang="en-US" sz="1000" dirty="0">
                <a:latin typeface="+mj-lt"/>
              </a:rPr>
              <a:t>=behavior modification; </a:t>
            </a:r>
            <a:r>
              <a:rPr lang="en-US" sz="1000" b="1" dirty="0">
                <a:latin typeface="+mj-lt"/>
              </a:rPr>
              <a:t>NB=</a:t>
            </a:r>
            <a:r>
              <a:rPr lang="en-US" sz="1000" dirty="0">
                <a:latin typeface="+mj-lt"/>
              </a:rPr>
              <a:t>naltrexone/bupropion; </a:t>
            </a:r>
            <a:r>
              <a:rPr lang="en-US" sz="1000" b="1" dirty="0">
                <a:latin typeface="+mj-lt"/>
              </a:rPr>
              <a:t>DM=</a:t>
            </a:r>
            <a:r>
              <a:rPr lang="en-US" sz="1000" dirty="0">
                <a:latin typeface="+mj-lt"/>
              </a:rPr>
              <a:t>type 2 diabetes mellitus.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E6AD525F-8668-4782-A86E-FC6563D962E7}"/>
              </a:ext>
            </a:extLst>
          </p:cNvPr>
          <p:cNvSpPr/>
          <p:nvPr/>
        </p:nvSpPr>
        <p:spPr>
          <a:xfrm>
            <a:off x="3219409" y="2633183"/>
            <a:ext cx="7134708" cy="62632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9525">
            <a:noFill/>
            <a:prstDash val="lgDash"/>
            <a:miter lim="800000"/>
            <a:headEnd/>
            <a:tailEnd/>
          </a:ln>
          <a:effectLst/>
        </p:spPr>
        <p:txBody>
          <a:bodyPr lIns="0" rIns="0" anchor="ctr"/>
          <a:lstStyle/>
          <a:p>
            <a:pPr algn="ctr" defTabSz="457200">
              <a:lnSpc>
                <a:spcPct val="90000"/>
              </a:lnSpc>
              <a:spcAft>
                <a:spcPct val="35000"/>
              </a:spcAft>
              <a:defRPr/>
            </a:pPr>
            <a:r>
              <a:rPr lang="en-US" sz="1400" b="1" kern="0" dirty="0">
                <a:solidFill>
                  <a:schemeClr val="bg1"/>
                </a:solidFill>
                <a:latin typeface="+mj-lt"/>
              </a:rPr>
              <a:t>Percent change from weight from baseline</a:t>
            </a:r>
          </a:p>
          <a:p>
            <a:pPr algn="ctr" defTabSz="457200">
              <a:lnSpc>
                <a:spcPct val="90000"/>
              </a:lnSpc>
              <a:spcAft>
                <a:spcPct val="35000"/>
              </a:spcAft>
              <a:defRPr/>
            </a:pPr>
            <a:r>
              <a:rPr lang="en-US" sz="1400" b="1" kern="0" dirty="0">
                <a:solidFill>
                  <a:schemeClr val="bg1"/>
                </a:solidFill>
                <a:latin typeface="+mj-lt"/>
              </a:rPr>
              <a:t>Percent of subjects achieving ≥ 5% weight reduction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0AAFA7B3-3614-460C-B38F-90C2D9489675}"/>
              </a:ext>
            </a:extLst>
          </p:cNvPr>
          <p:cNvSpPr/>
          <p:nvPr/>
        </p:nvSpPr>
        <p:spPr>
          <a:xfrm>
            <a:off x="1635885" y="2594227"/>
            <a:ext cx="1581302" cy="623861"/>
          </a:xfrm>
          <a:prstGeom prst="rect">
            <a:avLst/>
          </a:prstGeom>
          <a:noFill/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2058" tIns="41029" rIns="82058" bIns="41029" rtlCol="0" anchor="ctr" anchorCtr="0">
            <a:noAutofit/>
          </a:bodyPr>
          <a:lstStyle/>
          <a:p>
            <a:pPr defTabSz="457200">
              <a:defRPr/>
            </a:pPr>
            <a:r>
              <a:rPr lang="en-US" sz="1600" kern="0" dirty="0">
                <a:solidFill>
                  <a:srgbClr val="333333"/>
                </a:solidFill>
                <a:latin typeface="+mj-lt"/>
              </a:rPr>
              <a:t>Co-Primary Endpoints</a:t>
            </a:r>
          </a:p>
        </p:txBody>
      </p:sp>
    </p:spTree>
    <p:extLst>
      <p:ext uri="{BB962C8B-B14F-4D97-AF65-F5344CB8AC3E}">
        <p14:creationId xmlns:p14="http://schemas.microsoft.com/office/powerpoint/2010/main" val="302325824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A9F4199-D561-3243-AD81-E415D79B2E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72954C-1836-4EC9-8BB8-0878CDD516AB}" type="slidenum">
              <a:rPr lang="en-US" smtClean="0"/>
              <a:t>17</a:t>
            </a:fld>
            <a:endParaRPr lang="en-US" dirty="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7FBEA204-5E67-C643-9D67-5F4F1609731A}"/>
              </a:ext>
            </a:extLst>
          </p:cNvPr>
          <p:cNvSpPr txBox="1">
            <a:spLocks/>
          </p:cNvSpPr>
          <p:nvPr/>
        </p:nvSpPr>
        <p:spPr>
          <a:xfrm>
            <a:off x="476958" y="217551"/>
            <a:ext cx="7609498" cy="73735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CA" b="0" dirty="0"/>
              <a:t>CONTRAVE</a:t>
            </a:r>
            <a:r>
              <a:rPr lang="en-CA" b="0" baseline="30000" dirty="0"/>
              <a:t>®</a:t>
            </a:r>
            <a:r>
              <a:rPr lang="en-CA" b="0" dirty="0"/>
              <a:t> Dosing and Administration</a:t>
            </a:r>
          </a:p>
        </p:txBody>
      </p:sp>
      <p:sp>
        <p:nvSpPr>
          <p:cNvPr id="7" name="Slide Number Placeholder 3">
            <a:extLst>
              <a:ext uri="{FF2B5EF4-FFF2-40B4-BE49-F238E27FC236}">
                <a16:creationId xmlns:a16="http://schemas.microsoft.com/office/drawing/2014/main" id="{A7D22B0F-2045-1F45-99C5-8E688864D690}"/>
              </a:ext>
            </a:extLst>
          </p:cNvPr>
          <p:cNvSpPr txBox="1">
            <a:spLocks/>
          </p:cNvSpPr>
          <p:nvPr/>
        </p:nvSpPr>
        <p:spPr>
          <a:xfrm>
            <a:off x="8292368" y="6516810"/>
            <a:ext cx="822325" cy="36671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r" defTabSz="914400" rtl="0" eaLnBrk="1" latinLnBrk="0" hangingPunct="1">
              <a:defRPr sz="9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000" dirty="0">
              <a:solidFill>
                <a:srgbClr val="137397"/>
              </a:solidFill>
              <a:latin typeface="Arial Narrow"/>
              <a:cs typeface="Arial Narrow"/>
            </a:endParaRPr>
          </a:p>
        </p:txBody>
      </p:sp>
      <p:sp>
        <p:nvSpPr>
          <p:cNvPr id="8" name="Footer Placeholder 2">
            <a:extLst>
              <a:ext uri="{FF2B5EF4-FFF2-40B4-BE49-F238E27FC236}">
                <a16:creationId xmlns:a16="http://schemas.microsoft.com/office/drawing/2014/main" id="{DE344E24-BB6F-B944-BD55-455614ABC505}"/>
              </a:ext>
            </a:extLst>
          </p:cNvPr>
          <p:cNvSpPr txBox="1">
            <a:spLocks/>
          </p:cNvSpPr>
          <p:nvPr/>
        </p:nvSpPr>
        <p:spPr>
          <a:xfrm>
            <a:off x="90525" y="6541599"/>
            <a:ext cx="7964054" cy="197700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342900">
              <a:lnSpc>
                <a:spcPct val="90000"/>
              </a:lnSpc>
            </a:pP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CONTRAVE</a:t>
            </a:r>
            <a:r>
              <a:rPr lang="nb-NO" sz="1000" baseline="30000" dirty="0">
                <a:latin typeface="Arial Narrow"/>
                <a:ea typeface="Tahoma" panose="020B0604030504040204" pitchFamily="34" charset="0"/>
                <a:cs typeface="Arial Narrow"/>
              </a:rPr>
              <a:t>®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 [</a:t>
            </a:r>
            <a:r>
              <a:rPr lang="nb-NO" sz="1000" dirty="0" err="1">
                <a:latin typeface="Arial Narrow"/>
                <a:ea typeface="Tahoma" panose="020B0604030504040204" pitchFamily="34" charset="0"/>
                <a:cs typeface="Arial Narrow"/>
              </a:rPr>
              <a:t>product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 </a:t>
            </a:r>
            <a:r>
              <a:rPr lang="nb-NO" sz="1000" dirty="0" err="1">
                <a:latin typeface="Arial Narrow"/>
                <a:ea typeface="Tahoma" panose="020B0604030504040204" pitchFamily="34" charset="0"/>
                <a:cs typeface="Arial Narrow"/>
              </a:rPr>
              <a:t>monograph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], </a:t>
            </a:r>
            <a:r>
              <a:rPr lang="nb-NO" sz="1000" dirty="0" err="1">
                <a:latin typeface="Arial Narrow"/>
                <a:ea typeface="Tahoma" panose="020B0604030504040204" pitchFamily="34" charset="0"/>
                <a:cs typeface="Arial Narrow"/>
              </a:rPr>
              <a:t>February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 12, 2018, </a:t>
            </a:r>
            <a:r>
              <a:rPr lang="nb-NO" sz="1000" dirty="0" err="1">
                <a:latin typeface="Arial Narrow"/>
                <a:ea typeface="Tahoma" panose="020B0604030504040204" pitchFamily="34" charset="0"/>
                <a:cs typeface="Arial Narrow"/>
              </a:rPr>
              <a:t>Valeant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 Canada LP; </a:t>
            </a:r>
            <a:r>
              <a:rPr lang="nb-NO" sz="1000" dirty="0" err="1">
                <a:latin typeface="Arial Narrow"/>
                <a:ea typeface="Tahoma" panose="020B0604030504040204" pitchFamily="34" charset="0"/>
                <a:cs typeface="Arial Narrow"/>
              </a:rPr>
              <a:t>Laval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, QC.</a:t>
            </a:r>
          </a:p>
        </p:txBody>
      </p:sp>
      <p:pic>
        <p:nvPicPr>
          <p:cNvPr id="9" name="Picture 19">
            <a:extLst>
              <a:ext uri="{FF2B5EF4-FFF2-40B4-BE49-F238E27FC236}">
                <a16:creationId xmlns:a16="http://schemas.microsoft.com/office/drawing/2014/main" id="{0064C9FF-A8A0-7845-833F-8285129833A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185" t="19074" r="9779" b="7407"/>
          <a:stretch/>
        </p:blipFill>
        <p:spPr>
          <a:xfrm>
            <a:off x="7142900" y="2444929"/>
            <a:ext cx="1392666" cy="1705423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864A6A59-C57B-714F-B073-CFB008022566}"/>
              </a:ext>
            </a:extLst>
          </p:cNvPr>
          <p:cNvSpPr/>
          <p:nvPr/>
        </p:nvSpPr>
        <p:spPr>
          <a:xfrm>
            <a:off x="1539321" y="1439376"/>
            <a:ext cx="8309606" cy="628357"/>
          </a:xfrm>
          <a:prstGeom prst="rect">
            <a:avLst/>
          </a:prstGeom>
        </p:spPr>
        <p:txBody>
          <a:bodyPr wrap="square" lIns="68561" tIns="34280" rIns="68561" bIns="3428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CONTRAVE dosing escalated </a:t>
            </a:r>
            <a:b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</a:br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over a 4-week period</a:t>
            </a:r>
          </a:p>
        </p:txBody>
      </p:sp>
      <p:pic>
        <p:nvPicPr>
          <p:cNvPr id="13" name="Picture 29">
            <a:extLst>
              <a:ext uri="{FF2B5EF4-FFF2-40B4-BE49-F238E27FC236}">
                <a16:creationId xmlns:a16="http://schemas.microsoft.com/office/drawing/2014/main" id="{716D5C0E-C7F4-624B-B269-D2C4FD37CB0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04" t="19617" r="50912" b="19098"/>
          <a:stretch/>
        </p:blipFill>
        <p:spPr>
          <a:xfrm>
            <a:off x="5930494" y="2807090"/>
            <a:ext cx="150712" cy="149022"/>
          </a:xfrm>
          <a:prstGeom prst="ellipse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14" name="Picture 31">
            <a:extLst>
              <a:ext uri="{FF2B5EF4-FFF2-40B4-BE49-F238E27FC236}">
                <a16:creationId xmlns:a16="http://schemas.microsoft.com/office/drawing/2014/main" id="{C4BF6F41-56E2-264B-A920-12D34366E7F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04" t="19617" r="50912" b="19098"/>
          <a:stretch/>
        </p:blipFill>
        <p:spPr>
          <a:xfrm>
            <a:off x="4823428" y="3538795"/>
            <a:ext cx="150712" cy="149023"/>
          </a:xfrm>
          <a:prstGeom prst="ellipse">
            <a:avLst/>
          </a:prstGeom>
        </p:spPr>
      </p:pic>
      <p:grpSp>
        <p:nvGrpSpPr>
          <p:cNvPr id="15" name="Group 39">
            <a:extLst>
              <a:ext uri="{FF2B5EF4-FFF2-40B4-BE49-F238E27FC236}">
                <a16:creationId xmlns:a16="http://schemas.microsoft.com/office/drawing/2014/main" id="{7688A1EE-7A51-954C-A63A-23E76505E4BF}"/>
              </a:ext>
            </a:extLst>
          </p:cNvPr>
          <p:cNvGrpSpPr/>
          <p:nvPr/>
        </p:nvGrpSpPr>
        <p:grpSpPr>
          <a:xfrm>
            <a:off x="4721290" y="2800798"/>
            <a:ext cx="375842" cy="149023"/>
            <a:chOff x="5682456" y="4031607"/>
            <a:chExt cx="954088" cy="378300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pic>
          <p:nvPicPr>
            <p:cNvPr id="16" name="Picture 34">
              <a:extLst>
                <a:ext uri="{FF2B5EF4-FFF2-40B4-BE49-F238E27FC236}">
                  <a16:creationId xmlns:a16="http://schemas.microsoft.com/office/drawing/2014/main" id="{86211E94-21BA-F847-9D88-A1778E9FDAD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04" t="19617" r="50912" b="19098"/>
            <a:stretch/>
          </p:blipFill>
          <p:spPr>
            <a:xfrm>
              <a:off x="6253956" y="4031607"/>
              <a:ext cx="382588" cy="378300"/>
            </a:xfrm>
            <a:prstGeom prst="ellipse">
              <a:avLst/>
            </a:prstGeom>
          </p:spPr>
        </p:pic>
        <p:pic>
          <p:nvPicPr>
            <p:cNvPr id="17" name="Picture 35">
              <a:extLst>
                <a:ext uri="{FF2B5EF4-FFF2-40B4-BE49-F238E27FC236}">
                  <a16:creationId xmlns:a16="http://schemas.microsoft.com/office/drawing/2014/main" id="{4790FA81-0CFB-CD4D-BA1C-5DF602D4E09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604" t="19617" r="50912" b="19098"/>
            <a:stretch/>
          </p:blipFill>
          <p:spPr>
            <a:xfrm>
              <a:off x="5682456" y="4031607"/>
              <a:ext cx="382588" cy="378300"/>
            </a:xfrm>
            <a:prstGeom prst="ellipse">
              <a:avLst/>
            </a:prstGeom>
          </p:spPr>
        </p:pic>
      </p:grpSp>
      <p:cxnSp>
        <p:nvCxnSpPr>
          <p:cNvPr id="18" name="Straight Connector 3">
            <a:extLst>
              <a:ext uri="{FF2B5EF4-FFF2-40B4-BE49-F238E27FC236}">
                <a16:creationId xmlns:a16="http://schemas.microsoft.com/office/drawing/2014/main" id="{9F2C4EFB-F65C-1B43-B0A2-E86C56DC29D4}"/>
              </a:ext>
            </a:extLst>
          </p:cNvPr>
          <p:cNvCxnSpPr/>
          <p:nvPr/>
        </p:nvCxnSpPr>
        <p:spPr>
          <a:xfrm>
            <a:off x="2782687" y="2701351"/>
            <a:ext cx="3894693" cy="0"/>
          </a:xfrm>
          <a:prstGeom prst="line">
            <a:avLst/>
          </a:prstGeom>
          <a:ln w="12700" cmpd="sng">
            <a:solidFill>
              <a:schemeClr val="accent2"/>
            </a:solidFill>
            <a:prstDash val="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51">
            <a:extLst>
              <a:ext uri="{FF2B5EF4-FFF2-40B4-BE49-F238E27FC236}">
                <a16:creationId xmlns:a16="http://schemas.microsoft.com/office/drawing/2014/main" id="{0376134F-B0DC-6C48-8C2C-AF4897EEA6FF}"/>
              </a:ext>
            </a:extLst>
          </p:cNvPr>
          <p:cNvCxnSpPr/>
          <p:nvPr/>
        </p:nvCxnSpPr>
        <p:spPr>
          <a:xfrm>
            <a:off x="2778672" y="3063322"/>
            <a:ext cx="3898708" cy="0"/>
          </a:xfrm>
          <a:prstGeom prst="line">
            <a:avLst/>
          </a:prstGeom>
          <a:ln w="12700" cmpd="sng">
            <a:solidFill>
              <a:schemeClr val="accent2"/>
            </a:solidFill>
            <a:prstDash val="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52">
            <a:extLst>
              <a:ext uri="{FF2B5EF4-FFF2-40B4-BE49-F238E27FC236}">
                <a16:creationId xmlns:a16="http://schemas.microsoft.com/office/drawing/2014/main" id="{F1A4F35E-E3CF-EC40-ADC6-DADF9472E09D}"/>
              </a:ext>
            </a:extLst>
          </p:cNvPr>
          <p:cNvCxnSpPr/>
          <p:nvPr/>
        </p:nvCxnSpPr>
        <p:spPr>
          <a:xfrm>
            <a:off x="2786693" y="3425293"/>
            <a:ext cx="3890687" cy="0"/>
          </a:xfrm>
          <a:prstGeom prst="line">
            <a:avLst/>
          </a:prstGeom>
          <a:ln w="12700" cmpd="sng">
            <a:solidFill>
              <a:schemeClr val="accent2"/>
            </a:solidFill>
            <a:prstDash val="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53">
            <a:extLst>
              <a:ext uri="{FF2B5EF4-FFF2-40B4-BE49-F238E27FC236}">
                <a16:creationId xmlns:a16="http://schemas.microsoft.com/office/drawing/2014/main" id="{B6671E49-8FB3-0D48-8B15-D2CD51C477A0}"/>
              </a:ext>
            </a:extLst>
          </p:cNvPr>
          <p:cNvCxnSpPr/>
          <p:nvPr/>
        </p:nvCxnSpPr>
        <p:spPr>
          <a:xfrm>
            <a:off x="2782678" y="3807753"/>
            <a:ext cx="3894702" cy="0"/>
          </a:xfrm>
          <a:prstGeom prst="line">
            <a:avLst/>
          </a:prstGeom>
          <a:ln w="12700" cmpd="sng">
            <a:solidFill>
              <a:schemeClr val="accent2"/>
            </a:solidFill>
            <a:prstDash val="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ZoneTexte 63">
            <a:extLst>
              <a:ext uri="{FF2B5EF4-FFF2-40B4-BE49-F238E27FC236}">
                <a16:creationId xmlns:a16="http://schemas.microsoft.com/office/drawing/2014/main" id="{E451E4C7-182B-3A48-8FBE-667FE6839104}"/>
              </a:ext>
            </a:extLst>
          </p:cNvPr>
          <p:cNvSpPr txBox="1"/>
          <p:nvPr/>
        </p:nvSpPr>
        <p:spPr>
          <a:xfrm>
            <a:off x="2696799" y="2333795"/>
            <a:ext cx="1691088" cy="14619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1000"/>
              </a:spcAft>
            </a:pPr>
            <a:r>
              <a:rPr lang="fr-FR" sz="1600" dirty="0" err="1">
                <a:latin typeface="Arial Narrow"/>
                <a:cs typeface="Arial Narrow"/>
              </a:rPr>
              <a:t>Week</a:t>
            </a:r>
            <a:r>
              <a:rPr lang="fr-FR" sz="1600" dirty="0">
                <a:latin typeface="Arial Narrow"/>
                <a:cs typeface="Arial Narrow"/>
              </a:rPr>
              <a:t> 4 and </a:t>
            </a:r>
            <a:r>
              <a:rPr lang="fr-FR" sz="1600" dirty="0" err="1">
                <a:latin typeface="Arial Narrow"/>
                <a:cs typeface="Arial Narrow"/>
              </a:rPr>
              <a:t>onward</a:t>
            </a:r>
            <a:endParaRPr lang="fr-FR" sz="1600" dirty="0">
              <a:latin typeface="Arial Narrow"/>
              <a:cs typeface="Arial Narrow"/>
            </a:endParaRPr>
          </a:p>
          <a:p>
            <a:pPr>
              <a:spcAft>
                <a:spcPts val="1000"/>
              </a:spcAft>
            </a:pPr>
            <a:r>
              <a:rPr lang="fr-FR" sz="1600" dirty="0" err="1">
                <a:latin typeface="Arial Narrow"/>
                <a:cs typeface="Arial Narrow"/>
              </a:rPr>
              <a:t>Week</a:t>
            </a:r>
            <a:r>
              <a:rPr lang="fr-FR" sz="1600" dirty="0">
                <a:latin typeface="Arial Narrow"/>
                <a:cs typeface="Arial Narrow"/>
              </a:rPr>
              <a:t> 3</a:t>
            </a:r>
          </a:p>
          <a:p>
            <a:pPr>
              <a:spcAft>
                <a:spcPts val="1000"/>
              </a:spcAft>
            </a:pPr>
            <a:r>
              <a:rPr lang="fr-FR" sz="1600" dirty="0" err="1">
                <a:latin typeface="Arial Narrow"/>
                <a:cs typeface="Arial Narrow"/>
              </a:rPr>
              <a:t>Week</a:t>
            </a:r>
            <a:r>
              <a:rPr lang="fr-FR" sz="1600" dirty="0">
                <a:latin typeface="Arial Narrow"/>
                <a:cs typeface="Arial Narrow"/>
              </a:rPr>
              <a:t> 2</a:t>
            </a:r>
          </a:p>
          <a:p>
            <a:pPr>
              <a:spcAft>
                <a:spcPts val="1000"/>
              </a:spcAft>
            </a:pPr>
            <a:r>
              <a:rPr lang="fr-FR" sz="1600" dirty="0" err="1">
                <a:latin typeface="Arial Narrow"/>
                <a:cs typeface="Arial Narrow"/>
              </a:rPr>
              <a:t>Week</a:t>
            </a:r>
            <a:r>
              <a:rPr lang="fr-FR" sz="1600" dirty="0">
                <a:latin typeface="Arial Narrow"/>
                <a:cs typeface="Arial Narrow"/>
              </a:rPr>
              <a:t> 1</a:t>
            </a:r>
          </a:p>
        </p:txBody>
      </p:sp>
      <p:sp>
        <p:nvSpPr>
          <p:cNvPr id="23" name="ZoneTexte 64">
            <a:extLst>
              <a:ext uri="{FF2B5EF4-FFF2-40B4-BE49-F238E27FC236}">
                <a16:creationId xmlns:a16="http://schemas.microsoft.com/office/drawing/2014/main" id="{27153CE9-9D02-4649-945F-B1FFC03EA6A3}"/>
              </a:ext>
            </a:extLst>
          </p:cNvPr>
          <p:cNvSpPr txBox="1"/>
          <p:nvPr/>
        </p:nvSpPr>
        <p:spPr>
          <a:xfrm>
            <a:off x="4477461" y="3812709"/>
            <a:ext cx="7925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dirty="0" err="1">
                <a:latin typeface="Arial Narrow"/>
                <a:cs typeface="Arial Narrow"/>
              </a:rPr>
              <a:t>Morning</a:t>
            </a:r>
            <a:endParaRPr lang="fr-FR" sz="1600" dirty="0">
              <a:latin typeface="Arial Narrow"/>
              <a:cs typeface="Arial Narrow"/>
            </a:endParaRPr>
          </a:p>
        </p:txBody>
      </p:sp>
      <p:sp>
        <p:nvSpPr>
          <p:cNvPr id="24" name="ZoneTexte 65">
            <a:extLst>
              <a:ext uri="{FF2B5EF4-FFF2-40B4-BE49-F238E27FC236}">
                <a16:creationId xmlns:a16="http://schemas.microsoft.com/office/drawing/2014/main" id="{88E064DC-6518-9049-AAA7-C46762399780}"/>
              </a:ext>
            </a:extLst>
          </p:cNvPr>
          <p:cNvSpPr txBox="1"/>
          <p:nvPr/>
        </p:nvSpPr>
        <p:spPr>
          <a:xfrm>
            <a:off x="5604876" y="3811798"/>
            <a:ext cx="7927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dirty="0" err="1">
                <a:latin typeface="Arial Narrow"/>
                <a:cs typeface="Arial Narrow"/>
              </a:rPr>
              <a:t>Evening</a:t>
            </a:r>
            <a:endParaRPr lang="fr-FR" sz="1600" dirty="0">
              <a:latin typeface="Arial Narrow"/>
              <a:cs typeface="Arial Narrow"/>
            </a:endParaRPr>
          </a:p>
        </p:txBody>
      </p:sp>
      <p:sp>
        <p:nvSpPr>
          <p:cNvPr id="25" name="Flèche vers le haut 66">
            <a:extLst>
              <a:ext uri="{FF2B5EF4-FFF2-40B4-BE49-F238E27FC236}">
                <a16:creationId xmlns:a16="http://schemas.microsoft.com/office/drawing/2014/main" id="{AC3A6D9D-AF42-CF45-93C5-8FA0D5B507A8}"/>
              </a:ext>
            </a:extLst>
          </p:cNvPr>
          <p:cNvSpPr/>
          <p:nvPr/>
        </p:nvSpPr>
        <p:spPr>
          <a:xfrm>
            <a:off x="5297550" y="2374915"/>
            <a:ext cx="239989" cy="1705423"/>
          </a:xfrm>
          <a:prstGeom prst="upArrow">
            <a:avLst>
              <a:gd name="adj1" fmla="val 50000"/>
              <a:gd name="adj2" fmla="val 72841"/>
            </a:avLst>
          </a:prstGeom>
          <a:solidFill>
            <a:srgbClr val="FF7D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6" name="Picture 45">
            <a:extLst>
              <a:ext uri="{FF2B5EF4-FFF2-40B4-BE49-F238E27FC236}">
                <a16:creationId xmlns:a16="http://schemas.microsoft.com/office/drawing/2014/main" id="{189C0D74-6AA2-3548-B64D-FA6F05AC7D1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04" t="19617" r="50912" b="19098"/>
          <a:stretch/>
        </p:blipFill>
        <p:spPr>
          <a:xfrm>
            <a:off x="4940275" y="2451487"/>
            <a:ext cx="150712" cy="149023"/>
          </a:xfrm>
          <a:prstGeom prst="ellipse">
            <a:avLst/>
          </a:prstGeom>
        </p:spPr>
      </p:pic>
      <p:pic>
        <p:nvPicPr>
          <p:cNvPr id="27" name="Picture 46">
            <a:extLst>
              <a:ext uri="{FF2B5EF4-FFF2-40B4-BE49-F238E27FC236}">
                <a16:creationId xmlns:a16="http://schemas.microsoft.com/office/drawing/2014/main" id="{2B9A4C77-47A8-7746-A6CF-2F99898E57D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04" t="19617" r="50912" b="19098"/>
          <a:stretch/>
        </p:blipFill>
        <p:spPr>
          <a:xfrm>
            <a:off x="4715145" y="2451487"/>
            <a:ext cx="150712" cy="149023"/>
          </a:xfrm>
          <a:prstGeom prst="ellipse">
            <a:avLst/>
          </a:prstGeom>
        </p:spPr>
      </p:pic>
      <p:pic>
        <p:nvPicPr>
          <p:cNvPr id="28" name="Picture 47">
            <a:extLst>
              <a:ext uri="{FF2B5EF4-FFF2-40B4-BE49-F238E27FC236}">
                <a16:creationId xmlns:a16="http://schemas.microsoft.com/office/drawing/2014/main" id="{FEEC58AF-2E6D-C946-8E5D-0DEE5DF4FCA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04" t="19617" r="50912" b="19098"/>
          <a:stretch/>
        </p:blipFill>
        <p:spPr>
          <a:xfrm>
            <a:off x="6046418" y="2450192"/>
            <a:ext cx="150712" cy="149023"/>
          </a:xfrm>
          <a:prstGeom prst="ellipse">
            <a:avLst/>
          </a:prstGeom>
        </p:spPr>
      </p:pic>
      <p:pic>
        <p:nvPicPr>
          <p:cNvPr id="29" name="Picture 48">
            <a:extLst>
              <a:ext uri="{FF2B5EF4-FFF2-40B4-BE49-F238E27FC236}">
                <a16:creationId xmlns:a16="http://schemas.microsoft.com/office/drawing/2014/main" id="{69B3C6F8-A0DB-7B49-B540-4B7BC58A644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04" t="19617" r="50912" b="19098"/>
          <a:stretch/>
        </p:blipFill>
        <p:spPr>
          <a:xfrm>
            <a:off x="5821288" y="2450192"/>
            <a:ext cx="150712" cy="149023"/>
          </a:xfrm>
          <a:prstGeom prst="ellipse">
            <a:avLst/>
          </a:prstGeom>
        </p:spPr>
      </p:pic>
      <p:pic>
        <p:nvPicPr>
          <p:cNvPr id="30" name="Picture 49">
            <a:extLst>
              <a:ext uri="{FF2B5EF4-FFF2-40B4-BE49-F238E27FC236}">
                <a16:creationId xmlns:a16="http://schemas.microsoft.com/office/drawing/2014/main" id="{EE02B790-4E24-0E45-BF87-5548CA2F0D91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04" t="19617" r="50912" b="19098"/>
          <a:stretch/>
        </p:blipFill>
        <p:spPr>
          <a:xfrm>
            <a:off x="4823428" y="3170499"/>
            <a:ext cx="150712" cy="149023"/>
          </a:xfrm>
          <a:prstGeom prst="ellipse">
            <a:avLst/>
          </a:prstGeom>
        </p:spPr>
      </p:pic>
      <p:pic>
        <p:nvPicPr>
          <p:cNvPr id="31" name="Picture 50">
            <a:extLst>
              <a:ext uri="{FF2B5EF4-FFF2-40B4-BE49-F238E27FC236}">
                <a16:creationId xmlns:a16="http://schemas.microsoft.com/office/drawing/2014/main" id="{9BD02B4F-DB5C-A14D-8EAB-2E1DFC9D3088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04" t="19617" r="50912" b="19098"/>
          <a:stretch/>
        </p:blipFill>
        <p:spPr>
          <a:xfrm>
            <a:off x="5931141" y="3170499"/>
            <a:ext cx="150712" cy="149022"/>
          </a:xfrm>
          <a:prstGeom prst="ellipse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sp>
        <p:nvSpPr>
          <p:cNvPr id="32" name="Espace réservé du texte 4">
            <a:extLst>
              <a:ext uri="{FF2B5EF4-FFF2-40B4-BE49-F238E27FC236}">
                <a16:creationId xmlns:a16="http://schemas.microsoft.com/office/drawing/2014/main" id="{EFCED31E-9662-E849-A239-7AC80773F8CD}"/>
              </a:ext>
            </a:extLst>
          </p:cNvPr>
          <p:cNvSpPr txBox="1">
            <a:spLocks/>
          </p:cNvSpPr>
          <p:nvPr/>
        </p:nvSpPr>
        <p:spPr>
          <a:xfrm>
            <a:off x="777910" y="4774121"/>
            <a:ext cx="10606591" cy="1755458"/>
          </a:xfrm>
          <a:prstGeom prst="rect">
            <a:avLst/>
          </a:prstGeom>
        </p:spPr>
        <p:txBody>
          <a:bodyPr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Clr>
                <a:schemeClr val="accent2"/>
              </a:buClr>
              <a:buFont typeface="Arial" panose="020B0604020202020204" pitchFamily="34" charset="0"/>
              <a:buNone/>
            </a:pPr>
            <a:r>
              <a:rPr lang="en-US" sz="2000" b="1" dirty="0">
                <a:solidFill>
                  <a:srgbClr val="3B3939"/>
                </a:solidFill>
                <a:latin typeface="Arial Narrow"/>
                <a:cs typeface="Arial Narrow"/>
              </a:rPr>
              <a:t>Administration</a:t>
            </a:r>
          </a:p>
          <a:p>
            <a:pPr>
              <a:buClr>
                <a:schemeClr val="accent2"/>
              </a:buClr>
            </a:pPr>
            <a:r>
              <a:rPr lang="en-US" sz="2000" dirty="0">
                <a:latin typeface="Arial Narrow"/>
                <a:cs typeface="Arial Narrow"/>
              </a:rPr>
              <a:t>Tablets taken by mouth in the morning and evening and not be cut, chewed or crushed</a:t>
            </a:r>
          </a:p>
          <a:p>
            <a:pPr>
              <a:buClr>
                <a:schemeClr val="accent2"/>
              </a:buClr>
            </a:pPr>
            <a:r>
              <a:rPr lang="en-US" sz="2000" dirty="0">
                <a:latin typeface="Arial Narrow"/>
                <a:cs typeface="Arial Narrow"/>
              </a:rPr>
              <a:t>In clinical trials, CONTRAVE</a:t>
            </a:r>
            <a:r>
              <a:rPr lang="en-US" sz="2000" baseline="30000" dirty="0">
                <a:latin typeface="Arial Narrow"/>
                <a:cs typeface="Arial Narrow"/>
              </a:rPr>
              <a:t>®</a:t>
            </a:r>
            <a:r>
              <a:rPr lang="en-US" sz="2000" dirty="0">
                <a:latin typeface="Arial Narrow"/>
                <a:cs typeface="Arial Narrow"/>
              </a:rPr>
              <a:t> was administered with meals. However, CONTRAVE</a:t>
            </a:r>
            <a:r>
              <a:rPr lang="en-US" sz="2000" baseline="30000" dirty="0">
                <a:latin typeface="Arial Narrow"/>
                <a:cs typeface="Arial Narrow"/>
              </a:rPr>
              <a:t>®</a:t>
            </a:r>
            <a:r>
              <a:rPr lang="en-US" sz="2000" dirty="0">
                <a:latin typeface="Arial Narrow"/>
                <a:cs typeface="Arial Narrow"/>
              </a:rPr>
              <a:t> should not be taken </a:t>
            </a:r>
            <a:br>
              <a:rPr lang="en-US" sz="2000" dirty="0">
                <a:latin typeface="Arial Narrow"/>
                <a:cs typeface="Arial Narrow"/>
              </a:rPr>
            </a:br>
            <a:r>
              <a:rPr lang="en-US" sz="2000" dirty="0">
                <a:latin typeface="Arial Narrow"/>
                <a:cs typeface="Arial Narrow"/>
              </a:rPr>
              <a:t>with a high-fat meal because of a resulting significant increase in bupropion and naltrexone systemic exposure</a:t>
            </a:r>
          </a:p>
        </p:txBody>
      </p:sp>
    </p:spTree>
    <p:extLst>
      <p:ext uri="{BB962C8B-B14F-4D97-AF65-F5344CB8AC3E}">
        <p14:creationId xmlns:p14="http://schemas.microsoft.com/office/powerpoint/2010/main" val="207599396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en-US" sz="2000" dirty="0">
                <a:solidFill>
                  <a:schemeClr val="tx2"/>
                </a:solidFill>
              </a:rPr>
              <a:t>Behavior Modification Program consists of three components: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B0C17B-9466-DC4D-9990-974487483D14}" type="slidenum">
              <a:rPr lang="en-US" smtClean="0"/>
              <a:pPr/>
              <a:t>18</a:t>
            </a:fld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0" dirty="0"/>
              <a:t>COR-BMOD Behavior Modification Program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407919" y="2063281"/>
            <a:ext cx="3538544" cy="457200"/>
          </a:xfrm>
          <a:prstGeom prst="round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07" rIns="91414" bIns="45707" rtlCol="0" anchor="ctr"/>
          <a:lstStyle/>
          <a:p>
            <a:pPr algn="ctr">
              <a:defRPr/>
            </a:pPr>
            <a:r>
              <a:rPr lang="en-US" b="1" dirty="0">
                <a:solidFill>
                  <a:schemeClr val="bg1"/>
                </a:solidFill>
                <a:latin typeface="+mj-lt"/>
              </a:rPr>
              <a:t>Closed Group Sessions</a:t>
            </a:r>
          </a:p>
        </p:txBody>
      </p:sp>
      <p:sp>
        <p:nvSpPr>
          <p:cNvPr id="9" name="Rounded Rectangle 8"/>
          <p:cNvSpPr/>
          <p:nvPr/>
        </p:nvSpPr>
        <p:spPr>
          <a:xfrm>
            <a:off x="4332444" y="2059736"/>
            <a:ext cx="3538895" cy="457200"/>
          </a:xfrm>
          <a:prstGeom prst="roundRect">
            <a:avLst>
              <a:gd name="adj" fmla="val 15575"/>
            </a:avLst>
          </a:prstGeom>
          <a:gradFill>
            <a:gsLst>
              <a:gs pos="0">
                <a:schemeClr val="accent2"/>
              </a:gs>
              <a:gs pos="100000">
                <a:schemeClr val="accent2">
                  <a:lumMod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lIns="91414" tIns="45707" rIns="91414" bIns="45707" rtlCol="0" anchor="ctr"/>
          <a:lstStyle/>
          <a:p>
            <a:pPr algn="ctr">
              <a:defRPr/>
            </a:pPr>
            <a:r>
              <a:rPr lang="en-US" b="1" dirty="0">
                <a:solidFill>
                  <a:schemeClr val="bg1"/>
                </a:solidFill>
                <a:latin typeface="+mj-lt"/>
              </a:rPr>
              <a:t>Dietary Instruction</a:t>
            </a:r>
          </a:p>
        </p:txBody>
      </p:sp>
      <p:sp>
        <p:nvSpPr>
          <p:cNvPr id="10" name="Rounded Rectangle 9"/>
          <p:cNvSpPr/>
          <p:nvPr/>
        </p:nvSpPr>
        <p:spPr>
          <a:xfrm>
            <a:off x="8257318" y="2059776"/>
            <a:ext cx="3538895" cy="457163"/>
          </a:xfrm>
          <a:prstGeom prst="round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lIns="91414" tIns="45707" rIns="91414" bIns="45707" rtlCol="0" anchor="ctr"/>
          <a:lstStyle/>
          <a:p>
            <a:pPr algn="ctr">
              <a:defRPr/>
            </a:pPr>
            <a:r>
              <a:rPr lang="en-US" b="1" dirty="0">
                <a:solidFill>
                  <a:schemeClr val="bg1"/>
                </a:solidFill>
                <a:latin typeface="+mj-lt"/>
              </a:rPr>
              <a:t>Exercise Prescription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07883" y="2670606"/>
            <a:ext cx="3538895" cy="1877411"/>
          </a:xfrm>
          <a:prstGeom prst="rect">
            <a:avLst/>
          </a:prstGeom>
        </p:spPr>
        <p:txBody>
          <a:bodyPr wrap="square" lIns="91414" tIns="45707" rIns="91414" bIns="45707">
            <a:spAutoFit/>
          </a:bodyPr>
          <a:lstStyle/>
          <a:p>
            <a:pPr marL="285750" indent="-285750">
              <a:spcBef>
                <a:spcPts val="1200"/>
              </a:spcBef>
              <a:spcAft>
                <a:spcPts val="1200"/>
              </a:spcAft>
              <a:buClr>
                <a:schemeClr val="tx2"/>
              </a:buClr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+mj-lt"/>
              </a:rPr>
              <a:t>90 minute closed group sessions (including weigh-in) </a:t>
            </a:r>
          </a:p>
          <a:p>
            <a:pPr marL="285750" indent="-285750">
              <a:spcBef>
                <a:spcPts val="1200"/>
              </a:spcBef>
              <a:spcAft>
                <a:spcPts val="1200"/>
              </a:spcAft>
              <a:buClr>
                <a:schemeClr val="tx2"/>
              </a:buClr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+mj-lt"/>
              </a:rPr>
              <a:t>Once per week for 16 weeks, </a:t>
            </a:r>
            <a:br>
              <a:rPr lang="en-US" sz="1600" dirty="0">
                <a:latin typeface="+mj-lt"/>
              </a:rPr>
            </a:br>
            <a:r>
              <a:rPr lang="en-US" sz="1600" dirty="0">
                <a:latin typeface="+mj-lt"/>
              </a:rPr>
              <a:t>once every 2 weeks for 12 weeks, and monthly thereafter (up to 28 sessions)</a:t>
            </a:r>
          </a:p>
        </p:txBody>
      </p:sp>
      <p:sp>
        <p:nvSpPr>
          <p:cNvPr id="12" name="Rectangle 11"/>
          <p:cNvSpPr/>
          <p:nvPr/>
        </p:nvSpPr>
        <p:spPr>
          <a:xfrm>
            <a:off x="4332600" y="2662010"/>
            <a:ext cx="3538895" cy="584749"/>
          </a:xfrm>
          <a:prstGeom prst="rect">
            <a:avLst/>
          </a:prstGeom>
        </p:spPr>
        <p:txBody>
          <a:bodyPr wrap="square" lIns="91414" tIns="45707" rIns="91414" bIns="45707">
            <a:spAutoFit/>
          </a:bodyPr>
          <a:lstStyle/>
          <a:p>
            <a:pPr marL="285750" indent="-285750">
              <a:spcBef>
                <a:spcPts val="1200"/>
              </a:spcBef>
              <a:spcAft>
                <a:spcPts val="1200"/>
              </a:spcAft>
              <a:buClr>
                <a:schemeClr val="tx2"/>
              </a:buClr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+mj-lt"/>
              </a:rPr>
              <a:t>Subjects will receive dietary instruction for a balanced diet</a:t>
            </a:r>
          </a:p>
        </p:txBody>
      </p:sp>
      <p:sp>
        <p:nvSpPr>
          <p:cNvPr id="13" name="Rectangle 12"/>
          <p:cNvSpPr/>
          <p:nvPr/>
        </p:nvSpPr>
        <p:spPr>
          <a:xfrm>
            <a:off x="8257318" y="2665555"/>
            <a:ext cx="3538895" cy="1877411"/>
          </a:xfrm>
          <a:prstGeom prst="rect">
            <a:avLst/>
          </a:prstGeom>
        </p:spPr>
        <p:txBody>
          <a:bodyPr wrap="square" lIns="91414" tIns="45707" rIns="91414" bIns="45707">
            <a:spAutoFit/>
          </a:bodyPr>
          <a:lstStyle/>
          <a:p>
            <a:pPr marL="285750" indent="-285750">
              <a:spcBef>
                <a:spcPts val="1200"/>
              </a:spcBef>
              <a:spcAft>
                <a:spcPts val="1200"/>
              </a:spcAft>
              <a:buClr>
                <a:schemeClr val="tx2"/>
              </a:buClr>
              <a:buFont typeface="Arial" panose="020B0604020202020204" pitchFamily="34" charset="0"/>
              <a:buChar char="•"/>
              <a:defRPr/>
            </a:pPr>
            <a:r>
              <a:rPr lang="en-US" sz="1600" b="1" dirty="0">
                <a:latin typeface="+mj-lt"/>
              </a:rPr>
              <a:t>First 6 months: </a:t>
            </a:r>
            <a:br>
              <a:rPr lang="en-US" sz="1600" dirty="0">
                <a:latin typeface="+mj-lt"/>
              </a:rPr>
            </a:br>
            <a:r>
              <a:rPr lang="en-US" sz="1600" dirty="0">
                <a:latin typeface="+mj-lt"/>
              </a:rPr>
              <a:t>30 minutes of moderately intensive exercise per day</a:t>
            </a:r>
          </a:p>
          <a:p>
            <a:pPr marL="285750" indent="-285750">
              <a:spcBef>
                <a:spcPts val="1200"/>
              </a:spcBef>
              <a:spcAft>
                <a:spcPts val="1200"/>
              </a:spcAft>
              <a:buClr>
                <a:schemeClr val="tx2"/>
              </a:buClr>
              <a:buFont typeface="Arial" panose="020B0604020202020204" pitchFamily="34" charset="0"/>
              <a:buChar char="•"/>
              <a:defRPr/>
            </a:pPr>
            <a:r>
              <a:rPr lang="en-US" sz="1600" b="1" dirty="0">
                <a:latin typeface="+mj-lt"/>
              </a:rPr>
              <a:t>After 6 months: </a:t>
            </a:r>
            <a:br>
              <a:rPr lang="en-US" sz="1600" dirty="0">
                <a:latin typeface="+mj-lt"/>
              </a:rPr>
            </a:br>
            <a:r>
              <a:rPr lang="en-US" sz="1600" dirty="0">
                <a:latin typeface="+mj-lt"/>
              </a:rPr>
              <a:t>60 minutes of moderately intensive exercise per day</a:t>
            </a:r>
          </a:p>
        </p:txBody>
      </p:sp>
      <p:graphicFrame>
        <p:nvGraphicFramePr>
          <p:cNvPr id="14" name="Table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6122751"/>
              </p:ext>
            </p:extLst>
          </p:nvPr>
        </p:nvGraphicFramePr>
        <p:xfrm>
          <a:off x="4450112" y="3445429"/>
          <a:ext cx="3303556" cy="1993392"/>
        </p:xfrm>
        <a:graphic>
          <a:graphicData uri="http://schemas.openxmlformats.org/drawingml/2006/table">
            <a:tbl>
              <a:tblPr firstRow="1">
                <a:tableStyleId>{10A1B5D5-9B99-4C35-A422-299274C87663}</a:tableStyleId>
              </a:tblPr>
              <a:tblGrid>
                <a:gridCol w="1581427">
                  <a:extLst>
                    <a:ext uri="{9D8B030D-6E8A-4147-A177-3AD203B41FA5}">
                      <a16:colId xmlns:a16="http://schemas.microsoft.com/office/drawing/2014/main" val="4081005588"/>
                    </a:ext>
                  </a:extLst>
                </a:gridCol>
                <a:gridCol w="1722129">
                  <a:extLst>
                    <a:ext uri="{9D8B030D-6E8A-4147-A177-3AD203B41FA5}">
                      <a16:colId xmlns:a16="http://schemas.microsoft.com/office/drawing/2014/main" val="224073061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en-US" sz="1200" dirty="0"/>
                        <a:t>Body Weight </a:t>
                      </a:r>
                      <a:br>
                        <a:rPr lang="en-US" sz="1200" dirty="0"/>
                      </a:br>
                      <a:r>
                        <a:rPr lang="en-US" sz="1200" dirty="0"/>
                        <a:t>(pounds)</a:t>
                      </a:r>
                      <a:endParaRPr lang="en-US" sz="1200" b="1" dirty="0">
                        <a:solidFill>
                          <a:schemeClr val="bg1"/>
                        </a:solidFill>
                      </a:endParaRPr>
                    </a:p>
                  </a:txBody>
                  <a:tcPr marL="91416" marR="91416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pt-BR" sz="1200" dirty="0"/>
                        <a:t>Energy Intake</a:t>
                      </a:r>
                      <a:r>
                        <a:rPr lang="pt-BR" sz="1200" baseline="0" dirty="0"/>
                        <a:t> </a:t>
                      </a:r>
                      <a:br>
                        <a:rPr lang="pt-BR" sz="1200" baseline="0" dirty="0"/>
                      </a:br>
                      <a:r>
                        <a:rPr lang="pt-BR" sz="1200" baseline="0" dirty="0"/>
                        <a:t>(kcal/d)</a:t>
                      </a:r>
                      <a:endParaRPr lang="pt-BR" sz="1200" b="1" dirty="0">
                        <a:solidFill>
                          <a:schemeClr val="bg1"/>
                        </a:solidFill>
                      </a:endParaRPr>
                    </a:p>
                  </a:txBody>
                  <a:tcPr marL="91416" marR="91416" anchor="b"/>
                </a:tc>
                <a:extLst>
                  <a:ext uri="{0D108BD9-81ED-4DB2-BD59-A6C34878D82A}">
                    <a16:rowId xmlns:a16="http://schemas.microsoft.com/office/drawing/2014/main" val="424482779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200" baseline="0" dirty="0"/>
                        <a:t>&lt;200</a:t>
                      </a:r>
                      <a:endParaRPr lang="en-US" sz="1200" b="1" baseline="0" dirty="0">
                        <a:latin typeface="+mn-lt"/>
                      </a:endParaRPr>
                    </a:p>
                  </a:txBody>
                  <a:tcPr marL="91416" marR="91416" marT="64008" marB="64008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1200</a:t>
                      </a:r>
                      <a:endParaRPr lang="en-US" sz="1200" dirty="0">
                        <a:latin typeface="+mn-lt"/>
                      </a:endParaRPr>
                    </a:p>
                  </a:txBody>
                  <a:tcPr marL="91416" marR="91416" marT="64008" marB="64008" anchor="ctr"/>
                </a:tc>
                <a:extLst>
                  <a:ext uri="{0D108BD9-81ED-4DB2-BD59-A6C34878D82A}">
                    <a16:rowId xmlns:a16="http://schemas.microsoft.com/office/drawing/2014/main" val="12832193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200" baseline="0" dirty="0"/>
                        <a:t>200-249</a:t>
                      </a:r>
                      <a:endParaRPr lang="en-US" sz="1200" b="1" baseline="0" dirty="0">
                        <a:latin typeface="+mn-lt"/>
                      </a:endParaRPr>
                    </a:p>
                  </a:txBody>
                  <a:tcPr marL="91416" marR="91416" marT="64008" marB="64008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1200</a:t>
                      </a:r>
                      <a:endParaRPr lang="en-US" sz="1200" dirty="0">
                        <a:latin typeface="+mn-lt"/>
                      </a:endParaRPr>
                    </a:p>
                  </a:txBody>
                  <a:tcPr marL="91416" marR="91416" marT="64008" marB="64008" anchor="ctr"/>
                </a:tc>
                <a:extLst>
                  <a:ext uri="{0D108BD9-81ED-4DB2-BD59-A6C34878D82A}">
                    <a16:rowId xmlns:a16="http://schemas.microsoft.com/office/drawing/2014/main" val="242576636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200" baseline="0" dirty="0"/>
                        <a:t>250-299</a:t>
                      </a:r>
                      <a:endParaRPr lang="en-US" sz="1200" b="1" baseline="0" dirty="0">
                        <a:latin typeface="+mn-lt"/>
                      </a:endParaRPr>
                    </a:p>
                  </a:txBody>
                  <a:tcPr marL="91416" marR="91416" marT="64008" marB="64008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1500</a:t>
                      </a:r>
                      <a:endParaRPr lang="en-US" sz="1200" dirty="0">
                        <a:latin typeface="+mn-lt"/>
                      </a:endParaRPr>
                    </a:p>
                  </a:txBody>
                  <a:tcPr marL="91416" marR="91416" marT="64008" marB="64008" anchor="ctr"/>
                </a:tc>
                <a:extLst>
                  <a:ext uri="{0D108BD9-81ED-4DB2-BD59-A6C34878D82A}">
                    <a16:rowId xmlns:a16="http://schemas.microsoft.com/office/drawing/2014/main" val="54345174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200" baseline="0" dirty="0"/>
                        <a:t>300-349</a:t>
                      </a:r>
                      <a:endParaRPr lang="en-US" sz="1200" b="1" baseline="0" dirty="0">
                        <a:latin typeface="+mn-lt"/>
                      </a:endParaRPr>
                    </a:p>
                  </a:txBody>
                  <a:tcPr marL="91416" marR="91416" marT="64008" marB="64008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1800</a:t>
                      </a:r>
                      <a:endParaRPr lang="en-US" sz="1200" dirty="0">
                        <a:latin typeface="+mn-lt"/>
                      </a:endParaRPr>
                    </a:p>
                  </a:txBody>
                  <a:tcPr marL="91416" marR="91416" marT="64008" marB="64008" anchor="ctr"/>
                </a:tc>
                <a:extLst>
                  <a:ext uri="{0D108BD9-81ED-4DB2-BD59-A6C34878D82A}">
                    <a16:rowId xmlns:a16="http://schemas.microsoft.com/office/drawing/2014/main" val="40994784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200" baseline="0" dirty="0"/>
                        <a:t>≥350</a:t>
                      </a:r>
                      <a:endParaRPr lang="en-US" sz="1200" b="1" baseline="0" dirty="0">
                        <a:latin typeface="+mn-lt"/>
                      </a:endParaRPr>
                    </a:p>
                  </a:txBody>
                  <a:tcPr marL="91416" marR="91416" marT="64008" marB="64008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2000</a:t>
                      </a:r>
                      <a:endParaRPr lang="en-US" sz="1200" dirty="0">
                        <a:latin typeface="+mn-lt"/>
                      </a:endParaRPr>
                    </a:p>
                  </a:txBody>
                  <a:tcPr marL="91416" marR="91416" marT="64008" marB="64008"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6" name="Footer Placeholder 2"/>
          <p:cNvSpPr txBox="1">
            <a:spLocks/>
          </p:cNvSpPr>
          <p:nvPr/>
        </p:nvSpPr>
        <p:spPr>
          <a:xfrm>
            <a:off x="346364" y="6428194"/>
            <a:ext cx="10618738" cy="41314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300"/>
              </a:spcBef>
              <a:defRPr/>
            </a:pPr>
            <a:r>
              <a:rPr lang="nb-NO" sz="1000" dirty="0"/>
              <a:t>Wadden TA et al. </a:t>
            </a:r>
            <a:r>
              <a:rPr lang="nb-NO" sz="1000" i="1" dirty="0"/>
              <a:t>Obesity</a:t>
            </a:r>
            <a:r>
              <a:rPr lang="nb-NO" sz="1000" dirty="0"/>
              <a:t>. 2011;19:110-120.</a:t>
            </a:r>
          </a:p>
        </p:txBody>
      </p:sp>
    </p:spTree>
    <p:extLst>
      <p:ext uri="{BB962C8B-B14F-4D97-AF65-F5344CB8AC3E}">
        <p14:creationId xmlns:p14="http://schemas.microsoft.com/office/powerpoint/2010/main" val="345045041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b="0" noProof="0" dirty="0"/>
              <a:t>Phase 3 Clinical Development Program: </a:t>
            </a:r>
            <a:br>
              <a:rPr lang="en-GB" b="0" noProof="0" dirty="0"/>
            </a:br>
            <a:r>
              <a:rPr lang="en-GB" b="0" noProof="0" dirty="0"/>
              <a:t>Baseline Characteristics</a:t>
            </a:r>
            <a:endParaRPr lang="en-GB" b="0" baseline="30000" noProof="0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CCB0C17B-9466-DC4D-9990-974487483D14}" type="slidenum">
              <a:rPr lang="en-US" smtClean="0"/>
              <a:pPr/>
              <a:t>19</a:t>
            </a:fld>
            <a:endParaRPr lang="en-US" dirty="0"/>
          </a:p>
        </p:txBody>
      </p:sp>
      <p:grpSp>
        <p:nvGrpSpPr>
          <p:cNvPr id="2" name="Group 1"/>
          <p:cNvGrpSpPr/>
          <p:nvPr/>
        </p:nvGrpSpPr>
        <p:grpSpPr>
          <a:xfrm>
            <a:off x="2215955" y="1695450"/>
            <a:ext cx="7760086" cy="4337301"/>
            <a:chOff x="2113488" y="1143000"/>
            <a:chExt cx="7760086" cy="4337301"/>
          </a:xfrm>
        </p:grpSpPr>
        <p:sp>
          <p:nvSpPr>
            <p:cNvPr id="27" name="Content Placeholder 1"/>
            <p:cNvSpPr txBox="1">
              <a:spLocks/>
            </p:cNvSpPr>
            <p:nvPr/>
          </p:nvSpPr>
          <p:spPr>
            <a:xfrm>
              <a:off x="5029414" y="1143000"/>
              <a:ext cx="4844160" cy="36576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 cap="flat" cmpd="sng" algn="ctr">
              <a:noFill/>
              <a:prstDash val="solid"/>
              <a:miter lim="800000"/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anchor="ctr"/>
            <a:lstStyle>
              <a:lvl1pPr marL="171450" indent="-171450" algn="l" defTabSz="685800" rtl="0" eaLnBrk="1" latinLnBrk="0" hangingPunct="1">
                <a:lnSpc>
                  <a:spcPct val="95000"/>
                </a:lnSpc>
                <a:spcBef>
                  <a:spcPts val="12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74675" indent="-227013" algn="l" defTabSz="685800" rtl="0" eaLnBrk="1" latinLnBrk="0" hangingPunct="1">
                <a:lnSpc>
                  <a:spcPct val="95000"/>
                </a:lnSpc>
                <a:spcBef>
                  <a:spcPts val="600"/>
                </a:spcBef>
                <a:buFont typeface="Arial" panose="020B0604020202020204" pitchFamily="34" charset="0"/>
                <a:buChar char="–"/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-171450" algn="l" defTabSz="685800" rtl="0" eaLnBrk="1" latinLnBrk="0" hangingPunct="1">
                <a:lnSpc>
                  <a:spcPct val="100000"/>
                </a:lnSpc>
                <a:spcBef>
                  <a:spcPts val="3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254125" indent="-171450" algn="l" defTabSz="685800" rtl="0" eaLnBrk="1" latinLnBrk="0" hangingPunct="1">
                <a:lnSpc>
                  <a:spcPct val="100000"/>
                </a:lnSpc>
                <a:spcBef>
                  <a:spcPts val="200"/>
                </a:spcBef>
                <a:buFont typeface="Arial" panose="020B0604020202020204" pitchFamily="34" charset="0"/>
                <a:buChar char="–"/>
                <a:defRPr sz="1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601788" indent="-171450" algn="l" defTabSz="685800" rtl="0" eaLnBrk="1" latinLnBrk="0" hangingPunct="1">
                <a:lnSpc>
                  <a:spcPct val="100000"/>
                </a:lnSpc>
                <a:spcBef>
                  <a:spcPts val="200"/>
                </a:spcBef>
                <a:buFont typeface="Arial" panose="020B0604020202020204" pitchFamily="34" charset="0"/>
                <a:buChar char="•"/>
                <a:defRPr sz="1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82575" indent="-285750">
                <a:buClr>
                  <a:schemeClr val="bg1"/>
                </a:buClr>
              </a:pPr>
              <a:r>
                <a:rPr lang="en-US" sz="1600" b="1" dirty="0">
                  <a:solidFill>
                    <a:schemeClr val="bg1"/>
                  </a:solidFill>
                  <a:latin typeface="+mj-lt"/>
                  <a:ea typeface="Tahoma" panose="020B0604030504040204" pitchFamily="34" charset="0"/>
                  <a:cs typeface="Tahoma" panose="020B0604030504040204" pitchFamily="34" charset="0"/>
                </a:rPr>
                <a:t>Mean=46 years </a:t>
              </a: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2113496" y="1143087"/>
              <a:ext cx="2825033" cy="3657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>
                  <a:schemeClr val="bg1"/>
                </a:buClr>
              </a:pPr>
              <a:r>
                <a:rPr lang="en-US" sz="1600" b="1" dirty="0">
                  <a:solidFill>
                    <a:schemeClr val="bg1"/>
                  </a:solidFill>
                  <a:latin typeface="+mj-lt"/>
                  <a:ea typeface="Tahoma" panose="020B0604030504040204" pitchFamily="34" charset="0"/>
                  <a:cs typeface="Tahoma" panose="020B0604030504040204" pitchFamily="34" charset="0"/>
                </a:rPr>
                <a:t>Age</a:t>
              </a:r>
            </a:p>
          </p:txBody>
        </p:sp>
        <p:sp>
          <p:nvSpPr>
            <p:cNvPr id="29" name="Content Placeholder 1"/>
            <p:cNvSpPr txBox="1">
              <a:spLocks/>
            </p:cNvSpPr>
            <p:nvPr/>
          </p:nvSpPr>
          <p:spPr>
            <a:xfrm>
              <a:off x="5029409" y="1586026"/>
              <a:ext cx="4844160" cy="64008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 cap="flat" cmpd="sng" algn="ctr">
              <a:noFill/>
              <a:prstDash val="solid"/>
              <a:miter lim="800000"/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anchor="ctr"/>
            <a:lstStyle>
              <a:lvl1pPr marL="171450" indent="-171450" algn="l" defTabSz="685800" rtl="0" eaLnBrk="1" latinLnBrk="0" hangingPunct="1">
                <a:lnSpc>
                  <a:spcPct val="95000"/>
                </a:lnSpc>
                <a:spcBef>
                  <a:spcPts val="12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74675" indent="-227013" algn="l" defTabSz="685800" rtl="0" eaLnBrk="1" latinLnBrk="0" hangingPunct="1">
                <a:lnSpc>
                  <a:spcPct val="95000"/>
                </a:lnSpc>
                <a:spcBef>
                  <a:spcPts val="600"/>
                </a:spcBef>
                <a:buFont typeface="Arial" panose="020B0604020202020204" pitchFamily="34" charset="0"/>
                <a:buChar char="–"/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-171450" algn="l" defTabSz="685800" rtl="0" eaLnBrk="1" latinLnBrk="0" hangingPunct="1">
                <a:lnSpc>
                  <a:spcPct val="100000"/>
                </a:lnSpc>
                <a:spcBef>
                  <a:spcPts val="3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254125" indent="-171450" algn="l" defTabSz="685800" rtl="0" eaLnBrk="1" latinLnBrk="0" hangingPunct="1">
                <a:lnSpc>
                  <a:spcPct val="100000"/>
                </a:lnSpc>
                <a:spcBef>
                  <a:spcPts val="200"/>
                </a:spcBef>
                <a:buFont typeface="Arial" panose="020B0604020202020204" pitchFamily="34" charset="0"/>
                <a:buChar char="–"/>
                <a:defRPr sz="1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601788" indent="-171450" algn="l" defTabSz="685800" rtl="0" eaLnBrk="1" latinLnBrk="0" hangingPunct="1">
                <a:lnSpc>
                  <a:spcPct val="100000"/>
                </a:lnSpc>
                <a:spcBef>
                  <a:spcPts val="200"/>
                </a:spcBef>
                <a:buFont typeface="Arial" panose="020B0604020202020204" pitchFamily="34" charset="0"/>
                <a:buChar char="•"/>
                <a:defRPr sz="1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82575" indent="-285750">
                <a:spcBef>
                  <a:spcPts val="400"/>
                </a:spcBef>
                <a:buClr>
                  <a:schemeClr val="bg1"/>
                </a:buClr>
              </a:pPr>
              <a:r>
                <a:rPr lang="en-US" sz="1600" b="1" dirty="0">
                  <a:solidFill>
                    <a:schemeClr val="bg1"/>
                  </a:solidFill>
                  <a:latin typeface="+mj-lt"/>
                  <a:ea typeface="Tahoma" panose="020B0604030504040204" pitchFamily="34" charset="0"/>
                  <a:cs typeface="Tahoma" panose="020B0604030504040204" pitchFamily="34" charset="0"/>
                </a:rPr>
                <a:t>Men: 17%</a:t>
              </a:r>
            </a:p>
            <a:p>
              <a:pPr marL="282575" indent="-285750">
                <a:spcBef>
                  <a:spcPts val="400"/>
                </a:spcBef>
                <a:buClr>
                  <a:schemeClr val="bg1"/>
                </a:buClr>
              </a:pPr>
              <a:r>
                <a:rPr lang="en-US" sz="1600" b="1" dirty="0">
                  <a:solidFill>
                    <a:schemeClr val="bg1"/>
                  </a:solidFill>
                  <a:latin typeface="+mj-lt"/>
                  <a:ea typeface="Tahoma" panose="020B0604030504040204" pitchFamily="34" charset="0"/>
                  <a:cs typeface="Tahoma" panose="020B0604030504040204" pitchFamily="34" charset="0"/>
                </a:rPr>
                <a:t>Women: 83%</a:t>
              </a: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2113491" y="1586096"/>
              <a:ext cx="2825033" cy="64008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>
                  <a:schemeClr val="bg1"/>
                </a:buClr>
              </a:pPr>
              <a:r>
                <a:rPr lang="en-US" sz="1600" b="1" dirty="0">
                  <a:solidFill>
                    <a:schemeClr val="bg1"/>
                  </a:solidFill>
                  <a:latin typeface="+mj-lt"/>
                  <a:ea typeface="Tahoma" panose="020B0604030504040204" pitchFamily="34" charset="0"/>
                  <a:cs typeface="Tahoma" panose="020B0604030504040204" pitchFamily="34" charset="0"/>
                </a:rPr>
                <a:t>Gender</a:t>
              </a:r>
            </a:p>
          </p:txBody>
        </p:sp>
        <p:sp>
          <p:nvSpPr>
            <p:cNvPr id="31" name="Content Placeholder 1"/>
            <p:cNvSpPr txBox="1">
              <a:spLocks/>
            </p:cNvSpPr>
            <p:nvPr/>
          </p:nvSpPr>
          <p:spPr>
            <a:xfrm>
              <a:off x="5029409" y="2309722"/>
              <a:ext cx="4844160" cy="36576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 cap="flat" cmpd="sng" algn="ctr">
              <a:noFill/>
              <a:prstDash val="solid"/>
              <a:miter lim="800000"/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anchor="ctr"/>
            <a:lstStyle>
              <a:lvl1pPr marL="171450" indent="-171450" algn="l" defTabSz="685800" rtl="0" eaLnBrk="1" latinLnBrk="0" hangingPunct="1">
                <a:lnSpc>
                  <a:spcPct val="95000"/>
                </a:lnSpc>
                <a:spcBef>
                  <a:spcPts val="12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74675" indent="-227013" algn="l" defTabSz="685800" rtl="0" eaLnBrk="1" latinLnBrk="0" hangingPunct="1">
                <a:lnSpc>
                  <a:spcPct val="95000"/>
                </a:lnSpc>
                <a:spcBef>
                  <a:spcPts val="600"/>
                </a:spcBef>
                <a:buFont typeface="Arial" panose="020B0604020202020204" pitchFamily="34" charset="0"/>
                <a:buChar char="–"/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-171450" algn="l" defTabSz="685800" rtl="0" eaLnBrk="1" latinLnBrk="0" hangingPunct="1">
                <a:lnSpc>
                  <a:spcPct val="100000"/>
                </a:lnSpc>
                <a:spcBef>
                  <a:spcPts val="3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254125" indent="-171450" algn="l" defTabSz="685800" rtl="0" eaLnBrk="1" latinLnBrk="0" hangingPunct="1">
                <a:lnSpc>
                  <a:spcPct val="100000"/>
                </a:lnSpc>
                <a:spcBef>
                  <a:spcPts val="200"/>
                </a:spcBef>
                <a:buFont typeface="Arial" panose="020B0604020202020204" pitchFamily="34" charset="0"/>
                <a:buChar char="–"/>
                <a:defRPr sz="1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601788" indent="-171450" algn="l" defTabSz="685800" rtl="0" eaLnBrk="1" latinLnBrk="0" hangingPunct="1">
                <a:lnSpc>
                  <a:spcPct val="100000"/>
                </a:lnSpc>
                <a:spcBef>
                  <a:spcPts val="200"/>
                </a:spcBef>
                <a:buFont typeface="Arial" panose="020B0604020202020204" pitchFamily="34" charset="0"/>
                <a:buChar char="•"/>
                <a:defRPr sz="1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82575" indent="-285750">
                <a:buClr>
                  <a:schemeClr val="bg1"/>
                </a:buClr>
              </a:pPr>
              <a:r>
                <a:rPr lang="en-US" sz="1600" b="1" dirty="0">
                  <a:solidFill>
                    <a:schemeClr val="bg1"/>
                  </a:solidFill>
                  <a:latin typeface="+mj-lt"/>
                  <a:ea typeface="Tahoma" panose="020B0604030504040204" pitchFamily="34" charset="0"/>
                  <a:cs typeface="Tahoma" panose="020B0604030504040204" pitchFamily="34" charset="0"/>
                </a:rPr>
                <a:t>Baseline mean=36 kg/m</a:t>
              </a:r>
              <a:r>
                <a:rPr lang="en-US" sz="1600" b="1" baseline="30000" dirty="0">
                  <a:solidFill>
                    <a:schemeClr val="bg1"/>
                  </a:solidFill>
                  <a:latin typeface="+mj-lt"/>
                  <a:ea typeface="Tahoma" panose="020B0604030504040204" pitchFamily="34" charset="0"/>
                  <a:cs typeface="Tahoma" panose="020B0604030504040204" pitchFamily="34" charset="0"/>
                </a:rPr>
                <a:t>2</a:t>
              </a:r>
              <a:endParaRPr lang="en-US" sz="1600" b="1" dirty="0">
                <a:solidFill>
                  <a:schemeClr val="bg1"/>
                </a:solidFill>
                <a:latin typeface="+mj-lt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2113489" y="2309775"/>
              <a:ext cx="2825035" cy="3657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>
                  <a:schemeClr val="bg1"/>
                </a:buClr>
              </a:pPr>
              <a:r>
                <a:rPr lang="en-US" sz="1600" b="1" dirty="0">
                  <a:solidFill>
                    <a:schemeClr val="bg1"/>
                  </a:solidFill>
                  <a:latin typeface="+mj-lt"/>
                  <a:ea typeface="Tahoma" panose="020B0604030504040204" pitchFamily="34" charset="0"/>
                  <a:cs typeface="Tahoma" panose="020B0604030504040204" pitchFamily="34" charset="0"/>
                </a:rPr>
                <a:t>Body Mass Index (BMI)</a:t>
              </a:r>
            </a:p>
          </p:txBody>
        </p:sp>
        <p:sp>
          <p:nvSpPr>
            <p:cNvPr id="33" name="Content Placeholder 1"/>
            <p:cNvSpPr txBox="1">
              <a:spLocks/>
            </p:cNvSpPr>
            <p:nvPr/>
          </p:nvSpPr>
          <p:spPr>
            <a:xfrm>
              <a:off x="5029409" y="2765448"/>
              <a:ext cx="4844160" cy="36576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 cap="flat" cmpd="sng" algn="ctr">
              <a:noFill/>
              <a:prstDash val="solid"/>
              <a:miter lim="800000"/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anchor="ctr"/>
            <a:lstStyle>
              <a:lvl1pPr marL="171450" indent="-171450" algn="l" defTabSz="685800" rtl="0" eaLnBrk="1" latinLnBrk="0" hangingPunct="1">
                <a:lnSpc>
                  <a:spcPct val="95000"/>
                </a:lnSpc>
                <a:spcBef>
                  <a:spcPts val="12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74675" indent="-227013" algn="l" defTabSz="685800" rtl="0" eaLnBrk="1" latinLnBrk="0" hangingPunct="1">
                <a:lnSpc>
                  <a:spcPct val="95000"/>
                </a:lnSpc>
                <a:spcBef>
                  <a:spcPts val="600"/>
                </a:spcBef>
                <a:buFont typeface="Arial" panose="020B0604020202020204" pitchFamily="34" charset="0"/>
                <a:buChar char="–"/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-171450" algn="l" defTabSz="685800" rtl="0" eaLnBrk="1" latinLnBrk="0" hangingPunct="1">
                <a:lnSpc>
                  <a:spcPct val="100000"/>
                </a:lnSpc>
                <a:spcBef>
                  <a:spcPts val="3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254125" indent="-171450" algn="l" defTabSz="685800" rtl="0" eaLnBrk="1" latinLnBrk="0" hangingPunct="1">
                <a:lnSpc>
                  <a:spcPct val="100000"/>
                </a:lnSpc>
                <a:spcBef>
                  <a:spcPts val="200"/>
                </a:spcBef>
                <a:buFont typeface="Arial" panose="020B0604020202020204" pitchFamily="34" charset="0"/>
                <a:buChar char="–"/>
                <a:defRPr sz="1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601788" indent="-171450" algn="l" defTabSz="685800" rtl="0" eaLnBrk="1" latinLnBrk="0" hangingPunct="1">
                <a:lnSpc>
                  <a:spcPct val="100000"/>
                </a:lnSpc>
                <a:spcBef>
                  <a:spcPts val="200"/>
                </a:spcBef>
                <a:buFont typeface="Arial" panose="020B0604020202020204" pitchFamily="34" charset="0"/>
                <a:buChar char="•"/>
                <a:defRPr sz="1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82575" indent="-285750">
                <a:buClr>
                  <a:schemeClr val="bg1"/>
                </a:buClr>
              </a:pPr>
              <a:r>
                <a:rPr lang="en-US" sz="1600" b="1" dirty="0">
                  <a:solidFill>
                    <a:schemeClr val="bg1"/>
                  </a:solidFill>
                  <a:latin typeface="+mj-lt"/>
                  <a:ea typeface="Tahoma" panose="020B0604030504040204" pitchFamily="34" charset="0"/>
                  <a:cs typeface="Tahoma" panose="020B0604030504040204" pitchFamily="34" charset="0"/>
                </a:rPr>
                <a:t>Baseline mean=110 cm</a:t>
              </a: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2113490" y="2765484"/>
              <a:ext cx="2825036" cy="3657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>
                  <a:schemeClr val="bg1"/>
                </a:buClr>
              </a:pPr>
              <a:r>
                <a:rPr lang="en-US" sz="1600" b="1" dirty="0">
                  <a:solidFill>
                    <a:schemeClr val="bg1"/>
                  </a:solidFill>
                  <a:latin typeface="+mj-lt"/>
                  <a:ea typeface="Tahoma" panose="020B0604030504040204" pitchFamily="34" charset="0"/>
                  <a:cs typeface="Tahoma" panose="020B0604030504040204" pitchFamily="34" charset="0"/>
                </a:rPr>
                <a:t>Waist Circumference</a:t>
              </a:r>
            </a:p>
          </p:txBody>
        </p:sp>
        <p:sp>
          <p:nvSpPr>
            <p:cNvPr id="35" name="Content Placeholder 1"/>
            <p:cNvSpPr txBox="1">
              <a:spLocks/>
            </p:cNvSpPr>
            <p:nvPr/>
          </p:nvSpPr>
          <p:spPr>
            <a:xfrm>
              <a:off x="5029409" y="3208474"/>
              <a:ext cx="4844160" cy="9144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 cap="flat" cmpd="sng" algn="ctr">
              <a:noFill/>
              <a:prstDash val="solid"/>
              <a:miter lim="800000"/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vert="horz" lIns="91440" tIns="45720" rIns="91440" bIns="45720" rtlCol="0" anchor="ctr">
              <a:noAutofit/>
            </a:bodyPr>
            <a:lstStyle>
              <a:lvl1pPr marL="171450" indent="-171450" algn="l" defTabSz="685800" rtl="0" eaLnBrk="1" latinLnBrk="0" hangingPunct="1">
                <a:lnSpc>
                  <a:spcPct val="95000"/>
                </a:lnSpc>
                <a:spcBef>
                  <a:spcPts val="12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74675" indent="-227013" algn="l" defTabSz="685800" rtl="0" eaLnBrk="1" latinLnBrk="0" hangingPunct="1">
                <a:lnSpc>
                  <a:spcPct val="95000"/>
                </a:lnSpc>
                <a:spcBef>
                  <a:spcPts val="600"/>
                </a:spcBef>
                <a:buFont typeface="Arial" panose="020B0604020202020204" pitchFamily="34" charset="0"/>
                <a:buChar char="–"/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-171450" algn="l" defTabSz="685800" rtl="0" eaLnBrk="1" latinLnBrk="0" hangingPunct="1">
                <a:lnSpc>
                  <a:spcPct val="100000"/>
                </a:lnSpc>
                <a:spcBef>
                  <a:spcPts val="3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254125" indent="-171450" algn="l" defTabSz="685800" rtl="0" eaLnBrk="1" latinLnBrk="0" hangingPunct="1">
                <a:lnSpc>
                  <a:spcPct val="100000"/>
                </a:lnSpc>
                <a:spcBef>
                  <a:spcPts val="200"/>
                </a:spcBef>
                <a:buFont typeface="Arial" panose="020B0604020202020204" pitchFamily="34" charset="0"/>
                <a:buChar char="–"/>
                <a:defRPr sz="1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601788" indent="-171450" algn="l" defTabSz="685800" rtl="0" eaLnBrk="1" latinLnBrk="0" hangingPunct="1">
                <a:lnSpc>
                  <a:spcPct val="100000"/>
                </a:lnSpc>
                <a:spcBef>
                  <a:spcPts val="200"/>
                </a:spcBef>
                <a:buFont typeface="Arial" panose="020B0604020202020204" pitchFamily="34" charset="0"/>
                <a:buChar char="•"/>
                <a:defRPr sz="1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82575" indent="-285750">
                <a:spcBef>
                  <a:spcPts val="400"/>
                </a:spcBef>
                <a:buClr>
                  <a:schemeClr val="bg1"/>
                </a:buClr>
              </a:pPr>
              <a:r>
                <a:rPr lang="en-US" sz="1600" b="1" dirty="0">
                  <a:solidFill>
                    <a:schemeClr val="bg1"/>
                  </a:solidFill>
                  <a:latin typeface="+mj-lt"/>
                  <a:ea typeface="Tahoma" panose="020B0604030504040204" pitchFamily="34" charset="0"/>
                  <a:cs typeface="Tahoma" panose="020B0604030504040204" pitchFamily="34" charset="0"/>
                </a:rPr>
                <a:t>White: 77%</a:t>
              </a:r>
            </a:p>
            <a:p>
              <a:pPr marL="282575" indent="-285750">
                <a:spcBef>
                  <a:spcPts val="400"/>
                </a:spcBef>
                <a:buClr>
                  <a:schemeClr val="bg1"/>
                </a:buClr>
              </a:pPr>
              <a:r>
                <a:rPr lang="en-US" sz="1600" b="1" dirty="0">
                  <a:solidFill>
                    <a:schemeClr val="bg1"/>
                  </a:solidFill>
                  <a:latin typeface="+mj-lt"/>
                  <a:ea typeface="Tahoma" panose="020B0604030504040204" pitchFamily="34" charset="0"/>
                  <a:cs typeface="Tahoma" panose="020B0604030504040204" pitchFamily="34" charset="0"/>
                </a:rPr>
                <a:t>Black: 18%</a:t>
              </a:r>
            </a:p>
            <a:p>
              <a:pPr marL="282575" indent="-285750">
                <a:spcBef>
                  <a:spcPts val="400"/>
                </a:spcBef>
                <a:buClr>
                  <a:schemeClr val="bg1"/>
                </a:buClr>
              </a:pPr>
              <a:r>
                <a:rPr lang="en-US" sz="1600" b="1" dirty="0">
                  <a:solidFill>
                    <a:schemeClr val="bg1"/>
                  </a:solidFill>
                  <a:latin typeface="+mj-lt"/>
                  <a:ea typeface="Tahoma" panose="020B0604030504040204" pitchFamily="34" charset="0"/>
                  <a:cs typeface="Tahoma" panose="020B0604030504040204" pitchFamily="34" charset="0"/>
                </a:rPr>
                <a:t>Other: 5%</a:t>
              </a: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2113489" y="3208493"/>
              <a:ext cx="2825038" cy="914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>
                  <a:schemeClr val="bg1"/>
                </a:buClr>
              </a:pPr>
              <a:r>
                <a:rPr lang="en-US" sz="1600" b="1" dirty="0">
                  <a:solidFill>
                    <a:schemeClr val="bg1"/>
                  </a:solidFill>
                  <a:latin typeface="+mj-lt"/>
                  <a:ea typeface="Tahoma" panose="020B0604030504040204" pitchFamily="34" charset="0"/>
                  <a:cs typeface="Tahoma" panose="020B0604030504040204" pitchFamily="34" charset="0"/>
                </a:rPr>
                <a:t>Ethnicities</a:t>
              </a:r>
            </a:p>
          </p:txBody>
        </p:sp>
        <p:sp>
          <p:nvSpPr>
            <p:cNvPr id="37" name="Content Placeholder 1"/>
            <p:cNvSpPr txBox="1">
              <a:spLocks/>
            </p:cNvSpPr>
            <p:nvPr/>
          </p:nvSpPr>
          <p:spPr>
            <a:xfrm>
              <a:off x="5029408" y="4200141"/>
              <a:ext cx="4844159" cy="128016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 cap="flat" cmpd="sng" algn="ctr">
              <a:noFill/>
              <a:prstDash val="solid"/>
              <a:miter lim="800000"/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vert="horz" lIns="91440" tIns="45720" rIns="91440" bIns="45720" rtlCol="0" anchor="ctr">
              <a:noAutofit/>
            </a:bodyPr>
            <a:lstStyle>
              <a:lvl1pPr marL="171450" indent="-171450" algn="l" defTabSz="685800" rtl="0" eaLnBrk="1" latinLnBrk="0" hangingPunct="1">
                <a:lnSpc>
                  <a:spcPct val="95000"/>
                </a:lnSpc>
                <a:spcBef>
                  <a:spcPts val="12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74675" indent="-227013" algn="l" defTabSz="685800" rtl="0" eaLnBrk="1" latinLnBrk="0" hangingPunct="1">
                <a:lnSpc>
                  <a:spcPct val="95000"/>
                </a:lnSpc>
                <a:spcBef>
                  <a:spcPts val="600"/>
                </a:spcBef>
                <a:buFont typeface="Arial" panose="020B0604020202020204" pitchFamily="34" charset="0"/>
                <a:buChar char="–"/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-171450" algn="l" defTabSz="685800" rtl="0" eaLnBrk="1" latinLnBrk="0" hangingPunct="1">
                <a:lnSpc>
                  <a:spcPct val="100000"/>
                </a:lnSpc>
                <a:spcBef>
                  <a:spcPts val="3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254125" indent="-171450" algn="l" defTabSz="685800" rtl="0" eaLnBrk="1" latinLnBrk="0" hangingPunct="1">
                <a:lnSpc>
                  <a:spcPct val="100000"/>
                </a:lnSpc>
                <a:spcBef>
                  <a:spcPts val="200"/>
                </a:spcBef>
                <a:buFont typeface="Arial" panose="020B0604020202020204" pitchFamily="34" charset="0"/>
                <a:buChar char="–"/>
                <a:defRPr sz="1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601788" indent="-171450" algn="l" defTabSz="685800" rtl="0" eaLnBrk="1" latinLnBrk="0" hangingPunct="1">
                <a:lnSpc>
                  <a:spcPct val="100000"/>
                </a:lnSpc>
                <a:spcBef>
                  <a:spcPts val="200"/>
                </a:spcBef>
                <a:buFont typeface="Arial" panose="020B0604020202020204" pitchFamily="34" charset="0"/>
                <a:buChar char="•"/>
                <a:defRPr sz="1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82575" indent="-285750">
                <a:spcBef>
                  <a:spcPts val="400"/>
                </a:spcBef>
                <a:buClr>
                  <a:schemeClr val="bg1"/>
                </a:buClr>
              </a:pPr>
              <a:r>
                <a:rPr lang="en-US" sz="1600" b="1" dirty="0">
                  <a:solidFill>
                    <a:schemeClr val="bg1"/>
                  </a:solidFill>
                  <a:latin typeface="+mj-lt"/>
                  <a:ea typeface="Tahoma" panose="020B0604030504040204" pitchFamily="34" charset="0"/>
                  <a:cs typeface="Tahoma" panose="020B0604030504040204" pitchFamily="34" charset="0"/>
                </a:rPr>
                <a:t>Hypertension: 25%</a:t>
              </a:r>
            </a:p>
            <a:p>
              <a:pPr marL="282575" indent="-285750">
                <a:spcBef>
                  <a:spcPts val="400"/>
                </a:spcBef>
                <a:buClr>
                  <a:schemeClr val="bg1"/>
                </a:buClr>
              </a:pPr>
              <a:r>
                <a:rPr lang="en-US" sz="1600" b="1" dirty="0">
                  <a:solidFill>
                    <a:schemeClr val="bg1"/>
                  </a:solidFill>
                  <a:latin typeface="+mj-lt"/>
                  <a:ea typeface="Tahoma" panose="020B0604030504040204" pitchFamily="34" charset="0"/>
                  <a:cs typeface="Tahoma" panose="020B0604030504040204" pitchFamily="34" charset="0"/>
                </a:rPr>
                <a:t>Fasting glucose levels ≥ 5.6 </a:t>
              </a:r>
              <a:r>
                <a:rPr lang="en-US" sz="1600" b="1" dirty="0" err="1">
                  <a:solidFill>
                    <a:schemeClr val="bg1"/>
                  </a:solidFill>
                  <a:latin typeface="+mj-lt"/>
                  <a:ea typeface="Tahoma" panose="020B0604030504040204" pitchFamily="34" charset="0"/>
                  <a:cs typeface="Tahoma" panose="020B0604030504040204" pitchFamily="34" charset="0"/>
                </a:rPr>
                <a:t>mmol</a:t>
              </a:r>
              <a:r>
                <a:rPr lang="en-US" sz="1600" b="1" dirty="0">
                  <a:solidFill>
                    <a:schemeClr val="bg1"/>
                  </a:solidFill>
                  <a:latin typeface="+mj-lt"/>
                  <a:ea typeface="Tahoma" panose="020B0604030504040204" pitchFamily="34" charset="0"/>
                  <a:cs typeface="Tahoma" panose="020B0604030504040204" pitchFamily="34" charset="0"/>
                </a:rPr>
                <a:t>/L: 33% </a:t>
              </a:r>
            </a:p>
            <a:p>
              <a:pPr marL="282575" indent="-285750">
                <a:spcBef>
                  <a:spcPts val="400"/>
                </a:spcBef>
                <a:buClr>
                  <a:schemeClr val="bg1"/>
                </a:buClr>
              </a:pPr>
              <a:r>
                <a:rPr lang="en-US" sz="1600" b="1" dirty="0">
                  <a:solidFill>
                    <a:schemeClr val="bg1"/>
                  </a:solidFill>
                  <a:latin typeface="+mj-lt"/>
                  <a:ea typeface="Tahoma" panose="020B0604030504040204" pitchFamily="34" charset="0"/>
                  <a:cs typeface="Tahoma" panose="020B0604030504040204" pitchFamily="34" charset="0"/>
                </a:rPr>
                <a:t>Dyslipidemia: 54%</a:t>
              </a:r>
            </a:p>
            <a:p>
              <a:pPr marL="282575" indent="-285750">
                <a:spcBef>
                  <a:spcPts val="400"/>
                </a:spcBef>
                <a:buClr>
                  <a:schemeClr val="bg1"/>
                </a:buClr>
              </a:pPr>
              <a:r>
                <a:rPr lang="en-US" sz="1600" b="1" dirty="0">
                  <a:solidFill>
                    <a:schemeClr val="bg1"/>
                  </a:solidFill>
                  <a:latin typeface="+mj-lt"/>
                  <a:ea typeface="Tahoma" panose="020B0604030504040204" pitchFamily="34" charset="0"/>
                  <a:cs typeface="Tahoma" panose="020B0604030504040204" pitchFamily="34" charset="0"/>
                </a:rPr>
                <a:t>Type 2 diabetes: 11%</a:t>
              </a: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2113488" y="4200141"/>
              <a:ext cx="2825035" cy="1280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>
                  <a:schemeClr val="bg1"/>
                </a:buClr>
              </a:pPr>
              <a:r>
                <a:rPr lang="en-US" sz="1600" b="1" dirty="0">
                  <a:solidFill>
                    <a:schemeClr val="bg1"/>
                  </a:solidFill>
                  <a:latin typeface="+mj-lt"/>
                  <a:ea typeface="Tahoma" panose="020B0604030504040204" pitchFamily="34" charset="0"/>
                  <a:cs typeface="Tahoma" panose="020B0604030504040204" pitchFamily="34" charset="0"/>
                </a:rPr>
                <a:t>Comorbidities</a:t>
              </a:r>
            </a:p>
          </p:txBody>
        </p:sp>
      </p:grpSp>
      <p:sp>
        <p:nvSpPr>
          <p:cNvPr id="19" name="Footer Placeholder 2"/>
          <p:cNvSpPr txBox="1">
            <a:spLocks/>
          </p:cNvSpPr>
          <p:nvPr/>
        </p:nvSpPr>
        <p:spPr>
          <a:xfrm>
            <a:off x="304799" y="6428631"/>
            <a:ext cx="10618738" cy="41314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200"/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1. </a:t>
            </a:r>
            <a:r>
              <a:rPr lang="en-US" sz="1000" dirty="0">
                <a:latin typeface="+mj-lt"/>
              </a:rPr>
              <a:t>Contrave [prescribing information]. La Jolla, CA: </a:t>
            </a:r>
            <a:r>
              <a:rPr lang="en-US" sz="1000" dirty="0" err="1">
                <a:latin typeface="+mj-lt"/>
              </a:rPr>
              <a:t>Orexigen</a:t>
            </a:r>
            <a:r>
              <a:rPr lang="en-US" sz="1000" dirty="0">
                <a:latin typeface="+mj-lt"/>
              </a:rPr>
              <a:t> Therapeutics, Inc.; 2016.</a:t>
            </a:r>
          </a:p>
        </p:txBody>
      </p:sp>
    </p:spTree>
    <p:extLst>
      <p:ext uri="{BB962C8B-B14F-4D97-AF65-F5344CB8AC3E}">
        <p14:creationId xmlns:p14="http://schemas.microsoft.com/office/powerpoint/2010/main" val="88469552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47B75D-5E42-2A49-BFB9-3769F78A59A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/>
              <a:t>Presenter </a:t>
            </a:r>
            <a:r>
              <a:rPr lang="en-US" dirty="0"/>
              <a:t>Disclosures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1BDE32F-7372-C249-91F9-4A471EB1486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04799" y="4432741"/>
            <a:ext cx="11582399" cy="1871805"/>
          </a:xfrm>
        </p:spPr>
        <p:txBody>
          <a:bodyPr/>
          <a:lstStyle/>
          <a:p>
            <a:pPr marL="0" indent="0">
              <a:buNone/>
            </a:pPr>
            <a:r>
              <a:rPr lang="en-US" b="1" dirty="0"/>
              <a:t>Faculty:</a:t>
            </a:r>
            <a:r>
              <a:rPr lang="en-US" dirty="0"/>
              <a:t>		Dr. Shahebina Walji, MD, CCFP, D. ABOM</a:t>
            </a:r>
          </a:p>
          <a:p>
            <a:pPr marL="0" indent="0">
              <a:buNone/>
            </a:pPr>
            <a:r>
              <a:rPr lang="en-US" b="1" dirty="0"/>
              <a:t>Relationships with Commercial Interests:</a:t>
            </a:r>
          </a:p>
          <a:p>
            <a:r>
              <a:rPr lang="en-US" dirty="0"/>
              <a:t>Speakers Bureau/Honoraria:		Bausch Health, Novo Nordisk, CCRN, CPD Network Association </a:t>
            </a:r>
          </a:p>
          <a:p>
            <a:r>
              <a:rPr lang="en-US" dirty="0"/>
              <a:t>Consulting Fees/Advisory Board: 	Bausch Health, Novo Nordisk, MD Briefcase</a:t>
            </a:r>
          </a:p>
          <a:p>
            <a:r>
              <a:rPr lang="en-US" dirty="0"/>
              <a:t>Grants/Research Support:		None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C9711B9-F184-4E44-AD41-E93E1CEB41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72954C-1836-4EC9-8BB8-0878CDD516AB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386340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B0C17B-9466-DC4D-9990-974487483D14}" type="slidenum">
              <a:rPr lang="en-US" smtClean="0">
                <a:latin typeface="+mj-lt"/>
              </a:rPr>
              <a:pPr/>
              <a:t>20</a:t>
            </a:fld>
            <a:endParaRPr lang="en-US">
              <a:latin typeface="+mj-lt"/>
            </a:endParaRPr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b="0" noProof="0" dirty="0"/>
              <a:t>Naltrexone/Bupropion (CONTRAVE®) Was Significantly More Efficacious Than Placebo In Phase 3 Trials</a:t>
            </a:r>
            <a:endParaRPr lang="en-GB" b="0" baseline="30000" noProof="0" dirty="0"/>
          </a:p>
        </p:txBody>
      </p:sp>
      <p:grpSp>
        <p:nvGrpSpPr>
          <p:cNvPr id="15" name="Group 14"/>
          <p:cNvGrpSpPr/>
          <p:nvPr/>
        </p:nvGrpSpPr>
        <p:grpSpPr>
          <a:xfrm>
            <a:off x="10326771" y="2779592"/>
            <a:ext cx="1787460" cy="666419"/>
            <a:chOff x="7430507" y="1289918"/>
            <a:chExt cx="1787460" cy="666419"/>
          </a:xfrm>
        </p:grpSpPr>
        <p:sp>
          <p:nvSpPr>
            <p:cNvPr id="87" name="TextBox 86"/>
            <p:cNvSpPr txBox="1"/>
            <p:nvPr/>
          </p:nvSpPr>
          <p:spPr bwMode="white">
            <a:xfrm>
              <a:off x="7541030" y="1319480"/>
              <a:ext cx="1676937" cy="636857"/>
            </a:xfrm>
            <a:prstGeom prst="rect">
              <a:avLst/>
            </a:prstGeom>
            <a:noFill/>
          </p:spPr>
          <p:txBody>
            <a:bodyPr wrap="square" lIns="82058" tIns="41029" rIns="82058" bIns="41029">
              <a:spAutoFit/>
            </a:bodyPr>
            <a:lstStyle/>
            <a:p>
              <a:pPr defTabSz="457200">
                <a:defRPr/>
              </a:pPr>
              <a:r>
                <a:rPr lang="en-US" sz="1200" dirty="0">
                  <a:solidFill>
                    <a:schemeClr val="accent5"/>
                  </a:solidFill>
                  <a:latin typeface="+mj-lt"/>
                </a:rPr>
                <a:t>  Naltrexone/Bupropion (CONTRAVE®)</a:t>
              </a:r>
            </a:p>
          </p:txBody>
        </p:sp>
        <p:sp>
          <p:nvSpPr>
            <p:cNvPr id="88" name="TextBox 87"/>
            <p:cNvSpPr txBox="1"/>
            <p:nvPr/>
          </p:nvSpPr>
          <p:spPr bwMode="white">
            <a:xfrm>
              <a:off x="7476046" y="1289918"/>
              <a:ext cx="990458" cy="267525"/>
            </a:xfrm>
            <a:prstGeom prst="rect">
              <a:avLst/>
            </a:prstGeom>
            <a:noFill/>
          </p:spPr>
          <p:txBody>
            <a:bodyPr wrap="square" lIns="82058" tIns="41029" rIns="82058" bIns="41029">
              <a:spAutoFit/>
            </a:bodyPr>
            <a:lstStyle/>
            <a:p>
              <a:pPr defTabSz="457200">
                <a:defRPr/>
              </a:pPr>
              <a:r>
                <a:rPr lang="en-US" sz="1200" dirty="0">
                  <a:solidFill>
                    <a:schemeClr val="accent5"/>
                  </a:solidFill>
                  <a:latin typeface="+mj-lt"/>
                </a:rPr>
                <a:t>  Placebo</a:t>
              </a:r>
            </a:p>
          </p:txBody>
        </p:sp>
        <p:sp>
          <p:nvSpPr>
            <p:cNvPr id="89" name="Oval 88"/>
            <p:cNvSpPr/>
            <p:nvPr/>
          </p:nvSpPr>
          <p:spPr bwMode="auto">
            <a:xfrm>
              <a:off x="7430507" y="1359002"/>
              <a:ext cx="137160" cy="137160"/>
            </a:xfrm>
            <a:prstGeom prst="ellipse">
              <a:avLst/>
            </a:prstGeom>
            <a:solidFill>
              <a:schemeClr val="accent3"/>
            </a:solidFill>
            <a:ln w="9525" cap="flat" cmpd="sng" algn="ctr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058" tIns="41029" rIns="82058" bIns="41029" rtlCol="0" anchor="ctr">
              <a:noAutofit/>
            </a:bodyPr>
            <a:lstStyle/>
            <a:p>
              <a:pPr algn="ctr" defTabSz="457200"/>
              <a:endParaRPr lang="en-US" sz="1100" b="1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90" name="Oval 89"/>
            <p:cNvSpPr/>
            <p:nvPr/>
          </p:nvSpPr>
          <p:spPr bwMode="auto">
            <a:xfrm>
              <a:off x="7430507" y="1587184"/>
              <a:ext cx="137160" cy="137160"/>
            </a:xfrm>
            <a:prstGeom prst="ellipse">
              <a:avLst/>
            </a:prstGeom>
            <a:solidFill>
              <a:schemeClr val="tx2"/>
            </a:solidFill>
            <a:ln w="9525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chemeClr val="accent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</p:grpSp>
      <p:graphicFrame>
        <p:nvGraphicFramePr>
          <p:cNvPr id="125" name="Chart 124"/>
          <p:cNvGraphicFramePr/>
          <p:nvPr>
            <p:extLst>
              <p:ext uri="{D42A27DB-BD31-4B8C-83A1-F6EECF244321}">
                <p14:modId xmlns:p14="http://schemas.microsoft.com/office/powerpoint/2010/main" val="2339714440"/>
              </p:ext>
            </p:extLst>
          </p:nvPr>
        </p:nvGraphicFramePr>
        <p:xfrm>
          <a:off x="6236868" y="1374357"/>
          <a:ext cx="3844073" cy="217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6" name="TextBox 125"/>
          <p:cNvSpPr txBox="1"/>
          <p:nvPr/>
        </p:nvSpPr>
        <p:spPr bwMode="auto">
          <a:xfrm>
            <a:off x="9763805" y="3309742"/>
            <a:ext cx="365760" cy="182880"/>
          </a:xfrm>
          <a:prstGeom prst="rect">
            <a:avLst/>
          </a:prstGeom>
          <a:noFill/>
        </p:spPr>
        <p:txBody>
          <a:bodyPr wrap="none" lIns="0" tIns="0" rIns="0" bIns="0">
            <a:noAutofit/>
          </a:bodyPr>
          <a:lstStyle/>
          <a:p>
            <a:pPr algn="ctr" defTabSz="457200">
              <a:defRPr/>
            </a:pPr>
            <a:r>
              <a:rPr lang="en-US" sz="1000" dirty="0">
                <a:solidFill>
                  <a:schemeClr val="accent5"/>
                </a:solidFill>
                <a:latin typeface="+mj-lt"/>
              </a:rPr>
              <a:t>ITT</a:t>
            </a:r>
          </a:p>
        </p:txBody>
      </p:sp>
      <p:sp>
        <p:nvSpPr>
          <p:cNvPr id="127" name="Rectangle 126"/>
          <p:cNvSpPr/>
          <p:nvPr/>
        </p:nvSpPr>
        <p:spPr bwMode="white">
          <a:xfrm>
            <a:off x="9576678" y="3167142"/>
            <a:ext cx="182880" cy="173873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>
            <a:noAutofit/>
          </a:bodyPr>
          <a:lstStyle/>
          <a:p>
            <a:pPr algn="ctr" defTabSz="457200"/>
            <a:endParaRPr lang="en-US" sz="1400" b="1" dirty="0">
              <a:solidFill>
                <a:schemeClr val="accent5"/>
              </a:solidFill>
              <a:latin typeface="+mj-lt"/>
            </a:endParaRPr>
          </a:p>
        </p:txBody>
      </p:sp>
      <p:graphicFrame>
        <p:nvGraphicFramePr>
          <p:cNvPr id="93" name="Chart 92"/>
          <p:cNvGraphicFramePr/>
          <p:nvPr>
            <p:extLst>
              <p:ext uri="{D42A27DB-BD31-4B8C-83A1-F6EECF244321}">
                <p14:modId xmlns:p14="http://schemas.microsoft.com/office/powerpoint/2010/main" val="246257511"/>
              </p:ext>
            </p:extLst>
          </p:nvPr>
        </p:nvGraphicFramePr>
        <p:xfrm>
          <a:off x="1808106" y="1374357"/>
          <a:ext cx="3886199" cy="217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4" name="TextBox 93"/>
          <p:cNvSpPr txBox="1"/>
          <p:nvPr/>
        </p:nvSpPr>
        <p:spPr>
          <a:xfrm>
            <a:off x="2112905" y="2779592"/>
            <a:ext cx="155129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/>
            <a:r>
              <a:rPr lang="en-US" sz="1200" b="1" dirty="0">
                <a:solidFill>
                  <a:schemeClr val="accent5"/>
                </a:solidFill>
                <a:latin typeface="+mj-lt"/>
              </a:rPr>
              <a:t>COR-I (N=1742)</a:t>
            </a:r>
            <a:r>
              <a:rPr lang="en-US" sz="1200" b="1" baseline="30000" dirty="0">
                <a:solidFill>
                  <a:schemeClr val="accent5"/>
                </a:solidFill>
                <a:latin typeface="+mj-lt"/>
              </a:rPr>
              <a:t>1,2,a,b</a:t>
            </a:r>
            <a:endParaRPr lang="en-US" sz="1200" b="1" dirty="0">
              <a:solidFill>
                <a:schemeClr val="accent5"/>
              </a:solidFill>
              <a:latin typeface="+mj-lt"/>
            </a:endParaRPr>
          </a:p>
        </p:txBody>
      </p:sp>
      <p:sp>
        <p:nvSpPr>
          <p:cNvPr id="95" name="TextBox 94"/>
          <p:cNvSpPr txBox="1"/>
          <p:nvPr/>
        </p:nvSpPr>
        <p:spPr bwMode="auto">
          <a:xfrm>
            <a:off x="5310257" y="3309742"/>
            <a:ext cx="365760" cy="182880"/>
          </a:xfrm>
          <a:prstGeom prst="rect">
            <a:avLst/>
          </a:prstGeom>
          <a:noFill/>
        </p:spPr>
        <p:txBody>
          <a:bodyPr wrap="none" lIns="0" tIns="0" rIns="0" bIns="0">
            <a:noAutofit/>
          </a:bodyPr>
          <a:lstStyle/>
          <a:p>
            <a:pPr algn="ctr" defTabSz="457200">
              <a:defRPr/>
            </a:pPr>
            <a:r>
              <a:rPr lang="en-US" sz="1000" dirty="0">
                <a:solidFill>
                  <a:schemeClr val="accent5"/>
                </a:solidFill>
                <a:latin typeface="+mj-lt"/>
              </a:rPr>
              <a:t>ITT</a:t>
            </a:r>
          </a:p>
        </p:txBody>
      </p:sp>
      <p:sp>
        <p:nvSpPr>
          <p:cNvPr id="96" name="Rectangle 95"/>
          <p:cNvSpPr/>
          <p:nvPr/>
        </p:nvSpPr>
        <p:spPr bwMode="white">
          <a:xfrm>
            <a:off x="5176806" y="3151837"/>
            <a:ext cx="180881" cy="178839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>
            <a:noAutofit/>
          </a:bodyPr>
          <a:lstStyle/>
          <a:p>
            <a:pPr algn="ctr" defTabSz="457200"/>
            <a:endParaRPr lang="en-US" sz="1400" b="1" dirty="0">
              <a:solidFill>
                <a:schemeClr val="accent5"/>
              </a:solidFill>
              <a:latin typeface="+mj-lt"/>
            </a:endParaRPr>
          </a:p>
        </p:txBody>
      </p:sp>
      <p:cxnSp>
        <p:nvCxnSpPr>
          <p:cNvPr id="99" name="Straight Connector 98"/>
          <p:cNvCxnSpPr/>
          <p:nvPr/>
        </p:nvCxnSpPr>
        <p:spPr bwMode="auto">
          <a:xfrm rot="5400000">
            <a:off x="2189431" y="3268689"/>
            <a:ext cx="54864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0" name="Straight Connector 99"/>
          <p:cNvCxnSpPr/>
          <p:nvPr/>
        </p:nvCxnSpPr>
        <p:spPr bwMode="auto">
          <a:xfrm rot="5400000">
            <a:off x="2579233" y="3268689"/>
            <a:ext cx="54864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1" name="Straight Connector 100"/>
          <p:cNvCxnSpPr/>
          <p:nvPr/>
        </p:nvCxnSpPr>
        <p:spPr bwMode="auto">
          <a:xfrm rot="5400000">
            <a:off x="2969035" y="3268689"/>
            <a:ext cx="54864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2" name="Straight Connector 101"/>
          <p:cNvCxnSpPr/>
          <p:nvPr/>
        </p:nvCxnSpPr>
        <p:spPr bwMode="auto">
          <a:xfrm rot="5400000">
            <a:off x="3358837" y="3268689"/>
            <a:ext cx="54864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3" name="Straight Connector 102"/>
          <p:cNvCxnSpPr/>
          <p:nvPr/>
        </p:nvCxnSpPr>
        <p:spPr bwMode="auto">
          <a:xfrm rot="5400000">
            <a:off x="3748639" y="3268689"/>
            <a:ext cx="54864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4" name="Straight Connector 103"/>
          <p:cNvCxnSpPr/>
          <p:nvPr/>
        </p:nvCxnSpPr>
        <p:spPr bwMode="auto">
          <a:xfrm rot="5400000">
            <a:off x="4138441" y="3268689"/>
            <a:ext cx="54864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5" name="Straight Connector 104"/>
          <p:cNvCxnSpPr/>
          <p:nvPr/>
        </p:nvCxnSpPr>
        <p:spPr bwMode="auto">
          <a:xfrm rot="5400000">
            <a:off x="4528243" y="3268689"/>
            <a:ext cx="54864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6" name="Straight Connector 105"/>
          <p:cNvCxnSpPr/>
          <p:nvPr/>
        </p:nvCxnSpPr>
        <p:spPr bwMode="auto">
          <a:xfrm rot="5400000">
            <a:off x="4918045" y="3268689"/>
            <a:ext cx="54864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7" name="Straight Connector 106"/>
          <p:cNvCxnSpPr/>
          <p:nvPr/>
        </p:nvCxnSpPr>
        <p:spPr bwMode="auto">
          <a:xfrm rot="5400000">
            <a:off x="5477749" y="3268689"/>
            <a:ext cx="54864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8" name="Rectangle 97"/>
          <p:cNvSpPr/>
          <p:nvPr/>
        </p:nvSpPr>
        <p:spPr>
          <a:xfrm>
            <a:off x="5458444" y="2515270"/>
            <a:ext cx="159661" cy="15966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457200"/>
            <a:r>
              <a:rPr lang="en-US" sz="1200" b="1" dirty="0">
                <a:solidFill>
                  <a:schemeClr val="accent5"/>
                </a:solidFill>
                <a:latin typeface="+mj-lt"/>
              </a:rPr>
              <a:t>*</a:t>
            </a:r>
          </a:p>
        </p:txBody>
      </p:sp>
      <p:graphicFrame>
        <p:nvGraphicFramePr>
          <p:cNvPr id="109" name="Chart 108"/>
          <p:cNvGraphicFramePr/>
          <p:nvPr>
            <p:extLst>
              <p:ext uri="{D42A27DB-BD31-4B8C-83A1-F6EECF244321}">
                <p14:modId xmlns:p14="http://schemas.microsoft.com/office/powerpoint/2010/main" val="3136447704"/>
              </p:ext>
            </p:extLst>
          </p:nvPr>
        </p:nvGraphicFramePr>
        <p:xfrm>
          <a:off x="1808106" y="3574500"/>
          <a:ext cx="3886200" cy="217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10" name="TextBox 109"/>
          <p:cNvSpPr txBox="1"/>
          <p:nvPr/>
        </p:nvSpPr>
        <p:spPr>
          <a:xfrm>
            <a:off x="2166754" y="4784052"/>
            <a:ext cx="17826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/>
            <a:r>
              <a:rPr lang="en-US" sz="1200" b="1" dirty="0">
                <a:solidFill>
                  <a:schemeClr val="accent5"/>
                </a:solidFill>
                <a:latin typeface="+mj-lt"/>
              </a:rPr>
              <a:t>COR-BMOD</a:t>
            </a:r>
          </a:p>
          <a:p>
            <a:pPr defTabSz="457200"/>
            <a:r>
              <a:rPr lang="en-US" sz="1200" b="1" dirty="0">
                <a:solidFill>
                  <a:schemeClr val="accent5"/>
                </a:solidFill>
                <a:latin typeface="+mj-lt"/>
              </a:rPr>
              <a:t>(N=793)</a:t>
            </a:r>
            <a:r>
              <a:rPr lang="en-US" sz="1200" b="1" baseline="30000" dirty="0">
                <a:solidFill>
                  <a:schemeClr val="accent5"/>
                </a:solidFill>
                <a:latin typeface="+mj-lt"/>
              </a:rPr>
              <a:t>1,4,a,b</a:t>
            </a:r>
            <a:endParaRPr lang="en-US" sz="1200" b="1" dirty="0">
              <a:solidFill>
                <a:schemeClr val="accent5"/>
              </a:solidFill>
              <a:latin typeface="+mj-lt"/>
            </a:endParaRPr>
          </a:p>
        </p:txBody>
      </p:sp>
      <p:sp>
        <p:nvSpPr>
          <p:cNvPr id="111" name="TextBox 110"/>
          <p:cNvSpPr txBox="1"/>
          <p:nvPr/>
        </p:nvSpPr>
        <p:spPr bwMode="auto">
          <a:xfrm>
            <a:off x="5310257" y="5488803"/>
            <a:ext cx="365760" cy="182880"/>
          </a:xfrm>
          <a:prstGeom prst="rect">
            <a:avLst/>
          </a:prstGeom>
          <a:noFill/>
        </p:spPr>
        <p:txBody>
          <a:bodyPr wrap="none" lIns="0" tIns="0" rIns="0" bIns="0">
            <a:noAutofit/>
          </a:bodyPr>
          <a:lstStyle/>
          <a:p>
            <a:pPr algn="ctr" defTabSz="457200">
              <a:defRPr/>
            </a:pPr>
            <a:r>
              <a:rPr lang="en-US" sz="1000" dirty="0">
                <a:solidFill>
                  <a:schemeClr val="accent5"/>
                </a:solidFill>
                <a:latin typeface="+mj-lt"/>
              </a:rPr>
              <a:t>ITT</a:t>
            </a:r>
          </a:p>
        </p:txBody>
      </p:sp>
      <p:sp>
        <p:nvSpPr>
          <p:cNvPr id="112" name="Rectangle 111"/>
          <p:cNvSpPr/>
          <p:nvPr/>
        </p:nvSpPr>
        <p:spPr bwMode="white">
          <a:xfrm>
            <a:off x="5149580" y="5363242"/>
            <a:ext cx="208107" cy="172167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>
            <a:noAutofit/>
          </a:bodyPr>
          <a:lstStyle/>
          <a:p>
            <a:pPr algn="ctr" defTabSz="457200"/>
            <a:endParaRPr lang="en-US" sz="1400" b="1" dirty="0">
              <a:solidFill>
                <a:schemeClr val="accent5"/>
              </a:solidFill>
              <a:latin typeface="+mj-lt"/>
            </a:endParaRPr>
          </a:p>
        </p:txBody>
      </p:sp>
      <p:cxnSp>
        <p:nvCxnSpPr>
          <p:cNvPr id="113" name="Straight Connector 112"/>
          <p:cNvCxnSpPr/>
          <p:nvPr/>
        </p:nvCxnSpPr>
        <p:spPr bwMode="auto">
          <a:xfrm rot="5400000">
            <a:off x="2195278" y="5451141"/>
            <a:ext cx="43170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4" name="Straight Connector 113"/>
          <p:cNvCxnSpPr/>
          <p:nvPr/>
        </p:nvCxnSpPr>
        <p:spPr bwMode="auto">
          <a:xfrm rot="5400000">
            <a:off x="2585080" y="5451141"/>
            <a:ext cx="43170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5" name="Straight Connector 114"/>
          <p:cNvCxnSpPr/>
          <p:nvPr/>
        </p:nvCxnSpPr>
        <p:spPr bwMode="auto">
          <a:xfrm rot="5400000">
            <a:off x="2974882" y="5451141"/>
            <a:ext cx="43170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6" name="Straight Connector 115"/>
          <p:cNvCxnSpPr/>
          <p:nvPr/>
        </p:nvCxnSpPr>
        <p:spPr bwMode="auto">
          <a:xfrm rot="5400000">
            <a:off x="3364684" y="5451141"/>
            <a:ext cx="43170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7" name="Straight Connector 116"/>
          <p:cNvCxnSpPr/>
          <p:nvPr/>
        </p:nvCxnSpPr>
        <p:spPr bwMode="auto">
          <a:xfrm rot="5400000">
            <a:off x="3754486" y="5451141"/>
            <a:ext cx="43170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8" name="Straight Connector 117"/>
          <p:cNvCxnSpPr/>
          <p:nvPr/>
        </p:nvCxnSpPr>
        <p:spPr bwMode="auto">
          <a:xfrm rot="5400000">
            <a:off x="4144288" y="5451141"/>
            <a:ext cx="43170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9" name="Straight Connector 118"/>
          <p:cNvCxnSpPr/>
          <p:nvPr/>
        </p:nvCxnSpPr>
        <p:spPr bwMode="auto">
          <a:xfrm rot="5400000">
            <a:off x="4534090" y="5451141"/>
            <a:ext cx="43170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0" name="Straight Connector 119"/>
          <p:cNvCxnSpPr/>
          <p:nvPr/>
        </p:nvCxnSpPr>
        <p:spPr bwMode="auto">
          <a:xfrm rot="5400000">
            <a:off x="4923892" y="5451141"/>
            <a:ext cx="43170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1" name="Straight Connector 120"/>
          <p:cNvCxnSpPr/>
          <p:nvPr/>
        </p:nvCxnSpPr>
        <p:spPr bwMode="auto">
          <a:xfrm rot="5400000">
            <a:off x="5477245" y="5451141"/>
            <a:ext cx="43170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2" name="Rectangle 121"/>
          <p:cNvSpPr/>
          <p:nvPr/>
        </p:nvSpPr>
        <p:spPr>
          <a:xfrm>
            <a:off x="5460709" y="4974807"/>
            <a:ext cx="159661" cy="15966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457200"/>
            <a:r>
              <a:rPr lang="en-US" sz="1200" b="1" dirty="0">
                <a:solidFill>
                  <a:schemeClr val="accent5"/>
                </a:solidFill>
                <a:latin typeface="+mj-lt"/>
              </a:rPr>
              <a:t>*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3580593" y="5607700"/>
            <a:ext cx="5826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US" sz="1200" b="1" dirty="0">
                <a:solidFill>
                  <a:schemeClr val="accent5"/>
                </a:solidFill>
                <a:latin typeface="+mj-lt"/>
              </a:rPr>
              <a:t>Week</a:t>
            </a:r>
          </a:p>
        </p:txBody>
      </p:sp>
      <p:cxnSp>
        <p:nvCxnSpPr>
          <p:cNvPr id="131" name="Straight Connector 130"/>
          <p:cNvCxnSpPr/>
          <p:nvPr/>
        </p:nvCxnSpPr>
        <p:spPr bwMode="auto">
          <a:xfrm rot="5400000">
            <a:off x="6616143" y="3268689"/>
            <a:ext cx="54864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2" name="Straight Connector 131"/>
          <p:cNvCxnSpPr/>
          <p:nvPr/>
        </p:nvCxnSpPr>
        <p:spPr bwMode="auto">
          <a:xfrm rot="5400000">
            <a:off x="7005631" y="3268689"/>
            <a:ext cx="54864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3" name="Straight Connector 132"/>
          <p:cNvCxnSpPr/>
          <p:nvPr/>
        </p:nvCxnSpPr>
        <p:spPr bwMode="auto">
          <a:xfrm rot="5400000">
            <a:off x="7395119" y="3268689"/>
            <a:ext cx="54864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4" name="Straight Connector 133"/>
          <p:cNvCxnSpPr/>
          <p:nvPr/>
        </p:nvCxnSpPr>
        <p:spPr bwMode="auto">
          <a:xfrm rot="5400000">
            <a:off x="7784607" y="3268689"/>
            <a:ext cx="54864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5" name="Straight Connector 134"/>
          <p:cNvCxnSpPr/>
          <p:nvPr/>
        </p:nvCxnSpPr>
        <p:spPr bwMode="auto">
          <a:xfrm rot="5400000">
            <a:off x="8174095" y="3268689"/>
            <a:ext cx="54864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6" name="Straight Connector 135"/>
          <p:cNvCxnSpPr/>
          <p:nvPr/>
        </p:nvCxnSpPr>
        <p:spPr bwMode="auto">
          <a:xfrm rot="5400000">
            <a:off x="8563583" y="3268689"/>
            <a:ext cx="54864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7" name="Straight Connector 136"/>
          <p:cNvCxnSpPr/>
          <p:nvPr/>
        </p:nvCxnSpPr>
        <p:spPr bwMode="auto">
          <a:xfrm rot="5400000">
            <a:off x="8953071" y="3268689"/>
            <a:ext cx="54864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8" name="Straight Connector 137"/>
          <p:cNvCxnSpPr/>
          <p:nvPr/>
        </p:nvCxnSpPr>
        <p:spPr bwMode="auto">
          <a:xfrm rot="5400000">
            <a:off x="9342561" y="3268689"/>
            <a:ext cx="54864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9" name="Straight Connector 138"/>
          <p:cNvCxnSpPr/>
          <p:nvPr/>
        </p:nvCxnSpPr>
        <p:spPr bwMode="auto">
          <a:xfrm rot="5400000">
            <a:off x="9921794" y="3268689"/>
            <a:ext cx="54864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9" name="Rectangle 128"/>
          <p:cNvSpPr/>
          <p:nvPr/>
        </p:nvSpPr>
        <p:spPr>
          <a:xfrm>
            <a:off x="9791451" y="2479323"/>
            <a:ext cx="159661" cy="15966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457200"/>
            <a:r>
              <a:rPr lang="en-US" sz="1200" b="1" dirty="0">
                <a:solidFill>
                  <a:schemeClr val="accent5"/>
                </a:solidFill>
                <a:latin typeface="+mj-lt"/>
              </a:rPr>
              <a:t>*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6575744" y="2779592"/>
            <a:ext cx="15573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/>
            <a:r>
              <a:rPr lang="en-US" sz="1200" b="1" dirty="0">
                <a:solidFill>
                  <a:schemeClr val="accent5"/>
                </a:solidFill>
                <a:latin typeface="+mj-lt"/>
              </a:rPr>
              <a:t>COR-II (N=1496)</a:t>
            </a:r>
            <a:r>
              <a:rPr lang="en-US" sz="1200" b="1" baseline="30000" dirty="0">
                <a:solidFill>
                  <a:schemeClr val="accent5"/>
                </a:solidFill>
                <a:latin typeface="+mj-lt"/>
              </a:rPr>
              <a:t>1,3,a,b</a:t>
            </a:r>
            <a:endParaRPr lang="en-US" sz="1200" b="1" dirty="0">
              <a:solidFill>
                <a:schemeClr val="accent5"/>
              </a:solidFill>
              <a:latin typeface="+mj-lt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7888340" y="2960020"/>
            <a:ext cx="193311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/>
            <a:r>
              <a:rPr lang="en-US" sz="1000" dirty="0">
                <a:solidFill>
                  <a:schemeClr val="accent5"/>
                </a:solidFill>
                <a:latin typeface="+mj-lt"/>
              </a:rPr>
              <a:t>Primary endpoint: 28 weeks</a:t>
            </a:r>
          </a:p>
        </p:txBody>
      </p:sp>
      <p:graphicFrame>
        <p:nvGraphicFramePr>
          <p:cNvPr id="141" name="Chart 140"/>
          <p:cNvGraphicFramePr/>
          <p:nvPr>
            <p:extLst>
              <p:ext uri="{D42A27DB-BD31-4B8C-83A1-F6EECF244321}">
                <p14:modId xmlns:p14="http://schemas.microsoft.com/office/powerpoint/2010/main" val="3038750806"/>
              </p:ext>
            </p:extLst>
          </p:nvPr>
        </p:nvGraphicFramePr>
        <p:xfrm>
          <a:off x="6248445" y="3574500"/>
          <a:ext cx="3886200" cy="2171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43" name="TextBox 142"/>
          <p:cNvSpPr txBox="1"/>
          <p:nvPr/>
        </p:nvSpPr>
        <p:spPr>
          <a:xfrm>
            <a:off x="6553245" y="4784052"/>
            <a:ext cx="11445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/>
            <a:r>
              <a:rPr lang="en-US" sz="1200" b="1" dirty="0">
                <a:solidFill>
                  <a:schemeClr val="accent5"/>
                </a:solidFill>
                <a:latin typeface="+mj-lt"/>
              </a:rPr>
              <a:t>COR-DM</a:t>
            </a:r>
          </a:p>
          <a:p>
            <a:pPr defTabSz="457200"/>
            <a:r>
              <a:rPr lang="en-US" sz="1200" b="1" dirty="0">
                <a:solidFill>
                  <a:schemeClr val="accent5"/>
                </a:solidFill>
                <a:latin typeface="+mj-lt"/>
              </a:rPr>
              <a:t>(N=505)</a:t>
            </a:r>
            <a:r>
              <a:rPr lang="en-US" sz="1200" b="1" baseline="30000" dirty="0">
                <a:solidFill>
                  <a:schemeClr val="accent5"/>
                </a:solidFill>
                <a:latin typeface="+mj-lt"/>
              </a:rPr>
              <a:t>1,5,b</a:t>
            </a:r>
            <a:endParaRPr lang="en-US" sz="1200" b="1" dirty="0">
              <a:solidFill>
                <a:schemeClr val="accent5"/>
              </a:solidFill>
              <a:latin typeface="+mj-lt"/>
            </a:endParaRPr>
          </a:p>
        </p:txBody>
      </p:sp>
      <p:sp>
        <p:nvSpPr>
          <p:cNvPr id="147" name="Rectangle 146"/>
          <p:cNvSpPr/>
          <p:nvPr/>
        </p:nvSpPr>
        <p:spPr>
          <a:xfrm>
            <a:off x="9898784" y="4437183"/>
            <a:ext cx="159661" cy="15966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457200"/>
            <a:r>
              <a:rPr lang="en-US" sz="1200" b="1" dirty="0">
                <a:solidFill>
                  <a:schemeClr val="accent5"/>
                </a:solidFill>
                <a:latin typeface="+mj-lt"/>
              </a:rPr>
              <a:t>*</a:t>
            </a:r>
          </a:p>
        </p:txBody>
      </p:sp>
      <p:sp>
        <p:nvSpPr>
          <p:cNvPr id="144" name="TextBox 143"/>
          <p:cNvSpPr txBox="1"/>
          <p:nvPr/>
        </p:nvSpPr>
        <p:spPr bwMode="auto">
          <a:xfrm>
            <a:off x="9763805" y="5488803"/>
            <a:ext cx="365760" cy="182880"/>
          </a:xfrm>
          <a:prstGeom prst="rect">
            <a:avLst/>
          </a:prstGeom>
          <a:noFill/>
        </p:spPr>
        <p:txBody>
          <a:bodyPr wrap="none" lIns="0" tIns="0" rIns="0" bIns="0">
            <a:noAutofit/>
          </a:bodyPr>
          <a:lstStyle/>
          <a:p>
            <a:pPr algn="ctr" defTabSz="457200">
              <a:defRPr/>
            </a:pPr>
            <a:r>
              <a:rPr lang="en-US" sz="1000" dirty="0">
                <a:solidFill>
                  <a:schemeClr val="accent5"/>
                </a:solidFill>
                <a:latin typeface="+mj-lt"/>
              </a:rPr>
              <a:t>ITT</a:t>
            </a:r>
          </a:p>
        </p:txBody>
      </p:sp>
      <p:sp>
        <p:nvSpPr>
          <p:cNvPr id="145" name="Rectangle 144"/>
          <p:cNvSpPr/>
          <p:nvPr/>
        </p:nvSpPr>
        <p:spPr bwMode="white">
          <a:xfrm>
            <a:off x="9576678" y="5350612"/>
            <a:ext cx="182880" cy="219631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>
            <a:noAutofit/>
          </a:bodyPr>
          <a:lstStyle/>
          <a:p>
            <a:pPr algn="ctr" defTabSz="457200"/>
            <a:endParaRPr lang="en-US" sz="1400" b="1" dirty="0">
              <a:solidFill>
                <a:schemeClr val="accent5"/>
              </a:solidFill>
              <a:latin typeface="+mj-lt"/>
            </a:endParaRPr>
          </a:p>
        </p:txBody>
      </p:sp>
      <p:cxnSp>
        <p:nvCxnSpPr>
          <p:cNvPr id="149" name="Straight Connector 148"/>
          <p:cNvCxnSpPr/>
          <p:nvPr/>
        </p:nvCxnSpPr>
        <p:spPr bwMode="auto">
          <a:xfrm rot="5400000">
            <a:off x="6622682" y="5450450"/>
            <a:ext cx="41787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0" name="Straight Connector 149"/>
          <p:cNvCxnSpPr/>
          <p:nvPr/>
        </p:nvCxnSpPr>
        <p:spPr bwMode="auto">
          <a:xfrm rot="5400000">
            <a:off x="7012170" y="5450450"/>
            <a:ext cx="41787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1" name="Straight Connector 150"/>
          <p:cNvCxnSpPr/>
          <p:nvPr/>
        </p:nvCxnSpPr>
        <p:spPr bwMode="auto">
          <a:xfrm rot="5400000">
            <a:off x="7401658" y="5450450"/>
            <a:ext cx="41787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2" name="Straight Connector 151"/>
          <p:cNvCxnSpPr/>
          <p:nvPr/>
        </p:nvCxnSpPr>
        <p:spPr bwMode="auto">
          <a:xfrm rot="5400000">
            <a:off x="7791146" y="5450450"/>
            <a:ext cx="41787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3" name="Straight Connector 152"/>
          <p:cNvCxnSpPr/>
          <p:nvPr/>
        </p:nvCxnSpPr>
        <p:spPr bwMode="auto">
          <a:xfrm rot="5400000">
            <a:off x="8180634" y="5450450"/>
            <a:ext cx="41787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4" name="Straight Connector 153"/>
          <p:cNvCxnSpPr/>
          <p:nvPr/>
        </p:nvCxnSpPr>
        <p:spPr bwMode="auto">
          <a:xfrm rot="5400000">
            <a:off x="8570122" y="5450450"/>
            <a:ext cx="41787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5" name="Straight Connector 154"/>
          <p:cNvCxnSpPr/>
          <p:nvPr/>
        </p:nvCxnSpPr>
        <p:spPr bwMode="auto">
          <a:xfrm rot="5400000">
            <a:off x="8959610" y="5450450"/>
            <a:ext cx="41787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6" name="Straight Connector 155"/>
          <p:cNvCxnSpPr/>
          <p:nvPr/>
        </p:nvCxnSpPr>
        <p:spPr bwMode="auto">
          <a:xfrm rot="5400000">
            <a:off x="9349099" y="5450450"/>
            <a:ext cx="41787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7" name="Straight Connector 156"/>
          <p:cNvCxnSpPr/>
          <p:nvPr/>
        </p:nvCxnSpPr>
        <p:spPr bwMode="auto">
          <a:xfrm rot="5400000">
            <a:off x="9928332" y="5450450"/>
            <a:ext cx="41787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8" name="TextBox 147"/>
          <p:cNvSpPr txBox="1"/>
          <p:nvPr/>
        </p:nvSpPr>
        <p:spPr>
          <a:xfrm>
            <a:off x="6553245" y="5607700"/>
            <a:ext cx="35052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n-US" sz="1200" b="1" dirty="0">
                <a:solidFill>
                  <a:schemeClr val="accent5"/>
                </a:solidFill>
                <a:latin typeface="+mj-lt"/>
              </a:rPr>
              <a:t>Week</a:t>
            </a:r>
          </a:p>
        </p:txBody>
      </p:sp>
      <p:sp>
        <p:nvSpPr>
          <p:cNvPr id="11" name="TextBox 10"/>
          <p:cNvSpPr txBox="1"/>
          <p:nvPr/>
        </p:nvSpPr>
        <p:spPr>
          <a:xfrm rot="16200000">
            <a:off x="-404537" y="3283167"/>
            <a:ext cx="3870960" cy="28194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algn="ctr" defTabSz="457200"/>
            <a:r>
              <a:rPr lang="en-US" sz="1200" b="1" dirty="0">
                <a:solidFill>
                  <a:schemeClr val="accent5"/>
                </a:solidFill>
                <a:latin typeface="+mj-lt"/>
              </a:rPr>
              <a:t>LS Mean Percent Change From Baseline</a:t>
            </a:r>
          </a:p>
        </p:txBody>
      </p:sp>
      <p:sp>
        <p:nvSpPr>
          <p:cNvPr id="71" name="Footer Placeholder 2"/>
          <p:cNvSpPr txBox="1">
            <a:spLocks/>
          </p:cNvSpPr>
          <p:nvPr/>
        </p:nvSpPr>
        <p:spPr>
          <a:xfrm>
            <a:off x="304799" y="6428631"/>
            <a:ext cx="10618738" cy="41314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200"/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1. Contrave [prescribing information]. La Jolla, CA: </a:t>
            </a:r>
            <a:r>
              <a:rPr lang="en-US" sz="1000" dirty="0" err="1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Orexigen</a:t>
            </a:r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 Therapeutics, Inc.; 2016. 2. Greenway FL, et al. </a:t>
            </a:r>
            <a:r>
              <a:rPr lang="en-US" sz="1000" i="1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Lancet</a:t>
            </a:r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. 2010;376:595-605. 3. </a:t>
            </a:r>
            <a:r>
              <a:rPr lang="en-US" sz="1000" dirty="0" err="1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Apovian</a:t>
            </a:r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 CM, et al. </a:t>
            </a:r>
            <a:r>
              <a:rPr lang="en-US" sz="1000" i="1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Obesity. </a:t>
            </a:r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2013;21:935-943. 4. </a:t>
            </a:r>
            <a:r>
              <a:rPr lang="en-US" sz="1000" dirty="0" err="1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Wadden</a:t>
            </a:r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 TA, et al. </a:t>
            </a:r>
            <a:r>
              <a:rPr lang="en-US" sz="1000" i="1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Obesity</a:t>
            </a:r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. 2011;19:110-120. 5. Hollander P, et al. </a:t>
            </a:r>
            <a:r>
              <a:rPr lang="en-US" sz="1000" i="1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Diabetes Care</a:t>
            </a:r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. 2013;36:4022-4029.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407883" y="5952688"/>
            <a:ext cx="10186545" cy="346249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000" baseline="30000" dirty="0" err="1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a</a:t>
            </a:r>
            <a:r>
              <a:rPr lang="en-US" sz="1000" dirty="0" err="1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BMI</a:t>
            </a:r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 30–45 kg/m</a:t>
            </a:r>
            <a:r>
              <a:rPr lang="en-US" sz="1000" baseline="30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; </a:t>
            </a:r>
            <a:r>
              <a:rPr lang="en-US" sz="1000" baseline="30000" dirty="0" err="1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b</a:t>
            </a:r>
            <a:r>
              <a:rPr lang="en-US" sz="1000" dirty="0" err="1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BMI</a:t>
            </a:r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 27–45 kg/m</a:t>
            </a:r>
            <a:r>
              <a:rPr lang="en-US" sz="1000" baseline="30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 with comorbidities.</a:t>
            </a:r>
            <a:endParaRPr lang="en-US" sz="1000" dirty="0">
              <a:latin typeface="+mj-lt"/>
            </a:endParaRPr>
          </a:p>
          <a:p>
            <a:pPr>
              <a:spcBef>
                <a:spcPts val="300"/>
              </a:spcBef>
            </a:pPr>
            <a:r>
              <a:rPr lang="en-US" sz="1000" b="1" dirty="0">
                <a:latin typeface="+mj-lt"/>
              </a:rPr>
              <a:t>BMOD</a:t>
            </a:r>
            <a:r>
              <a:rPr lang="en-US" sz="1000" dirty="0">
                <a:latin typeface="+mj-lt"/>
              </a:rPr>
              <a:t>=behavior modification; </a:t>
            </a:r>
            <a:r>
              <a:rPr lang="en-US" sz="1000" b="1" dirty="0">
                <a:latin typeface="+mj-lt"/>
              </a:rPr>
              <a:t>ITT</a:t>
            </a:r>
            <a:r>
              <a:rPr lang="en-US" sz="1000" dirty="0">
                <a:latin typeface="+mj-lt"/>
              </a:rPr>
              <a:t>=intent-to-treat; </a:t>
            </a:r>
            <a:r>
              <a:rPr lang="en-US" sz="1000" b="1" dirty="0">
                <a:latin typeface="+mj-lt"/>
              </a:rPr>
              <a:t>DM</a:t>
            </a:r>
            <a:r>
              <a:rPr lang="en-US" sz="1000" dirty="0">
                <a:latin typeface="+mj-lt"/>
              </a:rPr>
              <a:t>=type 2 diabetes mellitus.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8904291" y="5904545"/>
            <a:ext cx="2148646" cy="153888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defTabSz="457200"/>
            <a:r>
              <a:rPr lang="en-US" sz="1000" dirty="0">
                <a:solidFill>
                  <a:srgbClr val="333333"/>
                </a:solidFill>
                <a:latin typeface="+mj-lt"/>
              </a:rPr>
              <a:t>*</a:t>
            </a:r>
            <a:r>
              <a:rPr lang="en-US" sz="1000" i="1" dirty="0">
                <a:solidFill>
                  <a:srgbClr val="333333"/>
                </a:solidFill>
                <a:latin typeface="+mj-lt"/>
              </a:rPr>
              <a:t>P</a:t>
            </a:r>
            <a:r>
              <a:rPr lang="en-US" sz="1000" dirty="0">
                <a:solidFill>
                  <a:srgbClr val="333333"/>
                </a:solidFill>
                <a:latin typeface="+mj-lt"/>
              </a:rPr>
              <a:t>&lt;0.001 vs. placebo.</a:t>
            </a:r>
            <a:endParaRPr lang="en-US" sz="1000" baseline="30000" dirty="0">
              <a:solidFill>
                <a:srgbClr val="333333"/>
              </a:solidFill>
              <a:latin typeface="+mj-lt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026356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Chart 4"/>
          <p:cNvGraphicFramePr>
            <a:graphicFrameLocks/>
          </p:cNvGraphicFramePr>
          <p:nvPr/>
        </p:nvGraphicFramePr>
        <p:xfrm>
          <a:off x="6752981" y="1798093"/>
          <a:ext cx="4572000" cy="41796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Chart 7"/>
          <p:cNvGraphicFramePr>
            <a:graphicFrameLocks/>
          </p:cNvGraphicFramePr>
          <p:nvPr/>
        </p:nvGraphicFramePr>
        <p:xfrm>
          <a:off x="1012342" y="1798093"/>
          <a:ext cx="4572000" cy="41796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2767162" y="1397380"/>
            <a:ext cx="10182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A383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Placebo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894887" y="1397380"/>
            <a:ext cx="241604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A383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Naltrexone/Bupropion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3A3838"/>
                </a:solidFill>
                <a:latin typeface="Arial"/>
              </a:rPr>
              <a:t>(</a:t>
            </a:r>
            <a:r>
              <a:rPr kumimoji="0" 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A383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CONTRAVE®)</a:t>
            </a:r>
          </a:p>
        </p:txBody>
      </p:sp>
      <p:sp>
        <p:nvSpPr>
          <p:cNvPr id="10" name="TextBox 9"/>
          <p:cNvSpPr txBox="1"/>
          <p:nvPr/>
        </p:nvSpPr>
        <p:spPr>
          <a:xfrm rot="16200000">
            <a:off x="-705423" y="3734017"/>
            <a:ext cx="273017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Percent Change in Body Weight</a:t>
            </a:r>
          </a:p>
        </p:txBody>
      </p:sp>
      <p:cxnSp>
        <p:nvCxnSpPr>
          <p:cNvPr id="11" name="Straight Connector 10"/>
          <p:cNvCxnSpPr/>
          <p:nvPr/>
        </p:nvCxnSpPr>
        <p:spPr>
          <a:xfrm>
            <a:off x="1489316" y="4157330"/>
            <a:ext cx="3976577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7248211" y="4157330"/>
            <a:ext cx="3976577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>
            <a:off x="1489316" y="3870183"/>
            <a:ext cx="3976577" cy="0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7248211" y="3887904"/>
            <a:ext cx="3976577" cy="0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b="0" noProof="0" dirty="0"/>
              <a:t>Individual Change In Body Weight From Baseline To Week 56 In Study COR-I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8E353-850E-4870-AF92-0154437673BF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8" name="Footer Placeholder 2"/>
          <p:cNvSpPr txBox="1">
            <a:spLocks/>
          </p:cNvSpPr>
          <p:nvPr/>
        </p:nvSpPr>
        <p:spPr>
          <a:xfrm>
            <a:off x="304799" y="6428631"/>
            <a:ext cx="10618738" cy="41314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Tahoma" panose="020B0604030504040204" pitchFamily="34" charset="0"/>
                <a:cs typeface="Tahoma" panose="020B0604030504040204" pitchFamily="34" charset="0"/>
              </a:rPr>
              <a:t>1. </a:t>
            </a:r>
            <a:r>
              <a:rPr kumimoji="0" lang="da-DK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Tahoma" panose="020B0604030504040204" pitchFamily="34" charset="0"/>
                <a:cs typeface="Tahoma" panose="020B0604030504040204" pitchFamily="34" charset="0"/>
              </a:rPr>
              <a:t>Greenway FL et al. </a:t>
            </a:r>
            <a:r>
              <a:rPr kumimoji="0" lang="da-DK" sz="10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Tahoma" panose="020B0604030504040204" pitchFamily="34" charset="0"/>
                <a:cs typeface="Tahoma" panose="020B0604030504040204" pitchFamily="34" charset="0"/>
              </a:rPr>
              <a:t>Lancet</a:t>
            </a:r>
            <a:r>
              <a:rPr kumimoji="0" lang="da-DK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Tahoma" panose="020B0604030504040204" pitchFamily="34" charset="0"/>
                <a:cs typeface="Tahoma" panose="020B0604030504040204" pitchFamily="34" charset="0"/>
              </a:rPr>
              <a:t>. 2010;376:595-605.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028881" y="5959995"/>
            <a:ext cx="612058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Each vertical line represents the change in body weight from baseline to week 56 for an individual subject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975164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Chart 2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1699977"/>
              </p:ext>
            </p:extLst>
          </p:nvPr>
        </p:nvGraphicFramePr>
        <p:xfrm>
          <a:off x="5975569" y="1984393"/>
          <a:ext cx="4648200" cy="37007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b="0" noProof="0" dirty="0">
                <a:latin typeface="+mj-lt"/>
              </a:rPr>
              <a:t>The Percentage Of Subjects With ≥5% Or ≥10% Body Weight Loss Was Greater With Naltrexone/Bupropion (CONTRAVE®) Compared With Placebo In All Four Phase 3 Trials</a:t>
            </a:r>
            <a:endParaRPr lang="en-GB" b="0" baseline="30000" noProof="0" dirty="0">
              <a:latin typeface="+mj-lt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CCB0C17B-9466-DC4D-9990-974487483D14}" type="slidenum">
              <a:rPr lang="en-US" smtClean="0">
                <a:latin typeface="+mj-lt"/>
              </a:rPr>
              <a:pPr/>
              <a:t>22</a:t>
            </a:fld>
            <a:endParaRPr lang="en-US">
              <a:latin typeface="+mj-lt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683161" y="1658733"/>
            <a:ext cx="3912829" cy="359858"/>
          </a:xfrm>
          <a:prstGeom prst="rect">
            <a:avLst/>
          </a:prstGeom>
          <a:noFill/>
        </p:spPr>
        <p:txBody>
          <a:bodyPr wrap="square" lIns="82058" tIns="41029" rIns="82058" bIns="41029" rtlCol="0">
            <a:spAutoFit/>
          </a:bodyPr>
          <a:lstStyle/>
          <a:p>
            <a:pPr algn="ctr" defTabSz="457200"/>
            <a:r>
              <a:rPr lang="en-US" b="1" dirty="0">
                <a:solidFill>
                  <a:schemeClr val="accent5"/>
                </a:solidFill>
                <a:latin typeface="+mj-lt"/>
                <a:sym typeface="Symbol"/>
              </a:rPr>
              <a:t></a:t>
            </a:r>
            <a:r>
              <a:rPr lang="en-US" b="1" dirty="0">
                <a:solidFill>
                  <a:schemeClr val="accent5"/>
                </a:solidFill>
                <a:latin typeface="+mj-lt"/>
              </a:rPr>
              <a:t>10% Weight Loss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01050" y="1658733"/>
            <a:ext cx="3657600" cy="359858"/>
          </a:xfrm>
          <a:prstGeom prst="rect">
            <a:avLst/>
          </a:prstGeom>
          <a:noFill/>
        </p:spPr>
        <p:txBody>
          <a:bodyPr wrap="square" lIns="82058" tIns="41029" rIns="82058" bIns="41029" rtlCol="0">
            <a:spAutoFit/>
          </a:bodyPr>
          <a:lstStyle/>
          <a:p>
            <a:pPr algn="ctr" defTabSz="457200"/>
            <a:r>
              <a:rPr lang="en-US" b="1" dirty="0">
                <a:solidFill>
                  <a:schemeClr val="accent5"/>
                </a:solidFill>
                <a:latin typeface="+mj-lt"/>
                <a:sym typeface="Symbol"/>
              </a:rPr>
              <a:t></a:t>
            </a:r>
            <a:r>
              <a:rPr lang="en-US" b="1" dirty="0">
                <a:solidFill>
                  <a:schemeClr val="accent5"/>
                </a:solidFill>
                <a:latin typeface="+mj-lt"/>
              </a:rPr>
              <a:t>5% Weight Loss</a:t>
            </a:r>
          </a:p>
        </p:txBody>
      </p:sp>
      <p:graphicFrame>
        <p:nvGraphicFramePr>
          <p:cNvPr id="31" name="Chart 3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68272983"/>
              </p:ext>
            </p:extLst>
          </p:nvPr>
        </p:nvGraphicFramePr>
        <p:xfrm>
          <a:off x="977150" y="1989472"/>
          <a:ext cx="4648200" cy="36957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4" name="TextBox 33"/>
          <p:cNvSpPr txBox="1"/>
          <p:nvPr/>
        </p:nvSpPr>
        <p:spPr>
          <a:xfrm rot="16200000">
            <a:off x="-86400" y="3379709"/>
            <a:ext cx="2438400" cy="267525"/>
          </a:xfrm>
          <a:prstGeom prst="rect">
            <a:avLst/>
          </a:prstGeom>
          <a:noFill/>
        </p:spPr>
        <p:txBody>
          <a:bodyPr wrap="square" lIns="82058" tIns="41029" rIns="82058" bIns="41029" rtlCol="0">
            <a:spAutoFit/>
          </a:bodyPr>
          <a:lstStyle/>
          <a:p>
            <a:pPr algn="ctr" defTabSz="457200"/>
            <a:r>
              <a:rPr lang="en-US" sz="1200" b="1" dirty="0">
                <a:solidFill>
                  <a:schemeClr val="accent5"/>
                </a:solidFill>
                <a:latin typeface="+mj-lt"/>
              </a:rPr>
              <a:t>Percent Weight Loss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1701050" y="1925973"/>
            <a:ext cx="365759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en-US" sz="1400" dirty="0">
                <a:solidFill>
                  <a:schemeClr val="accent5"/>
                </a:solidFill>
                <a:latin typeface="+mj-lt"/>
              </a:rPr>
              <a:t>(Co-Primary Endpoint)</a:t>
            </a:r>
          </a:p>
        </p:txBody>
      </p:sp>
      <p:sp>
        <p:nvSpPr>
          <p:cNvPr id="21" name="Footer Placeholder 2"/>
          <p:cNvSpPr txBox="1">
            <a:spLocks/>
          </p:cNvSpPr>
          <p:nvPr/>
        </p:nvSpPr>
        <p:spPr>
          <a:xfrm>
            <a:off x="304799" y="6428631"/>
            <a:ext cx="10618738" cy="41314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200"/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1. Contrave [prescribing information]. La Jolla, CA: </a:t>
            </a:r>
            <a:r>
              <a:rPr lang="en-US" sz="1000" dirty="0" err="1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Orexigen</a:t>
            </a:r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 Therapeutics, Inc.; 2016.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07883" y="5952688"/>
            <a:ext cx="10186545" cy="346249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000" baseline="30000" dirty="0" err="1">
                <a:ea typeface="Tahoma" panose="020B0604030504040204" pitchFamily="34" charset="0"/>
                <a:cs typeface="Tahoma" panose="020B0604030504040204" pitchFamily="34" charset="0"/>
              </a:rPr>
              <a:t>a</a:t>
            </a:r>
            <a:r>
              <a:rPr lang="en-US" sz="1000" dirty="0" err="1">
                <a:ea typeface="Tahoma" panose="020B0604030504040204" pitchFamily="34" charset="0"/>
                <a:cs typeface="Tahoma" panose="020B0604030504040204" pitchFamily="34" charset="0"/>
              </a:rPr>
              <a:t>Completer</a:t>
            </a:r>
            <a:r>
              <a:rPr lang="en-US" sz="1000" dirty="0">
                <a:ea typeface="Tahoma" panose="020B0604030504040204" pitchFamily="34" charset="0"/>
                <a:cs typeface="Tahoma" panose="020B0604030504040204" pitchFamily="34" charset="0"/>
              </a:rPr>
              <a:t> population; 303 based on 28-week endpoint, all others based on 56-week endpoint.</a:t>
            </a:r>
            <a:endParaRPr lang="en-US" sz="1000" dirty="0">
              <a:latin typeface="+mj-lt"/>
            </a:endParaRPr>
          </a:p>
          <a:p>
            <a:pPr>
              <a:spcBef>
                <a:spcPts val="300"/>
              </a:spcBef>
            </a:pPr>
            <a:r>
              <a:rPr lang="en-US" sz="1000" b="1" dirty="0">
                <a:latin typeface="+mj-lt"/>
              </a:rPr>
              <a:t>BMOD</a:t>
            </a:r>
            <a:r>
              <a:rPr lang="en-US" sz="1000" dirty="0">
                <a:latin typeface="+mj-lt"/>
              </a:rPr>
              <a:t>=behavior modification;</a:t>
            </a:r>
            <a:r>
              <a:rPr lang="en-US" sz="1000" b="1" dirty="0">
                <a:latin typeface="+mj-lt"/>
              </a:rPr>
              <a:t> DM</a:t>
            </a:r>
            <a:r>
              <a:rPr lang="en-US" sz="1000" dirty="0">
                <a:latin typeface="+mj-lt"/>
              </a:rPr>
              <a:t>=type 2 diabetes mellitus.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10455989" y="2823468"/>
            <a:ext cx="1035997" cy="434426"/>
            <a:chOff x="7430507" y="1289918"/>
            <a:chExt cx="1035997" cy="434426"/>
          </a:xfrm>
        </p:grpSpPr>
        <p:sp>
          <p:nvSpPr>
            <p:cNvPr id="41" name="TextBox 40"/>
            <p:cNvSpPr txBox="1"/>
            <p:nvPr/>
          </p:nvSpPr>
          <p:spPr bwMode="white">
            <a:xfrm>
              <a:off x="7476046" y="1289918"/>
              <a:ext cx="990458" cy="267525"/>
            </a:xfrm>
            <a:prstGeom prst="rect">
              <a:avLst/>
            </a:prstGeom>
            <a:noFill/>
          </p:spPr>
          <p:txBody>
            <a:bodyPr wrap="square" lIns="82058" tIns="41029" rIns="82058" bIns="41029">
              <a:spAutoFit/>
            </a:bodyPr>
            <a:lstStyle/>
            <a:p>
              <a:pPr defTabSz="457200">
                <a:defRPr/>
              </a:pPr>
              <a:r>
                <a:rPr lang="en-US" sz="1200" dirty="0">
                  <a:solidFill>
                    <a:schemeClr val="accent5"/>
                  </a:solidFill>
                  <a:latin typeface="+mj-lt"/>
                </a:rPr>
                <a:t> Placebo</a:t>
              </a:r>
            </a:p>
          </p:txBody>
        </p:sp>
        <p:sp>
          <p:nvSpPr>
            <p:cNvPr id="42" name="Oval 41"/>
            <p:cNvSpPr/>
            <p:nvPr/>
          </p:nvSpPr>
          <p:spPr bwMode="auto">
            <a:xfrm>
              <a:off x="7430507" y="1359002"/>
              <a:ext cx="137160" cy="137160"/>
            </a:xfrm>
            <a:prstGeom prst="ellipse">
              <a:avLst/>
            </a:prstGeom>
            <a:solidFill>
              <a:schemeClr val="accent3"/>
            </a:solidFill>
            <a:ln w="9525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2058" tIns="41029" rIns="82058" bIns="41029" rtlCol="0" anchor="ctr">
              <a:noAutofit/>
            </a:bodyPr>
            <a:lstStyle/>
            <a:p>
              <a:pPr algn="ctr" defTabSz="457200"/>
              <a:endParaRPr lang="en-US" sz="1100" b="1" dirty="0">
                <a:solidFill>
                  <a:schemeClr val="accent5"/>
                </a:solidFill>
                <a:latin typeface="+mj-lt"/>
              </a:endParaRPr>
            </a:p>
          </p:txBody>
        </p:sp>
        <p:sp>
          <p:nvSpPr>
            <p:cNvPr id="43" name="Oval 42"/>
            <p:cNvSpPr/>
            <p:nvPr/>
          </p:nvSpPr>
          <p:spPr bwMode="auto">
            <a:xfrm>
              <a:off x="7430507" y="1587184"/>
              <a:ext cx="137160" cy="137160"/>
            </a:xfrm>
            <a:prstGeom prst="ellipse">
              <a:avLst/>
            </a:prstGeom>
            <a:solidFill>
              <a:schemeClr val="tx2"/>
            </a:solidFill>
            <a:ln w="9525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noAutofit/>
            </a:bodyPr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chemeClr val="accent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A650D5D4-7A4E-8440-AAD6-EA3C3C95CC0A}"/>
              </a:ext>
            </a:extLst>
          </p:cNvPr>
          <p:cNvSpPr txBox="1"/>
          <p:nvPr/>
        </p:nvSpPr>
        <p:spPr bwMode="white">
          <a:xfrm>
            <a:off x="10501528" y="3061280"/>
            <a:ext cx="1676937" cy="452191"/>
          </a:xfrm>
          <a:prstGeom prst="rect">
            <a:avLst/>
          </a:prstGeom>
          <a:noFill/>
        </p:spPr>
        <p:txBody>
          <a:bodyPr wrap="square" lIns="82058" tIns="41029" rIns="82058" bIns="41029">
            <a:spAutoFit/>
          </a:bodyPr>
          <a:lstStyle/>
          <a:p>
            <a:pPr defTabSz="457200">
              <a:defRPr/>
            </a:pPr>
            <a:r>
              <a:rPr lang="en-US" sz="1200" dirty="0">
                <a:solidFill>
                  <a:schemeClr val="accent5"/>
                </a:solidFill>
                <a:latin typeface="+mj-lt"/>
              </a:rPr>
              <a:t> Naltrexone/Bupropion (CONTRAVE®)</a:t>
            </a:r>
          </a:p>
        </p:txBody>
      </p:sp>
    </p:spTree>
    <p:extLst>
      <p:ext uri="{BB962C8B-B14F-4D97-AF65-F5344CB8AC3E}">
        <p14:creationId xmlns:p14="http://schemas.microsoft.com/office/powerpoint/2010/main" val="3574367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Content Placeholder 3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Reductions in waist circumference from baseline at 56 weeks (except COR-II study at 28 weeks) was greater in patients taking Naltrexone/Bupropion (CONTRAVE®) compared with </a:t>
            </a:r>
            <a:r>
              <a:rPr lang="en-US" dirty="0" err="1"/>
              <a:t>placebo</a:t>
            </a:r>
            <a:r>
              <a:rPr lang="en-US" baseline="30000" dirty="0" err="1"/>
              <a:t>a</a:t>
            </a:r>
            <a:endParaRPr lang="en-US" baseline="30000" dirty="0"/>
          </a:p>
        </p:txBody>
      </p:sp>
      <p:sp>
        <p:nvSpPr>
          <p:cNvPr id="31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10664825" y="6457950"/>
            <a:ext cx="1222375" cy="320675"/>
          </a:xfrm>
        </p:spPr>
        <p:txBody>
          <a:bodyPr/>
          <a:lstStyle/>
          <a:p>
            <a:r>
              <a:rPr lang="en-US" dirty="0">
                <a:latin typeface="+mj-lt"/>
              </a:rPr>
              <a:t>70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b="0" noProof="0" dirty="0">
                <a:latin typeface="+mj-lt"/>
              </a:rPr>
              <a:t>Naltrexone/Bupropion (CONTRAVE®) Treatment Resulted In Greater Reductions In Waist Circumference Compared With Placebo</a:t>
            </a:r>
          </a:p>
        </p:txBody>
      </p:sp>
      <p:graphicFrame>
        <p:nvGraphicFramePr>
          <p:cNvPr id="25" name="Chart 24"/>
          <p:cNvGraphicFramePr/>
          <p:nvPr>
            <p:extLst>
              <p:ext uri="{D42A27DB-BD31-4B8C-83A1-F6EECF244321}">
                <p14:modId xmlns:p14="http://schemas.microsoft.com/office/powerpoint/2010/main" val="2127370122"/>
              </p:ext>
            </p:extLst>
          </p:nvPr>
        </p:nvGraphicFramePr>
        <p:xfrm>
          <a:off x="1601371" y="2321762"/>
          <a:ext cx="8836898" cy="36294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TextBox 25"/>
          <p:cNvSpPr txBox="1"/>
          <p:nvPr/>
        </p:nvSpPr>
        <p:spPr>
          <a:xfrm rot="16200000">
            <a:off x="542866" y="3910951"/>
            <a:ext cx="27050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 defTabSz="342900">
              <a:defRPr sz="1200" b="1">
                <a:solidFill>
                  <a:srgbClr val="333333"/>
                </a:solidFill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b="0" dirty="0">
                <a:solidFill>
                  <a:schemeClr val="accent5"/>
                </a:solidFill>
                <a:latin typeface="+mj-lt"/>
              </a:rPr>
              <a:t>LS Mean Change from Baseline (cm)</a:t>
            </a:r>
          </a:p>
        </p:txBody>
      </p:sp>
      <p:sp>
        <p:nvSpPr>
          <p:cNvPr id="27" name="TextBox 26"/>
          <p:cNvSpPr txBox="1"/>
          <p:nvPr/>
        </p:nvSpPr>
        <p:spPr bwMode="auto">
          <a:xfrm>
            <a:off x="4150658" y="4069170"/>
            <a:ext cx="47125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+mj-lt"/>
                <a:cs typeface="Tahoma"/>
              </a:rPr>
              <a:t>*</a:t>
            </a:r>
          </a:p>
        </p:txBody>
      </p:sp>
      <p:sp>
        <p:nvSpPr>
          <p:cNvPr id="28" name="TextBox 27"/>
          <p:cNvSpPr txBox="1"/>
          <p:nvPr/>
        </p:nvSpPr>
        <p:spPr bwMode="auto">
          <a:xfrm>
            <a:off x="6156377" y="4069170"/>
            <a:ext cx="47125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+mj-lt"/>
                <a:cs typeface="Tahoma"/>
              </a:rPr>
              <a:t>*</a:t>
            </a:r>
          </a:p>
        </p:txBody>
      </p:sp>
      <p:sp>
        <p:nvSpPr>
          <p:cNvPr id="14" name="TextBox 13"/>
          <p:cNvSpPr txBox="1"/>
          <p:nvPr/>
        </p:nvSpPr>
        <p:spPr bwMode="auto">
          <a:xfrm>
            <a:off x="10120543" y="3730270"/>
            <a:ext cx="47125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rgbClr val="FFFFFF"/>
                </a:solidFill>
                <a:latin typeface="+mj-lt"/>
                <a:cs typeface="Tahoma"/>
              </a:rPr>
              <a:t>*</a:t>
            </a:r>
          </a:p>
        </p:txBody>
      </p:sp>
      <p:sp>
        <p:nvSpPr>
          <p:cNvPr id="35" name="Footer Placeholder 2"/>
          <p:cNvSpPr txBox="1">
            <a:spLocks/>
          </p:cNvSpPr>
          <p:nvPr/>
        </p:nvSpPr>
        <p:spPr>
          <a:xfrm>
            <a:off x="304799" y="6428631"/>
            <a:ext cx="10618738" cy="41314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200"/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Contrave [prescribing information]. La Jolla, CA: </a:t>
            </a:r>
            <a:r>
              <a:rPr lang="en-US" sz="1000" dirty="0" err="1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Orexigen</a:t>
            </a:r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 Therapeutics, Inc.; 2016.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07883" y="5952688"/>
            <a:ext cx="10186545" cy="346249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000" baseline="30000" dirty="0" err="1">
                <a:latin typeface="+mj-lt"/>
              </a:rPr>
              <a:t>a</a:t>
            </a:r>
            <a:r>
              <a:rPr lang="en-US" sz="1000" dirty="0" err="1">
                <a:latin typeface="+mj-lt"/>
              </a:rPr>
              <a:t>Full</a:t>
            </a:r>
            <a:r>
              <a:rPr lang="en-US" sz="1000" dirty="0">
                <a:latin typeface="+mj-lt"/>
              </a:rPr>
              <a:t> analysis set, LOCF: based on 56-week endpoint.</a:t>
            </a:r>
          </a:p>
          <a:p>
            <a:pPr>
              <a:spcBef>
                <a:spcPts val="300"/>
              </a:spcBef>
            </a:pPr>
            <a:r>
              <a:rPr lang="en-US" sz="1000" b="1" dirty="0">
                <a:latin typeface="+mj-lt"/>
              </a:rPr>
              <a:t>BMOD</a:t>
            </a:r>
            <a:r>
              <a:rPr lang="en-US" sz="1000" dirty="0">
                <a:latin typeface="+mj-lt"/>
              </a:rPr>
              <a:t>=behavior modification; </a:t>
            </a:r>
            <a:r>
              <a:rPr lang="en-US" sz="1000" b="1" dirty="0">
                <a:latin typeface="+mj-lt"/>
              </a:rPr>
              <a:t>DM</a:t>
            </a:r>
            <a:r>
              <a:rPr lang="en-US" sz="1000" dirty="0">
                <a:latin typeface="+mj-lt"/>
              </a:rPr>
              <a:t>=diabetes mellitus; </a:t>
            </a:r>
            <a:r>
              <a:rPr lang="en-US" sz="1000" b="1" dirty="0">
                <a:latin typeface="+mj-lt"/>
              </a:rPr>
              <a:t>LOCF</a:t>
            </a:r>
            <a:r>
              <a:rPr lang="en-US" sz="1000" dirty="0">
                <a:latin typeface="+mj-lt"/>
              </a:rPr>
              <a:t>=last observation carried forward; </a:t>
            </a:r>
            <a:r>
              <a:rPr lang="en-US" sz="1000" b="1" dirty="0">
                <a:latin typeface="+mj-lt"/>
              </a:rPr>
              <a:t>LS</a:t>
            </a:r>
            <a:r>
              <a:rPr lang="en-US" sz="1000" dirty="0">
                <a:latin typeface="+mj-lt"/>
              </a:rPr>
              <a:t>=least squares</a:t>
            </a:r>
            <a:endParaRPr lang="en-US" sz="1000" dirty="0"/>
          </a:p>
        </p:txBody>
      </p:sp>
      <p:sp>
        <p:nvSpPr>
          <p:cNvPr id="37" name="TextBox 36"/>
          <p:cNvSpPr txBox="1"/>
          <p:nvPr/>
        </p:nvSpPr>
        <p:spPr>
          <a:xfrm>
            <a:off x="407883" y="5742506"/>
            <a:ext cx="11161953" cy="153888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000" dirty="0">
                <a:latin typeface="+mj-lt"/>
              </a:rPr>
              <a:t>*P&lt;0.001 vs. placebo.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9130590" y="6137857"/>
            <a:ext cx="306846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*Pooled data from 4 CONTRAVE® phase 3 studies</a:t>
            </a:r>
          </a:p>
          <a:p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85429412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Change in Cardiovascular and Metabolic Parameters from Baseline to Week 56 in Phase 3 Studies</a:t>
            </a:r>
            <a:br>
              <a:rPr lang="en-US" dirty="0"/>
            </a:br>
            <a:r>
              <a:rPr lang="en-US" dirty="0"/>
              <a:t>COR-I, COR-BMOD, and COR-DM and from Baseline to Week 28 in Phase 3 Study COR-II</a:t>
            </a:r>
          </a:p>
        </p:txBody>
      </p:sp>
      <p:sp>
        <p:nvSpPr>
          <p:cNvPr id="205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GB" b="0" noProof="0" dirty="0">
                <a:latin typeface="+mj-lt"/>
              </a:rPr>
              <a:t>Change In Lipid Profiles and </a:t>
            </a:r>
            <a:r>
              <a:rPr lang="en-GB" b="0" noProof="0" dirty="0" err="1">
                <a:latin typeface="+mj-lt"/>
              </a:rPr>
              <a:t>glycemic</a:t>
            </a:r>
            <a:r>
              <a:rPr lang="en-GB" b="0" noProof="0" dirty="0">
                <a:latin typeface="+mj-lt"/>
              </a:rPr>
              <a:t> control</a:t>
            </a:r>
          </a:p>
        </p:txBody>
      </p: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5880753"/>
              </p:ext>
            </p:extLst>
          </p:nvPr>
        </p:nvGraphicFramePr>
        <p:xfrm>
          <a:off x="982089" y="2087998"/>
          <a:ext cx="10227817" cy="3563987"/>
        </p:xfrm>
        <a:graphic>
          <a:graphicData uri="http://schemas.openxmlformats.org/drawingml/2006/table">
            <a:tbl>
              <a:tblPr firstRow="1" bandRow="1">
                <a:tableStyleId>{10A1B5D5-9B99-4C35-A422-299274C87663}</a:tableStyleId>
              </a:tblPr>
              <a:tblGrid>
                <a:gridCol w="17536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9269">
                  <a:extLst>
                    <a:ext uri="{9D8B030D-6E8A-4147-A177-3AD203B41FA5}">
                      <a16:colId xmlns:a16="http://schemas.microsoft.com/office/drawing/2014/main" val="2496991616"/>
                    </a:ext>
                  </a:extLst>
                </a:gridCol>
                <a:gridCol w="105926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926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926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5926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592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5926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5926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80499">
                <a:tc>
                  <a:txBody>
                    <a:bodyPr/>
                    <a:lstStyle/>
                    <a:p>
                      <a:pPr algn="ctr"/>
                      <a:endParaRPr lang="en-US" sz="11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gridSpan="6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56-Week Data</a:t>
                      </a: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00" b="1" dirty="0">
                        <a:solidFill>
                          <a:schemeClr val="bg2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00" b="1" dirty="0">
                        <a:solidFill>
                          <a:schemeClr val="bg2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00" b="1" dirty="0">
                        <a:solidFill>
                          <a:schemeClr val="bg2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00" b="1" dirty="0">
                        <a:solidFill>
                          <a:schemeClr val="bg2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00" b="1" dirty="0">
                        <a:solidFill>
                          <a:schemeClr val="bg2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28-Week Data</a:t>
                      </a: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00" b="1" dirty="0">
                        <a:solidFill>
                          <a:schemeClr val="bg2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0499">
                <a:tc>
                  <a:txBody>
                    <a:bodyPr/>
                    <a:lstStyle/>
                    <a:p>
                      <a:pPr algn="ctr"/>
                      <a:endParaRPr lang="en-US" sz="11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COR-I</a:t>
                      </a: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00" b="1" dirty="0">
                        <a:solidFill>
                          <a:schemeClr val="bg2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COR-BMOD</a:t>
                      </a: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00" b="1" dirty="0">
                        <a:solidFill>
                          <a:schemeClr val="bg2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COR-DM</a:t>
                      </a: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00" b="1" dirty="0">
                        <a:solidFill>
                          <a:schemeClr val="bg2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COR-II</a:t>
                      </a: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00" b="1" dirty="0">
                        <a:solidFill>
                          <a:schemeClr val="bg2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0499">
                <a:tc>
                  <a:txBody>
                    <a:bodyPr/>
                    <a:lstStyle/>
                    <a:p>
                      <a:pPr algn="ctr"/>
                      <a:endParaRPr lang="en-US" sz="11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CONTRAVE®</a:t>
                      </a: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PBO</a:t>
                      </a: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CONTRAVE®</a:t>
                      </a: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PBO</a:t>
                      </a: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CONTRAVE®</a:t>
                      </a: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PBO</a:t>
                      </a: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CONTRAVE®</a:t>
                      </a: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b="1" dirty="0">
                          <a:solidFill>
                            <a:schemeClr val="bg1"/>
                          </a:solidFill>
                        </a:rPr>
                        <a:t>PBO</a:t>
                      </a:r>
                    </a:p>
                  </a:txBody>
                  <a:tcP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2249">
                <a:tc gridSpan="9">
                  <a:txBody>
                    <a:bodyPr/>
                    <a:lstStyle/>
                    <a:p>
                      <a:r>
                        <a:rPr lang="en-US" sz="1050" dirty="0"/>
                        <a:t>Full analysis set</a:t>
                      </a:r>
                      <a:r>
                        <a:rPr lang="en-US" sz="1050" baseline="30000" dirty="0"/>
                        <a:t>†</a:t>
                      </a:r>
                      <a:endParaRPr lang="en-US" sz="1050" b="1" baseline="3000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en-US" sz="105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5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5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5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5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5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5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2249">
                <a:tc>
                  <a:txBody>
                    <a:bodyPr/>
                    <a:lstStyle/>
                    <a:p>
                      <a:r>
                        <a:rPr lang="en-US" sz="1050" dirty="0"/>
                        <a:t>N</a:t>
                      </a:r>
                      <a:endParaRPr lang="en-US" sz="1050" b="1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471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511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482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193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265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159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825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456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2249">
                <a:tc>
                  <a:txBody>
                    <a:bodyPr/>
                    <a:lstStyle/>
                    <a:p>
                      <a:r>
                        <a:rPr lang="en-US" sz="1050" dirty="0"/>
                        <a:t>Waist circumference, cm</a:t>
                      </a:r>
                      <a:endParaRPr lang="en-US" sz="1050" b="1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-6.2*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-2.5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-10.0*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-6.8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-5.0*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-2.9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-6.2*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-2.7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2249">
                <a:tc>
                  <a:txBody>
                    <a:bodyPr/>
                    <a:lstStyle/>
                    <a:p>
                      <a:r>
                        <a:rPr lang="en-US" sz="1050" dirty="0"/>
                        <a:t>Triglycerides, % change</a:t>
                      </a:r>
                      <a:endParaRPr lang="en-US" sz="1050" b="1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-12.7*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-3.1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-16.6*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-8.5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-11.2*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-0.8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-7.3*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-1.4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2249">
                <a:tc>
                  <a:txBody>
                    <a:bodyPr/>
                    <a:lstStyle/>
                    <a:p>
                      <a:r>
                        <a:rPr lang="en-US" sz="1050" dirty="0"/>
                        <a:t>HDL-C, </a:t>
                      </a:r>
                      <a:r>
                        <a:rPr lang="en-US" sz="1050" dirty="0" err="1"/>
                        <a:t>mmol</a:t>
                      </a:r>
                      <a:r>
                        <a:rPr lang="en-US" sz="1050" dirty="0"/>
                        <a:t>/L</a:t>
                      </a:r>
                      <a:endParaRPr lang="en-US" sz="1050" b="1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0.088*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-0.003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0.106*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0.023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0.078*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-0.0078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0.031*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-0.036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72249">
                <a:tc>
                  <a:txBody>
                    <a:bodyPr/>
                    <a:lstStyle/>
                    <a:p>
                      <a:r>
                        <a:rPr lang="en-US" sz="1050" dirty="0"/>
                        <a:t>LDL-C/HDL-C ratio</a:t>
                      </a:r>
                      <a:endParaRPr lang="en-US" sz="1050" b="1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-0.21*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-0.05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-0.05*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0.12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-0.15*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0.04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-0.15*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0.07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72249">
                <a:tc>
                  <a:txBody>
                    <a:bodyPr/>
                    <a:lstStyle/>
                    <a:p>
                      <a:r>
                        <a:rPr lang="en-US" sz="1050" dirty="0"/>
                        <a:t>HbA</a:t>
                      </a:r>
                      <a:r>
                        <a:rPr lang="en-US" sz="1050" baseline="-25000" dirty="0"/>
                        <a:t>1c</a:t>
                      </a:r>
                      <a:r>
                        <a:rPr lang="en-US" sz="1050" dirty="0"/>
                        <a:t>, %</a:t>
                      </a:r>
                      <a:endParaRPr lang="en-US" sz="1050" b="1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050" dirty="0"/>
                        <a:t>Not applicable</a:t>
                      </a:r>
                      <a:endParaRPr lang="en-US" sz="105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en-US" sz="105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5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5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/>
                        <a:t>-0.6*</a:t>
                      </a:r>
                      <a:endParaRPr lang="en-US" sz="105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/>
                        <a:t>-0.1</a:t>
                      </a:r>
                      <a:endParaRPr lang="en-US" sz="105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050" dirty="0"/>
                        <a:t>Not applicable</a:t>
                      </a:r>
                      <a:endParaRPr lang="en-US" sz="105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en-US" sz="1050" dirty="0">
                        <a:solidFill>
                          <a:schemeClr val="tx2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2249">
                <a:tc>
                  <a:txBody>
                    <a:bodyPr/>
                    <a:lstStyle/>
                    <a:p>
                      <a:r>
                        <a:rPr lang="en-US" sz="1050" dirty="0"/>
                        <a:t>Fasting glucose, </a:t>
                      </a:r>
                      <a:r>
                        <a:rPr lang="en-US" sz="1050" dirty="0" err="1"/>
                        <a:t>mmol</a:t>
                      </a:r>
                      <a:r>
                        <a:rPr lang="en-US" sz="1050"/>
                        <a:t>/L</a:t>
                      </a:r>
                      <a:endParaRPr lang="en-US" sz="1050" b="1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-0.2*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-0.1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-0.1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-0.1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-0.7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-0.2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-0.1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-0.1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72249">
                <a:tc>
                  <a:txBody>
                    <a:bodyPr/>
                    <a:lstStyle/>
                    <a:p>
                      <a:r>
                        <a:rPr lang="en-US" sz="1050" dirty="0"/>
                        <a:t>Fasting insulin, % change</a:t>
                      </a:r>
                      <a:endParaRPr lang="en-US" sz="1050" b="1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-17.1*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-4.6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-28.0*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-15.5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-13.5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-10.4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-14.1*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-0.5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72249">
                <a:tc>
                  <a:txBody>
                    <a:bodyPr/>
                    <a:lstStyle/>
                    <a:p>
                      <a:r>
                        <a:rPr lang="en-US" sz="1050" dirty="0"/>
                        <a:t>HOMA-IR, % change</a:t>
                      </a:r>
                      <a:endParaRPr lang="en-US" sz="1050" b="1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-20.2*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-5.9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-29.9*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-16.6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-20.6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-14.7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-16.4*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CA" sz="1050" noProof="0" dirty="0"/>
                        <a:t>-4.2</a:t>
                      </a:r>
                      <a:endParaRPr lang="fr-CA" sz="1050" noProof="0" dirty="0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9" name="Footer Placeholder 2"/>
          <p:cNvSpPr txBox="1">
            <a:spLocks/>
          </p:cNvSpPr>
          <p:nvPr/>
        </p:nvSpPr>
        <p:spPr>
          <a:xfrm>
            <a:off x="304799" y="6428631"/>
            <a:ext cx="10618738" cy="41314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200"/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Contrave [prescribing information]. La Jolla, CA: </a:t>
            </a:r>
            <a:r>
              <a:rPr lang="en-US" sz="1000" dirty="0" err="1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Orexigen</a:t>
            </a:r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 Therapeutics, Inc.; 2016.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97251" y="5863350"/>
            <a:ext cx="11050691" cy="500137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000" dirty="0">
                <a:latin typeface="+mj-lt"/>
              </a:rPr>
              <a:t>†Based on LOCF with the last-on-drug observation carried forward. *P-value &lt;0.05 (nominal values) compared to placebo group.</a:t>
            </a:r>
          </a:p>
          <a:p>
            <a:pPr>
              <a:spcBef>
                <a:spcPts val="300"/>
              </a:spcBef>
            </a:pPr>
            <a:r>
              <a:rPr lang="en-US" sz="1000" dirty="0">
                <a:latin typeface="+mj-lt"/>
              </a:rPr>
              <a:t>Studies COR-I, COR-BMOD, and COR-DM were conducted in subjects who were obese, or overweight or obese with comorbidities. Study COR-II had a more intensive behavioral modification program, while the primary.</a:t>
            </a:r>
          </a:p>
        </p:txBody>
      </p:sp>
    </p:spTree>
    <p:extLst>
      <p:ext uri="{BB962C8B-B14F-4D97-AF65-F5344CB8AC3E}">
        <p14:creationId xmlns:p14="http://schemas.microsoft.com/office/powerpoint/2010/main" val="267852552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>
                <a:latin typeface="+mj-lt"/>
              </a:rPr>
              <a:t>Patients with T2DM had significantly improved mean HbA</a:t>
            </a:r>
            <a:r>
              <a:rPr lang="en-US" baseline="-25000" dirty="0">
                <a:latin typeface="+mj-lt"/>
              </a:rPr>
              <a:t>1c</a:t>
            </a:r>
            <a:r>
              <a:rPr lang="en-US" dirty="0">
                <a:latin typeface="+mj-lt"/>
              </a:rPr>
              <a:t> levels with NB treatment compared with placebo over 56 </a:t>
            </a:r>
            <a:r>
              <a:rPr lang="en-US" dirty="0" err="1">
                <a:latin typeface="+mj-lt"/>
              </a:rPr>
              <a:t>weeks</a:t>
            </a:r>
            <a:r>
              <a:rPr lang="en-US" baseline="30000" dirty="0" err="1">
                <a:latin typeface="+mj-lt"/>
              </a:rPr>
              <a:t>a</a:t>
            </a:r>
            <a:endParaRPr lang="en-US" baseline="30000" dirty="0">
              <a:latin typeface="+mj-lt"/>
            </a:endParaRPr>
          </a:p>
          <a:p>
            <a:endParaRPr lang="en-US" dirty="0">
              <a:latin typeface="+mj-lt"/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b="0" dirty="0">
                <a:latin typeface="+mj-lt"/>
              </a:rPr>
              <a:t>Naltrexone/Bupropion (CONTRAVE®)</a:t>
            </a:r>
            <a:r>
              <a:rPr lang="en-GB" b="0" noProof="0" dirty="0">
                <a:latin typeface="+mj-lt"/>
              </a:rPr>
              <a:t> Has Demonstrated Improvements In Glycaemic </a:t>
            </a:r>
            <a:br>
              <a:rPr lang="en-GB" b="0" noProof="0" dirty="0">
                <a:latin typeface="+mj-lt"/>
              </a:rPr>
            </a:br>
            <a:r>
              <a:rPr lang="en-GB" b="0" noProof="0" dirty="0">
                <a:latin typeface="+mj-lt"/>
              </a:rPr>
              <a:t>Control</a:t>
            </a:r>
            <a:endParaRPr lang="en-GB" b="0" baseline="30000" noProof="0" dirty="0">
              <a:latin typeface="+mj-lt"/>
            </a:endParaRPr>
          </a:p>
        </p:txBody>
      </p:sp>
      <p:graphicFrame>
        <p:nvGraphicFramePr>
          <p:cNvPr id="19" name="Chart 18"/>
          <p:cNvGraphicFramePr/>
          <p:nvPr>
            <p:extLst>
              <p:ext uri="{D42A27DB-BD31-4B8C-83A1-F6EECF244321}">
                <p14:modId xmlns:p14="http://schemas.microsoft.com/office/powerpoint/2010/main" val="1865743061"/>
              </p:ext>
            </p:extLst>
          </p:nvPr>
        </p:nvGraphicFramePr>
        <p:xfrm>
          <a:off x="407883" y="2027508"/>
          <a:ext cx="8405211" cy="3390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3" name="TextBox 22"/>
          <p:cNvSpPr txBox="1"/>
          <p:nvPr/>
        </p:nvSpPr>
        <p:spPr bwMode="auto">
          <a:xfrm>
            <a:off x="8241382" y="2178421"/>
            <a:ext cx="65274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rtlCol="0">
            <a:spAutoFit/>
          </a:bodyPr>
          <a:lstStyle/>
          <a:p>
            <a:pPr algn="ctr" defTabSz="342900"/>
            <a:r>
              <a:rPr lang="en-US" sz="1400" b="1" dirty="0">
                <a:solidFill>
                  <a:schemeClr val="accent3"/>
                </a:solidFill>
                <a:latin typeface="+mj-lt"/>
                <a:cs typeface="Tahoma" panose="020B0604030504040204" pitchFamily="34" charset="0"/>
              </a:rPr>
              <a:t>-0.1%</a:t>
            </a:r>
          </a:p>
        </p:txBody>
      </p:sp>
      <p:sp>
        <p:nvSpPr>
          <p:cNvPr id="24" name="TextBox 23"/>
          <p:cNvSpPr txBox="1"/>
          <p:nvPr/>
        </p:nvSpPr>
        <p:spPr bwMode="auto">
          <a:xfrm>
            <a:off x="8270088" y="4092604"/>
            <a:ext cx="65274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rtlCol="0">
            <a:spAutoFit/>
          </a:bodyPr>
          <a:lstStyle/>
          <a:p>
            <a:pPr algn="ctr" defTabSz="342900"/>
            <a:r>
              <a:rPr lang="en-US" sz="1400" b="1" dirty="0">
                <a:solidFill>
                  <a:schemeClr val="accent2"/>
                </a:solidFill>
                <a:latin typeface="+mj-lt"/>
                <a:cs typeface="Tahoma" panose="020B0604030504040204" pitchFamily="34" charset="0"/>
              </a:rPr>
              <a:t>-0.6%</a:t>
            </a:r>
          </a:p>
        </p:txBody>
      </p:sp>
      <p:sp>
        <p:nvSpPr>
          <p:cNvPr id="25" name="TextBox 24"/>
          <p:cNvSpPr txBox="1"/>
          <p:nvPr/>
        </p:nvSpPr>
        <p:spPr bwMode="auto">
          <a:xfrm>
            <a:off x="3271938" y="3906882"/>
            <a:ext cx="149868" cy="157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rtlCol="0">
            <a:noAutofit/>
          </a:bodyPr>
          <a:lstStyle/>
          <a:p>
            <a:pPr algn="ctr" defTabSz="342900"/>
            <a:r>
              <a:rPr lang="en-US" sz="2000" b="1" dirty="0">
                <a:solidFill>
                  <a:schemeClr val="accent5"/>
                </a:solidFill>
                <a:latin typeface="+mj-lt"/>
                <a:cs typeface="Tahoma" panose="020B0604030504040204" pitchFamily="34" charset="0"/>
              </a:rPr>
              <a:t>*</a:t>
            </a:r>
          </a:p>
        </p:txBody>
      </p:sp>
      <p:sp>
        <p:nvSpPr>
          <p:cNvPr id="33" name="TextBox 32"/>
          <p:cNvSpPr txBox="1"/>
          <p:nvPr/>
        </p:nvSpPr>
        <p:spPr bwMode="auto">
          <a:xfrm>
            <a:off x="5026085" y="4048767"/>
            <a:ext cx="149868" cy="157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rtlCol="0">
            <a:noAutofit/>
          </a:bodyPr>
          <a:lstStyle/>
          <a:p>
            <a:pPr algn="ctr" defTabSz="342900"/>
            <a:r>
              <a:rPr lang="en-US" sz="2000" b="1" dirty="0">
                <a:solidFill>
                  <a:schemeClr val="accent5"/>
                </a:solidFill>
                <a:latin typeface="+mj-lt"/>
                <a:cs typeface="Tahoma" panose="020B0604030504040204" pitchFamily="34" charset="0"/>
              </a:rPr>
              <a:t>*</a:t>
            </a:r>
          </a:p>
        </p:txBody>
      </p:sp>
      <p:sp>
        <p:nvSpPr>
          <p:cNvPr id="34" name="TextBox 33"/>
          <p:cNvSpPr txBox="1"/>
          <p:nvPr/>
        </p:nvSpPr>
        <p:spPr bwMode="auto">
          <a:xfrm>
            <a:off x="6777780" y="3909081"/>
            <a:ext cx="149868" cy="157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rtlCol="0">
            <a:noAutofit/>
          </a:bodyPr>
          <a:lstStyle/>
          <a:p>
            <a:pPr algn="ctr" defTabSz="342900"/>
            <a:r>
              <a:rPr lang="en-US" sz="2000" b="1" dirty="0">
                <a:solidFill>
                  <a:schemeClr val="accent5"/>
                </a:solidFill>
                <a:latin typeface="+mj-lt"/>
                <a:cs typeface="Tahoma" panose="020B0604030504040204" pitchFamily="34" charset="0"/>
              </a:rPr>
              <a:t>*</a:t>
            </a:r>
          </a:p>
        </p:txBody>
      </p:sp>
      <p:sp>
        <p:nvSpPr>
          <p:cNvPr id="35" name="TextBox 34"/>
          <p:cNvSpPr txBox="1"/>
          <p:nvPr/>
        </p:nvSpPr>
        <p:spPr bwMode="auto">
          <a:xfrm>
            <a:off x="8530576" y="3528836"/>
            <a:ext cx="134758" cy="157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rtlCol="0">
            <a:noAutofit/>
          </a:bodyPr>
          <a:lstStyle/>
          <a:p>
            <a:pPr algn="ctr" defTabSz="342900"/>
            <a:r>
              <a:rPr lang="en-US" sz="2000" b="1" dirty="0">
                <a:solidFill>
                  <a:schemeClr val="accent5"/>
                </a:solidFill>
                <a:latin typeface="+mj-lt"/>
                <a:cs typeface="Tahoma" panose="020B0604030504040204" pitchFamily="34" charset="0"/>
              </a:rPr>
              <a:t>*</a:t>
            </a:r>
          </a:p>
        </p:txBody>
      </p:sp>
      <p:sp>
        <p:nvSpPr>
          <p:cNvPr id="36" name="Rounded Rectangle 35"/>
          <p:cNvSpPr/>
          <p:nvPr/>
        </p:nvSpPr>
        <p:spPr>
          <a:xfrm>
            <a:off x="9286264" y="2888474"/>
            <a:ext cx="2424098" cy="1119720"/>
          </a:xfrm>
          <a:prstGeom prst="roundRect">
            <a:avLst>
              <a:gd name="adj" fmla="val 5316"/>
            </a:avLst>
          </a:prstGeom>
          <a:solidFill>
            <a:schemeClr val="accent2"/>
          </a:solidFill>
          <a:ln w="1905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82880" rIns="91440" rtlCol="0" anchor="ctr"/>
          <a:lstStyle/>
          <a:p>
            <a:pPr algn="ctr">
              <a:spcAft>
                <a:spcPts val="600"/>
              </a:spcAft>
            </a:pPr>
            <a:r>
              <a:rPr lang="en-US" sz="1600" b="1" dirty="0">
                <a:solidFill>
                  <a:schemeClr val="bg1"/>
                </a:solidFill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CONTRAVE® is not indicated for the treatment of diabetes </a:t>
            </a:r>
          </a:p>
        </p:txBody>
      </p:sp>
      <p:sp>
        <p:nvSpPr>
          <p:cNvPr id="38" name="Rectangle 37"/>
          <p:cNvSpPr/>
          <p:nvPr/>
        </p:nvSpPr>
        <p:spPr>
          <a:xfrm>
            <a:off x="1600312" y="4450309"/>
            <a:ext cx="225599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342900"/>
            <a:r>
              <a:rPr lang="en-US" sz="1200" dirty="0">
                <a:solidFill>
                  <a:schemeClr val="accent5"/>
                </a:solidFill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Baseline HbA</a:t>
            </a:r>
            <a:r>
              <a:rPr lang="en-US" sz="1200" baseline="-25000" dirty="0">
                <a:solidFill>
                  <a:schemeClr val="accent5"/>
                </a:solidFill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1c</a:t>
            </a:r>
            <a:r>
              <a:rPr lang="en-US" sz="1200" dirty="0">
                <a:solidFill>
                  <a:schemeClr val="accent5"/>
                </a:solidFill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=8.0%</a:t>
            </a:r>
            <a:endParaRPr lang="en-US" sz="1200" baseline="30000" dirty="0">
              <a:solidFill>
                <a:schemeClr val="accent5"/>
              </a:solidFill>
              <a:latin typeface="+mj-lt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8" name="Footer Placeholder 2"/>
          <p:cNvSpPr txBox="1">
            <a:spLocks/>
          </p:cNvSpPr>
          <p:nvPr/>
        </p:nvSpPr>
        <p:spPr>
          <a:xfrm>
            <a:off x="304799" y="6428631"/>
            <a:ext cx="10618738" cy="41314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200"/>
            <a:r>
              <a:rPr lang="da-DK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1. Hollander P et al. </a:t>
            </a:r>
            <a:r>
              <a:rPr lang="da-DK" sz="1000" i="1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Diabetes Care</a:t>
            </a:r>
            <a:r>
              <a:rPr lang="da-DK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. 2013;36:4022-4029.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07883" y="6145049"/>
            <a:ext cx="10186545" cy="153888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000" b="1" dirty="0">
                <a:latin typeface="+mj-lt"/>
              </a:rPr>
              <a:t>HbA</a:t>
            </a:r>
            <a:r>
              <a:rPr lang="en-US" sz="1000" b="1" baseline="-25000" dirty="0">
                <a:latin typeface="+mj-lt"/>
              </a:rPr>
              <a:t>1c</a:t>
            </a:r>
            <a:r>
              <a:rPr lang="en-US" sz="1000" dirty="0">
                <a:latin typeface="+mj-lt"/>
              </a:rPr>
              <a:t>=hemoglobin A</a:t>
            </a:r>
            <a:r>
              <a:rPr lang="en-US" sz="1000" baseline="-25000" dirty="0">
                <a:latin typeface="+mj-lt"/>
              </a:rPr>
              <a:t>1c</a:t>
            </a:r>
            <a:r>
              <a:rPr lang="en-US" sz="1000" dirty="0">
                <a:latin typeface="+mj-lt"/>
              </a:rPr>
              <a:t>; </a:t>
            </a:r>
            <a:r>
              <a:rPr lang="en-US" sz="1000" b="1" dirty="0">
                <a:latin typeface="+mj-lt"/>
              </a:rPr>
              <a:t>LS</a:t>
            </a:r>
            <a:r>
              <a:rPr lang="en-US" sz="1000" dirty="0">
                <a:latin typeface="+mj-lt"/>
              </a:rPr>
              <a:t>=least squares; </a:t>
            </a:r>
            <a:r>
              <a:rPr lang="en-US" sz="1000" b="1" dirty="0" err="1">
                <a:latin typeface="+mj-lt"/>
              </a:rPr>
              <a:t>mITT</a:t>
            </a:r>
            <a:r>
              <a:rPr lang="en-US" sz="1000" b="1" dirty="0">
                <a:latin typeface="+mj-lt"/>
              </a:rPr>
              <a:t>-LOCF</a:t>
            </a:r>
            <a:r>
              <a:rPr lang="en-US" sz="1000" dirty="0">
                <a:latin typeface="+mj-lt"/>
              </a:rPr>
              <a:t>=modified intent-to-treat/last observation carried forward; </a:t>
            </a:r>
            <a:r>
              <a:rPr lang="en-US" sz="1000" b="1" dirty="0">
                <a:latin typeface="+mj-lt"/>
              </a:rPr>
              <a:t>DM</a:t>
            </a:r>
            <a:r>
              <a:rPr lang="en-US" sz="1000" dirty="0">
                <a:latin typeface="+mj-lt"/>
              </a:rPr>
              <a:t>=type 2 diabetes mellitus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931505" y="5931974"/>
            <a:ext cx="9260495" cy="153888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>
              <a:spcBef>
                <a:spcPts val="300"/>
              </a:spcBef>
            </a:pPr>
            <a:r>
              <a:rPr lang="en-US" sz="1000" dirty="0">
                <a:latin typeface="+mj-lt"/>
              </a:rPr>
              <a:t>Republished with permission of the American Diabetes Association, from Hollander P et al,</a:t>
            </a:r>
            <a:r>
              <a:rPr lang="en-US" sz="1000" baseline="30000" dirty="0">
                <a:latin typeface="+mj-lt"/>
              </a:rPr>
              <a:t>2</a:t>
            </a:r>
            <a:r>
              <a:rPr lang="en-US" sz="1000" dirty="0">
                <a:latin typeface="+mj-lt"/>
              </a:rPr>
              <a:t> © 2013; permission conveyed through Copyright Clearance Center, Inc.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07884" y="5479435"/>
            <a:ext cx="2229218" cy="346249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000" dirty="0">
                <a:latin typeface="+mj-lt"/>
              </a:rPr>
              <a:t>*P&lt;0.001 vs. placebo.</a:t>
            </a:r>
          </a:p>
          <a:p>
            <a:pPr>
              <a:spcBef>
                <a:spcPts val="300"/>
              </a:spcBef>
            </a:pPr>
            <a:r>
              <a:rPr lang="en-US" sz="1000" baseline="30000" dirty="0" err="1">
                <a:latin typeface="+mj-lt"/>
              </a:rPr>
              <a:t>a</a:t>
            </a:r>
            <a:r>
              <a:rPr lang="en-US" sz="1000" dirty="0" err="1">
                <a:latin typeface="+mj-lt"/>
              </a:rPr>
              <a:t>mITT</a:t>
            </a:r>
            <a:r>
              <a:rPr lang="en-US" sz="1000" dirty="0">
                <a:latin typeface="+mj-lt"/>
              </a:rPr>
              <a:t>-LOCF.</a:t>
            </a:r>
          </a:p>
        </p:txBody>
      </p:sp>
      <p:sp>
        <p:nvSpPr>
          <p:cNvPr id="26" name="Freeform: Shape 17"/>
          <p:cNvSpPr/>
          <p:nvPr/>
        </p:nvSpPr>
        <p:spPr>
          <a:xfrm>
            <a:off x="10590630" y="172283"/>
            <a:ext cx="1599784" cy="658251"/>
          </a:xfrm>
          <a:custGeom>
            <a:avLst/>
            <a:gdLst>
              <a:gd name="connsiteX0" fmla="*/ 0 w 1600201"/>
              <a:gd name="connsiteY0" fmla="*/ 181071 h 362144"/>
              <a:gd name="connsiteX1" fmla="*/ 0 w 1600201"/>
              <a:gd name="connsiteY1" fmla="*/ 181072 h 362144"/>
              <a:gd name="connsiteX2" fmla="*/ 0 w 1600201"/>
              <a:gd name="connsiteY2" fmla="*/ 181072 h 362144"/>
              <a:gd name="connsiteX3" fmla="*/ 181072 w 1600201"/>
              <a:gd name="connsiteY3" fmla="*/ 0 h 362144"/>
              <a:gd name="connsiteX4" fmla="*/ 1600201 w 1600201"/>
              <a:gd name="connsiteY4" fmla="*/ 0 h 362144"/>
              <a:gd name="connsiteX5" fmla="*/ 1600201 w 1600201"/>
              <a:gd name="connsiteY5" fmla="*/ 362144 h 362144"/>
              <a:gd name="connsiteX6" fmla="*/ 181072 w 1600201"/>
              <a:gd name="connsiteY6" fmla="*/ 362143 h 362144"/>
              <a:gd name="connsiteX7" fmla="*/ 14230 w 1600201"/>
              <a:gd name="connsiteY7" fmla="*/ 251552 h 362144"/>
              <a:gd name="connsiteX8" fmla="*/ 0 w 1600201"/>
              <a:gd name="connsiteY8" fmla="*/ 181072 h 362144"/>
              <a:gd name="connsiteX9" fmla="*/ 14230 w 1600201"/>
              <a:gd name="connsiteY9" fmla="*/ 110591 h 362144"/>
              <a:gd name="connsiteX10" fmla="*/ 181072 w 1600201"/>
              <a:gd name="connsiteY10" fmla="*/ 0 h 36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00201" h="362144">
                <a:moveTo>
                  <a:pt x="0" y="181071"/>
                </a:moveTo>
                <a:lnTo>
                  <a:pt x="0" y="181072"/>
                </a:lnTo>
                <a:lnTo>
                  <a:pt x="0" y="181072"/>
                </a:lnTo>
                <a:close/>
                <a:moveTo>
                  <a:pt x="181072" y="0"/>
                </a:moveTo>
                <a:lnTo>
                  <a:pt x="1600201" y="0"/>
                </a:lnTo>
                <a:lnTo>
                  <a:pt x="1600201" y="362144"/>
                </a:lnTo>
                <a:lnTo>
                  <a:pt x="181072" y="362143"/>
                </a:lnTo>
                <a:cubicBezTo>
                  <a:pt x="106070" y="362143"/>
                  <a:pt x="41718" y="316542"/>
                  <a:pt x="14230" y="251552"/>
                </a:cubicBezTo>
                <a:lnTo>
                  <a:pt x="0" y="181072"/>
                </a:lnTo>
                <a:lnTo>
                  <a:pt x="14230" y="110591"/>
                </a:lnTo>
                <a:cubicBezTo>
                  <a:pt x="41718" y="45601"/>
                  <a:pt x="106070" y="0"/>
                  <a:pt x="181072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12700" cap="flat" cmpd="sng" algn="ctr">
            <a:noFill/>
            <a:prstDash val="solid"/>
          </a:ln>
          <a:effectLst/>
        </p:spPr>
        <p:txBody>
          <a:bodyPr wrap="none" lIns="0" tIns="0" rIns="0" bIns="45707" rtlCol="0" anchor="ctr">
            <a:noAutofit/>
          </a:bodyPr>
          <a:lstStyle/>
          <a:p>
            <a:pPr algn="ctr"/>
            <a:r>
              <a:rPr lang="en-US" b="1" kern="0" dirty="0">
                <a:solidFill>
                  <a:srgbClr val="FFFFFF"/>
                </a:solidFill>
                <a:latin typeface="+mj-lt"/>
              </a:rPr>
              <a:t>COR-DM</a:t>
            </a:r>
          </a:p>
        </p:txBody>
      </p:sp>
    </p:spTree>
    <p:extLst>
      <p:ext uri="{BB962C8B-B14F-4D97-AF65-F5344CB8AC3E}">
        <p14:creationId xmlns:p14="http://schemas.microsoft.com/office/powerpoint/2010/main" val="9367719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Validated, obesity-specific, self-report questionnaire</a:t>
            </a:r>
          </a:p>
          <a:p>
            <a:pPr lvl="1"/>
            <a:r>
              <a:rPr lang="en-US" kern="0" dirty="0">
                <a:solidFill>
                  <a:schemeClr val="accent5"/>
                </a:solidFill>
              </a:rPr>
              <a:t>CONTRAVE®</a:t>
            </a:r>
            <a:r>
              <a:rPr lang="en-US" dirty="0"/>
              <a:t> Phase 3 studies: Assessed at baseline and weeks 8, 16, 28, 56 </a:t>
            </a:r>
          </a:p>
          <a:p>
            <a:r>
              <a:rPr lang="en-US" dirty="0"/>
              <a:t>31 items, each scored 1 (never true) to 5 (always true)</a:t>
            </a:r>
          </a:p>
          <a:p>
            <a:pPr lvl="1"/>
            <a:r>
              <a:rPr lang="en-US" dirty="0"/>
              <a:t>Sample Items:</a:t>
            </a:r>
          </a:p>
          <a:p>
            <a:pPr lvl="2"/>
            <a:r>
              <a:rPr lang="en-US" dirty="0"/>
              <a:t>Because of my weight I have trouble tying my shoes</a:t>
            </a:r>
          </a:p>
          <a:p>
            <a:pPr lvl="2"/>
            <a:r>
              <a:rPr lang="en-US" dirty="0"/>
              <a:t>Because of my weight I don’t like myself</a:t>
            </a:r>
          </a:p>
          <a:p>
            <a:pPr lvl="2"/>
            <a:r>
              <a:rPr lang="en-US" dirty="0"/>
              <a:t>Because of my weight I do not enjoy sexual activity</a:t>
            </a:r>
          </a:p>
          <a:p>
            <a:pPr lvl="2"/>
            <a:r>
              <a:rPr lang="en-US" dirty="0"/>
              <a:t>Because of my weight I am afraid to go on job interviews</a:t>
            </a:r>
          </a:p>
          <a:p>
            <a:pPr lvl="1"/>
            <a:r>
              <a:rPr lang="en-US" dirty="0"/>
              <a:t>Provides Total Score and 5 subscales</a:t>
            </a:r>
          </a:p>
          <a:p>
            <a:pPr lvl="2"/>
            <a:r>
              <a:rPr lang="en-US" dirty="0"/>
              <a:t>Physical Function, Self-Esteem, Sexual Life, Public Distress, Work</a:t>
            </a:r>
          </a:p>
          <a:p>
            <a:pPr lvl="1"/>
            <a:r>
              <a:rPr lang="en-US" dirty="0"/>
              <a:t>Scored 0-100 (100=best quality of life)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CB0C17B-9466-DC4D-9990-974487483D14}" type="slidenum">
              <a:rPr lang="en-US"/>
              <a:pPr>
                <a:defRPr/>
              </a:pPr>
              <a:t>26</a:t>
            </a:fld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0" dirty="0"/>
              <a:t>Impact Of Weight On Quality Of Life (IWQOL-Lite)</a:t>
            </a:r>
          </a:p>
        </p:txBody>
      </p:sp>
      <p:sp>
        <p:nvSpPr>
          <p:cNvPr id="6" name="Footer Placeholder 2"/>
          <p:cNvSpPr txBox="1">
            <a:spLocks/>
          </p:cNvSpPr>
          <p:nvPr/>
        </p:nvSpPr>
        <p:spPr>
          <a:xfrm>
            <a:off x="346364" y="6428194"/>
            <a:ext cx="10618738" cy="41314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200"/>
            <a:r>
              <a:rPr lang="fr-FR" sz="1000" dirty="0">
                <a:solidFill>
                  <a:prstClr val="white"/>
                </a:solidFill>
              </a:rPr>
              <a:t>Dalton M et al. </a:t>
            </a:r>
            <a:r>
              <a:rPr lang="fr-FR" sz="1000" i="1" dirty="0" err="1">
                <a:solidFill>
                  <a:prstClr val="white"/>
                </a:solidFill>
              </a:rPr>
              <a:t>Eur</a:t>
            </a:r>
            <a:r>
              <a:rPr lang="fr-FR" sz="1000" i="1" dirty="0">
                <a:solidFill>
                  <a:prstClr val="white"/>
                </a:solidFill>
              </a:rPr>
              <a:t> J Clin </a:t>
            </a:r>
            <a:r>
              <a:rPr lang="fr-FR" sz="1000" i="1" dirty="0" err="1">
                <a:solidFill>
                  <a:prstClr val="white"/>
                </a:solidFill>
              </a:rPr>
              <a:t>Nutr</a:t>
            </a:r>
            <a:r>
              <a:rPr lang="fr-FR" sz="1000" dirty="0">
                <a:solidFill>
                  <a:prstClr val="white"/>
                </a:solidFill>
              </a:rPr>
              <a:t>. 2015;69:1313-1317; </a:t>
            </a:r>
            <a:r>
              <a:rPr lang="en-US" sz="1000" dirty="0">
                <a:ea typeface="Tahoma" panose="020B0604030504040204" pitchFamily="34" charset="0"/>
                <a:cs typeface="Tahoma" panose="020B0604030504040204" pitchFamily="34" charset="0"/>
              </a:rPr>
              <a:t>Fujioka K, et al. Early improvement in control of eating is associated with long-term weight loss–integrated analysis of four phase 3 trials of combination naltrexone/bupropion treatment [poster 1149-P]. </a:t>
            </a:r>
            <a:r>
              <a:rPr lang="en-US" sz="1000" i="1" dirty="0">
                <a:ea typeface="Tahoma" panose="020B0604030504040204" pitchFamily="34" charset="0"/>
                <a:cs typeface="Tahoma" panose="020B0604030504040204" pitchFamily="34" charset="0"/>
              </a:rPr>
              <a:t>American Diabetes Association 73rd Scientific Session</a:t>
            </a:r>
            <a:r>
              <a:rPr lang="en-US" sz="1000" dirty="0">
                <a:ea typeface="Tahoma" panose="020B0604030504040204" pitchFamily="34" charset="0"/>
                <a:cs typeface="Tahoma" panose="020B0604030504040204" pitchFamily="34" charset="0"/>
              </a:rPr>
              <a:t>. 2013.</a:t>
            </a:r>
          </a:p>
        </p:txBody>
      </p:sp>
    </p:spTree>
    <p:extLst>
      <p:ext uri="{BB962C8B-B14F-4D97-AF65-F5344CB8AC3E}">
        <p14:creationId xmlns:p14="http://schemas.microsoft.com/office/powerpoint/2010/main" val="44436473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0" dirty="0"/>
              <a:t>IWQOL-LITE Was Significantly Improved Among Patients Receiving Naltrexone/Bupropion (</a:t>
            </a:r>
            <a:r>
              <a:rPr lang="en-US" b="0" kern="0" dirty="0"/>
              <a:t>CONTRAVE®) </a:t>
            </a:r>
            <a:endParaRPr lang="en-US" b="0" dirty="0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>
              <a:defRPr/>
            </a:pPr>
            <a:fld id="{CCB0C17B-9466-DC4D-9990-974487483D14}" type="slidenum">
              <a:rPr lang="en-US"/>
              <a:pPr>
                <a:defRPr/>
              </a:pPr>
              <a:t>27</a:t>
            </a:fld>
            <a:endParaRPr lang="en-US" dirty="0"/>
          </a:p>
        </p:txBody>
      </p:sp>
      <p:sp>
        <p:nvSpPr>
          <p:cNvPr id="48" name="TextBox 47"/>
          <p:cNvSpPr txBox="1"/>
          <p:nvPr/>
        </p:nvSpPr>
        <p:spPr>
          <a:xfrm>
            <a:off x="2018260" y="2271796"/>
            <a:ext cx="2189568" cy="307777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91440" tIns="45720" rIns="91440" bIns="45720" rtlCol="0" anchor="b" anchorCtr="0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</a:lstStyle>
          <a:p>
            <a:pPr>
              <a:defRPr/>
            </a:pPr>
            <a:r>
              <a:rPr lang="en-US" b="1" dirty="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Total Score</a:t>
            </a:r>
          </a:p>
        </p:txBody>
      </p:sp>
      <p:grpSp>
        <p:nvGrpSpPr>
          <p:cNvPr id="1070088" name="Group 1070087"/>
          <p:cNvGrpSpPr/>
          <p:nvPr/>
        </p:nvGrpSpPr>
        <p:grpSpPr>
          <a:xfrm>
            <a:off x="995918" y="2705976"/>
            <a:ext cx="3547191" cy="2541786"/>
            <a:chOff x="994329" y="2462907"/>
            <a:chExt cx="3547191" cy="2541786"/>
          </a:xfrm>
        </p:grpSpPr>
        <p:cxnSp>
          <p:nvCxnSpPr>
            <p:cNvPr id="17" name="Straight Connector 16"/>
            <p:cNvCxnSpPr/>
            <p:nvPr/>
          </p:nvCxnSpPr>
          <p:spPr>
            <a:xfrm>
              <a:off x="1676400" y="2555240"/>
              <a:ext cx="0" cy="2113280"/>
            </a:xfrm>
            <a:prstGeom prst="line">
              <a:avLst/>
            </a:prstGeom>
            <a:ln cap="flat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>
              <a:off x="1617980" y="2555240"/>
              <a:ext cx="58420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TextBox 21"/>
            <p:cNvSpPr txBox="1"/>
            <p:nvPr/>
          </p:nvSpPr>
          <p:spPr>
            <a:xfrm>
              <a:off x="1397261" y="2462907"/>
              <a:ext cx="169919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12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15</a:t>
              </a:r>
            </a:p>
          </p:txBody>
        </p:sp>
        <p:cxnSp>
          <p:nvCxnSpPr>
            <p:cNvPr id="25" name="Straight Connector 24"/>
            <p:cNvCxnSpPr/>
            <p:nvPr/>
          </p:nvCxnSpPr>
          <p:spPr>
            <a:xfrm>
              <a:off x="1617980" y="3266440"/>
              <a:ext cx="58420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TextBox 25"/>
            <p:cNvSpPr txBox="1"/>
            <p:nvPr/>
          </p:nvSpPr>
          <p:spPr>
            <a:xfrm>
              <a:off x="1397261" y="3174107"/>
              <a:ext cx="169919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12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10</a:t>
              </a:r>
            </a:p>
          </p:txBody>
        </p:sp>
        <p:cxnSp>
          <p:nvCxnSpPr>
            <p:cNvPr id="27" name="Straight Connector 26"/>
            <p:cNvCxnSpPr/>
            <p:nvPr/>
          </p:nvCxnSpPr>
          <p:spPr>
            <a:xfrm>
              <a:off x="1617980" y="3967480"/>
              <a:ext cx="58420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TextBox 27"/>
            <p:cNvSpPr txBox="1"/>
            <p:nvPr/>
          </p:nvSpPr>
          <p:spPr>
            <a:xfrm>
              <a:off x="1482220" y="3875147"/>
              <a:ext cx="84960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12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</a:t>
              </a:r>
            </a:p>
          </p:txBody>
        </p:sp>
        <p:cxnSp>
          <p:nvCxnSpPr>
            <p:cNvPr id="29" name="Straight Connector 28"/>
            <p:cNvCxnSpPr/>
            <p:nvPr/>
          </p:nvCxnSpPr>
          <p:spPr>
            <a:xfrm>
              <a:off x="1617980" y="4668520"/>
              <a:ext cx="58420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TextBox 29"/>
            <p:cNvSpPr txBox="1"/>
            <p:nvPr/>
          </p:nvSpPr>
          <p:spPr>
            <a:xfrm>
              <a:off x="1482220" y="4576187"/>
              <a:ext cx="84960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12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 rot="16200000">
              <a:off x="358097" y="3519547"/>
              <a:ext cx="1457130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b" anchorCtr="0">
              <a:spAutoFit/>
            </a:bodyPr>
            <a:lstStyle/>
            <a:p>
              <a:pPr algn="ctr">
                <a:defRPr/>
              </a:pPr>
              <a:r>
                <a:rPr lang="en-US" sz="1200" b="1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∆ IWQOL-Lite Score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113669" y="4820027"/>
              <a:ext cx="553037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12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Placebo</a:t>
              </a:r>
            </a:p>
          </p:txBody>
        </p:sp>
        <p:grpSp>
          <p:nvGrpSpPr>
            <p:cNvPr id="1070080" name="Group 1070079"/>
            <p:cNvGrpSpPr/>
            <p:nvPr/>
          </p:nvGrpSpPr>
          <p:grpSpPr>
            <a:xfrm>
              <a:off x="2289857" y="3469640"/>
              <a:ext cx="200660" cy="200660"/>
              <a:chOff x="2293620" y="3469640"/>
              <a:chExt cx="200660" cy="200660"/>
            </a:xfrm>
          </p:grpSpPr>
          <p:cxnSp>
            <p:nvCxnSpPr>
              <p:cNvPr id="34" name="Straight Connector 33"/>
              <p:cNvCxnSpPr/>
              <p:nvPr/>
            </p:nvCxnSpPr>
            <p:spPr>
              <a:xfrm>
                <a:off x="2293620" y="3469640"/>
                <a:ext cx="200660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/>
              <p:cNvCxnSpPr/>
              <p:nvPr/>
            </p:nvCxnSpPr>
            <p:spPr>
              <a:xfrm rot="5400000">
                <a:off x="2293620" y="3569970"/>
                <a:ext cx="200660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0" name="TextBox 39"/>
            <p:cNvSpPr txBox="1"/>
            <p:nvPr/>
          </p:nvSpPr>
          <p:spPr>
            <a:xfrm>
              <a:off x="3323400" y="4820027"/>
              <a:ext cx="968215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1200" kern="0" dirty="0">
                  <a:solidFill>
                    <a:schemeClr val="accent5"/>
                  </a:solidFill>
                </a:rPr>
                <a:t>CONTRAVE®</a:t>
              </a:r>
              <a:endParaRPr lang="en-US" sz="1200" dirty="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2" name="Group 41"/>
            <p:cNvGrpSpPr/>
            <p:nvPr/>
          </p:nvGrpSpPr>
          <p:grpSpPr>
            <a:xfrm>
              <a:off x="3707177" y="2965827"/>
              <a:ext cx="200660" cy="200660"/>
              <a:chOff x="2293620" y="3469640"/>
              <a:chExt cx="200660" cy="200660"/>
            </a:xfrm>
          </p:grpSpPr>
          <p:cxnSp>
            <p:nvCxnSpPr>
              <p:cNvPr id="43" name="Straight Connector 42"/>
              <p:cNvCxnSpPr/>
              <p:nvPr/>
            </p:nvCxnSpPr>
            <p:spPr>
              <a:xfrm>
                <a:off x="2293620" y="3469640"/>
                <a:ext cx="200660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/>
              <p:cNvCxnSpPr/>
              <p:nvPr/>
            </p:nvCxnSpPr>
            <p:spPr>
              <a:xfrm rot="5400000">
                <a:off x="2293620" y="3569970"/>
                <a:ext cx="200660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" name="Rectangle 22"/>
            <p:cNvSpPr/>
            <p:nvPr/>
          </p:nvSpPr>
          <p:spPr>
            <a:xfrm>
              <a:off x="2070147" y="3528060"/>
              <a:ext cx="640080" cy="114046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85000"/>
                  </a:schemeClr>
                </a:gs>
                <a:gs pos="100000">
                  <a:schemeClr val="accent3"/>
                </a:gs>
              </a:gsLst>
              <a:lin ang="162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3487467" y="3009900"/>
              <a:ext cx="640080" cy="16586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2283587" y="3665220"/>
              <a:ext cx="213200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8.2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3662659" y="3141087"/>
              <a:ext cx="289695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11.9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3718541" y="2712720"/>
              <a:ext cx="177933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12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***</a:t>
              </a:r>
            </a:p>
          </p:txBody>
        </p:sp>
        <p:cxnSp>
          <p:nvCxnSpPr>
            <p:cNvPr id="20" name="Straight Connector 19"/>
            <p:cNvCxnSpPr/>
            <p:nvPr/>
          </p:nvCxnSpPr>
          <p:spPr>
            <a:xfrm>
              <a:off x="1676400" y="4668520"/>
              <a:ext cx="2865120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70099" name="Group 1070098"/>
          <p:cNvGrpSpPr/>
          <p:nvPr/>
        </p:nvGrpSpPr>
        <p:grpSpPr>
          <a:xfrm>
            <a:off x="5817114" y="1684769"/>
            <a:ext cx="2066834" cy="1759617"/>
            <a:chOff x="5815525" y="1684768"/>
            <a:chExt cx="2066834" cy="1759617"/>
          </a:xfrm>
        </p:grpSpPr>
        <p:sp>
          <p:nvSpPr>
            <p:cNvPr id="72" name="TextBox 71"/>
            <p:cNvSpPr txBox="1"/>
            <p:nvPr/>
          </p:nvSpPr>
          <p:spPr>
            <a:xfrm>
              <a:off x="6209689" y="1684768"/>
              <a:ext cx="1672670" cy="276999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lIns="91440" tIns="45720" rIns="91440" bIns="45720" rtlCol="0" anchor="b" anchorCtr="0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chemeClr val="accent1">
                      <a:lumMod val="60000"/>
                      <a:lumOff val="40000"/>
                    </a:schemeClr>
                  </a:solidFill>
                </a:defRPr>
              </a:lvl1pPr>
            </a:lstStyle>
            <a:p>
              <a:pPr>
                <a:defRPr/>
              </a:pPr>
              <a:r>
                <a:rPr lang="en-US" sz="1200" b="1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Physical Function</a:t>
              </a:r>
            </a:p>
          </p:txBody>
        </p:sp>
        <p:cxnSp>
          <p:nvCxnSpPr>
            <p:cNvPr id="49" name="Straight Connector 48"/>
            <p:cNvCxnSpPr/>
            <p:nvPr/>
          </p:nvCxnSpPr>
          <p:spPr>
            <a:xfrm>
              <a:off x="6298984" y="2145963"/>
              <a:ext cx="0" cy="1102017"/>
            </a:xfrm>
            <a:prstGeom prst="line">
              <a:avLst/>
            </a:prstGeom>
            <a:ln cap="flat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TextBox 50"/>
            <p:cNvSpPr txBox="1"/>
            <p:nvPr/>
          </p:nvSpPr>
          <p:spPr>
            <a:xfrm>
              <a:off x="6087118" y="2076713"/>
              <a:ext cx="128240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20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6087118" y="2352217"/>
              <a:ext cx="128240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15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6151239" y="2903225"/>
              <a:ext cx="6412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6151239" y="3178730"/>
              <a:ext cx="6412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 rot="16200000">
              <a:off x="5339753" y="2627722"/>
              <a:ext cx="1090043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b" anchorCtr="0">
              <a:spAutoFit/>
            </a:bodyPr>
            <a:lstStyle/>
            <a:p>
              <a:pPr algn="ctr">
                <a:defRPr/>
              </a:pPr>
              <a:r>
                <a:rPr lang="en-US" sz="900" b="1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∆ IWQOL-Lite Score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6462813" y="3305886"/>
              <a:ext cx="416782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Placebo</a:t>
              </a:r>
            </a:p>
          </p:txBody>
        </p:sp>
        <p:grpSp>
          <p:nvGrpSpPr>
            <p:cNvPr id="1070086" name="Group 1070085"/>
            <p:cNvGrpSpPr/>
            <p:nvPr/>
          </p:nvGrpSpPr>
          <p:grpSpPr>
            <a:xfrm>
              <a:off x="6618885" y="2710427"/>
              <a:ext cx="104639" cy="104639"/>
              <a:chOff x="6618885" y="2622797"/>
              <a:chExt cx="104639" cy="104639"/>
            </a:xfrm>
          </p:grpSpPr>
          <p:cxnSp>
            <p:nvCxnSpPr>
              <p:cNvPr id="61" name="Straight Connector 60"/>
              <p:cNvCxnSpPr/>
              <p:nvPr/>
            </p:nvCxnSpPr>
            <p:spPr>
              <a:xfrm>
                <a:off x="6618885" y="2622797"/>
                <a:ext cx="104639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 rot="5400000">
                <a:off x="6618885" y="2675117"/>
                <a:ext cx="104639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3" name="TextBox 62"/>
            <p:cNvSpPr txBox="1"/>
            <p:nvPr/>
          </p:nvSpPr>
          <p:spPr>
            <a:xfrm>
              <a:off x="7047218" y="3305886"/>
              <a:ext cx="72616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kern="0" dirty="0">
                  <a:solidFill>
                    <a:schemeClr val="accent5"/>
                  </a:solidFill>
                </a:rPr>
                <a:t>CONTRAVE®</a:t>
              </a:r>
              <a:endParaRPr lang="en-US" sz="900" dirty="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070085" name="Group 1070084"/>
            <p:cNvGrpSpPr/>
            <p:nvPr/>
          </p:nvGrpSpPr>
          <p:grpSpPr>
            <a:xfrm>
              <a:off x="7357978" y="2438178"/>
              <a:ext cx="104639" cy="104639"/>
              <a:chOff x="7357978" y="2360073"/>
              <a:chExt cx="104639" cy="104639"/>
            </a:xfrm>
          </p:grpSpPr>
          <p:cxnSp>
            <p:nvCxnSpPr>
              <p:cNvPr id="65" name="Straight Connector 64"/>
              <p:cNvCxnSpPr/>
              <p:nvPr/>
            </p:nvCxnSpPr>
            <p:spPr>
              <a:xfrm>
                <a:off x="7357978" y="2360073"/>
                <a:ext cx="104639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Connector 65"/>
              <p:cNvCxnSpPr/>
              <p:nvPr/>
            </p:nvCxnSpPr>
            <p:spPr>
              <a:xfrm rot="5400000">
                <a:off x="7357978" y="2412393"/>
                <a:ext cx="104639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Rectangle 66"/>
            <p:cNvSpPr/>
            <p:nvPr/>
          </p:nvSpPr>
          <p:spPr>
            <a:xfrm>
              <a:off x="6504312" y="2741295"/>
              <a:ext cx="333784" cy="506685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85000"/>
                  </a:schemeClr>
                </a:gs>
                <a:gs pos="100000">
                  <a:schemeClr val="accent3"/>
                </a:gs>
              </a:gsLst>
              <a:lin ang="162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" name="Rectangle 67"/>
            <p:cNvSpPr/>
            <p:nvPr/>
          </p:nvSpPr>
          <p:spPr>
            <a:xfrm>
              <a:off x="7243406" y="2463165"/>
              <a:ext cx="333784" cy="78481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6591053" y="2798936"/>
              <a:ext cx="160300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9.3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7298088" y="2521805"/>
              <a:ext cx="224420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14.4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342972" y="2220319"/>
              <a:ext cx="134652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***</a:t>
              </a:r>
            </a:p>
          </p:txBody>
        </p:sp>
        <p:cxnSp>
          <p:nvCxnSpPr>
            <p:cNvPr id="73" name="Straight Connector 72"/>
            <p:cNvCxnSpPr/>
            <p:nvPr/>
          </p:nvCxnSpPr>
          <p:spPr>
            <a:xfrm>
              <a:off x="6298984" y="3247980"/>
              <a:ext cx="1494081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0083" name="Group 1070082"/>
            <p:cNvGrpSpPr/>
            <p:nvPr/>
          </p:nvGrpSpPr>
          <p:grpSpPr>
            <a:xfrm>
              <a:off x="6253265" y="2145963"/>
              <a:ext cx="45719" cy="1102017"/>
              <a:chOff x="6268520" y="2145963"/>
              <a:chExt cx="30464" cy="1102017"/>
            </a:xfrm>
          </p:grpSpPr>
          <p:cxnSp>
            <p:nvCxnSpPr>
              <p:cNvPr id="50" name="Straight Connector 49"/>
              <p:cNvCxnSpPr/>
              <p:nvPr/>
            </p:nvCxnSpPr>
            <p:spPr>
              <a:xfrm>
                <a:off x="6268520" y="2145963"/>
                <a:ext cx="30464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/>
              <p:cNvCxnSpPr/>
              <p:nvPr/>
            </p:nvCxnSpPr>
            <p:spPr>
              <a:xfrm>
                <a:off x="6268520" y="2421467"/>
                <a:ext cx="30464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/>
              <p:cNvCxnSpPr/>
              <p:nvPr/>
            </p:nvCxnSpPr>
            <p:spPr>
              <a:xfrm>
                <a:off x="6268520" y="2972475"/>
                <a:ext cx="30464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/>
              <p:nvPr/>
            </p:nvCxnSpPr>
            <p:spPr>
              <a:xfrm>
                <a:off x="6268520" y="3247980"/>
                <a:ext cx="30464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/>
              <p:cNvCxnSpPr/>
              <p:nvPr/>
            </p:nvCxnSpPr>
            <p:spPr>
              <a:xfrm>
                <a:off x="6268520" y="2696971"/>
                <a:ext cx="30464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6" name="TextBox 75"/>
            <p:cNvSpPr txBox="1"/>
            <p:nvPr/>
          </p:nvSpPr>
          <p:spPr>
            <a:xfrm>
              <a:off x="6087118" y="2627721"/>
              <a:ext cx="128240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10</a:t>
              </a:r>
            </a:p>
          </p:txBody>
        </p:sp>
      </p:grpSp>
      <p:grpSp>
        <p:nvGrpSpPr>
          <p:cNvPr id="1070095" name="Group 1070094"/>
          <p:cNvGrpSpPr/>
          <p:nvPr/>
        </p:nvGrpSpPr>
        <p:grpSpPr>
          <a:xfrm>
            <a:off x="7981007" y="1684769"/>
            <a:ext cx="1705947" cy="1759617"/>
            <a:chOff x="7979418" y="1684768"/>
            <a:chExt cx="1705947" cy="1759617"/>
          </a:xfrm>
        </p:grpSpPr>
        <p:sp>
          <p:nvSpPr>
            <p:cNvPr id="97" name="TextBox 96"/>
            <p:cNvSpPr txBox="1"/>
            <p:nvPr/>
          </p:nvSpPr>
          <p:spPr>
            <a:xfrm>
              <a:off x="8265160" y="1684768"/>
              <a:ext cx="1346328" cy="276999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lIns="91440" tIns="45720" rIns="91440" bIns="45720" rtlCol="0" anchor="b" anchorCtr="0">
              <a:spAutoFit/>
            </a:bodyPr>
            <a:lstStyle>
              <a:defPPr>
                <a:defRPr lang="en-US"/>
              </a:defPPr>
              <a:lvl1pPr algn="ctr">
                <a:defRPr sz="1200">
                  <a:solidFill>
                    <a:schemeClr val="accent1">
                      <a:lumMod val="60000"/>
                      <a:lumOff val="40000"/>
                    </a:schemeClr>
                  </a:solidFill>
                </a:defRPr>
              </a:lvl1pPr>
            </a:lstStyle>
            <a:p>
              <a:pPr>
                <a:defRPr/>
              </a:pPr>
              <a:r>
                <a:rPr lang="en-US" b="1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Self-Esteem</a:t>
              </a:r>
            </a:p>
          </p:txBody>
        </p:sp>
        <p:cxnSp>
          <p:nvCxnSpPr>
            <p:cNvPr id="82" name="Straight Connector 81"/>
            <p:cNvCxnSpPr/>
            <p:nvPr/>
          </p:nvCxnSpPr>
          <p:spPr>
            <a:xfrm>
              <a:off x="8191284" y="2145963"/>
              <a:ext cx="0" cy="1102017"/>
            </a:xfrm>
            <a:prstGeom prst="line">
              <a:avLst/>
            </a:prstGeom>
            <a:ln cap="flat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" name="TextBox 82"/>
            <p:cNvSpPr txBox="1"/>
            <p:nvPr/>
          </p:nvSpPr>
          <p:spPr>
            <a:xfrm>
              <a:off x="7979418" y="2076713"/>
              <a:ext cx="128240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20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7979418" y="2352217"/>
              <a:ext cx="128240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15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8043539" y="2903225"/>
              <a:ext cx="6412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8043539" y="3178730"/>
              <a:ext cx="6412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8355113" y="3305886"/>
              <a:ext cx="416782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Placebo</a:t>
              </a:r>
            </a:p>
          </p:txBody>
        </p:sp>
        <p:grpSp>
          <p:nvGrpSpPr>
            <p:cNvPr id="89" name="Group 88"/>
            <p:cNvGrpSpPr/>
            <p:nvPr/>
          </p:nvGrpSpPr>
          <p:grpSpPr>
            <a:xfrm>
              <a:off x="8511185" y="2563742"/>
              <a:ext cx="104639" cy="104639"/>
              <a:chOff x="6618885" y="2622797"/>
              <a:chExt cx="104639" cy="104639"/>
            </a:xfrm>
          </p:grpSpPr>
          <p:cxnSp>
            <p:nvCxnSpPr>
              <p:cNvPr id="108" name="Straight Connector 107"/>
              <p:cNvCxnSpPr/>
              <p:nvPr/>
            </p:nvCxnSpPr>
            <p:spPr>
              <a:xfrm>
                <a:off x="6618885" y="2622797"/>
                <a:ext cx="104639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Straight Connector 108"/>
              <p:cNvCxnSpPr/>
              <p:nvPr/>
            </p:nvCxnSpPr>
            <p:spPr>
              <a:xfrm rot="5400000">
                <a:off x="6618885" y="2675117"/>
                <a:ext cx="104639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0" name="TextBox 89"/>
            <p:cNvSpPr txBox="1"/>
            <p:nvPr/>
          </p:nvSpPr>
          <p:spPr>
            <a:xfrm>
              <a:off x="8939519" y="3305886"/>
              <a:ext cx="72616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kern="0" dirty="0">
                  <a:solidFill>
                    <a:schemeClr val="accent5"/>
                  </a:solidFill>
                </a:rPr>
                <a:t>CONTRAVE®</a:t>
              </a:r>
              <a:endParaRPr lang="en-US" sz="900" b="1" dirty="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91" name="Group 90"/>
            <p:cNvGrpSpPr/>
            <p:nvPr/>
          </p:nvGrpSpPr>
          <p:grpSpPr>
            <a:xfrm>
              <a:off x="9250278" y="2295303"/>
              <a:ext cx="104639" cy="104639"/>
              <a:chOff x="7357978" y="2360073"/>
              <a:chExt cx="104639" cy="104639"/>
            </a:xfrm>
          </p:grpSpPr>
          <p:cxnSp>
            <p:nvCxnSpPr>
              <p:cNvPr id="106" name="Straight Connector 105"/>
              <p:cNvCxnSpPr/>
              <p:nvPr/>
            </p:nvCxnSpPr>
            <p:spPr>
              <a:xfrm>
                <a:off x="7357978" y="2360073"/>
                <a:ext cx="104639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Connector 106"/>
              <p:cNvCxnSpPr/>
              <p:nvPr/>
            </p:nvCxnSpPr>
            <p:spPr>
              <a:xfrm rot="5400000">
                <a:off x="7357978" y="2412393"/>
                <a:ext cx="104639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2" name="Rectangle 91"/>
            <p:cNvSpPr/>
            <p:nvPr/>
          </p:nvSpPr>
          <p:spPr>
            <a:xfrm>
              <a:off x="8396612" y="2602231"/>
              <a:ext cx="333784" cy="64575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85000"/>
                  </a:schemeClr>
                </a:gs>
                <a:gs pos="100000">
                  <a:schemeClr val="accent3"/>
                </a:gs>
              </a:gsLst>
              <a:lin ang="162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" name="Rectangle 92"/>
            <p:cNvSpPr/>
            <p:nvPr/>
          </p:nvSpPr>
          <p:spPr>
            <a:xfrm>
              <a:off x="9135706" y="2327911"/>
              <a:ext cx="333784" cy="92007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8451293" y="2656061"/>
              <a:ext cx="224420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11.8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9190388" y="2382740"/>
              <a:ext cx="224420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16.8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9235272" y="2144119"/>
              <a:ext cx="134652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***</a:t>
              </a:r>
            </a:p>
          </p:txBody>
        </p:sp>
        <p:cxnSp>
          <p:nvCxnSpPr>
            <p:cNvPr id="98" name="Straight Connector 97"/>
            <p:cNvCxnSpPr/>
            <p:nvPr/>
          </p:nvCxnSpPr>
          <p:spPr>
            <a:xfrm>
              <a:off x="8191284" y="3247980"/>
              <a:ext cx="1494081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9" name="Group 98"/>
            <p:cNvGrpSpPr/>
            <p:nvPr/>
          </p:nvGrpSpPr>
          <p:grpSpPr>
            <a:xfrm>
              <a:off x="8145565" y="2145963"/>
              <a:ext cx="45719" cy="1102017"/>
              <a:chOff x="6268520" y="2145963"/>
              <a:chExt cx="30464" cy="1102017"/>
            </a:xfrm>
          </p:grpSpPr>
          <p:cxnSp>
            <p:nvCxnSpPr>
              <p:cNvPr id="101" name="Straight Connector 100"/>
              <p:cNvCxnSpPr/>
              <p:nvPr/>
            </p:nvCxnSpPr>
            <p:spPr>
              <a:xfrm>
                <a:off x="6268520" y="2145963"/>
                <a:ext cx="30464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Straight Connector 101"/>
              <p:cNvCxnSpPr/>
              <p:nvPr/>
            </p:nvCxnSpPr>
            <p:spPr>
              <a:xfrm>
                <a:off x="6268520" y="2421467"/>
                <a:ext cx="30464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Straight Connector 102"/>
              <p:cNvCxnSpPr/>
              <p:nvPr/>
            </p:nvCxnSpPr>
            <p:spPr>
              <a:xfrm>
                <a:off x="6268520" y="2972475"/>
                <a:ext cx="30464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" name="Straight Connector 103"/>
              <p:cNvCxnSpPr/>
              <p:nvPr/>
            </p:nvCxnSpPr>
            <p:spPr>
              <a:xfrm>
                <a:off x="6268520" y="3247980"/>
                <a:ext cx="30464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" name="Straight Connector 104"/>
              <p:cNvCxnSpPr/>
              <p:nvPr/>
            </p:nvCxnSpPr>
            <p:spPr>
              <a:xfrm>
                <a:off x="6268520" y="2696971"/>
                <a:ext cx="30464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0" name="TextBox 99"/>
            <p:cNvSpPr txBox="1"/>
            <p:nvPr/>
          </p:nvSpPr>
          <p:spPr>
            <a:xfrm>
              <a:off x="7979418" y="2627721"/>
              <a:ext cx="128240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10</a:t>
              </a:r>
            </a:p>
          </p:txBody>
        </p:sp>
      </p:grpSp>
      <p:grpSp>
        <p:nvGrpSpPr>
          <p:cNvPr id="1070097" name="Group 1070096"/>
          <p:cNvGrpSpPr/>
          <p:nvPr/>
        </p:nvGrpSpPr>
        <p:grpSpPr>
          <a:xfrm>
            <a:off x="7981007" y="3883901"/>
            <a:ext cx="1705947" cy="1759617"/>
            <a:chOff x="6087118" y="3883900"/>
            <a:chExt cx="1705947" cy="1759617"/>
          </a:xfrm>
        </p:grpSpPr>
        <p:sp>
          <p:nvSpPr>
            <p:cNvPr id="157" name="TextBox 156"/>
            <p:cNvSpPr txBox="1"/>
            <p:nvPr/>
          </p:nvSpPr>
          <p:spPr>
            <a:xfrm>
              <a:off x="6372860" y="3883900"/>
              <a:ext cx="1346328" cy="276999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lIns="91440" tIns="45720" rIns="91440" bIns="45720" rtlCol="0" anchor="b" anchorCtr="0">
              <a:spAutoFit/>
            </a:bodyPr>
            <a:lstStyle>
              <a:defPPr>
                <a:defRPr lang="en-US"/>
              </a:defPPr>
              <a:lvl1pPr algn="ctr">
                <a:defRPr sz="1200">
                  <a:solidFill>
                    <a:schemeClr val="accent1">
                      <a:lumMod val="60000"/>
                      <a:lumOff val="40000"/>
                    </a:schemeClr>
                  </a:solidFill>
                </a:defRPr>
              </a:lvl1pPr>
            </a:lstStyle>
            <a:p>
              <a:pPr>
                <a:defRPr/>
              </a:pPr>
              <a:r>
                <a:rPr lang="en-US" b="1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Public Distress</a:t>
              </a:r>
            </a:p>
          </p:txBody>
        </p:sp>
        <p:cxnSp>
          <p:nvCxnSpPr>
            <p:cNvPr id="142" name="Straight Connector 141"/>
            <p:cNvCxnSpPr/>
            <p:nvPr/>
          </p:nvCxnSpPr>
          <p:spPr>
            <a:xfrm>
              <a:off x="6298984" y="4345095"/>
              <a:ext cx="0" cy="1102017"/>
            </a:xfrm>
            <a:prstGeom prst="line">
              <a:avLst/>
            </a:prstGeom>
            <a:ln cap="flat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" name="TextBox 142"/>
            <p:cNvSpPr txBox="1"/>
            <p:nvPr/>
          </p:nvSpPr>
          <p:spPr>
            <a:xfrm>
              <a:off x="6087118" y="4275845"/>
              <a:ext cx="128240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10</a:t>
              </a:r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6151237" y="4496248"/>
              <a:ext cx="6412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</a:t>
              </a:r>
            </a:p>
          </p:txBody>
        </p:sp>
        <p:sp>
          <p:nvSpPr>
            <p:cNvPr id="145" name="TextBox 144"/>
            <p:cNvSpPr txBox="1"/>
            <p:nvPr/>
          </p:nvSpPr>
          <p:spPr>
            <a:xfrm>
              <a:off x="6151239" y="5157457"/>
              <a:ext cx="6412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6151239" y="5377862"/>
              <a:ext cx="6412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</a:t>
              </a:r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6462813" y="5505018"/>
              <a:ext cx="416782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Placebo</a:t>
              </a:r>
            </a:p>
          </p:txBody>
        </p:sp>
        <p:grpSp>
          <p:nvGrpSpPr>
            <p:cNvPr id="149" name="Group 148"/>
            <p:cNvGrpSpPr/>
            <p:nvPr/>
          </p:nvGrpSpPr>
          <p:grpSpPr>
            <a:xfrm>
              <a:off x="6618885" y="4952739"/>
              <a:ext cx="104639" cy="104639"/>
              <a:chOff x="6618885" y="2622797"/>
              <a:chExt cx="104639" cy="104639"/>
            </a:xfrm>
          </p:grpSpPr>
          <p:cxnSp>
            <p:nvCxnSpPr>
              <p:cNvPr id="168" name="Straight Connector 167"/>
              <p:cNvCxnSpPr/>
              <p:nvPr/>
            </p:nvCxnSpPr>
            <p:spPr>
              <a:xfrm>
                <a:off x="6618885" y="2622797"/>
                <a:ext cx="104639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/>
              <p:cNvCxnSpPr/>
              <p:nvPr/>
            </p:nvCxnSpPr>
            <p:spPr>
              <a:xfrm rot="5400000">
                <a:off x="6618885" y="2675117"/>
                <a:ext cx="104639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0" name="TextBox 149"/>
            <p:cNvSpPr txBox="1"/>
            <p:nvPr/>
          </p:nvSpPr>
          <p:spPr>
            <a:xfrm>
              <a:off x="7047218" y="5505018"/>
              <a:ext cx="72616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kern="0" dirty="0">
                  <a:solidFill>
                    <a:schemeClr val="accent5"/>
                  </a:solidFill>
                </a:rPr>
                <a:t>CONTRAVE®</a:t>
              </a:r>
              <a:endParaRPr lang="en-US" sz="900" dirty="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51" name="Group 150"/>
            <p:cNvGrpSpPr/>
            <p:nvPr/>
          </p:nvGrpSpPr>
          <p:grpSpPr>
            <a:xfrm>
              <a:off x="7357978" y="4802410"/>
              <a:ext cx="104639" cy="104639"/>
              <a:chOff x="7357978" y="2360073"/>
              <a:chExt cx="104639" cy="104639"/>
            </a:xfrm>
          </p:grpSpPr>
          <p:cxnSp>
            <p:nvCxnSpPr>
              <p:cNvPr id="166" name="Straight Connector 165"/>
              <p:cNvCxnSpPr/>
              <p:nvPr/>
            </p:nvCxnSpPr>
            <p:spPr>
              <a:xfrm>
                <a:off x="7357978" y="2360073"/>
                <a:ext cx="104639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/>
              <p:cNvCxnSpPr/>
              <p:nvPr/>
            </p:nvCxnSpPr>
            <p:spPr>
              <a:xfrm rot="5400000">
                <a:off x="7357978" y="2412393"/>
                <a:ext cx="104639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2" name="Rectangle 151"/>
            <p:cNvSpPr/>
            <p:nvPr/>
          </p:nvSpPr>
          <p:spPr>
            <a:xfrm>
              <a:off x="6504312" y="4998720"/>
              <a:ext cx="333784" cy="448392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85000"/>
                  </a:schemeClr>
                </a:gs>
                <a:gs pos="100000">
                  <a:schemeClr val="accent3"/>
                </a:gs>
              </a:gsLst>
              <a:lin ang="162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3" name="Rectangle 152"/>
            <p:cNvSpPr/>
            <p:nvPr/>
          </p:nvSpPr>
          <p:spPr>
            <a:xfrm>
              <a:off x="7243406" y="4828540"/>
              <a:ext cx="333784" cy="61857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6591053" y="5036168"/>
              <a:ext cx="160300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4.2</a:t>
              </a: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7330148" y="4875877"/>
              <a:ext cx="160300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5.7</a:t>
              </a: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7342972" y="4653131"/>
              <a:ext cx="134652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***</a:t>
              </a:r>
            </a:p>
          </p:txBody>
        </p:sp>
        <p:cxnSp>
          <p:nvCxnSpPr>
            <p:cNvPr id="158" name="Straight Connector 157"/>
            <p:cNvCxnSpPr/>
            <p:nvPr/>
          </p:nvCxnSpPr>
          <p:spPr>
            <a:xfrm>
              <a:off x="6298984" y="5447112"/>
              <a:ext cx="1494081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/>
            <p:cNvCxnSpPr/>
            <p:nvPr/>
          </p:nvCxnSpPr>
          <p:spPr>
            <a:xfrm>
              <a:off x="6253265" y="4345095"/>
              <a:ext cx="45719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/>
            <p:cNvCxnSpPr/>
            <p:nvPr/>
          </p:nvCxnSpPr>
          <p:spPr>
            <a:xfrm>
              <a:off x="6253265" y="4565498"/>
              <a:ext cx="45719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/>
            <p:cNvCxnSpPr/>
            <p:nvPr/>
          </p:nvCxnSpPr>
          <p:spPr>
            <a:xfrm>
              <a:off x="6253265" y="5226707"/>
              <a:ext cx="45719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/>
            <p:cNvCxnSpPr/>
            <p:nvPr/>
          </p:nvCxnSpPr>
          <p:spPr>
            <a:xfrm>
              <a:off x="6253265" y="5447112"/>
              <a:ext cx="45719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/>
            <p:cNvCxnSpPr/>
            <p:nvPr/>
          </p:nvCxnSpPr>
          <p:spPr>
            <a:xfrm>
              <a:off x="6253265" y="5006304"/>
              <a:ext cx="45719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" name="TextBox 159"/>
            <p:cNvSpPr txBox="1"/>
            <p:nvPr/>
          </p:nvSpPr>
          <p:spPr>
            <a:xfrm>
              <a:off x="6151237" y="4937054"/>
              <a:ext cx="6412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</a:t>
              </a:r>
            </a:p>
          </p:txBody>
        </p:sp>
        <p:sp>
          <p:nvSpPr>
            <p:cNvPr id="197" name="TextBox 196"/>
            <p:cNvSpPr txBox="1"/>
            <p:nvPr/>
          </p:nvSpPr>
          <p:spPr>
            <a:xfrm>
              <a:off x="6151237" y="4716651"/>
              <a:ext cx="6412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</a:t>
              </a:r>
            </a:p>
          </p:txBody>
        </p:sp>
        <p:cxnSp>
          <p:nvCxnSpPr>
            <p:cNvPr id="198" name="Straight Connector 197"/>
            <p:cNvCxnSpPr/>
            <p:nvPr/>
          </p:nvCxnSpPr>
          <p:spPr>
            <a:xfrm>
              <a:off x="6253265" y="4785901"/>
              <a:ext cx="45719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70098" name="Group 1070097"/>
          <p:cNvGrpSpPr/>
          <p:nvPr/>
        </p:nvGrpSpPr>
        <p:grpSpPr>
          <a:xfrm>
            <a:off x="9873307" y="3883901"/>
            <a:ext cx="1705947" cy="1759617"/>
            <a:chOff x="7979418" y="3883900"/>
            <a:chExt cx="1705947" cy="1759617"/>
          </a:xfrm>
        </p:grpSpPr>
        <p:sp>
          <p:nvSpPr>
            <p:cNvPr id="188" name="TextBox 187"/>
            <p:cNvSpPr txBox="1"/>
            <p:nvPr/>
          </p:nvSpPr>
          <p:spPr>
            <a:xfrm>
              <a:off x="8265160" y="3883900"/>
              <a:ext cx="1346328" cy="276999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lIns="91440" tIns="45720" rIns="91440" bIns="45720" rtlCol="0" anchor="b" anchorCtr="0">
              <a:spAutoFit/>
            </a:bodyPr>
            <a:lstStyle>
              <a:defPPr>
                <a:defRPr lang="en-US"/>
              </a:defPPr>
              <a:lvl1pPr algn="ctr">
                <a:defRPr sz="1200">
                  <a:solidFill>
                    <a:schemeClr val="accent1">
                      <a:lumMod val="60000"/>
                      <a:lumOff val="40000"/>
                    </a:schemeClr>
                  </a:solidFill>
                </a:defRPr>
              </a:lvl1pPr>
            </a:lstStyle>
            <a:p>
              <a:pPr>
                <a:defRPr/>
              </a:pPr>
              <a:r>
                <a:rPr lang="en-US" b="1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Work</a:t>
              </a:r>
            </a:p>
          </p:txBody>
        </p:sp>
        <p:cxnSp>
          <p:nvCxnSpPr>
            <p:cNvPr id="170" name="Straight Connector 169"/>
            <p:cNvCxnSpPr/>
            <p:nvPr/>
          </p:nvCxnSpPr>
          <p:spPr>
            <a:xfrm>
              <a:off x="8191284" y="4345095"/>
              <a:ext cx="0" cy="1102017"/>
            </a:xfrm>
            <a:prstGeom prst="line">
              <a:avLst/>
            </a:prstGeom>
            <a:ln cap="flat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Box 170"/>
            <p:cNvSpPr txBox="1"/>
            <p:nvPr/>
          </p:nvSpPr>
          <p:spPr>
            <a:xfrm>
              <a:off x="7979418" y="4275845"/>
              <a:ext cx="128240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10</a:t>
              </a: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8043537" y="4716651"/>
              <a:ext cx="6412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</a:t>
              </a: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8043539" y="5157457"/>
              <a:ext cx="6412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8043539" y="5377862"/>
              <a:ext cx="6412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</a:t>
              </a: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8355113" y="5505018"/>
              <a:ext cx="416782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Placebo</a:t>
              </a:r>
            </a:p>
          </p:txBody>
        </p:sp>
        <p:grpSp>
          <p:nvGrpSpPr>
            <p:cNvPr id="176" name="Group 175"/>
            <p:cNvGrpSpPr/>
            <p:nvPr/>
          </p:nvGrpSpPr>
          <p:grpSpPr>
            <a:xfrm>
              <a:off x="8511185" y="4872094"/>
              <a:ext cx="104639" cy="104639"/>
              <a:chOff x="6618885" y="2622797"/>
              <a:chExt cx="104639" cy="104639"/>
            </a:xfrm>
          </p:grpSpPr>
          <p:cxnSp>
            <p:nvCxnSpPr>
              <p:cNvPr id="177" name="Straight Connector 176"/>
              <p:cNvCxnSpPr/>
              <p:nvPr/>
            </p:nvCxnSpPr>
            <p:spPr>
              <a:xfrm>
                <a:off x="6618885" y="2622797"/>
                <a:ext cx="104639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/>
              <p:cNvCxnSpPr/>
              <p:nvPr/>
            </p:nvCxnSpPr>
            <p:spPr>
              <a:xfrm rot="5400000">
                <a:off x="6618885" y="2675117"/>
                <a:ext cx="104639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9" name="TextBox 178"/>
            <p:cNvSpPr txBox="1"/>
            <p:nvPr/>
          </p:nvSpPr>
          <p:spPr>
            <a:xfrm>
              <a:off x="8939518" y="5505018"/>
              <a:ext cx="72616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kern="0" dirty="0">
                  <a:solidFill>
                    <a:schemeClr val="accent5"/>
                  </a:solidFill>
                </a:rPr>
                <a:t>CONTRAVE®</a:t>
              </a:r>
              <a:endParaRPr lang="en-US" sz="900" dirty="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80" name="Group 179"/>
            <p:cNvGrpSpPr/>
            <p:nvPr/>
          </p:nvGrpSpPr>
          <p:grpSpPr>
            <a:xfrm>
              <a:off x="9250278" y="4743355"/>
              <a:ext cx="104639" cy="104639"/>
              <a:chOff x="7357978" y="2360073"/>
              <a:chExt cx="104639" cy="104639"/>
            </a:xfrm>
          </p:grpSpPr>
          <p:cxnSp>
            <p:nvCxnSpPr>
              <p:cNvPr id="181" name="Straight Connector 180"/>
              <p:cNvCxnSpPr/>
              <p:nvPr/>
            </p:nvCxnSpPr>
            <p:spPr>
              <a:xfrm>
                <a:off x="7357978" y="2360073"/>
                <a:ext cx="104639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" name="Straight Connector 181"/>
              <p:cNvCxnSpPr/>
              <p:nvPr/>
            </p:nvCxnSpPr>
            <p:spPr>
              <a:xfrm rot="5400000">
                <a:off x="7357978" y="2412393"/>
                <a:ext cx="104639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3" name="Rectangle 182"/>
            <p:cNvSpPr/>
            <p:nvPr/>
          </p:nvSpPr>
          <p:spPr>
            <a:xfrm>
              <a:off x="8396612" y="4912360"/>
              <a:ext cx="333784" cy="534752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85000"/>
                  </a:schemeClr>
                </a:gs>
                <a:gs pos="100000">
                  <a:schemeClr val="accent3"/>
                </a:gs>
              </a:gsLst>
              <a:lin ang="162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4" name="Rectangle 183"/>
            <p:cNvSpPr/>
            <p:nvPr/>
          </p:nvSpPr>
          <p:spPr>
            <a:xfrm>
              <a:off x="9135706" y="4782819"/>
              <a:ext cx="333784" cy="66429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8483353" y="4969493"/>
              <a:ext cx="160300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5.0</a:t>
              </a: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9222448" y="4838412"/>
              <a:ext cx="160300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6.2</a:t>
              </a: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9257714" y="4579471"/>
              <a:ext cx="89768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**</a:t>
              </a:r>
            </a:p>
          </p:txBody>
        </p:sp>
        <p:cxnSp>
          <p:nvCxnSpPr>
            <p:cNvPr id="189" name="Straight Connector 188"/>
            <p:cNvCxnSpPr/>
            <p:nvPr/>
          </p:nvCxnSpPr>
          <p:spPr>
            <a:xfrm>
              <a:off x="8191284" y="5447112"/>
              <a:ext cx="1494081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/>
            <p:cNvCxnSpPr/>
            <p:nvPr/>
          </p:nvCxnSpPr>
          <p:spPr>
            <a:xfrm>
              <a:off x="8145565" y="4345095"/>
              <a:ext cx="45719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/>
            <p:cNvCxnSpPr/>
            <p:nvPr/>
          </p:nvCxnSpPr>
          <p:spPr>
            <a:xfrm>
              <a:off x="8145565" y="4785901"/>
              <a:ext cx="45719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/>
            <p:cNvCxnSpPr/>
            <p:nvPr/>
          </p:nvCxnSpPr>
          <p:spPr>
            <a:xfrm>
              <a:off x="8145565" y="5226707"/>
              <a:ext cx="45719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/>
            <p:cNvCxnSpPr/>
            <p:nvPr/>
          </p:nvCxnSpPr>
          <p:spPr>
            <a:xfrm>
              <a:off x="8145565" y="5447112"/>
              <a:ext cx="45719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/>
            <p:cNvCxnSpPr/>
            <p:nvPr/>
          </p:nvCxnSpPr>
          <p:spPr>
            <a:xfrm>
              <a:off x="8145565" y="5006304"/>
              <a:ext cx="45719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6" name="TextBox 195"/>
            <p:cNvSpPr txBox="1"/>
            <p:nvPr/>
          </p:nvSpPr>
          <p:spPr>
            <a:xfrm>
              <a:off x="8043537" y="4937054"/>
              <a:ext cx="6412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</a:t>
              </a: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8043537" y="4496248"/>
              <a:ext cx="6412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</a:t>
              </a:r>
            </a:p>
          </p:txBody>
        </p:sp>
        <p:cxnSp>
          <p:nvCxnSpPr>
            <p:cNvPr id="207" name="Straight Connector 206"/>
            <p:cNvCxnSpPr/>
            <p:nvPr/>
          </p:nvCxnSpPr>
          <p:spPr>
            <a:xfrm>
              <a:off x="8145565" y="4565498"/>
              <a:ext cx="45719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70100" name="Group 1070099"/>
          <p:cNvGrpSpPr/>
          <p:nvPr/>
        </p:nvGrpSpPr>
        <p:grpSpPr>
          <a:xfrm>
            <a:off x="5817116" y="3883901"/>
            <a:ext cx="1977538" cy="1759617"/>
            <a:chOff x="5815527" y="3883900"/>
            <a:chExt cx="1977538" cy="1759617"/>
          </a:xfrm>
        </p:grpSpPr>
        <p:sp>
          <p:nvSpPr>
            <p:cNvPr id="223" name="TextBox 222"/>
            <p:cNvSpPr txBox="1"/>
            <p:nvPr/>
          </p:nvSpPr>
          <p:spPr>
            <a:xfrm>
              <a:off x="6372860" y="3883900"/>
              <a:ext cx="1346328" cy="276999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lIns="91440" tIns="45720" rIns="91440" bIns="45720" rtlCol="0" anchor="b" anchorCtr="0">
              <a:spAutoFit/>
            </a:bodyPr>
            <a:lstStyle>
              <a:defPPr>
                <a:defRPr lang="en-US"/>
              </a:defPPr>
              <a:lvl1pPr algn="ctr">
                <a:defRPr sz="1200">
                  <a:solidFill>
                    <a:schemeClr val="accent1">
                      <a:lumMod val="60000"/>
                      <a:lumOff val="40000"/>
                    </a:schemeClr>
                  </a:solidFill>
                </a:defRPr>
              </a:lvl1pPr>
            </a:lstStyle>
            <a:p>
              <a:pPr>
                <a:defRPr/>
              </a:pPr>
              <a:r>
                <a:rPr lang="en-US" b="1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Sexual Life</a:t>
              </a:r>
            </a:p>
          </p:txBody>
        </p:sp>
        <p:cxnSp>
          <p:nvCxnSpPr>
            <p:cNvPr id="224" name="Straight Connector 223"/>
            <p:cNvCxnSpPr/>
            <p:nvPr/>
          </p:nvCxnSpPr>
          <p:spPr>
            <a:xfrm>
              <a:off x="6298984" y="4345095"/>
              <a:ext cx="0" cy="1102017"/>
            </a:xfrm>
            <a:prstGeom prst="line">
              <a:avLst/>
            </a:prstGeom>
            <a:ln cap="flat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TextBox 224"/>
            <p:cNvSpPr txBox="1"/>
            <p:nvPr/>
          </p:nvSpPr>
          <p:spPr>
            <a:xfrm>
              <a:off x="6087118" y="4275845"/>
              <a:ext cx="128240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10</a:t>
              </a:r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6151237" y="4496248"/>
              <a:ext cx="6412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</a:t>
              </a: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6151239" y="5157457"/>
              <a:ext cx="6412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6151239" y="5377862"/>
              <a:ext cx="6412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</a:t>
              </a: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6462813" y="5505018"/>
              <a:ext cx="416782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Placebo</a:t>
              </a:r>
            </a:p>
          </p:txBody>
        </p:sp>
        <p:grpSp>
          <p:nvGrpSpPr>
            <p:cNvPr id="230" name="Group 229"/>
            <p:cNvGrpSpPr/>
            <p:nvPr/>
          </p:nvGrpSpPr>
          <p:grpSpPr>
            <a:xfrm>
              <a:off x="6618885" y="4667624"/>
              <a:ext cx="104639" cy="104639"/>
              <a:chOff x="6618885" y="2622797"/>
              <a:chExt cx="104639" cy="104639"/>
            </a:xfrm>
          </p:grpSpPr>
          <p:cxnSp>
            <p:nvCxnSpPr>
              <p:cNvPr id="249" name="Straight Connector 248"/>
              <p:cNvCxnSpPr/>
              <p:nvPr/>
            </p:nvCxnSpPr>
            <p:spPr>
              <a:xfrm>
                <a:off x="6618885" y="2622797"/>
                <a:ext cx="104639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/>
              <p:cNvCxnSpPr/>
              <p:nvPr/>
            </p:nvCxnSpPr>
            <p:spPr>
              <a:xfrm rot="5400000">
                <a:off x="6618885" y="2675117"/>
                <a:ext cx="104639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1" name="TextBox 230"/>
            <p:cNvSpPr txBox="1"/>
            <p:nvPr/>
          </p:nvSpPr>
          <p:spPr>
            <a:xfrm>
              <a:off x="7047218" y="5505018"/>
              <a:ext cx="72616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kern="0" dirty="0">
                  <a:solidFill>
                    <a:schemeClr val="accent5"/>
                  </a:solidFill>
                </a:rPr>
                <a:t>CONTRAVE®</a:t>
              </a:r>
              <a:endParaRPr lang="en-US" sz="900" dirty="0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232" name="Group 231"/>
            <p:cNvGrpSpPr/>
            <p:nvPr/>
          </p:nvGrpSpPr>
          <p:grpSpPr>
            <a:xfrm>
              <a:off x="7357978" y="4389660"/>
              <a:ext cx="104639" cy="104639"/>
              <a:chOff x="7357978" y="2360073"/>
              <a:chExt cx="104639" cy="104639"/>
            </a:xfrm>
          </p:grpSpPr>
          <p:cxnSp>
            <p:nvCxnSpPr>
              <p:cNvPr id="247" name="Straight Connector 246"/>
              <p:cNvCxnSpPr/>
              <p:nvPr/>
            </p:nvCxnSpPr>
            <p:spPr>
              <a:xfrm>
                <a:off x="7357978" y="2360073"/>
                <a:ext cx="104639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/>
              <p:cNvCxnSpPr/>
              <p:nvPr/>
            </p:nvCxnSpPr>
            <p:spPr>
              <a:xfrm rot="5400000">
                <a:off x="7357978" y="2412393"/>
                <a:ext cx="104639" cy="0"/>
              </a:xfrm>
              <a:prstGeom prst="line">
                <a:avLst/>
              </a:prstGeom>
              <a:ln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3" name="Rectangle 232"/>
            <p:cNvSpPr/>
            <p:nvPr/>
          </p:nvSpPr>
          <p:spPr>
            <a:xfrm>
              <a:off x="6504312" y="4725163"/>
              <a:ext cx="333784" cy="72195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85000"/>
                  </a:schemeClr>
                </a:gs>
                <a:gs pos="100000">
                  <a:schemeClr val="accent3"/>
                </a:gs>
              </a:gsLst>
              <a:lin ang="162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4" name="Rectangle 233"/>
            <p:cNvSpPr/>
            <p:nvPr/>
          </p:nvSpPr>
          <p:spPr>
            <a:xfrm>
              <a:off x="7243406" y="4437507"/>
              <a:ext cx="333784" cy="100960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6591053" y="4780898"/>
              <a:ext cx="160300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6.6</a:t>
              </a:r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7330148" y="4490432"/>
              <a:ext cx="160300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9.2</a:t>
              </a:r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7342972" y="4240381"/>
              <a:ext cx="134652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***</a:t>
              </a:r>
            </a:p>
          </p:txBody>
        </p:sp>
        <p:cxnSp>
          <p:nvCxnSpPr>
            <p:cNvPr id="238" name="Straight Connector 237"/>
            <p:cNvCxnSpPr/>
            <p:nvPr/>
          </p:nvCxnSpPr>
          <p:spPr>
            <a:xfrm>
              <a:off x="6298984" y="5447112"/>
              <a:ext cx="1494081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Straight Connector 238"/>
            <p:cNvCxnSpPr/>
            <p:nvPr/>
          </p:nvCxnSpPr>
          <p:spPr>
            <a:xfrm>
              <a:off x="6253265" y="4345095"/>
              <a:ext cx="45719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/>
            <p:cNvCxnSpPr/>
            <p:nvPr/>
          </p:nvCxnSpPr>
          <p:spPr>
            <a:xfrm>
              <a:off x="6253265" y="4565498"/>
              <a:ext cx="45719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/>
            <p:cNvCxnSpPr/>
            <p:nvPr/>
          </p:nvCxnSpPr>
          <p:spPr>
            <a:xfrm>
              <a:off x="6253265" y="5226707"/>
              <a:ext cx="45719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Straight Connector 241"/>
            <p:cNvCxnSpPr/>
            <p:nvPr/>
          </p:nvCxnSpPr>
          <p:spPr>
            <a:xfrm>
              <a:off x="6253265" y="5447112"/>
              <a:ext cx="45719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/>
            <p:cNvCxnSpPr/>
            <p:nvPr/>
          </p:nvCxnSpPr>
          <p:spPr>
            <a:xfrm>
              <a:off x="6253265" y="5006304"/>
              <a:ext cx="45719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4" name="TextBox 243"/>
            <p:cNvSpPr txBox="1"/>
            <p:nvPr/>
          </p:nvSpPr>
          <p:spPr>
            <a:xfrm>
              <a:off x="6151237" y="4937054"/>
              <a:ext cx="6412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</a:t>
              </a:r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6151237" y="4716651"/>
              <a:ext cx="64121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900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</a:t>
              </a:r>
            </a:p>
          </p:txBody>
        </p:sp>
        <p:cxnSp>
          <p:nvCxnSpPr>
            <p:cNvPr id="246" name="Straight Connector 245"/>
            <p:cNvCxnSpPr/>
            <p:nvPr/>
          </p:nvCxnSpPr>
          <p:spPr>
            <a:xfrm>
              <a:off x="6253265" y="4785901"/>
              <a:ext cx="45719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1" name="TextBox 250"/>
            <p:cNvSpPr txBox="1"/>
            <p:nvPr/>
          </p:nvSpPr>
          <p:spPr>
            <a:xfrm rot="16200000">
              <a:off x="5339755" y="4826853"/>
              <a:ext cx="1090043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b" anchorCtr="0">
              <a:spAutoFit/>
            </a:bodyPr>
            <a:lstStyle/>
            <a:p>
              <a:pPr algn="ctr">
                <a:defRPr/>
              </a:pPr>
              <a:r>
                <a:rPr lang="en-US" sz="900" b="1" dirty="0">
                  <a:solidFill>
                    <a:schemeClr val="accent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∆ IWQOL-Lite Score</a:t>
              </a:r>
            </a:p>
          </p:txBody>
        </p:sp>
      </p:grpSp>
      <p:sp>
        <p:nvSpPr>
          <p:cNvPr id="199" name="Footer Placeholder 2"/>
          <p:cNvSpPr txBox="1">
            <a:spLocks/>
          </p:cNvSpPr>
          <p:nvPr/>
        </p:nvSpPr>
        <p:spPr>
          <a:xfrm>
            <a:off x="304800" y="6428194"/>
            <a:ext cx="10618738" cy="41314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3038" indent="-173038">
              <a:spcBef>
                <a:spcPts val="300"/>
              </a:spcBef>
              <a:defRPr/>
            </a:pPr>
            <a:r>
              <a:rPr lang="fr-FR" sz="1000" dirty="0" err="1"/>
              <a:t>Kolotkin</a:t>
            </a:r>
            <a:r>
              <a:rPr lang="fr-FR" sz="1000" dirty="0"/>
              <a:t> RL et al. </a:t>
            </a:r>
            <a:r>
              <a:rPr lang="fr-FR" sz="1000" i="1" dirty="0"/>
              <a:t>Clin </a:t>
            </a:r>
            <a:r>
              <a:rPr lang="fr-FR" sz="1000" i="1" dirty="0" err="1"/>
              <a:t>Obes</a:t>
            </a:r>
            <a:r>
              <a:rPr lang="fr-FR" sz="1000" dirty="0"/>
              <a:t>. 2015;5:237-244. </a:t>
            </a:r>
          </a:p>
        </p:txBody>
      </p:sp>
      <p:sp>
        <p:nvSpPr>
          <p:cNvPr id="200" name="TextBox 199"/>
          <p:cNvSpPr txBox="1"/>
          <p:nvPr/>
        </p:nvSpPr>
        <p:spPr bwMode="auto">
          <a:xfrm>
            <a:off x="304800" y="5964348"/>
            <a:ext cx="11582400" cy="3602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0" rIns="0" bIns="0" rtlCol="0" anchor="b">
            <a:noAutofit/>
          </a:bodyPr>
          <a:lstStyle/>
          <a:p>
            <a:pPr marL="173038" indent="-173038">
              <a:spcBef>
                <a:spcPts val="300"/>
              </a:spcBef>
              <a:defRPr/>
            </a:pPr>
            <a:r>
              <a:rPr lang="fr-FR" sz="1000" baseline="30000" dirty="0">
                <a:latin typeface="Arial" panose="020B0604020202020204" pitchFamily="34" charset="0"/>
                <a:cs typeface="Arial" panose="020B0604020202020204" pitchFamily="34" charset="0"/>
              </a:rPr>
              <a:t>**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P&lt;0.01 vs. Placebo. </a:t>
            </a:r>
            <a:r>
              <a:rPr lang="fr-FR" sz="1000" baseline="30000" dirty="0">
                <a:latin typeface="Arial" panose="020B0604020202020204" pitchFamily="34" charset="0"/>
                <a:cs typeface="Arial" panose="020B0604020202020204" pitchFamily="34" charset="0"/>
              </a:rPr>
              <a:t>***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P&lt;0.001 vs. placebo.</a:t>
            </a:r>
          </a:p>
          <a:p>
            <a:pPr marL="173038" indent="-173038">
              <a:spcBef>
                <a:spcPts val="300"/>
              </a:spcBef>
              <a:defRPr/>
            </a:pPr>
            <a:r>
              <a:rPr lang="fr-FR" sz="1000" dirty="0" err="1">
                <a:latin typeface="Arial" panose="020B0604020202020204" pitchFamily="34" charset="0"/>
                <a:cs typeface="Arial" panose="020B0604020202020204" pitchFamily="34" charset="0"/>
              </a:rPr>
              <a:t>Modified</a:t>
            </a:r>
            <a:r>
              <a:rPr lang="fr-FR" sz="1000" dirty="0">
                <a:latin typeface="Arial" panose="020B0604020202020204" pitchFamily="34" charset="0"/>
                <a:cs typeface="Arial" panose="020B0604020202020204" pitchFamily="34" charset="0"/>
              </a:rPr>
              <a:t> ITT-LOCF population.</a:t>
            </a:r>
          </a:p>
        </p:txBody>
      </p:sp>
      <p:sp>
        <p:nvSpPr>
          <p:cNvPr id="201" name="Content Placeholder 9"/>
          <p:cNvSpPr txBox="1">
            <a:spLocks/>
          </p:cNvSpPr>
          <p:nvPr/>
        </p:nvSpPr>
        <p:spPr>
          <a:xfrm>
            <a:off x="611031" y="1542325"/>
            <a:ext cx="2961067" cy="400110"/>
          </a:xfrm>
          <a:prstGeom prst="rect">
            <a:avLst/>
          </a:prstGeom>
        </p:spPr>
        <p:txBody>
          <a:bodyPr wrap="none">
            <a:spAutoFit/>
          </a:bodyPr>
          <a:lstStyle>
            <a:lvl1pPr marL="342900" indent="-342900" algn="l" defTabSz="914400" rtl="0" eaLnBrk="1" latinLnBrk="0" hangingPunct="1">
              <a:spcBef>
                <a:spcPts val="1200"/>
              </a:spcBef>
              <a:buClr>
                <a:schemeClr val="accent2"/>
              </a:buClr>
              <a:buFont typeface="Wingdings" panose="05000000000000000000" pitchFamily="2" charset="2"/>
              <a:buChar char="§"/>
              <a:defRPr lang="en-US" sz="2400" kern="1200" dirty="0" smtClean="0">
                <a:solidFill>
                  <a:srgbClr val="FFFFFF"/>
                </a:solidFill>
                <a:latin typeface="Tahoma"/>
                <a:ea typeface="+mn-ea"/>
                <a:cs typeface="Tahoma"/>
              </a:defRPr>
            </a:lvl1pPr>
            <a:lvl2pPr marL="742950" indent="-285750" algn="l" defTabSz="914400" rtl="0" eaLnBrk="1" latinLnBrk="0" hangingPunct="1">
              <a:spcBef>
                <a:spcPts val="1200"/>
              </a:spcBef>
              <a:buClr>
                <a:schemeClr val="accent2"/>
              </a:buClr>
              <a:buFont typeface="Arial" panose="020B0604020202020204" pitchFamily="34" charset="0"/>
              <a:buChar char="–"/>
              <a:defRPr lang="en-US" sz="2000" kern="1200" dirty="0" smtClean="0">
                <a:solidFill>
                  <a:srgbClr val="FFFFFF"/>
                </a:solidFill>
                <a:latin typeface="Tahoma"/>
                <a:ea typeface="+mn-ea"/>
                <a:cs typeface="Tahoma"/>
              </a:defRPr>
            </a:lvl2pPr>
            <a:lvl3pPr marL="1143000" indent="-228600" algn="l" defTabSz="914400" rtl="0" eaLnBrk="1" latinLnBrk="0" hangingPunct="1">
              <a:spcBef>
                <a:spcPts val="12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lang="en-US" sz="1800" kern="1200" dirty="0" smtClean="0">
                <a:solidFill>
                  <a:srgbClr val="FFFFFF"/>
                </a:solidFill>
                <a:latin typeface="Tahoma"/>
                <a:ea typeface="+mn-ea"/>
                <a:cs typeface="Tahoma"/>
              </a:defRPr>
            </a:lvl3pPr>
            <a:lvl4pPr marL="1600200" indent="-228600" algn="l" defTabSz="914400" rtl="0" eaLnBrk="1" latinLnBrk="0" hangingPunct="1">
              <a:spcBef>
                <a:spcPts val="1200"/>
              </a:spcBef>
              <a:buClr>
                <a:schemeClr val="accent2"/>
              </a:buClr>
              <a:buFont typeface="Arial" panose="020B0604020202020204" pitchFamily="34" charset="0"/>
              <a:buChar char="–"/>
              <a:defRPr lang="en-US" sz="1800" kern="1200" dirty="0" smtClean="0">
                <a:solidFill>
                  <a:srgbClr val="FFFFFF"/>
                </a:solidFill>
                <a:latin typeface="Tahoma"/>
                <a:ea typeface="+mn-ea"/>
                <a:cs typeface="Tahoma"/>
              </a:defRPr>
            </a:lvl4pPr>
            <a:lvl5pPr marL="2057400" indent="-228600" algn="l" defTabSz="914400" rtl="0" eaLnBrk="1" latinLnBrk="0" hangingPunct="1">
              <a:spcBef>
                <a:spcPts val="1200"/>
              </a:spcBef>
              <a:buClr>
                <a:schemeClr val="accent2"/>
              </a:buClr>
              <a:buFont typeface="Arial" panose="020B0604020202020204" pitchFamily="34" charset="0"/>
              <a:buChar char="»"/>
              <a:defRPr lang="en-US" sz="1800" kern="1200" dirty="0">
                <a:solidFill>
                  <a:srgbClr val="FFFFFF"/>
                </a:solidFill>
                <a:latin typeface="Tahoma"/>
                <a:ea typeface="+mn-ea"/>
                <a:cs typeface="Tahoma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Clr>
                <a:srgbClr val="DCB408"/>
              </a:buClr>
              <a:buNone/>
              <a:defRPr/>
            </a:pPr>
            <a:r>
              <a:rPr lang="en-US" sz="2000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Phase 3 Integrated Data</a:t>
            </a:r>
          </a:p>
        </p:txBody>
      </p:sp>
    </p:spTree>
    <p:extLst>
      <p:ext uri="{BB962C8B-B14F-4D97-AF65-F5344CB8AC3E}">
        <p14:creationId xmlns:p14="http://schemas.microsoft.com/office/powerpoint/2010/main" val="8256760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spAutoFit/>
          </a:bodyPr>
          <a:lstStyle/>
          <a:p>
            <a:r>
              <a:rPr lang="en-US" sz="1800" dirty="0"/>
              <a:t>Validated questionnaire that assesses (over last 7 days):</a:t>
            </a:r>
          </a:p>
          <a:p>
            <a:pPr lvl="1"/>
            <a:r>
              <a:rPr lang="en-US" sz="1600" dirty="0"/>
              <a:t>Hunger and fullness</a:t>
            </a:r>
          </a:p>
          <a:p>
            <a:pPr lvl="1"/>
            <a:r>
              <a:rPr lang="en-US" sz="1600" dirty="0"/>
              <a:t>Various aspects of mood</a:t>
            </a:r>
          </a:p>
          <a:p>
            <a:pPr lvl="1"/>
            <a:r>
              <a:rPr lang="en-US" sz="1600" dirty="0"/>
              <a:t>Type, intensity and frequency of food cravings</a:t>
            </a:r>
          </a:p>
          <a:p>
            <a:r>
              <a:rPr lang="en-US" sz="1800" dirty="0"/>
              <a:t>21 questions in total</a:t>
            </a:r>
          </a:p>
          <a:p>
            <a:pPr lvl="1"/>
            <a:r>
              <a:rPr lang="en-US" sz="1400" dirty="0"/>
              <a:t>20 scored on a 100mm Visual Analog Scale</a:t>
            </a:r>
          </a:p>
          <a:p>
            <a:pPr lvl="1"/>
            <a:r>
              <a:rPr lang="en-US" sz="1400" dirty="0"/>
              <a:t>1 free response question “Which one food makes it most difficult for you to control eating?“</a:t>
            </a:r>
          </a:p>
          <a:p>
            <a:r>
              <a:rPr lang="en-US" sz="1800" dirty="0"/>
              <a:t>Administered in all 4 COR Studies</a:t>
            </a:r>
          </a:p>
          <a:p>
            <a:pPr lvl="1"/>
            <a:r>
              <a:rPr lang="en-US" sz="1600" dirty="0"/>
              <a:t>Assessed at baseline and weeks 8, 16, 28, 56</a:t>
            </a:r>
          </a:p>
          <a:p>
            <a:r>
              <a:rPr lang="en-US" sz="1800" dirty="0"/>
              <a:t>Question 19 (</a:t>
            </a:r>
            <a:r>
              <a:rPr lang="en-US" sz="1800" dirty="0" err="1"/>
              <a:t>CoEQ</a:t>
            </a:r>
            <a:r>
              <a:rPr lang="en-US" sz="1800" dirty="0"/>
              <a:t> #19) was pre-specified secondary endpoint in 3 of the 4 COR studies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CB0C17B-9466-DC4D-9990-974487483D14}" type="slidenum">
              <a:rPr lang="en-US"/>
              <a:pPr>
                <a:defRPr/>
              </a:pPr>
              <a:t>28</a:t>
            </a:fld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0" dirty="0"/>
              <a:t>Control Of Eating Questionnaire (</a:t>
            </a:r>
            <a:r>
              <a:rPr lang="en-US" b="0" dirty="0" err="1"/>
              <a:t>CoEQ</a:t>
            </a:r>
            <a:r>
              <a:rPr lang="en-US" b="0" dirty="0"/>
              <a:t>)</a:t>
            </a:r>
          </a:p>
        </p:txBody>
      </p:sp>
      <p:sp>
        <p:nvSpPr>
          <p:cNvPr id="6" name="Footer Placeholder 2"/>
          <p:cNvSpPr txBox="1">
            <a:spLocks/>
          </p:cNvSpPr>
          <p:nvPr/>
        </p:nvSpPr>
        <p:spPr>
          <a:xfrm>
            <a:off x="346364" y="6428194"/>
            <a:ext cx="10618738" cy="41314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300"/>
              </a:spcBef>
              <a:defRPr/>
            </a:pPr>
            <a:r>
              <a:rPr lang="en-US" sz="1000" dirty="0">
                <a:solidFill>
                  <a:srgbClr val="FFFFFF"/>
                </a:solidFill>
                <a:latin typeface="+mj-lt"/>
              </a:rPr>
              <a:t>Dalton M et al. </a:t>
            </a:r>
            <a:r>
              <a:rPr lang="en-US" sz="1000" i="1" dirty="0">
                <a:solidFill>
                  <a:srgbClr val="FFFFFF"/>
                </a:solidFill>
                <a:latin typeface="+mj-lt"/>
              </a:rPr>
              <a:t>Eur. J. </a:t>
            </a:r>
            <a:r>
              <a:rPr lang="en-US" sz="1000" i="1" dirty="0" err="1">
                <a:solidFill>
                  <a:srgbClr val="FFFFFF"/>
                </a:solidFill>
                <a:latin typeface="+mj-lt"/>
              </a:rPr>
              <a:t>Clin</a:t>
            </a:r>
            <a:r>
              <a:rPr lang="en-US" sz="1000" i="1" dirty="0">
                <a:solidFill>
                  <a:srgbClr val="FFFFFF"/>
                </a:solidFill>
                <a:latin typeface="+mj-lt"/>
              </a:rPr>
              <a:t>. </a:t>
            </a:r>
            <a:r>
              <a:rPr lang="en-US" sz="1000" i="1" dirty="0" err="1">
                <a:solidFill>
                  <a:srgbClr val="FFFFFF"/>
                </a:solidFill>
                <a:latin typeface="+mj-lt"/>
              </a:rPr>
              <a:t>Nutr</a:t>
            </a:r>
            <a:r>
              <a:rPr lang="en-US" sz="1000" dirty="0">
                <a:solidFill>
                  <a:srgbClr val="FFFFFF"/>
                </a:solidFill>
                <a:latin typeface="+mj-lt"/>
              </a:rPr>
              <a:t>. 2015;69:1313-1317.</a:t>
            </a:r>
          </a:p>
        </p:txBody>
      </p:sp>
    </p:spTree>
    <p:extLst>
      <p:ext uri="{BB962C8B-B14F-4D97-AF65-F5344CB8AC3E}">
        <p14:creationId xmlns:p14="http://schemas.microsoft.com/office/powerpoint/2010/main" val="393772844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0" dirty="0"/>
              <a:t>Control Of Eating Questionnaire (</a:t>
            </a:r>
            <a:r>
              <a:rPr lang="en-US" b="0" dirty="0" err="1"/>
              <a:t>CoEQ</a:t>
            </a:r>
            <a:r>
              <a:rPr lang="en-US" b="0" dirty="0"/>
              <a:t>) (cont’d)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>
              <a:defRPr/>
            </a:pPr>
            <a:fld id="{CCB0C17B-9466-DC4D-9990-974487483D14}" type="slidenum">
              <a:rPr lang="en-US">
                <a:latin typeface="+mj-lt"/>
              </a:rPr>
              <a:pPr>
                <a:defRPr/>
              </a:pPr>
              <a:t>29</a:t>
            </a:fld>
            <a:endParaRPr lang="en-US" dirty="0">
              <a:latin typeface="+mj-lt"/>
            </a:endParaRPr>
          </a:p>
        </p:txBody>
      </p:sp>
      <p:graphicFrame>
        <p:nvGraphicFramePr>
          <p:cNvPr id="6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6299525"/>
              </p:ext>
            </p:extLst>
          </p:nvPr>
        </p:nvGraphicFramePr>
        <p:xfrm>
          <a:off x="949769" y="1843953"/>
          <a:ext cx="10292462" cy="3785616"/>
        </p:xfrm>
        <a:graphic>
          <a:graphicData uri="http://schemas.openxmlformats.org/drawingml/2006/table">
            <a:tbl>
              <a:tblPr firstRow="1" bandRow="1">
                <a:tableStyleId>{E8B1032C-EA38-4F05-BA0D-38AFFFC7BED3}</a:tableStyleId>
              </a:tblPr>
              <a:tblGrid>
                <a:gridCol w="4897946">
                  <a:extLst>
                    <a:ext uri="{9D8B030D-6E8A-4147-A177-3AD203B41FA5}">
                      <a16:colId xmlns:a16="http://schemas.microsoft.com/office/drawing/2014/main" val="699854100"/>
                    </a:ext>
                  </a:extLst>
                </a:gridCol>
                <a:gridCol w="5394516">
                  <a:extLst>
                    <a:ext uri="{9D8B030D-6E8A-4147-A177-3AD203B41FA5}">
                      <a16:colId xmlns:a16="http://schemas.microsoft.com/office/drawing/2014/main" val="136554064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401638" indent="-401638" algn="l" fontAlgn="b"/>
                      <a:r>
                        <a:rPr lang="en-US" sz="1200" b="0" u="none" strike="noStrike" kern="1200" dirty="0">
                          <a:effectLst/>
                        </a:rPr>
                        <a:t> 1.	How hungry have you felt? </a:t>
                      </a:r>
                      <a:endParaRPr lang="en-US" sz="1200" b="0" u="none" strike="noStrike" kern="1200" dirty="0">
                        <a:solidFill>
                          <a:schemeClr val="tx2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144" marR="7144" marT="64008" marB="64008" anchor="ctr"/>
                </a:tc>
                <a:tc>
                  <a:txBody>
                    <a:bodyPr/>
                    <a:lstStyle/>
                    <a:p>
                      <a:pPr marL="401638" indent="-401638" algn="l" fontAlgn="b"/>
                      <a:r>
                        <a:rPr lang="en-US" sz="1200" b="0" u="none" strike="noStrike" kern="1200" dirty="0">
                          <a:effectLst/>
                        </a:rPr>
                        <a:t> 12.	How often have you eaten in response to food cravings? </a:t>
                      </a:r>
                      <a:endParaRPr lang="en-US" sz="1200" b="0" u="none" strike="noStrike" kern="1200" dirty="0">
                        <a:solidFill>
                          <a:schemeClr val="tx2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144" marR="7144" marT="64008" marB="64008" anchor="ctr"/>
                </a:tc>
                <a:extLst>
                  <a:ext uri="{0D108BD9-81ED-4DB2-BD59-A6C34878D82A}">
                    <a16:rowId xmlns:a16="http://schemas.microsoft.com/office/drawing/2014/main" val="57779485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401638" indent="-401638" algn="l" fontAlgn="b"/>
                      <a:r>
                        <a:rPr lang="en-US" sz="1200" u="none" strike="noStrike" dirty="0">
                          <a:effectLst/>
                        </a:rPr>
                        <a:t> 2.	How full have you felt? </a:t>
                      </a:r>
                      <a:endParaRPr lang="en-US" sz="1200" b="0" i="0" u="none" strike="noStrike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44" marR="7144" marT="64008" marB="64008"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200" u="none" strike="noStrike" kern="1200" dirty="0">
                          <a:effectLst/>
                        </a:rPr>
                        <a:t> How often have you had food cravings for the following types of food/drink?</a:t>
                      </a:r>
                      <a:endParaRPr lang="en-US" sz="1200" b="0" i="1" u="none" strike="noStrike" kern="1200" dirty="0">
                        <a:solidFill>
                          <a:schemeClr val="tx2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144" marR="7144" marT="64008" marB="64008" anchor="ctr"/>
                </a:tc>
                <a:extLst>
                  <a:ext uri="{0D108BD9-81ED-4DB2-BD59-A6C34878D82A}">
                    <a16:rowId xmlns:a16="http://schemas.microsoft.com/office/drawing/2014/main" val="211174832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401638" indent="-401638" algn="l" fontAlgn="b"/>
                      <a:r>
                        <a:rPr lang="en-US" sz="1200" u="none" strike="noStrike" dirty="0">
                          <a:effectLst/>
                        </a:rPr>
                        <a:t> 3.	How strong was your desire to eat sweet foods? </a:t>
                      </a:r>
                      <a:endParaRPr lang="en-US" sz="1200" b="0" i="0" u="none" strike="noStrike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44" marR="7144" marT="64008" marB="64008" anchor="ctr"/>
                </a:tc>
                <a:tc>
                  <a:txBody>
                    <a:bodyPr/>
                    <a:lstStyle/>
                    <a:p>
                      <a:pPr marL="854075" indent="-396875" algn="l" fontAlgn="b"/>
                      <a:r>
                        <a:rPr lang="en-US" sz="1200" u="none" strike="noStrike" dirty="0">
                          <a:effectLst/>
                        </a:rPr>
                        <a:t>13.  	Chocolate or chocolate flavored foods</a:t>
                      </a:r>
                      <a:endParaRPr lang="en-US" sz="1200" b="0" i="0" u="none" strike="noStrike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44" marR="7144" marT="64008" marB="64008" anchor="ctr"/>
                </a:tc>
                <a:extLst>
                  <a:ext uri="{0D108BD9-81ED-4DB2-BD59-A6C34878D82A}">
                    <a16:rowId xmlns:a16="http://schemas.microsoft.com/office/drawing/2014/main" val="85182632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401638" indent="-401638" algn="l" fontAlgn="b"/>
                      <a:r>
                        <a:rPr lang="en-US" sz="1200" u="none" strike="noStrike" dirty="0">
                          <a:effectLst/>
                        </a:rPr>
                        <a:t> 4.	How strong was your desire to eat tasty foods that are not sweet </a:t>
                      </a:r>
                      <a:br>
                        <a:rPr lang="en-US" sz="1200" u="none" strike="noStrike" dirty="0">
                          <a:effectLst/>
                        </a:rPr>
                      </a:br>
                      <a:r>
                        <a:rPr lang="en-US" sz="1200" u="none" strike="noStrike" dirty="0">
                          <a:effectLst/>
                        </a:rPr>
                        <a:t>(such as french fries, potato chips, hamburgers, pizza)? </a:t>
                      </a:r>
                      <a:endParaRPr lang="en-US" sz="1200" b="0" i="0" u="none" strike="noStrike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44" marR="7144" marT="64008" marB="64008" anchor="ctr"/>
                </a:tc>
                <a:tc>
                  <a:txBody>
                    <a:bodyPr/>
                    <a:lstStyle/>
                    <a:p>
                      <a:pPr marL="854075" indent="-396875" algn="l" defTabSz="914400" rtl="0" eaLnBrk="1" fontAlgn="b" latinLnBrk="0" hangingPunct="1"/>
                      <a:r>
                        <a:rPr lang="en-US" sz="1200" u="none" strike="noStrike" kern="1200" dirty="0">
                          <a:effectLst/>
                        </a:rPr>
                        <a:t>14.  	Other sweet foods (cakes, pastries, chocolate, etc.) </a:t>
                      </a:r>
                      <a:endParaRPr lang="en-US" sz="1200" b="0" u="none" strike="noStrike" kern="1200" dirty="0">
                        <a:solidFill>
                          <a:schemeClr val="tx2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144" marR="7144" marT="64008" marB="64008" anchor="ctr"/>
                </a:tc>
                <a:extLst>
                  <a:ext uri="{0D108BD9-81ED-4DB2-BD59-A6C34878D82A}">
                    <a16:rowId xmlns:a16="http://schemas.microsoft.com/office/drawing/2014/main" val="369956415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401638" indent="-401638" algn="l" fontAlgn="b"/>
                      <a:r>
                        <a:rPr lang="en-US" sz="1200" u="none" strike="noStrike" dirty="0">
                          <a:effectLst/>
                        </a:rPr>
                        <a:t> 5.	How happy have you felt? </a:t>
                      </a:r>
                      <a:endParaRPr lang="en-US" sz="1200" b="0" i="0" u="none" strike="noStrike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44" marR="7144" marT="64008" marB="64008" anchor="ctr"/>
                </a:tc>
                <a:tc>
                  <a:txBody>
                    <a:bodyPr/>
                    <a:lstStyle/>
                    <a:p>
                      <a:pPr marL="854075" indent="-396875" algn="l" defTabSz="914400" rtl="0" eaLnBrk="1" fontAlgn="b" latinLnBrk="0" hangingPunct="1"/>
                      <a:r>
                        <a:rPr lang="en-US" sz="1200" u="none" strike="noStrike" kern="1200" dirty="0">
                          <a:effectLst/>
                        </a:rPr>
                        <a:t>15.  	Fruit or fruit juice</a:t>
                      </a:r>
                      <a:endParaRPr lang="en-US" sz="1200" b="0" u="none" strike="noStrike" kern="1200" dirty="0">
                        <a:solidFill>
                          <a:schemeClr val="tx2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144" marR="7144" marT="64008" marB="64008" anchor="ctr"/>
                </a:tc>
                <a:extLst>
                  <a:ext uri="{0D108BD9-81ED-4DB2-BD59-A6C34878D82A}">
                    <a16:rowId xmlns:a16="http://schemas.microsoft.com/office/drawing/2014/main" val="36747435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401638" indent="-401638" algn="l" fontAlgn="b"/>
                      <a:r>
                        <a:rPr lang="en-US" sz="1200" u="none" strike="noStrike" dirty="0">
                          <a:effectLst/>
                        </a:rPr>
                        <a:t> 6.	How anxious have you felt? </a:t>
                      </a:r>
                      <a:endParaRPr lang="en-US" sz="1200" b="0" i="0" u="none" strike="noStrike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44" marR="7144" marT="64008" marB="64008" anchor="ctr"/>
                </a:tc>
                <a:tc>
                  <a:txBody>
                    <a:bodyPr/>
                    <a:lstStyle/>
                    <a:p>
                      <a:pPr marL="854075" indent="-396875" algn="l" defTabSz="914400" rtl="0" eaLnBrk="1" fontAlgn="b" latinLnBrk="0" hangingPunct="1"/>
                      <a:r>
                        <a:rPr lang="en-US" sz="1200" u="none" strike="noStrike" kern="1200" dirty="0">
                          <a:effectLst/>
                        </a:rPr>
                        <a:t>16.  	Dairy foods (cheese, yogurts, milk, etc.) </a:t>
                      </a:r>
                      <a:endParaRPr lang="en-US" sz="1200" b="0" u="none" strike="noStrike" kern="1200" dirty="0">
                        <a:solidFill>
                          <a:schemeClr val="tx2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144" marR="7144" marT="64008" marB="64008" anchor="ctr"/>
                </a:tc>
                <a:extLst>
                  <a:ext uri="{0D108BD9-81ED-4DB2-BD59-A6C34878D82A}">
                    <a16:rowId xmlns:a16="http://schemas.microsoft.com/office/drawing/2014/main" val="95491816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401638" indent="-401638" algn="l" fontAlgn="b"/>
                      <a:r>
                        <a:rPr lang="en-US" sz="1200" u="none" strike="noStrike" dirty="0">
                          <a:effectLst/>
                        </a:rPr>
                        <a:t> 7.	How alert have you felt? </a:t>
                      </a:r>
                      <a:endParaRPr lang="en-US" sz="1200" b="0" i="0" u="none" strike="noStrike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44" marR="7144" marT="64008" marB="64008" anchor="ctr"/>
                </a:tc>
                <a:tc>
                  <a:txBody>
                    <a:bodyPr/>
                    <a:lstStyle/>
                    <a:p>
                      <a:pPr marL="854075" indent="-396875" algn="l" defTabSz="914400" rtl="0" eaLnBrk="1" fontAlgn="b" latinLnBrk="0" hangingPunct="1"/>
                      <a:r>
                        <a:rPr lang="en-US" sz="1200" u="none" strike="noStrike" kern="1200" dirty="0">
                          <a:effectLst/>
                        </a:rPr>
                        <a:t>17.  	Starchy foods (bread, rice, pasta, etc.) </a:t>
                      </a:r>
                      <a:endParaRPr lang="en-US" sz="1200" b="0" u="none" strike="noStrike" kern="1200" dirty="0">
                        <a:solidFill>
                          <a:schemeClr val="tx2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144" marR="7144" marT="64008" marB="64008" anchor="ctr"/>
                </a:tc>
                <a:extLst>
                  <a:ext uri="{0D108BD9-81ED-4DB2-BD59-A6C34878D82A}">
                    <a16:rowId xmlns:a16="http://schemas.microsoft.com/office/drawing/2014/main" val="10887737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401638" indent="-401638" algn="l" fontAlgn="b"/>
                      <a:r>
                        <a:rPr lang="en-US" sz="1200" u="none" strike="noStrike" dirty="0">
                          <a:effectLst/>
                        </a:rPr>
                        <a:t> 8.	How contented have you felt? </a:t>
                      </a:r>
                      <a:endParaRPr lang="en-US" sz="1200" b="0" i="0" u="none" strike="noStrike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44" marR="7144" marT="64008" marB="64008" anchor="ctr"/>
                </a:tc>
                <a:tc>
                  <a:txBody>
                    <a:bodyPr/>
                    <a:lstStyle/>
                    <a:p>
                      <a:pPr marL="854075" indent="-396875" algn="l" defTabSz="914400" rtl="0" eaLnBrk="1" fontAlgn="b" latinLnBrk="0" hangingPunct="1"/>
                      <a:r>
                        <a:rPr lang="en-US" sz="1200" u="none" strike="noStrike" kern="1200" dirty="0">
                          <a:effectLst/>
                        </a:rPr>
                        <a:t>18.  	Tasty foods that are not sweet  (french fries, potato</a:t>
                      </a:r>
                      <a:r>
                        <a:rPr lang="en-US" sz="1200" u="none" strike="noStrike" kern="1200" baseline="0" dirty="0">
                          <a:effectLst/>
                        </a:rPr>
                        <a:t> </a:t>
                      </a:r>
                      <a:r>
                        <a:rPr lang="en-US" sz="1200" u="none" strike="noStrike" kern="1200" dirty="0">
                          <a:effectLst/>
                        </a:rPr>
                        <a:t>chips, </a:t>
                      </a:r>
                      <a:br>
                        <a:rPr lang="en-US" sz="1200" u="none" strike="noStrike" kern="1200" dirty="0">
                          <a:effectLst/>
                        </a:rPr>
                      </a:br>
                      <a:r>
                        <a:rPr lang="en-US" sz="1200" u="none" strike="noStrike" kern="1200" dirty="0">
                          <a:effectLst/>
                        </a:rPr>
                        <a:t>hamburgers, pizza, etc.) </a:t>
                      </a:r>
                      <a:endParaRPr lang="en-US" sz="1200" b="0" u="none" strike="noStrike" kern="1200" dirty="0">
                        <a:solidFill>
                          <a:schemeClr val="tx2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144" marR="7144" marT="64008" marB="64008" anchor="ctr"/>
                </a:tc>
                <a:extLst>
                  <a:ext uri="{0D108BD9-81ED-4DB2-BD59-A6C34878D82A}">
                    <a16:rowId xmlns:a16="http://schemas.microsoft.com/office/drawing/2014/main" val="236185666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401638" indent="-401638" algn="l" fontAlgn="b"/>
                      <a:r>
                        <a:rPr lang="en-US" sz="1200" u="none" strike="noStrike" dirty="0">
                          <a:effectLst/>
                        </a:rPr>
                        <a:t> 9.	During the last 7 days how often have you had food cravings? </a:t>
                      </a:r>
                      <a:endParaRPr lang="en-US" sz="1200" b="0" i="0" u="none" strike="noStrike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44" marR="7144" marT="64008" marB="64008" anchor="ctr"/>
                </a:tc>
                <a:tc>
                  <a:txBody>
                    <a:bodyPr/>
                    <a:lstStyle/>
                    <a:p>
                      <a:pPr marL="401638" indent="-401638" algn="l" fontAlgn="b"/>
                      <a:r>
                        <a:rPr lang="en-US" sz="1200" u="none" strike="noStrike" kern="1200" dirty="0">
                          <a:effectLst/>
                        </a:rPr>
                        <a:t> 19.	Generally, how difficult has it been to control your eating? *</a:t>
                      </a:r>
                      <a:endParaRPr lang="en-US" sz="1200" b="1" u="none" strike="noStrike" kern="1200" dirty="0">
                        <a:solidFill>
                          <a:schemeClr val="tx2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144" marR="7144" marT="64008" marB="64008" anchor="ctr"/>
                </a:tc>
                <a:extLst>
                  <a:ext uri="{0D108BD9-81ED-4DB2-BD59-A6C34878D82A}">
                    <a16:rowId xmlns:a16="http://schemas.microsoft.com/office/drawing/2014/main" val="39072391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401638" indent="-401638" algn="l" fontAlgn="b"/>
                      <a:r>
                        <a:rPr lang="en-US" sz="1200" u="none" strike="noStrike" dirty="0">
                          <a:effectLst/>
                        </a:rPr>
                        <a:t> 10.	How strong have any food cravings been? </a:t>
                      </a:r>
                      <a:endParaRPr lang="en-US" sz="1200" b="0" i="0" u="none" strike="noStrike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44" marR="7144" marT="64008" marB="64008" anchor="ctr"/>
                </a:tc>
                <a:tc>
                  <a:txBody>
                    <a:bodyPr/>
                    <a:lstStyle/>
                    <a:p>
                      <a:pPr marL="401638" indent="-401638" algn="l" fontAlgn="b"/>
                      <a:r>
                        <a:rPr lang="en-US" sz="1200" u="none" strike="noStrike" dirty="0">
                          <a:effectLst/>
                        </a:rPr>
                        <a:t> 20.	Which one food makes it most difficult for you to control eating? </a:t>
                      </a:r>
                      <a:endParaRPr lang="en-US" sz="1200" b="0" i="0" u="none" strike="noStrike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44" marR="7144" marT="64008" marB="64008" anchor="ctr"/>
                </a:tc>
                <a:extLst>
                  <a:ext uri="{0D108BD9-81ED-4DB2-BD59-A6C34878D82A}">
                    <a16:rowId xmlns:a16="http://schemas.microsoft.com/office/drawing/2014/main" val="292142621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401638" indent="-401638" algn="l" fontAlgn="b"/>
                      <a:r>
                        <a:rPr lang="en-US" sz="1200" u="none" strike="noStrike" dirty="0">
                          <a:effectLst/>
                        </a:rPr>
                        <a:t> 11.	How difficult has it been to resist any food cravings? </a:t>
                      </a:r>
                      <a:endParaRPr lang="en-US" sz="1200" b="0" i="0" u="none" strike="noStrike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44" marR="7144" marT="64008" marB="64008" anchor="ctr"/>
                </a:tc>
                <a:tc>
                  <a:txBody>
                    <a:bodyPr/>
                    <a:lstStyle/>
                    <a:p>
                      <a:pPr marL="401638" indent="-401638" algn="l" fontAlgn="b"/>
                      <a:r>
                        <a:rPr lang="en-US" sz="1200" u="none" strike="noStrike" dirty="0">
                          <a:effectLst/>
                        </a:rPr>
                        <a:t> 21.	How difficult has it been to resist eating this food during the last 7 days? </a:t>
                      </a:r>
                      <a:endParaRPr lang="en-US" sz="1200" b="0" i="0" u="none" strike="noStrike" dirty="0"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44" marR="7144" marT="64008" marB="64008" anchor="ctr"/>
                </a:tc>
                <a:extLst>
                  <a:ext uri="{0D108BD9-81ED-4DB2-BD59-A6C34878D82A}">
                    <a16:rowId xmlns:a16="http://schemas.microsoft.com/office/drawing/2014/main" val="2774575001"/>
                  </a:ext>
                </a:extLst>
              </a:tr>
            </a:tbl>
          </a:graphicData>
        </a:graphic>
      </p:graphicFrame>
      <p:sp>
        <p:nvSpPr>
          <p:cNvPr id="8" name="Footer Placeholder 2"/>
          <p:cNvSpPr txBox="1">
            <a:spLocks/>
          </p:cNvSpPr>
          <p:nvPr/>
        </p:nvSpPr>
        <p:spPr>
          <a:xfrm>
            <a:off x="346364" y="6428194"/>
            <a:ext cx="10618738" cy="41314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300"/>
              </a:spcBef>
              <a:defRPr/>
            </a:pPr>
            <a:r>
              <a:rPr lang="en-US" sz="1000" dirty="0">
                <a:solidFill>
                  <a:srgbClr val="FFFFFF"/>
                </a:solidFill>
                <a:latin typeface="+mj-lt"/>
              </a:rPr>
              <a:t>Dalton M et al. </a:t>
            </a:r>
            <a:r>
              <a:rPr lang="en-US" sz="1000" i="1" dirty="0">
                <a:solidFill>
                  <a:srgbClr val="FFFFFF"/>
                </a:solidFill>
                <a:latin typeface="+mj-lt"/>
              </a:rPr>
              <a:t>Eur. J. </a:t>
            </a:r>
            <a:r>
              <a:rPr lang="en-US" sz="1000" i="1" dirty="0" err="1">
                <a:solidFill>
                  <a:srgbClr val="FFFFFF"/>
                </a:solidFill>
                <a:latin typeface="+mj-lt"/>
              </a:rPr>
              <a:t>Clin</a:t>
            </a:r>
            <a:r>
              <a:rPr lang="en-US" sz="1000" i="1" dirty="0">
                <a:solidFill>
                  <a:srgbClr val="FFFFFF"/>
                </a:solidFill>
                <a:latin typeface="+mj-lt"/>
              </a:rPr>
              <a:t>. </a:t>
            </a:r>
            <a:r>
              <a:rPr lang="en-US" sz="1000" i="1" dirty="0" err="1">
                <a:solidFill>
                  <a:srgbClr val="FFFFFF"/>
                </a:solidFill>
                <a:latin typeface="+mj-lt"/>
              </a:rPr>
              <a:t>Nutr</a:t>
            </a:r>
            <a:r>
              <a:rPr lang="en-US" sz="1000" dirty="0">
                <a:solidFill>
                  <a:srgbClr val="FFFFFF"/>
                </a:solidFill>
                <a:latin typeface="+mj-lt"/>
              </a:rPr>
              <a:t>. 2015;69:1313-1317.</a:t>
            </a:r>
          </a:p>
        </p:txBody>
      </p:sp>
      <p:sp>
        <p:nvSpPr>
          <p:cNvPr id="9" name="TextBox 8"/>
          <p:cNvSpPr txBox="1"/>
          <p:nvPr/>
        </p:nvSpPr>
        <p:spPr bwMode="auto">
          <a:xfrm>
            <a:off x="304800" y="5964348"/>
            <a:ext cx="11582400" cy="3602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0" rIns="0" bIns="0" rtlCol="0" anchor="b">
            <a:noAutofit/>
          </a:bodyPr>
          <a:lstStyle/>
          <a:p>
            <a:pPr lvl="0">
              <a:defRPr/>
            </a:pPr>
            <a:r>
              <a:rPr lang="en-US" sz="1000" dirty="0">
                <a:solidFill>
                  <a:srgbClr val="333333"/>
                </a:solidFill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*</a:t>
            </a:r>
            <a:r>
              <a:rPr lang="en-US" sz="1000" dirty="0" err="1">
                <a:solidFill>
                  <a:srgbClr val="333333"/>
                </a:solidFill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Prespecified</a:t>
            </a:r>
            <a:r>
              <a:rPr lang="en-US" sz="1000" dirty="0">
                <a:solidFill>
                  <a:srgbClr val="333333"/>
                </a:solidFill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 secondary endpoint in 3 of 4 naltrexone/bupropion Phase 3 COR trials.</a:t>
            </a:r>
          </a:p>
        </p:txBody>
      </p:sp>
    </p:spTree>
    <p:extLst>
      <p:ext uri="{BB962C8B-B14F-4D97-AF65-F5344CB8AC3E}">
        <p14:creationId xmlns:p14="http://schemas.microsoft.com/office/powerpoint/2010/main" val="218037232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Objectives: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type="subTitle" idx="1"/>
          </p:nvPr>
        </p:nvSpPr>
        <p:spPr>
          <a:xfrm>
            <a:off x="304799" y="4432741"/>
            <a:ext cx="11582399" cy="1695103"/>
          </a:xfrm>
        </p:spPr>
        <p:txBody>
          <a:bodyPr>
            <a:normAutofit/>
          </a:bodyPr>
          <a:lstStyle/>
          <a:p>
            <a:pPr lvl="0"/>
            <a:r>
              <a:rPr lang="en-US" dirty="0"/>
              <a:t>Biology of Eating </a:t>
            </a:r>
            <a:r>
              <a:rPr lang="en-US" dirty="0" err="1"/>
              <a:t>Behaviour</a:t>
            </a:r>
            <a:r>
              <a:rPr lang="en-US" dirty="0"/>
              <a:t> - Review</a:t>
            </a:r>
          </a:p>
          <a:p>
            <a:pPr lvl="0"/>
            <a:r>
              <a:rPr lang="en-US" dirty="0"/>
              <a:t>Mechanism of Action of Naltrexone/Bupropion (</a:t>
            </a:r>
            <a:r>
              <a:rPr lang="en-US" dirty="0" err="1"/>
              <a:t>Contrave</a:t>
            </a:r>
            <a:r>
              <a:rPr lang="en-US" dirty="0"/>
              <a:t>)</a:t>
            </a:r>
          </a:p>
          <a:p>
            <a:pPr lvl="0"/>
            <a:r>
              <a:rPr lang="en-US" dirty="0"/>
              <a:t>Efficacy and Safety of Naltrexone/Bupropion: Phase 3 Trials</a:t>
            </a:r>
          </a:p>
          <a:p>
            <a:pPr lvl="0"/>
            <a:r>
              <a:rPr lang="en-US" dirty="0"/>
              <a:t>Clinical considerations when prescribing Naltrexone/Bupropion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08E353-850E-4870-AF92-0154437673BF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340580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799" y="1402080"/>
            <a:ext cx="11582399" cy="723275"/>
          </a:xfrm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en-US" dirty="0" err="1">
                <a:latin typeface="+mj-lt"/>
              </a:rPr>
              <a:t>CoEQ</a:t>
            </a:r>
            <a:r>
              <a:rPr lang="en-US" dirty="0">
                <a:latin typeface="+mj-lt"/>
              </a:rPr>
              <a:t> #19 was collected in all 4 COR studies (pre-specified secondary endpoint in 3)</a:t>
            </a:r>
          </a:p>
          <a:p>
            <a:pPr>
              <a:spcBef>
                <a:spcPts val="600"/>
              </a:spcBef>
            </a:pPr>
            <a:r>
              <a:rPr lang="en-US" dirty="0">
                <a:latin typeface="+mj-lt"/>
              </a:rPr>
              <a:t>In each of the 4 COR studies, </a:t>
            </a:r>
            <a:r>
              <a:rPr lang="en-US" kern="0" dirty="0">
                <a:solidFill>
                  <a:schemeClr val="accent5"/>
                </a:solidFill>
              </a:rPr>
              <a:t>CONTRAVE®</a:t>
            </a:r>
            <a:r>
              <a:rPr lang="en-US" dirty="0">
                <a:latin typeface="+mj-lt"/>
              </a:rPr>
              <a:t> subjects reported improved </a:t>
            </a:r>
            <a:r>
              <a:rPr lang="en-US" dirty="0" err="1">
                <a:latin typeface="+mj-lt"/>
              </a:rPr>
              <a:t>CoEQ</a:t>
            </a:r>
            <a:r>
              <a:rPr lang="en-US" dirty="0">
                <a:latin typeface="+mj-lt"/>
              </a:rPr>
              <a:t> #19 compared to placebo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CB0C17B-9466-DC4D-9990-974487483D14}" type="slidenum">
              <a:rPr lang="en-US">
                <a:latin typeface="+mj-lt"/>
              </a:rPr>
              <a:pPr>
                <a:defRPr/>
              </a:pPr>
              <a:t>30</a:t>
            </a:fld>
            <a:endParaRPr lang="en-US" dirty="0">
              <a:latin typeface="+mj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0" dirty="0" err="1">
                <a:latin typeface="+mj-lt"/>
              </a:rPr>
              <a:t>CoEQ</a:t>
            </a:r>
            <a:r>
              <a:rPr lang="en-US" b="0" dirty="0">
                <a:latin typeface="+mj-lt"/>
              </a:rPr>
              <a:t> #19: Change Over Time</a:t>
            </a:r>
          </a:p>
        </p:txBody>
      </p:sp>
      <p:grpSp>
        <p:nvGrpSpPr>
          <p:cNvPr id="91" name="Group 90"/>
          <p:cNvGrpSpPr/>
          <p:nvPr/>
        </p:nvGrpSpPr>
        <p:grpSpPr>
          <a:xfrm>
            <a:off x="896297" y="2443744"/>
            <a:ext cx="4828472" cy="3095621"/>
            <a:chOff x="894709" y="2478386"/>
            <a:chExt cx="4828472" cy="3095621"/>
          </a:xfrm>
        </p:grpSpPr>
        <p:sp>
          <p:nvSpPr>
            <p:cNvPr id="92" name="TextBox 91"/>
            <p:cNvSpPr txBox="1"/>
            <p:nvPr/>
          </p:nvSpPr>
          <p:spPr>
            <a:xfrm>
              <a:off x="977330" y="2478386"/>
              <a:ext cx="4745851" cy="523220"/>
            </a:xfrm>
            <a:prstGeom prst="rect">
              <a:avLst/>
            </a:prstGeom>
            <a:noFill/>
            <a:ln w="3175">
              <a:noFill/>
            </a:ln>
            <a:effectLst/>
          </p:spPr>
          <p:txBody>
            <a:bodyPr wrap="none" lIns="45720" tIns="45720" rIns="45720" bIns="4572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1400" kern="0" dirty="0">
                  <a:solidFill>
                    <a:schemeClr val="accent5"/>
                  </a:solidFill>
                </a:rPr>
                <a:t>CONTRAVE®</a:t>
              </a:r>
              <a:r>
                <a:rPr lang="en-US" sz="1400" dirty="0">
                  <a:solidFill>
                    <a:schemeClr val="accent5"/>
                  </a:solidFill>
                  <a:latin typeface="+mj-lt"/>
                </a:rPr>
                <a:t> elicited significantly greater improvement in </a:t>
              </a:r>
              <a:br>
                <a:rPr lang="en-US" sz="1400" dirty="0">
                  <a:solidFill>
                    <a:schemeClr val="accent5"/>
                  </a:solidFill>
                  <a:latin typeface="+mj-lt"/>
                </a:rPr>
              </a:br>
              <a:r>
                <a:rPr lang="en-US" sz="1400" dirty="0">
                  <a:solidFill>
                    <a:schemeClr val="accent5"/>
                  </a:solidFill>
                  <a:latin typeface="+mj-lt"/>
                </a:rPr>
                <a:t>Control of Eating Question #19 at all </a:t>
              </a:r>
              <a:r>
                <a:rPr lang="en-US" sz="1400" dirty="0" err="1">
                  <a:solidFill>
                    <a:schemeClr val="accent5"/>
                  </a:solidFill>
                  <a:latin typeface="+mj-lt"/>
                </a:rPr>
                <a:t>timepoints</a:t>
              </a:r>
              <a:endParaRPr lang="en-US" sz="1400" dirty="0">
                <a:solidFill>
                  <a:schemeClr val="accent5"/>
                </a:solidFill>
                <a:latin typeface="+mj-lt"/>
              </a:endParaRPr>
            </a:p>
          </p:txBody>
        </p:sp>
        <p:cxnSp>
          <p:nvCxnSpPr>
            <p:cNvPr id="93" name="Straight Connector 92"/>
            <p:cNvCxnSpPr/>
            <p:nvPr/>
          </p:nvCxnSpPr>
          <p:spPr>
            <a:xfrm>
              <a:off x="1576779" y="3345155"/>
              <a:ext cx="0" cy="1765260"/>
            </a:xfrm>
            <a:prstGeom prst="line">
              <a:avLst/>
            </a:prstGeom>
            <a:ln cap="flat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/>
            <p:cNvCxnSpPr/>
            <p:nvPr/>
          </p:nvCxnSpPr>
          <p:spPr>
            <a:xfrm>
              <a:off x="1518359" y="3345155"/>
              <a:ext cx="58420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/>
          </p:nvSpPr>
          <p:spPr>
            <a:xfrm>
              <a:off x="1389011" y="3262381"/>
              <a:ext cx="78548" cy="1692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1100" dirty="0">
                  <a:solidFill>
                    <a:schemeClr val="accent5"/>
                  </a:solidFill>
                  <a:latin typeface="+mj-lt"/>
                </a:rPr>
                <a:t>0</a:t>
              </a:r>
            </a:p>
          </p:txBody>
        </p:sp>
        <p:cxnSp>
          <p:nvCxnSpPr>
            <p:cNvPr id="96" name="Straight Connector 95"/>
            <p:cNvCxnSpPr/>
            <p:nvPr/>
          </p:nvCxnSpPr>
          <p:spPr>
            <a:xfrm>
              <a:off x="1518359" y="3698207"/>
              <a:ext cx="58420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/>
          </p:nvSpPr>
          <p:spPr>
            <a:xfrm>
              <a:off x="1339319" y="3615060"/>
              <a:ext cx="128240" cy="1692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1100" dirty="0">
                  <a:solidFill>
                    <a:schemeClr val="accent5"/>
                  </a:solidFill>
                  <a:latin typeface="+mj-lt"/>
                </a:rPr>
                <a:t>-5</a:t>
              </a:r>
            </a:p>
          </p:txBody>
        </p:sp>
        <p:cxnSp>
          <p:nvCxnSpPr>
            <p:cNvPr id="98" name="Straight Connector 97"/>
            <p:cNvCxnSpPr/>
            <p:nvPr/>
          </p:nvCxnSpPr>
          <p:spPr>
            <a:xfrm>
              <a:off x="1518359" y="4757363"/>
              <a:ext cx="58420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Box 98"/>
            <p:cNvSpPr txBox="1"/>
            <p:nvPr/>
          </p:nvSpPr>
          <p:spPr>
            <a:xfrm>
              <a:off x="1262375" y="4673097"/>
              <a:ext cx="205184" cy="1692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1100" dirty="0">
                  <a:solidFill>
                    <a:schemeClr val="accent5"/>
                  </a:solidFill>
                  <a:latin typeface="+mj-lt"/>
                </a:rPr>
                <a:t>-20</a:t>
              </a:r>
            </a:p>
          </p:txBody>
        </p:sp>
        <p:cxnSp>
          <p:nvCxnSpPr>
            <p:cNvPr id="100" name="Straight Connector 99"/>
            <p:cNvCxnSpPr/>
            <p:nvPr/>
          </p:nvCxnSpPr>
          <p:spPr>
            <a:xfrm>
              <a:off x="1518359" y="5110415"/>
              <a:ext cx="58420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TextBox 100"/>
            <p:cNvSpPr txBox="1"/>
            <p:nvPr/>
          </p:nvSpPr>
          <p:spPr>
            <a:xfrm>
              <a:off x="1262375" y="5025776"/>
              <a:ext cx="205184" cy="1692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1100" dirty="0">
                  <a:solidFill>
                    <a:schemeClr val="accent5"/>
                  </a:solidFill>
                  <a:latin typeface="+mj-lt"/>
                </a:rPr>
                <a:t>-25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rot="16200000">
              <a:off x="345841" y="4136385"/>
              <a:ext cx="1282402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b" anchorCtr="0">
              <a:spAutoFit/>
            </a:bodyPr>
            <a:lstStyle/>
            <a:p>
              <a:pPr algn="ctr">
                <a:defRPr/>
              </a:pPr>
              <a:r>
                <a:rPr lang="en-US" sz="1200" b="1" dirty="0">
                  <a:solidFill>
                    <a:schemeClr val="accent5"/>
                  </a:solidFill>
                  <a:latin typeface="+mj-lt"/>
                </a:rPr>
                <a:t>∆ </a:t>
              </a:r>
              <a:r>
                <a:rPr lang="en-US" sz="1200" b="1" dirty="0" err="1">
                  <a:solidFill>
                    <a:schemeClr val="accent5"/>
                  </a:solidFill>
                  <a:latin typeface="+mj-lt"/>
                </a:rPr>
                <a:t>CoEQ</a:t>
              </a:r>
              <a:r>
                <a:rPr lang="en-US" sz="1200" b="1" dirty="0">
                  <a:solidFill>
                    <a:schemeClr val="accent5"/>
                  </a:solidFill>
                  <a:latin typeface="+mj-lt"/>
                </a:rPr>
                <a:t> #19 (mm)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1538822" y="5184272"/>
              <a:ext cx="78548" cy="1692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1100" dirty="0">
                  <a:solidFill>
                    <a:schemeClr val="accent5"/>
                  </a:solidFill>
                  <a:latin typeface="+mj-lt"/>
                </a:rPr>
                <a:t>0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3151258" y="5389341"/>
              <a:ext cx="397994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1200" b="1" dirty="0">
                  <a:solidFill>
                    <a:schemeClr val="accent5"/>
                  </a:solidFill>
                  <a:latin typeface="+mj-lt"/>
                </a:rPr>
                <a:t>Week</a:t>
              </a:r>
            </a:p>
          </p:txBody>
        </p:sp>
        <p:cxnSp>
          <p:nvCxnSpPr>
            <p:cNvPr id="105" name="Straight Connector 104"/>
            <p:cNvCxnSpPr/>
            <p:nvPr/>
          </p:nvCxnSpPr>
          <p:spPr>
            <a:xfrm>
              <a:off x="1576779" y="5110415"/>
              <a:ext cx="3546953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/>
            <p:cNvCxnSpPr/>
            <p:nvPr/>
          </p:nvCxnSpPr>
          <p:spPr>
            <a:xfrm>
              <a:off x="1518359" y="4051259"/>
              <a:ext cx="58420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/>
            <p:cNvSpPr txBox="1"/>
            <p:nvPr/>
          </p:nvSpPr>
          <p:spPr>
            <a:xfrm>
              <a:off x="1262375" y="3967739"/>
              <a:ext cx="205184" cy="1692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1100" dirty="0">
                  <a:solidFill>
                    <a:schemeClr val="accent5"/>
                  </a:solidFill>
                  <a:latin typeface="+mj-lt"/>
                </a:rPr>
                <a:t>-10</a:t>
              </a:r>
            </a:p>
          </p:txBody>
        </p:sp>
        <p:cxnSp>
          <p:nvCxnSpPr>
            <p:cNvPr id="108" name="Straight Connector 107"/>
            <p:cNvCxnSpPr/>
            <p:nvPr/>
          </p:nvCxnSpPr>
          <p:spPr>
            <a:xfrm>
              <a:off x="1518359" y="4404311"/>
              <a:ext cx="58420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/>
            <p:cNvSpPr txBox="1"/>
            <p:nvPr/>
          </p:nvSpPr>
          <p:spPr>
            <a:xfrm>
              <a:off x="1262375" y="4320418"/>
              <a:ext cx="205184" cy="1692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1100" dirty="0">
                  <a:solidFill>
                    <a:schemeClr val="accent5"/>
                  </a:solidFill>
                  <a:latin typeface="+mj-lt"/>
                </a:rPr>
                <a:t>-15</a:t>
              </a:r>
            </a:p>
          </p:txBody>
        </p:sp>
        <p:cxnSp>
          <p:nvCxnSpPr>
            <p:cNvPr id="110" name="Straight Connector 109"/>
            <p:cNvCxnSpPr/>
            <p:nvPr/>
          </p:nvCxnSpPr>
          <p:spPr>
            <a:xfrm rot="5400000">
              <a:off x="2061331" y="5139625"/>
              <a:ext cx="58420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" name="TextBox 110"/>
            <p:cNvSpPr txBox="1"/>
            <p:nvPr/>
          </p:nvSpPr>
          <p:spPr>
            <a:xfrm>
              <a:off x="2051267" y="5184272"/>
              <a:ext cx="78548" cy="1692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1100" dirty="0">
                  <a:solidFill>
                    <a:schemeClr val="accent5"/>
                  </a:solidFill>
                  <a:latin typeface="+mj-lt"/>
                </a:rPr>
                <a:t>8</a:t>
              </a:r>
            </a:p>
          </p:txBody>
        </p:sp>
        <p:cxnSp>
          <p:nvCxnSpPr>
            <p:cNvPr id="112" name="Straight Connector 111"/>
            <p:cNvCxnSpPr/>
            <p:nvPr/>
          </p:nvCxnSpPr>
          <p:spPr>
            <a:xfrm rot="5400000">
              <a:off x="2566156" y="5139625"/>
              <a:ext cx="58420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TextBox 112"/>
            <p:cNvSpPr txBox="1"/>
            <p:nvPr/>
          </p:nvSpPr>
          <p:spPr>
            <a:xfrm>
              <a:off x="2516819" y="5184272"/>
              <a:ext cx="157095" cy="1692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1100" dirty="0">
                  <a:solidFill>
                    <a:schemeClr val="accent5"/>
                  </a:solidFill>
                  <a:latin typeface="+mj-lt"/>
                </a:rPr>
                <a:t>16</a:t>
              </a:r>
            </a:p>
          </p:txBody>
        </p:sp>
        <p:cxnSp>
          <p:nvCxnSpPr>
            <p:cNvPr id="114" name="Straight Connector 113"/>
            <p:cNvCxnSpPr/>
            <p:nvPr/>
          </p:nvCxnSpPr>
          <p:spPr>
            <a:xfrm rot="5400000">
              <a:off x="3322441" y="5139625"/>
              <a:ext cx="58420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" name="TextBox 114"/>
            <p:cNvSpPr txBox="1"/>
            <p:nvPr/>
          </p:nvSpPr>
          <p:spPr>
            <a:xfrm>
              <a:off x="3273104" y="5184272"/>
              <a:ext cx="157095" cy="1692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1100" dirty="0">
                  <a:solidFill>
                    <a:schemeClr val="accent5"/>
                  </a:solidFill>
                  <a:latin typeface="+mj-lt"/>
                </a:rPr>
                <a:t>28</a:t>
              </a:r>
            </a:p>
          </p:txBody>
        </p:sp>
        <p:cxnSp>
          <p:nvCxnSpPr>
            <p:cNvPr id="116" name="Straight Connector 115"/>
            <p:cNvCxnSpPr/>
            <p:nvPr/>
          </p:nvCxnSpPr>
          <p:spPr>
            <a:xfrm rot="5400000">
              <a:off x="5090281" y="5139625"/>
              <a:ext cx="58420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" name="TextBox 116"/>
            <p:cNvSpPr txBox="1"/>
            <p:nvPr/>
          </p:nvSpPr>
          <p:spPr>
            <a:xfrm>
              <a:off x="5040944" y="5184272"/>
              <a:ext cx="157095" cy="1692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1100" dirty="0">
                  <a:solidFill>
                    <a:schemeClr val="accent5"/>
                  </a:solidFill>
                  <a:latin typeface="+mj-lt"/>
                </a:rPr>
                <a:t>56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157270" y="4602612"/>
              <a:ext cx="54502" cy="1692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1100" dirty="0">
                  <a:solidFill>
                    <a:schemeClr val="accent5"/>
                  </a:solidFill>
                  <a:latin typeface="+mj-lt"/>
                </a:rPr>
                <a:t>*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2573830" y="4493392"/>
              <a:ext cx="54502" cy="1692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1100" dirty="0">
                  <a:solidFill>
                    <a:schemeClr val="accent5"/>
                  </a:solidFill>
                  <a:latin typeface="+mj-lt"/>
                </a:rPr>
                <a:t>*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3325670" y="4277492"/>
              <a:ext cx="54502" cy="1692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1100" dirty="0">
                  <a:solidFill>
                    <a:schemeClr val="accent5"/>
                  </a:solidFill>
                  <a:latin typeface="+mj-lt"/>
                </a:rPr>
                <a:t>*</a:t>
              </a: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5106210" y="4155572"/>
              <a:ext cx="54502" cy="1692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1100" dirty="0">
                  <a:solidFill>
                    <a:schemeClr val="accent5"/>
                  </a:solidFill>
                  <a:latin typeface="+mj-lt"/>
                </a:rPr>
                <a:t>*</a:t>
              </a:r>
            </a:p>
          </p:txBody>
        </p:sp>
        <p:grpSp>
          <p:nvGrpSpPr>
            <p:cNvPr id="123" name="Group 122"/>
            <p:cNvGrpSpPr/>
            <p:nvPr/>
          </p:nvGrpSpPr>
          <p:grpSpPr>
            <a:xfrm>
              <a:off x="2408180" y="3093104"/>
              <a:ext cx="2330879" cy="169277"/>
              <a:chOff x="2408180" y="3318857"/>
              <a:chExt cx="2330879" cy="169277"/>
            </a:xfrm>
          </p:grpSpPr>
          <p:grpSp>
            <p:nvGrpSpPr>
              <p:cNvPr id="160" name="Group 159"/>
              <p:cNvGrpSpPr/>
              <p:nvPr/>
            </p:nvGrpSpPr>
            <p:grpSpPr>
              <a:xfrm>
                <a:off x="2408180" y="3318857"/>
                <a:ext cx="1201248" cy="169277"/>
                <a:chOff x="2408180" y="3318857"/>
                <a:chExt cx="1201248" cy="169277"/>
              </a:xfrm>
            </p:grpSpPr>
            <p:cxnSp>
              <p:nvCxnSpPr>
                <p:cNvPr id="165" name="Straight Connector 164"/>
                <p:cNvCxnSpPr/>
                <p:nvPr/>
              </p:nvCxnSpPr>
              <p:spPr>
                <a:xfrm>
                  <a:off x="2408180" y="3395801"/>
                  <a:ext cx="193926" cy="0"/>
                </a:xfrm>
                <a:prstGeom prst="line">
                  <a:avLst/>
                </a:prstGeom>
                <a:ln w="12700">
                  <a:solidFill>
                    <a:schemeClr val="accent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6" name="Oval 165"/>
                <p:cNvSpPr/>
                <p:nvPr/>
              </p:nvSpPr>
              <p:spPr>
                <a:xfrm>
                  <a:off x="2467304" y="3357962"/>
                  <a:ext cx="75679" cy="75679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solidFill>
                    <a:schemeClr val="accent5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accent5"/>
                    </a:solidFill>
                    <a:latin typeface="+mj-lt"/>
                  </a:endParaRPr>
                </a:p>
              </p:txBody>
            </p:sp>
            <p:sp>
              <p:nvSpPr>
                <p:cNvPr id="167" name="TextBox 166"/>
                <p:cNvSpPr txBox="1"/>
                <p:nvPr/>
              </p:nvSpPr>
              <p:spPr>
                <a:xfrm>
                  <a:off x="2718158" y="3318857"/>
                  <a:ext cx="891270" cy="16927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lIns="0" tIns="0" rIns="0" bIns="0" rtlCol="0" anchor="b" anchorCtr="0">
                  <a:spAutoFit/>
                </a:bodyPr>
                <a:lstStyle/>
                <a:p>
                  <a:pPr>
                    <a:defRPr/>
                  </a:pPr>
                  <a:r>
                    <a:rPr lang="en-US" sz="1100" kern="0" dirty="0">
                      <a:solidFill>
                        <a:schemeClr val="accent5"/>
                      </a:solidFill>
                    </a:rPr>
                    <a:t>CONTRAVE®</a:t>
                  </a:r>
                  <a:endParaRPr lang="en-US" sz="1100" dirty="0">
                    <a:solidFill>
                      <a:schemeClr val="accent5"/>
                    </a:solidFill>
                    <a:latin typeface="+mj-lt"/>
                  </a:endParaRPr>
                </a:p>
              </p:txBody>
            </p:sp>
          </p:grpSp>
          <p:grpSp>
            <p:nvGrpSpPr>
              <p:cNvPr id="161" name="Group 160"/>
              <p:cNvGrpSpPr/>
              <p:nvPr/>
            </p:nvGrpSpPr>
            <p:grpSpPr>
              <a:xfrm>
                <a:off x="3917723" y="3318857"/>
                <a:ext cx="821336" cy="169277"/>
                <a:chOff x="3917723" y="3318857"/>
                <a:chExt cx="821336" cy="169277"/>
              </a:xfrm>
            </p:grpSpPr>
            <p:cxnSp>
              <p:nvCxnSpPr>
                <p:cNvPr id="162" name="Straight Connector 161"/>
                <p:cNvCxnSpPr/>
                <p:nvPr/>
              </p:nvCxnSpPr>
              <p:spPr>
                <a:xfrm>
                  <a:off x="3917723" y="3395801"/>
                  <a:ext cx="193926" cy="0"/>
                </a:xfrm>
                <a:prstGeom prst="line">
                  <a:avLst/>
                </a:prstGeom>
                <a:ln w="12700">
                  <a:solidFill>
                    <a:schemeClr val="accent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3" name="Oval 162"/>
                <p:cNvSpPr/>
                <p:nvPr/>
              </p:nvSpPr>
              <p:spPr>
                <a:xfrm>
                  <a:off x="3987486" y="3357962"/>
                  <a:ext cx="75679" cy="75679"/>
                </a:xfrm>
                <a:prstGeom prst="ellipse">
                  <a:avLst/>
                </a:prstGeom>
                <a:solidFill>
                  <a:schemeClr val="accent3"/>
                </a:solidFill>
                <a:ln>
                  <a:solidFill>
                    <a:schemeClr val="accent5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accent5"/>
                    </a:solidFill>
                    <a:latin typeface="+mj-lt"/>
                  </a:endParaRPr>
                </a:p>
              </p:txBody>
            </p:sp>
            <p:sp>
              <p:nvSpPr>
                <p:cNvPr id="164" name="TextBox 163"/>
                <p:cNvSpPr txBox="1"/>
                <p:nvPr/>
              </p:nvSpPr>
              <p:spPr>
                <a:xfrm>
                  <a:off x="4227701" y="3318857"/>
                  <a:ext cx="511358" cy="16927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lIns="0" tIns="0" rIns="0" bIns="0" rtlCol="0" anchor="b" anchorCtr="0">
                  <a:spAutoFit/>
                </a:bodyPr>
                <a:lstStyle/>
                <a:p>
                  <a:pPr>
                    <a:defRPr/>
                  </a:pPr>
                  <a:r>
                    <a:rPr lang="en-US" sz="1100" dirty="0">
                      <a:solidFill>
                        <a:schemeClr val="accent5"/>
                      </a:solidFill>
                      <a:latin typeface="+mj-lt"/>
                    </a:rPr>
                    <a:t>Placebo</a:t>
                  </a:r>
                </a:p>
              </p:txBody>
            </p:sp>
          </p:grpSp>
        </p:grpSp>
        <p:sp>
          <p:nvSpPr>
            <p:cNvPr id="124" name="TextBox 123"/>
            <p:cNvSpPr txBox="1"/>
            <p:nvPr/>
          </p:nvSpPr>
          <p:spPr>
            <a:xfrm>
              <a:off x="5305800" y="3888569"/>
              <a:ext cx="248466" cy="1692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defRPr/>
              </a:pPr>
              <a:r>
                <a:rPr lang="en-US" sz="1100" dirty="0">
                  <a:solidFill>
                    <a:schemeClr val="accent5"/>
                  </a:solidFill>
                  <a:latin typeface="+mj-lt"/>
                </a:rPr>
                <a:t>-8.8</a:t>
              </a: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5305800" y="4258145"/>
              <a:ext cx="325410" cy="1692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 anchor="ctr" anchorCtr="0">
              <a:spAutoFit/>
            </a:bodyPr>
            <a:lstStyle/>
            <a:p>
              <a:pPr>
                <a:defRPr/>
              </a:pPr>
              <a:r>
                <a:rPr lang="en-US" sz="1100" dirty="0">
                  <a:solidFill>
                    <a:schemeClr val="accent5"/>
                  </a:solidFill>
                  <a:latin typeface="+mj-lt"/>
                </a:rPr>
                <a:t>-14.1</a:t>
              </a:r>
            </a:p>
          </p:txBody>
        </p:sp>
        <p:grpSp>
          <p:nvGrpSpPr>
            <p:cNvPr id="126" name="Group 125"/>
            <p:cNvGrpSpPr/>
            <p:nvPr/>
          </p:nvGrpSpPr>
          <p:grpSpPr>
            <a:xfrm>
              <a:off x="1576779" y="3339957"/>
              <a:ext cx="3599815" cy="1005078"/>
              <a:chOff x="1576779" y="3625700"/>
              <a:chExt cx="3599815" cy="1005078"/>
            </a:xfrm>
          </p:grpSpPr>
          <p:grpSp>
            <p:nvGrpSpPr>
              <p:cNvPr id="143" name="Group 142"/>
              <p:cNvGrpSpPr/>
              <p:nvPr/>
            </p:nvGrpSpPr>
            <p:grpSpPr>
              <a:xfrm>
                <a:off x="2565855" y="4363520"/>
                <a:ext cx="58420" cy="58420"/>
                <a:chOff x="2620158" y="3993857"/>
                <a:chExt cx="58420" cy="58420"/>
              </a:xfrm>
            </p:grpSpPr>
            <p:cxnSp>
              <p:nvCxnSpPr>
                <p:cNvPr id="158" name="Straight Connector 157"/>
                <p:cNvCxnSpPr/>
                <p:nvPr/>
              </p:nvCxnSpPr>
              <p:spPr>
                <a:xfrm>
                  <a:off x="2620158" y="3993857"/>
                  <a:ext cx="58420" cy="0"/>
                </a:xfrm>
                <a:prstGeom prst="line">
                  <a:avLst/>
                </a:prstGeom>
                <a:ln>
                  <a:solidFill>
                    <a:schemeClr val="accent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Straight Connector 158"/>
                <p:cNvCxnSpPr/>
                <p:nvPr/>
              </p:nvCxnSpPr>
              <p:spPr>
                <a:xfrm rot="16200000">
                  <a:off x="2620158" y="4023067"/>
                  <a:ext cx="58420" cy="0"/>
                </a:xfrm>
                <a:prstGeom prst="line">
                  <a:avLst/>
                </a:prstGeom>
                <a:ln>
                  <a:solidFill>
                    <a:schemeClr val="accent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4" name="Group 143"/>
              <p:cNvGrpSpPr/>
              <p:nvPr/>
            </p:nvGrpSpPr>
            <p:grpSpPr>
              <a:xfrm>
                <a:off x="3325950" y="4203460"/>
                <a:ext cx="58420" cy="58420"/>
                <a:chOff x="2620158" y="3993857"/>
                <a:chExt cx="58420" cy="58420"/>
              </a:xfrm>
            </p:grpSpPr>
            <p:cxnSp>
              <p:nvCxnSpPr>
                <p:cNvPr id="156" name="Straight Connector 155"/>
                <p:cNvCxnSpPr/>
                <p:nvPr/>
              </p:nvCxnSpPr>
              <p:spPr>
                <a:xfrm>
                  <a:off x="2620158" y="3993857"/>
                  <a:ext cx="58420" cy="0"/>
                </a:xfrm>
                <a:prstGeom prst="line">
                  <a:avLst/>
                </a:prstGeom>
                <a:ln>
                  <a:solidFill>
                    <a:schemeClr val="accent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/>
                <p:cNvCxnSpPr/>
                <p:nvPr/>
              </p:nvCxnSpPr>
              <p:spPr>
                <a:xfrm rot="16200000">
                  <a:off x="2620158" y="4023067"/>
                  <a:ext cx="58420" cy="0"/>
                </a:xfrm>
                <a:prstGeom prst="line">
                  <a:avLst/>
                </a:prstGeom>
                <a:ln>
                  <a:solidFill>
                    <a:schemeClr val="accent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5" name="Group 144"/>
              <p:cNvGrpSpPr/>
              <p:nvPr/>
            </p:nvGrpSpPr>
            <p:grpSpPr>
              <a:xfrm>
                <a:off x="5101410" y="4203460"/>
                <a:ext cx="58420" cy="58420"/>
                <a:chOff x="2620158" y="3993857"/>
                <a:chExt cx="58420" cy="58420"/>
              </a:xfrm>
            </p:grpSpPr>
            <p:cxnSp>
              <p:nvCxnSpPr>
                <p:cNvPr id="154" name="Straight Connector 153"/>
                <p:cNvCxnSpPr/>
                <p:nvPr/>
              </p:nvCxnSpPr>
              <p:spPr>
                <a:xfrm>
                  <a:off x="2620158" y="3993857"/>
                  <a:ext cx="58420" cy="0"/>
                </a:xfrm>
                <a:prstGeom prst="line">
                  <a:avLst/>
                </a:prstGeom>
                <a:ln>
                  <a:solidFill>
                    <a:schemeClr val="accent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Straight Connector 154"/>
                <p:cNvCxnSpPr/>
                <p:nvPr/>
              </p:nvCxnSpPr>
              <p:spPr>
                <a:xfrm rot="16200000">
                  <a:off x="2620158" y="4023067"/>
                  <a:ext cx="58420" cy="0"/>
                </a:xfrm>
                <a:prstGeom prst="line">
                  <a:avLst/>
                </a:prstGeom>
                <a:ln>
                  <a:solidFill>
                    <a:schemeClr val="accent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6" name="Freeform 145"/>
              <p:cNvSpPr/>
              <p:nvPr/>
            </p:nvSpPr>
            <p:spPr>
              <a:xfrm>
                <a:off x="1576779" y="3625700"/>
                <a:ext cx="3556000" cy="957580"/>
              </a:xfrm>
              <a:custGeom>
                <a:avLst/>
                <a:gdLst>
                  <a:gd name="connsiteX0" fmla="*/ 0 w 3556000"/>
                  <a:gd name="connsiteY0" fmla="*/ 0 h 957580"/>
                  <a:gd name="connsiteX1" fmla="*/ 513080 w 3556000"/>
                  <a:gd name="connsiteY1" fmla="*/ 957580 h 957580"/>
                  <a:gd name="connsiteX2" fmla="*/ 1016000 w 3556000"/>
                  <a:gd name="connsiteY2" fmla="*/ 800100 h 957580"/>
                  <a:gd name="connsiteX3" fmla="*/ 1778000 w 3556000"/>
                  <a:gd name="connsiteY3" fmla="*/ 640080 h 957580"/>
                  <a:gd name="connsiteX4" fmla="*/ 3556000 w 3556000"/>
                  <a:gd name="connsiteY4" fmla="*/ 629920 h 95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56000" h="957580">
                    <a:moveTo>
                      <a:pt x="0" y="0"/>
                    </a:moveTo>
                    <a:lnTo>
                      <a:pt x="513080" y="957580"/>
                    </a:lnTo>
                    <a:lnTo>
                      <a:pt x="1016000" y="800100"/>
                    </a:lnTo>
                    <a:lnTo>
                      <a:pt x="1778000" y="640080"/>
                    </a:lnTo>
                    <a:lnTo>
                      <a:pt x="3556000" y="629920"/>
                    </a:lnTo>
                  </a:path>
                </a:pathLst>
              </a:custGeom>
              <a:noFill/>
              <a:ln w="28575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schemeClr val="accent5"/>
                  </a:solidFill>
                  <a:latin typeface="+mj-lt"/>
                </a:endParaRPr>
              </a:p>
            </p:txBody>
          </p:sp>
          <p:sp>
            <p:nvSpPr>
              <p:cNvPr id="147" name="Oval 146"/>
              <p:cNvSpPr/>
              <p:nvPr/>
            </p:nvSpPr>
            <p:spPr>
              <a:xfrm>
                <a:off x="2549091" y="4373095"/>
                <a:ext cx="91948" cy="91948"/>
              </a:xfrm>
              <a:prstGeom prst="ellipse">
                <a:avLst/>
              </a:prstGeom>
              <a:solidFill>
                <a:schemeClr val="accent3"/>
              </a:solidFill>
              <a:ln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schemeClr val="accent5"/>
                  </a:solidFill>
                  <a:latin typeface="+mj-lt"/>
                </a:endParaRPr>
              </a:p>
            </p:txBody>
          </p:sp>
          <p:sp>
            <p:nvSpPr>
              <p:cNvPr id="148" name="Oval 147"/>
              <p:cNvSpPr/>
              <p:nvPr/>
            </p:nvSpPr>
            <p:spPr>
              <a:xfrm>
                <a:off x="3309186" y="4215615"/>
                <a:ext cx="91948" cy="91948"/>
              </a:xfrm>
              <a:prstGeom prst="ellipse">
                <a:avLst/>
              </a:prstGeom>
              <a:solidFill>
                <a:schemeClr val="accent3"/>
              </a:solidFill>
              <a:ln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schemeClr val="accent5"/>
                  </a:solidFill>
                  <a:latin typeface="+mj-lt"/>
                </a:endParaRPr>
              </a:p>
            </p:txBody>
          </p:sp>
          <p:sp>
            <p:nvSpPr>
              <p:cNvPr id="149" name="Oval 148"/>
              <p:cNvSpPr/>
              <p:nvPr/>
            </p:nvSpPr>
            <p:spPr>
              <a:xfrm>
                <a:off x="5084646" y="4215615"/>
                <a:ext cx="91948" cy="91948"/>
              </a:xfrm>
              <a:prstGeom prst="ellipse">
                <a:avLst/>
              </a:prstGeom>
              <a:solidFill>
                <a:schemeClr val="accent3"/>
              </a:solidFill>
              <a:ln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schemeClr val="accent5"/>
                  </a:solidFill>
                  <a:latin typeface="+mj-lt"/>
                </a:endParaRPr>
              </a:p>
            </p:txBody>
          </p:sp>
          <p:grpSp>
            <p:nvGrpSpPr>
              <p:cNvPr id="150" name="Group 149"/>
              <p:cNvGrpSpPr/>
              <p:nvPr/>
            </p:nvGrpSpPr>
            <p:grpSpPr>
              <a:xfrm>
                <a:off x="2062935" y="4523282"/>
                <a:ext cx="58420" cy="58420"/>
                <a:chOff x="2620158" y="3993857"/>
                <a:chExt cx="58420" cy="58420"/>
              </a:xfrm>
            </p:grpSpPr>
            <p:cxnSp>
              <p:nvCxnSpPr>
                <p:cNvPr id="152" name="Straight Connector 151"/>
                <p:cNvCxnSpPr/>
                <p:nvPr/>
              </p:nvCxnSpPr>
              <p:spPr>
                <a:xfrm>
                  <a:off x="2620158" y="3993857"/>
                  <a:ext cx="58420" cy="0"/>
                </a:xfrm>
                <a:prstGeom prst="line">
                  <a:avLst/>
                </a:prstGeom>
                <a:ln>
                  <a:solidFill>
                    <a:schemeClr val="accent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3" name="Straight Connector 152"/>
                <p:cNvCxnSpPr/>
                <p:nvPr/>
              </p:nvCxnSpPr>
              <p:spPr>
                <a:xfrm rot="16200000">
                  <a:off x="2620158" y="4023067"/>
                  <a:ext cx="58420" cy="0"/>
                </a:xfrm>
                <a:prstGeom prst="line">
                  <a:avLst/>
                </a:prstGeom>
                <a:ln>
                  <a:solidFill>
                    <a:schemeClr val="accent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1" name="Oval 150"/>
              <p:cNvSpPr/>
              <p:nvPr/>
            </p:nvSpPr>
            <p:spPr>
              <a:xfrm>
                <a:off x="2046171" y="4538830"/>
                <a:ext cx="91948" cy="91948"/>
              </a:xfrm>
              <a:prstGeom prst="ellipse">
                <a:avLst/>
              </a:prstGeom>
              <a:solidFill>
                <a:schemeClr val="accent3"/>
              </a:solidFill>
              <a:ln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schemeClr val="accent5"/>
                  </a:solidFill>
                  <a:latin typeface="+mj-lt"/>
                </a:endParaRPr>
              </a:p>
            </p:txBody>
          </p:sp>
        </p:grpSp>
        <p:grpSp>
          <p:nvGrpSpPr>
            <p:cNvPr id="127" name="Group 126"/>
            <p:cNvGrpSpPr/>
            <p:nvPr/>
          </p:nvGrpSpPr>
          <p:grpSpPr>
            <a:xfrm>
              <a:off x="1531821" y="3299952"/>
              <a:ext cx="3644773" cy="1735963"/>
              <a:chOff x="1531821" y="3585695"/>
              <a:chExt cx="3644773" cy="1735963"/>
            </a:xfrm>
          </p:grpSpPr>
          <p:grpSp>
            <p:nvGrpSpPr>
              <p:cNvPr id="128" name="Group 127"/>
              <p:cNvGrpSpPr/>
              <p:nvPr/>
            </p:nvGrpSpPr>
            <p:grpSpPr>
              <a:xfrm>
                <a:off x="2565855" y="4931154"/>
                <a:ext cx="58420" cy="58420"/>
                <a:chOff x="2620158" y="3993857"/>
                <a:chExt cx="58420" cy="58420"/>
              </a:xfrm>
            </p:grpSpPr>
            <p:cxnSp>
              <p:nvCxnSpPr>
                <p:cNvPr id="141" name="Straight Connector 140"/>
                <p:cNvCxnSpPr/>
                <p:nvPr/>
              </p:nvCxnSpPr>
              <p:spPr>
                <a:xfrm>
                  <a:off x="2620158" y="3993857"/>
                  <a:ext cx="58420" cy="0"/>
                </a:xfrm>
                <a:prstGeom prst="line">
                  <a:avLst/>
                </a:prstGeom>
                <a:ln>
                  <a:solidFill>
                    <a:schemeClr val="accent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2" name="Straight Connector 141"/>
                <p:cNvCxnSpPr/>
                <p:nvPr/>
              </p:nvCxnSpPr>
              <p:spPr>
                <a:xfrm rot="16200000">
                  <a:off x="2620158" y="4023067"/>
                  <a:ext cx="58420" cy="0"/>
                </a:xfrm>
                <a:prstGeom prst="line">
                  <a:avLst/>
                </a:prstGeom>
                <a:ln>
                  <a:solidFill>
                    <a:schemeClr val="accent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9" name="Group 128"/>
              <p:cNvGrpSpPr/>
              <p:nvPr/>
            </p:nvGrpSpPr>
            <p:grpSpPr>
              <a:xfrm>
                <a:off x="3325950" y="4710132"/>
                <a:ext cx="58420" cy="58420"/>
                <a:chOff x="2620158" y="3993857"/>
                <a:chExt cx="58420" cy="58420"/>
              </a:xfrm>
            </p:grpSpPr>
            <p:cxnSp>
              <p:nvCxnSpPr>
                <p:cNvPr id="139" name="Straight Connector 138"/>
                <p:cNvCxnSpPr/>
                <p:nvPr/>
              </p:nvCxnSpPr>
              <p:spPr>
                <a:xfrm>
                  <a:off x="2620158" y="3993857"/>
                  <a:ext cx="58420" cy="0"/>
                </a:xfrm>
                <a:prstGeom prst="line">
                  <a:avLst/>
                </a:prstGeom>
                <a:ln>
                  <a:solidFill>
                    <a:schemeClr val="accent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0" name="Straight Connector 139"/>
                <p:cNvCxnSpPr/>
                <p:nvPr/>
              </p:nvCxnSpPr>
              <p:spPr>
                <a:xfrm rot="16200000">
                  <a:off x="2620158" y="4023067"/>
                  <a:ext cx="58420" cy="0"/>
                </a:xfrm>
                <a:prstGeom prst="line">
                  <a:avLst/>
                </a:prstGeom>
                <a:ln>
                  <a:solidFill>
                    <a:schemeClr val="accent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0" name="Group 129"/>
              <p:cNvGrpSpPr/>
              <p:nvPr/>
            </p:nvGrpSpPr>
            <p:grpSpPr>
              <a:xfrm>
                <a:off x="5101410" y="4580500"/>
                <a:ext cx="58420" cy="58420"/>
                <a:chOff x="2620158" y="3993857"/>
                <a:chExt cx="58420" cy="58420"/>
              </a:xfrm>
            </p:grpSpPr>
            <p:cxnSp>
              <p:nvCxnSpPr>
                <p:cNvPr id="137" name="Straight Connector 136"/>
                <p:cNvCxnSpPr/>
                <p:nvPr/>
              </p:nvCxnSpPr>
              <p:spPr>
                <a:xfrm>
                  <a:off x="2620158" y="3993857"/>
                  <a:ext cx="58420" cy="0"/>
                </a:xfrm>
                <a:prstGeom prst="line">
                  <a:avLst/>
                </a:prstGeom>
                <a:ln>
                  <a:solidFill>
                    <a:schemeClr val="accent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8" name="Straight Connector 137"/>
                <p:cNvCxnSpPr/>
                <p:nvPr/>
              </p:nvCxnSpPr>
              <p:spPr>
                <a:xfrm rot="16200000">
                  <a:off x="2620158" y="4023067"/>
                  <a:ext cx="58420" cy="0"/>
                </a:xfrm>
                <a:prstGeom prst="line">
                  <a:avLst/>
                </a:prstGeom>
                <a:ln>
                  <a:solidFill>
                    <a:schemeClr val="accent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31" name="Freeform 130"/>
              <p:cNvSpPr/>
              <p:nvPr/>
            </p:nvSpPr>
            <p:spPr>
              <a:xfrm>
                <a:off x="1579319" y="3633320"/>
                <a:ext cx="3548380" cy="1653540"/>
              </a:xfrm>
              <a:custGeom>
                <a:avLst/>
                <a:gdLst>
                  <a:gd name="connsiteX0" fmla="*/ 0 w 3548380"/>
                  <a:gd name="connsiteY0" fmla="*/ 0 h 1653540"/>
                  <a:gd name="connsiteX1" fmla="*/ 510540 w 3548380"/>
                  <a:gd name="connsiteY1" fmla="*/ 1653540 h 1653540"/>
                  <a:gd name="connsiteX2" fmla="*/ 1010920 w 3548380"/>
                  <a:gd name="connsiteY2" fmla="*/ 1351280 h 1653540"/>
                  <a:gd name="connsiteX3" fmla="*/ 1772920 w 3548380"/>
                  <a:gd name="connsiteY3" fmla="*/ 1127760 h 1653540"/>
                  <a:gd name="connsiteX4" fmla="*/ 3548380 w 3548380"/>
                  <a:gd name="connsiteY4" fmla="*/ 995680 h 165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48380" h="1653540">
                    <a:moveTo>
                      <a:pt x="0" y="0"/>
                    </a:moveTo>
                    <a:lnTo>
                      <a:pt x="510540" y="1653540"/>
                    </a:lnTo>
                    <a:lnTo>
                      <a:pt x="1010920" y="1351280"/>
                    </a:lnTo>
                    <a:lnTo>
                      <a:pt x="1772920" y="1127760"/>
                    </a:lnTo>
                    <a:lnTo>
                      <a:pt x="3548380" y="995680"/>
                    </a:lnTo>
                  </a:path>
                </a:pathLst>
              </a:custGeom>
              <a:noFill/>
              <a:ln w="2857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schemeClr val="accent5"/>
                  </a:solidFill>
                  <a:latin typeface="+mj-lt"/>
                </a:endParaRPr>
              </a:p>
            </p:txBody>
          </p:sp>
          <p:sp>
            <p:nvSpPr>
              <p:cNvPr id="132" name="Oval 131"/>
              <p:cNvSpPr/>
              <p:nvPr/>
            </p:nvSpPr>
            <p:spPr>
              <a:xfrm>
                <a:off x="1531821" y="3585695"/>
                <a:ext cx="91948" cy="91948"/>
              </a:xfrm>
              <a:prstGeom prst="ellipse">
                <a:avLst/>
              </a:prstGeom>
              <a:solidFill>
                <a:schemeClr val="accent1"/>
              </a:solidFill>
              <a:ln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schemeClr val="accent5"/>
                  </a:solidFill>
                  <a:latin typeface="+mj-lt"/>
                </a:endParaRPr>
              </a:p>
            </p:txBody>
          </p:sp>
          <p:sp>
            <p:nvSpPr>
              <p:cNvPr id="133" name="Oval 132"/>
              <p:cNvSpPr/>
              <p:nvPr/>
            </p:nvSpPr>
            <p:spPr>
              <a:xfrm>
                <a:off x="2046171" y="5229710"/>
                <a:ext cx="91948" cy="91948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schemeClr val="accent5"/>
                  </a:solidFill>
                  <a:latin typeface="+mj-lt"/>
                </a:endParaRPr>
              </a:p>
            </p:txBody>
          </p:sp>
          <p:sp>
            <p:nvSpPr>
              <p:cNvPr id="134" name="Oval 133"/>
              <p:cNvSpPr/>
              <p:nvPr/>
            </p:nvSpPr>
            <p:spPr>
              <a:xfrm>
                <a:off x="2549091" y="4942055"/>
                <a:ext cx="91948" cy="91948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schemeClr val="accent5"/>
                  </a:solidFill>
                  <a:latin typeface="+mj-lt"/>
                </a:endParaRPr>
              </a:p>
            </p:txBody>
          </p:sp>
          <p:sp>
            <p:nvSpPr>
              <p:cNvPr id="135" name="Oval 134"/>
              <p:cNvSpPr/>
              <p:nvPr/>
            </p:nvSpPr>
            <p:spPr>
              <a:xfrm>
                <a:off x="3309186" y="4721075"/>
                <a:ext cx="91948" cy="91948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schemeClr val="accent5"/>
                  </a:solidFill>
                  <a:latin typeface="+mj-lt"/>
                </a:endParaRPr>
              </a:p>
            </p:txBody>
          </p:sp>
          <p:sp>
            <p:nvSpPr>
              <p:cNvPr id="136" name="Oval 135"/>
              <p:cNvSpPr/>
              <p:nvPr/>
            </p:nvSpPr>
            <p:spPr>
              <a:xfrm>
                <a:off x="5084646" y="4583915"/>
                <a:ext cx="91948" cy="91948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schemeClr val="accent5"/>
                  </a:solidFill>
                  <a:latin typeface="+mj-lt"/>
                </a:endParaRPr>
              </a:p>
            </p:txBody>
          </p:sp>
        </p:grpSp>
        <p:cxnSp>
          <p:nvCxnSpPr>
            <p:cNvPr id="85" name="Straight Connector 84"/>
            <p:cNvCxnSpPr/>
            <p:nvPr/>
          </p:nvCxnSpPr>
          <p:spPr>
            <a:xfrm rot="5400000">
              <a:off x="1547569" y="5139625"/>
              <a:ext cx="58420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6" name="Rounded Rectangle 10"/>
          <p:cNvSpPr/>
          <p:nvPr/>
        </p:nvSpPr>
        <p:spPr>
          <a:xfrm>
            <a:off x="6379886" y="3058462"/>
            <a:ext cx="4914850" cy="613053"/>
          </a:xfrm>
          <a:prstGeom prst="roundRect">
            <a:avLst>
              <a:gd name="adj" fmla="val 8946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prstClr val="white"/>
                </a:solidFill>
                <a:latin typeface="+mj-lt"/>
              </a:rPr>
              <a:t>19. Generally, how difficult has it been to control </a:t>
            </a:r>
            <a:br>
              <a:rPr lang="en-US" sz="1600" b="1" dirty="0">
                <a:solidFill>
                  <a:prstClr val="white"/>
                </a:solidFill>
                <a:latin typeface="+mj-lt"/>
              </a:rPr>
            </a:br>
            <a:r>
              <a:rPr lang="en-US" sz="1600" b="1" dirty="0">
                <a:solidFill>
                  <a:prstClr val="white"/>
                </a:solidFill>
                <a:latin typeface="+mj-lt"/>
              </a:rPr>
              <a:t>your eating? </a:t>
            </a:r>
          </a:p>
        </p:txBody>
      </p:sp>
      <p:sp>
        <p:nvSpPr>
          <p:cNvPr id="87" name="Footer Placeholder 2"/>
          <p:cNvSpPr txBox="1">
            <a:spLocks/>
          </p:cNvSpPr>
          <p:nvPr/>
        </p:nvSpPr>
        <p:spPr>
          <a:xfrm>
            <a:off x="346364" y="6428194"/>
            <a:ext cx="10618738" cy="41314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300"/>
              </a:spcBef>
              <a:defRPr/>
            </a:pPr>
            <a:r>
              <a:rPr lang="en-US" sz="1000" dirty="0">
                <a:latin typeface="+mj-lt"/>
              </a:rPr>
              <a:t>Fujioka K et al. Early improvement in control of eating is associated with long-term weight loss – integrated analysis of four Phase 3 trials of combination naltrexone/bupropion treatment.  </a:t>
            </a:r>
            <a:br>
              <a:rPr lang="en-US" sz="1000" dirty="0">
                <a:latin typeface="+mj-lt"/>
              </a:rPr>
            </a:br>
            <a:r>
              <a:rPr lang="en-US" sz="1000" i="1" dirty="0">
                <a:latin typeface="+mj-lt"/>
              </a:rPr>
              <a:t>American Diabetes Association Scientific Sessions</a:t>
            </a:r>
            <a:r>
              <a:rPr lang="en-US" sz="1000" dirty="0">
                <a:latin typeface="+mj-lt"/>
              </a:rPr>
              <a:t>, 2013.</a:t>
            </a:r>
          </a:p>
        </p:txBody>
      </p:sp>
      <p:sp>
        <p:nvSpPr>
          <p:cNvPr id="88" name="TextBox 87"/>
          <p:cNvSpPr txBox="1"/>
          <p:nvPr/>
        </p:nvSpPr>
        <p:spPr bwMode="auto">
          <a:xfrm>
            <a:off x="304800" y="5964348"/>
            <a:ext cx="11582400" cy="3602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0" rIns="0" bIns="0" rtlCol="0" anchor="b">
            <a:noAutofit/>
          </a:bodyPr>
          <a:lstStyle/>
          <a:p>
            <a:pPr>
              <a:spcBef>
                <a:spcPts val="300"/>
              </a:spcBef>
              <a:defRPr/>
            </a:pPr>
            <a:r>
              <a:rPr lang="en-US" sz="1000" baseline="30000" dirty="0">
                <a:latin typeface="+mj-lt"/>
              </a:rPr>
              <a:t>*</a:t>
            </a:r>
            <a:r>
              <a:rPr lang="en-US" sz="1000" dirty="0">
                <a:solidFill>
                  <a:schemeClr val="accent5"/>
                </a:solidFill>
                <a:latin typeface="+mj-lt"/>
              </a:rPr>
              <a:t>p&lt;0.001 vs. placebo; modified ITT-LOCF.</a:t>
            </a:r>
          </a:p>
        </p:txBody>
      </p:sp>
    </p:spTree>
    <p:extLst>
      <p:ext uri="{BB962C8B-B14F-4D97-AF65-F5344CB8AC3E}">
        <p14:creationId xmlns:p14="http://schemas.microsoft.com/office/powerpoint/2010/main" val="115631118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b="0" noProof="0" dirty="0"/>
              <a:t>Control Of Eating Was Significantly Improved Among Patients Receiving Naltrexone/Bupropion (</a:t>
            </a:r>
            <a:r>
              <a:rPr lang="en-US" b="0" kern="0" dirty="0"/>
              <a:t>CONTRAVE®) </a:t>
            </a:r>
            <a:endParaRPr lang="en-GB" b="0" baseline="30000" noProof="0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4A3D88B-7468-4300-93B5-3AD2C4E5A0BF}" type="slidenum">
              <a:rPr lang="en-US" smtClean="0"/>
              <a:pPr/>
              <a:t>31</a:t>
            </a:fld>
            <a:endParaRPr lang="en-US" dirty="0"/>
          </a:p>
        </p:txBody>
      </p:sp>
      <p:sp>
        <p:nvSpPr>
          <p:cNvPr id="106" name="Rectangle 105"/>
          <p:cNvSpPr>
            <a:spLocks noChangeArrowheads="1"/>
          </p:cNvSpPr>
          <p:nvPr/>
        </p:nvSpPr>
        <p:spPr bwMode="auto">
          <a:xfrm>
            <a:off x="2409824" y="961749"/>
            <a:ext cx="952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" name="Rectangle 106"/>
          <p:cNvSpPr>
            <a:spLocks noChangeArrowheads="1"/>
          </p:cNvSpPr>
          <p:nvPr/>
        </p:nvSpPr>
        <p:spPr bwMode="auto">
          <a:xfrm>
            <a:off x="2409824" y="961749"/>
            <a:ext cx="952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580819" y="2819986"/>
            <a:ext cx="3553030" cy="431438"/>
            <a:chOff x="981939" y="4121366"/>
            <a:chExt cx="3553030" cy="431438"/>
          </a:xfrm>
        </p:grpSpPr>
        <p:sp>
          <p:nvSpPr>
            <p:cNvPr id="168" name="Rectangle 167"/>
            <p:cNvSpPr>
              <a:spLocks noChangeArrowheads="1"/>
            </p:cNvSpPr>
            <p:nvPr/>
          </p:nvSpPr>
          <p:spPr bwMode="auto">
            <a:xfrm>
              <a:off x="1253621" y="4368138"/>
              <a:ext cx="123912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0" i="0" u="none" strike="noStrike" baseline="0" dirty="0">
                  <a:solidFill>
                    <a:schemeClr val="accent3"/>
                  </a:solidFill>
                  <a:latin typeface="Arial"/>
                  <a:cs typeface="Arial"/>
                </a:rPr>
                <a:t>Placebo (N=1319)</a:t>
              </a:r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986921" y="4393796"/>
              <a:ext cx="171450" cy="133350"/>
            </a:xfrm>
            <a:custGeom>
              <a:avLst/>
              <a:gdLst>
                <a:gd name="T0" fmla="*/ 0 w 93"/>
                <a:gd name="T1" fmla="*/ 0 h 74"/>
                <a:gd name="T2" fmla="*/ 0 w 93"/>
                <a:gd name="T3" fmla="*/ 0 h 74"/>
                <a:gd name="T4" fmla="*/ 93 w 93"/>
                <a:gd name="T5" fmla="*/ 0 h 74"/>
                <a:gd name="T6" fmla="*/ 93 w 93"/>
                <a:gd name="T7" fmla="*/ 74 h 74"/>
                <a:gd name="T8" fmla="*/ 0 w 93"/>
                <a:gd name="T9" fmla="*/ 74 h 74"/>
                <a:gd name="T10" fmla="*/ 0 w 93"/>
                <a:gd name="T1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" h="74">
                  <a:moveTo>
                    <a:pt x="0" y="0"/>
                  </a:moveTo>
                  <a:lnTo>
                    <a:pt x="0" y="0"/>
                  </a:lnTo>
                  <a:lnTo>
                    <a:pt x="93" y="0"/>
                  </a:lnTo>
                  <a:lnTo>
                    <a:pt x="93" y="74"/>
                  </a:lnTo>
                  <a:lnTo>
                    <a:pt x="0" y="74"/>
                  </a:ln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kern="0">
                <a:solidFill>
                  <a:srgbClr val="333333"/>
                </a:solidFill>
                <a:latin typeface="Tahoma"/>
              </a:endParaRPr>
            </a:p>
          </p:txBody>
        </p:sp>
        <p:sp>
          <p:nvSpPr>
            <p:cNvPr id="171" name="Rectangle 170"/>
            <p:cNvSpPr>
              <a:spLocks noChangeArrowheads="1"/>
            </p:cNvSpPr>
            <p:nvPr/>
          </p:nvSpPr>
          <p:spPr bwMode="auto">
            <a:xfrm>
              <a:off x="1253621" y="4121366"/>
              <a:ext cx="328134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 sz="1000"/>
              </a:pPr>
              <a:r>
                <a:rPr lang="en-US" sz="1200" kern="0" dirty="0">
                  <a:solidFill>
                    <a:schemeClr val="bg1">
                      <a:lumMod val="50000"/>
                    </a:schemeClr>
                  </a:solidFill>
                </a:rPr>
                <a:t>Naltrexone/Bupropion (CONTRAVE®)</a:t>
              </a:r>
              <a:r>
                <a:rPr lang="en-US" sz="1200" b="0" i="0" u="none" strike="noStrike" baseline="0" dirty="0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 </a:t>
              </a:r>
              <a:r>
                <a:rPr lang="en-US" sz="1200" b="0" i="0" u="none" strike="noStrike" baseline="0" dirty="0">
                  <a:solidFill>
                    <a:schemeClr val="accent3"/>
                  </a:solidFill>
                  <a:latin typeface="Arial"/>
                  <a:cs typeface="Arial"/>
                </a:rPr>
                <a:t>(N=2043)</a:t>
              </a:r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981939" y="4147024"/>
              <a:ext cx="161925" cy="133350"/>
            </a:xfrm>
            <a:custGeom>
              <a:avLst/>
              <a:gdLst>
                <a:gd name="T0" fmla="*/ 0 w 93"/>
                <a:gd name="T1" fmla="*/ 0 h 75"/>
                <a:gd name="T2" fmla="*/ 0 w 93"/>
                <a:gd name="T3" fmla="*/ 0 h 75"/>
                <a:gd name="T4" fmla="*/ 93 w 93"/>
                <a:gd name="T5" fmla="*/ 0 h 75"/>
                <a:gd name="T6" fmla="*/ 93 w 93"/>
                <a:gd name="T7" fmla="*/ 75 h 75"/>
                <a:gd name="T8" fmla="*/ 0 w 93"/>
                <a:gd name="T9" fmla="*/ 75 h 75"/>
                <a:gd name="T10" fmla="*/ 0 w 93"/>
                <a:gd name="T1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" h="75">
                  <a:moveTo>
                    <a:pt x="0" y="0"/>
                  </a:moveTo>
                  <a:lnTo>
                    <a:pt x="0" y="0"/>
                  </a:lnTo>
                  <a:lnTo>
                    <a:pt x="93" y="0"/>
                  </a:lnTo>
                  <a:lnTo>
                    <a:pt x="93" y="75"/>
                  </a:lnTo>
                  <a:lnTo>
                    <a:pt x="0" y="75"/>
                  </a:lnTo>
                  <a:lnTo>
                    <a:pt x="0" y="0"/>
                  </a:lnTo>
                </a:path>
              </a:pathLst>
            </a:custGeom>
            <a:solidFill>
              <a:schemeClr val="tx2"/>
            </a:solidFill>
            <a:ln w="9525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2666999" y="1555974"/>
            <a:ext cx="6907783" cy="4744938"/>
            <a:chOff x="2666999" y="1247499"/>
            <a:chExt cx="6907783" cy="4744938"/>
          </a:xfrm>
        </p:grpSpPr>
        <p:sp>
          <p:nvSpPr>
            <p:cNvPr id="108" name="Rectangle 107"/>
            <p:cNvSpPr>
              <a:spLocks noChangeArrowheads="1"/>
            </p:cNvSpPr>
            <p:nvPr/>
          </p:nvSpPr>
          <p:spPr bwMode="auto">
            <a:xfrm>
              <a:off x="3038474" y="1685649"/>
              <a:ext cx="5467350" cy="3657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09" name="Rectangle 108"/>
            <p:cNvSpPr>
              <a:spLocks noChangeArrowheads="1"/>
            </p:cNvSpPr>
            <p:nvPr/>
          </p:nvSpPr>
          <p:spPr bwMode="auto">
            <a:xfrm>
              <a:off x="3867149" y="4657449"/>
              <a:ext cx="3429000" cy="295275"/>
            </a:xfrm>
            <a:prstGeom prst="rect">
              <a:avLst/>
            </a:prstGeom>
            <a:solidFill>
              <a:srgbClr val="006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3867149" y="4657449"/>
              <a:ext cx="3429000" cy="295275"/>
            </a:xfrm>
            <a:custGeom>
              <a:avLst/>
              <a:gdLst>
                <a:gd name="T0" fmla="*/ 1919 w 1919"/>
                <a:gd name="T1" fmla="*/ 0 h 166"/>
                <a:gd name="T2" fmla="*/ 1919 w 1919"/>
                <a:gd name="T3" fmla="*/ 0 h 166"/>
                <a:gd name="T4" fmla="*/ 0 w 1919"/>
                <a:gd name="T5" fmla="*/ 0 h 166"/>
                <a:gd name="T6" fmla="*/ 0 w 1919"/>
                <a:gd name="T7" fmla="*/ 166 h 166"/>
                <a:gd name="T8" fmla="*/ 1919 w 1919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9" h="166">
                  <a:moveTo>
                    <a:pt x="1919" y="0"/>
                  </a:moveTo>
                  <a:lnTo>
                    <a:pt x="1919" y="0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919" y="166"/>
                  </a:lnTo>
                </a:path>
              </a:pathLst>
            </a:custGeom>
            <a:noFill/>
            <a:ln w="9525">
              <a:solidFill>
                <a:srgbClr val="0062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3733799" y="4771749"/>
              <a:ext cx="0" cy="76200"/>
            </a:xfrm>
            <a:custGeom>
              <a:avLst/>
              <a:gdLst>
                <a:gd name="T0" fmla="*/ 0 h 41"/>
                <a:gd name="T1" fmla="*/ 41 h 41"/>
                <a:gd name="T2" fmla="*/ 0 h 4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1">
                  <a:moveTo>
                    <a:pt x="0" y="0"/>
                  </a:moveTo>
                  <a:lnTo>
                    <a:pt x="0" y="4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12" name="Line 11"/>
            <p:cNvSpPr>
              <a:spLocks noChangeShapeType="1"/>
            </p:cNvSpPr>
            <p:nvPr/>
          </p:nvSpPr>
          <p:spPr bwMode="auto">
            <a:xfrm>
              <a:off x="3733799" y="4809849"/>
              <a:ext cx="133350" cy="0"/>
            </a:xfrm>
            <a:prstGeom prst="line">
              <a:avLst/>
            </a:pr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13" name="Rectangle 112"/>
            <p:cNvSpPr>
              <a:spLocks noChangeArrowheads="1"/>
            </p:cNvSpPr>
            <p:nvPr/>
          </p:nvSpPr>
          <p:spPr bwMode="auto">
            <a:xfrm>
              <a:off x="4638674" y="3933549"/>
              <a:ext cx="2657475" cy="295275"/>
            </a:xfrm>
            <a:prstGeom prst="rect">
              <a:avLst/>
            </a:prstGeom>
            <a:solidFill>
              <a:srgbClr val="006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4638674" y="3933549"/>
              <a:ext cx="2657475" cy="295275"/>
            </a:xfrm>
            <a:custGeom>
              <a:avLst/>
              <a:gdLst>
                <a:gd name="T0" fmla="*/ 1487 w 1487"/>
                <a:gd name="T1" fmla="*/ 0 h 166"/>
                <a:gd name="T2" fmla="*/ 1487 w 1487"/>
                <a:gd name="T3" fmla="*/ 0 h 166"/>
                <a:gd name="T4" fmla="*/ 0 w 1487"/>
                <a:gd name="T5" fmla="*/ 0 h 166"/>
                <a:gd name="T6" fmla="*/ 0 w 1487"/>
                <a:gd name="T7" fmla="*/ 166 h 166"/>
                <a:gd name="T8" fmla="*/ 1487 w 1487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7" h="166">
                  <a:moveTo>
                    <a:pt x="1487" y="0"/>
                  </a:moveTo>
                  <a:lnTo>
                    <a:pt x="1487" y="0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487" y="166"/>
                  </a:lnTo>
                </a:path>
              </a:pathLst>
            </a:custGeom>
            <a:noFill/>
            <a:ln w="9525">
              <a:solidFill>
                <a:srgbClr val="0062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4505324" y="4038324"/>
              <a:ext cx="0" cy="76200"/>
            </a:xfrm>
            <a:custGeom>
              <a:avLst/>
              <a:gdLst>
                <a:gd name="T0" fmla="*/ 0 h 41"/>
                <a:gd name="T1" fmla="*/ 41 h 41"/>
                <a:gd name="T2" fmla="*/ 0 h 4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1">
                  <a:moveTo>
                    <a:pt x="0" y="0"/>
                  </a:moveTo>
                  <a:lnTo>
                    <a:pt x="0" y="4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16" name="Line 15"/>
            <p:cNvSpPr>
              <a:spLocks noChangeShapeType="1"/>
            </p:cNvSpPr>
            <p:nvPr/>
          </p:nvSpPr>
          <p:spPr bwMode="auto">
            <a:xfrm>
              <a:off x="4505324" y="4076424"/>
              <a:ext cx="133350" cy="0"/>
            </a:xfrm>
            <a:prstGeom prst="line">
              <a:avLst/>
            </a:pr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17" name="Rectangle 116"/>
            <p:cNvSpPr>
              <a:spLocks noChangeArrowheads="1"/>
            </p:cNvSpPr>
            <p:nvPr/>
          </p:nvSpPr>
          <p:spPr bwMode="auto">
            <a:xfrm>
              <a:off x="4886324" y="3200124"/>
              <a:ext cx="2409825" cy="295275"/>
            </a:xfrm>
            <a:prstGeom prst="rect">
              <a:avLst/>
            </a:prstGeom>
            <a:solidFill>
              <a:srgbClr val="006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4886324" y="3200124"/>
              <a:ext cx="2409825" cy="295275"/>
            </a:xfrm>
            <a:custGeom>
              <a:avLst/>
              <a:gdLst>
                <a:gd name="T0" fmla="*/ 1349 w 1349"/>
                <a:gd name="T1" fmla="*/ 0 h 166"/>
                <a:gd name="T2" fmla="*/ 1349 w 1349"/>
                <a:gd name="T3" fmla="*/ 0 h 166"/>
                <a:gd name="T4" fmla="*/ 0 w 1349"/>
                <a:gd name="T5" fmla="*/ 0 h 166"/>
                <a:gd name="T6" fmla="*/ 0 w 1349"/>
                <a:gd name="T7" fmla="*/ 166 h 166"/>
                <a:gd name="T8" fmla="*/ 1349 w 1349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9" h="166">
                  <a:moveTo>
                    <a:pt x="1349" y="0"/>
                  </a:moveTo>
                  <a:lnTo>
                    <a:pt x="1349" y="0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349" y="166"/>
                  </a:lnTo>
                </a:path>
              </a:pathLst>
            </a:custGeom>
            <a:noFill/>
            <a:ln w="9525">
              <a:solidFill>
                <a:srgbClr val="0062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4733924" y="3314424"/>
              <a:ext cx="0" cy="66675"/>
            </a:xfrm>
            <a:custGeom>
              <a:avLst/>
              <a:gdLst>
                <a:gd name="T0" fmla="*/ 0 h 41"/>
                <a:gd name="T1" fmla="*/ 41 h 41"/>
                <a:gd name="T2" fmla="*/ 0 h 4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1">
                  <a:moveTo>
                    <a:pt x="0" y="0"/>
                  </a:moveTo>
                  <a:lnTo>
                    <a:pt x="0" y="4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20" name="Line 19"/>
            <p:cNvSpPr>
              <a:spLocks noChangeShapeType="1"/>
            </p:cNvSpPr>
            <p:nvPr/>
          </p:nvSpPr>
          <p:spPr bwMode="auto">
            <a:xfrm>
              <a:off x="4733924" y="3352524"/>
              <a:ext cx="152400" cy="0"/>
            </a:xfrm>
            <a:prstGeom prst="line">
              <a:avLst/>
            </a:pr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21" name="Rectangle 120"/>
            <p:cNvSpPr>
              <a:spLocks noChangeArrowheads="1"/>
            </p:cNvSpPr>
            <p:nvPr/>
          </p:nvSpPr>
          <p:spPr bwMode="auto">
            <a:xfrm>
              <a:off x="5257799" y="2476224"/>
              <a:ext cx="2038350" cy="295275"/>
            </a:xfrm>
            <a:prstGeom prst="rect">
              <a:avLst/>
            </a:prstGeom>
            <a:solidFill>
              <a:srgbClr val="006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5257799" y="2476224"/>
              <a:ext cx="2038350" cy="295275"/>
            </a:xfrm>
            <a:custGeom>
              <a:avLst/>
              <a:gdLst>
                <a:gd name="T0" fmla="*/ 1139 w 1139"/>
                <a:gd name="T1" fmla="*/ 0 h 166"/>
                <a:gd name="T2" fmla="*/ 1139 w 1139"/>
                <a:gd name="T3" fmla="*/ 0 h 166"/>
                <a:gd name="T4" fmla="*/ 0 w 1139"/>
                <a:gd name="T5" fmla="*/ 0 h 166"/>
                <a:gd name="T6" fmla="*/ 0 w 1139"/>
                <a:gd name="T7" fmla="*/ 166 h 166"/>
                <a:gd name="T8" fmla="*/ 1139 w 1139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9" h="166">
                  <a:moveTo>
                    <a:pt x="1139" y="0"/>
                  </a:moveTo>
                  <a:lnTo>
                    <a:pt x="1139" y="0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139" y="166"/>
                  </a:lnTo>
                </a:path>
              </a:pathLst>
            </a:custGeom>
            <a:noFill/>
            <a:ln w="9525">
              <a:solidFill>
                <a:srgbClr val="0062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5114924" y="2580999"/>
              <a:ext cx="0" cy="76200"/>
            </a:xfrm>
            <a:custGeom>
              <a:avLst/>
              <a:gdLst>
                <a:gd name="T0" fmla="*/ 0 h 40"/>
                <a:gd name="T1" fmla="*/ 40 h 40"/>
                <a:gd name="T2" fmla="*/ 0 h 40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0">
                  <a:moveTo>
                    <a:pt x="0" y="0"/>
                  </a:moveTo>
                  <a:lnTo>
                    <a:pt x="0" y="4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24" name="Line 23"/>
            <p:cNvSpPr>
              <a:spLocks noChangeShapeType="1"/>
            </p:cNvSpPr>
            <p:nvPr/>
          </p:nvSpPr>
          <p:spPr bwMode="auto">
            <a:xfrm>
              <a:off x="5114924" y="2619099"/>
              <a:ext cx="142875" cy="0"/>
            </a:xfrm>
            <a:prstGeom prst="line">
              <a:avLst/>
            </a:pr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25" name="Rectangle 124"/>
            <p:cNvSpPr>
              <a:spLocks noChangeArrowheads="1"/>
            </p:cNvSpPr>
            <p:nvPr/>
          </p:nvSpPr>
          <p:spPr bwMode="auto">
            <a:xfrm>
              <a:off x="5048249" y="1742799"/>
              <a:ext cx="2247900" cy="295275"/>
            </a:xfrm>
            <a:prstGeom prst="rect">
              <a:avLst/>
            </a:prstGeom>
            <a:solidFill>
              <a:srgbClr val="006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5048249" y="1742799"/>
              <a:ext cx="2247900" cy="295275"/>
            </a:xfrm>
            <a:custGeom>
              <a:avLst/>
              <a:gdLst>
                <a:gd name="T0" fmla="*/ 1254 w 1254"/>
                <a:gd name="T1" fmla="*/ 0 h 167"/>
                <a:gd name="T2" fmla="*/ 1254 w 1254"/>
                <a:gd name="T3" fmla="*/ 0 h 167"/>
                <a:gd name="T4" fmla="*/ 0 w 1254"/>
                <a:gd name="T5" fmla="*/ 0 h 167"/>
                <a:gd name="T6" fmla="*/ 0 w 1254"/>
                <a:gd name="T7" fmla="*/ 167 h 167"/>
                <a:gd name="T8" fmla="*/ 1254 w 1254"/>
                <a:gd name="T9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4" h="167">
                  <a:moveTo>
                    <a:pt x="1254" y="0"/>
                  </a:moveTo>
                  <a:lnTo>
                    <a:pt x="1254" y="0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1254" y="167"/>
                  </a:lnTo>
                </a:path>
              </a:pathLst>
            </a:cu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4914899" y="1857099"/>
              <a:ext cx="0" cy="66675"/>
            </a:xfrm>
            <a:custGeom>
              <a:avLst/>
              <a:gdLst>
                <a:gd name="T0" fmla="*/ 0 h 41"/>
                <a:gd name="T1" fmla="*/ 41 h 41"/>
                <a:gd name="T2" fmla="*/ 0 h 4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1">
                  <a:moveTo>
                    <a:pt x="0" y="0"/>
                  </a:moveTo>
                  <a:lnTo>
                    <a:pt x="0" y="4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28" name="Line 27"/>
            <p:cNvSpPr>
              <a:spLocks noChangeShapeType="1"/>
            </p:cNvSpPr>
            <p:nvPr/>
          </p:nvSpPr>
          <p:spPr bwMode="auto">
            <a:xfrm>
              <a:off x="4914899" y="1885674"/>
              <a:ext cx="133350" cy="0"/>
            </a:xfrm>
            <a:prstGeom prst="line">
              <a:avLst/>
            </a:pr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29" name="Rectangle 128"/>
            <p:cNvSpPr>
              <a:spLocks noChangeArrowheads="1"/>
            </p:cNvSpPr>
            <p:nvPr/>
          </p:nvSpPr>
          <p:spPr bwMode="auto">
            <a:xfrm>
              <a:off x="5143499" y="4990824"/>
              <a:ext cx="2152650" cy="29527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accent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5143499" y="4990824"/>
              <a:ext cx="2152650" cy="295275"/>
            </a:xfrm>
            <a:custGeom>
              <a:avLst/>
              <a:gdLst>
                <a:gd name="T0" fmla="*/ 1201 w 1201"/>
                <a:gd name="T1" fmla="*/ 0 h 166"/>
                <a:gd name="T2" fmla="*/ 1201 w 1201"/>
                <a:gd name="T3" fmla="*/ 0 h 166"/>
                <a:gd name="T4" fmla="*/ 0 w 1201"/>
                <a:gd name="T5" fmla="*/ 0 h 166"/>
                <a:gd name="T6" fmla="*/ 0 w 1201"/>
                <a:gd name="T7" fmla="*/ 166 h 166"/>
                <a:gd name="T8" fmla="*/ 1201 w 1201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1" h="166">
                  <a:moveTo>
                    <a:pt x="1201" y="0"/>
                  </a:moveTo>
                  <a:lnTo>
                    <a:pt x="1201" y="0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201" y="166"/>
                  </a:lnTo>
                </a:path>
              </a:pathLst>
            </a:custGeom>
            <a:solidFill>
              <a:schemeClr val="accent3"/>
            </a:solidFill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4981574" y="5095599"/>
              <a:ext cx="0" cy="76200"/>
            </a:xfrm>
            <a:custGeom>
              <a:avLst/>
              <a:gdLst>
                <a:gd name="T0" fmla="*/ 0 h 41"/>
                <a:gd name="T1" fmla="*/ 41 h 41"/>
                <a:gd name="T2" fmla="*/ 0 h 4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1">
                  <a:moveTo>
                    <a:pt x="0" y="0"/>
                  </a:moveTo>
                  <a:lnTo>
                    <a:pt x="0" y="4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32" name="Line 31"/>
            <p:cNvSpPr>
              <a:spLocks noChangeShapeType="1"/>
            </p:cNvSpPr>
            <p:nvPr/>
          </p:nvSpPr>
          <p:spPr bwMode="auto">
            <a:xfrm>
              <a:off x="4981574" y="5133699"/>
              <a:ext cx="161925" cy="0"/>
            </a:xfrm>
            <a:prstGeom prst="line">
              <a:avLst/>
            </a:pr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33" name="Rectangle 132"/>
            <p:cNvSpPr>
              <a:spLocks noChangeArrowheads="1"/>
            </p:cNvSpPr>
            <p:nvPr/>
          </p:nvSpPr>
          <p:spPr bwMode="auto">
            <a:xfrm>
              <a:off x="5172074" y="4257399"/>
              <a:ext cx="2124075" cy="295275"/>
            </a:xfrm>
            <a:prstGeom prst="rect">
              <a:avLst/>
            </a:prstGeom>
            <a:solidFill>
              <a:schemeClr val="accent3"/>
            </a:solidFill>
            <a:ln w="9525">
              <a:solidFill>
                <a:schemeClr val="accent3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5172074" y="4257399"/>
              <a:ext cx="2124075" cy="295275"/>
            </a:xfrm>
            <a:custGeom>
              <a:avLst/>
              <a:gdLst>
                <a:gd name="T0" fmla="*/ 1186 w 1186"/>
                <a:gd name="T1" fmla="*/ 0 h 166"/>
                <a:gd name="T2" fmla="*/ 1186 w 1186"/>
                <a:gd name="T3" fmla="*/ 0 h 166"/>
                <a:gd name="T4" fmla="*/ 0 w 1186"/>
                <a:gd name="T5" fmla="*/ 0 h 166"/>
                <a:gd name="T6" fmla="*/ 0 w 1186"/>
                <a:gd name="T7" fmla="*/ 166 h 166"/>
                <a:gd name="T8" fmla="*/ 1186 w 1186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6" h="166">
                  <a:moveTo>
                    <a:pt x="1186" y="0"/>
                  </a:moveTo>
                  <a:lnTo>
                    <a:pt x="1186" y="0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186" y="166"/>
                  </a:lnTo>
                </a:path>
              </a:pathLst>
            </a:cu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5010149" y="4371699"/>
              <a:ext cx="0" cy="66675"/>
            </a:xfrm>
            <a:custGeom>
              <a:avLst/>
              <a:gdLst>
                <a:gd name="T0" fmla="*/ 0 h 41"/>
                <a:gd name="T1" fmla="*/ 41 h 41"/>
                <a:gd name="T2" fmla="*/ 0 h 4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1">
                  <a:moveTo>
                    <a:pt x="0" y="0"/>
                  </a:moveTo>
                  <a:lnTo>
                    <a:pt x="0" y="4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36" name="Line 35"/>
            <p:cNvSpPr>
              <a:spLocks noChangeShapeType="1"/>
            </p:cNvSpPr>
            <p:nvPr/>
          </p:nvSpPr>
          <p:spPr bwMode="auto">
            <a:xfrm>
              <a:off x="5010149" y="4409799"/>
              <a:ext cx="161925" cy="0"/>
            </a:xfrm>
            <a:prstGeom prst="line">
              <a:avLst/>
            </a:pr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37" name="Rectangle 136"/>
            <p:cNvSpPr>
              <a:spLocks noChangeArrowheads="1"/>
            </p:cNvSpPr>
            <p:nvPr/>
          </p:nvSpPr>
          <p:spPr bwMode="auto">
            <a:xfrm>
              <a:off x="5676899" y="3523974"/>
              <a:ext cx="1619250" cy="304800"/>
            </a:xfrm>
            <a:prstGeom prst="rect">
              <a:avLst/>
            </a:prstGeom>
            <a:solidFill>
              <a:srgbClr val="E573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5676899" y="3523974"/>
              <a:ext cx="1619250" cy="304800"/>
            </a:xfrm>
            <a:custGeom>
              <a:avLst/>
              <a:gdLst>
                <a:gd name="T0" fmla="*/ 907 w 907"/>
                <a:gd name="T1" fmla="*/ 0 h 166"/>
                <a:gd name="T2" fmla="*/ 907 w 907"/>
                <a:gd name="T3" fmla="*/ 0 h 166"/>
                <a:gd name="T4" fmla="*/ 0 w 907"/>
                <a:gd name="T5" fmla="*/ 0 h 166"/>
                <a:gd name="T6" fmla="*/ 0 w 907"/>
                <a:gd name="T7" fmla="*/ 166 h 166"/>
                <a:gd name="T8" fmla="*/ 907 w 907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7" h="166">
                  <a:moveTo>
                    <a:pt x="907" y="0"/>
                  </a:moveTo>
                  <a:lnTo>
                    <a:pt x="907" y="0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907" y="166"/>
                  </a:lnTo>
                </a:path>
              </a:pathLst>
            </a:custGeom>
            <a:solidFill>
              <a:schemeClr val="accent3"/>
            </a:solidFill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5495924" y="3638274"/>
              <a:ext cx="0" cy="76200"/>
            </a:xfrm>
            <a:custGeom>
              <a:avLst/>
              <a:gdLst>
                <a:gd name="T0" fmla="*/ 0 h 41"/>
                <a:gd name="T1" fmla="*/ 41 h 41"/>
                <a:gd name="T2" fmla="*/ 0 h 4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1">
                  <a:moveTo>
                    <a:pt x="0" y="0"/>
                  </a:moveTo>
                  <a:lnTo>
                    <a:pt x="0" y="4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40" name="Line 39"/>
            <p:cNvSpPr>
              <a:spLocks noChangeShapeType="1"/>
            </p:cNvSpPr>
            <p:nvPr/>
          </p:nvSpPr>
          <p:spPr bwMode="auto">
            <a:xfrm>
              <a:off x="5495924" y="3676374"/>
              <a:ext cx="180975" cy="0"/>
            </a:xfrm>
            <a:prstGeom prst="line">
              <a:avLst/>
            </a:pr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41" name="Rectangle 140"/>
            <p:cNvSpPr>
              <a:spLocks noChangeArrowheads="1"/>
            </p:cNvSpPr>
            <p:nvPr/>
          </p:nvSpPr>
          <p:spPr bwMode="auto">
            <a:xfrm>
              <a:off x="5848349" y="2800074"/>
              <a:ext cx="1447800" cy="295275"/>
            </a:xfrm>
            <a:prstGeom prst="rect">
              <a:avLst/>
            </a:prstGeom>
            <a:solidFill>
              <a:schemeClr val="accent3"/>
            </a:solidFill>
            <a:ln w="9525">
              <a:solidFill>
                <a:schemeClr val="accent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5848349" y="2800074"/>
              <a:ext cx="1447800" cy="295275"/>
            </a:xfrm>
            <a:custGeom>
              <a:avLst/>
              <a:gdLst>
                <a:gd name="T0" fmla="*/ 808 w 808"/>
                <a:gd name="T1" fmla="*/ 0 h 166"/>
                <a:gd name="T2" fmla="*/ 808 w 808"/>
                <a:gd name="T3" fmla="*/ 0 h 166"/>
                <a:gd name="T4" fmla="*/ 0 w 808"/>
                <a:gd name="T5" fmla="*/ 0 h 166"/>
                <a:gd name="T6" fmla="*/ 0 w 808"/>
                <a:gd name="T7" fmla="*/ 166 h 166"/>
                <a:gd name="T8" fmla="*/ 808 w 808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8" h="166">
                  <a:moveTo>
                    <a:pt x="808" y="0"/>
                  </a:moveTo>
                  <a:lnTo>
                    <a:pt x="808" y="0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808" y="166"/>
                  </a:lnTo>
                </a:path>
              </a:pathLst>
            </a:custGeom>
            <a:noFill/>
            <a:ln w="9525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5676899" y="2914374"/>
              <a:ext cx="0" cy="66675"/>
            </a:xfrm>
            <a:custGeom>
              <a:avLst/>
              <a:gdLst>
                <a:gd name="T0" fmla="*/ 0 h 41"/>
                <a:gd name="T1" fmla="*/ 41 h 41"/>
                <a:gd name="T2" fmla="*/ 0 h 4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1">
                  <a:moveTo>
                    <a:pt x="0" y="0"/>
                  </a:moveTo>
                  <a:lnTo>
                    <a:pt x="0" y="4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44" name="Line 43"/>
            <p:cNvSpPr>
              <a:spLocks noChangeShapeType="1"/>
            </p:cNvSpPr>
            <p:nvPr/>
          </p:nvSpPr>
          <p:spPr bwMode="auto">
            <a:xfrm>
              <a:off x="5676899" y="2942949"/>
              <a:ext cx="171450" cy="0"/>
            </a:xfrm>
            <a:prstGeom prst="line">
              <a:avLst/>
            </a:pr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45" name="Rectangle 144"/>
            <p:cNvSpPr>
              <a:spLocks noChangeArrowheads="1"/>
            </p:cNvSpPr>
            <p:nvPr/>
          </p:nvSpPr>
          <p:spPr bwMode="auto">
            <a:xfrm>
              <a:off x="5638799" y="2066649"/>
              <a:ext cx="1657350" cy="30480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accent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5638799" y="2066649"/>
              <a:ext cx="1657350" cy="304800"/>
            </a:xfrm>
            <a:custGeom>
              <a:avLst/>
              <a:gdLst>
                <a:gd name="T0" fmla="*/ 925 w 925"/>
                <a:gd name="T1" fmla="*/ 0 h 166"/>
                <a:gd name="T2" fmla="*/ 925 w 925"/>
                <a:gd name="T3" fmla="*/ 0 h 166"/>
                <a:gd name="T4" fmla="*/ 0 w 925"/>
                <a:gd name="T5" fmla="*/ 0 h 166"/>
                <a:gd name="T6" fmla="*/ 0 w 925"/>
                <a:gd name="T7" fmla="*/ 166 h 166"/>
                <a:gd name="T8" fmla="*/ 925 w 925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5" h="166">
                  <a:moveTo>
                    <a:pt x="925" y="0"/>
                  </a:moveTo>
                  <a:lnTo>
                    <a:pt x="925" y="0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925" y="166"/>
                  </a:lnTo>
                </a:path>
              </a:pathLst>
            </a:custGeom>
            <a:solidFill>
              <a:schemeClr val="accent3"/>
            </a:solidFill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5476874" y="2180949"/>
              <a:ext cx="0" cy="76200"/>
            </a:xfrm>
            <a:custGeom>
              <a:avLst/>
              <a:gdLst>
                <a:gd name="T0" fmla="*/ 0 h 40"/>
                <a:gd name="T1" fmla="*/ 40 h 40"/>
                <a:gd name="T2" fmla="*/ 0 h 40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0">
                  <a:moveTo>
                    <a:pt x="0" y="0"/>
                  </a:moveTo>
                  <a:lnTo>
                    <a:pt x="0" y="4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48" name="Line 47"/>
            <p:cNvSpPr>
              <a:spLocks noChangeShapeType="1"/>
            </p:cNvSpPr>
            <p:nvPr/>
          </p:nvSpPr>
          <p:spPr bwMode="auto">
            <a:xfrm>
              <a:off x="5476874" y="2219049"/>
              <a:ext cx="161925" cy="0"/>
            </a:xfrm>
            <a:prstGeom prst="line">
              <a:avLst/>
            </a:pr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49" name="Rectangle 148"/>
            <p:cNvSpPr>
              <a:spLocks noChangeArrowheads="1"/>
            </p:cNvSpPr>
            <p:nvPr/>
          </p:nvSpPr>
          <p:spPr bwMode="auto">
            <a:xfrm>
              <a:off x="5295899" y="5552799"/>
              <a:ext cx="9457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1" i="0" u="none" strike="noStrike" baseline="0" dirty="0">
                  <a:solidFill>
                    <a:schemeClr val="accent5"/>
                  </a:solidFill>
                  <a:latin typeface="Symbol"/>
                </a:rPr>
                <a:t></a:t>
              </a:r>
            </a:p>
          </p:txBody>
        </p:sp>
        <p:sp>
          <p:nvSpPr>
            <p:cNvPr id="150" name="Rectangle 149"/>
            <p:cNvSpPr>
              <a:spLocks noChangeArrowheads="1"/>
            </p:cNvSpPr>
            <p:nvPr/>
          </p:nvSpPr>
          <p:spPr bwMode="auto">
            <a:xfrm>
              <a:off x="5391149" y="5562324"/>
              <a:ext cx="88966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1" i="0" u="none" strike="noStrike" baseline="0">
                  <a:solidFill>
                    <a:schemeClr val="accent5"/>
                  </a:solidFill>
                  <a:latin typeface="+mj-lt"/>
                  <a:cs typeface="Arial"/>
                </a:rPr>
                <a:t> CoEQ (mm)</a:t>
              </a:r>
            </a:p>
          </p:txBody>
        </p:sp>
        <p:sp>
          <p:nvSpPr>
            <p:cNvPr id="151" name="Line 50"/>
            <p:cNvSpPr>
              <a:spLocks noChangeShapeType="1"/>
            </p:cNvSpPr>
            <p:nvPr/>
          </p:nvSpPr>
          <p:spPr bwMode="auto">
            <a:xfrm>
              <a:off x="3038474" y="5333724"/>
              <a:ext cx="5467350" cy="0"/>
            </a:xfrm>
            <a:prstGeom prst="line">
              <a:avLst/>
            </a:pr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52" name="Line 51"/>
            <p:cNvSpPr>
              <a:spLocks noChangeShapeType="1"/>
            </p:cNvSpPr>
            <p:nvPr/>
          </p:nvSpPr>
          <p:spPr bwMode="auto">
            <a:xfrm>
              <a:off x="3648074" y="5333724"/>
              <a:ext cx="0" cy="47625"/>
            </a:xfrm>
            <a:prstGeom prst="line">
              <a:avLst/>
            </a:pr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53" name="Rectangle 152"/>
            <p:cNvSpPr>
              <a:spLocks noChangeArrowheads="1"/>
            </p:cNvSpPr>
            <p:nvPr/>
          </p:nvSpPr>
          <p:spPr bwMode="auto">
            <a:xfrm>
              <a:off x="3514724" y="5390874"/>
              <a:ext cx="22121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1" i="0" u="none" strike="noStrike" baseline="0" dirty="0">
                  <a:solidFill>
                    <a:schemeClr val="accent5"/>
                  </a:solidFill>
                  <a:latin typeface="+mj-lt"/>
                  <a:cs typeface="Arial"/>
                </a:rPr>
                <a:t>-15</a:t>
              </a:r>
            </a:p>
          </p:txBody>
        </p:sp>
        <p:sp>
          <p:nvSpPr>
            <p:cNvPr id="154" name="Line 53"/>
            <p:cNvSpPr>
              <a:spLocks noChangeShapeType="1"/>
            </p:cNvSpPr>
            <p:nvPr/>
          </p:nvSpPr>
          <p:spPr bwMode="auto">
            <a:xfrm>
              <a:off x="4867274" y="5333724"/>
              <a:ext cx="0" cy="47625"/>
            </a:xfrm>
            <a:prstGeom prst="line">
              <a:avLst/>
            </a:pr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55" name="Rectangle 154"/>
            <p:cNvSpPr>
              <a:spLocks noChangeArrowheads="1"/>
            </p:cNvSpPr>
            <p:nvPr/>
          </p:nvSpPr>
          <p:spPr bwMode="auto">
            <a:xfrm>
              <a:off x="4733924" y="5390874"/>
              <a:ext cx="22121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1" i="0" u="none" strike="noStrike" baseline="0">
                  <a:solidFill>
                    <a:schemeClr val="accent5"/>
                  </a:solidFill>
                  <a:latin typeface="+mj-lt"/>
                  <a:cs typeface="Arial"/>
                </a:rPr>
                <a:t>-10</a:t>
              </a:r>
            </a:p>
          </p:txBody>
        </p:sp>
        <p:sp>
          <p:nvSpPr>
            <p:cNvPr id="156" name="Line 55"/>
            <p:cNvSpPr>
              <a:spLocks noChangeShapeType="1"/>
            </p:cNvSpPr>
            <p:nvPr/>
          </p:nvSpPr>
          <p:spPr bwMode="auto">
            <a:xfrm>
              <a:off x="6076949" y="5333724"/>
              <a:ext cx="0" cy="47625"/>
            </a:xfrm>
            <a:prstGeom prst="line">
              <a:avLst/>
            </a:pr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57" name="Rectangle 156"/>
            <p:cNvSpPr>
              <a:spLocks noChangeArrowheads="1"/>
            </p:cNvSpPr>
            <p:nvPr/>
          </p:nvSpPr>
          <p:spPr bwMode="auto">
            <a:xfrm>
              <a:off x="5981699" y="5390874"/>
              <a:ext cx="13625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1" i="0" u="none" strike="noStrike" baseline="0">
                  <a:solidFill>
                    <a:schemeClr val="accent5"/>
                  </a:solidFill>
                  <a:latin typeface="+mj-lt"/>
                  <a:cs typeface="Arial"/>
                </a:rPr>
                <a:t>-5</a:t>
              </a:r>
            </a:p>
          </p:txBody>
        </p:sp>
        <p:sp>
          <p:nvSpPr>
            <p:cNvPr id="158" name="Line 57"/>
            <p:cNvSpPr>
              <a:spLocks noChangeShapeType="1"/>
            </p:cNvSpPr>
            <p:nvPr/>
          </p:nvSpPr>
          <p:spPr bwMode="auto">
            <a:xfrm>
              <a:off x="7296149" y="5333724"/>
              <a:ext cx="0" cy="47625"/>
            </a:xfrm>
            <a:prstGeom prst="line">
              <a:avLst/>
            </a:pr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59" name="Rectangle 158"/>
            <p:cNvSpPr>
              <a:spLocks noChangeArrowheads="1"/>
            </p:cNvSpPr>
            <p:nvPr/>
          </p:nvSpPr>
          <p:spPr bwMode="auto">
            <a:xfrm>
              <a:off x="7229474" y="5390874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1" i="0" u="none" strike="noStrike" baseline="0">
                  <a:solidFill>
                    <a:schemeClr val="accent5"/>
                  </a:solidFill>
                  <a:latin typeface="+mj-lt"/>
                  <a:cs typeface="Arial"/>
                </a:rPr>
                <a:t>0</a:t>
              </a:r>
            </a:p>
          </p:txBody>
        </p:sp>
        <p:sp>
          <p:nvSpPr>
            <p:cNvPr id="160" name="Line 59"/>
            <p:cNvSpPr>
              <a:spLocks noChangeShapeType="1"/>
            </p:cNvSpPr>
            <p:nvPr/>
          </p:nvSpPr>
          <p:spPr bwMode="auto">
            <a:xfrm>
              <a:off x="8505824" y="5333724"/>
              <a:ext cx="0" cy="476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61" name="Rectangle 160"/>
            <p:cNvSpPr>
              <a:spLocks noChangeArrowheads="1"/>
            </p:cNvSpPr>
            <p:nvPr/>
          </p:nvSpPr>
          <p:spPr bwMode="auto">
            <a:xfrm>
              <a:off x="8439149" y="5390874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1" i="0" u="none" strike="noStrike" baseline="0">
                  <a:solidFill>
                    <a:schemeClr val="accent5"/>
                  </a:solidFill>
                  <a:latin typeface="+mj-lt"/>
                  <a:cs typeface="Arial"/>
                </a:rPr>
                <a:t>5</a:t>
              </a:r>
            </a:p>
          </p:txBody>
        </p:sp>
        <p:sp>
          <p:nvSpPr>
            <p:cNvPr id="162" name="Line 61"/>
            <p:cNvSpPr>
              <a:spLocks noChangeShapeType="1"/>
            </p:cNvSpPr>
            <p:nvPr/>
          </p:nvSpPr>
          <p:spPr bwMode="auto">
            <a:xfrm flipV="1">
              <a:off x="7296149" y="1685649"/>
              <a:ext cx="0" cy="3648075"/>
            </a:xfrm>
            <a:prstGeom prst="line">
              <a:avLst/>
            </a:pr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63" name="Line 62"/>
            <p:cNvSpPr>
              <a:spLocks noChangeShapeType="1"/>
            </p:cNvSpPr>
            <p:nvPr/>
          </p:nvSpPr>
          <p:spPr bwMode="auto">
            <a:xfrm flipH="1">
              <a:off x="7248524" y="4971774"/>
              <a:ext cx="47625" cy="0"/>
            </a:xfrm>
            <a:prstGeom prst="line">
              <a:avLst/>
            </a:pr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64" name="Line 63"/>
            <p:cNvSpPr>
              <a:spLocks noChangeShapeType="1"/>
            </p:cNvSpPr>
            <p:nvPr/>
          </p:nvSpPr>
          <p:spPr bwMode="auto">
            <a:xfrm flipH="1">
              <a:off x="7248524" y="4238349"/>
              <a:ext cx="47625" cy="0"/>
            </a:xfrm>
            <a:prstGeom prst="line">
              <a:avLst/>
            </a:pr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65" name="Line 64"/>
            <p:cNvSpPr>
              <a:spLocks noChangeShapeType="1"/>
            </p:cNvSpPr>
            <p:nvPr/>
          </p:nvSpPr>
          <p:spPr bwMode="auto">
            <a:xfrm flipH="1">
              <a:off x="7248524" y="3514449"/>
              <a:ext cx="47625" cy="0"/>
            </a:xfrm>
            <a:prstGeom prst="line">
              <a:avLst/>
            </a:pr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66" name="Line 65"/>
            <p:cNvSpPr>
              <a:spLocks noChangeShapeType="1"/>
            </p:cNvSpPr>
            <p:nvPr/>
          </p:nvSpPr>
          <p:spPr bwMode="auto">
            <a:xfrm flipH="1">
              <a:off x="7248524" y="2781024"/>
              <a:ext cx="47625" cy="0"/>
            </a:xfrm>
            <a:prstGeom prst="line">
              <a:avLst/>
            </a:pr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67" name="Line 66"/>
            <p:cNvSpPr>
              <a:spLocks noChangeShapeType="1"/>
            </p:cNvSpPr>
            <p:nvPr/>
          </p:nvSpPr>
          <p:spPr bwMode="auto">
            <a:xfrm flipH="1">
              <a:off x="7248524" y="2057124"/>
              <a:ext cx="47625" cy="0"/>
            </a:xfrm>
            <a:prstGeom prst="line">
              <a:avLst/>
            </a:prstGeom>
            <a:noFill/>
            <a:ln w="9525">
              <a:solidFill>
                <a:schemeClr val="accent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74" name="Rectangle 173"/>
            <p:cNvSpPr>
              <a:spLocks noChangeArrowheads="1"/>
            </p:cNvSpPr>
            <p:nvPr/>
          </p:nvSpPr>
          <p:spPr bwMode="auto">
            <a:xfrm>
              <a:off x="7381874" y="1942824"/>
              <a:ext cx="21929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0" i="0" u="none" strike="noStrike" baseline="0" dirty="0">
                  <a:solidFill>
                    <a:schemeClr val="accent5"/>
                  </a:solidFill>
                  <a:latin typeface="Arial"/>
                  <a:cs typeface="Arial"/>
                </a:rPr>
                <a:t>During the last 7 days how often</a:t>
              </a:r>
            </a:p>
          </p:txBody>
        </p:sp>
        <p:sp>
          <p:nvSpPr>
            <p:cNvPr id="175" name="Rectangle 174"/>
            <p:cNvSpPr>
              <a:spLocks noChangeArrowheads="1"/>
            </p:cNvSpPr>
            <p:nvPr/>
          </p:nvSpPr>
          <p:spPr bwMode="auto">
            <a:xfrm>
              <a:off x="7381874" y="2114274"/>
              <a:ext cx="19604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0" i="0" u="none" strike="noStrike" baseline="0" dirty="0">
                  <a:solidFill>
                    <a:schemeClr val="accent5"/>
                  </a:solidFill>
                  <a:latin typeface="Arial"/>
                  <a:cs typeface="Arial"/>
                </a:rPr>
                <a:t>have you had food cravings?</a:t>
              </a:r>
            </a:p>
          </p:txBody>
        </p:sp>
        <p:sp>
          <p:nvSpPr>
            <p:cNvPr id="176" name="Rectangle 175"/>
            <p:cNvSpPr>
              <a:spLocks noChangeArrowheads="1"/>
            </p:cNvSpPr>
            <p:nvPr/>
          </p:nvSpPr>
          <p:spPr bwMode="auto">
            <a:xfrm>
              <a:off x="7381874" y="2666724"/>
              <a:ext cx="144110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0" i="0" u="none" strike="noStrike" baseline="0">
                  <a:solidFill>
                    <a:schemeClr val="accent5"/>
                  </a:solidFill>
                  <a:latin typeface="Arial"/>
                  <a:cs typeface="Arial"/>
                </a:rPr>
                <a:t>How strong have any</a:t>
              </a:r>
            </a:p>
          </p:txBody>
        </p:sp>
        <p:sp>
          <p:nvSpPr>
            <p:cNvPr id="177" name="Rectangle 176"/>
            <p:cNvSpPr>
              <a:spLocks noChangeArrowheads="1"/>
            </p:cNvSpPr>
            <p:nvPr/>
          </p:nvSpPr>
          <p:spPr bwMode="auto">
            <a:xfrm>
              <a:off x="7381874" y="2838174"/>
              <a:ext cx="138018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0" i="0" u="none" strike="noStrike" baseline="0">
                  <a:solidFill>
                    <a:schemeClr val="accent5"/>
                  </a:solidFill>
                  <a:latin typeface="Arial"/>
                  <a:cs typeface="Arial"/>
                </a:rPr>
                <a:t>food cravings been?</a:t>
              </a:r>
            </a:p>
          </p:txBody>
        </p:sp>
        <p:sp>
          <p:nvSpPr>
            <p:cNvPr id="178" name="Rectangle 177"/>
            <p:cNvSpPr>
              <a:spLocks noChangeArrowheads="1"/>
            </p:cNvSpPr>
            <p:nvPr/>
          </p:nvSpPr>
          <p:spPr bwMode="auto">
            <a:xfrm>
              <a:off x="7381874" y="3400149"/>
              <a:ext cx="1789401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0" i="0" u="none" strike="noStrike" baseline="0">
                  <a:solidFill>
                    <a:schemeClr val="accent5"/>
                  </a:solidFill>
                  <a:latin typeface="Arial"/>
                  <a:cs typeface="Arial"/>
                </a:rPr>
                <a:t>How difficult has it been to</a:t>
              </a:r>
            </a:p>
          </p:txBody>
        </p:sp>
        <p:sp>
          <p:nvSpPr>
            <p:cNvPr id="179" name="Rectangle 178"/>
            <p:cNvSpPr>
              <a:spLocks noChangeArrowheads="1"/>
            </p:cNvSpPr>
            <p:nvPr/>
          </p:nvSpPr>
          <p:spPr bwMode="auto">
            <a:xfrm>
              <a:off x="7381874" y="3571599"/>
              <a:ext cx="1697581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0" i="0" u="none" strike="noStrike" baseline="0" dirty="0">
                  <a:solidFill>
                    <a:schemeClr val="accent5"/>
                  </a:solidFill>
                  <a:latin typeface="Arial"/>
                  <a:cs typeface="Arial"/>
                </a:rPr>
                <a:t>resist any food cravings?</a:t>
              </a:r>
            </a:p>
          </p:txBody>
        </p:sp>
        <p:sp>
          <p:nvSpPr>
            <p:cNvPr id="180" name="Rectangle 179"/>
            <p:cNvSpPr>
              <a:spLocks noChangeArrowheads="1"/>
            </p:cNvSpPr>
            <p:nvPr/>
          </p:nvSpPr>
          <p:spPr bwMode="auto">
            <a:xfrm>
              <a:off x="7381874" y="4143099"/>
              <a:ext cx="194444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0" i="0" u="none" strike="noStrike" baseline="0" dirty="0">
                  <a:solidFill>
                    <a:schemeClr val="accent5"/>
                  </a:solidFill>
                  <a:latin typeface="Arial"/>
                  <a:cs typeface="Arial"/>
                </a:rPr>
                <a:t>How often have you eaten in</a:t>
              </a:r>
            </a:p>
          </p:txBody>
        </p:sp>
        <p:sp>
          <p:nvSpPr>
            <p:cNvPr id="181" name="Rectangle 180"/>
            <p:cNvSpPr>
              <a:spLocks noChangeArrowheads="1"/>
            </p:cNvSpPr>
            <p:nvPr/>
          </p:nvSpPr>
          <p:spPr bwMode="auto">
            <a:xfrm>
              <a:off x="7381874" y="4314549"/>
              <a:ext cx="1841851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0" i="0" u="none" strike="noStrike" baseline="0">
                  <a:solidFill>
                    <a:schemeClr val="accent5"/>
                  </a:solidFill>
                  <a:latin typeface="Arial"/>
                  <a:cs typeface="Arial"/>
                </a:rPr>
                <a:t>response to food cravings?</a:t>
              </a:r>
            </a:p>
          </p:txBody>
        </p:sp>
        <p:sp>
          <p:nvSpPr>
            <p:cNvPr id="182" name="Rectangle 181"/>
            <p:cNvSpPr>
              <a:spLocks noChangeArrowheads="1"/>
            </p:cNvSpPr>
            <p:nvPr/>
          </p:nvSpPr>
          <p:spPr bwMode="auto">
            <a:xfrm>
              <a:off x="7381874" y="4857474"/>
              <a:ext cx="193989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0" i="0" u="none" strike="noStrike" baseline="0">
                  <a:solidFill>
                    <a:schemeClr val="accent5"/>
                  </a:solidFill>
                  <a:latin typeface="Arial"/>
                  <a:cs typeface="Arial"/>
                </a:rPr>
                <a:t>Generally, how difficult has it</a:t>
              </a:r>
            </a:p>
          </p:txBody>
        </p:sp>
        <p:sp>
          <p:nvSpPr>
            <p:cNvPr id="183" name="Rectangle 182"/>
            <p:cNvSpPr>
              <a:spLocks noChangeArrowheads="1"/>
            </p:cNvSpPr>
            <p:nvPr/>
          </p:nvSpPr>
          <p:spPr bwMode="auto">
            <a:xfrm>
              <a:off x="7381874" y="5028924"/>
              <a:ext cx="1901161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0" i="0" u="none" strike="noStrike" baseline="0">
                  <a:solidFill>
                    <a:schemeClr val="accent5"/>
                  </a:solidFill>
                  <a:latin typeface="Arial"/>
                  <a:cs typeface="Arial"/>
                </a:rPr>
                <a:t>been to control your eating?</a:t>
              </a:r>
            </a:p>
          </p:txBody>
        </p:sp>
        <p:sp>
          <p:nvSpPr>
            <p:cNvPr id="184" name="Rectangle 183"/>
            <p:cNvSpPr>
              <a:spLocks noChangeArrowheads="1"/>
            </p:cNvSpPr>
            <p:nvPr/>
          </p:nvSpPr>
          <p:spPr bwMode="auto">
            <a:xfrm>
              <a:off x="3333749" y="4733649"/>
              <a:ext cx="17793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1" i="0" u="none" strike="noStrike" baseline="0">
                  <a:solidFill>
                    <a:schemeClr val="accent5"/>
                  </a:solidFill>
                  <a:latin typeface="+mj-lt"/>
                  <a:ea typeface="Tahoma"/>
                  <a:cs typeface="Tahoma"/>
                </a:rPr>
                <a:t>***</a:t>
              </a:r>
            </a:p>
          </p:txBody>
        </p:sp>
        <p:sp>
          <p:nvSpPr>
            <p:cNvPr id="185" name="Freeform 184"/>
            <p:cNvSpPr>
              <a:spLocks/>
            </p:cNvSpPr>
            <p:nvPr/>
          </p:nvSpPr>
          <p:spPr bwMode="auto">
            <a:xfrm>
              <a:off x="7277099" y="1247499"/>
              <a:ext cx="1009650" cy="400050"/>
            </a:xfrm>
            <a:custGeom>
              <a:avLst/>
              <a:gdLst>
                <a:gd name="T0" fmla="*/ 84 w 106"/>
                <a:gd name="T1" fmla="*/ 42 h 42"/>
                <a:gd name="T2" fmla="*/ 84 w 106"/>
                <a:gd name="T3" fmla="*/ 32 h 42"/>
                <a:gd name="T4" fmla="*/ 0 w 106"/>
                <a:gd name="T5" fmla="*/ 32 h 42"/>
                <a:gd name="T6" fmla="*/ 0 w 106"/>
                <a:gd name="T7" fmla="*/ 10 h 42"/>
                <a:gd name="T8" fmla="*/ 84 w 106"/>
                <a:gd name="T9" fmla="*/ 10 h 42"/>
                <a:gd name="T10" fmla="*/ 84 w 106"/>
                <a:gd name="T11" fmla="*/ 0 h 42"/>
                <a:gd name="T12" fmla="*/ 106 w 106"/>
                <a:gd name="T13" fmla="*/ 21 h 42"/>
                <a:gd name="T14" fmla="*/ 84 w 106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42">
                  <a:moveTo>
                    <a:pt x="84" y="42"/>
                  </a:moveTo>
                  <a:lnTo>
                    <a:pt x="84" y="32"/>
                  </a:lnTo>
                  <a:lnTo>
                    <a:pt x="0" y="32"/>
                  </a:lnTo>
                  <a:lnTo>
                    <a:pt x="0" y="10"/>
                  </a:lnTo>
                  <a:lnTo>
                    <a:pt x="84" y="10"/>
                  </a:lnTo>
                  <a:lnTo>
                    <a:pt x="84" y="0"/>
                  </a:lnTo>
                  <a:lnTo>
                    <a:pt x="106" y="21"/>
                  </a:lnTo>
                  <a:lnTo>
                    <a:pt x="84" y="42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86" name="Rectangle 185"/>
            <p:cNvSpPr>
              <a:spLocks noChangeArrowheads="1"/>
            </p:cNvSpPr>
            <p:nvPr/>
          </p:nvSpPr>
          <p:spPr bwMode="auto">
            <a:xfrm>
              <a:off x="7543799" y="1333224"/>
              <a:ext cx="400050" cy="21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400" b="0" i="0" u="none" strike="noStrike" baseline="0" dirty="0">
                  <a:solidFill>
                    <a:schemeClr val="bg1"/>
                  </a:solidFill>
                  <a:latin typeface="Calibri"/>
                </a:rPr>
                <a:t>More</a:t>
              </a:r>
            </a:p>
          </p:txBody>
        </p:sp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6267449" y="1247499"/>
              <a:ext cx="1009650" cy="400050"/>
            </a:xfrm>
            <a:custGeom>
              <a:avLst/>
              <a:gdLst>
                <a:gd name="T0" fmla="*/ 22 w 106"/>
                <a:gd name="T1" fmla="*/ 42 h 42"/>
                <a:gd name="T2" fmla="*/ 22 w 106"/>
                <a:gd name="T3" fmla="*/ 32 h 42"/>
                <a:gd name="T4" fmla="*/ 106 w 106"/>
                <a:gd name="T5" fmla="*/ 32 h 42"/>
                <a:gd name="T6" fmla="*/ 106 w 106"/>
                <a:gd name="T7" fmla="*/ 10 h 42"/>
                <a:gd name="T8" fmla="*/ 22 w 106"/>
                <a:gd name="T9" fmla="*/ 10 h 42"/>
                <a:gd name="T10" fmla="*/ 22 w 106"/>
                <a:gd name="T11" fmla="*/ 0 h 42"/>
                <a:gd name="T12" fmla="*/ 0 w 106"/>
                <a:gd name="T13" fmla="*/ 21 h 42"/>
                <a:gd name="T14" fmla="*/ 22 w 106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42">
                  <a:moveTo>
                    <a:pt x="22" y="42"/>
                  </a:moveTo>
                  <a:lnTo>
                    <a:pt x="22" y="32"/>
                  </a:lnTo>
                  <a:lnTo>
                    <a:pt x="106" y="32"/>
                  </a:lnTo>
                  <a:lnTo>
                    <a:pt x="106" y="10"/>
                  </a:lnTo>
                  <a:lnTo>
                    <a:pt x="22" y="10"/>
                  </a:lnTo>
                  <a:lnTo>
                    <a:pt x="22" y="0"/>
                  </a:lnTo>
                  <a:lnTo>
                    <a:pt x="0" y="21"/>
                  </a:lnTo>
                  <a:lnTo>
                    <a:pt x="22" y="42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8" name="Rectangle 187"/>
            <p:cNvSpPr>
              <a:spLocks noChangeArrowheads="1"/>
            </p:cNvSpPr>
            <p:nvPr/>
          </p:nvSpPr>
          <p:spPr bwMode="auto">
            <a:xfrm>
              <a:off x="6696074" y="1333224"/>
              <a:ext cx="304800" cy="21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400" b="0" i="0" u="none" strike="noStrike" baseline="0" dirty="0">
                  <a:solidFill>
                    <a:schemeClr val="bg1"/>
                  </a:solidFill>
                  <a:latin typeface="Calibri"/>
                </a:rPr>
                <a:t>Less</a:t>
              </a:r>
            </a:p>
          </p:txBody>
        </p:sp>
        <p:sp>
          <p:nvSpPr>
            <p:cNvPr id="189" name="Rectangle 188"/>
            <p:cNvSpPr>
              <a:spLocks noChangeArrowheads="1"/>
            </p:cNvSpPr>
            <p:nvPr/>
          </p:nvSpPr>
          <p:spPr bwMode="auto">
            <a:xfrm>
              <a:off x="7277099" y="1342749"/>
              <a:ext cx="19050" cy="2095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190" name="Rectangle 189"/>
            <p:cNvSpPr>
              <a:spLocks noChangeArrowheads="1"/>
            </p:cNvSpPr>
            <p:nvPr/>
          </p:nvSpPr>
          <p:spPr bwMode="auto">
            <a:xfrm>
              <a:off x="4210049" y="4009749"/>
              <a:ext cx="11862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1" i="0" u="none" strike="noStrike" baseline="0">
                  <a:solidFill>
                    <a:schemeClr val="accent5"/>
                  </a:solidFill>
                  <a:latin typeface="+mj-lt"/>
                  <a:ea typeface="Tahoma"/>
                  <a:cs typeface="Tahoma"/>
                </a:rPr>
                <a:t>**</a:t>
              </a:r>
            </a:p>
          </p:txBody>
        </p:sp>
        <p:sp>
          <p:nvSpPr>
            <p:cNvPr id="191" name="Rectangle 190"/>
            <p:cNvSpPr>
              <a:spLocks noChangeArrowheads="1"/>
            </p:cNvSpPr>
            <p:nvPr/>
          </p:nvSpPr>
          <p:spPr bwMode="auto">
            <a:xfrm>
              <a:off x="4352924" y="3276324"/>
              <a:ext cx="17793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1" i="0" u="none" strike="noStrike" baseline="0">
                  <a:solidFill>
                    <a:schemeClr val="accent5"/>
                  </a:solidFill>
                  <a:latin typeface="+mj-lt"/>
                  <a:ea typeface="Tahoma"/>
                  <a:cs typeface="Tahoma"/>
                </a:rPr>
                <a:t>***</a:t>
              </a:r>
            </a:p>
          </p:txBody>
        </p:sp>
        <p:sp>
          <p:nvSpPr>
            <p:cNvPr id="192" name="Rectangle 191"/>
            <p:cNvSpPr>
              <a:spLocks noChangeArrowheads="1"/>
            </p:cNvSpPr>
            <p:nvPr/>
          </p:nvSpPr>
          <p:spPr bwMode="auto">
            <a:xfrm>
              <a:off x="4819649" y="2552424"/>
              <a:ext cx="11862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1" i="0" u="none" strike="noStrike" baseline="0">
                  <a:solidFill>
                    <a:schemeClr val="accent5"/>
                  </a:solidFill>
                  <a:latin typeface="+mj-lt"/>
                  <a:ea typeface="Tahoma"/>
                  <a:cs typeface="Tahoma"/>
                </a:rPr>
                <a:t>**</a:t>
              </a:r>
            </a:p>
          </p:txBody>
        </p:sp>
        <p:sp>
          <p:nvSpPr>
            <p:cNvPr id="193" name="Rectangle 192"/>
            <p:cNvSpPr>
              <a:spLocks noChangeArrowheads="1"/>
            </p:cNvSpPr>
            <p:nvPr/>
          </p:nvSpPr>
          <p:spPr bwMode="auto">
            <a:xfrm>
              <a:off x="4629149" y="1828524"/>
              <a:ext cx="11862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200" b="1" i="0" u="none" strike="noStrike" baseline="0" dirty="0">
                  <a:solidFill>
                    <a:schemeClr val="accent5"/>
                  </a:solidFill>
                  <a:latin typeface="+mj-lt"/>
                  <a:ea typeface="Tahoma"/>
                  <a:cs typeface="Tahoma"/>
                </a:rPr>
                <a:t>**</a:t>
              </a:r>
            </a:p>
          </p:txBody>
        </p:sp>
        <p:sp>
          <p:nvSpPr>
            <p:cNvPr id="194" name="Rectangle 193"/>
            <p:cNvSpPr>
              <a:spLocks noChangeArrowheads="1"/>
            </p:cNvSpPr>
            <p:nvPr/>
          </p:nvSpPr>
          <p:spPr bwMode="auto">
            <a:xfrm>
              <a:off x="2666999" y="5790924"/>
              <a:ext cx="171681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000" b="0" i="0" u="none" strike="noStrike" baseline="0" dirty="0">
                  <a:solidFill>
                    <a:schemeClr val="accent5"/>
                  </a:solidFill>
                  <a:latin typeface="Arial"/>
                  <a:cs typeface="Arial"/>
                </a:rPr>
                <a:t>modified ITT-LOCF population</a:t>
              </a:r>
            </a:p>
          </p:txBody>
        </p:sp>
        <p:sp>
          <p:nvSpPr>
            <p:cNvPr id="195" name="Rectangle 194"/>
            <p:cNvSpPr>
              <a:spLocks noChangeArrowheads="1"/>
            </p:cNvSpPr>
            <p:nvPr/>
          </p:nvSpPr>
          <p:spPr bwMode="auto">
            <a:xfrm>
              <a:off x="7991474" y="5667099"/>
              <a:ext cx="9938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000" b="0" i="0" u="none" strike="noStrike" baseline="0">
                  <a:solidFill>
                    <a:schemeClr val="accent5"/>
                  </a:solidFill>
                  <a:latin typeface="Arial"/>
                  <a:cs typeface="Arial"/>
                </a:rPr>
                <a:t>**</a:t>
              </a:r>
            </a:p>
          </p:txBody>
        </p:sp>
        <p:sp>
          <p:nvSpPr>
            <p:cNvPr id="196" name="Rectangle 195"/>
            <p:cNvSpPr>
              <a:spLocks noChangeArrowheads="1"/>
            </p:cNvSpPr>
            <p:nvPr/>
          </p:nvSpPr>
          <p:spPr bwMode="auto">
            <a:xfrm>
              <a:off x="8162924" y="5628999"/>
              <a:ext cx="108683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000" b="0" i="0" u="none" strike="noStrike" baseline="0" dirty="0">
                  <a:solidFill>
                    <a:schemeClr val="accent5"/>
                  </a:solidFill>
                  <a:latin typeface="Arial"/>
                  <a:cs typeface="Arial"/>
                </a:rPr>
                <a:t>p&lt;0.01 vs. Placebo</a:t>
              </a:r>
            </a:p>
          </p:txBody>
        </p:sp>
        <p:sp>
          <p:nvSpPr>
            <p:cNvPr id="197" name="Rectangle 196"/>
            <p:cNvSpPr>
              <a:spLocks noChangeArrowheads="1"/>
            </p:cNvSpPr>
            <p:nvPr/>
          </p:nvSpPr>
          <p:spPr bwMode="auto">
            <a:xfrm>
              <a:off x="7858124" y="5838549"/>
              <a:ext cx="14908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000" b="0" i="0" u="none" strike="noStrike" baseline="0" dirty="0">
                  <a:solidFill>
                    <a:schemeClr val="accent5"/>
                  </a:solidFill>
                  <a:latin typeface="Arial"/>
                  <a:cs typeface="Arial"/>
                </a:rPr>
                <a:t>***</a:t>
              </a:r>
            </a:p>
          </p:txBody>
        </p:sp>
        <p:sp>
          <p:nvSpPr>
            <p:cNvPr id="198" name="Rectangle 197"/>
            <p:cNvSpPr>
              <a:spLocks noChangeArrowheads="1"/>
            </p:cNvSpPr>
            <p:nvPr/>
          </p:nvSpPr>
          <p:spPr bwMode="auto">
            <a:xfrm>
              <a:off x="8077199" y="5800449"/>
              <a:ext cx="115736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t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defRPr sz="1000"/>
              </a:pPr>
              <a:r>
                <a:rPr lang="en-US" sz="1000" b="0" i="0" u="none" strike="noStrike" baseline="0" dirty="0">
                  <a:solidFill>
                    <a:schemeClr val="accent5"/>
                  </a:solidFill>
                  <a:latin typeface="Arial"/>
                  <a:cs typeface="Arial"/>
                </a:rPr>
                <a:t>p&lt;0.001 vs. Placebo</a:t>
              </a:r>
            </a:p>
          </p:txBody>
        </p:sp>
      </p:grpSp>
      <p:sp>
        <p:nvSpPr>
          <p:cNvPr id="104" name="Footer Placeholder 2"/>
          <p:cNvSpPr txBox="1">
            <a:spLocks/>
          </p:cNvSpPr>
          <p:nvPr/>
        </p:nvSpPr>
        <p:spPr>
          <a:xfrm>
            <a:off x="304799" y="6428631"/>
            <a:ext cx="10618738" cy="41314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200"/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1. Fujioka K, et al. Early improvement in control of eating is associated with long-term weight loss–integrated analysis of four phase 3 trials of combination naltrexone/bupropion treatment [poster 1149-P]. </a:t>
            </a:r>
            <a:r>
              <a:rPr lang="en-US" sz="1000" i="1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American Diabetes Association 73rd Scientific Session</a:t>
            </a:r>
            <a:r>
              <a:rPr lang="en-US" sz="1000" dirty="0"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. 2013.</a:t>
            </a:r>
          </a:p>
        </p:txBody>
      </p:sp>
      <p:sp>
        <p:nvSpPr>
          <p:cNvPr id="199" name="Rectangle 198"/>
          <p:cNvSpPr/>
          <p:nvPr/>
        </p:nvSpPr>
        <p:spPr>
          <a:xfrm>
            <a:off x="473008" y="1655472"/>
            <a:ext cx="6096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dirty="0">
                <a:solidFill>
                  <a:srgbClr val="0E77A3"/>
                </a:solidFill>
                <a:latin typeface="Tahoma" panose="020B0604030504040204" pitchFamily="34" charset="0"/>
              </a:rPr>
              <a:t>Phase 3 Integrated Data (week 56)</a:t>
            </a:r>
          </a:p>
        </p:txBody>
      </p:sp>
    </p:spTree>
    <p:extLst>
      <p:ext uri="{BB962C8B-B14F-4D97-AF65-F5344CB8AC3E}">
        <p14:creationId xmlns:p14="http://schemas.microsoft.com/office/powerpoint/2010/main" val="51238343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CB0C17B-9466-DC4D-9990-974487483D14}" type="slidenum">
              <a:rPr lang="en-US">
                <a:latin typeface="+mj-lt"/>
              </a:rPr>
              <a:pPr>
                <a:defRPr/>
              </a:pPr>
              <a:t>32</a:t>
            </a:fld>
            <a:endParaRPr lang="en-US" dirty="0">
              <a:latin typeface="+mj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0" dirty="0"/>
              <a:t>Change In Craving Control Subscale At Week 8 And Weight Loss Over Time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430371" y="6135632"/>
            <a:ext cx="11342013" cy="153888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>
              <a:spcBef>
                <a:spcPts val="300"/>
              </a:spcBef>
              <a:defRPr/>
            </a:pPr>
            <a:r>
              <a:rPr lang="en-US" sz="1000" dirty="0">
                <a:latin typeface="+mj-lt"/>
              </a:rPr>
              <a:t>Mean (SE); Completer population. </a:t>
            </a:r>
            <a:r>
              <a:rPr lang="en-US" sz="1000" baseline="30000" dirty="0">
                <a:latin typeface="+mj-lt"/>
              </a:rPr>
              <a:t>*** </a:t>
            </a:r>
            <a:r>
              <a:rPr lang="en-US" sz="1000" dirty="0">
                <a:latin typeface="+mj-lt"/>
              </a:rPr>
              <a:t>p&lt;0.001 vs. both Placebo groups; </a:t>
            </a:r>
            <a:r>
              <a:rPr lang="en-US" sz="1000" baseline="30000" dirty="0">
                <a:latin typeface="+mj-lt"/>
              </a:rPr>
              <a:t>## </a:t>
            </a:r>
            <a:r>
              <a:rPr lang="en-US" sz="1000" dirty="0">
                <a:latin typeface="+mj-lt"/>
              </a:rPr>
              <a:t>p&lt;0.01 vs. </a:t>
            </a:r>
            <a:r>
              <a:rPr lang="en-US" sz="1000" dirty="0" err="1">
                <a:latin typeface="+mj-lt"/>
              </a:rPr>
              <a:t>Lowst</a:t>
            </a:r>
            <a:r>
              <a:rPr lang="en-US" sz="1000" dirty="0">
                <a:latin typeface="+mj-lt"/>
              </a:rPr>
              <a:t> </a:t>
            </a:r>
            <a:r>
              <a:rPr lang="en-US" sz="1000" dirty="0" err="1">
                <a:latin typeface="+mj-lt"/>
              </a:rPr>
              <a:t>Tertile</a:t>
            </a:r>
            <a:r>
              <a:rPr lang="en-US" sz="1000" dirty="0">
                <a:latin typeface="+mj-lt"/>
              </a:rPr>
              <a:t> of </a:t>
            </a:r>
            <a:r>
              <a:rPr lang="en-US" sz="1000" kern="0" dirty="0">
                <a:solidFill>
                  <a:schemeClr val="accent5"/>
                </a:solidFill>
              </a:rPr>
              <a:t>CONTRAVE®</a:t>
            </a:r>
            <a:r>
              <a:rPr lang="en-US" sz="1000" dirty="0">
                <a:latin typeface="+mj-lt"/>
              </a:rPr>
              <a:t> Cravings.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025130" y="2213070"/>
            <a:ext cx="2696850" cy="184666"/>
            <a:chOff x="3618547" y="2254687"/>
            <a:chExt cx="2696850" cy="184666"/>
          </a:xfrm>
        </p:grpSpPr>
        <p:cxnSp>
          <p:nvCxnSpPr>
            <p:cNvPr id="2128" name="Straight Connector 2127"/>
            <p:cNvCxnSpPr/>
            <p:nvPr/>
          </p:nvCxnSpPr>
          <p:spPr>
            <a:xfrm>
              <a:off x="3618547" y="2347020"/>
              <a:ext cx="193926" cy="0"/>
            </a:xfrm>
            <a:prstGeom prst="line">
              <a:avLst/>
            </a:prstGeom>
            <a:ln w="127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29" name="Oval 2128"/>
            <p:cNvSpPr/>
            <p:nvPr/>
          </p:nvSpPr>
          <p:spPr>
            <a:xfrm>
              <a:off x="3677671" y="2309181"/>
              <a:ext cx="75679" cy="7567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schemeClr val="accent5"/>
                </a:solidFill>
                <a:latin typeface="+mj-lt"/>
              </a:endParaRPr>
            </a:p>
          </p:txBody>
        </p:sp>
        <p:sp>
          <p:nvSpPr>
            <p:cNvPr id="2130" name="TextBox 2129"/>
            <p:cNvSpPr txBox="1"/>
            <p:nvPr/>
          </p:nvSpPr>
          <p:spPr>
            <a:xfrm>
              <a:off x="3928525" y="2254687"/>
              <a:ext cx="2386872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b" anchorCtr="0">
              <a:spAutoFit/>
            </a:bodyPr>
            <a:lstStyle/>
            <a:p>
              <a:pPr>
                <a:defRPr/>
              </a:pPr>
              <a:r>
                <a:rPr lang="en-US" sz="1200" kern="0" dirty="0">
                  <a:solidFill>
                    <a:schemeClr val="accent5"/>
                  </a:solidFill>
                </a:rPr>
                <a:t>CONTRAVE®</a:t>
              </a:r>
              <a:r>
                <a:rPr lang="en-US" sz="1200" dirty="0">
                  <a:solidFill>
                    <a:schemeClr val="accent5"/>
                  </a:solidFill>
                  <a:latin typeface="+mj-lt"/>
                </a:rPr>
                <a:t> (+23.2 [1.0]; N=396)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034916" y="2467868"/>
            <a:ext cx="2337777" cy="184666"/>
            <a:chOff x="3628333" y="2486335"/>
            <a:chExt cx="2337777" cy="184666"/>
          </a:xfrm>
        </p:grpSpPr>
        <p:cxnSp>
          <p:nvCxnSpPr>
            <p:cNvPr id="2125" name="Straight Connector 2124"/>
            <p:cNvCxnSpPr/>
            <p:nvPr/>
          </p:nvCxnSpPr>
          <p:spPr>
            <a:xfrm>
              <a:off x="3628333" y="2578668"/>
              <a:ext cx="193926" cy="0"/>
            </a:xfrm>
            <a:prstGeom prst="line">
              <a:avLst/>
            </a:prstGeom>
            <a:ln w="127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26" name="Oval 2125"/>
            <p:cNvSpPr/>
            <p:nvPr/>
          </p:nvSpPr>
          <p:spPr>
            <a:xfrm>
              <a:off x="3687457" y="2540829"/>
              <a:ext cx="75679" cy="7567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schemeClr val="accent5"/>
                </a:solidFill>
                <a:latin typeface="+mj-lt"/>
              </a:endParaRPr>
            </a:p>
          </p:txBody>
        </p:sp>
        <p:sp>
          <p:nvSpPr>
            <p:cNvPr id="2127" name="TextBox 2126"/>
            <p:cNvSpPr txBox="1"/>
            <p:nvPr/>
          </p:nvSpPr>
          <p:spPr>
            <a:xfrm>
              <a:off x="3938311" y="2486335"/>
              <a:ext cx="2027799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b" anchorCtr="0">
              <a:spAutoFit/>
            </a:bodyPr>
            <a:lstStyle/>
            <a:p>
              <a:pPr>
                <a:defRPr/>
              </a:pPr>
              <a:r>
                <a:rPr lang="en-US" sz="1200" dirty="0">
                  <a:solidFill>
                    <a:schemeClr val="accent5"/>
                  </a:solidFill>
                  <a:latin typeface="+mj-lt"/>
                </a:rPr>
                <a:t>Placebo (+20.9 [0.9]; N=223)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7691297" y="2222712"/>
            <a:ext cx="2616700" cy="184666"/>
            <a:chOff x="6298472" y="2254687"/>
            <a:chExt cx="2616700" cy="184666"/>
          </a:xfrm>
        </p:grpSpPr>
        <p:cxnSp>
          <p:nvCxnSpPr>
            <p:cNvPr id="2146" name="Straight Connector 2145"/>
            <p:cNvCxnSpPr/>
            <p:nvPr/>
          </p:nvCxnSpPr>
          <p:spPr>
            <a:xfrm>
              <a:off x="6298472" y="2347020"/>
              <a:ext cx="193926" cy="0"/>
            </a:xfrm>
            <a:prstGeom prst="line">
              <a:avLst/>
            </a:prstGeom>
            <a:ln w="19050" cap="rnd">
              <a:solidFill>
                <a:schemeClr val="accent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47" name="Oval 2146"/>
            <p:cNvSpPr/>
            <p:nvPr/>
          </p:nvSpPr>
          <p:spPr>
            <a:xfrm>
              <a:off x="6357596" y="2309181"/>
              <a:ext cx="75679" cy="75679"/>
            </a:xfrm>
            <a:prstGeom prst="ellipse">
              <a:avLst/>
            </a:prstGeom>
            <a:solidFill>
              <a:schemeClr val="accent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schemeClr val="accent5"/>
                </a:solidFill>
                <a:latin typeface="+mj-lt"/>
              </a:endParaRPr>
            </a:p>
          </p:txBody>
        </p:sp>
        <p:sp>
          <p:nvSpPr>
            <p:cNvPr id="2148" name="TextBox 2147"/>
            <p:cNvSpPr txBox="1"/>
            <p:nvPr/>
          </p:nvSpPr>
          <p:spPr>
            <a:xfrm>
              <a:off x="6608450" y="2254687"/>
              <a:ext cx="2306722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b" anchorCtr="0">
              <a:spAutoFit/>
            </a:bodyPr>
            <a:lstStyle/>
            <a:p>
              <a:pPr>
                <a:defRPr/>
              </a:pPr>
              <a:r>
                <a:rPr lang="en-US" sz="1200" kern="0" dirty="0">
                  <a:solidFill>
                    <a:schemeClr val="accent5"/>
                  </a:solidFill>
                </a:rPr>
                <a:t>CONTRAVE®</a:t>
              </a:r>
              <a:r>
                <a:rPr lang="en-US" sz="1200" dirty="0">
                  <a:solidFill>
                    <a:schemeClr val="accent5"/>
                  </a:solidFill>
                  <a:latin typeface="+mj-lt"/>
                </a:rPr>
                <a:t> (-4.4 [1.2]; N=398) 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7701083" y="2477510"/>
            <a:ext cx="2198315" cy="184666"/>
            <a:chOff x="6308258" y="2486335"/>
            <a:chExt cx="2198315" cy="184666"/>
          </a:xfrm>
        </p:grpSpPr>
        <p:cxnSp>
          <p:nvCxnSpPr>
            <p:cNvPr id="2149" name="Straight Connector 2148"/>
            <p:cNvCxnSpPr/>
            <p:nvPr/>
          </p:nvCxnSpPr>
          <p:spPr>
            <a:xfrm>
              <a:off x="6308258" y="2578668"/>
              <a:ext cx="193926" cy="0"/>
            </a:xfrm>
            <a:prstGeom prst="line">
              <a:avLst/>
            </a:prstGeom>
            <a:ln w="19050" cap="rnd">
              <a:solidFill>
                <a:schemeClr val="accent3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50" name="Oval 2149"/>
            <p:cNvSpPr/>
            <p:nvPr/>
          </p:nvSpPr>
          <p:spPr>
            <a:xfrm>
              <a:off x="6367382" y="2540829"/>
              <a:ext cx="75679" cy="75679"/>
            </a:xfrm>
            <a:prstGeom prst="ellipse">
              <a:avLst/>
            </a:prstGeom>
            <a:solidFill>
              <a:schemeClr val="accent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schemeClr val="accent5"/>
                </a:solidFill>
                <a:latin typeface="+mj-lt"/>
              </a:endParaRPr>
            </a:p>
          </p:txBody>
        </p:sp>
        <p:sp>
          <p:nvSpPr>
            <p:cNvPr id="2151" name="TextBox 2150"/>
            <p:cNvSpPr txBox="1"/>
            <p:nvPr/>
          </p:nvSpPr>
          <p:spPr>
            <a:xfrm>
              <a:off x="6618236" y="2486335"/>
              <a:ext cx="1888337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b" anchorCtr="0">
              <a:spAutoFit/>
            </a:bodyPr>
            <a:lstStyle/>
            <a:p>
              <a:pPr>
                <a:defRPr/>
              </a:pPr>
              <a:r>
                <a:rPr lang="en-US" sz="1200" dirty="0">
                  <a:solidFill>
                    <a:schemeClr val="accent5"/>
                  </a:solidFill>
                  <a:latin typeface="+mj-lt"/>
                </a:rPr>
                <a:t>Placebo (-5.5 [1.1]; N=233)</a:t>
              </a:r>
            </a:p>
          </p:txBody>
        </p:sp>
      </p:grpSp>
      <p:grpSp>
        <p:nvGrpSpPr>
          <p:cNvPr id="2170" name="Group 2169"/>
          <p:cNvGrpSpPr/>
          <p:nvPr/>
        </p:nvGrpSpPr>
        <p:grpSpPr>
          <a:xfrm>
            <a:off x="1535483" y="2700221"/>
            <a:ext cx="9105646" cy="2946619"/>
            <a:chOff x="1788414" y="2700220"/>
            <a:chExt cx="9105646" cy="2946619"/>
          </a:xfrm>
        </p:grpSpPr>
        <p:grpSp>
          <p:nvGrpSpPr>
            <p:cNvPr id="2165" name="Group 2164"/>
            <p:cNvGrpSpPr/>
            <p:nvPr/>
          </p:nvGrpSpPr>
          <p:grpSpPr>
            <a:xfrm>
              <a:off x="2628900" y="2788920"/>
              <a:ext cx="7548547" cy="1390939"/>
              <a:chOff x="2628900" y="2788920"/>
              <a:chExt cx="7548547" cy="1390939"/>
            </a:xfrm>
          </p:grpSpPr>
          <p:sp>
            <p:nvSpPr>
              <p:cNvPr id="2164" name="Freeform 2163"/>
              <p:cNvSpPr/>
              <p:nvPr/>
            </p:nvSpPr>
            <p:spPr>
              <a:xfrm>
                <a:off x="2628900" y="2788920"/>
                <a:ext cx="7406640" cy="1348740"/>
              </a:xfrm>
              <a:custGeom>
                <a:avLst/>
                <a:gdLst>
                  <a:gd name="connsiteX0" fmla="*/ 0 w 7406640"/>
                  <a:gd name="connsiteY0" fmla="*/ 0 h 1348740"/>
                  <a:gd name="connsiteX1" fmla="*/ 1059180 w 7406640"/>
                  <a:gd name="connsiteY1" fmla="*/ 731520 h 1348740"/>
                  <a:gd name="connsiteX2" fmla="*/ 2122170 w 7406640"/>
                  <a:gd name="connsiteY2" fmla="*/ 1089660 h 1348740"/>
                  <a:gd name="connsiteX3" fmla="*/ 3714750 w 7406640"/>
                  <a:gd name="connsiteY3" fmla="*/ 1348740 h 1348740"/>
                  <a:gd name="connsiteX4" fmla="*/ 7406640 w 7406640"/>
                  <a:gd name="connsiteY4" fmla="*/ 1314450 h 134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06640" h="1348740">
                    <a:moveTo>
                      <a:pt x="0" y="0"/>
                    </a:moveTo>
                    <a:lnTo>
                      <a:pt x="1059180" y="731520"/>
                    </a:lnTo>
                    <a:lnTo>
                      <a:pt x="2122170" y="1089660"/>
                    </a:lnTo>
                    <a:lnTo>
                      <a:pt x="3714750" y="1348740"/>
                    </a:lnTo>
                    <a:lnTo>
                      <a:pt x="7406640" y="1314450"/>
                    </a:lnTo>
                  </a:path>
                </a:pathLst>
              </a:custGeom>
              <a:ln w="28575" cap="rnd">
                <a:solidFill>
                  <a:schemeClr val="accent1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200">
                  <a:solidFill>
                    <a:schemeClr val="accent5"/>
                  </a:solidFill>
                  <a:latin typeface="+mj-lt"/>
                </a:endParaRPr>
              </a:p>
            </p:txBody>
          </p:sp>
          <p:sp>
            <p:nvSpPr>
              <p:cNvPr id="2026" name="Oval 2025"/>
              <p:cNvSpPr/>
              <p:nvPr/>
            </p:nvSpPr>
            <p:spPr>
              <a:xfrm>
                <a:off x="4704125" y="3832486"/>
                <a:ext cx="93828" cy="91440"/>
              </a:xfrm>
              <a:prstGeom prst="ellipse">
                <a:avLst/>
              </a:prstGeom>
              <a:solidFill>
                <a:schemeClr val="accent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200" dirty="0">
                  <a:solidFill>
                    <a:schemeClr val="accent5"/>
                  </a:solidFill>
                  <a:latin typeface="+mj-lt"/>
                </a:endParaRPr>
              </a:p>
            </p:txBody>
          </p:sp>
          <p:sp>
            <p:nvSpPr>
              <p:cNvPr id="2027" name="Oval 2026"/>
              <p:cNvSpPr/>
              <p:nvPr/>
            </p:nvSpPr>
            <p:spPr>
              <a:xfrm>
                <a:off x="3647694" y="3465434"/>
                <a:ext cx="93828" cy="91440"/>
              </a:xfrm>
              <a:prstGeom prst="ellipse">
                <a:avLst/>
              </a:prstGeom>
              <a:solidFill>
                <a:schemeClr val="accent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200" dirty="0">
                  <a:solidFill>
                    <a:schemeClr val="accent5"/>
                  </a:solidFill>
                  <a:latin typeface="+mj-lt"/>
                </a:endParaRPr>
              </a:p>
            </p:txBody>
          </p:sp>
          <p:sp>
            <p:nvSpPr>
              <p:cNvPr id="2054" name="TextBox 2053"/>
              <p:cNvSpPr txBox="1"/>
              <p:nvPr/>
            </p:nvSpPr>
            <p:spPr>
              <a:xfrm>
                <a:off x="6187505" y="4037613"/>
                <a:ext cx="296468" cy="10355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noAutofit/>
              </a:bodyPr>
              <a:lstStyle/>
              <a:p>
                <a:pPr algn="ctr">
                  <a:defRPr/>
                </a:pPr>
                <a:r>
                  <a:rPr lang="en-US" sz="1200" kern="0" dirty="0">
                    <a:solidFill>
                      <a:schemeClr val="accent5"/>
                    </a:solidFill>
                    <a:latin typeface="+mj-lt"/>
                    <a:cs typeface="Arial"/>
                  </a:rPr>
                  <a:t>T</a:t>
                </a:r>
              </a:p>
            </p:txBody>
          </p:sp>
          <p:sp>
            <p:nvSpPr>
              <p:cNvPr id="2055" name="Oval 2054"/>
              <p:cNvSpPr/>
              <p:nvPr/>
            </p:nvSpPr>
            <p:spPr>
              <a:xfrm>
                <a:off x="6288825" y="4088419"/>
                <a:ext cx="93828" cy="91440"/>
              </a:xfrm>
              <a:prstGeom prst="ellipse">
                <a:avLst/>
              </a:prstGeom>
              <a:solidFill>
                <a:schemeClr val="accent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200" dirty="0">
                  <a:solidFill>
                    <a:schemeClr val="accent5"/>
                  </a:solidFill>
                  <a:latin typeface="+mj-lt"/>
                </a:endParaRPr>
              </a:p>
            </p:txBody>
          </p:sp>
          <p:sp>
            <p:nvSpPr>
              <p:cNvPr id="2056" name="TextBox 2055"/>
              <p:cNvSpPr txBox="1"/>
              <p:nvPr/>
            </p:nvSpPr>
            <p:spPr>
              <a:xfrm>
                <a:off x="9880979" y="3996035"/>
                <a:ext cx="296468" cy="10355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noAutofit/>
              </a:bodyPr>
              <a:lstStyle/>
              <a:p>
                <a:pPr algn="ctr">
                  <a:defRPr/>
                </a:pPr>
                <a:r>
                  <a:rPr lang="en-US" sz="1200" kern="0" dirty="0">
                    <a:solidFill>
                      <a:schemeClr val="accent5"/>
                    </a:solidFill>
                    <a:latin typeface="+mj-lt"/>
                    <a:cs typeface="Arial"/>
                  </a:rPr>
                  <a:t>T</a:t>
                </a:r>
              </a:p>
            </p:txBody>
          </p:sp>
          <p:sp>
            <p:nvSpPr>
              <p:cNvPr id="2057" name="Oval 2056"/>
              <p:cNvSpPr/>
              <p:nvPr/>
            </p:nvSpPr>
            <p:spPr>
              <a:xfrm>
                <a:off x="9982299" y="4054531"/>
                <a:ext cx="93828" cy="91440"/>
              </a:xfrm>
              <a:prstGeom prst="ellipse">
                <a:avLst/>
              </a:prstGeom>
              <a:solidFill>
                <a:schemeClr val="accent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200" dirty="0">
                  <a:solidFill>
                    <a:schemeClr val="accent5"/>
                  </a:solidFill>
                  <a:latin typeface="+mj-lt"/>
                </a:endParaRPr>
              </a:p>
            </p:txBody>
          </p:sp>
        </p:grpSp>
        <p:sp>
          <p:nvSpPr>
            <p:cNvPr id="2012" name="Text Box 6"/>
            <p:cNvSpPr txBox="1">
              <a:spLocks noChangeArrowheads="1"/>
            </p:cNvSpPr>
            <p:nvPr/>
          </p:nvSpPr>
          <p:spPr bwMode="auto">
            <a:xfrm>
              <a:off x="10199701" y="3077467"/>
              <a:ext cx="694359" cy="2245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0">
              <a:noAutofit/>
            </a:bodyPr>
            <a:lstStyle/>
            <a:p>
              <a:pPr>
                <a:spcBef>
                  <a:spcPts val="1575"/>
                </a:spcBef>
                <a:defRPr/>
              </a:pPr>
              <a:r>
                <a:rPr lang="en-US" sz="1200" kern="0" dirty="0">
                  <a:solidFill>
                    <a:schemeClr val="accent5"/>
                  </a:solidFill>
                  <a:latin typeface="+mj-lt"/>
                  <a:cs typeface="Arial"/>
                </a:rPr>
                <a:t>-2.2%</a:t>
              </a:r>
            </a:p>
          </p:txBody>
        </p:sp>
        <p:sp>
          <p:nvSpPr>
            <p:cNvPr id="2013" name="Text Box 6"/>
            <p:cNvSpPr txBox="1">
              <a:spLocks noChangeArrowheads="1"/>
            </p:cNvSpPr>
            <p:nvPr/>
          </p:nvSpPr>
          <p:spPr bwMode="auto">
            <a:xfrm>
              <a:off x="10199701" y="3512048"/>
              <a:ext cx="694359" cy="2245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0">
              <a:noAutofit/>
            </a:bodyPr>
            <a:lstStyle/>
            <a:p>
              <a:pPr>
                <a:spcBef>
                  <a:spcPts val="1575"/>
                </a:spcBef>
                <a:defRPr/>
              </a:pPr>
              <a:r>
                <a:rPr lang="en-US" sz="1200" kern="0" dirty="0">
                  <a:solidFill>
                    <a:schemeClr val="accent5"/>
                  </a:solidFill>
                  <a:latin typeface="+mj-lt"/>
                  <a:cs typeface="Arial"/>
                </a:rPr>
                <a:t>-4.5%</a:t>
              </a:r>
            </a:p>
          </p:txBody>
        </p:sp>
        <p:sp>
          <p:nvSpPr>
            <p:cNvPr id="2014" name="Text Box 6"/>
            <p:cNvSpPr txBox="1">
              <a:spLocks noChangeArrowheads="1"/>
            </p:cNvSpPr>
            <p:nvPr/>
          </p:nvSpPr>
          <p:spPr bwMode="auto">
            <a:xfrm>
              <a:off x="10199701" y="3985705"/>
              <a:ext cx="694359" cy="2245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0">
              <a:noAutofit/>
            </a:bodyPr>
            <a:lstStyle/>
            <a:p>
              <a:pPr>
                <a:spcBef>
                  <a:spcPts val="1575"/>
                </a:spcBef>
                <a:defRPr/>
              </a:pPr>
              <a:r>
                <a:rPr lang="en-US" sz="1200" kern="0" dirty="0">
                  <a:solidFill>
                    <a:schemeClr val="accent5"/>
                  </a:solidFill>
                  <a:latin typeface="+mj-lt"/>
                  <a:cs typeface="Arial"/>
                </a:rPr>
                <a:t>-7.1%</a:t>
              </a:r>
            </a:p>
          </p:txBody>
        </p:sp>
        <p:sp>
          <p:nvSpPr>
            <p:cNvPr id="2015" name="Text Box 6"/>
            <p:cNvSpPr txBox="1">
              <a:spLocks noChangeArrowheads="1"/>
            </p:cNvSpPr>
            <p:nvPr/>
          </p:nvSpPr>
          <p:spPr bwMode="auto">
            <a:xfrm>
              <a:off x="10199701" y="4653599"/>
              <a:ext cx="694359" cy="2245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0">
              <a:noAutofit/>
            </a:bodyPr>
            <a:lstStyle/>
            <a:p>
              <a:pPr>
                <a:spcBef>
                  <a:spcPts val="1575"/>
                </a:spcBef>
                <a:defRPr/>
              </a:pPr>
              <a:r>
                <a:rPr lang="en-US" sz="1200" kern="0" dirty="0">
                  <a:solidFill>
                    <a:schemeClr val="accent5"/>
                  </a:solidFill>
                  <a:latin typeface="+mj-lt"/>
                  <a:cs typeface="Arial"/>
                </a:rPr>
                <a:t>-10.8%</a:t>
              </a:r>
            </a:p>
          </p:txBody>
        </p:sp>
        <p:sp>
          <p:nvSpPr>
            <p:cNvPr id="2035" name="TextBox 2034"/>
            <p:cNvSpPr txBox="1"/>
            <p:nvPr/>
          </p:nvSpPr>
          <p:spPr>
            <a:xfrm>
              <a:off x="9880979" y="4205550"/>
              <a:ext cx="296468" cy="151233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ctr">
                <a:defRPr/>
              </a:pPr>
              <a:r>
                <a:rPr lang="en-US" sz="700" kern="0" dirty="0">
                  <a:solidFill>
                    <a:schemeClr val="accent5"/>
                  </a:solidFill>
                  <a:latin typeface="+mj-lt"/>
                  <a:cs typeface="Arial"/>
                </a:rPr>
                <a:t>***</a:t>
              </a:r>
            </a:p>
          </p:txBody>
        </p:sp>
        <p:sp>
          <p:nvSpPr>
            <p:cNvPr id="2036" name="TextBox 2035"/>
            <p:cNvSpPr txBox="1"/>
            <p:nvPr/>
          </p:nvSpPr>
          <p:spPr>
            <a:xfrm>
              <a:off x="6187505" y="4257172"/>
              <a:ext cx="296468" cy="151233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ctr">
                <a:defRPr/>
              </a:pPr>
              <a:r>
                <a:rPr lang="en-US" sz="700" kern="0" dirty="0">
                  <a:solidFill>
                    <a:schemeClr val="accent5"/>
                  </a:solidFill>
                  <a:latin typeface="+mj-lt"/>
                  <a:cs typeface="Arial"/>
                </a:rPr>
                <a:t>***</a:t>
              </a:r>
            </a:p>
          </p:txBody>
        </p:sp>
        <p:sp>
          <p:nvSpPr>
            <p:cNvPr id="2037" name="TextBox 2036"/>
            <p:cNvSpPr txBox="1"/>
            <p:nvPr/>
          </p:nvSpPr>
          <p:spPr>
            <a:xfrm>
              <a:off x="4602805" y="3988562"/>
              <a:ext cx="296468" cy="151233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ctr">
                <a:defRPr/>
              </a:pPr>
              <a:r>
                <a:rPr lang="en-US" sz="700" kern="0" dirty="0">
                  <a:solidFill>
                    <a:schemeClr val="accent5"/>
                  </a:solidFill>
                  <a:latin typeface="+mj-lt"/>
                  <a:cs typeface="Arial"/>
                </a:rPr>
                <a:t>***</a:t>
              </a:r>
            </a:p>
          </p:txBody>
        </p:sp>
        <p:sp>
          <p:nvSpPr>
            <p:cNvPr id="2038" name="TextBox 2037"/>
            <p:cNvSpPr txBox="1"/>
            <p:nvPr/>
          </p:nvSpPr>
          <p:spPr>
            <a:xfrm>
              <a:off x="3541294" y="3610633"/>
              <a:ext cx="296468" cy="151233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ctr">
                <a:defRPr/>
              </a:pPr>
              <a:r>
                <a:rPr lang="en-US" sz="700" kern="0" dirty="0">
                  <a:solidFill>
                    <a:schemeClr val="accent5"/>
                  </a:solidFill>
                  <a:latin typeface="+mj-lt"/>
                  <a:cs typeface="Arial"/>
                </a:rPr>
                <a:t>***</a:t>
              </a:r>
            </a:p>
          </p:txBody>
        </p:sp>
        <p:sp>
          <p:nvSpPr>
            <p:cNvPr id="2039" name="TextBox 2038"/>
            <p:cNvSpPr txBox="1"/>
            <p:nvPr/>
          </p:nvSpPr>
          <p:spPr>
            <a:xfrm>
              <a:off x="3546374" y="3889129"/>
              <a:ext cx="296468" cy="248639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>
                <a:lnSpc>
                  <a:spcPct val="60000"/>
                </a:lnSpc>
                <a:defRPr/>
              </a:pPr>
              <a:r>
                <a:rPr lang="en-US" sz="700" kern="0" dirty="0">
                  <a:solidFill>
                    <a:schemeClr val="accent5"/>
                  </a:solidFill>
                  <a:latin typeface="+mj-lt"/>
                  <a:cs typeface="Arial"/>
                </a:rPr>
                <a:t>***</a:t>
              </a:r>
            </a:p>
            <a:p>
              <a:pPr algn="ctr">
                <a:lnSpc>
                  <a:spcPct val="60000"/>
                </a:lnSpc>
                <a:defRPr/>
              </a:pPr>
              <a:r>
                <a:rPr lang="en-US" sz="700" kern="0" dirty="0">
                  <a:solidFill>
                    <a:schemeClr val="accent5"/>
                  </a:solidFill>
                  <a:latin typeface="+mj-lt"/>
                  <a:cs typeface="Arial"/>
                </a:rPr>
                <a:t>##</a:t>
              </a:r>
            </a:p>
          </p:txBody>
        </p:sp>
        <p:sp>
          <p:nvSpPr>
            <p:cNvPr id="2040" name="TextBox 2039"/>
            <p:cNvSpPr txBox="1"/>
            <p:nvPr/>
          </p:nvSpPr>
          <p:spPr>
            <a:xfrm>
              <a:off x="4602805" y="4480543"/>
              <a:ext cx="296468" cy="248639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>
                <a:lnSpc>
                  <a:spcPct val="60000"/>
                </a:lnSpc>
                <a:defRPr/>
              </a:pPr>
              <a:r>
                <a:rPr lang="en-US" sz="700" kern="0" dirty="0">
                  <a:solidFill>
                    <a:schemeClr val="accent5"/>
                  </a:solidFill>
                  <a:latin typeface="+mj-lt"/>
                  <a:cs typeface="Arial"/>
                </a:rPr>
                <a:t>***</a:t>
              </a:r>
            </a:p>
            <a:p>
              <a:pPr algn="ctr">
                <a:lnSpc>
                  <a:spcPct val="60000"/>
                </a:lnSpc>
                <a:defRPr/>
              </a:pPr>
              <a:r>
                <a:rPr lang="en-US" sz="700" kern="0" dirty="0">
                  <a:solidFill>
                    <a:schemeClr val="accent5"/>
                  </a:solidFill>
                  <a:latin typeface="+mj-lt"/>
                  <a:cs typeface="Arial"/>
                </a:rPr>
                <a:t>##</a:t>
              </a:r>
            </a:p>
          </p:txBody>
        </p:sp>
        <p:sp>
          <p:nvSpPr>
            <p:cNvPr id="2041" name="TextBox 2040"/>
            <p:cNvSpPr txBox="1"/>
            <p:nvPr/>
          </p:nvSpPr>
          <p:spPr>
            <a:xfrm>
              <a:off x="6187505" y="4811506"/>
              <a:ext cx="296468" cy="248639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>
                <a:lnSpc>
                  <a:spcPct val="60000"/>
                </a:lnSpc>
                <a:defRPr/>
              </a:pPr>
              <a:r>
                <a:rPr lang="en-US" sz="700" kern="0" dirty="0">
                  <a:solidFill>
                    <a:schemeClr val="accent5"/>
                  </a:solidFill>
                  <a:latin typeface="+mj-lt"/>
                  <a:cs typeface="Arial"/>
                </a:rPr>
                <a:t>***</a:t>
              </a:r>
            </a:p>
            <a:p>
              <a:pPr algn="ctr">
                <a:lnSpc>
                  <a:spcPct val="60000"/>
                </a:lnSpc>
                <a:defRPr/>
              </a:pPr>
              <a:r>
                <a:rPr lang="en-US" sz="700" kern="0" dirty="0">
                  <a:solidFill>
                    <a:schemeClr val="accent5"/>
                  </a:solidFill>
                  <a:latin typeface="+mj-lt"/>
                  <a:cs typeface="Arial"/>
                </a:rPr>
                <a:t>##</a:t>
              </a:r>
            </a:p>
          </p:txBody>
        </p:sp>
        <p:sp>
          <p:nvSpPr>
            <p:cNvPr id="2042" name="TextBox 2041"/>
            <p:cNvSpPr txBox="1"/>
            <p:nvPr/>
          </p:nvSpPr>
          <p:spPr>
            <a:xfrm>
              <a:off x="9880979" y="4826746"/>
              <a:ext cx="296468" cy="248639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>
                <a:lnSpc>
                  <a:spcPct val="60000"/>
                </a:lnSpc>
                <a:defRPr/>
              </a:pPr>
              <a:r>
                <a:rPr lang="en-US" sz="700" kern="0" dirty="0">
                  <a:solidFill>
                    <a:schemeClr val="accent5"/>
                  </a:solidFill>
                  <a:latin typeface="+mj-lt"/>
                  <a:cs typeface="Arial"/>
                </a:rPr>
                <a:t>***</a:t>
              </a:r>
            </a:p>
            <a:p>
              <a:pPr algn="ctr">
                <a:lnSpc>
                  <a:spcPct val="60000"/>
                </a:lnSpc>
                <a:defRPr/>
              </a:pPr>
              <a:r>
                <a:rPr lang="en-US" sz="700" kern="0" dirty="0">
                  <a:solidFill>
                    <a:schemeClr val="accent5"/>
                  </a:solidFill>
                  <a:latin typeface="+mj-lt"/>
                  <a:cs typeface="Arial"/>
                </a:rPr>
                <a:t>##</a:t>
              </a:r>
            </a:p>
          </p:txBody>
        </p:sp>
        <p:sp>
          <p:nvSpPr>
            <p:cNvPr id="2044" name="TextBox 2043"/>
            <p:cNvSpPr txBox="1"/>
            <p:nvPr/>
          </p:nvSpPr>
          <p:spPr>
            <a:xfrm>
              <a:off x="6187505" y="3210055"/>
              <a:ext cx="296468" cy="103552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ctr">
                <a:defRPr/>
              </a:pPr>
              <a:r>
                <a:rPr lang="en-US" sz="1200" kern="0" dirty="0">
                  <a:solidFill>
                    <a:schemeClr val="accent5"/>
                  </a:solidFill>
                  <a:latin typeface="+mj-lt"/>
                  <a:cs typeface="Arial"/>
                </a:rPr>
                <a:t>T</a:t>
              </a:r>
            </a:p>
          </p:txBody>
        </p:sp>
        <p:grpSp>
          <p:nvGrpSpPr>
            <p:cNvPr id="2163" name="Group 2162"/>
            <p:cNvGrpSpPr/>
            <p:nvPr/>
          </p:nvGrpSpPr>
          <p:grpSpPr>
            <a:xfrm>
              <a:off x="2632710" y="2788920"/>
              <a:ext cx="7544737" cy="1017351"/>
              <a:chOff x="2632710" y="2788920"/>
              <a:chExt cx="7544737" cy="1017351"/>
            </a:xfrm>
          </p:grpSpPr>
          <p:sp>
            <p:nvSpPr>
              <p:cNvPr id="2162" name="Freeform 2161"/>
              <p:cNvSpPr/>
              <p:nvPr/>
            </p:nvSpPr>
            <p:spPr>
              <a:xfrm>
                <a:off x="2632710" y="2788920"/>
                <a:ext cx="7402830" cy="971550"/>
              </a:xfrm>
              <a:custGeom>
                <a:avLst/>
                <a:gdLst>
                  <a:gd name="connsiteX0" fmla="*/ 0 w 7402830"/>
                  <a:gd name="connsiteY0" fmla="*/ 0 h 971550"/>
                  <a:gd name="connsiteX1" fmla="*/ 1062990 w 7402830"/>
                  <a:gd name="connsiteY1" fmla="*/ 552450 h 971550"/>
                  <a:gd name="connsiteX2" fmla="*/ 2122170 w 7402830"/>
                  <a:gd name="connsiteY2" fmla="*/ 811530 h 971550"/>
                  <a:gd name="connsiteX3" fmla="*/ 3699510 w 7402830"/>
                  <a:gd name="connsiteY3" fmla="*/ 971550 h 971550"/>
                  <a:gd name="connsiteX4" fmla="*/ 7402830 w 7402830"/>
                  <a:gd name="connsiteY4" fmla="*/ 842010 h 971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02830" h="971550">
                    <a:moveTo>
                      <a:pt x="0" y="0"/>
                    </a:moveTo>
                    <a:lnTo>
                      <a:pt x="1062990" y="552450"/>
                    </a:lnTo>
                    <a:lnTo>
                      <a:pt x="2122170" y="811530"/>
                    </a:lnTo>
                    <a:lnTo>
                      <a:pt x="3699510" y="971550"/>
                    </a:lnTo>
                    <a:lnTo>
                      <a:pt x="7402830" y="842010"/>
                    </a:lnTo>
                  </a:path>
                </a:pathLst>
              </a:custGeom>
              <a:noFill/>
              <a:ln w="2857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200">
                  <a:solidFill>
                    <a:schemeClr val="accent5"/>
                  </a:solidFill>
                  <a:latin typeface="+mj-lt"/>
                </a:endParaRPr>
              </a:p>
            </p:txBody>
          </p:sp>
          <p:sp>
            <p:nvSpPr>
              <p:cNvPr id="2028" name="Oval 2027"/>
              <p:cNvSpPr/>
              <p:nvPr/>
            </p:nvSpPr>
            <p:spPr>
              <a:xfrm>
                <a:off x="3647694" y="3291480"/>
                <a:ext cx="93828" cy="9144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200" kern="0" dirty="0">
                  <a:solidFill>
                    <a:schemeClr val="accent5"/>
                  </a:solidFill>
                  <a:latin typeface="+mj-lt"/>
                  <a:cs typeface="Arial"/>
                </a:endParaRPr>
              </a:p>
            </p:txBody>
          </p:sp>
          <p:sp>
            <p:nvSpPr>
              <p:cNvPr id="2048" name="TextBox 2047"/>
              <p:cNvSpPr txBox="1"/>
              <p:nvPr/>
            </p:nvSpPr>
            <p:spPr>
              <a:xfrm>
                <a:off x="9880979" y="3507379"/>
                <a:ext cx="296468" cy="10355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noAutofit/>
              </a:bodyPr>
              <a:lstStyle/>
              <a:p>
                <a:pPr algn="ctr">
                  <a:defRPr/>
                </a:pPr>
                <a:r>
                  <a:rPr lang="en-US" sz="1200" kern="0" dirty="0">
                    <a:solidFill>
                      <a:schemeClr val="accent5"/>
                    </a:solidFill>
                    <a:latin typeface="+mj-lt"/>
                    <a:cs typeface="Arial"/>
                  </a:rPr>
                  <a:t>T</a:t>
                </a:r>
              </a:p>
            </p:txBody>
          </p:sp>
          <p:sp>
            <p:nvSpPr>
              <p:cNvPr id="2049" name="Oval 2048"/>
              <p:cNvSpPr/>
              <p:nvPr/>
            </p:nvSpPr>
            <p:spPr>
              <a:xfrm>
                <a:off x="9982299" y="3586381"/>
                <a:ext cx="93828" cy="9144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200" kern="0" dirty="0">
                  <a:solidFill>
                    <a:schemeClr val="accent5"/>
                  </a:solidFill>
                  <a:latin typeface="+mj-lt"/>
                  <a:cs typeface="Arial"/>
                </a:endParaRPr>
              </a:p>
            </p:txBody>
          </p:sp>
          <p:sp>
            <p:nvSpPr>
              <p:cNvPr id="2050" name="TextBox 2049"/>
              <p:cNvSpPr txBox="1"/>
              <p:nvPr/>
            </p:nvSpPr>
            <p:spPr>
              <a:xfrm>
                <a:off x="6187505" y="3648646"/>
                <a:ext cx="296468" cy="10355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noAutofit/>
              </a:bodyPr>
              <a:lstStyle/>
              <a:p>
                <a:pPr algn="ctr">
                  <a:defRPr/>
                </a:pPr>
                <a:r>
                  <a:rPr lang="en-US" sz="1200" kern="0" dirty="0">
                    <a:solidFill>
                      <a:schemeClr val="accent5"/>
                    </a:solidFill>
                    <a:latin typeface="+mj-lt"/>
                    <a:cs typeface="Arial"/>
                  </a:rPr>
                  <a:t>T</a:t>
                </a:r>
              </a:p>
            </p:txBody>
          </p:sp>
          <p:sp>
            <p:nvSpPr>
              <p:cNvPr id="2051" name="Oval 2050"/>
              <p:cNvSpPr/>
              <p:nvPr/>
            </p:nvSpPr>
            <p:spPr>
              <a:xfrm>
                <a:off x="6288825" y="3714831"/>
                <a:ext cx="93828" cy="9144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200" kern="0" dirty="0">
                  <a:solidFill>
                    <a:schemeClr val="accent5"/>
                  </a:solidFill>
                  <a:latin typeface="+mj-lt"/>
                  <a:cs typeface="Arial"/>
                </a:endParaRPr>
              </a:p>
            </p:txBody>
          </p:sp>
          <p:sp>
            <p:nvSpPr>
              <p:cNvPr id="2052" name="TextBox 2051"/>
              <p:cNvSpPr txBox="1"/>
              <p:nvPr/>
            </p:nvSpPr>
            <p:spPr>
              <a:xfrm>
                <a:off x="4602805" y="3490187"/>
                <a:ext cx="296468" cy="10355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noAutofit/>
              </a:bodyPr>
              <a:lstStyle/>
              <a:p>
                <a:pPr algn="ctr">
                  <a:defRPr/>
                </a:pPr>
                <a:r>
                  <a:rPr lang="en-US" sz="1200" kern="0" dirty="0">
                    <a:solidFill>
                      <a:schemeClr val="accent5"/>
                    </a:solidFill>
                    <a:latin typeface="+mj-lt"/>
                    <a:cs typeface="Arial"/>
                  </a:rPr>
                  <a:t>T</a:t>
                </a:r>
              </a:p>
            </p:txBody>
          </p:sp>
          <p:sp>
            <p:nvSpPr>
              <p:cNvPr id="2053" name="Oval 2052"/>
              <p:cNvSpPr/>
              <p:nvPr/>
            </p:nvSpPr>
            <p:spPr>
              <a:xfrm>
                <a:off x="4704125" y="3553810"/>
                <a:ext cx="93828" cy="9144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200" kern="0" dirty="0">
                  <a:solidFill>
                    <a:schemeClr val="accent5"/>
                  </a:solidFill>
                  <a:latin typeface="+mj-lt"/>
                  <a:cs typeface="Arial"/>
                </a:endParaRPr>
              </a:p>
            </p:txBody>
          </p:sp>
        </p:grpSp>
        <p:sp>
          <p:nvSpPr>
            <p:cNvPr id="2106" name="TextBox 2105"/>
            <p:cNvSpPr txBox="1"/>
            <p:nvPr/>
          </p:nvSpPr>
          <p:spPr>
            <a:xfrm rot="16200000">
              <a:off x="1345536" y="3824422"/>
              <a:ext cx="1101199" cy="215444"/>
            </a:xfrm>
            <a:prstGeom prst="rect">
              <a:avLst/>
            </a:prstGeom>
            <a:noFill/>
          </p:spPr>
          <p:txBody>
            <a:bodyPr wrap="none" lIns="0" tIns="0" rIns="0" bIns="0" rtlCol="0" anchor="b" anchorCtr="0">
              <a:spAutoFit/>
            </a:bodyPr>
            <a:lstStyle/>
            <a:p>
              <a:pPr algn="ctr">
                <a:defRPr/>
              </a:pPr>
              <a:r>
                <a:rPr lang="el-GR" sz="1400" b="1" dirty="0">
                  <a:solidFill>
                    <a:schemeClr val="accent5"/>
                  </a:solidFill>
                  <a:latin typeface="+mj-lt"/>
                </a:rPr>
                <a:t>Δ </a:t>
              </a:r>
              <a:r>
                <a:rPr lang="en-US" sz="1400" b="1" dirty="0">
                  <a:solidFill>
                    <a:schemeClr val="accent5"/>
                  </a:solidFill>
                  <a:latin typeface="+mj-lt"/>
                </a:rPr>
                <a:t>Weight (%)</a:t>
              </a:r>
            </a:p>
          </p:txBody>
        </p:sp>
        <p:cxnSp>
          <p:nvCxnSpPr>
            <p:cNvPr id="2099" name="Straight Connector 2098"/>
            <p:cNvCxnSpPr/>
            <p:nvPr/>
          </p:nvCxnSpPr>
          <p:spPr>
            <a:xfrm>
              <a:off x="2631322" y="2790140"/>
              <a:ext cx="0" cy="2284008"/>
            </a:xfrm>
            <a:prstGeom prst="line">
              <a:avLst/>
            </a:prstGeom>
            <a:ln cap="flat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0" name="Straight Connector 2099"/>
            <p:cNvCxnSpPr/>
            <p:nvPr/>
          </p:nvCxnSpPr>
          <p:spPr>
            <a:xfrm>
              <a:off x="2558170" y="2790140"/>
              <a:ext cx="73152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01" name="TextBox 2100"/>
            <p:cNvSpPr txBox="1"/>
            <p:nvPr/>
          </p:nvSpPr>
          <p:spPr>
            <a:xfrm>
              <a:off x="2384272" y="2700220"/>
              <a:ext cx="84960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1200" dirty="0">
                  <a:solidFill>
                    <a:schemeClr val="accent5"/>
                  </a:solidFill>
                  <a:latin typeface="+mj-lt"/>
                </a:rPr>
                <a:t>0</a:t>
              </a:r>
            </a:p>
          </p:txBody>
        </p:sp>
        <p:cxnSp>
          <p:nvCxnSpPr>
            <p:cNvPr id="2102" name="Straight Connector 2101"/>
            <p:cNvCxnSpPr/>
            <p:nvPr/>
          </p:nvCxnSpPr>
          <p:spPr>
            <a:xfrm>
              <a:off x="2558170" y="3551476"/>
              <a:ext cx="73152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03" name="TextBox 2102"/>
            <p:cNvSpPr txBox="1"/>
            <p:nvPr/>
          </p:nvSpPr>
          <p:spPr>
            <a:xfrm>
              <a:off x="2329770" y="3452461"/>
              <a:ext cx="139462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1200" dirty="0">
                  <a:solidFill>
                    <a:schemeClr val="accent5"/>
                  </a:solidFill>
                  <a:latin typeface="+mj-lt"/>
                </a:rPr>
                <a:t>-5</a:t>
              </a:r>
            </a:p>
          </p:txBody>
        </p:sp>
        <p:cxnSp>
          <p:nvCxnSpPr>
            <p:cNvPr id="2104" name="Straight Connector 2103"/>
            <p:cNvCxnSpPr/>
            <p:nvPr/>
          </p:nvCxnSpPr>
          <p:spPr>
            <a:xfrm>
              <a:off x="2558170" y="5074148"/>
              <a:ext cx="73152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05" name="TextBox 2104"/>
            <p:cNvSpPr txBox="1"/>
            <p:nvPr/>
          </p:nvSpPr>
          <p:spPr>
            <a:xfrm>
              <a:off x="2384271" y="4981815"/>
              <a:ext cx="84960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1200" dirty="0">
                  <a:solidFill>
                    <a:schemeClr val="accent5"/>
                  </a:solidFill>
                  <a:latin typeface="+mj-lt"/>
                </a:rPr>
                <a:t>0</a:t>
              </a:r>
            </a:p>
          </p:txBody>
        </p:sp>
        <p:sp>
          <p:nvSpPr>
            <p:cNvPr id="2107" name="TextBox 2106"/>
            <p:cNvSpPr txBox="1"/>
            <p:nvPr/>
          </p:nvSpPr>
          <p:spPr>
            <a:xfrm>
              <a:off x="2591590" y="5186887"/>
              <a:ext cx="84960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1200" dirty="0">
                  <a:solidFill>
                    <a:schemeClr val="accent5"/>
                  </a:solidFill>
                  <a:latin typeface="+mj-lt"/>
                </a:rPr>
                <a:t>0</a:t>
              </a:r>
            </a:p>
          </p:txBody>
        </p:sp>
        <p:sp>
          <p:nvSpPr>
            <p:cNvPr id="2108" name="TextBox 2107"/>
            <p:cNvSpPr txBox="1"/>
            <p:nvPr/>
          </p:nvSpPr>
          <p:spPr>
            <a:xfrm>
              <a:off x="6133900" y="5462173"/>
              <a:ext cx="3979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1200" b="1" dirty="0">
                  <a:solidFill>
                    <a:schemeClr val="accent5"/>
                  </a:solidFill>
                  <a:latin typeface="+mj-lt"/>
                </a:rPr>
                <a:t>Week</a:t>
              </a:r>
            </a:p>
          </p:txBody>
        </p:sp>
        <p:cxnSp>
          <p:nvCxnSpPr>
            <p:cNvPr id="2109" name="Straight Connector 2108"/>
            <p:cNvCxnSpPr/>
            <p:nvPr/>
          </p:nvCxnSpPr>
          <p:spPr>
            <a:xfrm>
              <a:off x="2631322" y="5074148"/>
              <a:ext cx="7403150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0" name="Straight Connector 2109"/>
            <p:cNvCxnSpPr/>
            <p:nvPr/>
          </p:nvCxnSpPr>
          <p:spPr>
            <a:xfrm>
              <a:off x="2558170" y="4312812"/>
              <a:ext cx="73152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11" name="TextBox 2110"/>
            <p:cNvSpPr txBox="1"/>
            <p:nvPr/>
          </p:nvSpPr>
          <p:spPr>
            <a:xfrm>
              <a:off x="2246418" y="4204702"/>
              <a:ext cx="22281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r">
                <a:defRPr/>
              </a:pPr>
              <a:r>
                <a:rPr lang="en-US" sz="1200" dirty="0">
                  <a:solidFill>
                    <a:schemeClr val="accent5"/>
                  </a:solidFill>
                  <a:latin typeface="+mj-lt"/>
                </a:rPr>
                <a:t>-10</a:t>
              </a:r>
            </a:p>
          </p:txBody>
        </p:sp>
        <p:cxnSp>
          <p:nvCxnSpPr>
            <p:cNvPr id="2114" name="Straight Connector 2113"/>
            <p:cNvCxnSpPr/>
            <p:nvPr/>
          </p:nvCxnSpPr>
          <p:spPr>
            <a:xfrm rot="5400000">
              <a:off x="3656519" y="5111942"/>
              <a:ext cx="75588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15" name="TextBox 2114"/>
            <p:cNvSpPr txBox="1"/>
            <p:nvPr/>
          </p:nvSpPr>
          <p:spPr>
            <a:xfrm>
              <a:off x="3650964" y="5186887"/>
              <a:ext cx="84960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1200" dirty="0">
                  <a:solidFill>
                    <a:schemeClr val="accent5"/>
                  </a:solidFill>
                  <a:latin typeface="+mj-lt"/>
                </a:rPr>
                <a:t>8</a:t>
              </a:r>
            </a:p>
          </p:txBody>
        </p:sp>
        <p:cxnSp>
          <p:nvCxnSpPr>
            <p:cNvPr id="2116" name="Straight Connector 2115"/>
            <p:cNvCxnSpPr/>
            <p:nvPr/>
          </p:nvCxnSpPr>
          <p:spPr>
            <a:xfrm rot="5400000">
              <a:off x="4719509" y="5111942"/>
              <a:ext cx="75588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8" name="Straight Connector 2117"/>
            <p:cNvCxnSpPr/>
            <p:nvPr/>
          </p:nvCxnSpPr>
          <p:spPr>
            <a:xfrm rot="5400000">
              <a:off x="6298016" y="5111942"/>
              <a:ext cx="75588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19" name="TextBox 2118"/>
            <p:cNvSpPr txBox="1"/>
            <p:nvPr/>
          </p:nvSpPr>
          <p:spPr>
            <a:xfrm>
              <a:off x="6250850" y="5186887"/>
              <a:ext cx="16991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1200" dirty="0">
                  <a:solidFill>
                    <a:schemeClr val="accent5"/>
                  </a:solidFill>
                  <a:latin typeface="+mj-lt"/>
                </a:rPr>
                <a:t>28</a:t>
              </a:r>
            </a:p>
          </p:txBody>
        </p:sp>
        <p:cxnSp>
          <p:nvCxnSpPr>
            <p:cNvPr id="2120" name="Straight Connector 2119"/>
            <p:cNvCxnSpPr/>
            <p:nvPr/>
          </p:nvCxnSpPr>
          <p:spPr>
            <a:xfrm rot="5400000">
              <a:off x="9996678" y="5111942"/>
              <a:ext cx="75588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21" name="TextBox 2120"/>
            <p:cNvSpPr txBox="1"/>
            <p:nvPr/>
          </p:nvSpPr>
          <p:spPr>
            <a:xfrm>
              <a:off x="9940661" y="5186887"/>
              <a:ext cx="16991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1200" dirty="0">
                  <a:solidFill>
                    <a:schemeClr val="accent5"/>
                  </a:solidFill>
                  <a:latin typeface="+mj-lt"/>
                </a:rPr>
                <a:t>56</a:t>
              </a:r>
            </a:p>
          </p:txBody>
        </p:sp>
        <p:sp>
          <p:nvSpPr>
            <p:cNvPr id="2158" name="TextBox 2157"/>
            <p:cNvSpPr txBox="1"/>
            <p:nvPr/>
          </p:nvSpPr>
          <p:spPr>
            <a:xfrm>
              <a:off x="4667858" y="5186887"/>
              <a:ext cx="16991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>
                <a:defRPr/>
              </a:pPr>
              <a:r>
                <a:rPr lang="en-US" sz="1200" dirty="0">
                  <a:solidFill>
                    <a:schemeClr val="accent5"/>
                  </a:solidFill>
                  <a:latin typeface="+mj-lt"/>
                </a:rPr>
                <a:t>16</a:t>
              </a:r>
            </a:p>
          </p:txBody>
        </p:sp>
        <p:sp>
          <p:nvSpPr>
            <p:cNvPr id="2159" name="TextBox 2158"/>
            <p:cNvSpPr txBox="1"/>
            <p:nvPr/>
          </p:nvSpPr>
          <p:spPr>
            <a:xfrm>
              <a:off x="2796866" y="4607832"/>
              <a:ext cx="722955" cy="369332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algn="ctr">
                <a:defRPr/>
              </a:pPr>
              <a:r>
                <a:rPr lang="en-US" sz="1200" kern="0" dirty="0">
                  <a:solidFill>
                    <a:schemeClr val="accent5"/>
                  </a:solidFill>
                  <a:latin typeface="+mj-lt"/>
                  <a:cs typeface="Arial"/>
                </a:rPr>
                <a:t>Completer</a:t>
              </a:r>
              <a:br>
                <a:rPr lang="en-US" sz="1200" kern="0" dirty="0">
                  <a:solidFill>
                    <a:schemeClr val="accent5"/>
                  </a:solidFill>
                  <a:latin typeface="+mj-lt"/>
                  <a:cs typeface="Arial"/>
                </a:rPr>
              </a:br>
              <a:r>
                <a:rPr lang="en-US" sz="1200" kern="0" dirty="0">
                  <a:solidFill>
                    <a:schemeClr val="accent5"/>
                  </a:solidFill>
                  <a:latin typeface="+mj-lt"/>
                  <a:cs typeface="Arial"/>
                </a:rPr>
                <a:t>Population</a:t>
              </a:r>
            </a:p>
          </p:txBody>
        </p:sp>
        <p:grpSp>
          <p:nvGrpSpPr>
            <p:cNvPr id="2161" name="Group 2160"/>
            <p:cNvGrpSpPr/>
            <p:nvPr/>
          </p:nvGrpSpPr>
          <p:grpSpPr>
            <a:xfrm>
              <a:off x="2585708" y="2741375"/>
              <a:ext cx="7591739" cy="628869"/>
              <a:chOff x="2585708" y="2741375"/>
              <a:chExt cx="7591739" cy="628869"/>
            </a:xfrm>
          </p:grpSpPr>
          <p:sp>
            <p:nvSpPr>
              <p:cNvPr id="2160" name="Freeform 2159"/>
              <p:cNvSpPr/>
              <p:nvPr/>
            </p:nvSpPr>
            <p:spPr>
              <a:xfrm>
                <a:off x="2640330" y="2788920"/>
                <a:ext cx="7395210" cy="537210"/>
              </a:xfrm>
              <a:custGeom>
                <a:avLst/>
                <a:gdLst>
                  <a:gd name="connsiteX0" fmla="*/ 0 w 7395210"/>
                  <a:gd name="connsiteY0" fmla="*/ 0 h 537210"/>
                  <a:gd name="connsiteX1" fmla="*/ 1047750 w 7395210"/>
                  <a:gd name="connsiteY1" fmla="*/ 312420 h 537210"/>
                  <a:gd name="connsiteX2" fmla="*/ 2110740 w 7395210"/>
                  <a:gd name="connsiteY2" fmla="*/ 434340 h 537210"/>
                  <a:gd name="connsiteX3" fmla="*/ 3703320 w 7395210"/>
                  <a:gd name="connsiteY3" fmla="*/ 537210 h 537210"/>
                  <a:gd name="connsiteX4" fmla="*/ 7395210 w 7395210"/>
                  <a:gd name="connsiteY4" fmla="*/ 434340 h 537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95210" h="537210">
                    <a:moveTo>
                      <a:pt x="0" y="0"/>
                    </a:moveTo>
                    <a:lnTo>
                      <a:pt x="1047750" y="312420"/>
                    </a:lnTo>
                    <a:lnTo>
                      <a:pt x="2110740" y="434340"/>
                    </a:lnTo>
                    <a:lnTo>
                      <a:pt x="3703320" y="537210"/>
                    </a:lnTo>
                    <a:lnTo>
                      <a:pt x="7395210" y="434340"/>
                    </a:lnTo>
                  </a:path>
                </a:pathLst>
              </a:custGeom>
              <a:ln w="28575" cap="rnd">
                <a:solidFill>
                  <a:schemeClr val="accent3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200">
                  <a:solidFill>
                    <a:schemeClr val="accent5"/>
                  </a:solidFill>
                  <a:latin typeface="+mj-lt"/>
                </a:endParaRPr>
              </a:p>
            </p:txBody>
          </p:sp>
          <p:sp>
            <p:nvSpPr>
              <p:cNvPr id="2029" name="Oval 2028"/>
              <p:cNvSpPr/>
              <p:nvPr/>
            </p:nvSpPr>
            <p:spPr>
              <a:xfrm>
                <a:off x="4705319" y="3177589"/>
                <a:ext cx="91440" cy="91440"/>
              </a:xfrm>
              <a:prstGeom prst="ellipse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200" dirty="0">
                  <a:solidFill>
                    <a:schemeClr val="accent5"/>
                  </a:solidFill>
                  <a:latin typeface="+mj-lt"/>
                </a:endParaRPr>
              </a:p>
            </p:txBody>
          </p:sp>
          <p:sp>
            <p:nvSpPr>
              <p:cNvPr id="2030" name="Oval 2029"/>
              <p:cNvSpPr/>
              <p:nvPr/>
            </p:nvSpPr>
            <p:spPr>
              <a:xfrm>
                <a:off x="3648888" y="3053584"/>
                <a:ext cx="91440" cy="91440"/>
              </a:xfrm>
              <a:prstGeom prst="ellipse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200" dirty="0">
                  <a:solidFill>
                    <a:schemeClr val="accent5"/>
                  </a:solidFill>
                  <a:latin typeface="+mj-lt"/>
                </a:endParaRPr>
              </a:p>
            </p:txBody>
          </p:sp>
          <p:sp>
            <p:nvSpPr>
              <p:cNvPr id="2043" name="TextBox 2042"/>
              <p:cNvSpPr txBox="1"/>
              <p:nvPr/>
            </p:nvSpPr>
            <p:spPr>
              <a:xfrm>
                <a:off x="6187505" y="3207492"/>
                <a:ext cx="296468" cy="10355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noAutofit/>
              </a:bodyPr>
              <a:lstStyle/>
              <a:p>
                <a:pPr algn="ctr">
                  <a:defRPr/>
                </a:pPr>
                <a:r>
                  <a:rPr lang="en-US" sz="1200" kern="0" dirty="0">
                    <a:solidFill>
                      <a:schemeClr val="accent5"/>
                    </a:solidFill>
                    <a:latin typeface="+mj-lt"/>
                    <a:cs typeface="Arial"/>
                  </a:rPr>
                  <a:t>T</a:t>
                </a:r>
              </a:p>
            </p:txBody>
          </p:sp>
          <p:sp>
            <p:nvSpPr>
              <p:cNvPr id="2045" name="Oval 2044"/>
              <p:cNvSpPr/>
              <p:nvPr/>
            </p:nvSpPr>
            <p:spPr>
              <a:xfrm>
                <a:off x="6290019" y="3278804"/>
                <a:ext cx="91440" cy="91440"/>
              </a:xfrm>
              <a:prstGeom prst="ellipse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200" dirty="0">
                  <a:solidFill>
                    <a:schemeClr val="accent5"/>
                  </a:solidFill>
                  <a:latin typeface="+mj-lt"/>
                </a:endParaRPr>
              </a:p>
            </p:txBody>
          </p:sp>
          <p:sp>
            <p:nvSpPr>
              <p:cNvPr id="2046" name="TextBox 2045"/>
              <p:cNvSpPr txBox="1"/>
              <p:nvPr/>
            </p:nvSpPr>
            <p:spPr>
              <a:xfrm>
                <a:off x="9880979" y="3094800"/>
                <a:ext cx="296468" cy="10355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noAutofit/>
              </a:bodyPr>
              <a:lstStyle/>
              <a:p>
                <a:pPr algn="ctr">
                  <a:defRPr/>
                </a:pPr>
                <a:r>
                  <a:rPr lang="en-US" sz="1200" kern="0" dirty="0">
                    <a:solidFill>
                      <a:schemeClr val="accent5"/>
                    </a:solidFill>
                    <a:latin typeface="+mj-lt"/>
                    <a:cs typeface="Arial"/>
                  </a:rPr>
                  <a:t>T</a:t>
                </a:r>
              </a:p>
            </p:txBody>
          </p:sp>
          <p:sp>
            <p:nvSpPr>
              <p:cNvPr id="2047" name="Oval 2046"/>
              <p:cNvSpPr/>
              <p:nvPr/>
            </p:nvSpPr>
            <p:spPr>
              <a:xfrm>
                <a:off x="9983493" y="3169264"/>
                <a:ext cx="91440" cy="91440"/>
              </a:xfrm>
              <a:prstGeom prst="ellipse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200" dirty="0">
                  <a:solidFill>
                    <a:schemeClr val="accent5"/>
                  </a:solidFill>
                  <a:latin typeface="+mj-lt"/>
                </a:endParaRPr>
              </a:p>
            </p:txBody>
          </p:sp>
          <p:sp>
            <p:nvSpPr>
              <p:cNvPr id="2062" name="Oval 2061"/>
              <p:cNvSpPr/>
              <p:nvPr/>
            </p:nvSpPr>
            <p:spPr>
              <a:xfrm>
                <a:off x="2585708" y="2741375"/>
                <a:ext cx="91440" cy="91440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200" dirty="0">
                  <a:solidFill>
                    <a:schemeClr val="accent5"/>
                  </a:solidFill>
                  <a:latin typeface="+mj-lt"/>
                </a:endParaRPr>
              </a:p>
            </p:txBody>
          </p:sp>
        </p:grpSp>
        <p:grpSp>
          <p:nvGrpSpPr>
            <p:cNvPr id="2167" name="Group 2166"/>
            <p:cNvGrpSpPr/>
            <p:nvPr/>
          </p:nvGrpSpPr>
          <p:grpSpPr>
            <a:xfrm>
              <a:off x="2585708" y="2741375"/>
              <a:ext cx="7591739" cy="2080069"/>
              <a:chOff x="2585708" y="2741375"/>
              <a:chExt cx="7591739" cy="2080069"/>
            </a:xfrm>
          </p:grpSpPr>
          <p:sp>
            <p:nvSpPr>
              <p:cNvPr id="2166" name="Freeform 2165"/>
              <p:cNvSpPr/>
              <p:nvPr/>
            </p:nvSpPr>
            <p:spPr>
              <a:xfrm>
                <a:off x="2636520" y="2788920"/>
                <a:ext cx="7395210" cy="1988820"/>
              </a:xfrm>
              <a:custGeom>
                <a:avLst/>
                <a:gdLst>
                  <a:gd name="connsiteX0" fmla="*/ 0 w 7395210"/>
                  <a:gd name="connsiteY0" fmla="*/ 0 h 1988820"/>
                  <a:gd name="connsiteX1" fmla="*/ 1051560 w 7395210"/>
                  <a:gd name="connsiteY1" fmla="*/ 1028700 h 1988820"/>
                  <a:gd name="connsiteX2" fmla="*/ 2114550 w 7395210"/>
                  <a:gd name="connsiteY2" fmla="*/ 1588770 h 1988820"/>
                  <a:gd name="connsiteX3" fmla="*/ 3703320 w 7395210"/>
                  <a:gd name="connsiteY3" fmla="*/ 1988820 h 1988820"/>
                  <a:gd name="connsiteX4" fmla="*/ 7395210 w 7395210"/>
                  <a:gd name="connsiteY4" fmla="*/ 1981200 h 198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95210" h="1988820">
                    <a:moveTo>
                      <a:pt x="0" y="0"/>
                    </a:moveTo>
                    <a:lnTo>
                      <a:pt x="1051560" y="1028700"/>
                    </a:lnTo>
                    <a:lnTo>
                      <a:pt x="2114550" y="1588770"/>
                    </a:lnTo>
                    <a:lnTo>
                      <a:pt x="3703320" y="1988820"/>
                    </a:lnTo>
                    <a:lnTo>
                      <a:pt x="7395210" y="1981200"/>
                    </a:lnTo>
                  </a:path>
                </a:pathLst>
              </a:custGeom>
              <a:noFill/>
              <a:ln w="28575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200">
                  <a:solidFill>
                    <a:schemeClr val="accent5"/>
                  </a:solidFill>
                  <a:latin typeface="+mj-lt"/>
                </a:endParaRPr>
              </a:p>
            </p:txBody>
          </p:sp>
          <p:sp>
            <p:nvSpPr>
              <p:cNvPr id="2024" name="Oval 2023"/>
              <p:cNvSpPr/>
              <p:nvPr/>
            </p:nvSpPr>
            <p:spPr>
              <a:xfrm>
                <a:off x="3647694" y="3763533"/>
                <a:ext cx="93828" cy="9144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200" kern="0" dirty="0">
                  <a:solidFill>
                    <a:schemeClr val="accent5"/>
                  </a:solidFill>
                  <a:latin typeface="+mj-lt"/>
                  <a:cs typeface="Arial"/>
                </a:endParaRPr>
              </a:p>
            </p:txBody>
          </p:sp>
          <p:sp>
            <p:nvSpPr>
              <p:cNvPr id="2025" name="Oval 2024"/>
              <p:cNvSpPr/>
              <p:nvPr/>
            </p:nvSpPr>
            <p:spPr>
              <a:xfrm>
                <a:off x="4704125" y="4332502"/>
                <a:ext cx="93828" cy="9144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200" kern="0" dirty="0">
                  <a:solidFill>
                    <a:schemeClr val="accent5"/>
                  </a:solidFill>
                  <a:latin typeface="+mj-lt"/>
                  <a:cs typeface="Arial"/>
                </a:endParaRPr>
              </a:p>
            </p:txBody>
          </p:sp>
          <p:sp>
            <p:nvSpPr>
              <p:cNvPr id="2058" name="TextBox 2057"/>
              <p:cNvSpPr txBox="1"/>
              <p:nvPr/>
            </p:nvSpPr>
            <p:spPr>
              <a:xfrm>
                <a:off x="6187505" y="4654154"/>
                <a:ext cx="296468" cy="10355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noAutofit/>
              </a:bodyPr>
              <a:lstStyle/>
              <a:p>
                <a:pPr algn="ctr">
                  <a:defRPr/>
                </a:pPr>
                <a:r>
                  <a:rPr lang="en-US" sz="1200" kern="0" dirty="0">
                    <a:solidFill>
                      <a:schemeClr val="accent5"/>
                    </a:solidFill>
                    <a:latin typeface="+mj-lt"/>
                    <a:cs typeface="Arial"/>
                  </a:rPr>
                  <a:t>T</a:t>
                </a:r>
              </a:p>
            </p:txBody>
          </p:sp>
          <p:sp>
            <p:nvSpPr>
              <p:cNvPr id="2059" name="Oval 2058"/>
              <p:cNvSpPr/>
              <p:nvPr/>
            </p:nvSpPr>
            <p:spPr>
              <a:xfrm>
                <a:off x="6288825" y="4722902"/>
                <a:ext cx="93828" cy="9144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200" kern="0" dirty="0">
                  <a:solidFill>
                    <a:schemeClr val="accent5"/>
                  </a:solidFill>
                  <a:latin typeface="+mj-lt"/>
                  <a:cs typeface="Arial"/>
                </a:endParaRPr>
              </a:p>
            </p:txBody>
          </p:sp>
          <p:sp>
            <p:nvSpPr>
              <p:cNvPr id="2060" name="TextBox 2059"/>
              <p:cNvSpPr txBox="1"/>
              <p:nvPr/>
            </p:nvSpPr>
            <p:spPr>
              <a:xfrm>
                <a:off x="9880979" y="4648439"/>
                <a:ext cx="296468" cy="10355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noAutofit/>
              </a:bodyPr>
              <a:lstStyle/>
              <a:p>
                <a:pPr algn="ctr">
                  <a:defRPr/>
                </a:pPr>
                <a:r>
                  <a:rPr lang="en-US" sz="1200" kern="0" dirty="0">
                    <a:solidFill>
                      <a:schemeClr val="accent5"/>
                    </a:solidFill>
                    <a:latin typeface="+mj-lt"/>
                    <a:cs typeface="Arial"/>
                  </a:rPr>
                  <a:t>T</a:t>
                </a:r>
              </a:p>
            </p:txBody>
          </p:sp>
          <p:sp>
            <p:nvSpPr>
              <p:cNvPr id="2061" name="Oval 2060"/>
              <p:cNvSpPr/>
              <p:nvPr/>
            </p:nvSpPr>
            <p:spPr>
              <a:xfrm>
                <a:off x="9982299" y="4730004"/>
                <a:ext cx="93828" cy="9144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200" kern="0" dirty="0">
                  <a:solidFill>
                    <a:schemeClr val="accent5"/>
                  </a:solidFill>
                  <a:latin typeface="+mj-lt"/>
                  <a:cs typeface="Arial"/>
                </a:endParaRPr>
              </a:p>
            </p:txBody>
          </p:sp>
          <p:sp>
            <p:nvSpPr>
              <p:cNvPr id="2140" name="Oval 2139"/>
              <p:cNvSpPr/>
              <p:nvPr/>
            </p:nvSpPr>
            <p:spPr>
              <a:xfrm>
                <a:off x="2585708" y="2741375"/>
                <a:ext cx="91440" cy="91440"/>
              </a:xfrm>
              <a:prstGeom prst="ellipse">
                <a:avLst/>
              </a:prstGeom>
              <a:solidFill>
                <a:schemeClr val="accent1"/>
              </a:soli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200" kern="0" dirty="0">
                  <a:solidFill>
                    <a:schemeClr val="accent5"/>
                  </a:solidFill>
                  <a:latin typeface="+mj-lt"/>
                  <a:cs typeface="Arial"/>
                </a:endParaRPr>
              </a:p>
            </p:txBody>
          </p:sp>
        </p:grpSp>
        <p:cxnSp>
          <p:nvCxnSpPr>
            <p:cNvPr id="2169" name="Straight Connector 2168"/>
            <p:cNvCxnSpPr/>
            <p:nvPr/>
          </p:nvCxnSpPr>
          <p:spPr>
            <a:xfrm rot="5400000">
              <a:off x="2593528" y="5111942"/>
              <a:ext cx="75588" cy="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8" name="TextBox 97"/>
          <p:cNvSpPr txBox="1"/>
          <p:nvPr/>
        </p:nvSpPr>
        <p:spPr>
          <a:xfrm>
            <a:off x="3489408" y="1431864"/>
            <a:ext cx="3427959" cy="738664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91440" tIns="45720" rIns="91440" bIns="45720" rtlCol="0" anchor="b" anchorCtr="0">
            <a:spAutoFit/>
          </a:bodyPr>
          <a:lstStyle>
            <a:defPPr>
              <a:defRPr lang="en-US"/>
            </a:defPPr>
            <a:lvl1pPr algn="ctr">
              <a:defRPr sz="1600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</a:lstStyle>
          <a:p>
            <a:pPr>
              <a:defRPr/>
            </a:pPr>
            <a:r>
              <a:rPr lang="en-US" sz="1400" b="1" dirty="0">
                <a:solidFill>
                  <a:schemeClr val="accent5"/>
                </a:solidFill>
                <a:latin typeface="+mj-lt"/>
              </a:rPr>
              <a:t>Top </a:t>
            </a:r>
            <a:r>
              <a:rPr lang="en-US" sz="1400" b="1" dirty="0" err="1">
                <a:solidFill>
                  <a:schemeClr val="accent5"/>
                </a:solidFill>
                <a:latin typeface="+mj-lt"/>
              </a:rPr>
              <a:t>Tertile</a:t>
            </a:r>
            <a:r>
              <a:rPr lang="en-US" sz="1400" b="1" dirty="0">
                <a:solidFill>
                  <a:schemeClr val="accent5"/>
                </a:solidFill>
                <a:latin typeface="+mj-lt"/>
              </a:rPr>
              <a:t> Craving</a:t>
            </a:r>
          </a:p>
          <a:p>
            <a:pPr>
              <a:defRPr/>
            </a:pPr>
            <a:r>
              <a:rPr lang="en-US" sz="1400" b="1" dirty="0">
                <a:solidFill>
                  <a:schemeClr val="accent5"/>
                </a:solidFill>
                <a:latin typeface="+mj-lt"/>
              </a:rPr>
              <a:t>(Craving Control Responders)  </a:t>
            </a:r>
            <a:br>
              <a:rPr lang="en-US" sz="1400" b="1" dirty="0">
                <a:solidFill>
                  <a:schemeClr val="accent5"/>
                </a:solidFill>
                <a:latin typeface="+mj-lt"/>
              </a:rPr>
            </a:br>
            <a:r>
              <a:rPr lang="en-US" sz="1400" b="1" dirty="0">
                <a:solidFill>
                  <a:schemeClr val="accent5"/>
                </a:solidFill>
                <a:latin typeface="+mj-lt"/>
              </a:rPr>
              <a:t>Control at Week 8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7120006" y="1450984"/>
            <a:ext cx="3471116" cy="738664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91440" tIns="45720" rIns="91440" bIns="45720" rtlCol="0" anchor="b" anchorCtr="0">
            <a:spAutoFit/>
          </a:bodyPr>
          <a:lstStyle>
            <a:defPPr>
              <a:defRPr lang="en-US"/>
            </a:defPPr>
            <a:lvl1pPr algn="ctr">
              <a:defRPr sz="1600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</a:lstStyle>
          <a:p>
            <a:pPr>
              <a:defRPr/>
            </a:pPr>
            <a:r>
              <a:rPr lang="en-US" sz="1400" b="1" dirty="0">
                <a:solidFill>
                  <a:schemeClr val="accent5"/>
                </a:solidFill>
                <a:latin typeface="+mj-lt"/>
              </a:rPr>
              <a:t>Bottom </a:t>
            </a:r>
            <a:r>
              <a:rPr lang="en-US" sz="1400" b="1" dirty="0" err="1">
                <a:solidFill>
                  <a:schemeClr val="accent5"/>
                </a:solidFill>
                <a:latin typeface="+mj-lt"/>
              </a:rPr>
              <a:t>Tertile</a:t>
            </a:r>
            <a:r>
              <a:rPr lang="en-US" sz="1400" b="1" dirty="0">
                <a:solidFill>
                  <a:schemeClr val="accent5"/>
                </a:solidFill>
                <a:latin typeface="+mj-lt"/>
              </a:rPr>
              <a:t> Craving</a:t>
            </a:r>
          </a:p>
          <a:p>
            <a:pPr>
              <a:defRPr/>
            </a:pPr>
            <a:r>
              <a:rPr lang="en-US" sz="1400" b="1" dirty="0">
                <a:solidFill>
                  <a:schemeClr val="accent5"/>
                </a:solidFill>
                <a:latin typeface="+mj-lt"/>
              </a:rPr>
              <a:t>(Craving Control Non-Responders) </a:t>
            </a:r>
          </a:p>
          <a:p>
            <a:pPr>
              <a:defRPr/>
            </a:pPr>
            <a:r>
              <a:rPr lang="en-US" sz="1400" b="1" dirty="0">
                <a:solidFill>
                  <a:schemeClr val="accent5"/>
                </a:solidFill>
                <a:latin typeface="+mj-lt"/>
              </a:rPr>
              <a:t>Control at Week 8</a:t>
            </a:r>
          </a:p>
        </p:txBody>
      </p:sp>
      <p:sp>
        <p:nvSpPr>
          <p:cNvPr id="96" name="Footer Placeholder 2"/>
          <p:cNvSpPr txBox="1">
            <a:spLocks/>
          </p:cNvSpPr>
          <p:nvPr/>
        </p:nvSpPr>
        <p:spPr>
          <a:xfrm>
            <a:off x="346364" y="6428194"/>
            <a:ext cx="10618738" cy="41314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1000" dirty="0"/>
              <a:t>Gilder K et al. Food craving and weight loss: An integrated analysis of the effects of prolonged-release naltrexone/bupropion on the cravings and mood sub-scales of the Control of Eating Questionnaire. </a:t>
            </a:r>
            <a:r>
              <a:rPr lang="en-US" sz="1000" i="1" dirty="0"/>
              <a:t>European Obesity Summit. </a:t>
            </a:r>
            <a:r>
              <a:rPr lang="en-US" sz="1000" dirty="0"/>
              <a:t>2016.</a:t>
            </a:r>
          </a:p>
        </p:txBody>
      </p:sp>
    </p:spTree>
    <p:extLst>
      <p:ext uri="{BB962C8B-B14F-4D97-AF65-F5344CB8AC3E}">
        <p14:creationId xmlns:p14="http://schemas.microsoft.com/office/powerpoint/2010/main" val="256104265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164420" y="1201254"/>
            <a:ext cx="11677994" cy="4975710"/>
          </a:xfrm>
        </p:spPr>
        <p:txBody>
          <a:bodyPr/>
          <a:lstStyle/>
          <a:p>
            <a:r>
              <a:rPr lang="en-US" dirty="0">
                <a:latin typeface="+mj-lt"/>
              </a:rPr>
              <a:t>The most frequent adverse reactions for naltrexone/bupropion:</a:t>
            </a:r>
          </a:p>
          <a:p>
            <a:pPr marL="0" indent="0">
              <a:buNone/>
            </a:pPr>
            <a:endParaRPr lang="en-US" dirty="0">
              <a:latin typeface="+mj-lt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B0C17B-9466-DC4D-9990-974487483D14}" type="slidenum">
              <a:rPr lang="en-US">
                <a:latin typeface="+mj-lt"/>
              </a:rPr>
              <a:pPr/>
              <a:t>33</a:t>
            </a:fld>
            <a:endParaRPr lang="en-US" dirty="0">
              <a:latin typeface="+mj-lt"/>
            </a:endParaRPr>
          </a:p>
        </p:txBody>
      </p:sp>
      <p:sp>
        <p:nvSpPr>
          <p:cNvPr id="14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b="0" noProof="0" dirty="0">
                <a:latin typeface="+mj-lt"/>
              </a:rPr>
              <a:t>Safety Evaluated In 5 Double-blind Placebo-controlled Trials In 4754</a:t>
            </a:r>
            <a:r>
              <a:rPr lang="en-GB" b="0" baseline="30000" noProof="0" dirty="0">
                <a:latin typeface="+mj-lt"/>
              </a:rPr>
              <a:t> </a:t>
            </a:r>
            <a:r>
              <a:rPr lang="en-GB" b="0" noProof="0" dirty="0">
                <a:latin typeface="+mj-lt"/>
              </a:rPr>
              <a:t>Patients With </a:t>
            </a:r>
            <a:r>
              <a:rPr lang="en-GB" b="0" dirty="0"/>
              <a:t>Overweight/Obesity</a:t>
            </a:r>
            <a:r>
              <a:rPr lang="en-GB" b="0" noProof="0" dirty="0">
                <a:latin typeface="+mj-lt"/>
              </a:rPr>
              <a:t> Up To 56 Weeks</a:t>
            </a:r>
          </a:p>
        </p:txBody>
      </p:sp>
      <p:graphicFrame>
        <p:nvGraphicFramePr>
          <p:cNvPr id="11" name="Table 10"/>
          <p:cNvGraphicFramePr>
            <a:graphicFrameLocks noGrp="1"/>
          </p:cNvGraphicFramePr>
          <p:nvPr/>
        </p:nvGraphicFramePr>
        <p:xfrm>
          <a:off x="2051590" y="1667065"/>
          <a:ext cx="7763274" cy="3939982"/>
        </p:xfrm>
        <a:graphic>
          <a:graphicData uri="http://schemas.openxmlformats.org/drawingml/2006/table">
            <a:tbl>
              <a:tblPr firstRow="1">
                <a:tableStyleId>{72833802-FEF1-4C79-8D5D-14CF1EAF98D9}</a:tableStyleId>
              </a:tblPr>
              <a:tblGrid>
                <a:gridCol w="2176732">
                  <a:extLst>
                    <a:ext uri="{9D8B030D-6E8A-4147-A177-3AD203B41FA5}">
                      <a16:colId xmlns:a16="http://schemas.microsoft.com/office/drawing/2014/main" val="4081005588"/>
                    </a:ext>
                  </a:extLst>
                </a:gridCol>
                <a:gridCol w="2793271">
                  <a:extLst>
                    <a:ext uri="{9D8B030D-6E8A-4147-A177-3AD203B41FA5}">
                      <a16:colId xmlns:a16="http://schemas.microsoft.com/office/drawing/2014/main" val="2240730616"/>
                    </a:ext>
                  </a:extLst>
                </a:gridCol>
                <a:gridCol w="2793271">
                  <a:extLst>
                    <a:ext uri="{9D8B030D-6E8A-4147-A177-3AD203B41FA5}">
                      <a16:colId xmlns:a16="http://schemas.microsoft.com/office/drawing/2014/main" val="4080615613"/>
                    </a:ext>
                  </a:extLst>
                </a:gridCol>
              </a:tblGrid>
              <a:tr h="583766">
                <a:tc>
                  <a:txBody>
                    <a:bodyPr/>
                    <a:lstStyle/>
                    <a:p>
                      <a:pPr>
                        <a:lnSpc>
                          <a:spcPct val="95000"/>
                        </a:lnSpc>
                      </a:pPr>
                      <a:r>
                        <a:rPr lang="en-US" sz="1600" b="0" dirty="0"/>
                        <a:t>Adverse</a:t>
                      </a:r>
                      <a:r>
                        <a:rPr lang="en-US" sz="1600" b="0" baseline="0" dirty="0"/>
                        <a:t> Reaction</a:t>
                      </a:r>
                      <a:endParaRPr lang="en-US" sz="1600" b="0" dirty="0">
                        <a:solidFill>
                          <a:schemeClr val="bg1"/>
                        </a:solidFill>
                      </a:endParaRPr>
                    </a:p>
                  </a:txBody>
                  <a:tcPr marL="91416" marR="91416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en-US" sz="1600" b="0" dirty="0"/>
                        <a:t>CONTRAVE® </a:t>
                      </a:r>
                    </a:p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en-US" sz="1600" b="0" dirty="0"/>
                        <a:t>N=3239</a:t>
                      </a:r>
                      <a:endParaRPr lang="en-US" sz="1600" b="0" dirty="0">
                        <a:solidFill>
                          <a:schemeClr val="bg1"/>
                        </a:solidFill>
                      </a:endParaRPr>
                    </a:p>
                  </a:txBody>
                  <a:tcPr marL="91416" marR="91416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en-US" sz="1600" b="0" dirty="0"/>
                        <a:t>Placebo</a:t>
                      </a:r>
                      <a:br>
                        <a:rPr lang="en-US" sz="1600" b="0" dirty="0"/>
                      </a:br>
                      <a:r>
                        <a:rPr lang="en-US" sz="1600" b="0" dirty="0"/>
                        <a:t>N=1515</a:t>
                      </a:r>
                      <a:endParaRPr lang="en-US" sz="1600" b="0" dirty="0">
                        <a:solidFill>
                          <a:schemeClr val="bg1"/>
                        </a:solidFill>
                      </a:endParaRPr>
                    </a:p>
                  </a:txBody>
                  <a:tcPr marL="91416" marR="91416" anchor="ctr"/>
                </a:tc>
                <a:extLst>
                  <a:ext uri="{0D108BD9-81ED-4DB2-BD59-A6C34878D82A}">
                    <a16:rowId xmlns:a16="http://schemas.microsoft.com/office/drawing/2014/main" val="4244827792"/>
                  </a:ext>
                </a:extLst>
              </a:tr>
              <a:tr h="419527">
                <a:tc>
                  <a:txBody>
                    <a:bodyPr/>
                    <a:lstStyle/>
                    <a:p>
                      <a:pPr>
                        <a:lnSpc>
                          <a:spcPct val="95000"/>
                        </a:lnSpc>
                      </a:pPr>
                      <a:r>
                        <a:rPr lang="en-US" sz="1600" b="0" dirty="0"/>
                        <a:t>Nausea</a:t>
                      </a:r>
                      <a:endParaRPr lang="en-US" sz="1600" b="0" dirty="0">
                        <a:solidFill>
                          <a:schemeClr val="tx1"/>
                        </a:solidFill>
                      </a:endParaRPr>
                    </a:p>
                  </a:txBody>
                  <a:tcPr marL="91416" marR="91416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en-US" sz="1600" b="0" dirty="0"/>
                        <a:t>31.8%</a:t>
                      </a:r>
                      <a:endParaRPr lang="en-US" sz="1600" b="0" dirty="0">
                        <a:solidFill>
                          <a:schemeClr val="tx1"/>
                        </a:solidFill>
                      </a:endParaRPr>
                    </a:p>
                  </a:txBody>
                  <a:tcPr marL="91416" marR="91416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en-US" sz="1600" b="0" dirty="0"/>
                        <a:t>6.7%</a:t>
                      </a:r>
                      <a:endParaRPr lang="en-US" sz="1600" b="0" dirty="0">
                        <a:solidFill>
                          <a:schemeClr val="tx1"/>
                        </a:solidFill>
                      </a:endParaRPr>
                    </a:p>
                  </a:txBody>
                  <a:tcPr marL="91416" marR="91416"/>
                </a:tc>
                <a:extLst>
                  <a:ext uri="{0D108BD9-81ED-4DB2-BD59-A6C34878D82A}">
                    <a16:rowId xmlns:a16="http://schemas.microsoft.com/office/drawing/2014/main" val="1283219372"/>
                  </a:ext>
                </a:extLst>
              </a:tr>
              <a:tr h="419527">
                <a:tc>
                  <a:txBody>
                    <a:bodyPr/>
                    <a:lstStyle/>
                    <a:p>
                      <a:pPr>
                        <a:lnSpc>
                          <a:spcPct val="95000"/>
                        </a:lnSpc>
                      </a:pPr>
                      <a:r>
                        <a:rPr lang="en-US" sz="1600" b="0" dirty="0"/>
                        <a:t>Constipation</a:t>
                      </a:r>
                      <a:endParaRPr lang="en-US" sz="1600" b="0" dirty="0">
                        <a:solidFill>
                          <a:schemeClr val="tx1"/>
                        </a:solidFill>
                      </a:endParaRPr>
                    </a:p>
                  </a:txBody>
                  <a:tcPr marL="91416" marR="91416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en-US" sz="1600" b="0" dirty="0"/>
                        <a:t>18.1%</a:t>
                      </a:r>
                      <a:endParaRPr lang="en-US" sz="1600" b="0" dirty="0">
                        <a:solidFill>
                          <a:schemeClr val="tx1"/>
                        </a:solidFill>
                      </a:endParaRPr>
                    </a:p>
                  </a:txBody>
                  <a:tcPr marL="91416" marR="91416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en-US" sz="1600" b="0" dirty="0"/>
                        <a:t>7.2%</a:t>
                      </a:r>
                      <a:endParaRPr lang="en-US" sz="1600" b="0" dirty="0">
                        <a:solidFill>
                          <a:schemeClr val="tx1"/>
                        </a:solidFill>
                      </a:endParaRPr>
                    </a:p>
                  </a:txBody>
                  <a:tcPr marL="91416" marR="91416"/>
                </a:tc>
                <a:extLst>
                  <a:ext uri="{0D108BD9-81ED-4DB2-BD59-A6C34878D82A}">
                    <a16:rowId xmlns:a16="http://schemas.microsoft.com/office/drawing/2014/main" val="2312412703"/>
                  </a:ext>
                </a:extLst>
              </a:tr>
              <a:tr h="419527">
                <a:tc>
                  <a:txBody>
                    <a:bodyPr/>
                    <a:lstStyle/>
                    <a:p>
                      <a:pPr>
                        <a:lnSpc>
                          <a:spcPct val="95000"/>
                        </a:lnSpc>
                      </a:pPr>
                      <a:r>
                        <a:rPr lang="en-US" sz="1600" b="0" dirty="0">
                          <a:solidFill>
                            <a:schemeClr val="tx1"/>
                          </a:solidFill>
                        </a:rPr>
                        <a:t>Headache</a:t>
                      </a:r>
                    </a:p>
                  </a:txBody>
                  <a:tcPr marL="91416" marR="91416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en-US" sz="1600" b="0" dirty="0">
                          <a:solidFill>
                            <a:schemeClr val="tx1"/>
                          </a:solidFill>
                        </a:rPr>
                        <a:t>17.6%</a:t>
                      </a:r>
                    </a:p>
                  </a:txBody>
                  <a:tcPr marL="91416" marR="91416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en-US" sz="1600" b="0" dirty="0">
                          <a:solidFill>
                            <a:schemeClr val="tx1"/>
                          </a:solidFill>
                        </a:rPr>
                        <a:t>10.4%</a:t>
                      </a:r>
                    </a:p>
                  </a:txBody>
                  <a:tcPr marL="91416" marR="91416"/>
                </a:tc>
                <a:extLst>
                  <a:ext uri="{0D108BD9-81ED-4DB2-BD59-A6C34878D82A}">
                    <a16:rowId xmlns:a16="http://schemas.microsoft.com/office/drawing/2014/main" val="4016144141"/>
                  </a:ext>
                </a:extLst>
              </a:tr>
              <a:tr h="419527">
                <a:tc>
                  <a:txBody>
                    <a:bodyPr/>
                    <a:lstStyle/>
                    <a:p>
                      <a:pPr>
                        <a:lnSpc>
                          <a:spcPct val="95000"/>
                        </a:lnSpc>
                      </a:pPr>
                      <a:r>
                        <a:rPr lang="en-US" sz="1600" b="0" dirty="0"/>
                        <a:t>Vomiting</a:t>
                      </a:r>
                      <a:endParaRPr lang="en-US" sz="1600" b="0" dirty="0">
                        <a:solidFill>
                          <a:schemeClr val="tx1"/>
                        </a:solidFill>
                      </a:endParaRPr>
                    </a:p>
                  </a:txBody>
                  <a:tcPr marL="91416" marR="91416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en-US" sz="1600" b="0" dirty="0"/>
                        <a:t>10.7%</a:t>
                      </a:r>
                      <a:endParaRPr lang="en-US" sz="1600" b="0" dirty="0">
                        <a:solidFill>
                          <a:schemeClr val="tx1"/>
                        </a:solidFill>
                      </a:endParaRPr>
                    </a:p>
                  </a:txBody>
                  <a:tcPr marL="91416" marR="91416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en-US" sz="1600" b="0" dirty="0"/>
                        <a:t>2.9%</a:t>
                      </a:r>
                      <a:endParaRPr lang="en-US" sz="1600" b="0" dirty="0">
                        <a:solidFill>
                          <a:schemeClr val="tx1"/>
                        </a:solidFill>
                      </a:endParaRPr>
                    </a:p>
                  </a:txBody>
                  <a:tcPr marL="91416" marR="91416"/>
                </a:tc>
                <a:extLst>
                  <a:ext uri="{0D108BD9-81ED-4DB2-BD59-A6C34878D82A}">
                    <a16:rowId xmlns:a16="http://schemas.microsoft.com/office/drawing/2014/main" val="409947844"/>
                  </a:ext>
                </a:extLst>
              </a:tr>
              <a:tr h="419527">
                <a:tc>
                  <a:txBody>
                    <a:bodyPr/>
                    <a:lstStyle/>
                    <a:p>
                      <a:pPr>
                        <a:lnSpc>
                          <a:spcPct val="95000"/>
                        </a:lnSpc>
                      </a:pPr>
                      <a:r>
                        <a:rPr lang="en-US" sz="1600" b="0" dirty="0">
                          <a:solidFill>
                            <a:schemeClr val="tx1"/>
                          </a:solidFill>
                        </a:rPr>
                        <a:t>Dizziness</a:t>
                      </a:r>
                    </a:p>
                  </a:txBody>
                  <a:tcPr marL="91416" marR="91416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en-US" sz="1600" b="0" dirty="0">
                          <a:solidFill>
                            <a:schemeClr val="tx1"/>
                          </a:solidFill>
                        </a:rPr>
                        <a:t>9.9%</a:t>
                      </a:r>
                    </a:p>
                  </a:txBody>
                  <a:tcPr marL="91416" marR="91416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en-US" sz="1600" b="0" dirty="0">
                          <a:solidFill>
                            <a:schemeClr val="tx1"/>
                          </a:solidFill>
                        </a:rPr>
                        <a:t>3.4%</a:t>
                      </a:r>
                    </a:p>
                  </a:txBody>
                  <a:tcPr marL="91416" marR="91416"/>
                </a:tc>
                <a:extLst>
                  <a:ext uri="{0D108BD9-81ED-4DB2-BD59-A6C34878D82A}">
                    <a16:rowId xmlns:a16="http://schemas.microsoft.com/office/drawing/2014/main" val="1822668754"/>
                  </a:ext>
                </a:extLst>
              </a:tr>
              <a:tr h="419527">
                <a:tc>
                  <a:txBody>
                    <a:bodyPr/>
                    <a:lstStyle/>
                    <a:p>
                      <a:pPr>
                        <a:lnSpc>
                          <a:spcPct val="95000"/>
                        </a:lnSpc>
                      </a:pPr>
                      <a:r>
                        <a:rPr lang="en-US" sz="1600" b="0" dirty="0">
                          <a:solidFill>
                            <a:schemeClr val="tx1"/>
                          </a:solidFill>
                        </a:rPr>
                        <a:t>Insomnia</a:t>
                      </a:r>
                    </a:p>
                  </a:txBody>
                  <a:tcPr marL="91416" marR="91416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en-US" sz="1600" b="0" dirty="0">
                          <a:solidFill>
                            <a:schemeClr val="tx1"/>
                          </a:solidFill>
                        </a:rPr>
                        <a:t>9.2%</a:t>
                      </a:r>
                    </a:p>
                  </a:txBody>
                  <a:tcPr marL="91416" marR="91416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en-US" sz="1600" b="0" dirty="0">
                          <a:solidFill>
                            <a:schemeClr val="tx1"/>
                          </a:solidFill>
                        </a:rPr>
                        <a:t>5.9%</a:t>
                      </a:r>
                    </a:p>
                  </a:txBody>
                  <a:tcPr marL="91416" marR="91416"/>
                </a:tc>
                <a:extLst>
                  <a:ext uri="{0D108BD9-81ED-4DB2-BD59-A6C34878D82A}">
                    <a16:rowId xmlns:a16="http://schemas.microsoft.com/office/drawing/2014/main" val="3958132342"/>
                  </a:ext>
                </a:extLst>
              </a:tr>
              <a:tr h="419527">
                <a:tc>
                  <a:txBody>
                    <a:bodyPr/>
                    <a:lstStyle/>
                    <a:p>
                      <a:pPr>
                        <a:lnSpc>
                          <a:spcPct val="95000"/>
                        </a:lnSpc>
                      </a:pPr>
                      <a:r>
                        <a:rPr lang="en-US" sz="1600" b="0" dirty="0">
                          <a:solidFill>
                            <a:schemeClr val="tx1"/>
                          </a:solidFill>
                        </a:rPr>
                        <a:t>Dry Mouth</a:t>
                      </a:r>
                    </a:p>
                  </a:txBody>
                  <a:tcPr marL="91416" marR="91416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en-US" sz="1600" b="0" dirty="0">
                          <a:solidFill>
                            <a:schemeClr val="tx1"/>
                          </a:solidFill>
                        </a:rPr>
                        <a:t>8.1%</a:t>
                      </a:r>
                    </a:p>
                  </a:txBody>
                  <a:tcPr marL="91416" marR="91416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en-US" sz="1600" b="0" dirty="0">
                          <a:solidFill>
                            <a:schemeClr val="tx1"/>
                          </a:solidFill>
                        </a:rPr>
                        <a:t>2.3%</a:t>
                      </a:r>
                    </a:p>
                  </a:txBody>
                  <a:tcPr marL="91416" marR="91416"/>
                </a:tc>
                <a:extLst>
                  <a:ext uri="{0D108BD9-81ED-4DB2-BD59-A6C34878D82A}">
                    <a16:rowId xmlns:a16="http://schemas.microsoft.com/office/drawing/2014/main" val="2449308050"/>
                  </a:ext>
                </a:extLst>
              </a:tr>
              <a:tr h="419527">
                <a:tc>
                  <a:txBody>
                    <a:bodyPr/>
                    <a:lstStyle/>
                    <a:p>
                      <a:pPr>
                        <a:lnSpc>
                          <a:spcPct val="95000"/>
                        </a:lnSpc>
                      </a:pPr>
                      <a:r>
                        <a:rPr lang="en-US" sz="1600" b="0" dirty="0">
                          <a:solidFill>
                            <a:schemeClr val="tx1"/>
                          </a:solidFill>
                        </a:rPr>
                        <a:t>Diarrhea</a:t>
                      </a:r>
                    </a:p>
                  </a:txBody>
                  <a:tcPr marL="91416" marR="91416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en-US" sz="1600" b="0" dirty="0">
                          <a:solidFill>
                            <a:schemeClr val="tx1"/>
                          </a:solidFill>
                        </a:rPr>
                        <a:t>7.1%</a:t>
                      </a:r>
                    </a:p>
                  </a:txBody>
                  <a:tcPr marL="91416" marR="91416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en-US" sz="1600" b="0" dirty="0">
                          <a:solidFill>
                            <a:schemeClr val="tx1"/>
                          </a:solidFill>
                        </a:rPr>
                        <a:t>5.2%</a:t>
                      </a:r>
                    </a:p>
                  </a:txBody>
                  <a:tcPr marL="91416" marR="91416"/>
                </a:tc>
                <a:extLst>
                  <a:ext uri="{0D108BD9-81ED-4DB2-BD59-A6C34878D82A}">
                    <a16:rowId xmlns:a16="http://schemas.microsoft.com/office/drawing/2014/main" val="2763185097"/>
                  </a:ext>
                </a:extLst>
              </a:tr>
            </a:tbl>
          </a:graphicData>
        </a:graphic>
      </p:graphicFrame>
      <p:sp>
        <p:nvSpPr>
          <p:cNvPr id="15" name="Content Placeholder 9"/>
          <p:cNvSpPr txBox="1">
            <a:spLocks/>
          </p:cNvSpPr>
          <p:nvPr/>
        </p:nvSpPr>
        <p:spPr>
          <a:xfrm>
            <a:off x="164420" y="5607047"/>
            <a:ext cx="11537615" cy="9233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defTabSz="457200">
              <a:lnSpc>
                <a:spcPct val="100000"/>
              </a:lnSpc>
              <a:spcBef>
                <a:spcPct val="20000"/>
              </a:spcBef>
              <a:buClr>
                <a:srgbClr val="007FA3"/>
              </a:buClr>
              <a:buFont typeface="Arial" panose="020B0604020202020204" pitchFamily="34" charset="0"/>
              <a:buChar char="•"/>
              <a:defRPr lang="en-US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685800" lvl="1" indent="-228600" defTabSz="457200">
              <a:lnSpc>
                <a:spcPct val="100000"/>
              </a:lnSpc>
              <a:spcBef>
                <a:spcPct val="20000"/>
              </a:spcBef>
              <a:buClr>
                <a:srgbClr val="007FA3"/>
              </a:buClr>
              <a:buFont typeface="Arial" panose="020B0604020202020204" pitchFamily="34" charset="0"/>
              <a:buChar char="−"/>
              <a:defRPr lang="en-US" sz="1600"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457200">
              <a:lnSpc>
                <a:spcPct val="100000"/>
              </a:lnSpc>
              <a:spcBef>
                <a:spcPct val="20000"/>
              </a:spcBef>
              <a:buClr>
                <a:srgbClr val="007FA3"/>
              </a:buClr>
              <a:buFont typeface="Arial" panose="020B0604020202020204" pitchFamily="34" charset="0"/>
              <a:buChar char="−"/>
              <a:defRPr lang="en-US" sz="1600"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457200">
              <a:lnSpc>
                <a:spcPct val="100000"/>
              </a:lnSpc>
              <a:spcBef>
                <a:spcPct val="20000"/>
              </a:spcBef>
              <a:buClr>
                <a:srgbClr val="007FA3"/>
              </a:buClr>
              <a:buFont typeface="Arial" panose="020B0604020202020204" pitchFamily="34" charset="0"/>
              <a:buChar char="−"/>
              <a:defRPr lang="en-US" sz="14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457200">
              <a:lnSpc>
                <a:spcPct val="100000"/>
              </a:lnSpc>
              <a:spcBef>
                <a:spcPct val="20000"/>
              </a:spcBef>
              <a:buClr>
                <a:srgbClr val="007FA3"/>
              </a:buClr>
              <a:buFont typeface="Arial" panose="020B0604020202020204" pitchFamily="34" charset="0"/>
              <a:buChar char="−"/>
              <a:defRPr lang="en-US" sz="1400"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en-US" sz="1600" dirty="0">
                <a:latin typeface="+mj-lt"/>
              </a:rPr>
              <a:t>The vast majority of subjects treated with CONTRAVE® who experienced nausea reported the event within 4 weeks of starting treatment. Events were generally self-limited; the majority of events resolved within 4 weeks and almost all resolved by Week 24.</a:t>
            </a:r>
          </a:p>
        </p:txBody>
      </p:sp>
      <p:sp>
        <p:nvSpPr>
          <p:cNvPr id="9" name="Footer Placeholder 2"/>
          <p:cNvSpPr txBox="1">
            <a:spLocks/>
          </p:cNvSpPr>
          <p:nvPr/>
        </p:nvSpPr>
        <p:spPr>
          <a:xfrm>
            <a:off x="304799" y="6428631"/>
            <a:ext cx="10618738" cy="41314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200"/>
            <a:endParaRPr lang="da-DK" sz="1000" dirty="0">
              <a:latin typeface="+mj-lt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840415" y="6142217"/>
            <a:ext cx="5001999" cy="153888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000" baseline="30000" dirty="0">
                <a:latin typeface="+mj-lt"/>
              </a:rPr>
              <a:t>a</a:t>
            </a:r>
            <a:r>
              <a:rPr lang="en-US" sz="1000" dirty="0">
                <a:latin typeface="+mj-lt"/>
              </a:rPr>
              <a:t>3239 subjects treated with naltrexone/bupropion and 1515 subjects treated with placebo.</a:t>
            </a:r>
          </a:p>
        </p:txBody>
      </p:sp>
    </p:spTree>
    <p:extLst>
      <p:ext uri="{BB962C8B-B14F-4D97-AF65-F5344CB8AC3E}">
        <p14:creationId xmlns:p14="http://schemas.microsoft.com/office/powerpoint/2010/main" val="32361579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2F6E481-C673-8A44-8678-7BE8C6F498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72954C-1836-4EC9-8BB8-0878CDD516AB}" type="slidenum">
              <a:rPr lang="en-US" smtClean="0"/>
              <a:t>34</a:t>
            </a:fld>
            <a:endParaRPr lang="en-US" dirty="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CBF4F8CD-6C97-B040-A1E5-3040DDF7F487}"/>
              </a:ext>
            </a:extLst>
          </p:cNvPr>
          <p:cNvSpPr txBox="1">
            <a:spLocks/>
          </p:cNvSpPr>
          <p:nvPr/>
        </p:nvSpPr>
        <p:spPr>
          <a:xfrm>
            <a:off x="381212" y="273380"/>
            <a:ext cx="10145997" cy="53321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GB" b="0" dirty="0"/>
              <a:t>Effect on Blood Pressure and Heart Rate</a:t>
            </a:r>
          </a:p>
        </p:txBody>
      </p:sp>
      <p:sp>
        <p:nvSpPr>
          <p:cNvPr id="7" name="Footer Placeholder 2">
            <a:extLst>
              <a:ext uri="{FF2B5EF4-FFF2-40B4-BE49-F238E27FC236}">
                <a16:creationId xmlns:a16="http://schemas.microsoft.com/office/drawing/2014/main" id="{EC64182D-41C2-D749-A5E5-D2FC82837DC4}"/>
              </a:ext>
            </a:extLst>
          </p:cNvPr>
          <p:cNvSpPr txBox="1">
            <a:spLocks/>
          </p:cNvSpPr>
          <p:nvPr/>
        </p:nvSpPr>
        <p:spPr>
          <a:xfrm>
            <a:off x="199940" y="6457327"/>
            <a:ext cx="7964054" cy="415251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342900">
              <a:lnSpc>
                <a:spcPct val="90000"/>
              </a:lnSpc>
            </a:pPr>
            <a:r>
              <a:rPr lang="en-US" sz="700" dirty="0">
                <a:latin typeface="Arial Narrow"/>
                <a:ea typeface="Tahoma" panose="020B0604030504040204" pitchFamily="34" charset="0"/>
                <a:cs typeface="Arial Narrow"/>
              </a:rPr>
              <a:t>Primary safety dataset, repeated measures analysis.</a:t>
            </a:r>
          </a:p>
          <a:p>
            <a:pPr defTabSz="342900">
              <a:lnSpc>
                <a:spcPct val="90000"/>
              </a:lnSpc>
            </a:pPr>
            <a:r>
              <a:rPr lang="en-US" sz="700" dirty="0">
                <a:latin typeface="Arial Narrow"/>
                <a:ea typeface="Tahoma" panose="020B0604030504040204" pitchFamily="34" charset="0"/>
                <a:cs typeface="Arial Narrow"/>
              </a:rPr>
              <a:t>1. CONTRAVE</a:t>
            </a:r>
            <a:r>
              <a:rPr lang="en-US" sz="800" baseline="30000" dirty="0">
                <a:latin typeface="Arial Narrow"/>
                <a:ea typeface="Tahoma" panose="020B0604030504040204" pitchFamily="34" charset="0"/>
                <a:cs typeface="Arial Narrow"/>
              </a:rPr>
              <a:t>®</a:t>
            </a:r>
            <a:r>
              <a:rPr lang="en-US" sz="700" dirty="0">
                <a:latin typeface="Arial Narrow"/>
                <a:ea typeface="Tahoma" panose="020B0604030504040204" pitchFamily="34" charset="0"/>
                <a:cs typeface="Arial Narrow"/>
              </a:rPr>
              <a:t> [product monograph], February 12, 2018, Valeant Canada LP; Laval, QC.; 2. Greenway FL, et al. </a:t>
            </a:r>
            <a:r>
              <a:rPr lang="en-US" sz="700" i="1" dirty="0">
                <a:latin typeface="Arial Narrow"/>
                <a:ea typeface="Tahoma" panose="020B0604030504040204" pitchFamily="34" charset="0"/>
                <a:cs typeface="Arial Narrow"/>
              </a:rPr>
              <a:t>Lancet</a:t>
            </a:r>
            <a:r>
              <a:rPr lang="en-US" sz="700" dirty="0">
                <a:latin typeface="Arial Narrow"/>
                <a:ea typeface="Tahoma" panose="020B0604030504040204" pitchFamily="34" charset="0"/>
                <a:cs typeface="Arial Narrow"/>
              </a:rPr>
              <a:t>. 2010;376:595-605;3. </a:t>
            </a:r>
            <a:r>
              <a:rPr lang="en-US" sz="700" dirty="0" err="1">
                <a:latin typeface="Arial Narrow"/>
                <a:ea typeface="Tahoma" panose="020B0604030504040204" pitchFamily="34" charset="0"/>
                <a:cs typeface="Arial Narrow"/>
              </a:rPr>
              <a:t>Wadden</a:t>
            </a:r>
            <a:r>
              <a:rPr lang="en-US" sz="700" dirty="0">
                <a:latin typeface="Arial Narrow"/>
                <a:ea typeface="Tahoma" panose="020B0604030504040204" pitchFamily="34" charset="0"/>
                <a:cs typeface="Arial Narrow"/>
              </a:rPr>
              <a:t> TA, et al. </a:t>
            </a:r>
            <a:r>
              <a:rPr lang="en-US" sz="700" i="1" dirty="0">
                <a:latin typeface="Arial Narrow"/>
                <a:ea typeface="Tahoma" panose="020B0604030504040204" pitchFamily="34" charset="0"/>
                <a:cs typeface="Arial Narrow"/>
              </a:rPr>
              <a:t>Obesity</a:t>
            </a:r>
            <a:r>
              <a:rPr lang="en-US" sz="700" dirty="0">
                <a:latin typeface="Arial Narrow"/>
                <a:ea typeface="Tahoma" panose="020B0604030504040204" pitchFamily="34" charset="0"/>
                <a:cs typeface="Arial Narrow"/>
              </a:rPr>
              <a:t>. 2011;19:110-120;. </a:t>
            </a:r>
            <a:br>
              <a:rPr lang="en-US" sz="700" dirty="0">
                <a:latin typeface="Arial Narrow"/>
                <a:ea typeface="Tahoma" panose="020B0604030504040204" pitchFamily="34" charset="0"/>
                <a:cs typeface="Arial Narrow"/>
              </a:rPr>
            </a:br>
            <a:r>
              <a:rPr lang="en-US" sz="700" dirty="0">
                <a:latin typeface="Arial Narrow"/>
                <a:ea typeface="Tahoma" panose="020B0604030504040204" pitchFamily="34" charset="0"/>
                <a:cs typeface="Arial Narrow"/>
              </a:rPr>
              <a:t>4. Hollander P, et al. </a:t>
            </a:r>
            <a:r>
              <a:rPr lang="en-US" sz="700" i="1" dirty="0">
                <a:latin typeface="Arial Narrow"/>
                <a:ea typeface="Tahoma" panose="020B0604030504040204" pitchFamily="34" charset="0"/>
                <a:cs typeface="Arial Narrow"/>
              </a:rPr>
              <a:t>Diabetes Care</a:t>
            </a:r>
            <a:r>
              <a:rPr lang="en-US" sz="700" dirty="0">
                <a:latin typeface="Arial Narrow"/>
                <a:ea typeface="Tahoma" panose="020B0604030504040204" pitchFamily="34" charset="0"/>
                <a:cs typeface="Arial Narrow"/>
              </a:rPr>
              <a:t>. 2013;36:4022-4029. 5. </a:t>
            </a:r>
            <a:r>
              <a:rPr lang="en-US" sz="700" dirty="0" err="1">
                <a:latin typeface="Arial Narrow"/>
                <a:ea typeface="Tahoma" panose="020B0604030504040204" pitchFamily="34" charset="0"/>
                <a:cs typeface="Arial Narrow"/>
              </a:rPr>
              <a:t>Apovian</a:t>
            </a:r>
            <a:r>
              <a:rPr lang="en-US" sz="700" dirty="0">
                <a:latin typeface="Arial Narrow"/>
                <a:ea typeface="Tahoma" panose="020B0604030504040204" pitchFamily="34" charset="0"/>
                <a:cs typeface="Arial Narrow"/>
              </a:rPr>
              <a:t> CM, et al. </a:t>
            </a:r>
            <a:r>
              <a:rPr lang="en-US" sz="700" i="1" dirty="0">
                <a:latin typeface="Arial Narrow"/>
                <a:ea typeface="Tahoma" panose="020B0604030504040204" pitchFamily="34" charset="0"/>
                <a:cs typeface="Arial Narrow"/>
              </a:rPr>
              <a:t>Obesity.</a:t>
            </a:r>
            <a:r>
              <a:rPr lang="en-US" sz="700" dirty="0">
                <a:latin typeface="Arial Narrow"/>
                <a:ea typeface="Tahoma" panose="020B0604030504040204" pitchFamily="34" charset="0"/>
                <a:cs typeface="Arial Narrow"/>
              </a:rPr>
              <a:t>13;21:935-943.</a:t>
            </a:r>
          </a:p>
        </p:txBody>
      </p:sp>
      <p:cxnSp>
        <p:nvCxnSpPr>
          <p:cNvPr id="9" name="Straight Connector 21">
            <a:extLst>
              <a:ext uri="{FF2B5EF4-FFF2-40B4-BE49-F238E27FC236}">
                <a16:creationId xmlns:a16="http://schemas.microsoft.com/office/drawing/2014/main" id="{1B7E929E-FBCA-9943-8376-3474A3C14E58}"/>
              </a:ext>
            </a:extLst>
          </p:cNvPr>
          <p:cNvCxnSpPr/>
          <p:nvPr/>
        </p:nvCxnSpPr>
        <p:spPr bwMode="auto">
          <a:xfrm>
            <a:off x="2612243" y="5552561"/>
            <a:ext cx="4348841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rgbClr val="76717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aphicFrame>
        <p:nvGraphicFramePr>
          <p:cNvPr id="10" name="Chart 4">
            <a:extLst>
              <a:ext uri="{FF2B5EF4-FFF2-40B4-BE49-F238E27FC236}">
                <a16:creationId xmlns:a16="http://schemas.microsoft.com/office/drawing/2014/main" id="{26EFE44E-AA0D-464F-83FD-A4249077B26E}"/>
              </a:ext>
            </a:extLst>
          </p:cNvPr>
          <p:cNvGraphicFramePr>
            <a:graphicFrameLocks/>
          </p:cNvGraphicFramePr>
          <p:nvPr/>
        </p:nvGraphicFramePr>
        <p:xfrm>
          <a:off x="2004620" y="3287252"/>
          <a:ext cx="5068166" cy="11497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Chart 4">
            <a:extLst>
              <a:ext uri="{FF2B5EF4-FFF2-40B4-BE49-F238E27FC236}">
                <a16:creationId xmlns:a16="http://schemas.microsoft.com/office/drawing/2014/main" id="{71A3E2D5-D2BD-3A45-A399-8FA598DE8E5C}"/>
              </a:ext>
            </a:extLst>
          </p:cNvPr>
          <p:cNvGraphicFramePr>
            <a:graphicFrameLocks/>
          </p:cNvGraphicFramePr>
          <p:nvPr/>
        </p:nvGraphicFramePr>
        <p:xfrm>
          <a:off x="2004620" y="1594156"/>
          <a:ext cx="5068166" cy="11497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2" name="Chart 4">
            <a:extLst>
              <a:ext uri="{FF2B5EF4-FFF2-40B4-BE49-F238E27FC236}">
                <a16:creationId xmlns:a16="http://schemas.microsoft.com/office/drawing/2014/main" id="{D6806A42-7186-3148-A3DF-2B05A2F2620E}"/>
              </a:ext>
            </a:extLst>
          </p:cNvPr>
          <p:cNvGraphicFramePr>
            <a:graphicFrameLocks/>
          </p:cNvGraphicFramePr>
          <p:nvPr/>
        </p:nvGraphicFramePr>
        <p:xfrm>
          <a:off x="2035793" y="4894486"/>
          <a:ext cx="5068166" cy="11497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13" name="Straight Connector 7">
            <a:extLst>
              <a:ext uri="{FF2B5EF4-FFF2-40B4-BE49-F238E27FC236}">
                <a16:creationId xmlns:a16="http://schemas.microsoft.com/office/drawing/2014/main" id="{6C564719-547D-1241-9749-CAA4EE423E72}"/>
              </a:ext>
            </a:extLst>
          </p:cNvPr>
          <p:cNvCxnSpPr/>
          <p:nvPr/>
        </p:nvCxnSpPr>
        <p:spPr bwMode="auto">
          <a:xfrm>
            <a:off x="2638565" y="2138263"/>
            <a:ext cx="4322519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" name="Straight Connector 5">
            <a:extLst>
              <a:ext uri="{FF2B5EF4-FFF2-40B4-BE49-F238E27FC236}">
                <a16:creationId xmlns:a16="http://schemas.microsoft.com/office/drawing/2014/main" id="{7BE04199-508C-BF4B-AAFE-10A96377975A}"/>
              </a:ext>
            </a:extLst>
          </p:cNvPr>
          <p:cNvCxnSpPr/>
          <p:nvPr/>
        </p:nvCxnSpPr>
        <p:spPr bwMode="auto">
          <a:xfrm>
            <a:off x="2652698" y="3700235"/>
            <a:ext cx="4257206" cy="0"/>
          </a:xfrm>
          <a:prstGeom prst="line">
            <a:avLst/>
          </a:prstGeom>
          <a:gradFill rotWithShape="1">
            <a:gsLst>
              <a:gs pos="0">
                <a:schemeClr val="hlink">
                  <a:gamma/>
                  <a:shade val="60392"/>
                  <a:invGamma/>
                  <a:alpha val="0"/>
                </a:schemeClr>
              </a:gs>
              <a:gs pos="100000">
                <a:schemeClr val="hlink"/>
              </a:gs>
            </a:gsLst>
            <a:lin ang="0" scaled="1"/>
          </a:gradFill>
          <a:ln w="9525" cap="flat" cmpd="sng" algn="ctr">
            <a:solidFill>
              <a:srgbClr val="76717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7CAE55F5-FE02-C84E-94FB-81312972370D}"/>
              </a:ext>
            </a:extLst>
          </p:cNvPr>
          <p:cNvSpPr txBox="1"/>
          <p:nvPr/>
        </p:nvSpPr>
        <p:spPr>
          <a:xfrm>
            <a:off x="4115493" y="1511585"/>
            <a:ext cx="1335712" cy="369922"/>
          </a:xfrm>
          <a:prstGeom prst="rect">
            <a:avLst/>
          </a:prstGeom>
          <a:noFill/>
        </p:spPr>
        <p:txBody>
          <a:bodyPr wrap="none" lIns="61544" tIns="30772" rIns="61544" bIns="30772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Systolic BP </a:t>
            </a:r>
          </a:p>
        </p:txBody>
      </p:sp>
      <p:sp>
        <p:nvSpPr>
          <p:cNvPr id="16" name="TextBox 17">
            <a:extLst>
              <a:ext uri="{FF2B5EF4-FFF2-40B4-BE49-F238E27FC236}">
                <a16:creationId xmlns:a16="http://schemas.microsoft.com/office/drawing/2014/main" id="{B99E3169-1BCD-174C-A9C7-166C90E4156A}"/>
              </a:ext>
            </a:extLst>
          </p:cNvPr>
          <p:cNvSpPr txBox="1"/>
          <p:nvPr/>
        </p:nvSpPr>
        <p:spPr>
          <a:xfrm>
            <a:off x="4099120" y="3081330"/>
            <a:ext cx="1404641" cy="369922"/>
          </a:xfrm>
          <a:prstGeom prst="rect">
            <a:avLst/>
          </a:prstGeom>
          <a:noFill/>
        </p:spPr>
        <p:txBody>
          <a:bodyPr wrap="none" lIns="61544" tIns="30772" rIns="61544" bIns="30772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Diastolic BP </a:t>
            </a:r>
          </a:p>
        </p:txBody>
      </p:sp>
      <p:sp>
        <p:nvSpPr>
          <p:cNvPr id="17" name="TextBox 18">
            <a:extLst>
              <a:ext uri="{FF2B5EF4-FFF2-40B4-BE49-F238E27FC236}">
                <a16:creationId xmlns:a16="http://schemas.microsoft.com/office/drawing/2014/main" id="{651C9E83-C0A0-AF4A-AA97-2388FDE0395C}"/>
              </a:ext>
            </a:extLst>
          </p:cNvPr>
          <p:cNvSpPr txBox="1"/>
          <p:nvPr/>
        </p:nvSpPr>
        <p:spPr>
          <a:xfrm rot="16200000">
            <a:off x="470006" y="3723965"/>
            <a:ext cx="3073661" cy="453534"/>
          </a:xfrm>
          <a:prstGeom prst="rect">
            <a:avLst/>
          </a:prstGeom>
          <a:noFill/>
        </p:spPr>
        <p:txBody>
          <a:bodyPr wrap="square" lIns="61544" tIns="30772" rIns="61544" bIns="30772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400" b="1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LS Mean (SE) Change from BL </a:t>
            </a:r>
            <a:br>
              <a:rPr lang="en-US" sz="1400" b="1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</a:br>
            <a:r>
              <a:rPr lang="en-US" sz="1400" b="1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(mmHg or bpm)</a:t>
            </a:r>
          </a:p>
        </p:txBody>
      </p:sp>
      <p:sp>
        <p:nvSpPr>
          <p:cNvPr id="18" name="TextBox 20">
            <a:extLst>
              <a:ext uri="{FF2B5EF4-FFF2-40B4-BE49-F238E27FC236}">
                <a16:creationId xmlns:a16="http://schemas.microsoft.com/office/drawing/2014/main" id="{63B31364-B722-C841-B463-B09BE7119241}"/>
              </a:ext>
            </a:extLst>
          </p:cNvPr>
          <p:cNvSpPr txBox="1"/>
          <p:nvPr/>
        </p:nvSpPr>
        <p:spPr>
          <a:xfrm>
            <a:off x="4196496" y="4709524"/>
            <a:ext cx="1176010" cy="369922"/>
          </a:xfrm>
          <a:prstGeom prst="rect">
            <a:avLst/>
          </a:prstGeom>
          <a:noFill/>
        </p:spPr>
        <p:txBody>
          <a:bodyPr wrap="none" lIns="61544" tIns="30772" rIns="61544" bIns="30772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Heart Rate</a:t>
            </a:r>
          </a:p>
        </p:txBody>
      </p:sp>
      <p:sp>
        <p:nvSpPr>
          <p:cNvPr id="19" name="TextBox 22">
            <a:extLst>
              <a:ext uri="{FF2B5EF4-FFF2-40B4-BE49-F238E27FC236}">
                <a16:creationId xmlns:a16="http://schemas.microsoft.com/office/drawing/2014/main" id="{97D8819A-9AB6-ED4E-9395-7C87DAE99975}"/>
              </a:ext>
            </a:extLst>
          </p:cNvPr>
          <p:cNvSpPr txBox="1"/>
          <p:nvPr/>
        </p:nvSpPr>
        <p:spPr>
          <a:xfrm>
            <a:off x="2600539" y="5979764"/>
            <a:ext cx="4394835" cy="277589"/>
          </a:xfrm>
          <a:prstGeom prst="rect">
            <a:avLst/>
          </a:prstGeom>
          <a:noFill/>
        </p:spPr>
        <p:txBody>
          <a:bodyPr wrap="square" lIns="61544" tIns="30772" rIns="61544" bIns="30772" rtlCol="0">
            <a:spAutoFit/>
          </a:bodyPr>
          <a:lstStyle/>
          <a:p>
            <a:pPr algn="ctr"/>
            <a:r>
              <a:rPr lang="en-US" sz="1400" b="1" dirty="0">
                <a:solidFill>
                  <a:srgbClr val="3B3939"/>
                </a:solidFill>
                <a:latin typeface="Arial Narrow"/>
                <a:cs typeface="Arial Narrow"/>
              </a:rPr>
              <a:t>Week</a:t>
            </a:r>
          </a:p>
        </p:txBody>
      </p:sp>
      <p:graphicFrame>
        <p:nvGraphicFramePr>
          <p:cNvPr id="20" name="Table 23">
            <a:extLst>
              <a:ext uri="{FF2B5EF4-FFF2-40B4-BE49-F238E27FC236}">
                <a16:creationId xmlns:a16="http://schemas.microsoft.com/office/drawing/2014/main" id="{C9371648-0B7B-7B4E-8509-4B8F7ED674FF}"/>
              </a:ext>
            </a:extLst>
          </p:cNvPr>
          <p:cNvGraphicFramePr>
            <a:graphicFrameLocks noGrp="1"/>
          </p:cNvGraphicFramePr>
          <p:nvPr/>
        </p:nvGraphicFramePr>
        <p:xfrm>
          <a:off x="7365123" y="1462705"/>
          <a:ext cx="3162086" cy="2619235"/>
        </p:xfrm>
        <a:graphic>
          <a:graphicData uri="http://schemas.openxmlformats.org/drawingml/2006/table">
            <a:tbl>
              <a:tblPr firstRow="1" bandRow="1">
                <a:tableStyleId>{69012ECD-51FC-41F1-AA8D-1B2483CD663E}</a:tableStyleId>
              </a:tblPr>
              <a:tblGrid>
                <a:gridCol w="5741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4622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4172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8781">
                <a:tc gridSpan="3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200" dirty="0">
                          <a:latin typeface="Arial Narrow"/>
                          <a:cs typeface="Arial Narrow"/>
                        </a:rPr>
                        <a:t>Mean Systolic and Diastolic BP Changes</a:t>
                      </a:r>
                      <a:endParaRPr lang="en-US" sz="1200" b="0" dirty="0">
                        <a:solidFill>
                          <a:schemeClr val="bg1"/>
                        </a:solidFill>
                        <a:latin typeface="Arial Narrow"/>
                        <a:cs typeface="Arial Narrow"/>
                      </a:endParaRPr>
                    </a:p>
                  </a:txBody>
                  <a:tcPr marL="44858" marR="44858" marT="44858" marB="44858" anchor="ctr">
                    <a:lnL w="6350" cap="flat" cmpd="sng" algn="ctr">
                      <a:noFill/>
                      <a:prstDash val="solid"/>
                      <a:miter lim="800000"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gradFill flip="none" rotWithShape="1">
                      <a:gsLst>
                        <a:gs pos="0">
                          <a:schemeClr val="accent1"/>
                        </a:gs>
                        <a:gs pos="100000">
                          <a:schemeClr val="accent1">
                            <a:lumMod val="50000"/>
                          </a:schemeClr>
                        </a:gs>
                      </a:gsLst>
                      <a:lin ang="0" scaled="1"/>
                      <a:tileRect/>
                    </a:gradFill>
                  </a:tcPr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90000"/>
                        </a:lnSpc>
                      </a:pPr>
                      <a:endParaRPr lang="en-US" sz="16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90000"/>
                        </a:lnSpc>
                      </a:pPr>
                      <a:endParaRPr lang="en-US" sz="16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5856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200" dirty="0">
                          <a:solidFill>
                            <a:schemeClr val="bg1"/>
                          </a:solidFill>
                          <a:latin typeface="Arial Narrow"/>
                          <a:cs typeface="Arial Narrow"/>
                        </a:rPr>
                        <a:t>Week</a:t>
                      </a:r>
                      <a:endParaRPr lang="en-US" sz="1200" b="1" dirty="0">
                        <a:solidFill>
                          <a:schemeClr val="bg1"/>
                        </a:solidFill>
                        <a:latin typeface="Arial Narrow"/>
                        <a:cs typeface="Arial Narrow"/>
                      </a:endParaRPr>
                    </a:p>
                  </a:txBody>
                  <a:tcPr marL="89716" marR="89716" marT="44858" marB="44858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gradFill flip="none" rotWithShape="1">
                      <a:gsLst>
                        <a:gs pos="0">
                          <a:schemeClr val="accent2"/>
                        </a:gs>
                        <a:gs pos="100000">
                          <a:schemeClr val="accent2">
                            <a:lumMod val="75000"/>
                          </a:schemeClr>
                        </a:gs>
                      </a:gsLst>
                      <a:lin ang="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altLang="en-US" sz="1200" kern="1200" dirty="0">
                          <a:solidFill>
                            <a:schemeClr val="bg1"/>
                          </a:solidFill>
                          <a:latin typeface="Arial Narrow"/>
                          <a:cs typeface="Arial Narrow"/>
                        </a:rPr>
                        <a:t>CONTRAVE</a:t>
                      </a:r>
                      <a:r>
                        <a:rPr lang="pt-BR" altLang="en-US" sz="1200" kern="1200" baseline="30000" dirty="0">
                          <a:solidFill>
                            <a:schemeClr val="bg1"/>
                          </a:solidFill>
                          <a:latin typeface="Arial Narrow"/>
                          <a:cs typeface="Arial Narrow"/>
                        </a:rPr>
                        <a:t>®</a:t>
                      </a:r>
                      <a:r>
                        <a:rPr lang="pt-BR" altLang="en-US" sz="1200" kern="1200" dirty="0">
                          <a:solidFill>
                            <a:schemeClr val="bg1"/>
                          </a:solidFill>
                          <a:latin typeface="Arial Narrow"/>
                          <a:cs typeface="Arial Narrow"/>
                        </a:rPr>
                        <a:t> </a:t>
                      </a:r>
                      <a:br>
                        <a:rPr lang="pt-BR" altLang="en-US" sz="1200" kern="1200" dirty="0">
                          <a:solidFill>
                            <a:schemeClr val="bg1"/>
                          </a:solidFill>
                          <a:latin typeface="Arial Narrow"/>
                          <a:cs typeface="Arial Narrow"/>
                        </a:rPr>
                      </a:br>
                      <a:r>
                        <a:rPr lang="pt-BR" altLang="en-US" sz="1200" kern="1200" dirty="0">
                          <a:solidFill>
                            <a:schemeClr val="bg1"/>
                          </a:solidFill>
                          <a:latin typeface="Arial Narrow"/>
                          <a:cs typeface="Arial Narrow"/>
                        </a:rPr>
                        <a:t>32 mg/360 mg </a:t>
                      </a:r>
                      <a:endParaRPr lang="pt-BR" altLang="en-US" sz="1200" b="1" kern="1200" dirty="0">
                        <a:solidFill>
                          <a:schemeClr val="bg1"/>
                        </a:solidFill>
                        <a:latin typeface="Arial Narrow"/>
                        <a:ea typeface="+mn-ea"/>
                        <a:cs typeface="Arial Narrow"/>
                      </a:endParaRPr>
                    </a:p>
                  </a:txBody>
                  <a:tcPr marL="89716" marR="89716" marT="44858" marB="44858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gradFill flip="none" rotWithShape="1">
                      <a:gsLst>
                        <a:gs pos="0">
                          <a:schemeClr val="accent2"/>
                        </a:gs>
                        <a:gs pos="100000">
                          <a:schemeClr val="accent2">
                            <a:lumMod val="75000"/>
                          </a:schemeClr>
                        </a:gs>
                      </a:gsLst>
                      <a:lin ang="10800000" scaled="0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1200" kern="1200" dirty="0">
                          <a:solidFill>
                            <a:schemeClr val="bg1"/>
                          </a:solidFill>
                          <a:latin typeface="Arial Narrow"/>
                          <a:cs typeface="Arial Narrow"/>
                        </a:rPr>
                        <a:t>Placebo</a:t>
                      </a:r>
                      <a:endParaRPr lang="en-US" altLang="en-US" sz="1200" b="1" kern="1200" dirty="0">
                        <a:solidFill>
                          <a:schemeClr val="bg1"/>
                        </a:solidFill>
                        <a:latin typeface="Arial Narrow"/>
                        <a:ea typeface="+mn-ea"/>
                        <a:cs typeface="Arial Narrow"/>
                      </a:endParaRPr>
                    </a:p>
                  </a:txBody>
                  <a:tcPr marL="0" marR="0" marT="44858" marB="44858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gradFill flip="none" rotWithShape="1">
                      <a:gsLst>
                        <a:gs pos="0">
                          <a:schemeClr val="accent2"/>
                        </a:gs>
                        <a:gs pos="100000">
                          <a:schemeClr val="accent2">
                            <a:lumMod val="75000"/>
                          </a:schemeClr>
                        </a:gs>
                      </a:gsLst>
                      <a:lin ang="0" scaled="1"/>
                      <a:tileRect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0615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Arial Narrow"/>
                          <a:cs typeface="Arial Narrow"/>
                        </a:rPr>
                        <a:t>4</a:t>
                      </a:r>
                    </a:p>
                  </a:txBody>
                  <a:tcPr marL="89716" marR="89716" marT="44858" marB="0" anchor="ctr">
                    <a:lnL w="6350" cap="flat" cmpd="sng" algn="ctr">
                      <a:noFill/>
                      <a:prstDash val="solid"/>
                      <a:miter lim="800000"/>
                    </a:lnL>
                    <a:lnT w="6350" cap="flat" cmpd="sng" algn="ctr">
                      <a:noFill/>
                      <a:prstDash val="solid"/>
                      <a:miter lim="800000"/>
                    </a:lnT>
                    <a:lnB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Arial Narrow"/>
                          <a:cs typeface="Arial Narrow"/>
                        </a:rPr>
                        <a:t>~1 mmHg higher </a:t>
                      </a:r>
                      <a:br>
                        <a:rPr lang="en-US" sz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Arial Narrow"/>
                          <a:cs typeface="Arial Narrow"/>
                        </a:rPr>
                      </a:br>
                      <a:r>
                        <a:rPr lang="en-US" sz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Arial Narrow"/>
                          <a:cs typeface="Arial Narrow"/>
                        </a:rPr>
                        <a:t>than baseline </a:t>
                      </a:r>
                    </a:p>
                  </a:txBody>
                  <a:tcPr marL="89716" marR="89716" marT="44858" marB="0" anchor="ctr">
                    <a:lnR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marL="0" indent="0" algn="ctr">
                        <a:lnSpc>
                          <a:spcPct val="90000"/>
                        </a:lnSpc>
                      </a:pPr>
                      <a:r>
                        <a:rPr lang="en-US" sz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Arial Narrow"/>
                          <a:cs typeface="Arial Narrow"/>
                        </a:rPr>
                        <a:t>~2 to 3 mmHg </a:t>
                      </a:r>
                      <a:br>
                        <a:rPr lang="en-US" sz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Arial Narrow"/>
                          <a:cs typeface="Arial Narrow"/>
                        </a:rPr>
                      </a:br>
                      <a:r>
                        <a:rPr lang="en-US" sz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Arial Narrow"/>
                          <a:cs typeface="Arial Narrow"/>
                        </a:rPr>
                        <a:t>below baseline</a:t>
                      </a:r>
                    </a:p>
                  </a:txBody>
                  <a:tcPr marL="0" marR="0" marT="44858" marB="44858" anchor="ctr">
                    <a:lnL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38100" cap="flat" cmpd="sng" algn="ctr">
                      <a:solidFill>
                        <a:srgbClr val="A545B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60615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Arial Narrow"/>
                          <a:cs typeface="Arial Narrow"/>
                        </a:rPr>
                        <a:t>8</a:t>
                      </a:r>
                    </a:p>
                  </a:txBody>
                  <a:tcPr marL="89716" marR="89716" marT="44858" marB="0" anchor="ctr">
                    <a:lnL w="6350" cap="flat" cmpd="sng" algn="ctr">
                      <a:noFill/>
                      <a:prstDash val="solid"/>
                      <a:miter lim="800000"/>
                    </a:lnL>
                    <a:lnT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E4F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Arial Narrow"/>
                          <a:cs typeface="Arial Narrow"/>
                        </a:rPr>
                        <a:t>~1 mmHg higher </a:t>
                      </a:r>
                      <a:br>
                        <a:rPr lang="en-US" sz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Arial Narrow"/>
                          <a:cs typeface="Arial Narrow"/>
                        </a:rPr>
                      </a:br>
                      <a:r>
                        <a:rPr lang="en-US" sz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Arial Narrow"/>
                          <a:cs typeface="Arial Narrow"/>
                        </a:rPr>
                        <a:t>than baseline </a:t>
                      </a:r>
                    </a:p>
                  </a:txBody>
                  <a:tcPr marL="89716" marR="89716" marT="44858" marB="0" anchor="ctr">
                    <a:lnR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E4F6FF"/>
                    </a:solidFill>
                  </a:tcPr>
                </a:tc>
                <a:tc vMerge="1">
                  <a:txBody>
                    <a:bodyPr/>
                    <a:lstStyle/>
                    <a:p>
                      <a:pPr>
                        <a:lnSpc>
                          <a:spcPct val="90000"/>
                        </a:lnSpc>
                      </a:pPr>
                      <a:endParaRPr lang="en-US" sz="1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6684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Arial Narrow"/>
                          <a:cs typeface="Arial Narrow"/>
                        </a:rPr>
                        <a:t>12</a:t>
                      </a:r>
                    </a:p>
                  </a:txBody>
                  <a:tcPr marL="89716" marR="89716" marT="44858" marB="0" anchor="ctr">
                    <a:lnL w="6350" cap="flat" cmpd="sng" algn="ctr">
                      <a:noFill/>
                      <a:prstDash val="solid"/>
                      <a:miter lim="800000"/>
                    </a:lnL>
                    <a:lnT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Arial Narrow"/>
                          <a:cs typeface="Arial Narrow"/>
                        </a:rPr>
                        <a:t>simila</a:t>
                      </a:r>
                      <a:r>
                        <a:rPr lang="en-US" sz="1200" baseline="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Arial Narrow"/>
                          <a:cs typeface="Arial Narrow"/>
                        </a:rPr>
                        <a:t>r to </a:t>
                      </a:r>
                      <a:r>
                        <a:rPr lang="en-US" sz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Arial Narrow"/>
                          <a:cs typeface="Arial Narrow"/>
                        </a:rPr>
                        <a:t>baseline </a:t>
                      </a:r>
                    </a:p>
                  </a:txBody>
                  <a:tcPr marL="89716" marR="89716" marT="44858" marB="0" anchor="ctr">
                    <a:lnR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en-US" sz="1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6684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Arial Narrow"/>
                          <a:cs typeface="Arial Narrow"/>
                        </a:rPr>
                        <a:t>24–56</a:t>
                      </a:r>
                    </a:p>
                  </a:txBody>
                  <a:tcPr marL="89716" marR="89716" marT="44858" marB="0" anchor="ctr">
                    <a:lnL w="6350" cap="flat" cmpd="sng" algn="ctr">
                      <a:noFill/>
                      <a:prstDash val="solid"/>
                      <a:miter lim="800000"/>
                    </a:lnL>
                    <a:lnT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545B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F6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Arial Narrow"/>
                          <a:cs typeface="Arial Narrow"/>
                        </a:rPr>
                        <a:t>~1 mmHg below baseline </a:t>
                      </a:r>
                    </a:p>
                  </a:txBody>
                  <a:tcPr marL="89716" marR="89716" marT="44858" marB="0" anchor="ctr">
                    <a:lnR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545B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F6FF"/>
                    </a:solidFill>
                  </a:tcPr>
                </a:tc>
                <a:tc vMerge="1">
                  <a:txBody>
                    <a:bodyPr/>
                    <a:lstStyle/>
                    <a:p>
                      <a:pPr>
                        <a:lnSpc>
                          <a:spcPct val="90000"/>
                        </a:lnSpc>
                      </a:pPr>
                      <a:endParaRPr lang="en-US" sz="14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45720" marR="4572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21" name="Grouper 69">
            <a:extLst>
              <a:ext uri="{FF2B5EF4-FFF2-40B4-BE49-F238E27FC236}">
                <a16:creationId xmlns:a16="http://schemas.microsoft.com/office/drawing/2014/main" id="{CFAB578C-6319-8B4F-9E1F-26C55D5FA12F}"/>
              </a:ext>
            </a:extLst>
          </p:cNvPr>
          <p:cNvGrpSpPr/>
          <p:nvPr/>
        </p:nvGrpSpPr>
        <p:grpSpPr>
          <a:xfrm>
            <a:off x="8216850" y="4735781"/>
            <a:ext cx="1203870" cy="449287"/>
            <a:chOff x="6699764" y="1329860"/>
            <a:chExt cx="1203870" cy="449287"/>
          </a:xfrm>
        </p:grpSpPr>
        <p:grpSp>
          <p:nvGrpSpPr>
            <p:cNvPr id="22" name="Grouper 70">
              <a:extLst>
                <a:ext uri="{FF2B5EF4-FFF2-40B4-BE49-F238E27FC236}">
                  <a16:creationId xmlns:a16="http://schemas.microsoft.com/office/drawing/2014/main" id="{E4B1147F-51B1-C24C-86A9-D6F17CDD0E68}"/>
                </a:ext>
              </a:extLst>
            </p:cNvPr>
            <p:cNvGrpSpPr/>
            <p:nvPr/>
          </p:nvGrpSpPr>
          <p:grpSpPr>
            <a:xfrm>
              <a:off x="6699764" y="1329860"/>
              <a:ext cx="845559" cy="215444"/>
              <a:chOff x="6145896" y="1659196"/>
              <a:chExt cx="845559" cy="215444"/>
            </a:xfrm>
          </p:grpSpPr>
          <p:sp>
            <p:nvSpPr>
              <p:cNvPr id="28" name="TextBox 2126">
                <a:extLst>
                  <a:ext uri="{FF2B5EF4-FFF2-40B4-BE49-F238E27FC236}">
                    <a16:creationId xmlns:a16="http://schemas.microsoft.com/office/drawing/2014/main" id="{CF71A82F-7A53-2047-A7FE-B771FA101F26}"/>
                  </a:ext>
                </a:extLst>
              </p:cNvPr>
              <p:cNvSpPr txBox="1"/>
              <p:nvPr/>
            </p:nvSpPr>
            <p:spPr>
              <a:xfrm>
                <a:off x="6459421" y="1659196"/>
                <a:ext cx="532034" cy="2154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b" anchorCtr="0">
                <a:spAutoFit/>
              </a:bodyPr>
              <a:lstStyle/>
              <a:p>
                <a:pPr eaLnBrk="0" hangingPunct="0"/>
                <a:r>
                  <a:rPr lang="en-US" altLang="en-US" sz="1400" dirty="0">
                    <a:solidFill>
                      <a:schemeClr val="accent5">
                        <a:lumMod val="50000"/>
                      </a:schemeClr>
                    </a:solidFill>
                    <a:latin typeface="Arial Narrow"/>
                    <a:cs typeface="Arial Narrow"/>
                  </a:rPr>
                  <a:t>Placebo</a:t>
                </a:r>
              </a:p>
            </p:txBody>
          </p:sp>
          <p:cxnSp>
            <p:nvCxnSpPr>
              <p:cNvPr id="29" name="Straight Connector 2127">
                <a:extLst>
                  <a:ext uri="{FF2B5EF4-FFF2-40B4-BE49-F238E27FC236}">
                    <a16:creationId xmlns:a16="http://schemas.microsoft.com/office/drawing/2014/main" id="{28D207D5-43C3-3C45-8365-679270B4B8D2}"/>
                  </a:ext>
                </a:extLst>
              </p:cNvPr>
              <p:cNvCxnSpPr/>
              <p:nvPr/>
            </p:nvCxnSpPr>
            <p:spPr>
              <a:xfrm>
                <a:off x="6145896" y="1775629"/>
                <a:ext cx="219149" cy="0"/>
              </a:xfrm>
              <a:prstGeom prst="line">
                <a:avLst/>
              </a:prstGeom>
              <a:ln w="28575" cmpd="sng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" name="Grouper 71">
              <a:extLst>
                <a:ext uri="{FF2B5EF4-FFF2-40B4-BE49-F238E27FC236}">
                  <a16:creationId xmlns:a16="http://schemas.microsoft.com/office/drawing/2014/main" id="{85CF4E0C-76C4-0F46-B6EF-C259E29ED428}"/>
                </a:ext>
              </a:extLst>
            </p:cNvPr>
            <p:cNvGrpSpPr/>
            <p:nvPr/>
          </p:nvGrpSpPr>
          <p:grpSpPr>
            <a:xfrm>
              <a:off x="6699764" y="1563703"/>
              <a:ext cx="1203870" cy="215444"/>
              <a:chOff x="6145896" y="1468098"/>
              <a:chExt cx="1203870" cy="215444"/>
            </a:xfrm>
          </p:grpSpPr>
          <p:cxnSp>
            <p:nvCxnSpPr>
              <p:cNvPr id="26" name="Straight Connector 2127">
                <a:extLst>
                  <a:ext uri="{FF2B5EF4-FFF2-40B4-BE49-F238E27FC236}">
                    <a16:creationId xmlns:a16="http://schemas.microsoft.com/office/drawing/2014/main" id="{DE353941-0594-6344-BA5B-D2DFB61F2FA0}"/>
                  </a:ext>
                </a:extLst>
              </p:cNvPr>
              <p:cNvCxnSpPr/>
              <p:nvPr/>
            </p:nvCxnSpPr>
            <p:spPr>
              <a:xfrm>
                <a:off x="6145896" y="1591556"/>
                <a:ext cx="219149" cy="0"/>
              </a:xfrm>
              <a:prstGeom prst="line">
                <a:avLst/>
              </a:prstGeom>
              <a:ln w="28575" cmpd="sng">
                <a:solidFill>
                  <a:schemeClr val="accent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" name="TextBox 2129">
                <a:extLst>
                  <a:ext uri="{FF2B5EF4-FFF2-40B4-BE49-F238E27FC236}">
                    <a16:creationId xmlns:a16="http://schemas.microsoft.com/office/drawing/2014/main" id="{13FDFBF7-3D2B-DC45-B06C-719F6983951A}"/>
                  </a:ext>
                </a:extLst>
              </p:cNvPr>
              <p:cNvSpPr txBox="1"/>
              <p:nvPr/>
            </p:nvSpPr>
            <p:spPr>
              <a:xfrm>
                <a:off x="6452084" y="1468098"/>
                <a:ext cx="897682" cy="21544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b" anchorCtr="0">
                <a:spAutoFit/>
              </a:bodyPr>
              <a:lstStyle/>
              <a:p>
                <a:pPr>
                  <a:defRPr/>
                </a:pPr>
                <a:r>
                  <a:rPr lang="en-US" sz="1400" kern="0" dirty="0">
                    <a:solidFill>
                      <a:schemeClr val="accent5">
                        <a:lumMod val="50000"/>
                      </a:schemeClr>
                    </a:solidFill>
                    <a:latin typeface="Arial Narrow"/>
                    <a:cs typeface="Arial Narrow"/>
                  </a:rPr>
                  <a:t>CONTRAVE</a:t>
                </a:r>
                <a:r>
                  <a:rPr lang="en-US" sz="1400" baseline="30000" dirty="0">
                    <a:latin typeface="Arial Narrow"/>
                    <a:cs typeface="Arial Narrow"/>
                  </a:rPr>
                  <a:t>®</a:t>
                </a:r>
                <a:endParaRPr lang="en-US" sz="1400" kern="0" dirty="0">
                  <a:solidFill>
                    <a:schemeClr val="accent5">
                      <a:lumMod val="50000"/>
                    </a:schemeClr>
                  </a:solidFill>
                  <a:latin typeface="Arial Narrow"/>
                  <a:cs typeface="Arial Narrow"/>
                </a:endParaRPr>
              </a:p>
            </p:txBody>
          </p:sp>
        </p:grpSp>
        <p:sp>
          <p:nvSpPr>
            <p:cNvPr id="24" name="Oval 216">
              <a:extLst>
                <a:ext uri="{FF2B5EF4-FFF2-40B4-BE49-F238E27FC236}">
                  <a16:creationId xmlns:a16="http://schemas.microsoft.com/office/drawing/2014/main" id="{7387ACC4-7FFE-3D45-BB26-503C78FC08EB}"/>
                </a:ext>
              </a:extLst>
            </p:cNvPr>
            <p:cNvSpPr/>
            <p:nvPr/>
          </p:nvSpPr>
          <p:spPr>
            <a:xfrm>
              <a:off x="6773696" y="1407660"/>
              <a:ext cx="77266" cy="77266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0" hangingPunct="0">
                <a:defRPr/>
              </a:pPr>
              <a:endParaRPr lang="en-US" dirty="0">
                <a:solidFill>
                  <a:prstClr val="white"/>
                </a:solidFill>
                <a:latin typeface="Arial Narrow"/>
                <a:cs typeface="Arial Narrow"/>
              </a:endParaRPr>
            </a:p>
          </p:txBody>
        </p:sp>
        <p:sp>
          <p:nvSpPr>
            <p:cNvPr id="25" name="Oval 216">
              <a:extLst>
                <a:ext uri="{FF2B5EF4-FFF2-40B4-BE49-F238E27FC236}">
                  <a16:creationId xmlns:a16="http://schemas.microsoft.com/office/drawing/2014/main" id="{3366BB00-146A-E643-86F8-76AF9079F3B5}"/>
                </a:ext>
              </a:extLst>
            </p:cNvPr>
            <p:cNvSpPr/>
            <p:nvPr/>
          </p:nvSpPr>
          <p:spPr>
            <a:xfrm>
              <a:off x="6773696" y="1648528"/>
              <a:ext cx="77266" cy="7726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0" hangingPunct="0">
                <a:defRPr/>
              </a:pPr>
              <a:endParaRPr lang="en-US" dirty="0">
                <a:solidFill>
                  <a:prstClr val="white"/>
                </a:solidFill>
                <a:latin typeface="Arial Narrow"/>
                <a:cs typeface="Arial Narrow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779450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9C65032-7421-1142-9243-1007CD8B2EE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4799" y="1543987"/>
            <a:ext cx="11582399" cy="4632976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dirty="0"/>
              <a:t>CONTRAVE</a:t>
            </a:r>
            <a:r>
              <a:rPr lang="en-US" baseline="30000" dirty="0"/>
              <a:t>®</a:t>
            </a:r>
            <a:r>
              <a:rPr lang="en-US" dirty="0"/>
              <a:t> is indicated as an adjunct to a reduced-calorie diet and increased physical activity for chronic weight management in adults with an initial body mass index (BMI) of:</a:t>
            </a:r>
          </a:p>
          <a:p>
            <a:r>
              <a:rPr lang="en-US" dirty="0"/>
              <a:t>30 kg/m</a:t>
            </a:r>
            <a:r>
              <a:rPr lang="en-US" baseline="30000" dirty="0"/>
              <a:t>2</a:t>
            </a:r>
            <a:r>
              <a:rPr lang="en-US" dirty="0"/>
              <a:t> or greater (obesity) or</a:t>
            </a:r>
          </a:p>
          <a:p>
            <a:r>
              <a:rPr lang="en-US" dirty="0"/>
              <a:t>27 kg/m</a:t>
            </a:r>
            <a:r>
              <a:rPr lang="en-US" baseline="30000" dirty="0"/>
              <a:t>2</a:t>
            </a:r>
            <a:r>
              <a:rPr lang="en-US" dirty="0"/>
              <a:t> or greater (overweight) in the presence of at least one weight-related comorbidity (e.g., controlled hypertension, type 2 diabetes mellitus, or dyslipidemia)</a:t>
            </a:r>
          </a:p>
          <a:p>
            <a:endParaRPr lang="en-US" dirty="0"/>
          </a:p>
          <a:p>
            <a:pPr lvl="1"/>
            <a:endParaRPr lang="en-US" dirty="0"/>
          </a:p>
          <a:p>
            <a:pPr marL="0" indent="0">
              <a:buNone/>
            </a:pPr>
            <a:r>
              <a:rPr lang="en-US" u="sng" dirty="0"/>
              <a:t>Contraindications:</a:t>
            </a:r>
          </a:p>
          <a:p>
            <a:r>
              <a:rPr lang="en-US" dirty="0"/>
              <a:t>Associated with individual components</a:t>
            </a:r>
          </a:p>
          <a:p>
            <a:r>
              <a:rPr lang="en-US" dirty="0"/>
              <a:t>Naltrexone related: chronic opioid use, abrupt discontinuation of narcotic use</a:t>
            </a:r>
          </a:p>
          <a:p>
            <a:r>
              <a:rPr lang="en-US" dirty="0"/>
              <a:t>Bupropion related: uncontrolled hypertension, seizures, bulimia, anorexia, abrupt discontinuation of alcohol use, MAOI, thioridazine, tamoxifen</a:t>
            </a:r>
          </a:p>
          <a:p>
            <a:r>
              <a:rPr lang="en-US" dirty="0"/>
              <a:t>Severe hepatic or renal impairment</a:t>
            </a:r>
          </a:p>
          <a:p>
            <a:r>
              <a:rPr lang="en-US" dirty="0"/>
              <a:t>Pregnancy or breast feeding</a:t>
            </a:r>
          </a:p>
          <a:p>
            <a:endParaRPr lang="en-US" dirty="0"/>
          </a:p>
          <a:p>
            <a:pPr marL="0" indent="0">
              <a:buNone/>
            </a:pP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17E52CF-B1F9-824A-BBAF-FA1EB1CFDA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72954C-1836-4EC9-8BB8-0878CDD516AB}" type="slidenum">
              <a:rPr lang="en-US" smtClean="0"/>
              <a:t>35</a:t>
            </a:fld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701EA7A5-C8B2-B34C-8C26-1F507A93CB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0" dirty="0"/>
              <a:t>Clinical Considerations when Prescribing Naltrexone/Bupropion (</a:t>
            </a:r>
            <a:r>
              <a:rPr lang="en-US" b="0" dirty="0" err="1"/>
              <a:t>Contrave</a:t>
            </a:r>
            <a:r>
              <a:rPr lang="en-US" b="0" dirty="0"/>
              <a:t>)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AAF6D11-19EA-0041-A096-D7CD194E604A}"/>
              </a:ext>
            </a:extLst>
          </p:cNvPr>
          <p:cNvSpPr/>
          <p:nvPr/>
        </p:nvSpPr>
        <p:spPr>
          <a:xfrm>
            <a:off x="6021939" y="7144700"/>
            <a:ext cx="7008738" cy="313932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lnSpc>
                <a:spcPct val="90000"/>
              </a:lnSpc>
              <a:buClr>
                <a:schemeClr val="accent3"/>
              </a:buClr>
            </a:pPr>
            <a:r>
              <a:rPr lang="de-DE" sz="1600" dirty="0">
                <a:solidFill>
                  <a:srgbClr val="3B3939"/>
                </a:solidFill>
                <a:latin typeface="Arial Narrow"/>
                <a:cs typeface="Arial Narrow"/>
              </a:rPr>
              <a:t>All </a:t>
            </a:r>
            <a:r>
              <a:rPr lang="de-DE" sz="1600" dirty="0" err="1">
                <a:solidFill>
                  <a:srgbClr val="3B3939"/>
                </a:solidFill>
                <a:latin typeface="Arial Narrow"/>
                <a:cs typeface="Arial Narrow"/>
              </a:rPr>
              <a:t>weight</a:t>
            </a:r>
            <a:r>
              <a:rPr lang="de-DE" sz="1600" dirty="0">
                <a:solidFill>
                  <a:srgbClr val="3B3939"/>
                </a:solidFill>
                <a:latin typeface="Arial Narrow"/>
                <a:cs typeface="Arial Narrow"/>
              </a:rPr>
              <a:t> </a:t>
            </a:r>
            <a:r>
              <a:rPr lang="de-DE" sz="1600" dirty="0" err="1">
                <a:solidFill>
                  <a:srgbClr val="3B3939"/>
                </a:solidFill>
                <a:latin typeface="Arial Narrow"/>
                <a:cs typeface="Arial Narrow"/>
              </a:rPr>
              <a:t>management</a:t>
            </a:r>
            <a:r>
              <a:rPr lang="de-DE" sz="1600" dirty="0">
                <a:solidFill>
                  <a:srgbClr val="3B3939"/>
                </a:solidFill>
                <a:latin typeface="Arial Narrow"/>
                <a:cs typeface="Arial Narrow"/>
              </a:rPr>
              <a:t> </a:t>
            </a:r>
            <a:r>
              <a:rPr lang="de-DE" sz="1600" dirty="0" err="1">
                <a:solidFill>
                  <a:srgbClr val="3B3939"/>
                </a:solidFill>
                <a:latin typeface="Arial Narrow"/>
                <a:cs typeface="Arial Narrow"/>
              </a:rPr>
              <a:t>medications</a:t>
            </a:r>
            <a:r>
              <a:rPr lang="de-DE" sz="1600" dirty="0">
                <a:solidFill>
                  <a:srgbClr val="3B3939"/>
                </a:solidFill>
                <a:latin typeface="Arial Narrow"/>
                <a:cs typeface="Arial Narrow"/>
              </a:rPr>
              <a:t>: </a:t>
            </a:r>
            <a:r>
              <a:rPr lang="de-DE" sz="1600" dirty="0" err="1">
                <a:solidFill>
                  <a:srgbClr val="3B3939"/>
                </a:solidFill>
                <a:latin typeface="Arial Narrow"/>
                <a:cs typeface="Arial Narrow"/>
              </a:rPr>
              <a:t>Pregnancy</a:t>
            </a:r>
            <a:endParaRPr lang="de-DE" sz="1600" dirty="0">
              <a:solidFill>
                <a:srgbClr val="3B3939"/>
              </a:solidFill>
              <a:latin typeface="Arial Narrow"/>
              <a:cs typeface="Arial Narrow"/>
            </a:endParaRPr>
          </a:p>
        </p:txBody>
      </p:sp>
    </p:spTree>
    <p:extLst>
      <p:ext uri="{BB962C8B-B14F-4D97-AF65-F5344CB8AC3E}">
        <p14:creationId xmlns:p14="http://schemas.microsoft.com/office/powerpoint/2010/main" val="387991626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B6AD1BE-9A88-DE43-A3A5-B9B3E20A98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72954C-1836-4EC9-8BB8-0878CDD516AB}" type="slidenum">
              <a:rPr lang="en-US" smtClean="0"/>
              <a:t>36</a:t>
            </a:fld>
            <a:endParaRPr lang="en-US" dirty="0"/>
          </a:p>
        </p:txBody>
      </p:sp>
      <p:sp>
        <p:nvSpPr>
          <p:cNvPr id="33" name="Title 3">
            <a:extLst>
              <a:ext uri="{FF2B5EF4-FFF2-40B4-BE49-F238E27FC236}">
                <a16:creationId xmlns:a16="http://schemas.microsoft.com/office/drawing/2014/main" id="{064D25AA-726C-1D41-9E6C-7CA001403E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852" y="98508"/>
            <a:ext cx="7609498" cy="1325563"/>
          </a:xfrm>
        </p:spPr>
        <p:txBody>
          <a:bodyPr/>
          <a:lstStyle/>
          <a:p>
            <a:r>
              <a:rPr lang="en-US" b="0" dirty="0"/>
              <a:t>Dosage Considerations</a:t>
            </a:r>
            <a:endParaRPr lang="fr-CA" b="0" dirty="0"/>
          </a:p>
        </p:txBody>
      </p:sp>
      <p:sp>
        <p:nvSpPr>
          <p:cNvPr id="35" name="Footer Placeholder 2">
            <a:extLst>
              <a:ext uri="{FF2B5EF4-FFF2-40B4-BE49-F238E27FC236}">
                <a16:creationId xmlns:a16="http://schemas.microsoft.com/office/drawing/2014/main" id="{E422F027-AA30-4742-A4A6-D8FD3B4A94F8}"/>
              </a:ext>
            </a:extLst>
          </p:cNvPr>
          <p:cNvSpPr txBox="1">
            <a:spLocks/>
          </p:cNvSpPr>
          <p:nvPr/>
        </p:nvSpPr>
        <p:spPr>
          <a:xfrm>
            <a:off x="304802" y="6457327"/>
            <a:ext cx="7964054" cy="316743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342900">
              <a:lnSpc>
                <a:spcPct val="90000"/>
              </a:lnSpc>
            </a:pP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CONTRAVE</a:t>
            </a:r>
            <a:r>
              <a:rPr lang="nb-NO" sz="1000" baseline="30000" dirty="0">
                <a:latin typeface="Arial Narrow"/>
                <a:ea typeface="Tahoma" panose="020B0604030504040204" pitchFamily="34" charset="0"/>
                <a:cs typeface="Arial Narrow"/>
              </a:rPr>
              <a:t>®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 [</a:t>
            </a:r>
            <a:r>
              <a:rPr lang="nb-NO" sz="1000" dirty="0" err="1">
                <a:latin typeface="Arial Narrow"/>
                <a:ea typeface="Tahoma" panose="020B0604030504040204" pitchFamily="34" charset="0"/>
                <a:cs typeface="Arial Narrow"/>
              </a:rPr>
              <a:t>product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 </a:t>
            </a:r>
            <a:r>
              <a:rPr lang="nb-NO" sz="1000" dirty="0" err="1">
                <a:latin typeface="Arial Narrow"/>
                <a:ea typeface="Tahoma" panose="020B0604030504040204" pitchFamily="34" charset="0"/>
                <a:cs typeface="Arial Narrow"/>
              </a:rPr>
              <a:t>monograph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], </a:t>
            </a:r>
            <a:r>
              <a:rPr lang="nb-NO" sz="1000" dirty="0" err="1">
                <a:latin typeface="Arial Narrow"/>
                <a:ea typeface="Tahoma" panose="020B0604030504040204" pitchFamily="34" charset="0"/>
                <a:cs typeface="Arial Narrow"/>
              </a:rPr>
              <a:t>February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 12, 2018, </a:t>
            </a:r>
            <a:r>
              <a:rPr lang="nb-NO" sz="1000" dirty="0" err="1">
                <a:latin typeface="Arial Narrow"/>
                <a:ea typeface="Tahoma" panose="020B0604030504040204" pitchFamily="34" charset="0"/>
                <a:cs typeface="Arial Narrow"/>
              </a:rPr>
              <a:t>Valeant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 Canada LP; </a:t>
            </a:r>
            <a:r>
              <a:rPr lang="nb-NO" sz="1000" dirty="0" err="1">
                <a:latin typeface="Arial Narrow"/>
                <a:ea typeface="Tahoma" panose="020B0604030504040204" pitchFamily="34" charset="0"/>
                <a:cs typeface="Arial Narrow"/>
              </a:rPr>
              <a:t>Laval</a:t>
            </a:r>
            <a:r>
              <a:rPr lang="nb-NO" sz="1000" dirty="0">
                <a:latin typeface="Arial Narrow"/>
                <a:ea typeface="Tahoma" panose="020B0604030504040204" pitchFamily="34" charset="0"/>
                <a:cs typeface="Arial Narrow"/>
              </a:rPr>
              <a:t>, QC.</a:t>
            </a:r>
          </a:p>
        </p:txBody>
      </p:sp>
      <p:graphicFrame>
        <p:nvGraphicFramePr>
          <p:cNvPr id="36" name="Table 2">
            <a:extLst>
              <a:ext uri="{FF2B5EF4-FFF2-40B4-BE49-F238E27FC236}">
                <a16:creationId xmlns:a16="http://schemas.microsoft.com/office/drawing/2014/main" id="{53A3A822-C87B-8A4B-A801-AED12E0DA6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356656"/>
              </p:ext>
            </p:extLst>
          </p:nvPr>
        </p:nvGraphicFramePr>
        <p:xfrm>
          <a:off x="1184371" y="2124620"/>
          <a:ext cx="10043262" cy="353310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824259">
                  <a:extLst>
                    <a:ext uri="{9D8B030D-6E8A-4147-A177-3AD203B41FA5}">
                      <a16:colId xmlns:a16="http://schemas.microsoft.com/office/drawing/2014/main" val="1974060556"/>
                    </a:ext>
                  </a:extLst>
                </a:gridCol>
                <a:gridCol w="6219003">
                  <a:extLst>
                    <a:ext uri="{9D8B030D-6E8A-4147-A177-3AD203B41FA5}">
                      <a16:colId xmlns:a16="http://schemas.microsoft.com/office/drawing/2014/main" val="60558133"/>
                    </a:ext>
                  </a:extLst>
                </a:gridCol>
              </a:tblGrid>
              <a:tr h="474327">
                <a:tc>
                  <a:txBody>
                    <a:bodyPr/>
                    <a:lstStyle/>
                    <a:p>
                      <a:pPr>
                        <a:lnSpc>
                          <a:spcPct val="90000"/>
                        </a:lnSpc>
                      </a:pPr>
                      <a:r>
                        <a:rPr lang="en-US" sz="1600" dirty="0">
                          <a:solidFill>
                            <a:srgbClr val="3B3939"/>
                          </a:solidFill>
                          <a:latin typeface="Arial Narrow"/>
                          <a:cs typeface="Arial Narrow"/>
                        </a:rPr>
                        <a:t>Moderate to severe renal impairment</a:t>
                      </a:r>
                      <a:endParaRPr lang="fr-CA" sz="1600" dirty="0">
                        <a:solidFill>
                          <a:srgbClr val="3B3939"/>
                        </a:solidFill>
                        <a:latin typeface="Arial Narrow"/>
                        <a:cs typeface="Arial Narrow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E4F6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tx1"/>
                          </a:solidFill>
                          <a:latin typeface="Arial Narrow"/>
                          <a:cs typeface="Arial Narrow"/>
                        </a:rPr>
                        <a:t>1 tablet BID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E4F6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33664"/>
                  </a:ext>
                </a:extLst>
              </a:tr>
              <a:tr h="474327">
                <a:tc>
                  <a:txBody>
                    <a:bodyPr/>
                    <a:lstStyle/>
                    <a:p>
                      <a:pPr>
                        <a:lnSpc>
                          <a:spcPct val="90000"/>
                        </a:lnSpc>
                      </a:pPr>
                      <a:r>
                        <a:rPr lang="en-US" sz="1600" dirty="0">
                          <a:solidFill>
                            <a:srgbClr val="3B3939"/>
                          </a:solidFill>
                          <a:latin typeface="Arial Narrow"/>
                          <a:cs typeface="Arial Narrow"/>
                        </a:rPr>
                        <a:t>Mild to moderate hepatic impairment</a:t>
                      </a:r>
                      <a:endParaRPr lang="fr-CA" sz="1600" dirty="0">
                        <a:solidFill>
                          <a:srgbClr val="3B3939"/>
                        </a:solidFill>
                        <a:latin typeface="Arial Narrow"/>
                        <a:cs typeface="Arial Narrow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tx1"/>
                          </a:solidFill>
                          <a:latin typeface="Arial Narrow"/>
                          <a:cs typeface="Arial Narrow"/>
                        </a:rPr>
                        <a:t>1 tablet OD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41402268"/>
                  </a:ext>
                </a:extLst>
              </a:tr>
              <a:tr h="474327">
                <a:tc>
                  <a:txBody>
                    <a:bodyPr/>
                    <a:lstStyle/>
                    <a:p>
                      <a:pPr>
                        <a:lnSpc>
                          <a:spcPct val="90000"/>
                        </a:lnSpc>
                      </a:pPr>
                      <a:r>
                        <a:rPr lang="en-US" sz="1600" dirty="0">
                          <a:solidFill>
                            <a:srgbClr val="3B3939"/>
                          </a:solidFill>
                          <a:latin typeface="Arial Narrow"/>
                          <a:cs typeface="Arial Narrow"/>
                        </a:rPr>
                        <a:t>Switch to or from MAOI</a:t>
                      </a:r>
                      <a:endParaRPr lang="fr-CA" sz="1600" dirty="0">
                        <a:solidFill>
                          <a:srgbClr val="3B3939"/>
                        </a:solidFill>
                        <a:latin typeface="Arial Narrow"/>
                        <a:cs typeface="Arial Narrow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E4F6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tx1"/>
                          </a:solidFill>
                          <a:latin typeface="Arial Narrow"/>
                          <a:cs typeface="Arial Narrow"/>
                        </a:rPr>
                        <a:t>14 day washout period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rgbClr val="E4F6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4633570"/>
                  </a:ext>
                </a:extLst>
              </a:tr>
              <a:tr h="608178">
                <a:tc>
                  <a:txBody>
                    <a:bodyPr/>
                    <a:lstStyle/>
                    <a:p>
                      <a:pPr>
                        <a:lnSpc>
                          <a:spcPct val="90000"/>
                        </a:lnSpc>
                      </a:pPr>
                      <a:r>
                        <a:rPr lang="en-US" sz="1600" dirty="0">
                          <a:solidFill>
                            <a:srgbClr val="3B3939"/>
                          </a:solidFill>
                          <a:latin typeface="Arial Narrow"/>
                          <a:cs typeface="Arial Narrow"/>
                        </a:rPr>
                        <a:t>Concomitant use with </a:t>
                      </a:r>
                      <a:r>
                        <a:rPr lang="en-US" sz="1600" dirty="0" err="1">
                          <a:solidFill>
                            <a:srgbClr val="3B3939"/>
                          </a:solidFill>
                          <a:latin typeface="Arial Narrow"/>
                          <a:cs typeface="Arial Narrow"/>
                        </a:rPr>
                        <a:t>ticlopidine</a:t>
                      </a:r>
                      <a:r>
                        <a:rPr lang="en-US" sz="1600" dirty="0">
                          <a:solidFill>
                            <a:srgbClr val="3B3939"/>
                          </a:solidFill>
                          <a:latin typeface="Arial Narrow"/>
                          <a:cs typeface="Arial Narrow"/>
                        </a:rPr>
                        <a:t> or </a:t>
                      </a:r>
                      <a:r>
                        <a:rPr lang="en-US" sz="1600" dirty="0" err="1">
                          <a:solidFill>
                            <a:srgbClr val="3B3939"/>
                          </a:solidFill>
                          <a:latin typeface="Arial Narrow"/>
                          <a:cs typeface="Arial Narrow"/>
                        </a:rPr>
                        <a:t>clopidogrel</a:t>
                      </a:r>
                      <a:endParaRPr lang="fr-CA" sz="1600" dirty="0">
                        <a:solidFill>
                          <a:srgbClr val="3B3939"/>
                        </a:solidFill>
                        <a:latin typeface="Arial Narrow"/>
                        <a:cs typeface="Arial Narrow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tx1"/>
                          </a:solidFill>
                          <a:latin typeface="Arial Narrow"/>
                          <a:cs typeface="Arial Narrow"/>
                        </a:rPr>
                        <a:t>1 tablet BID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5229310"/>
                  </a:ext>
                </a:extLst>
              </a:tr>
              <a:tr h="1501941">
                <a:tc>
                  <a:txBody>
                    <a:bodyPr/>
                    <a:lstStyle/>
                    <a:p>
                      <a:pPr>
                        <a:lnSpc>
                          <a:spcPct val="90000"/>
                        </a:lnSpc>
                        <a:spcAft>
                          <a:spcPts val="600"/>
                        </a:spcAft>
                      </a:pPr>
                      <a:r>
                        <a:rPr lang="en-US" sz="1600" dirty="0">
                          <a:solidFill>
                            <a:srgbClr val="3B3939"/>
                          </a:solidFill>
                          <a:latin typeface="Arial Narrow"/>
                          <a:cs typeface="Arial Narrow"/>
                        </a:rPr>
                        <a:t>Drugs metabolized</a:t>
                      </a:r>
                      <a:r>
                        <a:rPr lang="en-US" sz="1600" baseline="0" dirty="0">
                          <a:solidFill>
                            <a:srgbClr val="3B3939"/>
                          </a:solidFill>
                          <a:latin typeface="Arial Narrow"/>
                          <a:cs typeface="Arial Narrow"/>
                        </a:rPr>
                        <a:t> by CYP2D6</a:t>
                      </a:r>
                    </a:p>
                    <a:p>
                      <a:pPr marL="182563" indent="-182563">
                        <a:lnSpc>
                          <a:spcPct val="90000"/>
                        </a:lnSpc>
                        <a:buClr>
                          <a:schemeClr val="accent2"/>
                        </a:buClr>
                        <a:buFont typeface="Arial"/>
                        <a:buChar char="•"/>
                      </a:pPr>
                      <a:r>
                        <a:rPr lang="en-US" sz="1600" dirty="0">
                          <a:solidFill>
                            <a:srgbClr val="3B3939"/>
                          </a:solidFill>
                          <a:latin typeface="Arial Narrow"/>
                          <a:cs typeface="Arial Narrow"/>
                        </a:rPr>
                        <a:t>SSRI and SNRI antidepressants</a:t>
                      </a:r>
                    </a:p>
                    <a:p>
                      <a:pPr marL="182563" indent="-182563">
                        <a:lnSpc>
                          <a:spcPct val="90000"/>
                        </a:lnSpc>
                        <a:buClr>
                          <a:schemeClr val="accent2"/>
                        </a:buClr>
                        <a:buFont typeface="Arial"/>
                        <a:buChar char="•"/>
                      </a:pPr>
                      <a:r>
                        <a:rPr lang="en-US" sz="1600" dirty="0">
                          <a:solidFill>
                            <a:srgbClr val="3B3939"/>
                          </a:solidFill>
                          <a:latin typeface="Arial Narrow"/>
                          <a:cs typeface="Arial Narrow"/>
                        </a:rPr>
                        <a:t>Antipsychotics</a:t>
                      </a:r>
                    </a:p>
                    <a:p>
                      <a:pPr marL="182563" indent="-182563">
                        <a:lnSpc>
                          <a:spcPct val="90000"/>
                        </a:lnSpc>
                        <a:buClr>
                          <a:schemeClr val="accent2"/>
                        </a:buClr>
                        <a:buFont typeface="Arial"/>
                        <a:buChar char="•"/>
                      </a:pPr>
                      <a:r>
                        <a:rPr lang="en-US" sz="1600" dirty="0">
                          <a:solidFill>
                            <a:srgbClr val="3B3939"/>
                          </a:solidFill>
                          <a:latin typeface="Arial Narrow"/>
                          <a:cs typeface="Arial Narrow"/>
                        </a:rPr>
                        <a:t>β-blockers</a:t>
                      </a:r>
                    </a:p>
                    <a:p>
                      <a:pPr marL="182563" indent="-182563">
                        <a:lnSpc>
                          <a:spcPct val="90000"/>
                        </a:lnSpc>
                        <a:buClr>
                          <a:schemeClr val="accent2"/>
                        </a:buClr>
                        <a:buFont typeface="Arial"/>
                        <a:buChar char="•"/>
                      </a:pPr>
                      <a:r>
                        <a:rPr lang="en-US" sz="1600" dirty="0">
                          <a:solidFill>
                            <a:srgbClr val="3B3939"/>
                          </a:solidFill>
                          <a:latin typeface="Arial Narrow"/>
                          <a:cs typeface="Arial Narrow"/>
                        </a:rPr>
                        <a:t>Type 1C antiarrhythmic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545B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F6FF"/>
                    </a:solidFill>
                  </a:tcPr>
                </a:tc>
                <a:tc>
                  <a:txBody>
                    <a:bodyPr/>
                    <a:lstStyle/>
                    <a:p>
                      <a:pPr marL="180975" indent="-180975">
                        <a:lnSpc>
                          <a:spcPct val="90000"/>
                        </a:lnSpc>
                        <a:spcAft>
                          <a:spcPts val="600"/>
                        </a:spcAft>
                        <a:buClr>
                          <a:schemeClr val="accent2"/>
                        </a:buClr>
                        <a:buFont typeface="Arial" panose="020B0604020202020204" pitchFamily="34" charset="0"/>
                        <a:buChar char="•"/>
                      </a:pPr>
                      <a:r>
                        <a:rPr lang="en-US" sz="1600" b="0" i="0" u="none" strike="noStrike" kern="1200" baseline="0" dirty="0">
                          <a:solidFill>
                            <a:schemeClr val="tx1"/>
                          </a:solidFill>
                          <a:latin typeface="Arial Narrow"/>
                          <a:ea typeface="+mn-ea"/>
                          <a:cs typeface="Arial Narrow"/>
                        </a:rPr>
                        <a:t>The concomitant medication is initiated at the lower end </a:t>
                      </a:r>
                      <a:br>
                        <a:rPr lang="en-US" sz="1600" b="0" i="0" u="none" strike="noStrike" kern="1200" baseline="0" dirty="0">
                          <a:solidFill>
                            <a:schemeClr val="tx1"/>
                          </a:solidFill>
                          <a:latin typeface="Arial Narrow"/>
                          <a:ea typeface="+mn-ea"/>
                          <a:cs typeface="Arial Narrow"/>
                        </a:rPr>
                      </a:br>
                      <a:r>
                        <a:rPr lang="en-US" sz="1600" b="0" i="0" u="none" strike="noStrike" kern="1200" baseline="0" dirty="0">
                          <a:solidFill>
                            <a:schemeClr val="tx1"/>
                          </a:solidFill>
                          <a:latin typeface="Arial Narrow"/>
                          <a:ea typeface="+mn-ea"/>
                          <a:cs typeface="Arial Narrow"/>
                        </a:rPr>
                        <a:t>of its dosing range</a:t>
                      </a:r>
                    </a:p>
                    <a:p>
                      <a:pPr marL="180975" indent="-180975">
                        <a:lnSpc>
                          <a:spcPct val="90000"/>
                        </a:lnSpc>
                        <a:buClr>
                          <a:schemeClr val="accent2"/>
                        </a:buClr>
                        <a:buFont typeface="Arial" panose="020B0604020202020204" pitchFamily="34" charset="0"/>
                        <a:buChar char="•"/>
                      </a:pPr>
                      <a:r>
                        <a:rPr lang="en-US" sz="1600" b="0" i="0" u="none" strike="noStrike" kern="1200" baseline="0" dirty="0">
                          <a:solidFill>
                            <a:schemeClr val="tx1"/>
                          </a:solidFill>
                          <a:latin typeface="Arial Narrow"/>
                          <a:ea typeface="+mn-ea"/>
                          <a:cs typeface="Arial Narrow"/>
                        </a:rPr>
                        <a:t>If CONTRAVE is added to a drug metabolized by CYP2D6, the need to decrease the dose of the original medication should be considered </a:t>
                      </a:r>
                      <a:r>
                        <a:rPr lang="en-US" sz="1600" b="0" i="1" u="none" strike="noStrike" kern="1200" baseline="0" dirty="0">
                          <a:solidFill>
                            <a:schemeClr val="tx1"/>
                          </a:solidFill>
                          <a:latin typeface="Arial Narrow"/>
                          <a:ea typeface="+mn-ea"/>
                          <a:cs typeface="Arial Narrow"/>
                        </a:rPr>
                        <a:t>(particularly for those concomitant medications with a </a:t>
                      </a:r>
                      <a:r>
                        <a:rPr lang="fr-CA" sz="1600" b="0" i="1" u="none" strike="noStrike" kern="1200" baseline="0" dirty="0" err="1">
                          <a:solidFill>
                            <a:schemeClr val="tx1"/>
                          </a:solidFill>
                          <a:latin typeface="Arial Narrow"/>
                          <a:ea typeface="+mn-ea"/>
                          <a:cs typeface="Arial Narrow"/>
                        </a:rPr>
                        <a:t>narrow</a:t>
                      </a:r>
                      <a:r>
                        <a:rPr lang="fr-CA" sz="1600" b="0" i="1" u="none" strike="noStrike" kern="1200" baseline="0" dirty="0">
                          <a:solidFill>
                            <a:schemeClr val="tx1"/>
                          </a:solidFill>
                          <a:latin typeface="Arial Narrow"/>
                          <a:ea typeface="+mn-ea"/>
                          <a:cs typeface="Arial Narrow"/>
                        </a:rPr>
                        <a:t> </a:t>
                      </a:r>
                      <a:r>
                        <a:rPr lang="fr-CA" sz="1600" b="0" i="1" u="none" strike="noStrike" kern="1200" baseline="0" dirty="0" err="1">
                          <a:solidFill>
                            <a:schemeClr val="tx1"/>
                          </a:solidFill>
                          <a:latin typeface="Arial Narrow"/>
                          <a:ea typeface="+mn-ea"/>
                          <a:cs typeface="Arial Narrow"/>
                        </a:rPr>
                        <a:t>therapeutic</a:t>
                      </a:r>
                      <a:r>
                        <a:rPr lang="fr-CA" sz="1600" b="0" i="1" u="none" strike="noStrike" kern="1200" baseline="0" dirty="0">
                          <a:solidFill>
                            <a:schemeClr val="tx1"/>
                          </a:solidFill>
                          <a:latin typeface="Arial Narrow"/>
                          <a:ea typeface="+mn-ea"/>
                          <a:cs typeface="Arial Narrow"/>
                        </a:rPr>
                        <a:t> index)</a:t>
                      </a:r>
                      <a:endParaRPr lang="fr-CA" sz="1600" i="1" dirty="0">
                        <a:solidFill>
                          <a:schemeClr val="tx1"/>
                        </a:solidFill>
                        <a:latin typeface="Arial Narrow"/>
                        <a:cs typeface="Arial Narrow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A545BA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A545B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F6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0470635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3263009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D479947-1744-7A4B-805F-FE198148E0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72954C-1836-4EC9-8BB8-0878CDD516AB}" type="slidenum">
              <a:rPr lang="en-US" smtClean="0"/>
              <a:t>37</a:t>
            </a:fld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5E2D45DB-8DB7-5245-AA90-E51957F8A4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0" dirty="0"/>
              <a:t>What if my patient is already on </a:t>
            </a:r>
            <a:r>
              <a:rPr lang="en-US" b="0" dirty="0" err="1"/>
              <a:t>Welbutrin</a:t>
            </a:r>
            <a:r>
              <a:rPr lang="en-US" b="0" dirty="0"/>
              <a:t>?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BBBE55A-901A-214C-ADAB-811AEBB70ACE}"/>
              </a:ext>
            </a:extLst>
          </p:cNvPr>
          <p:cNvSpPr/>
          <p:nvPr/>
        </p:nvSpPr>
        <p:spPr>
          <a:xfrm>
            <a:off x="769495" y="1485442"/>
            <a:ext cx="10128354" cy="42473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+mj-lt"/>
                <a:cs typeface="Century Gothic"/>
              </a:rPr>
              <a:t>If already on Wellbutrin XL 300 mg daily:</a:t>
            </a:r>
          </a:p>
          <a:p>
            <a:endParaRPr lang="en-US" dirty="0">
              <a:latin typeface="+mj-lt"/>
              <a:cs typeface="Century Gothic"/>
            </a:endParaRPr>
          </a:p>
          <a:p>
            <a:r>
              <a:rPr lang="en-CA" dirty="0">
                <a:latin typeface="+mj-lt"/>
              </a:rPr>
              <a:t>Week 1: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CA" dirty="0">
                <a:latin typeface="+mj-lt"/>
              </a:rPr>
              <a:t>Wellbutrin XL 150 QAM + 1 tab </a:t>
            </a:r>
            <a:r>
              <a:rPr lang="en-CA" dirty="0" err="1">
                <a:latin typeface="+mj-lt"/>
              </a:rPr>
              <a:t>Contrave</a:t>
            </a:r>
            <a:r>
              <a:rPr lang="en-CA" dirty="0">
                <a:latin typeface="+mj-lt"/>
              </a:rPr>
              <a:t> QAM (150 mg +90 mg = 240 mg) </a:t>
            </a:r>
          </a:p>
          <a:p>
            <a:pPr lvl="1"/>
            <a:endParaRPr lang="en-US" dirty="0">
              <a:latin typeface="+mj-lt"/>
            </a:endParaRPr>
          </a:p>
          <a:p>
            <a:r>
              <a:rPr lang="en-CA" dirty="0">
                <a:latin typeface="+mj-lt"/>
              </a:rPr>
              <a:t>Week 2: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CA" dirty="0">
                <a:latin typeface="+mj-lt"/>
              </a:rPr>
              <a:t>Wellbutrin XL 150 QAM + 1 tab </a:t>
            </a:r>
            <a:r>
              <a:rPr lang="en-CA" dirty="0" err="1">
                <a:latin typeface="+mj-lt"/>
              </a:rPr>
              <a:t>Contrave</a:t>
            </a:r>
            <a:r>
              <a:rPr lang="en-CA" dirty="0">
                <a:latin typeface="+mj-lt"/>
              </a:rPr>
              <a:t> BID (150 mg + 180 mg = 330 mg)</a:t>
            </a:r>
            <a:endParaRPr lang="en-US" dirty="0">
              <a:latin typeface="+mj-lt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CA" dirty="0">
              <a:latin typeface="+mj-lt"/>
            </a:endParaRPr>
          </a:p>
          <a:p>
            <a:r>
              <a:rPr lang="en-CA" dirty="0">
                <a:latin typeface="+mj-lt"/>
              </a:rPr>
              <a:t>Week 3: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CA" dirty="0">
                <a:latin typeface="+mj-lt"/>
              </a:rPr>
              <a:t>d/c Wellbutrin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CA" dirty="0" err="1">
                <a:latin typeface="+mj-lt"/>
              </a:rPr>
              <a:t>Contrave</a:t>
            </a:r>
            <a:r>
              <a:rPr lang="en-CA" dirty="0">
                <a:latin typeface="+mj-lt"/>
              </a:rPr>
              <a:t> 2 tabs QAM + 1 tab QPM (90 mg X 3 = 270 mg)</a:t>
            </a:r>
            <a:endParaRPr lang="en-US" dirty="0">
              <a:latin typeface="+mj-lt"/>
            </a:endParaRPr>
          </a:p>
          <a:p>
            <a:endParaRPr lang="en-CA" dirty="0">
              <a:latin typeface="+mj-lt"/>
            </a:endParaRPr>
          </a:p>
          <a:p>
            <a:r>
              <a:rPr lang="en-CA" dirty="0">
                <a:latin typeface="+mj-lt"/>
              </a:rPr>
              <a:t>Week 4: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CA" dirty="0">
                <a:latin typeface="+mj-lt"/>
              </a:rPr>
              <a:t>D/C Wellbutrin 4</a:t>
            </a:r>
            <a:r>
              <a:rPr lang="en-CA" baseline="30000" dirty="0">
                <a:latin typeface="+mj-lt"/>
              </a:rPr>
              <a:t>th</a:t>
            </a:r>
            <a:r>
              <a:rPr lang="en-CA" dirty="0">
                <a:latin typeface="+mj-lt"/>
              </a:rPr>
              <a:t> week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CA" dirty="0" err="1">
                <a:latin typeface="+mj-lt"/>
              </a:rPr>
              <a:t>Contrave</a:t>
            </a:r>
            <a:r>
              <a:rPr lang="en-CA" dirty="0">
                <a:latin typeface="+mj-lt"/>
              </a:rPr>
              <a:t> 2 tabs BID (90 mg X 4 = 360 mg)</a:t>
            </a:r>
            <a:endParaRPr lang="en-US" dirty="0">
              <a:latin typeface="+mj-lt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FC22FBD-F4C5-7A4A-A370-52E35F4713BF}"/>
              </a:ext>
            </a:extLst>
          </p:cNvPr>
          <p:cNvSpPr/>
          <p:nvPr/>
        </p:nvSpPr>
        <p:spPr>
          <a:xfrm>
            <a:off x="2103619" y="5953299"/>
            <a:ext cx="856070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CA" b="1" i="1" dirty="0">
                <a:solidFill>
                  <a:srgbClr val="005F7A"/>
                </a:solidFill>
                <a:latin typeface="Century Gothic" panose="020B0502020202020204" pitchFamily="34" charset="0"/>
              </a:rPr>
              <a:t>Close follow-up q4-6 weeks for 6 months to monitor relapse (depression)</a:t>
            </a:r>
          </a:p>
        </p:txBody>
      </p:sp>
    </p:spTree>
    <p:extLst>
      <p:ext uri="{BB962C8B-B14F-4D97-AF65-F5344CB8AC3E}">
        <p14:creationId xmlns:p14="http://schemas.microsoft.com/office/powerpoint/2010/main" val="20568756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799" y="1402080"/>
            <a:ext cx="11582399" cy="3890889"/>
          </a:xfrm>
        </p:spPr>
        <p:txBody>
          <a:bodyPr/>
          <a:lstStyle/>
          <a:p>
            <a:pPr>
              <a:spcBef>
                <a:spcPts val="0"/>
              </a:spcBef>
              <a:spcAft>
                <a:spcPts val="2400"/>
              </a:spcAft>
            </a:pPr>
            <a:r>
              <a:rPr lang="en-US" dirty="0">
                <a:latin typeface="+mj-lt"/>
              </a:rPr>
              <a:t>Body weight is determined by a complex interaction of modifiable and non-modifiable factors, including neurohormonal, genetic, environmental, </a:t>
            </a:r>
            <a:r>
              <a:rPr lang="en-US" dirty="0" err="1">
                <a:latin typeface="+mj-lt"/>
              </a:rPr>
              <a:t>behavioural</a:t>
            </a:r>
            <a:r>
              <a:rPr lang="en-US" dirty="0">
                <a:latin typeface="+mj-lt"/>
              </a:rPr>
              <a:t> and medical factors</a:t>
            </a:r>
          </a:p>
          <a:p>
            <a:pPr>
              <a:spcBef>
                <a:spcPts val="0"/>
              </a:spcBef>
              <a:spcAft>
                <a:spcPts val="2400"/>
              </a:spcAft>
            </a:pPr>
            <a:r>
              <a:rPr lang="en-US" dirty="0">
                <a:latin typeface="+mj-lt"/>
              </a:rPr>
              <a:t>Weight loss is difficult to achieve and maintain through lifestyle interventions alone — lifelong treatment and support is an integral component of effective weight loss and weight loss maintenance</a:t>
            </a:r>
          </a:p>
          <a:p>
            <a:pPr>
              <a:spcBef>
                <a:spcPts val="0"/>
              </a:spcBef>
              <a:spcAft>
                <a:spcPts val="2400"/>
              </a:spcAft>
            </a:pPr>
            <a:r>
              <a:rPr lang="en-US" dirty="0">
                <a:latin typeface="+mj-lt"/>
              </a:rPr>
              <a:t>Existing pharmacotherapy options for obesity, while limited, are a helpful adjunct to treat obesity and improve weight related comorbidity.</a:t>
            </a:r>
          </a:p>
          <a:p>
            <a:pPr>
              <a:spcBef>
                <a:spcPts val="0"/>
              </a:spcBef>
              <a:spcAft>
                <a:spcPts val="2400"/>
              </a:spcAft>
            </a:pPr>
            <a:r>
              <a:rPr lang="en-US" kern="0" dirty="0"/>
              <a:t>Naltrexone/Bupropion (CONTRAVE®) in combination with health behavior modification </a:t>
            </a:r>
            <a:r>
              <a:rPr lang="en-US" dirty="0">
                <a:latin typeface="+mj-lt"/>
              </a:rPr>
              <a:t>results in clinically significant decreases in body weight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8E353-850E-4870-AF92-0154437673BF}" type="slidenum">
              <a:rPr kumimoji="0" lang="en-US" sz="8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+mn-ea"/>
                <a:cs typeface="Tahoma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8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  <a:ea typeface="+mn-ea"/>
              <a:cs typeface="Tahom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+mj-lt"/>
              </a:rPr>
              <a:t>SUMMARY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407883" y="6145049"/>
            <a:ext cx="10186545" cy="153888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lvl="0" defTabSz="457200">
              <a:defRPr/>
            </a:pPr>
            <a:r>
              <a:rPr lang="en-US" sz="1000" b="1" dirty="0">
                <a:latin typeface="+mj-lt"/>
              </a:rPr>
              <a:t>*</a:t>
            </a:r>
            <a:r>
              <a:rPr lang="en-US" sz="1000" b="1" dirty="0">
                <a:solidFill>
                  <a:srgbClr val="333333"/>
                </a:solidFill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CNS=</a:t>
            </a:r>
            <a:r>
              <a:rPr lang="en-US" sz="1000" dirty="0">
                <a:solidFill>
                  <a:srgbClr val="333333"/>
                </a:solidFill>
                <a:latin typeface="+mj-lt"/>
                <a:ea typeface="Tahoma" panose="020B0604030504040204" pitchFamily="34" charset="0"/>
                <a:cs typeface="Tahoma" panose="020B0604030504040204" pitchFamily="34" charset="0"/>
              </a:rPr>
              <a:t>central nervous system.</a:t>
            </a:r>
          </a:p>
        </p:txBody>
      </p:sp>
    </p:spTree>
    <p:extLst>
      <p:ext uri="{BB962C8B-B14F-4D97-AF65-F5344CB8AC3E}">
        <p14:creationId xmlns:p14="http://schemas.microsoft.com/office/powerpoint/2010/main" val="121948922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fr-CA" dirty="0"/>
              <a:t>Questions?</a:t>
            </a:r>
          </a:p>
        </p:txBody>
      </p:sp>
      <p:sp>
        <p:nvSpPr>
          <p:cNvPr id="7" name="Subtitle 6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72954C-1836-4EC9-8BB8-0878CDD516AB}" type="slidenum">
              <a:rPr lang="en-US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146027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08DE72-1FA0-164B-B1AD-7D42A55F89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799" y="172281"/>
            <a:ext cx="10822547" cy="825246"/>
          </a:xfrm>
        </p:spPr>
        <p:txBody>
          <a:bodyPr>
            <a:noAutofit/>
          </a:bodyPr>
          <a:lstStyle/>
          <a:p>
            <a:r>
              <a:rPr lang="en-US" sz="2800" b="0" dirty="0"/>
              <a:t>What determines body weight?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4AD3CBA-F36A-464F-88D5-35FB57AEB8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72954C-1836-4EC9-8BB8-0878CDD516AB}" type="slidenum">
              <a:rPr lang="en-US" smtClean="0"/>
              <a:t>4</a:t>
            </a:fld>
            <a:endParaRPr lang="en-US" dirty="0"/>
          </a:p>
        </p:txBody>
      </p:sp>
      <p:sp>
        <p:nvSpPr>
          <p:cNvPr id="56" name="Footer Placeholder 2">
            <a:extLst>
              <a:ext uri="{FF2B5EF4-FFF2-40B4-BE49-F238E27FC236}">
                <a16:creationId xmlns:a16="http://schemas.microsoft.com/office/drawing/2014/main" id="{11678D9B-B35A-7041-9B23-403CB782F753}"/>
              </a:ext>
            </a:extLst>
          </p:cNvPr>
          <p:cNvSpPr txBox="1">
            <a:spLocks/>
          </p:cNvSpPr>
          <p:nvPr/>
        </p:nvSpPr>
        <p:spPr>
          <a:xfrm>
            <a:off x="324041" y="6410312"/>
            <a:ext cx="7964054" cy="415251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342900">
              <a:lnSpc>
                <a:spcPct val="90000"/>
              </a:lnSpc>
            </a:pP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ADCY3 = </a:t>
            </a:r>
            <a:r>
              <a:rPr lang="nb-NO" sz="700" dirty="0" err="1">
                <a:latin typeface="Arial Narrow"/>
                <a:ea typeface="Tahoma" panose="020B0604030504040204" pitchFamily="34" charset="0"/>
                <a:cs typeface="Arial Narrow"/>
              </a:rPr>
              <a:t>adenylate</a:t>
            </a: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 </a:t>
            </a:r>
            <a:r>
              <a:rPr lang="nb-NO" sz="700" dirty="0" err="1">
                <a:latin typeface="Arial Narrow"/>
                <a:ea typeface="Tahoma" panose="020B0604030504040204" pitchFamily="34" charset="0"/>
                <a:cs typeface="Arial Narrow"/>
              </a:rPr>
              <a:t>cyclase</a:t>
            </a: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 3; BDNF = </a:t>
            </a:r>
            <a:r>
              <a:rPr lang="nb-NO" sz="700" dirty="0" err="1">
                <a:latin typeface="Arial Narrow"/>
                <a:ea typeface="Tahoma" panose="020B0604030504040204" pitchFamily="34" charset="0"/>
                <a:cs typeface="Arial Narrow"/>
              </a:rPr>
              <a:t>brain-derived</a:t>
            </a: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 </a:t>
            </a:r>
            <a:r>
              <a:rPr lang="nb-NO" sz="700" dirty="0" err="1">
                <a:latin typeface="Arial Narrow"/>
                <a:ea typeface="Tahoma" panose="020B0604030504040204" pitchFamily="34" charset="0"/>
                <a:cs typeface="Arial Narrow"/>
              </a:rPr>
              <a:t>neurotrophic</a:t>
            </a: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 </a:t>
            </a:r>
            <a:r>
              <a:rPr lang="nb-NO" sz="700" dirty="0" err="1">
                <a:latin typeface="Arial Narrow"/>
                <a:ea typeface="Tahoma" panose="020B0604030504040204" pitchFamily="34" charset="0"/>
                <a:cs typeface="Arial Narrow"/>
              </a:rPr>
              <a:t>factor</a:t>
            </a: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; BMI = body </a:t>
            </a:r>
            <a:r>
              <a:rPr lang="nb-NO" sz="700" dirty="0" err="1">
                <a:latin typeface="Arial Narrow"/>
                <a:ea typeface="Tahoma" panose="020B0604030504040204" pitchFamily="34" charset="0"/>
                <a:cs typeface="Arial Narrow"/>
              </a:rPr>
              <a:t>mass</a:t>
            </a: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 </a:t>
            </a:r>
            <a:r>
              <a:rPr lang="nb-NO" sz="700" dirty="0" err="1">
                <a:latin typeface="Arial Narrow"/>
                <a:ea typeface="Tahoma" panose="020B0604030504040204" pitchFamily="34" charset="0"/>
                <a:cs typeface="Arial Narrow"/>
              </a:rPr>
              <a:t>index</a:t>
            </a: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; CNS = </a:t>
            </a:r>
            <a:r>
              <a:rPr lang="nb-NO" sz="700" dirty="0" err="1">
                <a:latin typeface="Arial Narrow"/>
                <a:ea typeface="Tahoma" panose="020B0604030504040204" pitchFamily="34" charset="0"/>
                <a:cs typeface="Arial Narrow"/>
              </a:rPr>
              <a:t>central</a:t>
            </a: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 </a:t>
            </a:r>
            <a:r>
              <a:rPr lang="nb-NO" sz="700" dirty="0" err="1">
                <a:latin typeface="Arial Narrow"/>
                <a:ea typeface="Tahoma" panose="020B0604030504040204" pitchFamily="34" charset="0"/>
                <a:cs typeface="Arial Narrow"/>
              </a:rPr>
              <a:t>nervous</a:t>
            </a: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 system; GLP-1 = </a:t>
            </a:r>
            <a:r>
              <a:rPr lang="nb-NO" sz="700" dirty="0" err="1">
                <a:latin typeface="Arial Narrow"/>
                <a:ea typeface="Tahoma" panose="020B0604030504040204" pitchFamily="34" charset="0"/>
                <a:cs typeface="Arial Narrow"/>
              </a:rPr>
              <a:t>glucagon</a:t>
            </a: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-like peptide-1; </a:t>
            </a:r>
            <a:b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</a:b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LEP = </a:t>
            </a:r>
            <a:r>
              <a:rPr lang="nb-NO" sz="700" dirty="0" err="1">
                <a:latin typeface="Arial Narrow"/>
                <a:ea typeface="Tahoma" panose="020B0604030504040204" pitchFamily="34" charset="0"/>
                <a:cs typeface="Arial Narrow"/>
              </a:rPr>
              <a:t>leptin</a:t>
            </a: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; LEPR = </a:t>
            </a:r>
            <a:r>
              <a:rPr lang="nb-NO" sz="700" dirty="0" err="1">
                <a:latin typeface="Arial Narrow"/>
                <a:ea typeface="Tahoma" panose="020B0604030504040204" pitchFamily="34" charset="0"/>
                <a:cs typeface="Arial Narrow"/>
              </a:rPr>
              <a:t>leptin</a:t>
            </a: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 </a:t>
            </a:r>
            <a:r>
              <a:rPr lang="nb-NO" sz="700" dirty="0" err="1">
                <a:latin typeface="Arial Narrow"/>
                <a:ea typeface="Tahoma" panose="020B0604030504040204" pitchFamily="34" charset="0"/>
                <a:cs typeface="Arial Narrow"/>
              </a:rPr>
              <a:t>receptor</a:t>
            </a: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; MC4R = </a:t>
            </a:r>
            <a:r>
              <a:rPr lang="nb-NO" sz="700" dirty="0" err="1">
                <a:latin typeface="Arial Narrow"/>
                <a:ea typeface="Tahoma" panose="020B0604030504040204" pitchFamily="34" charset="0"/>
                <a:cs typeface="Arial Narrow"/>
              </a:rPr>
              <a:t>melanocortin</a:t>
            </a: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 </a:t>
            </a:r>
            <a:r>
              <a:rPr lang="nb-NO" sz="700" dirty="0" err="1">
                <a:latin typeface="Arial Narrow"/>
                <a:ea typeface="Tahoma" panose="020B0604030504040204" pitchFamily="34" charset="0"/>
                <a:cs typeface="Arial Narrow"/>
              </a:rPr>
              <a:t>receptor</a:t>
            </a: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 4; POMC = </a:t>
            </a:r>
            <a:r>
              <a:rPr lang="nb-NO" sz="700" dirty="0" err="1">
                <a:latin typeface="Arial Narrow"/>
                <a:ea typeface="Tahoma" panose="020B0604030504040204" pitchFamily="34" charset="0"/>
                <a:cs typeface="Arial Narrow"/>
              </a:rPr>
              <a:t>proopiomelanocortin</a:t>
            </a: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; PCSK1 = proprotein </a:t>
            </a:r>
            <a:r>
              <a:rPr lang="nb-NO" sz="700" dirty="0" err="1">
                <a:latin typeface="Arial Narrow"/>
                <a:ea typeface="Tahoma" panose="020B0604030504040204" pitchFamily="34" charset="0"/>
                <a:cs typeface="Arial Narrow"/>
              </a:rPr>
              <a:t>convertase</a:t>
            </a: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 </a:t>
            </a:r>
            <a:r>
              <a:rPr lang="nb-NO" sz="700" dirty="0" err="1">
                <a:latin typeface="Arial Narrow"/>
                <a:ea typeface="Tahoma" panose="020B0604030504040204" pitchFamily="34" charset="0"/>
                <a:cs typeface="Arial Narrow"/>
              </a:rPr>
              <a:t>subtilisin</a:t>
            </a: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/</a:t>
            </a:r>
            <a:r>
              <a:rPr lang="nb-NO" sz="700" dirty="0" err="1">
                <a:latin typeface="Arial Narrow"/>
                <a:ea typeface="Tahoma" panose="020B0604030504040204" pitchFamily="34" charset="0"/>
                <a:cs typeface="Arial Narrow"/>
              </a:rPr>
              <a:t>kexin</a:t>
            </a: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 type 1.</a:t>
            </a:r>
          </a:p>
          <a:p>
            <a:pPr defTabSz="342900">
              <a:lnSpc>
                <a:spcPct val="90000"/>
              </a:lnSpc>
            </a:pP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1. Sharma AM, et al. </a:t>
            </a:r>
            <a:r>
              <a:rPr lang="nb-NO" sz="700" i="1" dirty="0" err="1">
                <a:latin typeface="Arial Narrow"/>
                <a:ea typeface="Tahoma" panose="020B0604030504040204" pitchFamily="34" charset="0"/>
                <a:cs typeface="Arial Narrow"/>
              </a:rPr>
              <a:t>Obes</a:t>
            </a:r>
            <a:r>
              <a:rPr lang="nb-NO" sz="700" i="1" dirty="0">
                <a:latin typeface="Arial Narrow"/>
                <a:ea typeface="Tahoma" panose="020B0604030504040204" pitchFamily="34" charset="0"/>
                <a:cs typeface="Arial Narrow"/>
              </a:rPr>
              <a:t> Rev</a:t>
            </a: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. 2010;11:362-370; 2. </a:t>
            </a:r>
            <a:r>
              <a:rPr lang="nb-NO" sz="700" dirty="0" err="1">
                <a:latin typeface="Arial Narrow"/>
                <a:ea typeface="Tahoma" panose="020B0604030504040204" pitchFamily="34" charset="0"/>
                <a:cs typeface="Arial Narrow"/>
              </a:rPr>
              <a:t>Chesi</a:t>
            </a: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 A, et al. </a:t>
            </a:r>
            <a:r>
              <a:rPr lang="nb-NO" sz="700" i="1" dirty="0">
                <a:latin typeface="Arial Narrow"/>
                <a:ea typeface="Tahoma" panose="020B0604030504040204" pitchFamily="34" charset="0"/>
                <a:cs typeface="Arial Narrow"/>
              </a:rPr>
              <a:t>Trends </a:t>
            </a:r>
            <a:r>
              <a:rPr lang="nb-NO" sz="700" i="1" dirty="0" err="1">
                <a:latin typeface="Arial Narrow"/>
                <a:ea typeface="Tahoma" panose="020B0604030504040204" pitchFamily="34" charset="0"/>
                <a:cs typeface="Arial Narrow"/>
              </a:rPr>
              <a:t>Endocrinol</a:t>
            </a:r>
            <a:r>
              <a:rPr lang="nb-NO" sz="700" i="1" dirty="0">
                <a:latin typeface="Arial Narrow"/>
                <a:ea typeface="Tahoma" panose="020B0604030504040204" pitchFamily="34" charset="0"/>
                <a:cs typeface="Arial Narrow"/>
              </a:rPr>
              <a:t> </a:t>
            </a:r>
            <a:r>
              <a:rPr lang="nb-NO" sz="700" i="1" dirty="0" err="1">
                <a:latin typeface="Arial Narrow"/>
                <a:ea typeface="Tahoma" panose="020B0604030504040204" pitchFamily="34" charset="0"/>
                <a:cs typeface="Arial Narrow"/>
              </a:rPr>
              <a:t>Metab</a:t>
            </a:r>
            <a:r>
              <a:rPr lang="nb-NO" sz="700" dirty="0">
                <a:latin typeface="Arial Narrow"/>
                <a:ea typeface="Tahoma" panose="020B0604030504040204" pitchFamily="34" charset="0"/>
                <a:cs typeface="Arial Narrow"/>
              </a:rPr>
              <a:t>. 2015;26:711-721.</a:t>
            </a:r>
          </a:p>
        </p:txBody>
      </p:sp>
      <p:sp>
        <p:nvSpPr>
          <p:cNvPr id="57" name="Rogner un rectangle avec un coin diagonal 157">
            <a:extLst>
              <a:ext uri="{FF2B5EF4-FFF2-40B4-BE49-F238E27FC236}">
                <a16:creationId xmlns:a16="http://schemas.microsoft.com/office/drawing/2014/main" id="{06AEAF06-7B30-794F-80E8-FAAF8B5F45A4}"/>
              </a:ext>
            </a:extLst>
          </p:cNvPr>
          <p:cNvSpPr/>
          <p:nvPr/>
        </p:nvSpPr>
        <p:spPr>
          <a:xfrm flipV="1">
            <a:off x="6117042" y="3334584"/>
            <a:ext cx="4032481" cy="2151815"/>
          </a:xfrm>
          <a:prstGeom prst="snip2DiagRect">
            <a:avLst>
              <a:gd name="adj1" fmla="val 0"/>
              <a:gd name="adj2" fmla="val 11334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8" name="Rogner un rectangle avec un coin diagonal 158">
            <a:extLst>
              <a:ext uri="{FF2B5EF4-FFF2-40B4-BE49-F238E27FC236}">
                <a16:creationId xmlns:a16="http://schemas.microsoft.com/office/drawing/2014/main" id="{FEE4D950-891E-F545-A9F2-9156B76370D0}"/>
              </a:ext>
            </a:extLst>
          </p:cNvPr>
          <p:cNvSpPr/>
          <p:nvPr/>
        </p:nvSpPr>
        <p:spPr>
          <a:xfrm>
            <a:off x="6117042" y="1509598"/>
            <a:ext cx="4032481" cy="1789106"/>
          </a:xfrm>
          <a:prstGeom prst="snip2DiagRect">
            <a:avLst>
              <a:gd name="adj1" fmla="val 0"/>
              <a:gd name="adj2" fmla="val 11334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9" name="Rogner un rectangle avec un coin diagonal 150">
            <a:extLst>
              <a:ext uri="{FF2B5EF4-FFF2-40B4-BE49-F238E27FC236}">
                <a16:creationId xmlns:a16="http://schemas.microsoft.com/office/drawing/2014/main" id="{1046975D-04FD-1141-8362-EDBD1DD34005}"/>
              </a:ext>
            </a:extLst>
          </p:cNvPr>
          <p:cNvSpPr/>
          <p:nvPr/>
        </p:nvSpPr>
        <p:spPr>
          <a:xfrm flipH="1" flipV="1">
            <a:off x="2048572" y="3334584"/>
            <a:ext cx="4032030" cy="2151815"/>
          </a:xfrm>
          <a:prstGeom prst="snip2DiagRect">
            <a:avLst>
              <a:gd name="adj1" fmla="val 0"/>
              <a:gd name="adj2" fmla="val 11334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60" name="Connecteur droit 151">
            <a:extLst>
              <a:ext uri="{FF2B5EF4-FFF2-40B4-BE49-F238E27FC236}">
                <a16:creationId xmlns:a16="http://schemas.microsoft.com/office/drawing/2014/main" id="{298515C3-95B9-0B4E-9080-A565A3607D3E}"/>
              </a:ext>
            </a:extLst>
          </p:cNvPr>
          <p:cNvCxnSpPr/>
          <p:nvPr/>
        </p:nvCxnSpPr>
        <p:spPr>
          <a:xfrm>
            <a:off x="2885052" y="3472854"/>
            <a:ext cx="0" cy="1871216"/>
          </a:xfrm>
          <a:prstGeom prst="line">
            <a:avLst/>
          </a:prstGeom>
          <a:ln w="28575" cmpd="sng"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1" name="Rogner un rectangle avec un coin diagonal 148">
            <a:extLst>
              <a:ext uri="{FF2B5EF4-FFF2-40B4-BE49-F238E27FC236}">
                <a16:creationId xmlns:a16="http://schemas.microsoft.com/office/drawing/2014/main" id="{69E4CEC8-EFE8-8245-86FB-16D41C7B5F06}"/>
              </a:ext>
            </a:extLst>
          </p:cNvPr>
          <p:cNvSpPr/>
          <p:nvPr/>
        </p:nvSpPr>
        <p:spPr>
          <a:xfrm flipH="1">
            <a:off x="2048572" y="1509598"/>
            <a:ext cx="4032030" cy="1789106"/>
          </a:xfrm>
          <a:prstGeom prst="snip2DiagRect">
            <a:avLst>
              <a:gd name="adj1" fmla="val 0"/>
              <a:gd name="adj2" fmla="val 11334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62" name="Connecteur droit 149">
            <a:extLst>
              <a:ext uri="{FF2B5EF4-FFF2-40B4-BE49-F238E27FC236}">
                <a16:creationId xmlns:a16="http://schemas.microsoft.com/office/drawing/2014/main" id="{30D2C349-8744-894E-9623-9899D5AF1F4A}"/>
              </a:ext>
            </a:extLst>
          </p:cNvPr>
          <p:cNvCxnSpPr/>
          <p:nvPr/>
        </p:nvCxnSpPr>
        <p:spPr>
          <a:xfrm>
            <a:off x="2885052" y="1647868"/>
            <a:ext cx="0" cy="1522871"/>
          </a:xfrm>
          <a:prstGeom prst="line">
            <a:avLst/>
          </a:prstGeom>
          <a:ln w="28575" cmpd="sng"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3" name="Oval 19">
            <a:extLst>
              <a:ext uri="{FF2B5EF4-FFF2-40B4-BE49-F238E27FC236}">
                <a16:creationId xmlns:a16="http://schemas.microsoft.com/office/drawing/2014/main" id="{A2652884-E98E-814B-BED8-014CB60D2A88}"/>
              </a:ext>
            </a:extLst>
          </p:cNvPr>
          <p:cNvSpPr/>
          <p:nvPr/>
        </p:nvSpPr>
        <p:spPr>
          <a:xfrm>
            <a:off x="5000502" y="2208230"/>
            <a:ext cx="2142270" cy="2186646"/>
          </a:xfrm>
          <a:prstGeom prst="ellipse">
            <a:avLst/>
          </a:prstGeom>
          <a:solidFill>
            <a:sysClr val="window" lastClr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514196">
              <a:defRPr/>
            </a:pPr>
            <a:endParaRPr lang="en-US" sz="1012" kern="0" dirty="0">
              <a:solidFill>
                <a:prstClr val="white"/>
              </a:solidFill>
              <a:latin typeface="Tahoma" panose="020B0604030504040204" pitchFamily="34" charset="0"/>
            </a:endParaRPr>
          </a:p>
        </p:txBody>
      </p:sp>
      <p:grpSp>
        <p:nvGrpSpPr>
          <p:cNvPr id="64" name="Group 25">
            <a:extLst>
              <a:ext uri="{FF2B5EF4-FFF2-40B4-BE49-F238E27FC236}">
                <a16:creationId xmlns:a16="http://schemas.microsoft.com/office/drawing/2014/main" id="{AF60F82D-5D41-4B45-A080-633E4FCC009D}"/>
              </a:ext>
            </a:extLst>
          </p:cNvPr>
          <p:cNvGrpSpPr/>
          <p:nvPr/>
        </p:nvGrpSpPr>
        <p:grpSpPr>
          <a:xfrm>
            <a:off x="4638322" y="1866312"/>
            <a:ext cx="2921000" cy="2900975"/>
            <a:chOff x="4263515" y="1825562"/>
            <a:chExt cx="3664818" cy="3664818"/>
          </a:xfrm>
        </p:grpSpPr>
        <p:sp>
          <p:nvSpPr>
            <p:cNvPr id="65" name="Freeform 26">
              <a:extLst>
                <a:ext uri="{FF2B5EF4-FFF2-40B4-BE49-F238E27FC236}">
                  <a16:creationId xmlns:a16="http://schemas.microsoft.com/office/drawing/2014/main" id="{D5BA89BC-988A-0E4E-840D-20AA10C127C3}"/>
                </a:ext>
              </a:extLst>
            </p:cNvPr>
            <p:cNvSpPr/>
            <p:nvPr/>
          </p:nvSpPr>
          <p:spPr>
            <a:xfrm>
              <a:off x="6118783" y="1825562"/>
              <a:ext cx="1809550" cy="1809549"/>
            </a:xfrm>
            <a:custGeom>
              <a:avLst/>
              <a:gdLst>
                <a:gd name="connsiteX0" fmla="*/ 0 w 1809550"/>
                <a:gd name="connsiteY0" fmla="*/ 0 h 1809549"/>
                <a:gd name="connsiteX1" fmla="*/ 164612 w 1809550"/>
                <a:gd name="connsiteY1" fmla="*/ 8312 h 1809549"/>
                <a:gd name="connsiteX2" fmla="*/ 1801238 w 1809550"/>
                <a:gd name="connsiteY2" fmla="*/ 1644938 h 1809549"/>
                <a:gd name="connsiteX3" fmla="*/ 1809550 w 1809550"/>
                <a:gd name="connsiteY3" fmla="*/ 1809549 h 1809549"/>
                <a:gd name="connsiteX4" fmla="*/ 1318795 w 1809550"/>
                <a:gd name="connsiteY4" fmla="*/ 1809549 h 1809549"/>
                <a:gd name="connsiteX5" fmla="*/ 1293795 w 1809550"/>
                <a:gd name="connsiteY5" fmla="*/ 1561554 h 1809549"/>
                <a:gd name="connsiteX6" fmla="*/ 97579 w 1809550"/>
                <a:gd name="connsiteY6" fmla="*/ 493772 h 1809549"/>
                <a:gd name="connsiteX7" fmla="*/ 0 w 1809550"/>
                <a:gd name="connsiteY7" fmla="*/ 489460 h 1809549"/>
                <a:gd name="connsiteX8" fmla="*/ 0 w 1809550"/>
                <a:gd name="connsiteY8" fmla="*/ 0 h 180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550" h="1809549">
                  <a:moveTo>
                    <a:pt x="0" y="0"/>
                  </a:moveTo>
                  <a:lnTo>
                    <a:pt x="164612" y="8312"/>
                  </a:lnTo>
                  <a:cubicBezTo>
                    <a:pt x="1027559" y="95949"/>
                    <a:pt x="1713601" y="781992"/>
                    <a:pt x="1801238" y="1644938"/>
                  </a:cubicBezTo>
                  <a:lnTo>
                    <a:pt x="1809550" y="1809549"/>
                  </a:lnTo>
                  <a:lnTo>
                    <a:pt x="1318795" y="1809549"/>
                  </a:lnTo>
                  <a:lnTo>
                    <a:pt x="1293795" y="1561554"/>
                  </a:lnTo>
                  <a:cubicBezTo>
                    <a:pt x="1176308" y="987410"/>
                    <a:pt x="692713" y="546627"/>
                    <a:pt x="97579" y="493772"/>
                  </a:cubicBezTo>
                  <a:lnTo>
                    <a:pt x="0" y="4894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4620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514196">
                <a:defRPr/>
              </a:pPr>
              <a:endParaRPr lang="en-US" sz="1012" kern="0" dirty="0">
                <a:solidFill>
                  <a:prstClr val="white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66" name="Freeform 27">
              <a:extLst>
                <a:ext uri="{FF2B5EF4-FFF2-40B4-BE49-F238E27FC236}">
                  <a16:creationId xmlns:a16="http://schemas.microsoft.com/office/drawing/2014/main" id="{F6DF588D-27B5-7B4F-BEDC-59EDF2DF1AF5}"/>
                </a:ext>
              </a:extLst>
            </p:cNvPr>
            <p:cNvSpPr/>
            <p:nvPr/>
          </p:nvSpPr>
          <p:spPr>
            <a:xfrm>
              <a:off x="4263515" y="1825562"/>
              <a:ext cx="1809549" cy="1809549"/>
            </a:xfrm>
            <a:custGeom>
              <a:avLst/>
              <a:gdLst>
                <a:gd name="connsiteX0" fmla="*/ 1809549 w 1809549"/>
                <a:gd name="connsiteY0" fmla="*/ 0 h 1809549"/>
                <a:gd name="connsiteX1" fmla="*/ 1809549 w 1809549"/>
                <a:gd name="connsiteY1" fmla="*/ 489460 h 1809549"/>
                <a:gd name="connsiteX2" fmla="*/ 1711969 w 1809549"/>
                <a:gd name="connsiteY2" fmla="*/ 493772 h 1809549"/>
                <a:gd name="connsiteX3" fmla="*/ 515754 w 1809549"/>
                <a:gd name="connsiteY3" fmla="*/ 1561554 h 1809549"/>
                <a:gd name="connsiteX4" fmla="*/ 490754 w 1809549"/>
                <a:gd name="connsiteY4" fmla="*/ 1809549 h 1809549"/>
                <a:gd name="connsiteX5" fmla="*/ 0 w 1809549"/>
                <a:gd name="connsiteY5" fmla="*/ 1809549 h 1809549"/>
                <a:gd name="connsiteX6" fmla="*/ 8312 w 1809549"/>
                <a:gd name="connsiteY6" fmla="*/ 1644938 h 1809549"/>
                <a:gd name="connsiteX7" fmla="*/ 1644938 w 1809549"/>
                <a:gd name="connsiteY7" fmla="*/ 8312 h 1809549"/>
                <a:gd name="connsiteX8" fmla="*/ 1809549 w 1809549"/>
                <a:gd name="connsiteY8" fmla="*/ 0 h 180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549" h="1809549">
                  <a:moveTo>
                    <a:pt x="1809549" y="0"/>
                  </a:moveTo>
                  <a:lnTo>
                    <a:pt x="1809549" y="489460"/>
                  </a:lnTo>
                  <a:lnTo>
                    <a:pt x="1711969" y="493772"/>
                  </a:lnTo>
                  <a:cubicBezTo>
                    <a:pt x="1116835" y="546627"/>
                    <a:pt x="633241" y="987410"/>
                    <a:pt x="515754" y="1561554"/>
                  </a:cubicBezTo>
                  <a:lnTo>
                    <a:pt x="490754" y="1809549"/>
                  </a:lnTo>
                  <a:lnTo>
                    <a:pt x="0" y="1809549"/>
                  </a:lnTo>
                  <a:lnTo>
                    <a:pt x="8312" y="1644938"/>
                  </a:lnTo>
                  <a:cubicBezTo>
                    <a:pt x="95949" y="781992"/>
                    <a:pt x="781991" y="95949"/>
                    <a:pt x="1644938" y="8312"/>
                  </a:cubicBezTo>
                  <a:lnTo>
                    <a:pt x="1809549" y="0"/>
                  </a:lnTo>
                  <a:close/>
                </a:path>
              </a:pathLst>
            </a:custGeom>
            <a:solidFill>
              <a:schemeClr val="accent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514196">
                <a:defRPr/>
              </a:pPr>
              <a:endParaRPr lang="en-US" sz="1012" kern="0" dirty="0">
                <a:solidFill>
                  <a:prstClr val="white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67" name="Freeform 28">
              <a:extLst>
                <a:ext uri="{FF2B5EF4-FFF2-40B4-BE49-F238E27FC236}">
                  <a16:creationId xmlns:a16="http://schemas.microsoft.com/office/drawing/2014/main" id="{CF9B3C74-3E35-FD42-8E52-6802F8779412}"/>
                </a:ext>
              </a:extLst>
            </p:cNvPr>
            <p:cNvSpPr/>
            <p:nvPr/>
          </p:nvSpPr>
          <p:spPr>
            <a:xfrm>
              <a:off x="4263515" y="3680830"/>
              <a:ext cx="1809549" cy="1809550"/>
            </a:xfrm>
            <a:custGeom>
              <a:avLst/>
              <a:gdLst>
                <a:gd name="connsiteX0" fmla="*/ 0 w 1809549"/>
                <a:gd name="connsiteY0" fmla="*/ 0 h 1809550"/>
                <a:gd name="connsiteX1" fmla="*/ 490754 w 1809549"/>
                <a:gd name="connsiteY1" fmla="*/ 0 h 1809550"/>
                <a:gd name="connsiteX2" fmla="*/ 515754 w 1809549"/>
                <a:gd name="connsiteY2" fmla="*/ 247995 h 1809550"/>
                <a:gd name="connsiteX3" fmla="*/ 1711969 w 1809549"/>
                <a:gd name="connsiteY3" fmla="*/ 1315776 h 1809550"/>
                <a:gd name="connsiteX4" fmla="*/ 1809549 w 1809549"/>
                <a:gd name="connsiteY4" fmla="*/ 1320089 h 1809550"/>
                <a:gd name="connsiteX5" fmla="*/ 1809549 w 1809549"/>
                <a:gd name="connsiteY5" fmla="*/ 1809550 h 1809550"/>
                <a:gd name="connsiteX6" fmla="*/ 1644938 w 1809549"/>
                <a:gd name="connsiteY6" fmla="*/ 1801238 h 1809550"/>
                <a:gd name="connsiteX7" fmla="*/ 8312 w 1809549"/>
                <a:gd name="connsiteY7" fmla="*/ 164612 h 1809550"/>
                <a:gd name="connsiteX8" fmla="*/ 0 w 1809549"/>
                <a:gd name="connsiteY8" fmla="*/ 0 h 18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549" h="1809550">
                  <a:moveTo>
                    <a:pt x="0" y="0"/>
                  </a:moveTo>
                  <a:lnTo>
                    <a:pt x="490754" y="0"/>
                  </a:lnTo>
                  <a:lnTo>
                    <a:pt x="515754" y="247995"/>
                  </a:lnTo>
                  <a:cubicBezTo>
                    <a:pt x="633241" y="822138"/>
                    <a:pt x="1116835" y="1262921"/>
                    <a:pt x="1711969" y="1315776"/>
                  </a:cubicBezTo>
                  <a:lnTo>
                    <a:pt x="1809549" y="1320089"/>
                  </a:lnTo>
                  <a:lnTo>
                    <a:pt x="1809549" y="1809550"/>
                  </a:lnTo>
                  <a:lnTo>
                    <a:pt x="1644938" y="1801238"/>
                  </a:lnTo>
                  <a:cubicBezTo>
                    <a:pt x="781991" y="1713601"/>
                    <a:pt x="95949" y="1027559"/>
                    <a:pt x="8312" y="1646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514196">
                <a:defRPr/>
              </a:pPr>
              <a:endParaRPr lang="en-US" sz="1012" kern="0" dirty="0">
                <a:solidFill>
                  <a:prstClr val="white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68" name="Freeform 29">
              <a:extLst>
                <a:ext uri="{FF2B5EF4-FFF2-40B4-BE49-F238E27FC236}">
                  <a16:creationId xmlns:a16="http://schemas.microsoft.com/office/drawing/2014/main" id="{F3997ABC-A3E9-BC42-A6DD-485EA3443A5F}"/>
                </a:ext>
              </a:extLst>
            </p:cNvPr>
            <p:cNvSpPr/>
            <p:nvPr/>
          </p:nvSpPr>
          <p:spPr>
            <a:xfrm>
              <a:off x="6118783" y="3680830"/>
              <a:ext cx="1809550" cy="1809550"/>
            </a:xfrm>
            <a:custGeom>
              <a:avLst/>
              <a:gdLst>
                <a:gd name="connsiteX0" fmla="*/ 1318795 w 1809550"/>
                <a:gd name="connsiteY0" fmla="*/ 0 h 1809550"/>
                <a:gd name="connsiteX1" fmla="*/ 1809550 w 1809550"/>
                <a:gd name="connsiteY1" fmla="*/ 0 h 1809550"/>
                <a:gd name="connsiteX2" fmla="*/ 1801238 w 1809550"/>
                <a:gd name="connsiteY2" fmla="*/ 164612 h 1809550"/>
                <a:gd name="connsiteX3" fmla="*/ 164612 w 1809550"/>
                <a:gd name="connsiteY3" fmla="*/ 1801238 h 1809550"/>
                <a:gd name="connsiteX4" fmla="*/ 0 w 1809550"/>
                <a:gd name="connsiteY4" fmla="*/ 1809550 h 1809550"/>
                <a:gd name="connsiteX5" fmla="*/ 0 w 1809550"/>
                <a:gd name="connsiteY5" fmla="*/ 1320089 h 1809550"/>
                <a:gd name="connsiteX6" fmla="*/ 97579 w 1809550"/>
                <a:gd name="connsiteY6" fmla="*/ 1315776 h 1809550"/>
                <a:gd name="connsiteX7" fmla="*/ 1293795 w 1809550"/>
                <a:gd name="connsiteY7" fmla="*/ 247995 h 1809550"/>
                <a:gd name="connsiteX8" fmla="*/ 1318795 w 1809550"/>
                <a:gd name="connsiteY8" fmla="*/ 0 h 18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550" h="1809550">
                  <a:moveTo>
                    <a:pt x="1318795" y="0"/>
                  </a:moveTo>
                  <a:lnTo>
                    <a:pt x="1809550" y="0"/>
                  </a:lnTo>
                  <a:lnTo>
                    <a:pt x="1801238" y="164612"/>
                  </a:lnTo>
                  <a:cubicBezTo>
                    <a:pt x="1713601" y="1027559"/>
                    <a:pt x="1027559" y="1713601"/>
                    <a:pt x="164612" y="1801238"/>
                  </a:cubicBezTo>
                  <a:lnTo>
                    <a:pt x="0" y="1809550"/>
                  </a:lnTo>
                  <a:lnTo>
                    <a:pt x="0" y="1320089"/>
                  </a:lnTo>
                  <a:lnTo>
                    <a:pt x="97579" y="1315776"/>
                  </a:lnTo>
                  <a:cubicBezTo>
                    <a:pt x="692713" y="1262921"/>
                    <a:pt x="1176308" y="822138"/>
                    <a:pt x="1293795" y="247995"/>
                  </a:cubicBezTo>
                  <a:lnTo>
                    <a:pt x="1318795" y="0"/>
                  </a:lnTo>
                  <a:close/>
                </a:path>
              </a:pathLst>
            </a:cu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514196">
                <a:defRPr/>
              </a:pPr>
              <a:endParaRPr lang="en-US" sz="1012" kern="0" dirty="0">
                <a:solidFill>
                  <a:prstClr val="white"/>
                </a:solidFill>
                <a:latin typeface="Tahoma" panose="020B0604030504040204" pitchFamily="34" charset="0"/>
              </a:endParaRPr>
            </a:p>
          </p:txBody>
        </p:sp>
      </p:grpSp>
      <p:grpSp>
        <p:nvGrpSpPr>
          <p:cNvPr id="69" name="Group 31">
            <a:extLst>
              <a:ext uri="{FF2B5EF4-FFF2-40B4-BE49-F238E27FC236}">
                <a16:creationId xmlns:a16="http://schemas.microsoft.com/office/drawing/2014/main" id="{330F1696-2466-2E4F-8A04-46AA634B1681}"/>
              </a:ext>
            </a:extLst>
          </p:cNvPr>
          <p:cNvGrpSpPr/>
          <p:nvPr/>
        </p:nvGrpSpPr>
        <p:grpSpPr>
          <a:xfrm>
            <a:off x="5727017" y="2715036"/>
            <a:ext cx="689273" cy="1162724"/>
            <a:chOff x="5651600" y="2917018"/>
            <a:chExt cx="888800" cy="1468877"/>
          </a:xfrm>
          <a:solidFill>
            <a:schemeClr val="accent5">
              <a:lumMod val="75000"/>
            </a:schemeClr>
          </a:solidFill>
        </p:grpSpPr>
        <p:sp>
          <p:nvSpPr>
            <p:cNvPr id="70" name="Oval 32">
              <a:extLst>
                <a:ext uri="{FF2B5EF4-FFF2-40B4-BE49-F238E27FC236}">
                  <a16:creationId xmlns:a16="http://schemas.microsoft.com/office/drawing/2014/main" id="{DFB67410-EE6E-D048-BC36-4F2974EFC3B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91306" y="2917018"/>
              <a:ext cx="409388" cy="383973"/>
            </a:xfrm>
            <a:prstGeom prst="ellipse">
              <a:avLst/>
            </a:prstGeom>
            <a:grpFill/>
            <a:ln w="635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514196">
                <a:defRPr/>
              </a:pPr>
              <a:endParaRPr lang="en-US" sz="1012" kern="0" dirty="0">
                <a:solidFill>
                  <a:prstClr val="white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71" name="Freeform 33">
              <a:extLst>
                <a:ext uri="{FF2B5EF4-FFF2-40B4-BE49-F238E27FC236}">
                  <a16:creationId xmlns:a16="http://schemas.microsoft.com/office/drawing/2014/main" id="{0BDD8683-CE4B-AA47-BBC4-99F716F77EA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51600" y="3323423"/>
              <a:ext cx="888800" cy="463409"/>
            </a:xfrm>
            <a:custGeom>
              <a:avLst/>
              <a:gdLst>
                <a:gd name="connsiteX0" fmla="*/ 358886 w 1106424"/>
                <a:gd name="connsiteY0" fmla="*/ 0 h 805609"/>
                <a:gd name="connsiteX1" fmla="*/ 415125 w 1106424"/>
                <a:gd name="connsiteY1" fmla="*/ 30492 h 805609"/>
                <a:gd name="connsiteX2" fmla="*/ 553213 w 1106424"/>
                <a:gd name="connsiteY2" fmla="*/ 58339 h 805609"/>
                <a:gd name="connsiteX3" fmla="*/ 691301 w 1106424"/>
                <a:gd name="connsiteY3" fmla="*/ 30492 h 805609"/>
                <a:gd name="connsiteX4" fmla="*/ 747539 w 1106424"/>
                <a:gd name="connsiteY4" fmla="*/ 1 h 805609"/>
                <a:gd name="connsiteX5" fmla="*/ 768547 w 1106424"/>
                <a:gd name="connsiteY5" fmla="*/ 7904 h 805609"/>
                <a:gd name="connsiteX6" fmla="*/ 1106424 w 1106424"/>
                <a:gd name="connsiteY6" fmla="*/ 625658 h 805609"/>
                <a:gd name="connsiteX7" fmla="*/ 1106424 w 1106424"/>
                <a:gd name="connsiteY7" fmla="*/ 654322 h 805609"/>
                <a:gd name="connsiteX8" fmla="*/ 553212 w 1106424"/>
                <a:gd name="connsiteY8" fmla="*/ 805609 h 805609"/>
                <a:gd name="connsiteX9" fmla="*/ 0 w 1106424"/>
                <a:gd name="connsiteY9" fmla="*/ 654322 h 805609"/>
                <a:gd name="connsiteX10" fmla="*/ 0 w 1106424"/>
                <a:gd name="connsiteY10" fmla="*/ 625658 h 805609"/>
                <a:gd name="connsiteX11" fmla="*/ 337877 w 1106424"/>
                <a:gd name="connsiteY11" fmla="*/ 7904 h 80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6424" h="805609">
                  <a:moveTo>
                    <a:pt x="358886" y="0"/>
                  </a:moveTo>
                  <a:lnTo>
                    <a:pt x="415125" y="30492"/>
                  </a:lnTo>
                  <a:cubicBezTo>
                    <a:pt x="457568" y="48423"/>
                    <a:pt x="504231" y="58339"/>
                    <a:pt x="553213" y="58339"/>
                  </a:cubicBezTo>
                  <a:cubicBezTo>
                    <a:pt x="602195" y="58339"/>
                    <a:pt x="648858" y="48423"/>
                    <a:pt x="691301" y="30492"/>
                  </a:cubicBezTo>
                  <a:lnTo>
                    <a:pt x="747539" y="1"/>
                  </a:lnTo>
                  <a:lnTo>
                    <a:pt x="768547" y="7904"/>
                  </a:lnTo>
                  <a:cubicBezTo>
                    <a:pt x="967103" y="109682"/>
                    <a:pt x="1106424" y="347953"/>
                    <a:pt x="1106424" y="625658"/>
                  </a:cubicBezTo>
                  <a:lnTo>
                    <a:pt x="1106424" y="654322"/>
                  </a:lnTo>
                  <a:cubicBezTo>
                    <a:pt x="1106424" y="737876"/>
                    <a:pt x="858743" y="805609"/>
                    <a:pt x="553212" y="805609"/>
                  </a:cubicBezTo>
                  <a:cubicBezTo>
                    <a:pt x="247681" y="805609"/>
                    <a:pt x="0" y="737876"/>
                    <a:pt x="0" y="654322"/>
                  </a:cubicBezTo>
                  <a:lnTo>
                    <a:pt x="0" y="625658"/>
                  </a:lnTo>
                  <a:cubicBezTo>
                    <a:pt x="0" y="347953"/>
                    <a:pt x="139321" y="109682"/>
                    <a:pt x="337877" y="7904"/>
                  </a:cubicBezTo>
                  <a:close/>
                </a:path>
              </a:pathLst>
            </a:custGeom>
            <a:grpFill/>
            <a:ln w="635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514196">
                <a:defRPr/>
              </a:pPr>
              <a:endParaRPr lang="en-US" sz="1012" kern="0" dirty="0">
                <a:solidFill>
                  <a:prstClr val="white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72" name="Oval 35">
              <a:extLst>
                <a:ext uri="{FF2B5EF4-FFF2-40B4-BE49-F238E27FC236}">
                  <a16:creationId xmlns:a16="http://schemas.microsoft.com/office/drawing/2014/main" id="{A559CA94-23D4-8640-83E2-593DEF7FF8D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752869" y="3406552"/>
              <a:ext cx="686260" cy="979343"/>
            </a:xfrm>
            <a:prstGeom prst="ellipse">
              <a:avLst/>
            </a:prstGeom>
            <a:grpFill/>
            <a:ln w="635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514196">
                <a:defRPr/>
              </a:pPr>
              <a:endParaRPr lang="en-US" sz="1012" kern="0" dirty="0">
                <a:solidFill>
                  <a:prstClr val="white"/>
                </a:solidFill>
                <a:latin typeface="Tahoma" panose="020B0604030504040204" pitchFamily="34" charset="0"/>
              </a:endParaRPr>
            </a:p>
          </p:txBody>
        </p:sp>
      </p:grpSp>
      <p:sp>
        <p:nvSpPr>
          <p:cNvPr id="73" name="TextBox 37">
            <a:extLst>
              <a:ext uri="{FF2B5EF4-FFF2-40B4-BE49-F238E27FC236}">
                <a16:creationId xmlns:a16="http://schemas.microsoft.com/office/drawing/2014/main" id="{99A3E8CF-04B0-BC4D-A44B-E91BD7EC68C2}"/>
              </a:ext>
            </a:extLst>
          </p:cNvPr>
          <p:cNvSpPr txBox="1"/>
          <p:nvPr/>
        </p:nvSpPr>
        <p:spPr>
          <a:xfrm rot="18900000">
            <a:off x="4830704" y="2093298"/>
            <a:ext cx="2561049" cy="252128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3573420"/>
              </a:avLst>
            </a:prstTxWarp>
            <a:noAutofit/>
          </a:bodyPr>
          <a:lstStyle/>
          <a:p>
            <a:pPr algn="ctr" defTabSz="514196"/>
            <a:r>
              <a:rPr lang="en-US" b="1" dirty="0">
                <a:solidFill>
                  <a:prstClr val="white"/>
                </a:solidFill>
                <a:latin typeface="Arial Narrow"/>
                <a:cs typeface="Arial Narrow"/>
              </a:rPr>
              <a:t>Physiological</a:t>
            </a:r>
            <a:r>
              <a:rPr lang="en-US" b="1" baseline="30000" dirty="0">
                <a:solidFill>
                  <a:prstClr val="white"/>
                </a:solidFill>
                <a:latin typeface="Arial Narrow"/>
                <a:cs typeface="Arial Narrow"/>
              </a:rPr>
              <a:t>1-3</a:t>
            </a:r>
            <a:endParaRPr lang="en-US" b="1" dirty="0">
              <a:solidFill>
                <a:prstClr val="white"/>
              </a:solidFill>
              <a:latin typeface="Arial Narrow"/>
              <a:cs typeface="Arial Narrow"/>
            </a:endParaRPr>
          </a:p>
        </p:txBody>
      </p:sp>
      <p:sp>
        <p:nvSpPr>
          <p:cNvPr id="74" name="TextBox 38">
            <a:extLst>
              <a:ext uri="{FF2B5EF4-FFF2-40B4-BE49-F238E27FC236}">
                <a16:creationId xmlns:a16="http://schemas.microsoft.com/office/drawing/2014/main" id="{D6791F06-B8CE-954B-A452-C90775D0A2E7}"/>
              </a:ext>
            </a:extLst>
          </p:cNvPr>
          <p:cNvSpPr txBox="1"/>
          <p:nvPr/>
        </p:nvSpPr>
        <p:spPr>
          <a:xfrm rot="2639302">
            <a:off x="4834995" y="2084809"/>
            <a:ext cx="2495627" cy="2587383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3573265"/>
              </a:avLst>
            </a:prstTxWarp>
            <a:noAutofit/>
          </a:bodyPr>
          <a:lstStyle/>
          <a:p>
            <a:pPr algn="ctr" defTabSz="514196"/>
            <a:r>
              <a:rPr lang="en-US" b="1" dirty="0">
                <a:solidFill>
                  <a:prstClr val="white"/>
                </a:solidFill>
                <a:latin typeface="Arial Narrow"/>
                <a:cs typeface="Arial Narrow"/>
              </a:rPr>
              <a:t>Behavioral</a:t>
            </a:r>
            <a:r>
              <a:rPr lang="en-US" b="1" baseline="30000" dirty="0">
                <a:solidFill>
                  <a:prstClr val="white"/>
                </a:solidFill>
                <a:latin typeface="Arial Narrow"/>
                <a:cs typeface="Arial Narrow"/>
              </a:rPr>
              <a:t>3</a:t>
            </a:r>
            <a:endParaRPr lang="en-US" b="1" dirty="0">
              <a:solidFill>
                <a:prstClr val="white"/>
              </a:solidFill>
              <a:latin typeface="Arial Narrow"/>
              <a:cs typeface="Arial Narrow"/>
            </a:endParaRPr>
          </a:p>
        </p:txBody>
      </p:sp>
      <p:sp>
        <p:nvSpPr>
          <p:cNvPr id="75" name="TextBox 39">
            <a:extLst>
              <a:ext uri="{FF2B5EF4-FFF2-40B4-BE49-F238E27FC236}">
                <a16:creationId xmlns:a16="http://schemas.microsoft.com/office/drawing/2014/main" id="{D5664144-D436-DB4E-8856-97C03B0D46D3}"/>
              </a:ext>
            </a:extLst>
          </p:cNvPr>
          <p:cNvSpPr txBox="1"/>
          <p:nvPr/>
        </p:nvSpPr>
        <p:spPr>
          <a:xfrm rot="18900000">
            <a:off x="4842114" y="2069682"/>
            <a:ext cx="2561049" cy="2521288"/>
          </a:xfrm>
          <a:prstGeom prst="rect">
            <a:avLst/>
          </a:prstGeom>
          <a:noFill/>
        </p:spPr>
        <p:txBody>
          <a:bodyPr wrap="square" rtlCol="0">
            <a:prstTxWarp prst="textArchDown">
              <a:avLst>
                <a:gd name="adj" fmla="val 3403146"/>
              </a:avLst>
            </a:prstTxWarp>
            <a:noAutofit/>
          </a:bodyPr>
          <a:lstStyle/>
          <a:p>
            <a:pPr algn="ctr" defTabSz="514196"/>
            <a:r>
              <a:rPr lang="en-US" b="1" dirty="0">
                <a:solidFill>
                  <a:prstClr val="white"/>
                </a:solidFill>
                <a:latin typeface="Arial Narrow"/>
                <a:cs typeface="Arial Narrow"/>
              </a:rPr>
              <a:t>Environmental</a:t>
            </a:r>
            <a:r>
              <a:rPr lang="en-US" b="1" baseline="30000" dirty="0">
                <a:solidFill>
                  <a:prstClr val="white"/>
                </a:solidFill>
                <a:latin typeface="Arial Narrow"/>
                <a:cs typeface="Arial Narrow"/>
              </a:rPr>
              <a:t>5,6</a:t>
            </a:r>
            <a:endParaRPr lang="en-US" b="1" dirty="0">
              <a:solidFill>
                <a:prstClr val="white"/>
              </a:solidFill>
              <a:latin typeface="Arial Narrow"/>
              <a:cs typeface="Arial Narrow"/>
            </a:endParaRPr>
          </a:p>
        </p:txBody>
      </p:sp>
      <p:sp>
        <p:nvSpPr>
          <p:cNvPr id="76" name="TextBox 40">
            <a:extLst>
              <a:ext uri="{FF2B5EF4-FFF2-40B4-BE49-F238E27FC236}">
                <a16:creationId xmlns:a16="http://schemas.microsoft.com/office/drawing/2014/main" id="{4EC27E06-36E1-FD49-A5BD-80C7D5C8489C}"/>
              </a:ext>
            </a:extLst>
          </p:cNvPr>
          <p:cNvSpPr txBox="1"/>
          <p:nvPr/>
        </p:nvSpPr>
        <p:spPr>
          <a:xfrm rot="2700000">
            <a:off x="4855372" y="2013022"/>
            <a:ext cx="2495623" cy="2587385"/>
          </a:xfrm>
          <a:prstGeom prst="rect">
            <a:avLst/>
          </a:prstGeom>
          <a:noFill/>
        </p:spPr>
        <p:txBody>
          <a:bodyPr wrap="square" rtlCol="0">
            <a:prstTxWarp prst="textArchDown">
              <a:avLst>
                <a:gd name="adj" fmla="val 3618111"/>
              </a:avLst>
            </a:prstTxWarp>
            <a:noAutofit/>
          </a:bodyPr>
          <a:lstStyle/>
          <a:p>
            <a:pPr algn="ctr" defTabSz="514196"/>
            <a:r>
              <a:rPr lang="en-US" b="1" dirty="0">
                <a:solidFill>
                  <a:prstClr val="white"/>
                </a:solidFill>
                <a:latin typeface="Arial Narrow"/>
                <a:cs typeface="Arial Narrow"/>
              </a:rPr>
              <a:t>Genetic</a:t>
            </a:r>
            <a:r>
              <a:rPr lang="en-US" b="1" baseline="30000" dirty="0">
                <a:solidFill>
                  <a:prstClr val="white"/>
                </a:solidFill>
                <a:latin typeface="Arial Narrow"/>
                <a:cs typeface="Arial Narrow"/>
              </a:rPr>
              <a:t>4</a:t>
            </a:r>
            <a:endParaRPr lang="en-US" b="1" dirty="0">
              <a:solidFill>
                <a:prstClr val="white"/>
              </a:solidFill>
              <a:latin typeface="Arial Narrow"/>
              <a:cs typeface="Arial Narrow"/>
            </a:endParaRPr>
          </a:p>
        </p:txBody>
      </p:sp>
      <p:grpSp>
        <p:nvGrpSpPr>
          <p:cNvPr id="77" name="Group 41">
            <a:extLst>
              <a:ext uri="{FF2B5EF4-FFF2-40B4-BE49-F238E27FC236}">
                <a16:creationId xmlns:a16="http://schemas.microsoft.com/office/drawing/2014/main" id="{881854D4-2F78-9143-89D8-1FC57C174517}"/>
              </a:ext>
            </a:extLst>
          </p:cNvPr>
          <p:cNvGrpSpPr/>
          <p:nvPr/>
        </p:nvGrpSpPr>
        <p:grpSpPr>
          <a:xfrm>
            <a:off x="9453219" y="4109126"/>
            <a:ext cx="584526" cy="571500"/>
            <a:chOff x="7444518" y="4945661"/>
            <a:chExt cx="673789" cy="721977"/>
          </a:xfrm>
        </p:grpSpPr>
        <p:sp>
          <p:nvSpPr>
            <p:cNvPr id="78" name="Oval 42">
              <a:extLst>
                <a:ext uri="{FF2B5EF4-FFF2-40B4-BE49-F238E27FC236}">
                  <a16:creationId xmlns:a16="http://schemas.microsoft.com/office/drawing/2014/main" id="{EED24005-0F28-9247-B0ED-F45406F09355}"/>
                </a:ext>
              </a:extLst>
            </p:cNvPr>
            <p:cNvSpPr/>
            <p:nvPr/>
          </p:nvSpPr>
          <p:spPr>
            <a:xfrm>
              <a:off x="7444518" y="4945661"/>
              <a:ext cx="658777" cy="721977"/>
            </a:xfrm>
            <a:prstGeom prst="ellipse">
              <a:avLst/>
            </a:prstGeom>
            <a:solidFill>
              <a:sysClr val="window" lastClr="FFFFFF"/>
            </a:solidFill>
            <a:ln w="28575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514196">
                <a:defRPr/>
              </a:pPr>
              <a:endParaRPr lang="en-US" sz="1012" kern="0" dirty="0">
                <a:solidFill>
                  <a:prstClr val="white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79" name="Freeform 49">
              <a:extLst>
                <a:ext uri="{FF2B5EF4-FFF2-40B4-BE49-F238E27FC236}">
                  <a16:creationId xmlns:a16="http://schemas.microsoft.com/office/drawing/2014/main" id="{B7FC1EC4-F03B-C248-AFCC-7BE096C9F773}"/>
                </a:ext>
              </a:extLst>
            </p:cNvPr>
            <p:cNvSpPr/>
            <p:nvPr/>
          </p:nvSpPr>
          <p:spPr>
            <a:xfrm>
              <a:off x="7492505" y="4960352"/>
              <a:ext cx="625802" cy="686867"/>
            </a:xfrm>
            <a:custGeom>
              <a:avLst/>
              <a:gdLst>
                <a:gd name="connsiteX0" fmla="*/ 642229 w 648486"/>
                <a:gd name="connsiteY0" fmla="*/ 309359 h 711765"/>
                <a:gd name="connsiteX1" fmla="*/ 646750 w 648486"/>
                <a:gd name="connsiteY1" fmla="*/ 348539 h 711765"/>
                <a:gd name="connsiteX2" fmla="*/ 648257 w 648486"/>
                <a:gd name="connsiteY2" fmla="*/ 386211 h 711765"/>
                <a:gd name="connsiteX3" fmla="*/ 642229 w 648486"/>
                <a:gd name="connsiteY3" fmla="*/ 399773 h 711765"/>
                <a:gd name="connsiteX4" fmla="*/ 637708 w 648486"/>
                <a:gd name="connsiteY4" fmla="*/ 416349 h 711765"/>
                <a:gd name="connsiteX5" fmla="*/ 634695 w 648486"/>
                <a:gd name="connsiteY5" fmla="*/ 441966 h 711765"/>
                <a:gd name="connsiteX6" fmla="*/ 624146 w 648486"/>
                <a:gd name="connsiteY6" fmla="*/ 449501 h 711765"/>
                <a:gd name="connsiteX7" fmla="*/ 612091 w 648486"/>
                <a:gd name="connsiteY7" fmla="*/ 438952 h 711765"/>
                <a:gd name="connsiteX8" fmla="*/ 600036 w 648486"/>
                <a:gd name="connsiteY8" fmla="*/ 428404 h 711765"/>
                <a:gd name="connsiteX9" fmla="*/ 592501 w 648486"/>
                <a:gd name="connsiteY9" fmla="*/ 422376 h 711765"/>
                <a:gd name="connsiteX10" fmla="*/ 590995 w 648486"/>
                <a:gd name="connsiteY10" fmla="*/ 399773 h 711765"/>
                <a:gd name="connsiteX11" fmla="*/ 592501 w 648486"/>
                <a:gd name="connsiteY11" fmla="*/ 375663 h 711765"/>
                <a:gd name="connsiteX12" fmla="*/ 601543 w 648486"/>
                <a:gd name="connsiteY12" fmla="*/ 363607 h 711765"/>
                <a:gd name="connsiteX13" fmla="*/ 601543 w 648486"/>
                <a:gd name="connsiteY13" fmla="*/ 351552 h 711765"/>
                <a:gd name="connsiteX14" fmla="*/ 610584 w 648486"/>
                <a:gd name="connsiteY14" fmla="*/ 341004 h 711765"/>
                <a:gd name="connsiteX15" fmla="*/ 618119 w 648486"/>
                <a:gd name="connsiteY15" fmla="*/ 334976 h 711765"/>
                <a:gd name="connsiteX16" fmla="*/ 631681 w 648486"/>
                <a:gd name="connsiteY16" fmla="*/ 322921 h 711765"/>
                <a:gd name="connsiteX17" fmla="*/ 642229 w 648486"/>
                <a:gd name="connsiteY17" fmla="*/ 309359 h 711765"/>
                <a:gd name="connsiteX18" fmla="*/ 624147 w 648486"/>
                <a:gd name="connsiteY18" fmla="*/ 246069 h 711765"/>
                <a:gd name="connsiteX19" fmla="*/ 633188 w 648486"/>
                <a:gd name="connsiteY19" fmla="*/ 267166 h 711765"/>
                <a:gd name="connsiteX20" fmla="*/ 633188 w 648486"/>
                <a:gd name="connsiteY20" fmla="*/ 280728 h 711765"/>
                <a:gd name="connsiteX21" fmla="*/ 625654 w 648486"/>
                <a:gd name="connsiteY21" fmla="*/ 294290 h 711765"/>
                <a:gd name="connsiteX22" fmla="*/ 610585 w 648486"/>
                <a:gd name="connsiteY22" fmla="*/ 286755 h 711765"/>
                <a:gd name="connsiteX23" fmla="*/ 601543 w 648486"/>
                <a:gd name="connsiteY23" fmla="*/ 273193 h 711765"/>
                <a:gd name="connsiteX24" fmla="*/ 610585 w 648486"/>
                <a:gd name="connsiteY24" fmla="*/ 259632 h 711765"/>
                <a:gd name="connsiteX25" fmla="*/ 624147 w 648486"/>
                <a:gd name="connsiteY25" fmla="*/ 246069 h 711765"/>
                <a:gd name="connsiteX26" fmla="*/ 303877 w 648486"/>
                <a:gd name="connsiteY26" fmla="*/ 338 h 711765"/>
                <a:gd name="connsiteX27" fmla="*/ 330300 w 648486"/>
                <a:gd name="connsiteY27" fmla="*/ 4965 h 711765"/>
                <a:gd name="connsiteX28" fmla="*/ 335584 w 648486"/>
                <a:gd name="connsiteY28" fmla="*/ 7057 h 711765"/>
                <a:gd name="connsiteX29" fmla="*/ 335292 w 648486"/>
                <a:gd name="connsiteY29" fmla="*/ 8544 h 711765"/>
                <a:gd name="connsiteX30" fmla="*/ 336864 w 648486"/>
                <a:gd name="connsiteY30" fmla="*/ 11252 h 711765"/>
                <a:gd name="connsiteX31" fmla="*/ 336328 w 648486"/>
                <a:gd name="connsiteY31" fmla="*/ 12782 h 711765"/>
                <a:gd name="connsiteX32" fmla="*/ 325780 w 648486"/>
                <a:gd name="connsiteY32" fmla="*/ 21541 h 711765"/>
                <a:gd name="connsiteX33" fmla="*/ 310711 w 648486"/>
                <a:gd name="connsiteY33" fmla="*/ 26061 h 711765"/>
                <a:gd name="connsiteX34" fmla="*/ 297149 w 648486"/>
                <a:gd name="connsiteY34" fmla="*/ 33596 h 711765"/>
                <a:gd name="connsiteX35" fmla="*/ 321259 w 648486"/>
                <a:gd name="connsiteY35" fmla="*/ 36610 h 711765"/>
                <a:gd name="connsiteX36" fmla="*/ 336328 w 648486"/>
                <a:gd name="connsiteY36" fmla="*/ 33596 h 711765"/>
                <a:gd name="connsiteX37" fmla="*/ 342356 w 648486"/>
                <a:gd name="connsiteY37" fmla="*/ 23048 h 711765"/>
                <a:gd name="connsiteX38" fmla="*/ 340131 w 648486"/>
                <a:gd name="connsiteY38" fmla="*/ 16879 h 711765"/>
                <a:gd name="connsiteX39" fmla="*/ 336864 w 648486"/>
                <a:gd name="connsiteY39" fmla="*/ 11252 h 711765"/>
                <a:gd name="connsiteX40" fmla="*/ 338000 w 648486"/>
                <a:gd name="connsiteY40" fmla="*/ 8014 h 711765"/>
                <a:gd name="connsiteX41" fmla="*/ 335584 w 648486"/>
                <a:gd name="connsiteY41" fmla="*/ 7057 h 711765"/>
                <a:gd name="connsiteX42" fmla="*/ 336246 w 648486"/>
                <a:gd name="connsiteY42" fmla="*/ 3693 h 711765"/>
                <a:gd name="connsiteX43" fmla="*/ 351397 w 648486"/>
                <a:gd name="connsiteY43" fmla="*/ 7979 h 711765"/>
                <a:gd name="connsiteX44" fmla="*/ 542773 w 648486"/>
                <a:gd name="connsiteY44" fmla="*/ 108941 h 711765"/>
                <a:gd name="connsiteX45" fmla="*/ 523184 w 648486"/>
                <a:gd name="connsiteY45" fmla="*/ 114969 h 711765"/>
                <a:gd name="connsiteX46" fmla="*/ 508115 w 648486"/>
                <a:gd name="connsiteY46" fmla="*/ 127024 h 711765"/>
                <a:gd name="connsiteX47" fmla="*/ 496059 w 648486"/>
                <a:gd name="connsiteY47" fmla="*/ 130038 h 711765"/>
                <a:gd name="connsiteX48" fmla="*/ 476470 w 648486"/>
                <a:gd name="connsiteY48" fmla="*/ 133051 h 711765"/>
                <a:gd name="connsiteX49" fmla="*/ 467428 w 648486"/>
                <a:gd name="connsiteY49" fmla="*/ 148120 h 711765"/>
                <a:gd name="connsiteX50" fmla="*/ 456880 w 648486"/>
                <a:gd name="connsiteY50" fmla="*/ 160176 h 711765"/>
                <a:gd name="connsiteX51" fmla="*/ 447839 w 648486"/>
                <a:gd name="connsiteY51" fmla="*/ 176752 h 711765"/>
                <a:gd name="connsiteX52" fmla="*/ 435783 w 648486"/>
                <a:gd name="connsiteY52" fmla="*/ 173738 h 711765"/>
                <a:gd name="connsiteX53" fmla="*/ 419208 w 648486"/>
                <a:gd name="connsiteY53" fmla="*/ 166203 h 711765"/>
                <a:gd name="connsiteX54" fmla="*/ 414687 w 648486"/>
                <a:gd name="connsiteY54" fmla="*/ 148120 h 711765"/>
                <a:gd name="connsiteX55" fmla="*/ 407152 w 648486"/>
                <a:gd name="connsiteY55" fmla="*/ 133051 h 711765"/>
                <a:gd name="connsiteX56" fmla="*/ 408659 w 648486"/>
                <a:gd name="connsiteY56" fmla="*/ 117982 h 711765"/>
                <a:gd name="connsiteX57" fmla="*/ 420714 w 648486"/>
                <a:gd name="connsiteY57" fmla="*/ 104420 h 711765"/>
                <a:gd name="connsiteX58" fmla="*/ 410166 w 648486"/>
                <a:gd name="connsiteY58" fmla="*/ 90858 h 711765"/>
                <a:gd name="connsiteX59" fmla="*/ 390576 w 648486"/>
                <a:gd name="connsiteY59" fmla="*/ 93872 h 711765"/>
                <a:gd name="connsiteX60" fmla="*/ 386056 w 648486"/>
                <a:gd name="connsiteY60" fmla="*/ 83324 h 711765"/>
                <a:gd name="connsiteX61" fmla="*/ 375508 w 648486"/>
                <a:gd name="connsiteY61" fmla="*/ 78803 h 711765"/>
                <a:gd name="connsiteX62" fmla="*/ 372494 w 648486"/>
                <a:gd name="connsiteY62" fmla="*/ 72775 h 711765"/>
                <a:gd name="connsiteX63" fmla="*/ 367973 w 648486"/>
                <a:gd name="connsiteY63" fmla="*/ 65241 h 711765"/>
                <a:gd name="connsiteX64" fmla="*/ 354411 w 648486"/>
                <a:gd name="connsiteY64" fmla="*/ 60720 h 711765"/>
                <a:gd name="connsiteX65" fmla="*/ 348383 w 648486"/>
                <a:gd name="connsiteY65" fmla="*/ 53186 h 711765"/>
                <a:gd name="connsiteX66" fmla="*/ 340849 w 648486"/>
                <a:gd name="connsiteY66" fmla="*/ 59213 h 711765"/>
                <a:gd name="connsiteX67" fmla="*/ 349890 w 648486"/>
                <a:gd name="connsiteY67" fmla="*/ 68255 h 711765"/>
                <a:gd name="connsiteX68" fmla="*/ 345370 w 648486"/>
                <a:gd name="connsiteY68" fmla="*/ 72775 h 711765"/>
                <a:gd name="connsiteX69" fmla="*/ 342356 w 648486"/>
                <a:gd name="connsiteY69" fmla="*/ 86337 h 711765"/>
                <a:gd name="connsiteX70" fmla="*/ 349890 w 648486"/>
                <a:gd name="connsiteY70" fmla="*/ 86337 h 711765"/>
                <a:gd name="connsiteX71" fmla="*/ 352904 w 648486"/>
                <a:gd name="connsiteY71" fmla="*/ 78803 h 711765"/>
                <a:gd name="connsiteX72" fmla="*/ 358932 w 648486"/>
                <a:gd name="connsiteY72" fmla="*/ 83324 h 711765"/>
                <a:gd name="connsiteX73" fmla="*/ 348383 w 648486"/>
                <a:gd name="connsiteY73" fmla="*/ 92365 h 711765"/>
                <a:gd name="connsiteX74" fmla="*/ 337835 w 648486"/>
                <a:gd name="connsiteY74" fmla="*/ 101406 h 711765"/>
                <a:gd name="connsiteX75" fmla="*/ 322766 w 648486"/>
                <a:gd name="connsiteY75" fmla="*/ 98393 h 711765"/>
                <a:gd name="connsiteX76" fmla="*/ 310711 w 648486"/>
                <a:gd name="connsiteY76" fmla="*/ 87844 h 711765"/>
                <a:gd name="connsiteX77" fmla="*/ 318245 w 648486"/>
                <a:gd name="connsiteY77" fmla="*/ 74282 h 711765"/>
                <a:gd name="connsiteX78" fmla="*/ 312218 w 648486"/>
                <a:gd name="connsiteY78" fmla="*/ 66748 h 711765"/>
                <a:gd name="connsiteX79" fmla="*/ 303176 w 648486"/>
                <a:gd name="connsiteY79" fmla="*/ 53186 h 711765"/>
                <a:gd name="connsiteX80" fmla="*/ 282080 w 648486"/>
                <a:gd name="connsiteY80" fmla="*/ 53186 h 711765"/>
                <a:gd name="connsiteX81" fmla="*/ 276052 w 648486"/>
                <a:gd name="connsiteY81" fmla="*/ 68255 h 711765"/>
                <a:gd name="connsiteX82" fmla="*/ 259476 w 648486"/>
                <a:gd name="connsiteY82" fmla="*/ 72775 h 711765"/>
                <a:gd name="connsiteX83" fmla="*/ 251942 w 648486"/>
                <a:gd name="connsiteY83" fmla="*/ 80310 h 711765"/>
                <a:gd name="connsiteX84" fmla="*/ 235366 w 648486"/>
                <a:gd name="connsiteY84" fmla="*/ 96886 h 711765"/>
                <a:gd name="connsiteX85" fmla="*/ 215776 w 648486"/>
                <a:gd name="connsiteY85" fmla="*/ 107434 h 711765"/>
                <a:gd name="connsiteX86" fmla="*/ 202214 w 648486"/>
                <a:gd name="connsiteY86" fmla="*/ 124010 h 711765"/>
                <a:gd name="connsiteX87" fmla="*/ 223311 w 648486"/>
                <a:gd name="connsiteY87" fmla="*/ 140586 h 711765"/>
                <a:gd name="connsiteX88" fmla="*/ 230845 w 648486"/>
                <a:gd name="connsiteY88" fmla="*/ 149627 h 711765"/>
                <a:gd name="connsiteX89" fmla="*/ 251942 w 648486"/>
                <a:gd name="connsiteY89" fmla="*/ 148120 h 711765"/>
                <a:gd name="connsiteX90" fmla="*/ 257969 w 648486"/>
                <a:gd name="connsiteY90" fmla="*/ 158669 h 711765"/>
                <a:gd name="connsiteX91" fmla="*/ 271531 w 648486"/>
                <a:gd name="connsiteY91" fmla="*/ 166203 h 711765"/>
                <a:gd name="connsiteX92" fmla="*/ 277559 w 648486"/>
                <a:gd name="connsiteY92" fmla="*/ 182779 h 711765"/>
                <a:gd name="connsiteX93" fmla="*/ 286601 w 648486"/>
                <a:gd name="connsiteY93" fmla="*/ 178258 h 711765"/>
                <a:gd name="connsiteX94" fmla="*/ 286601 w 648486"/>
                <a:gd name="connsiteY94" fmla="*/ 163189 h 711765"/>
                <a:gd name="connsiteX95" fmla="*/ 297149 w 648486"/>
                <a:gd name="connsiteY95" fmla="*/ 155655 h 711765"/>
                <a:gd name="connsiteX96" fmla="*/ 294135 w 648486"/>
                <a:gd name="connsiteY96" fmla="*/ 146613 h 711765"/>
                <a:gd name="connsiteX97" fmla="*/ 298656 w 648486"/>
                <a:gd name="connsiteY97" fmla="*/ 140586 h 711765"/>
                <a:gd name="connsiteX98" fmla="*/ 301670 w 648486"/>
                <a:gd name="connsiteY98" fmla="*/ 127024 h 711765"/>
                <a:gd name="connsiteX99" fmla="*/ 292628 w 648486"/>
                <a:gd name="connsiteY99" fmla="*/ 114969 h 711765"/>
                <a:gd name="connsiteX100" fmla="*/ 292628 w 648486"/>
                <a:gd name="connsiteY100" fmla="*/ 108941 h 711765"/>
                <a:gd name="connsiteX101" fmla="*/ 309204 w 648486"/>
                <a:gd name="connsiteY101" fmla="*/ 102913 h 711765"/>
                <a:gd name="connsiteX102" fmla="*/ 324273 w 648486"/>
                <a:gd name="connsiteY102" fmla="*/ 110448 h 711765"/>
                <a:gd name="connsiteX103" fmla="*/ 325780 w 648486"/>
                <a:gd name="connsiteY103" fmla="*/ 119489 h 711765"/>
                <a:gd name="connsiteX104" fmla="*/ 343863 w 648486"/>
                <a:gd name="connsiteY104" fmla="*/ 136065 h 711765"/>
                <a:gd name="connsiteX105" fmla="*/ 349890 w 648486"/>
                <a:gd name="connsiteY105" fmla="*/ 134558 h 711765"/>
                <a:gd name="connsiteX106" fmla="*/ 354411 w 648486"/>
                <a:gd name="connsiteY106" fmla="*/ 128531 h 711765"/>
                <a:gd name="connsiteX107" fmla="*/ 366466 w 648486"/>
                <a:gd name="connsiteY107" fmla="*/ 125517 h 711765"/>
                <a:gd name="connsiteX108" fmla="*/ 377014 w 648486"/>
                <a:gd name="connsiteY108" fmla="*/ 137572 h 711765"/>
                <a:gd name="connsiteX109" fmla="*/ 386056 w 648486"/>
                <a:gd name="connsiteY109" fmla="*/ 154148 h 711765"/>
                <a:gd name="connsiteX110" fmla="*/ 392083 w 648486"/>
                <a:gd name="connsiteY110" fmla="*/ 161683 h 711765"/>
                <a:gd name="connsiteX111" fmla="*/ 398111 w 648486"/>
                <a:gd name="connsiteY111" fmla="*/ 176752 h 711765"/>
                <a:gd name="connsiteX112" fmla="*/ 411673 w 648486"/>
                <a:gd name="connsiteY112" fmla="*/ 193327 h 711765"/>
                <a:gd name="connsiteX113" fmla="*/ 414687 w 648486"/>
                <a:gd name="connsiteY113" fmla="*/ 206890 h 711765"/>
                <a:gd name="connsiteX114" fmla="*/ 405645 w 648486"/>
                <a:gd name="connsiteY114" fmla="*/ 212917 h 711765"/>
                <a:gd name="connsiteX115" fmla="*/ 393590 w 648486"/>
                <a:gd name="connsiteY115" fmla="*/ 208396 h 711765"/>
                <a:gd name="connsiteX116" fmla="*/ 393590 w 648486"/>
                <a:gd name="connsiteY116" fmla="*/ 196341 h 711765"/>
                <a:gd name="connsiteX117" fmla="*/ 390576 w 648486"/>
                <a:gd name="connsiteY117" fmla="*/ 188807 h 711765"/>
                <a:gd name="connsiteX118" fmla="*/ 369480 w 648486"/>
                <a:gd name="connsiteY118" fmla="*/ 188807 h 711765"/>
                <a:gd name="connsiteX119" fmla="*/ 342356 w 648486"/>
                <a:gd name="connsiteY119" fmla="*/ 190314 h 711765"/>
                <a:gd name="connsiteX120" fmla="*/ 339342 w 648486"/>
                <a:gd name="connsiteY120" fmla="*/ 194834 h 711765"/>
                <a:gd name="connsiteX121" fmla="*/ 348383 w 648486"/>
                <a:gd name="connsiteY121" fmla="*/ 199355 h 711765"/>
                <a:gd name="connsiteX122" fmla="*/ 360439 w 648486"/>
                <a:gd name="connsiteY122" fmla="*/ 199355 h 711765"/>
                <a:gd name="connsiteX123" fmla="*/ 366466 w 648486"/>
                <a:gd name="connsiteY123" fmla="*/ 208396 h 711765"/>
                <a:gd name="connsiteX124" fmla="*/ 370987 w 648486"/>
                <a:gd name="connsiteY124" fmla="*/ 217438 h 711765"/>
                <a:gd name="connsiteX125" fmla="*/ 364959 w 648486"/>
                <a:gd name="connsiteY125" fmla="*/ 221959 h 711765"/>
                <a:gd name="connsiteX126" fmla="*/ 351397 w 648486"/>
                <a:gd name="connsiteY126" fmla="*/ 220452 h 711765"/>
                <a:gd name="connsiteX127" fmla="*/ 345370 w 648486"/>
                <a:gd name="connsiteY127" fmla="*/ 206890 h 711765"/>
                <a:gd name="connsiteX128" fmla="*/ 339342 w 648486"/>
                <a:gd name="connsiteY128" fmla="*/ 200862 h 711765"/>
                <a:gd name="connsiteX129" fmla="*/ 342356 w 648486"/>
                <a:gd name="connsiteY129" fmla="*/ 212917 h 711765"/>
                <a:gd name="connsiteX130" fmla="*/ 339342 w 648486"/>
                <a:gd name="connsiteY130" fmla="*/ 220452 h 711765"/>
                <a:gd name="connsiteX131" fmla="*/ 330300 w 648486"/>
                <a:gd name="connsiteY131" fmla="*/ 231000 h 711765"/>
                <a:gd name="connsiteX132" fmla="*/ 316738 w 648486"/>
                <a:gd name="connsiteY132" fmla="*/ 243055 h 711765"/>
                <a:gd name="connsiteX133" fmla="*/ 303176 w 648486"/>
                <a:gd name="connsiteY133" fmla="*/ 253603 h 711765"/>
                <a:gd name="connsiteX134" fmla="*/ 301670 w 648486"/>
                <a:gd name="connsiteY134" fmla="*/ 262645 h 711765"/>
                <a:gd name="connsiteX135" fmla="*/ 295642 w 648486"/>
                <a:gd name="connsiteY135" fmla="*/ 274700 h 711765"/>
                <a:gd name="connsiteX136" fmla="*/ 282080 w 648486"/>
                <a:gd name="connsiteY136" fmla="*/ 285249 h 711765"/>
                <a:gd name="connsiteX137" fmla="*/ 280573 w 648486"/>
                <a:gd name="connsiteY137" fmla="*/ 300318 h 711765"/>
                <a:gd name="connsiteX138" fmla="*/ 285094 w 648486"/>
                <a:gd name="connsiteY138" fmla="*/ 315387 h 711765"/>
                <a:gd name="connsiteX139" fmla="*/ 291121 w 648486"/>
                <a:gd name="connsiteY139" fmla="*/ 325935 h 711765"/>
                <a:gd name="connsiteX140" fmla="*/ 286601 w 648486"/>
                <a:gd name="connsiteY140" fmla="*/ 331962 h 711765"/>
                <a:gd name="connsiteX141" fmla="*/ 274545 w 648486"/>
                <a:gd name="connsiteY141" fmla="*/ 325935 h 711765"/>
                <a:gd name="connsiteX142" fmla="*/ 263997 w 648486"/>
                <a:gd name="connsiteY142" fmla="*/ 309359 h 711765"/>
                <a:gd name="connsiteX143" fmla="*/ 247421 w 648486"/>
                <a:gd name="connsiteY143" fmla="*/ 300318 h 711765"/>
                <a:gd name="connsiteX144" fmla="*/ 206735 w 648486"/>
                <a:gd name="connsiteY144" fmla="*/ 304838 h 711765"/>
                <a:gd name="connsiteX145" fmla="*/ 188652 w 648486"/>
                <a:gd name="connsiteY145" fmla="*/ 319907 h 711765"/>
                <a:gd name="connsiteX146" fmla="*/ 179611 w 648486"/>
                <a:gd name="connsiteY146" fmla="*/ 337990 h 711765"/>
                <a:gd name="connsiteX147" fmla="*/ 194680 w 648486"/>
                <a:gd name="connsiteY147" fmla="*/ 356073 h 711765"/>
                <a:gd name="connsiteX148" fmla="*/ 214269 w 648486"/>
                <a:gd name="connsiteY148" fmla="*/ 360594 h 711765"/>
                <a:gd name="connsiteX149" fmla="*/ 229338 w 648486"/>
                <a:gd name="connsiteY149" fmla="*/ 357580 h 711765"/>
                <a:gd name="connsiteX150" fmla="*/ 242900 w 648486"/>
                <a:gd name="connsiteY150" fmla="*/ 339497 h 711765"/>
                <a:gd name="connsiteX151" fmla="*/ 245914 w 648486"/>
                <a:gd name="connsiteY151" fmla="*/ 354566 h 711765"/>
                <a:gd name="connsiteX152" fmla="*/ 233859 w 648486"/>
                <a:gd name="connsiteY152" fmla="*/ 366621 h 711765"/>
                <a:gd name="connsiteX153" fmla="*/ 242900 w 648486"/>
                <a:gd name="connsiteY153" fmla="*/ 380183 h 711765"/>
                <a:gd name="connsiteX154" fmla="*/ 256462 w 648486"/>
                <a:gd name="connsiteY154" fmla="*/ 381690 h 711765"/>
                <a:gd name="connsiteX155" fmla="*/ 260983 w 648486"/>
                <a:gd name="connsiteY155" fmla="*/ 393745 h 711765"/>
                <a:gd name="connsiteX156" fmla="*/ 268518 w 648486"/>
                <a:gd name="connsiteY156" fmla="*/ 410321 h 711765"/>
                <a:gd name="connsiteX157" fmla="*/ 285094 w 648486"/>
                <a:gd name="connsiteY157" fmla="*/ 429911 h 711765"/>
                <a:gd name="connsiteX158" fmla="*/ 294135 w 648486"/>
                <a:gd name="connsiteY158" fmla="*/ 420870 h 711765"/>
                <a:gd name="connsiteX159" fmla="*/ 321259 w 648486"/>
                <a:gd name="connsiteY159" fmla="*/ 402787 h 711765"/>
                <a:gd name="connsiteX160" fmla="*/ 336328 w 648486"/>
                <a:gd name="connsiteY160" fmla="*/ 399773 h 711765"/>
                <a:gd name="connsiteX161" fmla="*/ 363452 w 648486"/>
                <a:gd name="connsiteY161" fmla="*/ 405801 h 711765"/>
                <a:gd name="connsiteX162" fmla="*/ 384549 w 648486"/>
                <a:gd name="connsiteY162" fmla="*/ 411828 h 711765"/>
                <a:gd name="connsiteX163" fmla="*/ 405645 w 648486"/>
                <a:gd name="connsiteY163" fmla="*/ 428404 h 711765"/>
                <a:gd name="connsiteX164" fmla="*/ 428249 w 648486"/>
                <a:gd name="connsiteY164" fmla="*/ 435939 h 711765"/>
                <a:gd name="connsiteX165" fmla="*/ 432770 w 648486"/>
                <a:gd name="connsiteY165" fmla="*/ 454021 h 711765"/>
                <a:gd name="connsiteX166" fmla="*/ 450852 w 648486"/>
                <a:gd name="connsiteY166" fmla="*/ 458542 h 711765"/>
                <a:gd name="connsiteX167" fmla="*/ 465921 w 648486"/>
                <a:gd name="connsiteY167" fmla="*/ 470597 h 711765"/>
                <a:gd name="connsiteX168" fmla="*/ 488525 w 648486"/>
                <a:gd name="connsiteY168" fmla="*/ 473611 h 711765"/>
                <a:gd name="connsiteX169" fmla="*/ 509621 w 648486"/>
                <a:gd name="connsiteY169" fmla="*/ 484159 h 711765"/>
                <a:gd name="connsiteX170" fmla="*/ 506608 w 648486"/>
                <a:gd name="connsiteY170" fmla="*/ 509777 h 711765"/>
                <a:gd name="connsiteX171" fmla="*/ 490032 w 648486"/>
                <a:gd name="connsiteY171" fmla="*/ 521832 h 711765"/>
                <a:gd name="connsiteX172" fmla="*/ 490032 w 648486"/>
                <a:gd name="connsiteY172" fmla="*/ 536901 h 711765"/>
                <a:gd name="connsiteX173" fmla="*/ 499073 w 648486"/>
                <a:gd name="connsiteY173" fmla="*/ 561011 h 711765"/>
                <a:gd name="connsiteX174" fmla="*/ 480990 w 648486"/>
                <a:gd name="connsiteY174" fmla="*/ 568546 h 711765"/>
                <a:gd name="connsiteX175" fmla="*/ 473456 w 648486"/>
                <a:gd name="connsiteY175" fmla="*/ 576080 h 711765"/>
                <a:gd name="connsiteX176" fmla="*/ 449346 w 648486"/>
                <a:gd name="connsiteY176" fmla="*/ 583615 h 711765"/>
                <a:gd name="connsiteX177" fmla="*/ 447839 w 648486"/>
                <a:gd name="connsiteY177" fmla="*/ 598684 h 711765"/>
                <a:gd name="connsiteX178" fmla="*/ 438797 w 648486"/>
                <a:gd name="connsiteY178" fmla="*/ 609232 h 711765"/>
                <a:gd name="connsiteX179" fmla="*/ 426742 w 648486"/>
                <a:gd name="connsiteY179" fmla="*/ 619781 h 711765"/>
                <a:gd name="connsiteX180" fmla="*/ 419208 w 648486"/>
                <a:gd name="connsiteY180" fmla="*/ 634850 h 711765"/>
                <a:gd name="connsiteX181" fmla="*/ 399618 w 648486"/>
                <a:gd name="connsiteY181" fmla="*/ 639370 h 711765"/>
                <a:gd name="connsiteX182" fmla="*/ 395097 w 648486"/>
                <a:gd name="connsiteY182" fmla="*/ 651426 h 711765"/>
                <a:gd name="connsiteX183" fmla="*/ 381535 w 648486"/>
                <a:gd name="connsiteY183" fmla="*/ 658960 h 711765"/>
                <a:gd name="connsiteX184" fmla="*/ 366466 w 648486"/>
                <a:gd name="connsiteY184" fmla="*/ 663481 h 711765"/>
                <a:gd name="connsiteX185" fmla="*/ 360439 w 648486"/>
                <a:gd name="connsiteY185" fmla="*/ 674029 h 711765"/>
                <a:gd name="connsiteX186" fmla="*/ 360439 w 648486"/>
                <a:gd name="connsiteY186" fmla="*/ 687591 h 711765"/>
                <a:gd name="connsiteX187" fmla="*/ 339342 w 648486"/>
                <a:gd name="connsiteY187" fmla="*/ 705674 h 711765"/>
                <a:gd name="connsiteX188" fmla="*/ 315231 w 648486"/>
                <a:gd name="connsiteY188" fmla="*/ 711702 h 711765"/>
                <a:gd name="connsiteX189" fmla="*/ 315231 w 648486"/>
                <a:gd name="connsiteY189" fmla="*/ 702660 h 711765"/>
                <a:gd name="connsiteX190" fmla="*/ 319752 w 648486"/>
                <a:gd name="connsiteY190" fmla="*/ 686084 h 711765"/>
                <a:gd name="connsiteX191" fmla="*/ 312218 w 648486"/>
                <a:gd name="connsiteY191" fmla="*/ 672522 h 711765"/>
                <a:gd name="connsiteX192" fmla="*/ 322766 w 648486"/>
                <a:gd name="connsiteY192" fmla="*/ 654439 h 711765"/>
                <a:gd name="connsiteX193" fmla="*/ 325780 w 648486"/>
                <a:gd name="connsiteY193" fmla="*/ 646905 h 711765"/>
                <a:gd name="connsiteX194" fmla="*/ 333314 w 648486"/>
                <a:gd name="connsiteY194" fmla="*/ 595670 h 711765"/>
                <a:gd name="connsiteX195" fmla="*/ 334821 w 648486"/>
                <a:gd name="connsiteY195" fmla="*/ 562518 h 711765"/>
                <a:gd name="connsiteX196" fmla="*/ 324273 w 648486"/>
                <a:gd name="connsiteY196" fmla="*/ 544436 h 711765"/>
                <a:gd name="connsiteX197" fmla="*/ 307697 w 648486"/>
                <a:gd name="connsiteY197" fmla="*/ 532380 h 711765"/>
                <a:gd name="connsiteX198" fmla="*/ 289614 w 648486"/>
                <a:gd name="connsiteY198" fmla="*/ 512791 h 711765"/>
                <a:gd name="connsiteX199" fmla="*/ 274545 w 648486"/>
                <a:gd name="connsiteY199" fmla="*/ 484159 h 711765"/>
                <a:gd name="connsiteX200" fmla="*/ 276052 w 648486"/>
                <a:gd name="connsiteY200" fmla="*/ 461556 h 711765"/>
                <a:gd name="connsiteX201" fmla="*/ 289614 w 648486"/>
                <a:gd name="connsiteY201" fmla="*/ 446487 h 711765"/>
                <a:gd name="connsiteX202" fmla="*/ 285094 w 648486"/>
                <a:gd name="connsiteY202" fmla="*/ 431418 h 711765"/>
                <a:gd name="connsiteX203" fmla="*/ 274545 w 648486"/>
                <a:gd name="connsiteY203" fmla="*/ 426897 h 711765"/>
                <a:gd name="connsiteX204" fmla="*/ 267011 w 648486"/>
                <a:gd name="connsiteY204" fmla="*/ 410321 h 711765"/>
                <a:gd name="connsiteX205" fmla="*/ 253449 w 648486"/>
                <a:gd name="connsiteY205" fmla="*/ 405801 h 711765"/>
                <a:gd name="connsiteX206" fmla="*/ 235366 w 648486"/>
                <a:gd name="connsiteY206" fmla="*/ 396759 h 711765"/>
                <a:gd name="connsiteX207" fmla="*/ 220297 w 648486"/>
                <a:gd name="connsiteY207" fmla="*/ 386211 h 711765"/>
                <a:gd name="connsiteX208" fmla="*/ 200707 w 648486"/>
                <a:gd name="connsiteY208" fmla="*/ 383197 h 711765"/>
                <a:gd name="connsiteX209" fmla="*/ 178104 w 648486"/>
                <a:gd name="connsiteY209" fmla="*/ 381690 h 711765"/>
                <a:gd name="connsiteX210" fmla="*/ 161528 w 648486"/>
                <a:gd name="connsiteY210" fmla="*/ 362100 h 711765"/>
                <a:gd name="connsiteX211" fmla="*/ 138924 w 648486"/>
                <a:gd name="connsiteY211" fmla="*/ 350045 h 711765"/>
                <a:gd name="connsiteX212" fmla="*/ 128376 w 648486"/>
                <a:gd name="connsiteY212" fmla="*/ 328949 h 711765"/>
                <a:gd name="connsiteX213" fmla="*/ 113307 w 648486"/>
                <a:gd name="connsiteY213" fmla="*/ 307852 h 711765"/>
                <a:gd name="connsiteX214" fmla="*/ 96731 w 648486"/>
                <a:gd name="connsiteY214" fmla="*/ 310866 h 711765"/>
                <a:gd name="connsiteX215" fmla="*/ 89197 w 648486"/>
                <a:gd name="connsiteY215" fmla="*/ 291276 h 711765"/>
                <a:gd name="connsiteX216" fmla="*/ 59059 w 648486"/>
                <a:gd name="connsiteY216" fmla="*/ 264152 h 711765"/>
                <a:gd name="connsiteX217" fmla="*/ 42483 w 648486"/>
                <a:gd name="connsiteY217" fmla="*/ 253603 h 711765"/>
                <a:gd name="connsiteX218" fmla="*/ 36455 w 648486"/>
                <a:gd name="connsiteY218" fmla="*/ 223465 h 711765"/>
                <a:gd name="connsiteX219" fmla="*/ 39469 w 648486"/>
                <a:gd name="connsiteY219" fmla="*/ 193327 h 711765"/>
                <a:gd name="connsiteX220" fmla="*/ 27414 w 648486"/>
                <a:gd name="connsiteY220" fmla="*/ 164696 h 711765"/>
                <a:gd name="connsiteX221" fmla="*/ 164 w 648486"/>
                <a:gd name="connsiteY221" fmla="*/ 137447 h 711765"/>
                <a:gd name="connsiteX222" fmla="*/ 114814 w 648486"/>
                <a:gd name="connsiteY222" fmla="*/ 45651 h 711765"/>
                <a:gd name="connsiteX223" fmla="*/ 124061 w 648486"/>
                <a:gd name="connsiteY223" fmla="*/ 42469 h 711765"/>
                <a:gd name="connsiteX224" fmla="*/ 123855 w 648486"/>
                <a:gd name="connsiteY224" fmla="*/ 42637 h 711765"/>
                <a:gd name="connsiteX225" fmla="*/ 126184 w 648486"/>
                <a:gd name="connsiteY225" fmla="*/ 44845 h 711765"/>
                <a:gd name="connsiteX226" fmla="*/ 127434 w 648486"/>
                <a:gd name="connsiteY226" fmla="*/ 47535 h 711765"/>
                <a:gd name="connsiteX227" fmla="*/ 125362 w 648486"/>
                <a:gd name="connsiteY227" fmla="*/ 62227 h 711765"/>
                <a:gd name="connsiteX228" fmla="*/ 119335 w 648486"/>
                <a:gd name="connsiteY228" fmla="*/ 69762 h 711765"/>
                <a:gd name="connsiteX229" fmla="*/ 128376 w 648486"/>
                <a:gd name="connsiteY229" fmla="*/ 75789 h 711765"/>
                <a:gd name="connsiteX230" fmla="*/ 143445 w 648486"/>
                <a:gd name="connsiteY230" fmla="*/ 69762 h 711765"/>
                <a:gd name="connsiteX231" fmla="*/ 144952 w 648486"/>
                <a:gd name="connsiteY231" fmla="*/ 60720 h 711765"/>
                <a:gd name="connsiteX232" fmla="*/ 137417 w 648486"/>
                <a:gd name="connsiteY232" fmla="*/ 53186 h 711765"/>
                <a:gd name="connsiteX233" fmla="*/ 129318 w 648486"/>
                <a:gd name="connsiteY233" fmla="*/ 47817 h 711765"/>
                <a:gd name="connsiteX234" fmla="*/ 126184 w 648486"/>
                <a:gd name="connsiteY234" fmla="*/ 44845 h 711765"/>
                <a:gd name="connsiteX235" fmla="*/ 124938 w 648486"/>
                <a:gd name="connsiteY235" fmla="*/ 42166 h 711765"/>
                <a:gd name="connsiteX236" fmla="*/ 124061 w 648486"/>
                <a:gd name="connsiteY236" fmla="*/ 42469 h 711765"/>
                <a:gd name="connsiteX237" fmla="*/ 129130 w 648486"/>
                <a:gd name="connsiteY237" fmla="*/ 38305 h 711765"/>
                <a:gd name="connsiteX238" fmla="*/ 137417 w 648486"/>
                <a:gd name="connsiteY238" fmla="*/ 36610 h 711765"/>
                <a:gd name="connsiteX239" fmla="*/ 147966 w 648486"/>
                <a:gd name="connsiteY239" fmla="*/ 47158 h 711765"/>
                <a:gd name="connsiteX240" fmla="*/ 161528 w 648486"/>
                <a:gd name="connsiteY240" fmla="*/ 59213 h 711765"/>
                <a:gd name="connsiteX241" fmla="*/ 163035 w 648486"/>
                <a:gd name="connsiteY241" fmla="*/ 74282 h 711765"/>
                <a:gd name="connsiteX242" fmla="*/ 173583 w 648486"/>
                <a:gd name="connsiteY242" fmla="*/ 72775 h 711765"/>
                <a:gd name="connsiteX243" fmla="*/ 185638 w 648486"/>
                <a:gd name="connsiteY243" fmla="*/ 65241 h 711765"/>
                <a:gd name="connsiteX244" fmla="*/ 194680 w 648486"/>
                <a:gd name="connsiteY244" fmla="*/ 69762 h 711765"/>
                <a:gd name="connsiteX245" fmla="*/ 208242 w 648486"/>
                <a:gd name="connsiteY245" fmla="*/ 72775 h 711765"/>
                <a:gd name="connsiteX246" fmla="*/ 209749 w 648486"/>
                <a:gd name="connsiteY246" fmla="*/ 60720 h 711765"/>
                <a:gd name="connsiteX247" fmla="*/ 212762 w 648486"/>
                <a:gd name="connsiteY247" fmla="*/ 54693 h 711765"/>
                <a:gd name="connsiteX248" fmla="*/ 227831 w 648486"/>
                <a:gd name="connsiteY248" fmla="*/ 50172 h 711765"/>
                <a:gd name="connsiteX249" fmla="*/ 233859 w 648486"/>
                <a:gd name="connsiteY249" fmla="*/ 38117 h 711765"/>
                <a:gd name="connsiteX250" fmla="*/ 224818 w 648486"/>
                <a:gd name="connsiteY250" fmla="*/ 32089 h 711765"/>
                <a:gd name="connsiteX251" fmla="*/ 214269 w 648486"/>
                <a:gd name="connsiteY251" fmla="*/ 39624 h 711765"/>
                <a:gd name="connsiteX252" fmla="*/ 205228 w 648486"/>
                <a:gd name="connsiteY252" fmla="*/ 51679 h 711765"/>
                <a:gd name="connsiteX253" fmla="*/ 200707 w 648486"/>
                <a:gd name="connsiteY253" fmla="*/ 41130 h 711765"/>
                <a:gd name="connsiteX254" fmla="*/ 200707 w 648486"/>
                <a:gd name="connsiteY254" fmla="*/ 24555 h 711765"/>
                <a:gd name="connsiteX255" fmla="*/ 218790 w 648486"/>
                <a:gd name="connsiteY255" fmla="*/ 24555 h 711765"/>
                <a:gd name="connsiteX256" fmla="*/ 214269 w 648486"/>
                <a:gd name="connsiteY256" fmla="*/ 18527 h 711765"/>
                <a:gd name="connsiteX257" fmla="*/ 212762 w 648486"/>
                <a:gd name="connsiteY257" fmla="*/ 7979 h 711765"/>
                <a:gd name="connsiteX258" fmla="*/ 303877 w 648486"/>
                <a:gd name="connsiteY258" fmla="*/ 338 h 711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</a:cxnLst>
              <a:rect l="l" t="t" r="r" b="b"/>
              <a:pathLst>
                <a:path w="648486" h="711765">
                  <a:moveTo>
                    <a:pt x="642229" y="309359"/>
                  </a:moveTo>
                  <a:cubicBezTo>
                    <a:pt x="644741" y="313629"/>
                    <a:pt x="645745" y="336735"/>
                    <a:pt x="646750" y="348539"/>
                  </a:cubicBezTo>
                  <a:cubicBezTo>
                    <a:pt x="647754" y="360343"/>
                    <a:pt x="649010" y="377672"/>
                    <a:pt x="648257" y="386211"/>
                  </a:cubicBezTo>
                  <a:cubicBezTo>
                    <a:pt x="647503" y="394750"/>
                    <a:pt x="643987" y="394750"/>
                    <a:pt x="642229" y="399773"/>
                  </a:cubicBezTo>
                  <a:cubicBezTo>
                    <a:pt x="640471" y="404796"/>
                    <a:pt x="638964" y="409317"/>
                    <a:pt x="637708" y="416349"/>
                  </a:cubicBezTo>
                  <a:cubicBezTo>
                    <a:pt x="636453" y="423381"/>
                    <a:pt x="636955" y="436441"/>
                    <a:pt x="634695" y="441966"/>
                  </a:cubicBezTo>
                  <a:cubicBezTo>
                    <a:pt x="632434" y="447491"/>
                    <a:pt x="627913" y="450003"/>
                    <a:pt x="624146" y="449501"/>
                  </a:cubicBezTo>
                  <a:cubicBezTo>
                    <a:pt x="620379" y="448998"/>
                    <a:pt x="616109" y="442468"/>
                    <a:pt x="612091" y="438952"/>
                  </a:cubicBezTo>
                  <a:cubicBezTo>
                    <a:pt x="612091" y="438952"/>
                    <a:pt x="603301" y="431167"/>
                    <a:pt x="600036" y="428404"/>
                  </a:cubicBezTo>
                  <a:cubicBezTo>
                    <a:pt x="596771" y="425641"/>
                    <a:pt x="594008" y="427148"/>
                    <a:pt x="592501" y="422376"/>
                  </a:cubicBezTo>
                  <a:cubicBezTo>
                    <a:pt x="590995" y="417605"/>
                    <a:pt x="590995" y="407559"/>
                    <a:pt x="590995" y="399773"/>
                  </a:cubicBezTo>
                  <a:cubicBezTo>
                    <a:pt x="590995" y="391987"/>
                    <a:pt x="590743" y="381690"/>
                    <a:pt x="592501" y="375663"/>
                  </a:cubicBezTo>
                  <a:cubicBezTo>
                    <a:pt x="594260" y="369635"/>
                    <a:pt x="600036" y="367626"/>
                    <a:pt x="601543" y="363607"/>
                  </a:cubicBezTo>
                  <a:cubicBezTo>
                    <a:pt x="603050" y="359589"/>
                    <a:pt x="600036" y="355319"/>
                    <a:pt x="601543" y="351552"/>
                  </a:cubicBezTo>
                  <a:cubicBezTo>
                    <a:pt x="603050" y="347785"/>
                    <a:pt x="607822" y="343767"/>
                    <a:pt x="610584" y="341004"/>
                  </a:cubicBezTo>
                  <a:cubicBezTo>
                    <a:pt x="613347" y="338241"/>
                    <a:pt x="614603" y="337990"/>
                    <a:pt x="618119" y="334976"/>
                  </a:cubicBezTo>
                  <a:cubicBezTo>
                    <a:pt x="621635" y="331963"/>
                    <a:pt x="627662" y="327191"/>
                    <a:pt x="631681" y="322921"/>
                  </a:cubicBezTo>
                  <a:cubicBezTo>
                    <a:pt x="635699" y="318652"/>
                    <a:pt x="639718" y="305090"/>
                    <a:pt x="642229" y="309359"/>
                  </a:cubicBezTo>
                  <a:close/>
                  <a:moveTo>
                    <a:pt x="624147" y="246069"/>
                  </a:moveTo>
                  <a:cubicBezTo>
                    <a:pt x="627914" y="247325"/>
                    <a:pt x="631933" y="261389"/>
                    <a:pt x="633188" y="267166"/>
                  </a:cubicBezTo>
                  <a:cubicBezTo>
                    <a:pt x="634444" y="272942"/>
                    <a:pt x="634444" y="276207"/>
                    <a:pt x="633188" y="280728"/>
                  </a:cubicBezTo>
                  <a:cubicBezTo>
                    <a:pt x="631933" y="285249"/>
                    <a:pt x="629421" y="293285"/>
                    <a:pt x="625654" y="294290"/>
                  </a:cubicBezTo>
                  <a:cubicBezTo>
                    <a:pt x="621887" y="295294"/>
                    <a:pt x="614603" y="290271"/>
                    <a:pt x="610585" y="286755"/>
                  </a:cubicBezTo>
                  <a:cubicBezTo>
                    <a:pt x="606566" y="283239"/>
                    <a:pt x="601543" y="277714"/>
                    <a:pt x="601543" y="273193"/>
                  </a:cubicBezTo>
                  <a:cubicBezTo>
                    <a:pt x="601543" y="268673"/>
                    <a:pt x="606817" y="264152"/>
                    <a:pt x="610585" y="259632"/>
                  </a:cubicBezTo>
                  <a:cubicBezTo>
                    <a:pt x="614352" y="255111"/>
                    <a:pt x="620380" y="244814"/>
                    <a:pt x="624147" y="246069"/>
                  </a:cubicBezTo>
                  <a:close/>
                  <a:moveTo>
                    <a:pt x="303877" y="338"/>
                  </a:moveTo>
                  <a:cubicBezTo>
                    <a:pt x="314310" y="933"/>
                    <a:pt x="323551" y="2359"/>
                    <a:pt x="330300" y="4965"/>
                  </a:cubicBezTo>
                  <a:lnTo>
                    <a:pt x="335584" y="7057"/>
                  </a:lnTo>
                  <a:lnTo>
                    <a:pt x="335292" y="8544"/>
                  </a:lnTo>
                  <a:lnTo>
                    <a:pt x="336864" y="11252"/>
                  </a:lnTo>
                  <a:lnTo>
                    <a:pt x="336328" y="12782"/>
                  </a:lnTo>
                  <a:cubicBezTo>
                    <a:pt x="333251" y="16204"/>
                    <a:pt x="327412" y="19783"/>
                    <a:pt x="325780" y="21541"/>
                  </a:cubicBezTo>
                  <a:cubicBezTo>
                    <a:pt x="322515" y="25057"/>
                    <a:pt x="315483" y="24052"/>
                    <a:pt x="310711" y="26061"/>
                  </a:cubicBezTo>
                  <a:cubicBezTo>
                    <a:pt x="305939" y="28071"/>
                    <a:pt x="295391" y="31838"/>
                    <a:pt x="297149" y="33596"/>
                  </a:cubicBezTo>
                  <a:cubicBezTo>
                    <a:pt x="298907" y="35354"/>
                    <a:pt x="314729" y="36610"/>
                    <a:pt x="321259" y="36610"/>
                  </a:cubicBezTo>
                  <a:cubicBezTo>
                    <a:pt x="327789" y="36610"/>
                    <a:pt x="332812" y="35856"/>
                    <a:pt x="336328" y="33596"/>
                  </a:cubicBezTo>
                  <a:cubicBezTo>
                    <a:pt x="339844" y="31336"/>
                    <a:pt x="339844" y="27317"/>
                    <a:pt x="342356" y="23048"/>
                  </a:cubicBezTo>
                  <a:cubicBezTo>
                    <a:pt x="342984" y="21980"/>
                    <a:pt x="341775" y="19610"/>
                    <a:pt x="340131" y="16879"/>
                  </a:cubicBezTo>
                  <a:lnTo>
                    <a:pt x="336864" y="11252"/>
                  </a:lnTo>
                  <a:lnTo>
                    <a:pt x="338000" y="8014"/>
                  </a:lnTo>
                  <a:lnTo>
                    <a:pt x="335584" y="7057"/>
                  </a:lnTo>
                  <a:lnTo>
                    <a:pt x="336246" y="3693"/>
                  </a:lnTo>
                  <a:cubicBezTo>
                    <a:pt x="338463" y="3285"/>
                    <a:pt x="343046" y="4400"/>
                    <a:pt x="351397" y="7979"/>
                  </a:cubicBezTo>
                  <a:cubicBezTo>
                    <a:pt x="422075" y="14676"/>
                    <a:pt x="498080" y="63073"/>
                    <a:pt x="542773" y="108941"/>
                  </a:cubicBezTo>
                  <a:cubicBezTo>
                    <a:pt x="528960" y="114529"/>
                    <a:pt x="528960" y="111955"/>
                    <a:pt x="523184" y="114969"/>
                  </a:cubicBezTo>
                  <a:cubicBezTo>
                    <a:pt x="517407" y="117982"/>
                    <a:pt x="512635" y="124512"/>
                    <a:pt x="508115" y="127024"/>
                  </a:cubicBezTo>
                  <a:cubicBezTo>
                    <a:pt x="503594" y="129535"/>
                    <a:pt x="501333" y="129033"/>
                    <a:pt x="496059" y="130038"/>
                  </a:cubicBezTo>
                  <a:cubicBezTo>
                    <a:pt x="490785" y="131042"/>
                    <a:pt x="481241" y="130038"/>
                    <a:pt x="476470" y="133051"/>
                  </a:cubicBezTo>
                  <a:cubicBezTo>
                    <a:pt x="471698" y="136065"/>
                    <a:pt x="470693" y="143600"/>
                    <a:pt x="467428" y="148120"/>
                  </a:cubicBezTo>
                  <a:cubicBezTo>
                    <a:pt x="464163" y="152641"/>
                    <a:pt x="460145" y="155404"/>
                    <a:pt x="456880" y="160176"/>
                  </a:cubicBezTo>
                  <a:cubicBezTo>
                    <a:pt x="453615" y="164947"/>
                    <a:pt x="451355" y="174491"/>
                    <a:pt x="447839" y="176752"/>
                  </a:cubicBezTo>
                  <a:cubicBezTo>
                    <a:pt x="444322" y="179012"/>
                    <a:pt x="440555" y="175496"/>
                    <a:pt x="435783" y="173738"/>
                  </a:cubicBezTo>
                  <a:cubicBezTo>
                    <a:pt x="431012" y="171980"/>
                    <a:pt x="422724" y="170473"/>
                    <a:pt x="419208" y="166203"/>
                  </a:cubicBezTo>
                  <a:cubicBezTo>
                    <a:pt x="415692" y="161934"/>
                    <a:pt x="416696" y="153646"/>
                    <a:pt x="414687" y="148120"/>
                  </a:cubicBezTo>
                  <a:cubicBezTo>
                    <a:pt x="412678" y="142595"/>
                    <a:pt x="408157" y="138075"/>
                    <a:pt x="407152" y="133051"/>
                  </a:cubicBezTo>
                  <a:cubicBezTo>
                    <a:pt x="406148" y="128028"/>
                    <a:pt x="406399" y="122754"/>
                    <a:pt x="408659" y="117982"/>
                  </a:cubicBezTo>
                  <a:cubicBezTo>
                    <a:pt x="410919" y="113211"/>
                    <a:pt x="420463" y="108941"/>
                    <a:pt x="420714" y="104420"/>
                  </a:cubicBezTo>
                  <a:cubicBezTo>
                    <a:pt x="420966" y="99900"/>
                    <a:pt x="415189" y="92616"/>
                    <a:pt x="410166" y="90858"/>
                  </a:cubicBezTo>
                  <a:cubicBezTo>
                    <a:pt x="405143" y="89100"/>
                    <a:pt x="394595" y="95128"/>
                    <a:pt x="390576" y="93872"/>
                  </a:cubicBezTo>
                  <a:cubicBezTo>
                    <a:pt x="386558" y="92616"/>
                    <a:pt x="388567" y="85835"/>
                    <a:pt x="386056" y="83324"/>
                  </a:cubicBezTo>
                  <a:cubicBezTo>
                    <a:pt x="383544" y="80812"/>
                    <a:pt x="377768" y="80561"/>
                    <a:pt x="375508" y="78803"/>
                  </a:cubicBezTo>
                  <a:cubicBezTo>
                    <a:pt x="373247" y="77045"/>
                    <a:pt x="373749" y="75036"/>
                    <a:pt x="372494" y="72775"/>
                  </a:cubicBezTo>
                  <a:cubicBezTo>
                    <a:pt x="371238" y="70515"/>
                    <a:pt x="370987" y="67250"/>
                    <a:pt x="367973" y="65241"/>
                  </a:cubicBezTo>
                  <a:cubicBezTo>
                    <a:pt x="364959" y="63232"/>
                    <a:pt x="357676" y="62729"/>
                    <a:pt x="354411" y="60720"/>
                  </a:cubicBezTo>
                  <a:cubicBezTo>
                    <a:pt x="351146" y="58711"/>
                    <a:pt x="350644" y="53437"/>
                    <a:pt x="348383" y="53186"/>
                  </a:cubicBezTo>
                  <a:cubicBezTo>
                    <a:pt x="346123" y="52934"/>
                    <a:pt x="340598" y="56702"/>
                    <a:pt x="340849" y="59213"/>
                  </a:cubicBezTo>
                  <a:cubicBezTo>
                    <a:pt x="341100" y="61725"/>
                    <a:pt x="349137" y="65994"/>
                    <a:pt x="349890" y="68255"/>
                  </a:cubicBezTo>
                  <a:cubicBezTo>
                    <a:pt x="350644" y="70515"/>
                    <a:pt x="346625" y="69761"/>
                    <a:pt x="345370" y="72775"/>
                  </a:cubicBezTo>
                  <a:cubicBezTo>
                    <a:pt x="344114" y="75789"/>
                    <a:pt x="341602" y="84077"/>
                    <a:pt x="342356" y="86337"/>
                  </a:cubicBezTo>
                  <a:cubicBezTo>
                    <a:pt x="343109" y="88598"/>
                    <a:pt x="348132" y="87593"/>
                    <a:pt x="349890" y="86337"/>
                  </a:cubicBezTo>
                  <a:cubicBezTo>
                    <a:pt x="351648" y="85082"/>
                    <a:pt x="351397" y="79305"/>
                    <a:pt x="352904" y="78803"/>
                  </a:cubicBezTo>
                  <a:cubicBezTo>
                    <a:pt x="354411" y="78301"/>
                    <a:pt x="359685" y="81063"/>
                    <a:pt x="358932" y="83324"/>
                  </a:cubicBezTo>
                  <a:cubicBezTo>
                    <a:pt x="358178" y="85584"/>
                    <a:pt x="351899" y="89351"/>
                    <a:pt x="348383" y="92365"/>
                  </a:cubicBezTo>
                  <a:cubicBezTo>
                    <a:pt x="348383" y="92365"/>
                    <a:pt x="342104" y="100402"/>
                    <a:pt x="337835" y="101406"/>
                  </a:cubicBezTo>
                  <a:cubicBezTo>
                    <a:pt x="333566" y="102411"/>
                    <a:pt x="327287" y="100653"/>
                    <a:pt x="322766" y="98393"/>
                  </a:cubicBezTo>
                  <a:cubicBezTo>
                    <a:pt x="318245" y="96132"/>
                    <a:pt x="311464" y="91863"/>
                    <a:pt x="310711" y="87844"/>
                  </a:cubicBezTo>
                  <a:cubicBezTo>
                    <a:pt x="309957" y="83826"/>
                    <a:pt x="317994" y="77798"/>
                    <a:pt x="318245" y="74282"/>
                  </a:cubicBezTo>
                  <a:cubicBezTo>
                    <a:pt x="318496" y="70766"/>
                    <a:pt x="314729" y="70264"/>
                    <a:pt x="312218" y="66748"/>
                  </a:cubicBezTo>
                  <a:cubicBezTo>
                    <a:pt x="309706" y="63232"/>
                    <a:pt x="308199" y="55446"/>
                    <a:pt x="303176" y="53186"/>
                  </a:cubicBezTo>
                  <a:cubicBezTo>
                    <a:pt x="298153" y="50925"/>
                    <a:pt x="286601" y="50674"/>
                    <a:pt x="282080" y="53186"/>
                  </a:cubicBezTo>
                  <a:cubicBezTo>
                    <a:pt x="277559" y="55697"/>
                    <a:pt x="279819" y="64990"/>
                    <a:pt x="276052" y="68255"/>
                  </a:cubicBezTo>
                  <a:cubicBezTo>
                    <a:pt x="272285" y="71520"/>
                    <a:pt x="263495" y="70766"/>
                    <a:pt x="259476" y="72775"/>
                  </a:cubicBezTo>
                  <a:cubicBezTo>
                    <a:pt x="255458" y="74784"/>
                    <a:pt x="255960" y="76291"/>
                    <a:pt x="251942" y="80310"/>
                  </a:cubicBezTo>
                  <a:cubicBezTo>
                    <a:pt x="251942" y="80310"/>
                    <a:pt x="241393" y="92365"/>
                    <a:pt x="235366" y="96886"/>
                  </a:cubicBezTo>
                  <a:cubicBezTo>
                    <a:pt x="229338" y="101406"/>
                    <a:pt x="221302" y="102913"/>
                    <a:pt x="215776" y="107434"/>
                  </a:cubicBezTo>
                  <a:cubicBezTo>
                    <a:pt x="210251" y="111955"/>
                    <a:pt x="200958" y="118485"/>
                    <a:pt x="202214" y="124010"/>
                  </a:cubicBezTo>
                  <a:cubicBezTo>
                    <a:pt x="203470" y="129535"/>
                    <a:pt x="218539" y="136316"/>
                    <a:pt x="223311" y="140586"/>
                  </a:cubicBezTo>
                  <a:cubicBezTo>
                    <a:pt x="228083" y="144855"/>
                    <a:pt x="226073" y="148372"/>
                    <a:pt x="230845" y="149627"/>
                  </a:cubicBezTo>
                  <a:cubicBezTo>
                    <a:pt x="235617" y="150883"/>
                    <a:pt x="247421" y="146614"/>
                    <a:pt x="251942" y="148120"/>
                  </a:cubicBezTo>
                  <a:cubicBezTo>
                    <a:pt x="256462" y="149627"/>
                    <a:pt x="254704" y="155655"/>
                    <a:pt x="257969" y="158669"/>
                  </a:cubicBezTo>
                  <a:cubicBezTo>
                    <a:pt x="261234" y="161682"/>
                    <a:pt x="268266" y="162185"/>
                    <a:pt x="271531" y="166203"/>
                  </a:cubicBezTo>
                  <a:cubicBezTo>
                    <a:pt x="274796" y="170222"/>
                    <a:pt x="275048" y="180770"/>
                    <a:pt x="277559" y="182779"/>
                  </a:cubicBezTo>
                  <a:cubicBezTo>
                    <a:pt x="280071" y="184788"/>
                    <a:pt x="285094" y="181523"/>
                    <a:pt x="286601" y="178258"/>
                  </a:cubicBezTo>
                  <a:cubicBezTo>
                    <a:pt x="288107" y="174994"/>
                    <a:pt x="284842" y="166957"/>
                    <a:pt x="286601" y="163189"/>
                  </a:cubicBezTo>
                  <a:cubicBezTo>
                    <a:pt x="288359" y="159422"/>
                    <a:pt x="295893" y="158417"/>
                    <a:pt x="297149" y="155655"/>
                  </a:cubicBezTo>
                  <a:cubicBezTo>
                    <a:pt x="298405" y="152892"/>
                    <a:pt x="293884" y="149125"/>
                    <a:pt x="294135" y="146613"/>
                  </a:cubicBezTo>
                  <a:cubicBezTo>
                    <a:pt x="294386" y="144102"/>
                    <a:pt x="297400" y="143851"/>
                    <a:pt x="298656" y="140586"/>
                  </a:cubicBezTo>
                  <a:cubicBezTo>
                    <a:pt x="299911" y="137321"/>
                    <a:pt x="302674" y="131293"/>
                    <a:pt x="301670" y="127024"/>
                  </a:cubicBezTo>
                  <a:cubicBezTo>
                    <a:pt x="300665" y="122754"/>
                    <a:pt x="294135" y="117982"/>
                    <a:pt x="292628" y="114969"/>
                  </a:cubicBezTo>
                  <a:cubicBezTo>
                    <a:pt x="291121" y="111955"/>
                    <a:pt x="289865" y="110950"/>
                    <a:pt x="292628" y="108941"/>
                  </a:cubicBezTo>
                  <a:cubicBezTo>
                    <a:pt x="295391" y="106932"/>
                    <a:pt x="303930" y="102662"/>
                    <a:pt x="309204" y="102913"/>
                  </a:cubicBezTo>
                  <a:cubicBezTo>
                    <a:pt x="314478" y="103165"/>
                    <a:pt x="321510" y="107685"/>
                    <a:pt x="324273" y="110448"/>
                  </a:cubicBezTo>
                  <a:cubicBezTo>
                    <a:pt x="327035" y="113210"/>
                    <a:pt x="322515" y="115220"/>
                    <a:pt x="325780" y="119489"/>
                  </a:cubicBezTo>
                  <a:cubicBezTo>
                    <a:pt x="329045" y="123759"/>
                    <a:pt x="339844" y="133554"/>
                    <a:pt x="343863" y="136065"/>
                  </a:cubicBezTo>
                  <a:cubicBezTo>
                    <a:pt x="347881" y="138577"/>
                    <a:pt x="348132" y="135814"/>
                    <a:pt x="349890" y="134558"/>
                  </a:cubicBezTo>
                  <a:cubicBezTo>
                    <a:pt x="351648" y="133303"/>
                    <a:pt x="351648" y="130038"/>
                    <a:pt x="354411" y="128531"/>
                  </a:cubicBezTo>
                  <a:cubicBezTo>
                    <a:pt x="357173" y="127024"/>
                    <a:pt x="362699" y="124010"/>
                    <a:pt x="366466" y="125517"/>
                  </a:cubicBezTo>
                  <a:cubicBezTo>
                    <a:pt x="370233" y="127024"/>
                    <a:pt x="373749" y="132800"/>
                    <a:pt x="377014" y="137572"/>
                  </a:cubicBezTo>
                  <a:cubicBezTo>
                    <a:pt x="380279" y="142344"/>
                    <a:pt x="383544" y="150130"/>
                    <a:pt x="386056" y="154148"/>
                  </a:cubicBezTo>
                  <a:cubicBezTo>
                    <a:pt x="388567" y="158166"/>
                    <a:pt x="390074" y="157915"/>
                    <a:pt x="392083" y="161683"/>
                  </a:cubicBezTo>
                  <a:cubicBezTo>
                    <a:pt x="394093" y="165450"/>
                    <a:pt x="394846" y="171477"/>
                    <a:pt x="398111" y="176752"/>
                  </a:cubicBezTo>
                  <a:cubicBezTo>
                    <a:pt x="401376" y="182026"/>
                    <a:pt x="408910" y="188304"/>
                    <a:pt x="411673" y="193327"/>
                  </a:cubicBezTo>
                  <a:cubicBezTo>
                    <a:pt x="414436" y="198351"/>
                    <a:pt x="415692" y="203625"/>
                    <a:pt x="414687" y="206890"/>
                  </a:cubicBezTo>
                  <a:cubicBezTo>
                    <a:pt x="413682" y="210155"/>
                    <a:pt x="409161" y="212666"/>
                    <a:pt x="405645" y="212917"/>
                  </a:cubicBezTo>
                  <a:cubicBezTo>
                    <a:pt x="402129" y="213168"/>
                    <a:pt x="395599" y="211159"/>
                    <a:pt x="393590" y="208396"/>
                  </a:cubicBezTo>
                  <a:cubicBezTo>
                    <a:pt x="391581" y="205634"/>
                    <a:pt x="394093" y="199606"/>
                    <a:pt x="393590" y="196341"/>
                  </a:cubicBezTo>
                  <a:cubicBezTo>
                    <a:pt x="393088" y="193076"/>
                    <a:pt x="394595" y="190063"/>
                    <a:pt x="390576" y="188807"/>
                  </a:cubicBezTo>
                  <a:cubicBezTo>
                    <a:pt x="386558" y="187551"/>
                    <a:pt x="377517" y="188556"/>
                    <a:pt x="369480" y="188807"/>
                  </a:cubicBezTo>
                  <a:cubicBezTo>
                    <a:pt x="361443" y="189058"/>
                    <a:pt x="347379" y="189309"/>
                    <a:pt x="342356" y="190314"/>
                  </a:cubicBezTo>
                  <a:cubicBezTo>
                    <a:pt x="337333" y="191318"/>
                    <a:pt x="338337" y="193327"/>
                    <a:pt x="339342" y="194834"/>
                  </a:cubicBezTo>
                  <a:cubicBezTo>
                    <a:pt x="340346" y="196341"/>
                    <a:pt x="344867" y="198602"/>
                    <a:pt x="348383" y="199355"/>
                  </a:cubicBezTo>
                  <a:cubicBezTo>
                    <a:pt x="351899" y="200108"/>
                    <a:pt x="357425" y="197848"/>
                    <a:pt x="360439" y="199355"/>
                  </a:cubicBezTo>
                  <a:cubicBezTo>
                    <a:pt x="363452" y="200862"/>
                    <a:pt x="364708" y="205383"/>
                    <a:pt x="366466" y="208396"/>
                  </a:cubicBezTo>
                  <a:cubicBezTo>
                    <a:pt x="368224" y="211410"/>
                    <a:pt x="371238" y="215178"/>
                    <a:pt x="370987" y="217438"/>
                  </a:cubicBezTo>
                  <a:cubicBezTo>
                    <a:pt x="370736" y="219698"/>
                    <a:pt x="368224" y="221456"/>
                    <a:pt x="364959" y="221959"/>
                  </a:cubicBezTo>
                  <a:cubicBezTo>
                    <a:pt x="361694" y="222461"/>
                    <a:pt x="354662" y="222963"/>
                    <a:pt x="351397" y="220452"/>
                  </a:cubicBezTo>
                  <a:cubicBezTo>
                    <a:pt x="348132" y="217940"/>
                    <a:pt x="347379" y="210155"/>
                    <a:pt x="345370" y="206890"/>
                  </a:cubicBezTo>
                  <a:cubicBezTo>
                    <a:pt x="343360" y="203625"/>
                    <a:pt x="339844" y="199857"/>
                    <a:pt x="339342" y="200862"/>
                  </a:cubicBezTo>
                  <a:cubicBezTo>
                    <a:pt x="338840" y="201867"/>
                    <a:pt x="342356" y="209652"/>
                    <a:pt x="342356" y="212917"/>
                  </a:cubicBezTo>
                  <a:cubicBezTo>
                    <a:pt x="342356" y="216182"/>
                    <a:pt x="341351" y="217438"/>
                    <a:pt x="339342" y="220452"/>
                  </a:cubicBezTo>
                  <a:cubicBezTo>
                    <a:pt x="337333" y="223466"/>
                    <a:pt x="334068" y="227233"/>
                    <a:pt x="330300" y="231000"/>
                  </a:cubicBezTo>
                  <a:cubicBezTo>
                    <a:pt x="326533" y="234767"/>
                    <a:pt x="321259" y="239288"/>
                    <a:pt x="316738" y="243055"/>
                  </a:cubicBezTo>
                  <a:cubicBezTo>
                    <a:pt x="312218" y="246822"/>
                    <a:pt x="305688" y="250339"/>
                    <a:pt x="303176" y="253603"/>
                  </a:cubicBezTo>
                  <a:cubicBezTo>
                    <a:pt x="300665" y="256868"/>
                    <a:pt x="302925" y="259129"/>
                    <a:pt x="301670" y="262645"/>
                  </a:cubicBezTo>
                  <a:cubicBezTo>
                    <a:pt x="300414" y="266161"/>
                    <a:pt x="298907" y="270933"/>
                    <a:pt x="295642" y="274700"/>
                  </a:cubicBezTo>
                  <a:cubicBezTo>
                    <a:pt x="292377" y="278468"/>
                    <a:pt x="284591" y="280979"/>
                    <a:pt x="282080" y="285249"/>
                  </a:cubicBezTo>
                  <a:cubicBezTo>
                    <a:pt x="279568" y="289518"/>
                    <a:pt x="280070" y="295294"/>
                    <a:pt x="280573" y="300318"/>
                  </a:cubicBezTo>
                  <a:cubicBezTo>
                    <a:pt x="281075" y="305341"/>
                    <a:pt x="283335" y="311117"/>
                    <a:pt x="285094" y="315387"/>
                  </a:cubicBezTo>
                  <a:cubicBezTo>
                    <a:pt x="286852" y="319656"/>
                    <a:pt x="290870" y="323172"/>
                    <a:pt x="291121" y="325935"/>
                  </a:cubicBezTo>
                  <a:cubicBezTo>
                    <a:pt x="291372" y="328697"/>
                    <a:pt x="289363" y="331962"/>
                    <a:pt x="286601" y="331962"/>
                  </a:cubicBezTo>
                  <a:cubicBezTo>
                    <a:pt x="283838" y="331962"/>
                    <a:pt x="278313" y="329702"/>
                    <a:pt x="274545" y="325935"/>
                  </a:cubicBezTo>
                  <a:cubicBezTo>
                    <a:pt x="270778" y="322168"/>
                    <a:pt x="268518" y="313629"/>
                    <a:pt x="263997" y="309359"/>
                  </a:cubicBezTo>
                  <a:cubicBezTo>
                    <a:pt x="259476" y="305089"/>
                    <a:pt x="256965" y="301071"/>
                    <a:pt x="247421" y="300318"/>
                  </a:cubicBezTo>
                  <a:cubicBezTo>
                    <a:pt x="237877" y="299564"/>
                    <a:pt x="216530" y="301573"/>
                    <a:pt x="206735" y="304838"/>
                  </a:cubicBezTo>
                  <a:cubicBezTo>
                    <a:pt x="196940" y="308103"/>
                    <a:pt x="193173" y="314382"/>
                    <a:pt x="188652" y="319907"/>
                  </a:cubicBezTo>
                  <a:cubicBezTo>
                    <a:pt x="184131" y="325432"/>
                    <a:pt x="178606" y="331963"/>
                    <a:pt x="179611" y="337990"/>
                  </a:cubicBezTo>
                  <a:cubicBezTo>
                    <a:pt x="180615" y="344018"/>
                    <a:pt x="188903" y="352306"/>
                    <a:pt x="194680" y="356073"/>
                  </a:cubicBezTo>
                  <a:cubicBezTo>
                    <a:pt x="200456" y="359840"/>
                    <a:pt x="208493" y="360342"/>
                    <a:pt x="214269" y="360594"/>
                  </a:cubicBezTo>
                  <a:cubicBezTo>
                    <a:pt x="220046" y="360845"/>
                    <a:pt x="224567" y="361096"/>
                    <a:pt x="229338" y="357580"/>
                  </a:cubicBezTo>
                  <a:cubicBezTo>
                    <a:pt x="234110" y="354064"/>
                    <a:pt x="240138" y="339999"/>
                    <a:pt x="242900" y="339497"/>
                  </a:cubicBezTo>
                  <a:cubicBezTo>
                    <a:pt x="245663" y="338995"/>
                    <a:pt x="247421" y="350045"/>
                    <a:pt x="245914" y="354566"/>
                  </a:cubicBezTo>
                  <a:cubicBezTo>
                    <a:pt x="244407" y="359087"/>
                    <a:pt x="234361" y="362352"/>
                    <a:pt x="233859" y="366621"/>
                  </a:cubicBezTo>
                  <a:cubicBezTo>
                    <a:pt x="233357" y="370891"/>
                    <a:pt x="239133" y="377672"/>
                    <a:pt x="242900" y="380183"/>
                  </a:cubicBezTo>
                  <a:cubicBezTo>
                    <a:pt x="246668" y="382695"/>
                    <a:pt x="253449" y="379430"/>
                    <a:pt x="256462" y="381690"/>
                  </a:cubicBezTo>
                  <a:cubicBezTo>
                    <a:pt x="259476" y="383950"/>
                    <a:pt x="258974" y="388974"/>
                    <a:pt x="260983" y="393745"/>
                  </a:cubicBezTo>
                  <a:cubicBezTo>
                    <a:pt x="262992" y="398517"/>
                    <a:pt x="264499" y="404294"/>
                    <a:pt x="268518" y="410321"/>
                  </a:cubicBezTo>
                  <a:cubicBezTo>
                    <a:pt x="272536" y="416349"/>
                    <a:pt x="280824" y="428153"/>
                    <a:pt x="285094" y="429911"/>
                  </a:cubicBezTo>
                  <a:cubicBezTo>
                    <a:pt x="289363" y="431669"/>
                    <a:pt x="288107" y="425390"/>
                    <a:pt x="294135" y="420870"/>
                  </a:cubicBezTo>
                  <a:cubicBezTo>
                    <a:pt x="300162" y="416349"/>
                    <a:pt x="314227" y="406303"/>
                    <a:pt x="321259" y="402787"/>
                  </a:cubicBezTo>
                  <a:cubicBezTo>
                    <a:pt x="328291" y="399271"/>
                    <a:pt x="329296" y="399271"/>
                    <a:pt x="336328" y="399773"/>
                  </a:cubicBezTo>
                  <a:cubicBezTo>
                    <a:pt x="343360" y="400275"/>
                    <a:pt x="355415" y="403791"/>
                    <a:pt x="363452" y="405801"/>
                  </a:cubicBezTo>
                  <a:cubicBezTo>
                    <a:pt x="371489" y="407810"/>
                    <a:pt x="377517" y="408061"/>
                    <a:pt x="384549" y="411828"/>
                  </a:cubicBezTo>
                  <a:cubicBezTo>
                    <a:pt x="391581" y="415596"/>
                    <a:pt x="398362" y="424386"/>
                    <a:pt x="405645" y="428404"/>
                  </a:cubicBezTo>
                  <a:cubicBezTo>
                    <a:pt x="412929" y="432422"/>
                    <a:pt x="423728" y="431669"/>
                    <a:pt x="428249" y="435939"/>
                  </a:cubicBezTo>
                  <a:cubicBezTo>
                    <a:pt x="432770" y="440208"/>
                    <a:pt x="429002" y="450254"/>
                    <a:pt x="432770" y="454021"/>
                  </a:cubicBezTo>
                  <a:cubicBezTo>
                    <a:pt x="436537" y="457789"/>
                    <a:pt x="445327" y="455780"/>
                    <a:pt x="450852" y="458542"/>
                  </a:cubicBezTo>
                  <a:cubicBezTo>
                    <a:pt x="456378" y="461305"/>
                    <a:pt x="459643" y="468086"/>
                    <a:pt x="465921" y="470597"/>
                  </a:cubicBezTo>
                  <a:cubicBezTo>
                    <a:pt x="472200" y="473109"/>
                    <a:pt x="481242" y="471351"/>
                    <a:pt x="488525" y="473611"/>
                  </a:cubicBezTo>
                  <a:cubicBezTo>
                    <a:pt x="495808" y="475871"/>
                    <a:pt x="506608" y="478132"/>
                    <a:pt x="509621" y="484159"/>
                  </a:cubicBezTo>
                  <a:cubicBezTo>
                    <a:pt x="512635" y="490187"/>
                    <a:pt x="509873" y="503498"/>
                    <a:pt x="506608" y="509777"/>
                  </a:cubicBezTo>
                  <a:cubicBezTo>
                    <a:pt x="503343" y="516056"/>
                    <a:pt x="492794" y="517311"/>
                    <a:pt x="490032" y="521832"/>
                  </a:cubicBezTo>
                  <a:cubicBezTo>
                    <a:pt x="487269" y="526353"/>
                    <a:pt x="488525" y="530371"/>
                    <a:pt x="490032" y="536901"/>
                  </a:cubicBezTo>
                  <a:cubicBezTo>
                    <a:pt x="491539" y="543431"/>
                    <a:pt x="500580" y="555737"/>
                    <a:pt x="499073" y="561011"/>
                  </a:cubicBezTo>
                  <a:cubicBezTo>
                    <a:pt x="497566" y="566286"/>
                    <a:pt x="485260" y="566034"/>
                    <a:pt x="480990" y="568546"/>
                  </a:cubicBezTo>
                  <a:cubicBezTo>
                    <a:pt x="476721" y="571058"/>
                    <a:pt x="478730" y="573569"/>
                    <a:pt x="473456" y="576080"/>
                  </a:cubicBezTo>
                  <a:cubicBezTo>
                    <a:pt x="468182" y="578592"/>
                    <a:pt x="453615" y="579848"/>
                    <a:pt x="449346" y="583615"/>
                  </a:cubicBezTo>
                  <a:cubicBezTo>
                    <a:pt x="445076" y="587382"/>
                    <a:pt x="449597" y="594415"/>
                    <a:pt x="447839" y="598684"/>
                  </a:cubicBezTo>
                  <a:cubicBezTo>
                    <a:pt x="446080" y="602953"/>
                    <a:pt x="442313" y="605716"/>
                    <a:pt x="438797" y="609232"/>
                  </a:cubicBezTo>
                  <a:cubicBezTo>
                    <a:pt x="435281" y="612748"/>
                    <a:pt x="430007" y="615511"/>
                    <a:pt x="426742" y="619781"/>
                  </a:cubicBezTo>
                  <a:cubicBezTo>
                    <a:pt x="423477" y="624050"/>
                    <a:pt x="423728" y="631585"/>
                    <a:pt x="419208" y="634850"/>
                  </a:cubicBezTo>
                  <a:cubicBezTo>
                    <a:pt x="414687" y="638115"/>
                    <a:pt x="403636" y="636608"/>
                    <a:pt x="399618" y="639370"/>
                  </a:cubicBezTo>
                  <a:cubicBezTo>
                    <a:pt x="395600" y="642133"/>
                    <a:pt x="398111" y="648161"/>
                    <a:pt x="395097" y="651426"/>
                  </a:cubicBezTo>
                  <a:cubicBezTo>
                    <a:pt x="392083" y="654691"/>
                    <a:pt x="386307" y="656951"/>
                    <a:pt x="381535" y="658960"/>
                  </a:cubicBezTo>
                  <a:cubicBezTo>
                    <a:pt x="376763" y="660969"/>
                    <a:pt x="369982" y="660969"/>
                    <a:pt x="366466" y="663481"/>
                  </a:cubicBezTo>
                  <a:cubicBezTo>
                    <a:pt x="362950" y="665992"/>
                    <a:pt x="361443" y="670011"/>
                    <a:pt x="360439" y="674029"/>
                  </a:cubicBezTo>
                  <a:cubicBezTo>
                    <a:pt x="359434" y="678047"/>
                    <a:pt x="363955" y="682317"/>
                    <a:pt x="360439" y="687591"/>
                  </a:cubicBezTo>
                  <a:cubicBezTo>
                    <a:pt x="356923" y="692865"/>
                    <a:pt x="346876" y="701656"/>
                    <a:pt x="339342" y="705674"/>
                  </a:cubicBezTo>
                  <a:cubicBezTo>
                    <a:pt x="331807" y="709692"/>
                    <a:pt x="319250" y="712204"/>
                    <a:pt x="315231" y="711702"/>
                  </a:cubicBezTo>
                  <a:cubicBezTo>
                    <a:pt x="311213" y="711199"/>
                    <a:pt x="314478" y="706930"/>
                    <a:pt x="315231" y="702660"/>
                  </a:cubicBezTo>
                  <a:cubicBezTo>
                    <a:pt x="315985" y="698391"/>
                    <a:pt x="320255" y="691107"/>
                    <a:pt x="319752" y="686084"/>
                  </a:cubicBezTo>
                  <a:cubicBezTo>
                    <a:pt x="319250" y="681061"/>
                    <a:pt x="311715" y="677796"/>
                    <a:pt x="312218" y="672522"/>
                  </a:cubicBezTo>
                  <a:cubicBezTo>
                    <a:pt x="312720" y="667248"/>
                    <a:pt x="320506" y="658709"/>
                    <a:pt x="322766" y="654439"/>
                  </a:cubicBezTo>
                  <a:cubicBezTo>
                    <a:pt x="325026" y="650170"/>
                    <a:pt x="324022" y="656700"/>
                    <a:pt x="325780" y="646905"/>
                  </a:cubicBezTo>
                  <a:cubicBezTo>
                    <a:pt x="327538" y="637110"/>
                    <a:pt x="331807" y="609735"/>
                    <a:pt x="333314" y="595670"/>
                  </a:cubicBezTo>
                  <a:cubicBezTo>
                    <a:pt x="334821" y="581606"/>
                    <a:pt x="336328" y="571057"/>
                    <a:pt x="334821" y="562518"/>
                  </a:cubicBezTo>
                  <a:cubicBezTo>
                    <a:pt x="333314" y="553979"/>
                    <a:pt x="328794" y="549459"/>
                    <a:pt x="324273" y="544436"/>
                  </a:cubicBezTo>
                  <a:cubicBezTo>
                    <a:pt x="319752" y="539413"/>
                    <a:pt x="313474" y="537654"/>
                    <a:pt x="307697" y="532380"/>
                  </a:cubicBezTo>
                  <a:cubicBezTo>
                    <a:pt x="301921" y="527106"/>
                    <a:pt x="295140" y="520827"/>
                    <a:pt x="289614" y="512791"/>
                  </a:cubicBezTo>
                  <a:cubicBezTo>
                    <a:pt x="284089" y="504754"/>
                    <a:pt x="276806" y="492699"/>
                    <a:pt x="274545" y="484159"/>
                  </a:cubicBezTo>
                  <a:cubicBezTo>
                    <a:pt x="272285" y="475620"/>
                    <a:pt x="273541" y="467835"/>
                    <a:pt x="276052" y="461556"/>
                  </a:cubicBezTo>
                  <a:cubicBezTo>
                    <a:pt x="278564" y="455277"/>
                    <a:pt x="288107" y="451510"/>
                    <a:pt x="289614" y="446487"/>
                  </a:cubicBezTo>
                  <a:cubicBezTo>
                    <a:pt x="291121" y="441464"/>
                    <a:pt x="287605" y="434683"/>
                    <a:pt x="285094" y="431418"/>
                  </a:cubicBezTo>
                  <a:cubicBezTo>
                    <a:pt x="282582" y="428153"/>
                    <a:pt x="277559" y="430413"/>
                    <a:pt x="274545" y="426897"/>
                  </a:cubicBezTo>
                  <a:cubicBezTo>
                    <a:pt x="271532" y="423381"/>
                    <a:pt x="270527" y="413837"/>
                    <a:pt x="267011" y="410321"/>
                  </a:cubicBezTo>
                  <a:cubicBezTo>
                    <a:pt x="263495" y="406805"/>
                    <a:pt x="258723" y="408061"/>
                    <a:pt x="253449" y="405801"/>
                  </a:cubicBezTo>
                  <a:cubicBezTo>
                    <a:pt x="248175" y="403540"/>
                    <a:pt x="240891" y="400024"/>
                    <a:pt x="235366" y="396759"/>
                  </a:cubicBezTo>
                  <a:cubicBezTo>
                    <a:pt x="229841" y="393494"/>
                    <a:pt x="226073" y="388471"/>
                    <a:pt x="220297" y="386211"/>
                  </a:cubicBezTo>
                  <a:cubicBezTo>
                    <a:pt x="214520" y="383951"/>
                    <a:pt x="207739" y="383951"/>
                    <a:pt x="200707" y="383197"/>
                  </a:cubicBezTo>
                  <a:cubicBezTo>
                    <a:pt x="193675" y="382444"/>
                    <a:pt x="184634" y="385206"/>
                    <a:pt x="178104" y="381690"/>
                  </a:cubicBezTo>
                  <a:cubicBezTo>
                    <a:pt x="171574" y="378174"/>
                    <a:pt x="168058" y="367375"/>
                    <a:pt x="161528" y="362100"/>
                  </a:cubicBezTo>
                  <a:cubicBezTo>
                    <a:pt x="154998" y="356826"/>
                    <a:pt x="144450" y="355570"/>
                    <a:pt x="138924" y="350045"/>
                  </a:cubicBezTo>
                  <a:cubicBezTo>
                    <a:pt x="133399" y="344520"/>
                    <a:pt x="132646" y="335981"/>
                    <a:pt x="128376" y="328949"/>
                  </a:cubicBezTo>
                  <a:cubicBezTo>
                    <a:pt x="124107" y="321916"/>
                    <a:pt x="118581" y="310866"/>
                    <a:pt x="113307" y="307852"/>
                  </a:cubicBezTo>
                  <a:cubicBezTo>
                    <a:pt x="108033" y="304838"/>
                    <a:pt x="100750" y="313628"/>
                    <a:pt x="96731" y="310866"/>
                  </a:cubicBezTo>
                  <a:cubicBezTo>
                    <a:pt x="92713" y="308103"/>
                    <a:pt x="95476" y="299062"/>
                    <a:pt x="89197" y="291276"/>
                  </a:cubicBezTo>
                  <a:cubicBezTo>
                    <a:pt x="82918" y="283490"/>
                    <a:pt x="66844" y="270431"/>
                    <a:pt x="59059" y="264152"/>
                  </a:cubicBezTo>
                  <a:cubicBezTo>
                    <a:pt x="51273" y="257873"/>
                    <a:pt x="46250" y="260384"/>
                    <a:pt x="42483" y="253603"/>
                  </a:cubicBezTo>
                  <a:cubicBezTo>
                    <a:pt x="38716" y="246822"/>
                    <a:pt x="36958" y="233511"/>
                    <a:pt x="36455" y="223465"/>
                  </a:cubicBezTo>
                  <a:cubicBezTo>
                    <a:pt x="35953" y="213420"/>
                    <a:pt x="40976" y="203122"/>
                    <a:pt x="39469" y="193327"/>
                  </a:cubicBezTo>
                  <a:cubicBezTo>
                    <a:pt x="37962" y="183533"/>
                    <a:pt x="33965" y="174010"/>
                    <a:pt x="27414" y="164696"/>
                  </a:cubicBezTo>
                  <a:cubicBezTo>
                    <a:pt x="20863" y="155383"/>
                    <a:pt x="-2160" y="146676"/>
                    <a:pt x="164" y="137447"/>
                  </a:cubicBezTo>
                  <a:cubicBezTo>
                    <a:pt x="19628" y="108627"/>
                    <a:pt x="78962" y="60343"/>
                    <a:pt x="114814" y="45651"/>
                  </a:cubicBezTo>
                  <a:lnTo>
                    <a:pt x="124061" y="42469"/>
                  </a:lnTo>
                  <a:lnTo>
                    <a:pt x="123855" y="42637"/>
                  </a:lnTo>
                  <a:lnTo>
                    <a:pt x="126184" y="44845"/>
                  </a:lnTo>
                  <a:lnTo>
                    <a:pt x="127434" y="47535"/>
                  </a:lnTo>
                  <a:cubicBezTo>
                    <a:pt x="127434" y="52809"/>
                    <a:pt x="124986" y="60218"/>
                    <a:pt x="125362" y="62227"/>
                  </a:cubicBezTo>
                  <a:cubicBezTo>
                    <a:pt x="126116" y="66245"/>
                    <a:pt x="118832" y="67501"/>
                    <a:pt x="119335" y="69762"/>
                  </a:cubicBezTo>
                  <a:cubicBezTo>
                    <a:pt x="119837" y="72022"/>
                    <a:pt x="124358" y="75789"/>
                    <a:pt x="128376" y="75789"/>
                  </a:cubicBezTo>
                  <a:cubicBezTo>
                    <a:pt x="132394" y="75789"/>
                    <a:pt x="140682" y="72273"/>
                    <a:pt x="143445" y="69762"/>
                  </a:cubicBezTo>
                  <a:cubicBezTo>
                    <a:pt x="146208" y="67250"/>
                    <a:pt x="145957" y="63483"/>
                    <a:pt x="144952" y="60720"/>
                  </a:cubicBezTo>
                  <a:cubicBezTo>
                    <a:pt x="143947" y="57958"/>
                    <a:pt x="140934" y="56199"/>
                    <a:pt x="137417" y="53186"/>
                  </a:cubicBezTo>
                  <a:cubicBezTo>
                    <a:pt x="135659" y="51679"/>
                    <a:pt x="132269" y="49732"/>
                    <a:pt x="129318" y="47817"/>
                  </a:cubicBezTo>
                  <a:lnTo>
                    <a:pt x="126184" y="44845"/>
                  </a:lnTo>
                  <a:lnTo>
                    <a:pt x="124938" y="42166"/>
                  </a:lnTo>
                  <a:lnTo>
                    <a:pt x="124061" y="42469"/>
                  </a:lnTo>
                  <a:lnTo>
                    <a:pt x="129130" y="38305"/>
                  </a:lnTo>
                  <a:cubicBezTo>
                    <a:pt x="132018" y="37049"/>
                    <a:pt x="135408" y="36233"/>
                    <a:pt x="137417" y="36610"/>
                  </a:cubicBezTo>
                  <a:cubicBezTo>
                    <a:pt x="141436" y="37363"/>
                    <a:pt x="143947" y="43391"/>
                    <a:pt x="147966" y="47158"/>
                  </a:cubicBezTo>
                  <a:cubicBezTo>
                    <a:pt x="151984" y="50925"/>
                    <a:pt x="159016" y="54693"/>
                    <a:pt x="161528" y="59213"/>
                  </a:cubicBezTo>
                  <a:cubicBezTo>
                    <a:pt x="164039" y="63734"/>
                    <a:pt x="161026" y="72022"/>
                    <a:pt x="163035" y="74282"/>
                  </a:cubicBezTo>
                  <a:cubicBezTo>
                    <a:pt x="165044" y="76543"/>
                    <a:pt x="169816" y="74282"/>
                    <a:pt x="173583" y="72775"/>
                  </a:cubicBezTo>
                  <a:cubicBezTo>
                    <a:pt x="177350" y="71268"/>
                    <a:pt x="182122" y="65743"/>
                    <a:pt x="185638" y="65241"/>
                  </a:cubicBezTo>
                  <a:cubicBezTo>
                    <a:pt x="189154" y="64739"/>
                    <a:pt x="190912" y="68506"/>
                    <a:pt x="194680" y="69762"/>
                  </a:cubicBezTo>
                  <a:cubicBezTo>
                    <a:pt x="198447" y="71017"/>
                    <a:pt x="205730" y="74282"/>
                    <a:pt x="208242" y="72775"/>
                  </a:cubicBezTo>
                  <a:cubicBezTo>
                    <a:pt x="210753" y="71268"/>
                    <a:pt x="208995" y="63734"/>
                    <a:pt x="209749" y="60720"/>
                  </a:cubicBezTo>
                  <a:cubicBezTo>
                    <a:pt x="210502" y="57706"/>
                    <a:pt x="209748" y="56451"/>
                    <a:pt x="212762" y="54693"/>
                  </a:cubicBezTo>
                  <a:cubicBezTo>
                    <a:pt x="215776" y="52934"/>
                    <a:pt x="224315" y="52934"/>
                    <a:pt x="227831" y="50172"/>
                  </a:cubicBezTo>
                  <a:cubicBezTo>
                    <a:pt x="231348" y="47409"/>
                    <a:pt x="234361" y="41130"/>
                    <a:pt x="233859" y="38117"/>
                  </a:cubicBezTo>
                  <a:cubicBezTo>
                    <a:pt x="233357" y="35103"/>
                    <a:pt x="228083" y="31838"/>
                    <a:pt x="224818" y="32089"/>
                  </a:cubicBezTo>
                  <a:cubicBezTo>
                    <a:pt x="221553" y="32340"/>
                    <a:pt x="217534" y="36359"/>
                    <a:pt x="214269" y="39624"/>
                  </a:cubicBezTo>
                  <a:cubicBezTo>
                    <a:pt x="211004" y="42889"/>
                    <a:pt x="207488" y="51428"/>
                    <a:pt x="205228" y="51679"/>
                  </a:cubicBezTo>
                  <a:cubicBezTo>
                    <a:pt x="202968" y="51930"/>
                    <a:pt x="201461" y="45651"/>
                    <a:pt x="200707" y="41130"/>
                  </a:cubicBezTo>
                  <a:cubicBezTo>
                    <a:pt x="199954" y="36610"/>
                    <a:pt x="197693" y="27317"/>
                    <a:pt x="200707" y="24555"/>
                  </a:cubicBezTo>
                  <a:cubicBezTo>
                    <a:pt x="203721" y="21792"/>
                    <a:pt x="216530" y="25559"/>
                    <a:pt x="218790" y="24555"/>
                  </a:cubicBezTo>
                  <a:cubicBezTo>
                    <a:pt x="221050" y="23550"/>
                    <a:pt x="215274" y="21289"/>
                    <a:pt x="214269" y="18527"/>
                  </a:cubicBezTo>
                  <a:cubicBezTo>
                    <a:pt x="213265" y="15764"/>
                    <a:pt x="195056" y="10783"/>
                    <a:pt x="212762" y="7979"/>
                  </a:cubicBezTo>
                  <a:cubicBezTo>
                    <a:pt x="230531" y="4243"/>
                    <a:pt x="272575" y="-1448"/>
                    <a:pt x="303877" y="338"/>
                  </a:cubicBezTo>
                  <a:close/>
                </a:path>
              </a:pathLst>
            </a:cu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514196">
                <a:defRPr/>
              </a:pPr>
              <a:endParaRPr lang="en-US" sz="1012" kern="0" dirty="0">
                <a:solidFill>
                  <a:prstClr val="white"/>
                </a:solidFill>
                <a:latin typeface="Tahoma" panose="020B0604030504040204" pitchFamily="34" charset="0"/>
              </a:endParaRPr>
            </a:p>
          </p:txBody>
        </p:sp>
      </p:grpSp>
      <p:grpSp>
        <p:nvGrpSpPr>
          <p:cNvPr id="80" name="Group 50">
            <a:extLst>
              <a:ext uri="{FF2B5EF4-FFF2-40B4-BE49-F238E27FC236}">
                <a16:creationId xmlns:a16="http://schemas.microsoft.com/office/drawing/2014/main" id="{35EC61A6-E1DC-0D43-8672-8A42C0DF3471}"/>
              </a:ext>
            </a:extLst>
          </p:cNvPr>
          <p:cNvGrpSpPr/>
          <p:nvPr/>
        </p:nvGrpSpPr>
        <p:grpSpPr>
          <a:xfrm>
            <a:off x="9460830" y="2074681"/>
            <a:ext cx="571500" cy="571500"/>
            <a:chOff x="7373096" y="1657350"/>
            <a:chExt cx="656677" cy="721978"/>
          </a:xfrm>
        </p:grpSpPr>
        <p:sp>
          <p:nvSpPr>
            <p:cNvPr id="81" name="Oval 51">
              <a:extLst>
                <a:ext uri="{FF2B5EF4-FFF2-40B4-BE49-F238E27FC236}">
                  <a16:creationId xmlns:a16="http://schemas.microsoft.com/office/drawing/2014/main" id="{725DF635-1FC6-2A47-82BB-4D40255AC96B}"/>
                </a:ext>
              </a:extLst>
            </p:cNvPr>
            <p:cNvSpPr/>
            <p:nvPr/>
          </p:nvSpPr>
          <p:spPr>
            <a:xfrm>
              <a:off x="7373096" y="1657350"/>
              <a:ext cx="656677" cy="721978"/>
            </a:xfrm>
            <a:prstGeom prst="ellipse">
              <a:avLst/>
            </a:prstGeom>
            <a:solidFill>
              <a:sysClr val="window" lastClr="FFFFFF"/>
            </a:solidFill>
            <a:ln w="28575" cap="flat" cmpd="sng" algn="ctr">
              <a:solidFill>
                <a:schemeClr val="accent4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514196">
                <a:defRPr/>
              </a:pPr>
              <a:endParaRPr lang="en-US" sz="1012" kern="0" dirty="0">
                <a:solidFill>
                  <a:prstClr val="white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82" name="Freeform 52">
              <a:extLst>
                <a:ext uri="{FF2B5EF4-FFF2-40B4-BE49-F238E27FC236}">
                  <a16:creationId xmlns:a16="http://schemas.microsoft.com/office/drawing/2014/main" id="{EEBE6711-026B-F340-BC5F-C2BFD7C44909}"/>
                </a:ext>
              </a:extLst>
            </p:cNvPr>
            <p:cNvSpPr/>
            <p:nvPr/>
          </p:nvSpPr>
          <p:spPr>
            <a:xfrm flipH="1">
              <a:off x="7466371" y="1738142"/>
              <a:ext cx="445361" cy="571736"/>
            </a:xfrm>
            <a:custGeom>
              <a:avLst/>
              <a:gdLst>
                <a:gd name="connsiteX0" fmla="*/ 296300 w 445361"/>
                <a:gd name="connsiteY0" fmla="*/ 191866 h 571736"/>
                <a:gd name="connsiteX1" fmla="*/ 279584 w 445361"/>
                <a:gd name="connsiteY1" fmla="*/ 208582 h 571736"/>
                <a:gd name="connsiteX2" fmla="*/ 296300 w 445361"/>
                <a:gd name="connsiteY2" fmla="*/ 225298 h 571736"/>
                <a:gd name="connsiteX3" fmla="*/ 313016 w 445361"/>
                <a:gd name="connsiteY3" fmla="*/ 208582 h 571736"/>
                <a:gd name="connsiteX4" fmla="*/ 296300 w 445361"/>
                <a:gd name="connsiteY4" fmla="*/ 191866 h 571736"/>
                <a:gd name="connsiteX5" fmla="*/ 89603 w 445361"/>
                <a:gd name="connsiteY5" fmla="*/ 144038 h 571736"/>
                <a:gd name="connsiteX6" fmla="*/ 75944 w 445361"/>
                <a:gd name="connsiteY6" fmla="*/ 157697 h 571736"/>
                <a:gd name="connsiteX7" fmla="*/ 89603 w 445361"/>
                <a:gd name="connsiteY7" fmla="*/ 171356 h 571736"/>
                <a:gd name="connsiteX8" fmla="*/ 103262 w 445361"/>
                <a:gd name="connsiteY8" fmla="*/ 157697 h 571736"/>
                <a:gd name="connsiteX9" fmla="*/ 89603 w 445361"/>
                <a:gd name="connsiteY9" fmla="*/ 144038 h 571736"/>
                <a:gd name="connsiteX10" fmla="*/ 286049 w 445361"/>
                <a:gd name="connsiteY10" fmla="*/ 142867 h 571736"/>
                <a:gd name="connsiteX11" fmla="*/ 291498 w 445361"/>
                <a:gd name="connsiteY11" fmla="*/ 146631 h 571736"/>
                <a:gd name="connsiteX12" fmla="*/ 293664 w 445361"/>
                <a:gd name="connsiteY12" fmla="*/ 158470 h 571736"/>
                <a:gd name="connsiteX13" fmla="*/ 296300 w 445361"/>
                <a:gd name="connsiteY13" fmla="*/ 157938 h 571736"/>
                <a:gd name="connsiteX14" fmla="*/ 302866 w 445361"/>
                <a:gd name="connsiteY14" fmla="*/ 159263 h 571736"/>
                <a:gd name="connsiteX15" fmla="*/ 306093 w 445361"/>
                <a:gd name="connsiteY15" fmla="*/ 147222 h 571736"/>
                <a:gd name="connsiteX16" fmla="*/ 311828 w 445361"/>
                <a:gd name="connsiteY16" fmla="*/ 143910 h 571736"/>
                <a:gd name="connsiteX17" fmla="*/ 315188 w 445361"/>
                <a:gd name="connsiteY17" fmla="*/ 144811 h 571736"/>
                <a:gd name="connsiteX18" fmla="*/ 318500 w 445361"/>
                <a:gd name="connsiteY18" fmla="*/ 150546 h 571736"/>
                <a:gd name="connsiteX19" fmla="*/ 315481 w 445361"/>
                <a:gd name="connsiteY19" fmla="*/ 161810 h 571736"/>
                <a:gd name="connsiteX20" fmla="*/ 316013 w 445361"/>
                <a:gd name="connsiteY20" fmla="*/ 161918 h 571736"/>
                <a:gd name="connsiteX21" fmla="*/ 323337 w 445361"/>
                <a:gd name="connsiteY21" fmla="*/ 166856 h 571736"/>
                <a:gd name="connsiteX22" fmla="*/ 331433 w 445361"/>
                <a:gd name="connsiteY22" fmla="*/ 157332 h 571736"/>
                <a:gd name="connsiteX23" fmla="*/ 338034 w 445361"/>
                <a:gd name="connsiteY23" fmla="*/ 156796 h 571736"/>
                <a:gd name="connsiteX24" fmla="*/ 340685 w 445361"/>
                <a:gd name="connsiteY24" fmla="*/ 159049 h 571736"/>
                <a:gd name="connsiteX25" fmla="*/ 341220 w 445361"/>
                <a:gd name="connsiteY25" fmla="*/ 165651 h 571736"/>
                <a:gd name="connsiteX26" fmla="*/ 333112 w 445361"/>
                <a:gd name="connsiteY26" fmla="*/ 175189 h 571736"/>
                <a:gd name="connsiteX27" fmla="*/ 336371 w 445361"/>
                <a:gd name="connsiteY27" fmla="*/ 183056 h 571736"/>
                <a:gd name="connsiteX28" fmla="*/ 349146 w 445361"/>
                <a:gd name="connsiteY28" fmla="*/ 177000 h 571736"/>
                <a:gd name="connsiteX29" fmla="*/ 355383 w 445361"/>
                <a:gd name="connsiteY29" fmla="*/ 179225 h 571736"/>
                <a:gd name="connsiteX30" fmla="*/ 356873 w 445361"/>
                <a:gd name="connsiteY30" fmla="*/ 182369 h 571736"/>
                <a:gd name="connsiteX31" fmla="*/ 354648 w 445361"/>
                <a:gd name="connsiteY31" fmla="*/ 188607 h 571736"/>
                <a:gd name="connsiteX32" fmla="*/ 341292 w 445361"/>
                <a:gd name="connsiteY32" fmla="*/ 194938 h 571736"/>
                <a:gd name="connsiteX33" fmla="*/ 344284 w 445361"/>
                <a:gd name="connsiteY33" fmla="*/ 202160 h 571736"/>
                <a:gd name="connsiteX34" fmla="*/ 358354 w 445361"/>
                <a:gd name="connsiteY34" fmla="*/ 202160 h 571736"/>
                <a:gd name="connsiteX35" fmla="*/ 363037 w 445361"/>
                <a:gd name="connsiteY35" fmla="*/ 206843 h 571736"/>
                <a:gd name="connsiteX36" fmla="*/ 363037 w 445361"/>
                <a:gd name="connsiteY36" fmla="*/ 210322 h 571736"/>
                <a:gd name="connsiteX37" fmla="*/ 358354 w 445361"/>
                <a:gd name="connsiteY37" fmla="*/ 215005 h 571736"/>
                <a:gd name="connsiteX38" fmla="*/ 344284 w 445361"/>
                <a:gd name="connsiteY38" fmla="*/ 215005 h 571736"/>
                <a:gd name="connsiteX39" fmla="*/ 341292 w 445361"/>
                <a:gd name="connsiteY39" fmla="*/ 222227 h 571736"/>
                <a:gd name="connsiteX40" fmla="*/ 354648 w 445361"/>
                <a:gd name="connsiteY40" fmla="*/ 228559 h 571736"/>
                <a:gd name="connsiteX41" fmla="*/ 356873 w 445361"/>
                <a:gd name="connsiteY41" fmla="*/ 234796 h 571736"/>
                <a:gd name="connsiteX42" fmla="*/ 355383 w 445361"/>
                <a:gd name="connsiteY42" fmla="*/ 237940 h 571736"/>
                <a:gd name="connsiteX43" fmla="*/ 349146 w 445361"/>
                <a:gd name="connsiteY43" fmla="*/ 240165 h 571736"/>
                <a:gd name="connsiteX44" fmla="*/ 336371 w 445361"/>
                <a:gd name="connsiteY44" fmla="*/ 234109 h 571736"/>
                <a:gd name="connsiteX45" fmla="*/ 333112 w 445361"/>
                <a:gd name="connsiteY45" fmla="*/ 241976 h 571736"/>
                <a:gd name="connsiteX46" fmla="*/ 341220 w 445361"/>
                <a:gd name="connsiteY46" fmla="*/ 251515 h 571736"/>
                <a:gd name="connsiteX47" fmla="*/ 340685 w 445361"/>
                <a:gd name="connsiteY47" fmla="*/ 258116 h 571736"/>
                <a:gd name="connsiteX48" fmla="*/ 338034 w 445361"/>
                <a:gd name="connsiteY48" fmla="*/ 260369 h 571736"/>
                <a:gd name="connsiteX49" fmla="*/ 331433 w 445361"/>
                <a:gd name="connsiteY49" fmla="*/ 259834 h 571736"/>
                <a:gd name="connsiteX50" fmla="*/ 323337 w 445361"/>
                <a:gd name="connsiteY50" fmla="*/ 250309 h 571736"/>
                <a:gd name="connsiteX51" fmla="*/ 316013 w 445361"/>
                <a:gd name="connsiteY51" fmla="*/ 255248 h 571736"/>
                <a:gd name="connsiteX52" fmla="*/ 311529 w 445361"/>
                <a:gd name="connsiteY52" fmla="*/ 256153 h 571736"/>
                <a:gd name="connsiteX53" fmla="*/ 313737 w 445361"/>
                <a:gd name="connsiteY53" fmla="*/ 268223 h 571736"/>
                <a:gd name="connsiteX54" fmla="*/ 309972 w 445361"/>
                <a:gd name="connsiteY54" fmla="*/ 273672 h 571736"/>
                <a:gd name="connsiteX55" fmla="*/ 306550 w 445361"/>
                <a:gd name="connsiteY55" fmla="*/ 274298 h 571736"/>
                <a:gd name="connsiteX56" fmla="*/ 301101 w 445361"/>
                <a:gd name="connsiteY56" fmla="*/ 270534 h 571736"/>
                <a:gd name="connsiteX57" fmla="*/ 298936 w 445361"/>
                <a:gd name="connsiteY57" fmla="*/ 258695 h 571736"/>
                <a:gd name="connsiteX58" fmla="*/ 296300 w 445361"/>
                <a:gd name="connsiteY58" fmla="*/ 259228 h 571736"/>
                <a:gd name="connsiteX59" fmla="*/ 289734 w 445361"/>
                <a:gd name="connsiteY59" fmla="*/ 257902 h 571736"/>
                <a:gd name="connsiteX60" fmla="*/ 286508 w 445361"/>
                <a:gd name="connsiteY60" fmla="*/ 269944 h 571736"/>
                <a:gd name="connsiteX61" fmla="*/ 280772 w 445361"/>
                <a:gd name="connsiteY61" fmla="*/ 273255 h 571736"/>
                <a:gd name="connsiteX62" fmla="*/ 277412 w 445361"/>
                <a:gd name="connsiteY62" fmla="*/ 272354 h 571736"/>
                <a:gd name="connsiteX63" fmla="*/ 274101 w 445361"/>
                <a:gd name="connsiteY63" fmla="*/ 266619 h 571736"/>
                <a:gd name="connsiteX64" fmla="*/ 277119 w 445361"/>
                <a:gd name="connsiteY64" fmla="*/ 255355 h 571736"/>
                <a:gd name="connsiteX65" fmla="*/ 276587 w 445361"/>
                <a:gd name="connsiteY65" fmla="*/ 255248 h 571736"/>
                <a:gd name="connsiteX66" fmla="*/ 269262 w 445361"/>
                <a:gd name="connsiteY66" fmla="*/ 250309 h 571736"/>
                <a:gd name="connsiteX67" fmla="*/ 261166 w 445361"/>
                <a:gd name="connsiteY67" fmla="*/ 259834 h 571736"/>
                <a:gd name="connsiteX68" fmla="*/ 254565 w 445361"/>
                <a:gd name="connsiteY68" fmla="*/ 260369 h 571736"/>
                <a:gd name="connsiteX69" fmla="*/ 251914 w 445361"/>
                <a:gd name="connsiteY69" fmla="*/ 258116 h 571736"/>
                <a:gd name="connsiteX70" fmla="*/ 251379 w 445361"/>
                <a:gd name="connsiteY70" fmla="*/ 251515 h 571736"/>
                <a:gd name="connsiteX71" fmla="*/ 259487 w 445361"/>
                <a:gd name="connsiteY71" fmla="*/ 241976 h 571736"/>
                <a:gd name="connsiteX72" fmla="*/ 256629 w 445361"/>
                <a:gd name="connsiteY72" fmla="*/ 235075 h 571736"/>
                <a:gd name="connsiteX73" fmla="*/ 242955 w 445361"/>
                <a:gd name="connsiteY73" fmla="*/ 241557 h 571736"/>
                <a:gd name="connsiteX74" fmla="*/ 236717 w 445361"/>
                <a:gd name="connsiteY74" fmla="*/ 239332 h 571736"/>
                <a:gd name="connsiteX75" fmla="*/ 235227 w 445361"/>
                <a:gd name="connsiteY75" fmla="*/ 236188 h 571736"/>
                <a:gd name="connsiteX76" fmla="*/ 237453 w 445361"/>
                <a:gd name="connsiteY76" fmla="*/ 229951 h 571736"/>
                <a:gd name="connsiteX77" fmla="*/ 251707 w 445361"/>
                <a:gd name="connsiteY77" fmla="*/ 223193 h 571736"/>
                <a:gd name="connsiteX78" fmla="*/ 248316 w 445361"/>
                <a:gd name="connsiteY78" fmla="*/ 215005 h 571736"/>
                <a:gd name="connsiteX79" fmla="*/ 234745 w 445361"/>
                <a:gd name="connsiteY79" fmla="*/ 215005 h 571736"/>
                <a:gd name="connsiteX80" fmla="*/ 230062 w 445361"/>
                <a:gd name="connsiteY80" fmla="*/ 210322 h 571736"/>
                <a:gd name="connsiteX81" fmla="*/ 230062 w 445361"/>
                <a:gd name="connsiteY81" fmla="*/ 206843 h 571736"/>
                <a:gd name="connsiteX82" fmla="*/ 234745 w 445361"/>
                <a:gd name="connsiteY82" fmla="*/ 202160 h 571736"/>
                <a:gd name="connsiteX83" fmla="*/ 248316 w 445361"/>
                <a:gd name="connsiteY83" fmla="*/ 202160 h 571736"/>
                <a:gd name="connsiteX84" fmla="*/ 251707 w 445361"/>
                <a:gd name="connsiteY84" fmla="*/ 193972 h 571736"/>
                <a:gd name="connsiteX85" fmla="*/ 237453 w 445361"/>
                <a:gd name="connsiteY85" fmla="*/ 187215 h 571736"/>
                <a:gd name="connsiteX86" fmla="*/ 235227 w 445361"/>
                <a:gd name="connsiteY86" fmla="*/ 180977 h 571736"/>
                <a:gd name="connsiteX87" fmla="*/ 236717 w 445361"/>
                <a:gd name="connsiteY87" fmla="*/ 177833 h 571736"/>
                <a:gd name="connsiteX88" fmla="*/ 242955 w 445361"/>
                <a:gd name="connsiteY88" fmla="*/ 175608 h 571736"/>
                <a:gd name="connsiteX89" fmla="*/ 256629 w 445361"/>
                <a:gd name="connsiteY89" fmla="*/ 182090 h 571736"/>
                <a:gd name="connsiteX90" fmla="*/ 259487 w 445361"/>
                <a:gd name="connsiteY90" fmla="*/ 175190 h 571736"/>
                <a:gd name="connsiteX91" fmla="*/ 251379 w 445361"/>
                <a:gd name="connsiteY91" fmla="*/ 165651 h 571736"/>
                <a:gd name="connsiteX92" fmla="*/ 251914 w 445361"/>
                <a:gd name="connsiteY92" fmla="*/ 159049 h 571736"/>
                <a:gd name="connsiteX93" fmla="*/ 254565 w 445361"/>
                <a:gd name="connsiteY93" fmla="*/ 156796 h 571736"/>
                <a:gd name="connsiteX94" fmla="*/ 261166 w 445361"/>
                <a:gd name="connsiteY94" fmla="*/ 157332 h 571736"/>
                <a:gd name="connsiteX95" fmla="*/ 269262 w 445361"/>
                <a:gd name="connsiteY95" fmla="*/ 166856 h 571736"/>
                <a:gd name="connsiteX96" fmla="*/ 276587 w 445361"/>
                <a:gd name="connsiteY96" fmla="*/ 161918 h 571736"/>
                <a:gd name="connsiteX97" fmla="*/ 281070 w 445361"/>
                <a:gd name="connsiteY97" fmla="*/ 161012 h 571736"/>
                <a:gd name="connsiteX98" fmla="*/ 278863 w 445361"/>
                <a:gd name="connsiteY98" fmla="*/ 148942 h 571736"/>
                <a:gd name="connsiteX99" fmla="*/ 282627 w 445361"/>
                <a:gd name="connsiteY99" fmla="*/ 143493 h 571736"/>
                <a:gd name="connsiteX100" fmla="*/ 81228 w 445361"/>
                <a:gd name="connsiteY100" fmla="*/ 103997 h 571736"/>
                <a:gd name="connsiteX101" fmla="*/ 85681 w 445361"/>
                <a:gd name="connsiteY101" fmla="*/ 107073 h 571736"/>
                <a:gd name="connsiteX102" fmla="*/ 87528 w 445361"/>
                <a:gd name="connsiteY102" fmla="*/ 117173 h 571736"/>
                <a:gd name="connsiteX103" fmla="*/ 89603 w 445361"/>
                <a:gd name="connsiteY103" fmla="*/ 116313 h 571736"/>
                <a:gd name="connsiteX104" fmla="*/ 94694 w 445361"/>
                <a:gd name="connsiteY104" fmla="*/ 118422 h 571736"/>
                <a:gd name="connsiteX105" fmla="*/ 97605 w 445361"/>
                <a:gd name="connsiteY105" fmla="*/ 107557 h 571736"/>
                <a:gd name="connsiteX106" fmla="*/ 102292 w 445361"/>
                <a:gd name="connsiteY106" fmla="*/ 104850 h 571736"/>
                <a:gd name="connsiteX107" fmla="*/ 105039 w 445361"/>
                <a:gd name="connsiteY107" fmla="*/ 105586 h 571736"/>
                <a:gd name="connsiteX108" fmla="*/ 107745 w 445361"/>
                <a:gd name="connsiteY108" fmla="*/ 110273 h 571736"/>
                <a:gd name="connsiteX109" fmla="*/ 104476 w 445361"/>
                <a:gd name="connsiteY109" fmla="*/ 122473 h 571736"/>
                <a:gd name="connsiteX110" fmla="*/ 110525 w 445361"/>
                <a:gd name="connsiteY110" fmla="*/ 124979 h 571736"/>
                <a:gd name="connsiteX111" fmla="*/ 118312 w 445361"/>
                <a:gd name="connsiteY111" fmla="*/ 115817 h 571736"/>
                <a:gd name="connsiteX112" fmla="*/ 123707 w 445361"/>
                <a:gd name="connsiteY112" fmla="*/ 115380 h 571736"/>
                <a:gd name="connsiteX113" fmla="*/ 125873 w 445361"/>
                <a:gd name="connsiteY113" fmla="*/ 117221 h 571736"/>
                <a:gd name="connsiteX114" fmla="*/ 126310 w 445361"/>
                <a:gd name="connsiteY114" fmla="*/ 122616 h 571736"/>
                <a:gd name="connsiteX115" fmla="*/ 119685 w 445361"/>
                <a:gd name="connsiteY115" fmla="*/ 130410 h 571736"/>
                <a:gd name="connsiteX116" fmla="*/ 122347 w 445361"/>
                <a:gd name="connsiteY116" fmla="*/ 136838 h 571736"/>
                <a:gd name="connsiteX117" fmla="*/ 132785 w 445361"/>
                <a:gd name="connsiteY117" fmla="*/ 131890 h 571736"/>
                <a:gd name="connsiteX118" fmla="*/ 137883 w 445361"/>
                <a:gd name="connsiteY118" fmla="*/ 133708 h 571736"/>
                <a:gd name="connsiteX119" fmla="*/ 139100 w 445361"/>
                <a:gd name="connsiteY119" fmla="*/ 136277 h 571736"/>
                <a:gd name="connsiteX120" fmla="*/ 137282 w 445361"/>
                <a:gd name="connsiteY120" fmla="*/ 141375 h 571736"/>
                <a:gd name="connsiteX121" fmla="*/ 126369 w 445361"/>
                <a:gd name="connsiteY121" fmla="*/ 146548 h 571736"/>
                <a:gd name="connsiteX122" fmla="*/ 128813 w 445361"/>
                <a:gd name="connsiteY122" fmla="*/ 152449 h 571736"/>
                <a:gd name="connsiteX123" fmla="*/ 140310 w 445361"/>
                <a:gd name="connsiteY123" fmla="*/ 152449 h 571736"/>
                <a:gd name="connsiteX124" fmla="*/ 144137 w 445361"/>
                <a:gd name="connsiteY124" fmla="*/ 156276 h 571736"/>
                <a:gd name="connsiteX125" fmla="*/ 144137 w 445361"/>
                <a:gd name="connsiteY125" fmla="*/ 159119 h 571736"/>
                <a:gd name="connsiteX126" fmla="*/ 140310 w 445361"/>
                <a:gd name="connsiteY126" fmla="*/ 162946 h 571736"/>
                <a:gd name="connsiteX127" fmla="*/ 128813 w 445361"/>
                <a:gd name="connsiteY127" fmla="*/ 162946 h 571736"/>
                <a:gd name="connsiteX128" fmla="*/ 126369 w 445361"/>
                <a:gd name="connsiteY128" fmla="*/ 168847 h 571736"/>
                <a:gd name="connsiteX129" fmla="*/ 137282 w 445361"/>
                <a:gd name="connsiteY129" fmla="*/ 174020 h 571736"/>
                <a:gd name="connsiteX130" fmla="*/ 139100 w 445361"/>
                <a:gd name="connsiteY130" fmla="*/ 179118 h 571736"/>
                <a:gd name="connsiteX131" fmla="*/ 137883 w 445361"/>
                <a:gd name="connsiteY131" fmla="*/ 181687 h 571736"/>
                <a:gd name="connsiteX132" fmla="*/ 132785 w 445361"/>
                <a:gd name="connsiteY132" fmla="*/ 183505 h 571736"/>
                <a:gd name="connsiteX133" fmla="*/ 122347 w 445361"/>
                <a:gd name="connsiteY133" fmla="*/ 178557 h 571736"/>
                <a:gd name="connsiteX134" fmla="*/ 119685 w 445361"/>
                <a:gd name="connsiteY134" fmla="*/ 184984 h 571736"/>
                <a:gd name="connsiteX135" fmla="*/ 126310 w 445361"/>
                <a:gd name="connsiteY135" fmla="*/ 192779 h 571736"/>
                <a:gd name="connsiteX136" fmla="*/ 125873 w 445361"/>
                <a:gd name="connsiteY136" fmla="*/ 198173 h 571736"/>
                <a:gd name="connsiteX137" fmla="*/ 123707 w 445361"/>
                <a:gd name="connsiteY137" fmla="*/ 200014 h 571736"/>
                <a:gd name="connsiteX138" fmla="*/ 118312 w 445361"/>
                <a:gd name="connsiteY138" fmla="*/ 199577 h 571736"/>
                <a:gd name="connsiteX139" fmla="*/ 110525 w 445361"/>
                <a:gd name="connsiteY139" fmla="*/ 190415 h 571736"/>
                <a:gd name="connsiteX140" fmla="*/ 101599 w 445361"/>
                <a:gd name="connsiteY140" fmla="*/ 194112 h 571736"/>
                <a:gd name="connsiteX141" fmla="*/ 103852 w 445361"/>
                <a:gd name="connsiteY141" fmla="*/ 206432 h 571736"/>
                <a:gd name="connsiteX142" fmla="*/ 100776 w 445361"/>
                <a:gd name="connsiteY142" fmla="*/ 210885 h 571736"/>
                <a:gd name="connsiteX143" fmla="*/ 97980 w 445361"/>
                <a:gd name="connsiteY143" fmla="*/ 211397 h 571736"/>
                <a:gd name="connsiteX144" fmla="*/ 93527 w 445361"/>
                <a:gd name="connsiteY144" fmla="*/ 208321 h 571736"/>
                <a:gd name="connsiteX145" fmla="*/ 91680 w 445361"/>
                <a:gd name="connsiteY145" fmla="*/ 198221 h 571736"/>
                <a:gd name="connsiteX146" fmla="*/ 89603 w 445361"/>
                <a:gd name="connsiteY146" fmla="*/ 199081 h 571736"/>
                <a:gd name="connsiteX147" fmla="*/ 84513 w 445361"/>
                <a:gd name="connsiteY147" fmla="*/ 196973 h 571736"/>
                <a:gd name="connsiteX148" fmla="*/ 81602 w 445361"/>
                <a:gd name="connsiteY148" fmla="*/ 207838 h 571736"/>
                <a:gd name="connsiteX149" fmla="*/ 76915 w 445361"/>
                <a:gd name="connsiteY149" fmla="*/ 210544 h 571736"/>
                <a:gd name="connsiteX150" fmla="*/ 74169 w 445361"/>
                <a:gd name="connsiteY150" fmla="*/ 209808 h 571736"/>
                <a:gd name="connsiteX151" fmla="*/ 71463 w 445361"/>
                <a:gd name="connsiteY151" fmla="*/ 205121 h 571736"/>
                <a:gd name="connsiteX152" fmla="*/ 74732 w 445361"/>
                <a:gd name="connsiteY152" fmla="*/ 192921 h 571736"/>
                <a:gd name="connsiteX153" fmla="*/ 68682 w 445361"/>
                <a:gd name="connsiteY153" fmla="*/ 190415 h 571736"/>
                <a:gd name="connsiteX154" fmla="*/ 60894 w 445361"/>
                <a:gd name="connsiteY154" fmla="*/ 199577 h 571736"/>
                <a:gd name="connsiteX155" fmla="*/ 55500 w 445361"/>
                <a:gd name="connsiteY155" fmla="*/ 200014 h 571736"/>
                <a:gd name="connsiteX156" fmla="*/ 53334 w 445361"/>
                <a:gd name="connsiteY156" fmla="*/ 198173 h 571736"/>
                <a:gd name="connsiteX157" fmla="*/ 52896 w 445361"/>
                <a:gd name="connsiteY157" fmla="*/ 192779 h 571736"/>
                <a:gd name="connsiteX158" fmla="*/ 59522 w 445361"/>
                <a:gd name="connsiteY158" fmla="*/ 184984 h 571736"/>
                <a:gd name="connsiteX159" fmla="*/ 57186 w 445361"/>
                <a:gd name="connsiteY159" fmla="*/ 179345 h 571736"/>
                <a:gd name="connsiteX160" fmla="*/ 46012 w 445361"/>
                <a:gd name="connsiteY160" fmla="*/ 184642 h 571736"/>
                <a:gd name="connsiteX161" fmla="*/ 40914 w 445361"/>
                <a:gd name="connsiteY161" fmla="*/ 182824 h 571736"/>
                <a:gd name="connsiteX162" fmla="*/ 39697 w 445361"/>
                <a:gd name="connsiteY162" fmla="*/ 180255 h 571736"/>
                <a:gd name="connsiteX163" fmla="*/ 41515 w 445361"/>
                <a:gd name="connsiteY163" fmla="*/ 175157 h 571736"/>
                <a:gd name="connsiteX164" fmla="*/ 53164 w 445361"/>
                <a:gd name="connsiteY164" fmla="*/ 169635 h 571736"/>
                <a:gd name="connsiteX165" fmla="*/ 50393 w 445361"/>
                <a:gd name="connsiteY165" fmla="*/ 162946 h 571736"/>
                <a:gd name="connsiteX166" fmla="*/ 39304 w 445361"/>
                <a:gd name="connsiteY166" fmla="*/ 162946 h 571736"/>
                <a:gd name="connsiteX167" fmla="*/ 35477 w 445361"/>
                <a:gd name="connsiteY167" fmla="*/ 159119 h 571736"/>
                <a:gd name="connsiteX168" fmla="*/ 35477 w 445361"/>
                <a:gd name="connsiteY168" fmla="*/ 156276 h 571736"/>
                <a:gd name="connsiteX169" fmla="*/ 39304 w 445361"/>
                <a:gd name="connsiteY169" fmla="*/ 152449 h 571736"/>
                <a:gd name="connsiteX170" fmla="*/ 50393 w 445361"/>
                <a:gd name="connsiteY170" fmla="*/ 152449 h 571736"/>
                <a:gd name="connsiteX171" fmla="*/ 53164 w 445361"/>
                <a:gd name="connsiteY171" fmla="*/ 145760 h 571736"/>
                <a:gd name="connsiteX172" fmla="*/ 41515 w 445361"/>
                <a:gd name="connsiteY172" fmla="*/ 140238 h 571736"/>
                <a:gd name="connsiteX173" fmla="*/ 39697 w 445361"/>
                <a:gd name="connsiteY173" fmla="*/ 135140 h 571736"/>
                <a:gd name="connsiteX174" fmla="*/ 40914 w 445361"/>
                <a:gd name="connsiteY174" fmla="*/ 132571 h 571736"/>
                <a:gd name="connsiteX175" fmla="*/ 46012 w 445361"/>
                <a:gd name="connsiteY175" fmla="*/ 130753 h 571736"/>
                <a:gd name="connsiteX176" fmla="*/ 57186 w 445361"/>
                <a:gd name="connsiteY176" fmla="*/ 136050 h 571736"/>
                <a:gd name="connsiteX177" fmla="*/ 59522 w 445361"/>
                <a:gd name="connsiteY177" fmla="*/ 130410 h 571736"/>
                <a:gd name="connsiteX178" fmla="*/ 52896 w 445361"/>
                <a:gd name="connsiteY178" fmla="*/ 122616 h 571736"/>
                <a:gd name="connsiteX179" fmla="*/ 53334 w 445361"/>
                <a:gd name="connsiteY179" fmla="*/ 117221 h 571736"/>
                <a:gd name="connsiteX180" fmla="*/ 55500 w 445361"/>
                <a:gd name="connsiteY180" fmla="*/ 115380 h 571736"/>
                <a:gd name="connsiteX181" fmla="*/ 60894 w 445361"/>
                <a:gd name="connsiteY181" fmla="*/ 115817 h 571736"/>
                <a:gd name="connsiteX182" fmla="*/ 68682 w 445361"/>
                <a:gd name="connsiteY182" fmla="*/ 124979 h 571736"/>
                <a:gd name="connsiteX183" fmla="*/ 77608 w 445361"/>
                <a:gd name="connsiteY183" fmla="*/ 121281 h 571736"/>
                <a:gd name="connsiteX184" fmla="*/ 75355 w 445361"/>
                <a:gd name="connsiteY184" fmla="*/ 108962 h 571736"/>
                <a:gd name="connsiteX185" fmla="*/ 78431 w 445361"/>
                <a:gd name="connsiteY185" fmla="*/ 104509 h 571736"/>
                <a:gd name="connsiteX186" fmla="*/ 211759 w 445361"/>
                <a:gd name="connsiteY186" fmla="*/ 80283 h 571736"/>
                <a:gd name="connsiteX187" fmla="*/ 190762 w 445361"/>
                <a:gd name="connsiteY187" fmla="*/ 101280 h 571736"/>
                <a:gd name="connsiteX188" fmla="*/ 211759 w 445361"/>
                <a:gd name="connsiteY188" fmla="*/ 122277 h 571736"/>
                <a:gd name="connsiteX189" fmla="*/ 232756 w 445361"/>
                <a:gd name="connsiteY189" fmla="*/ 101280 h 571736"/>
                <a:gd name="connsiteX190" fmla="*/ 211759 w 445361"/>
                <a:gd name="connsiteY190" fmla="*/ 80283 h 571736"/>
                <a:gd name="connsiteX191" fmla="*/ 213828 w 445361"/>
                <a:gd name="connsiteY191" fmla="*/ 22486 h 571736"/>
                <a:gd name="connsiteX192" fmla="*/ 219399 w 445361"/>
                <a:gd name="connsiteY192" fmla="*/ 28057 h 571736"/>
                <a:gd name="connsiteX193" fmla="*/ 219399 w 445361"/>
                <a:gd name="connsiteY193" fmla="*/ 39207 h 571736"/>
                <a:gd name="connsiteX194" fmla="*/ 232194 w 445361"/>
                <a:gd name="connsiteY194" fmla="*/ 41790 h 571736"/>
                <a:gd name="connsiteX195" fmla="*/ 237178 w 445361"/>
                <a:gd name="connsiteY195" fmla="*/ 31277 h 571736"/>
                <a:gd name="connsiteX196" fmla="*/ 244598 w 445361"/>
                <a:gd name="connsiteY196" fmla="*/ 28629 h 571736"/>
                <a:gd name="connsiteX197" fmla="*/ 248337 w 445361"/>
                <a:gd name="connsiteY197" fmla="*/ 30402 h 571736"/>
                <a:gd name="connsiteX198" fmla="*/ 250985 w 445361"/>
                <a:gd name="connsiteY198" fmla="*/ 37822 h 571736"/>
                <a:gd name="connsiteX199" fmla="*/ 245742 w 445361"/>
                <a:gd name="connsiteY199" fmla="*/ 48881 h 571736"/>
                <a:gd name="connsiteX200" fmla="*/ 254591 w 445361"/>
                <a:gd name="connsiteY200" fmla="*/ 54847 h 571736"/>
                <a:gd name="connsiteX201" fmla="*/ 262830 w 445361"/>
                <a:gd name="connsiteY201" fmla="*/ 47844 h 571736"/>
                <a:gd name="connsiteX202" fmla="*/ 270683 w 445361"/>
                <a:gd name="connsiteY202" fmla="*/ 48480 h 571736"/>
                <a:gd name="connsiteX203" fmla="*/ 273363 w 445361"/>
                <a:gd name="connsiteY203" fmla="*/ 51633 h 571736"/>
                <a:gd name="connsiteX204" fmla="*/ 272726 w 445361"/>
                <a:gd name="connsiteY204" fmla="*/ 59486 h 571736"/>
                <a:gd name="connsiteX205" fmla="*/ 263932 w 445361"/>
                <a:gd name="connsiteY205" fmla="*/ 66961 h 571736"/>
                <a:gd name="connsiteX206" fmla="*/ 270375 w 445361"/>
                <a:gd name="connsiteY206" fmla="*/ 76518 h 571736"/>
                <a:gd name="connsiteX207" fmla="*/ 271597 w 445361"/>
                <a:gd name="connsiteY207" fmla="*/ 82570 h 571736"/>
                <a:gd name="connsiteX208" fmla="*/ 282705 w 445361"/>
                <a:gd name="connsiteY208" fmla="*/ 80538 h 571736"/>
                <a:gd name="connsiteX209" fmla="*/ 289188 w 445361"/>
                <a:gd name="connsiteY209" fmla="*/ 85016 h 571736"/>
                <a:gd name="connsiteX210" fmla="*/ 289932 w 445361"/>
                <a:gd name="connsiteY210" fmla="*/ 89087 h 571736"/>
                <a:gd name="connsiteX211" fmla="*/ 285454 w 445361"/>
                <a:gd name="connsiteY211" fmla="*/ 95569 h 571736"/>
                <a:gd name="connsiteX212" fmla="*/ 274621 w 445361"/>
                <a:gd name="connsiteY212" fmla="*/ 97550 h 571736"/>
                <a:gd name="connsiteX213" fmla="*/ 275374 w 445361"/>
                <a:gd name="connsiteY213" fmla="*/ 101280 h 571736"/>
                <a:gd name="connsiteX214" fmla="*/ 273625 w 445361"/>
                <a:gd name="connsiteY214" fmla="*/ 109947 h 571736"/>
                <a:gd name="connsiteX215" fmla="*/ 284752 w 445361"/>
                <a:gd name="connsiteY215" fmla="*/ 112928 h 571736"/>
                <a:gd name="connsiteX216" fmla="*/ 288692 w 445361"/>
                <a:gd name="connsiteY216" fmla="*/ 119751 h 571736"/>
                <a:gd name="connsiteX217" fmla="*/ 287621 w 445361"/>
                <a:gd name="connsiteY217" fmla="*/ 123748 h 571736"/>
                <a:gd name="connsiteX218" fmla="*/ 280798 w 445361"/>
                <a:gd name="connsiteY218" fmla="*/ 127688 h 571736"/>
                <a:gd name="connsiteX219" fmla="*/ 270595 w 445361"/>
                <a:gd name="connsiteY219" fmla="*/ 124954 h 571736"/>
                <a:gd name="connsiteX220" fmla="*/ 270375 w 445361"/>
                <a:gd name="connsiteY220" fmla="*/ 126042 h 571736"/>
                <a:gd name="connsiteX221" fmla="*/ 263932 w 445361"/>
                <a:gd name="connsiteY221" fmla="*/ 135598 h 571736"/>
                <a:gd name="connsiteX222" fmla="*/ 272726 w 445361"/>
                <a:gd name="connsiteY222" fmla="*/ 143073 h 571736"/>
                <a:gd name="connsiteX223" fmla="*/ 273363 w 445361"/>
                <a:gd name="connsiteY223" fmla="*/ 150926 h 571736"/>
                <a:gd name="connsiteX224" fmla="*/ 270683 w 445361"/>
                <a:gd name="connsiteY224" fmla="*/ 154079 h 571736"/>
                <a:gd name="connsiteX225" fmla="*/ 262830 w 445361"/>
                <a:gd name="connsiteY225" fmla="*/ 154715 h 571736"/>
                <a:gd name="connsiteX226" fmla="*/ 254591 w 445361"/>
                <a:gd name="connsiteY226" fmla="*/ 147713 h 571736"/>
                <a:gd name="connsiteX227" fmla="*/ 244702 w 445361"/>
                <a:gd name="connsiteY227" fmla="*/ 154380 h 571736"/>
                <a:gd name="connsiteX228" fmla="*/ 249329 w 445361"/>
                <a:gd name="connsiteY228" fmla="*/ 164141 h 571736"/>
                <a:gd name="connsiteX229" fmla="*/ 246681 w 445361"/>
                <a:gd name="connsiteY229" fmla="*/ 171561 h 571736"/>
                <a:gd name="connsiteX230" fmla="*/ 242942 w 445361"/>
                <a:gd name="connsiteY230" fmla="*/ 173334 h 571736"/>
                <a:gd name="connsiteX231" fmla="*/ 235522 w 445361"/>
                <a:gd name="connsiteY231" fmla="*/ 170686 h 571736"/>
                <a:gd name="connsiteX232" fmla="*/ 230941 w 445361"/>
                <a:gd name="connsiteY232" fmla="*/ 161023 h 571736"/>
                <a:gd name="connsiteX233" fmla="*/ 219399 w 445361"/>
                <a:gd name="connsiteY233" fmla="*/ 163353 h 571736"/>
                <a:gd name="connsiteX234" fmla="*/ 219399 w 445361"/>
                <a:gd name="connsiteY234" fmla="*/ 175096 h 571736"/>
                <a:gd name="connsiteX235" fmla="*/ 213828 w 445361"/>
                <a:gd name="connsiteY235" fmla="*/ 180667 h 571736"/>
                <a:gd name="connsiteX236" fmla="*/ 209690 w 445361"/>
                <a:gd name="connsiteY236" fmla="*/ 180667 h 571736"/>
                <a:gd name="connsiteX237" fmla="*/ 204119 w 445361"/>
                <a:gd name="connsiteY237" fmla="*/ 175096 h 571736"/>
                <a:gd name="connsiteX238" fmla="*/ 204119 w 445361"/>
                <a:gd name="connsiteY238" fmla="*/ 163353 h 571736"/>
                <a:gd name="connsiteX239" fmla="*/ 192579 w 445361"/>
                <a:gd name="connsiteY239" fmla="*/ 161023 h 571736"/>
                <a:gd name="connsiteX240" fmla="*/ 187998 w 445361"/>
                <a:gd name="connsiteY240" fmla="*/ 170686 h 571736"/>
                <a:gd name="connsiteX241" fmla="*/ 180577 w 445361"/>
                <a:gd name="connsiteY241" fmla="*/ 173334 h 571736"/>
                <a:gd name="connsiteX242" fmla="*/ 176838 w 445361"/>
                <a:gd name="connsiteY242" fmla="*/ 171561 h 571736"/>
                <a:gd name="connsiteX243" fmla="*/ 174191 w 445361"/>
                <a:gd name="connsiteY243" fmla="*/ 164141 h 571736"/>
                <a:gd name="connsiteX244" fmla="*/ 178817 w 445361"/>
                <a:gd name="connsiteY244" fmla="*/ 154381 h 571736"/>
                <a:gd name="connsiteX245" fmla="*/ 168928 w 445361"/>
                <a:gd name="connsiteY245" fmla="*/ 147714 h 571736"/>
                <a:gd name="connsiteX246" fmla="*/ 160691 w 445361"/>
                <a:gd name="connsiteY246" fmla="*/ 154715 h 571736"/>
                <a:gd name="connsiteX247" fmla="*/ 152838 w 445361"/>
                <a:gd name="connsiteY247" fmla="*/ 154079 h 571736"/>
                <a:gd name="connsiteX248" fmla="*/ 150158 w 445361"/>
                <a:gd name="connsiteY248" fmla="*/ 150926 h 571736"/>
                <a:gd name="connsiteX249" fmla="*/ 150795 w 445361"/>
                <a:gd name="connsiteY249" fmla="*/ 143073 h 571736"/>
                <a:gd name="connsiteX250" fmla="*/ 159587 w 445361"/>
                <a:gd name="connsiteY250" fmla="*/ 135599 h 571736"/>
                <a:gd name="connsiteX251" fmla="*/ 153143 w 445361"/>
                <a:gd name="connsiteY251" fmla="*/ 126042 h 571736"/>
                <a:gd name="connsiteX252" fmla="*/ 151922 w 445361"/>
                <a:gd name="connsiteY252" fmla="*/ 119991 h 571736"/>
                <a:gd name="connsiteX253" fmla="*/ 140815 w 445361"/>
                <a:gd name="connsiteY253" fmla="*/ 122022 h 571736"/>
                <a:gd name="connsiteX254" fmla="*/ 134333 w 445361"/>
                <a:gd name="connsiteY254" fmla="*/ 117544 h 571736"/>
                <a:gd name="connsiteX255" fmla="*/ 133588 w 445361"/>
                <a:gd name="connsiteY255" fmla="*/ 113473 h 571736"/>
                <a:gd name="connsiteX256" fmla="*/ 138066 w 445361"/>
                <a:gd name="connsiteY256" fmla="*/ 106991 h 571736"/>
                <a:gd name="connsiteX257" fmla="*/ 148897 w 445361"/>
                <a:gd name="connsiteY257" fmla="*/ 105010 h 571736"/>
                <a:gd name="connsiteX258" fmla="*/ 148144 w 445361"/>
                <a:gd name="connsiteY258" fmla="*/ 101280 h 571736"/>
                <a:gd name="connsiteX259" fmla="*/ 149894 w 445361"/>
                <a:gd name="connsiteY259" fmla="*/ 92612 h 571736"/>
                <a:gd name="connsiteX260" fmla="*/ 138769 w 445361"/>
                <a:gd name="connsiteY260" fmla="*/ 89631 h 571736"/>
                <a:gd name="connsiteX261" fmla="*/ 134830 w 445361"/>
                <a:gd name="connsiteY261" fmla="*/ 82808 h 571736"/>
                <a:gd name="connsiteX262" fmla="*/ 135901 w 445361"/>
                <a:gd name="connsiteY262" fmla="*/ 78811 h 571736"/>
                <a:gd name="connsiteX263" fmla="*/ 142724 w 445361"/>
                <a:gd name="connsiteY263" fmla="*/ 74871 h 571736"/>
                <a:gd name="connsiteX264" fmla="*/ 152924 w 445361"/>
                <a:gd name="connsiteY264" fmla="*/ 77604 h 571736"/>
                <a:gd name="connsiteX265" fmla="*/ 153143 w 445361"/>
                <a:gd name="connsiteY265" fmla="*/ 76518 h 571736"/>
                <a:gd name="connsiteX266" fmla="*/ 159588 w 445361"/>
                <a:gd name="connsiteY266" fmla="*/ 66960 h 571736"/>
                <a:gd name="connsiteX267" fmla="*/ 150795 w 445361"/>
                <a:gd name="connsiteY267" fmla="*/ 59486 h 571736"/>
                <a:gd name="connsiteX268" fmla="*/ 150158 w 445361"/>
                <a:gd name="connsiteY268" fmla="*/ 51633 h 571736"/>
                <a:gd name="connsiteX269" fmla="*/ 152838 w 445361"/>
                <a:gd name="connsiteY269" fmla="*/ 48480 h 571736"/>
                <a:gd name="connsiteX270" fmla="*/ 160691 w 445361"/>
                <a:gd name="connsiteY270" fmla="*/ 47844 h 571736"/>
                <a:gd name="connsiteX271" fmla="*/ 168929 w 445361"/>
                <a:gd name="connsiteY271" fmla="*/ 54846 h 571736"/>
                <a:gd name="connsiteX272" fmla="*/ 177778 w 445361"/>
                <a:gd name="connsiteY272" fmla="*/ 48880 h 571736"/>
                <a:gd name="connsiteX273" fmla="*/ 172536 w 445361"/>
                <a:gd name="connsiteY273" fmla="*/ 37822 h 571736"/>
                <a:gd name="connsiteX274" fmla="*/ 175183 w 445361"/>
                <a:gd name="connsiteY274" fmla="*/ 30402 h 571736"/>
                <a:gd name="connsiteX275" fmla="*/ 178922 w 445361"/>
                <a:gd name="connsiteY275" fmla="*/ 28629 h 571736"/>
                <a:gd name="connsiteX276" fmla="*/ 186343 w 445361"/>
                <a:gd name="connsiteY276" fmla="*/ 31277 h 571736"/>
                <a:gd name="connsiteX277" fmla="*/ 191327 w 445361"/>
                <a:gd name="connsiteY277" fmla="*/ 41790 h 571736"/>
                <a:gd name="connsiteX278" fmla="*/ 204119 w 445361"/>
                <a:gd name="connsiteY278" fmla="*/ 39207 h 571736"/>
                <a:gd name="connsiteX279" fmla="*/ 204119 w 445361"/>
                <a:gd name="connsiteY279" fmla="*/ 28057 h 571736"/>
                <a:gd name="connsiteX280" fmla="*/ 209690 w 445361"/>
                <a:gd name="connsiteY280" fmla="*/ 22486 h 571736"/>
                <a:gd name="connsiteX281" fmla="*/ 212592 w 445361"/>
                <a:gd name="connsiteY281" fmla="*/ 77 h 571736"/>
                <a:gd name="connsiteX282" fmla="*/ 182767 w 445361"/>
                <a:gd name="connsiteY282" fmla="*/ 3650 h 571736"/>
                <a:gd name="connsiteX283" fmla="*/ 167798 w 445361"/>
                <a:gd name="connsiteY283" fmla="*/ 6670 h 571736"/>
                <a:gd name="connsiteX284" fmla="*/ 143019 w 445361"/>
                <a:gd name="connsiteY284" fmla="*/ 8003 h 571736"/>
                <a:gd name="connsiteX285" fmla="*/ 125527 w 445361"/>
                <a:gd name="connsiteY285" fmla="*/ 12143 h 571736"/>
                <a:gd name="connsiteX286" fmla="*/ 106688 w 445361"/>
                <a:gd name="connsiteY286" fmla="*/ 18693 h 571736"/>
                <a:gd name="connsiteX287" fmla="*/ 91549 w 445361"/>
                <a:gd name="connsiteY287" fmla="*/ 25413 h 571736"/>
                <a:gd name="connsiteX288" fmla="*/ 77586 w 445361"/>
                <a:gd name="connsiteY288" fmla="*/ 33422 h 571736"/>
                <a:gd name="connsiteX289" fmla="*/ 61101 w 445361"/>
                <a:gd name="connsiteY289" fmla="*/ 42552 h 571736"/>
                <a:gd name="connsiteX290" fmla="*/ 42760 w 445361"/>
                <a:gd name="connsiteY290" fmla="*/ 65191 h 571736"/>
                <a:gd name="connsiteX291" fmla="*/ 38040 w 445361"/>
                <a:gd name="connsiteY291" fmla="*/ 87220 h 571736"/>
                <a:gd name="connsiteX292" fmla="*/ 21498 w 445361"/>
                <a:gd name="connsiteY292" fmla="*/ 97583 h 571736"/>
                <a:gd name="connsiteX293" fmla="*/ 12128 w 445361"/>
                <a:gd name="connsiteY293" fmla="*/ 113219 h 571736"/>
                <a:gd name="connsiteX294" fmla="*/ 5779 w 445361"/>
                <a:gd name="connsiteY294" fmla="*/ 143823 h 571736"/>
                <a:gd name="connsiteX295" fmla="*/ 40 w 445361"/>
                <a:gd name="connsiteY295" fmla="*/ 188051 h 571736"/>
                <a:gd name="connsiteX296" fmla="*/ 3386 w 445361"/>
                <a:gd name="connsiteY296" fmla="*/ 222809 h 571736"/>
                <a:gd name="connsiteX297" fmla="*/ 6010 w 445361"/>
                <a:gd name="connsiteY297" fmla="*/ 246411 h 571736"/>
                <a:gd name="connsiteX298" fmla="*/ 13397 w 445361"/>
                <a:gd name="connsiteY298" fmla="*/ 273939 h 571736"/>
                <a:gd name="connsiteX299" fmla="*/ 20896 w 445361"/>
                <a:gd name="connsiteY299" fmla="*/ 299000 h 571736"/>
                <a:gd name="connsiteX300" fmla="*/ 27730 w 445361"/>
                <a:gd name="connsiteY300" fmla="*/ 311673 h 571736"/>
                <a:gd name="connsiteX301" fmla="*/ 35513 w 445361"/>
                <a:gd name="connsiteY301" fmla="*/ 330569 h 571736"/>
                <a:gd name="connsiteX302" fmla="*/ 43849 w 445361"/>
                <a:gd name="connsiteY302" fmla="*/ 364320 h 571736"/>
                <a:gd name="connsiteX303" fmla="*/ 52299 w 445361"/>
                <a:gd name="connsiteY303" fmla="*/ 395605 h 571736"/>
                <a:gd name="connsiteX304" fmla="*/ 55545 w 445361"/>
                <a:gd name="connsiteY304" fmla="*/ 405641 h 571736"/>
                <a:gd name="connsiteX305" fmla="*/ 59019 w 445361"/>
                <a:gd name="connsiteY305" fmla="*/ 410744 h 571736"/>
                <a:gd name="connsiteX306" fmla="*/ 57149 w 445361"/>
                <a:gd name="connsiteY306" fmla="*/ 451441 h 571736"/>
                <a:gd name="connsiteX307" fmla="*/ 45200 w 445361"/>
                <a:gd name="connsiteY307" fmla="*/ 469430 h 571736"/>
                <a:gd name="connsiteX308" fmla="*/ 42223 w 445361"/>
                <a:gd name="connsiteY308" fmla="*/ 480416 h 571736"/>
                <a:gd name="connsiteX309" fmla="*/ 38600 w 445361"/>
                <a:gd name="connsiteY309" fmla="*/ 485549 h 571736"/>
                <a:gd name="connsiteX310" fmla="*/ 255282 w 445361"/>
                <a:gd name="connsiteY310" fmla="*/ 571736 h 571736"/>
                <a:gd name="connsiteX311" fmla="*/ 260925 w 445361"/>
                <a:gd name="connsiteY311" fmla="*/ 562142 h 571736"/>
                <a:gd name="connsiteX312" fmla="*/ 276461 w 445361"/>
                <a:gd name="connsiteY312" fmla="*/ 546790 h 571736"/>
                <a:gd name="connsiteX313" fmla="*/ 284200 w 445361"/>
                <a:gd name="connsiteY313" fmla="*/ 539730 h 571736"/>
                <a:gd name="connsiteX314" fmla="*/ 298503 w 445361"/>
                <a:gd name="connsiteY314" fmla="*/ 524321 h 571736"/>
                <a:gd name="connsiteX315" fmla="*/ 306072 w 445361"/>
                <a:gd name="connsiteY315" fmla="*/ 520961 h 571736"/>
                <a:gd name="connsiteX316" fmla="*/ 322444 w 445361"/>
                <a:gd name="connsiteY316" fmla="*/ 514298 h 571736"/>
                <a:gd name="connsiteX317" fmla="*/ 338646 w 445361"/>
                <a:gd name="connsiteY317" fmla="*/ 511334 h 571736"/>
                <a:gd name="connsiteX318" fmla="*/ 360958 w 445361"/>
                <a:gd name="connsiteY318" fmla="*/ 509888 h 571736"/>
                <a:gd name="connsiteX319" fmla="*/ 383384 w 445361"/>
                <a:gd name="connsiteY319" fmla="*/ 505974 h 571736"/>
                <a:gd name="connsiteX320" fmla="*/ 395673 w 445361"/>
                <a:gd name="connsiteY320" fmla="*/ 480586 h 571736"/>
                <a:gd name="connsiteX321" fmla="*/ 395913 w 445361"/>
                <a:gd name="connsiteY321" fmla="*/ 448464 h 571736"/>
                <a:gd name="connsiteX322" fmla="*/ 396819 w 445361"/>
                <a:gd name="connsiteY322" fmla="*/ 428732 h 571736"/>
                <a:gd name="connsiteX323" fmla="*/ 399852 w 445361"/>
                <a:gd name="connsiteY323" fmla="*/ 416513 h 571736"/>
                <a:gd name="connsiteX324" fmla="*/ 399242 w 445361"/>
                <a:gd name="connsiteY324" fmla="*/ 402890 h 571736"/>
                <a:gd name="connsiteX325" fmla="*/ 390055 w 445361"/>
                <a:gd name="connsiteY325" fmla="*/ 387638 h 571736"/>
                <a:gd name="connsiteX326" fmla="*/ 405308 w 445361"/>
                <a:gd name="connsiteY326" fmla="*/ 378452 h 571736"/>
                <a:gd name="connsiteX327" fmla="*/ 414010 w 445361"/>
                <a:gd name="connsiteY327" fmla="*/ 350427 h 571736"/>
                <a:gd name="connsiteX328" fmla="*/ 441539 w 445361"/>
                <a:gd name="connsiteY328" fmla="*/ 343040 h 571736"/>
                <a:gd name="connsiteX329" fmla="*/ 442672 w 445361"/>
                <a:gd name="connsiteY329" fmla="*/ 318375 h 571736"/>
                <a:gd name="connsiteX330" fmla="*/ 418416 w 445361"/>
                <a:gd name="connsiteY330" fmla="*/ 281421 h 571736"/>
                <a:gd name="connsiteX331" fmla="*/ 402454 w 445361"/>
                <a:gd name="connsiteY331" fmla="*/ 252262 h 571736"/>
                <a:gd name="connsiteX332" fmla="*/ 398200 w 445361"/>
                <a:gd name="connsiteY332" fmla="*/ 237237 h 571736"/>
                <a:gd name="connsiteX333" fmla="*/ 398610 w 445361"/>
                <a:gd name="connsiteY333" fmla="*/ 201416 h 571736"/>
                <a:gd name="connsiteX334" fmla="*/ 388033 w 445361"/>
                <a:gd name="connsiteY334" fmla="*/ 162618 h 571736"/>
                <a:gd name="connsiteX335" fmla="*/ 380817 w 445361"/>
                <a:gd name="connsiteY335" fmla="*/ 131390 h 571736"/>
                <a:gd name="connsiteX336" fmla="*/ 396013 w 445361"/>
                <a:gd name="connsiteY336" fmla="*/ 123437 h 571736"/>
                <a:gd name="connsiteX337" fmla="*/ 402632 w 445361"/>
                <a:gd name="connsiteY337" fmla="*/ 113854 h 571736"/>
                <a:gd name="connsiteX338" fmla="*/ 400959 w 445361"/>
                <a:gd name="connsiteY338" fmla="*/ 96476 h 571736"/>
                <a:gd name="connsiteX339" fmla="*/ 395699 w 445361"/>
                <a:gd name="connsiteY339" fmla="*/ 76460 h 571736"/>
                <a:gd name="connsiteX340" fmla="*/ 380856 w 445361"/>
                <a:gd name="connsiteY340" fmla="*/ 49826 h 571736"/>
                <a:gd name="connsiteX341" fmla="*/ 352278 w 445361"/>
                <a:gd name="connsiteY341" fmla="*/ 26267 h 571736"/>
                <a:gd name="connsiteX342" fmla="*/ 310913 w 445361"/>
                <a:gd name="connsiteY342" fmla="*/ 12008 h 571736"/>
                <a:gd name="connsiteX343" fmla="*/ 282661 w 445361"/>
                <a:gd name="connsiteY343" fmla="*/ 8239 h 571736"/>
                <a:gd name="connsiteX344" fmla="*/ 249590 w 445361"/>
                <a:gd name="connsiteY344" fmla="*/ 1776 h 571736"/>
                <a:gd name="connsiteX345" fmla="*/ 212592 w 445361"/>
                <a:gd name="connsiteY345" fmla="*/ 77 h 57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</a:cxnLst>
              <a:rect l="l" t="t" r="r" b="b"/>
              <a:pathLst>
                <a:path w="445361" h="571736">
                  <a:moveTo>
                    <a:pt x="296300" y="191866"/>
                  </a:moveTo>
                  <a:cubicBezTo>
                    <a:pt x="287068" y="191866"/>
                    <a:pt x="279584" y="199350"/>
                    <a:pt x="279584" y="208582"/>
                  </a:cubicBezTo>
                  <a:cubicBezTo>
                    <a:pt x="279584" y="217814"/>
                    <a:pt x="287068" y="225298"/>
                    <a:pt x="296300" y="225298"/>
                  </a:cubicBezTo>
                  <a:cubicBezTo>
                    <a:pt x="305532" y="225298"/>
                    <a:pt x="313016" y="217814"/>
                    <a:pt x="313016" y="208582"/>
                  </a:cubicBezTo>
                  <a:cubicBezTo>
                    <a:pt x="313016" y="199350"/>
                    <a:pt x="305532" y="191866"/>
                    <a:pt x="296300" y="191866"/>
                  </a:cubicBezTo>
                  <a:close/>
                  <a:moveTo>
                    <a:pt x="89603" y="144038"/>
                  </a:moveTo>
                  <a:cubicBezTo>
                    <a:pt x="82059" y="144038"/>
                    <a:pt x="75944" y="150153"/>
                    <a:pt x="75944" y="157697"/>
                  </a:cubicBezTo>
                  <a:cubicBezTo>
                    <a:pt x="75944" y="165241"/>
                    <a:pt x="82059" y="171356"/>
                    <a:pt x="89603" y="171356"/>
                  </a:cubicBezTo>
                  <a:cubicBezTo>
                    <a:pt x="97147" y="171356"/>
                    <a:pt x="103262" y="165241"/>
                    <a:pt x="103262" y="157697"/>
                  </a:cubicBezTo>
                  <a:cubicBezTo>
                    <a:pt x="103262" y="150153"/>
                    <a:pt x="97147" y="144038"/>
                    <a:pt x="89603" y="144038"/>
                  </a:cubicBezTo>
                  <a:close/>
                  <a:moveTo>
                    <a:pt x="286049" y="142867"/>
                  </a:moveTo>
                  <a:cubicBezTo>
                    <a:pt x="288593" y="142402"/>
                    <a:pt x="291033" y="144088"/>
                    <a:pt x="291498" y="146631"/>
                  </a:cubicBezTo>
                  <a:lnTo>
                    <a:pt x="293664" y="158470"/>
                  </a:lnTo>
                  <a:lnTo>
                    <a:pt x="296300" y="157938"/>
                  </a:lnTo>
                  <a:lnTo>
                    <a:pt x="302866" y="159263"/>
                  </a:lnTo>
                  <a:lnTo>
                    <a:pt x="306093" y="147222"/>
                  </a:lnTo>
                  <a:cubicBezTo>
                    <a:pt x="306762" y="144724"/>
                    <a:pt x="309330" y="143241"/>
                    <a:pt x="311828" y="143910"/>
                  </a:cubicBezTo>
                  <a:lnTo>
                    <a:pt x="315188" y="144811"/>
                  </a:lnTo>
                  <a:cubicBezTo>
                    <a:pt x="317686" y="145480"/>
                    <a:pt x="319169" y="148048"/>
                    <a:pt x="318500" y="150546"/>
                  </a:cubicBezTo>
                  <a:lnTo>
                    <a:pt x="315481" y="161810"/>
                  </a:lnTo>
                  <a:lnTo>
                    <a:pt x="316013" y="161918"/>
                  </a:lnTo>
                  <a:lnTo>
                    <a:pt x="323337" y="166856"/>
                  </a:lnTo>
                  <a:lnTo>
                    <a:pt x="331433" y="157332"/>
                  </a:lnTo>
                  <a:cubicBezTo>
                    <a:pt x="333108" y="155361"/>
                    <a:pt x="336064" y="155121"/>
                    <a:pt x="338034" y="156796"/>
                  </a:cubicBezTo>
                  <a:lnTo>
                    <a:pt x="340685" y="159049"/>
                  </a:lnTo>
                  <a:cubicBezTo>
                    <a:pt x="342655" y="160724"/>
                    <a:pt x="342895" y="163680"/>
                    <a:pt x="341220" y="165651"/>
                  </a:cubicBezTo>
                  <a:lnTo>
                    <a:pt x="333112" y="175189"/>
                  </a:lnTo>
                  <a:lnTo>
                    <a:pt x="336371" y="183056"/>
                  </a:lnTo>
                  <a:lnTo>
                    <a:pt x="349146" y="177000"/>
                  </a:lnTo>
                  <a:cubicBezTo>
                    <a:pt x="351482" y="175892"/>
                    <a:pt x="354275" y="176889"/>
                    <a:pt x="355383" y="179225"/>
                  </a:cubicBezTo>
                  <a:lnTo>
                    <a:pt x="356873" y="182369"/>
                  </a:lnTo>
                  <a:cubicBezTo>
                    <a:pt x="357981" y="184706"/>
                    <a:pt x="356985" y="187499"/>
                    <a:pt x="354648" y="188607"/>
                  </a:cubicBezTo>
                  <a:lnTo>
                    <a:pt x="341292" y="194938"/>
                  </a:lnTo>
                  <a:lnTo>
                    <a:pt x="344284" y="202160"/>
                  </a:lnTo>
                  <a:lnTo>
                    <a:pt x="358354" y="202160"/>
                  </a:lnTo>
                  <a:cubicBezTo>
                    <a:pt x="360940" y="202160"/>
                    <a:pt x="363037" y="204257"/>
                    <a:pt x="363037" y="206843"/>
                  </a:cubicBezTo>
                  <a:lnTo>
                    <a:pt x="363037" y="210322"/>
                  </a:lnTo>
                  <a:cubicBezTo>
                    <a:pt x="363037" y="212908"/>
                    <a:pt x="360940" y="215005"/>
                    <a:pt x="358354" y="215005"/>
                  </a:cubicBezTo>
                  <a:lnTo>
                    <a:pt x="344284" y="215005"/>
                  </a:lnTo>
                  <a:lnTo>
                    <a:pt x="341292" y="222227"/>
                  </a:lnTo>
                  <a:lnTo>
                    <a:pt x="354648" y="228559"/>
                  </a:lnTo>
                  <a:cubicBezTo>
                    <a:pt x="356985" y="229666"/>
                    <a:pt x="357981" y="232459"/>
                    <a:pt x="356873" y="234796"/>
                  </a:cubicBezTo>
                  <a:lnTo>
                    <a:pt x="355383" y="237940"/>
                  </a:lnTo>
                  <a:cubicBezTo>
                    <a:pt x="354275" y="240276"/>
                    <a:pt x="351482" y="241273"/>
                    <a:pt x="349146" y="240165"/>
                  </a:cubicBezTo>
                  <a:lnTo>
                    <a:pt x="336371" y="234109"/>
                  </a:lnTo>
                  <a:lnTo>
                    <a:pt x="333112" y="241976"/>
                  </a:lnTo>
                  <a:lnTo>
                    <a:pt x="341220" y="251515"/>
                  </a:lnTo>
                  <a:cubicBezTo>
                    <a:pt x="342895" y="253485"/>
                    <a:pt x="342655" y="256441"/>
                    <a:pt x="340685" y="258116"/>
                  </a:cubicBezTo>
                  <a:lnTo>
                    <a:pt x="338034" y="260369"/>
                  </a:lnTo>
                  <a:cubicBezTo>
                    <a:pt x="336064" y="262044"/>
                    <a:pt x="333108" y="261804"/>
                    <a:pt x="331433" y="259834"/>
                  </a:cubicBezTo>
                  <a:lnTo>
                    <a:pt x="323337" y="250309"/>
                  </a:lnTo>
                  <a:lnTo>
                    <a:pt x="316013" y="255248"/>
                  </a:lnTo>
                  <a:lnTo>
                    <a:pt x="311529" y="256153"/>
                  </a:lnTo>
                  <a:lnTo>
                    <a:pt x="313737" y="268223"/>
                  </a:lnTo>
                  <a:cubicBezTo>
                    <a:pt x="314202" y="270767"/>
                    <a:pt x="312516" y="273207"/>
                    <a:pt x="309972" y="273672"/>
                  </a:cubicBezTo>
                  <a:lnTo>
                    <a:pt x="306550" y="274298"/>
                  </a:lnTo>
                  <a:cubicBezTo>
                    <a:pt x="304006" y="274763"/>
                    <a:pt x="301566" y="273078"/>
                    <a:pt x="301101" y="270534"/>
                  </a:cubicBezTo>
                  <a:lnTo>
                    <a:pt x="298936" y="258695"/>
                  </a:lnTo>
                  <a:lnTo>
                    <a:pt x="296300" y="259228"/>
                  </a:lnTo>
                  <a:lnTo>
                    <a:pt x="289734" y="257902"/>
                  </a:lnTo>
                  <a:lnTo>
                    <a:pt x="286508" y="269944"/>
                  </a:lnTo>
                  <a:cubicBezTo>
                    <a:pt x="285839" y="272441"/>
                    <a:pt x="283270" y="273924"/>
                    <a:pt x="280772" y="273255"/>
                  </a:cubicBezTo>
                  <a:lnTo>
                    <a:pt x="277412" y="272354"/>
                  </a:lnTo>
                  <a:cubicBezTo>
                    <a:pt x="274914" y="271685"/>
                    <a:pt x="273431" y="269117"/>
                    <a:pt x="274101" y="266619"/>
                  </a:cubicBezTo>
                  <a:lnTo>
                    <a:pt x="277119" y="255355"/>
                  </a:lnTo>
                  <a:lnTo>
                    <a:pt x="276587" y="255248"/>
                  </a:lnTo>
                  <a:lnTo>
                    <a:pt x="269262" y="250309"/>
                  </a:lnTo>
                  <a:lnTo>
                    <a:pt x="261166" y="259834"/>
                  </a:lnTo>
                  <a:cubicBezTo>
                    <a:pt x="259492" y="261804"/>
                    <a:pt x="256536" y="262044"/>
                    <a:pt x="254565" y="260369"/>
                  </a:cubicBezTo>
                  <a:lnTo>
                    <a:pt x="251914" y="258116"/>
                  </a:lnTo>
                  <a:cubicBezTo>
                    <a:pt x="249944" y="256441"/>
                    <a:pt x="249704" y="253485"/>
                    <a:pt x="251379" y="251515"/>
                  </a:cubicBezTo>
                  <a:lnTo>
                    <a:pt x="259487" y="241976"/>
                  </a:lnTo>
                  <a:lnTo>
                    <a:pt x="256629" y="235075"/>
                  </a:lnTo>
                  <a:lnTo>
                    <a:pt x="242955" y="241557"/>
                  </a:lnTo>
                  <a:cubicBezTo>
                    <a:pt x="240618" y="242665"/>
                    <a:pt x="237825" y="241668"/>
                    <a:pt x="236717" y="239332"/>
                  </a:cubicBezTo>
                  <a:lnTo>
                    <a:pt x="235227" y="236188"/>
                  </a:lnTo>
                  <a:cubicBezTo>
                    <a:pt x="234119" y="233851"/>
                    <a:pt x="235116" y="231058"/>
                    <a:pt x="237453" y="229951"/>
                  </a:cubicBezTo>
                  <a:lnTo>
                    <a:pt x="251707" y="223193"/>
                  </a:lnTo>
                  <a:lnTo>
                    <a:pt x="248316" y="215005"/>
                  </a:lnTo>
                  <a:lnTo>
                    <a:pt x="234745" y="215005"/>
                  </a:lnTo>
                  <a:cubicBezTo>
                    <a:pt x="232159" y="215005"/>
                    <a:pt x="230062" y="212908"/>
                    <a:pt x="230062" y="210322"/>
                  </a:cubicBezTo>
                  <a:lnTo>
                    <a:pt x="230062" y="206843"/>
                  </a:lnTo>
                  <a:cubicBezTo>
                    <a:pt x="230062" y="204257"/>
                    <a:pt x="232159" y="202160"/>
                    <a:pt x="234745" y="202160"/>
                  </a:cubicBezTo>
                  <a:lnTo>
                    <a:pt x="248316" y="202160"/>
                  </a:lnTo>
                  <a:lnTo>
                    <a:pt x="251707" y="193972"/>
                  </a:lnTo>
                  <a:lnTo>
                    <a:pt x="237453" y="187215"/>
                  </a:lnTo>
                  <a:cubicBezTo>
                    <a:pt x="235116" y="186107"/>
                    <a:pt x="234119" y="183314"/>
                    <a:pt x="235227" y="180977"/>
                  </a:cubicBezTo>
                  <a:lnTo>
                    <a:pt x="236717" y="177833"/>
                  </a:lnTo>
                  <a:cubicBezTo>
                    <a:pt x="237825" y="175497"/>
                    <a:pt x="240618" y="174500"/>
                    <a:pt x="242955" y="175608"/>
                  </a:cubicBezTo>
                  <a:lnTo>
                    <a:pt x="256629" y="182090"/>
                  </a:lnTo>
                  <a:lnTo>
                    <a:pt x="259487" y="175190"/>
                  </a:lnTo>
                  <a:lnTo>
                    <a:pt x="251379" y="165651"/>
                  </a:lnTo>
                  <a:cubicBezTo>
                    <a:pt x="249704" y="163680"/>
                    <a:pt x="249944" y="160724"/>
                    <a:pt x="251914" y="159049"/>
                  </a:cubicBezTo>
                  <a:lnTo>
                    <a:pt x="254565" y="156796"/>
                  </a:lnTo>
                  <a:cubicBezTo>
                    <a:pt x="256536" y="155121"/>
                    <a:pt x="259492" y="155361"/>
                    <a:pt x="261166" y="157332"/>
                  </a:cubicBezTo>
                  <a:lnTo>
                    <a:pt x="269262" y="166856"/>
                  </a:lnTo>
                  <a:lnTo>
                    <a:pt x="276587" y="161918"/>
                  </a:lnTo>
                  <a:lnTo>
                    <a:pt x="281070" y="161012"/>
                  </a:lnTo>
                  <a:lnTo>
                    <a:pt x="278863" y="148942"/>
                  </a:lnTo>
                  <a:cubicBezTo>
                    <a:pt x="278398" y="146399"/>
                    <a:pt x="280083" y="143959"/>
                    <a:pt x="282627" y="143493"/>
                  </a:cubicBezTo>
                  <a:close/>
                  <a:moveTo>
                    <a:pt x="81228" y="103997"/>
                  </a:moveTo>
                  <a:cubicBezTo>
                    <a:pt x="83307" y="103617"/>
                    <a:pt x="85301" y="104994"/>
                    <a:pt x="85681" y="107073"/>
                  </a:cubicBezTo>
                  <a:lnTo>
                    <a:pt x="87528" y="117173"/>
                  </a:lnTo>
                  <a:lnTo>
                    <a:pt x="89603" y="116313"/>
                  </a:lnTo>
                  <a:lnTo>
                    <a:pt x="94694" y="118422"/>
                  </a:lnTo>
                  <a:lnTo>
                    <a:pt x="97605" y="107557"/>
                  </a:lnTo>
                  <a:cubicBezTo>
                    <a:pt x="98152" y="105515"/>
                    <a:pt x="100250" y="104303"/>
                    <a:pt x="102292" y="104850"/>
                  </a:cubicBezTo>
                  <a:lnTo>
                    <a:pt x="105039" y="105586"/>
                  </a:lnTo>
                  <a:cubicBezTo>
                    <a:pt x="107081" y="106133"/>
                    <a:pt x="108292" y="108231"/>
                    <a:pt x="107745" y="110273"/>
                  </a:cubicBezTo>
                  <a:lnTo>
                    <a:pt x="104476" y="122473"/>
                  </a:lnTo>
                  <a:lnTo>
                    <a:pt x="110525" y="124979"/>
                  </a:lnTo>
                  <a:lnTo>
                    <a:pt x="118312" y="115817"/>
                  </a:lnTo>
                  <a:cubicBezTo>
                    <a:pt x="119681" y="114206"/>
                    <a:pt x="122096" y="114011"/>
                    <a:pt x="123707" y="115380"/>
                  </a:cubicBezTo>
                  <a:lnTo>
                    <a:pt x="125873" y="117221"/>
                  </a:lnTo>
                  <a:cubicBezTo>
                    <a:pt x="127484" y="118590"/>
                    <a:pt x="127679" y="121005"/>
                    <a:pt x="126310" y="122616"/>
                  </a:cubicBezTo>
                  <a:lnTo>
                    <a:pt x="119685" y="130410"/>
                  </a:lnTo>
                  <a:lnTo>
                    <a:pt x="122347" y="136838"/>
                  </a:lnTo>
                  <a:lnTo>
                    <a:pt x="132785" y="131890"/>
                  </a:lnTo>
                  <a:cubicBezTo>
                    <a:pt x="134695" y="130984"/>
                    <a:pt x="136977" y="131798"/>
                    <a:pt x="137883" y="133708"/>
                  </a:cubicBezTo>
                  <a:lnTo>
                    <a:pt x="139100" y="136277"/>
                  </a:lnTo>
                  <a:cubicBezTo>
                    <a:pt x="140006" y="138188"/>
                    <a:pt x="139192" y="140469"/>
                    <a:pt x="137282" y="141375"/>
                  </a:cubicBezTo>
                  <a:lnTo>
                    <a:pt x="126369" y="146548"/>
                  </a:lnTo>
                  <a:lnTo>
                    <a:pt x="128813" y="152449"/>
                  </a:lnTo>
                  <a:lnTo>
                    <a:pt x="140310" y="152449"/>
                  </a:lnTo>
                  <a:cubicBezTo>
                    <a:pt x="142424" y="152449"/>
                    <a:pt x="144137" y="154162"/>
                    <a:pt x="144137" y="156276"/>
                  </a:cubicBezTo>
                  <a:lnTo>
                    <a:pt x="144137" y="159119"/>
                  </a:lnTo>
                  <a:cubicBezTo>
                    <a:pt x="144137" y="161233"/>
                    <a:pt x="142424" y="162946"/>
                    <a:pt x="140310" y="162946"/>
                  </a:cubicBezTo>
                  <a:lnTo>
                    <a:pt x="128813" y="162946"/>
                  </a:lnTo>
                  <a:lnTo>
                    <a:pt x="126369" y="168847"/>
                  </a:lnTo>
                  <a:lnTo>
                    <a:pt x="137282" y="174020"/>
                  </a:lnTo>
                  <a:cubicBezTo>
                    <a:pt x="139192" y="174926"/>
                    <a:pt x="140006" y="177208"/>
                    <a:pt x="139100" y="179118"/>
                  </a:cubicBezTo>
                  <a:lnTo>
                    <a:pt x="137883" y="181687"/>
                  </a:lnTo>
                  <a:cubicBezTo>
                    <a:pt x="136977" y="183597"/>
                    <a:pt x="134695" y="184411"/>
                    <a:pt x="132785" y="183505"/>
                  </a:cubicBezTo>
                  <a:lnTo>
                    <a:pt x="122347" y="178557"/>
                  </a:lnTo>
                  <a:lnTo>
                    <a:pt x="119685" y="184984"/>
                  </a:lnTo>
                  <a:lnTo>
                    <a:pt x="126310" y="192779"/>
                  </a:lnTo>
                  <a:cubicBezTo>
                    <a:pt x="127679" y="194389"/>
                    <a:pt x="127484" y="196804"/>
                    <a:pt x="125873" y="198173"/>
                  </a:cubicBezTo>
                  <a:lnTo>
                    <a:pt x="123707" y="200014"/>
                  </a:lnTo>
                  <a:cubicBezTo>
                    <a:pt x="122096" y="201384"/>
                    <a:pt x="119681" y="201188"/>
                    <a:pt x="118312" y="199577"/>
                  </a:cubicBezTo>
                  <a:lnTo>
                    <a:pt x="110525" y="190415"/>
                  </a:lnTo>
                  <a:lnTo>
                    <a:pt x="101599" y="194112"/>
                  </a:lnTo>
                  <a:lnTo>
                    <a:pt x="103852" y="206432"/>
                  </a:lnTo>
                  <a:cubicBezTo>
                    <a:pt x="104233" y="208512"/>
                    <a:pt x="102856" y="210505"/>
                    <a:pt x="100776" y="210885"/>
                  </a:cubicBezTo>
                  <a:lnTo>
                    <a:pt x="97980" y="211397"/>
                  </a:lnTo>
                  <a:cubicBezTo>
                    <a:pt x="95900" y="211777"/>
                    <a:pt x="93907" y="210400"/>
                    <a:pt x="93527" y="208321"/>
                  </a:cubicBezTo>
                  <a:lnTo>
                    <a:pt x="91680" y="198221"/>
                  </a:lnTo>
                  <a:lnTo>
                    <a:pt x="89603" y="199081"/>
                  </a:lnTo>
                  <a:lnTo>
                    <a:pt x="84513" y="196973"/>
                  </a:lnTo>
                  <a:lnTo>
                    <a:pt x="81602" y="207838"/>
                  </a:lnTo>
                  <a:cubicBezTo>
                    <a:pt x="81055" y="209879"/>
                    <a:pt x="78957" y="211091"/>
                    <a:pt x="76915" y="210544"/>
                  </a:cubicBezTo>
                  <a:lnTo>
                    <a:pt x="74169" y="209808"/>
                  </a:lnTo>
                  <a:cubicBezTo>
                    <a:pt x="72127" y="209261"/>
                    <a:pt x="70916" y="207163"/>
                    <a:pt x="71463" y="205121"/>
                  </a:cubicBezTo>
                  <a:lnTo>
                    <a:pt x="74732" y="192921"/>
                  </a:lnTo>
                  <a:lnTo>
                    <a:pt x="68682" y="190415"/>
                  </a:lnTo>
                  <a:lnTo>
                    <a:pt x="60894" y="199577"/>
                  </a:lnTo>
                  <a:cubicBezTo>
                    <a:pt x="59525" y="201188"/>
                    <a:pt x="57111" y="201384"/>
                    <a:pt x="55500" y="200014"/>
                  </a:cubicBezTo>
                  <a:lnTo>
                    <a:pt x="53334" y="198173"/>
                  </a:lnTo>
                  <a:cubicBezTo>
                    <a:pt x="51723" y="196804"/>
                    <a:pt x="51527" y="194389"/>
                    <a:pt x="52896" y="192779"/>
                  </a:cubicBezTo>
                  <a:lnTo>
                    <a:pt x="59522" y="184984"/>
                  </a:lnTo>
                  <a:lnTo>
                    <a:pt x="57186" y="179345"/>
                  </a:lnTo>
                  <a:lnTo>
                    <a:pt x="46012" y="184642"/>
                  </a:lnTo>
                  <a:cubicBezTo>
                    <a:pt x="44102" y="185548"/>
                    <a:pt x="41820" y="184734"/>
                    <a:pt x="40914" y="182824"/>
                  </a:cubicBezTo>
                  <a:lnTo>
                    <a:pt x="39697" y="180255"/>
                  </a:lnTo>
                  <a:cubicBezTo>
                    <a:pt x="38791" y="178345"/>
                    <a:pt x="39605" y="176063"/>
                    <a:pt x="41515" y="175157"/>
                  </a:cubicBezTo>
                  <a:lnTo>
                    <a:pt x="53164" y="169635"/>
                  </a:lnTo>
                  <a:lnTo>
                    <a:pt x="50393" y="162946"/>
                  </a:lnTo>
                  <a:lnTo>
                    <a:pt x="39304" y="162946"/>
                  </a:lnTo>
                  <a:cubicBezTo>
                    <a:pt x="37190" y="162946"/>
                    <a:pt x="35477" y="161233"/>
                    <a:pt x="35477" y="159119"/>
                  </a:cubicBezTo>
                  <a:lnTo>
                    <a:pt x="35477" y="156276"/>
                  </a:lnTo>
                  <a:cubicBezTo>
                    <a:pt x="35477" y="154162"/>
                    <a:pt x="37190" y="152449"/>
                    <a:pt x="39304" y="152449"/>
                  </a:cubicBezTo>
                  <a:lnTo>
                    <a:pt x="50393" y="152449"/>
                  </a:lnTo>
                  <a:lnTo>
                    <a:pt x="53164" y="145760"/>
                  </a:lnTo>
                  <a:lnTo>
                    <a:pt x="41515" y="140238"/>
                  </a:lnTo>
                  <a:cubicBezTo>
                    <a:pt x="39605" y="139332"/>
                    <a:pt x="38791" y="137051"/>
                    <a:pt x="39697" y="135140"/>
                  </a:cubicBezTo>
                  <a:lnTo>
                    <a:pt x="40914" y="132571"/>
                  </a:lnTo>
                  <a:cubicBezTo>
                    <a:pt x="41820" y="130661"/>
                    <a:pt x="44102" y="129847"/>
                    <a:pt x="46012" y="130753"/>
                  </a:cubicBezTo>
                  <a:lnTo>
                    <a:pt x="57186" y="136050"/>
                  </a:lnTo>
                  <a:lnTo>
                    <a:pt x="59522" y="130410"/>
                  </a:lnTo>
                  <a:lnTo>
                    <a:pt x="52896" y="122616"/>
                  </a:lnTo>
                  <a:cubicBezTo>
                    <a:pt x="51527" y="121005"/>
                    <a:pt x="51723" y="118590"/>
                    <a:pt x="53334" y="117221"/>
                  </a:cubicBezTo>
                  <a:lnTo>
                    <a:pt x="55500" y="115380"/>
                  </a:lnTo>
                  <a:cubicBezTo>
                    <a:pt x="57111" y="114011"/>
                    <a:pt x="59525" y="114206"/>
                    <a:pt x="60894" y="115817"/>
                  </a:cubicBezTo>
                  <a:lnTo>
                    <a:pt x="68682" y="124979"/>
                  </a:lnTo>
                  <a:lnTo>
                    <a:pt x="77608" y="121281"/>
                  </a:lnTo>
                  <a:lnTo>
                    <a:pt x="75355" y="108962"/>
                  </a:lnTo>
                  <a:cubicBezTo>
                    <a:pt x="74975" y="106882"/>
                    <a:pt x="76352" y="104889"/>
                    <a:pt x="78431" y="104509"/>
                  </a:cubicBezTo>
                  <a:close/>
                  <a:moveTo>
                    <a:pt x="211759" y="80283"/>
                  </a:moveTo>
                  <a:cubicBezTo>
                    <a:pt x="200163" y="80283"/>
                    <a:pt x="190762" y="89684"/>
                    <a:pt x="190762" y="101280"/>
                  </a:cubicBezTo>
                  <a:cubicBezTo>
                    <a:pt x="190762" y="112876"/>
                    <a:pt x="200163" y="122277"/>
                    <a:pt x="211759" y="122277"/>
                  </a:cubicBezTo>
                  <a:cubicBezTo>
                    <a:pt x="223355" y="122277"/>
                    <a:pt x="232756" y="112876"/>
                    <a:pt x="232756" y="101280"/>
                  </a:cubicBezTo>
                  <a:cubicBezTo>
                    <a:pt x="232756" y="89684"/>
                    <a:pt x="223355" y="80283"/>
                    <a:pt x="211759" y="80283"/>
                  </a:cubicBezTo>
                  <a:close/>
                  <a:moveTo>
                    <a:pt x="213828" y="22486"/>
                  </a:moveTo>
                  <a:cubicBezTo>
                    <a:pt x="216905" y="22486"/>
                    <a:pt x="219399" y="24980"/>
                    <a:pt x="219399" y="28057"/>
                  </a:cubicBezTo>
                  <a:lnTo>
                    <a:pt x="219399" y="39207"/>
                  </a:lnTo>
                  <a:lnTo>
                    <a:pt x="232194" y="41790"/>
                  </a:lnTo>
                  <a:lnTo>
                    <a:pt x="237178" y="31277"/>
                  </a:lnTo>
                  <a:cubicBezTo>
                    <a:pt x="238496" y="28496"/>
                    <a:pt x="241818" y="27311"/>
                    <a:pt x="244598" y="28629"/>
                  </a:cubicBezTo>
                  <a:lnTo>
                    <a:pt x="248337" y="30402"/>
                  </a:lnTo>
                  <a:cubicBezTo>
                    <a:pt x="251118" y="31720"/>
                    <a:pt x="252303" y="35042"/>
                    <a:pt x="250985" y="37822"/>
                  </a:cubicBezTo>
                  <a:lnTo>
                    <a:pt x="245742" y="48881"/>
                  </a:lnTo>
                  <a:lnTo>
                    <a:pt x="254591" y="54847"/>
                  </a:lnTo>
                  <a:lnTo>
                    <a:pt x="262830" y="47844"/>
                  </a:lnTo>
                  <a:cubicBezTo>
                    <a:pt x="265174" y="45851"/>
                    <a:pt x="268690" y="46136"/>
                    <a:pt x="270683" y="48480"/>
                  </a:cubicBezTo>
                  <a:lnTo>
                    <a:pt x="273363" y="51633"/>
                  </a:lnTo>
                  <a:cubicBezTo>
                    <a:pt x="275355" y="53978"/>
                    <a:pt x="275070" y="57493"/>
                    <a:pt x="272726" y="59486"/>
                  </a:cubicBezTo>
                  <a:lnTo>
                    <a:pt x="263932" y="66961"/>
                  </a:lnTo>
                  <a:lnTo>
                    <a:pt x="270375" y="76518"/>
                  </a:lnTo>
                  <a:lnTo>
                    <a:pt x="271597" y="82570"/>
                  </a:lnTo>
                  <a:lnTo>
                    <a:pt x="282705" y="80538"/>
                  </a:lnTo>
                  <a:cubicBezTo>
                    <a:pt x="285732" y="79985"/>
                    <a:pt x="288634" y="81989"/>
                    <a:pt x="289188" y="85016"/>
                  </a:cubicBezTo>
                  <a:lnTo>
                    <a:pt x="289932" y="89087"/>
                  </a:lnTo>
                  <a:cubicBezTo>
                    <a:pt x="290486" y="92113"/>
                    <a:pt x="288481" y="95015"/>
                    <a:pt x="285454" y="95569"/>
                  </a:cubicBezTo>
                  <a:lnTo>
                    <a:pt x="274621" y="97550"/>
                  </a:lnTo>
                  <a:lnTo>
                    <a:pt x="275374" y="101280"/>
                  </a:lnTo>
                  <a:lnTo>
                    <a:pt x="273625" y="109947"/>
                  </a:lnTo>
                  <a:lnTo>
                    <a:pt x="284752" y="112928"/>
                  </a:lnTo>
                  <a:cubicBezTo>
                    <a:pt x="287724" y="113725"/>
                    <a:pt x="289488" y="116779"/>
                    <a:pt x="288692" y="119751"/>
                  </a:cubicBezTo>
                  <a:lnTo>
                    <a:pt x="287621" y="123748"/>
                  </a:lnTo>
                  <a:cubicBezTo>
                    <a:pt x="286824" y="126721"/>
                    <a:pt x="283770" y="128484"/>
                    <a:pt x="280798" y="127688"/>
                  </a:cubicBezTo>
                  <a:lnTo>
                    <a:pt x="270595" y="124954"/>
                  </a:lnTo>
                  <a:lnTo>
                    <a:pt x="270375" y="126042"/>
                  </a:lnTo>
                  <a:lnTo>
                    <a:pt x="263932" y="135598"/>
                  </a:lnTo>
                  <a:lnTo>
                    <a:pt x="272726" y="143073"/>
                  </a:lnTo>
                  <a:cubicBezTo>
                    <a:pt x="275070" y="145066"/>
                    <a:pt x="275355" y="148581"/>
                    <a:pt x="273363" y="150926"/>
                  </a:cubicBezTo>
                  <a:lnTo>
                    <a:pt x="270683" y="154079"/>
                  </a:lnTo>
                  <a:cubicBezTo>
                    <a:pt x="268690" y="156423"/>
                    <a:pt x="265174" y="156708"/>
                    <a:pt x="262830" y="154715"/>
                  </a:cubicBezTo>
                  <a:lnTo>
                    <a:pt x="254591" y="147713"/>
                  </a:lnTo>
                  <a:lnTo>
                    <a:pt x="244702" y="154380"/>
                  </a:lnTo>
                  <a:lnTo>
                    <a:pt x="249329" y="164141"/>
                  </a:lnTo>
                  <a:cubicBezTo>
                    <a:pt x="250647" y="166921"/>
                    <a:pt x="249462" y="170243"/>
                    <a:pt x="246681" y="171561"/>
                  </a:cubicBezTo>
                  <a:lnTo>
                    <a:pt x="242942" y="173334"/>
                  </a:lnTo>
                  <a:cubicBezTo>
                    <a:pt x="240162" y="174652"/>
                    <a:pt x="236840" y="173467"/>
                    <a:pt x="235522" y="170686"/>
                  </a:cubicBezTo>
                  <a:lnTo>
                    <a:pt x="230941" y="161023"/>
                  </a:lnTo>
                  <a:lnTo>
                    <a:pt x="219399" y="163353"/>
                  </a:lnTo>
                  <a:lnTo>
                    <a:pt x="219399" y="175096"/>
                  </a:lnTo>
                  <a:cubicBezTo>
                    <a:pt x="219399" y="178173"/>
                    <a:pt x="216905" y="180667"/>
                    <a:pt x="213828" y="180667"/>
                  </a:cubicBezTo>
                  <a:lnTo>
                    <a:pt x="209690" y="180667"/>
                  </a:lnTo>
                  <a:cubicBezTo>
                    <a:pt x="206613" y="180667"/>
                    <a:pt x="204119" y="178173"/>
                    <a:pt x="204119" y="175096"/>
                  </a:cubicBezTo>
                  <a:lnTo>
                    <a:pt x="204119" y="163353"/>
                  </a:lnTo>
                  <a:lnTo>
                    <a:pt x="192579" y="161023"/>
                  </a:lnTo>
                  <a:lnTo>
                    <a:pt x="187998" y="170686"/>
                  </a:lnTo>
                  <a:cubicBezTo>
                    <a:pt x="186680" y="173467"/>
                    <a:pt x="183358" y="174652"/>
                    <a:pt x="180577" y="173334"/>
                  </a:cubicBezTo>
                  <a:lnTo>
                    <a:pt x="176838" y="171561"/>
                  </a:lnTo>
                  <a:cubicBezTo>
                    <a:pt x="174058" y="170243"/>
                    <a:pt x="172872" y="166921"/>
                    <a:pt x="174191" y="164141"/>
                  </a:cubicBezTo>
                  <a:lnTo>
                    <a:pt x="178817" y="154381"/>
                  </a:lnTo>
                  <a:lnTo>
                    <a:pt x="168928" y="147714"/>
                  </a:lnTo>
                  <a:lnTo>
                    <a:pt x="160691" y="154715"/>
                  </a:lnTo>
                  <a:cubicBezTo>
                    <a:pt x="158346" y="156708"/>
                    <a:pt x="154831" y="156423"/>
                    <a:pt x="152838" y="154079"/>
                  </a:cubicBezTo>
                  <a:lnTo>
                    <a:pt x="150158" y="150926"/>
                  </a:lnTo>
                  <a:cubicBezTo>
                    <a:pt x="148165" y="148581"/>
                    <a:pt x="148450" y="145066"/>
                    <a:pt x="150795" y="143073"/>
                  </a:cubicBezTo>
                  <a:lnTo>
                    <a:pt x="159587" y="135599"/>
                  </a:lnTo>
                  <a:lnTo>
                    <a:pt x="153143" y="126042"/>
                  </a:lnTo>
                  <a:lnTo>
                    <a:pt x="151922" y="119991"/>
                  </a:lnTo>
                  <a:lnTo>
                    <a:pt x="140815" y="122022"/>
                  </a:lnTo>
                  <a:cubicBezTo>
                    <a:pt x="137788" y="122575"/>
                    <a:pt x="134886" y="120571"/>
                    <a:pt x="134333" y="117544"/>
                  </a:cubicBezTo>
                  <a:lnTo>
                    <a:pt x="133588" y="113473"/>
                  </a:lnTo>
                  <a:cubicBezTo>
                    <a:pt x="133035" y="110447"/>
                    <a:pt x="135039" y="107545"/>
                    <a:pt x="138066" y="106991"/>
                  </a:cubicBezTo>
                  <a:lnTo>
                    <a:pt x="148897" y="105010"/>
                  </a:lnTo>
                  <a:lnTo>
                    <a:pt x="148144" y="101280"/>
                  </a:lnTo>
                  <a:lnTo>
                    <a:pt x="149894" y="92612"/>
                  </a:lnTo>
                  <a:lnTo>
                    <a:pt x="138769" y="89631"/>
                  </a:lnTo>
                  <a:cubicBezTo>
                    <a:pt x="135797" y="88834"/>
                    <a:pt x="134034" y="85780"/>
                    <a:pt x="134830" y="82808"/>
                  </a:cubicBezTo>
                  <a:lnTo>
                    <a:pt x="135901" y="78811"/>
                  </a:lnTo>
                  <a:cubicBezTo>
                    <a:pt x="136697" y="75838"/>
                    <a:pt x="139752" y="74075"/>
                    <a:pt x="142724" y="74871"/>
                  </a:cubicBezTo>
                  <a:lnTo>
                    <a:pt x="152924" y="77604"/>
                  </a:lnTo>
                  <a:lnTo>
                    <a:pt x="153143" y="76518"/>
                  </a:lnTo>
                  <a:lnTo>
                    <a:pt x="159588" y="66960"/>
                  </a:lnTo>
                  <a:lnTo>
                    <a:pt x="150795" y="59486"/>
                  </a:lnTo>
                  <a:cubicBezTo>
                    <a:pt x="148450" y="57493"/>
                    <a:pt x="148165" y="53978"/>
                    <a:pt x="150158" y="51633"/>
                  </a:cubicBezTo>
                  <a:lnTo>
                    <a:pt x="152838" y="48480"/>
                  </a:lnTo>
                  <a:cubicBezTo>
                    <a:pt x="154831" y="46136"/>
                    <a:pt x="158346" y="45851"/>
                    <a:pt x="160691" y="47844"/>
                  </a:cubicBezTo>
                  <a:lnTo>
                    <a:pt x="168929" y="54846"/>
                  </a:lnTo>
                  <a:lnTo>
                    <a:pt x="177778" y="48880"/>
                  </a:lnTo>
                  <a:lnTo>
                    <a:pt x="172536" y="37822"/>
                  </a:lnTo>
                  <a:cubicBezTo>
                    <a:pt x="171217" y="35042"/>
                    <a:pt x="172403" y="31720"/>
                    <a:pt x="175183" y="30402"/>
                  </a:cubicBezTo>
                  <a:lnTo>
                    <a:pt x="178922" y="28629"/>
                  </a:lnTo>
                  <a:cubicBezTo>
                    <a:pt x="181703" y="27311"/>
                    <a:pt x="185025" y="28496"/>
                    <a:pt x="186343" y="31277"/>
                  </a:cubicBezTo>
                  <a:lnTo>
                    <a:pt x="191327" y="41790"/>
                  </a:lnTo>
                  <a:lnTo>
                    <a:pt x="204119" y="39207"/>
                  </a:lnTo>
                  <a:lnTo>
                    <a:pt x="204119" y="28057"/>
                  </a:lnTo>
                  <a:cubicBezTo>
                    <a:pt x="204119" y="24980"/>
                    <a:pt x="206613" y="22486"/>
                    <a:pt x="209690" y="22486"/>
                  </a:cubicBezTo>
                  <a:close/>
                  <a:moveTo>
                    <a:pt x="212592" y="77"/>
                  </a:moveTo>
                  <a:cubicBezTo>
                    <a:pt x="201455" y="389"/>
                    <a:pt x="190233" y="2551"/>
                    <a:pt x="182767" y="3650"/>
                  </a:cubicBezTo>
                  <a:cubicBezTo>
                    <a:pt x="175302" y="4749"/>
                    <a:pt x="174422" y="5945"/>
                    <a:pt x="167798" y="6670"/>
                  </a:cubicBezTo>
                  <a:cubicBezTo>
                    <a:pt x="161173" y="7396"/>
                    <a:pt x="150064" y="7091"/>
                    <a:pt x="143019" y="8003"/>
                  </a:cubicBezTo>
                  <a:cubicBezTo>
                    <a:pt x="135974" y="8915"/>
                    <a:pt x="131582" y="10362"/>
                    <a:pt x="125527" y="12143"/>
                  </a:cubicBezTo>
                  <a:cubicBezTo>
                    <a:pt x="119472" y="13925"/>
                    <a:pt x="112351" y="16482"/>
                    <a:pt x="106688" y="18693"/>
                  </a:cubicBezTo>
                  <a:cubicBezTo>
                    <a:pt x="101025" y="20904"/>
                    <a:pt x="96400" y="22958"/>
                    <a:pt x="91549" y="25413"/>
                  </a:cubicBezTo>
                  <a:cubicBezTo>
                    <a:pt x="86699" y="27868"/>
                    <a:pt x="82662" y="30566"/>
                    <a:pt x="77586" y="33422"/>
                  </a:cubicBezTo>
                  <a:cubicBezTo>
                    <a:pt x="72512" y="36279"/>
                    <a:pt x="66905" y="37257"/>
                    <a:pt x="61101" y="42552"/>
                  </a:cubicBezTo>
                  <a:cubicBezTo>
                    <a:pt x="55297" y="47847"/>
                    <a:pt x="46603" y="57747"/>
                    <a:pt x="42760" y="65191"/>
                  </a:cubicBezTo>
                  <a:cubicBezTo>
                    <a:pt x="38916" y="72635"/>
                    <a:pt x="41584" y="81821"/>
                    <a:pt x="38040" y="87220"/>
                  </a:cubicBezTo>
                  <a:cubicBezTo>
                    <a:pt x="34496" y="92619"/>
                    <a:pt x="25816" y="93250"/>
                    <a:pt x="21498" y="97583"/>
                  </a:cubicBezTo>
                  <a:cubicBezTo>
                    <a:pt x="17179" y="101916"/>
                    <a:pt x="14748" y="105512"/>
                    <a:pt x="12128" y="113219"/>
                  </a:cubicBezTo>
                  <a:cubicBezTo>
                    <a:pt x="9508" y="120925"/>
                    <a:pt x="7794" y="131352"/>
                    <a:pt x="5779" y="143823"/>
                  </a:cubicBezTo>
                  <a:cubicBezTo>
                    <a:pt x="3764" y="156295"/>
                    <a:pt x="438" y="174887"/>
                    <a:pt x="40" y="188051"/>
                  </a:cubicBezTo>
                  <a:cubicBezTo>
                    <a:pt x="-360" y="201215"/>
                    <a:pt x="2391" y="213082"/>
                    <a:pt x="3386" y="222809"/>
                  </a:cubicBezTo>
                  <a:cubicBezTo>
                    <a:pt x="4382" y="232535"/>
                    <a:pt x="4342" y="237889"/>
                    <a:pt x="6010" y="246411"/>
                  </a:cubicBezTo>
                  <a:cubicBezTo>
                    <a:pt x="7679" y="254932"/>
                    <a:pt x="10916" y="265173"/>
                    <a:pt x="13397" y="273939"/>
                  </a:cubicBezTo>
                  <a:cubicBezTo>
                    <a:pt x="15878" y="282704"/>
                    <a:pt x="18507" y="292711"/>
                    <a:pt x="20896" y="299000"/>
                  </a:cubicBezTo>
                  <a:cubicBezTo>
                    <a:pt x="23285" y="305290"/>
                    <a:pt x="25293" y="306412"/>
                    <a:pt x="27730" y="311673"/>
                  </a:cubicBezTo>
                  <a:cubicBezTo>
                    <a:pt x="30165" y="316934"/>
                    <a:pt x="32826" y="321794"/>
                    <a:pt x="35513" y="330569"/>
                  </a:cubicBezTo>
                  <a:cubicBezTo>
                    <a:pt x="38199" y="339343"/>
                    <a:pt x="41051" y="353481"/>
                    <a:pt x="43849" y="364320"/>
                  </a:cubicBezTo>
                  <a:cubicBezTo>
                    <a:pt x="46647" y="375158"/>
                    <a:pt x="50350" y="388718"/>
                    <a:pt x="52299" y="395605"/>
                  </a:cubicBezTo>
                  <a:cubicBezTo>
                    <a:pt x="54248" y="402492"/>
                    <a:pt x="54425" y="403118"/>
                    <a:pt x="55545" y="405641"/>
                  </a:cubicBezTo>
                  <a:cubicBezTo>
                    <a:pt x="56665" y="408164"/>
                    <a:pt x="58751" y="403110"/>
                    <a:pt x="59019" y="410744"/>
                  </a:cubicBezTo>
                  <a:cubicBezTo>
                    <a:pt x="59019" y="410744"/>
                    <a:pt x="59452" y="441660"/>
                    <a:pt x="57149" y="451441"/>
                  </a:cubicBezTo>
                  <a:cubicBezTo>
                    <a:pt x="54846" y="461222"/>
                    <a:pt x="47688" y="464601"/>
                    <a:pt x="45200" y="469430"/>
                  </a:cubicBezTo>
                  <a:cubicBezTo>
                    <a:pt x="42712" y="474259"/>
                    <a:pt x="44095" y="475558"/>
                    <a:pt x="42223" y="480416"/>
                  </a:cubicBezTo>
                  <a:lnTo>
                    <a:pt x="38600" y="485549"/>
                  </a:lnTo>
                  <a:lnTo>
                    <a:pt x="255282" y="571736"/>
                  </a:lnTo>
                  <a:lnTo>
                    <a:pt x="260925" y="562142"/>
                  </a:lnTo>
                  <a:cubicBezTo>
                    <a:pt x="265758" y="555567"/>
                    <a:pt x="272582" y="550525"/>
                    <a:pt x="276461" y="546790"/>
                  </a:cubicBezTo>
                  <a:cubicBezTo>
                    <a:pt x="280340" y="543054"/>
                    <a:pt x="280526" y="543475"/>
                    <a:pt x="284200" y="539730"/>
                  </a:cubicBezTo>
                  <a:cubicBezTo>
                    <a:pt x="287874" y="535985"/>
                    <a:pt x="294857" y="527449"/>
                    <a:pt x="298503" y="524321"/>
                  </a:cubicBezTo>
                  <a:cubicBezTo>
                    <a:pt x="302148" y="521192"/>
                    <a:pt x="302082" y="522632"/>
                    <a:pt x="306072" y="520961"/>
                  </a:cubicBezTo>
                  <a:cubicBezTo>
                    <a:pt x="310062" y="519291"/>
                    <a:pt x="317015" y="515903"/>
                    <a:pt x="322444" y="514298"/>
                  </a:cubicBezTo>
                  <a:cubicBezTo>
                    <a:pt x="327873" y="512694"/>
                    <a:pt x="332227" y="512070"/>
                    <a:pt x="338646" y="511334"/>
                  </a:cubicBezTo>
                  <a:cubicBezTo>
                    <a:pt x="345065" y="510599"/>
                    <a:pt x="353502" y="510781"/>
                    <a:pt x="360958" y="509888"/>
                  </a:cubicBezTo>
                  <a:cubicBezTo>
                    <a:pt x="368415" y="508994"/>
                    <a:pt x="377598" y="510858"/>
                    <a:pt x="383384" y="505974"/>
                  </a:cubicBezTo>
                  <a:cubicBezTo>
                    <a:pt x="389170" y="501091"/>
                    <a:pt x="393585" y="490171"/>
                    <a:pt x="395673" y="480586"/>
                  </a:cubicBezTo>
                  <a:cubicBezTo>
                    <a:pt x="397761" y="471001"/>
                    <a:pt x="395722" y="457107"/>
                    <a:pt x="395913" y="448464"/>
                  </a:cubicBezTo>
                  <a:cubicBezTo>
                    <a:pt x="396104" y="439822"/>
                    <a:pt x="396162" y="434058"/>
                    <a:pt x="396819" y="428732"/>
                  </a:cubicBezTo>
                  <a:cubicBezTo>
                    <a:pt x="397476" y="423407"/>
                    <a:pt x="399448" y="420820"/>
                    <a:pt x="399852" y="416513"/>
                  </a:cubicBezTo>
                  <a:cubicBezTo>
                    <a:pt x="400256" y="412206"/>
                    <a:pt x="400875" y="407703"/>
                    <a:pt x="399242" y="402890"/>
                  </a:cubicBezTo>
                  <a:cubicBezTo>
                    <a:pt x="397609" y="398078"/>
                    <a:pt x="389044" y="391712"/>
                    <a:pt x="390055" y="387638"/>
                  </a:cubicBezTo>
                  <a:cubicBezTo>
                    <a:pt x="391067" y="383565"/>
                    <a:pt x="401315" y="384654"/>
                    <a:pt x="405308" y="378452"/>
                  </a:cubicBezTo>
                  <a:cubicBezTo>
                    <a:pt x="409301" y="372250"/>
                    <a:pt x="407972" y="356328"/>
                    <a:pt x="414010" y="350427"/>
                  </a:cubicBezTo>
                  <a:cubicBezTo>
                    <a:pt x="420048" y="344525"/>
                    <a:pt x="436762" y="348382"/>
                    <a:pt x="441539" y="343040"/>
                  </a:cubicBezTo>
                  <a:cubicBezTo>
                    <a:pt x="446316" y="337698"/>
                    <a:pt x="446526" y="328645"/>
                    <a:pt x="442672" y="318375"/>
                  </a:cubicBezTo>
                  <a:cubicBezTo>
                    <a:pt x="438818" y="308105"/>
                    <a:pt x="425120" y="292439"/>
                    <a:pt x="418416" y="281421"/>
                  </a:cubicBezTo>
                  <a:cubicBezTo>
                    <a:pt x="411713" y="270402"/>
                    <a:pt x="405823" y="259627"/>
                    <a:pt x="402454" y="252262"/>
                  </a:cubicBezTo>
                  <a:cubicBezTo>
                    <a:pt x="399084" y="244898"/>
                    <a:pt x="398841" y="245711"/>
                    <a:pt x="398200" y="237237"/>
                  </a:cubicBezTo>
                  <a:cubicBezTo>
                    <a:pt x="397560" y="228763"/>
                    <a:pt x="400305" y="213852"/>
                    <a:pt x="398610" y="201416"/>
                  </a:cubicBezTo>
                  <a:cubicBezTo>
                    <a:pt x="396915" y="188980"/>
                    <a:pt x="390999" y="174289"/>
                    <a:pt x="388033" y="162618"/>
                  </a:cubicBezTo>
                  <a:cubicBezTo>
                    <a:pt x="385067" y="150947"/>
                    <a:pt x="379487" y="137920"/>
                    <a:pt x="380817" y="131390"/>
                  </a:cubicBezTo>
                  <a:cubicBezTo>
                    <a:pt x="382147" y="124859"/>
                    <a:pt x="392377" y="126360"/>
                    <a:pt x="396013" y="123437"/>
                  </a:cubicBezTo>
                  <a:cubicBezTo>
                    <a:pt x="399649" y="120514"/>
                    <a:pt x="401808" y="118348"/>
                    <a:pt x="402632" y="113854"/>
                  </a:cubicBezTo>
                  <a:cubicBezTo>
                    <a:pt x="403457" y="109361"/>
                    <a:pt x="402115" y="102708"/>
                    <a:pt x="400959" y="96476"/>
                  </a:cubicBezTo>
                  <a:cubicBezTo>
                    <a:pt x="399803" y="90244"/>
                    <a:pt x="399049" y="84235"/>
                    <a:pt x="395699" y="76460"/>
                  </a:cubicBezTo>
                  <a:cubicBezTo>
                    <a:pt x="392348" y="68685"/>
                    <a:pt x="388093" y="58191"/>
                    <a:pt x="380856" y="49826"/>
                  </a:cubicBezTo>
                  <a:cubicBezTo>
                    <a:pt x="373620" y="41460"/>
                    <a:pt x="363935" y="32570"/>
                    <a:pt x="352278" y="26267"/>
                  </a:cubicBezTo>
                  <a:cubicBezTo>
                    <a:pt x="340621" y="19964"/>
                    <a:pt x="322516" y="15012"/>
                    <a:pt x="310913" y="12008"/>
                  </a:cubicBezTo>
                  <a:cubicBezTo>
                    <a:pt x="299310" y="9003"/>
                    <a:pt x="292882" y="9944"/>
                    <a:pt x="282661" y="8239"/>
                  </a:cubicBezTo>
                  <a:cubicBezTo>
                    <a:pt x="272441" y="6534"/>
                    <a:pt x="261268" y="3136"/>
                    <a:pt x="249590" y="1776"/>
                  </a:cubicBezTo>
                  <a:cubicBezTo>
                    <a:pt x="237912" y="416"/>
                    <a:pt x="223729" y="-236"/>
                    <a:pt x="212592" y="77"/>
                  </a:cubicBezTo>
                  <a:close/>
                </a:path>
              </a:pathLst>
            </a:custGeom>
            <a:solidFill>
              <a:schemeClr val="accent4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algn="ctr" defTabSz="514196">
                <a:defRPr/>
              </a:pPr>
              <a:endParaRPr lang="en-US" sz="1012" kern="0" dirty="0">
                <a:solidFill>
                  <a:prstClr val="white"/>
                </a:solidFill>
                <a:latin typeface="Tahoma" panose="020B0604030504040204" pitchFamily="34" charset="0"/>
              </a:endParaRPr>
            </a:p>
          </p:txBody>
        </p:sp>
      </p:grpSp>
      <p:grpSp>
        <p:nvGrpSpPr>
          <p:cNvPr id="83" name="Grouper 30">
            <a:extLst>
              <a:ext uri="{FF2B5EF4-FFF2-40B4-BE49-F238E27FC236}">
                <a16:creationId xmlns:a16="http://schemas.microsoft.com/office/drawing/2014/main" id="{DFD5D096-52E3-5A49-847B-E1E31B12879C}"/>
              </a:ext>
            </a:extLst>
          </p:cNvPr>
          <p:cNvGrpSpPr/>
          <p:nvPr/>
        </p:nvGrpSpPr>
        <p:grpSpPr>
          <a:xfrm>
            <a:off x="2187042" y="4109126"/>
            <a:ext cx="571500" cy="571500"/>
            <a:chOff x="2661935" y="4422453"/>
            <a:chExt cx="571500" cy="571500"/>
          </a:xfrm>
        </p:grpSpPr>
        <p:sp>
          <p:nvSpPr>
            <p:cNvPr id="84" name="Oval 53">
              <a:extLst>
                <a:ext uri="{FF2B5EF4-FFF2-40B4-BE49-F238E27FC236}">
                  <a16:creationId xmlns:a16="http://schemas.microsoft.com/office/drawing/2014/main" id="{FD515BBA-2374-204C-BD5E-DE49488E0959}"/>
                </a:ext>
              </a:extLst>
            </p:cNvPr>
            <p:cNvSpPr>
              <a:spLocks/>
            </p:cNvSpPr>
            <p:nvPr/>
          </p:nvSpPr>
          <p:spPr>
            <a:xfrm>
              <a:off x="2661935" y="4422453"/>
              <a:ext cx="571500" cy="571500"/>
            </a:xfrm>
            <a:prstGeom prst="ellipse">
              <a:avLst/>
            </a:prstGeom>
            <a:solidFill>
              <a:sysClr val="window" lastClr="FFFFFF"/>
            </a:solidFill>
            <a:ln w="28575" cap="flat" cmpd="sng" algn="ctr">
              <a:solidFill>
                <a:schemeClr val="accent3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514196">
                <a:defRPr/>
              </a:pPr>
              <a:endParaRPr lang="en-US" sz="1012" kern="0" dirty="0">
                <a:solidFill>
                  <a:prstClr val="white"/>
                </a:solidFill>
                <a:latin typeface="Tahoma" panose="020B0604030504040204" pitchFamily="34" charset="0"/>
              </a:endParaRPr>
            </a:p>
          </p:txBody>
        </p:sp>
        <p:grpSp>
          <p:nvGrpSpPr>
            <p:cNvPr id="85" name="Group 54">
              <a:extLst>
                <a:ext uri="{FF2B5EF4-FFF2-40B4-BE49-F238E27FC236}">
                  <a16:creationId xmlns:a16="http://schemas.microsoft.com/office/drawing/2014/main" id="{057E9D59-13C2-0249-BC70-44E83B563A72}"/>
                </a:ext>
              </a:extLst>
            </p:cNvPr>
            <p:cNvGrpSpPr/>
            <p:nvPr/>
          </p:nvGrpSpPr>
          <p:grpSpPr>
            <a:xfrm>
              <a:off x="2797032" y="4508783"/>
              <a:ext cx="298228" cy="397058"/>
              <a:chOff x="4220355" y="5056400"/>
              <a:chExt cx="481169" cy="501606"/>
            </a:xfrm>
            <a:solidFill>
              <a:schemeClr val="accent3"/>
            </a:solidFill>
          </p:grpSpPr>
          <p:sp>
            <p:nvSpPr>
              <p:cNvPr id="86" name="Rectangle 85">
                <a:extLst>
                  <a:ext uri="{FF2B5EF4-FFF2-40B4-BE49-F238E27FC236}">
                    <a16:creationId xmlns:a16="http://schemas.microsoft.com/office/drawing/2014/main" id="{F0E661A2-2920-C244-B2C8-6D8844A60CD1}"/>
                  </a:ext>
                </a:extLst>
              </p:cNvPr>
              <p:cNvSpPr/>
              <p:nvPr/>
            </p:nvSpPr>
            <p:spPr>
              <a:xfrm rot="2700000" flipV="1">
                <a:off x="4488003" y="5227946"/>
                <a:ext cx="13502" cy="93766"/>
              </a:xfrm>
              <a:prstGeom prst="rect">
                <a:avLst/>
              </a:pr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514196">
                  <a:defRPr/>
                </a:pPr>
                <a:endParaRPr lang="en-US" sz="1012" kern="0" dirty="0">
                  <a:solidFill>
                    <a:prstClr val="white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87" name="Rectangle 86">
                <a:extLst>
                  <a:ext uri="{FF2B5EF4-FFF2-40B4-BE49-F238E27FC236}">
                    <a16:creationId xmlns:a16="http://schemas.microsoft.com/office/drawing/2014/main" id="{768E9D5D-88F7-8D42-B396-783B85B6C88C}"/>
                  </a:ext>
                </a:extLst>
              </p:cNvPr>
              <p:cNvSpPr/>
              <p:nvPr/>
            </p:nvSpPr>
            <p:spPr>
              <a:xfrm rot="2700000" flipV="1">
                <a:off x="4402976" y="5197796"/>
                <a:ext cx="13502" cy="48303"/>
              </a:xfrm>
              <a:prstGeom prst="rect">
                <a:avLst/>
              </a:pr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514196">
                  <a:defRPr/>
                </a:pPr>
                <a:endParaRPr lang="en-US" sz="1012" kern="0" dirty="0">
                  <a:solidFill>
                    <a:prstClr val="white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5D58502C-CFAC-5249-ACD9-C0DEAEDE5E5D}"/>
                  </a:ext>
                </a:extLst>
              </p:cNvPr>
              <p:cNvSpPr/>
              <p:nvPr/>
            </p:nvSpPr>
            <p:spPr>
              <a:xfrm rot="2700000" flipV="1">
                <a:off x="4449173" y="5203978"/>
                <a:ext cx="13502" cy="81453"/>
              </a:xfrm>
              <a:prstGeom prst="rect">
                <a:avLst/>
              </a:pr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514196">
                  <a:defRPr/>
                </a:pPr>
                <a:endParaRPr lang="en-US" sz="1012" kern="0" dirty="0">
                  <a:solidFill>
                    <a:prstClr val="white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CA7D97DF-0D1E-E545-8DA8-190D8E85B87A}"/>
                  </a:ext>
                </a:extLst>
              </p:cNvPr>
              <p:cNvSpPr/>
              <p:nvPr/>
            </p:nvSpPr>
            <p:spPr>
              <a:xfrm rot="2700000">
                <a:off x="4422364" y="5293585"/>
                <a:ext cx="13502" cy="93766"/>
              </a:xfrm>
              <a:prstGeom prst="rect">
                <a:avLst/>
              </a:pr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514196">
                  <a:defRPr/>
                </a:pPr>
                <a:endParaRPr lang="en-US" sz="1012" kern="0" dirty="0">
                  <a:solidFill>
                    <a:prstClr val="white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90" name="Rectangle 89">
                <a:extLst>
                  <a:ext uri="{FF2B5EF4-FFF2-40B4-BE49-F238E27FC236}">
                    <a16:creationId xmlns:a16="http://schemas.microsoft.com/office/drawing/2014/main" id="{1854643F-F598-F946-973F-7E1F9C3A3525}"/>
                  </a:ext>
                </a:extLst>
              </p:cNvPr>
              <p:cNvSpPr/>
              <p:nvPr/>
            </p:nvSpPr>
            <p:spPr>
              <a:xfrm rot="2700000">
                <a:off x="4507392" y="5369197"/>
                <a:ext cx="13502" cy="48303"/>
              </a:xfrm>
              <a:prstGeom prst="rect">
                <a:avLst/>
              </a:pr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514196">
                  <a:defRPr/>
                </a:pPr>
                <a:endParaRPr lang="en-US" sz="1012" kern="0" dirty="0">
                  <a:solidFill>
                    <a:prstClr val="white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58E6D23D-1346-AE4C-9083-05F1C47A452B}"/>
                  </a:ext>
                </a:extLst>
              </p:cNvPr>
              <p:cNvSpPr/>
              <p:nvPr/>
            </p:nvSpPr>
            <p:spPr>
              <a:xfrm rot="2700000">
                <a:off x="4461194" y="5329865"/>
                <a:ext cx="13502" cy="81453"/>
              </a:xfrm>
              <a:prstGeom prst="rect">
                <a:avLst/>
              </a:pr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514196">
                  <a:defRPr/>
                </a:pPr>
                <a:endParaRPr lang="en-US" sz="1012" kern="0" dirty="0">
                  <a:solidFill>
                    <a:prstClr val="white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92" name="Rectangle 91">
                <a:extLst>
                  <a:ext uri="{FF2B5EF4-FFF2-40B4-BE49-F238E27FC236}">
                    <a16:creationId xmlns:a16="http://schemas.microsoft.com/office/drawing/2014/main" id="{F885267C-BC7C-3C4A-B264-12783F4247E7}"/>
                  </a:ext>
                </a:extLst>
              </p:cNvPr>
              <p:cNvSpPr/>
              <p:nvPr/>
            </p:nvSpPr>
            <p:spPr>
              <a:xfrm rot="2700000" flipV="1">
                <a:off x="4607850" y="5402670"/>
                <a:ext cx="13502" cy="48303"/>
              </a:xfrm>
              <a:prstGeom prst="rect">
                <a:avLst/>
              </a:pr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514196">
                  <a:defRPr/>
                </a:pPr>
                <a:endParaRPr lang="en-US" sz="1012" kern="0" dirty="0">
                  <a:solidFill>
                    <a:prstClr val="white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93" name="Rectangle 92">
                <a:extLst>
                  <a:ext uri="{FF2B5EF4-FFF2-40B4-BE49-F238E27FC236}">
                    <a16:creationId xmlns:a16="http://schemas.microsoft.com/office/drawing/2014/main" id="{C94EDDD3-5AC7-664C-846D-6856FC9031E3}"/>
                  </a:ext>
                </a:extLst>
              </p:cNvPr>
              <p:cNvSpPr/>
              <p:nvPr/>
            </p:nvSpPr>
            <p:spPr>
              <a:xfrm rot="2700000" flipV="1">
                <a:off x="4654047" y="5408852"/>
                <a:ext cx="13502" cy="81453"/>
              </a:xfrm>
              <a:prstGeom prst="rect">
                <a:avLst/>
              </a:pr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514196">
                  <a:defRPr/>
                </a:pPr>
                <a:endParaRPr lang="en-US" sz="1012" kern="0" dirty="0">
                  <a:solidFill>
                    <a:prstClr val="white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94" name="Rectangle 93">
                <a:extLst>
                  <a:ext uri="{FF2B5EF4-FFF2-40B4-BE49-F238E27FC236}">
                    <a16:creationId xmlns:a16="http://schemas.microsoft.com/office/drawing/2014/main" id="{0BD507C0-856A-EE49-8010-5E4F762EB7DF}"/>
                  </a:ext>
                </a:extLst>
              </p:cNvPr>
              <p:cNvSpPr/>
              <p:nvPr/>
            </p:nvSpPr>
            <p:spPr>
              <a:xfrm rot="2700000">
                <a:off x="4300529" y="5162334"/>
                <a:ext cx="13502" cy="48303"/>
              </a:xfrm>
              <a:prstGeom prst="rect">
                <a:avLst/>
              </a:pr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514196">
                  <a:defRPr/>
                </a:pPr>
                <a:endParaRPr lang="en-US" sz="1012" kern="0" dirty="0">
                  <a:solidFill>
                    <a:prstClr val="white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95" name="Rectangle 94">
                <a:extLst>
                  <a:ext uri="{FF2B5EF4-FFF2-40B4-BE49-F238E27FC236}">
                    <a16:creationId xmlns:a16="http://schemas.microsoft.com/office/drawing/2014/main" id="{BC639995-A5EB-4144-AB5D-E7F8A138DA32}"/>
                  </a:ext>
                </a:extLst>
              </p:cNvPr>
              <p:cNvSpPr/>
              <p:nvPr/>
            </p:nvSpPr>
            <p:spPr>
              <a:xfrm rot="2700000">
                <a:off x="4254331" y="5123002"/>
                <a:ext cx="13502" cy="81453"/>
              </a:xfrm>
              <a:prstGeom prst="rect">
                <a:avLst/>
              </a:pr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514196">
                  <a:defRPr/>
                </a:pPr>
                <a:endParaRPr lang="en-US" sz="1012" kern="0" dirty="0">
                  <a:solidFill>
                    <a:prstClr val="white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96" name="Freeform 65">
                <a:extLst>
                  <a:ext uri="{FF2B5EF4-FFF2-40B4-BE49-F238E27FC236}">
                    <a16:creationId xmlns:a16="http://schemas.microsoft.com/office/drawing/2014/main" id="{70477442-618B-0545-8114-D927B48A8BB1}"/>
                  </a:ext>
                </a:extLst>
              </p:cNvPr>
              <p:cNvSpPr/>
              <p:nvPr/>
            </p:nvSpPr>
            <p:spPr>
              <a:xfrm rot="2700000" flipH="1">
                <a:off x="4213393" y="5096787"/>
                <a:ext cx="299717" cy="218944"/>
              </a:xfrm>
              <a:custGeom>
                <a:avLst/>
                <a:gdLst>
                  <a:gd name="connsiteX0" fmla="*/ 1137353 w 1263857"/>
                  <a:gd name="connsiteY0" fmla="*/ 59081 h 853216"/>
                  <a:gd name="connsiteX1" fmla="*/ 1137353 w 1263857"/>
                  <a:gd name="connsiteY1" fmla="*/ 118612 h 853216"/>
                  <a:gd name="connsiteX2" fmla="*/ 127703 w 1263857"/>
                  <a:gd name="connsiteY2" fmla="*/ 790125 h 853216"/>
                  <a:gd name="connsiteX3" fmla="*/ 122940 w 1263857"/>
                  <a:gd name="connsiteY3" fmla="*/ 742500 h 853216"/>
                  <a:gd name="connsiteX4" fmla="*/ 1137353 w 1263857"/>
                  <a:gd name="connsiteY4" fmla="*/ 59081 h 853216"/>
                  <a:gd name="connsiteX0" fmla="*/ 1137353 w 1263857"/>
                  <a:gd name="connsiteY0" fmla="*/ 59081 h 853216"/>
                  <a:gd name="connsiteX1" fmla="*/ 1137353 w 1263857"/>
                  <a:gd name="connsiteY1" fmla="*/ 118612 h 853216"/>
                  <a:gd name="connsiteX2" fmla="*/ 127703 w 1263857"/>
                  <a:gd name="connsiteY2" fmla="*/ 790125 h 853216"/>
                  <a:gd name="connsiteX3" fmla="*/ 122940 w 1263857"/>
                  <a:gd name="connsiteY3" fmla="*/ 742500 h 853216"/>
                  <a:gd name="connsiteX4" fmla="*/ 1137353 w 1263857"/>
                  <a:gd name="connsiteY4" fmla="*/ 59081 h 853216"/>
                  <a:gd name="connsiteX0" fmla="*/ 1087093 w 1213597"/>
                  <a:gd name="connsiteY0" fmla="*/ 59081 h 801142"/>
                  <a:gd name="connsiteX1" fmla="*/ 1087093 w 1213597"/>
                  <a:gd name="connsiteY1" fmla="*/ 118612 h 801142"/>
                  <a:gd name="connsiteX2" fmla="*/ 77443 w 1213597"/>
                  <a:gd name="connsiteY2" fmla="*/ 790125 h 801142"/>
                  <a:gd name="connsiteX3" fmla="*/ 72680 w 1213597"/>
                  <a:gd name="connsiteY3" fmla="*/ 742500 h 801142"/>
                  <a:gd name="connsiteX4" fmla="*/ 1087093 w 1213597"/>
                  <a:gd name="connsiteY4" fmla="*/ 59081 h 801142"/>
                  <a:gd name="connsiteX0" fmla="*/ 1028913 w 1155417"/>
                  <a:gd name="connsiteY0" fmla="*/ 59081 h 794617"/>
                  <a:gd name="connsiteX1" fmla="*/ 1028913 w 1155417"/>
                  <a:gd name="connsiteY1" fmla="*/ 118612 h 794617"/>
                  <a:gd name="connsiteX2" fmla="*/ 19263 w 1155417"/>
                  <a:gd name="connsiteY2" fmla="*/ 790125 h 794617"/>
                  <a:gd name="connsiteX3" fmla="*/ 14500 w 1155417"/>
                  <a:gd name="connsiteY3" fmla="*/ 742500 h 794617"/>
                  <a:gd name="connsiteX4" fmla="*/ 1028913 w 1155417"/>
                  <a:gd name="connsiteY4" fmla="*/ 59081 h 794617"/>
                  <a:gd name="connsiteX0" fmla="*/ 1028913 w 1155417"/>
                  <a:gd name="connsiteY0" fmla="*/ 59081 h 794617"/>
                  <a:gd name="connsiteX1" fmla="*/ 1028913 w 1155417"/>
                  <a:gd name="connsiteY1" fmla="*/ 118612 h 794617"/>
                  <a:gd name="connsiteX2" fmla="*/ 19263 w 1155417"/>
                  <a:gd name="connsiteY2" fmla="*/ 790125 h 794617"/>
                  <a:gd name="connsiteX3" fmla="*/ 14500 w 1155417"/>
                  <a:gd name="connsiteY3" fmla="*/ 742500 h 794617"/>
                  <a:gd name="connsiteX4" fmla="*/ 1028913 w 1155417"/>
                  <a:gd name="connsiteY4" fmla="*/ 59081 h 794617"/>
                  <a:gd name="connsiteX0" fmla="*/ 1028913 w 1155417"/>
                  <a:gd name="connsiteY0" fmla="*/ 59081 h 794617"/>
                  <a:gd name="connsiteX1" fmla="*/ 1028913 w 1155417"/>
                  <a:gd name="connsiteY1" fmla="*/ 118612 h 794617"/>
                  <a:gd name="connsiteX2" fmla="*/ 19263 w 1155417"/>
                  <a:gd name="connsiteY2" fmla="*/ 790125 h 794617"/>
                  <a:gd name="connsiteX3" fmla="*/ 14500 w 1155417"/>
                  <a:gd name="connsiteY3" fmla="*/ 742500 h 794617"/>
                  <a:gd name="connsiteX4" fmla="*/ 1028913 w 1155417"/>
                  <a:gd name="connsiteY4" fmla="*/ 59081 h 794617"/>
                  <a:gd name="connsiteX0" fmla="*/ 1014413 w 1140917"/>
                  <a:gd name="connsiteY0" fmla="*/ 59081 h 794617"/>
                  <a:gd name="connsiteX1" fmla="*/ 1014413 w 1140917"/>
                  <a:gd name="connsiteY1" fmla="*/ 118612 h 794617"/>
                  <a:gd name="connsiteX2" fmla="*/ 4763 w 1140917"/>
                  <a:gd name="connsiteY2" fmla="*/ 790125 h 794617"/>
                  <a:gd name="connsiteX3" fmla="*/ 0 w 1140917"/>
                  <a:gd name="connsiteY3" fmla="*/ 742500 h 794617"/>
                  <a:gd name="connsiteX4" fmla="*/ 1014413 w 1140917"/>
                  <a:gd name="connsiteY4" fmla="*/ 59081 h 794617"/>
                  <a:gd name="connsiteX0" fmla="*/ 1014413 w 1140917"/>
                  <a:gd name="connsiteY0" fmla="*/ 59081 h 794617"/>
                  <a:gd name="connsiteX1" fmla="*/ 1014413 w 1140917"/>
                  <a:gd name="connsiteY1" fmla="*/ 118612 h 794617"/>
                  <a:gd name="connsiteX2" fmla="*/ 4763 w 1140917"/>
                  <a:gd name="connsiteY2" fmla="*/ 790125 h 794617"/>
                  <a:gd name="connsiteX3" fmla="*/ 0 w 1140917"/>
                  <a:gd name="connsiteY3" fmla="*/ 742500 h 794617"/>
                  <a:gd name="connsiteX4" fmla="*/ 1014413 w 1140917"/>
                  <a:gd name="connsiteY4" fmla="*/ 59081 h 794617"/>
                  <a:gd name="connsiteX0" fmla="*/ 1014413 w 1140917"/>
                  <a:gd name="connsiteY0" fmla="*/ 59081 h 794617"/>
                  <a:gd name="connsiteX1" fmla="*/ 1014413 w 1140917"/>
                  <a:gd name="connsiteY1" fmla="*/ 118612 h 794617"/>
                  <a:gd name="connsiteX2" fmla="*/ 4763 w 1140917"/>
                  <a:gd name="connsiteY2" fmla="*/ 790125 h 794617"/>
                  <a:gd name="connsiteX3" fmla="*/ 0 w 1140917"/>
                  <a:gd name="connsiteY3" fmla="*/ 742500 h 794617"/>
                  <a:gd name="connsiteX4" fmla="*/ 1014413 w 1140917"/>
                  <a:gd name="connsiteY4" fmla="*/ 59081 h 794617"/>
                  <a:gd name="connsiteX0" fmla="*/ 1014413 w 1089734"/>
                  <a:gd name="connsiteY0" fmla="*/ 3595 h 739131"/>
                  <a:gd name="connsiteX1" fmla="*/ 1014413 w 1089734"/>
                  <a:gd name="connsiteY1" fmla="*/ 63126 h 739131"/>
                  <a:gd name="connsiteX2" fmla="*/ 4763 w 1089734"/>
                  <a:gd name="connsiteY2" fmla="*/ 734639 h 739131"/>
                  <a:gd name="connsiteX3" fmla="*/ 0 w 1089734"/>
                  <a:gd name="connsiteY3" fmla="*/ 687014 h 739131"/>
                  <a:gd name="connsiteX4" fmla="*/ 1014413 w 1089734"/>
                  <a:gd name="connsiteY4" fmla="*/ 3595 h 739131"/>
                  <a:gd name="connsiteX0" fmla="*/ 1014413 w 1089734"/>
                  <a:gd name="connsiteY0" fmla="*/ 3595 h 739131"/>
                  <a:gd name="connsiteX1" fmla="*/ 1014413 w 1089734"/>
                  <a:gd name="connsiteY1" fmla="*/ 63126 h 739131"/>
                  <a:gd name="connsiteX2" fmla="*/ 4763 w 1089734"/>
                  <a:gd name="connsiteY2" fmla="*/ 734639 h 739131"/>
                  <a:gd name="connsiteX3" fmla="*/ 0 w 1089734"/>
                  <a:gd name="connsiteY3" fmla="*/ 687014 h 739131"/>
                  <a:gd name="connsiteX4" fmla="*/ 1014413 w 1089734"/>
                  <a:gd name="connsiteY4" fmla="*/ 3595 h 739131"/>
                  <a:gd name="connsiteX0" fmla="*/ 1014413 w 1014872"/>
                  <a:gd name="connsiteY0" fmla="*/ 0 h 735536"/>
                  <a:gd name="connsiteX1" fmla="*/ 1014413 w 1014872"/>
                  <a:gd name="connsiteY1" fmla="*/ 59531 h 735536"/>
                  <a:gd name="connsiteX2" fmla="*/ 4763 w 1014872"/>
                  <a:gd name="connsiteY2" fmla="*/ 731044 h 735536"/>
                  <a:gd name="connsiteX3" fmla="*/ 0 w 1014872"/>
                  <a:gd name="connsiteY3" fmla="*/ 683419 h 735536"/>
                  <a:gd name="connsiteX4" fmla="*/ 1014413 w 1014872"/>
                  <a:gd name="connsiteY4" fmla="*/ 0 h 735536"/>
                  <a:gd name="connsiteX0" fmla="*/ 1014413 w 1014872"/>
                  <a:gd name="connsiteY0" fmla="*/ 0 h 735552"/>
                  <a:gd name="connsiteX1" fmla="*/ 1014413 w 1014872"/>
                  <a:gd name="connsiteY1" fmla="*/ 59531 h 735552"/>
                  <a:gd name="connsiteX2" fmla="*/ 4763 w 1014872"/>
                  <a:gd name="connsiteY2" fmla="*/ 731044 h 735552"/>
                  <a:gd name="connsiteX3" fmla="*/ 0 w 1014872"/>
                  <a:gd name="connsiteY3" fmla="*/ 683419 h 735552"/>
                  <a:gd name="connsiteX4" fmla="*/ 1014413 w 1014872"/>
                  <a:gd name="connsiteY4" fmla="*/ 0 h 735552"/>
                  <a:gd name="connsiteX0" fmla="*/ 1014413 w 1014872"/>
                  <a:gd name="connsiteY0" fmla="*/ 0 h 735552"/>
                  <a:gd name="connsiteX1" fmla="*/ 1014413 w 1014872"/>
                  <a:gd name="connsiteY1" fmla="*/ 59531 h 735552"/>
                  <a:gd name="connsiteX2" fmla="*/ 4763 w 1014872"/>
                  <a:gd name="connsiteY2" fmla="*/ 731044 h 735552"/>
                  <a:gd name="connsiteX3" fmla="*/ 0 w 1014872"/>
                  <a:gd name="connsiteY3" fmla="*/ 683419 h 735552"/>
                  <a:gd name="connsiteX4" fmla="*/ 1014413 w 1014872"/>
                  <a:gd name="connsiteY4" fmla="*/ 0 h 735552"/>
                  <a:gd name="connsiteX0" fmla="*/ 1014413 w 1014872"/>
                  <a:gd name="connsiteY0" fmla="*/ 0 h 735552"/>
                  <a:gd name="connsiteX1" fmla="*/ 1014413 w 1014872"/>
                  <a:gd name="connsiteY1" fmla="*/ 59531 h 735552"/>
                  <a:gd name="connsiteX2" fmla="*/ 4763 w 1014872"/>
                  <a:gd name="connsiteY2" fmla="*/ 731044 h 735552"/>
                  <a:gd name="connsiteX3" fmla="*/ 0 w 1014872"/>
                  <a:gd name="connsiteY3" fmla="*/ 683419 h 735552"/>
                  <a:gd name="connsiteX4" fmla="*/ 1014413 w 1014872"/>
                  <a:gd name="connsiteY4" fmla="*/ 0 h 735552"/>
                  <a:gd name="connsiteX0" fmla="*/ 1014413 w 1014872"/>
                  <a:gd name="connsiteY0" fmla="*/ 0 h 735552"/>
                  <a:gd name="connsiteX1" fmla="*/ 1014413 w 1014872"/>
                  <a:gd name="connsiteY1" fmla="*/ 59531 h 735552"/>
                  <a:gd name="connsiteX2" fmla="*/ 4763 w 1014872"/>
                  <a:gd name="connsiteY2" fmla="*/ 731044 h 735552"/>
                  <a:gd name="connsiteX3" fmla="*/ 0 w 1014872"/>
                  <a:gd name="connsiteY3" fmla="*/ 683419 h 735552"/>
                  <a:gd name="connsiteX4" fmla="*/ 1014413 w 1014872"/>
                  <a:gd name="connsiteY4" fmla="*/ 0 h 735552"/>
                  <a:gd name="connsiteX0" fmla="*/ 1014413 w 1014872"/>
                  <a:gd name="connsiteY0" fmla="*/ 0 h 735552"/>
                  <a:gd name="connsiteX1" fmla="*/ 1014413 w 1014872"/>
                  <a:gd name="connsiteY1" fmla="*/ 59531 h 735552"/>
                  <a:gd name="connsiteX2" fmla="*/ 4763 w 1014872"/>
                  <a:gd name="connsiteY2" fmla="*/ 731044 h 735552"/>
                  <a:gd name="connsiteX3" fmla="*/ 0 w 1014872"/>
                  <a:gd name="connsiteY3" fmla="*/ 683419 h 735552"/>
                  <a:gd name="connsiteX4" fmla="*/ 1014413 w 1014872"/>
                  <a:gd name="connsiteY4" fmla="*/ 0 h 735552"/>
                  <a:gd name="connsiteX0" fmla="*/ 1014413 w 1014872"/>
                  <a:gd name="connsiteY0" fmla="*/ 0 h 731044"/>
                  <a:gd name="connsiteX1" fmla="*/ 1014413 w 1014872"/>
                  <a:gd name="connsiteY1" fmla="*/ 59531 h 731044"/>
                  <a:gd name="connsiteX2" fmla="*/ 4763 w 1014872"/>
                  <a:gd name="connsiteY2" fmla="*/ 731044 h 731044"/>
                  <a:gd name="connsiteX3" fmla="*/ 0 w 1014872"/>
                  <a:gd name="connsiteY3" fmla="*/ 683419 h 731044"/>
                  <a:gd name="connsiteX4" fmla="*/ 1014413 w 1014872"/>
                  <a:gd name="connsiteY4" fmla="*/ 0 h 731044"/>
                  <a:gd name="connsiteX0" fmla="*/ 1014413 w 1014872"/>
                  <a:gd name="connsiteY0" fmla="*/ 0 h 731044"/>
                  <a:gd name="connsiteX1" fmla="*/ 1014413 w 1014872"/>
                  <a:gd name="connsiteY1" fmla="*/ 59531 h 731044"/>
                  <a:gd name="connsiteX2" fmla="*/ 4763 w 1014872"/>
                  <a:gd name="connsiteY2" fmla="*/ 731044 h 731044"/>
                  <a:gd name="connsiteX3" fmla="*/ 0 w 1014872"/>
                  <a:gd name="connsiteY3" fmla="*/ 683419 h 731044"/>
                  <a:gd name="connsiteX4" fmla="*/ 1014413 w 1014872"/>
                  <a:gd name="connsiteY4" fmla="*/ 0 h 731044"/>
                  <a:gd name="connsiteX0" fmla="*/ 1014413 w 1014872"/>
                  <a:gd name="connsiteY0" fmla="*/ 0 h 740890"/>
                  <a:gd name="connsiteX1" fmla="*/ 1014413 w 1014872"/>
                  <a:gd name="connsiteY1" fmla="*/ 59531 h 740890"/>
                  <a:gd name="connsiteX2" fmla="*/ 4763 w 1014872"/>
                  <a:gd name="connsiteY2" fmla="*/ 731044 h 740890"/>
                  <a:gd name="connsiteX3" fmla="*/ 0 w 1014872"/>
                  <a:gd name="connsiteY3" fmla="*/ 683419 h 740890"/>
                  <a:gd name="connsiteX4" fmla="*/ 1014413 w 1014872"/>
                  <a:gd name="connsiteY4" fmla="*/ 0 h 740890"/>
                  <a:gd name="connsiteX0" fmla="*/ 1014413 w 1014872"/>
                  <a:gd name="connsiteY0" fmla="*/ 0 h 739654"/>
                  <a:gd name="connsiteX1" fmla="*/ 1014413 w 1014872"/>
                  <a:gd name="connsiteY1" fmla="*/ 59531 h 739654"/>
                  <a:gd name="connsiteX2" fmla="*/ 4763 w 1014872"/>
                  <a:gd name="connsiteY2" fmla="*/ 731044 h 739654"/>
                  <a:gd name="connsiteX3" fmla="*/ 0 w 1014872"/>
                  <a:gd name="connsiteY3" fmla="*/ 683419 h 739654"/>
                  <a:gd name="connsiteX4" fmla="*/ 1014413 w 1014872"/>
                  <a:gd name="connsiteY4" fmla="*/ 0 h 739654"/>
                  <a:gd name="connsiteX0" fmla="*/ 1014413 w 1014872"/>
                  <a:gd name="connsiteY0" fmla="*/ 1713 h 741367"/>
                  <a:gd name="connsiteX1" fmla="*/ 1014413 w 1014872"/>
                  <a:gd name="connsiteY1" fmla="*/ 61244 h 741367"/>
                  <a:gd name="connsiteX2" fmla="*/ 4763 w 1014872"/>
                  <a:gd name="connsiteY2" fmla="*/ 732757 h 741367"/>
                  <a:gd name="connsiteX3" fmla="*/ 0 w 1014872"/>
                  <a:gd name="connsiteY3" fmla="*/ 685132 h 741367"/>
                  <a:gd name="connsiteX4" fmla="*/ 1014413 w 1014872"/>
                  <a:gd name="connsiteY4" fmla="*/ 1713 h 741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4872" h="741367">
                    <a:moveTo>
                      <a:pt x="1014413" y="1713"/>
                    </a:moveTo>
                    <a:cubicBezTo>
                      <a:pt x="1016795" y="38225"/>
                      <a:pt x="1008857" y="22746"/>
                      <a:pt x="1014413" y="61244"/>
                    </a:cubicBezTo>
                    <a:cubicBezTo>
                      <a:pt x="655637" y="161653"/>
                      <a:pt x="414338" y="824039"/>
                      <a:pt x="4763" y="732757"/>
                    </a:cubicBezTo>
                    <a:cubicBezTo>
                      <a:pt x="2382" y="696244"/>
                      <a:pt x="11112" y="732359"/>
                      <a:pt x="0" y="685132"/>
                    </a:cubicBezTo>
                    <a:cubicBezTo>
                      <a:pt x="374651" y="678385"/>
                      <a:pt x="523875" y="-39562"/>
                      <a:pt x="1014413" y="1713"/>
                    </a:cubicBezTo>
                    <a:close/>
                  </a:path>
                </a:pathLst>
              </a:cu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514196">
                  <a:defRPr/>
                </a:pPr>
                <a:endParaRPr lang="en-US" sz="1012" kern="0" dirty="0">
                  <a:solidFill>
                    <a:prstClr val="white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97" name="Freeform 66">
                <a:extLst>
                  <a:ext uri="{FF2B5EF4-FFF2-40B4-BE49-F238E27FC236}">
                    <a16:creationId xmlns:a16="http://schemas.microsoft.com/office/drawing/2014/main" id="{9490FC66-B811-C04E-8756-90E4B26AE9C8}"/>
                  </a:ext>
                </a:extLst>
              </p:cNvPr>
              <p:cNvSpPr/>
              <p:nvPr/>
            </p:nvSpPr>
            <p:spPr>
              <a:xfrm rot="2700000" flipV="1">
                <a:off x="4411306" y="5298676"/>
                <a:ext cx="299717" cy="218944"/>
              </a:xfrm>
              <a:custGeom>
                <a:avLst/>
                <a:gdLst>
                  <a:gd name="connsiteX0" fmla="*/ 1137353 w 1263857"/>
                  <a:gd name="connsiteY0" fmla="*/ 59081 h 853216"/>
                  <a:gd name="connsiteX1" fmla="*/ 1137353 w 1263857"/>
                  <a:gd name="connsiteY1" fmla="*/ 118612 h 853216"/>
                  <a:gd name="connsiteX2" fmla="*/ 127703 w 1263857"/>
                  <a:gd name="connsiteY2" fmla="*/ 790125 h 853216"/>
                  <a:gd name="connsiteX3" fmla="*/ 122940 w 1263857"/>
                  <a:gd name="connsiteY3" fmla="*/ 742500 h 853216"/>
                  <a:gd name="connsiteX4" fmla="*/ 1137353 w 1263857"/>
                  <a:gd name="connsiteY4" fmla="*/ 59081 h 853216"/>
                  <a:gd name="connsiteX0" fmla="*/ 1137353 w 1263857"/>
                  <a:gd name="connsiteY0" fmla="*/ 59081 h 853216"/>
                  <a:gd name="connsiteX1" fmla="*/ 1137353 w 1263857"/>
                  <a:gd name="connsiteY1" fmla="*/ 118612 h 853216"/>
                  <a:gd name="connsiteX2" fmla="*/ 127703 w 1263857"/>
                  <a:gd name="connsiteY2" fmla="*/ 790125 h 853216"/>
                  <a:gd name="connsiteX3" fmla="*/ 122940 w 1263857"/>
                  <a:gd name="connsiteY3" fmla="*/ 742500 h 853216"/>
                  <a:gd name="connsiteX4" fmla="*/ 1137353 w 1263857"/>
                  <a:gd name="connsiteY4" fmla="*/ 59081 h 853216"/>
                  <a:gd name="connsiteX0" fmla="*/ 1087093 w 1213597"/>
                  <a:gd name="connsiteY0" fmla="*/ 59081 h 801142"/>
                  <a:gd name="connsiteX1" fmla="*/ 1087093 w 1213597"/>
                  <a:gd name="connsiteY1" fmla="*/ 118612 h 801142"/>
                  <a:gd name="connsiteX2" fmla="*/ 77443 w 1213597"/>
                  <a:gd name="connsiteY2" fmla="*/ 790125 h 801142"/>
                  <a:gd name="connsiteX3" fmla="*/ 72680 w 1213597"/>
                  <a:gd name="connsiteY3" fmla="*/ 742500 h 801142"/>
                  <a:gd name="connsiteX4" fmla="*/ 1087093 w 1213597"/>
                  <a:gd name="connsiteY4" fmla="*/ 59081 h 801142"/>
                  <a:gd name="connsiteX0" fmla="*/ 1028913 w 1155417"/>
                  <a:gd name="connsiteY0" fmla="*/ 59081 h 794617"/>
                  <a:gd name="connsiteX1" fmla="*/ 1028913 w 1155417"/>
                  <a:gd name="connsiteY1" fmla="*/ 118612 h 794617"/>
                  <a:gd name="connsiteX2" fmla="*/ 19263 w 1155417"/>
                  <a:gd name="connsiteY2" fmla="*/ 790125 h 794617"/>
                  <a:gd name="connsiteX3" fmla="*/ 14500 w 1155417"/>
                  <a:gd name="connsiteY3" fmla="*/ 742500 h 794617"/>
                  <a:gd name="connsiteX4" fmla="*/ 1028913 w 1155417"/>
                  <a:gd name="connsiteY4" fmla="*/ 59081 h 794617"/>
                  <a:gd name="connsiteX0" fmla="*/ 1028913 w 1155417"/>
                  <a:gd name="connsiteY0" fmla="*/ 59081 h 794617"/>
                  <a:gd name="connsiteX1" fmla="*/ 1028913 w 1155417"/>
                  <a:gd name="connsiteY1" fmla="*/ 118612 h 794617"/>
                  <a:gd name="connsiteX2" fmla="*/ 19263 w 1155417"/>
                  <a:gd name="connsiteY2" fmla="*/ 790125 h 794617"/>
                  <a:gd name="connsiteX3" fmla="*/ 14500 w 1155417"/>
                  <a:gd name="connsiteY3" fmla="*/ 742500 h 794617"/>
                  <a:gd name="connsiteX4" fmla="*/ 1028913 w 1155417"/>
                  <a:gd name="connsiteY4" fmla="*/ 59081 h 794617"/>
                  <a:gd name="connsiteX0" fmla="*/ 1028913 w 1155417"/>
                  <a:gd name="connsiteY0" fmla="*/ 59081 h 794617"/>
                  <a:gd name="connsiteX1" fmla="*/ 1028913 w 1155417"/>
                  <a:gd name="connsiteY1" fmla="*/ 118612 h 794617"/>
                  <a:gd name="connsiteX2" fmla="*/ 19263 w 1155417"/>
                  <a:gd name="connsiteY2" fmla="*/ 790125 h 794617"/>
                  <a:gd name="connsiteX3" fmla="*/ 14500 w 1155417"/>
                  <a:gd name="connsiteY3" fmla="*/ 742500 h 794617"/>
                  <a:gd name="connsiteX4" fmla="*/ 1028913 w 1155417"/>
                  <a:gd name="connsiteY4" fmla="*/ 59081 h 794617"/>
                  <a:gd name="connsiteX0" fmla="*/ 1014413 w 1140917"/>
                  <a:gd name="connsiteY0" fmla="*/ 59081 h 794617"/>
                  <a:gd name="connsiteX1" fmla="*/ 1014413 w 1140917"/>
                  <a:gd name="connsiteY1" fmla="*/ 118612 h 794617"/>
                  <a:gd name="connsiteX2" fmla="*/ 4763 w 1140917"/>
                  <a:gd name="connsiteY2" fmla="*/ 790125 h 794617"/>
                  <a:gd name="connsiteX3" fmla="*/ 0 w 1140917"/>
                  <a:gd name="connsiteY3" fmla="*/ 742500 h 794617"/>
                  <a:gd name="connsiteX4" fmla="*/ 1014413 w 1140917"/>
                  <a:gd name="connsiteY4" fmla="*/ 59081 h 794617"/>
                  <a:gd name="connsiteX0" fmla="*/ 1014413 w 1140917"/>
                  <a:gd name="connsiteY0" fmla="*/ 59081 h 794617"/>
                  <a:gd name="connsiteX1" fmla="*/ 1014413 w 1140917"/>
                  <a:gd name="connsiteY1" fmla="*/ 118612 h 794617"/>
                  <a:gd name="connsiteX2" fmla="*/ 4763 w 1140917"/>
                  <a:gd name="connsiteY2" fmla="*/ 790125 h 794617"/>
                  <a:gd name="connsiteX3" fmla="*/ 0 w 1140917"/>
                  <a:gd name="connsiteY3" fmla="*/ 742500 h 794617"/>
                  <a:gd name="connsiteX4" fmla="*/ 1014413 w 1140917"/>
                  <a:gd name="connsiteY4" fmla="*/ 59081 h 794617"/>
                  <a:gd name="connsiteX0" fmla="*/ 1014413 w 1140917"/>
                  <a:gd name="connsiteY0" fmla="*/ 59081 h 794617"/>
                  <a:gd name="connsiteX1" fmla="*/ 1014413 w 1140917"/>
                  <a:gd name="connsiteY1" fmla="*/ 118612 h 794617"/>
                  <a:gd name="connsiteX2" fmla="*/ 4763 w 1140917"/>
                  <a:gd name="connsiteY2" fmla="*/ 790125 h 794617"/>
                  <a:gd name="connsiteX3" fmla="*/ 0 w 1140917"/>
                  <a:gd name="connsiteY3" fmla="*/ 742500 h 794617"/>
                  <a:gd name="connsiteX4" fmla="*/ 1014413 w 1140917"/>
                  <a:gd name="connsiteY4" fmla="*/ 59081 h 794617"/>
                  <a:gd name="connsiteX0" fmla="*/ 1014413 w 1089734"/>
                  <a:gd name="connsiteY0" fmla="*/ 3595 h 739131"/>
                  <a:gd name="connsiteX1" fmla="*/ 1014413 w 1089734"/>
                  <a:gd name="connsiteY1" fmla="*/ 63126 h 739131"/>
                  <a:gd name="connsiteX2" fmla="*/ 4763 w 1089734"/>
                  <a:gd name="connsiteY2" fmla="*/ 734639 h 739131"/>
                  <a:gd name="connsiteX3" fmla="*/ 0 w 1089734"/>
                  <a:gd name="connsiteY3" fmla="*/ 687014 h 739131"/>
                  <a:gd name="connsiteX4" fmla="*/ 1014413 w 1089734"/>
                  <a:gd name="connsiteY4" fmla="*/ 3595 h 739131"/>
                  <a:gd name="connsiteX0" fmla="*/ 1014413 w 1089734"/>
                  <a:gd name="connsiteY0" fmla="*/ 3595 h 739131"/>
                  <a:gd name="connsiteX1" fmla="*/ 1014413 w 1089734"/>
                  <a:gd name="connsiteY1" fmla="*/ 63126 h 739131"/>
                  <a:gd name="connsiteX2" fmla="*/ 4763 w 1089734"/>
                  <a:gd name="connsiteY2" fmla="*/ 734639 h 739131"/>
                  <a:gd name="connsiteX3" fmla="*/ 0 w 1089734"/>
                  <a:gd name="connsiteY3" fmla="*/ 687014 h 739131"/>
                  <a:gd name="connsiteX4" fmla="*/ 1014413 w 1089734"/>
                  <a:gd name="connsiteY4" fmla="*/ 3595 h 739131"/>
                  <a:gd name="connsiteX0" fmla="*/ 1014413 w 1014872"/>
                  <a:gd name="connsiteY0" fmla="*/ 0 h 735536"/>
                  <a:gd name="connsiteX1" fmla="*/ 1014413 w 1014872"/>
                  <a:gd name="connsiteY1" fmla="*/ 59531 h 735536"/>
                  <a:gd name="connsiteX2" fmla="*/ 4763 w 1014872"/>
                  <a:gd name="connsiteY2" fmla="*/ 731044 h 735536"/>
                  <a:gd name="connsiteX3" fmla="*/ 0 w 1014872"/>
                  <a:gd name="connsiteY3" fmla="*/ 683419 h 735536"/>
                  <a:gd name="connsiteX4" fmla="*/ 1014413 w 1014872"/>
                  <a:gd name="connsiteY4" fmla="*/ 0 h 735536"/>
                  <a:gd name="connsiteX0" fmla="*/ 1014413 w 1014872"/>
                  <a:gd name="connsiteY0" fmla="*/ 0 h 735552"/>
                  <a:gd name="connsiteX1" fmla="*/ 1014413 w 1014872"/>
                  <a:gd name="connsiteY1" fmla="*/ 59531 h 735552"/>
                  <a:gd name="connsiteX2" fmla="*/ 4763 w 1014872"/>
                  <a:gd name="connsiteY2" fmla="*/ 731044 h 735552"/>
                  <a:gd name="connsiteX3" fmla="*/ 0 w 1014872"/>
                  <a:gd name="connsiteY3" fmla="*/ 683419 h 735552"/>
                  <a:gd name="connsiteX4" fmla="*/ 1014413 w 1014872"/>
                  <a:gd name="connsiteY4" fmla="*/ 0 h 735552"/>
                  <a:gd name="connsiteX0" fmla="*/ 1014413 w 1014872"/>
                  <a:gd name="connsiteY0" fmla="*/ 0 h 735552"/>
                  <a:gd name="connsiteX1" fmla="*/ 1014413 w 1014872"/>
                  <a:gd name="connsiteY1" fmla="*/ 59531 h 735552"/>
                  <a:gd name="connsiteX2" fmla="*/ 4763 w 1014872"/>
                  <a:gd name="connsiteY2" fmla="*/ 731044 h 735552"/>
                  <a:gd name="connsiteX3" fmla="*/ 0 w 1014872"/>
                  <a:gd name="connsiteY3" fmla="*/ 683419 h 735552"/>
                  <a:gd name="connsiteX4" fmla="*/ 1014413 w 1014872"/>
                  <a:gd name="connsiteY4" fmla="*/ 0 h 735552"/>
                  <a:gd name="connsiteX0" fmla="*/ 1014413 w 1014872"/>
                  <a:gd name="connsiteY0" fmla="*/ 0 h 735552"/>
                  <a:gd name="connsiteX1" fmla="*/ 1014413 w 1014872"/>
                  <a:gd name="connsiteY1" fmla="*/ 59531 h 735552"/>
                  <a:gd name="connsiteX2" fmla="*/ 4763 w 1014872"/>
                  <a:gd name="connsiteY2" fmla="*/ 731044 h 735552"/>
                  <a:gd name="connsiteX3" fmla="*/ 0 w 1014872"/>
                  <a:gd name="connsiteY3" fmla="*/ 683419 h 735552"/>
                  <a:gd name="connsiteX4" fmla="*/ 1014413 w 1014872"/>
                  <a:gd name="connsiteY4" fmla="*/ 0 h 735552"/>
                  <a:gd name="connsiteX0" fmla="*/ 1014413 w 1014872"/>
                  <a:gd name="connsiteY0" fmla="*/ 0 h 735552"/>
                  <a:gd name="connsiteX1" fmla="*/ 1014413 w 1014872"/>
                  <a:gd name="connsiteY1" fmla="*/ 59531 h 735552"/>
                  <a:gd name="connsiteX2" fmla="*/ 4763 w 1014872"/>
                  <a:gd name="connsiteY2" fmla="*/ 731044 h 735552"/>
                  <a:gd name="connsiteX3" fmla="*/ 0 w 1014872"/>
                  <a:gd name="connsiteY3" fmla="*/ 683419 h 735552"/>
                  <a:gd name="connsiteX4" fmla="*/ 1014413 w 1014872"/>
                  <a:gd name="connsiteY4" fmla="*/ 0 h 735552"/>
                  <a:gd name="connsiteX0" fmla="*/ 1014413 w 1014872"/>
                  <a:gd name="connsiteY0" fmla="*/ 0 h 735552"/>
                  <a:gd name="connsiteX1" fmla="*/ 1014413 w 1014872"/>
                  <a:gd name="connsiteY1" fmla="*/ 59531 h 735552"/>
                  <a:gd name="connsiteX2" fmla="*/ 4763 w 1014872"/>
                  <a:gd name="connsiteY2" fmla="*/ 731044 h 735552"/>
                  <a:gd name="connsiteX3" fmla="*/ 0 w 1014872"/>
                  <a:gd name="connsiteY3" fmla="*/ 683419 h 735552"/>
                  <a:gd name="connsiteX4" fmla="*/ 1014413 w 1014872"/>
                  <a:gd name="connsiteY4" fmla="*/ 0 h 735552"/>
                  <a:gd name="connsiteX0" fmla="*/ 1014413 w 1014872"/>
                  <a:gd name="connsiteY0" fmla="*/ 0 h 731044"/>
                  <a:gd name="connsiteX1" fmla="*/ 1014413 w 1014872"/>
                  <a:gd name="connsiteY1" fmla="*/ 59531 h 731044"/>
                  <a:gd name="connsiteX2" fmla="*/ 4763 w 1014872"/>
                  <a:gd name="connsiteY2" fmla="*/ 731044 h 731044"/>
                  <a:gd name="connsiteX3" fmla="*/ 0 w 1014872"/>
                  <a:gd name="connsiteY3" fmla="*/ 683419 h 731044"/>
                  <a:gd name="connsiteX4" fmla="*/ 1014413 w 1014872"/>
                  <a:gd name="connsiteY4" fmla="*/ 0 h 731044"/>
                  <a:gd name="connsiteX0" fmla="*/ 1014413 w 1014872"/>
                  <a:gd name="connsiteY0" fmla="*/ 0 h 731044"/>
                  <a:gd name="connsiteX1" fmla="*/ 1014413 w 1014872"/>
                  <a:gd name="connsiteY1" fmla="*/ 59531 h 731044"/>
                  <a:gd name="connsiteX2" fmla="*/ 4763 w 1014872"/>
                  <a:gd name="connsiteY2" fmla="*/ 731044 h 731044"/>
                  <a:gd name="connsiteX3" fmla="*/ 0 w 1014872"/>
                  <a:gd name="connsiteY3" fmla="*/ 683419 h 731044"/>
                  <a:gd name="connsiteX4" fmla="*/ 1014413 w 1014872"/>
                  <a:gd name="connsiteY4" fmla="*/ 0 h 731044"/>
                  <a:gd name="connsiteX0" fmla="*/ 1014413 w 1014872"/>
                  <a:gd name="connsiteY0" fmla="*/ 0 h 740890"/>
                  <a:gd name="connsiteX1" fmla="*/ 1014413 w 1014872"/>
                  <a:gd name="connsiteY1" fmla="*/ 59531 h 740890"/>
                  <a:gd name="connsiteX2" fmla="*/ 4763 w 1014872"/>
                  <a:gd name="connsiteY2" fmla="*/ 731044 h 740890"/>
                  <a:gd name="connsiteX3" fmla="*/ 0 w 1014872"/>
                  <a:gd name="connsiteY3" fmla="*/ 683419 h 740890"/>
                  <a:gd name="connsiteX4" fmla="*/ 1014413 w 1014872"/>
                  <a:gd name="connsiteY4" fmla="*/ 0 h 740890"/>
                  <a:gd name="connsiteX0" fmla="*/ 1014413 w 1014872"/>
                  <a:gd name="connsiteY0" fmla="*/ 0 h 739654"/>
                  <a:gd name="connsiteX1" fmla="*/ 1014413 w 1014872"/>
                  <a:gd name="connsiteY1" fmla="*/ 59531 h 739654"/>
                  <a:gd name="connsiteX2" fmla="*/ 4763 w 1014872"/>
                  <a:gd name="connsiteY2" fmla="*/ 731044 h 739654"/>
                  <a:gd name="connsiteX3" fmla="*/ 0 w 1014872"/>
                  <a:gd name="connsiteY3" fmla="*/ 683419 h 739654"/>
                  <a:gd name="connsiteX4" fmla="*/ 1014413 w 1014872"/>
                  <a:gd name="connsiteY4" fmla="*/ 0 h 739654"/>
                  <a:gd name="connsiteX0" fmla="*/ 1014413 w 1014872"/>
                  <a:gd name="connsiteY0" fmla="*/ 1713 h 741367"/>
                  <a:gd name="connsiteX1" fmla="*/ 1014413 w 1014872"/>
                  <a:gd name="connsiteY1" fmla="*/ 61244 h 741367"/>
                  <a:gd name="connsiteX2" fmla="*/ 4763 w 1014872"/>
                  <a:gd name="connsiteY2" fmla="*/ 732757 h 741367"/>
                  <a:gd name="connsiteX3" fmla="*/ 0 w 1014872"/>
                  <a:gd name="connsiteY3" fmla="*/ 685132 h 741367"/>
                  <a:gd name="connsiteX4" fmla="*/ 1014413 w 1014872"/>
                  <a:gd name="connsiteY4" fmla="*/ 1713 h 741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4872" h="741367">
                    <a:moveTo>
                      <a:pt x="1014413" y="1713"/>
                    </a:moveTo>
                    <a:cubicBezTo>
                      <a:pt x="1016795" y="38225"/>
                      <a:pt x="1008857" y="22746"/>
                      <a:pt x="1014413" y="61244"/>
                    </a:cubicBezTo>
                    <a:cubicBezTo>
                      <a:pt x="655637" y="161653"/>
                      <a:pt x="414338" y="824039"/>
                      <a:pt x="4763" y="732757"/>
                    </a:cubicBezTo>
                    <a:cubicBezTo>
                      <a:pt x="2382" y="696244"/>
                      <a:pt x="11112" y="732359"/>
                      <a:pt x="0" y="685132"/>
                    </a:cubicBezTo>
                    <a:cubicBezTo>
                      <a:pt x="374651" y="678385"/>
                      <a:pt x="523875" y="-39562"/>
                      <a:pt x="1014413" y="1713"/>
                    </a:cubicBezTo>
                    <a:close/>
                  </a:path>
                </a:pathLst>
              </a:cu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514196">
                  <a:defRPr/>
                </a:pPr>
                <a:endParaRPr lang="en-US" sz="1012" kern="0" dirty="0">
                  <a:solidFill>
                    <a:prstClr val="white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98" name="Freeform 67">
                <a:extLst>
                  <a:ext uri="{FF2B5EF4-FFF2-40B4-BE49-F238E27FC236}">
                    <a16:creationId xmlns:a16="http://schemas.microsoft.com/office/drawing/2014/main" id="{B5C2CB5C-1A6B-9B41-97AE-F80EF98BB29A}"/>
                  </a:ext>
                </a:extLst>
              </p:cNvPr>
              <p:cNvSpPr/>
              <p:nvPr/>
            </p:nvSpPr>
            <p:spPr>
              <a:xfrm rot="2700000">
                <a:off x="4405338" y="5288732"/>
                <a:ext cx="299717" cy="218944"/>
              </a:xfrm>
              <a:custGeom>
                <a:avLst/>
                <a:gdLst>
                  <a:gd name="connsiteX0" fmla="*/ 1137353 w 1263857"/>
                  <a:gd name="connsiteY0" fmla="*/ 59081 h 853216"/>
                  <a:gd name="connsiteX1" fmla="*/ 1137353 w 1263857"/>
                  <a:gd name="connsiteY1" fmla="*/ 118612 h 853216"/>
                  <a:gd name="connsiteX2" fmla="*/ 127703 w 1263857"/>
                  <a:gd name="connsiteY2" fmla="*/ 790125 h 853216"/>
                  <a:gd name="connsiteX3" fmla="*/ 122940 w 1263857"/>
                  <a:gd name="connsiteY3" fmla="*/ 742500 h 853216"/>
                  <a:gd name="connsiteX4" fmla="*/ 1137353 w 1263857"/>
                  <a:gd name="connsiteY4" fmla="*/ 59081 h 853216"/>
                  <a:gd name="connsiteX0" fmla="*/ 1137353 w 1263857"/>
                  <a:gd name="connsiteY0" fmla="*/ 59081 h 853216"/>
                  <a:gd name="connsiteX1" fmla="*/ 1137353 w 1263857"/>
                  <a:gd name="connsiteY1" fmla="*/ 118612 h 853216"/>
                  <a:gd name="connsiteX2" fmla="*/ 127703 w 1263857"/>
                  <a:gd name="connsiteY2" fmla="*/ 790125 h 853216"/>
                  <a:gd name="connsiteX3" fmla="*/ 122940 w 1263857"/>
                  <a:gd name="connsiteY3" fmla="*/ 742500 h 853216"/>
                  <a:gd name="connsiteX4" fmla="*/ 1137353 w 1263857"/>
                  <a:gd name="connsiteY4" fmla="*/ 59081 h 853216"/>
                  <a:gd name="connsiteX0" fmla="*/ 1087093 w 1213597"/>
                  <a:gd name="connsiteY0" fmla="*/ 59081 h 801142"/>
                  <a:gd name="connsiteX1" fmla="*/ 1087093 w 1213597"/>
                  <a:gd name="connsiteY1" fmla="*/ 118612 h 801142"/>
                  <a:gd name="connsiteX2" fmla="*/ 77443 w 1213597"/>
                  <a:gd name="connsiteY2" fmla="*/ 790125 h 801142"/>
                  <a:gd name="connsiteX3" fmla="*/ 72680 w 1213597"/>
                  <a:gd name="connsiteY3" fmla="*/ 742500 h 801142"/>
                  <a:gd name="connsiteX4" fmla="*/ 1087093 w 1213597"/>
                  <a:gd name="connsiteY4" fmla="*/ 59081 h 801142"/>
                  <a:gd name="connsiteX0" fmla="*/ 1028913 w 1155417"/>
                  <a:gd name="connsiteY0" fmla="*/ 59081 h 794617"/>
                  <a:gd name="connsiteX1" fmla="*/ 1028913 w 1155417"/>
                  <a:gd name="connsiteY1" fmla="*/ 118612 h 794617"/>
                  <a:gd name="connsiteX2" fmla="*/ 19263 w 1155417"/>
                  <a:gd name="connsiteY2" fmla="*/ 790125 h 794617"/>
                  <a:gd name="connsiteX3" fmla="*/ 14500 w 1155417"/>
                  <a:gd name="connsiteY3" fmla="*/ 742500 h 794617"/>
                  <a:gd name="connsiteX4" fmla="*/ 1028913 w 1155417"/>
                  <a:gd name="connsiteY4" fmla="*/ 59081 h 794617"/>
                  <a:gd name="connsiteX0" fmla="*/ 1028913 w 1155417"/>
                  <a:gd name="connsiteY0" fmla="*/ 59081 h 794617"/>
                  <a:gd name="connsiteX1" fmla="*/ 1028913 w 1155417"/>
                  <a:gd name="connsiteY1" fmla="*/ 118612 h 794617"/>
                  <a:gd name="connsiteX2" fmla="*/ 19263 w 1155417"/>
                  <a:gd name="connsiteY2" fmla="*/ 790125 h 794617"/>
                  <a:gd name="connsiteX3" fmla="*/ 14500 w 1155417"/>
                  <a:gd name="connsiteY3" fmla="*/ 742500 h 794617"/>
                  <a:gd name="connsiteX4" fmla="*/ 1028913 w 1155417"/>
                  <a:gd name="connsiteY4" fmla="*/ 59081 h 794617"/>
                  <a:gd name="connsiteX0" fmla="*/ 1028913 w 1155417"/>
                  <a:gd name="connsiteY0" fmla="*/ 59081 h 794617"/>
                  <a:gd name="connsiteX1" fmla="*/ 1028913 w 1155417"/>
                  <a:gd name="connsiteY1" fmla="*/ 118612 h 794617"/>
                  <a:gd name="connsiteX2" fmla="*/ 19263 w 1155417"/>
                  <a:gd name="connsiteY2" fmla="*/ 790125 h 794617"/>
                  <a:gd name="connsiteX3" fmla="*/ 14500 w 1155417"/>
                  <a:gd name="connsiteY3" fmla="*/ 742500 h 794617"/>
                  <a:gd name="connsiteX4" fmla="*/ 1028913 w 1155417"/>
                  <a:gd name="connsiteY4" fmla="*/ 59081 h 794617"/>
                  <a:gd name="connsiteX0" fmla="*/ 1014413 w 1140917"/>
                  <a:gd name="connsiteY0" fmla="*/ 59081 h 794617"/>
                  <a:gd name="connsiteX1" fmla="*/ 1014413 w 1140917"/>
                  <a:gd name="connsiteY1" fmla="*/ 118612 h 794617"/>
                  <a:gd name="connsiteX2" fmla="*/ 4763 w 1140917"/>
                  <a:gd name="connsiteY2" fmla="*/ 790125 h 794617"/>
                  <a:gd name="connsiteX3" fmla="*/ 0 w 1140917"/>
                  <a:gd name="connsiteY3" fmla="*/ 742500 h 794617"/>
                  <a:gd name="connsiteX4" fmla="*/ 1014413 w 1140917"/>
                  <a:gd name="connsiteY4" fmla="*/ 59081 h 794617"/>
                  <a:gd name="connsiteX0" fmla="*/ 1014413 w 1140917"/>
                  <a:gd name="connsiteY0" fmla="*/ 59081 h 794617"/>
                  <a:gd name="connsiteX1" fmla="*/ 1014413 w 1140917"/>
                  <a:gd name="connsiteY1" fmla="*/ 118612 h 794617"/>
                  <a:gd name="connsiteX2" fmla="*/ 4763 w 1140917"/>
                  <a:gd name="connsiteY2" fmla="*/ 790125 h 794617"/>
                  <a:gd name="connsiteX3" fmla="*/ 0 w 1140917"/>
                  <a:gd name="connsiteY3" fmla="*/ 742500 h 794617"/>
                  <a:gd name="connsiteX4" fmla="*/ 1014413 w 1140917"/>
                  <a:gd name="connsiteY4" fmla="*/ 59081 h 794617"/>
                  <a:gd name="connsiteX0" fmla="*/ 1014413 w 1140917"/>
                  <a:gd name="connsiteY0" fmla="*/ 59081 h 794617"/>
                  <a:gd name="connsiteX1" fmla="*/ 1014413 w 1140917"/>
                  <a:gd name="connsiteY1" fmla="*/ 118612 h 794617"/>
                  <a:gd name="connsiteX2" fmla="*/ 4763 w 1140917"/>
                  <a:gd name="connsiteY2" fmla="*/ 790125 h 794617"/>
                  <a:gd name="connsiteX3" fmla="*/ 0 w 1140917"/>
                  <a:gd name="connsiteY3" fmla="*/ 742500 h 794617"/>
                  <a:gd name="connsiteX4" fmla="*/ 1014413 w 1140917"/>
                  <a:gd name="connsiteY4" fmla="*/ 59081 h 794617"/>
                  <a:gd name="connsiteX0" fmla="*/ 1014413 w 1089734"/>
                  <a:gd name="connsiteY0" fmla="*/ 3595 h 739131"/>
                  <a:gd name="connsiteX1" fmla="*/ 1014413 w 1089734"/>
                  <a:gd name="connsiteY1" fmla="*/ 63126 h 739131"/>
                  <a:gd name="connsiteX2" fmla="*/ 4763 w 1089734"/>
                  <a:gd name="connsiteY2" fmla="*/ 734639 h 739131"/>
                  <a:gd name="connsiteX3" fmla="*/ 0 w 1089734"/>
                  <a:gd name="connsiteY3" fmla="*/ 687014 h 739131"/>
                  <a:gd name="connsiteX4" fmla="*/ 1014413 w 1089734"/>
                  <a:gd name="connsiteY4" fmla="*/ 3595 h 739131"/>
                  <a:gd name="connsiteX0" fmla="*/ 1014413 w 1089734"/>
                  <a:gd name="connsiteY0" fmla="*/ 3595 h 739131"/>
                  <a:gd name="connsiteX1" fmla="*/ 1014413 w 1089734"/>
                  <a:gd name="connsiteY1" fmla="*/ 63126 h 739131"/>
                  <a:gd name="connsiteX2" fmla="*/ 4763 w 1089734"/>
                  <a:gd name="connsiteY2" fmla="*/ 734639 h 739131"/>
                  <a:gd name="connsiteX3" fmla="*/ 0 w 1089734"/>
                  <a:gd name="connsiteY3" fmla="*/ 687014 h 739131"/>
                  <a:gd name="connsiteX4" fmla="*/ 1014413 w 1089734"/>
                  <a:gd name="connsiteY4" fmla="*/ 3595 h 739131"/>
                  <a:gd name="connsiteX0" fmla="*/ 1014413 w 1014872"/>
                  <a:gd name="connsiteY0" fmla="*/ 0 h 735536"/>
                  <a:gd name="connsiteX1" fmla="*/ 1014413 w 1014872"/>
                  <a:gd name="connsiteY1" fmla="*/ 59531 h 735536"/>
                  <a:gd name="connsiteX2" fmla="*/ 4763 w 1014872"/>
                  <a:gd name="connsiteY2" fmla="*/ 731044 h 735536"/>
                  <a:gd name="connsiteX3" fmla="*/ 0 w 1014872"/>
                  <a:gd name="connsiteY3" fmla="*/ 683419 h 735536"/>
                  <a:gd name="connsiteX4" fmla="*/ 1014413 w 1014872"/>
                  <a:gd name="connsiteY4" fmla="*/ 0 h 735536"/>
                  <a:gd name="connsiteX0" fmla="*/ 1014413 w 1014872"/>
                  <a:gd name="connsiteY0" fmla="*/ 0 h 735552"/>
                  <a:gd name="connsiteX1" fmla="*/ 1014413 w 1014872"/>
                  <a:gd name="connsiteY1" fmla="*/ 59531 h 735552"/>
                  <a:gd name="connsiteX2" fmla="*/ 4763 w 1014872"/>
                  <a:gd name="connsiteY2" fmla="*/ 731044 h 735552"/>
                  <a:gd name="connsiteX3" fmla="*/ 0 w 1014872"/>
                  <a:gd name="connsiteY3" fmla="*/ 683419 h 735552"/>
                  <a:gd name="connsiteX4" fmla="*/ 1014413 w 1014872"/>
                  <a:gd name="connsiteY4" fmla="*/ 0 h 735552"/>
                  <a:gd name="connsiteX0" fmla="*/ 1014413 w 1014872"/>
                  <a:gd name="connsiteY0" fmla="*/ 0 h 735552"/>
                  <a:gd name="connsiteX1" fmla="*/ 1014413 w 1014872"/>
                  <a:gd name="connsiteY1" fmla="*/ 59531 h 735552"/>
                  <a:gd name="connsiteX2" fmla="*/ 4763 w 1014872"/>
                  <a:gd name="connsiteY2" fmla="*/ 731044 h 735552"/>
                  <a:gd name="connsiteX3" fmla="*/ 0 w 1014872"/>
                  <a:gd name="connsiteY3" fmla="*/ 683419 h 735552"/>
                  <a:gd name="connsiteX4" fmla="*/ 1014413 w 1014872"/>
                  <a:gd name="connsiteY4" fmla="*/ 0 h 735552"/>
                  <a:gd name="connsiteX0" fmla="*/ 1014413 w 1014872"/>
                  <a:gd name="connsiteY0" fmla="*/ 0 h 735552"/>
                  <a:gd name="connsiteX1" fmla="*/ 1014413 w 1014872"/>
                  <a:gd name="connsiteY1" fmla="*/ 59531 h 735552"/>
                  <a:gd name="connsiteX2" fmla="*/ 4763 w 1014872"/>
                  <a:gd name="connsiteY2" fmla="*/ 731044 h 735552"/>
                  <a:gd name="connsiteX3" fmla="*/ 0 w 1014872"/>
                  <a:gd name="connsiteY3" fmla="*/ 683419 h 735552"/>
                  <a:gd name="connsiteX4" fmla="*/ 1014413 w 1014872"/>
                  <a:gd name="connsiteY4" fmla="*/ 0 h 735552"/>
                  <a:gd name="connsiteX0" fmla="*/ 1014413 w 1014872"/>
                  <a:gd name="connsiteY0" fmla="*/ 0 h 735552"/>
                  <a:gd name="connsiteX1" fmla="*/ 1014413 w 1014872"/>
                  <a:gd name="connsiteY1" fmla="*/ 59531 h 735552"/>
                  <a:gd name="connsiteX2" fmla="*/ 4763 w 1014872"/>
                  <a:gd name="connsiteY2" fmla="*/ 731044 h 735552"/>
                  <a:gd name="connsiteX3" fmla="*/ 0 w 1014872"/>
                  <a:gd name="connsiteY3" fmla="*/ 683419 h 735552"/>
                  <a:gd name="connsiteX4" fmla="*/ 1014413 w 1014872"/>
                  <a:gd name="connsiteY4" fmla="*/ 0 h 735552"/>
                  <a:gd name="connsiteX0" fmla="*/ 1014413 w 1014872"/>
                  <a:gd name="connsiteY0" fmla="*/ 0 h 735552"/>
                  <a:gd name="connsiteX1" fmla="*/ 1014413 w 1014872"/>
                  <a:gd name="connsiteY1" fmla="*/ 59531 h 735552"/>
                  <a:gd name="connsiteX2" fmla="*/ 4763 w 1014872"/>
                  <a:gd name="connsiteY2" fmla="*/ 731044 h 735552"/>
                  <a:gd name="connsiteX3" fmla="*/ 0 w 1014872"/>
                  <a:gd name="connsiteY3" fmla="*/ 683419 h 735552"/>
                  <a:gd name="connsiteX4" fmla="*/ 1014413 w 1014872"/>
                  <a:gd name="connsiteY4" fmla="*/ 0 h 735552"/>
                  <a:gd name="connsiteX0" fmla="*/ 1014413 w 1014872"/>
                  <a:gd name="connsiteY0" fmla="*/ 0 h 731044"/>
                  <a:gd name="connsiteX1" fmla="*/ 1014413 w 1014872"/>
                  <a:gd name="connsiteY1" fmla="*/ 59531 h 731044"/>
                  <a:gd name="connsiteX2" fmla="*/ 4763 w 1014872"/>
                  <a:gd name="connsiteY2" fmla="*/ 731044 h 731044"/>
                  <a:gd name="connsiteX3" fmla="*/ 0 w 1014872"/>
                  <a:gd name="connsiteY3" fmla="*/ 683419 h 731044"/>
                  <a:gd name="connsiteX4" fmla="*/ 1014413 w 1014872"/>
                  <a:gd name="connsiteY4" fmla="*/ 0 h 731044"/>
                  <a:gd name="connsiteX0" fmla="*/ 1014413 w 1014872"/>
                  <a:gd name="connsiteY0" fmla="*/ 0 h 731044"/>
                  <a:gd name="connsiteX1" fmla="*/ 1014413 w 1014872"/>
                  <a:gd name="connsiteY1" fmla="*/ 59531 h 731044"/>
                  <a:gd name="connsiteX2" fmla="*/ 4763 w 1014872"/>
                  <a:gd name="connsiteY2" fmla="*/ 731044 h 731044"/>
                  <a:gd name="connsiteX3" fmla="*/ 0 w 1014872"/>
                  <a:gd name="connsiteY3" fmla="*/ 683419 h 731044"/>
                  <a:gd name="connsiteX4" fmla="*/ 1014413 w 1014872"/>
                  <a:gd name="connsiteY4" fmla="*/ 0 h 731044"/>
                  <a:gd name="connsiteX0" fmla="*/ 1014413 w 1014872"/>
                  <a:gd name="connsiteY0" fmla="*/ 0 h 740890"/>
                  <a:gd name="connsiteX1" fmla="*/ 1014413 w 1014872"/>
                  <a:gd name="connsiteY1" fmla="*/ 59531 h 740890"/>
                  <a:gd name="connsiteX2" fmla="*/ 4763 w 1014872"/>
                  <a:gd name="connsiteY2" fmla="*/ 731044 h 740890"/>
                  <a:gd name="connsiteX3" fmla="*/ 0 w 1014872"/>
                  <a:gd name="connsiteY3" fmla="*/ 683419 h 740890"/>
                  <a:gd name="connsiteX4" fmla="*/ 1014413 w 1014872"/>
                  <a:gd name="connsiteY4" fmla="*/ 0 h 740890"/>
                  <a:gd name="connsiteX0" fmla="*/ 1014413 w 1014872"/>
                  <a:gd name="connsiteY0" fmla="*/ 0 h 739654"/>
                  <a:gd name="connsiteX1" fmla="*/ 1014413 w 1014872"/>
                  <a:gd name="connsiteY1" fmla="*/ 59531 h 739654"/>
                  <a:gd name="connsiteX2" fmla="*/ 4763 w 1014872"/>
                  <a:gd name="connsiteY2" fmla="*/ 731044 h 739654"/>
                  <a:gd name="connsiteX3" fmla="*/ 0 w 1014872"/>
                  <a:gd name="connsiteY3" fmla="*/ 683419 h 739654"/>
                  <a:gd name="connsiteX4" fmla="*/ 1014413 w 1014872"/>
                  <a:gd name="connsiteY4" fmla="*/ 0 h 739654"/>
                  <a:gd name="connsiteX0" fmla="*/ 1014413 w 1014872"/>
                  <a:gd name="connsiteY0" fmla="*/ 1713 h 741367"/>
                  <a:gd name="connsiteX1" fmla="*/ 1014413 w 1014872"/>
                  <a:gd name="connsiteY1" fmla="*/ 61244 h 741367"/>
                  <a:gd name="connsiteX2" fmla="*/ 4763 w 1014872"/>
                  <a:gd name="connsiteY2" fmla="*/ 732757 h 741367"/>
                  <a:gd name="connsiteX3" fmla="*/ 0 w 1014872"/>
                  <a:gd name="connsiteY3" fmla="*/ 685132 h 741367"/>
                  <a:gd name="connsiteX4" fmla="*/ 1014413 w 1014872"/>
                  <a:gd name="connsiteY4" fmla="*/ 1713 h 741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4872" h="741367">
                    <a:moveTo>
                      <a:pt x="1014413" y="1713"/>
                    </a:moveTo>
                    <a:cubicBezTo>
                      <a:pt x="1016795" y="38225"/>
                      <a:pt x="1008857" y="22746"/>
                      <a:pt x="1014413" y="61244"/>
                    </a:cubicBezTo>
                    <a:cubicBezTo>
                      <a:pt x="655637" y="161653"/>
                      <a:pt x="414338" y="824039"/>
                      <a:pt x="4763" y="732757"/>
                    </a:cubicBezTo>
                    <a:cubicBezTo>
                      <a:pt x="2382" y="696244"/>
                      <a:pt x="11112" y="732359"/>
                      <a:pt x="0" y="685132"/>
                    </a:cubicBezTo>
                    <a:cubicBezTo>
                      <a:pt x="374651" y="678385"/>
                      <a:pt x="523875" y="-39562"/>
                      <a:pt x="1014413" y="1713"/>
                    </a:cubicBezTo>
                    <a:close/>
                  </a:path>
                </a:pathLst>
              </a:cu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514196">
                  <a:defRPr/>
                </a:pPr>
                <a:endParaRPr lang="en-US" sz="1012" kern="0" dirty="0">
                  <a:solidFill>
                    <a:prstClr val="white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99" name="Freeform 68">
                <a:extLst>
                  <a:ext uri="{FF2B5EF4-FFF2-40B4-BE49-F238E27FC236}">
                    <a16:creationId xmlns:a16="http://schemas.microsoft.com/office/drawing/2014/main" id="{A24ABDC6-5559-2841-86DC-BFAB6429B80F}"/>
                  </a:ext>
                </a:extLst>
              </p:cNvPr>
              <p:cNvSpPr/>
              <p:nvPr/>
            </p:nvSpPr>
            <p:spPr>
              <a:xfrm rot="2700000" flipH="1" flipV="1">
                <a:off x="4212399" y="5099772"/>
                <a:ext cx="299717" cy="218944"/>
              </a:xfrm>
              <a:custGeom>
                <a:avLst/>
                <a:gdLst>
                  <a:gd name="connsiteX0" fmla="*/ 1137353 w 1263857"/>
                  <a:gd name="connsiteY0" fmla="*/ 59081 h 853216"/>
                  <a:gd name="connsiteX1" fmla="*/ 1137353 w 1263857"/>
                  <a:gd name="connsiteY1" fmla="*/ 118612 h 853216"/>
                  <a:gd name="connsiteX2" fmla="*/ 127703 w 1263857"/>
                  <a:gd name="connsiteY2" fmla="*/ 790125 h 853216"/>
                  <a:gd name="connsiteX3" fmla="*/ 122940 w 1263857"/>
                  <a:gd name="connsiteY3" fmla="*/ 742500 h 853216"/>
                  <a:gd name="connsiteX4" fmla="*/ 1137353 w 1263857"/>
                  <a:gd name="connsiteY4" fmla="*/ 59081 h 853216"/>
                  <a:gd name="connsiteX0" fmla="*/ 1137353 w 1263857"/>
                  <a:gd name="connsiteY0" fmla="*/ 59081 h 853216"/>
                  <a:gd name="connsiteX1" fmla="*/ 1137353 w 1263857"/>
                  <a:gd name="connsiteY1" fmla="*/ 118612 h 853216"/>
                  <a:gd name="connsiteX2" fmla="*/ 127703 w 1263857"/>
                  <a:gd name="connsiteY2" fmla="*/ 790125 h 853216"/>
                  <a:gd name="connsiteX3" fmla="*/ 122940 w 1263857"/>
                  <a:gd name="connsiteY3" fmla="*/ 742500 h 853216"/>
                  <a:gd name="connsiteX4" fmla="*/ 1137353 w 1263857"/>
                  <a:gd name="connsiteY4" fmla="*/ 59081 h 853216"/>
                  <a:gd name="connsiteX0" fmla="*/ 1087093 w 1213597"/>
                  <a:gd name="connsiteY0" fmla="*/ 59081 h 801142"/>
                  <a:gd name="connsiteX1" fmla="*/ 1087093 w 1213597"/>
                  <a:gd name="connsiteY1" fmla="*/ 118612 h 801142"/>
                  <a:gd name="connsiteX2" fmla="*/ 77443 w 1213597"/>
                  <a:gd name="connsiteY2" fmla="*/ 790125 h 801142"/>
                  <a:gd name="connsiteX3" fmla="*/ 72680 w 1213597"/>
                  <a:gd name="connsiteY3" fmla="*/ 742500 h 801142"/>
                  <a:gd name="connsiteX4" fmla="*/ 1087093 w 1213597"/>
                  <a:gd name="connsiteY4" fmla="*/ 59081 h 801142"/>
                  <a:gd name="connsiteX0" fmla="*/ 1028913 w 1155417"/>
                  <a:gd name="connsiteY0" fmla="*/ 59081 h 794617"/>
                  <a:gd name="connsiteX1" fmla="*/ 1028913 w 1155417"/>
                  <a:gd name="connsiteY1" fmla="*/ 118612 h 794617"/>
                  <a:gd name="connsiteX2" fmla="*/ 19263 w 1155417"/>
                  <a:gd name="connsiteY2" fmla="*/ 790125 h 794617"/>
                  <a:gd name="connsiteX3" fmla="*/ 14500 w 1155417"/>
                  <a:gd name="connsiteY3" fmla="*/ 742500 h 794617"/>
                  <a:gd name="connsiteX4" fmla="*/ 1028913 w 1155417"/>
                  <a:gd name="connsiteY4" fmla="*/ 59081 h 794617"/>
                  <a:gd name="connsiteX0" fmla="*/ 1028913 w 1155417"/>
                  <a:gd name="connsiteY0" fmla="*/ 59081 h 794617"/>
                  <a:gd name="connsiteX1" fmla="*/ 1028913 w 1155417"/>
                  <a:gd name="connsiteY1" fmla="*/ 118612 h 794617"/>
                  <a:gd name="connsiteX2" fmla="*/ 19263 w 1155417"/>
                  <a:gd name="connsiteY2" fmla="*/ 790125 h 794617"/>
                  <a:gd name="connsiteX3" fmla="*/ 14500 w 1155417"/>
                  <a:gd name="connsiteY3" fmla="*/ 742500 h 794617"/>
                  <a:gd name="connsiteX4" fmla="*/ 1028913 w 1155417"/>
                  <a:gd name="connsiteY4" fmla="*/ 59081 h 794617"/>
                  <a:gd name="connsiteX0" fmla="*/ 1028913 w 1155417"/>
                  <a:gd name="connsiteY0" fmla="*/ 59081 h 794617"/>
                  <a:gd name="connsiteX1" fmla="*/ 1028913 w 1155417"/>
                  <a:gd name="connsiteY1" fmla="*/ 118612 h 794617"/>
                  <a:gd name="connsiteX2" fmla="*/ 19263 w 1155417"/>
                  <a:gd name="connsiteY2" fmla="*/ 790125 h 794617"/>
                  <a:gd name="connsiteX3" fmla="*/ 14500 w 1155417"/>
                  <a:gd name="connsiteY3" fmla="*/ 742500 h 794617"/>
                  <a:gd name="connsiteX4" fmla="*/ 1028913 w 1155417"/>
                  <a:gd name="connsiteY4" fmla="*/ 59081 h 794617"/>
                  <a:gd name="connsiteX0" fmla="*/ 1014413 w 1140917"/>
                  <a:gd name="connsiteY0" fmla="*/ 59081 h 794617"/>
                  <a:gd name="connsiteX1" fmla="*/ 1014413 w 1140917"/>
                  <a:gd name="connsiteY1" fmla="*/ 118612 h 794617"/>
                  <a:gd name="connsiteX2" fmla="*/ 4763 w 1140917"/>
                  <a:gd name="connsiteY2" fmla="*/ 790125 h 794617"/>
                  <a:gd name="connsiteX3" fmla="*/ 0 w 1140917"/>
                  <a:gd name="connsiteY3" fmla="*/ 742500 h 794617"/>
                  <a:gd name="connsiteX4" fmla="*/ 1014413 w 1140917"/>
                  <a:gd name="connsiteY4" fmla="*/ 59081 h 794617"/>
                  <a:gd name="connsiteX0" fmla="*/ 1014413 w 1140917"/>
                  <a:gd name="connsiteY0" fmla="*/ 59081 h 794617"/>
                  <a:gd name="connsiteX1" fmla="*/ 1014413 w 1140917"/>
                  <a:gd name="connsiteY1" fmla="*/ 118612 h 794617"/>
                  <a:gd name="connsiteX2" fmla="*/ 4763 w 1140917"/>
                  <a:gd name="connsiteY2" fmla="*/ 790125 h 794617"/>
                  <a:gd name="connsiteX3" fmla="*/ 0 w 1140917"/>
                  <a:gd name="connsiteY3" fmla="*/ 742500 h 794617"/>
                  <a:gd name="connsiteX4" fmla="*/ 1014413 w 1140917"/>
                  <a:gd name="connsiteY4" fmla="*/ 59081 h 794617"/>
                  <a:gd name="connsiteX0" fmla="*/ 1014413 w 1140917"/>
                  <a:gd name="connsiteY0" fmla="*/ 59081 h 794617"/>
                  <a:gd name="connsiteX1" fmla="*/ 1014413 w 1140917"/>
                  <a:gd name="connsiteY1" fmla="*/ 118612 h 794617"/>
                  <a:gd name="connsiteX2" fmla="*/ 4763 w 1140917"/>
                  <a:gd name="connsiteY2" fmla="*/ 790125 h 794617"/>
                  <a:gd name="connsiteX3" fmla="*/ 0 w 1140917"/>
                  <a:gd name="connsiteY3" fmla="*/ 742500 h 794617"/>
                  <a:gd name="connsiteX4" fmla="*/ 1014413 w 1140917"/>
                  <a:gd name="connsiteY4" fmla="*/ 59081 h 794617"/>
                  <a:gd name="connsiteX0" fmla="*/ 1014413 w 1089734"/>
                  <a:gd name="connsiteY0" fmla="*/ 3595 h 739131"/>
                  <a:gd name="connsiteX1" fmla="*/ 1014413 w 1089734"/>
                  <a:gd name="connsiteY1" fmla="*/ 63126 h 739131"/>
                  <a:gd name="connsiteX2" fmla="*/ 4763 w 1089734"/>
                  <a:gd name="connsiteY2" fmla="*/ 734639 h 739131"/>
                  <a:gd name="connsiteX3" fmla="*/ 0 w 1089734"/>
                  <a:gd name="connsiteY3" fmla="*/ 687014 h 739131"/>
                  <a:gd name="connsiteX4" fmla="*/ 1014413 w 1089734"/>
                  <a:gd name="connsiteY4" fmla="*/ 3595 h 739131"/>
                  <a:gd name="connsiteX0" fmla="*/ 1014413 w 1089734"/>
                  <a:gd name="connsiteY0" fmla="*/ 3595 h 739131"/>
                  <a:gd name="connsiteX1" fmla="*/ 1014413 w 1089734"/>
                  <a:gd name="connsiteY1" fmla="*/ 63126 h 739131"/>
                  <a:gd name="connsiteX2" fmla="*/ 4763 w 1089734"/>
                  <a:gd name="connsiteY2" fmla="*/ 734639 h 739131"/>
                  <a:gd name="connsiteX3" fmla="*/ 0 w 1089734"/>
                  <a:gd name="connsiteY3" fmla="*/ 687014 h 739131"/>
                  <a:gd name="connsiteX4" fmla="*/ 1014413 w 1089734"/>
                  <a:gd name="connsiteY4" fmla="*/ 3595 h 739131"/>
                  <a:gd name="connsiteX0" fmla="*/ 1014413 w 1014872"/>
                  <a:gd name="connsiteY0" fmla="*/ 0 h 735536"/>
                  <a:gd name="connsiteX1" fmla="*/ 1014413 w 1014872"/>
                  <a:gd name="connsiteY1" fmla="*/ 59531 h 735536"/>
                  <a:gd name="connsiteX2" fmla="*/ 4763 w 1014872"/>
                  <a:gd name="connsiteY2" fmla="*/ 731044 h 735536"/>
                  <a:gd name="connsiteX3" fmla="*/ 0 w 1014872"/>
                  <a:gd name="connsiteY3" fmla="*/ 683419 h 735536"/>
                  <a:gd name="connsiteX4" fmla="*/ 1014413 w 1014872"/>
                  <a:gd name="connsiteY4" fmla="*/ 0 h 735536"/>
                  <a:gd name="connsiteX0" fmla="*/ 1014413 w 1014872"/>
                  <a:gd name="connsiteY0" fmla="*/ 0 h 735552"/>
                  <a:gd name="connsiteX1" fmla="*/ 1014413 w 1014872"/>
                  <a:gd name="connsiteY1" fmla="*/ 59531 h 735552"/>
                  <a:gd name="connsiteX2" fmla="*/ 4763 w 1014872"/>
                  <a:gd name="connsiteY2" fmla="*/ 731044 h 735552"/>
                  <a:gd name="connsiteX3" fmla="*/ 0 w 1014872"/>
                  <a:gd name="connsiteY3" fmla="*/ 683419 h 735552"/>
                  <a:gd name="connsiteX4" fmla="*/ 1014413 w 1014872"/>
                  <a:gd name="connsiteY4" fmla="*/ 0 h 735552"/>
                  <a:gd name="connsiteX0" fmla="*/ 1014413 w 1014872"/>
                  <a:gd name="connsiteY0" fmla="*/ 0 h 735552"/>
                  <a:gd name="connsiteX1" fmla="*/ 1014413 w 1014872"/>
                  <a:gd name="connsiteY1" fmla="*/ 59531 h 735552"/>
                  <a:gd name="connsiteX2" fmla="*/ 4763 w 1014872"/>
                  <a:gd name="connsiteY2" fmla="*/ 731044 h 735552"/>
                  <a:gd name="connsiteX3" fmla="*/ 0 w 1014872"/>
                  <a:gd name="connsiteY3" fmla="*/ 683419 h 735552"/>
                  <a:gd name="connsiteX4" fmla="*/ 1014413 w 1014872"/>
                  <a:gd name="connsiteY4" fmla="*/ 0 h 735552"/>
                  <a:gd name="connsiteX0" fmla="*/ 1014413 w 1014872"/>
                  <a:gd name="connsiteY0" fmla="*/ 0 h 735552"/>
                  <a:gd name="connsiteX1" fmla="*/ 1014413 w 1014872"/>
                  <a:gd name="connsiteY1" fmla="*/ 59531 h 735552"/>
                  <a:gd name="connsiteX2" fmla="*/ 4763 w 1014872"/>
                  <a:gd name="connsiteY2" fmla="*/ 731044 h 735552"/>
                  <a:gd name="connsiteX3" fmla="*/ 0 w 1014872"/>
                  <a:gd name="connsiteY3" fmla="*/ 683419 h 735552"/>
                  <a:gd name="connsiteX4" fmla="*/ 1014413 w 1014872"/>
                  <a:gd name="connsiteY4" fmla="*/ 0 h 735552"/>
                  <a:gd name="connsiteX0" fmla="*/ 1014413 w 1014872"/>
                  <a:gd name="connsiteY0" fmla="*/ 0 h 735552"/>
                  <a:gd name="connsiteX1" fmla="*/ 1014413 w 1014872"/>
                  <a:gd name="connsiteY1" fmla="*/ 59531 h 735552"/>
                  <a:gd name="connsiteX2" fmla="*/ 4763 w 1014872"/>
                  <a:gd name="connsiteY2" fmla="*/ 731044 h 735552"/>
                  <a:gd name="connsiteX3" fmla="*/ 0 w 1014872"/>
                  <a:gd name="connsiteY3" fmla="*/ 683419 h 735552"/>
                  <a:gd name="connsiteX4" fmla="*/ 1014413 w 1014872"/>
                  <a:gd name="connsiteY4" fmla="*/ 0 h 735552"/>
                  <a:gd name="connsiteX0" fmla="*/ 1014413 w 1014872"/>
                  <a:gd name="connsiteY0" fmla="*/ 0 h 735552"/>
                  <a:gd name="connsiteX1" fmla="*/ 1014413 w 1014872"/>
                  <a:gd name="connsiteY1" fmla="*/ 59531 h 735552"/>
                  <a:gd name="connsiteX2" fmla="*/ 4763 w 1014872"/>
                  <a:gd name="connsiteY2" fmla="*/ 731044 h 735552"/>
                  <a:gd name="connsiteX3" fmla="*/ 0 w 1014872"/>
                  <a:gd name="connsiteY3" fmla="*/ 683419 h 735552"/>
                  <a:gd name="connsiteX4" fmla="*/ 1014413 w 1014872"/>
                  <a:gd name="connsiteY4" fmla="*/ 0 h 735552"/>
                  <a:gd name="connsiteX0" fmla="*/ 1014413 w 1014872"/>
                  <a:gd name="connsiteY0" fmla="*/ 0 h 731044"/>
                  <a:gd name="connsiteX1" fmla="*/ 1014413 w 1014872"/>
                  <a:gd name="connsiteY1" fmla="*/ 59531 h 731044"/>
                  <a:gd name="connsiteX2" fmla="*/ 4763 w 1014872"/>
                  <a:gd name="connsiteY2" fmla="*/ 731044 h 731044"/>
                  <a:gd name="connsiteX3" fmla="*/ 0 w 1014872"/>
                  <a:gd name="connsiteY3" fmla="*/ 683419 h 731044"/>
                  <a:gd name="connsiteX4" fmla="*/ 1014413 w 1014872"/>
                  <a:gd name="connsiteY4" fmla="*/ 0 h 731044"/>
                  <a:gd name="connsiteX0" fmla="*/ 1014413 w 1014872"/>
                  <a:gd name="connsiteY0" fmla="*/ 0 h 731044"/>
                  <a:gd name="connsiteX1" fmla="*/ 1014413 w 1014872"/>
                  <a:gd name="connsiteY1" fmla="*/ 59531 h 731044"/>
                  <a:gd name="connsiteX2" fmla="*/ 4763 w 1014872"/>
                  <a:gd name="connsiteY2" fmla="*/ 731044 h 731044"/>
                  <a:gd name="connsiteX3" fmla="*/ 0 w 1014872"/>
                  <a:gd name="connsiteY3" fmla="*/ 683419 h 731044"/>
                  <a:gd name="connsiteX4" fmla="*/ 1014413 w 1014872"/>
                  <a:gd name="connsiteY4" fmla="*/ 0 h 731044"/>
                  <a:gd name="connsiteX0" fmla="*/ 1014413 w 1014872"/>
                  <a:gd name="connsiteY0" fmla="*/ 0 h 740890"/>
                  <a:gd name="connsiteX1" fmla="*/ 1014413 w 1014872"/>
                  <a:gd name="connsiteY1" fmla="*/ 59531 h 740890"/>
                  <a:gd name="connsiteX2" fmla="*/ 4763 w 1014872"/>
                  <a:gd name="connsiteY2" fmla="*/ 731044 h 740890"/>
                  <a:gd name="connsiteX3" fmla="*/ 0 w 1014872"/>
                  <a:gd name="connsiteY3" fmla="*/ 683419 h 740890"/>
                  <a:gd name="connsiteX4" fmla="*/ 1014413 w 1014872"/>
                  <a:gd name="connsiteY4" fmla="*/ 0 h 740890"/>
                  <a:gd name="connsiteX0" fmla="*/ 1014413 w 1014872"/>
                  <a:gd name="connsiteY0" fmla="*/ 0 h 739654"/>
                  <a:gd name="connsiteX1" fmla="*/ 1014413 w 1014872"/>
                  <a:gd name="connsiteY1" fmla="*/ 59531 h 739654"/>
                  <a:gd name="connsiteX2" fmla="*/ 4763 w 1014872"/>
                  <a:gd name="connsiteY2" fmla="*/ 731044 h 739654"/>
                  <a:gd name="connsiteX3" fmla="*/ 0 w 1014872"/>
                  <a:gd name="connsiteY3" fmla="*/ 683419 h 739654"/>
                  <a:gd name="connsiteX4" fmla="*/ 1014413 w 1014872"/>
                  <a:gd name="connsiteY4" fmla="*/ 0 h 739654"/>
                  <a:gd name="connsiteX0" fmla="*/ 1014413 w 1014872"/>
                  <a:gd name="connsiteY0" fmla="*/ 1713 h 741367"/>
                  <a:gd name="connsiteX1" fmla="*/ 1014413 w 1014872"/>
                  <a:gd name="connsiteY1" fmla="*/ 61244 h 741367"/>
                  <a:gd name="connsiteX2" fmla="*/ 4763 w 1014872"/>
                  <a:gd name="connsiteY2" fmla="*/ 732757 h 741367"/>
                  <a:gd name="connsiteX3" fmla="*/ 0 w 1014872"/>
                  <a:gd name="connsiteY3" fmla="*/ 685132 h 741367"/>
                  <a:gd name="connsiteX4" fmla="*/ 1014413 w 1014872"/>
                  <a:gd name="connsiteY4" fmla="*/ 1713 h 741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4872" h="741367">
                    <a:moveTo>
                      <a:pt x="1014413" y="1713"/>
                    </a:moveTo>
                    <a:cubicBezTo>
                      <a:pt x="1016795" y="38225"/>
                      <a:pt x="1008857" y="22746"/>
                      <a:pt x="1014413" y="61244"/>
                    </a:cubicBezTo>
                    <a:cubicBezTo>
                      <a:pt x="655637" y="161653"/>
                      <a:pt x="414338" y="824039"/>
                      <a:pt x="4763" y="732757"/>
                    </a:cubicBezTo>
                    <a:cubicBezTo>
                      <a:pt x="2382" y="696244"/>
                      <a:pt x="11112" y="732359"/>
                      <a:pt x="0" y="685132"/>
                    </a:cubicBezTo>
                    <a:cubicBezTo>
                      <a:pt x="374651" y="678385"/>
                      <a:pt x="523875" y="-39562"/>
                      <a:pt x="1014413" y="1713"/>
                    </a:cubicBezTo>
                    <a:close/>
                  </a:path>
                </a:pathLst>
              </a:cu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514196">
                  <a:defRPr/>
                </a:pPr>
                <a:endParaRPr lang="en-US" sz="1012" kern="0" dirty="0">
                  <a:solidFill>
                    <a:prstClr val="white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100" name="Rectangle 99">
                <a:extLst>
                  <a:ext uri="{FF2B5EF4-FFF2-40B4-BE49-F238E27FC236}">
                    <a16:creationId xmlns:a16="http://schemas.microsoft.com/office/drawing/2014/main" id="{2CBAB4F3-9473-D84C-A833-E66E88C41BD9}"/>
                  </a:ext>
                </a:extLst>
              </p:cNvPr>
              <p:cNvSpPr/>
              <p:nvPr/>
            </p:nvSpPr>
            <p:spPr>
              <a:xfrm rot="2700000" flipV="1">
                <a:off x="4334022" y="5128840"/>
                <a:ext cx="13502" cy="48303"/>
              </a:xfrm>
              <a:prstGeom prst="rect">
                <a:avLst/>
              </a:pr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514196">
                  <a:defRPr/>
                </a:pPr>
                <a:endParaRPr lang="en-US" sz="1012" kern="0" dirty="0">
                  <a:solidFill>
                    <a:prstClr val="white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101" name="Rectangle 100">
                <a:extLst>
                  <a:ext uri="{FF2B5EF4-FFF2-40B4-BE49-F238E27FC236}">
                    <a16:creationId xmlns:a16="http://schemas.microsoft.com/office/drawing/2014/main" id="{BE1722DB-62EB-B54F-B44C-26D84E106AFC}"/>
                  </a:ext>
                </a:extLst>
              </p:cNvPr>
              <p:cNvSpPr/>
              <p:nvPr/>
            </p:nvSpPr>
            <p:spPr>
              <a:xfrm rot="2700000" flipV="1">
                <a:off x="4311265" y="5066068"/>
                <a:ext cx="13502" cy="81453"/>
              </a:xfrm>
              <a:prstGeom prst="rect">
                <a:avLst/>
              </a:pr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514196">
                  <a:defRPr/>
                </a:pPr>
                <a:endParaRPr lang="en-US" sz="1012" kern="0" dirty="0">
                  <a:solidFill>
                    <a:prstClr val="white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102" name="Rectangle 101">
                <a:extLst>
                  <a:ext uri="{FF2B5EF4-FFF2-40B4-BE49-F238E27FC236}">
                    <a16:creationId xmlns:a16="http://schemas.microsoft.com/office/drawing/2014/main" id="{07C6826B-AD97-394F-AEA2-7C815BE44FE2}"/>
                  </a:ext>
                </a:extLst>
              </p:cNvPr>
              <p:cNvSpPr/>
              <p:nvPr/>
            </p:nvSpPr>
            <p:spPr>
              <a:xfrm rot="2700000">
                <a:off x="4574357" y="5436161"/>
                <a:ext cx="13502" cy="48303"/>
              </a:xfrm>
              <a:prstGeom prst="rect">
                <a:avLst/>
              </a:pr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514196">
                  <a:defRPr/>
                </a:pPr>
                <a:endParaRPr lang="en-US" sz="1012" kern="0" dirty="0">
                  <a:solidFill>
                    <a:prstClr val="white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103" name="Rectangle 102">
                <a:extLst>
                  <a:ext uri="{FF2B5EF4-FFF2-40B4-BE49-F238E27FC236}">
                    <a16:creationId xmlns:a16="http://schemas.microsoft.com/office/drawing/2014/main" id="{2529FFD5-FD2A-AB44-A62F-35CCAA13A10F}"/>
                  </a:ext>
                </a:extLst>
              </p:cNvPr>
              <p:cNvSpPr/>
              <p:nvPr/>
            </p:nvSpPr>
            <p:spPr>
              <a:xfrm rot="2700000">
                <a:off x="4597114" y="5465784"/>
                <a:ext cx="13502" cy="81453"/>
              </a:xfrm>
              <a:prstGeom prst="rect">
                <a:avLst/>
              </a:pr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514196">
                  <a:defRPr/>
                </a:pPr>
                <a:endParaRPr lang="en-US" sz="1012" kern="0" dirty="0">
                  <a:solidFill>
                    <a:prstClr val="white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104" name="Rectangle 103">
                <a:extLst>
                  <a:ext uri="{FF2B5EF4-FFF2-40B4-BE49-F238E27FC236}">
                    <a16:creationId xmlns:a16="http://schemas.microsoft.com/office/drawing/2014/main" id="{5CB2E8CC-004A-5947-8359-D3953FF4DD13}"/>
                  </a:ext>
                </a:extLst>
              </p:cNvPr>
              <p:cNvSpPr/>
              <p:nvPr/>
            </p:nvSpPr>
            <p:spPr>
              <a:xfrm rot="2700000" flipV="1">
                <a:off x="4540885" y="5335700"/>
                <a:ext cx="13502" cy="48303"/>
              </a:xfrm>
              <a:prstGeom prst="rect">
                <a:avLst/>
              </a:pr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514196">
                  <a:defRPr/>
                </a:pPr>
                <a:endParaRPr lang="en-US" sz="1012" kern="0" dirty="0">
                  <a:solidFill>
                    <a:prstClr val="white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105" name="Rectangle 104">
                <a:extLst>
                  <a:ext uri="{FF2B5EF4-FFF2-40B4-BE49-F238E27FC236}">
                    <a16:creationId xmlns:a16="http://schemas.microsoft.com/office/drawing/2014/main" id="{E2D6C5A1-7463-B742-88FB-EE3168B30B91}"/>
                  </a:ext>
                </a:extLst>
              </p:cNvPr>
              <p:cNvSpPr/>
              <p:nvPr/>
            </p:nvSpPr>
            <p:spPr>
              <a:xfrm rot="2700000" flipV="1">
                <a:off x="4518128" y="5272920"/>
                <a:ext cx="13502" cy="81452"/>
              </a:xfrm>
              <a:prstGeom prst="rect">
                <a:avLst/>
              </a:pr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514196">
                  <a:defRPr/>
                </a:pPr>
                <a:endParaRPr lang="en-US" sz="1012" kern="0" dirty="0">
                  <a:solidFill>
                    <a:prstClr val="white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106" name="Rectangle 105">
                <a:extLst>
                  <a:ext uri="{FF2B5EF4-FFF2-40B4-BE49-F238E27FC236}">
                    <a16:creationId xmlns:a16="http://schemas.microsoft.com/office/drawing/2014/main" id="{ABF74347-BB14-F84B-A86C-5A11D8BD73EE}"/>
                  </a:ext>
                </a:extLst>
              </p:cNvPr>
              <p:cNvSpPr/>
              <p:nvPr/>
            </p:nvSpPr>
            <p:spPr>
              <a:xfrm rot="2700000">
                <a:off x="4369484" y="5231270"/>
                <a:ext cx="13502" cy="48303"/>
              </a:xfrm>
              <a:prstGeom prst="rect">
                <a:avLst/>
              </a:pr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514196">
                  <a:defRPr/>
                </a:pPr>
                <a:endParaRPr lang="en-US" sz="1012" kern="0" dirty="0">
                  <a:solidFill>
                    <a:prstClr val="white"/>
                  </a:solidFill>
                  <a:latin typeface="Tahoma" panose="020B0604030504040204" pitchFamily="34" charset="0"/>
                </a:endParaRPr>
              </a:p>
            </p:txBody>
          </p:sp>
          <p:sp>
            <p:nvSpPr>
              <p:cNvPr id="107" name="Rectangle 106">
                <a:extLst>
                  <a:ext uri="{FF2B5EF4-FFF2-40B4-BE49-F238E27FC236}">
                    <a16:creationId xmlns:a16="http://schemas.microsoft.com/office/drawing/2014/main" id="{76970E93-1625-5D48-BDFE-B8973B7A551B}"/>
                  </a:ext>
                </a:extLst>
              </p:cNvPr>
              <p:cNvSpPr/>
              <p:nvPr/>
            </p:nvSpPr>
            <p:spPr>
              <a:xfrm rot="2700000">
                <a:off x="4392241" y="5260895"/>
                <a:ext cx="13502" cy="81453"/>
              </a:xfrm>
              <a:prstGeom prst="rect">
                <a:avLst/>
              </a:pr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514196">
                  <a:defRPr/>
                </a:pPr>
                <a:endParaRPr lang="en-US" sz="1012" kern="0" dirty="0">
                  <a:solidFill>
                    <a:prstClr val="white"/>
                  </a:solidFill>
                  <a:latin typeface="Tahoma" panose="020B0604030504040204" pitchFamily="34" charset="0"/>
                </a:endParaRPr>
              </a:p>
            </p:txBody>
          </p:sp>
        </p:grpSp>
      </p:grpSp>
      <p:grpSp>
        <p:nvGrpSpPr>
          <p:cNvPr id="108" name="Group 77">
            <a:extLst>
              <a:ext uri="{FF2B5EF4-FFF2-40B4-BE49-F238E27FC236}">
                <a16:creationId xmlns:a16="http://schemas.microsoft.com/office/drawing/2014/main" id="{69CB307D-37D6-9845-B513-E3CC6AFEC611}"/>
              </a:ext>
            </a:extLst>
          </p:cNvPr>
          <p:cNvGrpSpPr/>
          <p:nvPr/>
        </p:nvGrpSpPr>
        <p:grpSpPr>
          <a:xfrm>
            <a:off x="2182170" y="2074681"/>
            <a:ext cx="571500" cy="571500"/>
            <a:chOff x="4092468" y="1660602"/>
            <a:chExt cx="652594" cy="721979"/>
          </a:xfrm>
        </p:grpSpPr>
        <p:sp>
          <p:nvSpPr>
            <p:cNvPr id="109" name="Oval 78">
              <a:extLst>
                <a:ext uri="{FF2B5EF4-FFF2-40B4-BE49-F238E27FC236}">
                  <a16:creationId xmlns:a16="http://schemas.microsoft.com/office/drawing/2014/main" id="{ADA5CF7D-07EB-1A47-951F-343E35ECC3FF}"/>
                </a:ext>
              </a:extLst>
            </p:cNvPr>
            <p:cNvSpPr/>
            <p:nvPr/>
          </p:nvSpPr>
          <p:spPr>
            <a:xfrm>
              <a:off x="4092468" y="1660602"/>
              <a:ext cx="652594" cy="721979"/>
            </a:xfrm>
            <a:prstGeom prst="ellipse">
              <a:avLst/>
            </a:prstGeom>
            <a:solidFill>
              <a:sysClr val="window" lastClr="FFFFFF"/>
            </a:solidFill>
            <a:ln w="28575" cap="flat" cmpd="sng" algn="ctr">
              <a:solidFill>
                <a:schemeClr val="accent2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514196">
                <a:defRPr/>
              </a:pPr>
              <a:endParaRPr lang="en-US" sz="1012" kern="0" dirty="0">
                <a:solidFill>
                  <a:prstClr val="white"/>
                </a:solidFill>
                <a:latin typeface="Tahoma" panose="020B0604030504040204" pitchFamily="34" charset="0"/>
              </a:endParaRPr>
            </a:p>
          </p:txBody>
        </p:sp>
        <p:sp>
          <p:nvSpPr>
            <p:cNvPr id="110" name="Freeform 79">
              <a:extLst>
                <a:ext uri="{FF2B5EF4-FFF2-40B4-BE49-F238E27FC236}">
                  <a16:creationId xmlns:a16="http://schemas.microsoft.com/office/drawing/2014/main" id="{44036569-5BF2-E145-BFFB-0FEA1BCEDF0D}"/>
                </a:ext>
              </a:extLst>
            </p:cNvPr>
            <p:cNvSpPr/>
            <p:nvPr/>
          </p:nvSpPr>
          <p:spPr>
            <a:xfrm flipH="1">
              <a:off x="4144733" y="1685445"/>
              <a:ext cx="534063" cy="683116"/>
            </a:xfrm>
            <a:custGeom>
              <a:avLst/>
              <a:gdLst>
                <a:gd name="connsiteX0" fmla="*/ 326152 w 658111"/>
                <a:gd name="connsiteY0" fmla="*/ 0 h 841786"/>
                <a:gd name="connsiteX1" fmla="*/ 325787 w 658111"/>
                <a:gd name="connsiteY1" fmla="*/ 20 h 841786"/>
                <a:gd name="connsiteX2" fmla="*/ 325422 w 658111"/>
                <a:gd name="connsiteY2" fmla="*/ 0 h 841786"/>
                <a:gd name="connsiteX3" fmla="*/ 325422 w 658111"/>
                <a:gd name="connsiteY3" fmla="*/ 40 h 841786"/>
                <a:gd name="connsiteX4" fmla="*/ 269838 w 658111"/>
                <a:gd name="connsiteY4" fmla="*/ 15685 h 841786"/>
                <a:gd name="connsiteX5" fmla="*/ 228089 w 658111"/>
                <a:gd name="connsiteY5" fmla="*/ 60892 h 841786"/>
                <a:gd name="connsiteX6" fmla="*/ 223234 w 658111"/>
                <a:gd name="connsiteY6" fmla="*/ 133778 h 841786"/>
                <a:gd name="connsiteX7" fmla="*/ 223049 w 658111"/>
                <a:gd name="connsiteY7" fmla="*/ 146903 h 841786"/>
                <a:gd name="connsiteX8" fmla="*/ 209271 w 658111"/>
                <a:gd name="connsiteY8" fmla="*/ 139501 h 841786"/>
                <a:gd name="connsiteX9" fmla="*/ 202845 w 658111"/>
                <a:gd name="connsiteY9" fmla="*/ 181754 h 841786"/>
                <a:gd name="connsiteX10" fmla="*/ 215466 w 658111"/>
                <a:gd name="connsiteY10" fmla="*/ 215890 h 841786"/>
                <a:gd name="connsiteX11" fmla="*/ 232354 w 658111"/>
                <a:gd name="connsiteY11" fmla="*/ 226764 h 841786"/>
                <a:gd name="connsiteX12" fmla="*/ 240711 w 658111"/>
                <a:gd name="connsiteY12" fmla="*/ 262021 h 841786"/>
                <a:gd name="connsiteX13" fmla="*/ 246536 w 658111"/>
                <a:gd name="connsiteY13" fmla="*/ 274937 h 841786"/>
                <a:gd name="connsiteX14" fmla="*/ 244785 w 658111"/>
                <a:gd name="connsiteY14" fmla="*/ 331295 h 841786"/>
                <a:gd name="connsiteX15" fmla="*/ 180895 w 658111"/>
                <a:gd name="connsiteY15" fmla="*/ 369230 h 841786"/>
                <a:gd name="connsiteX16" fmla="*/ 117531 w 658111"/>
                <a:gd name="connsiteY16" fmla="*/ 397711 h 841786"/>
                <a:gd name="connsiteX17" fmla="*/ 73712 w 658111"/>
                <a:gd name="connsiteY17" fmla="*/ 415173 h 841786"/>
                <a:gd name="connsiteX18" fmla="*/ 29415 w 658111"/>
                <a:gd name="connsiteY18" fmla="*/ 444630 h 841786"/>
                <a:gd name="connsiteX19" fmla="*/ 160 w 658111"/>
                <a:gd name="connsiteY19" fmla="*/ 521781 h 841786"/>
                <a:gd name="connsiteX20" fmla="*/ 17997 w 658111"/>
                <a:gd name="connsiteY20" fmla="*/ 633240 h 841786"/>
                <a:gd name="connsiteX21" fmla="*/ 23077 w 658111"/>
                <a:gd name="connsiteY21" fmla="*/ 726479 h 841786"/>
                <a:gd name="connsiteX22" fmla="*/ 69950 w 658111"/>
                <a:gd name="connsiteY22" fmla="*/ 765153 h 841786"/>
                <a:gd name="connsiteX23" fmla="*/ 123679 w 658111"/>
                <a:gd name="connsiteY23" fmla="*/ 794316 h 841786"/>
                <a:gd name="connsiteX24" fmla="*/ 126635 w 658111"/>
                <a:gd name="connsiteY24" fmla="*/ 761743 h 841786"/>
                <a:gd name="connsiteX25" fmla="*/ 128401 w 658111"/>
                <a:gd name="connsiteY25" fmla="*/ 716418 h 841786"/>
                <a:gd name="connsiteX26" fmla="*/ 119554 w 658111"/>
                <a:gd name="connsiteY26" fmla="*/ 591645 h 841786"/>
                <a:gd name="connsiteX27" fmla="*/ 152362 w 658111"/>
                <a:gd name="connsiteY27" fmla="*/ 789699 h 841786"/>
                <a:gd name="connsiteX28" fmla="*/ 154065 w 658111"/>
                <a:gd name="connsiteY28" fmla="*/ 808975 h 841786"/>
                <a:gd name="connsiteX29" fmla="*/ 230399 w 658111"/>
                <a:gd name="connsiteY29" fmla="*/ 832670 h 841786"/>
                <a:gd name="connsiteX30" fmla="*/ 320830 w 658111"/>
                <a:gd name="connsiteY30" fmla="*/ 841786 h 841786"/>
                <a:gd name="connsiteX31" fmla="*/ 495489 w 658111"/>
                <a:gd name="connsiteY31" fmla="*/ 806524 h 841786"/>
                <a:gd name="connsiteX32" fmla="*/ 499650 w 658111"/>
                <a:gd name="connsiteY32" fmla="*/ 804266 h 841786"/>
                <a:gd name="connsiteX33" fmla="*/ 499455 w 658111"/>
                <a:gd name="connsiteY33" fmla="*/ 799006 h 841786"/>
                <a:gd name="connsiteX34" fmla="*/ 506985 w 658111"/>
                <a:gd name="connsiteY34" fmla="*/ 751002 h 841786"/>
                <a:gd name="connsiteX35" fmla="*/ 534872 w 658111"/>
                <a:gd name="connsiteY35" fmla="*/ 588730 h 841786"/>
                <a:gd name="connsiteX36" fmla="*/ 528248 w 658111"/>
                <a:gd name="connsiteY36" fmla="*/ 709633 h 841786"/>
                <a:gd name="connsiteX37" fmla="*/ 530078 w 658111"/>
                <a:gd name="connsiteY37" fmla="*/ 783614 h 841786"/>
                <a:gd name="connsiteX38" fmla="*/ 530131 w 658111"/>
                <a:gd name="connsiteY38" fmla="*/ 787721 h 841786"/>
                <a:gd name="connsiteX39" fmla="*/ 571710 w 658111"/>
                <a:gd name="connsiteY39" fmla="*/ 765153 h 841786"/>
                <a:gd name="connsiteX40" fmla="*/ 630097 w 658111"/>
                <a:gd name="connsiteY40" fmla="*/ 716979 h 841786"/>
                <a:gd name="connsiteX41" fmla="*/ 633312 w 658111"/>
                <a:gd name="connsiteY41" fmla="*/ 686184 h 841786"/>
                <a:gd name="connsiteX42" fmla="*/ 636754 w 658111"/>
                <a:gd name="connsiteY42" fmla="*/ 654357 h 841786"/>
                <a:gd name="connsiteX43" fmla="*/ 645945 w 658111"/>
                <a:gd name="connsiteY43" fmla="*/ 586777 h 841786"/>
                <a:gd name="connsiteX44" fmla="*/ 658099 w 658111"/>
                <a:gd name="connsiteY44" fmla="*/ 510417 h 841786"/>
                <a:gd name="connsiteX45" fmla="*/ 631518 w 658111"/>
                <a:gd name="connsiteY45" fmla="*/ 447304 h 841786"/>
                <a:gd name="connsiteX46" fmla="*/ 580871 w 658111"/>
                <a:gd name="connsiteY46" fmla="*/ 414171 h 841786"/>
                <a:gd name="connsiteX47" fmla="*/ 530032 w 658111"/>
                <a:gd name="connsiteY47" fmla="*/ 396039 h 841786"/>
                <a:gd name="connsiteX48" fmla="*/ 478367 w 658111"/>
                <a:gd name="connsiteY48" fmla="*/ 368561 h 841786"/>
                <a:gd name="connsiteX49" fmla="*/ 418153 w 658111"/>
                <a:gd name="connsiteY49" fmla="*/ 336643 h 841786"/>
                <a:gd name="connsiteX50" fmla="*/ 405038 w 658111"/>
                <a:gd name="connsiteY50" fmla="*/ 274937 h 841786"/>
                <a:gd name="connsiteX51" fmla="*/ 410863 w 658111"/>
                <a:gd name="connsiteY51" fmla="*/ 262021 h 841786"/>
                <a:gd name="connsiteX52" fmla="*/ 419220 w 658111"/>
                <a:gd name="connsiteY52" fmla="*/ 226764 h 841786"/>
                <a:gd name="connsiteX53" fmla="*/ 436107 w 658111"/>
                <a:gd name="connsiteY53" fmla="*/ 215890 h 841786"/>
                <a:gd name="connsiteX54" fmla="*/ 448729 w 658111"/>
                <a:gd name="connsiteY54" fmla="*/ 181754 h 841786"/>
                <a:gd name="connsiteX55" fmla="*/ 442303 w 658111"/>
                <a:gd name="connsiteY55" fmla="*/ 139501 h 841786"/>
                <a:gd name="connsiteX56" fmla="*/ 428525 w 658111"/>
                <a:gd name="connsiteY56" fmla="*/ 146903 h 841786"/>
                <a:gd name="connsiteX57" fmla="*/ 428340 w 658111"/>
                <a:gd name="connsiteY57" fmla="*/ 133778 h 841786"/>
                <a:gd name="connsiteX58" fmla="*/ 423486 w 658111"/>
                <a:gd name="connsiteY58" fmla="*/ 60892 h 841786"/>
                <a:gd name="connsiteX59" fmla="*/ 381736 w 658111"/>
                <a:gd name="connsiteY59" fmla="*/ 15685 h 841786"/>
                <a:gd name="connsiteX60" fmla="*/ 326152 w 658111"/>
                <a:gd name="connsiteY60" fmla="*/ 40 h 84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58111" h="841786">
                  <a:moveTo>
                    <a:pt x="326152" y="0"/>
                  </a:moveTo>
                  <a:lnTo>
                    <a:pt x="325787" y="20"/>
                  </a:lnTo>
                  <a:lnTo>
                    <a:pt x="325422" y="0"/>
                  </a:lnTo>
                  <a:lnTo>
                    <a:pt x="325422" y="40"/>
                  </a:lnTo>
                  <a:cubicBezTo>
                    <a:pt x="304755" y="-322"/>
                    <a:pt x="285992" y="5654"/>
                    <a:pt x="269838" y="15685"/>
                  </a:cubicBezTo>
                  <a:cubicBezTo>
                    <a:pt x="253494" y="25833"/>
                    <a:pt x="235856" y="41210"/>
                    <a:pt x="228089" y="60892"/>
                  </a:cubicBezTo>
                  <a:cubicBezTo>
                    <a:pt x="220321" y="80574"/>
                    <a:pt x="224074" y="119443"/>
                    <a:pt x="223234" y="133778"/>
                  </a:cubicBezTo>
                  <a:cubicBezTo>
                    <a:pt x="222394" y="148113"/>
                    <a:pt x="225376" y="145949"/>
                    <a:pt x="223049" y="146903"/>
                  </a:cubicBezTo>
                  <a:cubicBezTo>
                    <a:pt x="220721" y="147857"/>
                    <a:pt x="217285" y="132956"/>
                    <a:pt x="209271" y="139501"/>
                  </a:cubicBezTo>
                  <a:cubicBezTo>
                    <a:pt x="201257" y="146045"/>
                    <a:pt x="201812" y="169022"/>
                    <a:pt x="202845" y="181754"/>
                  </a:cubicBezTo>
                  <a:cubicBezTo>
                    <a:pt x="203877" y="194486"/>
                    <a:pt x="210548" y="208389"/>
                    <a:pt x="215466" y="215890"/>
                  </a:cubicBezTo>
                  <a:cubicBezTo>
                    <a:pt x="220384" y="223392"/>
                    <a:pt x="228147" y="219076"/>
                    <a:pt x="232354" y="226764"/>
                  </a:cubicBezTo>
                  <a:cubicBezTo>
                    <a:pt x="236561" y="234453"/>
                    <a:pt x="238347" y="253992"/>
                    <a:pt x="240711" y="262021"/>
                  </a:cubicBezTo>
                  <a:cubicBezTo>
                    <a:pt x="243074" y="270049"/>
                    <a:pt x="245857" y="263391"/>
                    <a:pt x="246536" y="274937"/>
                  </a:cubicBezTo>
                  <a:cubicBezTo>
                    <a:pt x="247215" y="286483"/>
                    <a:pt x="255725" y="315580"/>
                    <a:pt x="244785" y="331295"/>
                  </a:cubicBezTo>
                  <a:cubicBezTo>
                    <a:pt x="233845" y="347011"/>
                    <a:pt x="202105" y="358160"/>
                    <a:pt x="180895" y="369230"/>
                  </a:cubicBezTo>
                  <a:cubicBezTo>
                    <a:pt x="159686" y="380299"/>
                    <a:pt x="135395" y="390053"/>
                    <a:pt x="117531" y="397711"/>
                  </a:cubicBezTo>
                  <a:cubicBezTo>
                    <a:pt x="99667" y="405368"/>
                    <a:pt x="88397" y="407353"/>
                    <a:pt x="73712" y="415173"/>
                  </a:cubicBezTo>
                  <a:cubicBezTo>
                    <a:pt x="59026" y="422993"/>
                    <a:pt x="41673" y="426862"/>
                    <a:pt x="29415" y="444630"/>
                  </a:cubicBezTo>
                  <a:cubicBezTo>
                    <a:pt x="17156" y="462398"/>
                    <a:pt x="2063" y="490347"/>
                    <a:pt x="160" y="521781"/>
                  </a:cubicBezTo>
                  <a:cubicBezTo>
                    <a:pt x="-1743" y="553216"/>
                    <a:pt x="13882" y="593707"/>
                    <a:pt x="17997" y="633240"/>
                  </a:cubicBezTo>
                  <a:lnTo>
                    <a:pt x="23077" y="726479"/>
                  </a:lnTo>
                  <a:lnTo>
                    <a:pt x="69950" y="765153"/>
                  </a:lnTo>
                  <a:lnTo>
                    <a:pt x="123679" y="794316"/>
                  </a:lnTo>
                  <a:lnTo>
                    <a:pt x="126635" y="761743"/>
                  </a:lnTo>
                  <a:cubicBezTo>
                    <a:pt x="127817" y="748272"/>
                    <a:pt x="128687" y="733938"/>
                    <a:pt x="128401" y="716418"/>
                  </a:cubicBezTo>
                  <a:cubicBezTo>
                    <a:pt x="127828" y="681377"/>
                    <a:pt x="115641" y="582652"/>
                    <a:pt x="119554" y="591645"/>
                  </a:cubicBezTo>
                  <a:cubicBezTo>
                    <a:pt x="122978" y="599514"/>
                    <a:pt x="144946" y="722649"/>
                    <a:pt x="152362" y="789699"/>
                  </a:cubicBezTo>
                  <a:lnTo>
                    <a:pt x="154065" y="808975"/>
                  </a:lnTo>
                  <a:lnTo>
                    <a:pt x="230399" y="832670"/>
                  </a:lnTo>
                  <a:cubicBezTo>
                    <a:pt x="259609" y="838647"/>
                    <a:pt x="289853" y="841786"/>
                    <a:pt x="320830" y="841786"/>
                  </a:cubicBezTo>
                  <a:cubicBezTo>
                    <a:pt x="382784" y="841786"/>
                    <a:pt x="441806" y="829230"/>
                    <a:pt x="495489" y="806524"/>
                  </a:cubicBezTo>
                  <a:lnTo>
                    <a:pt x="499650" y="804266"/>
                  </a:lnTo>
                  <a:lnTo>
                    <a:pt x="499455" y="799006"/>
                  </a:lnTo>
                  <a:cubicBezTo>
                    <a:pt x="499769" y="786345"/>
                    <a:pt x="502630" y="779224"/>
                    <a:pt x="506985" y="751002"/>
                  </a:cubicBezTo>
                  <a:cubicBezTo>
                    <a:pt x="512792" y="713374"/>
                    <a:pt x="531328" y="595624"/>
                    <a:pt x="534872" y="588730"/>
                  </a:cubicBezTo>
                  <a:cubicBezTo>
                    <a:pt x="538416" y="581835"/>
                    <a:pt x="529047" y="677153"/>
                    <a:pt x="528248" y="709633"/>
                  </a:cubicBezTo>
                  <a:cubicBezTo>
                    <a:pt x="527449" y="742114"/>
                    <a:pt x="529280" y="758488"/>
                    <a:pt x="530078" y="783614"/>
                  </a:cubicBezTo>
                  <a:lnTo>
                    <a:pt x="530131" y="787721"/>
                  </a:lnTo>
                  <a:lnTo>
                    <a:pt x="571710" y="765153"/>
                  </a:lnTo>
                  <a:lnTo>
                    <a:pt x="630097" y="716979"/>
                  </a:lnTo>
                  <a:lnTo>
                    <a:pt x="633312" y="686184"/>
                  </a:lnTo>
                  <a:cubicBezTo>
                    <a:pt x="634622" y="674019"/>
                    <a:pt x="635831" y="663010"/>
                    <a:pt x="636754" y="654357"/>
                  </a:cubicBezTo>
                  <a:cubicBezTo>
                    <a:pt x="640442" y="619746"/>
                    <a:pt x="642387" y="610767"/>
                    <a:pt x="645945" y="586777"/>
                  </a:cubicBezTo>
                  <a:cubicBezTo>
                    <a:pt x="649502" y="562787"/>
                    <a:pt x="658498" y="535668"/>
                    <a:pt x="658099" y="510417"/>
                  </a:cubicBezTo>
                  <a:cubicBezTo>
                    <a:pt x="657701" y="485166"/>
                    <a:pt x="644390" y="463345"/>
                    <a:pt x="631518" y="447304"/>
                  </a:cubicBezTo>
                  <a:cubicBezTo>
                    <a:pt x="618646" y="431263"/>
                    <a:pt x="597785" y="422715"/>
                    <a:pt x="580871" y="414171"/>
                  </a:cubicBezTo>
                  <a:cubicBezTo>
                    <a:pt x="563956" y="405626"/>
                    <a:pt x="547116" y="403641"/>
                    <a:pt x="530032" y="396039"/>
                  </a:cubicBezTo>
                  <a:cubicBezTo>
                    <a:pt x="512948" y="388438"/>
                    <a:pt x="497013" y="378460"/>
                    <a:pt x="478367" y="368561"/>
                  </a:cubicBezTo>
                  <a:cubicBezTo>
                    <a:pt x="459720" y="358662"/>
                    <a:pt x="430375" y="352247"/>
                    <a:pt x="418153" y="336643"/>
                  </a:cubicBezTo>
                  <a:cubicBezTo>
                    <a:pt x="405932" y="321040"/>
                    <a:pt x="406253" y="287374"/>
                    <a:pt x="405038" y="274937"/>
                  </a:cubicBezTo>
                  <a:cubicBezTo>
                    <a:pt x="403823" y="262500"/>
                    <a:pt x="408500" y="270049"/>
                    <a:pt x="410863" y="262021"/>
                  </a:cubicBezTo>
                  <a:cubicBezTo>
                    <a:pt x="413227" y="253992"/>
                    <a:pt x="415013" y="234453"/>
                    <a:pt x="419220" y="226764"/>
                  </a:cubicBezTo>
                  <a:cubicBezTo>
                    <a:pt x="423428" y="219076"/>
                    <a:pt x="431189" y="223392"/>
                    <a:pt x="436107" y="215890"/>
                  </a:cubicBezTo>
                  <a:cubicBezTo>
                    <a:pt x="441025" y="208389"/>
                    <a:pt x="447697" y="194486"/>
                    <a:pt x="448729" y="181754"/>
                  </a:cubicBezTo>
                  <a:cubicBezTo>
                    <a:pt x="449762" y="169022"/>
                    <a:pt x="450317" y="146045"/>
                    <a:pt x="442303" y="139501"/>
                  </a:cubicBezTo>
                  <a:cubicBezTo>
                    <a:pt x="434288" y="132956"/>
                    <a:pt x="430853" y="147857"/>
                    <a:pt x="428525" y="146903"/>
                  </a:cubicBezTo>
                  <a:cubicBezTo>
                    <a:pt x="427450" y="146000"/>
                    <a:pt x="428970" y="144530"/>
                    <a:pt x="428340" y="133778"/>
                  </a:cubicBezTo>
                  <a:cubicBezTo>
                    <a:pt x="427500" y="119443"/>
                    <a:pt x="431253" y="80574"/>
                    <a:pt x="423486" y="60892"/>
                  </a:cubicBezTo>
                  <a:cubicBezTo>
                    <a:pt x="415718" y="41210"/>
                    <a:pt x="398080" y="25833"/>
                    <a:pt x="381736" y="15685"/>
                  </a:cubicBezTo>
                  <a:cubicBezTo>
                    <a:pt x="365581" y="5654"/>
                    <a:pt x="346819" y="-322"/>
                    <a:pt x="326152" y="40"/>
                  </a:cubicBezTo>
                  <a:close/>
                </a:path>
              </a:pathLst>
            </a:custGeom>
            <a:solidFill>
              <a:srgbClr val="A545BA"/>
            </a:solidFill>
            <a:ln w="12700">
              <a:noFill/>
              <a:round/>
              <a:headEnd/>
              <a:tailEnd/>
            </a:ln>
            <a:effectLst>
              <a:softEdge rad="0"/>
            </a:effectLst>
          </p:spPr>
          <p:txBody>
            <a:bodyPr/>
            <a:lstStyle/>
            <a:p>
              <a:pPr defTabSz="514196">
                <a:defRPr/>
              </a:pPr>
              <a:endParaRPr lang="en-US" sz="1012" kern="0" dirty="0">
                <a:solidFill>
                  <a:srgbClr val="000000"/>
                </a:solidFill>
                <a:latin typeface="Tahoma" panose="020B0604030504040204" pitchFamily="34" charset="0"/>
              </a:endParaRPr>
            </a:p>
          </p:txBody>
        </p:sp>
      </p:grpSp>
      <p:sp>
        <p:nvSpPr>
          <p:cNvPr id="111" name="TextBox 23">
            <a:extLst>
              <a:ext uri="{FF2B5EF4-FFF2-40B4-BE49-F238E27FC236}">
                <a16:creationId xmlns:a16="http://schemas.microsoft.com/office/drawing/2014/main" id="{822F4B1C-4EAB-9340-864C-D27C26B56A29}"/>
              </a:ext>
            </a:extLst>
          </p:cNvPr>
          <p:cNvSpPr txBox="1"/>
          <p:nvPr/>
        </p:nvSpPr>
        <p:spPr bwMode="auto">
          <a:xfrm>
            <a:off x="2943016" y="1581092"/>
            <a:ext cx="2695647" cy="1589647"/>
          </a:xfrm>
          <a:prstGeom prst="rect">
            <a:avLst/>
          </a:prstGeom>
          <a:noFill/>
          <a:ln w="38100">
            <a:noFill/>
          </a:ln>
        </p:spPr>
        <p:txBody>
          <a:bodyPr wrap="square" lIns="68580" tIns="68580" rIns="68580" rtlCol="0">
            <a:noAutofit/>
          </a:bodyPr>
          <a:lstStyle/>
          <a:p>
            <a:pPr indent="-82153" defTabSz="514350">
              <a:lnSpc>
                <a:spcPct val="90000"/>
              </a:lnSpc>
              <a:buClr>
                <a:schemeClr val="tx2"/>
              </a:buClr>
            </a:pPr>
            <a:r>
              <a:rPr lang="en-US" sz="1300" b="1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Homeostasis</a:t>
            </a: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 </a:t>
            </a:r>
            <a:b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</a:b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(Neuroendocrine pathways)</a:t>
            </a:r>
          </a:p>
          <a:p>
            <a:pPr marL="157163" lvl="1" indent="-157163" defTabSz="514350">
              <a:lnSpc>
                <a:spcPct val="90000"/>
              </a:lnSpc>
              <a:buClr>
                <a:schemeClr val="accent2"/>
              </a:buClr>
              <a:buFont typeface="Arial"/>
              <a:buChar char="•"/>
            </a:pP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Hypothalamus</a:t>
            </a:r>
          </a:p>
          <a:p>
            <a:pPr marL="157163" lvl="1" indent="-157163" defTabSz="514350">
              <a:lnSpc>
                <a:spcPct val="90000"/>
              </a:lnSpc>
              <a:spcAft>
                <a:spcPts val="300"/>
              </a:spcAft>
              <a:buClr>
                <a:schemeClr val="accent2"/>
              </a:buClr>
              <a:buFont typeface="Arial"/>
              <a:buChar char="•"/>
            </a:pP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Stomach, Gut, </a:t>
            </a:r>
            <a:b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</a:b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Adipose Tissue</a:t>
            </a:r>
          </a:p>
          <a:p>
            <a:pPr indent="-82153" defTabSz="514350">
              <a:lnSpc>
                <a:spcPct val="90000"/>
              </a:lnSpc>
              <a:buClr>
                <a:schemeClr val="tx2"/>
              </a:buClr>
            </a:pPr>
            <a:r>
              <a:rPr lang="en-US" sz="1300" b="1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Reward </a:t>
            </a:r>
            <a:b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</a:b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(CNS Pathways)</a:t>
            </a:r>
          </a:p>
          <a:p>
            <a:pPr marL="157163" lvl="1" indent="-157163" defTabSz="514350">
              <a:lnSpc>
                <a:spcPct val="90000"/>
              </a:lnSpc>
              <a:buClr>
                <a:schemeClr val="accent2"/>
              </a:buClr>
              <a:buFont typeface="Arial"/>
              <a:buChar char="•"/>
            </a:pP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Mesolimbic Region</a:t>
            </a:r>
          </a:p>
        </p:txBody>
      </p:sp>
      <p:sp>
        <p:nvSpPr>
          <p:cNvPr id="112" name="TextBox 23">
            <a:extLst>
              <a:ext uri="{FF2B5EF4-FFF2-40B4-BE49-F238E27FC236}">
                <a16:creationId xmlns:a16="http://schemas.microsoft.com/office/drawing/2014/main" id="{39B7CAFB-C6A1-F44D-8076-DF63EBDE4D4F}"/>
              </a:ext>
            </a:extLst>
          </p:cNvPr>
          <p:cNvSpPr txBox="1"/>
          <p:nvPr/>
        </p:nvSpPr>
        <p:spPr bwMode="auto">
          <a:xfrm>
            <a:off x="2943016" y="3406079"/>
            <a:ext cx="2934387" cy="1994332"/>
          </a:xfrm>
          <a:prstGeom prst="rect">
            <a:avLst/>
          </a:prstGeom>
          <a:noFill/>
          <a:ln w="38100">
            <a:noFill/>
          </a:ln>
        </p:spPr>
        <p:txBody>
          <a:bodyPr wrap="square" lIns="68580" tIns="68580" rIns="68580" rtlCol="0">
            <a:noAutofit/>
          </a:bodyPr>
          <a:lstStyle/>
          <a:p>
            <a:pPr indent="-82153" defTabSz="514350">
              <a:lnSpc>
                <a:spcPct val="90000"/>
              </a:lnSpc>
              <a:spcAft>
                <a:spcPts val="300"/>
              </a:spcAft>
              <a:buClr>
                <a:schemeClr val="tx2"/>
              </a:buClr>
            </a:pP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High heritability of </a:t>
            </a:r>
            <a:b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</a:b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body weight, especially </a:t>
            </a:r>
            <a:b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</a:b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at BMI extremes</a:t>
            </a:r>
          </a:p>
          <a:p>
            <a:pPr indent="-82153" defTabSz="514350">
              <a:lnSpc>
                <a:spcPct val="90000"/>
              </a:lnSpc>
              <a:buClr>
                <a:schemeClr val="tx2"/>
              </a:buClr>
            </a:pP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Genes in hypothalamus </a:t>
            </a:r>
            <a:b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</a:br>
            <a:r>
              <a:rPr lang="en-US" sz="1300" dirty="0" err="1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leptin-melanocortin</a:t>
            </a: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 pathway</a:t>
            </a:r>
          </a:p>
          <a:p>
            <a:pPr marL="176213" indent="-176213" defTabSz="514350">
              <a:lnSpc>
                <a:spcPct val="90000"/>
              </a:lnSpc>
              <a:spcAft>
                <a:spcPts val="300"/>
              </a:spcAft>
              <a:buClr>
                <a:schemeClr val="accent3"/>
              </a:buClr>
              <a:buFont typeface="Arial"/>
              <a:buChar char="•"/>
            </a:pPr>
            <a:r>
              <a:rPr lang="en-US" sz="1300" i="1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LEP, LEPR, POMC, ADCY3, </a:t>
            </a:r>
            <a:br>
              <a:rPr lang="en-US" sz="1300" i="1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</a:br>
            <a:r>
              <a:rPr lang="en-US" sz="1300" i="1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PCSK1, MC4R</a:t>
            </a: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, and </a:t>
            </a:r>
            <a:r>
              <a:rPr lang="en-US" sz="1300" i="1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BDNF</a:t>
            </a:r>
          </a:p>
          <a:p>
            <a:pPr indent="-82153" defTabSz="514350">
              <a:lnSpc>
                <a:spcPct val="90000"/>
              </a:lnSpc>
              <a:buClr>
                <a:schemeClr val="tx2"/>
              </a:buClr>
            </a:pP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Single genetic mutations leading to obesity </a:t>
            </a:r>
            <a:b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</a:b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are rare, but variations in many genes may predispose to obesity</a:t>
            </a:r>
          </a:p>
        </p:txBody>
      </p:sp>
      <p:cxnSp>
        <p:nvCxnSpPr>
          <p:cNvPr id="113" name="Connecteur droit 159">
            <a:extLst>
              <a:ext uri="{FF2B5EF4-FFF2-40B4-BE49-F238E27FC236}">
                <a16:creationId xmlns:a16="http://schemas.microsoft.com/office/drawing/2014/main" id="{30A0B07F-462C-B643-93B5-9355785D4B67}"/>
              </a:ext>
            </a:extLst>
          </p:cNvPr>
          <p:cNvCxnSpPr/>
          <p:nvPr/>
        </p:nvCxnSpPr>
        <p:spPr>
          <a:xfrm>
            <a:off x="9336623" y="1647868"/>
            <a:ext cx="0" cy="1522871"/>
          </a:xfrm>
          <a:prstGeom prst="line">
            <a:avLst/>
          </a:prstGeom>
          <a:ln w="28575" cmpd="sng"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4" name="TextBox 23">
            <a:extLst>
              <a:ext uri="{FF2B5EF4-FFF2-40B4-BE49-F238E27FC236}">
                <a16:creationId xmlns:a16="http://schemas.microsoft.com/office/drawing/2014/main" id="{CDC69AC8-E8FE-194F-955D-EA6F824A8782}"/>
              </a:ext>
            </a:extLst>
          </p:cNvPr>
          <p:cNvSpPr txBox="1"/>
          <p:nvPr/>
        </p:nvSpPr>
        <p:spPr bwMode="auto">
          <a:xfrm>
            <a:off x="7975883" y="1581092"/>
            <a:ext cx="1275071" cy="1589647"/>
          </a:xfrm>
          <a:prstGeom prst="rect">
            <a:avLst/>
          </a:prstGeom>
          <a:noFill/>
          <a:ln w="38100">
            <a:noFill/>
          </a:ln>
        </p:spPr>
        <p:txBody>
          <a:bodyPr wrap="square" lIns="68580" tIns="68580" rIns="68580" rtlCol="0" anchor="ctr" anchorCtr="0">
            <a:noAutofit/>
          </a:bodyPr>
          <a:lstStyle/>
          <a:p>
            <a:pPr indent="-82153" algn="r" defTabSz="514350">
              <a:lnSpc>
                <a:spcPct val="90000"/>
              </a:lnSpc>
              <a:buClr>
                <a:schemeClr val="tx2"/>
              </a:buClr>
            </a:pP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Diet</a:t>
            </a:r>
          </a:p>
          <a:p>
            <a:pPr indent="-82153" algn="r" defTabSz="514350">
              <a:lnSpc>
                <a:spcPct val="90000"/>
              </a:lnSpc>
              <a:buClr>
                <a:schemeClr val="tx2"/>
              </a:buClr>
            </a:pP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Nutrition Literacy</a:t>
            </a:r>
          </a:p>
          <a:p>
            <a:pPr indent="-82153" algn="r" defTabSz="514350">
              <a:lnSpc>
                <a:spcPct val="90000"/>
              </a:lnSpc>
              <a:buClr>
                <a:schemeClr val="tx2"/>
              </a:buClr>
            </a:pP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Food skills</a:t>
            </a:r>
          </a:p>
          <a:p>
            <a:pPr indent="-82153" algn="r" defTabSz="514350">
              <a:lnSpc>
                <a:spcPct val="90000"/>
              </a:lnSpc>
              <a:buClr>
                <a:schemeClr val="tx2"/>
              </a:buClr>
            </a:pP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Inactivity/Inactivity</a:t>
            </a:r>
          </a:p>
          <a:p>
            <a:pPr indent="-82153" algn="r" defTabSz="514350">
              <a:lnSpc>
                <a:spcPct val="90000"/>
              </a:lnSpc>
              <a:buClr>
                <a:schemeClr val="tx2"/>
              </a:buClr>
            </a:pP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Emotional factors</a:t>
            </a:r>
          </a:p>
          <a:p>
            <a:pPr indent="-82153" algn="r" defTabSz="514350">
              <a:lnSpc>
                <a:spcPct val="90000"/>
              </a:lnSpc>
              <a:buClr>
                <a:schemeClr val="tx2"/>
              </a:buClr>
            </a:pP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Lack of sleep</a:t>
            </a:r>
          </a:p>
          <a:p>
            <a:pPr indent="-82153" algn="r" defTabSz="514350">
              <a:lnSpc>
                <a:spcPct val="90000"/>
              </a:lnSpc>
              <a:buClr>
                <a:schemeClr val="tx2"/>
              </a:buClr>
            </a:pP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Smoking cessation</a:t>
            </a:r>
          </a:p>
        </p:txBody>
      </p:sp>
      <p:cxnSp>
        <p:nvCxnSpPr>
          <p:cNvPr id="115" name="Connecteur droit 162">
            <a:extLst>
              <a:ext uri="{FF2B5EF4-FFF2-40B4-BE49-F238E27FC236}">
                <a16:creationId xmlns:a16="http://schemas.microsoft.com/office/drawing/2014/main" id="{DA1D4211-7038-AC42-8D74-507F69AB6D49}"/>
              </a:ext>
            </a:extLst>
          </p:cNvPr>
          <p:cNvCxnSpPr/>
          <p:nvPr/>
        </p:nvCxnSpPr>
        <p:spPr>
          <a:xfrm>
            <a:off x="9336623" y="3472854"/>
            <a:ext cx="0" cy="1871216"/>
          </a:xfrm>
          <a:prstGeom prst="line">
            <a:avLst/>
          </a:prstGeom>
          <a:ln w="28575" cmpd="sng"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6" name="TextBox 23">
            <a:extLst>
              <a:ext uri="{FF2B5EF4-FFF2-40B4-BE49-F238E27FC236}">
                <a16:creationId xmlns:a16="http://schemas.microsoft.com/office/drawing/2014/main" id="{D8B655FE-C6AD-4E4F-99F5-2CFCEEB7C339}"/>
              </a:ext>
            </a:extLst>
          </p:cNvPr>
          <p:cNvSpPr txBox="1"/>
          <p:nvPr/>
        </p:nvSpPr>
        <p:spPr bwMode="auto">
          <a:xfrm>
            <a:off x="6540953" y="3405575"/>
            <a:ext cx="2710001" cy="1836852"/>
          </a:xfrm>
          <a:prstGeom prst="rect">
            <a:avLst/>
          </a:prstGeom>
          <a:noFill/>
          <a:ln w="38100">
            <a:noFill/>
          </a:ln>
        </p:spPr>
        <p:txBody>
          <a:bodyPr wrap="square" lIns="68580" tIns="68580" rIns="68580" rtlCol="0">
            <a:noAutofit/>
          </a:bodyPr>
          <a:lstStyle/>
          <a:p>
            <a:pPr indent="-82153" algn="r" defTabSz="514350">
              <a:lnSpc>
                <a:spcPct val="90000"/>
              </a:lnSpc>
              <a:buClr>
                <a:schemeClr val="tx2"/>
              </a:buClr>
            </a:pPr>
            <a:r>
              <a:rPr lang="en-US" sz="1300" b="1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Socio-cultural factors</a:t>
            </a:r>
          </a:p>
          <a:p>
            <a:pPr algn="r" defTabSz="514350">
              <a:lnSpc>
                <a:spcPct val="90000"/>
              </a:lnSpc>
              <a:spcAft>
                <a:spcPts val="600"/>
              </a:spcAft>
              <a:buClr>
                <a:schemeClr val="accent1"/>
              </a:buClr>
            </a:pP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Traditions, belief </a:t>
            </a:r>
            <a:b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</a:b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systems, peer pressure</a:t>
            </a:r>
          </a:p>
          <a:p>
            <a:pPr indent="-82153" algn="r" defTabSz="514350">
              <a:lnSpc>
                <a:spcPct val="90000"/>
              </a:lnSpc>
              <a:buClr>
                <a:schemeClr val="tx2"/>
              </a:buClr>
            </a:pPr>
            <a:r>
              <a:rPr lang="en-US" sz="1300" b="1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Socio-economic factors</a:t>
            </a:r>
          </a:p>
          <a:p>
            <a:pPr algn="r" defTabSz="514350">
              <a:lnSpc>
                <a:spcPct val="90000"/>
              </a:lnSpc>
              <a:buClr>
                <a:schemeClr val="accent1"/>
              </a:buClr>
            </a:pP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Education level</a:t>
            </a:r>
          </a:p>
          <a:p>
            <a:pPr algn="r" defTabSz="514350">
              <a:lnSpc>
                <a:spcPct val="90000"/>
              </a:lnSpc>
              <a:spcAft>
                <a:spcPts val="600"/>
              </a:spcAft>
              <a:buClr>
                <a:schemeClr val="accent1"/>
              </a:buClr>
            </a:pP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Affordability of healthy food</a:t>
            </a:r>
          </a:p>
          <a:p>
            <a:pPr indent="-82153" algn="r" defTabSz="514350">
              <a:lnSpc>
                <a:spcPct val="90000"/>
              </a:lnSpc>
              <a:buClr>
                <a:schemeClr val="tx2"/>
              </a:buClr>
            </a:pPr>
            <a:r>
              <a:rPr lang="en-US" sz="1300" b="1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Food environment</a:t>
            </a:r>
          </a:p>
          <a:p>
            <a:pPr algn="r" defTabSz="514350">
              <a:lnSpc>
                <a:spcPct val="90000"/>
              </a:lnSpc>
              <a:buClr>
                <a:schemeClr val="accent1"/>
              </a:buClr>
            </a:pP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Availability of inexpensive, </a:t>
            </a:r>
            <a:b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</a:br>
            <a:r>
              <a:rPr lang="en-US" sz="13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highly palatable food</a:t>
            </a:r>
          </a:p>
        </p:txBody>
      </p:sp>
      <p:sp>
        <p:nvSpPr>
          <p:cNvPr id="117" name="Espace réservé du texte 14340">
            <a:extLst>
              <a:ext uri="{FF2B5EF4-FFF2-40B4-BE49-F238E27FC236}">
                <a16:creationId xmlns:a16="http://schemas.microsoft.com/office/drawing/2014/main" id="{9EBB3A5D-15D1-3D40-94CF-13530B7DBA59}"/>
              </a:ext>
            </a:extLst>
          </p:cNvPr>
          <p:cNvSpPr txBox="1">
            <a:spLocks/>
          </p:cNvSpPr>
          <p:nvPr/>
        </p:nvSpPr>
        <p:spPr>
          <a:xfrm>
            <a:off x="145678" y="2591206"/>
            <a:ext cx="1744891" cy="1427002"/>
          </a:xfrm>
          <a:prstGeom prst="rect">
            <a:avLst/>
          </a:prstGeom>
        </p:spPr>
        <p:txBody>
          <a:bodyPr/>
          <a:lstStyle>
            <a:lvl1pPr marL="228600" indent="-228600" algn="l" defTabSz="457200" rtl="0" eaLnBrk="1" latinLnBrk="0" hangingPunct="1">
              <a:lnSpc>
                <a:spcPct val="100000"/>
              </a:lnSpc>
              <a:spcBef>
                <a:spcPct val="20000"/>
              </a:spcBef>
              <a:buClr>
                <a:srgbClr val="007FA3"/>
              </a:buClr>
              <a:buFont typeface="Arial" panose="020B0604020202020204" pitchFamily="34" charset="0"/>
              <a:buChar char="•"/>
              <a:defRPr lang="en-US" sz="1800" kern="1200" dirty="0" smtClean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457200" rtl="0" eaLnBrk="1" latinLnBrk="0" hangingPunct="1">
              <a:lnSpc>
                <a:spcPct val="100000"/>
              </a:lnSpc>
              <a:spcBef>
                <a:spcPct val="20000"/>
              </a:spcBef>
              <a:buClr>
                <a:srgbClr val="007FA3"/>
              </a:buClr>
              <a:buFont typeface="Arial" panose="020B0604020202020204" pitchFamily="34" charset="0"/>
              <a:buChar char="−"/>
              <a:defRPr lang="en-US" sz="1600" kern="1200" dirty="0" smtClean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457200" rtl="0" eaLnBrk="1" latinLnBrk="0" hangingPunct="1">
              <a:lnSpc>
                <a:spcPct val="100000"/>
              </a:lnSpc>
              <a:spcBef>
                <a:spcPct val="20000"/>
              </a:spcBef>
              <a:buClr>
                <a:srgbClr val="007FA3"/>
              </a:buClr>
              <a:buFont typeface="Arial" panose="020B0604020202020204" pitchFamily="34" charset="0"/>
              <a:buChar char="−"/>
              <a:defRPr lang="en-US" sz="1600" kern="1200" dirty="0" smtClean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457200" rtl="0" eaLnBrk="1" latinLnBrk="0" hangingPunct="1">
              <a:lnSpc>
                <a:spcPct val="100000"/>
              </a:lnSpc>
              <a:spcBef>
                <a:spcPct val="20000"/>
              </a:spcBef>
              <a:buClr>
                <a:srgbClr val="007FA3"/>
              </a:buClr>
              <a:buFont typeface="Arial" panose="020B0604020202020204" pitchFamily="34" charset="0"/>
              <a:buChar char="−"/>
              <a:defRPr lang="en-US" sz="1400" kern="1200" dirty="0" smtClean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457200" rtl="0" eaLnBrk="1" latinLnBrk="0" hangingPunct="1">
              <a:lnSpc>
                <a:spcPct val="100000"/>
              </a:lnSpc>
              <a:spcBef>
                <a:spcPct val="20000"/>
              </a:spcBef>
              <a:buClr>
                <a:srgbClr val="007FA3"/>
              </a:buClr>
              <a:buFont typeface="Arial" panose="020B0604020202020204" pitchFamily="34" charset="0"/>
              <a:buChar char="−"/>
              <a:defRPr lang="en-US" sz="1400" kern="1200" dirty="0" smtClean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fr-FR" sz="1600" b="1" dirty="0" err="1"/>
              <a:t>Other</a:t>
            </a:r>
            <a:r>
              <a:rPr lang="fr-FR" sz="1600" b="1" dirty="0"/>
              <a:t> </a:t>
            </a:r>
            <a:r>
              <a:rPr lang="fr-FR" sz="1600" b="1" dirty="0" err="1"/>
              <a:t>factors</a:t>
            </a:r>
            <a:r>
              <a:rPr lang="fr-FR" sz="1600" b="1" dirty="0"/>
              <a:t>: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fr-FR" sz="1400" dirty="0" err="1"/>
              <a:t>microbiome</a:t>
            </a:r>
            <a:r>
              <a:rPr lang="fr-FR" sz="1400" dirty="0"/>
              <a:t>, </a:t>
            </a:r>
            <a:r>
              <a:rPr lang="fr-FR" sz="1400" dirty="0" err="1"/>
              <a:t>medications</a:t>
            </a:r>
            <a:r>
              <a:rPr lang="fr-FR" sz="1400" dirty="0"/>
              <a:t>,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fr-FR" sz="1400" dirty="0" err="1"/>
              <a:t>medical</a:t>
            </a:r>
            <a:r>
              <a:rPr lang="fr-FR" sz="1400" dirty="0"/>
              <a:t> conditions,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fr-FR" sz="1400" dirty="0"/>
              <a:t>mental </a:t>
            </a:r>
            <a:r>
              <a:rPr lang="fr-FR" sz="1400" dirty="0" err="1"/>
              <a:t>health</a:t>
            </a:r>
            <a:endParaRPr lang="fr-FR" sz="1400" dirty="0"/>
          </a:p>
        </p:txBody>
      </p:sp>
      <p:sp>
        <p:nvSpPr>
          <p:cNvPr id="118" name="Rectangle 117">
            <a:extLst>
              <a:ext uri="{FF2B5EF4-FFF2-40B4-BE49-F238E27FC236}">
                <a16:creationId xmlns:a16="http://schemas.microsoft.com/office/drawing/2014/main" id="{006166A9-093A-724C-8B3F-8C5BAD4C7531}"/>
              </a:ext>
            </a:extLst>
          </p:cNvPr>
          <p:cNvSpPr/>
          <p:nvPr/>
        </p:nvSpPr>
        <p:spPr>
          <a:xfrm>
            <a:off x="1323041" y="5763591"/>
            <a:ext cx="959919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i="1" dirty="0"/>
              <a:t>Body weight is determined by a complex interaction of modifiable and non-modifiable factors</a:t>
            </a:r>
          </a:p>
        </p:txBody>
      </p:sp>
    </p:spTree>
    <p:extLst>
      <p:ext uri="{BB962C8B-B14F-4D97-AF65-F5344CB8AC3E}">
        <p14:creationId xmlns:p14="http://schemas.microsoft.com/office/powerpoint/2010/main" val="150486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59" grpId="0" animBg="1"/>
      <p:bldP spid="61" grpId="0" animBg="1"/>
      <p:bldP spid="63" grpId="0" animBg="1"/>
      <p:bldP spid="73" grpId="0"/>
      <p:bldP spid="74" grpId="0"/>
      <p:bldP spid="75" grpId="0"/>
      <p:bldP spid="76" grpId="0"/>
      <p:bldP spid="111" grpId="0"/>
      <p:bldP spid="112" grpId="0"/>
      <p:bldP spid="114" grpId="0"/>
      <p:bldP spid="116" grpId="0"/>
      <p:bldP spid="117" grpId="0"/>
      <p:bldP spid="11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27D8D6D-6102-BD4C-92A1-37A348E6A3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72954C-1836-4EC9-8BB8-0878CDD516AB}" type="slidenum">
              <a:rPr lang="en-US" smtClean="0"/>
              <a:t>5</a:t>
            </a:fld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01B17871-0351-4D4D-A244-EA0FF09CAA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b="0" dirty="0"/>
              <a:t>What are the biological factors that mediate eating behavior?</a:t>
            </a:r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8A44ACC1-02B4-0448-BBBA-1E94ACCF9E9F}"/>
              </a:ext>
            </a:extLst>
          </p:cNvPr>
          <p:cNvSpPr/>
          <p:nvPr/>
        </p:nvSpPr>
        <p:spPr>
          <a:xfrm flipH="1">
            <a:off x="1270688" y="2120274"/>
            <a:ext cx="8580700" cy="2409971"/>
          </a:xfrm>
          <a:prstGeom prst="round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marL="0" lvl="1">
              <a:spcBef>
                <a:spcPct val="20000"/>
              </a:spcBef>
              <a:buClr>
                <a:prstClr val="white"/>
              </a:buClr>
              <a:defRPr/>
            </a:pPr>
            <a:endParaRPr lang="en-US" sz="1100" baseline="30000" dirty="0">
              <a:solidFill>
                <a:srgbClr val="093549"/>
              </a:solidFill>
              <a:latin typeface="Tahoma"/>
              <a:cs typeface="Arial" pitchFamily="34" charset="0"/>
            </a:endParaRPr>
          </a:p>
        </p:txBody>
      </p:sp>
      <p:sp>
        <p:nvSpPr>
          <p:cNvPr id="7" name="Footer Placeholder 2">
            <a:extLst>
              <a:ext uri="{FF2B5EF4-FFF2-40B4-BE49-F238E27FC236}">
                <a16:creationId xmlns:a16="http://schemas.microsoft.com/office/drawing/2014/main" id="{ADB0AA12-4CB3-554C-9ABB-F21DEC85747A}"/>
              </a:ext>
            </a:extLst>
          </p:cNvPr>
          <p:cNvSpPr txBox="1">
            <a:spLocks/>
          </p:cNvSpPr>
          <p:nvPr/>
        </p:nvSpPr>
        <p:spPr>
          <a:xfrm>
            <a:off x="236151" y="6459955"/>
            <a:ext cx="7964054" cy="415251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342900">
              <a:lnSpc>
                <a:spcPct val="90000"/>
              </a:lnSpc>
            </a:pP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CNS = </a:t>
            </a:r>
            <a:r>
              <a:rPr lang="nb-NO" sz="800" dirty="0" err="1">
                <a:latin typeface="Arial Narrow"/>
                <a:ea typeface="Tahoma" panose="020B0604030504040204" pitchFamily="34" charset="0"/>
                <a:cs typeface="Arial Narrow"/>
              </a:rPr>
              <a:t>central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 </a:t>
            </a:r>
            <a:r>
              <a:rPr lang="nb-NO" sz="800" dirty="0" err="1">
                <a:latin typeface="Arial Narrow"/>
                <a:ea typeface="Tahoma" panose="020B0604030504040204" pitchFamily="34" charset="0"/>
                <a:cs typeface="Arial Narrow"/>
              </a:rPr>
              <a:t>nervous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 system; POMC = </a:t>
            </a:r>
            <a:r>
              <a:rPr lang="nb-NO" sz="800" dirty="0" err="1">
                <a:latin typeface="Arial Narrow"/>
                <a:ea typeface="Tahoma" panose="020B0604030504040204" pitchFamily="34" charset="0"/>
                <a:cs typeface="Arial Narrow"/>
              </a:rPr>
              <a:t>proopiomelanocortin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.</a:t>
            </a:r>
          </a:p>
          <a:p>
            <a:pPr defTabSz="342900">
              <a:lnSpc>
                <a:spcPct val="90000"/>
              </a:lnSpc>
            </a:pPr>
            <a:r>
              <a:rPr lang="nb-NO" sz="800" dirty="0" err="1">
                <a:latin typeface="Arial Narrow"/>
                <a:ea typeface="Tahoma" panose="020B0604030504040204" pitchFamily="34" charset="0"/>
                <a:cs typeface="Arial Narrow"/>
              </a:rPr>
              <a:t>Figure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 </a:t>
            </a:r>
            <a:r>
              <a:rPr lang="nb-NO" sz="800" dirty="0" err="1">
                <a:latin typeface="Arial Narrow"/>
                <a:ea typeface="Tahoma" panose="020B0604030504040204" pitchFamily="34" charset="0"/>
                <a:cs typeface="Arial Narrow"/>
              </a:rPr>
              <a:t>adapted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 from Billes et al.,© 2014, </a:t>
            </a:r>
            <a:r>
              <a:rPr lang="nb-NO" sz="800" dirty="0" err="1">
                <a:latin typeface="Arial Narrow"/>
                <a:ea typeface="Tahoma" panose="020B0604030504040204" pitchFamily="34" charset="0"/>
                <a:cs typeface="Arial Narrow"/>
              </a:rPr>
              <a:t>with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 </a:t>
            </a:r>
            <a:r>
              <a:rPr lang="nb-NO" sz="800" dirty="0" err="1">
                <a:latin typeface="Arial Narrow"/>
                <a:ea typeface="Tahoma" panose="020B0604030504040204" pitchFamily="34" charset="0"/>
                <a:cs typeface="Arial Narrow"/>
              </a:rPr>
              <a:t>permission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 from </a:t>
            </a:r>
            <a:r>
              <a:rPr lang="nb-NO" sz="800" dirty="0" err="1">
                <a:latin typeface="Arial Narrow"/>
                <a:ea typeface="Tahoma" panose="020B0604030504040204" pitchFamily="34" charset="0"/>
                <a:cs typeface="Arial Narrow"/>
              </a:rPr>
              <a:t>Elsevier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.</a:t>
            </a:r>
          </a:p>
          <a:p>
            <a:pPr defTabSz="342900">
              <a:lnSpc>
                <a:spcPct val="90000"/>
              </a:lnSpc>
            </a:pP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1. Billes SK et al. </a:t>
            </a:r>
            <a:r>
              <a:rPr lang="nb-NO" sz="800" i="1" dirty="0" err="1">
                <a:latin typeface="Arial Narrow"/>
                <a:ea typeface="Tahoma" panose="020B0604030504040204" pitchFamily="34" charset="0"/>
                <a:cs typeface="Arial Narrow"/>
              </a:rPr>
              <a:t>Pharmacol</a:t>
            </a:r>
            <a:r>
              <a:rPr lang="nb-NO" sz="800" i="1" dirty="0">
                <a:latin typeface="Arial Narrow"/>
                <a:ea typeface="Tahoma" panose="020B0604030504040204" pitchFamily="34" charset="0"/>
                <a:cs typeface="Arial Narrow"/>
              </a:rPr>
              <a:t> Res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. 2014;84:1-11; 2. Yu JH et al. </a:t>
            </a:r>
            <a:r>
              <a:rPr lang="nb-NO" sz="800" i="1" dirty="0">
                <a:latin typeface="Arial Narrow"/>
                <a:ea typeface="Tahoma" panose="020B0604030504040204" pitchFamily="34" charset="0"/>
                <a:cs typeface="Arial Narrow"/>
              </a:rPr>
              <a:t>Diabetes </a:t>
            </a:r>
            <a:r>
              <a:rPr lang="nb-NO" sz="800" i="1" dirty="0" err="1">
                <a:latin typeface="Arial Narrow"/>
                <a:ea typeface="Tahoma" panose="020B0604030504040204" pitchFamily="34" charset="0"/>
                <a:cs typeface="Arial Narrow"/>
              </a:rPr>
              <a:t>Metab</a:t>
            </a:r>
            <a:r>
              <a:rPr lang="nb-NO" sz="800" i="1" dirty="0">
                <a:latin typeface="Arial Narrow"/>
                <a:ea typeface="Tahoma" panose="020B0604030504040204" pitchFamily="34" charset="0"/>
                <a:cs typeface="Arial Narrow"/>
              </a:rPr>
              <a:t> J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. 2012;36:391-398; 3. Morton GJ et al. </a:t>
            </a:r>
            <a:r>
              <a:rPr lang="nb-NO" sz="800" i="1" dirty="0">
                <a:latin typeface="Arial Narrow"/>
                <a:ea typeface="Tahoma" panose="020B0604030504040204" pitchFamily="34" charset="0"/>
                <a:cs typeface="Arial Narrow"/>
              </a:rPr>
              <a:t>Nature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. 2006;443(7109):289-295; 4. </a:t>
            </a:r>
            <a:r>
              <a:rPr lang="nb-NO" sz="800" dirty="0" err="1">
                <a:latin typeface="Arial Narrow"/>
                <a:ea typeface="Tahoma" panose="020B0604030504040204" pitchFamily="34" charset="0"/>
                <a:cs typeface="Arial Narrow"/>
              </a:rPr>
              <a:t>Volkow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 ND et al. </a:t>
            </a:r>
            <a:r>
              <a:rPr lang="nb-NO" sz="800" i="1" dirty="0" err="1">
                <a:latin typeface="Arial Narrow"/>
                <a:ea typeface="Tahoma" panose="020B0604030504040204" pitchFamily="34" charset="0"/>
                <a:cs typeface="Arial Narrow"/>
              </a:rPr>
              <a:t>Obes</a:t>
            </a:r>
            <a:r>
              <a:rPr lang="nb-NO" sz="800" i="1" dirty="0">
                <a:latin typeface="Arial Narrow"/>
                <a:ea typeface="Tahoma" panose="020B0604030504040204" pitchFamily="34" charset="0"/>
                <a:cs typeface="Arial Narrow"/>
              </a:rPr>
              <a:t> Rev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. 2013;14:2-18.</a:t>
            </a:r>
          </a:p>
        </p:txBody>
      </p:sp>
      <p:grpSp>
        <p:nvGrpSpPr>
          <p:cNvPr id="11" name="Group 85">
            <a:extLst>
              <a:ext uri="{FF2B5EF4-FFF2-40B4-BE49-F238E27FC236}">
                <a16:creationId xmlns:a16="http://schemas.microsoft.com/office/drawing/2014/main" id="{DD26231B-9804-4A45-8BDC-8ACB14B73D10}"/>
              </a:ext>
            </a:extLst>
          </p:cNvPr>
          <p:cNvGrpSpPr/>
          <p:nvPr/>
        </p:nvGrpSpPr>
        <p:grpSpPr>
          <a:xfrm>
            <a:off x="4968537" y="1436125"/>
            <a:ext cx="1762832" cy="1913064"/>
            <a:chOff x="4493876" y="1219200"/>
            <a:chExt cx="3190639" cy="3462774"/>
          </a:xfrm>
        </p:grpSpPr>
        <p:grpSp>
          <p:nvGrpSpPr>
            <p:cNvPr id="12" name="Group 86">
              <a:extLst>
                <a:ext uri="{FF2B5EF4-FFF2-40B4-BE49-F238E27FC236}">
                  <a16:creationId xmlns:a16="http://schemas.microsoft.com/office/drawing/2014/main" id="{B834C429-B044-C242-84FA-5F0E83606B2F}"/>
                </a:ext>
              </a:extLst>
            </p:cNvPr>
            <p:cNvGrpSpPr/>
            <p:nvPr/>
          </p:nvGrpSpPr>
          <p:grpSpPr>
            <a:xfrm>
              <a:off x="4493876" y="1219200"/>
              <a:ext cx="3190639" cy="3462774"/>
              <a:chOff x="4493876" y="1219200"/>
              <a:chExt cx="3190639" cy="3462774"/>
            </a:xfrm>
          </p:grpSpPr>
          <p:sp>
            <p:nvSpPr>
              <p:cNvPr id="30" name="Freeform 114">
                <a:extLst>
                  <a:ext uri="{FF2B5EF4-FFF2-40B4-BE49-F238E27FC236}">
                    <a16:creationId xmlns:a16="http://schemas.microsoft.com/office/drawing/2014/main" id="{BC27CB5F-4433-2E42-806E-45E2C22274F3}"/>
                  </a:ext>
                </a:extLst>
              </p:cNvPr>
              <p:cNvSpPr/>
              <p:nvPr/>
            </p:nvSpPr>
            <p:spPr>
              <a:xfrm flipH="1">
                <a:off x="4493876" y="1219200"/>
                <a:ext cx="3190639" cy="1932160"/>
              </a:xfrm>
              <a:custGeom>
                <a:avLst/>
                <a:gdLst>
                  <a:gd name="connsiteX0" fmla="*/ 694817 w 6261777"/>
                  <a:gd name="connsiteY0" fmla="*/ 3430060 h 3791206"/>
                  <a:gd name="connsiteX1" fmla="*/ 501386 w 6261777"/>
                  <a:gd name="connsiteY1" fmla="*/ 3421268 h 3791206"/>
                  <a:gd name="connsiteX2" fmla="*/ 413463 w 6261777"/>
                  <a:gd name="connsiteY2" fmla="*/ 3386099 h 3791206"/>
                  <a:gd name="connsiteX3" fmla="*/ 360709 w 6261777"/>
                  <a:gd name="connsiteY3" fmla="*/ 3298176 h 3791206"/>
                  <a:gd name="connsiteX4" fmla="*/ 193655 w 6261777"/>
                  <a:gd name="connsiteY4" fmla="*/ 3183876 h 3791206"/>
                  <a:gd name="connsiteX5" fmla="*/ 123317 w 6261777"/>
                  <a:gd name="connsiteY5" fmla="*/ 3060783 h 3791206"/>
                  <a:gd name="connsiteX6" fmla="*/ 105732 w 6261777"/>
                  <a:gd name="connsiteY6" fmla="*/ 2946483 h 3791206"/>
                  <a:gd name="connsiteX7" fmla="*/ 114524 w 6261777"/>
                  <a:gd name="connsiteY7" fmla="*/ 2920107 h 3791206"/>
                  <a:gd name="connsiteX8" fmla="*/ 26601 w 6261777"/>
                  <a:gd name="connsiteY8" fmla="*/ 2788222 h 3791206"/>
                  <a:gd name="connsiteX9" fmla="*/ 26601 w 6261777"/>
                  <a:gd name="connsiteY9" fmla="*/ 2665130 h 3791206"/>
                  <a:gd name="connsiteX10" fmla="*/ 61770 w 6261777"/>
                  <a:gd name="connsiteY10" fmla="*/ 2568414 h 3791206"/>
                  <a:gd name="connsiteX11" fmla="*/ 224 w 6261777"/>
                  <a:gd name="connsiteY11" fmla="*/ 2155176 h 3791206"/>
                  <a:gd name="connsiteX12" fmla="*/ 88147 w 6261777"/>
                  <a:gd name="connsiteY12" fmla="*/ 1847445 h 3791206"/>
                  <a:gd name="connsiteX13" fmla="*/ 263993 w 6261777"/>
                  <a:gd name="connsiteY13" fmla="*/ 1697976 h 3791206"/>
                  <a:gd name="connsiteX14" fmla="*/ 290370 w 6261777"/>
                  <a:gd name="connsiteY14" fmla="*/ 1399037 h 3791206"/>
                  <a:gd name="connsiteX15" fmla="*/ 501386 w 6261777"/>
                  <a:gd name="connsiteY15" fmla="*/ 1205607 h 3791206"/>
                  <a:gd name="connsiteX16" fmla="*/ 659647 w 6261777"/>
                  <a:gd name="connsiteY16" fmla="*/ 941837 h 3791206"/>
                  <a:gd name="connsiteX17" fmla="*/ 976170 w 6261777"/>
                  <a:gd name="connsiteY17" fmla="*/ 730822 h 3791206"/>
                  <a:gd name="connsiteX18" fmla="*/ 1266317 w 6261777"/>
                  <a:gd name="connsiteY18" fmla="*/ 431883 h 3791206"/>
                  <a:gd name="connsiteX19" fmla="*/ 1661970 w 6261777"/>
                  <a:gd name="connsiteY19" fmla="*/ 335168 h 3791206"/>
                  <a:gd name="connsiteX20" fmla="*/ 1776270 w 6261777"/>
                  <a:gd name="connsiteY20" fmla="*/ 256037 h 3791206"/>
                  <a:gd name="connsiteX21" fmla="*/ 1943324 w 6261777"/>
                  <a:gd name="connsiteY21" fmla="*/ 229660 h 3791206"/>
                  <a:gd name="connsiteX22" fmla="*/ 2145547 w 6261777"/>
                  <a:gd name="connsiteY22" fmla="*/ 124153 h 3791206"/>
                  <a:gd name="connsiteX23" fmla="*/ 2453278 w 6261777"/>
                  <a:gd name="connsiteY23" fmla="*/ 106568 h 3791206"/>
                  <a:gd name="connsiteX24" fmla="*/ 2673086 w 6261777"/>
                  <a:gd name="connsiteY24" fmla="*/ 45022 h 3791206"/>
                  <a:gd name="connsiteX25" fmla="*/ 2875309 w 6261777"/>
                  <a:gd name="connsiteY25" fmla="*/ 53814 h 3791206"/>
                  <a:gd name="connsiteX26" fmla="*/ 3121493 w 6261777"/>
                  <a:gd name="connsiteY26" fmla="*/ 27437 h 3791206"/>
                  <a:gd name="connsiteX27" fmla="*/ 3332509 w 6261777"/>
                  <a:gd name="connsiteY27" fmla="*/ 62607 h 3791206"/>
                  <a:gd name="connsiteX28" fmla="*/ 3596278 w 6261777"/>
                  <a:gd name="connsiteY28" fmla="*/ 1060 h 3791206"/>
                  <a:gd name="connsiteX29" fmla="*/ 3912801 w 6261777"/>
                  <a:gd name="connsiteY29" fmla="*/ 124153 h 3791206"/>
                  <a:gd name="connsiteX30" fmla="*/ 4106232 w 6261777"/>
                  <a:gd name="connsiteY30" fmla="*/ 159322 h 3791206"/>
                  <a:gd name="connsiteX31" fmla="*/ 4220532 w 6261777"/>
                  <a:gd name="connsiteY31" fmla="*/ 212076 h 3791206"/>
                  <a:gd name="connsiteX32" fmla="*/ 4396378 w 6261777"/>
                  <a:gd name="connsiteY32" fmla="*/ 203283 h 3791206"/>
                  <a:gd name="connsiteX33" fmla="*/ 4519470 w 6261777"/>
                  <a:gd name="connsiteY33" fmla="*/ 264830 h 3791206"/>
                  <a:gd name="connsiteX34" fmla="*/ 4668940 w 6261777"/>
                  <a:gd name="connsiteY34" fmla="*/ 326376 h 3791206"/>
                  <a:gd name="connsiteX35" fmla="*/ 4809617 w 6261777"/>
                  <a:gd name="connsiteY35" fmla="*/ 458260 h 3791206"/>
                  <a:gd name="connsiteX36" fmla="*/ 5134932 w 6261777"/>
                  <a:gd name="connsiteY36" fmla="*/ 625314 h 3791206"/>
                  <a:gd name="connsiteX37" fmla="*/ 5310778 w 6261777"/>
                  <a:gd name="connsiteY37" fmla="*/ 818745 h 3791206"/>
                  <a:gd name="connsiteX38" fmla="*/ 5556963 w 6261777"/>
                  <a:gd name="connsiteY38" fmla="*/ 1012176 h 3791206"/>
                  <a:gd name="connsiteX39" fmla="*/ 5732809 w 6261777"/>
                  <a:gd name="connsiteY39" fmla="*/ 1311114 h 3791206"/>
                  <a:gd name="connsiteX40" fmla="*/ 5882278 w 6261777"/>
                  <a:gd name="connsiteY40" fmla="*/ 1557299 h 3791206"/>
                  <a:gd name="connsiteX41" fmla="*/ 5882278 w 6261777"/>
                  <a:gd name="connsiteY41" fmla="*/ 1759522 h 3791206"/>
                  <a:gd name="connsiteX42" fmla="*/ 6014163 w 6261777"/>
                  <a:gd name="connsiteY42" fmla="*/ 1715560 h 3791206"/>
                  <a:gd name="connsiteX43" fmla="*/ 6198801 w 6261777"/>
                  <a:gd name="connsiteY43" fmla="*/ 2058460 h 3791206"/>
                  <a:gd name="connsiteX44" fmla="*/ 6207593 w 6261777"/>
                  <a:gd name="connsiteY44" fmla="*/ 2313437 h 3791206"/>
                  <a:gd name="connsiteX45" fmla="*/ 6163632 w 6261777"/>
                  <a:gd name="connsiteY45" fmla="*/ 2647545 h 3791206"/>
                  <a:gd name="connsiteX46" fmla="*/ 6260347 w 6261777"/>
                  <a:gd name="connsiteY46" fmla="*/ 3060783 h 3791206"/>
                  <a:gd name="connsiteX47" fmla="*/ 6075709 w 6261777"/>
                  <a:gd name="connsiteY47" fmla="*/ 3658660 h 3791206"/>
                  <a:gd name="connsiteX48" fmla="*/ 5513001 w 6261777"/>
                  <a:gd name="connsiteY48" fmla="*/ 3790545 h 3791206"/>
                  <a:gd name="connsiteX49" fmla="*/ 4238117 w 6261777"/>
                  <a:gd name="connsiteY49" fmla="*/ 3632283 h 3791206"/>
                  <a:gd name="connsiteX50" fmla="*/ 4123817 w 6261777"/>
                  <a:gd name="connsiteY50" fmla="*/ 2805807 h 3791206"/>
                  <a:gd name="connsiteX51" fmla="*/ 4000724 w 6261777"/>
                  <a:gd name="connsiteY51" fmla="*/ 2445322 h 3791206"/>
                  <a:gd name="connsiteX52" fmla="*/ 3402847 w 6261777"/>
                  <a:gd name="connsiteY52" fmla="*/ 2058460 h 3791206"/>
                  <a:gd name="connsiteX53" fmla="*/ 2804970 w 6261777"/>
                  <a:gd name="connsiteY53" fmla="*/ 2084837 h 3791206"/>
                  <a:gd name="connsiteX54" fmla="*/ 2295017 w 6261777"/>
                  <a:gd name="connsiteY54" fmla="*/ 2243099 h 3791206"/>
                  <a:gd name="connsiteX55" fmla="*/ 2084001 w 6261777"/>
                  <a:gd name="connsiteY55" fmla="*/ 2524453 h 3791206"/>
                  <a:gd name="connsiteX56" fmla="*/ 2110378 w 6261777"/>
                  <a:gd name="connsiteY56" fmla="*/ 2726676 h 3791206"/>
                  <a:gd name="connsiteX57" fmla="*/ 2347770 w 6261777"/>
                  <a:gd name="connsiteY57" fmla="*/ 2955276 h 3791206"/>
                  <a:gd name="connsiteX58" fmla="*/ 2426901 w 6261777"/>
                  <a:gd name="connsiteY58" fmla="*/ 3298176 h 3791206"/>
                  <a:gd name="connsiteX59" fmla="*/ 2259847 w 6261777"/>
                  <a:gd name="connsiteY59" fmla="*/ 3553153 h 3791206"/>
                  <a:gd name="connsiteX60" fmla="*/ 2154340 w 6261777"/>
                  <a:gd name="connsiteY60" fmla="*/ 3588322 h 3791206"/>
                  <a:gd name="connsiteX61" fmla="*/ 2013663 w 6261777"/>
                  <a:gd name="connsiteY61" fmla="*/ 3561945 h 3791206"/>
                  <a:gd name="connsiteX62" fmla="*/ 1635593 w 6261777"/>
                  <a:gd name="connsiteY62" fmla="*/ 3676245 h 3791206"/>
                  <a:gd name="connsiteX63" fmla="*/ 1028924 w 6261777"/>
                  <a:gd name="connsiteY63" fmla="*/ 3632283 h 3791206"/>
                  <a:gd name="connsiteX64" fmla="*/ 817909 w 6261777"/>
                  <a:gd name="connsiteY64" fmla="*/ 3553153 h 3791206"/>
                  <a:gd name="connsiteX65" fmla="*/ 694817 w 6261777"/>
                  <a:gd name="connsiteY65" fmla="*/ 3430060 h 3791206"/>
                  <a:gd name="connsiteX0" fmla="*/ 694817 w 6261777"/>
                  <a:gd name="connsiteY0" fmla="*/ 3430060 h 3791206"/>
                  <a:gd name="connsiteX1" fmla="*/ 501386 w 6261777"/>
                  <a:gd name="connsiteY1" fmla="*/ 3421268 h 3791206"/>
                  <a:gd name="connsiteX2" fmla="*/ 413463 w 6261777"/>
                  <a:gd name="connsiteY2" fmla="*/ 3386099 h 3791206"/>
                  <a:gd name="connsiteX3" fmla="*/ 360709 w 6261777"/>
                  <a:gd name="connsiteY3" fmla="*/ 3298176 h 3791206"/>
                  <a:gd name="connsiteX4" fmla="*/ 193655 w 6261777"/>
                  <a:gd name="connsiteY4" fmla="*/ 3183876 h 3791206"/>
                  <a:gd name="connsiteX5" fmla="*/ 123317 w 6261777"/>
                  <a:gd name="connsiteY5" fmla="*/ 3060783 h 3791206"/>
                  <a:gd name="connsiteX6" fmla="*/ 105732 w 6261777"/>
                  <a:gd name="connsiteY6" fmla="*/ 2946483 h 3791206"/>
                  <a:gd name="connsiteX7" fmla="*/ 114524 w 6261777"/>
                  <a:gd name="connsiteY7" fmla="*/ 2920107 h 3791206"/>
                  <a:gd name="connsiteX8" fmla="*/ 26601 w 6261777"/>
                  <a:gd name="connsiteY8" fmla="*/ 2788222 h 3791206"/>
                  <a:gd name="connsiteX9" fmla="*/ 26601 w 6261777"/>
                  <a:gd name="connsiteY9" fmla="*/ 2665130 h 3791206"/>
                  <a:gd name="connsiteX10" fmla="*/ 61770 w 6261777"/>
                  <a:gd name="connsiteY10" fmla="*/ 2568414 h 3791206"/>
                  <a:gd name="connsiteX11" fmla="*/ 224 w 6261777"/>
                  <a:gd name="connsiteY11" fmla="*/ 2155176 h 3791206"/>
                  <a:gd name="connsiteX12" fmla="*/ 88147 w 6261777"/>
                  <a:gd name="connsiteY12" fmla="*/ 1847445 h 3791206"/>
                  <a:gd name="connsiteX13" fmla="*/ 263993 w 6261777"/>
                  <a:gd name="connsiteY13" fmla="*/ 1697976 h 3791206"/>
                  <a:gd name="connsiteX14" fmla="*/ 290370 w 6261777"/>
                  <a:gd name="connsiteY14" fmla="*/ 1399037 h 3791206"/>
                  <a:gd name="connsiteX15" fmla="*/ 501386 w 6261777"/>
                  <a:gd name="connsiteY15" fmla="*/ 1205607 h 3791206"/>
                  <a:gd name="connsiteX16" fmla="*/ 659647 w 6261777"/>
                  <a:gd name="connsiteY16" fmla="*/ 941837 h 3791206"/>
                  <a:gd name="connsiteX17" fmla="*/ 976170 w 6261777"/>
                  <a:gd name="connsiteY17" fmla="*/ 730822 h 3791206"/>
                  <a:gd name="connsiteX18" fmla="*/ 1266317 w 6261777"/>
                  <a:gd name="connsiteY18" fmla="*/ 431883 h 3791206"/>
                  <a:gd name="connsiteX19" fmla="*/ 1661970 w 6261777"/>
                  <a:gd name="connsiteY19" fmla="*/ 335168 h 3791206"/>
                  <a:gd name="connsiteX20" fmla="*/ 1776270 w 6261777"/>
                  <a:gd name="connsiteY20" fmla="*/ 256037 h 3791206"/>
                  <a:gd name="connsiteX21" fmla="*/ 1943324 w 6261777"/>
                  <a:gd name="connsiteY21" fmla="*/ 229660 h 3791206"/>
                  <a:gd name="connsiteX22" fmla="*/ 2145547 w 6261777"/>
                  <a:gd name="connsiteY22" fmla="*/ 124153 h 3791206"/>
                  <a:gd name="connsiteX23" fmla="*/ 2453278 w 6261777"/>
                  <a:gd name="connsiteY23" fmla="*/ 106568 h 3791206"/>
                  <a:gd name="connsiteX24" fmla="*/ 2673086 w 6261777"/>
                  <a:gd name="connsiteY24" fmla="*/ 45022 h 3791206"/>
                  <a:gd name="connsiteX25" fmla="*/ 2875309 w 6261777"/>
                  <a:gd name="connsiteY25" fmla="*/ 53814 h 3791206"/>
                  <a:gd name="connsiteX26" fmla="*/ 3121493 w 6261777"/>
                  <a:gd name="connsiteY26" fmla="*/ 27437 h 3791206"/>
                  <a:gd name="connsiteX27" fmla="*/ 3332509 w 6261777"/>
                  <a:gd name="connsiteY27" fmla="*/ 62607 h 3791206"/>
                  <a:gd name="connsiteX28" fmla="*/ 3596278 w 6261777"/>
                  <a:gd name="connsiteY28" fmla="*/ 1060 h 3791206"/>
                  <a:gd name="connsiteX29" fmla="*/ 3912801 w 6261777"/>
                  <a:gd name="connsiteY29" fmla="*/ 124153 h 3791206"/>
                  <a:gd name="connsiteX30" fmla="*/ 4106232 w 6261777"/>
                  <a:gd name="connsiteY30" fmla="*/ 159322 h 3791206"/>
                  <a:gd name="connsiteX31" fmla="*/ 4220532 w 6261777"/>
                  <a:gd name="connsiteY31" fmla="*/ 212076 h 3791206"/>
                  <a:gd name="connsiteX32" fmla="*/ 4396378 w 6261777"/>
                  <a:gd name="connsiteY32" fmla="*/ 203283 h 3791206"/>
                  <a:gd name="connsiteX33" fmla="*/ 4519470 w 6261777"/>
                  <a:gd name="connsiteY33" fmla="*/ 264830 h 3791206"/>
                  <a:gd name="connsiteX34" fmla="*/ 4668940 w 6261777"/>
                  <a:gd name="connsiteY34" fmla="*/ 326376 h 3791206"/>
                  <a:gd name="connsiteX35" fmla="*/ 4809617 w 6261777"/>
                  <a:gd name="connsiteY35" fmla="*/ 458260 h 3791206"/>
                  <a:gd name="connsiteX36" fmla="*/ 5111119 w 6261777"/>
                  <a:gd name="connsiteY36" fmla="*/ 587214 h 3791206"/>
                  <a:gd name="connsiteX37" fmla="*/ 5310778 w 6261777"/>
                  <a:gd name="connsiteY37" fmla="*/ 818745 h 3791206"/>
                  <a:gd name="connsiteX38" fmla="*/ 5556963 w 6261777"/>
                  <a:gd name="connsiteY38" fmla="*/ 1012176 h 3791206"/>
                  <a:gd name="connsiteX39" fmla="*/ 5732809 w 6261777"/>
                  <a:gd name="connsiteY39" fmla="*/ 1311114 h 3791206"/>
                  <a:gd name="connsiteX40" fmla="*/ 5882278 w 6261777"/>
                  <a:gd name="connsiteY40" fmla="*/ 1557299 h 3791206"/>
                  <a:gd name="connsiteX41" fmla="*/ 5882278 w 6261777"/>
                  <a:gd name="connsiteY41" fmla="*/ 1759522 h 3791206"/>
                  <a:gd name="connsiteX42" fmla="*/ 6014163 w 6261777"/>
                  <a:gd name="connsiteY42" fmla="*/ 1715560 h 3791206"/>
                  <a:gd name="connsiteX43" fmla="*/ 6198801 w 6261777"/>
                  <a:gd name="connsiteY43" fmla="*/ 2058460 h 3791206"/>
                  <a:gd name="connsiteX44" fmla="*/ 6207593 w 6261777"/>
                  <a:gd name="connsiteY44" fmla="*/ 2313437 h 3791206"/>
                  <a:gd name="connsiteX45" fmla="*/ 6163632 w 6261777"/>
                  <a:gd name="connsiteY45" fmla="*/ 2647545 h 3791206"/>
                  <a:gd name="connsiteX46" fmla="*/ 6260347 w 6261777"/>
                  <a:gd name="connsiteY46" fmla="*/ 3060783 h 3791206"/>
                  <a:gd name="connsiteX47" fmla="*/ 6075709 w 6261777"/>
                  <a:gd name="connsiteY47" fmla="*/ 3658660 h 3791206"/>
                  <a:gd name="connsiteX48" fmla="*/ 5513001 w 6261777"/>
                  <a:gd name="connsiteY48" fmla="*/ 3790545 h 3791206"/>
                  <a:gd name="connsiteX49" fmla="*/ 4238117 w 6261777"/>
                  <a:gd name="connsiteY49" fmla="*/ 3632283 h 3791206"/>
                  <a:gd name="connsiteX50" fmla="*/ 4123817 w 6261777"/>
                  <a:gd name="connsiteY50" fmla="*/ 2805807 h 3791206"/>
                  <a:gd name="connsiteX51" fmla="*/ 4000724 w 6261777"/>
                  <a:gd name="connsiteY51" fmla="*/ 2445322 h 3791206"/>
                  <a:gd name="connsiteX52" fmla="*/ 3402847 w 6261777"/>
                  <a:gd name="connsiteY52" fmla="*/ 2058460 h 3791206"/>
                  <a:gd name="connsiteX53" fmla="*/ 2804970 w 6261777"/>
                  <a:gd name="connsiteY53" fmla="*/ 2084837 h 3791206"/>
                  <a:gd name="connsiteX54" fmla="*/ 2295017 w 6261777"/>
                  <a:gd name="connsiteY54" fmla="*/ 2243099 h 3791206"/>
                  <a:gd name="connsiteX55" fmla="*/ 2084001 w 6261777"/>
                  <a:gd name="connsiteY55" fmla="*/ 2524453 h 3791206"/>
                  <a:gd name="connsiteX56" fmla="*/ 2110378 w 6261777"/>
                  <a:gd name="connsiteY56" fmla="*/ 2726676 h 3791206"/>
                  <a:gd name="connsiteX57" fmla="*/ 2347770 w 6261777"/>
                  <a:gd name="connsiteY57" fmla="*/ 2955276 h 3791206"/>
                  <a:gd name="connsiteX58" fmla="*/ 2426901 w 6261777"/>
                  <a:gd name="connsiteY58" fmla="*/ 3298176 h 3791206"/>
                  <a:gd name="connsiteX59" fmla="*/ 2259847 w 6261777"/>
                  <a:gd name="connsiteY59" fmla="*/ 3553153 h 3791206"/>
                  <a:gd name="connsiteX60" fmla="*/ 2154340 w 6261777"/>
                  <a:gd name="connsiteY60" fmla="*/ 3588322 h 3791206"/>
                  <a:gd name="connsiteX61" fmla="*/ 2013663 w 6261777"/>
                  <a:gd name="connsiteY61" fmla="*/ 3561945 h 3791206"/>
                  <a:gd name="connsiteX62" fmla="*/ 1635593 w 6261777"/>
                  <a:gd name="connsiteY62" fmla="*/ 3676245 h 3791206"/>
                  <a:gd name="connsiteX63" fmla="*/ 1028924 w 6261777"/>
                  <a:gd name="connsiteY63" fmla="*/ 3632283 h 3791206"/>
                  <a:gd name="connsiteX64" fmla="*/ 817909 w 6261777"/>
                  <a:gd name="connsiteY64" fmla="*/ 3553153 h 3791206"/>
                  <a:gd name="connsiteX65" fmla="*/ 694817 w 6261777"/>
                  <a:gd name="connsiteY65" fmla="*/ 3430060 h 3791206"/>
                  <a:gd name="connsiteX0" fmla="*/ 694817 w 6261777"/>
                  <a:gd name="connsiteY0" fmla="*/ 3430060 h 3791206"/>
                  <a:gd name="connsiteX1" fmla="*/ 501386 w 6261777"/>
                  <a:gd name="connsiteY1" fmla="*/ 3421268 h 3791206"/>
                  <a:gd name="connsiteX2" fmla="*/ 413463 w 6261777"/>
                  <a:gd name="connsiteY2" fmla="*/ 3386099 h 3791206"/>
                  <a:gd name="connsiteX3" fmla="*/ 360709 w 6261777"/>
                  <a:gd name="connsiteY3" fmla="*/ 3298176 h 3791206"/>
                  <a:gd name="connsiteX4" fmla="*/ 193655 w 6261777"/>
                  <a:gd name="connsiteY4" fmla="*/ 3183876 h 3791206"/>
                  <a:gd name="connsiteX5" fmla="*/ 123317 w 6261777"/>
                  <a:gd name="connsiteY5" fmla="*/ 3060783 h 3791206"/>
                  <a:gd name="connsiteX6" fmla="*/ 105732 w 6261777"/>
                  <a:gd name="connsiteY6" fmla="*/ 2946483 h 3791206"/>
                  <a:gd name="connsiteX7" fmla="*/ 114524 w 6261777"/>
                  <a:gd name="connsiteY7" fmla="*/ 2920107 h 3791206"/>
                  <a:gd name="connsiteX8" fmla="*/ 26601 w 6261777"/>
                  <a:gd name="connsiteY8" fmla="*/ 2788222 h 3791206"/>
                  <a:gd name="connsiteX9" fmla="*/ 26601 w 6261777"/>
                  <a:gd name="connsiteY9" fmla="*/ 2665130 h 3791206"/>
                  <a:gd name="connsiteX10" fmla="*/ 61770 w 6261777"/>
                  <a:gd name="connsiteY10" fmla="*/ 2568414 h 3791206"/>
                  <a:gd name="connsiteX11" fmla="*/ 224 w 6261777"/>
                  <a:gd name="connsiteY11" fmla="*/ 2155176 h 3791206"/>
                  <a:gd name="connsiteX12" fmla="*/ 88147 w 6261777"/>
                  <a:gd name="connsiteY12" fmla="*/ 1847445 h 3791206"/>
                  <a:gd name="connsiteX13" fmla="*/ 263993 w 6261777"/>
                  <a:gd name="connsiteY13" fmla="*/ 1697976 h 3791206"/>
                  <a:gd name="connsiteX14" fmla="*/ 290370 w 6261777"/>
                  <a:gd name="connsiteY14" fmla="*/ 1399037 h 3791206"/>
                  <a:gd name="connsiteX15" fmla="*/ 501386 w 6261777"/>
                  <a:gd name="connsiteY15" fmla="*/ 1205607 h 3791206"/>
                  <a:gd name="connsiteX16" fmla="*/ 659647 w 6261777"/>
                  <a:gd name="connsiteY16" fmla="*/ 941837 h 3791206"/>
                  <a:gd name="connsiteX17" fmla="*/ 976170 w 6261777"/>
                  <a:gd name="connsiteY17" fmla="*/ 730822 h 3791206"/>
                  <a:gd name="connsiteX18" fmla="*/ 1266317 w 6261777"/>
                  <a:gd name="connsiteY18" fmla="*/ 431883 h 3791206"/>
                  <a:gd name="connsiteX19" fmla="*/ 1661970 w 6261777"/>
                  <a:gd name="connsiteY19" fmla="*/ 335168 h 3791206"/>
                  <a:gd name="connsiteX20" fmla="*/ 1776270 w 6261777"/>
                  <a:gd name="connsiteY20" fmla="*/ 256037 h 3791206"/>
                  <a:gd name="connsiteX21" fmla="*/ 1943324 w 6261777"/>
                  <a:gd name="connsiteY21" fmla="*/ 229660 h 3791206"/>
                  <a:gd name="connsiteX22" fmla="*/ 2145547 w 6261777"/>
                  <a:gd name="connsiteY22" fmla="*/ 124153 h 3791206"/>
                  <a:gd name="connsiteX23" fmla="*/ 2453278 w 6261777"/>
                  <a:gd name="connsiteY23" fmla="*/ 106568 h 3791206"/>
                  <a:gd name="connsiteX24" fmla="*/ 2673086 w 6261777"/>
                  <a:gd name="connsiteY24" fmla="*/ 45022 h 3791206"/>
                  <a:gd name="connsiteX25" fmla="*/ 2875309 w 6261777"/>
                  <a:gd name="connsiteY25" fmla="*/ 53814 h 3791206"/>
                  <a:gd name="connsiteX26" fmla="*/ 3121493 w 6261777"/>
                  <a:gd name="connsiteY26" fmla="*/ 27437 h 3791206"/>
                  <a:gd name="connsiteX27" fmla="*/ 3332509 w 6261777"/>
                  <a:gd name="connsiteY27" fmla="*/ 62607 h 3791206"/>
                  <a:gd name="connsiteX28" fmla="*/ 3596278 w 6261777"/>
                  <a:gd name="connsiteY28" fmla="*/ 1060 h 3791206"/>
                  <a:gd name="connsiteX29" fmla="*/ 3912801 w 6261777"/>
                  <a:gd name="connsiteY29" fmla="*/ 124153 h 3791206"/>
                  <a:gd name="connsiteX30" fmla="*/ 4106232 w 6261777"/>
                  <a:gd name="connsiteY30" fmla="*/ 159322 h 3791206"/>
                  <a:gd name="connsiteX31" fmla="*/ 4220532 w 6261777"/>
                  <a:gd name="connsiteY31" fmla="*/ 212076 h 3791206"/>
                  <a:gd name="connsiteX32" fmla="*/ 4396378 w 6261777"/>
                  <a:gd name="connsiteY32" fmla="*/ 203283 h 3791206"/>
                  <a:gd name="connsiteX33" fmla="*/ 4519470 w 6261777"/>
                  <a:gd name="connsiteY33" fmla="*/ 264830 h 3791206"/>
                  <a:gd name="connsiteX34" fmla="*/ 4678465 w 6261777"/>
                  <a:gd name="connsiteY34" fmla="*/ 331139 h 3791206"/>
                  <a:gd name="connsiteX35" fmla="*/ 4809617 w 6261777"/>
                  <a:gd name="connsiteY35" fmla="*/ 458260 h 3791206"/>
                  <a:gd name="connsiteX36" fmla="*/ 5111119 w 6261777"/>
                  <a:gd name="connsiteY36" fmla="*/ 587214 h 3791206"/>
                  <a:gd name="connsiteX37" fmla="*/ 5310778 w 6261777"/>
                  <a:gd name="connsiteY37" fmla="*/ 818745 h 3791206"/>
                  <a:gd name="connsiteX38" fmla="*/ 5556963 w 6261777"/>
                  <a:gd name="connsiteY38" fmla="*/ 1012176 h 3791206"/>
                  <a:gd name="connsiteX39" fmla="*/ 5732809 w 6261777"/>
                  <a:gd name="connsiteY39" fmla="*/ 1311114 h 3791206"/>
                  <a:gd name="connsiteX40" fmla="*/ 5882278 w 6261777"/>
                  <a:gd name="connsiteY40" fmla="*/ 1557299 h 3791206"/>
                  <a:gd name="connsiteX41" fmla="*/ 5882278 w 6261777"/>
                  <a:gd name="connsiteY41" fmla="*/ 1759522 h 3791206"/>
                  <a:gd name="connsiteX42" fmla="*/ 6014163 w 6261777"/>
                  <a:gd name="connsiteY42" fmla="*/ 1715560 h 3791206"/>
                  <a:gd name="connsiteX43" fmla="*/ 6198801 w 6261777"/>
                  <a:gd name="connsiteY43" fmla="*/ 2058460 h 3791206"/>
                  <a:gd name="connsiteX44" fmla="*/ 6207593 w 6261777"/>
                  <a:gd name="connsiteY44" fmla="*/ 2313437 h 3791206"/>
                  <a:gd name="connsiteX45" fmla="*/ 6163632 w 6261777"/>
                  <a:gd name="connsiteY45" fmla="*/ 2647545 h 3791206"/>
                  <a:gd name="connsiteX46" fmla="*/ 6260347 w 6261777"/>
                  <a:gd name="connsiteY46" fmla="*/ 3060783 h 3791206"/>
                  <a:gd name="connsiteX47" fmla="*/ 6075709 w 6261777"/>
                  <a:gd name="connsiteY47" fmla="*/ 3658660 h 3791206"/>
                  <a:gd name="connsiteX48" fmla="*/ 5513001 w 6261777"/>
                  <a:gd name="connsiteY48" fmla="*/ 3790545 h 3791206"/>
                  <a:gd name="connsiteX49" fmla="*/ 4238117 w 6261777"/>
                  <a:gd name="connsiteY49" fmla="*/ 3632283 h 3791206"/>
                  <a:gd name="connsiteX50" fmla="*/ 4123817 w 6261777"/>
                  <a:gd name="connsiteY50" fmla="*/ 2805807 h 3791206"/>
                  <a:gd name="connsiteX51" fmla="*/ 4000724 w 6261777"/>
                  <a:gd name="connsiteY51" fmla="*/ 2445322 h 3791206"/>
                  <a:gd name="connsiteX52" fmla="*/ 3402847 w 6261777"/>
                  <a:gd name="connsiteY52" fmla="*/ 2058460 h 3791206"/>
                  <a:gd name="connsiteX53" fmla="*/ 2804970 w 6261777"/>
                  <a:gd name="connsiteY53" fmla="*/ 2084837 h 3791206"/>
                  <a:gd name="connsiteX54" fmla="*/ 2295017 w 6261777"/>
                  <a:gd name="connsiteY54" fmla="*/ 2243099 h 3791206"/>
                  <a:gd name="connsiteX55" fmla="*/ 2084001 w 6261777"/>
                  <a:gd name="connsiteY55" fmla="*/ 2524453 h 3791206"/>
                  <a:gd name="connsiteX56" fmla="*/ 2110378 w 6261777"/>
                  <a:gd name="connsiteY56" fmla="*/ 2726676 h 3791206"/>
                  <a:gd name="connsiteX57" fmla="*/ 2347770 w 6261777"/>
                  <a:gd name="connsiteY57" fmla="*/ 2955276 h 3791206"/>
                  <a:gd name="connsiteX58" fmla="*/ 2426901 w 6261777"/>
                  <a:gd name="connsiteY58" fmla="*/ 3298176 h 3791206"/>
                  <a:gd name="connsiteX59" fmla="*/ 2259847 w 6261777"/>
                  <a:gd name="connsiteY59" fmla="*/ 3553153 h 3791206"/>
                  <a:gd name="connsiteX60" fmla="*/ 2154340 w 6261777"/>
                  <a:gd name="connsiteY60" fmla="*/ 3588322 h 3791206"/>
                  <a:gd name="connsiteX61" fmla="*/ 2013663 w 6261777"/>
                  <a:gd name="connsiteY61" fmla="*/ 3561945 h 3791206"/>
                  <a:gd name="connsiteX62" fmla="*/ 1635593 w 6261777"/>
                  <a:gd name="connsiteY62" fmla="*/ 3676245 h 3791206"/>
                  <a:gd name="connsiteX63" fmla="*/ 1028924 w 6261777"/>
                  <a:gd name="connsiteY63" fmla="*/ 3632283 h 3791206"/>
                  <a:gd name="connsiteX64" fmla="*/ 817909 w 6261777"/>
                  <a:gd name="connsiteY64" fmla="*/ 3553153 h 3791206"/>
                  <a:gd name="connsiteX65" fmla="*/ 694817 w 6261777"/>
                  <a:gd name="connsiteY65" fmla="*/ 3430060 h 3791206"/>
                  <a:gd name="connsiteX0" fmla="*/ 694817 w 6261777"/>
                  <a:gd name="connsiteY0" fmla="*/ 3430060 h 3791206"/>
                  <a:gd name="connsiteX1" fmla="*/ 501386 w 6261777"/>
                  <a:gd name="connsiteY1" fmla="*/ 3421268 h 3791206"/>
                  <a:gd name="connsiteX2" fmla="*/ 413463 w 6261777"/>
                  <a:gd name="connsiteY2" fmla="*/ 3386099 h 3791206"/>
                  <a:gd name="connsiteX3" fmla="*/ 360709 w 6261777"/>
                  <a:gd name="connsiteY3" fmla="*/ 3298176 h 3791206"/>
                  <a:gd name="connsiteX4" fmla="*/ 193655 w 6261777"/>
                  <a:gd name="connsiteY4" fmla="*/ 3183876 h 3791206"/>
                  <a:gd name="connsiteX5" fmla="*/ 123317 w 6261777"/>
                  <a:gd name="connsiteY5" fmla="*/ 3060783 h 3791206"/>
                  <a:gd name="connsiteX6" fmla="*/ 105732 w 6261777"/>
                  <a:gd name="connsiteY6" fmla="*/ 2946483 h 3791206"/>
                  <a:gd name="connsiteX7" fmla="*/ 114524 w 6261777"/>
                  <a:gd name="connsiteY7" fmla="*/ 2920107 h 3791206"/>
                  <a:gd name="connsiteX8" fmla="*/ 26601 w 6261777"/>
                  <a:gd name="connsiteY8" fmla="*/ 2788222 h 3791206"/>
                  <a:gd name="connsiteX9" fmla="*/ 26601 w 6261777"/>
                  <a:gd name="connsiteY9" fmla="*/ 2665130 h 3791206"/>
                  <a:gd name="connsiteX10" fmla="*/ 61770 w 6261777"/>
                  <a:gd name="connsiteY10" fmla="*/ 2568414 h 3791206"/>
                  <a:gd name="connsiteX11" fmla="*/ 224 w 6261777"/>
                  <a:gd name="connsiteY11" fmla="*/ 2155176 h 3791206"/>
                  <a:gd name="connsiteX12" fmla="*/ 88147 w 6261777"/>
                  <a:gd name="connsiteY12" fmla="*/ 1847445 h 3791206"/>
                  <a:gd name="connsiteX13" fmla="*/ 263993 w 6261777"/>
                  <a:gd name="connsiteY13" fmla="*/ 1697976 h 3791206"/>
                  <a:gd name="connsiteX14" fmla="*/ 290370 w 6261777"/>
                  <a:gd name="connsiteY14" fmla="*/ 1399037 h 3791206"/>
                  <a:gd name="connsiteX15" fmla="*/ 501386 w 6261777"/>
                  <a:gd name="connsiteY15" fmla="*/ 1205607 h 3791206"/>
                  <a:gd name="connsiteX16" fmla="*/ 659647 w 6261777"/>
                  <a:gd name="connsiteY16" fmla="*/ 941837 h 3791206"/>
                  <a:gd name="connsiteX17" fmla="*/ 976170 w 6261777"/>
                  <a:gd name="connsiteY17" fmla="*/ 730822 h 3791206"/>
                  <a:gd name="connsiteX18" fmla="*/ 1266317 w 6261777"/>
                  <a:gd name="connsiteY18" fmla="*/ 431883 h 3791206"/>
                  <a:gd name="connsiteX19" fmla="*/ 1661970 w 6261777"/>
                  <a:gd name="connsiteY19" fmla="*/ 335168 h 3791206"/>
                  <a:gd name="connsiteX20" fmla="*/ 1776270 w 6261777"/>
                  <a:gd name="connsiteY20" fmla="*/ 256037 h 3791206"/>
                  <a:gd name="connsiteX21" fmla="*/ 1943324 w 6261777"/>
                  <a:gd name="connsiteY21" fmla="*/ 229660 h 3791206"/>
                  <a:gd name="connsiteX22" fmla="*/ 2145547 w 6261777"/>
                  <a:gd name="connsiteY22" fmla="*/ 124153 h 3791206"/>
                  <a:gd name="connsiteX23" fmla="*/ 2453278 w 6261777"/>
                  <a:gd name="connsiteY23" fmla="*/ 106568 h 3791206"/>
                  <a:gd name="connsiteX24" fmla="*/ 2673086 w 6261777"/>
                  <a:gd name="connsiteY24" fmla="*/ 45022 h 3791206"/>
                  <a:gd name="connsiteX25" fmla="*/ 2875309 w 6261777"/>
                  <a:gd name="connsiteY25" fmla="*/ 53814 h 3791206"/>
                  <a:gd name="connsiteX26" fmla="*/ 3121493 w 6261777"/>
                  <a:gd name="connsiteY26" fmla="*/ 27437 h 3791206"/>
                  <a:gd name="connsiteX27" fmla="*/ 3332509 w 6261777"/>
                  <a:gd name="connsiteY27" fmla="*/ 62607 h 3791206"/>
                  <a:gd name="connsiteX28" fmla="*/ 3596278 w 6261777"/>
                  <a:gd name="connsiteY28" fmla="*/ 1060 h 3791206"/>
                  <a:gd name="connsiteX29" fmla="*/ 3912801 w 6261777"/>
                  <a:gd name="connsiteY29" fmla="*/ 124153 h 3791206"/>
                  <a:gd name="connsiteX30" fmla="*/ 4106232 w 6261777"/>
                  <a:gd name="connsiteY30" fmla="*/ 159322 h 3791206"/>
                  <a:gd name="connsiteX31" fmla="*/ 4220532 w 6261777"/>
                  <a:gd name="connsiteY31" fmla="*/ 212076 h 3791206"/>
                  <a:gd name="connsiteX32" fmla="*/ 4396378 w 6261777"/>
                  <a:gd name="connsiteY32" fmla="*/ 203283 h 3791206"/>
                  <a:gd name="connsiteX33" fmla="*/ 4519470 w 6261777"/>
                  <a:gd name="connsiteY33" fmla="*/ 264830 h 3791206"/>
                  <a:gd name="connsiteX34" fmla="*/ 4678465 w 6261777"/>
                  <a:gd name="connsiteY34" fmla="*/ 331139 h 3791206"/>
                  <a:gd name="connsiteX35" fmla="*/ 4809617 w 6261777"/>
                  <a:gd name="connsiteY35" fmla="*/ 458260 h 3791206"/>
                  <a:gd name="connsiteX36" fmla="*/ 5111119 w 6261777"/>
                  <a:gd name="connsiteY36" fmla="*/ 587214 h 3791206"/>
                  <a:gd name="connsiteX37" fmla="*/ 5310778 w 6261777"/>
                  <a:gd name="connsiteY37" fmla="*/ 818745 h 3791206"/>
                  <a:gd name="connsiteX38" fmla="*/ 5556963 w 6261777"/>
                  <a:gd name="connsiteY38" fmla="*/ 1012176 h 3791206"/>
                  <a:gd name="connsiteX39" fmla="*/ 5732809 w 6261777"/>
                  <a:gd name="connsiteY39" fmla="*/ 1311114 h 3791206"/>
                  <a:gd name="connsiteX40" fmla="*/ 5882278 w 6261777"/>
                  <a:gd name="connsiteY40" fmla="*/ 1557299 h 3791206"/>
                  <a:gd name="connsiteX41" fmla="*/ 5882278 w 6261777"/>
                  <a:gd name="connsiteY41" fmla="*/ 1759522 h 3791206"/>
                  <a:gd name="connsiteX42" fmla="*/ 6014163 w 6261777"/>
                  <a:gd name="connsiteY42" fmla="*/ 1715560 h 3791206"/>
                  <a:gd name="connsiteX43" fmla="*/ 6198801 w 6261777"/>
                  <a:gd name="connsiteY43" fmla="*/ 2058460 h 3791206"/>
                  <a:gd name="connsiteX44" fmla="*/ 6207593 w 6261777"/>
                  <a:gd name="connsiteY44" fmla="*/ 2313437 h 3791206"/>
                  <a:gd name="connsiteX45" fmla="*/ 6163632 w 6261777"/>
                  <a:gd name="connsiteY45" fmla="*/ 2647545 h 3791206"/>
                  <a:gd name="connsiteX46" fmla="*/ 6260347 w 6261777"/>
                  <a:gd name="connsiteY46" fmla="*/ 3060783 h 3791206"/>
                  <a:gd name="connsiteX47" fmla="*/ 6075709 w 6261777"/>
                  <a:gd name="connsiteY47" fmla="*/ 3658660 h 3791206"/>
                  <a:gd name="connsiteX48" fmla="*/ 5513001 w 6261777"/>
                  <a:gd name="connsiteY48" fmla="*/ 3790545 h 3791206"/>
                  <a:gd name="connsiteX49" fmla="*/ 4238117 w 6261777"/>
                  <a:gd name="connsiteY49" fmla="*/ 3632283 h 3791206"/>
                  <a:gd name="connsiteX50" fmla="*/ 4123817 w 6261777"/>
                  <a:gd name="connsiteY50" fmla="*/ 2805807 h 3791206"/>
                  <a:gd name="connsiteX51" fmla="*/ 4000724 w 6261777"/>
                  <a:gd name="connsiteY51" fmla="*/ 2445322 h 3791206"/>
                  <a:gd name="connsiteX52" fmla="*/ 3402847 w 6261777"/>
                  <a:gd name="connsiteY52" fmla="*/ 2058460 h 3791206"/>
                  <a:gd name="connsiteX53" fmla="*/ 2804970 w 6261777"/>
                  <a:gd name="connsiteY53" fmla="*/ 2084837 h 3791206"/>
                  <a:gd name="connsiteX54" fmla="*/ 2295017 w 6261777"/>
                  <a:gd name="connsiteY54" fmla="*/ 2243099 h 3791206"/>
                  <a:gd name="connsiteX55" fmla="*/ 2084001 w 6261777"/>
                  <a:gd name="connsiteY55" fmla="*/ 2524453 h 3791206"/>
                  <a:gd name="connsiteX56" fmla="*/ 2110378 w 6261777"/>
                  <a:gd name="connsiteY56" fmla="*/ 2726676 h 3791206"/>
                  <a:gd name="connsiteX57" fmla="*/ 2347770 w 6261777"/>
                  <a:gd name="connsiteY57" fmla="*/ 2955276 h 3791206"/>
                  <a:gd name="connsiteX58" fmla="*/ 2426901 w 6261777"/>
                  <a:gd name="connsiteY58" fmla="*/ 3298176 h 3791206"/>
                  <a:gd name="connsiteX59" fmla="*/ 2259847 w 6261777"/>
                  <a:gd name="connsiteY59" fmla="*/ 3553153 h 3791206"/>
                  <a:gd name="connsiteX60" fmla="*/ 2154340 w 6261777"/>
                  <a:gd name="connsiteY60" fmla="*/ 3588322 h 3791206"/>
                  <a:gd name="connsiteX61" fmla="*/ 2013663 w 6261777"/>
                  <a:gd name="connsiteY61" fmla="*/ 3561945 h 3791206"/>
                  <a:gd name="connsiteX62" fmla="*/ 1635593 w 6261777"/>
                  <a:gd name="connsiteY62" fmla="*/ 3676245 h 3791206"/>
                  <a:gd name="connsiteX63" fmla="*/ 1028924 w 6261777"/>
                  <a:gd name="connsiteY63" fmla="*/ 3632283 h 3791206"/>
                  <a:gd name="connsiteX64" fmla="*/ 817909 w 6261777"/>
                  <a:gd name="connsiteY64" fmla="*/ 3553153 h 3791206"/>
                  <a:gd name="connsiteX65" fmla="*/ 694817 w 6261777"/>
                  <a:gd name="connsiteY65" fmla="*/ 3430060 h 3791206"/>
                  <a:gd name="connsiteX0" fmla="*/ 694817 w 6261777"/>
                  <a:gd name="connsiteY0" fmla="*/ 3430060 h 3791206"/>
                  <a:gd name="connsiteX1" fmla="*/ 501386 w 6261777"/>
                  <a:gd name="connsiteY1" fmla="*/ 3421268 h 3791206"/>
                  <a:gd name="connsiteX2" fmla="*/ 413463 w 6261777"/>
                  <a:gd name="connsiteY2" fmla="*/ 3386099 h 3791206"/>
                  <a:gd name="connsiteX3" fmla="*/ 360709 w 6261777"/>
                  <a:gd name="connsiteY3" fmla="*/ 3298176 h 3791206"/>
                  <a:gd name="connsiteX4" fmla="*/ 193655 w 6261777"/>
                  <a:gd name="connsiteY4" fmla="*/ 3183876 h 3791206"/>
                  <a:gd name="connsiteX5" fmla="*/ 123317 w 6261777"/>
                  <a:gd name="connsiteY5" fmla="*/ 3060783 h 3791206"/>
                  <a:gd name="connsiteX6" fmla="*/ 105732 w 6261777"/>
                  <a:gd name="connsiteY6" fmla="*/ 2946483 h 3791206"/>
                  <a:gd name="connsiteX7" fmla="*/ 114524 w 6261777"/>
                  <a:gd name="connsiteY7" fmla="*/ 2920107 h 3791206"/>
                  <a:gd name="connsiteX8" fmla="*/ 26601 w 6261777"/>
                  <a:gd name="connsiteY8" fmla="*/ 2788222 h 3791206"/>
                  <a:gd name="connsiteX9" fmla="*/ 26601 w 6261777"/>
                  <a:gd name="connsiteY9" fmla="*/ 2665130 h 3791206"/>
                  <a:gd name="connsiteX10" fmla="*/ 61770 w 6261777"/>
                  <a:gd name="connsiteY10" fmla="*/ 2568414 h 3791206"/>
                  <a:gd name="connsiteX11" fmla="*/ 224 w 6261777"/>
                  <a:gd name="connsiteY11" fmla="*/ 2155176 h 3791206"/>
                  <a:gd name="connsiteX12" fmla="*/ 88147 w 6261777"/>
                  <a:gd name="connsiteY12" fmla="*/ 1847445 h 3791206"/>
                  <a:gd name="connsiteX13" fmla="*/ 263993 w 6261777"/>
                  <a:gd name="connsiteY13" fmla="*/ 1697976 h 3791206"/>
                  <a:gd name="connsiteX14" fmla="*/ 290370 w 6261777"/>
                  <a:gd name="connsiteY14" fmla="*/ 1399037 h 3791206"/>
                  <a:gd name="connsiteX15" fmla="*/ 501386 w 6261777"/>
                  <a:gd name="connsiteY15" fmla="*/ 1205607 h 3791206"/>
                  <a:gd name="connsiteX16" fmla="*/ 659647 w 6261777"/>
                  <a:gd name="connsiteY16" fmla="*/ 941837 h 3791206"/>
                  <a:gd name="connsiteX17" fmla="*/ 976170 w 6261777"/>
                  <a:gd name="connsiteY17" fmla="*/ 730822 h 3791206"/>
                  <a:gd name="connsiteX18" fmla="*/ 1266317 w 6261777"/>
                  <a:gd name="connsiteY18" fmla="*/ 431883 h 3791206"/>
                  <a:gd name="connsiteX19" fmla="*/ 1661970 w 6261777"/>
                  <a:gd name="connsiteY19" fmla="*/ 335168 h 3791206"/>
                  <a:gd name="connsiteX20" fmla="*/ 1776270 w 6261777"/>
                  <a:gd name="connsiteY20" fmla="*/ 256037 h 3791206"/>
                  <a:gd name="connsiteX21" fmla="*/ 1943324 w 6261777"/>
                  <a:gd name="connsiteY21" fmla="*/ 229660 h 3791206"/>
                  <a:gd name="connsiteX22" fmla="*/ 2145547 w 6261777"/>
                  <a:gd name="connsiteY22" fmla="*/ 124153 h 3791206"/>
                  <a:gd name="connsiteX23" fmla="*/ 2453278 w 6261777"/>
                  <a:gd name="connsiteY23" fmla="*/ 106568 h 3791206"/>
                  <a:gd name="connsiteX24" fmla="*/ 2673086 w 6261777"/>
                  <a:gd name="connsiteY24" fmla="*/ 45022 h 3791206"/>
                  <a:gd name="connsiteX25" fmla="*/ 2875309 w 6261777"/>
                  <a:gd name="connsiteY25" fmla="*/ 53814 h 3791206"/>
                  <a:gd name="connsiteX26" fmla="*/ 3121493 w 6261777"/>
                  <a:gd name="connsiteY26" fmla="*/ 27437 h 3791206"/>
                  <a:gd name="connsiteX27" fmla="*/ 3332509 w 6261777"/>
                  <a:gd name="connsiteY27" fmla="*/ 62607 h 3791206"/>
                  <a:gd name="connsiteX28" fmla="*/ 3596278 w 6261777"/>
                  <a:gd name="connsiteY28" fmla="*/ 1060 h 3791206"/>
                  <a:gd name="connsiteX29" fmla="*/ 3912801 w 6261777"/>
                  <a:gd name="connsiteY29" fmla="*/ 124153 h 3791206"/>
                  <a:gd name="connsiteX30" fmla="*/ 4106232 w 6261777"/>
                  <a:gd name="connsiteY30" fmla="*/ 159322 h 3791206"/>
                  <a:gd name="connsiteX31" fmla="*/ 4220532 w 6261777"/>
                  <a:gd name="connsiteY31" fmla="*/ 212076 h 3791206"/>
                  <a:gd name="connsiteX32" fmla="*/ 4396378 w 6261777"/>
                  <a:gd name="connsiteY32" fmla="*/ 203283 h 3791206"/>
                  <a:gd name="connsiteX33" fmla="*/ 4519470 w 6261777"/>
                  <a:gd name="connsiteY33" fmla="*/ 264830 h 3791206"/>
                  <a:gd name="connsiteX34" fmla="*/ 4678465 w 6261777"/>
                  <a:gd name="connsiteY34" fmla="*/ 331139 h 3791206"/>
                  <a:gd name="connsiteX35" fmla="*/ 4809617 w 6261777"/>
                  <a:gd name="connsiteY35" fmla="*/ 458260 h 3791206"/>
                  <a:gd name="connsiteX36" fmla="*/ 5111119 w 6261777"/>
                  <a:gd name="connsiteY36" fmla="*/ 587214 h 3791206"/>
                  <a:gd name="connsiteX37" fmla="*/ 5310778 w 6261777"/>
                  <a:gd name="connsiteY37" fmla="*/ 818745 h 3791206"/>
                  <a:gd name="connsiteX38" fmla="*/ 5556963 w 6261777"/>
                  <a:gd name="connsiteY38" fmla="*/ 1012176 h 3791206"/>
                  <a:gd name="connsiteX39" fmla="*/ 5732809 w 6261777"/>
                  <a:gd name="connsiteY39" fmla="*/ 1311114 h 3791206"/>
                  <a:gd name="connsiteX40" fmla="*/ 5882278 w 6261777"/>
                  <a:gd name="connsiteY40" fmla="*/ 1557299 h 3791206"/>
                  <a:gd name="connsiteX41" fmla="*/ 5882278 w 6261777"/>
                  <a:gd name="connsiteY41" fmla="*/ 1759522 h 3791206"/>
                  <a:gd name="connsiteX42" fmla="*/ 6014163 w 6261777"/>
                  <a:gd name="connsiteY42" fmla="*/ 1715560 h 3791206"/>
                  <a:gd name="connsiteX43" fmla="*/ 6198801 w 6261777"/>
                  <a:gd name="connsiteY43" fmla="*/ 2058460 h 3791206"/>
                  <a:gd name="connsiteX44" fmla="*/ 6207593 w 6261777"/>
                  <a:gd name="connsiteY44" fmla="*/ 2313437 h 3791206"/>
                  <a:gd name="connsiteX45" fmla="*/ 6163632 w 6261777"/>
                  <a:gd name="connsiteY45" fmla="*/ 2647545 h 3791206"/>
                  <a:gd name="connsiteX46" fmla="*/ 6260347 w 6261777"/>
                  <a:gd name="connsiteY46" fmla="*/ 3060783 h 3791206"/>
                  <a:gd name="connsiteX47" fmla="*/ 6075709 w 6261777"/>
                  <a:gd name="connsiteY47" fmla="*/ 3658660 h 3791206"/>
                  <a:gd name="connsiteX48" fmla="*/ 5513001 w 6261777"/>
                  <a:gd name="connsiteY48" fmla="*/ 3790545 h 3791206"/>
                  <a:gd name="connsiteX49" fmla="*/ 4238117 w 6261777"/>
                  <a:gd name="connsiteY49" fmla="*/ 3632283 h 3791206"/>
                  <a:gd name="connsiteX50" fmla="*/ 4123817 w 6261777"/>
                  <a:gd name="connsiteY50" fmla="*/ 2805807 h 3791206"/>
                  <a:gd name="connsiteX51" fmla="*/ 4000724 w 6261777"/>
                  <a:gd name="connsiteY51" fmla="*/ 2445322 h 3791206"/>
                  <a:gd name="connsiteX52" fmla="*/ 3402847 w 6261777"/>
                  <a:gd name="connsiteY52" fmla="*/ 2058460 h 3791206"/>
                  <a:gd name="connsiteX53" fmla="*/ 2804970 w 6261777"/>
                  <a:gd name="connsiteY53" fmla="*/ 2084837 h 3791206"/>
                  <a:gd name="connsiteX54" fmla="*/ 2295017 w 6261777"/>
                  <a:gd name="connsiteY54" fmla="*/ 2243099 h 3791206"/>
                  <a:gd name="connsiteX55" fmla="*/ 2084001 w 6261777"/>
                  <a:gd name="connsiteY55" fmla="*/ 2524453 h 3791206"/>
                  <a:gd name="connsiteX56" fmla="*/ 2110378 w 6261777"/>
                  <a:gd name="connsiteY56" fmla="*/ 2726676 h 3791206"/>
                  <a:gd name="connsiteX57" fmla="*/ 2347770 w 6261777"/>
                  <a:gd name="connsiteY57" fmla="*/ 2955276 h 3791206"/>
                  <a:gd name="connsiteX58" fmla="*/ 2426901 w 6261777"/>
                  <a:gd name="connsiteY58" fmla="*/ 3298176 h 3791206"/>
                  <a:gd name="connsiteX59" fmla="*/ 2259847 w 6261777"/>
                  <a:gd name="connsiteY59" fmla="*/ 3553153 h 3791206"/>
                  <a:gd name="connsiteX60" fmla="*/ 2154340 w 6261777"/>
                  <a:gd name="connsiteY60" fmla="*/ 3588322 h 3791206"/>
                  <a:gd name="connsiteX61" fmla="*/ 2013663 w 6261777"/>
                  <a:gd name="connsiteY61" fmla="*/ 3561945 h 3791206"/>
                  <a:gd name="connsiteX62" fmla="*/ 1635593 w 6261777"/>
                  <a:gd name="connsiteY62" fmla="*/ 3676245 h 3791206"/>
                  <a:gd name="connsiteX63" fmla="*/ 1028924 w 6261777"/>
                  <a:gd name="connsiteY63" fmla="*/ 3632283 h 3791206"/>
                  <a:gd name="connsiteX64" fmla="*/ 817909 w 6261777"/>
                  <a:gd name="connsiteY64" fmla="*/ 3553153 h 3791206"/>
                  <a:gd name="connsiteX65" fmla="*/ 694817 w 6261777"/>
                  <a:gd name="connsiteY65" fmla="*/ 3430060 h 3791206"/>
                  <a:gd name="connsiteX0" fmla="*/ 694817 w 6261777"/>
                  <a:gd name="connsiteY0" fmla="*/ 3430060 h 3791206"/>
                  <a:gd name="connsiteX1" fmla="*/ 501386 w 6261777"/>
                  <a:gd name="connsiteY1" fmla="*/ 3421268 h 3791206"/>
                  <a:gd name="connsiteX2" fmla="*/ 413463 w 6261777"/>
                  <a:gd name="connsiteY2" fmla="*/ 3386099 h 3791206"/>
                  <a:gd name="connsiteX3" fmla="*/ 360709 w 6261777"/>
                  <a:gd name="connsiteY3" fmla="*/ 3298176 h 3791206"/>
                  <a:gd name="connsiteX4" fmla="*/ 193655 w 6261777"/>
                  <a:gd name="connsiteY4" fmla="*/ 3183876 h 3791206"/>
                  <a:gd name="connsiteX5" fmla="*/ 123317 w 6261777"/>
                  <a:gd name="connsiteY5" fmla="*/ 3060783 h 3791206"/>
                  <a:gd name="connsiteX6" fmla="*/ 105732 w 6261777"/>
                  <a:gd name="connsiteY6" fmla="*/ 2946483 h 3791206"/>
                  <a:gd name="connsiteX7" fmla="*/ 114524 w 6261777"/>
                  <a:gd name="connsiteY7" fmla="*/ 2920107 h 3791206"/>
                  <a:gd name="connsiteX8" fmla="*/ 26601 w 6261777"/>
                  <a:gd name="connsiteY8" fmla="*/ 2788222 h 3791206"/>
                  <a:gd name="connsiteX9" fmla="*/ 26601 w 6261777"/>
                  <a:gd name="connsiteY9" fmla="*/ 2665130 h 3791206"/>
                  <a:gd name="connsiteX10" fmla="*/ 61770 w 6261777"/>
                  <a:gd name="connsiteY10" fmla="*/ 2568414 h 3791206"/>
                  <a:gd name="connsiteX11" fmla="*/ 224 w 6261777"/>
                  <a:gd name="connsiteY11" fmla="*/ 2155176 h 3791206"/>
                  <a:gd name="connsiteX12" fmla="*/ 88147 w 6261777"/>
                  <a:gd name="connsiteY12" fmla="*/ 1847445 h 3791206"/>
                  <a:gd name="connsiteX13" fmla="*/ 263993 w 6261777"/>
                  <a:gd name="connsiteY13" fmla="*/ 1697976 h 3791206"/>
                  <a:gd name="connsiteX14" fmla="*/ 290370 w 6261777"/>
                  <a:gd name="connsiteY14" fmla="*/ 1399037 h 3791206"/>
                  <a:gd name="connsiteX15" fmla="*/ 501386 w 6261777"/>
                  <a:gd name="connsiteY15" fmla="*/ 1205607 h 3791206"/>
                  <a:gd name="connsiteX16" fmla="*/ 659647 w 6261777"/>
                  <a:gd name="connsiteY16" fmla="*/ 941837 h 3791206"/>
                  <a:gd name="connsiteX17" fmla="*/ 976170 w 6261777"/>
                  <a:gd name="connsiteY17" fmla="*/ 730822 h 3791206"/>
                  <a:gd name="connsiteX18" fmla="*/ 1266317 w 6261777"/>
                  <a:gd name="connsiteY18" fmla="*/ 431883 h 3791206"/>
                  <a:gd name="connsiteX19" fmla="*/ 1661970 w 6261777"/>
                  <a:gd name="connsiteY19" fmla="*/ 335168 h 3791206"/>
                  <a:gd name="connsiteX20" fmla="*/ 1776270 w 6261777"/>
                  <a:gd name="connsiteY20" fmla="*/ 256037 h 3791206"/>
                  <a:gd name="connsiteX21" fmla="*/ 1943324 w 6261777"/>
                  <a:gd name="connsiteY21" fmla="*/ 229660 h 3791206"/>
                  <a:gd name="connsiteX22" fmla="*/ 2145547 w 6261777"/>
                  <a:gd name="connsiteY22" fmla="*/ 124153 h 3791206"/>
                  <a:gd name="connsiteX23" fmla="*/ 2453278 w 6261777"/>
                  <a:gd name="connsiteY23" fmla="*/ 106568 h 3791206"/>
                  <a:gd name="connsiteX24" fmla="*/ 2673086 w 6261777"/>
                  <a:gd name="connsiteY24" fmla="*/ 45022 h 3791206"/>
                  <a:gd name="connsiteX25" fmla="*/ 2875309 w 6261777"/>
                  <a:gd name="connsiteY25" fmla="*/ 53814 h 3791206"/>
                  <a:gd name="connsiteX26" fmla="*/ 3121493 w 6261777"/>
                  <a:gd name="connsiteY26" fmla="*/ 27437 h 3791206"/>
                  <a:gd name="connsiteX27" fmla="*/ 3332509 w 6261777"/>
                  <a:gd name="connsiteY27" fmla="*/ 62607 h 3791206"/>
                  <a:gd name="connsiteX28" fmla="*/ 3596278 w 6261777"/>
                  <a:gd name="connsiteY28" fmla="*/ 1060 h 3791206"/>
                  <a:gd name="connsiteX29" fmla="*/ 3912801 w 6261777"/>
                  <a:gd name="connsiteY29" fmla="*/ 124153 h 3791206"/>
                  <a:gd name="connsiteX30" fmla="*/ 4106232 w 6261777"/>
                  <a:gd name="connsiteY30" fmla="*/ 159322 h 3791206"/>
                  <a:gd name="connsiteX31" fmla="*/ 4220532 w 6261777"/>
                  <a:gd name="connsiteY31" fmla="*/ 212076 h 3791206"/>
                  <a:gd name="connsiteX32" fmla="*/ 4396378 w 6261777"/>
                  <a:gd name="connsiteY32" fmla="*/ 203283 h 3791206"/>
                  <a:gd name="connsiteX33" fmla="*/ 4519470 w 6261777"/>
                  <a:gd name="connsiteY33" fmla="*/ 264830 h 3791206"/>
                  <a:gd name="connsiteX34" fmla="*/ 4678465 w 6261777"/>
                  <a:gd name="connsiteY34" fmla="*/ 331139 h 3791206"/>
                  <a:gd name="connsiteX35" fmla="*/ 4809617 w 6261777"/>
                  <a:gd name="connsiteY35" fmla="*/ 458260 h 3791206"/>
                  <a:gd name="connsiteX36" fmla="*/ 5111119 w 6261777"/>
                  <a:gd name="connsiteY36" fmla="*/ 587214 h 3791206"/>
                  <a:gd name="connsiteX37" fmla="*/ 5310778 w 6261777"/>
                  <a:gd name="connsiteY37" fmla="*/ 818745 h 3791206"/>
                  <a:gd name="connsiteX38" fmla="*/ 5556963 w 6261777"/>
                  <a:gd name="connsiteY38" fmla="*/ 1012176 h 3791206"/>
                  <a:gd name="connsiteX39" fmla="*/ 5732809 w 6261777"/>
                  <a:gd name="connsiteY39" fmla="*/ 1311114 h 3791206"/>
                  <a:gd name="connsiteX40" fmla="*/ 5882278 w 6261777"/>
                  <a:gd name="connsiteY40" fmla="*/ 1557299 h 3791206"/>
                  <a:gd name="connsiteX41" fmla="*/ 5882278 w 6261777"/>
                  <a:gd name="connsiteY41" fmla="*/ 1759522 h 3791206"/>
                  <a:gd name="connsiteX42" fmla="*/ 6014163 w 6261777"/>
                  <a:gd name="connsiteY42" fmla="*/ 1715560 h 3791206"/>
                  <a:gd name="connsiteX43" fmla="*/ 6198801 w 6261777"/>
                  <a:gd name="connsiteY43" fmla="*/ 2058460 h 3791206"/>
                  <a:gd name="connsiteX44" fmla="*/ 6207593 w 6261777"/>
                  <a:gd name="connsiteY44" fmla="*/ 2313437 h 3791206"/>
                  <a:gd name="connsiteX45" fmla="*/ 6163632 w 6261777"/>
                  <a:gd name="connsiteY45" fmla="*/ 2647545 h 3791206"/>
                  <a:gd name="connsiteX46" fmla="*/ 6260347 w 6261777"/>
                  <a:gd name="connsiteY46" fmla="*/ 3060783 h 3791206"/>
                  <a:gd name="connsiteX47" fmla="*/ 6075709 w 6261777"/>
                  <a:gd name="connsiteY47" fmla="*/ 3658660 h 3791206"/>
                  <a:gd name="connsiteX48" fmla="*/ 5513001 w 6261777"/>
                  <a:gd name="connsiteY48" fmla="*/ 3790545 h 3791206"/>
                  <a:gd name="connsiteX49" fmla="*/ 4238117 w 6261777"/>
                  <a:gd name="connsiteY49" fmla="*/ 3632283 h 3791206"/>
                  <a:gd name="connsiteX50" fmla="*/ 4123817 w 6261777"/>
                  <a:gd name="connsiteY50" fmla="*/ 2805807 h 3791206"/>
                  <a:gd name="connsiteX51" fmla="*/ 4000724 w 6261777"/>
                  <a:gd name="connsiteY51" fmla="*/ 2445322 h 3791206"/>
                  <a:gd name="connsiteX52" fmla="*/ 3402847 w 6261777"/>
                  <a:gd name="connsiteY52" fmla="*/ 2058460 h 3791206"/>
                  <a:gd name="connsiteX53" fmla="*/ 2804970 w 6261777"/>
                  <a:gd name="connsiteY53" fmla="*/ 2084837 h 3791206"/>
                  <a:gd name="connsiteX54" fmla="*/ 2295017 w 6261777"/>
                  <a:gd name="connsiteY54" fmla="*/ 2243099 h 3791206"/>
                  <a:gd name="connsiteX55" fmla="*/ 2084001 w 6261777"/>
                  <a:gd name="connsiteY55" fmla="*/ 2524453 h 3791206"/>
                  <a:gd name="connsiteX56" fmla="*/ 2110378 w 6261777"/>
                  <a:gd name="connsiteY56" fmla="*/ 2726676 h 3791206"/>
                  <a:gd name="connsiteX57" fmla="*/ 2347770 w 6261777"/>
                  <a:gd name="connsiteY57" fmla="*/ 2955276 h 3791206"/>
                  <a:gd name="connsiteX58" fmla="*/ 2426901 w 6261777"/>
                  <a:gd name="connsiteY58" fmla="*/ 3298176 h 3791206"/>
                  <a:gd name="connsiteX59" fmla="*/ 2259847 w 6261777"/>
                  <a:gd name="connsiteY59" fmla="*/ 3553153 h 3791206"/>
                  <a:gd name="connsiteX60" fmla="*/ 2154340 w 6261777"/>
                  <a:gd name="connsiteY60" fmla="*/ 3588322 h 3791206"/>
                  <a:gd name="connsiteX61" fmla="*/ 2013663 w 6261777"/>
                  <a:gd name="connsiteY61" fmla="*/ 3561945 h 3791206"/>
                  <a:gd name="connsiteX62" fmla="*/ 1635593 w 6261777"/>
                  <a:gd name="connsiteY62" fmla="*/ 3676245 h 3791206"/>
                  <a:gd name="connsiteX63" fmla="*/ 1028924 w 6261777"/>
                  <a:gd name="connsiteY63" fmla="*/ 3632283 h 3791206"/>
                  <a:gd name="connsiteX64" fmla="*/ 817909 w 6261777"/>
                  <a:gd name="connsiteY64" fmla="*/ 3553153 h 3791206"/>
                  <a:gd name="connsiteX65" fmla="*/ 694817 w 6261777"/>
                  <a:gd name="connsiteY65" fmla="*/ 3430060 h 3791206"/>
                  <a:gd name="connsiteX0" fmla="*/ 694817 w 6261777"/>
                  <a:gd name="connsiteY0" fmla="*/ 3430060 h 3791206"/>
                  <a:gd name="connsiteX1" fmla="*/ 501386 w 6261777"/>
                  <a:gd name="connsiteY1" fmla="*/ 3421268 h 3791206"/>
                  <a:gd name="connsiteX2" fmla="*/ 413463 w 6261777"/>
                  <a:gd name="connsiteY2" fmla="*/ 3386099 h 3791206"/>
                  <a:gd name="connsiteX3" fmla="*/ 360709 w 6261777"/>
                  <a:gd name="connsiteY3" fmla="*/ 3298176 h 3791206"/>
                  <a:gd name="connsiteX4" fmla="*/ 193655 w 6261777"/>
                  <a:gd name="connsiteY4" fmla="*/ 3183876 h 3791206"/>
                  <a:gd name="connsiteX5" fmla="*/ 123317 w 6261777"/>
                  <a:gd name="connsiteY5" fmla="*/ 3060783 h 3791206"/>
                  <a:gd name="connsiteX6" fmla="*/ 105732 w 6261777"/>
                  <a:gd name="connsiteY6" fmla="*/ 2946483 h 3791206"/>
                  <a:gd name="connsiteX7" fmla="*/ 114524 w 6261777"/>
                  <a:gd name="connsiteY7" fmla="*/ 2920107 h 3791206"/>
                  <a:gd name="connsiteX8" fmla="*/ 26601 w 6261777"/>
                  <a:gd name="connsiteY8" fmla="*/ 2788222 h 3791206"/>
                  <a:gd name="connsiteX9" fmla="*/ 26601 w 6261777"/>
                  <a:gd name="connsiteY9" fmla="*/ 2665130 h 3791206"/>
                  <a:gd name="connsiteX10" fmla="*/ 61770 w 6261777"/>
                  <a:gd name="connsiteY10" fmla="*/ 2568414 h 3791206"/>
                  <a:gd name="connsiteX11" fmla="*/ 224 w 6261777"/>
                  <a:gd name="connsiteY11" fmla="*/ 2155176 h 3791206"/>
                  <a:gd name="connsiteX12" fmla="*/ 88147 w 6261777"/>
                  <a:gd name="connsiteY12" fmla="*/ 1847445 h 3791206"/>
                  <a:gd name="connsiteX13" fmla="*/ 263993 w 6261777"/>
                  <a:gd name="connsiteY13" fmla="*/ 1697976 h 3791206"/>
                  <a:gd name="connsiteX14" fmla="*/ 290370 w 6261777"/>
                  <a:gd name="connsiteY14" fmla="*/ 1399037 h 3791206"/>
                  <a:gd name="connsiteX15" fmla="*/ 501386 w 6261777"/>
                  <a:gd name="connsiteY15" fmla="*/ 1205607 h 3791206"/>
                  <a:gd name="connsiteX16" fmla="*/ 659647 w 6261777"/>
                  <a:gd name="connsiteY16" fmla="*/ 941837 h 3791206"/>
                  <a:gd name="connsiteX17" fmla="*/ 976170 w 6261777"/>
                  <a:gd name="connsiteY17" fmla="*/ 730822 h 3791206"/>
                  <a:gd name="connsiteX18" fmla="*/ 1266317 w 6261777"/>
                  <a:gd name="connsiteY18" fmla="*/ 431883 h 3791206"/>
                  <a:gd name="connsiteX19" fmla="*/ 1661970 w 6261777"/>
                  <a:gd name="connsiteY19" fmla="*/ 335168 h 3791206"/>
                  <a:gd name="connsiteX20" fmla="*/ 1776270 w 6261777"/>
                  <a:gd name="connsiteY20" fmla="*/ 256037 h 3791206"/>
                  <a:gd name="connsiteX21" fmla="*/ 1943324 w 6261777"/>
                  <a:gd name="connsiteY21" fmla="*/ 229660 h 3791206"/>
                  <a:gd name="connsiteX22" fmla="*/ 2145547 w 6261777"/>
                  <a:gd name="connsiteY22" fmla="*/ 124153 h 3791206"/>
                  <a:gd name="connsiteX23" fmla="*/ 2453278 w 6261777"/>
                  <a:gd name="connsiteY23" fmla="*/ 106568 h 3791206"/>
                  <a:gd name="connsiteX24" fmla="*/ 2673086 w 6261777"/>
                  <a:gd name="connsiteY24" fmla="*/ 45022 h 3791206"/>
                  <a:gd name="connsiteX25" fmla="*/ 2875309 w 6261777"/>
                  <a:gd name="connsiteY25" fmla="*/ 53814 h 3791206"/>
                  <a:gd name="connsiteX26" fmla="*/ 3121493 w 6261777"/>
                  <a:gd name="connsiteY26" fmla="*/ 27437 h 3791206"/>
                  <a:gd name="connsiteX27" fmla="*/ 3332509 w 6261777"/>
                  <a:gd name="connsiteY27" fmla="*/ 62607 h 3791206"/>
                  <a:gd name="connsiteX28" fmla="*/ 3596278 w 6261777"/>
                  <a:gd name="connsiteY28" fmla="*/ 1060 h 3791206"/>
                  <a:gd name="connsiteX29" fmla="*/ 3912801 w 6261777"/>
                  <a:gd name="connsiteY29" fmla="*/ 124153 h 3791206"/>
                  <a:gd name="connsiteX30" fmla="*/ 4106232 w 6261777"/>
                  <a:gd name="connsiteY30" fmla="*/ 159322 h 3791206"/>
                  <a:gd name="connsiteX31" fmla="*/ 4220532 w 6261777"/>
                  <a:gd name="connsiteY31" fmla="*/ 212076 h 3791206"/>
                  <a:gd name="connsiteX32" fmla="*/ 4396378 w 6261777"/>
                  <a:gd name="connsiteY32" fmla="*/ 203283 h 3791206"/>
                  <a:gd name="connsiteX33" fmla="*/ 4519470 w 6261777"/>
                  <a:gd name="connsiteY33" fmla="*/ 264830 h 3791206"/>
                  <a:gd name="connsiteX34" fmla="*/ 4678465 w 6261777"/>
                  <a:gd name="connsiteY34" fmla="*/ 331139 h 3791206"/>
                  <a:gd name="connsiteX35" fmla="*/ 4809617 w 6261777"/>
                  <a:gd name="connsiteY35" fmla="*/ 458260 h 3791206"/>
                  <a:gd name="connsiteX36" fmla="*/ 5111119 w 6261777"/>
                  <a:gd name="connsiteY36" fmla="*/ 587214 h 3791206"/>
                  <a:gd name="connsiteX37" fmla="*/ 5310778 w 6261777"/>
                  <a:gd name="connsiteY37" fmla="*/ 818745 h 3791206"/>
                  <a:gd name="connsiteX38" fmla="*/ 5556963 w 6261777"/>
                  <a:gd name="connsiteY38" fmla="*/ 1012176 h 3791206"/>
                  <a:gd name="connsiteX39" fmla="*/ 5732809 w 6261777"/>
                  <a:gd name="connsiteY39" fmla="*/ 1311114 h 3791206"/>
                  <a:gd name="connsiteX40" fmla="*/ 5882278 w 6261777"/>
                  <a:gd name="connsiteY40" fmla="*/ 1557299 h 3791206"/>
                  <a:gd name="connsiteX41" fmla="*/ 5882278 w 6261777"/>
                  <a:gd name="connsiteY41" fmla="*/ 1759522 h 3791206"/>
                  <a:gd name="connsiteX42" fmla="*/ 6014163 w 6261777"/>
                  <a:gd name="connsiteY42" fmla="*/ 1715560 h 3791206"/>
                  <a:gd name="connsiteX43" fmla="*/ 6198801 w 6261777"/>
                  <a:gd name="connsiteY43" fmla="*/ 2058460 h 3791206"/>
                  <a:gd name="connsiteX44" fmla="*/ 6207593 w 6261777"/>
                  <a:gd name="connsiteY44" fmla="*/ 2313437 h 3791206"/>
                  <a:gd name="connsiteX45" fmla="*/ 6163632 w 6261777"/>
                  <a:gd name="connsiteY45" fmla="*/ 2647545 h 3791206"/>
                  <a:gd name="connsiteX46" fmla="*/ 6260347 w 6261777"/>
                  <a:gd name="connsiteY46" fmla="*/ 3060783 h 3791206"/>
                  <a:gd name="connsiteX47" fmla="*/ 6075709 w 6261777"/>
                  <a:gd name="connsiteY47" fmla="*/ 3658660 h 3791206"/>
                  <a:gd name="connsiteX48" fmla="*/ 5513001 w 6261777"/>
                  <a:gd name="connsiteY48" fmla="*/ 3790545 h 3791206"/>
                  <a:gd name="connsiteX49" fmla="*/ 4238117 w 6261777"/>
                  <a:gd name="connsiteY49" fmla="*/ 3632283 h 3791206"/>
                  <a:gd name="connsiteX50" fmla="*/ 4123817 w 6261777"/>
                  <a:gd name="connsiteY50" fmla="*/ 2805807 h 3791206"/>
                  <a:gd name="connsiteX51" fmla="*/ 4000724 w 6261777"/>
                  <a:gd name="connsiteY51" fmla="*/ 2445322 h 3791206"/>
                  <a:gd name="connsiteX52" fmla="*/ 3402847 w 6261777"/>
                  <a:gd name="connsiteY52" fmla="*/ 2058460 h 3791206"/>
                  <a:gd name="connsiteX53" fmla="*/ 2804970 w 6261777"/>
                  <a:gd name="connsiteY53" fmla="*/ 2084837 h 3791206"/>
                  <a:gd name="connsiteX54" fmla="*/ 2295017 w 6261777"/>
                  <a:gd name="connsiteY54" fmla="*/ 2243099 h 3791206"/>
                  <a:gd name="connsiteX55" fmla="*/ 2084001 w 6261777"/>
                  <a:gd name="connsiteY55" fmla="*/ 2524453 h 3791206"/>
                  <a:gd name="connsiteX56" fmla="*/ 2110378 w 6261777"/>
                  <a:gd name="connsiteY56" fmla="*/ 2726676 h 3791206"/>
                  <a:gd name="connsiteX57" fmla="*/ 2347770 w 6261777"/>
                  <a:gd name="connsiteY57" fmla="*/ 2955276 h 3791206"/>
                  <a:gd name="connsiteX58" fmla="*/ 2426901 w 6261777"/>
                  <a:gd name="connsiteY58" fmla="*/ 3298176 h 3791206"/>
                  <a:gd name="connsiteX59" fmla="*/ 2259847 w 6261777"/>
                  <a:gd name="connsiteY59" fmla="*/ 3553153 h 3791206"/>
                  <a:gd name="connsiteX60" fmla="*/ 2154340 w 6261777"/>
                  <a:gd name="connsiteY60" fmla="*/ 3588322 h 3791206"/>
                  <a:gd name="connsiteX61" fmla="*/ 2013663 w 6261777"/>
                  <a:gd name="connsiteY61" fmla="*/ 3561945 h 3791206"/>
                  <a:gd name="connsiteX62" fmla="*/ 1635593 w 6261777"/>
                  <a:gd name="connsiteY62" fmla="*/ 3676245 h 3791206"/>
                  <a:gd name="connsiteX63" fmla="*/ 1028924 w 6261777"/>
                  <a:gd name="connsiteY63" fmla="*/ 3632283 h 3791206"/>
                  <a:gd name="connsiteX64" fmla="*/ 817909 w 6261777"/>
                  <a:gd name="connsiteY64" fmla="*/ 3553153 h 3791206"/>
                  <a:gd name="connsiteX65" fmla="*/ 694817 w 6261777"/>
                  <a:gd name="connsiteY65" fmla="*/ 3430060 h 3791206"/>
                  <a:gd name="connsiteX0" fmla="*/ 694817 w 6261492"/>
                  <a:gd name="connsiteY0" fmla="*/ 3430060 h 3791206"/>
                  <a:gd name="connsiteX1" fmla="*/ 501386 w 6261492"/>
                  <a:gd name="connsiteY1" fmla="*/ 3421268 h 3791206"/>
                  <a:gd name="connsiteX2" fmla="*/ 413463 w 6261492"/>
                  <a:gd name="connsiteY2" fmla="*/ 3386099 h 3791206"/>
                  <a:gd name="connsiteX3" fmla="*/ 360709 w 6261492"/>
                  <a:gd name="connsiteY3" fmla="*/ 3298176 h 3791206"/>
                  <a:gd name="connsiteX4" fmla="*/ 193655 w 6261492"/>
                  <a:gd name="connsiteY4" fmla="*/ 3183876 h 3791206"/>
                  <a:gd name="connsiteX5" fmla="*/ 123317 w 6261492"/>
                  <a:gd name="connsiteY5" fmla="*/ 3060783 h 3791206"/>
                  <a:gd name="connsiteX6" fmla="*/ 105732 w 6261492"/>
                  <a:gd name="connsiteY6" fmla="*/ 2946483 h 3791206"/>
                  <a:gd name="connsiteX7" fmla="*/ 114524 w 6261492"/>
                  <a:gd name="connsiteY7" fmla="*/ 2920107 h 3791206"/>
                  <a:gd name="connsiteX8" fmla="*/ 26601 w 6261492"/>
                  <a:gd name="connsiteY8" fmla="*/ 2788222 h 3791206"/>
                  <a:gd name="connsiteX9" fmla="*/ 26601 w 6261492"/>
                  <a:gd name="connsiteY9" fmla="*/ 2665130 h 3791206"/>
                  <a:gd name="connsiteX10" fmla="*/ 61770 w 6261492"/>
                  <a:gd name="connsiteY10" fmla="*/ 2568414 h 3791206"/>
                  <a:gd name="connsiteX11" fmla="*/ 224 w 6261492"/>
                  <a:gd name="connsiteY11" fmla="*/ 2155176 h 3791206"/>
                  <a:gd name="connsiteX12" fmla="*/ 88147 w 6261492"/>
                  <a:gd name="connsiteY12" fmla="*/ 1847445 h 3791206"/>
                  <a:gd name="connsiteX13" fmla="*/ 263993 w 6261492"/>
                  <a:gd name="connsiteY13" fmla="*/ 1697976 h 3791206"/>
                  <a:gd name="connsiteX14" fmla="*/ 290370 w 6261492"/>
                  <a:gd name="connsiteY14" fmla="*/ 1399037 h 3791206"/>
                  <a:gd name="connsiteX15" fmla="*/ 501386 w 6261492"/>
                  <a:gd name="connsiteY15" fmla="*/ 1205607 h 3791206"/>
                  <a:gd name="connsiteX16" fmla="*/ 659647 w 6261492"/>
                  <a:gd name="connsiteY16" fmla="*/ 941837 h 3791206"/>
                  <a:gd name="connsiteX17" fmla="*/ 976170 w 6261492"/>
                  <a:gd name="connsiteY17" fmla="*/ 730822 h 3791206"/>
                  <a:gd name="connsiteX18" fmla="*/ 1266317 w 6261492"/>
                  <a:gd name="connsiteY18" fmla="*/ 431883 h 3791206"/>
                  <a:gd name="connsiteX19" fmla="*/ 1661970 w 6261492"/>
                  <a:gd name="connsiteY19" fmla="*/ 335168 h 3791206"/>
                  <a:gd name="connsiteX20" fmla="*/ 1776270 w 6261492"/>
                  <a:gd name="connsiteY20" fmla="*/ 256037 h 3791206"/>
                  <a:gd name="connsiteX21" fmla="*/ 1943324 w 6261492"/>
                  <a:gd name="connsiteY21" fmla="*/ 229660 h 3791206"/>
                  <a:gd name="connsiteX22" fmla="*/ 2145547 w 6261492"/>
                  <a:gd name="connsiteY22" fmla="*/ 124153 h 3791206"/>
                  <a:gd name="connsiteX23" fmla="*/ 2453278 w 6261492"/>
                  <a:gd name="connsiteY23" fmla="*/ 106568 h 3791206"/>
                  <a:gd name="connsiteX24" fmla="*/ 2673086 w 6261492"/>
                  <a:gd name="connsiteY24" fmla="*/ 45022 h 3791206"/>
                  <a:gd name="connsiteX25" fmla="*/ 2875309 w 6261492"/>
                  <a:gd name="connsiteY25" fmla="*/ 53814 h 3791206"/>
                  <a:gd name="connsiteX26" fmla="*/ 3121493 w 6261492"/>
                  <a:gd name="connsiteY26" fmla="*/ 27437 h 3791206"/>
                  <a:gd name="connsiteX27" fmla="*/ 3332509 w 6261492"/>
                  <a:gd name="connsiteY27" fmla="*/ 62607 h 3791206"/>
                  <a:gd name="connsiteX28" fmla="*/ 3596278 w 6261492"/>
                  <a:gd name="connsiteY28" fmla="*/ 1060 h 3791206"/>
                  <a:gd name="connsiteX29" fmla="*/ 3912801 w 6261492"/>
                  <a:gd name="connsiteY29" fmla="*/ 124153 h 3791206"/>
                  <a:gd name="connsiteX30" fmla="*/ 4106232 w 6261492"/>
                  <a:gd name="connsiteY30" fmla="*/ 159322 h 3791206"/>
                  <a:gd name="connsiteX31" fmla="*/ 4220532 w 6261492"/>
                  <a:gd name="connsiteY31" fmla="*/ 212076 h 3791206"/>
                  <a:gd name="connsiteX32" fmla="*/ 4396378 w 6261492"/>
                  <a:gd name="connsiteY32" fmla="*/ 203283 h 3791206"/>
                  <a:gd name="connsiteX33" fmla="*/ 4519470 w 6261492"/>
                  <a:gd name="connsiteY33" fmla="*/ 264830 h 3791206"/>
                  <a:gd name="connsiteX34" fmla="*/ 4678465 w 6261492"/>
                  <a:gd name="connsiteY34" fmla="*/ 331139 h 3791206"/>
                  <a:gd name="connsiteX35" fmla="*/ 4809617 w 6261492"/>
                  <a:gd name="connsiteY35" fmla="*/ 458260 h 3791206"/>
                  <a:gd name="connsiteX36" fmla="*/ 5111119 w 6261492"/>
                  <a:gd name="connsiteY36" fmla="*/ 587214 h 3791206"/>
                  <a:gd name="connsiteX37" fmla="*/ 5310778 w 6261492"/>
                  <a:gd name="connsiteY37" fmla="*/ 818745 h 3791206"/>
                  <a:gd name="connsiteX38" fmla="*/ 5556963 w 6261492"/>
                  <a:gd name="connsiteY38" fmla="*/ 1012176 h 3791206"/>
                  <a:gd name="connsiteX39" fmla="*/ 5732809 w 6261492"/>
                  <a:gd name="connsiteY39" fmla="*/ 1311114 h 3791206"/>
                  <a:gd name="connsiteX40" fmla="*/ 5882278 w 6261492"/>
                  <a:gd name="connsiteY40" fmla="*/ 1557299 h 3791206"/>
                  <a:gd name="connsiteX41" fmla="*/ 5882278 w 6261492"/>
                  <a:gd name="connsiteY41" fmla="*/ 1759522 h 3791206"/>
                  <a:gd name="connsiteX42" fmla="*/ 6014163 w 6261492"/>
                  <a:gd name="connsiteY42" fmla="*/ 1715560 h 3791206"/>
                  <a:gd name="connsiteX43" fmla="*/ 6198801 w 6261492"/>
                  <a:gd name="connsiteY43" fmla="*/ 2058460 h 3791206"/>
                  <a:gd name="connsiteX44" fmla="*/ 6207593 w 6261492"/>
                  <a:gd name="connsiteY44" fmla="*/ 2313437 h 3791206"/>
                  <a:gd name="connsiteX45" fmla="*/ 6163632 w 6261492"/>
                  <a:gd name="connsiteY45" fmla="*/ 2647545 h 3791206"/>
                  <a:gd name="connsiteX46" fmla="*/ 6260347 w 6261492"/>
                  <a:gd name="connsiteY46" fmla="*/ 3060783 h 3791206"/>
                  <a:gd name="connsiteX47" fmla="*/ 6075709 w 6261492"/>
                  <a:gd name="connsiteY47" fmla="*/ 3658660 h 3791206"/>
                  <a:gd name="connsiteX48" fmla="*/ 5513001 w 6261492"/>
                  <a:gd name="connsiteY48" fmla="*/ 3790545 h 3791206"/>
                  <a:gd name="connsiteX49" fmla="*/ 4238117 w 6261492"/>
                  <a:gd name="connsiteY49" fmla="*/ 3632283 h 3791206"/>
                  <a:gd name="connsiteX50" fmla="*/ 4123817 w 6261492"/>
                  <a:gd name="connsiteY50" fmla="*/ 2805807 h 3791206"/>
                  <a:gd name="connsiteX51" fmla="*/ 4000724 w 6261492"/>
                  <a:gd name="connsiteY51" fmla="*/ 2445322 h 3791206"/>
                  <a:gd name="connsiteX52" fmla="*/ 3402847 w 6261492"/>
                  <a:gd name="connsiteY52" fmla="*/ 2058460 h 3791206"/>
                  <a:gd name="connsiteX53" fmla="*/ 2804970 w 6261492"/>
                  <a:gd name="connsiteY53" fmla="*/ 2084837 h 3791206"/>
                  <a:gd name="connsiteX54" fmla="*/ 2295017 w 6261492"/>
                  <a:gd name="connsiteY54" fmla="*/ 2243099 h 3791206"/>
                  <a:gd name="connsiteX55" fmla="*/ 2084001 w 6261492"/>
                  <a:gd name="connsiteY55" fmla="*/ 2524453 h 3791206"/>
                  <a:gd name="connsiteX56" fmla="*/ 2110378 w 6261492"/>
                  <a:gd name="connsiteY56" fmla="*/ 2726676 h 3791206"/>
                  <a:gd name="connsiteX57" fmla="*/ 2347770 w 6261492"/>
                  <a:gd name="connsiteY57" fmla="*/ 2955276 h 3791206"/>
                  <a:gd name="connsiteX58" fmla="*/ 2426901 w 6261492"/>
                  <a:gd name="connsiteY58" fmla="*/ 3298176 h 3791206"/>
                  <a:gd name="connsiteX59" fmla="*/ 2259847 w 6261492"/>
                  <a:gd name="connsiteY59" fmla="*/ 3553153 h 3791206"/>
                  <a:gd name="connsiteX60" fmla="*/ 2154340 w 6261492"/>
                  <a:gd name="connsiteY60" fmla="*/ 3588322 h 3791206"/>
                  <a:gd name="connsiteX61" fmla="*/ 2013663 w 6261492"/>
                  <a:gd name="connsiteY61" fmla="*/ 3561945 h 3791206"/>
                  <a:gd name="connsiteX62" fmla="*/ 1635593 w 6261492"/>
                  <a:gd name="connsiteY62" fmla="*/ 3676245 h 3791206"/>
                  <a:gd name="connsiteX63" fmla="*/ 1028924 w 6261492"/>
                  <a:gd name="connsiteY63" fmla="*/ 3632283 h 3791206"/>
                  <a:gd name="connsiteX64" fmla="*/ 817909 w 6261492"/>
                  <a:gd name="connsiteY64" fmla="*/ 3553153 h 3791206"/>
                  <a:gd name="connsiteX65" fmla="*/ 694817 w 6261492"/>
                  <a:gd name="connsiteY65" fmla="*/ 3430060 h 3791206"/>
                  <a:gd name="connsiteX0" fmla="*/ 694817 w 6261492"/>
                  <a:gd name="connsiteY0" fmla="*/ 3430060 h 3791206"/>
                  <a:gd name="connsiteX1" fmla="*/ 501386 w 6261492"/>
                  <a:gd name="connsiteY1" fmla="*/ 3421268 h 3791206"/>
                  <a:gd name="connsiteX2" fmla="*/ 413463 w 6261492"/>
                  <a:gd name="connsiteY2" fmla="*/ 3386099 h 3791206"/>
                  <a:gd name="connsiteX3" fmla="*/ 360709 w 6261492"/>
                  <a:gd name="connsiteY3" fmla="*/ 3298176 h 3791206"/>
                  <a:gd name="connsiteX4" fmla="*/ 193655 w 6261492"/>
                  <a:gd name="connsiteY4" fmla="*/ 3183876 h 3791206"/>
                  <a:gd name="connsiteX5" fmla="*/ 123317 w 6261492"/>
                  <a:gd name="connsiteY5" fmla="*/ 3060783 h 3791206"/>
                  <a:gd name="connsiteX6" fmla="*/ 105732 w 6261492"/>
                  <a:gd name="connsiteY6" fmla="*/ 2946483 h 3791206"/>
                  <a:gd name="connsiteX7" fmla="*/ 114524 w 6261492"/>
                  <a:gd name="connsiteY7" fmla="*/ 2920107 h 3791206"/>
                  <a:gd name="connsiteX8" fmla="*/ 26601 w 6261492"/>
                  <a:gd name="connsiteY8" fmla="*/ 2788222 h 3791206"/>
                  <a:gd name="connsiteX9" fmla="*/ 26601 w 6261492"/>
                  <a:gd name="connsiteY9" fmla="*/ 2665130 h 3791206"/>
                  <a:gd name="connsiteX10" fmla="*/ 61770 w 6261492"/>
                  <a:gd name="connsiteY10" fmla="*/ 2568414 h 3791206"/>
                  <a:gd name="connsiteX11" fmla="*/ 224 w 6261492"/>
                  <a:gd name="connsiteY11" fmla="*/ 2155176 h 3791206"/>
                  <a:gd name="connsiteX12" fmla="*/ 88147 w 6261492"/>
                  <a:gd name="connsiteY12" fmla="*/ 1847445 h 3791206"/>
                  <a:gd name="connsiteX13" fmla="*/ 263993 w 6261492"/>
                  <a:gd name="connsiteY13" fmla="*/ 1697976 h 3791206"/>
                  <a:gd name="connsiteX14" fmla="*/ 290370 w 6261492"/>
                  <a:gd name="connsiteY14" fmla="*/ 1399037 h 3791206"/>
                  <a:gd name="connsiteX15" fmla="*/ 501386 w 6261492"/>
                  <a:gd name="connsiteY15" fmla="*/ 1205607 h 3791206"/>
                  <a:gd name="connsiteX16" fmla="*/ 659647 w 6261492"/>
                  <a:gd name="connsiteY16" fmla="*/ 941837 h 3791206"/>
                  <a:gd name="connsiteX17" fmla="*/ 976170 w 6261492"/>
                  <a:gd name="connsiteY17" fmla="*/ 730822 h 3791206"/>
                  <a:gd name="connsiteX18" fmla="*/ 1266317 w 6261492"/>
                  <a:gd name="connsiteY18" fmla="*/ 431883 h 3791206"/>
                  <a:gd name="connsiteX19" fmla="*/ 1661970 w 6261492"/>
                  <a:gd name="connsiteY19" fmla="*/ 335168 h 3791206"/>
                  <a:gd name="connsiteX20" fmla="*/ 1776270 w 6261492"/>
                  <a:gd name="connsiteY20" fmla="*/ 256037 h 3791206"/>
                  <a:gd name="connsiteX21" fmla="*/ 1943324 w 6261492"/>
                  <a:gd name="connsiteY21" fmla="*/ 229660 h 3791206"/>
                  <a:gd name="connsiteX22" fmla="*/ 2145547 w 6261492"/>
                  <a:gd name="connsiteY22" fmla="*/ 124153 h 3791206"/>
                  <a:gd name="connsiteX23" fmla="*/ 2453278 w 6261492"/>
                  <a:gd name="connsiteY23" fmla="*/ 106568 h 3791206"/>
                  <a:gd name="connsiteX24" fmla="*/ 2673086 w 6261492"/>
                  <a:gd name="connsiteY24" fmla="*/ 45022 h 3791206"/>
                  <a:gd name="connsiteX25" fmla="*/ 2875309 w 6261492"/>
                  <a:gd name="connsiteY25" fmla="*/ 53814 h 3791206"/>
                  <a:gd name="connsiteX26" fmla="*/ 3121493 w 6261492"/>
                  <a:gd name="connsiteY26" fmla="*/ 27437 h 3791206"/>
                  <a:gd name="connsiteX27" fmla="*/ 3332509 w 6261492"/>
                  <a:gd name="connsiteY27" fmla="*/ 62607 h 3791206"/>
                  <a:gd name="connsiteX28" fmla="*/ 3596278 w 6261492"/>
                  <a:gd name="connsiteY28" fmla="*/ 1060 h 3791206"/>
                  <a:gd name="connsiteX29" fmla="*/ 3912801 w 6261492"/>
                  <a:gd name="connsiteY29" fmla="*/ 124153 h 3791206"/>
                  <a:gd name="connsiteX30" fmla="*/ 4106232 w 6261492"/>
                  <a:gd name="connsiteY30" fmla="*/ 159322 h 3791206"/>
                  <a:gd name="connsiteX31" fmla="*/ 4220532 w 6261492"/>
                  <a:gd name="connsiteY31" fmla="*/ 212076 h 3791206"/>
                  <a:gd name="connsiteX32" fmla="*/ 4396378 w 6261492"/>
                  <a:gd name="connsiteY32" fmla="*/ 203283 h 3791206"/>
                  <a:gd name="connsiteX33" fmla="*/ 4519470 w 6261492"/>
                  <a:gd name="connsiteY33" fmla="*/ 264830 h 3791206"/>
                  <a:gd name="connsiteX34" fmla="*/ 4678465 w 6261492"/>
                  <a:gd name="connsiteY34" fmla="*/ 331139 h 3791206"/>
                  <a:gd name="connsiteX35" fmla="*/ 4809617 w 6261492"/>
                  <a:gd name="connsiteY35" fmla="*/ 458260 h 3791206"/>
                  <a:gd name="connsiteX36" fmla="*/ 5111119 w 6261492"/>
                  <a:gd name="connsiteY36" fmla="*/ 587214 h 3791206"/>
                  <a:gd name="connsiteX37" fmla="*/ 5310778 w 6261492"/>
                  <a:gd name="connsiteY37" fmla="*/ 818745 h 3791206"/>
                  <a:gd name="connsiteX38" fmla="*/ 5556963 w 6261492"/>
                  <a:gd name="connsiteY38" fmla="*/ 1012176 h 3791206"/>
                  <a:gd name="connsiteX39" fmla="*/ 5732809 w 6261492"/>
                  <a:gd name="connsiteY39" fmla="*/ 1311114 h 3791206"/>
                  <a:gd name="connsiteX40" fmla="*/ 5882278 w 6261492"/>
                  <a:gd name="connsiteY40" fmla="*/ 1557299 h 3791206"/>
                  <a:gd name="connsiteX41" fmla="*/ 5882278 w 6261492"/>
                  <a:gd name="connsiteY41" fmla="*/ 1759522 h 3791206"/>
                  <a:gd name="connsiteX42" fmla="*/ 6014163 w 6261492"/>
                  <a:gd name="connsiteY42" fmla="*/ 1715560 h 3791206"/>
                  <a:gd name="connsiteX43" fmla="*/ 6198801 w 6261492"/>
                  <a:gd name="connsiteY43" fmla="*/ 2058460 h 3791206"/>
                  <a:gd name="connsiteX44" fmla="*/ 6207593 w 6261492"/>
                  <a:gd name="connsiteY44" fmla="*/ 2313437 h 3791206"/>
                  <a:gd name="connsiteX45" fmla="*/ 6163632 w 6261492"/>
                  <a:gd name="connsiteY45" fmla="*/ 2647545 h 3791206"/>
                  <a:gd name="connsiteX46" fmla="*/ 6260347 w 6261492"/>
                  <a:gd name="connsiteY46" fmla="*/ 3060783 h 3791206"/>
                  <a:gd name="connsiteX47" fmla="*/ 6075709 w 6261492"/>
                  <a:gd name="connsiteY47" fmla="*/ 3658660 h 3791206"/>
                  <a:gd name="connsiteX48" fmla="*/ 5513001 w 6261492"/>
                  <a:gd name="connsiteY48" fmla="*/ 3790545 h 3791206"/>
                  <a:gd name="connsiteX49" fmla="*/ 4238117 w 6261492"/>
                  <a:gd name="connsiteY49" fmla="*/ 3632283 h 3791206"/>
                  <a:gd name="connsiteX50" fmla="*/ 4123817 w 6261492"/>
                  <a:gd name="connsiteY50" fmla="*/ 2805807 h 3791206"/>
                  <a:gd name="connsiteX51" fmla="*/ 4000724 w 6261492"/>
                  <a:gd name="connsiteY51" fmla="*/ 2445322 h 3791206"/>
                  <a:gd name="connsiteX52" fmla="*/ 3402847 w 6261492"/>
                  <a:gd name="connsiteY52" fmla="*/ 2058460 h 3791206"/>
                  <a:gd name="connsiteX53" fmla="*/ 2804970 w 6261492"/>
                  <a:gd name="connsiteY53" fmla="*/ 2084837 h 3791206"/>
                  <a:gd name="connsiteX54" fmla="*/ 2295017 w 6261492"/>
                  <a:gd name="connsiteY54" fmla="*/ 2243099 h 3791206"/>
                  <a:gd name="connsiteX55" fmla="*/ 2084001 w 6261492"/>
                  <a:gd name="connsiteY55" fmla="*/ 2524453 h 3791206"/>
                  <a:gd name="connsiteX56" fmla="*/ 2110378 w 6261492"/>
                  <a:gd name="connsiteY56" fmla="*/ 2726676 h 3791206"/>
                  <a:gd name="connsiteX57" fmla="*/ 2347770 w 6261492"/>
                  <a:gd name="connsiteY57" fmla="*/ 2955276 h 3791206"/>
                  <a:gd name="connsiteX58" fmla="*/ 2426901 w 6261492"/>
                  <a:gd name="connsiteY58" fmla="*/ 3298176 h 3791206"/>
                  <a:gd name="connsiteX59" fmla="*/ 2259847 w 6261492"/>
                  <a:gd name="connsiteY59" fmla="*/ 3553153 h 3791206"/>
                  <a:gd name="connsiteX60" fmla="*/ 2154340 w 6261492"/>
                  <a:gd name="connsiteY60" fmla="*/ 3588322 h 3791206"/>
                  <a:gd name="connsiteX61" fmla="*/ 2013663 w 6261492"/>
                  <a:gd name="connsiteY61" fmla="*/ 3561945 h 3791206"/>
                  <a:gd name="connsiteX62" fmla="*/ 1635593 w 6261492"/>
                  <a:gd name="connsiteY62" fmla="*/ 3676245 h 3791206"/>
                  <a:gd name="connsiteX63" fmla="*/ 1028924 w 6261492"/>
                  <a:gd name="connsiteY63" fmla="*/ 3632283 h 3791206"/>
                  <a:gd name="connsiteX64" fmla="*/ 817909 w 6261492"/>
                  <a:gd name="connsiteY64" fmla="*/ 3553153 h 3791206"/>
                  <a:gd name="connsiteX65" fmla="*/ 694817 w 6261492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4183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106232 w 6264171"/>
                  <a:gd name="connsiteY30" fmla="*/ 159322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4183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106232 w 6264171"/>
                  <a:gd name="connsiteY30" fmla="*/ 159322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4183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4183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4183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4183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4183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4183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4183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4183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487099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76083 w 6264171"/>
                  <a:gd name="connsiteY14" fmla="*/ 1437137 h 3791206"/>
                  <a:gd name="connsiteX15" fmla="*/ 487099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76083 w 6264171"/>
                  <a:gd name="connsiteY14" fmla="*/ 1437137 h 3791206"/>
                  <a:gd name="connsiteX15" fmla="*/ 487099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76083 w 6264171"/>
                  <a:gd name="connsiteY14" fmla="*/ 1437137 h 3791206"/>
                  <a:gd name="connsiteX15" fmla="*/ 487099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76083 w 6264171"/>
                  <a:gd name="connsiteY14" fmla="*/ 1437137 h 3791206"/>
                  <a:gd name="connsiteX15" fmla="*/ 487099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76083 w 6264171"/>
                  <a:gd name="connsiteY14" fmla="*/ 1437137 h 3791206"/>
                  <a:gd name="connsiteX15" fmla="*/ 487099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76083 w 6264171"/>
                  <a:gd name="connsiteY14" fmla="*/ 1437137 h 3791206"/>
                  <a:gd name="connsiteX15" fmla="*/ 487099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76083 w 6264171"/>
                  <a:gd name="connsiteY14" fmla="*/ 1437137 h 3791206"/>
                  <a:gd name="connsiteX15" fmla="*/ 487099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76083 w 6264171"/>
                  <a:gd name="connsiteY14" fmla="*/ 1437137 h 3791206"/>
                  <a:gd name="connsiteX15" fmla="*/ 487099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5698 w 6265052"/>
                  <a:gd name="connsiteY0" fmla="*/ 3430060 h 3791206"/>
                  <a:gd name="connsiteX1" fmla="*/ 502267 w 6265052"/>
                  <a:gd name="connsiteY1" fmla="*/ 3421268 h 3791206"/>
                  <a:gd name="connsiteX2" fmla="*/ 414344 w 6265052"/>
                  <a:gd name="connsiteY2" fmla="*/ 3386099 h 3791206"/>
                  <a:gd name="connsiteX3" fmla="*/ 361590 w 6265052"/>
                  <a:gd name="connsiteY3" fmla="*/ 3298176 h 3791206"/>
                  <a:gd name="connsiteX4" fmla="*/ 194536 w 6265052"/>
                  <a:gd name="connsiteY4" fmla="*/ 3183876 h 3791206"/>
                  <a:gd name="connsiteX5" fmla="*/ 124198 w 6265052"/>
                  <a:gd name="connsiteY5" fmla="*/ 3060783 h 3791206"/>
                  <a:gd name="connsiteX6" fmla="*/ 106613 w 6265052"/>
                  <a:gd name="connsiteY6" fmla="*/ 2946483 h 3791206"/>
                  <a:gd name="connsiteX7" fmla="*/ 115405 w 6265052"/>
                  <a:gd name="connsiteY7" fmla="*/ 2920107 h 3791206"/>
                  <a:gd name="connsiteX8" fmla="*/ 27482 w 6265052"/>
                  <a:gd name="connsiteY8" fmla="*/ 2788222 h 3791206"/>
                  <a:gd name="connsiteX9" fmla="*/ 27482 w 6265052"/>
                  <a:gd name="connsiteY9" fmla="*/ 2665130 h 3791206"/>
                  <a:gd name="connsiteX10" fmla="*/ 38838 w 6265052"/>
                  <a:gd name="connsiteY10" fmla="*/ 2573176 h 3791206"/>
                  <a:gd name="connsiteX11" fmla="*/ 1105 w 6265052"/>
                  <a:gd name="connsiteY11" fmla="*/ 2155176 h 3791206"/>
                  <a:gd name="connsiteX12" fmla="*/ 89028 w 6265052"/>
                  <a:gd name="connsiteY12" fmla="*/ 1847445 h 3791206"/>
                  <a:gd name="connsiteX13" fmla="*/ 264874 w 6265052"/>
                  <a:gd name="connsiteY13" fmla="*/ 1697976 h 3791206"/>
                  <a:gd name="connsiteX14" fmla="*/ 276964 w 6265052"/>
                  <a:gd name="connsiteY14" fmla="*/ 1437137 h 3791206"/>
                  <a:gd name="connsiteX15" fmla="*/ 487980 w 6265052"/>
                  <a:gd name="connsiteY15" fmla="*/ 1205607 h 3791206"/>
                  <a:gd name="connsiteX16" fmla="*/ 660528 w 6265052"/>
                  <a:gd name="connsiteY16" fmla="*/ 922787 h 3791206"/>
                  <a:gd name="connsiteX17" fmla="*/ 1010389 w 6265052"/>
                  <a:gd name="connsiteY17" fmla="*/ 692722 h 3791206"/>
                  <a:gd name="connsiteX18" fmla="*/ 1267198 w 6265052"/>
                  <a:gd name="connsiteY18" fmla="*/ 431883 h 3791206"/>
                  <a:gd name="connsiteX19" fmla="*/ 1662851 w 6265052"/>
                  <a:gd name="connsiteY19" fmla="*/ 335168 h 3791206"/>
                  <a:gd name="connsiteX20" fmla="*/ 1777151 w 6265052"/>
                  <a:gd name="connsiteY20" fmla="*/ 256037 h 3791206"/>
                  <a:gd name="connsiteX21" fmla="*/ 1944205 w 6265052"/>
                  <a:gd name="connsiteY21" fmla="*/ 229660 h 3791206"/>
                  <a:gd name="connsiteX22" fmla="*/ 2146428 w 6265052"/>
                  <a:gd name="connsiteY22" fmla="*/ 124153 h 3791206"/>
                  <a:gd name="connsiteX23" fmla="*/ 2454159 w 6265052"/>
                  <a:gd name="connsiteY23" fmla="*/ 106568 h 3791206"/>
                  <a:gd name="connsiteX24" fmla="*/ 2673967 w 6265052"/>
                  <a:gd name="connsiteY24" fmla="*/ 45022 h 3791206"/>
                  <a:gd name="connsiteX25" fmla="*/ 2876190 w 6265052"/>
                  <a:gd name="connsiteY25" fmla="*/ 53814 h 3791206"/>
                  <a:gd name="connsiteX26" fmla="*/ 3122374 w 6265052"/>
                  <a:gd name="connsiteY26" fmla="*/ 27437 h 3791206"/>
                  <a:gd name="connsiteX27" fmla="*/ 3333390 w 6265052"/>
                  <a:gd name="connsiteY27" fmla="*/ 62607 h 3791206"/>
                  <a:gd name="connsiteX28" fmla="*/ 3597159 w 6265052"/>
                  <a:gd name="connsiteY28" fmla="*/ 1060 h 3791206"/>
                  <a:gd name="connsiteX29" fmla="*/ 3913682 w 6265052"/>
                  <a:gd name="connsiteY29" fmla="*/ 124153 h 3791206"/>
                  <a:gd name="connsiteX30" fmla="*/ 4083300 w 6265052"/>
                  <a:gd name="connsiteY30" fmla="*/ 145035 h 3791206"/>
                  <a:gd name="connsiteX31" fmla="*/ 4221413 w 6265052"/>
                  <a:gd name="connsiteY31" fmla="*/ 212076 h 3791206"/>
                  <a:gd name="connsiteX32" fmla="*/ 4397259 w 6265052"/>
                  <a:gd name="connsiteY32" fmla="*/ 203283 h 3791206"/>
                  <a:gd name="connsiteX33" fmla="*/ 4520351 w 6265052"/>
                  <a:gd name="connsiteY33" fmla="*/ 264830 h 3791206"/>
                  <a:gd name="connsiteX34" fmla="*/ 4679346 w 6265052"/>
                  <a:gd name="connsiteY34" fmla="*/ 331139 h 3791206"/>
                  <a:gd name="connsiteX35" fmla="*/ 4810498 w 6265052"/>
                  <a:gd name="connsiteY35" fmla="*/ 458260 h 3791206"/>
                  <a:gd name="connsiteX36" fmla="*/ 5112000 w 6265052"/>
                  <a:gd name="connsiteY36" fmla="*/ 587214 h 3791206"/>
                  <a:gd name="connsiteX37" fmla="*/ 5311659 w 6265052"/>
                  <a:gd name="connsiteY37" fmla="*/ 818745 h 3791206"/>
                  <a:gd name="connsiteX38" fmla="*/ 5557844 w 6265052"/>
                  <a:gd name="connsiteY38" fmla="*/ 1012176 h 3791206"/>
                  <a:gd name="connsiteX39" fmla="*/ 5733690 w 6265052"/>
                  <a:gd name="connsiteY39" fmla="*/ 1311114 h 3791206"/>
                  <a:gd name="connsiteX40" fmla="*/ 5883159 w 6265052"/>
                  <a:gd name="connsiteY40" fmla="*/ 1557299 h 3791206"/>
                  <a:gd name="connsiteX41" fmla="*/ 5883159 w 6265052"/>
                  <a:gd name="connsiteY41" fmla="*/ 1759522 h 3791206"/>
                  <a:gd name="connsiteX42" fmla="*/ 6015044 w 6265052"/>
                  <a:gd name="connsiteY42" fmla="*/ 1715560 h 3791206"/>
                  <a:gd name="connsiteX43" fmla="*/ 6199682 w 6265052"/>
                  <a:gd name="connsiteY43" fmla="*/ 2058460 h 3791206"/>
                  <a:gd name="connsiteX44" fmla="*/ 6208474 w 6265052"/>
                  <a:gd name="connsiteY44" fmla="*/ 2313437 h 3791206"/>
                  <a:gd name="connsiteX45" fmla="*/ 6164513 w 6265052"/>
                  <a:gd name="connsiteY45" fmla="*/ 2647545 h 3791206"/>
                  <a:gd name="connsiteX46" fmla="*/ 6261228 w 6265052"/>
                  <a:gd name="connsiteY46" fmla="*/ 3060783 h 3791206"/>
                  <a:gd name="connsiteX47" fmla="*/ 6076590 w 6265052"/>
                  <a:gd name="connsiteY47" fmla="*/ 3658660 h 3791206"/>
                  <a:gd name="connsiteX48" fmla="*/ 5513882 w 6265052"/>
                  <a:gd name="connsiteY48" fmla="*/ 3790545 h 3791206"/>
                  <a:gd name="connsiteX49" fmla="*/ 4238998 w 6265052"/>
                  <a:gd name="connsiteY49" fmla="*/ 3632283 h 3791206"/>
                  <a:gd name="connsiteX50" fmla="*/ 4124698 w 6265052"/>
                  <a:gd name="connsiteY50" fmla="*/ 2805807 h 3791206"/>
                  <a:gd name="connsiteX51" fmla="*/ 4001605 w 6265052"/>
                  <a:gd name="connsiteY51" fmla="*/ 2445322 h 3791206"/>
                  <a:gd name="connsiteX52" fmla="*/ 3403728 w 6265052"/>
                  <a:gd name="connsiteY52" fmla="*/ 2058460 h 3791206"/>
                  <a:gd name="connsiteX53" fmla="*/ 2805851 w 6265052"/>
                  <a:gd name="connsiteY53" fmla="*/ 2084837 h 3791206"/>
                  <a:gd name="connsiteX54" fmla="*/ 2295898 w 6265052"/>
                  <a:gd name="connsiteY54" fmla="*/ 2243099 h 3791206"/>
                  <a:gd name="connsiteX55" fmla="*/ 2084882 w 6265052"/>
                  <a:gd name="connsiteY55" fmla="*/ 2524453 h 3791206"/>
                  <a:gd name="connsiteX56" fmla="*/ 2111259 w 6265052"/>
                  <a:gd name="connsiteY56" fmla="*/ 2726676 h 3791206"/>
                  <a:gd name="connsiteX57" fmla="*/ 2348651 w 6265052"/>
                  <a:gd name="connsiteY57" fmla="*/ 2955276 h 3791206"/>
                  <a:gd name="connsiteX58" fmla="*/ 2427782 w 6265052"/>
                  <a:gd name="connsiteY58" fmla="*/ 3298176 h 3791206"/>
                  <a:gd name="connsiteX59" fmla="*/ 2260728 w 6265052"/>
                  <a:gd name="connsiteY59" fmla="*/ 3553153 h 3791206"/>
                  <a:gd name="connsiteX60" fmla="*/ 2155221 w 6265052"/>
                  <a:gd name="connsiteY60" fmla="*/ 3588322 h 3791206"/>
                  <a:gd name="connsiteX61" fmla="*/ 2014544 w 6265052"/>
                  <a:gd name="connsiteY61" fmla="*/ 3561945 h 3791206"/>
                  <a:gd name="connsiteX62" fmla="*/ 1636474 w 6265052"/>
                  <a:gd name="connsiteY62" fmla="*/ 3676245 h 3791206"/>
                  <a:gd name="connsiteX63" fmla="*/ 1029805 w 6265052"/>
                  <a:gd name="connsiteY63" fmla="*/ 3632283 h 3791206"/>
                  <a:gd name="connsiteX64" fmla="*/ 818790 w 6265052"/>
                  <a:gd name="connsiteY64" fmla="*/ 3553153 h 3791206"/>
                  <a:gd name="connsiteX65" fmla="*/ 695698 w 6265052"/>
                  <a:gd name="connsiteY65" fmla="*/ 3430060 h 3791206"/>
                  <a:gd name="connsiteX0" fmla="*/ 695698 w 6265052"/>
                  <a:gd name="connsiteY0" fmla="*/ 3430060 h 3791206"/>
                  <a:gd name="connsiteX1" fmla="*/ 502267 w 6265052"/>
                  <a:gd name="connsiteY1" fmla="*/ 3421268 h 3791206"/>
                  <a:gd name="connsiteX2" fmla="*/ 414344 w 6265052"/>
                  <a:gd name="connsiteY2" fmla="*/ 3386099 h 3791206"/>
                  <a:gd name="connsiteX3" fmla="*/ 361590 w 6265052"/>
                  <a:gd name="connsiteY3" fmla="*/ 3298176 h 3791206"/>
                  <a:gd name="connsiteX4" fmla="*/ 194536 w 6265052"/>
                  <a:gd name="connsiteY4" fmla="*/ 3183876 h 3791206"/>
                  <a:gd name="connsiteX5" fmla="*/ 124198 w 6265052"/>
                  <a:gd name="connsiteY5" fmla="*/ 3060783 h 3791206"/>
                  <a:gd name="connsiteX6" fmla="*/ 106613 w 6265052"/>
                  <a:gd name="connsiteY6" fmla="*/ 2946483 h 3791206"/>
                  <a:gd name="connsiteX7" fmla="*/ 115405 w 6265052"/>
                  <a:gd name="connsiteY7" fmla="*/ 2920107 h 3791206"/>
                  <a:gd name="connsiteX8" fmla="*/ 27482 w 6265052"/>
                  <a:gd name="connsiteY8" fmla="*/ 2788222 h 3791206"/>
                  <a:gd name="connsiteX9" fmla="*/ 27482 w 6265052"/>
                  <a:gd name="connsiteY9" fmla="*/ 2665130 h 3791206"/>
                  <a:gd name="connsiteX10" fmla="*/ 38838 w 6265052"/>
                  <a:gd name="connsiteY10" fmla="*/ 2573176 h 3791206"/>
                  <a:gd name="connsiteX11" fmla="*/ 1105 w 6265052"/>
                  <a:gd name="connsiteY11" fmla="*/ 2155176 h 3791206"/>
                  <a:gd name="connsiteX12" fmla="*/ 89028 w 6265052"/>
                  <a:gd name="connsiteY12" fmla="*/ 1847445 h 3791206"/>
                  <a:gd name="connsiteX13" fmla="*/ 264874 w 6265052"/>
                  <a:gd name="connsiteY13" fmla="*/ 1697976 h 3791206"/>
                  <a:gd name="connsiteX14" fmla="*/ 276964 w 6265052"/>
                  <a:gd name="connsiteY14" fmla="*/ 1437137 h 3791206"/>
                  <a:gd name="connsiteX15" fmla="*/ 487980 w 6265052"/>
                  <a:gd name="connsiteY15" fmla="*/ 1205607 h 3791206"/>
                  <a:gd name="connsiteX16" fmla="*/ 660528 w 6265052"/>
                  <a:gd name="connsiteY16" fmla="*/ 922787 h 3791206"/>
                  <a:gd name="connsiteX17" fmla="*/ 1010389 w 6265052"/>
                  <a:gd name="connsiteY17" fmla="*/ 692722 h 3791206"/>
                  <a:gd name="connsiteX18" fmla="*/ 1267198 w 6265052"/>
                  <a:gd name="connsiteY18" fmla="*/ 431883 h 3791206"/>
                  <a:gd name="connsiteX19" fmla="*/ 1662851 w 6265052"/>
                  <a:gd name="connsiteY19" fmla="*/ 335168 h 3791206"/>
                  <a:gd name="connsiteX20" fmla="*/ 1777151 w 6265052"/>
                  <a:gd name="connsiteY20" fmla="*/ 256037 h 3791206"/>
                  <a:gd name="connsiteX21" fmla="*/ 1944205 w 6265052"/>
                  <a:gd name="connsiteY21" fmla="*/ 229660 h 3791206"/>
                  <a:gd name="connsiteX22" fmla="*/ 2146428 w 6265052"/>
                  <a:gd name="connsiteY22" fmla="*/ 124153 h 3791206"/>
                  <a:gd name="connsiteX23" fmla="*/ 2454159 w 6265052"/>
                  <a:gd name="connsiteY23" fmla="*/ 106568 h 3791206"/>
                  <a:gd name="connsiteX24" fmla="*/ 2673967 w 6265052"/>
                  <a:gd name="connsiteY24" fmla="*/ 45022 h 3791206"/>
                  <a:gd name="connsiteX25" fmla="*/ 2876190 w 6265052"/>
                  <a:gd name="connsiteY25" fmla="*/ 53814 h 3791206"/>
                  <a:gd name="connsiteX26" fmla="*/ 3122374 w 6265052"/>
                  <a:gd name="connsiteY26" fmla="*/ 27437 h 3791206"/>
                  <a:gd name="connsiteX27" fmla="*/ 3333390 w 6265052"/>
                  <a:gd name="connsiteY27" fmla="*/ 62607 h 3791206"/>
                  <a:gd name="connsiteX28" fmla="*/ 3597159 w 6265052"/>
                  <a:gd name="connsiteY28" fmla="*/ 1060 h 3791206"/>
                  <a:gd name="connsiteX29" fmla="*/ 3913682 w 6265052"/>
                  <a:gd name="connsiteY29" fmla="*/ 124153 h 3791206"/>
                  <a:gd name="connsiteX30" fmla="*/ 4083300 w 6265052"/>
                  <a:gd name="connsiteY30" fmla="*/ 145035 h 3791206"/>
                  <a:gd name="connsiteX31" fmla="*/ 4221413 w 6265052"/>
                  <a:gd name="connsiteY31" fmla="*/ 212076 h 3791206"/>
                  <a:gd name="connsiteX32" fmla="*/ 4397259 w 6265052"/>
                  <a:gd name="connsiteY32" fmla="*/ 203283 h 3791206"/>
                  <a:gd name="connsiteX33" fmla="*/ 4520351 w 6265052"/>
                  <a:gd name="connsiteY33" fmla="*/ 264830 h 3791206"/>
                  <a:gd name="connsiteX34" fmla="*/ 4679346 w 6265052"/>
                  <a:gd name="connsiteY34" fmla="*/ 331139 h 3791206"/>
                  <a:gd name="connsiteX35" fmla="*/ 4810498 w 6265052"/>
                  <a:gd name="connsiteY35" fmla="*/ 458260 h 3791206"/>
                  <a:gd name="connsiteX36" fmla="*/ 5112000 w 6265052"/>
                  <a:gd name="connsiteY36" fmla="*/ 587214 h 3791206"/>
                  <a:gd name="connsiteX37" fmla="*/ 5311659 w 6265052"/>
                  <a:gd name="connsiteY37" fmla="*/ 818745 h 3791206"/>
                  <a:gd name="connsiteX38" fmla="*/ 5557844 w 6265052"/>
                  <a:gd name="connsiteY38" fmla="*/ 1012176 h 3791206"/>
                  <a:gd name="connsiteX39" fmla="*/ 5733690 w 6265052"/>
                  <a:gd name="connsiteY39" fmla="*/ 1311114 h 3791206"/>
                  <a:gd name="connsiteX40" fmla="*/ 5883159 w 6265052"/>
                  <a:gd name="connsiteY40" fmla="*/ 1557299 h 3791206"/>
                  <a:gd name="connsiteX41" fmla="*/ 5883159 w 6265052"/>
                  <a:gd name="connsiteY41" fmla="*/ 1759522 h 3791206"/>
                  <a:gd name="connsiteX42" fmla="*/ 6015044 w 6265052"/>
                  <a:gd name="connsiteY42" fmla="*/ 1715560 h 3791206"/>
                  <a:gd name="connsiteX43" fmla="*/ 6199682 w 6265052"/>
                  <a:gd name="connsiteY43" fmla="*/ 2058460 h 3791206"/>
                  <a:gd name="connsiteX44" fmla="*/ 6208474 w 6265052"/>
                  <a:gd name="connsiteY44" fmla="*/ 2313437 h 3791206"/>
                  <a:gd name="connsiteX45" fmla="*/ 6164513 w 6265052"/>
                  <a:gd name="connsiteY45" fmla="*/ 2647545 h 3791206"/>
                  <a:gd name="connsiteX46" fmla="*/ 6261228 w 6265052"/>
                  <a:gd name="connsiteY46" fmla="*/ 3060783 h 3791206"/>
                  <a:gd name="connsiteX47" fmla="*/ 6076590 w 6265052"/>
                  <a:gd name="connsiteY47" fmla="*/ 3658660 h 3791206"/>
                  <a:gd name="connsiteX48" fmla="*/ 5513882 w 6265052"/>
                  <a:gd name="connsiteY48" fmla="*/ 3790545 h 3791206"/>
                  <a:gd name="connsiteX49" fmla="*/ 4238998 w 6265052"/>
                  <a:gd name="connsiteY49" fmla="*/ 3632283 h 3791206"/>
                  <a:gd name="connsiteX50" fmla="*/ 4124698 w 6265052"/>
                  <a:gd name="connsiteY50" fmla="*/ 2805807 h 3791206"/>
                  <a:gd name="connsiteX51" fmla="*/ 4001605 w 6265052"/>
                  <a:gd name="connsiteY51" fmla="*/ 2445322 h 3791206"/>
                  <a:gd name="connsiteX52" fmla="*/ 3403728 w 6265052"/>
                  <a:gd name="connsiteY52" fmla="*/ 2058460 h 3791206"/>
                  <a:gd name="connsiteX53" fmla="*/ 2805851 w 6265052"/>
                  <a:gd name="connsiteY53" fmla="*/ 2084837 h 3791206"/>
                  <a:gd name="connsiteX54" fmla="*/ 2295898 w 6265052"/>
                  <a:gd name="connsiteY54" fmla="*/ 2243099 h 3791206"/>
                  <a:gd name="connsiteX55" fmla="*/ 2084882 w 6265052"/>
                  <a:gd name="connsiteY55" fmla="*/ 2524453 h 3791206"/>
                  <a:gd name="connsiteX56" fmla="*/ 2111259 w 6265052"/>
                  <a:gd name="connsiteY56" fmla="*/ 2726676 h 3791206"/>
                  <a:gd name="connsiteX57" fmla="*/ 2348651 w 6265052"/>
                  <a:gd name="connsiteY57" fmla="*/ 2955276 h 3791206"/>
                  <a:gd name="connsiteX58" fmla="*/ 2427782 w 6265052"/>
                  <a:gd name="connsiteY58" fmla="*/ 3298176 h 3791206"/>
                  <a:gd name="connsiteX59" fmla="*/ 2260728 w 6265052"/>
                  <a:gd name="connsiteY59" fmla="*/ 3553153 h 3791206"/>
                  <a:gd name="connsiteX60" fmla="*/ 2155221 w 6265052"/>
                  <a:gd name="connsiteY60" fmla="*/ 3588322 h 3791206"/>
                  <a:gd name="connsiteX61" fmla="*/ 2014544 w 6265052"/>
                  <a:gd name="connsiteY61" fmla="*/ 3561945 h 3791206"/>
                  <a:gd name="connsiteX62" fmla="*/ 1636474 w 6265052"/>
                  <a:gd name="connsiteY62" fmla="*/ 3676245 h 3791206"/>
                  <a:gd name="connsiteX63" fmla="*/ 1029805 w 6265052"/>
                  <a:gd name="connsiteY63" fmla="*/ 3632283 h 3791206"/>
                  <a:gd name="connsiteX64" fmla="*/ 818790 w 6265052"/>
                  <a:gd name="connsiteY64" fmla="*/ 3553153 h 3791206"/>
                  <a:gd name="connsiteX65" fmla="*/ 695698 w 6265052"/>
                  <a:gd name="connsiteY65" fmla="*/ 3430060 h 3791206"/>
                  <a:gd name="connsiteX0" fmla="*/ 695698 w 6265052"/>
                  <a:gd name="connsiteY0" fmla="*/ 3432245 h 3793391"/>
                  <a:gd name="connsiteX1" fmla="*/ 502267 w 6265052"/>
                  <a:gd name="connsiteY1" fmla="*/ 3423453 h 3793391"/>
                  <a:gd name="connsiteX2" fmla="*/ 414344 w 6265052"/>
                  <a:gd name="connsiteY2" fmla="*/ 3388284 h 3793391"/>
                  <a:gd name="connsiteX3" fmla="*/ 361590 w 6265052"/>
                  <a:gd name="connsiteY3" fmla="*/ 3300361 h 3793391"/>
                  <a:gd name="connsiteX4" fmla="*/ 194536 w 6265052"/>
                  <a:gd name="connsiteY4" fmla="*/ 3186061 h 3793391"/>
                  <a:gd name="connsiteX5" fmla="*/ 124198 w 6265052"/>
                  <a:gd name="connsiteY5" fmla="*/ 3062968 h 3793391"/>
                  <a:gd name="connsiteX6" fmla="*/ 106613 w 6265052"/>
                  <a:gd name="connsiteY6" fmla="*/ 2948668 h 3793391"/>
                  <a:gd name="connsiteX7" fmla="*/ 115405 w 6265052"/>
                  <a:gd name="connsiteY7" fmla="*/ 2922292 h 3793391"/>
                  <a:gd name="connsiteX8" fmla="*/ 27482 w 6265052"/>
                  <a:gd name="connsiteY8" fmla="*/ 2790407 h 3793391"/>
                  <a:gd name="connsiteX9" fmla="*/ 27482 w 6265052"/>
                  <a:gd name="connsiteY9" fmla="*/ 2667315 h 3793391"/>
                  <a:gd name="connsiteX10" fmla="*/ 38838 w 6265052"/>
                  <a:gd name="connsiteY10" fmla="*/ 2575361 h 3793391"/>
                  <a:gd name="connsiteX11" fmla="*/ 1105 w 6265052"/>
                  <a:gd name="connsiteY11" fmla="*/ 2157361 h 3793391"/>
                  <a:gd name="connsiteX12" fmla="*/ 89028 w 6265052"/>
                  <a:gd name="connsiteY12" fmla="*/ 1849630 h 3793391"/>
                  <a:gd name="connsiteX13" fmla="*/ 264874 w 6265052"/>
                  <a:gd name="connsiteY13" fmla="*/ 1700161 h 3793391"/>
                  <a:gd name="connsiteX14" fmla="*/ 276964 w 6265052"/>
                  <a:gd name="connsiteY14" fmla="*/ 1439322 h 3793391"/>
                  <a:gd name="connsiteX15" fmla="*/ 487980 w 6265052"/>
                  <a:gd name="connsiteY15" fmla="*/ 1207792 h 3793391"/>
                  <a:gd name="connsiteX16" fmla="*/ 660528 w 6265052"/>
                  <a:gd name="connsiteY16" fmla="*/ 924972 h 3793391"/>
                  <a:gd name="connsiteX17" fmla="*/ 1010389 w 6265052"/>
                  <a:gd name="connsiteY17" fmla="*/ 694907 h 3793391"/>
                  <a:gd name="connsiteX18" fmla="*/ 1267198 w 6265052"/>
                  <a:gd name="connsiteY18" fmla="*/ 434068 h 3793391"/>
                  <a:gd name="connsiteX19" fmla="*/ 1662851 w 6265052"/>
                  <a:gd name="connsiteY19" fmla="*/ 337353 h 3793391"/>
                  <a:gd name="connsiteX20" fmla="*/ 1777151 w 6265052"/>
                  <a:gd name="connsiteY20" fmla="*/ 258222 h 3793391"/>
                  <a:gd name="connsiteX21" fmla="*/ 1944205 w 6265052"/>
                  <a:gd name="connsiteY21" fmla="*/ 231845 h 3793391"/>
                  <a:gd name="connsiteX22" fmla="*/ 2146428 w 6265052"/>
                  <a:gd name="connsiteY22" fmla="*/ 126338 h 3793391"/>
                  <a:gd name="connsiteX23" fmla="*/ 2454159 w 6265052"/>
                  <a:gd name="connsiteY23" fmla="*/ 108753 h 3793391"/>
                  <a:gd name="connsiteX24" fmla="*/ 2673967 w 6265052"/>
                  <a:gd name="connsiteY24" fmla="*/ 47207 h 3793391"/>
                  <a:gd name="connsiteX25" fmla="*/ 2876190 w 6265052"/>
                  <a:gd name="connsiteY25" fmla="*/ 55999 h 3793391"/>
                  <a:gd name="connsiteX26" fmla="*/ 3122374 w 6265052"/>
                  <a:gd name="connsiteY26" fmla="*/ 29622 h 3793391"/>
                  <a:gd name="connsiteX27" fmla="*/ 3333390 w 6265052"/>
                  <a:gd name="connsiteY27" fmla="*/ 64792 h 3793391"/>
                  <a:gd name="connsiteX28" fmla="*/ 3597159 w 6265052"/>
                  <a:gd name="connsiteY28" fmla="*/ 3245 h 3793391"/>
                  <a:gd name="connsiteX29" fmla="*/ 3913682 w 6265052"/>
                  <a:gd name="connsiteY29" fmla="*/ 126338 h 3793391"/>
                  <a:gd name="connsiteX30" fmla="*/ 4083300 w 6265052"/>
                  <a:gd name="connsiteY30" fmla="*/ 147220 h 3793391"/>
                  <a:gd name="connsiteX31" fmla="*/ 4221413 w 6265052"/>
                  <a:gd name="connsiteY31" fmla="*/ 214261 h 3793391"/>
                  <a:gd name="connsiteX32" fmla="*/ 4397259 w 6265052"/>
                  <a:gd name="connsiteY32" fmla="*/ 205468 h 3793391"/>
                  <a:gd name="connsiteX33" fmla="*/ 4520351 w 6265052"/>
                  <a:gd name="connsiteY33" fmla="*/ 267015 h 3793391"/>
                  <a:gd name="connsiteX34" fmla="*/ 4679346 w 6265052"/>
                  <a:gd name="connsiteY34" fmla="*/ 333324 h 3793391"/>
                  <a:gd name="connsiteX35" fmla="*/ 4810498 w 6265052"/>
                  <a:gd name="connsiteY35" fmla="*/ 460445 h 3793391"/>
                  <a:gd name="connsiteX36" fmla="*/ 5112000 w 6265052"/>
                  <a:gd name="connsiteY36" fmla="*/ 589399 h 3793391"/>
                  <a:gd name="connsiteX37" fmla="*/ 5311659 w 6265052"/>
                  <a:gd name="connsiteY37" fmla="*/ 820930 h 3793391"/>
                  <a:gd name="connsiteX38" fmla="*/ 5557844 w 6265052"/>
                  <a:gd name="connsiteY38" fmla="*/ 1014361 h 3793391"/>
                  <a:gd name="connsiteX39" fmla="*/ 5733690 w 6265052"/>
                  <a:gd name="connsiteY39" fmla="*/ 1313299 h 3793391"/>
                  <a:gd name="connsiteX40" fmla="*/ 5883159 w 6265052"/>
                  <a:gd name="connsiteY40" fmla="*/ 1559484 h 3793391"/>
                  <a:gd name="connsiteX41" fmla="*/ 5883159 w 6265052"/>
                  <a:gd name="connsiteY41" fmla="*/ 1761707 h 3793391"/>
                  <a:gd name="connsiteX42" fmla="*/ 6015044 w 6265052"/>
                  <a:gd name="connsiteY42" fmla="*/ 1717745 h 3793391"/>
                  <a:gd name="connsiteX43" fmla="*/ 6199682 w 6265052"/>
                  <a:gd name="connsiteY43" fmla="*/ 2060645 h 3793391"/>
                  <a:gd name="connsiteX44" fmla="*/ 6208474 w 6265052"/>
                  <a:gd name="connsiteY44" fmla="*/ 2315622 h 3793391"/>
                  <a:gd name="connsiteX45" fmla="*/ 6164513 w 6265052"/>
                  <a:gd name="connsiteY45" fmla="*/ 2649730 h 3793391"/>
                  <a:gd name="connsiteX46" fmla="*/ 6261228 w 6265052"/>
                  <a:gd name="connsiteY46" fmla="*/ 3062968 h 3793391"/>
                  <a:gd name="connsiteX47" fmla="*/ 6076590 w 6265052"/>
                  <a:gd name="connsiteY47" fmla="*/ 3660845 h 3793391"/>
                  <a:gd name="connsiteX48" fmla="*/ 5513882 w 6265052"/>
                  <a:gd name="connsiteY48" fmla="*/ 3792730 h 3793391"/>
                  <a:gd name="connsiteX49" fmla="*/ 4238998 w 6265052"/>
                  <a:gd name="connsiteY49" fmla="*/ 3634468 h 3793391"/>
                  <a:gd name="connsiteX50" fmla="*/ 4124698 w 6265052"/>
                  <a:gd name="connsiteY50" fmla="*/ 2807992 h 3793391"/>
                  <a:gd name="connsiteX51" fmla="*/ 4001605 w 6265052"/>
                  <a:gd name="connsiteY51" fmla="*/ 2447507 h 3793391"/>
                  <a:gd name="connsiteX52" fmla="*/ 3403728 w 6265052"/>
                  <a:gd name="connsiteY52" fmla="*/ 2060645 h 3793391"/>
                  <a:gd name="connsiteX53" fmla="*/ 2805851 w 6265052"/>
                  <a:gd name="connsiteY53" fmla="*/ 2087022 h 3793391"/>
                  <a:gd name="connsiteX54" fmla="*/ 2295898 w 6265052"/>
                  <a:gd name="connsiteY54" fmla="*/ 2245284 h 3793391"/>
                  <a:gd name="connsiteX55" fmla="*/ 2084882 w 6265052"/>
                  <a:gd name="connsiteY55" fmla="*/ 2526638 h 3793391"/>
                  <a:gd name="connsiteX56" fmla="*/ 2111259 w 6265052"/>
                  <a:gd name="connsiteY56" fmla="*/ 2728861 h 3793391"/>
                  <a:gd name="connsiteX57" fmla="*/ 2348651 w 6265052"/>
                  <a:gd name="connsiteY57" fmla="*/ 2957461 h 3793391"/>
                  <a:gd name="connsiteX58" fmla="*/ 2427782 w 6265052"/>
                  <a:gd name="connsiteY58" fmla="*/ 3300361 h 3793391"/>
                  <a:gd name="connsiteX59" fmla="*/ 2260728 w 6265052"/>
                  <a:gd name="connsiteY59" fmla="*/ 3555338 h 3793391"/>
                  <a:gd name="connsiteX60" fmla="*/ 2155221 w 6265052"/>
                  <a:gd name="connsiteY60" fmla="*/ 3590507 h 3793391"/>
                  <a:gd name="connsiteX61" fmla="*/ 2014544 w 6265052"/>
                  <a:gd name="connsiteY61" fmla="*/ 3564130 h 3793391"/>
                  <a:gd name="connsiteX62" fmla="*/ 1636474 w 6265052"/>
                  <a:gd name="connsiteY62" fmla="*/ 3678430 h 3793391"/>
                  <a:gd name="connsiteX63" fmla="*/ 1029805 w 6265052"/>
                  <a:gd name="connsiteY63" fmla="*/ 3634468 h 3793391"/>
                  <a:gd name="connsiteX64" fmla="*/ 818790 w 6265052"/>
                  <a:gd name="connsiteY64" fmla="*/ 3555338 h 3793391"/>
                  <a:gd name="connsiteX65" fmla="*/ 695698 w 6265052"/>
                  <a:gd name="connsiteY65" fmla="*/ 3432245 h 3793391"/>
                  <a:gd name="connsiteX0" fmla="*/ 695698 w 6265052"/>
                  <a:gd name="connsiteY0" fmla="*/ 3432245 h 3793391"/>
                  <a:gd name="connsiteX1" fmla="*/ 502267 w 6265052"/>
                  <a:gd name="connsiteY1" fmla="*/ 3423453 h 3793391"/>
                  <a:gd name="connsiteX2" fmla="*/ 414344 w 6265052"/>
                  <a:gd name="connsiteY2" fmla="*/ 3388284 h 3793391"/>
                  <a:gd name="connsiteX3" fmla="*/ 361590 w 6265052"/>
                  <a:gd name="connsiteY3" fmla="*/ 3300361 h 3793391"/>
                  <a:gd name="connsiteX4" fmla="*/ 194536 w 6265052"/>
                  <a:gd name="connsiteY4" fmla="*/ 3186061 h 3793391"/>
                  <a:gd name="connsiteX5" fmla="*/ 124198 w 6265052"/>
                  <a:gd name="connsiteY5" fmla="*/ 3062968 h 3793391"/>
                  <a:gd name="connsiteX6" fmla="*/ 106613 w 6265052"/>
                  <a:gd name="connsiteY6" fmla="*/ 2948668 h 3793391"/>
                  <a:gd name="connsiteX7" fmla="*/ 115405 w 6265052"/>
                  <a:gd name="connsiteY7" fmla="*/ 2922292 h 3793391"/>
                  <a:gd name="connsiteX8" fmla="*/ 27482 w 6265052"/>
                  <a:gd name="connsiteY8" fmla="*/ 2790407 h 3793391"/>
                  <a:gd name="connsiteX9" fmla="*/ 27482 w 6265052"/>
                  <a:gd name="connsiteY9" fmla="*/ 2667315 h 3793391"/>
                  <a:gd name="connsiteX10" fmla="*/ 38838 w 6265052"/>
                  <a:gd name="connsiteY10" fmla="*/ 2575361 h 3793391"/>
                  <a:gd name="connsiteX11" fmla="*/ 1105 w 6265052"/>
                  <a:gd name="connsiteY11" fmla="*/ 2157361 h 3793391"/>
                  <a:gd name="connsiteX12" fmla="*/ 89028 w 6265052"/>
                  <a:gd name="connsiteY12" fmla="*/ 1849630 h 3793391"/>
                  <a:gd name="connsiteX13" fmla="*/ 264874 w 6265052"/>
                  <a:gd name="connsiteY13" fmla="*/ 1700161 h 3793391"/>
                  <a:gd name="connsiteX14" fmla="*/ 276964 w 6265052"/>
                  <a:gd name="connsiteY14" fmla="*/ 1439322 h 3793391"/>
                  <a:gd name="connsiteX15" fmla="*/ 487980 w 6265052"/>
                  <a:gd name="connsiteY15" fmla="*/ 1207792 h 3793391"/>
                  <a:gd name="connsiteX16" fmla="*/ 660528 w 6265052"/>
                  <a:gd name="connsiteY16" fmla="*/ 924972 h 3793391"/>
                  <a:gd name="connsiteX17" fmla="*/ 1010389 w 6265052"/>
                  <a:gd name="connsiteY17" fmla="*/ 694907 h 3793391"/>
                  <a:gd name="connsiteX18" fmla="*/ 1267198 w 6265052"/>
                  <a:gd name="connsiteY18" fmla="*/ 434068 h 3793391"/>
                  <a:gd name="connsiteX19" fmla="*/ 1662851 w 6265052"/>
                  <a:gd name="connsiteY19" fmla="*/ 337353 h 3793391"/>
                  <a:gd name="connsiteX20" fmla="*/ 1777151 w 6265052"/>
                  <a:gd name="connsiteY20" fmla="*/ 258222 h 3793391"/>
                  <a:gd name="connsiteX21" fmla="*/ 1944205 w 6265052"/>
                  <a:gd name="connsiteY21" fmla="*/ 231845 h 3793391"/>
                  <a:gd name="connsiteX22" fmla="*/ 2146428 w 6265052"/>
                  <a:gd name="connsiteY22" fmla="*/ 126338 h 3793391"/>
                  <a:gd name="connsiteX23" fmla="*/ 2454159 w 6265052"/>
                  <a:gd name="connsiteY23" fmla="*/ 108753 h 3793391"/>
                  <a:gd name="connsiteX24" fmla="*/ 2673967 w 6265052"/>
                  <a:gd name="connsiteY24" fmla="*/ 47207 h 3793391"/>
                  <a:gd name="connsiteX25" fmla="*/ 2876190 w 6265052"/>
                  <a:gd name="connsiteY25" fmla="*/ 55999 h 3793391"/>
                  <a:gd name="connsiteX26" fmla="*/ 3122374 w 6265052"/>
                  <a:gd name="connsiteY26" fmla="*/ 29622 h 3793391"/>
                  <a:gd name="connsiteX27" fmla="*/ 3333390 w 6265052"/>
                  <a:gd name="connsiteY27" fmla="*/ 64792 h 3793391"/>
                  <a:gd name="connsiteX28" fmla="*/ 3597159 w 6265052"/>
                  <a:gd name="connsiteY28" fmla="*/ 3245 h 3793391"/>
                  <a:gd name="connsiteX29" fmla="*/ 3913682 w 6265052"/>
                  <a:gd name="connsiteY29" fmla="*/ 126338 h 3793391"/>
                  <a:gd name="connsiteX30" fmla="*/ 4083300 w 6265052"/>
                  <a:gd name="connsiteY30" fmla="*/ 147220 h 3793391"/>
                  <a:gd name="connsiteX31" fmla="*/ 4221413 w 6265052"/>
                  <a:gd name="connsiteY31" fmla="*/ 214261 h 3793391"/>
                  <a:gd name="connsiteX32" fmla="*/ 4397259 w 6265052"/>
                  <a:gd name="connsiteY32" fmla="*/ 205468 h 3793391"/>
                  <a:gd name="connsiteX33" fmla="*/ 4520351 w 6265052"/>
                  <a:gd name="connsiteY33" fmla="*/ 267015 h 3793391"/>
                  <a:gd name="connsiteX34" fmla="*/ 4679346 w 6265052"/>
                  <a:gd name="connsiteY34" fmla="*/ 333324 h 3793391"/>
                  <a:gd name="connsiteX35" fmla="*/ 4810498 w 6265052"/>
                  <a:gd name="connsiteY35" fmla="*/ 460445 h 3793391"/>
                  <a:gd name="connsiteX36" fmla="*/ 5112000 w 6265052"/>
                  <a:gd name="connsiteY36" fmla="*/ 589399 h 3793391"/>
                  <a:gd name="connsiteX37" fmla="*/ 5311659 w 6265052"/>
                  <a:gd name="connsiteY37" fmla="*/ 820930 h 3793391"/>
                  <a:gd name="connsiteX38" fmla="*/ 5557844 w 6265052"/>
                  <a:gd name="connsiteY38" fmla="*/ 1014361 h 3793391"/>
                  <a:gd name="connsiteX39" fmla="*/ 5733690 w 6265052"/>
                  <a:gd name="connsiteY39" fmla="*/ 1313299 h 3793391"/>
                  <a:gd name="connsiteX40" fmla="*/ 5883159 w 6265052"/>
                  <a:gd name="connsiteY40" fmla="*/ 1559484 h 3793391"/>
                  <a:gd name="connsiteX41" fmla="*/ 5883159 w 6265052"/>
                  <a:gd name="connsiteY41" fmla="*/ 1761707 h 3793391"/>
                  <a:gd name="connsiteX42" fmla="*/ 6015044 w 6265052"/>
                  <a:gd name="connsiteY42" fmla="*/ 1717745 h 3793391"/>
                  <a:gd name="connsiteX43" fmla="*/ 6199682 w 6265052"/>
                  <a:gd name="connsiteY43" fmla="*/ 2060645 h 3793391"/>
                  <a:gd name="connsiteX44" fmla="*/ 6208474 w 6265052"/>
                  <a:gd name="connsiteY44" fmla="*/ 2315622 h 3793391"/>
                  <a:gd name="connsiteX45" fmla="*/ 6164513 w 6265052"/>
                  <a:gd name="connsiteY45" fmla="*/ 2649730 h 3793391"/>
                  <a:gd name="connsiteX46" fmla="*/ 6261228 w 6265052"/>
                  <a:gd name="connsiteY46" fmla="*/ 3062968 h 3793391"/>
                  <a:gd name="connsiteX47" fmla="*/ 6076590 w 6265052"/>
                  <a:gd name="connsiteY47" fmla="*/ 3660845 h 3793391"/>
                  <a:gd name="connsiteX48" fmla="*/ 5513882 w 6265052"/>
                  <a:gd name="connsiteY48" fmla="*/ 3792730 h 3793391"/>
                  <a:gd name="connsiteX49" fmla="*/ 4238998 w 6265052"/>
                  <a:gd name="connsiteY49" fmla="*/ 3634468 h 3793391"/>
                  <a:gd name="connsiteX50" fmla="*/ 4124698 w 6265052"/>
                  <a:gd name="connsiteY50" fmla="*/ 2807992 h 3793391"/>
                  <a:gd name="connsiteX51" fmla="*/ 4001605 w 6265052"/>
                  <a:gd name="connsiteY51" fmla="*/ 2447507 h 3793391"/>
                  <a:gd name="connsiteX52" fmla="*/ 3403728 w 6265052"/>
                  <a:gd name="connsiteY52" fmla="*/ 2060645 h 3793391"/>
                  <a:gd name="connsiteX53" fmla="*/ 2805851 w 6265052"/>
                  <a:gd name="connsiteY53" fmla="*/ 2087022 h 3793391"/>
                  <a:gd name="connsiteX54" fmla="*/ 2295898 w 6265052"/>
                  <a:gd name="connsiteY54" fmla="*/ 2245284 h 3793391"/>
                  <a:gd name="connsiteX55" fmla="*/ 2084882 w 6265052"/>
                  <a:gd name="connsiteY55" fmla="*/ 2526638 h 3793391"/>
                  <a:gd name="connsiteX56" fmla="*/ 2111259 w 6265052"/>
                  <a:gd name="connsiteY56" fmla="*/ 2728861 h 3793391"/>
                  <a:gd name="connsiteX57" fmla="*/ 2348651 w 6265052"/>
                  <a:gd name="connsiteY57" fmla="*/ 2957461 h 3793391"/>
                  <a:gd name="connsiteX58" fmla="*/ 2427782 w 6265052"/>
                  <a:gd name="connsiteY58" fmla="*/ 3300361 h 3793391"/>
                  <a:gd name="connsiteX59" fmla="*/ 2260728 w 6265052"/>
                  <a:gd name="connsiteY59" fmla="*/ 3555338 h 3793391"/>
                  <a:gd name="connsiteX60" fmla="*/ 2155221 w 6265052"/>
                  <a:gd name="connsiteY60" fmla="*/ 3590507 h 3793391"/>
                  <a:gd name="connsiteX61" fmla="*/ 2014544 w 6265052"/>
                  <a:gd name="connsiteY61" fmla="*/ 3564130 h 3793391"/>
                  <a:gd name="connsiteX62" fmla="*/ 1636474 w 6265052"/>
                  <a:gd name="connsiteY62" fmla="*/ 3678430 h 3793391"/>
                  <a:gd name="connsiteX63" fmla="*/ 1029805 w 6265052"/>
                  <a:gd name="connsiteY63" fmla="*/ 3634468 h 3793391"/>
                  <a:gd name="connsiteX64" fmla="*/ 818790 w 6265052"/>
                  <a:gd name="connsiteY64" fmla="*/ 3555338 h 3793391"/>
                  <a:gd name="connsiteX65" fmla="*/ 695698 w 6265052"/>
                  <a:gd name="connsiteY65" fmla="*/ 3432245 h 3793391"/>
                  <a:gd name="connsiteX0" fmla="*/ 695698 w 6265052"/>
                  <a:gd name="connsiteY0" fmla="*/ 3432245 h 3793391"/>
                  <a:gd name="connsiteX1" fmla="*/ 502267 w 6265052"/>
                  <a:gd name="connsiteY1" fmla="*/ 3423453 h 3793391"/>
                  <a:gd name="connsiteX2" fmla="*/ 414344 w 6265052"/>
                  <a:gd name="connsiteY2" fmla="*/ 3388284 h 3793391"/>
                  <a:gd name="connsiteX3" fmla="*/ 361590 w 6265052"/>
                  <a:gd name="connsiteY3" fmla="*/ 3300361 h 3793391"/>
                  <a:gd name="connsiteX4" fmla="*/ 194536 w 6265052"/>
                  <a:gd name="connsiteY4" fmla="*/ 3186061 h 3793391"/>
                  <a:gd name="connsiteX5" fmla="*/ 124198 w 6265052"/>
                  <a:gd name="connsiteY5" fmla="*/ 3062968 h 3793391"/>
                  <a:gd name="connsiteX6" fmla="*/ 106613 w 6265052"/>
                  <a:gd name="connsiteY6" fmla="*/ 2948668 h 3793391"/>
                  <a:gd name="connsiteX7" fmla="*/ 115405 w 6265052"/>
                  <a:gd name="connsiteY7" fmla="*/ 2922292 h 3793391"/>
                  <a:gd name="connsiteX8" fmla="*/ 27482 w 6265052"/>
                  <a:gd name="connsiteY8" fmla="*/ 2790407 h 3793391"/>
                  <a:gd name="connsiteX9" fmla="*/ 27482 w 6265052"/>
                  <a:gd name="connsiteY9" fmla="*/ 2667315 h 3793391"/>
                  <a:gd name="connsiteX10" fmla="*/ 38838 w 6265052"/>
                  <a:gd name="connsiteY10" fmla="*/ 2575361 h 3793391"/>
                  <a:gd name="connsiteX11" fmla="*/ 1105 w 6265052"/>
                  <a:gd name="connsiteY11" fmla="*/ 2157361 h 3793391"/>
                  <a:gd name="connsiteX12" fmla="*/ 89028 w 6265052"/>
                  <a:gd name="connsiteY12" fmla="*/ 1849630 h 3793391"/>
                  <a:gd name="connsiteX13" fmla="*/ 264874 w 6265052"/>
                  <a:gd name="connsiteY13" fmla="*/ 1700161 h 3793391"/>
                  <a:gd name="connsiteX14" fmla="*/ 276964 w 6265052"/>
                  <a:gd name="connsiteY14" fmla="*/ 1439322 h 3793391"/>
                  <a:gd name="connsiteX15" fmla="*/ 487980 w 6265052"/>
                  <a:gd name="connsiteY15" fmla="*/ 1207792 h 3793391"/>
                  <a:gd name="connsiteX16" fmla="*/ 660528 w 6265052"/>
                  <a:gd name="connsiteY16" fmla="*/ 924972 h 3793391"/>
                  <a:gd name="connsiteX17" fmla="*/ 1010389 w 6265052"/>
                  <a:gd name="connsiteY17" fmla="*/ 694907 h 3793391"/>
                  <a:gd name="connsiteX18" fmla="*/ 1267198 w 6265052"/>
                  <a:gd name="connsiteY18" fmla="*/ 434068 h 3793391"/>
                  <a:gd name="connsiteX19" fmla="*/ 1662851 w 6265052"/>
                  <a:gd name="connsiteY19" fmla="*/ 337353 h 3793391"/>
                  <a:gd name="connsiteX20" fmla="*/ 1777151 w 6265052"/>
                  <a:gd name="connsiteY20" fmla="*/ 258222 h 3793391"/>
                  <a:gd name="connsiteX21" fmla="*/ 1944205 w 6265052"/>
                  <a:gd name="connsiteY21" fmla="*/ 231845 h 3793391"/>
                  <a:gd name="connsiteX22" fmla="*/ 2146428 w 6265052"/>
                  <a:gd name="connsiteY22" fmla="*/ 126338 h 3793391"/>
                  <a:gd name="connsiteX23" fmla="*/ 2454159 w 6265052"/>
                  <a:gd name="connsiteY23" fmla="*/ 108753 h 3793391"/>
                  <a:gd name="connsiteX24" fmla="*/ 2673967 w 6265052"/>
                  <a:gd name="connsiteY24" fmla="*/ 47207 h 3793391"/>
                  <a:gd name="connsiteX25" fmla="*/ 2876190 w 6265052"/>
                  <a:gd name="connsiteY25" fmla="*/ 55999 h 3793391"/>
                  <a:gd name="connsiteX26" fmla="*/ 3122374 w 6265052"/>
                  <a:gd name="connsiteY26" fmla="*/ 29622 h 3793391"/>
                  <a:gd name="connsiteX27" fmla="*/ 3333390 w 6265052"/>
                  <a:gd name="connsiteY27" fmla="*/ 64792 h 3793391"/>
                  <a:gd name="connsiteX28" fmla="*/ 3597159 w 6265052"/>
                  <a:gd name="connsiteY28" fmla="*/ 3245 h 3793391"/>
                  <a:gd name="connsiteX29" fmla="*/ 3913682 w 6265052"/>
                  <a:gd name="connsiteY29" fmla="*/ 126338 h 3793391"/>
                  <a:gd name="connsiteX30" fmla="*/ 4083300 w 6265052"/>
                  <a:gd name="connsiteY30" fmla="*/ 147220 h 3793391"/>
                  <a:gd name="connsiteX31" fmla="*/ 4221413 w 6265052"/>
                  <a:gd name="connsiteY31" fmla="*/ 214261 h 3793391"/>
                  <a:gd name="connsiteX32" fmla="*/ 4397259 w 6265052"/>
                  <a:gd name="connsiteY32" fmla="*/ 205468 h 3793391"/>
                  <a:gd name="connsiteX33" fmla="*/ 4520351 w 6265052"/>
                  <a:gd name="connsiteY33" fmla="*/ 267015 h 3793391"/>
                  <a:gd name="connsiteX34" fmla="*/ 4679346 w 6265052"/>
                  <a:gd name="connsiteY34" fmla="*/ 333324 h 3793391"/>
                  <a:gd name="connsiteX35" fmla="*/ 4810498 w 6265052"/>
                  <a:gd name="connsiteY35" fmla="*/ 460445 h 3793391"/>
                  <a:gd name="connsiteX36" fmla="*/ 5112000 w 6265052"/>
                  <a:gd name="connsiteY36" fmla="*/ 589399 h 3793391"/>
                  <a:gd name="connsiteX37" fmla="*/ 5311659 w 6265052"/>
                  <a:gd name="connsiteY37" fmla="*/ 820930 h 3793391"/>
                  <a:gd name="connsiteX38" fmla="*/ 5557844 w 6265052"/>
                  <a:gd name="connsiteY38" fmla="*/ 1014361 h 3793391"/>
                  <a:gd name="connsiteX39" fmla="*/ 5733690 w 6265052"/>
                  <a:gd name="connsiteY39" fmla="*/ 1313299 h 3793391"/>
                  <a:gd name="connsiteX40" fmla="*/ 5883159 w 6265052"/>
                  <a:gd name="connsiteY40" fmla="*/ 1559484 h 3793391"/>
                  <a:gd name="connsiteX41" fmla="*/ 5883159 w 6265052"/>
                  <a:gd name="connsiteY41" fmla="*/ 1761707 h 3793391"/>
                  <a:gd name="connsiteX42" fmla="*/ 6015044 w 6265052"/>
                  <a:gd name="connsiteY42" fmla="*/ 1717745 h 3793391"/>
                  <a:gd name="connsiteX43" fmla="*/ 6199682 w 6265052"/>
                  <a:gd name="connsiteY43" fmla="*/ 2060645 h 3793391"/>
                  <a:gd name="connsiteX44" fmla="*/ 6208474 w 6265052"/>
                  <a:gd name="connsiteY44" fmla="*/ 2315622 h 3793391"/>
                  <a:gd name="connsiteX45" fmla="*/ 6164513 w 6265052"/>
                  <a:gd name="connsiteY45" fmla="*/ 2649730 h 3793391"/>
                  <a:gd name="connsiteX46" fmla="*/ 6261228 w 6265052"/>
                  <a:gd name="connsiteY46" fmla="*/ 3062968 h 3793391"/>
                  <a:gd name="connsiteX47" fmla="*/ 6076590 w 6265052"/>
                  <a:gd name="connsiteY47" fmla="*/ 3660845 h 3793391"/>
                  <a:gd name="connsiteX48" fmla="*/ 5513882 w 6265052"/>
                  <a:gd name="connsiteY48" fmla="*/ 3792730 h 3793391"/>
                  <a:gd name="connsiteX49" fmla="*/ 4238998 w 6265052"/>
                  <a:gd name="connsiteY49" fmla="*/ 3634468 h 3793391"/>
                  <a:gd name="connsiteX50" fmla="*/ 4124698 w 6265052"/>
                  <a:gd name="connsiteY50" fmla="*/ 2807992 h 3793391"/>
                  <a:gd name="connsiteX51" fmla="*/ 4001605 w 6265052"/>
                  <a:gd name="connsiteY51" fmla="*/ 2447507 h 3793391"/>
                  <a:gd name="connsiteX52" fmla="*/ 3403728 w 6265052"/>
                  <a:gd name="connsiteY52" fmla="*/ 2060645 h 3793391"/>
                  <a:gd name="connsiteX53" fmla="*/ 2805851 w 6265052"/>
                  <a:gd name="connsiteY53" fmla="*/ 2087022 h 3793391"/>
                  <a:gd name="connsiteX54" fmla="*/ 2295898 w 6265052"/>
                  <a:gd name="connsiteY54" fmla="*/ 2245284 h 3793391"/>
                  <a:gd name="connsiteX55" fmla="*/ 2084882 w 6265052"/>
                  <a:gd name="connsiteY55" fmla="*/ 2526638 h 3793391"/>
                  <a:gd name="connsiteX56" fmla="*/ 2111259 w 6265052"/>
                  <a:gd name="connsiteY56" fmla="*/ 2728861 h 3793391"/>
                  <a:gd name="connsiteX57" fmla="*/ 2348651 w 6265052"/>
                  <a:gd name="connsiteY57" fmla="*/ 2957461 h 3793391"/>
                  <a:gd name="connsiteX58" fmla="*/ 2427782 w 6265052"/>
                  <a:gd name="connsiteY58" fmla="*/ 3300361 h 3793391"/>
                  <a:gd name="connsiteX59" fmla="*/ 2260728 w 6265052"/>
                  <a:gd name="connsiteY59" fmla="*/ 3555338 h 3793391"/>
                  <a:gd name="connsiteX60" fmla="*/ 2155221 w 6265052"/>
                  <a:gd name="connsiteY60" fmla="*/ 3590507 h 3793391"/>
                  <a:gd name="connsiteX61" fmla="*/ 2014544 w 6265052"/>
                  <a:gd name="connsiteY61" fmla="*/ 3564130 h 3793391"/>
                  <a:gd name="connsiteX62" fmla="*/ 1636474 w 6265052"/>
                  <a:gd name="connsiteY62" fmla="*/ 3678430 h 3793391"/>
                  <a:gd name="connsiteX63" fmla="*/ 1029805 w 6265052"/>
                  <a:gd name="connsiteY63" fmla="*/ 3634468 h 3793391"/>
                  <a:gd name="connsiteX64" fmla="*/ 818790 w 6265052"/>
                  <a:gd name="connsiteY64" fmla="*/ 3555338 h 3793391"/>
                  <a:gd name="connsiteX65" fmla="*/ 695698 w 6265052"/>
                  <a:gd name="connsiteY65" fmla="*/ 3432245 h 3793391"/>
                  <a:gd name="connsiteX0" fmla="*/ 695698 w 6265052"/>
                  <a:gd name="connsiteY0" fmla="*/ 3432245 h 3793391"/>
                  <a:gd name="connsiteX1" fmla="*/ 502267 w 6265052"/>
                  <a:gd name="connsiteY1" fmla="*/ 3423453 h 3793391"/>
                  <a:gd name="connsiteX2" fmla="*/ 414344 w 6265052"/>
                  <a:gd name="connsiteY2" fmla="*/ 3388284 h 3793391"/>
                  <a:gd name="connsiteX3" fmla="*/ 361590 w 6265052"/>
                  <a:gd name="connsiteY3" fmla="*/ 3300361 h 3793391"/>
                  <a:gd name="connsiteX4" fmla="*/ 194536 w 6265052"/>
                  <a:gd name="connsiteY4" fmla="*/ 3186061 h 3793391"/>
                  <a:gd name="connsiteX5" fmla="*/ 124198 w 6265052"/>
                  <a:gd name="connsiteY5" fmla="*/ 3062968 h 3793391"/>
                  <a:gd name="connsiteX6" fmla="*/ 106613 w 6265052"/>
                  <a:gd name="connsiteY6" fmla="*/ 2948668 h 3793391"/>
                  <a:gd name="connsiteX7" fmla="*/ 115405 w 6265052"/>
                  <a:gd name="connsiteY7" fmla="*/ 2922292 h 3793391"/>
                  <a:gd name="connsiteX8" fmla="*/ 27482 w 6265052"/>
                  <a:gd name="connsiteY8" fmla="*/ 2790407 h 3793391"/>
                  <a:gd name="connsiteX9" fmla="*/ 27482 w 6265052"/>
                  <a:gd name="connsiteY9" fmla="*/ 2667315 h 3793391"/>
                  <a:gd name="connsiteX10" fmla="*/ 38838 w 6265052"/>
                  <a:gd name="connsiteY10" fmla="*/ 2575361 h 3793391"/>
                  <a:gd name="connsiteX11" fmla="*/ 1105 w 6265052"/>
                  <a:gd name="connsiteY11" fmla="*/ 2157361 h 3793391"/>
                  <a:gd name="connsiteX12" fmla="*/ 89028 w 6265052"/>
                  <a:gd name="connsiteY12" fmla="*/ 1849630 h 3793391"/>
                  <a:gd name="connsiteX13" fmla="*/ 264874 w 6265052"/>
                  <a:gd name="connsiteY13" fmla="*/ 1700161 h 3793391"/>
                  <a:gd name="connsiteX14" fmla="*/ 276964 w 6265052"/>
                  <a:gd name="connsiteY14" fmla="*/ 1439322 h 3793391"/>
                  <a:gd name="connsiteX15" fmla="*/ 487980 w 6265052"/>
                  <a:gd name="connsiteY15" fmla="*/ 1207792 h 3793391"/>
                  <a:gd name="connsiteX16" fmla="*/ 660528 w 6265052"/>
                  <a:gd name="connsiteY16" fmla="*/ 924972 h 3793391"/>
                  <a:gd name="connsiteX17" fmla="*/ 1010389 w 6265052"/>
                  <a:gd name="connsiteY17" fmla="*/ 694907 h 3793391"/>
                  <a:gd name="connsiteX18" fmla="*/ 1267198 w 6265052"/>
                  <a:gd name="connsiteY18" fmla="*/ 434068 h 3793391"/>
                  <a:gd name="connsiteX19" fmla="*/ 1662851 w 6265052"/>
                  <a:gd name="connsiteY19" fmla="*/ 337353 h 3793391"/>
                  <a:gd name="connsiteX20" fmla="*/ 1777151 w 6265052"/>
                  <a:gd name="connsiteY20" fmla="*/ 258222 h 3793391"/>
                  <a:gd name="connsiteX21" fmla="*/ 1944205 w 6265052"/>
                  <a:gd name="connsiteY21" fmla="*/ 231845 h 3793391"/>
                  <a:gd name="connsiteX22" fmla="*/ 2146428 w 6265052"/>
                  <a:gd name="connsiteY22" fmla="*/ 126338 h 3793391"/>
                  <a:gd name="connsiteX23" fmla="*/ 2454159 w 6265052"/>
                  <a:gd name="connsiteY23" fmla="*/ 108753 h 3793391"/>
                  <a:gd name="connsiteX24" fmla="*/ 2673967 w 6265052"/>
                  <a:gd name="connsiteY24" fmla="*/ 47207 h 3793391"/>
                  <a:gd name="connsiteX25" fmla="*/ 2876190 w 6265052"/>
                  <a:gd name="connsiteY25" fmla="*/ 55999 h 3793391"/>
                  <a:gd name="connsiteX26" fmla="*/ 3122374 w 6265052"/>
                  <a:gd name="connsiteY26" fmla="*/ 29622 h 3793391"/>
                  <a:gd name="connsiteX27" fmla="*/ 3333390 w 6265052"/>
                  <a:gd name="connsiteY27" fmla="*/ 64792 h 3793391"/>
                  <a:gd name="connsiteX28" fmla="*/ 3597159 w 6265052"/>
                  <a:gd name="connsiteY28" fmla="*/ 3245 h 3793391"/>
                  <a:gd name="connsiteX29" fmla="*/ 3913682 w 6265052"/>
                  <a:gd name="connsiteY29" fmla="*/ 126338 h 3793391"/>
                  <a:gd name="connsiteX30" fmla="*/ 4083300 w 6265052"/>
                  <a:gd name="connsiteY30" fmla="*/ 147220 h 3793391"/>
                  <a:gd name="connsiteX31" fmla="*/ 4221413 w 6265052"/>
                  <a:gd name="connsiteY31" fmla="*/ 214261 h 3793391"/>
                  <a:gd name="connsiteX32" fmla="*/ 4397259 w 6265052"/>
                  <a:gd name="connsiteY32" fmla="*/ 205468 h 3793391"/>
                  <a:gd name="connsiteX33" fmla="*/ 4520351 w 6265052"/>
                  <a:gd name="connsiteY33" fmla="*/ 267015 h 3793391"/>
                  <a:gd name="connsiteX34" fmla="*/ 4679346 w 6265052"/>
                  <a:gd name="connsiteY34" fmla="*/ 333324 h 3793391"/>
                  <a:gd name="connsiteX35" fmla="*/ 4810498 w 6265052"/>
                  <a:gd name="connsiteY35" fmla="*/ 460445 h 3793391"/>
                  <a:gd name="connsiteX36" fmla="*/ 5112000 w 6265052"/>
                  <a:gd name="connsiteY36" fmla="*/ 589399 h 3793391"/>
                  <a:gd name="connsiteX37" fmla="*/ 5311659 w 6265052"/>
                  <a:gd name="connsiteY37" fmla="*/ 820930 h 3793391"/>
                  <a:gd name="connsiteX38" fmla="*/ 5557844 w 6265052"/>
                  <a:gd name="connsiteY38" fmla="*/ 1014361 h 3793391"/>
                  <a:gd name="connsiteX39" fmla="*/ 5733690 w 6265052"/>
                  <a:gd name="connsiteY39" fmla="*/ 1313299 h 3793391"/>
                  <a:gd name="connsiteX40" fmla="*/ 5883159 w 6265052"/>
                  <a:gd name="connsiteY40" fmla="*/ 1559484 h 3793391"/>
                  <a:gd name="connsiteX41" fmla="*/ 5883159 w 6265052"/>
                  <a:gd name="connsiteY41" fmla="*/ 1761707 h 3793391"/>
                  <a:gd name="connsiteX42" fmla="*/ 6015044 w 6265052"/>
                  <a:gd name="connsiteY42" fmla="*/ 1717745 h 3793391"/>
                  <a:gd name="connsiteX43" fmla="*/ 6199682 w 6265052"/>
                  <a:gd name="connsiteY43" fmla="*/ 2060645 h 3793391"/>
                  <a:gd name="connsiteX44" fmla="*/ 6208474 w 6265052"/>
                  <a:gd name="connsiteY44" fmla="*/ 2315622 h 3793391"/>
                  <a:gd name="connsiteX45" fmla="*/ 6164513 w 6265052"/>
                  <a:gd name="connsiteY45" fmla="*/ 2649730 h 3793391"/>
                  <a:gd name="connsiteX46" fmla="*/ 6261228 w 6265052"/>
                  <a:gd name="connsiteY46" fmla="*/ 3062968 h 3793391"/>
                  <a:gd name="connsiteX47" fmla="*/ 6076590 w 6265052"/>
                  <a:gd name="connsiteY47" fmla="*/ 3660845 h 3793391"/>
                  <a:gd name="connsiteX48" fmla="*/ 5513882 w 6265052"/>
                  <a:gd name="connsiteY48" fmla="*/ 3792730 h 3793391"/>
                  <a:gd name="connsiteX49" fmla="*/ 4238998 w 6265052"/>
                  <a:gd name="connsiteY49" fmla="*/ 3634468 h 3793391"/>
                  <a:gd name="connsiteX50" fmla="*/ 4124698 w 6265052"/>
                  <a:gd name="connsiteY50" fmla="*/ 2807992 h 3793391"/>
                  <a:gd name="connsiteX51" fmla="*/ 4001605 w 6265052"/>
                  <a:gd name="connsiteY51" fmla="*/ 2447507 h 3793391"/>
                  <a:gd name="connsiteX52" fmla="*/ 3403728 w 6265052"/>
                  <a:gd name="connsiteY52" fmla="*/ 2060645 h 3793391"/>
                  <a:gd name="connsiteX53" fmla="*/ 2805851 w 6265052"/>
                  <a:gd name="connsiteY53" fmla="*/ 2087022 h 3793391"/>
                  <a:gd name="connsiteX54" fmla="*/ 2295898 w 6265052"/>
                  <a:gd name="connsiteY54" fmla="*/ 2245284 h 3793391"/>
                  <a:gd name="connsiteX55" fmla="*/ 2084882 w 6265052"/>
                  <a:gd name="connsiteY55" fmla="*/ 2526638 h 3793391"/>
                  <a:gd name="connsiteX56" fmla="*/ 2111259 w 6265052"/>
                  <a:gd name="connsiteY56" fmla="*/ 2728861 h 3793391"/>
                  <a:gd name="connsiteX57" fmla="*/ 2348651 w 6265052"/>
                  <a:gd name="connsiteY57" fmla="*/ 2957461 h 3793391"/>
                  <a:gd name="connsiteX58" fmla="*/ 2427782 w 6265052"/>
                  <a:gd name="connsiteY58" fmla="*/ 3300361 h 3793391"/>
                  <a:gd name="connsiteX59" fmla="*/ 2260728 w 6265052"/>
                  <a:gd name="connsiteY59" fmla="*/ 3555338 h 3793391"/>
                  <a:gd name="connsiteX60" fmla="*/ 2155221 w 6265052"/>
                  <a:gd name="connsiteY60" fmla="*/ 3590507 h 3793391"/>
                  <a:gd name="connsiteX61" fmla="*/ 2014544 w 6265052"/>
                  <a:gd name="connsiteY61" fmla="*/ 3564130 h 3793391"/>
                  <a:gd name="connsiteX62" fmla="*/ 1636474 w 6265052"/>
                  <a:gd name="connsiteY62" fmla="*/ 3678430 h 3793391"/>
                  <a:gd name="connsiteX63" fmla="*/ 1029805 w 6265052"/>
                  <a:gd name="connsiteY63" fmla="*/ 3634468 h 3793391"/>
                  <a:gd name="connsiteX64" fmla="*/ 818790 w 6265052"/>
                  <a:gd name="connsiteY64" fmla="*/ 3555338 h 3793391"/>
                  <a:gd name="connsiteX65" fmla="*/ 695698 w 6265052"/>
                  <a:gd name="connsiteY65" fmla="*/ 3432245 h 3793391"/>
                  <a:gd name="connsiteX0" fmla="*/ 695698 w 6265052"/>
                  <a:gd name="connsiteY0" fmla="*/ 3432245 h 3793391"/>
                  <a:gd name="connsiteX1" fmla="*/ 502267 w 6265052"/>
                  <a:gd name="connsiteY1" fmla="*/ 3423453 h 3793391"/>
                  <a:gd name="connsiteX2" fmla="*/ 414344 w 6265052"/>
                  <a:gd name="connsiteY2" fmla="*/ 3388284 h 3793391"/>
                  <a:gd name="connsiteX3" fmla="*/ 361590 w 6265052"/>
                  <a:gd name="connsiteY3" fmla="*/ 3300361 h 3793391"/>
                  <a:gd name="connsiteX4" fmla="*/ 194536 w 6265052"/>
                  <a:gd name="connsiteY4" fmla="*/ 3186061 h 3793391"/>
                  <a:gd name="connsiteX5" fmla="*/ 124198 w 6265052"/>
                  <a:gd name="connsiteY5" fmla="*/ 3062968 h 3793391"/>
                  <a:gd name="connsiteX6" fmla="*/ 106613 w 6265052"/>
                  <a:gd name="connsiteY6" fmla="*/ 2948668 h 3793391"/>
                  <a:gd name="connsiteX7" fmla="*/ 115405 w 6265052"/>
                  <a:gd name="connsiteY7" fmla="*/ 2922292 h 3793391"/>
                  <a:gd name="connsiteX8" fmla="*/ 27482 w 6265052"/>
                  <a:gd name="connsiteY8" fmla="*/ 2790407 h 3793391"/>
                  <a:gd name="connsiteX9" fmla="*/ 27482 w 6265052"/>
                  <a:gd name="connsiteY9" fmla="*/ 2667315 h 3793391"/>
                  <a:gd name="connsiteX10" fmla="*/ 38838 w 6265052"/>
                  <a:gd name="connsiteY10" fmla="*/ 2575361 h 3793391"/>
                  <a:gd name="connsiteX11" fmla="*/ 1105 w 6265052"/>
                  <a:gd name="connsiteY11" fmla="*/ 2157361 h 3793391"/>
                  <a:gd name="connsiteX12" fmla="*/ 89028 w 6265052"/>
                  <a:gd name="connsiteY12" fmla="*/ 1849630 h 3793391"/>
                  <a:gd name="connsiteX13" fmla="*/ 264874 w 6265052"/>
                  <a:gd name="connsiteY13" fmla="*/ 1700161 h 3793391"/>
                  <a:gd name="connsiteX14" fmla="*/ 276964 w 6265052"/>
                  <a:gd name="connsiteY14" fmla="*/ 1439322 h 3793391"/>
                  <a:gd name="connsiteX15" fmla="*/ 487980 w 6265052"/>
                  <a:gd name="connsiteY15" fmla="*/ 1207792 h 3793391"/>
                  <a:gd name="connsiteX16" fmla="*/ 660528 w 6265052"/>
                  <a:gd name="connsiteY16" fmla="*/ 924972 h 3793391"/>
                  <a:gd name="connsiteX17" fmla="*/ 1010389 w 6265052"/>
                  <a:gd name="connsiteY17" fmla="*/ 694907 h 3793391"/>
                  <a:gd name="connsiteX18" fmla="*/ 1267198 w 6265052"/>
                  <a:gd name="connsiteY18" fmla="*/ 434068 h 3793391"/>
                  <a:gd name="connsiteX19" fmla="*/ 1662851 w 6265052"/>
                  <a:gd name="connsiteY19" fmla="*/ 337353 h 3793391"/>
                  <a:gd name="connsiteX20" fmla="*/ 1777151 w 6265052"/>
                  <a:gd name="connsiteY20" fmla="*/ 258222 h 3793391"/>
                  <a:gd name="connsiteX21" fmla="*/ 1944205 w 6265052"/>
                  <a:gd name="connsiteY21" fmla="*/ 231845 h 3793391"/>
                  <a:gd name="connsiteX22" fmla="*/ 2146428 w 6265052"/>
                  <a:gd name="connsiteY22" fmla="*/ 126338 h 3793391"/>
                  <a:gd name="connsiteX23" fmla="*/ 2454159 w 6265052"/>
                  <a:gd name="connsiteY23" fmla="*/ 108753 h 3793391"/>
                  <a:gd name="connsiteX24" fmla="*/ 2673967 w 6265052"/>
                  <a:gd name="connsiteY24" fmla="*/ 47207 h 3793391"/>
                  <a:gd name="connsiteX25" fmla="*/ 2876190 w 6265052"/>
                  <a:gd name="connsiteY25" fmla="*/ 55999 h 3793391"/>
                  <a:gd name="connsiteX26" fmla="*/ 3122374 w 6265052"/>
                  <a:gd name="connsiteY26" fmla="*/ 29622 h 3793391"/>
                  <a:gd name="connsiteX27" fmla="*/ 3333390 w 6265052"/>
                  <a:gd name="connsiteY27" fmla="*/ 64792 h 3793391"/>
                  <a:gd name="connsiteX28" fmla="*/ 3597159 w 6265052"/>
                  <a:gd name="connsiteY28" fmla="*/ 3245 h 3793391"/>
                  <a:gd name="connsiteX29" fmla="*/ 3913682 w 6265052"/>
                  <a:gd name="connsiteY29" fmla="*/ 126338 h 3793391"/>
                  <a:gd name="connsiteX30" fmla="*/ 4083300 w 6265052"/>
                  <a:gd name="connsiteY30" fmla="*/ 147220 h 3793391"/>
                  <a:gd name="connsiteX31" fmla="*/ 4221413 w 6265052"/>
                  <a:gd name="connsiteY31" fmla="*/ 214261 h 3793391"/>
                  <a:gd name="connsiteX32" fmla="*/ 4397259 w 6265052"/>
                  <a:gd name="connsiteY32" fmla="*/ 205468 h 3793391"/>
                  <a:gd name="connsiteX33" fmla="*/ 4520351 w 6265052"/>
                  <a:gd name="connsiteY33" fmla="*/ 267015 h 3793391"/>
                  <a:gd name="connsiteX34" fmla="*/ 4679346 w 6265052"/>
                  <a:gd name="connsiteY34" fmla="*/ 333324 h 3793391"/>
                  <a:gd name="connsiteX35" fmla="*/ 4810498 w 6265052"/>
                  <a:gd name="connsiteY35" fmla="*/ 460445 h 3793391"/>
                  <a:gd name="connsiteX36" fmla="*/ 5112000 w 6265052"/>
                  <a:gd name="connsiteY36" fmla="*/ 589399 h 3793391"/>
                  <a:gd name="connsiteX37" fmla="*/ 5311659 w 6265052"/>
                  <a:gd name="connsiteY37" fmla="*/ 820930 h 3793391"/>
                  <a:gd name="connsiteX38" fmla="*/ 5557844 w 6265052"/>
                  <a:gd name="connsiteY38" fmla="*/ 1014361 h 3793391"/>
                  <a:gd name="connsiteX39" fmla="*/ 5733690 w 6265052"/>
                  <a:gd name="connsiteY39" fmla="*/ 1313299 h 3793391"/>
                  <a:gd name="connsiteX40" fmla="*/ 5883159 w 6265052"/>
                  <a:gd name="connsiteY40" fmla="*/ 1559484 h 3793391"/>
                  <a:gd name="connsiteX41" fmla="*/ 5883159 w 6265052"/>
                  <a:gd name="connsiteY41" fmla="*/ 1761707 h 3793391"/>
                  <a:gd name="connsiteX42" fmla="*/ 6015044 w 6265052"/>
                  <a:gd name="connsiteY42" fmla="*/ 1717745 h 3793391"/>
                  <a:gd name="connsiteX43" fmla="*/ 6199682 w 6265052"/>
                  <a:gd name="connsiteY43" fmla="*/ 2060645 h 3793391"/>
                  <a:gd name="connsiteX44" fmla="*/ 6208474 w 6265052"/>
                  <a:gd name="connsiteY44" fmla="*/ 2315622 h 3793391"/>
                  <a:gd name="connsiteX45" fmla="*/ 6164513 w 6265052"/>
                  <a:gd name="connsiteY45" fmla="*/ 2649730 h 3793391"/>
                  <a:gd name="connsiteX46" fmla="*/ 6261228 w 6265052"/>
                  <a:gd name="connsiteY46" fmla="*/ 3062968 h 3793391"/>
                  <a:gd name="connsiteX47" fmla="*/ 6076590 w 6265052"/>
                  <a:gd name="connsiteY47" fmla="*/ 3660845 h 3793391"/>
                  <a:gd name="connsiteX48" fmla="*/ 5513882 w 6265052"/>
                  <a:gd name="connsiteY48" fmla="*/ 3792730 h 3793391"/>
                  <a:gd name="connsiteX49" fmla="*/ 4238998 w 6265052"/>
                  <a:gd name="connsiteY49" fmla="*/ 3634468 h 3793391"/>
                  <a:gd name="connsiteX50" fmla="*/ 4124698 w 6265052"/>
                  <a:gd name="connsiteY50" fmla="*/ 2807992 h 3793391"/>
                  <a:gd name="connsiteX51" fmla="*/ 4001605 w 6265052"/>
                  <a:gd name="connsiteY51" fmla="*/ 2447507 h 3793391"/>
                  <a:gd name="connsiteX52" fmla="*/ 3403728 w 6265052"/>
                  <a:gd name="connsiteY52" fmla="*/ 2060645 h 3793391"/>
                  <a:gd name="connsiteX53" fmla="*/ 2805851 w 6265052"/>
                  <a:gd name="connsiteY53" fmla="*/ 2087022 h 3793391"/>
                  <a:gd name="connsiteX54" fmla="*/ 2295898 w 6265052"/>
                  <a:gd name="connsiteY54" fmla="*/ 2245284 h 3793391"/>
                  <a:gd name="connsiteX55" fmla="*/ 2084882 w 6265052"/>
                  <a:gd name="connsiteY55" fmla="*/ 2526638 h 3793391"/>
                  <a:gd name="connsiteX56" fmla="*/ 2111259 w 6265052"/>
                  <a:gd name="connsiteY56" fmla="*/ 2728861 h 3793391"/>
                  <a:gd name="connsiteX57" fmla="*/ 2348651 w 6265052"/>
                  <a:gd name="connsiteY57" fmla="*/ 2957461 h 3793391"/>
                  <a:gd name="connsiteX58" fmla="*/ 2427782 w 6265052"/>
                  <a:gd name="connsiteY58" fmla="*/ 3300361 h 3793391"/>
                  <a:gd name="connsiteX59" fmla="*/ 2260728 w 6265052"/>
                  <a:gd name="connsiteY59" fmla="*/ 3555338 h 3793391"/>
                  <a:gd name="connsiteX60" fmla="*/ 2155221 w 6265052"/>
                  <a:gd name="connsiteY60" fmla="*/ 3590507 h 3793391"/>
                  <a:gd name="connsiteX61" fmla="*/ 2014544 w 6265052"/>
                  <a:gd name="connsiteY61" fmla="*/ 3564130 h 3793391"/>
                  <a:gd name="connsiteX62" fmla="*/ 1636474 w 6265052"/>
                  <a:gd name="connsiteY62" fmla="*/ 3678430 h 3793391"/>
                  <a:gd name="connsiteX63" fmla="*/ 1029805 w 6265052"/>
                  <a:gd name="connsiteY63" fmla="*/ 3634468 h 3793391"/>
                  <a:gd name="connsiteX64" fmla="*/ 818790 w 6265052"/>
                  <a:gd name="connsiteY64" fmla="*/ 3555338 h 3793391"/>
                  <a:gd name="connsiteX65" fmla="*/ 695698 w 6265052"/>
                  <a:gd name="connsiteY65" fmla="*/ 3432245 h 3793391"/>
                  <a:gd name="connsiteX0" fmla="*/ 695698 w 6265052"/>
                  <a:gd name="connsiteY0" fmla="*/ 3432245 h 3793391"/>
                  <a:gd name="connsiteX1" fmla="*/ 502267 w 6265052"/>
                  <a:gd name="connsiteY1" fmla="*/ 3423453 h 3793391"/>
                  <a:gd name="connsiteX2" fmla="*/ 414344 w 6265052"/>
                  <a:gd name="connsiteY2" fmla="*/ 3388284 h 3793391"/>
                  <a:gd name="connsiteX3" fmla="*/ 361590 w 6265052"/>
                  <a:gd name="connsiteY3" fmla="*/ 3300361 h 3793391"/>
                  <a:gd name="connsiteX4" fmla="*/ 194536 w 6265052"/>
                  <a:gd name="connsiteY4" fmla="*/ 3186061 h 3793391"/>
                  <a:gd name="connsiteX5" fmla="*/ 124198 w 6265052"/>
                  <a:gd name="connsiteY5" fmla="*/ 3062968 h 3793391"/>
                  <a:gd name="connsiteX6" fmla="*/ 106613 w 6265052"/>
                  <a:gd name="connsiteY6" fmla="*/ 2948668 h 3793391"/>
                  <a:gd name="connsiteX7" fmla="*/ 115405 w 6265052"/>
                  <a:gd name="connsiteY7" fmla="*/ 2922292 h 3793391"/>
                  <a:gd name="connsiteX8" fmla="*/ 27482 w 6265052"/>
                  <a:gd name="connsiteY8" fmla="*/ 2790407 h 3793391"/>
                  <a:gd name="connsiteX9" fmla="*/ 27482 w 6265052"/>
                  <a:gd name="connsiteY9" fmla="*/ 2667315 h 3793391"/>
                  <a:gd name="connsiteX10" fmla="*/ 38838 w 6265052"/>
                  <a:gd name="connsiteY10" fmla="*/ 2575361 h 3793391"/>
                  <a:gd name="connsiteX11" fmla="*/ 1105 w 6265052"/>
                  <a:gd name="connsiteY11" fmla="*/ 2157361 h 3793391"/>
                  <a:gd name="connsiteX12" fmla="*/ 89028 w 6265052"/>
                  <a:gd name="connsiteY12" fmla="*/ 1849630 h 3793391"/>
                  <a:gd name="connsiteX13" fmla="*/ 264874 w 6265052"/>
                  <a:gd name="connsiteY13" fmla="*/ 1700161 h 3793391"/>
                  <a:gd name="connsiteX14" fmla="*/ 276964 w 6265052"/>
                  <a:gd name="connsiteY14" fmla="*/ 1439322 h 3793391"/>
                  <a:gd name="connsiteX15" fmla="*/ 487980 w 6265052"/>
                  <a:gd name="connsiteY15" fmla="*/ 1207792 h 3793391"/>
                  <a:gd name="connsiteX16" fmla="*/ 660528 w 6265052"/>
                  <a:gd name="connsiteY16" fmla="*/ 924972 h 3793391"/>
                  <a:gd name="connsiteX17" fmla="*/ 1010389 w 6265052"/>
                  <a:gd name="connsiteY17" fmla="*/ 694907 h 3793391"/>
                  <a:gd name="connsiteX18" fmla="*/ 1267198 w 6265052"/>
                  <a:gd name="connsiteY18" fmla="*/ 434068 h 3793391"/>
                  <a:gd name="connsiteX19" fmla="*/ 1662851 w 6265052"/>
                  <a:gd name="connsiteY19" fmla="*/ 337353 h 3793391"/>
                  <a:gd name="connsiteX20" fmla="*/ 1777151 w 6265052"/>
                  <a:gd name="connsiteY20" fmla="*/ 258222 h 3793391"/>
                  <a:gd name="connsiteX21" fmla="*/ 1944205 w 6265052"/>
                  <a:gd name="connsiteY21" fmla="*/ 231845 h 3793391"/>
                  <a:gd name="connsiteX22" fmla="*/ 2146428 w 6265052"/>
                  <a:gd name="connsiteY22" fmla="*/ 126338 h 3793391"/>
                  <a:gd name="connsiteX23" fmla="*/ 2454159 w 6265052"/>
                  <a:gd name="connsiteY23" fmla="*/ 108753 h 3793391"/>
                  <a:gd name="connsiteX24" fmla="*/ 2673967 w 6265052"/>
                  <a:gd name="connsiteY24" fmla="*/ 47207 h 3793391"/>
                  <a:gd name="connsiteX25" fmla="*/ 2876190 w 6265052"/>
                  <a:gd name="connsiteY25" fmla="*/ 55999 h 3793391"/>
                  <a:gd name="connsiteX26" fmla="*/ 3122374 w 6265052"/>
                  <a:gd name="connsiteY26" fmla="*/ 29622 h 3793391"/>
                  <a:gd name="connsiteX27" fmla="*/ 3333390 w 6265052"/>
                  <a:gd name="connsiteY27" fmla="*/ 64792 h 3793391"/>
                  <a:gd name="connsiteX28" fmla="*/ 3597159 w 6265052"/>
                  <a:gd name="connsiteY28" fmla="*/ 3245 h 3793391"/>
                  <a:gd name="connsiteX29" fmla="*/ 3913682 w 6265052"/>
                  <a:gd name="connsiteY29" fmla="*/ 126338 h 3793391"/>
                  <a:gd name="connsiteX30" fmla="*/ 4083300 w 6265052"/>
                  <a:gd name="connsiteY30" fmla="*/ 147220 h 3793391"/>
                  <a:gd name="connsiteX31" fmla="*/ 4221413 w 6265052"/>
                  <a:gd name="connsiteY31" fmla="*/ 214261 h 3793391"/>
                  <a:gd name="connsiteX32" fmla="*/ 4397259 w 6265052"/>
                  <a:gd name="connsiteY32" fmla="*/ 205468 h 3793391"/>
                  <a:gd name="connsiteX33" fmla="*/ 4520351 w 6265052"/>
                  <a:gd name="connsiteY33" fmla="*/ 267015 h 3793391"/>
                  <a:gd name="connsiteX34" fmla="*/ 4679346 w 6265052"/>
                  <a:gd name="connsiteY34" fmla="*/ 333324 h 3793391"/>
                  <a:gd name="connsiteX35" fmla="*/ 4810498 w 6265052"/>
                  <a:gd name="connsiteY35" fmla="*/ 460445 h 3793391"/>
                  <a:gd name="connsiteX36" fmla="*/ 5112000 w 6265052"/>
                  <a:gd name="connsiteY36" fmla="*/ 589399 h 3793391"/>
                  <a:gd name="connsiteX37" fmla="*/ 5311659 w 6265052"/>
                  <a:gd name="connsiteY37" fmla="*/ 820930 h 3793391"/>
                  <a:gd name="connsiteX38" fmla="*/ 5557844 w 6265052"/>
                  <a:gd name="connsiteY38" fmla="*/ 1014361 h 3793391"/>
                  <a:gd name="connsiteX39" fmla="*/ 5733690 w 6265052"/>
                  <a:gd name="connsiteY39" fmla="*/ 1313299 h 3793391"/>
                  <a:gd name="connsiteX40" fmla="*/ 5883159 w 6265052"/>
                  <a:gd name="connsiteY40" fmla="*/ 1559484 h 3793391"/>
                  <a:gd name="connsiteX41" fmla="*/ 5883159 w 6265052"/>
                  <a:gd name="connsiteY41" fmla="*/ 1761707 h 3793391"/>
                  <a:gd name="connsiteX42" fmla="*/ 6015044 w 6265052"/>
                  <a:gd name="connsiteY42" fmla="*/ 1717745 h 3793391"/>
                  <a:gd name="connsiteX43" fmla="*/ 6199682 w 6265052"/>
                  <a:gd name="connsiteY43" fmla="*/ 2060645 h 3793391"/>
                  <a:gd name="connsiteX44" fmla="*/ 6208474 w 6265052"/>
                  <a:gd name="connsiteY44" fmla="*/ 2315622 h 3793391"/>
                  <a:gd name="connsiteX45" fmla="*/ 6164513 w 6265052"/>
                  <a:gd name="connsiteY45" fmla="*/ 2649730 h 3793391"/>
                  <a:gd name="connsiteX46" fmla="*/ 6261228 w 6265052"/>
                  <a:gd name="connsiteY46" fmla="*/ 3062968 h 3793391"/>
                  <a:gd name="connsiteX47" fmla="*/ 6076590 w 6265052"/>
                  <a:gd name="connsiteY47" fmla="*/ 3660845 h 3793391"/>
                  <a:gd name="connsiteX48" fmla="*/ 5513882 w 6265052"/>
                  <a:gd name="connsiteY48" fmla="*/ 3792730 h 3793391"/>
                  <a:gd name="connsiteX49" fmla="*/ 4238998 w 6265052"/>
                  <a:gd name="connsiteY49" fmla="*/ 3634468 h 3793391"/>
                  <a:gd name="connsiteX50" fmla="*/ 4124698 w 6265052"/>
                  <a:gd name="connsiteY50" fmla="*/ 2807992 h 3793391"/>
                  <a:gd name="connsiteX51" fmla="*/ 4001605 w 6265052"/>
                  <a:gd name="connsiteY51" fmla="*/ 2447507 h 3793391"/>
                  <a:gd name="connsiteX52" fmla="*/ 3403728 w 6265052"/>
                  <a:gd name="connsiteY52" fmla="*/ 2060645 h 3793391"/>
                  <a:gd name="connsiteX53" fmla="*/ 2805851 w 6265052"/>
                  <a:gd name="connsiteY53" fmla="*/ 2087022 h 3793391"/>
                  <a:gd name="connsiteX54" fmla="*/ 2295898 w 6265052"/>
                  <a:gd name="connsiteY54" fmla="*/ 2245284 h 3793391"/>
                  <a:gd name="connsiteX55" fmla="*/ 2084882 w 6265052"/>
                  <a:gd name="connsiteY55" fmla="*/ 2526638 h 3793391"/>
                  <a:gd name="connsiteX56" fmla="*/ 2111259 w 6265052"/>
                  <a:gd name="connsiteY56" fmla="*/ 2728861 h 3793391"/>
                  <a:gd name="connsiteX57" fmla="*/ 2348651 w 6265052"/>
                  <a:gd name="connsiteY57" fmla="*/ 2957461 h 3793391"/>
                  <a:gd name="connsiteX58" fmla="*/ 2427782 w 6265052"/>
                  <a:gd name="connsiteY58" fmla="*/ 3300361 h 3793391"/>
                  <a:gd name="connsiteX59" fmla="*/ 2260728 w 6265052"/>
                  <a:gd name="connsiteY59" fmla="*/ 3555338 h 3793391"/>
                  <a:gd name="connsiteX60" fmla="*/ 2155221 w 6265052"/>
                  <a:gd name="connsiteY60" fmla="*/ 3590507 h 3793391"/>
                  <a:gd name="connsiteX61" fmla="*/ 2014544 w 6265052"/>
                  <a:gd name="connsiteY61" fmla="*/ 3564130 h 3793391"/>
                  <a:gd name="connsiteX62" fmla="*/ 1636474 w 6265052"/>
                  <a:gd name="connsiteY62" fmla="*/ 3678430 h 3793391"/>
                  <a:gd name="connsiteX63" fmla="*/ 1029805 w 6265052"/>
                  <a:gd name="connsiteY63" fmla="*/ 3634468 h 3793391"/>
                  <a:gd name="connsiteX64" fmla="*/ 818790 w 6265052"/>
                  <a:gd name="connsiteY64" fmla="*/ 3555338 h 3793391"/>
                  <a:gd name="connsiteX65" fmla="*/ 695698 w 6265052"/>
                  <a:gd name="connsiteY65" fmla="*/ 3432245 h 3793391"/>
                  <a:gd name="connsiteX0" fmla="*/ 695698 w 6265052"/>
                  <a:gd name="connsiteY0" fmla="*/ 3432090 h 3793236"/>
                  <a:gd name="connsiteX1" fmla="*/ 502267 w 6265052"/>
                  <a:gd name="connsiteY1" fmla="*/ 3423298 h 3793236"/>
                  <a:gd name="connsiteX2" fmla="*/ 414344 w 6265052"/>
                  <a:gd name="connsiteY2" fmla="*/ 3388129 h 3793236"/>
                  <a:gd name="connsiteX3" fmla="*/ 361590 w 6265052"/>
                  <a:gd name="connsiteY3" fmla="*/ 3300206 h 3793236"/>
                  <a:gd name="connsiteX4" fmla="*/ 194536 w 6265052"/>
                  <a:gd name="connsiteY4" fmla="*/ 3185906 h 3793236"/>
                  <a:gd name="connsiteX5" fmla="*/ 124198 w 6265052"/>
                  <a:gd name="connsiteY5" fmla="*/ 3062813 h 3793236"/>
                  <a:gd name="connsiteX6" fmla="*/ 106613 w 6265052"/>
                  <a:gd name="connsiteY6" fmla="*/ 2948513 h 3793236"/>
                  <a:gd name="connsiteX7" fmla="*/ 115405 w 6265052"/>
                  <a:gd name="connsiteY7" fmla="*/ 2922137 h 3793236"/>
                  <a:gd name="connsiteX8" fmla="*/ 27482 w 6265052"/>
                  <a:gd name="connsiteY8" fmla="*/ 2790252 h 3793236"/>
                  <a:gd name="connsiteX9" fmla="*/ 27482 w 6265052"/>
                  <a:gd name="connsiteY9" fmla="*/ 2667160 h 3793236"/>
                  <a:gd name="connsiteX10" fmla="*/ 38838 w 6265052"/>
                  <a:gd name="connsiteY10" fmla="*/ 2575206 h 3793236"/>
                  <a:gd name="connsiteX11" fmla="*/ 1105 w 6265052"/>
                  <a:gd name="connsiteY11" fmla="*/ 2157206 h 3793236"/>
                  <a:gd name="connsiteX12" fmla="*/ 89028 w 6265052"/>
                  <a:gd name="connsiteY12" fmla="*/ 1849475 h 3793236"/>
                  <a:gd name="connsiteX13" fmla="*/ 264874 w 6265052"/>
                  <a:gd name="connsiteY13" fmla="*/ 1700006 h 3793236"/>
                  <a:gd name="connsiteX14" fmla="*/ 276964 w 6265052"/>
                  <a:gd name="connsiteY14" fmla="*/ 1439167 h 3793236"/>
                  <a:gd name="connsiteX15" fmla="*/ 487980 w 6265052"/>
                  <a:gd name="connsiteY15" fmla="*/ 1207637 h 3793236"/>
                  <a:gd name="connsiteX16" fmla="*/ 660528 w 6265052"/>
                  <a:gd name="connsiteY16" fmla="*/ 924817 h 3793236"/>
                  <a:gd name="connsiteX17" fmla="*/ 1010389 w 6265052"/>
                  <a:gd name="connsiteY17" fmla="*/ 694752 h 3793236"/>
                  <a:gd name="connsiteX18" fmla="*/ 1267198 w 6265052"/>
                  <a:gd name="connsiteY18" fmla="*/ 433913 h 3793236"/>
                  <a:gd name="connsiteX19" fmla="*/ 1662851 w 6265052"/>
                  <a:gd name="connsiteY19" fmla="*/ 337198 h 3793236"/>
                  <a:gd name="connsiteX20" fmla="*/ 1777151 w 6265052"/>
                  <a:gd name="connsiteY20" fmla="*/ 258067 h 3793236"/>
                  <a:gd name="connsiteX21" fmla="*/ 1944205 w 6265052"/>
                  <a:gd name="connsiteY21" fmla="*/ 231690 h 3793236"/>
                  <a:gd name="connsiteX22" fmla="*/ 2146428 w 6265052"/>
                  <a:gd name="connsiteY22" fmla="*/ 126183 h 3793236"/>
                  <a:gd name="connsiteX23" fmla="*/ 2454159 w 6265052"/>
                  <a:gd name="connsiteY23" fmla="*/ 108598 h 3793236"/>
                  <a:gd name="connsiteX24" fmla="*/ 2673967 w 6265052"/>
                  <a:gd name="connsiteY24" fmla="*/ 47052 h 3793236"/>
                  <a:gd name="connsiteX25" fmla="*/ 2876190 w 6265052"/>
                  <a:gd name="connsiteY25" fmla="*/ 55844 h 3793236"/>
                  <a:gd name="connsiteX26" fmla="*/ 3122374 w 6265052"/>
                  <a:gd name="connsiteY26" fmla="*/ 892 h 3793236"/>
                  <a:gd name="connsiteX27" fmla="*/ 3333390 w 6265052"/>
                  <a:gd name="connsiteY27" fmla="*/ 64637 h 3793236"/>
                  <a:gd name="connsiteX28" fmla="*/ 3597159 w 6265052"/>
                  <a:gd name="connsiteY28" fmla="*/ 3090 h 3793236"/>
                  <a:gd name="connsiteX29" fmla="*/ 3913682 w 6265052"/>
                  <a:gd name="connsiteY29" fmla="*/ 126183 h 3793236"/>
                  <a:gd name="connsiteX30" fmla="*/ 4083300 w 6265052"/>
                  <a:gd name="connsiteY30" fmla="*/ 147065 h 3793236"/>
                  <a:gd name="connsiteX31" fmla="*/ 4221413 w 6265052"/>
                  <a:gd name="connsiteY31" fmla="*/ 214106 h 3793236"/>
                  <a:gd name="connsiteX32" fmla="*/ 4397259 w 6265052"/>
                  <a:gd name="connsiteY32" fmla="*/ 205313 h 3793236"/>
                  <a:gd name="connsiteX33" fmla="*/ 4520351 w 6265052"/>
                  <a:gd name="connsiteY33" fmla="*/ 266860 h 3793236"/>
                  <a:gd name="connsiteX34" fmla="*/ 4679346 w 6265052"/>
                  <a:gd name="connsiteY34" fmla="*/ 333169 h 3793236"/>
                  <a:gd name="connsiteX35" fmla="*/ 4810498 w 6265052"/>
                  <a:gd name="connsiteY35" fmla="*/ 460290 h 3793236"/>
                  <a:gd name="connsiteX36" fmla="*/ 5112000 w 6265052"/>
                  <a:gd name="connsiteY36" fmla="*/ 589244 h 3793236"/>
                  <a:gd name="connsiteX37" fmla="*/ 5311659 w 6265052"/>
                  <a:gd name="connsiteY37" fmla="*/ 820775 h 3793236"/>
                  <a:gd name="connsiteX38" fmla="*/ 5557844 w 6265052"/>
                  <a:gd name="connsiteY38" fmla="*/ 1014206 h 3793236"/>
                  <a:gd name="connsiteX39" fmla="*/ 5733690 w 6265052"/>
                  <a:gd name="connsiteY39" fmla="*/ 1313144 h 3793236"/>
                  <a:gd name="connsiteX40" fmla="*/ 5883159 w 6265052"/>
                  <a:gd name="connsiteY40" fmla="*/ 1559329 h 3793236"/>
                  <a:gd name="connsiteX41" fmla="*/ 5883159 w 6265052"/>
                  <a:gd name="connsiteY41" fmla="*/ 1761552 h 3793236"/>
                  <a:gd name="connsiteX42" fmla="*/ 6015044 w 6265052"/>
                  <a:gd name="connsiteY42" fmla="*/ 1717590 h 3793236"/>
                  <a:gd name="connsiteX43" fmla="*/ 6199682 w 6265052"/>
                  <a:gd name="connsiteY43" fmla="*/ 2060490 h 3793236"/>
                  <a:gd name="connsiteX44" fmla="*/ 6208474 w 6265052"/>
                  <a:gd name="connsiteY44" fmla="*/ 2315467 h 3793236"/>
                  <a:gd name="connsiteX45" fmla="*/ 6164513 w 6265052"/>
                  <a:gd name="connsiteY45" fmla="*/ 2649575 h 3793236"/>
                  <a:gd name="connsiteX46" fmla="*/ 6261228 w 6265052"/>
                  <a:gd name="connsiteY46" fmla="*/ 3062813 h 3793236"/>
                  <a:gd name="connsiteX47" fmla="*/ 6076590 w 6265052"/>
                  <a:gd name="connsiteY47" fmla="*/ 3660690 h 3793236"/>
                  <a:gd name="connsiteX48" fmla="*/ 5513882 w 6265052"/>
                  <a:gd name="connsiteY48" fmla="*/ 3792575 h 3793236"/>
                  <a:gd name="connsiteX49" fmla="*/ 4238998 w 6265052"/>
                  <a:gd name="connsiteY49" fmla="*/ 3634313 h 3793236"/>
                  <a:gd name="connsiteX50" fmla="*/ 4124698 w 6265052"/>
                  <a:gd name="connsiteY50" fmla="*/ 2807837 h 3793236"/>
                  <a:gd name="connsiteX51" fmla="*/ 4001605 w 6265052"/>
                  <a:gd name="connsiteY51" fmla="*/ 2447352 h 3793236"/>
                  <a:gd name="connsiteX52" fmla="*/ 3403728 w 6265052"/>
                  <a:gd name="connsiteY52" fmla="*/ 2060490 h 3793236"/>
                  <a:gd name="connsiteX53" fmla="*/ 2805851 w 6265052"/>
                  <a:gd name="connsiteY53" fmla="*/ 2086867 h 3793236"/>
                  <a:gd name="connsiteX54" fmla="*/ 2295898 w 6265052"/>
                  <a:gd name="connsiteY54" fmla="*/ 2245129 h 3793236"/>
                  <a:gd name="connsiteX55" fmla="*/ 2084882 w 6265052"/>
                  <a:gd name="connsiteY55" fmla="*/ 2526483 h 3793236"/>
                  <a:gd name="connsiteX56" fmla="*/ 2111259 w 6265052"/>
                  <a:gd name="connsiteY56" fmla="*/ 2728706 h 3793236"/>
                  <a:gd name="connsiteX57" fmla="*/ 2348651 w 6265052"/>
                  <a:gd name="connsiteY57" fmla="*/ 2957306 h 3793236"/>
                  <a:gd name="connsiteX58" fmla="*/ 2427782 w 6265052"/>
                  <a:gd name="connsiteY58" fmla="*/ 3300206 h 3793236"/>
                  <a:gd name="connsiteX59" fmla="*/ 2260728 w 6265052"/>
                  <a:gd name="connsiteY59" fmla="*/ 3555183 h 3793236"/>
                  <a:gd name="connsiteX60" fmla="*/ 2155221 w 6265052"/>
                  <a:gd name="connsiteY60" fmla="*/ 3590352 h 3793236"/>
                  <a:gd name="connsiteX61" fmla="*/ 2014544 w 6265052"/>
                  <a:gd name="connsiteY61" fmla="*/ 3563975 h 3793236"/>
                  <a:gd name="connsiteX62" fmla="*/ 1636474 w 6265052"/>
                  <a:gd name="connsiteY62" fmla="*/ 3678275 h 3793236"/>
                  <a:gd name="connsiteX63" fmla="*/ 1029805 w 6265052"/>
                  <a:gd name="connsiteY63" fmla="*/ 3634313 h 3793236"/>
                  <a:gd name="connsiteX64" fmla="*/ 818790 w 6265052"/>
                  <a:gd name="connsiteY64" fmla="*/ 3555183 h 3793236"/>
                  <a:gd name="connsiteX65" fmla="*/ 695698 w 6265052"/>
                  <a:gd name="connsiteY65" fmla="*/ 3432090 h 3793236"/>
                  <a:gd name="connsiteX0" fmla="*/ 695698 w 6265052"/>
                  <a:gd name="connsiteY0" fmla="*/ 3432090 h 3793236"/>
                  <a:gd name="connsiteX1" fmla="*/ 502267 w 6265052"/>
                  <a:gd name="connsiteY1" fmla="*/ 3423298 h 3793236"/>
                  <a:gd name="connsiteX2" fmla="*/ 414344 w 6265052"/>
                  <a:gd name="connsiteY2" fmla="*/ 3388129 h 3793236"/>
                  <a:gd name="connsiteX3" fmla="*/ 361590 w 6265052"/>
                  <a:gd name="connsiteY3" fmla="*/ 3300206 h 3793236"/>
                  <a:gd name="connsiteX4" fmla="*/ 194536 w 6265052"/>
                  <a:gd name="connsiteY4" fmla="*/ 3185906 h 3793236"/>
                  <a:gd name="connsiteX5" fmla="*/ 124198 w 6265052"/>
                  <a:gd name="connsiteY5" fmla="*/ 3062813 h 3793236"/>
                  <a:gd name="connsiteX6" fmla="*/ 106613 w 6265052"/>
                  <a:gd name="connsiteY6" fmla="*/ 2948513 h 3793236"/>
                  <a:gd name="connsiteX7" fmla="*/ 115405 w 6265052"/>
                  <a:gd name="connsiteY7" fmla="*/ 2922137 h 3793236"/>
                  <a:gd name="connsiteX8" fmla="*/ 27482 w 6265052"/>
                  <a:gd name="connsiteY8" fmla="*/ 2790252 h 3793236"/>
                  <a:gd name="connsiteX9" fmla="*/ 27482 w 6265052"/>
                  <a:gd name="connsiteY9" fmla="*/ 2667160 h 3793236"/>
                  <a:gd name="connsiteX10" fmla="*/ 38838 w 6265052"/>
                  <a:gd name="connsiteY10" fmla="*/ 2575206 h 3793236"/>
                  <a:gd name="connsiteX11" fmla="*/ 1105 w 6265052"/>
                  <a:gd name="connsiteY11" fmla="*/ 2157206 h 3793236"/>
                  <a:gd name="connsiteX12" fmla="*/ 89028 w 6265052"/>
                  <a:gd name="connsiteY12" fmla="*/ 1849475 h 3793236"/>
                  <a:gd name="connsiteX13" fmla="*/ 264874 w 6265052"/>
                  <a:gd name="connsiteY13" fmla="*/ 1700006 h 3793236"/>
                  <a:gd name="connsiteX14" fmla="*/ 276964 w 6265052"/>
                  <a:gd name="connsiteY14" fmla="*/ 1439167 h 3793236"/>
                  <a:gd name="connsiteX15" fmla="*/ 487980 w 6265052"/>
                  <a:gd name="connsiteY15" fmla="*/ 1207637 h 3793236"/>
                  <a:gd name="connsiteX16" fmla="*/ 660528 w 6265052"/>
                  <a:gd name="connsiteY16" fmla="*/ 924817 h 3793236"/>
                  <a:gd name="connsiteX17" fmla="*/ 1010389 w 6265052"/>
                  <a:gd name="connsiteY17" fmla="*/ 694752 h 3793236"/>
                  <a:gd name="connsiteX18" fmla="*/ 1267198 w 6265052"/>
                  <a:gd name="connsiteY18" fmla="*/ 433913 h 3793236"/>
                  <a:gd name="connsiteX19" fmla="*/ 1662851 w 6265052"/>
                  <a:gd name="connsiteY19" fmla="*/ 337198 h 3793236"/>
                  <a:gd name="connsiteX20" fmla="*/ 1777151 w 6265052"/>
                  <a:gd name="connsiteY20" fmla="*/ 258067 h 3793236"/>
                  <a:gd name="connsiteX21" fmla="*/ 1944205 w 6265052"/>
                  <a:gd name="connsiteY21" fmla="*/ 231690 h 3793236"/>
                  <a:gd name="connsiteX22" fmla="*/ 2146428 w 6265052"/>
                  <a:gd name="connsiteY22" fmla="*/ 126183 h 3793236"/>
                  <a:gd name="connsiteX23" fmla="*/ 2454159 w 6265052"/>
                  <a:gd name="connsiteY23" fmla="*/ 108598 h 3793236"/>
                  <a:gd name="connsiteX24" fmla="*/ 2673967 w 6265052"/>
                  <a:gd name="connsiteY24" fmla="*/ 47052 h 3793236"/>
                  <a:gd name="connsiteX25" fmla="*/ 2876190 w 6265052"/>
                  <a:gd name="connsiteY25" fmla="*/ 55844 h 3793236"/>
                  <a:gd name="connsiteX26" fmla="*/ 3122374 w 6265052"/>
                  <a:gd name="connsiteY26" fmla="*/ 892 h 3793236"/>
                  <a:gd name="connsiteX27" fmla="*/ 3333390 w 6265052"/>
                  <a:gd name="connsiteY27" fmla="*/ 64637 h 3793236"/>
                  <a:gd name="connsiteX28" fmla="*/ 3597159 w 6265052"/>
                  <a:gd name="connsiteY28" fmla="*/ 3090 h 3793236"/>
                  <a:gd name="connsiteX29" fmla="*/ 3913682 w 6265052"/>
                  <a:gd name="connsiteY29" fmla="*/ 126183 h 3793236"/>
                  <a:gd name="connsiteX30" fmla="*/ 4083300 w 6265052"/>
                  <a:gd name="connsiteY30" fmla="*/ 147065 h 3793236"/>
                  <a:gd name="connsiteX31" fmla="*/ 4221413 w 6265052"/>
                  <a:gd name="connsiteY31" fmla="*/ 214106 h 3793236"/>
                  <a:gd name="connsiteX32" fmla="*/ 4397259 w 6265052"/>
                  <a:gd name="connsiteY32" fmla="*/ 205313 h 3793236"/>
                  <a:gd name="connsiteX33" fmla="*/ 4520351 w 6265052"/>
                  <a:gd name="connsiteY33" fmla="*/ 266860 h 3793236"/>
                  <a:gd name="connsiteX34" fmla="*/ 4679346 w 6265052"/>
                  <a:gd name="connsiteY34" fmla="*/ 333169 h 3793236"/>
                  <a:gd name="connsiteX35" fmla="*/ 4810498 w 6265052"/>
                  <a:gd name="connsiteY35" fmla="*/ 460290 h 3793236"/>
                  <a:gd name="connsiteX36" fmla="*/ 5112000 w 6265052"/>
                  <a:gd name="connsiteY36" fmla="*/ 589244 h 3793236"/>
                  <a:gd name="connsiteX37" fmla="*/ 5311659 w 6265052"/>
                  <a:gd name="connsiteY37" fmla="*/ 820775 h 3793236"/>
                  <a:gd name="connsiteX38" fmla="*/ 5557844 w 6265052"/>
                  <a:gd name="connsiteY38" fmla="*/ 1014206 h 3793236"/>
                  <a:gd name="connsiteX39" fmla="*/ 5733690 w 6265052"/>
                  <a:gd name="connsiteY39" fmla="*/ 1313144 h 3793236"/>
                  <a:gd name="connsiteX40" fmla="*/ 5883159 w 6265052"/>
                  <a:gd name="connsiteY40" fmla="*/ 1559329 h 3793236"/>
                  <a:gd name="connsiteX41" fmla="*/ 5883159 w 6265052"/>
                  <a:gd name="connsiteY41" fmla="*/ 1761552 h 3793236"/>
                  <a:gd name="connsiteX42" fmla="*/ 6015044 w 6265052"/>
                  <a:gd name="connsiteY42" fmla="*/ 1717590 h 3793236"/>
                  <a:gd name="connsiteX43" fmla="*/ 6199682 w 6265052"/>
                  <a:gd name="connsiteY43" fmla="*/ 2060490 h 3793236"/>
                  <a:gd name="connsiteX44" fmla="*/ 6208474 w 6265052"/>
                  <a:gd name="connsiteY44" fmla="*/ 2315467 h 3793236"/>
                  <a:gd name="connsiteX45" fmla="*/ 6164513 w 6265052"/>
                  <a:gd name="connsiteY45" fmla="*/ 2649575 h 3793236"/>
                  <a:gd name="connsiteX46" fmla="*/ 6261228 w 6265052"/>
                  <a:gd name="connsiteY46" fmla="*/ 3062813 h 3793236"/>
                  <a:gd name="connsiteX47" fmla="*/ 6076590 w 6265052"/>
                  <a:gd name="connsiteY47" fmla="*/ 3660690 h 3793236"/>
                  <a:gd name="connsiteX48" fmla="*/ 5513882 w 6265052"/>
                  <a:gd name="connsiteY48" fmla="*/ 3792575 h 3793236"/>
                  <a:gd name="connsiteX49" fmla="*/ 4238998 w 6265052"/>
                  <a:gd name="connsiteY49" fmla="*/ 3634313 h 3793236"/>
                  <a:gd name="connsiteX50" fmla="*/ 4124698 w 6265052"/>
                  <a:gd name="connsiteY50" fmla="*/ 2807837 h 3793236"/>
                  <a:gd name="connsiteX51" fmla="*/ 4001605 w 6265052"/>
                  <a:gd name="connsiteY51" fmla="*/ 2447352 h 3793236"/>
                  <a:gd name="connsiteX52" fmla="*/ 3403728 w 6265052"/>
                  <a:gd name="connsiteY52" fmla="*/ 2060490 h 3793236"/>
                  <a:gd name="connsiteX53" fmla="*/ 2805851 w 6265052"/>
                  <a:gd name="connsiteY53" fmla="*/ 2086867 h 3793236"/>
                  <a:gd name="connsiteX54" fmla="*/ 2295898 w 6265052"/>
                  <a:gd name="connsiteY54" fmla="*/ 2245129 h 3793236"/>
                  <a:gd name="connsiteX55" fmla="*/ 2084882 w 6265052"/>
                  <a:gd name="connsiteY55" fmla="*/ 2526483 h 3793236"/>
                  <a:gd name="connsiteX56" fmla="*/ 2111259 w 6265052"/>
                  <a:gd name="connsiteY56" fmla="*/ 2728706 h 3793236"/>
                  <a:gd name="connsiteX57" fmla="*/ 2348651 w 6265052"/>
                  <a:gd name="connsiteY57" fmla="*/ 2957306 h 3793236"/>
                  <a:gd name="connsiteX58" fmla="*/ 2427782 w 6265052"/>
                  <a:gd name="connsiteY58" fmla="*/ 3300206 h 3793236"/>
                  <a:gd name="connsiteX59" fmla="*/ 2260728 w 6265052"/>
                  <a:gd name="connsiteY59" fmla="*/ 3555183 h 3793236"/>
                  <a:gd name="connsiteX60" fmla="*/ 2155221 w 6265052"/>
                  <a:gd name="connsiteY60" fmla="*/ 3590352 h 3793236"/>
                  <a:gd name="connsiteX61" fmla="*/ 2014544 w 6265052"/>
                  <a:gd name="connsiteY61" fmla="*/ 3563975 h 3793236"/>
                  <a:gd name="connsiteX62" fmla="*/ 1636474 w 6265052"/>
                  <a:gd name="connsiteY62" fmla="*/ 3678275 h 3793236"/>
                  <a:gd name="connsiteX63" fmla="*/ 1029805 w 6265052"/>
                  <a:gd name="connsiteY63" fmla="*/ 3634313 h 3793236"/>
                  <a:gd name="connsiteX64" fmla="*/ 818790 w 6265052"/>
                  <a:gd name="connsiteY64" fmla="*/ 3555183 h 3793236"/>
                  <a:gd name="connsiteX65" fmla="*/ 695698 w 6265052"/>
                  <a:gd name="connsiteY65" fmla="*/ 3432090 h 3793236"/>
                  <a:gd name="connsiteX0" fmla="*/ 695698 w 6265052"/>
                  <a:gd name="connsiteY0" fmla="*/ 3432090 h 3793236"/>
                  <a:gd name="connsiteX1" fmla="*/ 502267 w 6265052"/>
                  <a:gd name="connsiteY1" fmla="*/ 3423298 h 3793236"/>
                  <a:gd name="connsiteX2" fmla="*/ 414344 w 6265052"/>
                  <a:gd name="connsiteY2" fmla="*/ 3388129 h 3793236"/>
                  <a:gd name="connsiteX3" fmla="*/ 361590 w 6265052"/>
                  <a:gd name="connsiteY3" fmla="*/ 3300206 h 3793236"/>
                  <a:gd name="connsiteX4" fmla="*/ 194536 w 6265052"/>
                  <a:gd name="connsiteY4" fmla="*/ 3185906 h 3793236"/>
                  <a:gd name="connsiteX5" fmla="*/ 124198 w 6265052"/>
                  <a:gd name="connsiteY5" fmla="*/ 3062813 h 3793236"/>
                  <a:gd name="connsiteX6" fmla="*/ 106613 w 6265052"/>
                  <a:gd name="connsiteY6" fmla="*/ 2948513 h 3793236"/>
                  <a:gd name="connsiteX7" fmla="*/ 115405 w 6265052"/>
                  <a:gd name="connsiteY7" fmla="*/ 2922137 h 3793236"/>
                  <a:gd name="connsiteX8" fmla="*/ 27482 w 6265052"/>
                  <a:gd name="connsiteY8" fmla="*/ 2790252 h 3793236"/>
                  <a:gd name="connsiteX9" fmla="*/ 27482 w 6265052"/>
                  <a:gd name="connsiteY9" fmla="*/ 2667160 h 3793236"/>
                  <a:gd name="connsiteX10" fmla="*/ 38838 w 6265052"/>
                  <a:gd name="connsiteY10" fmla="*/ 2575206 h 3793236"/>
                  <a:gd name="connsiteX11" fmla="*/ 1105 w 6265052"/>
                  <a:gd name="connsiteY11" fmla="*/ 2157206 h 3793236"/>
                  <a:gd name="connsiteX12" fmla="*/ 89028 w 6265052"/>
                  <a:gd name="connsiteY12" fmla="*/ 1849475 h 3793236"/>
                  <a:gd name="connsiteX13" fmla="*/ 264874 w 6265052"/>
                  <a:gd name="connsiteY13" fmla="*/ 1700006 h 3793236"/>
                  <a:gd name="connsiteX14" fmla="*/ 276964 w 6265052"/>
                  <a:gd name="connsiteY14" fmla="*/ 1439167 h 3793236"/>
                  <a:gd name="connsiteX15" fmla="*/ 487980 w 6265052"/>
                  <a:gd name="connsiteY15" fmla="*/ 1207637 h 3793236"/>
                  <a:gd name="connsiteX16" fmla="*/ 660528 w 6265052"/>
                  <a:gd name="connsiteY16" fmla="*/ 924817 h 3793236"/>
                  <a:gd name="connsiteX17" fmla="*/ 1010389 w 6265052"/>
                  <a:gd name="connsiteY17" fmla="*/ 694752 h 3793236"/>
                  <a:gd name="connsiteX18" fmla="*/ 1267198 w 6265052"/>
                  <a:gd name="connsiteY18" fmla="*/ 433913 h 3793236"/>
                  <a:gd name="connsiteX19" fmla="*/ 1662851 w 6265052"/>
                  <a:gd name="connsiteY19" fmla="*/ 337198 h 3793236"/>
                  <a:gd name="connsiteX20" fmla="*/ 1777151 w 6265052"/>
                  <a:gd name="connsiteY20" fmla="*/ 258067 h 3793236"/>
                  <a:gd name="connsiteX21" fmla="*/ 1944205 w 6265052"/>
                  <a:gd name="connsiteY21" fmla="*/ 231690 h 3793236"/>
                  <a:gd name="connsiteX22" fmla="*/ 2146428 w 6265052"/>
                  <a:gd name="connsiteY22" fmla="*/ 126183 h 3793236"/>
                  <a:gd name="connsiteX23" fmla="*/ 2454159 w 6265052"/>
                  <a:gd name="connsiteY23" fmla="*/ 108598 h 3793236"/>
                  <a:gd name="connsiteX24" fmla="*/ 2673967 w 6265052"/>
                  <a:gd name="connsiteY24" fmla="*/ 47052 h 3793236"/>
                  <a:gd name="connsiteX25" fmla="*/ 2876190 w 6265052"/>
                  <a:gd name="connsiteY25" fmla="*/ 55844 h 3793236"/>
                  <a:gd name="connsiteX26" fmla="*/ 3122374 w 6265052"/>
                  <a:gd name="connsiteY26" fmla="*/ 892 h 3793236"/>
                  <a:gd name="connsiteX27" fmla="*/ 3333390 w 6265052"/>
                  <a:gd name="connsiteY27" fmla="*/ 64637 h 3793236"/>
                  <a:gd name="connsiteX28" fmla="*/ 3597159 w 6265052"/>
                  <a:gd name="connsiteY28" fmla="*/ 3090 h 3793236"/>
                  <a:gd name="connsiteX29" fmla="*/ 3913682 w 6265052"/>
                  <a:gd name="connsiteY29" fmla="*/ 126183 h 3793236"/>
                  <a:gd name="connsiteX30" fmla="*/ 4083300 w 6265052"/>
                  <a:gd name="connsiteY30" fmla="*/ 147065 h 3793236"/>
                  <a:gd name="connsiteX31" fmla="*/ 4221413 w 6265052"/>
                  <a:gd name="connsiteY31" fmla="*/ 214106 h 3793236"/>
                  <a:gd name="connsiteX32" fmla="*/ 4397259 w 6265052"/>
                  <a:gd name="connsiteY32" fmla="*/ 205313 h 3793236"/>
                  <a:gd name="connsiteX33" fmla="*/ 4520351 w 6265052"/>
                  <a:gd name="connsiteY33" fmla="*/ 266860 h 3793236"/>
                  <a:gd name="connsiteX34" fmla="*/ 4679346 w 6265052"/>
                  <a:gd name="connsiteY34" fmla="*/ 333169 h 3793236"/>
                  <a:gd name="connsiteX35" fmla="*/ 4810498 w 6265052"/>
                  <a:gd name="connsiteY35" fmla="*/ 460290 h 3793236"/>
                  <a:gd name="connsiteX36" fmla="*/ 5112000 w 6265052"/>
                  <a:gd name="connsiteY36" fmla="*/ 589244 h 3793236"/>
                  <a:gd name="connsiteX37" fmla="*/ 5311659 w 6265052"/>
                  <a:gd name="connsiteY37" fmla="*/ 820775 h 3793236"/>
                  <a:gd name="connsiteX38" fmla="*/ 5557844 w 6265052"/>
                  <a:gd name="connsiteY38" fmla="*/ 1014206 h 3793236"/>
                  <a:gd name="connsiteX39" fmla="*/ 5733690 w 6265052"/>
                  <a:gd name="connsiteY39" fmla="*/ 1313144 h 3793236"/>
                  <a:gd name="connsiteX40" fmla="*/ 5883159 w 6265052"/>
                  <a:gd name="connsiteY40" fmla="*/ 1559329 h 3793236"/>
                  <a:gd name="connsiteX41" fmla="*/ 5883159 w 6265052"/>
                  <a:gd name="connsiteY41" fmla="*/ 1761552 h 3793236"/>
                  <a:gd name="connsiteX42" fmla="*/ 6029332 w 6265052"/>
                  <a:gd name="connsiteY42" fmla="*/ 1793790 h 3793236"/>
                  <a:gd name="connsiteX43" fmla="*/ 6199682 w 6265052"/>
                  <a:gd name="connsiteY43" fmla="*/ 2060490 h 3793236"/>
                  <a:gd name="connsiteX44" fmla="*/ 6208474 w 6265052"/>
                  <a:gd name="connsiteY44" fmla="*/ 2315467 h 3793236"/>
                  <a:gd name="connsiteX45" fmla="*/ 6164513 w 6265052"/>
                  <a:gd name="connsiteY45" fmla="*/ 2649575 h 3793236"/>
                  <a:gd name="connsiteX46" fmla="*/ 6261228 w 6265052"/>
                  <a:gd name="connsiteY46" fmla="*/ 3062813 h 3793236"/>
                  <a:gd name="connsiteX47" fmla="*/ 6076590 w 6265052"/>
                  <a:gd name="connsiteY47" fmla="*/ 3660690 h 3793236"/>
                  <a:gd name="connsiteX48" fmla="*/ 5513882 w 6265052"/>
                  <a:gd name="connsiteY48" fmla="*/ 3792575 h 3793236"/>
                  <a:gd name="connsiteX49" fmla="*/ 4238998 w 6265052"/>
                  <a:gd name="connsiteY49" fmla="*/ 3634313 h 3793236"/>
                  <a:gd name="connsiteX50" fmla="*/ 4124698 w 6265052"/>
                  <a:gd name="connsiteY50" fmla="*/ 2807837 h 3793236"/>
                  <a:gd name="connsiteX51" fmla="*/ 4001605 w 6265052"/>
                  <a:gd name="connsiteY51" fmla="*/ 2447352 h 3793236"/>
                  <a:gd name="connsiteX52" fmla="*/ 3403728 w 6265052"/>
                  <a:gd name="connsiteY52" fmla="*/ 2060490 h 3793236"/>
                  <a:gd name="connsiteX53" fmla="*/ 2805851 w 6265052"/>
                  <a:gd name="connsiteY53" fmla="*/ 2086867 h 3793236"/>
                  <a:gd name="connsiteX54" fmla="*/ 2295898 w 6265052"/>
                  <a:gd name="connsiteY54" fmla="*/ 2245129 h 3793236"/>
                  <a:gd name="connsiteX55" fmla="*/ 2084882 w 6265052"/>
                  <a:gd name="connsiteY55" fmla="*/ 2526483 h 3793236"/>
                  <a:gd name="connsiteX56" fmla="*/ 2111259 w 6265052"/>
                  <a:gd name="connsiteY56" fmla="*/ 2728706 h 3793236"/>
                  <a:gd name="connsiteX57" fmla="*/ 2348651 w 6265052"/>
                  <a:gd name="connsiteY57" fmla="*/ 2957306 h 3793236"/>
                  <a:gd name="connsiteX58" fmla="*/ 2427782 w 6265052"/>
                  <a:gd name="connsiteY58" fmla="*/ 3300206 h 3793236"/>
                  <a:gd name="connsiteX59" fmla="*/ 2260728 w 6265052"/>
                  <a:gd name="connsiteY59" fmla="*/ 3555183 h 3793236"/>
                  <a:gd name="connsiteX60" fmla="*/ 2155221 w 6265052"/>
                  <a:gd name="connsiteY60" fmla="*/ 3590352 h 3793236"/>
                  <a:gd name="connsiteX61" fmla="*/ 2014544 w 6265052"/>
                  <a:gd name="connsiteY61" fmla="*/ 3563975 h 3793236"/>
                  <a:gd name="connsiteX62" fmla="*/ 1636474 w 6265052"/>
                  <a:gd name="connsiteY62" fmla="*/ 3678275 h 3793236"/>
                  <a:gd name="connsiteX63" fmla="*/ 1029805 w 6265052"/>
                  <a:gd name="connsiteY63" fmla="*/ 3634313 h 3793236"/>
                  <a:gd name="connsiteX64" fmla="*/ 818790 w 6265052"/>
                  <a:gd name="connsiteY64" fmla="*/ 3555183 h 3793236"/>
                  <a:gd name="connsiteX65" fmla="*/ 695698 w 6265052"/>
                  <a:gd name="connsiteY65" fmla="*/ 3432090 h 3793236"/>
                  <a:gd name="connsiteX0" fmla="*/ 695698 w 6265052"/>
                  <a:gd name="connsiteY0" fmla="*/ 3432090 h 3793236"/>
                  <a:gd name="connsiteX1" fmla="*/ 502267 w 6265052"/>
                  <a:gd name="connsiteY1" fmla="*/ 3423298 h 3793236"/>
                  <a:gd name="connsiteX2" fmla="*/ 414344 w 6265052"/>
                  <a:gd name="connsiteY2" fmla="*/ 3388129 h 3793236"/>
                  <a:gd name="connsiteX3" fmla="*/ 361590 w 6265052"/>
                  <a:gd name="connsiteY3" fmla="*/ 3300206 h 3793236"/>
                  <a:gd name="connsiteX4" fmla="*/ 194536 w 6265052"/>
                  <a:gd name="connsiteY4" fmla="*/ 3185906 h 3793236"/>
                  <a:gd name="connsiteX5" fmla="*/ 124198 w 6265052"/>
                  <a:gd name="connsiteY5" fmla="*/ 3062813 h 3793236"/>
                  <a:gd name="connsiteX6" fmla="*/ 106613 w 6265052"/>
                  <a:gd name="connsiteY6" fmla="*/ 2948513 h 3793236"/>
                  <a:gd name="connsiteX7" fmla="*/ 115405 w 6265052"/>
                  <a:gd name="connsiteY7" fmla="*/ 2922137 h 3793236"/>
                  <a:gd name="connsiteX8" fmla="*/ 27482 w 6265052"/>
                  <a:gd name="connsiteY8" fmla="*/ 2790252 h 3793236"/>
                  <a:gd name="connsiteX9" fmla="*/ 27482 w 6265052"/>
                  <a:gd name="connsiteY9" fmla="*/ 2667160 h 3793236"/>
                  <a:gd name="connsiteX10" fmla="*/ 38838 w 6265052"/>
                  <a:gd name="connsiteY10" fmla="*/ 2575206 h 3793236"/>
                  <a:gd name="connsiteX11" fmla="*/ 1105 w 6265052"/>
                  <a:gd name="connsiteY11" fmla="*/ 2157206 h 3793236"/>
                  <a:gd name="connsiteX12" fmla="*/ 89028 w 6265052"/>
                  <a:gd name="connsiteY12" fmla="*/ 1849475 h 3793236"/>
                  <a:gd name="connsiteX13" fmla="*/ 264874 w 6265052"/>
                  <a:gd name="connsiteY13" fmla="*/ 1700006 h 3793236"/>
                  <a:gd name="connsiteX14" fmla="*/ 276964 w 6265052"/>
                  <a:gd name="connsiteY14" fmla="*/ 1439167 h 3793236"/>
                  <a:gd name="connsiteX15" fmla="*/ 487980 w 6265052"/>
                  <a:gd name="connsiteY15" fmla="*/ 1207637 h 3793236"/>
                  <a:gd name="connsiteX16" fmla="*/ 660528 w 6265052"/>
                  <a:gd name="connsiteY16" fmla="*/ 924817 h 3793236"/>
                  <a:gd name="connsiteX17" fmla="*/ 1010389 w 6265052"/>
                  <a:gd name="connsiteY17" fmla="*/ 694752 h 3793236"/>
                  <a:gd name="connsiteX18" fmla="*/ 1267198 w 6265052"/>
                  <a:gd name="connsiteY18" fmla="*/ 433913 h 3793236"/>
                  <a:gd name="connsiteX19" fmla="*/ 1662851 w 6265052"/>
                  <a:gd name="connsiteY19" fmla="*/ 337198 h 3793236"/>
                  <a:gd name="connsiteX20" fmla="*/ 1777151 w 6265052"/>
                  <a:gd name="connsiteY20" fmla="*/ 258067 h 3793236"/>
                  <a:gd name="connsiteX21" fmla="*/ 1944205 w 6265052"/>
                  <a:gd name="connsiteY21" fmla="*/ 231690 h 3793236"/>
                  <a:gd name="connsiteX22" fmla="*/ 2146428 w 6265052"/>
                  <a:gd name="connsiteY22" fmla="*/ 126183 h 3793236"/>
                  <a:gd name="connsiteX23" fmla="*/ 2454159 w 6265052"/>
                  <a:gd name="connsiteY23" fmla="*/ 108598 h 3793236"/>
                  <a:gd name="connsiteX24" fmla="*/ 2673967 w 6265052"/>
                  <a:gd name="connsiteY24" fmla="*/ 47052 h 3793236"/>
                  <a:gd name="connsiteX25" fmla="*/ 2876190 w 6265052"/>
                  <a:gd name="connsiteY25" fmla="*/ 55844 h 3793236"/>
                  <a:gd name="connsiteX26" fmla="*/ 3122374 w 6265052"/>
                  <a:gd name="connsiteY26" fmla="*/ 892 h 3793236"/>
                  <a:gd name="connsiteX27" fmla="*/ 3333390 w 6265052"/>
                  <a:gd name="connsiteY27" fmla="*/ 64637 h 3793236"/>
                  <a:gd name="connsiteX28" fmla="*/ 3597159 w 6265052"/>
                  <a:gd name="connsiteY28" fmla="*/ 3090 h 3793236"/>
                  <a:gd name="connsiteX29" fmla="*/ 3913682 w 6265052"/>
                  <a:gd name="connsiteY29" fmla="*/ 126183 h 3793236"/>
                  <a:gd name="connsiteX30" fmla="*/ 4083300 w 6265052"/>
                  <a:gd name="connsiteY30" fmla="*/ 147065 h 3793236"/>
                  <a:gd name="connsiteX31" fmla="*/ 4221413 w 6265052"/>
                  <a:gd name="connsiteY31" fmla="*/ 214106 h 3793236"/>
                  <a:gd name="connsiteX32" fmla="*/ 4397259 w 6265052"/>
                  <a:gd name="connsiteY32" fmla="*/ 205313 h 3793236"/>
                  <a:gd name="connsiteX33" fmla="*/ 4520351 w 6265052"/>
                  <a:gd name="connsiteY33" fmla="*/ 266860 h 3793236"/>
                  <a:gd name="connsiteX34" fmla="*/ 4679346 w 6265052"/>
                  <a:gd name="connsiteY34" fmla="*/ 333169 h 3793236"/>
                  <a:gd name="connsiteX35" fmla="*/ 4810498 w 6265052"/>
                  <a:gd name="connsiteY35" fmla="*/ 460290 h 3793236"/>
                  <a:gd name="connsiteX36" fmla="*/ 5112000 w 6265052"/>
                  <a:gd name="connsiteY36" fmla="*/ 589244 h 3793236"/>
                  <a:gd name="connsiteX37" fmla="*/ 5311659 w 6265052"/>
                  <a:gd name="connsiteY37" fmla="*/ 820775 h 3793236"/>
                  <a:gd name="connsiteX38" fmla="*/ 5557844 w 6265052"/>
                  <a:gd name="connsiteY38" fmla="*/ 1014206 h 3793236"/>
                  <a:gd name="connsiteX39" fmla="*/ 5733690 w 6265052"/>
                  <a:gd name="connsiteY39" fmla="*/ 1313144 h 3793236"/>
                  <a:gd name="connsiteX40" fmla="*/ 5883159 w 6265052"/>
                  <a:gd name="connsiteY40" fmla="*/ 1559329 h 3793236"/>
                  <a:gd name="connsiteX41" fmla="*/ 5883159 w 6265052"/>
                  <a:gd name="connsiteY41" fmla="*/ 1761552 h 3793236"/>
                  <a:gd name="connsiteX42" fmla="*/ 6029332 w 6265052"/>
                  <a:gd name="connsiteY42" fmla="*/ 1793790 h 3793236"/>
                  <a:gd name="connsiteX43" fmla="*/ 6199682 w 6265052"/>
                  <a:gd name="connsiteY43" fmla="*/ 2060490 h 3793236"/>
                  <a:gd name="connsiteX44" fmla="*/ 6208474 w 6265052"/>
                  <a:gd name="connsiteY44" fmla="*/ 2315467 h 3793236"/>
                  <a:gd name="connsiteX45" fmla="*/ 6164513 w 6265052"/>
                  <a:gd name="connsiteY45" fmla="*/ 2649575 h 3793236"/>
                  <a:gd name="connsiteX46" fmla="*/ 6261228 w 6265052"/>
                  <a:gd name="connsiteY46" fmla="*/ 3062813 h 3793236"/>
                  <a:gd name="connsiteX47" fmla="*/ 6076590 w 6265052"/>
                  <a:gd name="connsiteY47" fmla="*/ 3660690 h 3793236"/>
                  <a:gd name="connsiteX48" fmla="*/ 5513882 w 6265052"/>
                  <a:gd name="connsiteY48" fmla="*/ 3792575 h 3793236"/>
                  <a:gd name="connsiteX49" fmla="*/ 4238998 w 6265052"/>
                  <a:gd name="connsiteY49" fmla="*/ 3634313 h 3793236"/>
                  <a:gd name="connsiteX50" fmla="*/ 4124698 w 6265052"/>
                  <a:gd name="connsiteY50" fmla="*/ 2807837 h 3793236"/>
                  <a:gd name="connsiteX51" fmla="*/ 4001605 w 6265052"/>
                  <a:gd name="connsiteY51" fmla="*/ 2447352 h 3793236"/>
                  <a:gd name="connsiteX52" fmla="*/ 3403728 w 6265052"/>
                  <a:gd name="connsiteY52" fmla="*/ 2060490 h 3793236"/>
                  <a:gd name="connsiteX53" fmla="*/ 2805851 w 6265052"/>
                  <a:gd name="connsiteY53" fmla="*/ 2086867 h 3793236"/>
                  <a:gd name="connsiteX54" fmla="*/ 2295898 w 6265052"/>
                  <a:gd name="connsiteY54" fmla="*/ 2245129 h 3793236"/>
                  <a:gd name="connsiteX55" fmla="*/ 2084882 w 6265052"/>
                  <a:gd name="connsiteY55" fmla="*/ 2526483 h 3793236"/>
                  <a:gd name="connsiteX56" fmla="*/ 2111259 w 6265052"/>
                  <a:gd name="connsiteY56" fmla="*/ 2728706 h 3793236"/>
                  <a:gd name="connsiteX57" fmla="*/ 2348651 w 6265052"/>
                  <a:gd name="connsiteY57" fmla="*/ 2957306 h 3793236"/>
                  <a:gd name="connsiteX58" fmla="*/ 2427782 w 6265052"/>
                  <a:gd name="connsiteY58" fmla="*/ 3300206 h 3793236"/>
                  <a:gd name="connsiteX59" fmla="*/ 2260728 w 6265052"/>
                  <a:gd name="connsiteY59" fmla="*/ 3555183 h 3793236"/>
                  <a:gd name="connsiteX60" fmla="*/ 2155221 w 6265052"/>
                  <a:gd name="connsiteY60" fmla="*/ 3590352 h 3793236"/>
                  <a:gd name="connsiteX61" fmla="*/ 2014544 w 6265052"/>
                  <a:gd name="connsiteY61" fmla="*/ 3563975 h 3793236"/>
                  <a:gd name="connsiteX62" fmla="*/ 1636474 w 6265052"/>
                  <a:gd name="connsiteY62" fmla="*/ 3678275 h 3793236"/>
                  <a:gd name="connsiteX63" fmla="*/ 1029805 w 6265052"/>
                  <a:gd name="connsiteY63" fmla="*/ 3634313 h 3793236"/>
                  <a:gd name="connsiteX64" fmla="*/ 818790 w 6265052"/>
                  <a:gd name="connsiteY64" fmla="*/ 3555183 h 3793236"/>
                  <a:gd name="connsiteX65" fmla="*/ 695698 w 6265052"/>
                  <a:gd name="connsiteY65" fmla="*/ 3432090 h 3793236"/>
                  <a:gd name="connsiteX0" fmla="*/ 695698 w 6265052"/>
                  <a:gd name="connsiteY0" fmla="*/ 3432090 h 3793236"/>
                  <a:gd name="connsiteX1" fmla="*/ 502267 w 6265052"/>
                  <a:gd name="connsiteY1" fmla="*/ 3423298 h 3793236"/>
                  <a:gd name="connsiteX2" fmla="*/ 414344 w 6265052"/>
                  <a:gd name="connsiteY2" fmla="*/ 3388129 h 3793236"/>
                  <a:gd name="connsiteX3" fmla="*/ 361590 w 6265052"/>
                  <a:gd name="connsiteY3" fmla="*/ 3300206 h 3793236"/>
                  <a:gd name="connsiteX4" fmla="*/ 194536 w 6265052"/>
                  <a:gd name="connsiteY4" fmla="*/ 3185906 h 3793236"/>
                  <a:gd name="connsiteX5" fmla="*/ 124198 w 6265052"/>
                  <a:gd name="connsiteY5" fmla="*/ 3062813 h 3793236"/>
                  <a:gd name="connsiteX6" fmla="*/ 106613 w 6265052"/>
                  <a:gd name="connsiteY6" fmla="*/ 2948513 h 3793236"/>
                  <a:gd name="connsiteX7" fmla="*/ 115405 w 6265052"/>
                  <a:gd name="connsiteY7" fmla="*/ 2922137 h 3793236"/>
                  <a:gd name="connsiteX8" fmla="*/ 27482 w 6265052"/>
                  <a:gd name="connsiteY8" fmla="*/ 2790252 h 3793236"/>
                  <a:gd name="connsiteX9" fmla="*/ 27482 w 6265052"/>
                  <a:gd name="connsiteY9" fmla="*/ 2667160 h 3793236"/>
                  <a:gd name="connsiteX10" fmla="*/ 38838 w 6265052"/>
                  <a:gd name="connsiteY10" fmla="*/ 2575206 h 3793236"/>
                  <a:gd name="connsiteX11" fmla="*/ 1105 w 6265052"/>
                  <a:gd name="connsiteY11" fmla="*/ 2157206 h 3793236"/>
                  <a:gd name="connsiteX12" fmla="*/ 89028 w 6265052"/>
                  <a:gd name="connsiteY12" fmla="*/ 1849475 h 3793236"/>
                  <a:gd name="connsiteX13" fmla="*/ 264874 w 6265052"/>
                  <a:gd name="connsiteY13" fmla="*/ 1700006 h 3793236"/>
                  <a:gd name="connsiteX14" fmla="*/ 276964 w 6265052"/>
                  <a:gd name="connsiteY14" fmla="*/ 1439167 h 3793236"/>
                  <a:gd name="connsiteX15" fmla="*/ 487980 w 6265052"/>
                  <a:gd name="connsiteY15" fmla="*/ 1207637 h 3793236"/>
                  <a:gd name="connsiteX16" fmla="*/ 660528 w 6265052"/>
                  <a:gd name="connsiteY16" fmla="*/ 924817 h 3793236"/>
                  <a:gd name="connsiteX17" fmla="*/ 1010389 w 6265052"/>
                  <a:gd name="connsiteY17" fmla="*/ 694752 h 3793236"/>
                  <a:gd name="connsiteX18" fmla="*/ 1267198 w 6265052"/>
                  <a:gd name="connsiteY18" fmla="*/ 433913 h 3793236"/>
                  <a:gd name="connsiteX19" fmla="*/ 1662851 w 6265052"/>
                  <a:gd name="connsiteY19" fmla="*/ 337198 h 3793236"/>
                  <a:gd name="connsiteX20" fmla="*/ 1777151 w 6265052"/>
                  <a:gd name="connsiteY20" fmla="*/ 258067 h 3793236"/>
                  <a:gd name="connsiteX21" fmla="*/ 1944205 w 6265052"/>
                  <a:gd name="connsiteY21" fmla="*/ 231690 h 3793236"/>
                  <a:gd name="connsiteX22" fmla="*/ 2146428 w 6265052"/>
                  <a:gd name="connsiteY22" fmla="*/ 126183 h 3793236"/>
                  <a:gd name="connsiteX23" fmla="*/ 2454159 w 6265052"/>
                  <a:gd name="connsiteY23" fmla="*/ 108598 h 3793236"/>
                  <a:gd name="connsiteX24" fmla="*/ 2673967 w 6265052"/>
                  <a:gd name="connsiteY24" fmla="*/ 47052 h 3793236"/>
                  <a:gd name="connsiteX25" fmla="*/ 2876190 w 6265052"/>
                  <a:gd name="connsiteY25" fmla="*/ 55844 h 3793236"/>
                  <a:gd name="connsiteX26" fmla="*/ 3122374 w 6265052"/>
                  <a:gd name="connsiteY26" fmla="*/ 892 h 3793236"/>
                  <a:gd name="connsiteX27" fmla="*/ 3333390 w 6265052"/>
                  <a:gd name="connsiteY27" fmla="*/ 64637 h 3793236"/>
                  <a:gd name="connsiteX28" fmla="*/ 3597159 w 6265052"/>
                  <a:gd name="connsiteY28" fmla="*/ 3090 h 3793236"/>
                  <a:gd name="connsiteX29" fmla="*/ 3913682 w 6265052"/>
                  <a:gd name="connsiteY29" fmla="*/ 126183 h 3793236"/>
                  <a:gd name="connsiteX30" fmla="*/ 4083300 w 6265052"/>
                  <a:gd name="connsiteY30" fmla="*/ 147065 h 3793236"/>
                  <a:gd name="connsiteX31" fmla="*/ 4221413 w 6265052"/>
                  <a:gd name="connsiteY31" fmla="*/ 214106 h 3793236"/>
                  <a:gd name="connsiteX32" fmla="*/ 4397259 w 6265052"/>
                  <a:gd name="connsiteY32" fmla="*/ 205313 h 3793236"/>
                  <a:gd name="connsiteX33" fmla="*/ 4520351 w 6265052"/>
                  <a:gd name="connsiteY33" fmla="*/ 266860 h 3793236"/>
                  <a:gd name="connsiteX34" fmla="*/ 4679346 w 6265052"/>
                  <a:gd name="connsiteY34" fmla="*/ 333169 h 3793236"/>
                  <a:gd name="connsiteX35" fmla="*/ 4810498 w 6265052"/>
                  <a:gd name="connsiteY35" fmla="*/ 460290 h 3793236"/>
                  <a:gd name="connsiteX36" fmla="*/ 5112000 w 6265052"/>
                  <a:gd name="connsiteY36" fmla="*/ 589244 h 3793236"/>
                  <a:gd name="connsiteX37" fmla="*/ 5311659 w 6265052"/>
                  <a:gd name="connsiteY37" fmla="*/ 820775 h 3793236"/>
                  <a:gd name="connsiteX38" fmla="*/ 5557844 w 6265052"/>
                  <a:gd name="connsiteY38" fmla="*/ 1014206 h 3793236"/>
                  <a:gd name="connsiteX39" fmla="*/ 5733690 w 6265052"/>
                  <a:gd name="connsiteY39" fmla="*/ 1313144 h 3793236"/>
                  <a:gd name="connsiteX40" fmla="*/ 5883159 w 6265052"/>
                  <a:gd name="connsiteY40" fmla="*/ 1559329 h 3793236"/>
                  <a:gd name="connsiteX41" fmla="*/ 5883159 w 6265052"/>
                  <a:gd name="connsiteY41" fmla="*/ 1761552 h 3793236"/>
                  <a:gd name="connsiteX42" fmla="*/ 6029332 w 6265052"/>
                  <a:gd name="connsiteY42" fmla="*/ 1793790 h 3793236"/>
                  <a:gd name="connsiteX43" fmla="*/ 6199682 w 6265052"/>
                  <a:gd name="connsiteY43" fmla="*/ 2060490 h 3793236"/>
                  <a:gd name="connsiteX44" fmla="*/ 6208474 w 6265052"/>
                  <a:gd name="connsiteY44" fmla="*/ 2315467 h 3793236"/>
                  <a:gd name="connsiteX45" fmla="*/ 6164513 w 6265052"/>
                  <a:gd name="connsiteY45" fmla="*/ 2649575 h 3793236"/>
                  <a:gd name="connsiteX46" fmla="*/ 6261228 w 6265052"/>
                  <a:gd name="connsiteY46" fmla="*/ 3062813 h 3793236"/>
                  <a:gd name="connsiteX47" fmla="*/ 6076590 w 6265052"/>
                  <a:gd name="connsiteY47" fmla="*/ 3660690 h 3793236"/>
                  <a:gd name="connsiteX48" fmla="*/ 5513882 w 6265052"/>
                  <a:gd name="connsiteY48" fmla="*/ 3792575 h 3793236"/>
                  <a:gd name="connsiteX49" fmla="*/ 4238998 w 6265052"/>
                  <a:gd name="connsiteY49" fmla="*/ 3634313 h 3793236"/>
                  <a:gd name="connsiteX50" fmla="*/ 4124698 w 6265052"/>
                  <a:gd name="connsiteY50" fmla="*/ 2807837 h 3793236"/>
                  <a:gd name="connsiteX51" fmla="*/ 4001605 w 6265052"/>
                  <a:gd name="connsiteY51" fmla="*/ 2447352 h 3793236"/>
                  <a:gd name="connsiteX52" fmla="*/ 3403728 w 6265052"/>
                  <a:gd name="connsiteY52" fmla="*/ 2060490 h 3793236"/>
                  <a:gd name="connsiteX53" fmla="*/ 2805851 w 6265052"/>
                  <a:gd name="connsiteY53" fmla="*/ 2086867 h 3793236"/>
                  <a:gd name="connsiteX54" fmla="*/ 2295898 w 6265052"/>
                  <a:gd name="connsiteY54" fmla="*/ 2245129 h 3793236"/>
                  <a:gd name="connsiteX55" fmla="*/ 2084882 w 6265052"/>
                  <a:gd name="connsiteY55" fmla="*/ 2526483 h 3793236"/>
                  <a:gd name="connsiteX56" fmla="*/ 2111259 w 6265052"/>
                  <a:gd name="connsiteY56" fmla="*/ 2728706 h 3793236"/>
                  <a:gd name="connsiteX57" fmla="*/ 2348651 w 6265052"/>
                  <a:gd name="connsiteY57" fmla="*/ 2957306 h 3793236"/>
                  <a:gd name="connsiteX58" fmla="*/ 2427782 w 6265052"/>
                  <a:gd name="connsiteY58" fmla="*/ 3300206 h 3793236"/>
                  <a:gd name="connsiteX59" fmla="*/ 2260728 w 6265052"/>
                  <a:gd name="connsiteY59" fmla="*/ 3555183 h 3793236"/>
                  <a:gd name="connsiteX60" fmla="*/ 2155221 w 6265052"/>
                  <a:gd name="connsiteY60" fmla="*/ 3590352 h 3793236"/>
                  <a:gd name="connsiteX61" fmla="*/ 2014544 w 6265052"/>
                  <a:gd name="connsiteY61" fmla="*/ 3563975 h 3793236"/>
                  <a:gd name="connsiteX62" fmla="*/ 1636474 w 6265052"/>
                  <a:gd name="connsiteY62" fmla="*/ 3678275 h 3793236"/>
                  <a:gd name="connsiteX63" fmla="*/ 1029805 w 6265052"/>
                  <a:gd name="connsiteY63" fmla="*/ 3634313 h 3793236"/>
                  <a:gd name="connsiteX64" fmla="*/ 818790 w 6265052"/>
                  <a:gd name="connsiteY64" fmla="*/ 3555183 h 3793236"/>
                  <a:gd name="connsiteX65" fmla="*/ 695698 w 6265052"/>
                  <a:gd name="connsiteY65" fmla="*/ 3432090 h 3793236"/>
                  <a:gd name="connsiteX0" fmla="*/ 695698 w 6265052"/>
                  <a:gd name="connsiteY0" fmla="*/ 3432090 h 3793236"/>
                  <a:gd name="connsiteX1" fmla="*/ 502267 w 6265052"/>
                  <a:gd name="connsiteY1" fmla="*/ 3423298 h 3793236"/>
                  <a:gd name="connsiteX2" fmla="*/ 414344 w 6265052"/>
                  <a:gd name="connsiteY2" fmla="*/ 3388129 h 3793236"/>
                  <a:gd name="connsiteX3" fmla="*/ 361590 w 6265052"/>
                  <a:gd name="connsiteY3" fmla="*/ 3300206 h 3793236"/>
                  <a:gd name="connsiteX4" fmla="*/ 194536 w 6265052"/>
                  <a:gd name="connsiteY4" fmla="*/ 3185906 h 3793236"/>
                  <a:gd name="connsiteX5" fmla="*/ 124198 w 6265052"/>
                  <a:gd name="connsiteY5" fmla="*/ 3062813 h 3793236"/>
                  <a:gd name="connsiteX6" fmla="*/ 106613 w 6265052"/>
                  <a:gd name="connsiteY6" fmla="*/ 2948513 h 3793236"/>
                  <a:gd name="connsiteX7" fmla="*/ 27482 w 6265052"/>
                  <a:gd name="connsiteY7" fmla="*/ 2790252 h 3793236"/>
                  <a:gd name="connsiteX8" fmla="*/ 27482 w 6265052"/>
                  <a:gd name="connsiteY8" fmla="*/ 2667160 h 3793236"/>
                  <a:gd name="connsiteX9" fmla="*/ 38838 w 6265052"/>
                  <a:gd name="connsiteY9" fmla="*/ 2575206 h 3793236"/>
                  <a:gd name="connsiteX10" fmla="*/ 1105 w 6265052"/>
                  <a:gd name="connsiteY10" fmla="*/ 2157206 h 3793236"/>
                  <a:gd name="connsiteX11" fmla="*/ 89028 w 6265052"/>
                  <a:gd name="connsiteY11" fmla="*/ 1849475 h 3793236"/>
                  <a:gd name="connsiteX12" fmla="*/ 264874 w 6265052"/>
                  <a:gd name="connsiteY12" fmla="*/ 1700006 h 3793236"/>
                  <a:gd name="connsiteX13" fmla="*/ 276964 w 6265052"/>
                  <a:gd name="connsiteY13" fmla="*/ 1439167 h 3793236"/>
                  <a:gd name="connsiteX14" fmla="*/ 487980 w 6265052"/>
                  <a:gd name="connsiteY14" fmla="*/ 1207637 h 3793236"/>
                  <a:gd name="connsiteX15" fmla="*/ 660528 w 6265052"/>
                  <a:gd name="connsiteY15" fmla="*/ 924817 h 3793236"/>
                  <a:gd name="connsiteX16" fmla="*/ 1010389 w 6265052"/>
                  <a:gd name="connsiteY16" fmla="*/ 694752 h 3793236"/>
                  <a:gd name="connsiteX17" fmla="*/ 1267198 w 6265052"/>
                  <a:gd name="connsiteY17" fmla="*/ 433913 h 3793236"/>
                  <a:gd name="connsiteX18" fmla="*/ 1662851 w 6265052"/>
                  <a:gd name="connsiteY18" fmla="*/ 337198 h 3793236"/>
                  <a:gd name="connsiteX19" fmla="*/ 1777151 w 6265052"/>
                  <a:gd name="connsiteY19" fmla="*/ 258067 h 3793236"/>
                  <a:gd name="connsiteX20" fmla="*/ 1944205 w 6265052"/>
                  <a:gd name="connsiteY20" fmla="*/ 231690 h 3793236"/>
                  <a:gd name="connsiteX21" fmla="*/ 2146428 w 6265052"/>
                  <a:gd name="connsiteY21" fmla="*/ 126183 h 3793236"/>
                  <a:gd name="connsiteX22" fmla="*/ 2454159 w 6265052"/>
                  <a:gd name="connsiteY22" fmla="*/ 108598 h 3793236"/>
                  <a:gd name="connsiteX23" fmla="*/ 2673967 w 6265052"/>
                  <a:gd name="connsiteY23" fmla="*/ 47052 h 3793236"/>
                  <a:gd name="connsiteX24" fmla="*/ 2876190 w 6265052"/>
                  <a:gd name="connsiteY24" fmla="*/ 55844 h 3793236"/>
                  <a:gd name="connsiteX25" fmla="*/ 3122374 w 6265052"/>
                  <a:gd name="connsiteY25" fmla="*/ 892 h 3793236"/>
                  <a:gd name="connsiteX26" fmla="*/ 3333390 w 6265052"/>
                  <a:gd name="connsiteY26" fmla="*/ 64637 h 3793236"/>
                  <a:gd name="connsiteX27" fmla="*/ 3597159 w 6265052"/>
                  <a:gd name="connsiteY27" fmla="*/ 3090 h 3793236"/>
                  <a:gd name="connsiteX28" fmla="*/ 3913682 w 6265052"/>
                  <a:gd name="connsiteY28" fmla="*/ 126183 h 3793236"/>
                  <a:gd name="connsiteX29" fmla="*/ 4083300 w 6265052"/>
                  <a:gd name="connsiteY29" fmla="*/ 147065 h 3793236"/>
                  <a:gd name="connsiteX30" fmla="*/ 4221413 w 6265052"/>
                  <a:gd name="connsiteY30" fmla="*/ 214106 h 3793236"/>
                  <a:gd name="connsiteX31" fmla="*/ 4397259 w 6265052"/>
                  <a:gd name="connsiteY31" fmla="*/ 205313 h 3793236"/>
                  <a:gd name="connsiteX32" fmla="*/ 4520351 w 6265052"/>
                  <a:gd name="connsiteY32" fmla="*/ 266860 h 3793236"/>
                  <a:gd name="connsiteX33" fmla="*/ 4679346 w 6265052"/>
                  <a:gd name="connsiteY33" fmla="*/ 333169 h 3793236"/>
                  <a:gd name="connsiteX34" fmla="*/ 4810498 w 6265052"/>
                  <a:gd name="connsiteY34" fmla="*/ 460290 h 3793236"/>
                  <a:gd name="connsiteX35" fmla="*/ 5112000 w 6265052"/>
                  <a:gd name="connsiteY35" fmla="*/ 589244 h 3793236"/>
                  <a:gd name="connsiteX36" fmla="*/ 5311659 w 6265052"/>
                  <a:gd name="connsiteY36" fmla="*/ 820775 h 3793236"/>
                  <a:gd name="connsiteX37" fmla="*/ 5557844 w 6265052"/>
                  <a:gd name="connsiteY37" fmla="*/ 1014206 h 3793236"/>
                  <a:gd name="connsiteX38" fmla="*/ 5733690 w 6265052"/>
                  <a:gd name="connsiteY38" fmla="*/ 1313144 h 3793236"/>
                  <a:gd name="connsiteX39" fmla="*/ 5883159 w 6265052"/>
                  <a:gd name="connsiteY39" fmla="*/ 1559329 h 3793236"/>
                  <a:gd name="connsiteX40" fmla="*/ 5883159 w 6265052"/>
                  <a:gd name="connsiteY40" fmla="*/ 1761552 h 3793236"/>
                  <a:gd name="connsiteX41" fmla="*/ 6029332 w 6265052"/>
                  <a:gd name="connsiteY41" fmla="*/ 1793790 h 3793236"/>
                  <a:gd name="connsiteX42" fmla="*/ 6199682 w 6265052"/>
                  <a:gd name="connsiteY42" fmla="*/ 2060490 h 3793236"/>
                  <a:gd name="connsiteX43" fmla="*/ 6208474 w 6265052"/>
                  <a:gd name="connsiteY43" fmla="*/ 2315467 h 3793236"/>
                  <a:gd name="connsiteX44" fmla="*/ 6164513 w 6265052"/>
                  <a:gd name="connsiteY44" fmla="*/ 2649575 h 3793236"/>
                  <a:gd name="connsiteX45" fmla="*/ 6261228 w 6265052"/>
                  <a:gd name="connsiteY45" fmla="*/ 3062813 h 3793236"/>
                  <a:gd name="connsiteX46" fmla="*/ 6076590 w 6265052"/>
                  <a:gd name="connsiteY46" fmla="*/ 3660690 h 3793236"/>
                  <a:gd name="connsiteX47" fmla="*/ 5513882 w 6265052"/>
                  <a:gd name="connsiteY47" fmla="*/ 3792575 h 3793236"/>
                  <a:gd name="connsiteX48" fmla="*/ 4238998 w 6265052"/>
                  <a:gd name="connsiteY48" fmla="*/ 3634313 h 3793236"/>
                  <a:gd name="connsiteX49" fmla="*/ 4124698 w 6265052"/>
                  <a:gd name="connsiteY49" fmla="*/ 2807837 h 3793236"/>
                  <a:gd name="connsiteX50" fmla="*/ 4001605 w 6265052"/>
                  <a:gd name="connsiteY50" fmla="*/ 2447352 h 3793236"/>
                  <a:gd name="connsiteX51" fmla="*/ 3403728 w 6265052"/>
                  <a:gd name="connsiteY51" fmla="*/ 2060490 h 3793236"/>
                  <a:gd name="connsiteX52" fmla="*/ 2805851 w 6265052"/>
                  <a:gd name="connsiteY52" fmla="*/ 2086867 h 3793236"/>
                  <a:gd name="connsiteX53" fmla="*/ 2295898 w 6265052"/>
                  <a:gd name="connsiteY53" fmla="*/ 2245129 h 3793236"/>
                  <a:gd name="connsiteX54" fmla="*/ 2084882 w 6265052"/>
                  <a:gd name="connsiteY54" fmla="*/ 2526483 h 3793236"/>
                  <a:gd name="connsiteX55" fmla="*/ 2111259 w 6265052"/>
                  <a:gd name="connsiteY55" fmla="*/ 2728706 h 3793236"/>
                  <a:gd name="connsiteX56" fmla="*/ 2348651 w 6265052"/>
                  <a:gd name="connsiteY56" fmla="*/ 2957306 h 3793236"/>
                  <a:gd name="connsiteX57" fmla="*/ 2427782 w 6265052"/>
                  <a:gd name="connsiteY57" fmla="*/ 3300206 h 3793236"/>
                  <a:gd name="connsiteX58" fmla="*/ 2260728 w 6265052"/>
                  <a:gd name="connsiteY58" fmla="*/ 3555183 h 3793236"/>
                  <a:gd name="connsiteX59" fmla="*/ 2155221 w 6265052"/>
                  <a:gd name="connsiteY59" fmla="*/ 3590352 h 3793236"/>
                  <a:gd name="connsiteX60" fmla="*/ 2014544 w 6265052"/>
                  <a:gd name="connsiteY60" fmla="*/ 3563975 h 3793236"/>
                  <a:gd name="connsiteX61" fmla="*/ 1636474 w 6265052"/>
                  <a:gd name="connsiteY61" fmla="*/ 3678275 h 3793236"/>
                  <a:gd name="connsiteX62" fmla="*/ 1029805 w 6265052"/>
                  <a:gd name="connsiteY62" fmla="*/ 3634313 h 3793236"/>
                  <a:gd name="connsiteX63" fmla="*/ 818790 w 6265052"/>
                  <a:gd name="connsiteY63" fmla="*/ 3555183 h 3793236"/>
                  <a:gd name="connsiteX64" fmla="*/ 695698 w 6265052"/>
                  <a:gd name="connsiteY64" fmla="*/ 3432090 h 3793236"/>
                  <a:gd name="connsiteX0" fmla="*/ 695698 w 6265052"/>
                  <a:gd name="connsiteY0" fmla="*/ 3432090 h 3793236"/>
                  <a:gd name="connsiteX1" fmla="*/ 502267 w 6265052"/>
                  <a:gd name="connsiteY1" fmla="*/ 3423298 h 3793236"/>
                  <a:gd name="connsiteX2" fmla="*/ 414344 w 6265052"/>
                  <a:gd name="connsiteY2" fmla="*/ 3388129 h 3793236"/>
                  <a:gd name="connsiteX3" fmla="*/ 361590 w 6265052"/>
                  <a:gd name="connsiteY3" fmla="*/ 3300206 h 3793236"/>
                  <a:gd name="connsiteX4" fmla="*/ 194536 w 6265052"/>
                  <a:gd name="connsiteY4" fmla="*/ 3185906 h 3793236"/>
                  <a:gd name="connsiteX5" fmla="*/ 124198 w 6265052"/>
                  <a:gd name="connsiteY5" fmla="*/ 3062813 h 3793236"/>
                  <a:gd name="connsiteX6" fmla="*/ 68513 w 6265052"/>
                  <a:gd name="connsiteY6" fmla="*/ 2958038 h 3793236"/>
                  <a:gd name="connsiteX7" fmla="*/ 27482 w 6265052"/>
                  <a:gd name="connsiteY7" fmla="*/ 2790252 h 3793236"/>
                  <a:gd name="connsiteX8" fmla="*/ 27482 w 6265052"/>
                  <a:gd name="connsiteY8" fmla="*/ 2667160 h 3793236"/>
                  <a:gd name="connsiteX9" fmla="*/ 38838 w 6265052"/>
                  <a:gd name="connsiteY9" fmla="*/ 2575206 h 3793236"/>
                  <a:gd name="connsiteX10" fmla="*/ 1105 w 6265052"/>
                  <a:gd name="connsiteY10" fmla="*/ 2157206 h 3793236"/>
                  <a:gd name="connsiteX11" fmla="*/ 89028 w 6265052"/>
                  <a:gd name="connsiteY11" fmla="*/ 1849475 h 3793236"/>
                  <a:gd name="connsiteX12" fmla="*/ 264874 w 6265052"/>
                  <a:gd name="connsiteY12" fmla="*/ 1700006 h 3793236"/>
                  <a:gd name="connsiteX13" fmla="*/ 276964 w 6265052"/>
                  <a:gd name="connsiteY13" fmla="*/ 1439167 h 3793236"/>
                  <a:gd name="connsiteX14" fmla="*/ 487980 w 6265052"/>
                  <a:gd name="connsiteY14" fmla="*/ 1207637 h 3793236"/>
                  <a:gd name="connsiteX15" fmla="*/ 660528 w 6265052"/>
                  <a:gd name="connsiteY15" fmla="*/ 924817 h 3793236"/>
                  <a:gd name="connsiteX16" fmla="*/ 1010389 w 6265052"/>
                  <a:gd name="connsiteY16" fmla="*/ 694752 h 3793236"/>
                  <a:gd name="connsiteX17" fmla="*/ 1267198 w 6265052"/>
                  <a:gd name="connsiteY17" fmla="*/ 433913 h 3793236"/>
                  <a:gd name="connsiteX18" fmla="*/ 1662851 w 6265052"/>
                  <a:gd name="connsiteY18" fmla="*/ 337198 h 3793236"/>
                  <a:gd name="connsiteX19" fmla="*/ 1777151 w 6265052"/>
                  <a:gd name="connsiteY19" fmla="*/ 258067 h 3793236"/>
                  <a:gd name="connsiteX20" fmla="*/ 1944205 w 6265052"/>
                  <a:gd name="connsiteY20" fmla="*/ 231690 h 3793236"/>
                  <a:gd name="connsiteX21" fmla="*/ 2146428 w 6265052"/>
                  <a:gd name="connsiteY21" fmla="*/ 126183 h 3793236"/>
                  <a:gd name="connsiteX22" fmla="*/ 2454159 w 6265052"/>
                  <a:gd name="connsiteY22" fmla="*/ 108598 h 3793236"/>
                  <a:gd name="connsiteX23" fmla="*/ 2673967 w 6265052"/>
                  <a:gd name="connsiteY23" fmla="*/ 47052 h 3793236"/>
                  <a:gd name="connsiteX24" fmla="*/ 2876190 w 6265052"/>
                  <a:gd name="connsiteY24" fmla="*/ 55844 h 3793236"/>
                  <a:gd name="connsiteX25" fmla="*/ 3122374 w 6265052"/>
                  <a:gd name="connsiteY25" fmla="*/ 892 h 3793236"/>
                  <a:gd name="connsiteX26" fmla="*/ 3333390 w 6265052"/>
                  <a:gd name="connsiteY26" fmla="*/ 64637 h 3793236"/>
                  <a:gd name="connsiteX27" fmla="*/ 3597159 w 6265052"/>
                  <a:gd name="connsiteY27" fmla="*/ 3090 h 3793236"/>
                  <a:gd name="connsiteX28" fmla="*/ 3913682 w 6265052"/>
                  <a:gd name="connsiteY28" fmla="*/ 126183 h 3793236"/>
                  <a:gd name="connsiteX29" fmla="*/ 4083300 w 6265052"/>
                  <a:gd name="connsiteY29" fmla="*/ 147065 h 3793236"/>
                  <a:gd name="connsiteX30" fmla="*/ 4221413 w 6265052"/>
                  <a:gd name="connsiteY30" fmla="*/ 214106 h 3793236"/>
                  <a:gd name="connsiteX31" fmla="*/ 4397259 w 6265052"/>
                  <a:gd name="connsiteY31" fmla="*/ 205313 h 3793236"/>
                  <a:gd name="connsiteX32" fmla="*/ 4520351 w 6265052"/>
                  <a:gd name="connsiteY32" fmla="*/ 266860 h 3793236"/>
                  <a:gd name="connsiteX33" fmla="*/ 4679346 w 6265052"/>
                  <a:gd name="connsiteY33" fmla="*/ 333169 h 3793236"/>
                  <a:gd name="connsiteX34" fmla="*/ 4810498 w 6265052"/>
                  <a:gd name="connsiteY34" fmla="*/ 460290 h 3793236"/>
                  <a:gd name="connsiteX35" fmla="*/ 5112000 w 6265052"/>
                  <a:gd name="connsiteY35" fmla="*/ 589244 h 3793236"/>
                  <a:gd name="connsiteX36" fmla="*/ 5311659 w 6265052"/>
                  <a:gd name="connsiteY36" fmla="*/ 820775 h 3793236"/>
                  <a:gd name="connsiteX37" fmla="*/ 5557844 w 6265052"/>
                  <a:gd name="connsiteY37" fmla="*/ 1014206 h 3793236"/>
                  <a:gd name="connsiteX38" fmla="*/ 5733690 w 6265052"/>
                  <a:gd name="connsiteY38" fmla="*/ 1313144 h 3793236"/>
                  <a:gd name="connsiteX39" fmla="*/ 5883159 w 6265052"/>
                  <a:gd name="connsiteY39" fmla="*/ 1559329 h 3793236"/>
                  <a:gd name="connsiteX40" fmla="*/ 5883159 w 6265052"/>
                  <a:gd name="connsiteY40" fmla="*/ 1761552 h 3793236"/>
                  <a:gd name="connsiteX41" fmla="*/ 6029332 w 6265052"/>
                  <a:gd name="connsiteY41" fmla="*/ 1793790 h 3793236"/>
                  <a:gd name="connsiteX42" fmla="*/ 6199682 w 6265052"/>
                  <a:gd name="connsiteY42" fmla="*/ 2060490 h 3793236"/>
                  <a:gd name="connsiteX43" fmla="*/ 6208474 w 6265052"/>
                  <a:gd name="connsiteY43" fmla="*/ 2315467 h 3793236"/>
                  <a:gd name="connsiteX44" fmla="*/ 6164513 w 6265052"/>
                  <a:gd name="connsiteY44" fmla="*/ 2649575 h 3793236"/>
                  <a:gd name="connsiteX45" fmla="*/ 6261228 w 6265052"/>
                  <a:gd name="connsiteY45" fmla="*/ 3062813 h 3793236"/>
                  <a:gd name="connsiteX46" fmla="*/ 6076590 w 6265052"/>
                  <a:gd name="connsiteY46" fmla="*/ 3660690 h 3793236"/>
                  <a:gd name="connsiteX47" fmla="*/ 5513882 w 6265052"/>
                  <a:gd name="connsiteY47" fmla="*/ 3792575 h 3793236"/>
                  <a:gd name="connsiteX48" fmla="*/ 4238998 w 6265052"/>
                  <a:gd name="connsiteY48" fmla="*/ 3634313 h 3793236"/>
                  <a:gd name="connsiteX49" fmla="*/ 4124698 w 6265052"/>
                  <a:gd name="connsiteY49" fmla="*/ 2807837 h 3793236"/>
                  <a:gd name="connsiteX50" fmla="*/ 4001605 w 6265052"/>
                  <a:gd name="connsiteY50" fmla="*/ 2447352 h 3793236"/>
                  <a:gd name="connsiteX51" fmla="*/ 3403728 w 6265052"/>
                  <a:gd name="connsiteY51" fmla="*/ 2060490 h 3793236"/>
                  <a:gd name="connsiteX52" fmla="*/ 2805851 w 6265052"/>
                  <a:gd name="connsiteY52" fmla="*/ 2086867 h 3793236"/>
                  <a:gd name="connsiteX53" fmla="*/ 2295898 w 6265052"/>
                  <a:gd name="connsiteY53" fmla="*/ 2245129 h 3793236"/>
                  <a:gd name="connsiteX54" fmla="*/ 2084882 w 6265052"/>
                  <a:gd name="connsiteY54" fmla="*/ 2526483 h 3793236"/>
                  <a:gd name="connsiteX55" fmla="*/ 2111259 w 6265052"/>
                  <a:gd name="connsiteY55" fmla="*/ 2728706 h 3793236"/>
                  <a:gd name="connsiteX56" fmla="*/ 2348651 w 6265052"/>
                  <a:gd name="connsiteY56" fmla="*/ 2957306 h 3793236"/>
                  <a:gd name="connsiteX57" fmla="*/ 2427782 w 6265052"/>
                  <a:gd name="connsiteY57" fmla="*/ 3300206 h 3793236"/>
                  <a:gd name="connsiteX58" fmla="*/ 2260728 w 6265052"/>
                  <a:gd name="connsiteY58" fmla="*/ 3555183 h 3793236"/>
                  <a:gd name="connsiteX59" fmla="*/ 2155221 w 6265052"/>
                  <a:gd name="connsiteY59" fmla="*/ 3590352 h 3793236"/>
                  <a:gd name="connsiteX60" fmla="*/ 2014544 w 6265052"/>
                  <a:gd name="connsiteY60" fmla="*/ 3563975 h 3793236"/>
                  <a:gd name="connsiteX61" fmla="*/ 1636474 w 6265052"/>
                  <a:gd name="connsiteY61" fmla="*/ 3678275 h 3793236"/>
                  <a:gd name="connsiteX62" fmla="*/ 1029805 w 6265052"/>
                  <a:gd name="connsiteY62" fmla="*/ 3634313 h 3793236"/>
                  <a:gd name="connsiteX63" fmla="*/ 818790 w 6265052"/>
                  <a:gd name="connsiteY63" fmla="*/ 3555183 h 3793236"/>
                  <a:gd name="connsiteX64" fmla="*/ 695698 w 6265052"/>
                  <a:gd name="connsiteY64" fmla="*/ 3432090 h 3793236"/>
                  <a:gd name="connsiteX0" fmla="*/ 695698 w 6265052"/>
                  <a:gd name="connsiteY0" fmla="*/ 3432090 h 3793236"/>
                  <a:gd name="connsiteX1" fmla="*/ 502267 w 6265052"/>
                  <a:gd name="connsiteY1" fmla="*/ 3423298 h 3793236"/>
                  <a:gd name="connsiteX2" fmla="*/ 414344 w 6265052"/>
                  <a:gd name="connsiteY2" fmla="*/ 3388129 h 3793236"/>
                  <a:gd name="connsiteX3" fmla="*/ 361590 w 6265052"/>
                  <a:gd name="connsiteY3" fmla="*/ 3300206 h 3793236"/>
                  <a:gd name="connsiteX4" fmla="*/ 185011 w 6265052"/>
                  <a:gd name="connsiteY4" fmla="*/ 3204956 h 3793236"/>
                  <a:gd name="connsiteX5" fmla="*/ 124198 w 6265052"/>
                  <a:gd name="connsiteY5" fmla="*/ 3062813 h 3793236"/>
                  <a:gd name="connsiteX6" fmla="*/ 68513 w 6265052"/>
                  <a:gd name="connsiteY6" fmla="*/ 2958038 h 3793236"/>
                  <a:gd name="connsiteX7" fmla="*/ 27482 w 6265052"/>
                  <a:gd name="connsiteY7" fmla="*/ 2790252 h 3793236"/>
                  <a:gd name="connsiteX8" fmla="*/ 27482 w 6265052"/>
                  <a:gd name="connsiteY8" fmla="*/ 2667160 h 3793236"/>
                  <a:gd name="connsiteX9" fmla="*/ 38838 w 6265052"/>
                  <a:gd name="connsiteY9" fmla="*/ 2575206 h 3793236"/>
                  <a:gd name="connsiteX10" fmla="*/ 1105 w 6265052"/>
                  <a:gd name="connsiteY10" fmla="*/ 2157206 h 3793236"/>
                  <a:gd name="connsiteX11" fmla="*/ 89028 w 6265052"/>
                  <a:gd name="connsiteY11" fmla="*/ 1849475 h 3793236"/>
                  <a:gd name="connsiteX12" fmla="*/ 264874 w 6265052"/>
                  <a:gd name="connsiteY12" fmla="*/ 1700006 h 3793236"/>
                  <a:gd name="connsiteX13" fmla="*/ 276964 w 6265052"/>
                  <a:gd name="connsiteY13" fmla="*/ 1439167 h 3793236"/>
                  <a:gd name="connsiteX14" fmla="*/ 487980 w 6265052"/>
                  <a:gd name="connsiteY14" fmla="*/ 1207637 h 3793236"/>
                  <a:gd name="connsiteX15" fmla="*/ 660528 w 6265052"/>
                  <a:gd name="connsiteY15" fmla="*/ 924817 h 3793236"/>
                  <a:gd name="connsiteX16" fmla="*/ 1010389 w 6265052"/>
                  <a:gd name="connsiteY16" fmla="*/ 694752 h 3793236"/>
                  <a:gd name="connsiteX17" fmla="*/ 1267198 w 6265052"/>
                  <a:gd name="connsiteY17" fmla="*/ 433913 h 3793236"/>
                  <a:gd name="connsiteX18" fmla="*/ 1662851 w 6265052"/>
                  <a:gd name="connsiteY18" fmla="*/ 337198 h 3793236"/>
                  <a:gd name="connsiteX19" fmla="*/ 1777151 w 6265052"/>
                  <a:gd name="connsiteY19" fmla="*/ 258067 h 3793236"/>
                  <a:gd name="connsiteX20" fmla="*/ 1944205 w 6265052"/>
                  <a:gd name="connsiteY20" fmla="*/ 231690 h 3793236"/>
                  <a:gd name="connsiteX21" fmla="*/ 2146428 w 6265052"/>
                  <a:gd name="connsiteY21" fmla="*/ 126183 h 3793236"/>
                  <a:gd name="connsiteX22" fmla="*/ 2454159 w 6265052"/>
                  <a:gd name="connsiteY22" fmla="*/ 108598 h 3793236"/>
                  <a:gd name="connsiteX23" fmla="*/ 2673967 w 6265052"/>
                  <a:gd name="connsiteY23" fmla="*/ 47052 h 3793236"/>
                  <a:gd name="connsiteX24" fmla="*/ 2876190 w 6265052"/>
                  <a:gd name="connsiteY24" fmla="*/ 55844 h 3793236"/>
                  <a:gd name="connsiteX25" fmla="*/ 3122374 w 6265052"/>
                  <a:gd name="connsiteY25" fmla="*/ 892 h 3793236"/>
                  <a:gd name="connsiteX26" fmla="*/ 3333390 w 6265052"/>
                  <a:gd name="connsiteY26" fmla="*/ 64637 h 3793236"/>
                  <a:gd name="connsiteX27" fmla="*/ 3597159 w 6265052"/>
                  <a:gd name="connsiteY27" fmla="*/ 3090 h 3793236"/>
                  <a:gd name="connsiteX28" fmla="*/ 3913682 w 6265052"/>
                  <a:gd name="connsiteY28" fmla="*/ 126183 h 3793236"/>
                  <a:gd name="connsiteX29" fmla="*/ 4083300 w 6265052"/>
                  <a:gd name="connsiteY29" fmla="*/ 147065 h 3793236"/>
                  <a:gd name="connsiteX30" fmla="*/ 4221413 w 6265052"/>
                  <a:gd name="connsiteY30" fmla="*/ 214106 h 3793236"/>
                  <a:gd name="connsiteX31" fmla="*/ 4397259 w 6265052"/>
                  <a:gd name="connsiteY31" fmla="*/ 205313 h 3793236"/>
                  <a:gd name="connsiteX32" fmla="*/ 4520351 w 6265052"/>
                  <a:gd name="connsiteY32" fmla="*/ 266860 h 3793236"/>
                  <a:gd name="connsiteX33" fmla="*/ 4679346 w 6265052"/>
                  <a:gd name="connsiteY33" fmla="*/ 333169 h 3793236"/>
                  <a:gd name="connsiteX34" fmla="*/ 4810498 w 6265052"/>
                  <a:gd name="connsiteY34" fmla="*/ 460290 h 3793236"/>
                  <a:gd name="connsiteX35" fmla="*/ 5112000 w 6265052"/>
                  <a:gd name="connsiteY35" fmla="*/ 589244 h 3793236"/>
                  <a:gd name="connsiteX36" fmla="*/ 5311659 w 6265052"/>
                  <a:gd name="connsiteY36" fmla="*/ 820775 h 3793236"/>
                  <a:gd name="connsiteX37" fmla="*/ 5557844 w 6265052"/>
                  <a:gd name="connsiteY37" fmla="*/ 1014206 h 3793236"/>
                  <a:gd name="connsiteX38" fmla="*/ 5733690 w 6265052"/>
                  <a:gd name="connsiteY38" fmla="*/ 1313144 h 3793236"/>
                  <a:gd name="connsiteX39" fmla="*/ 5883159 w 6265052"/>
                  <a:gd name="connsiteY39" fmla="*/ 1559329 h 3793236"/>
                  <a:gd name="connsiteX40" fmla="*/ 5883159 w 6265052"/>
                  <a:gd name="connsiteY40" fmla="*/ 1761552 h 3793236"/>
                  <a:gd name="connsiteX41" fmla="*/ 6029332 w 6265052"/>
                  <a:gd name="connsiteY41" fmla="*/ 1793790 h 3793236"/>
                  <a:gd name="connsiteX42" fmla="*/ 6199682 w 6265052"/>
                  <a:gd name="connsiteY42" fmla="*/ 2060490 h 3793236"/>
                  <a:gd name="connsiteX43" fmla="*/ 6208474 w 6265052"/>
                  <a:gd name="connsiteY43" fmla="*/ 2315467 h 3793236"/>
                  <a:gd name="connsiteX44" fmla="*/ 6164513 w 6265052"/>
                  <a:gd name="connsiteY44" fmla="*/ 2649575 h 3793236"/>
                  <a:gd name="connsiteX45" fmla="*/ 6261228 w 6265052"/>
                  <a:gd name="connsiteY45" fmla="*/ 3062813 h 3793236"/>
                  <a:gd name="connsiteX46" fmla="*/ 6076590 w 6265052"/>
                  <a:gd name="connsiteY46" fmla="*/ 3660690 h 3793236"/>
                  <a:gd name="connsiteX47" fmla="*/ 5513882 w 6265052"/>
                  <a:gd name="connsiteY47" fmla="*/ 3792575 h 3793236"/>
                  <a:gd name="connsiteX48" fmla="*/ 4238998 w 6265052"/>
                  <a:gd name="connsiteY48" fmla="*/ 3634313 h 3793236"/>
                  <a:gd name="connsiteX49" fmla="*/ 4124698 w 6265052"/>
                  <a:gd name="connsiteY49" fmla="*/ 2807837 h 3793236"/>
                  <a:gd name="connsiteX50" fmla="*/ 4001605 w 6265052"/>
                  <a:gd name="connsiteY50" fmla="*/ 2447352 h 3793236"/>
                  <a:gd name="connsiteX51" fmla="*/ 3403728 w 6265052"/>
                  <a:gd name="connsiteY51" fmla="*/ 2060490 h 3793236"/>
                  <a:gd name="connsiteX52" fmla="*/ 2805851 w 6265052"/>
                  <a:gd name="connsiteY52" fmla="*/ 2086867 h 3793236"/>
                  <a:gd name="connsiteX53" fmla="*/ 2295898 w 6265052"/>
                  <a:gd name="connsiteY53" fmla="*/ 2245129 h 3793236"/>
                  <a:gd name="connsiteX54" fmla="*/ 2084882 w 6265052"/>
                  <a:gd name="connsiteY54" fmla="*/ 2526483 h 3793236"/>
                  <a:gd name="connsiteX55" fmla="*/ 2111259 w 6265052"/>
                  <a:gd name="connsiteY55" fmla="*/ 2728706 h 3793236"/>
                  <a:gd name="connsiteX56" fmla="*/ 2348651 w 6265052"/>
                  <a:gd name="connsiteY56" fmla="*/ 2957306 h 3793236"/>
                  <a:gd name="connsiteX57" fmla="*/ 2427782 w 6265052"/>
                  <a:gd name="connsiteY57" fmla="*/ 3300206 h 3793236"/>
                  <a:gd name="connsiteX58" fmla="*/ 2260728 w 6265052"/>
                  <a:gd name="connsiteY58" fmla="*/ 3555183 h 3793236"/>
                  <a:gd name="connsiteX59" fmla="*/ 2155221 w 6265052"/>
                  <a:gd name="connsiteY59" fmla="*/ 3590352 h 3793236"/>
                  <a:gd name="connsiteX60" fmla="*/ 2014544 w 6265052"/>
                  <a:gd name="connsiteY60" fmla="*/ 3563975 h 3793236"/>
                  <a:gd name="connsiteX61" fmla="*/ 1636474 w 6265052"/>
                  <a:gd name="connsiteY61" fmla="*/ 3678275 h 3793236"/>
                  <a:gd name="connsiteX62" fmla="*/ 1029805 w 6265052"/>
                  <a:gd name="connsiteY62" fmla="*/ 3634313 h 3793236"/>
                  <a:gd name="connsiteX63" fmla="*/ 818790 w 6265052"/>
                  <a:gd name="connsiteY63" fmla="*/ 3555183 h 3793236"/>
                  <a:gd name="connsiteX64" fmla="*/ 695698 w 6265052"/>
                  <a:gd name="connsiteY64" fmla="*/ 3432090 h 3793236"/>
                  <a:gd name="connsiteX0" fmla="*/ 695698 w 6265052"/>
                  <a:gd name="connsiteY0" fmla="*/ 3432090 h 3793236"/>
                  <a:gd name="connsiteX1" fmla="*/ 502267 w 6265052"/>
                  <a:gd name="connsiteY1" fmla="*/ 3423298 h 3793236"/>
                  <a:gd name="connsiteX2" fmla="*/ 414344 w 6265052"/>
                  <a:gd name="connsiteY2" fmla="*/ 3388129 h 3793236"/>
                  <a:gd name="connsiteX3" fmla="*/ 361590 w 6265052"/>
                  <a:gd name="connsiteY3" fmla="*/ 3300206 h 3793236"/>
                  <a:gd name="connsiteX4" fmla="*/ 185011 w 6265052"/>
                  <a:gd name="connsiteY4" fmla="*/ 3204956 h 3793236"/>
                  <a:gd name="connsiteX5" fmla="*/ 124198 w 6265052"/>
                  <a:gd name="connsiteY5" fmla="*/ 3062813 h 3793236"/>
                  <a:gd name="connsiteX6" fmla="*/ 68513 w 6265052"/>
                  <a:gd name="connsiteY6" fmla="*/ 2958038 h 3793236"/>
                  <a:gd name="connsiteX7" fmla="*/ 27482 w 6265052"/>
                  <a:gd name="connsiteY7" fmla="*/ 2790252 h 3793236"/>
                  <a:gd name="connsiteX8" fmla="*/ 27482 w 6265052"/>
                  <a:gd name="connsiteY8" fmla="*/ 2667160 h 3793236"/>
                  <a:gd name="connsiteX9" fmla="*/ 38838 w 6265052"/>
                  <a:gd name="connsiteY9" fmla="*/ 2575206 h 3793236"/>
                  <a:gd name="connsiteX10" fmla="*/ 1105 w 6265052"/>
                  <a:gd name="connsiteY10" fmla="*/ 2157206 h 3793236"/>
                  <a:gd name="connsiteX11" fmla="*/ 89028 w 6265052"/>
                  <a:gd name="connsiteY11" fmla="*/ 1849475 h 3793236"/>
                  <a:gd name="connsiteX12" fmla="*/ 264874 w 6265052"/>
                  <a:gd name="connsiteY12" fmla="*/ 1700006 h 3793236"/>
                  <a:gd name="connsiteX13" fmla="*/ 276964 w 6265052"/>
                  <a:gd name="connsiteY13" fmla="*/ 1439167 h 3793236"/>
                  <a:gd name="connsiteX14" fmla="*/ 487980 w 6265052"/>
                  <a:gd name="connsiteY14" fmla="*/ 1207637 h 3793236"/>
                  <a:gd name="connsiteX15" fmla="*/ 660528 w 6265052"/>
                  <a:gd name="connsiteY15" fmla="*/ 924817 h 3793236"/>
                  <a:gd name="connsiteX16" fmla="*/ 1010389 w 6265052"/>
                  <a:gd name="connsiteY16" fmla="*/ 694752 h 3793236"/>
                  <a:gd name="connsiteX17" fmla="*/ 1267198 w 6265052"/>
                  <a:gd name="connsiteY17" fmla="*/ 433913 h 3793236"/>
                  <a:gd name="connsiteX18" fmla="*/ 1662851 w 6265052"/>
                  <a:gd name="connsiteY18" fmla="*/ 337198 h 3793236"/>
                  <a:gd name="connsiteX19" fmla="*/ 1777151 w 6265052"/>
                  <a:gd name="connsiteY19" fmla="*/ 258067 h 3793236"/>
                  <a:gd name="connsiteX20" fmla="*/ 1944205 w 6265052"/>
                  <a:gd name="connsiteY20" fmla="*/ 231690 h 3793236"/>
                  <a:gd name="connsiteX21" fmla="*/ 2146428 w 6265052"/>
                  <a:gd name="connsiteY21" fmla="*/ 126183 h 3793236"/>
                  <a:gd name="connsiteX22" fmla="*/ 2454159 w 6265052"/>
                  <a:gd name="connsiteY22" fmla="*/ 108598 h 3793236"/>
                  <a:gd name="connsiteX23" fmla="*/ 2673967 w 6265052"/>
                  <a:gd name="connsiteY23" fmla="*/ 47052 h 3793236"/>
                  <a:gd name="connsiteX24" fmla="*/ 2876190 w 6265052"/>
                  <a:gd name="connsiteY24" fmla="*/ 55844 h 3793236"/>
                  <a:gd name="connsiteX25" fmla="*/ 3122374 w 6265052"/>
                  <a:gd name="connsiteY25" fmla="*/ 892 h 3793236"/>
                  <a:gd name="connsiteX26" fmla="*/ 3333390 w 6265052"/>
                  <a:gd name="connsiteY26" fmla="*/ 64637 h 3793236"/>
                  <a:gd name="connsiteX27" fmla="*/ 3597159 w 6265052"/>
                  <a:gd name="connsiteY27" fmla="*/ 3090 h 3793236"/>
                  <a:gd name="connsiteX28" fmla="*/ 3913682 w 6265052"/>
                  <a:gd name="connsiteY28" fmla="*/ 126183 h 3793236"/>
                  <a:gd name="connsiteX29" fmla="*/ 4083300 w 6265052"/>
                  <a:gd name="connsiteY29" fmla="*/ 147065 h 3793236"/>
                  <a:gd name="connsiteX30" fmla="*/ 4221413 w 6265052"/>
                  <a:gd name="connsiteY30" fmla="*/ 214106 h 3793236"/>
                  <a:gd name="connsiteX31" fmla="*/ 4397259 w 6265052"/>
                  <a:gd name="connsiteY31" fmla="*/ 205313 h 3793236"/>
                  <a:gd name="connsiteX32" fmla="*/ 4520351 w 6265052"/>
                  <a:gd name="connsiteY32" fmla="*/ 266860 h 3793236"/>
                  <a:gd name="connsiteX33" fmla="*/ 4679346 w 6265052"/>
                  <a:gd name="connsiteY33" fmla="*/ 333169 h 3793236"/>
                  <a:gd name="connsiteX34" fmla="*/ 4810498 w 6265052"/>
                  <a:gd name="connsiteY34" fmla="*/ 460290 h 3793236"/>
                  <a:gd name="connsiteX35" fmla="*/ 5112000 w 6265052"/>
                  <a:gd name="connsiteY35" fmla="*/ 589244 h 3793236"/>
                  <a:gd name="connsiteX36" fmla="*/ 5311659 w 6265052"/>
                  <a:gd name="connsiteY36" fmla="*/ 820775 h 3793236"/>
                  <a:gd name="connsiteX37" fmla="*/ 5557844 w 6265052"/>
                  <a:gd name="connsiteY37" fmla="*/ 1014206 h 3793236"/>
                  <a:gd name="connsiteX38" fmla="*/ 5733690 w 6265052"/>
                  <a:gd name="connsiteY38" fmla="*/ 1313144 h 3793236"/>
                  <a:gd name="connsiteX39" fmla="*/ 5883159 w 6265052"/>
                  <a:gd name="connsiteY39" fmla="*/ 1559329 h 3793236"/>
                  <a:gd name="connsiteX40" fmla="*/ 5883159 w 6265052"/>
                  <a:gd name="connsiteY40" fmla="*/ 1761552 h 3793236"/>
                  <a:gd name="connsiteX41" fmla="*/ 6029332 w 6265052"/>
                  <a:gd name="connsiteY41" fmla="*/ 1793790 h 3793236"/>
                  <a:gd name="connsiteX42" fmla="*/ 6199682 w 6265052"/>
                  <a:gd name="connsiteY42" fmla="*/ 2060490 h 3793236"/>
                  <a:gd name="connsiteX43" fmla="*/ 6208474 w 6265052"/>
                  <a:gd name="connsiteY43" fmla="*/ 2315467 h 3793236"/>
                  <a:gd name="connsiteX44" fmla="*/ 6164513 w 6265052"/>
                  <a:gd name="connsiteY44" fmla="*/ 2649575 h 3793236"/>
                  <a:gd name="connsiteX45" fmla="*/ 6261228 w 6265052"/>
                  <a:gd name="connsiteY45" fmla="*/ 3062813 h 3793236"/>
                  <a:gd name="connsiteX46" fmla="*/ 6076590 w 6265052"/>
                  <a:gd name="connsiteY46" fmla="*/ 3660690 h 3793236"/>
                  <a:gd name="connsiteX47" fmla="*/ 5513882 w 6265052"/>
                  <a:gd name="connsiteY47" fmla="*/ 3792575 h 3793236"/>
                  <a:gd name="connsiteX48" fmla="*/ 4238998 w 6265052"/>
                  <a:gd name="connsiteY48" fmla="*/ 3634313 h 3793236"/>
                  <a:gd name="connsiteX49" fmla="*/ 4124698 w 6265052"/>
                  <a:gd name="connsiteY49" fmla="*/ 2807837 h 3793236"/>
                  <a:gd name="connsiteX50" fmla="*/ 4001605 w 6265052"/>
                  <a:gd name="connsiteY50" fmla="*/ 2447352 h 3793236"/>
                  <a:gd name="connsiteX51" fmla="*/ 3403728 w 6265052"/>
                  <a:gd name="connsiteY51" fmla="*/ 2060490 h 3793236"/>
                  <a:gd name="connsiteX52" fmla="*/ 2805851 w 6265052"/>
                  <a:gd name="connsiteY52" fmla="*/ 2086867 h 3793236"/>
                  <a:gd name="connsiteX53" fmla="*/ 2295898 w 6265052"/>
                  <a:gd name="connsiteY53" fmla="*/ 2245129 h 3793236"/>
                  <a:gd name="connsiteX54" fmla="*/ 2084882 w 6265052"/>
                  <a:gd name="connsiteY54" fmla="*/ 2526483 h 3793236"/>
                  <a:gd name="connsiteX55" fmla="*/ 2111259 w 6265052"/>
                  <a:gd name="connsiteY55" fmla="*/ 2728706 h 3793236"/>
                  <a:gd name="connsiteX56" fmla="*/ 2348651 w 6265052"/>
                  <a:gd name="connsiteY56" fmla="*/ 2957306 h 3793236"/>
                  <a:gd name="connsiteX57" fmla="*/ 2427782 w 6265052"/>
                  <a:gd name="connsiteY57" fmla="*/ 3300206 h 3793236"/>
                  <a:gd name="connsiteX58" fmla="*/ 2260728 w 6265052"/>
                  <a:gd name="connsiteY58" fmla="*/ 3555183 h 3793236"/>
                  <a:gd name="connsiteX59" fmla="*/ 2155221 w 6265052"/>
                  <a:gd name="connsiteY59" fmla="*/ 3590352 h 3793236"/>
                  <a:gd name="connsiteX60" fmla="*/ 2014544 w 6265052"/>
                  <a:gd name="connsiteY60" fmla="*/ 3563975 h 3793236"/>
                  <a:gd name="connsiteX61" fmla="*/ 1636474 w 6265052"/>
                  <a:gd name="connsiteY61" fmla="*/ 3678275 h 3793236"/>
                  <a:gd name="connsiteX62" fmla="*/ 1029805 w 6265052"/>
                  <a:gd name="connsiteY62" fmla="*/ 3634313 h 3793236"/>
                  <a:gd name="connsiteX63" fmla="*/ 799740 w 6265052"/>
                  <a:gd name="connsiteY63" fmla="*/ 3569470 h 3793236"/>
                  <a:gd name="connsiteX64" fmla="*/ 695698 w 6265052"/>
                  <a:gd name="connsiteY64" fmla="*/ 3432090 h 3793236"/>
                  <a:gd name="connsiteX0" fmla="*/ 695698 w 6265052"/>
                  <a:gd name="connsiteY0" fmla="*/ 3432090 h 3793236"/>
                  <a:gd name="connsiteX1" fmla="*/ 521317 w 6265052"/>
                  <a:gd name="connsiteY1" fmla="*/ 3442348 h 3793236"/>
                  <a:gd name="connsiteX2" fmla="*/ 414344 w 6265052"/>
                  <a:gd name="connsiteY2" fmla="*/ 3388129 h 3793236"/>
                  <a:gd name="connsiteX3" fmla="*/ 361590 w 6265052"/>
                  <a:gd name="connsiteY3" fmla="*/ 3300206 h 3793236"/>
                  <a:gd name="connsiteX4" fmla="*/ 185011 w 6265052"/>
                  <a:gd name="connsiteY4" fmla="*/ 3204956 h 3793236"/>
                  <a:gd name="connsiteX5" fmla="*/ 124198 w 6265052"/>
                  <a:gd name="connsiteY5" fmla="*/ 3062813 h 3793236"/>
                  <a:gd name="connsiteX6" fmla="*/ 68513 w 6265052"/>
                  <a:gd name="connsiteY6" fmla="*/ 2958038 h 3793236"/>
                  <a:gd name="connsiteX7" fmla="*/ 27482 w 6265052"/>
                  <a:gd name="connsiteY7" fmla="*/ 2790252 h 3793236"/>
                  <a:gd name="connsiteX8" fmla="*/ 27482 w 6265052"/>
                  <a:gd name="connsiteY8" fmla="*/ 2667160 h 3793236"/>
                  <a:gd name="connsiteX9" fmla="*/ 38838 w 6265052"/>
                  <a:gd name="connsiteY9" fmla="*/ 2575206 h 3793236"/>
                  <a:gd name="connsiteX10" fmla="*/ 1105 w 6265052"/>
                  <a:gd name="connsiteY10" fmla="*/ 2157206 h 3793236"/>
                  <a:gd name="connsiteX11" fmla="*/ 89028 w 6265052"/>
                  <a:gd name="connsiteY11" fmla="*/ 1849475 h 3793236"/>
                  <a:gd name="connsiteX12" fmla="*/ 264874 w 6265052"/>
                  <a:gd name="connsiteY12" fmla="*/ 1700006 h 3793236"/>
                  <a:gd name="connsiteX13" fmla="*/ 276964 w 6265052"/>
                  <a:gd name="connsiteY13" fmla="*/ 1439167 h 3793236"/>
                  <a:gd name="connsiteX14" fmla="*/ 487980 w 6265052"/>
                  <a:gd name="connsiteY14" fmla="*/ 1207637 h 3793236"/>
                  <a:gd name="connsiteX15" fmla="*/ 660528 w 6265052"/>
                  <a:gd name="connsiteY15" fmla="*/ 924817 h 3793236"/>
                  <a:gd name="connsiteX16" fmla="*/ 1010389 w 6265052"/>
                  <a:gd name="connsiteY16" fmla="*/ 694752 h 3793236"/>
                  <a:gd name="connsiteX17" fmla="*/ 1267198 w 6265052"/>
                  <a:gd name="connsiteY17" fmla="*/ 433913 h 3793236"/>
                  <a:gd name="connsiteX18" fmla="*/ 1662851 w 6265052"/>
                  <a:gd name="connsiteY18" fmla="*/ 337198 h 3793236"/>
                  <a:gd name="connsiteX19" fmla="*/ 1777151 w 6265052"/>
                  <a:gd name="connsiteY19" fmla="*/ 258067 h 3793236"/>
                  <a:gd name="connsiteX20" fmla="*/ 1944205 w 6265052"/>
                  <a:gd name="connsiteY20" fmla="*/ 231690 h 3793236"/>
                  <a:gd name="connsiteX21" fmla="*/ 2146428 w 6265052"/>
                  <a:gd name="connsiteY21" fmla="*/ 126183 h 3793236"/>
                  <a:gd name="connsiteX22" fmla="*/ 2454159 w 6265052"/>
                  <a:gd name="connsiteY22" fmla="*/ 108598 h 3793236"/>
                  <a:gd name="connsiteX23" fmla="*/ 2673967 w 6265052"/>
                  <a:gd name="connsiteY23" fmla="*/ 47052 h 3793236"/>
                  <a:gd name="connsiteX24" fmla="*/ 2876190 w 6265052"/>
                  <a:gd name="connsiteY24" fmla="*/ 55844 h 3793236"/>
                  <a:gd name="connsiteX25" fmla="*/ 3122374 w 6265052"/>
                  <a:gd name="connsiteY25" fmla="*/ 892 h 3793236"/>
                  <a:gd name="connsiteX26" fmla="*/ 3333390 w 6265052"/>
                  <a:gd name="connsiteY26" fmla="*/ 64637 h 3793236"/>
                  <a:gd name="connsiteX27" fmla="*/ 3597159 w 6265052"/>
                  <a:gd name="connsiteY27" fmla="*/ 3090 h 3793236"/>
                  <a:gd name="connsiteX28" fmla="*/ 3913682 w 6265052"/>
                  <a:gd name="connsiteY28" fmla="*/ 126183 h 3793236"/>
                  <a:gd name="connsiteX29" fmla="*/ 4083300 w 6265052"/>
                  <a:gd name="connsiteY29" fmla="*/ 147065 h 3793236"/>
                  <a:gd name="connsiteX30" fmla="*/ 4221413 w 6265052"/>
                  <a:gd name="connsiteY30" fmla="*/ 214106 h 3793236"/>
                  <a:gd name="connsiteX31" fmla="*/ 4397259 w 6265052"/>
                  <a:gd name="connsiteY31" fmla="*/ 205313 h 3793236"/>
                  <a:gd name="connsiteX32" fmla="*/ 4520351 w 6265052"/>
                  <a:gd name="connsiteY32" fmla="*/ 266860 h 3793236"/>
                  <a:gd name="connsiteX33" fmla="*/ 4679346 w 6265052"/>
                  <a:gd name="connsiteY33" fmla="*/ 333169 h 3793236"/>
                  <a:gd name="connsiteX34" fmla="*/ 4810498 w 6265052"/>
                  <a:gd name="connsiteY34" fmla="*/ 460290 h 3793236"/>
                  <a:gd name="connsiteX35" fmla="*/ 5112000 w 6265052"/>
                  <a:gd name="connsiteY35" fmla="*/ 589244 h 3793236"/>
                  <a:gd name="connsiteX36" fmla="*/ 5311659 w 6265052"/>
                  <a:gd name="connsiteY36" fmla="*/ 820775 h 3793236"/>
                  <a:gd name="connsiteX37" fmla="*/ 5557844 w 6265052"/>
                  <a:gd name="connsiteY37" fmla="*/ 1014206 h 3793236"/>
                  <a:gd name="connsiteX38" fmla="*/ 5733690 w 6265052"/>
                  <a:gd name="connsiteY38" fmla="*/ 1313144 h 3793236"/>
                  <a:gd name="connsiteX39" fmla="*/ 5883159 w 6265052"/>
                  <a:gd name="connsiteY39" fmla="*/ 1559329 h 3793236"/>
                  <a:gd name="connsiteX40" fmla="*/ 5883159 w 6265052"/>
                  <a:gd name="connsiteY40" fmla="*/ 1761552 h 3793236"/>
                  <a:gd name="connsiteX41" fmla="*/ 6029332 w 6265052"/>
                  <a:gd name="connsiteY41" fmla="*/ 1793790 h 3793236"/>
                  <a:gd name="connsiteX42" fmla="*/ 6199682 w 6265052"/>
                  <a:gd name="connsiteY42" fmla="*/ 2060490 h 3793236"/>
                  <a:gd name="connsiteX43" fmla="*/ 6208474 w 6265052"/>
                  <a:gd name="connsiteY43" fmla="*/ 2315467 h 3793236"/>
                  <a:gd name="connsiteX44" fmla="*/ 6164513 w 6265052"/>
                  <a:gd name="connsiteY44" fmla="*/ 2649575 h 3793236"/>
                  <a:gd name="connsiteX45" fmla="*/ 6261228 w 6265052"/>
                  <a:gd name="connsiteY45" fmla="*/ 3062813 h 3793236"/>
                  <a:gd name="connsiteX46" fmla="*/ 6076590 w 6265052"/>
                  <a:gd name="connsiteY46" fmla="*/ 3660690 h 3793236"/>
                  <a:gd name="connsiteX47" fmla="*/ 5513882 w 6265052"/>
                  <a:gd name="connsiteY47" fmla="*/ 3792575 h 3793236"/>
                  <a:gd name="connsiteX48" fmla="*/ 4238998 w 6265052"/>
                  <a:gd name="connsiteY48" fmla="*/ 3634313 h 3793236"/>
                  <a:gd name="connsiteX49" fmla="*/ 4124698 w 6265052"/>
                  <a:gd name="connsiteY49" fmla="*/ 2807837 h 3793236"/>
                  <a:gd name="connsiteX50" fmla="*/ 4001605 w 6265052"/>
                  <a:gd name="connsiteY50" fmla="*/ 2447352 h 3793236"/>
                  <a:gd name="connsiteX51" fmla="*/ 3403728 w 6265052"/>
                  <a:gd name="connsiteY51" fmla="*/ 2060490 h 3793236"/>
                  <a:gd name="connsiteX52" fmla="*/ 2805851 w 6265052"/>
                  <a:gd name="connsiteY52" fmla="*/ 2086867 h 3793236"/>
                  <a:gd name="connsiteX53" fmla="*/ 2295898 w 6265052"/>
                  <a:gd name="connsiteY53" fmla="*/ 2245129 h 3793236"/>
                  <a:gd name="connsiteX54" fmla="*/ 2084882 w 6265052"/>
                  <a:gd name="connsiteY54" fmla="*/ 2526483 h 3793236"/>
                  <a:gd name="connsiteX55" fmla="*/ 2111259 w 6265052"/>
                  <a:gd name="connsiteY55" fmla="*/ 2728706 h 3793236"/>
                  <a:gd name="connsiteX56" fmla="*/ 2348651 w 6265052"/>
                  <a:gd name="connsiteY56" fmla="*/ 2957306 h 3793236"/>
                  <a:gd name="connsiteX57" fmla="*/ 2427782 w 6265052"/>
                  <a:gd name="connsiteY57" fmla="*/ 3300206 h 3793236"/>
                  <a:gd name="connsiteX58" fmla="*/ 2260728 w 6265052"/>
                  <a:gd name="connsiteY58" fmla="*/ 3555183 h 3793236"/>
                  <a:gd name="connsiteX59" fmla="*/ 2155221 w 6265052"/>
                  <a:gd name="connsiteY59" fmla="*/ 3590352 h 3793236"/>
                  <a:gd name="connsiteX60" fmla="*/ 2014544 w 6265052"/>
                  <a:gd name="connsiteY60" fmla="*/ 3563975 h 3793236"/>
                  <a:gd name="connsiteX61" fmla="*/ 1636474 w 6265052"/>
                  <a:gd name="connsiteY61" fmla="*/ 3678275 h 3793236"/>
                  <a:gd name="connsiteX62" fmla="*/ 1029805 w 6265052"/>
                  <a:gd name="connsiteY62" fmla="*/ 3634313 h 3793236"/>
                  <a:gd name="connsiteX63" fmla="*/ 799740 w 6265052"/>
                  <a:gd name="connsiteY63" fmla="*/ 3569470 h 3793236"/>
                  <a:gd name="connsiteX64" fmla="*/ 695698 w 6265052"/>
                  <a:gd name="connsiteY64" fmla="*/ 3432090 h 3793236"/>
                  <a:gd name="connsiteX0" fmla="*/ 695698 w 6265052"/>
                  <a:gd name="connsiteY0" fmla="*/ 3432090 h 3793236"/>
                  <a:gd name="connsiteX1" fmla="*/ 414344 w 6265052"/>
                  <a:gd name="connsiteY1" fmla="*/ 3388129 h 3793236"/>
                  <a:gd name="connsiteX2" fmla="*/ 361590 w 6265052"/>
                  <a:gd name="connsiteY2" fmla="*/ 3300206 h 3793236"/>
                  <a:gd name="connsiteX3" fmla="*/ 185011 w 6265052"/>
                  <a:gd name="connsiteY3" fmla="*/ 3204956 h 3793236"/>
                  <a:gd name="connsiteX4" fmla="*/ 124198 w 6265052"/>
                  <a:gd name="connsiteY4" fmla="*/ 3062813 h 3793236"/>
                  <a:gd name="connsiteX5" fmla="*/ 68513 w 6265052"/>
                  <a:gd name="connsiteY5" fmla="*/ 2958038 h 3793236"/>
                  <a:gd name="connsiteX6" fmla="*/ 27482 w 6265052"/>
                  <a:gd name="connsiteY6" fmla="*/ 2790252 h 3793236"/>
                  <a:gd name="connsiteX7" fmla="*/ 27482 w 6265052"/>
                  <a:gd name="connsiteY7" fmla="*/ 2667160 h 3793236"/>
                  <a:gd name="connsiteX8" fmla="*/ 38838 w 6265052"/>
                  <a:gd name="connsiteY8" fmla="*/ 2575206 h 3793236"/>
                  <a:gd name="connsiteX9" fmla="*/ 1105 w 6265052"/>
                  <a:gd name="connsiteY9" fmla="*/ 2157206 h 3793236"/>
                  <a:gd name="connsiteX10" fmla="*/ 89028 w 6265052"/>
                  <a:gd name="connsiteY10" fmla="*/ 1849475 h 3793236"/>
                  <a:gd name="connsiteX11" fmla="*/ 264874 w 6265052"/>
                  <a:gd name="connsiteY11" fmla="*/ 1700006 h 3793236"/>
                  <a:gd name="connsiteX12" fmla="*/ 276964 w 6265052"/>
                  <a:gd name="connsiteY12" fmla="*/ 1439167 h 3793236"/>
                  <a:gd name="connsiteX13" fmla="*/ 487980 w 6265052"/>
                  <a:gd name="connsiteY13" fmla="*/ 1207637 h 3793236"/>
                  <a:gd name="connsiteX14" fmla="*/ 660528 w 6265052"/>
                  <a:gd name="connsiteY14" fmla="*/ 924817 h 3793236"/>
                  <a:gd name="connsiteX15" fmla="*/ 1010389 w 6265052"/>
                  <a:gd name="connsiteY15" fmla="*/ 694752 h 3793236"/>
                  <a:gd name="connsiteX16" fmla="*/ 1267198 w 6265052"/>
                  <a:gd name="connsiteY16" fmla="*/ 433913 h 3793236"/>
                  <a:gd name="connsiteX17" fmla="*/ 1662851 w 6265052"/>
                  <a:gd name="connsiteY17" fmla="*/ 337198 h 3793236"/>
                  <a:gd name="connsiteX18" fmla="*/ 1777151 w 6265052"/>
                  <a:gd name="connsiteY18" fmla="*/ 258067 h 3793236"/>
                  <a:gd name="connsiteX19" fmla="*/ 1944205 w 6265052"/>
                  <a:gd name="connsiteY19" fmla="*/ 231690 h 3793236"/>
                  <a:gd name="connsiteX20" fmla="*/ 2146428 w 6265052"/>
                  <a:gd name="connsiteY20" fmla="*/ 126183 h 3793236"/>
                  <a:gd name="connsiteX21" fmla="*/ 2454159 w 6265052"/>
                  <a:gd name="connsiteY21" fmla="*/ 108598 h 3793236"/>
                  <a:gd name="connsiteX22" fmla="*/ 2673967 w 6265052"/>
                  <a:gd name="connsiteY22" fmla="*/ 47052 h 3793236"/>
                  <a:gd name="connsiteX23" fmla="*/ 2876190 w 6265052"/>
                  <a:gd name="connsiteY23" fmla="*/ 55844 h 3793236"/>
                  <a:gd name="connsiteX24" fmla="*/ 3122374 w 6265052"/>
                  <a:gd name="connsiteY24" fmla="*/ 892 h 3793236"/>
                  <a:gd name="connsiteX25" fmla="*/ 3333390 w 6265052"/>
                  <a:gd name="connsiteY25" fmla="*/ 64637 h 3793236"/>
                  <a:gd name="connsiteX26" fmla="*/ 3597159 w 6265052"/>
                  <a:gd name="connsiteY26" fmla="*/ 3090 h 3793236"/>
                  <a:gd name="connsiteX27" fmla="*/ 3913682 w 6265052"/>
                  <a:gd name="connsiteY27" fmla="*/ 126183 h 3793236"/>
                  <a:gd name="connsiteX28" fmla="*/ 4083300 w 6265052"/>
                  <a:gd name="connsiteY28" fmla="*/ 147065 h 3793236"/>
                  <a:gd name="connsiteX29" fmla="*/ 4221413 w 6265052"/>
                  <a:gd name="connsiteY29" fmla="*/ 214106 h 3793236"/>
                  <a:gd name="connsiteX30" fmla="*/ 4397259 w 6265052"/>
                  <a:gd name="connsiteY30" fmla="*/ 205313 h 3793236"/>
                  <a:gd name="connsiteX31" fmla="*/ 4520351 w 6265052"/>
                  <a:gd name="connsiteY31" fmla="*/ 266860 h 3793236"/>
                  <a:gd name="connsiteX32" fmla="*/ 4679346 w 6265052"/>
                  <a:gd name="connsiteY32" fmla="*/ 333169 h 3793236"/>
                  <a:gd name="connsiteX33" fmla="*/ 4810498 w 6265052"/>
                  <a:gd name="connsiteY33" fmla="*/ 460290 h 3793236"/>
                  <a:gd name="connsiteX34" fmla="*/ 5112000 w 6265052"/>
                  <a:gd name="connsiteY34" fmla="*/ 589244 h 3793236"/>
                  <a:gd name="connsiteX35" fmla="*/ 5311659 w 6265052"/>
                  <a:gd name="connsiteY35" fmla="*/ 820775 h 3793236"/>
                  <a:gd name="connsiteX36" fmla="*/ 5557844 w 6265052"/>
                  <a:gd name="connsiteY36" fmla="*/ 1014206 h 3793236"/>
                  <a:gd name="connsiteX37" fmla="*/ 5733690 w 6265052"/>
                  <a:gd name="connsiteY37" fmla="*/ 1313144 h 3793236"/>
                  <a:gd name="connsiteX38" fmla="*/ 5883159 w 6265052"/>
                  <a:gd name="connsiteY38" fmla="*/ 1559329 h 3793236"/>
                  <a:gd name="connsiteX39" fmla="*/ 5883159 w 6265052"/>
                  <a:gd name="connsiteY39" fmla="*/ 1761552 h 3793236"/>
                  <a:gd name="connsiteX40" fmla="*/ 6029332 w 6265052"/>
                  <a:gd name="connsiteY40" fmla="*/ 1793790 h 3793236"/>
                  <a:gd name="connsiteX41" fmla="*/ 6199682 w 6265052"/>
                  <a:gd name="connsiteY41" fmla="*/ 2060490 h 3793236"/>
                  <a:gd name="connsiteX42" fmla="*/ 6208474 w 6265052"/>
                  <a:gd name="connsiteY42" fmla="*/ 2315467 h 3793236"/>
                  <a:gd name="connsiteX43" fmla="*/ 6164513 w 6265052"/>
                  <a:gd name="connsiteY43" fmla="*/ 2649575 h 3793236"/>
                  <a:gd name="connsiteX44" fmla="*/ 6261228 w 6265052"/>
                  <a:gd name="connsiteY44" fmla="*/ 3062813 h 3793236"/>
                  <a:gd name="connsiteX45" fmla="*/ 6076590 w 6265052"/>
                  <a:gd name="connsiteY45" fmla="*/ 3660690 h 3793236"/>
                  <a:gd name="connsiteX46" fmla="*/ 5513882 w 6265052"/>
                  <a:gd name="connsiteY46" fmla="*/ 3792575 h 3793236"/>
                  <a:gd name="connsiteX47" fmla="*/ 4238998 w 6265052"/>
                  <a:gd name="connsiteY47" fmla="*/ 3634313 h 3793236"/>
                  <a:gd name="connsiteX48" fmla="*/ 4124698 w 6265052"/>
                  <a:gd name="connsiteY48" fmla="*/ 2807837 h 3793236"/>
                  <a:gd name="connsiteX49" fmla="*/ 4001605 w 6265052"/>
                  <a:gd name="connsiteY49" fmla="*/ 2447352 h 3793236"/>
                  <a:gd name="connsiteX50" fmla="*/ 3403728 w 6265052"/>
                  <a:gd name="connsiteY50" fmla="*/ 2060490 h 3793236"/>
                  <a:gd name="connsiteX51" fmla="*/ 2805851 w 6265052"/>
                  <a:gd name="connsiteY51" fmla="*/ 2086867 h 3793236"/>
                  <a:gd name="connsiteX52" fmla="*/ 2295898 w 6265052"/>
                  <a:gd name="connsiteY52" fmla="*/ 2245129 h 3793236"/>
                  <a:gd name="connsiteX53" fmla="*/ 2084882 w 6265052"/>
                  <a:gd name="connsiteY53" fmla="*/ 2526483 h 3793236"/>
                  <a:gd name="connsiteX54" fmla="*/ 2111259 w 6265052"/>
                  <a:gd name="connsiteY54" fmla="*/ 2728706 h 3793236"/>
                  <a:gd name="connsiteX55" fmla="*/ 2348651 w 6265052"/>
                  <a:gd name="connsiteY55" fmla="*/ 2957306 h 3793236"/>
                  <a:gd name="connsiteX56" fmla="*/ 2427782 w 6265052"/>
                  <a:gd name="connsiteY56" fmla="*/ 3300206 h 3793236"/>
                  <a:gd name="connsiteX57" fmla="*/ 2260728 w 6265052"/>
                  <a:gd name="connsiteY57" fmla="*/ 3555183 h 3793236"/>
                  <a:gd name="connsiteX58" fmla="*/ 2155221 w 6265052"/>
                  <a:gd name="connsiteY58" fmla="*/ 3590352 h 3793236"/>
                  <a:gd name="connsiteX59" fmla="*/ 2014544 w 6265052"/>
                  <a:gd name="connsiteY59" fmla="*/ 3563975 h 3793236"/>
                  <a:gd name="connsiteX60" fmla="*/ 1636474 w 6265052"/>
                  <a:gd name="connsiteY60" fmla="*/ 3678275 h 3793236"/>
                  <a:gd name="connsiteX61" fmla="*/ 1029805 w 6265052"/>
                  <a:gd name="connsiteY61" fmla="*/ 3634313 h 3793236"/>
                  <a:gd name="connsiteX62" fmla="*/ 799740 w 6265052"/>
                  <a:gd name="connsiteY62" fmla="*/ 3569470 h 3793236"/>
                  <a:gd name="connsiteX63" fmla="*/ 695698 w 6265052"/>
                  <a:gd name="connsiteY63" fmla="*/ 3432090 h 3793236"/>
                  <a:gd name="connsiteX0" fmla="*/ 695698 w 6265052"/>
                  <a:gd name="connsiteY0" fmla="*/ 3432090 h 3793236"/>
                  <a:gd name="connsiteX1" fmla="*/ 471494 w 6265052"/>
                  <a:gd name="connsiteY1" fmla="*/ 3421466 h 3793236"/>
                  <a:gd name="connsiteX2" fmla="*/ 361590 w 6265052"/>
                  <a:gd name="connsiteY2" fmla="*/ 3300206 h 3793236"/>
                  <a:gd name="connsiteX3" fmla="*/ 185011 w 6265052"/>
                  <a:gd name="connsiteY3" fmla="*/ 3204956 h 3793236"/>
                  <a:gd name="connsiteX4" fmla="*/ 124198 w 6265052"/>
                  <a:gd name="connsiteY4" fmla="*/ 3062813 h 3793236"/>
                  <a:gd name="connsiteX5" fmla="*/ 68513 w 6265052"/>
                  <a:gd name="connsiteY5" fmla="*/ 2958038 h 3793236"/>
                  <a:gd name="connsiteX6" fmla="*/ 27482 w 6265052"/>
                  <a:gd name="connsiteY6" fmla="*/ 2790252 h 3793236"/>
                  <a:gd name="connsiteX7" fmla="*/ 27482 w 6265052"/>
                  <a:gd name="connsiteY7" fmla="*/ 2667160 h 3793236"/>
                  <a:gd name="connsiteX8" fmla="*/ 38838 w 6265052"/>
                  <a:gd name="connsiteY8" fmla="*/ 2575206 h 3793236"/>
                  <a:gd name="connsiteX9" fmla="*/ 1105 w 6265052"/>
                  <a:gd name="connsiteY9" fmla="*/ 2157206 h 3793236"/>
                  <a:gd name="connsiteX10" fmla="*/ 89028 w 6265052"/>
                  <a:gd name="connsiteY10" fmla="*/ 1849475 h 3793236"/>
                  <a:gd name="connsiteX11" fmla="*/ 264874 w 6265052"/>
                  <a:gd name="connsiteY11" fmla="*/ 1700006 h 3793236"/>
                  <a:gd name="connsiteX12" fmla="*/ 276964 w 6265052"/>
                  <a:gd name="connsiteY12" fmla="*/ 1439167 h 3793236"/>
                  <a:gd name="connsiteX13" fmla="*/ 487980 w 6265052"/>
                  <a:gd name="connsiteY13" fmla="*/ 1207637 h 3793236"/>
                  <a:gd name="connsiteX14" fmla="*/ 660528 w 6265052"/>
                  <a:gd name="connsiteY14" fmla="*/ 924817 h 3793236"/>
                  <a:gd name="connsiteX15" fmla="*/ 1010389 w 6265052"/>
                  <a:gd name="connsiteY15" fmla="*/ 694752 h 3793236"/>
                  <a:gd name="connsiteX16" fmla="*/ 1267198 w 6265052"/>
                  <a:gd name="connsiteY16" fmla="*/ 433913 h 3793236"/>
                  <a:gd name="connsiteX17" fmla="*/ 1662851 w 6265052"/>
                  <a:gd name="connsiteY17" fmla="*/ 337198 h 3793236"/>
                  <a:gd name="connsiteX18" fmla="*/ 1777151 w 6265052"/>
                  <a:gd name="connsiteY18" fmla="*/ 258067 h 3793236"/>
                  <a:gd name="connsiteX19" fmla="*/ 1944205 w 6265052"/>
                  <a:gd name="connsiteY19" fmla="*/ 231690 h 3793236"/>
                  <a:gd name="connsiteX20" fmla="*/ 2146428 w 6265052"/>
                  <a:gd name="connsiteY20" fmla="*/ 126183 h 3793236"/>
                  <a:gd name="connsiteX21" fmla="*/ 2454159 w 6265052"/>
                  <a:gd name="connsiteY21" fmla="*/ 108598 h 3793236"/>
                  <a:gd name="connsiteX22" fmla="*/ 2673967 w 6265052"/>
                  <a:gd name="connsiteY22" fmla="*/ 47052 h 3793236"/>
                  <a:gd name="connsiteX23" fmla="*/ 2876190 w 6265052"/>
                  <a:gd name="connsiteY23" fmla="*/ 55844 h 3793236"/>
                  <a:gd name="connsiteX24" fmla="*/ 3122374 w 6265052"/>
                  <a:gd name="connsiteY24" fmla="*/ 892 h 3793236"/>
                  <a:gd name="connsiteX25" fmla="*/ 3333390 w 6265052"/>
                  <a:gd name="connsiteY25" fmla="*/ 64637 h 3793236"/>
                  <a:gd name="connsiteX26" fmla="*/ 3597159 w 6265052"/>
                  <a:gd name="connsiteY26" fmla="*/ 3090 h 3793236"/>
                  <a:gd name="connsiteX27" fmla="*/ 3913682 w 6265052"/>
                  <a:gd name="connsiteY27" fmla="*/ 126183 h 3793236"/>
                  <a:gd name="connsiteX28" fmla="*/ 4083300 w 6265052"/>
                  <a:gd name="connsiteY28" fmla="*/ 147065 h 3793236"/>
                  <a:gd name="connsiteX29" fmla="*/ 4221413 w 6265052"/>
                  <a:gd name="connsiteY29" fmla="*/ 214106 h 3793236"/>
                  <a:gd name="connsiteX30" fmla="*/ 4397259 w 6265052"/>
                  <a:gd name="connsiteY30" fmla="*/ 205313 h 3793236"/>
                  <a:gd name="connsiteX31" fmla="*/ 4520351 w 6265052"/>
                  <a:gd name="connsiteY31" fmla="*/ 266860 h 3793236"/>
                  <a:gd name="connsiteX32" fmla="*/ 4679346 w 6265052"/>
                  <a:gd name="connsiteY32" fmla="*/ 333169 h 3793236"/>
                  <a:gd name="connsiteX33" fmla="*/ 4810498 w 6265052"/>
                  <a:gd name="connsiteY33" fmla="*/ 460290 h 3793236"/>
                  <a:gd name="connsiteX34" fmla="*/ 5112000 w 6265052"/>
                  <a:gd name="connsiteY34" fmla="*/ 589244 h 3793236"/>
                  <a:gd name="connsiteX35" fmla="*/ 5311659 w 6265052"/>
                  <a:gd name="connsiteY35" fmla="*/ 820775 h 3793236"/>
                  <a:gd name="connsiteX36" fmla="*/ 5557844 w 6265052"/>
                  <a:gd name="connsiteY36" fmla="*/ 1014206 h 3793236"/>
                  <a:gd name="connsiteX37" fmla="*/ 5733690 w 6265052"/>
                  <a:gd name="connsiteY37" fmla="*/ 1313144 h 3793236"/>
                  <a:gd name="connsiteX38" fmla="*/ 5883159 w 6265052"/>
                  <a:gd name="connsiteY38" fmla="*/ 1559329 h 3793236"/>
                  <a:gd name="connsiteX39" fmla="*/ 5883159 w 6265052"/>
                  <a:gd name="connsiteY39" fmla="*/ 1761552 h 3793236"/>
                  <a:gd name="connsiteX40" fmla="*/ 6029332 w 6265052"/>
                  <a:gd name="connsiteY40" fmla="*/ 1793790 h 3793236"/>
                  <a:gd name="connsiteX41" fmla="*/ 6199682 w 6265052"/>
                  <a:gd name="connsiteY41" fmla="*/ 2060490 h 3793236"/>
                  <a:gd name="connsiteX42" fmla="*/ 6208474 w 6265052"/>
                  <a:gd name="connsiteY42" fmla="*/ 2315467 h 3793236"/>
                  <a:gd name="connsiteX43" fmla="*/ 6164513 w 6265052"/>
                  <a:gd name="connsiteY43" fmla="*/ 2649575 h 3793236"/>
                  <a:gd name="connsiteX44" fmla="*/ 6261228 w 6265052"/>
                  <a:gd name="connsiteY44" fmla="*/ 3062813 h 3793236"/>
                  <a:gd name="connsiteX45" fmla="*/ 6076590 w 6265052"/>
                  <a:gd name="connsiteY45" fmla="*/ 3660690 h 3793236"/>
                  <a:gd name="connsiteX46" fmla="*/ 5513882 w 6265052"/>
                  <a:gd name="connsiteY46" fmla="*/ 3792575 h 3793236"/>
                  <a:gd name="connsiteX47" fmla="*/ 4238998 w 6265052"/>
                  <a:gd name="connsiteY47" fmla="*/ 3634313 h 3793236"/>
                  <a:gd name="connsiteX48" fmla="*/ 4124698 w 6265052"/>
                  <a:gd name="connsiteY48" fmla="*/ 2807837 h 3793236"/>
                  <a:gd name="connsiteX49" fmla="*/ 4001605 w 6265052"/>
                  <a:gd name="connsiteY49" fmla="*/ 2447352 h 3793236"/>
                  <a:gd name="connsiteX50" fmla="*/ 3403728 w 6265052"/>
                  <a:gd name="connsiteY50" fmla="*/ 2060490 h 3793236"/>
                  <a:gd name="connsiteX51" fmla="*/ 2805851 w 6265052"/>
                  <a:gd name="connsiteY51" fmla="*/ 2086867 h 3793236"/>
                  <a:gd name="connsiteX52" fmla="*/ 2295898 w 6265052"/>
                  <a:gd name="connsiteY52" fmla="*/ 2245129 h 3793236"/>
                  <a:gd name="connsiteX53" fmla="*/ 2084882 w 6265052"/>
                  <a:gd name="connsiteY53" fmla="*/ 2526483 h 3793236"/>
                  <a:gd name="connsiteX54" fmla="*/ 2111259 w 6265052"/>
                  <a:gd name="connsiteY54" fmla="*/ 2728706 h 3793236"/>
                  <a:gd name="connsiteX55" fmla="*/ 2348651 w 6265052"/>
                  <a:gd name="connsiteY55" fmla="*/ 2957306 h 3793236"/>
                  <a:gd name="connsiteX56" fmla="*/ 2427782 w 6265052"/>
                  <a:gd name="connsiteY56" fmla="*/ 3300206 h 3793236"/>
                  <a:gd name="connsiteX57" fmla="*/ 2260728 w 6265052"/>
                  <a:gd name="connsiteY57" fmla="*/ 3555183 h 3793236"/>
                  <a:gd name="connsiteX58" fmla="*/ 2155221 w 6265052"/>
                  <a:gd name="connsiteY58" fmla="*/ 3590352 h 3793236"/>
                  <a:gd name="connsiteX59" fmla="*/ 2014544 w 6265052"/>
                  <a:gd name="connsiteY59" fmla="*/ 3563975 h 3793236"/>
                  <a:gd name="connsiteX60" fmla="*/ 1636474 w 6265052"/>
                  <a:gd name="connsiteY60" fmla="*/ 3678275 h 3793236"/>
                  <a:gd name="connsiteX61" fmla="*/ 1029805 w 6265052"/>
                  <a:gd name="connsiteY61" fmla="*/ 3634313 h 3793236"/>
                  <a:gd name="connsiteX62" fmla="*/ 799740 w 6265052"/>
                  <a:gd name="connsiteY62" fmla="*/ 3569470 h 3793236"/>
                  <a:gd name="connsiteX63" fmla="*/ 695698 w 6265052"/>
                  <a:gd name="connsiteY63" fmla="*/ 3432090 h 3793236"/>
                  <a:gd name="connsiteX0" fmla="*/ 695698 w 6265052"/>
                  <a:gd name="connsiteY0" fmla="*/ 3432090 h 3793236"/>
                  <a:gd name="connsiteX1" fmla="*/ 471494 w 6265052"/>
                  <a:gd name="connsiteY1" fmla="*/ 3421466 h 3793236"/>
                  <a:gd name="connsiteX2" fmla="*/ 361590 w 6265052"/>
                  <a:gd name="connsiteY2" fmla="*/ 3300206 h 3793236"/>
                  <a:gd name="connsiteX3" fmla="*/ 185011 w 6265052"/>
                  <a:gd name="connsiteY3" fmla="*/ 3204956 h 3793236"/>
                  <a:gd name="connsiteX4" fmla="*/ 124198 w 6265052"/>
                  <a:gd name="connsiteY4" fmla="*/ 3062813 h 3793236"/>
                  <a:gd name="connsiteX5" fmla="*/ 68513 w 6265052"/>
                  <a:gd name="connsiteY5" fmla="*/ 2958038 h 3793236"/>
                  <a:gd name="connsiteX6" fmla="*/ 27482 w 6265052"/>
                  <a:gd name="connsiteY6" fmla="*/ 2790252 h 3793236"/>
                  <a:gd name="connsiteX7" fmla="*/ 27482 w 6265052"/>
                  <a:gd name="connsiteY7" fmla="*/ 2667160 h 3793236"/>
                  <a:gd name="connsiteX8" fmla="*/ 38838 w 6265052"/>
                  <a:gd name="connsiteY8" fmla="*/ 2575206 h 3793236"/>
                  <a:gd name="connsiteX9" fmla="*/ 1105 w 6265052"/>
                  <a:gd name="connsiteY9" fmla="*/ 2157206 h 3793236"/>
                  <a:gd name="connsiteX10" fmla="*/ 89028 w 6265052"/>
                  <a:gd name="connsiteY10" fmla="*/ 1849475 h 3793236"/>
                  <a:gd name="connsiteX11" fmla="*/ 264874 w 6265052"/>
                  <a:gd name="connsiteY11" fmla="*/ 1700006 h 3793236"/>
                  <a:gd name="connsiteX12" fmla="*/ 276964 w 6265052"/>
                  <a:gd name="connsiteY12" fmla="*/ 1439167 h 3793236"/>
                  <a:gd name="connsiteX13" fmla="*/ 487980 w 6265052"/>
                  <a:gd name="connsiteY13" fmla="*/ 1207637 h 3793236"/>
                  <a:gd name="connsiteX14" fmla="*/ 660528 w 6265052"/>
                  <a:gd name="connsiteY14" fmla="*/ 924817 h 3793236"/>
                  <a:gd name="connsiteX15" fmla="*/ 1010389 w 6265052"/>
                  <a:gd name="connsiteY15" fmla="*/ 694752 h 3793236"/>
                  <a:gd name="connsiteX16" fmla="*/ 1267198 w 6265052"/>
                  <a:gd name="connsiteY16" fmla="*/ 433913 h 3793236"/>
                  <a:gd name="connsiteX17" fmla="*/ 1662851 w 6265052"/>
                  <a:gd name="connsiteY17" fmla="*/ 337198 h 3793236"/>
                  <a:gd name="connsiteX18" fmla="*/ 1777151 w 6265052"/>
                  <a:gd name="connsiteY18" fmla="*/ 258067 h 3793236"/>
                  <a:gd name="connsiteX19" fmla="*/ 1944205 w 6265052"/>
                  <a:gd name="connsiteY19" fmla="*/ 231690 h 3793236"/>
                  <a:gd name="connsiteX20" fmla="*/ 2146428 w 6265052"/>
                  <a:gd name="connsiteY20" fmla="*/ 126183 h 3793236"/>
                  <a:gd name="connsiteX21" fmla="*/ 2454159 w 6265052"/>
                  <a:gd name="connsiteY21" fmla="*/ 108598 h 3793236"/>
                  <a:gd name="connsiteX22" fmla="*/ 2673967 w 6265052"/>
                  <a:gd name="connsiteY22" fmla="*/ 47052 h 3793236"/>
                  <a:gd name="connsiteX23" fmla="*/ 2876190 w 6265052"/>
                  <a:gd name="connsiteY23" fmla="*/ 55844 h 3793236"/>
                  <a:gd name="connsiteX24" fmla="*/ 3122374 w 6265052"/>
                  <a:gd name="connsiteY24" fmla="*/ 892 h 3793236"/>
                  <a:gd name="connsiteX25" fmla="*/ 3333390 w 6265052"/>
                  <a:gd name="connsiteY25" fmla="*/ 64637 h 3793236"/>
                  <a:gd name="connsiteX26" fmla="*/ 3597159 w 6265052"/>
                  <a:gd name="connsiteY26" fmla="*/ 3090 h 3793236"/>
                  <a:gd name="connsiteX27" fmla="*/ 3913682 w 6265052"/>
                  <a:gd name="connsiteY27" fmla="*/ 126183 h 3793236"/>
                  <a:gd name="connsiteX28" fmla="*/ 4083300 w 6265052"/>
                  <a:gd name="connsiteY28" fmla="*/ 147065 h 3793236"/>
                  <a:gd name="connsiteX29" fmla="*/ 4221413 w 6265052"/>
                  <a:gd name="connsiteY29" fmla="*/ 214106 h 3793236"/>
                  <a:gd name="connsiteX30" fmla="*/ 4397259 w 6265052"/>
                  <a:gd name="connsiteY30" fmla="*/ 205313 h 3793236"/>
                  <a:gd name="connsiteX31" fmla="*/ 4520351 w 6265052"/>
                  <a:gd name="connsiteY31" fmla="*/ 266860 h 3793236"/>
                  <a:gd name="connsiteX32" fmla="*/ 4679346 w 6265052"/>
                  <a:gd name="connsiteY32" fmla="*/ 333169 h 3793236"/>
                  <a:gd name="connsiteX33" fmla="*/ 4810498 w 6265052"/>
                  <a:gd name="connsiteY33" fmla="*/ 460290 h 3793236"/>
                  <a:gd name="connsiteX34" fmla="*/ 5112000 w 6265052"/>
                  <a:gd name="connsiteY34" fmla="*/ 589244 h 3793236"/>
                  <a:gd name="connsiteX35" fmla="*/ 5311659 w 6265052"/>
                  <a:gd name="connsiteY35" fmla="*/ 820775 h 3793236"/>
                  <a:gd name="connsiteX36" fmla="*/ 5557844 w 6265052"/>
                  <a:gd name="connsiteY36" fmla="*/ 1014206 h 3793236"/>
                  <a:gd name="connsiteX37" fmla="*/ 5733690 w 6265052"/>
                  <a:gd name="connsiteY37" fmla="*/ 1313144 h 3793236"/>
                  <a:gd name="connsiteX38" fmla="*/ 5883159 w 6265052"/>
                  <a:gd name="connsiteY38" fmla="*/ 1559329 h 3793236"/>
                  <a:gd name="connsiteX39" fmla="*/ 5883159 w 6265052"/>
                  <a:gd name="connsiteY39" fmla="*/ 1761552 h 3793236"/>
                  <a:gd name="connsiteX40" fmla="*/ 6029332 w 6265052"/>
                  <a:gd name="connsiteY40" fmla="*/ 1793790 h 3793236"/>
                  <a:gd name="connsiteX41" fmla="*/ 6199682 w 6265052"/>
                  <a:gd name="connsiteY41" fmla="*/ 2060490 h 3793236"/>
                  <a:gd name="connsiteX42" fmla="*/ 6208474 w 6265052"/>
                  <a:gd name="connsiteY42" fmla="*/ 2315467 h 3793236"/>
                  <a:gd name="connsiteX43" fmla="*/ 6164513 w 6265052"/>
                  <a:gd name="connsiteY43" fmla="*/ 2649575 h 3793236"/>
                  <a:gd name="connsiteX44" fmla="*/ 6261228 w 6265052"/>
                  <a:gd name="connsiteY44" fmla="*/ 3062813 h 3793236"/>
                  <a:gd name="connsiteX45" fmla="*/ 6076590 w 6265052"/>
                  <a:gd name="connsiteY45" fmla="*/ 3660690 h 3793236"/>
                  <a:gd name="connsiteX46" fmla="*/ 5513882 w 6265052"/>
                  <a:gd name="connsiteY46" fmla="*/ 3792575 h 3793236"/>
                  <a:gd name="connsiteX47" fmla="*/ 4238998 w 6265052"/>
                  <a:gd name="connsiteY47" fmla="*/ 3634313 h 3793236"/>
                  <a:gd name="connsiteX48" fmla="*/ 4124698 w 6265052"/>
                  <a:gd name="connsiteY48" fmla="*/ 2807837 h 3793236"/>
                  <a:gd name="connsiteX49" fmla="*/ 4001605 w 6265052"/>
                  <a:gd name="connsiteY49" fmla="*/ 2447352 h 3793236"/>
                  <a:gd name="connsiteX50" fmla="*/ 3403728 w 6265052"/>
                  <a:gd name="connsiteY50" fmla="*/ 2060490 h 3793236"/>
                  <a:gd name="connsiteX51" fmla="*/ 2805851 w 6265052"/>
                  <a:gd name="connsiteY51" fmla="*/ 2086867 h 3793236"/>
                  <a:gd name="connsiteX52" fmla="*/ 2295898 w 6265052"/>
                  <a:gd name="connsiteY52" fmla="*/ 2245129 h 3793236"/>
                  <a:gd name="connsiteX53" fmla="*/ 2084882 w 6265052"/>
                  <a:gd name="connsiteY53" fmla="*/ 2526483 h 3793236"/>
                  <a:gd name="connsiteX54" fmla="*/ 2111259 w 6265052"/>
                  <a:gd name="connsiteY54" fmla="*/ 2728706 h 3793236"/>
                  <a:gd name="connsiteX55" fmla="*/ 2348651 w 6265052"/>
                  <a:gd name="connsiteY55" fmla="*/ 2957306 h 3793236"/>
                  <a:gd name="connsiteX56" fmla="*/ 2427782 w 6265052"/>
                  <a:gd name="connsiteY56" fmla="*/ 3300206 h 3793236"/>
                  <a:gd name="connsiteX57" fmla="*/ 2260728 w 6265052"/>
                  <a:gd name="connsiteY57" fmla="*/ 3555183 h 3793236"/>
                  <a:gd name="connsiteX58" fmla="*/ 2155221 w 6265052"/>
                  <a:gd name="connsiteY58" fmla="*/ 3590352 h 3793236"/>
                  <a:gd name="connsiteX59" fmla="*/ 2014544 w 6265052"/>
                  <a:gd name="connsiteY59" fmla="*/ 3563975 h 3793236"/>
                  <a:gd name="connsiteX60" fmla="*/ 1636474 w 6265052"/>
                  <a:gd name="connsiteY60" fmla="*/ 3678275 h 3793236"/>
                  <a:gd name="connsiteX61" fmla="*/ 1029805 w 6265052"/>
                  <a:gd name="connsiteY61" fmla="*/ 3634313 h 3793236"/>
                  <a:gd name="connsiteX62" fmla="*/ 799740 w 6265052"/>
                  <a:gd name="connsiteY62" fmla="*/ 3569470 h 3793236"/>
                  <a:gd name="connsiteX63" fmla="*/ 695698 w 6265052"/>
                  <a:gd name="connsiteY63" fmla="*/ 3432090 h 3793236"/>
                  <a:gd name="connsiteX0" fmla="*/ 695698 w 6265052"/>
                  <a:gd name="connsiteY0" fmla="*/ 3474952 h 3793236"/>
                  <a:gd name="connsiteX1" fmla="*/ 471494 w 6265052"/>
                  <a:gd name="connsiteY1" fmla="*/ 3421466 h 3793236"/>
                  <a:gd name="connsiteX2" fmla="*/ 361590 w 6265052"/>
                  <a:gd name="connsiteY2" fmla="*/ 3300206 h 3793236"/>
                  <a:gd name="connsiteX3" fmla="*/ 185011 w 6265052"/>
                  <a:gd name="connsiteY3" fmla="*/ 3204956 h 3793236"/>
                  <a:gd name="connsiteX4" fmla="*/ 124198 w 6265052"/>
                  <a:gd name="connsiteY4" fmla="*/ 3062813 h 3793236"/>
                  <a:gd name="connsiteX5" fmla="*/ 68513 w 6265052"/>
                  <a:gd name="connsiteY5" fmla="*/ 2958038 h 3793236"/>
                  <a:gd name="connsiteX6" fmla="*/ 27482 w 6265052"/>
                  <a:gd name="connsiteY6" fmla="*/ 2790252 h 3793236"/>
                  <a:gd name="connsiteX7" fmla="*/ 27482 w 6265052"/>
                  <a:gd name="connsiteY7" fmla="*/ 2667160 h 3793236"/>
                  <a:gd name="connsiteX8" fmla="*/ 38838 w 6265052"/>
                  <a:gd name="connsiteY8" fmla="*/ 2575206 h 3793236"/>
                  <a:gd name="connsiteX9" fmla="*/ 1105 w 6265052"/>
                  <a:gd name="connsiteY9" fmla="*/ 2157206 h 3793236"/>
                  <a:gd name="connsiteX10" fmla="*/ 89028 w 6265052"/>
                  <a:gd name="connsiteY10" fmla="*/ 1849475 h 3793236"/>
                  <a:gd name="connsiteX11" fmla="*/ 264874 w 6265052"/>
                  <a:gd name="connsiteY11" fmla="*/ 1700006 h 3793236"/>
                  <a:gd name="connsiteX12" fmla="*/ 276964 w 6265052"/>
                  <a:gd name="connsiteY12" fmla="*/ 1439167 h 3793236"/>
                  <a:gd name="connsiteX13" fmla="*/ 487980 w 6265052"/>
                  <a:gd name="connsiteY13" fmla="*/ 1207637 h 3793236"/>
                  <a:gd name="connsiteX14" fmla="*/ 660528 w 6265052"/>
                  <a:gd name="connsiteY14" fmla="*/ 924817 h 3793236"/>
                  <a:gd name="connsiteX15" fmla="*/ 1010389 w 6265052"/>
                  <a:gd name="connsiteY15" fmla="*/ 694752 h 3793236"/>
                  <a:gd name="connsiteX16" fmla="*/ 1267198 w 6265052"/>
                  <a:gd name="connsiteY16" fmla="*/ 433913 h 3793236"/>
                  <a:gd name="connsiteX17" fmla="*/ 1662851 w 6265052"/>
                  <a:gd name="connsiteY17" fmla="*/ 337198 h 3793236"/>
                  <a:gd name="connsiteX18" fmla="*/ 1777151 w 6265052"/>
                  <a:gd name="connsiteY18" fmla="*/ 258067 h 3793236"/>
                  <a:gd name="connsiteX19" fmla="*/ 1944205 w 6265052"/>
                  <a:gd name="connsiteY19" fmla="*/ 231690 h 3793236"/>
                  <a:gd name="connsiteX20" fmla="*/ 2146428 w 6265052"/>
                  <a:gd name="connsiteY20" fmla="*/ 126183 h 3793236"/>
                  <a:gd name="connsiteX21" fmla="*/ 2454159 w 6265052"/>
                  <a:gd name="connsiteY21" fmla="*/ 108598 h 3793236"/>
                  <a:gd name="connsiteX22" fmla="*/ 2673967 w 6265052"/>
                  <a:gd name="connsiteY22" fmla="*/ 47052 h 3793236"/>
                  <a:gd name="connsiteX23" fmla="*/ 2876190 w 6265052"/>
                  <a:gd name="connsiteY23" fmla="*/ 55844 h 3793236"/>
                  <a:gd name="connsiteX24" fmla="*/ 3122374 w 6265052"/>
                  <a:gd name="connsiteY24" fmla="*/ 892 h 3793236"/>
                  <a:gd name="connsiteX25" fmla="*/ 3333390 w 6265052"/>
                  <a:gd name="connsiteY25" fmla="*/ 64637 h 3793236"/>
                  <a:gd name="connsiteX26" fmla="*/ 3597159 w 6265052"/>
                  <a:gd name="connsiteY26" fmla="*/ 3090 h 3793236"/>
                  <a:gd name="connsiteX27" fmla="*/ 3913682 w 6265052"/>
                  <a:gd name="connsiteY27" fmla="*/ 126183 h 3793236"/>
                  <a:gd name="connsiteX28" fmla="*/ 4083300 w 6265052"/>
                  <a:gd name="connsiteY28" fmla="*/ 147065 h 3793236"/>
                  <a:gd name="connsiteX29" fmla="*/ 4221413 w 6265052"/>
                  <a:gd name="connsiteY29" fmla="*/ 214106 h 3793236"/>
                  <a:gd name="connsiteX30" fmla="*/ 4397259 w 6265052"/>
                  <a:gd name="connsiteY30" fmla="*/ 205313 h 3793236"/>
                  <a:gd name="connsiteX31" fmla="*/ 4520351 w 6265052"/>
                  <a:gd name="connsiteY31" fmla="*/ 266860 h 3793236"/>
                  <a:gd name="connsiteX32" fmla="*/ 4679346 w 6265052"/>
                  <a:gd name="connsiteY32" fmla="*/ 333169 h 3793236"/>
                  <a:gd name="connsiteX33" fmla="*/ 4810498 w 6265052"/>
                  <a:gd name="connsiteY33" fmla="*/ 460290 h 3793236"/>
                  <a:gd name="connsiteX34" fmla="*/ 5112000 w 6265052"/>
                  <a:gd name="connsiteY34" fmla="*/ 589244 h 3793236"/>
                  <a:gd name="connsiteX35" fmla="*/ 5311659 w 6265052"/>
                  <a:gd name="connsiteY35" fmla="*/ 820775 h 3793236"/>
                  <a:gd name="connsiteX36" fmla="*/ 5557844 w 6265052"/>
                  <a:gd name="connsiteY36" fmla="*/ 1014206 h 3793236"/>
                  <a:gd name="connsiteX37" fmla="*/ 5733690 w 6265052"/>
                  <a:gd name="connsiteY37" fmla="*/ 1313144 h 3793236"/>
                  <a:gd name="connsiteX38" fmla="*/ 5883159 w 6265052"/>
                  <a:gd name="connsiteY38" fmla="*/ 1559329 h 3793236"/>
                  <a:gd name="connsiteX39" fmla="*/ 5883159 w 6265052"/>
                  <a:gd name="connsiteY39" fmla="*/ 1761552 h 3793236"/>
                  <a:gd name="connsiteX40" fmla="*/ 6029332 w 6265052"/>
                  <a:gd name="connsiteY40" fmla="*/ 1793790 h 3793236"/>
                  <a:gd name="connsiteX41" fmla="*/ 6199682 w 6265052"/>
                  <a:gd name="connsiteY41" fmla="*/ 2060490 h 3793236"/>
                  <a:gd name="connsiteX42" fmla="*/ 6208474 w 6265052"/>
                  <a:gd name="connsiteY42" fmla="*/ 2315467 h 3793236"/>
                  <a:gd name="connsiteX43" fmla="*/ 6164513 w 6265052"/>
                  <a:gd name="connsiteY43" fmla="*/ 2649575 h 3793236"/>
                  <a:gd name="connsiteX44" fmla="*/ 6261228 w 6265052"/>
                  <a:gd name="connsiteY44" fmla="*/ 3062813 h 3793236"/>
                  <a:gd name="connsiteX45" fmla="*/ 6076590 w 6265052"/>
                  <a:gd name="connsiteY45" fmla="*/ 3660690 h 3793236"/>
                  <a:gd name="connsiteX46" fmla="*/ 5513882 w 6265052"/>
                  <a:gd name="connsiteY46" fmla="*/ 3792575 h 3793236"/>
                  <a:gd name="connsiteX47" fmla="*/ 4238998 w 6265052"/>
                  <a:gd name="connsiteY47" fmla="*/ 3634313 h 3793236"/>
                  <a:gd name="connsiteX48" fmla="*/ 4124698 w 6265052"/>
                  <a:gd name="connsiteY48" fmla="*/ 2807837 h 3793236"/>
                  <a:gd name="connsiteX49" fmla="*/ 4001605 w 6265052"/>
                  <a:gd name="connsiteY49" fmla="*/ 2447352 h 3793236"/>
                  <a:gd name="connsiteX50" fmla="*/ 3403728 w 6265052"/>
                  <a:gd name="connsiteY50" fmla="*/ 2060490 h 3793236"/>
                  <a:gd name="connsiteX51" fmla="*/ 2805851 w 6265052"/>
                  <a:gd name="connsiteY51" fmla="*/ 2086867 h 3793236"/>
                  <a:gd name="connsiteX52" fmla="*/ 2295898 w 6265052"/>
                  <a:gd name="connsiteY52" fmla="*/ 2245129 h 3793236"/>
                  <a:gd name="connsiteX53" fmla="*/ 2084882 w 6265052"/>
                  <a:gd name="connsiteY53" fmla="*/ 2526483 h 3793236"/>
                  <a:gd name="connsiteX54" fmla="*/ 2111259 w 6265052"/>
                  <a:gd name="connsiteY54" fmla="*/ 2728706 h 3793236"/>
                  <a:gd name="connsiteX55" fmla="*/ 2348651 w 6265052"/>
                  <a:gd name="connsiteY55" fmla="*/ 2957306 h 3793236"/>
                  <a:gd name="connsiteX56" fmla="*/ 2427782 w 6265052"/>
                  <a:gd name="connsiteY56" fmla="*/ 3300206 h 3793236"/>
                  <a:gd name="connsiteX57" fmla="*/ 2260728 w 6265052"/>
                  <a:gd name="connsiteY57" fmla="*/ 3555183 h 3793236"/>
                  <a:gd name="connsiteX58" fmla="*/ 2155221 w 6265052"/>
                  <a:gd name="connsiteY58" fmla="*/ 3590352 h 3793236"/>
                  <a:gd name="connsiteX59" fmla="*/ 2014544 w 6265052"/>
                  <a:gd name="connsiteY59" fmla="*/ 3563975 h 3793236"/>
                  <a:gd name="connsiteX60" fmla="*/ 1636474 w 6265052"/>
                  <a:gd name="connsiteY60" fmla="*/ 3678275 h 3793236"/>
                  <a:gd name="connsiteX61" fmla="*/ 1029805 w 6265052"/>
                  <a:gd name="connsiteY61" fmla="*/ 3634313 h 3793236"/>
                  <a:gd name="connsiteX62" fmla="*/ 799740 w 6265052"/>
                  <a:gd name="connsiteY62" fmla="*/ 3569470 h 3793236"/>
                  <a:gd name="connsiteX63" fmla="*/ 695698 w 6265052"/>
                  <a:gd name="connsiteY63" fmla="*/ 3474952 h 3793236"/>
                  <a:gd name="connsiteX0" fmla="*/ 652836 w 6265052"/>
                  <a:gd name="connsiteY0" fmla="*/ 3460665 h 3793236"/>
                  <a:gd name="connsiteX1" fmla="*/ 471494 w 6265052"/>
                  <a:gd name="connsiteY1" fmla="*/ 3421466 h 3793236"/>
                  <a:gd name="connsiteX2" fmla="*/ 361590 w 6265052"/>
                  <a:gd name="connsiteY2" fmla="*/ 3300206 h 3793236"/>
                  <a:gd name="connsiteX3" fmla="*/ 185011 w 6265052"/>
                  <a:gd name="connsiteY3" fmla="*/ 3204956 h 3793236"/>
                  <a:gd name="connsiteX4" fmla="*/ 124198 w 6265052"/>
                  <a:gd name="connsiteY4" fmla="*/ 3062813 h 3793236"/>
                  <a:gd name="connsiteX5" fmla="*/ 68513 w 6265052"/>
                  <a:gd name="connsiteY5" fmla="*/ 2958038 h 3793236"/>
                  <a:gd name="connsiteX6" fmla="*/ 27482 w 6265052"/>
                  <a:gd name="connsiteY6" fmla="*/ 2790252 h 3793236"/>
                  <a:gd name="connsiteX7" fmla="*/ 27482 w 6265052"/>
                  <a:gd name="connsiteY7" fmla="*/ 2667160 h 3793236"/>
                  <a:gd name="connsiteX8" fmla="*/ 38838 w 6265052"/>
                  <a:gd name="connsiteY8" fmla="*/ 2575206 h 3793236"/>
                  <a:gd name="connsiteX9" fmla="*/ 1105 w 6265052"/>
                  <a:gd name="connsiteY9" fmla="*/ 2157206 h 3793236"/>
                  <a:gd name="connsiteX10" fmla="*/ 89028 w 6265052"/>
                  <a:gd name="connsiteY10" fmla="*/ 1849475 h 3793236"/>
                  <a:gd name="connsiteX11" fmla="*/ 264874 w 6265052"/>
                  <a:gd name="connsiteY11" fmla="*/ 1700006 h 3793236"/>
                  <a:gd name="connsiteX12" fmla="*/ 276964 w 6265052"/>
                  <a:gd name="connsiteY12" fmla="*/ 1439167 h 3793236"/>
                  <a:gd name="connsiteX13" fmla="*/ 487980 w 6265052"/>
                  <a:gd name="connsiteY13" fmla="*/ 1207637 h 3793236"/>
                  <a:gd name="connsiteX14" fmla="*/ 660528 w 6265052"/>
                  <a:gd name="connsiteY14" fmla="*/ 924817 h 3793236"/>
                  <a:gd name="connsiteX15" fmla="*/ 1010389 w 6265052"/>
                  <a:gd name="connsiteY15" fmla="*/ 694752 h 3793236"/>
                  <a:gd name="connsiteX16" fmla="*/ 1267198 w 6265052"/>
                  <a:gd name="connsiteY16" fmla="*/ 433913 h 3793236"/>
                  <a:gd name="connsiteX17" fmla="*/ 1662851 w 6265052"/>
                  <a:gd name="connsiteY17" fmla="*/ 337198 h 3793236"/>
                  <a:gd name="connsiteX18" fmla="*/ 1777151 w 6265052"/>
                  <a:gd name="connsiteY18" fmla="*/ 258067 h 3793236"/>
                  <a:gd name="connsiteX19" fmla="*/ 1944205 w 6265052"/>
                  <a:gd name="connsiteY19" fmla="*/ 231690 h 3793236"/>
                  <a:gd name="connsiteX20" fmla="*/ 2146428 w 6265052"/>
                  <a:gd name="connsiteY20" fmla="*/ 126183 h 3793236"/>
                  <a:gd name="connsiteX21" fmla="*/ 2454159 w 6265052"/>
                  <a:gd name="connsiteY21" fmla="*/ 108598 h 3793236"/>
                  <a:gd name="connsiteX22" fmla="*/ 2673967 w 6265052"/>
                  <a:gd name="connsiteY22" fmla="*/ 47052 h 3793236"/>
                  <a:gd name="connsiteX23" fmla="*/ 2876190 w 6265052"/>
                  <a:gd name="connsiteY23" fmla="*/ 55844 h 3793236"/>
                  <a:gd name="connsiteX24" fmla="*/ 3122374 w 6265052"/>
                  <a:gd name="connsiteY24" fmla="*/ 892 h 3793236"/>
                  <a:gd name="connsiteX25" fmla="*/ 3333390 w 6265052"/>
                  <a:gd name="connsiteY25" fmla="*/ 64637 h 3793236"/>
                  <a:gd name="connsiteX26" fmla="*/ 3597159 w 6265052"/>
                  <a:gd name="connsiteY26" fmla="*/ 3090 h 3793236"/>
                  <a:gd name="connsiteX27" fmla="*/ 3913682 w 6265052"/>
                  <a:gd name="connsiteY27" fmla="*/ 126183 h 3793236"/>
                  <a:gd name="connsiteX28" fmla="*/ 4083300 w 6265052"/>
                  <a:gd name="connsiteY28" fmla="*/ 147065 h 3793236"/>
                  <a:gd name="connsiteX29" fmla="*/ 4221413 w 6265052"/>
                  <a:gd name="connsiteY29" fmla="*/ 214106 h 3793236"/>
                  <a:gd name="connsiteX30" fmla="*/ 4397259 w 6265052"/>
                  <a:gd name="connsiteY30" fmla="*/ 205313 h 3793236"/>
                  <a:gd name="connsiteX31" fmla="*/ 4520351 w 6265052"/>
                  <a:gd name="connsiteY31" fmla="*/ 266860 h 3793236"/>
                  <a:gd name="connsiteX32" fmla="*/ 4679346 w 6265052"/>
                  <a:gd name="connsiteY32" fmla="*/ 333169 h 3793236"/>
                  <a:gd name="connsiteX33" fmla="*/ 4810498 w 6265052"/>
                  <a:gd name="connsiteY33" fmla="*/ 460290 h 3793236"/>
                  <a:gd name="connsiteX34" fmla="*/ 5112000 w 6265052"/>
                  <a:gd name="connsiteY34" fmla="*/ 589244 h 3793236"/>
                  <a:gd name="connsiteX35" fmla="*/ 5311659 w 6265052"/>
                  <a:gd name="connsiteY35" fmla="*/ 820775 h 3793236"/>
                  <a:gd name="connsiteX36" fmla="*/ 5557844 w 6265052"/>
                  <a:gd name="connsiteY36" fmla="*/ 1014206 h 3793236"/>
                  <a:gd name="connsiteX37" fmla="*/ 5733690 w 6265052"/>
                  <a:gd name="connsiteY37" fmla="*/ 1313144 h 3793236"/>
                  <a:gd name="connsiteX38" fmla="*/ 5883159 w 6265052"/>
                  <a:gd name="connsiteY38" fmla="*/ 1559329 h 3793236"/>
                  <a:gd name="connsiteX39" fmla="*/ 5883159 w 6265052"/>
                  <a:gd name="connsiteY39" fmla="*/ 1761552 h 3793236"/>
                  <a:gd name="connsiteX40" fmla="*/ 6029332 w 6265052"/>
                  <a:gd name="connsiteY40" fmla="*/ 1793790 h 3793236"/>
                  <a:gd name="connsiteX41" fmla="*/ 6199682 w 6265052"/>
                  <a:gd name="connsiteY41" fmla="*/ 2060490 h 3793236"/>
                  <a:gd name="connsiteX42" fmla="*/ 6208474 w 6265052"/>
                  <a:gd name="connsiteY42" fmla="*/ 2315467 h 3793236"/>
                  <a:gd name="connsiteX43" fmla="*/ 6164513 w 6265052"/>
                  <a:gd name="connsiteY43" fmla="*/ 2649575 h 3793236"/>
                  <a:gd name="connsiteX44" fmla="*/ 6261228 w 6265052"/>
                  <a:gd name="connsiteY44" fmla="*/ 3062813 h 3793236"/>
                  <a:gd name="connsiteX45" fmla="*/ 6076590 w 6265052"/>
                  <a:gd name="connsiteY45" fmla="*/ 3660690 h 3793236"/>
                  <a:gd name="connsiteX46" fmla="*/ 5513882 w 6265052"/>
                  <a:gd name="connsiteY46" fmla="*/ 3792575 h 3793236"/>
                  <a:gd name="connsiteX47" fmla="*/ 4238998 w 6265052"/>
                  <a:gd name="connsiteY47" fmla="*/ 3634313 h 3793236"/>
                  <a:gd name="connsiteX48" fmla="*/ 4124698 w 6265052"/>
                  <a:gd name="connsiteY48" fmla="*/ 2807837 h 3793236"/>
                  <a:gd name="connsiteX49" fmla="*/ 4001605 w 6265052"/>
                  <a:gd name="connsiteY49" fmla="*/ 2447352 h 3793236"/>
                  <a:gd name="connsiteX50" fmla="*/ 3403728 w 6265052"/>
                  <a:gd name="connsiteY50" fmla="*/ 2060490 h 3793236"/>
                  <a:gd name="connsiteX51" fmla="*/ 2805851 w 6265052"/>
                  <a:gd name="connsiteY51" fmla="*/ 2086867 h 3793236"/>
                  <a:gd name="connsiteX52" fmla="*/ 2295898 w 6265052"/>
                  <a:gd name="connsiteY52" fmla="*/ 2245129 h 3793236"/>
                  <a:gd name="connsiteX53" fmla="*/ 2084882 w 6265052"/>
                  <a:gd name="connsiteY53" fmla="*/ 2526483 h 3793236"/>
                  <a:gd name="connsiteX54" fmla="*/ 2111259 w 6265052"/>
                  <a:gd name="connsiteY54" fmla="*/ 2728706 h 3793236"/>
                  <a:gd name="connsiteX55" fmla="*/ 2348651 w 6265052"/>
                  <a:gd name="connsiteY55" fmla="*/ 2957306 h 3793236"/>
                  <a:gd name="connsiteX56" fmla="*/ 2427782 w 6265052"/>
                  <a:gd name="connsiteY56" fmla="*/ 3300206 h 3793236"/>
                  <a:gd name="connsiteX57" fmla="*/ 2260728 w 6265052"/>
                  <a:gd name="connsiteY57" fmla="*/ 3555183 h 3793236"/>
                  <a:gd name="connsiteX58" fmla="*/ 2155221 w 6265052"/>
                  <a:gd name="connsiteY58" fmla="*/ 3590352 h 3793236"/>
                  <a:gd name="connsiteX59" fmla="*/ 2014544 w 6265052"/>
                  <a:gd name="connsiteY59" fmla="*/ 3563975 h 3793236"/>
                  <a:gd name="connsiteX60" fmla="*/ 1636474 w 6265052"/>
                  <a:gd name="connsiteY60" fmla="*/ 3678275 h 3793236"/>
                  <a:gd name="connsiteX61" fmla="*/ 1029805 w 6265052"/>
                  <a:gd name="connsiteY61" fmla="*/ 3634313 h 3793236"/>
                  <a:gd name="connsiteX62" fmla="*/ 799740 w 6265052"/>
                  <a:gd name="connsiteY62" fmla="*/ 3569470 h 3793236"/>
                  <a:gd name="connsiteX63" fmla="*/ 652836 w 6265052"/>
                  <a:gd name="connsiteY63" fmla="*/ 3460665 h 3793236"/>
                  <a:gd name="connsiteX0" fmla="*/ 652836 w 6265052"/>
                  <a:gd name="connsiteY0" fmla="*/ 3460665 h 3793236"/>
                  <a:gd name="connsiteX1" fmla="*/ 471494 w 6265052"/>
                  <a:gd name="connsiteY1" fmla="*/ 3421466 h 3793236"/>
                  <a:gd name="connsiteX2" fmla="*/ 361590 w 6265052"/>
                  <a:gd name="connsiteY2" fmla="*/ 3300206 h 3793236"/>
                  <a:gd name="connsiteX3" fmla="*/ 185011 w 6265052"/>
                  <a:gd name="connsiteY3" fmla="*/ 3204956 h 3793236"/>
                  <a:gd name="connsiteX4" fmla="*/ 124198 w 6265052"/>
                  <a:gd name="connsiteY4" fmla="*/ 3062813 h 3793236"/>
                  <a:gd name="connsiteX5" fmla="*/ 68513 w 6265052"/>
                  <a:gd name="connsiteY5" fmla="*/ 2958038 h 3793236"/>
                  <a:gd name="connsiteX6" fmla="*/ 27482 w 6265052"/>
                  <a:gd name="connsiteY6" fmla="*/ 2790252 h 3793236"/>
                  <a:gd name="connsiteX7" fmla="*/ 27482 w 6265052"/>
                  <a:gd name="connsiteY7" fmla="*/ 2667160 h 3793236"/>
                  <a:gd name="connsiteX8" fmla="*/ 38838 w 6265052"/>
                  <a:gd name="connsiteY8" fmla="*/ 2575206 h 3793236"/>
                  <a:gd name="connsiteX9" fmla="*/ 1105 w 6265052"/>
                  <a:gd name="connsiteY9" fmla="*/ 2157206 h 3793236"/>
                  <a:gd name="connsiteX10" fmla="*/ 89028 w 6265052"/>
                  <a:gd name="connsiteY10" fmla="*/ 1849475 h 3793236"/>
                  <a:gd name="connsiteX11" fmla="*/ 264874 w 6265052"/>
                  <a:gd name="connsiteY11" fmla="*/ 1700006 h 3793236"/>
                  <a:gd name="connsiteX12" fmla="*/ 276964 w 6265052"/>
                  <a:gd name="connsiteY12" fmla="*/ 1439167 h 3793236"/>
                  <a:gd name="connsiteX13" fmla="*/ 487980 w 6265052"/>
                  <a:gd name="connsiteY13" fmla="*/ 1207637 h 3793236"/>
                  <a:gd name="connsiteX14" fmla="*/ 660528 w 6265052"/>
                  <a:gd name="connsiteY14" fmla="*/ 924817 h 3793236"/>
                  <a:gd name="connsiteX15" fmla="*/ 1010389 w 6265052"/>
                  <a:gd name="connsiteY15" fmla="*/ 694752 h 3793236"/>
                  <a:gd name="connsiteX16" fmla="*/ 1267198 w 6265052"/>
                  <a:gd name="connsiteY16" fmla="*/ 433913 h 3793236"/>
                  <a:gd name="connsiteX17" fmla="*/ 1662851 w 6265052"/>
                  <a:gd name="connsiteY17" fmla="*/ 337198 h 3793236"/>
                  <a:gd name="connsiteX18" fmla="*/ 1777151 w 6265052"/>
                  <a:gd name="connsiteY18" fmla="*/ 258067 h 3793236"/>
                  <a:gd name="connsiteX19" fmla="*/ 1944205 w 6265052"/>
                  <a:gd name="connsiteY19" fmla="*/ 231690 h 3793236"/>
                  <a:gd name="connsiteX20" fmla="*/ 2146428 w 6265052"/>
                  <a:gd name="connsiteY20" fmla="*/ 126183 h 3793236"/>
                  <a:gd name="connsiteX21" fmla="*/ 2454159 w 6265052"/>
                  <a:gd name="connsiteY21" fmla="*/ 108598 h 3793236"/>
                  <a:gd name="connsiteX22" fmla="*/ 2673967 w 6265052"/>
                  <a:gd name="connsiteY22" fmla="*/ 47052 h 3793236"/>
                  <a:gd name="connsiteX23" fmla="*/ 2876190 w 6265052"/>
                  <a:gd name="connsiteY23" fmla="*/ 55844 h 3793236"/>
                  <a:gd name="connsiteX24" fmla="*/ 3122374 w 6265052"/>
                  <a:gd name="connsiteY24" fmla="*/ 892 h 3793236"/>
                  <a:gd name="connsiteX25" fmla="*/ 3333390 w 6265052"/>
                  <a:gd name="connsiteY25" fmla="*/ 64637 h 3793236"/>
                  <a:gd name="connsiteX26" fmla="*/ 3597159 w 6265052"/>
                  <a:gd name="connsiteY26" fmla="*/ 3090 h 3793236"/>
                  <a:gd name="connsiteX27" fmla="*/ 3913682 w 6265052"/>
                  <a:gd name="connsiteY27" fmla="*/ 126183 h 3793236"/>
                  <a:gd name="connsiteX28" fmla="*/ 4083300 w 6265052"/>
                  <a:gd name="connsiteY28" fmla="*/ 147065 h 3793236"/>
                  <a:gd name="connsiteX29" fmla="*/ 4221413 w 6265052"/>
                  <a:gd name="connsiteY29" fmla="*/ 214106 h 3793236"/>
                  <a:gd name="connsiteX30" fmla="*/ 4397259 w 6265052"/>
                  <a:gd name="connsiteY30" fmla="*/ 205313 h 3793236"/>
                  <a:gd name="connsiteX31" fmla="*/ 4520351 w 6265052"/>
                  <a:gd name="connsiteY31" fmla="*/ 266860 h 3793236"/>
                  <a:gd name="connsiteX32" fmla="*/ 4679346 w 6265052"/>
                  <a:gd name="connsiteY32" fmla="*/ 333169 h 3793236"/>
                  <a:gd name="connsiteX33" fmla="*/ 4810498 w 6265052"/>
                  <a:gd name="connsiteY33" fmla="*/ 460290 h 3793236"/>
                  <a:gd name="connsiteX34" fmla="*/ 5112000 w 6265052"/>
                  <a:gd name="connsiteY34" fmla="*/ 589244 h 3793236"/>
                  <a:gd name="connsiteX35" fmla="*/ 5311659 w 6265052"/>
                  <a:gd name="connsiteY35" fmla="*/ 820775 h 3793236"/>
                  <a:gd name="connsiteX36" fmla="*/ 5557844 w 6265052"/>
                  <a:gd name="connsiteY36" fmla="*/ 1014206 h 3793236"/>
                  <a:gd name="connsiteX37" fmla="*/ 5733690 w 6265052"/>
                  <a:gd name="connsiteY37" fmla="*/ 1313144 h 3793236"/>
                  <a:gd name="connsiteX38" fmla="*/ 5883159 w 6265052"/>
                  <a:gd name="connsiteY38" fmla="*/ 1559329 h 3793236"/>
                  <a:gd name="connsiteX39" fmla="*/ 5883159 w 6265052"/>
                  <a:gd name="connsiteY39" fmla="*/ 1761552 h 3793236"/>
                  <a:gd name="connsiteX40" fmla="*/ 6029332 w 6265052"/>
                  <a:gd name="connsiteY40" fmla="*/ 1793790 h 3793236"/>
                  <a:gd name="connsiteX41" fmla="*/ 6199682 w 6265052"/>
                  <a:gd name="connsiteY41" fmla="*/ 2060490 h 3793236"/>
                  <a:gd name="connsiteX42" fmla="*/ 6208474 w 6265052"/>
                  <a:gd name="connsiteY42" fmla="*/ 2315467 h 3793236"/>
                  <a:gd name="connsiteX43" fmla="*/ 6164513 w 6265052"/>
                  <a:gd name="connsiteY43" fmla="*/ 2649575 h 3793236"/>
                  <a:gd name="connsiteX44" fmla="*/ 6261228 w 6265052"/>
                  <a:gd name="connsiteY44" fmla="*/ 3062813 h 3793236"/>
                  <a:gd name="connsiteX45" fmla="*/ 6076590 w 6265052"/>
                  <a:gd name="connsiteY45" fmla="*/ 3660690 h 3793236"/>
                  <a:gd name="connsiteX46" fmla="*/ 5513882 w 6265052"/>
                  <a:gd name="connsiteY46" fmla="*/ 3792575 h 3793236"/>
                  <a:gd name="connsiteX47" fmla="*/ 4238998 w 6265052"/>
                  <a:gd name="connsiteY47" fmla="*/ 3634313 h 3793236"/>
                  <a:gd name="connsiteX48" fmla="*/ 4124698 w 6265052"/>
                  <a:gd name="connsiteY48" fmla="*/ 2807837 h 3793236"/>
                  <a:gd name="connsiteX49" fmla="*/ 4001605 w 6265052"/>
                  <a:gd name="connsiteY49" fmla="*/ 2447352 h 3793236"/>
                  <a:gd name="connsiteX50" fmla="*/ 3403728 w 6265052"/>
                  <a:gd name="connsiteY50" fmla="*/ 2060490 h 3793236"/>
                  <a:gd name="connsiteX51" fmla="*/ 2805851 w 6265052"/>
                  <a:gd name="connsiteY51" fmla="*/ 2086867 h 3793236"/>
                  <a:gd name="connsiteX52" fmla="*/ 2295898 w 6265052"/>
                  <a:gd name="connsiteY52" fmla="*/ 2245129 h 3793236"/>
                  <a:gd name="connsiteX53" fmla="*/ 2084882 w 6265052"/>
                  <a:gd name="connsiteY53" fmla="*/ 2526483 h 3793236"/>
                  <a:gd name="connsiteX54" fmla="*/ 2111259 w 6265052"/>
                  <a:gd name="connsiteY54" fmla="*/ 2728706 h 3793236"/>
                  <a:gd name="connsiteX55" fmla="*/ 2348651 w 6265052"/>
                  <a:gd name="connsiteY55" fmla="*/ 2957306 h 3793236"/>
                  <a:gd name="connsiteX56" fmla="*/ 2427782 w 6265052"/>
                  <a:gd name="connsiteY56" fmla="*/ 3300206 h 3793236"/>
                  <a:gd name="connsiteX57" fmla="*/ 2260728 w 6265052"/>
                  <a:gd name="connsiteY57" fmla="*/ 3555183 h 3793236"/>
                  <a:gd name="connsiteX58" fmla="*/ 2155221 w 6265052"/>
                  <a:gd name="connsiteY58" fmla="*/ 3590352 h 3793236"/>
                  <a:gd name="connsiteX59" fmla="*/ 2014544 w 6265052"/>
                  <a:gd name="connsiteY59" fmla="*/ 3563975 h 3793236"/>
                  <a:gd name="connsiteX60" fmla="*/ 1636474 w 6265052"/>
                  <a:gd name="connsiteY60" fmla="*/ 3678275 h 3793236"/>
                  <a:gd name="connsiteX61" fmla="*/ 1029805 w 6265052"/>
                  <a:gd name="connsiteY61" fmla="*/ 3634313 h 3793236"/>
                  <a:gd name="connsiteX62" fmla="*/ 799740 w 6265052"/>
                  <a:gd name="connsiteY62" fmla="*/ 3569470 h 3793236"/>
                  <a:gd name="connsiteX63" fmla="*/ 652836 w 6265052"/>
                  <a:gd name="connsiteY63" fmla="*/ 3460665 h 3793236"/>
                  <a:gd name="connsiteX0" fmla="*/ 652836 w 6265052"/>
                  <a:gd name="connsiteY0" fmla="*/ 3460665 h 3793236"/>
                  <a:gd name="connsiteX1" fmla="*/ 471494 w 6265052"/>
                  <a:gd name="connsiteY1" fmla="*/ 3421466 h 3793236"/>
                  <a:gd name="connsiteX2" fmla="*/ 361590 w 6265052"/>
                  <a:gd name="connsiteY2" fmla="*/ 3300206 h 3793236"/>
                  <a:gd name="connsiteX3" fmla="*/ 185011 w 6265052"/>
                  <a:gd name="connsiteY3" fmla="*/ 3204956 h 3793236"/>
                  <a:gd name="connsiteX4" fmla="*/ 124198 w 6265052"/>
                  <a:gd name="connsiteY4" fmla="*/ 3062813 h 3793236"/>
                  <a:gd name="connsiteX5" fmla="*/ 68513 w 6265052"/>
                  <a:gd name="connsiteY5" fmla="*/ 2958038 h 3793236"/>
                  <a:gd name="connsiteX6" fmla="*/ 27482 w 6265052"/>
                  <a:gd name="connsiteY6" fmla="*/ 2790252 h 3793236"/>
                  <a:gd name="connsiteX7" fmla="*/ 27482 w 6265052"/>
                  <a:gd name="connsiteY7" fmla="*/ 2667160 h 3793236"/>
                  <a:gd name="connsiteX8" fmla="*/ 38838 w 6265052"/>
                  <a:gd name="connsiteY8" fmla="*/ 2575206 h 3793236"/>
                  <a:gd name="connsiteX9" fmla="*/ 1105 w 6265052"/>
                  <a:gd name="connsiteY9" fmla="*/ 2157206 h 3793236"/>
                  <a:gd name="connsiteX10" fmla="*/ 89028 w 6265052"/>
                  <a:gd name="connsiteY10" fmla="*/ 1849475 h 3793236"/>
                  <a:gd name="connsiteX11" fmla="*/ 264874 w 6265052"/>
                  <a:gd name="connsiteY11" fmla="*/ 1700006 h 3793236"/>
                  <a:gd name="connsiteX12" fmla="*/ 276964 w 6265052"/>
                  <a:gd name="connsiteY12" fmla="*/ 1439167 h 3793236"/>
                  <a:gd name="connsiteX13" fmla="*/ 449880 w 6265052"/>
                  <a:gd name="connsiteY13" fmla="*/ 1188587 h 3793236"/>
                  <a:gd name="connsiteX14" fmla="*/ 660528 w 6265052"/>
                  <a:gd name="connsiteY14" fmla="*/ 924817 h 3793236"/>
                  <a:gd name="connsiteX15" fmla="*/ 1010389 w 6265052"/>
                  <a:gd name="connsiteY15" fmla="*/ 694752 h 3793236"/>
                  <a:gd name="connsiteX16" fmla="*/ 1267198 w 6265052"/>
                  <a:gd name="connsiteY16" fmla="*/ 433913 h 3793236"/>
                  <a:gd name="connsiteX17" fmla="*/ 1662851 w 6265052"/>
                  <a:gd name="connsiteY17" fmla="*/ 337198 h 3793236"/>
                  <a:gd name="connsiteX18" fmla="*/ 1777151 w 6265052"/>
                  <a:gd name="connsiteY18" fmla="*/ 258067 h 3793236"/>
                  <a:gd name="connsiteX19" fmla="*/ 1944205 w 6265052"/>
                  <a:gd name="connsiteY19" fmla="*/ 231690 h 3793236"/>
                  <a:gd name="connsiteX20" fmla="*/ 2146428 w 6265052"/>
                  <a:gd name="connsiteY20" fmla="*/ 126183 h 3793236"/>
                  <a:gd name="connsiteX21" fmla="*/ 2454159 w 6265052"/>
                  <a:gd name="connsiteY21" fmla="*/ 108598 h 3793236"/>
                  <a:gd name="connsiteX22" fmla="*/ 2673967 w 6265052"/>
                  <a:gd name="connsiteY22" fmla="*/ 47052 h 3793236"/>
                  <a:gd name="connsiteX23" fmla="*/ 2876190 w 6265052"/>
                  <a:gd name="connsiteY23" fmla="*/ 55844 h 3793236"/>
                  <a:gd name="connsiteX24" fmla="*/ 3122374 w 6265052"/>
                  <a:gd name="connsiteY24" fmla="*/ 892 h 3793236"/>
                  <a:gd name="connsiteX25" fmla="*/ 3333390 w 6265052"/>
                  <a:gd name="connsiteY25" fmla="*/ 64637 h 3793236"/>
                  <a:gd name="connsiteX26" fmla="*/ 3597159 w 6265052"/>
                  <a:gd name="connsiteY26" fmla="*/ 3090 h 3793236"/>
                  <a:gd name="connsiteX27" fmla="*/ 3913682 w 6265052"/>
                  <a:gd name="connsiteY27" fmla="*/ 126183 h 3793236"/>
                  <a:gd name="connsiteX28" fmla="*/ 4083300 w 6265052"/>
                  <a:gd name="connsiteY28" fmla="*/ 147065 h 3793236"/>
                  <a:gd name="connsiteX29" fmla="*/ 4221413 w 6265052"/>
                  <a:gd name="connsiteY29" fmla="*/ 214106 h 3793236"/>
                  <a:gd name="connsiteX30" fmla="*/ 4397259 w 6265052"/>
                  <a:gd name="connsiteY30" fmla="*/ 205313 h 3793236"/>
                  <a:gd name="connsiteX31" fmla="*/ 4520351 w 6265052"/>
                  <a:gd name="connsiteY31" fmla="*/ 266860 h 3793236"/>
                  <a:gd name="connsiteX32" fmla="*/ 4679346 w 6265052"/>
                  <a:gd name="connsiteY32" fmla="*/ 333169 h 3793236"/>
                  <a:gd name="connsiteX33" fmla="*/ 4810498 w 6265052"/>
                  <a:gd name="connsiteY33" fmla="*/ 460290 h 3793236"/>
                  <a:gd name="connsiteX34" fmla="*/ 5112000 w 6265052"/>
                  <a:gd name="connsiteY34" fmla="*/ 589244 h 3793236"/>
                  <a:gd name="connsiteX35" fmla="*/ 5311659 w 6265052"/>
                  <a:gd name="connsiteY35" fmla="*/ 820775 h 3793236"/>
                  <a:gd name="connsiteX36" fmla="*/ 5557844 w 6265052"/>
                  <a:gd name="connsiteY36" fmla="*/ 1014206 h 3793236"/>
                  <a:gd name="connsiteX37" fmla="*/ 5733690 w 6265052"/>
                  <a:gd name="connsiteY37" fmla="*/ 1313144 h 3793236"/>
                  <a:gd name="connsiteX38" fmla="*/ 5883159 w 6265052"/>
                  <a:gd name="connsiteY38" fmla="*/ 1559329 h 3793236"/>
                  <a:gd name="connsiteX39" fmla="*/ 5883159 w 6265052"/>
                  <a:gd name="connsiteY39" fmla="*/ 1761552 h 3793236"/>
                  <a:gd name="connsiteX40" fmla="*/ 6029332 w 6265052"/>
                  <a:gd name="connsiteY40" fmla="*/ 1793790 h 3793236"/>
                  <a:gd name="connsiteX41" fmla="*/ 6199682 w 6265052"/>
                  <a:gd name="connsiteY41" fmla="*/ 2060490 h 3793236"/>
                  <a:gd name="connsiteX42" fmla="*/ 6208474 w 6265052"/>
                  <a:gd name="connsiteY42" fmla="*/ 2315467 h 3793236"/>
                  <a:gd name="connsiteX43" fmla="*/ 6164513 w 6265052"/>
                  <a:gd name="connsiteY43" fmla="*/ 2649575 h 3793236"/>
                  <a:gd name="connsiteX44" fmla="*/ 6261228 w 6265052"/>
                  <a:gd name="connsiteY44" fmla="*/ 3062813 h 3793236"/>
                  <a:gd name="connsiteX45" fmla="*/ 6076590 w 6265052"/>
                  <a:gd name="connsiteY45" fmla="*/ 3660690 h 3793236"/>
                  <a:gd name="connsiteX46" fmla="*/ 5513882 w 6265052"/>
                  <a:gd name="connsiteY46" fmla="*/ 3792575 h 3793236"/>
                  <a:gd name="connsiteX47" fmla="*/ 4238998 w 6265052"/>
                  <a:gd name="connsiteY47" fmla="*/ 3634313 h 3793236"/>
                  <a:gd name="connsiteX48" fmla="*/ 4124698 w 6265052"/>
                  <a:gd name="connsiteY48" fmla="*/ 2807837 h 3793236"/>
                  <a:gd name="connsiteX49" fmla="*/ 4001605 w 6265052"/>
                  <a:gd name="connsiteY49" fmla="*/ 2447352 h 3793236"/>
                  <a:gd name="connsiteX50" fmla="*/ 3403728 w 6265052"/>
                  <a:gd name="connsiteY50" fmla="*/ 2060490 h 3793236"/>
                  <a:gd name="connsiteX51" fmla="*/ 2805851 w 6265052"/>
                  <a:gd name="connsiteY51" fmla="*/ 2086867 h 3793236"/>
                  <a:gd name="connsiteX52" fmla="*/ 2295898 w 6265052"/>
                  <a:gd name="connsiteY52" fmla="*/ 2245129 h 3793236"/>
                  <a:gd name="connsiteX53" fmla="*/ 2084882 w 6265052"/>
                  <a:gd name="connsiteY53" fmla="*/ 2526483 h 3793236"/>
                  <a:gd name="connsiteX54" fmla="*/ 2111259 w 6265052"/>
                  <a:gd name="connsiteY54" fmla="*/ 2728706 h 3793236"/>
                  <a:gd name="connsiteX55" fmla="*/ 2348651 w 6265052"/>
                  <a:gd name="connsiteY55" fmla="*/ 2957306 h 3793236"/>
                  <a:gd name="connsiteX56" fmla="*/ 2427782 w 6265052"/>
                  <a:gd name="connsiteY56" fmla="*/ 3300206 h 3793236"/>
                  <a:gd name="connsiteX57" fmla="*/ 2260728 w 6265052"/>
                  <a:gd name="connsiteY57" fmla="*/ 3555183 h 3793236"/>
                  <a:gd name="connsiteX58" fmla="*/ 2155221 w 6265052"/>
                  <a:gd name="connsiteY58" fmla="*/ 3590352 h 3793236"/>
                  <a:gd name="connsiteX59" fmla="*/ 2014544 w 6265052"/>
                  <a:gd name="connsiteY59" fmla="*/ 3563975 h 3793236"/>
                  <a:gd name="connsiteX60" fmla="*/ 1636474 w 6265052"/>
                  <a:gd name="connsiteY60" fmla="*/ 3678275 h 3793236"/>
                  <a:gd name="connsiteX61" fmla="*/ 1029805 w 6265052"/>
                  <a:gd name="connsiteY61" fmla="*/ 3634313 h 3793236"/>
                  <a:gd name="connsiteX62" fmla="*/ 799740 w 6265052"/>
                  <a:gd name="connsiteY62" fmla="*/ 3569470 h 3793236"/>
                  <a:gd name="connsiteX63" fmla="*/ 652836 w 6265052"/>
                  <a:gd name="connsiteY63" fmla="*/ 3460665 h 3793236"/>
                  <a:gd name="connsiteX0" fmla="*/ 652836 w 6265052"/>
                  <a:gd name="connsiteY0" fmla="*/ 3460665 h 3793236"/>
                  <a:gd name="connsiteX1" fmla="*/ 471494 w 6265052"/>
                  <a:gd name="connsiteY1" fmla="*/ 3421466 h 3793236"/>
                  <a:gd name="connsiteX2" fmla="*/ 361590 w 6265052"/>
                  <a:gd name="connsiteY2" fmla="*/ 3300206 h 3793236"/>
                  <a:gd name="connsiteX3" fmla="*/ 185011 w 6265052"/>
                  <a:gd name="connsiteY3" fmla="*/ 3204956 h 3793236"/>
                  <a:gd name="connsiteX4" fmla="*/ 124198 w 6265052"/>
                  <a:gd name="connsiteY4" fmla="*/ 3062813 h 3793236"/>
                  <a:gd name="connsiteX5" fmla="*/ 68513 w 6265052"/>
                  <a:gd name="connsiteY5" fmla="*/ 2958038 h 3793236"/>
                  <a:gd name="connsiteX6" fmla="*/ 27482 w 6265052"/>
                  <a:gd name="connsiteY6" fmla="*/ 2790252 h 3793236"/>
                  <a:gd name="connsiteX7" fmla="*/ 27482 w 6265052"/>
                  <a:gd name="connsiteY7" fmla="*/ 2667160 h 3793236"/>
                  <a:gd name="connsiteX8" fmla="*/ 38838 w 6265052"/>
                  <a:gd name="connsiteY8" fmla="*/ 2575206 h 3793236"/>
                  <a:gd name="connsiteX9" fmla="*/ 1105 w 6265052"/>
                  <a:gd name="connsiteY9" fmla="*/ 2157206 h 3793236"/>
                  <a:gd name="connsiteX10" fmla="*/ 89028 w 6265052"/>
                  <a:gd name="connsiteY10" fmla="*/ 1849475 h 3793236"/>
                  <a:gd name="connsiteX11" fmla="*/ 264874 w 6265052"/>
                  <a:gd name="connsiteY11" fmla="*/ 1700006 h 3793236"/>
                  <a:gd name="connsiteX12" fmla="*/ 276964 w 6265052"/>
                  <a:gd name="connsiteY12" fmla="*/ 1439167 h 3793236"/>
                  <a:gd name="connsiteX13" fmla="*/ 449880 w 6265052"/>
                  <a:gd name="connsiteY13" fmla="*/ 1188587 h 3793236"/>
                  <a:gd name="connsiteX14" fmla="*/ 660528 w 6265052"/>
                  <a:gd name="connsiteY14" fmla="*/ 924817 h 3793236"/>
                  <a:gd name="connsiteX15" fmla="*/ 1010389 w 6265052"/>
                  <a:gd name="connsiteY15" fmla="*/ 694752 h 3793236"/>
                  <a:gd name="connsiteX16" fmla="*/ 1267198 w 6265052"/>
                  <a:gd name="connsiteY16" fmla="*/ 433913 h 3793236"/>
                  <a:gd name="connsiteX17" fmla="*/ 1662851 w 6265052"/>
                  <a:gd name="connsiteY17" fmla="*/ 337198 h 3793236"/>
                  <a:gd name="connsiteX18" fmla="*/ 1777151 w 6265052"/>
                  <a:gd name="connsiteY18" fmla="*/ 258067 h 3793236"/>
                  <a:gd name="connsiteX19" fmla="*/ 1944205 w 6265052"/>
                  <a:gd name="connsiteY19" fmla="*/ 231690 h 3793236"/>
                  <a:gd name="connsiteX20" fmla="*/ 2146428 w 6265052"/>
                  <a:gd name="connsiteY20" fmla="*/ 126183 h 3793236"/>
                  <a:gd name="connsiteX21" fmla="*/ 2454159 w 6265052"/>
                  <a:gd name="connsiteY21" fmla="*/ 108598 h 3793236"/>
                  <a:gd name="connsiteX22" fmla="*/ 2673967 w 6265052"/>
                  <a:gd name="connsiteY22" fmla="*/ 47052 h 3793236"/>
                  <a:gd name="connsiteX23" fmla="*/ 2876190 w 6265052"/>
                  <a:gd name="connsiteY23" fmla="*/ 55844 h 3793236"/>
                  <a:gd name="connsiteX24" fmla="*/ 3122374 w 6265052"/>
                  <a:gd name="connsiteY24" fmla="*/ 892 h 3793236"/>
                  <a:gd name="connsiteX25" fmla="*/ 3333390 w 6265052"/>
                  <a:gd name="connsiteY25" fmla="*/ 64637 h 3793236"/>
                  <a:gd name="connsiteX26" fmla="*/ 3597159 w 6265052"/>
                  <a:gd name="connsiteY26" fmla="*/ 3090 h 3793236"/>
                  <a:gd name="connsiteX27" fmla="*/ 3913682 w 6265052"/>
                  <a:gd name="connsiteY27" fmla="*/ 126183 h 3793236"/>
                  <a:gd name="connsiteX28" fmla="*/ 4083300 w 6265052"/>
                  <a:gd name="connsiteY28" fmla="*/ 147065 h 3793236"/>
                  <a:gd name="connsiteX29" fmla="*/ 4221413 w 6265052"/>
                  <a:gd name="connsiteY29" fmla="*/ 214106 h 3793236"/>
                  <a:gd name="connsiteX30" fmla="*/ 4397259 w 6265052"/>
                  <a:gd name="connsiteY30" fmla="*/ 205313 h 3793236"/>
                  <a:gd name="connsiteX31" fmla="*/ 4520351 w 6265052"/>
                  <a:gd name="connsiteY31" fmla="*/ 266860 h 3793236"/>
                  <a:gd name="connsiteX32" fmla="*/ 4679346 w 6265052"/>
                  <a:gd name="connsiteY32" fmla="*/ 333169 h 3793236"/>
                  <a:gd name="connsiteX33" fmla="*/ 4810498 w 6265052"/>
                  <a:gd name="connsiteY33" fmla="*/ 460290 h 3793236"/>
                  <a:gd name="connsiteX34" fmla="*/ 5112000 w 6265052"/>
                  <a:gd name="connsiteY34" fmla="*/ 589244 h 3793236"/>
                  <a:gd name="connsiteX35" fmla="*/ 5311659 w 6265052"/>
                  <a:gd name="connsiteY35" fmla="*/ 820775 h 3793236"/>
                  <a:gd name="connsiteX36" fmla="*/ 5557844 w 6265052"/>
                  <a:gd name="connsiteY36" fmla="*/ 1014206 h 3793236"/>
                  <a:gd name="connsiteX37" fmla="*/ 5733690 w 6265052"/>
                  <a:gd name="connsiteY37" fmla="*/ 1313144 h 3793236"/>
                  <a:gd name="connsiteX38" fmla="*/ 5883159 w 6265052"/>
                  <a:gd name="connsiteY38" fmla="*/ 1559329 h 3793236"/>
                  <a:gd name="connsiteX39" fmla="*/ 5883159 w 6265052"/>
                  <a:gd name="connsiteY39" fmla="*/ 1761552 h 3793236"/>
                  <a:gd name="connsiteX40" fmla="*/ 6029332 w 6265052"/>
                  <a:gd name="connsiteY40" fmla="*/ 1793790 h 3793236"/>
                  <a:gd name="connsiteX41" fmla="*/ 6199682 w 6265052"/>
                  <a:gd name="connsiteY41" fmla="*/ 2060490 h 3793236"/>
                  <a:gd name="connsiteX42" fmla="*/ 6208474 w 6265052"/>
                  <a:gd name="connsiteY42" fmla="*/ 2315467 h 3793236"/>
                  <a:gd name="connsiteX43" fmla="*/ 6164513 w 6265052"/>
                  <a:gd name="connsiteY43" fmla="*/ 2649575 h 3793236"/>
                  <a:gd name="connsiteX44" fmla="*/ 6261228 w 6265052"/>
                  <a:gd name="connsiteY44" fmla="*/ 3062813 h 3793236"/>
                  <a:gd name="connsiteX45" fmla="*/ 6076590 w 6265052"/>
                  <a:gd name="connsiteY45" fmla="*/ 3660690 h 3793236"/>
                  <a:gd name="connsiteX46" fmla="*/ 5513882 w 6265052"/>
                  <a:gd name="connsiteY46" fmla="*/ 3792575 h 3793236"/>
                  <a:gd name="connsiteX47" fmla="*/ 4238998 w 6265052"/>
                  <a:gd name="connsiteY47" fmla="*/ 3634313 h 3793236"/>
                  <a:gd name="connsiteX48" fmla="*/ 4124698 w 6265052"/>
                  <a:gd name="connsiteY48" fmla="*/ 2807837 h 3793236"/>
                  <a:gd name="connsiteX49" fmla="*/ 4001605 w 6265052"/>
                  <a:gd name="connsiteY49" fmla="*/ 2447352 h 3793236"/>
                  <a:gd name="connsiteX50" fmla="*/ 3403728 w 6265052"/>
                  <a:gd name="connsiteY50" fmla="*/ 2060490 h 3793236"/>
                  <a:gd name="connsiteX51" fmla="*/ 2805851 w 6265052"/>
                  <a:gd name="connsiteY51" fmla="*/ 2086867 h 3793236"/>
                  <a:gd name="connsiteX52" fmla="*/ 2295898 w 6265052"/>
                  <a:gd name="connsiteY52" fmla="*/ 2245129 h 3793236"/>
                  <a:gd name="connsiteX53" fmla="*/ 2084882 w 6265052"/>
                  <a:gd name="connsiteY53" fmla="*/ 2526483 h 3793236"/>
                  <a:gd name="connsiteX54" fmla="*/ 2111259 w 6265052"/>
                  <a:gd name="connsiteY54" fmla="*/ 2728706 h 3793236"/>
                  <a:gd name="connsiteX55" fmla="*/ 2348651 w 6265052"/>
                  <a:gd name="connsiteY55" fmla="*/ 2957306 h 3793236"/>
                  <a:gd name="connsiteX56" fmla="*/ 2427782 w 6265052"/>
                  <a:gd name="connsiteY56" fmla="*/ 3300206 h 3793236"/>
                  <a:gd name="connsiteX57" fmla="*/ 2260728 w 6265052"/>
                  <a:gd name="connsiteY57" fmla="*/ 3555183 h 3793236"/>
                  <a:gd name="connsiteX58" fmla="*/ 2155221 w 6265052"/>
                  <a:gd name="connsiteY58" fmla="*/ 3590352 h 3793236"/>
                  <a:gd name="connsiteX59" fmla="*/ 2014544 w 6265052"/>
                  <a:gd name="connsiteY59" fmla="*/ 3563975 h 3793236"/>
                  <a:gd name="connsiteX60" fmla="*/ 1636474 w 6265052"/>
                  <a:gd name="connsiteY60" fmla="*/ 3678275 h 3793236"/>
                  <a:gd name="connsiteX61" fmla="*/ 1029805 w 6265052"/>
                  <a:gd name="connsiteY61" fmla="*/ 3634313 h 3793236"/>
                  <a:gd name="connsiteX62" fmla="*/ 799740 w 6265052"/>
                  <a:gd name="connsiteY62" fmla="*/ 3569470 h 3793236"/>
                  <a:gd name="connsiteX63" fmla="*/ 652836 w 6265052"/>
                  <a:gd name="connsiteY63" fmla="*/ 3460665 h 3793236"/>
                  <a:gd name="connsiteX0" fmla="*/ 652836 w 6265052"/>
                  <a:gd name="connsiteY0" fmla="*/ 3460665 h 3793236"/>
                  <a:gd name="connsiteX1" fmla="*/ 471494 w 6265052"/>
                  <a:gd name="connsiteY1" fmla="*/ 3421466 h 3793236"/>
                  <a:gd name="connsiteX2" fmla="*/ 361590 w 6265052"/>
                  <a:gd name="connsiteY2" fmla="*/ 3300206 h 3793236"/>
                  <a:gd name="connsiteX3" fmla="*/ 185011 w 6265052"/>
                  <a:gd name="connsiteY3" fmla="*/ 3204956 h 3793236"/>
                  <a:gd name="connsiteX4" fmla="*/ 124198 w 6265052"/>
                  <a:gd name="connsiteY4" fmla="*/ 3062813 h 3793236"/>
                  <a:gd name="connsiteX5" fmla="*/ 68513 w 6265052"/>
                  <a:gd name="connsiteY5" fmla="*/ 2958038 h 3793236"/>
                  <a:gd name="connsiteX6" fmla="*/ 27482 w 6265052"/>
                  <a:gd name="connsiteY6" fmla="*/ 2790252 h 3793236"/>
                  <a:gd name="connsiteX7" fmla="*/ 27482 w 6265052"/>
                  <a:gd name="connsiteY7" fmla="*/ 2667160 h 3793236"/>
                  <a:gd name="connsiteX8" fmla="*/ 38838 w 6265052"/>
                  <a:gd name="connsiteY8" fmla="*/ 2575206 h 3793236"/>
                  <a:gd name="connsiteX9" fmla="*/ 1105 w 6265052"/>
                  <a:gd name="connsiteY9" fmla="*/ 2157206 h 3793236"/>
                  <a:gd name="connsiteX10" fmla="*/ 89028 w 6265052"/>
                  <a:gd name="connsiteY10" fmla="*/ 1849475 h 3793236"/>
                  <a:gd name="connsiteX11" fmla="*/ 264874 w 6265052"/>
                  <a:gd name="connsiteY11" fmla="*/ 1700006 h 3793236"/>
                  <a:gd name="connsiteX12" fmla="*/ 276964 w 6265052"/>
                  <a:gd name="connsiteY12" fmla="*/ 1439167 h 3793236"/>
                  <a:gd name="connsiteX13" fmla="*/ 449880 w 6265052"/>
                  <a:gd name="connsiteY13" fmla="*/ 1188587 h 3793236"/>
                  <a:gd name="connsiteX14" fmla="*/ 660528 w 6265052"/>
                  <a:gd name="connsiteY14" fmla="*/ 924817 h 3793236"/>
                  <a:gd name="connsiteX15" fmla="*/ 1010389 w 6265052"/>
                  <a:gd name="connsiteY15" fmla="*/ 694752 h 3793236"/>
                  <a:gd name="connsiteX16" fmla="*/ 1267198 w 6265052"/>
                  <a:gd name="connsiteY16" fmla="*/ 433913 h 3793236"/>
                  <a:gd name="connsiteX17" fmla="*/ 1662851 w 6265052"/>
                  <a:gd name="connsiteY17" fmla="*/ 337198 h 3793236"/>
                  <a:gd name="connsiteX18" fmla="*/ 1777151 w 6265052"/>
                  <a:gd name="connsiteY18" fmla="*/ 258067 h 3793236"/>
                  <a:gd name="connsiteX19" fmla="*/ 1944205 w 6265052"/>
                  <a:gd name="connsiteY19" fmla="*/ 231690 h 3793236"/>
                  <a:gd name="connsiteX20" fmla="*/ 2146428 w 6265052"/>
                  <a:gd name="connsiteY20" fmla="*/ 126183 h 3793236"/>
                  <a:gd name="connsiteX21" fmla="*/ 2454159 w 6265052"/>
                  <a:gd name="connsiteY21" fmla="*/ 108598 h 3793236"/>
                  <a:gd name="connsiteX22" fmla="*/ 2673967 w 6265052"/>
                  <a:gd name="connsiteY22" fmla="*/ 47052 h 3793236"/>
                  <a:gd name="connsiteX23" fmla="*/ 2876190 w 6265052"/>
                  <a:gd name="connsiteY23" fmla="*/ 55844 h 3793236"/>
                  <a:gd name="connsiteX24" fmla="*/ 3122374 w 6265052"/>
                  <a:gd name="connsiteY24" fmla="*/ 892 h 3793236"/>
                  <a:gd name="connsiteX25" fmla="*/ 3333390 w 6265052"/>
                  <a:gd name="connsiteY25" fmla="*/ 64637 h 3793236"/>
                  <a:gd name="connsiteX26" fmla="*/ 3597159 w 6265052"/>
                  <a:gd name="connsiteY26" fmla="*/ 3090 h 3793236"/>
                  <a:gd name="connsiteX27" fmla="*/ 3913682 w 6265052"/>
                  <a:gd name="connsiteY27" fmla="*/ 126183 h 3793236"/>
                  <a:gd name="connsiteX28" fmla="*/ 4083300 w 6265052"/>
                  <a:gd name="connsiteY28" fmla="*/ 147065 h 3793236"/>
                  <a:gd name="connsiteX29" fmla="*/ 4221413 w 6265052"/>
                  <a:gd name="connsiteY29" fmla="*/ 214106 h 3793236"/>
                  <a:gd name="connsiteX30" fmla="*/ 4397259 w 6265052"/>
                  <a:gd name="connsiteY30" fmla="*/ 205313 h 3793236"/>
                  <a:gd name="connsiteX31" fmla="*/ 4520351 w 6265052"/>
                  <a:gd name="connsiteY31" fmla="*/ 266860 h 3793236"/>
                  <a:gd name="connsiteX32" fmla="*/ 4679346 w 6265052"/>
                  <a:gd name="connsiteY32" fmla="*/ 333169 h 3793236"/>
                  <a:gd name="connsiteX33" fmla="*/ 4810498 w 6265052"/>
                  <a:gd name="connsiteY33" fmla="*/ 460290 h 3793236"/>
                  <a:gd name="connsiteX34" fmla="*/ 5112000 w 6265052"/>
                  <a:gd name="connsiteY34" fmla="*/ 589244 h 3793236"/>
                  <a:gd name="connsiteX35" fmla="*/ 5311659 w 6265052"/>
                  <a:gd name="connsiteY35" fmla="*/ 820775 h 3793236"/>
                  <a:gd name="connsiteX36" fmla="*/ 5557844 w 6265052"/>
                  <a:gd name="connsiteY36" fmla="*/ 1014206 h 3793236"/>
                  <a:gd name="connsiteX37" fmla="*/ 5733690 w 6265052"/>
                  <a:gd name="connsiteY37" fmla="*/ 1313144 h 3793236"/>
                  <a:gd name="connsiteX38" fmla="*/ 5883159 w 6265052"/>
                  <a:gd name="connsiteY38" fmla="*/ 1559329 h 3793236"/>
                  <a:gd name="connsiteX39" fmla="*/ 5916496 w 6265052"/>
                  <a:gd name="connsiteY39" fmla="*/ 1728215 h 3793236"/>
                  <a:gd name="connsiteX40" fmla="*/ 6029332 w 6265052"/>
                  <a:gd name="connsiteY40" fmla="*/ 1793790 h 3793236"/>
                  <a:gd name="connsiteX41" fmla="*/ 6199682 w 6265052"/>
                  <a:gd name="connsiteY41" fmla="*/ 2060490 h 3793236"/>
                  <a:gd name="connsiteX42" fmla="*/ 6208474 w 6265052"/>
                  <a:gd name="connsiteY42" fmla="*/ 2315467 h 3793236"/>
                  <a:gd name="connsiteX43" fmla="*/ 6164513 w 6265052"/>
                  <a:gd name="connsiteY43" fmla="*/ 2649575 h 3793236"/>
                  <a:gd name="connsiteX44" fmla="*/ 6261228 w 6265052"/>
                  <a:gd name="connsiteY44" fmla="*/ 3062813 h 3793236"/>
                  <a:gd name="connsiteX45" fmla="*/ 6076590 w 6265052"/>
                  <a:gd name="connsiteY45" fmla="*/ 3660690 h 3793236"/>
                  <a:gd name="connsiteX46" fmla="*/ 5513882 w 6265052"/>
                  <a:gd name="connsiteY46" fmla="*/ 3792575 h 3793236"/>
                  <a:gd name="connsiteX47" fmla="*/ 4238998 w 6265052"/>
                  <a:gd name="connsiteY47" fmla="*/ 3634313 h 3793236"/>
                  <a:gd name="connsiteX48" fmla="*/ 4124698 w 6265052"/>
                  <a:gd name="connsiteY48" fmla="*/ 2807837 h 3793236"/>
                  <a:gd name="connsiteX49" fmla="*/ 4001605 w 6265052"/>
                  <a:gd name="connsiteY49" fmla="*/ 2447352 h 3793236"/>
                  <a:gd name="connsiteX50" fmla="*/ 3403728 w 6265052"/>
                  <a:gd name="connsiteY50" fmla="*/ 2060490 h 3793236"/>
                  <a:gd name="connsiteX51" fmla="*/ 2805851 w 6265052"/>
                  <a:gd name="connsiteY51" fmla="*/ 2086867 h 3793236"/>
                  <a:gd name="connsiteX52" fmla="*/ 2295898 w 6265052"/>
                  <a:gd name="connsiteY52" fmla="*/ 2245129 h 3793236"/>
                  <a:gd name="connsiteX53" fmla="*/ 2084882 w 6265052"/>
                  <a:gd name="connsiteY53" fmla="*/ 2526483 h 3793236"/>
                  <a:gd name="connsiteX54" fmla="*/ 2111259 w 6265052"/>
                  <a:gd name="connsiteY54" fmla="*/ 2728706 h 3793236"/>
                  <a:gd name="connsiteX55" fmla="*/ 2348651 w 6265052"/>
                  <a:gd name="connsiteY55" fmla="*/ 2957306 h 3793236"/>
                  <a:gd name="connsiteX56" fmla="*/ 2427782 w 6265052"/>
                  <a:gd name="connsiteY56" fmla="*/ 3300206 h 3793236"/>
                  <a:gd name="connsiteX57" fmla="*/ 2260728 w 6265052"/>
                  <a:gd name="connsiteY57" fmla="*/ 3555183 h 3793236"/>
                  <a:gd name="connsiteX58" fmla="*/ 2155221 w 6265052"/>
                  <a:gd name="connsiteY58" fmla="*/ 3590352 h 3793236"/>
                  <a:gd name="connsiteX59" fmla="*/ 2014544 w 6265052"/>
                  <a:gd name="connsiteY59" fmla="*/ 3563975 h 3793236"/>
                  <a:gd name="connsiteX60" fmla="*/ 1636474 w 6265052"/>
                  <a:gd name="connsiteY60" fmla="*/ 3678275 h 3793236"/>
                  <a:gd name="connsiteX61" fmla="*/ 1029805 w 6265052"/>
                  <a:gd name="connsiteY61" fmla="*/ 3634313 h 3793236"/>
                  <a:gd name="connsiteX62" fmla="*/ 799740 w 6265052"/>
                  <a:gd name="connsiteY62" fmla="*/ 3569470 h 3793236"/>
                  <a:gd name="connsiteX63" fmla="*/ 652836 w 6265052"/>
                  <a:gd name="connsiteY63" fmla="*/ 3460665 h 3793236"/>
                  <a:gd name="connsiteX0" fmla="*/ 652836 w 6263338"/>
                  <a:gd name="connsiteY0" fmla="*/ 3460665 h 3793236"/>
                  <a:gd name="connsiteX1" fmla="*/ 471494 w 6263338"/>
                  <a:gd name="connsiteY1" fmla="*/ 3421466 h 3793236"/>
                  <a:gd name="connsiteX2" fmla="*/ 361590 w 6263338"/>
                  <a:gd name="connsiteY2" fmla="*/ 3300206 h 3793236"/>
                  <a:gd name="connsiteX3" fmla="*/ 185011 w 6263338"/>
                  <a:gd name="connsiteY3" fmla="*/ 3204956 h 3793236"/>
                  <a:gd name="connsiteX4" fmla="*/ 124198 w 6263338"/>
                  <a:gd name="connsiteY4" fmla="*/ 3062813 h 3793236"/>
                  <a:gd name="connsiteX5" fmla="*/ 68513 w 6263338"/>
                  <a:gd name="connsiteY5" fmla="*/ 2958038 h 3793236"/>
                  <a:gd name="connsiteX6" fmla="*/ 27482 w 6263338"/>
                  <a:gd name="connsiteY6" fmla="*/ 2790252 h 3793236"/>
                  <a:gd name="connsiteX7" fmla="*/ 27482 w 6263338"/>
                  <a:gd name="connsiteY7" fmla="*/ 2667160 h 3793236"/>
                  <a:gd name="connsiteX8" fmla="*/ 38838 w 6263338"/>
                  <a:gd name="connsiteY8" fmla="*/ 2575206 h 3793236"/>
                  <a:gd name="connsiteX9" fmla="*/ 1105 w 6263338"/>
                  <a:gd name="connsiteY9" fmla="*/ 2157206 h 3793236"/>
                  <a:gd name="connsiteX10" fmla="*/ 89028 w 6263338"/>
                  <a:gd name="connsiteY10" fmla="*/ 1849475 h 3793236"/>
                  <a:gd name="connsiteX11" fmla="*/ 264874 w 6263338"/>
                  <a:gd name="connsiteY11" fmla="*/ 1700006 h 3793236"/>
                  <a:gd name="connsiteX12" fmla="*/ 276964 w 6263338"/>
                  <a:gd name="connsiteY12" fmla="*/ 1439167 h 3793236"/>
                  <a:gd name="connsiteX13" fmla="*/ 449880 w 6263338"/>
                  <a:gd name="connsiteY13" fmla="*/ 1188587 h 3793236"/>
                  <a:gd name="connsiteX14" fmla="*/ 660528 w 6263338"/>
                  <a:gd name="connsiteY14" fmla="*/ 924817 h 3793236"/>
                  <a:gd name="connsiteX15" fmla="*/ 1010389 w 6263338"/>
                  <a:gd name="connsiteY15" fmla="*/ 694752 h 3793236"/>
                  <a:gd name="connsiteX16" fmla="*/ 1267198 w 6263338"/>
                  <a:gd name="connsiteY16" fmla="*/ 433913 h 3793236"/>
                  <a:gd name="connsiteX17" fmla="*/ 1662851 w 6263338"/>
                  <a:gd name="connsiteY17" fmla="*/ 337198 h 3793236"/>
                  <a:gd name="connsiteX18" fmla="*/ 1777151 w 6263338"/>
                  <a:gd name="connsiteY18" fmla="*/ 258067 h 3793236"/>
                  <a:gd name="connsiteX19" fmla="*/ 1944205 w 6263338"/>
                  <a:gd name="connsiteY19" fmla="*/ 231690 h 3793236"/>
                  <a:gd name="connsiteX20" fmla="*/ 2146428 w 6263338"/>
                  <a:gd name="connsiteY20" fmla="*/ 126183 h 3793236"/>
                  <a:gd name="connsiteX21" fmla="*/ 2454159 w 6263338"/>
                  <a:gd name="connsiteY21" fmla="*/ 108598 h 3793236"/>
                  <a:gd name="connsiteX22" fmla="*/ 2673967 w 6263338"/>
                  <a:gd name="connsiteY22" fmla="*/ 47052 h 3793236"/>
                  <a:gd name="connsiteX23" fmla="*/ 2876190 w 6263338"/>
                  <a:gd name="connsiteY23" fmla="*/ 55844 h 3793236"/>
                  <a:gd name="connsiteX24" fmla="*/ 3122374 w 6263338"/>
                  <a:gd name="connsiteY24" fmla="*/ 892 h 3793236"/>
                  <a:gd name="connsiteX25" fmla="*/ 3333390 w 6263338"/>
                  <a:gd name="connsiteY25" fmla="*/ 64637 h 3793236"/>
                  <a:gd name="connsiteX26" fmla="*/ 3597159 w 6263338"/>
                  <a:gd name="connsiteY26" fmla="*/ 3090 h 3793236"/>
                  <a:gd name="connsiteX27" fmla="*/ 3913682 w 6263338"/>
                  <a:gd name="connsiteY27" fmla="*/ 126183 h 3793236"/>
                  <a:gd name="connsiteX28" fmla="*/ 4083300 w 6263338"/>
                  <a:gd name="connsiteY28" fmla="*/ 147065 h 3793236"/>
                  <a:gd name="connsiteX29" fmla="*/ 4221413 w 6263338"/>
                  <a:gd name="connsiteY29" fmla="*/ 214106 h 3793236"/>
                  <a:gd name="connsiteX30" fmla="*/ 4397259 w 6263338"/>
                  <a:gd name="connsiteY30" fmla="*/ 205313 h 3793236"/>
                  <a:gd name="connsiteX31" fmla="*/ 4520351 w 6263338"/>
                  <a:gd name="connsiteY31" fmla="*/ 266860 h 3793236"/>
                  <a:gd name="connsiteX32" fmla="*/ 4679346 w 6263338"/>
                  <a:gd name="connsiteY32" fmla="*/ 333169 h 3793236"/>
                  <a:gd name="connsiteX33" fmla="*/ 4810498 w 6263338"/>
                  <a:gd name="connsiteY33" fmla="*/ 460290 h 3793236"/>
                  <a:gd name="connsiteX34" fmla="*/ 5112000 w 6263338"/>
                  <a:gd name="connsiteY34" fmla="*/ 589244 h 3793236"/>
                  <a:gd name="connsiteX35" fmla="*/ 5311659 w 6263338"/>
                  <a:gd name="connsiteY35" fmla="*/ 820775 h 3793236"/>
                  <a:gd name="connsiteX36" fmla="*/ 5557844 w 6263338"/>
                  <a:gd name="connsiteY36" fmla="*/ 1014206 h 3793236"/>
                  <a:gd name="connsiteX37" fmla="*/ 5733690 w 6263338"/>
                  <a:gd name="connsiteY37" fmla="*/ 1313144 h 3793236"/>
                  <a:gd name="connsiteX38" fmla="*/ 5883159 w 6263338"/>
                  <a:gd name="connsiteY38" fmla="*/ 1559329 h 3793236"/>
                  <a:gd name="connsiteX39" fmla="*/ 5916496 w 6263338"/>
                  <a:gd name="connsiteY39" fmla="*/ 1728215 h 3793236"/>
                  <a:gd name="connsiteX40" fmla="*/ 6029332 w 6263338"/>
                  <a:gd name="connsiteY40" fmla="*/ 1793790 h 3793236"/>
                  <a:gd name="connsiteX41" fmla="*/ 6199682 w 6263338"/>
                  <a:gd name="connsiteY41" fmla="*/ 2060490 h 3793236"/>
                  <a:gd name="connsiteX42" fmla="*/ 6208474 w 6263338"/>
                  <a:gd name="connsiteY42" fmla="*/ 2315467 h 3793236"/>
                  <a:gd name="connsiteX43" fmla="*/ 6188326 w 6263338"/>
                  <a:gd name="connsiteY43" fmla="*/ 2649575 h 3793236"/>
                  <a:gd name="connsiteX44" fmla="*/ 6261228 w 6263338"/>
                  <a:gd name="connsiteY44" fmla="*/ 3062813 h 3793236"/>
                  <a:gd name="connsiteX45" fmla="*/ 6076590 w 6263338"/>
                  <a:gd name="connsiteY45" fmla="*/ 3660690 h 3793236"/>
                  <a:gd name="connsiteX46" fmla="*/ 5513882 w 6263338"/>
                  <a:gd name="connsiteY46" fmla="*/ 3792575 h 3793236"/>
                  <a:gd name="connsiteX47" fmla="*/ 4238998 w 6263338"/>
                  <a:gd name="connsiteY47" fmla="*/ 3634313 h 3793236"/>
                  <a:gd name="connsiteX48" fmla="*/ 4124698 w 6263338"/>
                  <a:gd name="connsiteY48" fmla="*/ 2807837 h 3793236"/>
                  <a:gd name="connsiteX49" fmla="*/ 4001605 w 6263338"/>
                  <a:gd name="connsiteY49" fmla="*/ 2447352 h 3793236"/>
                  <a:gd name="connsiteX50" fmla="*/ 3403728 w 6263338"/>
                  <a:gd name="connsiteY50" fmla="*/ 2060490 h 3793236"/>
                  <a:gd name="connsiteX51" fmla="*/ 2805851 w 6263338"/>
                  <a:gd name="connsiteY51" fmla="*/ 2086867 h 3793236"/>
                  <a:gd name="connsiteX52" fmla="*/ 2295898 w 6263338"/>
                  <a:gd name="connsiteY52" fmla="*/ 2245129 h 3793236"/>
                  <a:gd name="connsiteX53" fmla="*/ 2084882 w 6263338"/>
                  <a:gd name="connsiteY53" fmla="*/ 2526483 h 3793236"/>
                  <a:gd name="connsiteX54" fmla="*/ 2111259 w 6263338"/>
                  <a:gd name="connsiteY54" fmla="*/ 2728706 h 3793236"/>
                  <a:gd name="connsiteX55" fmla="*/ 2348651 w 6263338"/>
                  <a:gd name="connsiteY55" fmla="*/ 2957306 h 3793236"/>
                  <a:gd name="connsiteX56" fmla="*/ 2427782 w 6263338"/>
                  <a:gd name="connsiteY56" fmla="*/ 3300206 h 3793236"/>
                  <a:gd name="connsiteX57" fmla="*/ 2260728 w 6263338"/>
                  <a:gd name="connsiteY57" fmla="*/ 3555183 h 3793236"/>
                  <a:gd name="connsiteX58" fmla="*/ 2155221 w 6263338"/>
                  <a:gd name="connsiteY58" fmla="*/ 3590352 h 3793236"/>
                  <a:gd name="connsiteX59" fmla="*/ 2014544 w 6263338"/>
                  <a:gd name="connsiteY59" fmla="*/ 3563975 h 3793236"/>
                  <a:gd name="connsiteX60" fmla="*/ 1636474 w 6263338"/>
                  <a:gd name="connsiteY60" fmla="*/ 3678275 h 3793236"/>
                  <a:gd name="connsiteX61" fmla="*/ 1029805 w 6263338"/>
                  <a:gd name="connsiteY61" fmla="*/ 3634313 h 3793236"/>
                  <a:gd name="connsiteX62" fmla="*/ 799740 w 6263338"/>
                  <a:gd name="connsiteY62" fmla="*/ 3569470 h 3793236"/>
                  <a:gd name="connsiteX63" fmla="*/ 652836 w 6263338"/>
                  <a:gd name="connsiteY63" fmla="*/ 3460665 h 3793236"/>
                  <a:gd name="connsiteX0" fmla="*/ 652836 w 6263886"/>
                  <a:gd name="connsiteY0" fmla="*/ 3460665 h 3793236"/>
                  <a:gd name="connsiteX1" fmla="*/ 471494 w 6263886"/>
                  <a:gd name="connsiteY1" fmla="*/ 3421466 h 3793236"/>
                  <a:gd name="connsiteX2" fmla="*/ 361590 w 6263886"/>
                  <a:gd name="connsiteY2" fmla="*/ 3300206 h 3793236"/>
                  <a:gd name="connsiteX3" fmla="*/ 185011 w 6263886"/>
                  <a:gd name="connsiteY3" fmla="*/ 3204956 h 3793236"/>
                  <a:gd name="connsiteX4" fmla="*/ 124198 w 6263886"/>
                  <a:gd name="connsiteY4" fmla="*/ 3062813 h 3793236"/>
                  <a:gd name="connsiteX5" fmla="*/ 68513 w 6263886"/>
                  <a:gd name="connsiteY5" fmla="*/ 2958038 h 3793236"/>
                  <a:gd name="connsiteX6" fmla="*/ 27482 w 6263886"/>
                  <a:gd name="connsiteY6" fmla="*/ 2790252 h 3793236"/>
                  <a:gd name="connsiteX7" fmla="*/ 27482 w 6263886"/>
                  <a:gd name="connsiteY7" fmla="*/ 2667160 h 3793236"/>
                  <a:gd name="connsiteX8" fmla="*/ 38838 w 6263886"/>
                  <a:gd name="connsiteY8" fmla="*/ 2575206 h 3793236"/>
                  <a:gd name="connsiteX9" fmla="*/ 1105 w 6263886"/>
                  <a:gd name="connsiteY9" fmla="*/ 2157206 h 3793236"/>
                  <a:gd name="connsiteX10" fmla="*/ 89028 w 6263886"/>
                  <a:gd name="connsiteY10" fmla="*/ 1849475 h 3793236"/>
                  <a:gd name="connsiteX11" fmla="*/ 264874 w 6263886"/>
                  <a:gd name="connsiteY11" fmla="*/ 1700006 h 3793236"/>
                  <a:gd name="connsiteX12" fmla="*/ 276964 w 6263886"/>
                  <a:gd name="connsiteY12" fmla="*/ 1439167 h 3793236"/>
                  <a:gd name="connsiteX13" fmla="*/ 449880 w 6263886"/>
                  <a:gd name="connsiteY13" fmla="*/ 1188587 h 3793236"/>
                  <a:gd name="connsiteX14" fmla="*/ 660528 w 6263886"/>
                  <a:gd name="connsiteY14" fmla="*/ 924817 h 3793236"/>
                  <a:gd name="connsiteX15" fmla="*/ 1010389 w 6263886"/>
                  <a:gd name="connsiteY15" fmla="*/ 694752 h 3793236"/>
                  <a:gd name="connsiteX16" fmla="*/ 1267198 w 6263886"/>
                  <a:gd name="connsiteY16" fmla="*/ 433913 h 3793236"/>
                  <a:gd name="connsiteX17" fmla="*/ 1662851 w 6263886"/>
                  <a:gd name="connsiteY17" fmla="*/ 337198 h 3793236"/>
                  <a:gd name="connsiteX18" fmla="*/ 1777151 w 6263886"/>
                  <a:gd name="connsiteY18" fmla="*/ 258067 h 3793236"/>
                  <a:gd name="connsiteX19" fmla="*/ 1944205 w 6263886"/>
                  <a:gd name="connsiteY19" fmla="*/ 231690 h 3793236"/>
                  <a:gd name="connsiteX20" fmla="*/ 2146428 w 6263886"/>
                  <a:gd name="connsiteY20" fmla="*/ 126183 h 3793236"/>
                  <a:gd name="connsiteX21" fmla="*/ 2454159 w 6263886"/>
                  <a:gd name="connsiteY21" fmla="*/ 108598 h 3793236"/>
                  <a:gd name="connsiteX22" fmla="*/ 2673967 w 6263886"/>
                  <a:gd name="connsiteY22" fmla="*/ 47052 h 3793236"/>
                  <a:gd name="connsiteX23" fmla="*/ 2876190 w 6263886"/>
                  <a:gd name="connsiteY23" fmla="*/ 55844 h 3793236"/>
                  <a:gd name="connsiteX24" fmla="*/ 3122374 w 6263886"/>
                  <a:gd name="connsiteY24" fmla="*/ 892 h 3793236"/>
                  <a:gd name="connsiteX25" fmla="*/ 3333390 w 6263886"/>
                  <a:gd name="connsiteY25" fmla="*/ 64637 h 3793236"/>
                  <a:gd name="connsiteX26" fmla="*/ 3597159 w 6263886"/>
                  <a:gd name="connsiteY26" fmla="*/ 3090 h 3793236"/>
                  <a:gd name="connsiteX27" fmla="*/ 3913682 w 6263886"/>
                  <a:gd name="connsiteY27" fmla="*/ 126183 h 3793236"/>
                  <a:gd name="connsiteX28" fmla="*/ 4083300 w 6263886"/>
                  <a:gd name="connsiteY28" fmla="*/ 147065 h 3793236"/>
                  <a:gd name="connsiteX29" fmla="*/ 4221413 w 6263886"/>
                  <a:gd name="connsiteY29" fmla="*/ 214106 h 3793236"/>
                  <a:gd name="connsiteX30" fmla="*/ 4397259 w 6263886"/>
                  <a:gd name="connsiteY30" fmla="*/ 205313 h 3793236"/>
                  <a:gd name="connsiteX31" fmla="*/ 4520351 w 6263886"/>
                  <a:gd name="connsiteY31" fmla="*/ 266860 h 3793236"/>
                  <a:gd name="connsiteX32" fmla="*/ 4679346 w 6263886"/>
                  <a:gd name="connsiteY32" fmla="*/ 333169 h 3793236"/>
                  <a:gd name="connsiteX33" fmla="*/ 4810498 w 6263886"/>
                  <a:gd name="connsiteY33" fmla="*/ 460290 h 3793236"/>
                  <a:gd name="connsiteX34" fmla="*/ 5112000 w 6263886"/>
                  <a:gd name="connsiteY34" fmla="*/ 589244 h 3793236"/>
                  <a:gd name="connsiteX35" fmla="*/ 5311659 w 6263886"/>
                  <a:gd name="connsiteY35" fmla="*/ 820775 h 3793236"/>
                  <a:gd name="connsiteX36" fmla="*/ 5557844 w 6263886"/>
                  <a:gd name="connsiteY36" fmla="*/ 1014206 h 3793236"/>
                  <a:gd name="connsiteX37" fmla="*/ 5733690 w 6263886"/>
                  <a:gd name="connsiteY37" fmla="*/ 1313144 h 3793236"/>
                  <a:gd name="connsiteX38" fmla="*/ 5883159 w 6263886"/>
                  <a:gd name="connsiteY38" fmla="*/ 1559329 h 3793236"/>
                  <a:gd name="connsiteX39" fmla="*/ 5916496 w 6263886"/>
                  <a:gd name="connsiteY39" fmla="*/ 1728215 h 3793236"/>
                  <a:gd name="connsiteX40" fmla="*/ 6029332 w 6263886"/>
                  <a:gd name="connsiteY40" fmla="*/ 1793790 h 3793236"/>
                  <a:gd name="connsiteX41" fmla="*/ 6199682 w 6263886"/>
                  <a:gd name="connsiteY41" fmla="*/ 2060490 h 3793236"/>
                  <a:gd name="connsiteX42" fmla="*/ 6222762 w 6263886"/>
                  <a:gd name="connsiteY42" fmla="*/ 2315467 h 3793236"/>
                  <a:gd name="connsiteX43" fmla="*/ 6188326 w 6263886"/>
                  <a:gd name="connsiteY43" fmla="*/ 2649575 h 3793236"/>
                  <a:gd name="connsiteX44" fmla="*/ 6261228 w 6263886"/>
                  <a:gd name="connsiteY44" fmla="*/ 3062813 h 3793236"/>
                  <a:gd name="connsiteX45" fmla="*/ 6076590 w 6263886"/>
                  <a:gd name="connsiteY45" fmla="*/ 3660690 h 3793236"/>
                  <a:gd name="connsiteX46" fmla="*/ 5513882 w 6263886"/>
                  <a:gd name="connsiteY46" fmla="*/ 3792575 h 3793236"/>
                  <a:gd name="connsiteX47" fmla="*/ 4238998 w 6263886"/>
                  <a:gd name="connsiteY47" fmla="*/ 3634313 h 3793236"/>
                  <a:gd name="connsiteX48" fmla="*/ 4124698 w 6263886"/>
                  <a:gd name="connsiteY48" fmla="*/ 2807837 h 3793236"/>
                  <a:gd name="connsiteX49" fmla="*/ 4001605 w 6263886"/>
                  <a:gd name="connsiteY49" fmla="*/ 2447352 h 3793236"/>
                  <a:gd name="connsiteX50" fmla="*/ 3403728 w 6263886"/>
                  <a:gd name="connsiteY50" fmla="*/ 2060490 h 3793236"/>
                  <a:gd name="connsiteX51" fmla="*/ 2805851 w 6263886"/>
                  <a:gd name="connsiteY51" fmla="*/ 2086867 h 3793236"/>
                  <a:gd name="connsiteX52" fmla="*/ 2295898 w 6263886"/>
                  <a:gd name="connsiteY52" fmla="*/ 2245129 h 3793236"/>
                  <a:gd name="connsiteX53" fmla="*/ 2084882 w 6263886"/>
                  <a:gd name="connsiteY53" fmla="*/ 2526483 h 3793236"/>
                  <a:gd name="connsiteX54" fmla="*/ 2111259 w 6263886"/>
                  <a:gd name="connsiteY54" fmla="*/ 2728706 h 3793236"/>
                  <a:gd name="connsiteX55" fmla="*/ 2348651 w 6263886"/>
                  <a:gd name="connsiteY55" fmla="*/ 2957306 h 3793236"/>
                  <a:gd name="connsiteX56" fmla="*/ 2427782 w 6263886"/>
                  <a:gd name="connsiteY56" fmla="*/ 3300206 h 3793236"/>
                  <a:gd name="connsiteX57" fmla="*/ 2260728 w 6263886"/>
                  <a:gd name="connsiteY57" fmla="*/ 3555183 h 3793236"/>
                  <a:gd name="connsiteX58" fmla="*/ 2155221 w 6263886"/>
                  <a:gd name="connsiteY58" fmla="*/ 3590352 h 3793236"/>
                  <a:gd name="connsiteX59" fmla="*/ 2014544 w 6263886"/>
                  <a:gd name="connsiteY59" fmla="*/ 3563975 h 3793236"/>
                  <a:gd name="connsiteX60" fmla="*/ 1636474 w 6263886"/>
                  <a:gd name="connsiteY60" fmla="*/ 3678275 h 3793236"/>
                  <a:gd name="connsiteX61" fmla="*/ 1029805 w 6263886"/>
                  <a:gd name="connsiteY61" fmla="*/ 3634313 h 3793236"/>
                  <a:gd name="connsiteX62" fmla="*/ 799740 w 6263886"/>
                  <a:gd name="connsiteY62" fmla="*/ 3569470 h 3793236"/>
                  <a:gd name="connsiteX63" fmla="*/ 652836 w 6263886"/>
                  <a:gd name="connsiteY63" fmla="*/ 3460665 h 3793236"/>
                  <a:gd name="connsiteX0" fmla="*/ 652836 w 6263886"/>
                  <a:gd name="connsiteY0" fmla="*/ 3460665 h 3793236"/>
                  <a:gd name="connsiteX1" fmla="*/ 471494 w 6263886"/>
                  <a:gd name="connsiteY1" fmla="*/ 3421466 h 3793236"/>
                  <a:gd name="connsiteX2" fmla="*/ 361590 w 6263886"/>
                  <a:gd name="connsiteY2" fmla="*/ 3300206 h 3793236"/>
                  <a:gd name="connsiteX3" fmla="*/ 185011 w 6263886"/>
                  <a:gd name="connsiteY3" fmla="*/ 3204956 h 3793236"/>
                  <a:gd name="connsiteX4" fmla="*/ 124198 w 6263886"/>
                  <a:gd name="connsiteY4" fmla="*/ 3062813 h 3793236"/>
                  <a:gd name="connsiteX5" fmla="*/ 68513 w 6263886"/>
                  <a:gd name="connsiteY5" fmla="*/ 2958038 h 3793236"/>
                  <a:gd name="connsiteX6" fmla="*/ 27482 w 6263886"/>
                  <a:gd name="connsiteY6" fmla="*/ 2790252 h 3793236"/>
                  <a:gd name="connsiteX7" fmla="*/ 27482 w 6263886"/>
                  <a:gd name="connsiteY7" fmla="*/ 2667160 h 3793236"/>
                  <a:gd name="connsiteX8" fmla="*/ 38838 w 6263886"/>
                  <a:gd name="connsiteY8" fmla="*/ 2575206 h 3793236"/>
                  <a:gd name="connsiteX9" fmla="*/ 1105 w 6263886"/>
                  <a:gd name="connsiteY9" fmla="*/ 2157206 h 3793236"/>
                  <a:gd name="connsiteX10" fmla="*/ 89028 w 6263886"/>
                  <a:gd name="connsiteY10" fmla="*/ 1849475 h 3793236"/>
                  <a:gd name="connsiteX11" fmla="*/ 264874 w 6263886"/>
                  <a:gd name="connsiteY11" fmla="*/ 1700006 h 3793236"/>
                  <a:gd name="connsiteX12" fmla="*/ 276964 w 6263886"/>
                  <a:gd name="connsiteY12" fmla="*/ 1439167 h 3793236"/>
                  <a:gd name="connsiteX13" fmla="*/ 449880 w 6263886"/>
                  <a:gd name="connsiteY13" fmla="*/ 1188587 h 3793236"/>
                  <a:gd name="connsiteX14" fmla="*/ 660528 w 6263886"/>
                  <a:gd name="connsiteY14" fmla="*/ 924817 h 3793236"/>
                  <a:gd name="connsiteX15" fmla="*/ 1010389 w 6263886"/>
                  <a:gd name="connsiteY15" fmla="*/ 694752 h 3793236"/>
                  <a:gd name="connsiteX16" fmla="*/ 1267198 w 6263886"/>
                  <a:gd name="connsiteY16" fmla="*/ 433913 h 3793236"/>
                  <a:gd name="connsiteX17" fmla="*/ 1662851 w 6263886"/>
                  <a:gd name="connsiteY17" fmla="*/ 337198 h 3793236"/>
                  <a:gd name="connsiteX18" fmla="*/ 1777151 w 6263886"/>
                  <a:gd name="connsiteY18" fmla="*/ 258067 h 3793236"/>
                  <a:gd name="connsiteX19" fmla="*/ 1944205 w 6263886"/>
                  <a:gd name="connsiteY19" fmla="*/ 231690 h 3793236"/>
                  <a:gd name="connsiteX20" fmla="*/ 2146428 w 6263886"/>
                  <a:gd name="connsiteY20" fmla="*/ 126183 h 3793236"/>
                  <a:gd name="connsiteX21" fmla="*/ 2454159 w 6263886"/>
                  <a:gd name="connsiteY21" fmla="*/ 108598 h 3793236"/>
                  <a:gd name="connsiteX22" fmla="*/ 2673967 w 6263886"/>
                  <a:gd name="connsiteY22" fmla="*/ 47052 h 3793236"/>
                  <a:gd name="connsiteX23" fmla="*/ 2876190 w 6263886"/>
                  <a:gd name="connsiteY23" fmla="*/ 55844 h 3793236"/>
                  <a:gd name="connsiteX24" fmla="*/ 3122374 w 6263886"/>
                  <a:gd name="connsiteY24" fmla="*/ 892 h 3793236"/>
                  <a:gd name="connsiteX25" fmla="*/ 3333390 w 6263886"/>
                  <a:gd name="connsiteY25" fmla="*/ 64637 h 3793236"/>
                  <a:gd name="connsiteX26" fmla="*/ 3597159 w 6263886"/>
                  <a:gd name="connsiteY26" fmla="*/ 3090 h 3793236"/>
                  <a:gd name="connsiteX27" fmla="*/ 3913682 w 6263886"/>
                  <a:gd name="connsiteY27" fmla="*/ 126183 h 3793236"/>
                  <a:gd name="connsiteX28" fmla="*/ 4083300 w 6263886"/>
                  <a:gd name="connsiteY28" fmla="*/ 147065 h 3793236"/>
                  <a:gd name="connsiteX29" fmla="*/ 4221413 w 6263886"/>
                  <a:gd name="connsiteY29" fmla="*/ 214106 h 3793236"/>
                  <a:gd name="connsiteX30" fmla="*/ 4397259 w 6263886"/>
                  <a:gd name="connsiteY30" fmla="*/ 205313 h 3793236"/>
                  <a:gd name="connsiteX31" fmla="*/ 4520351 w 6263886"/>
                  <a:gd name="connsiteY31" fmla="*/ 266860 h 3793236"/>
                  <a:gd name="connsiteX32" fmla="*/ 4679346 w 6263886"/>
                  <a:gd name="connsiteY32" fmla="*/ 333169 h 3793236"/>
                  <a:gd name="connsiteX33" fmla="*/ 4810498 w 6263886"/>
                  <a:gd name="connsiteY33" fmla="*/ 460290 h 3793236"/>
                  <a:gd name="connsiteX34" fmla="*/ 5112000 w 6263886"/>
                  <a:gd name="connsiteY34" fmla="*/ 589244 h 3793236"/>
                  <a:gd name="connsiteX35" fmla="*/ 5311659 w 6263886"/>
                  <a:gd name="connsiteY35" fmla="*/ 820775 h 3793236"/>
                  <a:gd name="connsiteX36" fmla="*/ 5557844 w 6263886"/>
                  <a:gd name="connsiteY36" fmla="*/ 1014206 h 3793236"/>
                  <a:gd name="connsiteX37" fmla="*/ 5733690 w 6263886"/>
                  <a:gd name="connsiteY37" fmla="*/ 1313144 h 3793236"/>
                  <a:gd name="connsiteX38" fmla="*/ 5883159 w 6263886"/>
                  <a:gd name="connsiteY38" fmla="*/ 1559329 h 3793236"/>
                  <a:gd name="connsiteX39" fmla="*/ 5916496 w 6263886"/>
                  <a:gd name="connsiteY39" fmla="*/ 1728215 h 3793236"/>
                  <a:gd name="connsiteX40" fmla="*/ 6029332 w 6263886"/>
                  <a:gd name="connsiteY40" fmla="*/ 1793790 h 3793236"/>
                  <a:gd name="connsiteX41" fmla="*/ 6199682 w 6263886"/>
                  <a:gd name="connsiteY41" fmla="*/ 2060490 h 3793236"/>
                  <a:gd name="connsiteX42" fmla="*/ 6222762 w 6263886"/>
                  <a:gd name="connsiteY42" fmla="*/ 2315467 h 3793236"/>
                  <a:gd name="connsiteX43" fmla="*/ 6188326 w 6263886"/>
                  <a:gd name="connsiteY43" fmla="*/ 2649575 h 3793236"/>
                  <a:gd name="connsiteX44" fmla="*/ 6261228 w 6263886"/>
                  <a:gd name="connsiteY44" fmla="*/ 3062813 h 3793236"/>
                  <a:gd name="connsiteX45" fmla="*/ 6076590 w 6263886"/>
                  <a:gd name="connsiteY45" fmla="*/ 3660690 h 3793236"/>
                  <a:gd name="connsiteX46" fmla="*/ 5513882 w 6263886"/>
                  <a:gd name="connsiteY46" fmla="*/ 3792575 h 3793236"/>
                  <a:gd name="connsiteX47" fmla="*/ 4238998 w 6263886"/>
                  <a:gd name="connsiteY47" fmla="*/ 3634313 h 3793236"/>
                  <a:gd name="connsiteX48" fmla="*/ 4124698 w 6263886"/>
                  <a:gd name="connsiteY48" fmla="*/ 2807837 h 3793236"/>
                  <a:gd name="connsiteX49" fmla="*/ 4001605 w 6263886"/>
                  <a:gd name="connsiteY49" fmla="*/ 2447352 h 3793236"/>
                  <a:gd name="connsiteX50" fmla="*/ 3403728 w 6263886"/>
                  <a:gd name="connsiteY50" fmla="*/ 2060490 h 3793236"/>
                  <a:gd name="connsiteX51" fmla="*/ 2805851 w 6263886"/>
                  <a:gd name="connsiteY51" fmla="*/ 2086867 h 3793236"/>
                  <a:gd name="connsiteX52" fmla="*/ 2295898 w 6263886"/>
                  <a:gd name="connsiteY52" fmla="*/ 2245129 h 3793236"/>
                  <a:gd name="connsiteX53" fmla="*/ 2084882 w 6263886"/>
                  <a:gd name="connsiteY53" fmla="*/ 2526483 h 3793236"/>
                  <a:gd name="connsiteX54" fmla="*/ 2111259 w 6263886"/>
                  <a:gd name="connsiteY54" fmla="*/ 2728706 h 3793236"/>
                  <a:gd name="connsiteX55" fmla="*/ 2348651 w 6263886"/>
                  <a:gd name="connsiteY55" fmla="*/ 2957306 h 3793236"/>
                  <a:gd name="connsiteX56" fmla="*/ 2365869 w 6263886"/>
                  <a:gd name="connsiteY56" fmla="*/ 3271631 h 3793236"/>
                  <a:gd name="connsiteX57" fmla="*/ 2260728 w 6263886"/>
                  <a:gd name="connsiteY57" fmla="*/ 3555183 h 3793236"/>
                  <a:gd name="connsiteX58" fmla="*/ 2155221 w 6263886"/>
                  <a:gd name="connsiteY58" fmla="*/ 3590352 h 3793236"/>
                  <a:gd name="connsiteX59" fmla="*/ 2014544 w 6263886"/>
                  <a:gd name="connsiteY59" fmla="*/ 3563975 h 3793236"/>
                  <a:gd name="connsiteX60" fmla="*/ 1636474 w 6263886"/>
                  <a:gd name="connsiteY60" fmla="*/ 3678275 h 3793236"/>
                  <a:gd name="connsiteX61" fmla="*/ 1029805 w 6263886"/>
                  <a:gd name="connsiteY61" fmla="*/ 3634313 h 3793236"/>
                  <a:gd name="connsiteX62" fmla="*/ 799740 w 6263886"/>
                  <a:gd name="connsiteY62" fmla="*/ 3569470 h 3793236"/>
                  <a:gd name="connsiteX63" fmla="*/ 652836 w 6263886"/>
                  <a:gd name="connsiteY63" fmla="*/ 3460665 h 3793236"/>
                  <a:gd name="connsiteX0" fmla="*/ 652836 w 6263886"/>
                  <a:gd name="connsiteY0" fmla="*/ 3460665 h 3793236"/>
                  <a:gd name="connsiteX1" fmla="*/ 471494 w 6263886"/>
                  <a:gd name="connsiteY1" fmla="*/ 3421466 h 3793236"/>
                  <a:gd name="connsiteX2" fmla="*/ 361590 w 6263886"/>
                  <a:gd name="connsiteY2" fmla="*/ 3300206 h 3793236"/>
                  <a:gd name="connsiteX3" fmla="*/ 185011 w 6263886"/>
                  <a:gd name="connsiteY3" fmla="*/ 3204956 h 3793236"/>
                  <a:gd name="connsiteX4" fmla="*/ 124198 w 6263886"/>
                  <a:gd name="connsiteY4" fmla="*/ 3062813 h 3793236"/>
                  <a:gd name="connsiteX5" fmla="*/ 68513 w 6263886"/>
                  <a:gd name="connsiteY5" fmla="*/ 2958038 h 3793236"/>
                  <a:gd name="connsiteX6" fmla="*/ 27482 w 6263886"/>
                  <a:gd name="connsiteY6" fmla="*/ 2790252 h 3793236"/>
                  <a:gd name="connsiteX7" fmla="*/ 27482 w 6263886"/>
                  <a:gd name="connsiteY7" fmla="*/ 2667160 h 3793236"/>
                  <a:gd name="connsiteX8" fmla="*/ 38838 w 6263886"/>
                  <a:gd name="connsiteY8" fmla="*/ 2575206 h 3793236"/>
                  <a:gd name="connsiteX9" fmla="*/ 1105 w 6263886"/>
                  <a:gd name="connsiteY9" fmla="*/ 2157206 h 3793236"/>
                  <a:gd name="connsiteX10" fmla="*/ 89028 w 6263886"/>
                  <a:gd name="connsiteY10" fmla="*/ 1849475 h 3793236"/>
                  <a:gd name="connsiteX11" fmla="*/ 264874 w 6263886"/>
                  <a:gd name="connsiteY11" fmla="*/ 1700006 h 3793236"/>
                  <a:gd name="connsiteX12" fmla="*/ 276964 w 6263886"/>
                  <a:gd name="connsiteY12" fmla="*/ 1439167 h 3793236"/>
                  <a:gd name="connsiteX13" fmla="*/ 449880 w 6263886"/>
                  <a:gd name="connsiteY13" fmla="*/ 1188587 h 3793236"/>
                  <a:gd name="connsiteX14" fmla="*/ 660528 w 6263886"/>
                  <a:gd name="connsiteY14" fmla="*/ 924817 h 3793236"/>
                  <a:gd name="connsiteX15" fmla="*/ 1010389 w 6263886"/>
                  <a:gd name="connsiteY15" fmla="*/ 694752 h 3793236"/>
                  <a:gd name="connsiteX16" fmla="*/ 1267198 w 6263886"/>
                  <a:gd name="connsiteY16" fmla="*/ 433913 h 3793236"/>
                  <a:gd name="connsiteX17" fmla="*/ 1662851 w 6263886"/>
                  <a:gd name="connsiteY17" fmla="*/ 337198 h 3793236"/>
                  <a:gd name="connsiteX18" fmla="*/ 1777151 w 6263886"/>
                  <a:gd name="connsiteY18" fmla="*/ 258067 h 3793236"/>
                  <a:gd name="connsiteX19" fmla="*/ 1944205 w 6263886"/>
                  <a:gd name="connsiteY19" fmla="*/ 231690 h 3793236"/>
                  <a:gd name="connsiteX20" fmla="*/ 2146428 w 6263886"/>
                  <a:gd name="connsiteY20" fmla="*/ 126183 h 3793236"/>
                  <a:gd name="connsiteX21" fmla="*/ 2454159 w 6263886"/>
                  <a:gd name="connsiteY21" fmla="*/ 108598 h 3793236"/>
                  <a:gd name="connsiteX22" fmla="*/ 2673967 w 6263886"/>
                  <a:gd name="connsiteY22" fmla="*/ 47052 h 3793236"/>
                  <a:gd name="connsiteX23" fmla="*/ 2876190 w 6263886"/>
                  <a:gd name="connsiteY23" fmla="*/ 55844 h 3793236"/>
                  <a:gd name="connsiteX24" fmla="*/ 3122374 w 6263886"/>
                  <a:gd name="connsiteY24" fmla="*/ 892 h 3793236"/>
                  <a:gd name="connsiteX25" fmla="*/ 3333390 w 6263886"/>
                  <a:gd name="connsiteY25" fmla="*/ 64637 h 3793236"/>
                  <a:gd name="connsiteX26" fmla="*/ 3597159 w 6263886"/>
                  <a:gd name="connsiteY26" fmla="*/ 3090 h 3793236"/>
                  <a:gd name="connsiteX27" fmla="*/ 3913682 w 6263886"/>
                  <a:gd name="connsiteY27" fmla="*/ 126183 h 3793236"/>
                  <a:gd name="connsiteX28" fmla="*/ 4083300 w 6263886"/>
                  <a:gd name="connsiteY28" fmla="*/ 147065 h 3793236"/>
                  <a:gd name="connsiteX29" fmla="*/ 4221413 w 6263886"/>
                  <a:gd name="connsiteY29" fmla="*/ 214106 h 3793236"/>
                  <a:gd name="connsiteX30" fmla="*/ 4397259 w 6263886"/>
                  <a:gd name="connsiteY30" fmla="*/ 205313 h 3793236"/>
                  <a:gd name="connsiteX31" fmla="*/ 4520351 w 6263886"/>
                  <a:gd name="connsiteY31" fmla="*/ 266860 h 3793236"/>
                  <a:gd name="connsiteX32" fmla="*/ 4679346 w 6263886"/>
                  <a:gd name="connsiteY32" fmla="*/ 333169 h 3793236"/>
                  <a:gd name="connsiteX33" fmla="*/ 4810498 w 6263886"/>
                  <a:gd name="connsiteY33" fmla="*/ 460290 h 3793236"/>
                  <a:gd name="connsiteX34" fmla="*/ 5112000 w 6263886"/>
                  <a:gd name="connsiteY34" fmla="*/ 589244 h 3793236"/>
                  <a:gd name="connsiteX35" fmla="*/ 5311659 w 6263886"/>
                  <a:gd name="connsiteY35" fmla="*/ 820775 h 3793236"/>
                  <a:gd name="connsiteX36" fmla="*/ 5557844 w 6263886"/>
                  <a:gd name="connsiteY36" fmla="*/ 1014206 h 3793236"/>
                  <a:gd name="connsiteX37" fmla="*/ 5733690 w 6263886"/>
                  <a:gd name="connsiteY37" fmla="*/ 1313144 h 3793236"/>
                  <a:gd name="connsiteX38" fmla="*/ 5883159 w 6263886"/>
                  <a:gd name="connsiteY38" fmla="*/ 1559329 h 3793236"/>
                  <a:gd name="connsiteX39" fmla="*/ 5916496 w 6263886"/>
                  <a:gd name="connsiteY39" fmla="*/ 1728215 h 3793236"/>
                  <a:gd name="connsiteX40" fmla="*/ 6029332 w 6263886"/>
                  <a:gd name="connsiteY40" fmla="*/ 1793790 h 3793236"/>
                  <a:gd name="connsiteX41" fmla="*/ 6199682 w 6263886"/>
                  <a:gd name="connsiteY41" fmla="*/ 2060490 h 3793236"/>
                  <a:gd name="connsiteX42" fmla="*/ 6222762 w 6263886"/>
                  <a:gd name="connsiteY42" fmla="*/ 2315467 h 3793236"/>
                  <a:gd name="connsiteX43" fmla="*/ 6188326 w 6263886"/>
                  <a:gd name="connsiteY43" fmla="*/ 2649575 h 3793236"/>
                  <a:gd name="connsiteX44" fmla="*/ 6261228 w 6263886"/>
                  <a:gd name="connsiteY44" fmla="*/ 3062813 h 3793236"/>
                  <a:gd name="connsiteX45" fmla="*/ 6076590 w 6263886"/>
                  <a:gd name="connsiteY45" fmla="*/ 3660690 h 3793236"/>
                  <a:gd name="connsiteX46" fmla="*/ 5513882 w 6263886"/>
                  <a:gd name="connsiteY46" fmla="*/ 3792575 h 3793236"/>
                  <a:gd name="connsiteX47" fmla="*/ 4238998 w 6263886"/>
                  <a:gd name="connsiteY47" fmla="*/ 3634313 h 3793236"/>
                  <a:gd name="connsiteX48" fmla="*/ 4124698 w 6263886"/>
                  <a:gd name="connsiteY48" fmla="*/ 2807837 h 3793236"/>
                  <a:gd name="connsiteX49" fmla="*/ 4001605 w 6263886"/>
                  <a:gd name="connsiteY49" fmla="*/ 2447352 h 3793236"/>
                  <a:gd name="connsiteX50" fmla="*/ 3403728 w 6263886"/>
                  <a:gd name="connsiteY50" fmla="*/ 2060490 h 3793236"/>
                  <a:gd name="connsiteX51" fmla="*/ 2805851 w 6263886"/>
                  <a:gd name="connsiteY51" fmla="*/ 2086867 h 3793236"/>
                  <a:gd name="connsiteX52" fmla="*/ 2295898 w 6263886"/>
                  <a:gd name="connsiteY52" fmla="*/ 2245129 h 3793236"/>
                  <a:gd name="connsiteX53" fmla="*/ 2084882 w 6263886"/>
                  <a:gd name="connsiteY53" fmla="*/ 2526483 h 3793236"/>
                  <a:gd name="connsiteX54" fmla="*/ 2111259 w 6263886"/>
                  <a:gd name="connsiteY54" fmla="*/ 2728706 h 3793236"/>
                  <a:gd name="connsiteX55" fmla="*/ 2348651 w 6263886"/>
                  <a:gd name="connsiteY55" fmla="*/ 2957306 h 3793236"/>
                  <a:gd name="connsiteX56" fmla="*/ 2365869 w 6263886"/>
                  <a:gd name="connsiteY56" fmla="*/ 3271631 h 3793236"/>
                  <a:gd name="connsiteX57" fmla="*/ 2236915 w 6263886"/>
                  <a:gd name="connsiteY57" fmla="*/ 3526608 h 3793236"/>
                  <a:gd name="connsiteX58" fmla="*/ 2155221 w 6263886"/>
                  <a:gd name="connsiteY58" fmla="*/ 3590352 h 3793236"/>
                  <a:gd name="connsiteX59" fmla="*/ 2014544 w 6263886"/>
                  <a:gd name="connsiteY59" fmla="*/ 3563975 h 3793236"/>
                  <a:gd name="connsiteX60" fmla="*/ 1636474 w 6263886"/>
                  <a:gd name="connsiteY60" fmla="*/ 3678275 h 3793236"/>
                  <a:gd name="connsiteX61" fmla="*/ 1029805 w 6263886"/>
                  <a:gd name="connsiteY61" fmla="*/ 3634313 h 3793236"/>
                  <a:gd name="connsiteX62" fmla="*/ 799740 w 6263886"/>
                  <a:gd name="connsiteY62" fmla="*/ 3569470 h 3793236"/>
                  <a:gd name="connsiteX63" fmla="*/ 652836 w 6263886"/>
                  <a:gd name="connsiteY63" fmla="*/ 3460665 h 3793236"/>
                  <a:gd name="connsiteX0" fmla="*/ 652836 w 6263886"/>
                  <a:gd name="connsiteY0" fmla="*/ 3460665 h 3793236"/>
                  <a:gd name="connsiteX1" fmla="*/ 471494 w 6263886"/>
                  <a:gd name="connsiteY1" fmla="*/ 3421466 h 3793236"/>
                  <a:gd name="connsiteX2" fmla="*/ 361590 w 6263886"/>
                  <a:gd name="connsiteY2" fmla="*/ 3300206 h 3793236"/>
                  <a:gd name="connsiteX3" fmla="*/ 185011 w 6263886"/>
                  <a:gd name="connsiteY3" fmla="*/ 3204956 h 3793236"/>
                  <a:gd name="connsiteX4" fmla="*/ 124198 w 6263886"/>
                  <a:gd name="connsiteY4" fmla="*/ 3062813 h 3793236"/>
                  <a:gd name="connsiteX5" fmla="*/ 68513 w 6263886"/>
                  <a:gd name="connsiteY5" fmla="*/ 2958038 h 3793236"/>
                  <a:gd name="connsiteX6" fmla="*/ 27482 w 6263886"/>
                  <a:gd name="connsiteY6" fmla="*/ 2790252 h 3793236"/>
                  <a:gd name="connsiteX7" fmla="*/ 27482 w 6263886"/>
                  <a:gd name="connsiteY7" fmla="*/ 2667160 h 3793236"/>
                  <a:gd name="connsiteX8" fmla="*/ 38838 w 6263886"/>
                  <a:gd name="connsiteY8" fmla="*/ 2575206 h 3793236"/>
                  <a:gd name="connsiteX9" fmla="*/ 1105 w 6263886"/>
                  <a:gd name="connsiteY9" fmla="*/ 2157206 h 3793236"/>
                  <a:gd name="connsiteX10" fmla="*/ 89028 w 6263886"/>
                  <a:gd name="connsiteY10" fmla="*/ 1849475 h 3793236"/>
                  <a:gd name="connsiteX11" fmla="*/ 264874 w 6263886"/>
                  <a:gd name="connsiteY11" fmla="*/ 1700006 h 3793236"/>
                  <a:gd name="connsiteX12" fmla="*/ 276964 w 6263886"/>
                  <a:gd name="connsiteY12" fmla="*/ 1439167 h 3793236"/>
                  <a:gd name="connsiteX13" fmla="*/ 449880 w 6263886"/>
                  <a:gd name="connsiteY13" fmla="*/ 1188587 h 3793236"/>
                  <a:gd name="connsiteX14" fmla="*/ 660528 w 6263886"/>
                  <a:gd name="connsiteY14" fmla="*/ 924817 h 3793236"/>
                  <a:gd name="connsiteX15" fmla="*/ 1010389 w 6263886"/>
                  <a:gd name="connsiteY15" fmla="*/ 694752 h 3793236"/>
                  <a:gd name="connsiteX16" fmla="*/ 1267198 w 6263886"/>
                  <a:gd name="connsiteY16" fmla="*/ 433913 h 3793236"/>
                  <a:gd name="connsiteX17" fmla="*/ 1662851 w 6263886"/>
                  <a:gd name="connsiteY17" fmla="*/ 337198 h 3793236"/>
                  <a:gd name="connsiteX18" fmla="*/ 1777151 w 6263886"/>
                  <a:gd name="connsiteY18" fmla="*/ 258067 h 3793236"/>
                  <a:gd name="connsiteX19" fmla="*/ 1944205 w 6263886"/>
                  <a:gd name="connsiteY19" fmla="*/ 231690 h 3793236"/>
                  <a:gd name="connsiteX20" fmla="*/ 2146428 w 6263886"/>
                  <a:gd name="connsiteY20" fmla="*/ 126183 h 3793236"/>
                  <a:gd name="connsiteX21" fmla="*/ 2454159 w 6263886"/>
                  <a:gd name="connsiteY21" fmla="*/ 108598 h 3793236"/>
                  <a:gd name="connsiteX22" fmla="*/ 2673967 w 6263886"/>
                  <a:gd name="connsiteY22" fmla="*/ 47052 h 3793236"/>
                  <a:gd name="connsiteX23" fmla="*/ 2876190 w 6263886"/>
                  <a:gd name="connsiteY23" fmla="*/ 55844 h 3793236"/>
                  <a:gd name="connsiteX24" fmla="*/ 3122374 w 6263886"/>
                  <a:gd name="connsiteY24" fmla="*/ 892 h 3793236"/>
                  <a:gd name="connsiteX25" fmla="*/ 3333390 w 6263886"/>
                  <a:gd name="connsiteY25" fmla="*/ 64637 h 3793236"/>
                  <a:gd name="connsiteX26" fmla="*/ 3597159 w 6263886"/>
                  <a:gd name="connsiteY26" fmla="*/ 3090 h 3793236"/>
                  <a:gd name="connsiteX27" fmla="*/ 3913682 w 6263886"/>
                  <a:gd name="connsiteY27" fmla="*/ 126183 h 3793236"/>
                  <a:gd name="connsiteX28" fmla="*/ 4083300 w 6263886"/>
                  <a:gd name="connsiteY28" fmla="*/ 147065 h 3793236"/>
                  <a:gd name="connsiteX29" fmla="*/ 4221413 w 6263886"/>
                  <a:gd name="connsiteY29" fmla="*/ 214106 h 3793236"/>
                  <a:gd name="connsiteX30" fmla="*/ 4397259 w 6263886"/>
                  <a:gd name="connsiteY30" fmla="*/ 205313 h 3793236"/>
                  <a:gd name="connsiteX31" fmla="*/ 4520351 w 6263886"/>
                  <a:gd name="connsiteY31" fmla="*/ 266860 h 3793236"/>
                  <a:gd name="connsiteX32" fmla="*/ 4679346 w 6263886"/>
                  <a:gd name="connsiteY32" fmla="*/ 333169 h 3793236"/>
                  <a:gd name="connsiteX33" fmla="*/ 4810498 w 6263886"/>
                  <a:gd name="connsiteY33" fmla="*/ 460290 h 3793236"/>
                  <a:gd name="connsiteX34" fmla="*/ 5112000 w 6263886"/>
                  <a:gd name="connsiteY34" fmla="*/ 589244 h 3793236"/>
                  <a:gd name="connsiteX35" fmla="*/ 5311659 w 6263886"/>
                  <a:gd name="connsiteY35" fmla="*/ 820775 h 3793236"/>
                  <a:gd name="connsiteX36" fmla="*/ 5557844 w 6263886"/>
                  <a:gd name="connsiteY36" fmla="*/ 1014206 h 3793236"/>
                  <a:gd name="connsiteX37" fmla="*/ 5733690 w 6263886"/>
                  <a:gd name="connsiteY37" fmla="*/ 1313144 h 3793236"/>
                  <a:gd name="connsiteX38" fmla="*/ 5883159 w 6263886"/>
                  <a:gd name="connsiteY38" fmla="*/ 1559329 h 3793236"/>
                  <a:gd name="connsiteX39" fmla="*/ 5916496 w 6263886"/>
                  <a:gd name="connsiteY39" fmla="*/ 1728215 h 3793236"/>
                  <a:gd name="connsiteX40" fmla="*/ 6029332 w 6263886"/>
                  <a:gd name="connsiteY40" fmla="*/ 1793790 h 3793236"/>
                  <a:gd name="connsiteX41" fmla="*/ 6199682 w 6263886"/>
                  <a:gd name="connsiteY41" fmla="*/ 2060490 h 3793236"/>
                  <a:gd name="connsiteX42" fmla="*/ 6222762 w 6263886"/>
                  <a:gd name="connsiteY42" fmla="*/ 2315467 h 3793236"/>
                  <a:gd name="connsiteX43" fmla="*/ 6188326 w 6263886"/>
                  <a:gd name="connsiteY43" fmla="*/ 2649575 h 3793236"/>
                  <a:gd name="connsiteX44" fmla="*/ 6261228 w 6263886"/>
                  <a:gd name="connsiteY44" fmla="*/ 3062813 h 3793236"/>
                  <a:gd name="connsiteX45" fmla="*/ 6076590 w 6263886"/>
                  <a:gd name="connsiteY45" fmla="*/ 3660690 h 3793236"/>
                  <a:gd name="connsiteX46" fmla="*/ 5513882 w 6263886"/>
                  <a:gd name="connsiteY46" fmla="*/ 3792575 h 3793236"/>
                  <a:gd name="connsiteX47" fmla="*/ 4238998 w 6263886"/>
                  <a:gd name="connsiteY47" fmla="*/ 3634313 h 3793236"/>
                  <a:gd name="connsiteX48" fmla="*/ 4124698 w 6263886"/>
                  <a:gd name="connsiteY48" fmla="*/ 2807837 h 3793236"/>
                  <a:gd name="connsiteX49" fmla="*/ 4001605 w 6263886"/>
                  <a:gd name="connsiteY49" fmla="*/ 2447352 h 3793236"/>
                  <a:gd name="connsiteX50" fmla="*/ 3403728 w 6263886"/>
                  <a:gd name="connsiteY50" fmla="*/ 2060490 h 3793236"/>
                  <a:gd name="connsiteX51" fmla="*/ 2805851 w 6263886"/>
                  <a:gd name="connsiteY51" fmla="*/ 2086867 h 3793236"/>
                  <a:gd name="connsiteX52" fmla="*/ 2295898 w 6263886"/>
                  <a:gd name="connsiteY52" fmla="*/ 2245129 h 3793236"/>
                  <a:gd name="connsiteX53" fmla="*/ 2084882 w 6263886"/>
                  <a:gd name="connsiteY53" fmla="*/ 2526483 h 3793236"/>
                  <a:gd name="connsiteX54" fmla="*/ 2111259 w 6263886"/>
                  <a:gd name="connsiteY54" fmla="*/ 2728706 h 3793236"/>
                  <a:gd name="connsiteX55" fmla="*/ 2348651 w 6263886"/>
                  <a:gd name="connsiteY55" fmla="*/ 2957306 h 3793236"/>
                  <a:gd name="connsiteX56" fmla="*/ 2365869 w 6263886"/>
                  <a:gd name="connsiteY56" fmla="*/ 3271631 h 3793236"/>
                  <a:gd name="connsiteX57" fmla="*/ 2236915 w 6263886"/>
                  <a:gd name="connsiteY57" fmla="*/ 3526608 h 3793236"/>
                  <a:gd name="connsiteX58" fmla="*/ 2136171 w 6263886"/>
                  <a:gd name="connsiteY58" fmla="*/ 3566540 h 3793236"/>
                  <a:gd name="connsiteX59" fmla="*/ 2014544 w 6263886"/>
                  <a:gd name="connsiteY59" fmla="*/ 3563975 h 3793236"/>
                  <a:gd name="connsiteX60" fmla="*/ 1636474 w 6263886"/>
                  <a:gd name="connsiteY60" fmla="*/ 3678275 h 3793236"/>
                  <a:gd name="connsiteX61" fmla="*/ 1029805 w 6263886"/>
                  <a:gd name="connsiteY61" fmla="*/ 3634313 h 3793236"/>
                  <a:gd name="connsiteX62" fmla="*/ 799740 w 6263886"/>
                  <a:gd name="connsiteY62" fmla="*/ 3569470 h 3793236"/>
                  <a:gd name="connsiteX63" fmla="*/ 652836 w 6263886"/>
                  <a:gd name="connsiteY63" fmla="*/ 3460665 h 3793236"/>
                  <a:gd name="connsiteX0" fmla="*/ 652836 w 6263886"/>
                  <a:gd name="connsiteY0" fmla="*/ 3460665 h 3793236"/>
                  <a:gd name="connsiteX1" fmla="*/ 471494 w 6263886"/>
                  <a:gd name="connsiteY1" fmla="*/ 3421466 h 3793236"/>
                  <a:gd name="connsiteX2" fmla="*/ 361590 w 6263886"/>
                  <a:gd name="connsiteY2" fmla="*/ 3300206 h 3793236"/>
                  <a:gd name="connsiteX3" fmla="*/ 185011 w 6263886"/>
                  <a:gd name="connsiteY3" fmla="*/ 3204956 h 3793236"/>
                  <a:gd name="connsiteX4" fmla="*/ 124198 w 6263886"/>
                  <a:gd name="connsiteY4" fmla="*/ 3062813 h 3793236"/>
                  <a:gd name="connsiteX5" fmla="*/ 68513 w 6263886"/>
                  <a:gd name="connsiteY5" fmla="*/ 2958038 h 3793236"/>
                  <a:gd name="connsiteX6" fmla="*/ 27482 w 6263886"/>
                  <a:gd name="connsiteY6" fmla="*/ 2790252 h 3793236"/>
                  <a:gd name="connsiteX7" fmla="*/ 27482 w 6263886"/>
                  <a:gd name="connsiteY7" fmla="*/ 2667160 h 3793236"/>
                  <a:gd name="connsiteX8" fmla="*/ 38838 w 6263886"/>
                  <a:gd name="connsiteY8" fmla="*/ 2575206 h 3793236"/>
                  <a:gd name="connsiteX9" fmla="*/ 1105 w 6263886"/>
                  <a:gd name="connsiteY9" fmla="*/ 2157206 h 3793236"/>
                  <a:gd name="connsiteX10" fmla="*/ 89028 w 6263886"/>
                  <a:gd name="connsiteY10" fmla="*/ 1849475 h 3793236"/>
                  <a:gd name="connsiteX11" fmla="*/ 264874 w 6263886"/>
                  <a:gd name="connsiteY11" fmla="*/ 1700006 h 3793236"/>
                  <a:gd name="connsiteX12" fmla="*/ 276964 w 6263886"/>
                  <a:gd name="connsiteY12" fmla="*/ 1439167 h 3793236"/>
                  <a:gd name="connsiteX13" fmla="*/ 449880 w 6263886"/>
                  <a:gd name="connsiteY13" fmla="*/ 1188587 h 3793236"/>
                  <a:gd name="connsiteX14" fmla="*/ 660528 w 6263886"/>
                  <a:gd name="connsiteY14" fmla="*/ 924817 h 3793236"/>
                  <a:gd name="connsiteX15" fmla="*/ 1010389 w 6263886"/>
                  <a:gd name="connsiteY15" fmla="*/ 694752 h 3793236"/>
                  <a:gd name="connsiteX16" fmla="*/ 1267198 w 6263886"/>
                  <a:gd name="connsiteY16" fmla="*/ 433913 h 3793236"/>
                  <a:gd name="connsiteX17" fmla="*/ 1662851 w 6263886"/>
                  <a:gd name="connsiteY17" fmla="*/ 337198 h 3793236"/>
                  <a:gd name="connsiteX18" fmla="*/ 1777151 w 6263886"/>
                  <a:gd name="connsiteY18" fmla="*/ 258067 h 3793236"/>
                  <a:gd name="connsiteX19" fmla="*/ 1944205 w 6263886"/>
                  <a:gd name="connsiteY19" fmla="*/ 231690 h 3793236"/>
                  <a:gd name="connsiteX20" fmla="*/ 2146428 w 6263886"/>
                  <a:gd name="connsiteY20" fmla="*/ 126183 h 3793236"/>
                  <a:gd name="connsiteX21" fmla="*/ 2454159 w 6263886"/>
                  <a:gd name="connsiteY21" fmla="*/ 108598 h 3793236"/>
                  <a:gd name="connsiteX22" fmla="*/ 2673967 w 6263886"/>
                  <a:gd name="connsiteY22" fmla="*/ 47052 h 3793236"/>
                  <a:gd name="connsiteX23" fmla="*/ 2876190 w 6263886"/>
                  <a:gd name="connsiteY23" fmla="*/ 55844 h 3793236"/>
                  <a:gd name="connsiteX24" fmla="*/ 3122374 w 6263886"/>
                  <a:gd name="connsiteY24" fmla="*/ 892 h 3793236"/>
                  <a:gd name="connsiteX25" fmla="*/ 3333390 w 6263886"/>
                  <a:gd name="connsiteY25" fmla="*/ 64637 h 3793236"/>
                  <a:gd name="connsiteX26" fmla="*/ 3597159 w 6263886"/>
                  <a:gd name="connsiteY26" fmla="*/ 3090 h 3793236"/>
                  <a:gd name="connsiteX27" fmla="*/ 3913682 w 6263886"/>
                  <a:gd name="connsiteY27" fmla="*/ 126183 h 3793236"/>
                  <a:gd name="connsiteX28" fmla="*/ 4083300 w 6263886"/>
                  <a:gd name="connsiteY28" fmla="*/ 147065 h 3793236"/>
                  <a:gd name="connsiteX29" fmla="*/ 4221413 w 6263886"/>
                  <a:gd name="connsiteY29" fmla="*/ 214106 h 3793236"/>
                  <a:gd name="connsiteX30" fmla="*/ 4397259 w 6263886"/>
                  <a:gd name="connsiteY30" fmla="*/ 205313 h 3793236"/>
                  <a:gd name="connsiteX31" fmla="*/ 4520351 w 6263886"/>
                  <a:gd name="connsiteY31" fmla="*/ 266860 h 3793236"/>
                  <a:gd name="connsiteX32" fmla="*/ 4679346 w 6263886"/>
                  <a:gd name="connsiteY32" fmla="*/ 333169 h 3793236"/>
                  <a:gd name="connsiteX33" fmla="*/ 4810498 w 6263886"/>
                  <a:gd name="connsiteY33" fmla="*/ 460290 h 3793236"/>
                  <a:gd name="connsiteX34" fmla="*/ 5112000 w 6263886"/>
                  <a:gd name="connsiteY34" fmla="*/ 589244 h 3793236"/>
                  <a:gd name="connsiteX35" fmla="*/ 5311659 w 6263886"/>
                  <a:gd name="connsiteY35" fmla="*/ 820775 h 3793236"/>
                  <a:gd name="connsiteX36" fmla="*/ 5557844 w 6263886"/>
                  <a:gd name="connsiteY36" fmla="*/ 1014206 h 3793236"/>
                  <a:gd name="connsiteX37" fmla="*/ 5733690 w 6263886"/>
                  <a:gd name="connsiteY37" fmla="*/ 1313144 h 3793236"/>
                  <a:gd name="connsiteX38" fmla="*/ 5883159 w 6263886"/>
                  <a:gd name="connsiteY38" fmla="*/ 1559329 h 3793236"/>
                  <a:gd name="connsiteX39" fmla="*/ 5916496 w 6263886"/>
                  <a:gd name="connsiteY39" fmla="*/ 1728215 h 3793236"/>
                  <a:gd name="connsiteX40" fmla="*/ 6029332 w 6263886"/>
                  <a:gd name="connsiteY40" fmla="*/ 1793790 h 3793236"/>
                  <a:gd name="connsiteX41" fmla="*/ 6199682 w 6263886"/>
                  <a:gd name="connsiteY41" fmla="*/ 2060490 h 3793236"/>
                  <a:gd name="connsiteX42" fmla="*/ 6222762 w 6263886"/>
                  <a:gd name="connsiteY42" fmla="*/ 2315467 h 3793236"/>
                  <a:gd name="connsiteX43" fmla="*/ 6188326 w 6263886"/>
                  <a:gd name="connsiteY43" fmla="*/ 2649575 h 3793236"/>
                  <a:gd name="connsiteX44" fmla="*/ 6261228 w 6263886"/>
                  <a:gd name="connsiteY44" fmla="*/ 3062813 h 3793236"/>
                  <a:gd name="connsiteX45" fmla="*/ 6076590 w 6263886"/>
                  <a:gd name="connsiteY45" fmla="*/ 3660690 h 3793236"/>
                  <a:gd name="connsiteX46" fmla="*/ 5513882 w 6263886"/>
                  <a:gd name="connsiteY46" fmla="*/ 3792575 h 3793236"/>
                  <a:gd name="connsiteX47" fmla="*/ 4238998 w 6263886"/>
                  <a:gd name="connsiteY47" fmla="*/ 3634313 h 3793236"/>
                  <a:gd name="connsiteX48" fmla="*/ 4124698 w 6263886"/>
                  <a:gd name="connsiteY48" fmla="*/ 2807837 h 3793236"/>
                  <a:gd name="connsiteX49" fmla="*/ 4001605 w 6263886"/>
                  <a:gd name="connsiteY49" fmla="*/ 2447352 h 3793236"/>
                  <a:gd name="connsiteX50" fmla="*/ 3403728 w 6263886"/>
                  <a:gd name="connsiteY50" fmla="*/ 2060490 h 3793236"/>
                  <a:gd name="connsiteX51" fmla="*/ 2805851 w 6263886"/>
                  <a:gd name="connsiteY51" fmla="*/ 2086867 h 3793236"/>
                  <a:gd name="connsiteX52" fmla="*/ 2295898 w 6263886"/>
                  <a:gd name="connsiteY52" fmla="*/ 2245129 h 3793236"/>
                  <a:gd name="connsiteX53" fmla="*/ 2084882 w 6263886"/>
                  <a:gd name="connsiteY53" fmla="*/ 2526483 h 3793236"/>
                  <a:gd name="connsiteX54" fmla="*/ 2111259 w 6263886"/>
                  <a:gd name="connsiteY54" fmla="*/ 2728706 h 3793236"/>
                  <a:gd name="connsiteX55" fmla="*/ 2324838 w 6263886"/>
                  <a:gd name="connsiteY55" fmla="*/ 2943018 h 3793236"/>
                  <a:gd name="connsiteX56" fmla="*/ 2365869 w 6263886"/>
                  <a:gd name="connsiteY56" fmla="*/ 3271631 h 3793236"/>
                  <a:gd name="connsiteX57" fmla="*/ 2236915 w 6263886"/>
                  <a:gd name="connsiteY57" fmla="*/ 3526608 h 3793236"/>
                  <a:gd name="connsiteX58" fmla="*/ 2136171 w 6263886"/>
                  <a:gd name="connsiteY58" fmla="*/ 3566540 h 3793236"/>
                  <a:gd name="connsiteX59" fmla="*/ 2014544 w 6263886"/>
                  <a:gd name="connsiteY59" fmla="*/ 3563975 h 3793236"/>
                  <a:gd name="connsiteX60" fmla="*/ 1636474 w 6263886"/>
                  <a:gd name="connsiteY60" fmla="*/ 3678275 h 3793236"/>
                  <a:gd name="connsiteX61" fmla="*/ 1029805 w 6263886"/>
                  <a:gd name="connsiteY61" fmla="*/ 3634313 h 3793236"/>
                  <a:gd name="connsiteX62" fmla="*/ 799740 w 6263886"/>
                  <a:gd name="connsiteY62" fmla="*/ 3569470 h 3793236"/>
                  <a:gd name="connsiteX63" fmla="*/ 652836 w 6263886"/>
                  <a:gd name="connsiteY63" fmla="*/ 3460665 h 3793236"/>
                  <a:gd name="connsiteX0" fmla="*/ 652836 w 6263886"/>
                  <a:gd name="connsiteY0" fmla="*/ 3460665 h 3793236"/>
                  <a:gd name="connsiteX1" fmla="*/ 471494 w 6263886"/>
                  <a:gd name="connsiteY1" fmla="*/ 3421466 h 3793236"/>
                  <a:gd name="connsiteX2" fmla="*/ 361590 w 6263886"/>
                  <a:gd name="connsiteY2" fmla="*/ 3300206 h 3793236"/>
                  <a:gd name="connsiteX3" fmla="*/ 185011 w 6263886"/>
                  <a:gd name="connsiteY3" fmla="*/ 3204956 h 3793236"/>
                  <a:gd name="connsiteX4" fmla="*/ 124198 w 6263886"/>
                  <a:gd name="connsiteY4" fmla="*/ 3062813 h 3793236"/>
                  <a:gd name="connsiteX5" fmla="*/ 68513 w 6263886"/>
                  <a:gd name="connsiteY5" fmla="*/ 2958038 h 3793236"/>
                  <a:gd name="connsiteX6" fmla="*/ 27482 w 6263886"/>
                  <a:gd name="connsiteY6" fmla="*/ 2790252 h 3793236"/>
                  <a:gd name="connsiteX7" fmla="*/ 27482 w 6263886"/>
                  <a:gd name="connsiteY7" fmla="*/ 2667160 h 3793236"/>
                  <a:gd name="connsiteX8" fmla="*/ 38838 w 6263886"/>
                  <a:gd name="connsiteY8" fmla="*/ 2575206 h 3793236"/>
                  <a:gd name="connsiteX9" fmla="*/ 1105 w 6263886"/>
                  <a:gd name="connsiteY9" fmla="*/ 2157206 h 3793236"/>
                  <a:gd name="connsiteX10" fmla="*/ 89028 w 6263886"/>
                  <a:gd name="connsiteY10" fmla="*/ 1849475 h 3793236"/>
                  <a:gd name="connsiteX11" fmla="*/ 264874 w 6263886"/>
                  <a:gd name="connsiteY11" fmla="*/ 1700006 h 3793236"/>
                  <a:gd name="connsiteX12" fmla="*/ 276964 w 6263886"/>
                  <a:gd name="connsiteY12" fmla="*/ 1439167 h 3793236"/>
                  <a:gd name="connsiteX13" fmla="*/ 449880 w 6263886"/>
                  <a:gd name="connsiteY13" fmla="*/ 1188587 h 3793236"/>
                  <a:gd name="connsiteX14" fmla="*/ 660528 w 6263886"/>
                  <a:gd name="connsiteY14" fmla="*/ 924817 h 3793236"/>
                  <a:gd name="connsiteX15" fmla="*/ 1010389 w 6263886"/>
                  <a:gd name="connsiteY15" fmla="*/ 694752 h 3793236"/>
                  <a:gd name="connsiteX16" fmla="*/ 1267198 w 6263886"/>
                  <a:gd name="connsiteY16" fmla="*/ 433913 h 3793236"/>
                  <a:gd name="connsiteX17" fmla="*/ 1662851 w 6263886"/>
                  <a:gd name="connsiteY17" fmla="*/ 337198 h 3793236"/>
                  <a:gd name="connsiteX18" fmla="*/ 1777151 w 6263886"/>
                  <a:gd name="connsiteY18" fmla="*/ 258067 h 3793236"/>
                  <a:gd name="connsiteX19" fmla="*/ 1944205 w 6263886"/>
                  <a:gd name="connsiteY19" fmla="*/ 231690 h 3793236"/>
                  <a:gd name="connsiteX20" fmla="*/ 2146428 w 6263886"/>
                  <a:gd name="connsiteY20" fmla="*/ 126183 h 3793236"/>
                  <a:gd name="connsiteX21" fmla="*/ 2454159 w 6263886"/>
                  <a:gd name="connsiteY21" fmla="*/ 108598 h 3793236"/>
                  <a:gd name="connsiteX22" fmla="*/ 2673967 w 6263886"/>
                  <a:gd name="connsiteY22" fmla="*/ 47052 h 3793236"/>
                  <a:gd name="connsiteX23" fmla="*/ 2876190 w 6263886"/>
                  <a:gd name="connsiteY23" fmla="*/ 55844 h 3793236"/>
                  <a:gd name="connsiteX24" fmla="*/ 3122374 w 6263886"/>
                  <a:gd name="connsiteY24" fmla="*/ 892 h 3793236"/>
                  <a:gd name="connsiteX25" fmla="*/ 3333390 w 6263886"/>
                  <a:gd name="connsiteY25" fmla="*/ 64637 h 3793236"/>
                  <a:gd name="connsiteX26" fmla="*/ 3597159 w 6263886"/>
                  <a:gd name="connsiteY26" fmla="*/ 3090 h 3793236"/>
                  <a:gd name="connsiteX27" fmla="*/ 3913682 w 6263886"/>
                  <a:gd name="connsiteY27" fmla="*/ 126183 h 3793236"/>
                  <a:gd name="connsiteX28" fmla="*/ 4083300 w 6263886"/>
                  <a:gd name="connsiteY28" fmla="*/ 147065 h 3793236"/>
                  <a:gd name="connsiteX29" fmla="*/ 4221413 w 6263886"/>
                  <a:gd name="connsiteY29" fmla="*/ 214106 h 3793236"/>
                  <a:gd name="connsiteX30" fmla="*/ 4397259 w 6263886"/>
                  <a:gd name="connsiteY30" fmla="*/ 205313 h 3793236"/>
                  <a:gd name="connsiteX31" fmla="*/ 4520351 w 6263886"/>
                  <a:gd name="connsiteY31" fmla="*/ 266860 h 3793236"/>
                  <a:gd name="connsiteX32" fmla="*/ 4679346 w 6263886"/>
                  <a:gd name="connsiteY32" fmla="*/ 333169 h 3793236"/>
                  <a:gd name="connsiteX33" fmla="*/ 4810498 w 6263886"/>
                  <a:gd name="connsiteY33" fmla="*/ 460290 h 3793236"/>
                  <a:gd name="connsiteX34" fmla="*/ 5112000 w 6263886"/>
                  <a:gd name="connsiteY34" fmla="*/ 589244 h 3793236"/>
                  <a:gd name="connsiteX35" fmla="*/ 5311659 w 6263886"/>
                  <a:gd name="connsiteY35" fmla="*/ 820775 h 3793236"/>
                  <a:gd name="connsiteX36" fmla="*/ 5557844 w 6263886"/>
                  <a:gd name="connsiteY36" fmla="*/ 1014206 h 3793236"/>
                  <a:gd name="connsiteX37" fmla="*/ 5733690 w 6263886"/>
                  <a:gd name="connsiteY37" fmla="*/ 1313144 h 3793236"/>
                  <a:gd name="connsiteX38" fmla="*/ 5883159 w 6263886"/>
                  <a:gd name="connsiteY38" fmla="*/ 1559329 h 3793236"/>
                  <a:gd name="connsiteX39" fmla="*/ 5916496 w 6263886"/>
                  <a:gd name="connsiteY39" fmla="*/ 1728215 h 3793236"/>
                  <a:gd name="connsiteX40" fmla="*/ 6029332 w 6263886"/>
                  <a:gd name="connsiteY40" fmla="*/ 1793790 h 3793236"/>
                  <a:gd name="connsiteX41" fmla="*/ 6199682 w 6263886"/>
                  <a:gd name="connsiteY41" fmla="*/ 2060490 h 3793236"/>
                  <a:gd name="connsiteX42" fmla="*/ 6222762 w 6263886"/>
                  <a:gd name="connsiteY42" fmla="*/ 2315467 h 3793236"/>
                  <a:gd name="connsiteX43" fmla="*/ 6188326 w 6263886"/>
                  <a:gd name="connsiteY43" fmla="*/ 2649575 h 3793236"/>
                  <a:gd name="connsiteX44" fmla="*/ 6261228 w 6263886"/>
                  <a:gd name="connsiteY44" fmla="*/ 3062813 h 3793236"/>
                  <a:gd name="connsiteX45" fmla="*/ 6076590 w 6263886"/>
                  <a:gd name="connsiteY45" fmla="*/ 3660690 h 3793236"/>
                  <a:gd name="connsiteX46" fmla="*/ 5513882 w 6263886"/>
                  <a:gd name="connsiteY46" fmla="*/ 3792575 h 3793236"/>
                  <a:gd name="connsiteX47" fmla="*/ 4238998 w 6263886"/>
                  <a:gd name="connsiteY47" fmla="*/ 3634313 h 3793236"/>
                  <a:gd name="connsiteX48" fmla="*/ 4124698 w 6263886"/>
                  <a:gd name="connsiteY48" fmla="*/ 2807837 h 3793236"/>
                  <a:gd name="connsiteX49" fmla="*/ 4001605 w 6263886"/>
                  <a:gd name="connsiteY49" fmla="*/ 2447352 h 3793236"/>
                  <a:gd name="connsiteX50" fmla="*/ 3403728 w 6263886"/>
                  <a:gd name="connsiteY50" fmla="*/ 2060490 h 3793236"/>
                  <a:gd name="connsiteX51" fmla="*/ 2805851 w 6263886"/>
                  <a:gd name="connsiteY51" fmla="*/ 2086867 h 3793236"/>
                  <a:gd name="connsiteX52" fmla="*/ 2295898 w 6263886"/>
                  <a:gd name="connsiteY52" fmla="*/ 2245129 h 3793236"/>
                  <a:gd name="connsiteX53" fmla="*/ 2084882 w 6263886"/>
                  <a:gd name="connsiteY53" fmla="*/ 2526483 h 3793236"/>
                  <a:gd name="connsiteX54" fmla="*/ 2111259 w 6263886"/>
                  <a:gd name="connsiteY54" fmla="*/ 2728706 h 3793236"/>
                  <a:gd name="connsiteX55" fmla="*/ 2324838 w 6263886"/>
                  <a:gd name="connsiteY55" fmla="*/ 2943018 h 3793236"/>
                  <a:gd name="connsiteX56" fmla="*/ 2337294 w 6263886"/>
                  <a:gd name="connsiteY56" fmla="*/ 3262106 h 3793236"/>
                  <a:gd name="connsiteX57" fmla="*/ 2236915 w 6263886"/>
                  <a:gd name="connsiteY57" fmla="*/ 3526608 h 3793236"/>
                  <a:gd name="connsiteX58" fmla="*/ 2136171 w 6263886"/>
                  <a:gd name="connsiteY58" fmla="*/ 3566540 h 3793236"/>
                  <a:gd name="connsiteX59" fmla="*/ 2014544 w 6263886"/>
                  <a:gd name="connsiteY59" fmla="*/ 3563975 h 3793236"/>
                  <a:gd name="connsiteX60" fmla="*/ 1636474 w 6263886"/>
                  <a:gd name="connsiteY60" fmla="*/ 3678275 h 3793236"/>
                  <a:gd name="connsiteX61" fmla="*/ 1029805 w 6263886"/>
                  <a:gd name="connsiteY61" fmla="*/ 3634313 h 3793236"/>
                  <a:gd name="connsiteX62" fmla="*/ 799740 w 6263886"/>
                  <a:gd name="connsiteY62" fmla="*/ 3569470 h 3793236"/>
                  <a:gd name="connsiteX63" fmla="*/ 652836 w 6263886"/>
                  <a:gd name="connsiteY63" fmla="*/ 3460665 h 3793236"/>
                  <a:gd name="connsiteX0" fmla="*/ 652836 w 6263886"/>
                  <a:gd name="connsiteY0" fmla="*/ 3460665 h 3793236"/>
                  <a:gd name="connsiteX1" fmla="*/ 471494 w 6263886"/>
                  <a:gd name="connsiteY1" fmla="*/ 3421466 h 3793236"/>
                  <a:gd name="connsiteX2" fmla="*/ 361590 w 6263886"/>
                  <a:gd name="connsiteY2" fmla="*/ 3300206 h 3793236"/>
                  <a:gd name="connsiteX3" fmla="*/ 185011 w 6263886"/>
                  <a:gd name="connsiteY3" fmla="*/ 3204956 h 3793236"/>
                  <a:gd name="connsiteX4" fmla="*/ 124198 w 6263886"/>
                  <a:gd name="connsiteY4" fmla="*/ 3062813 h 3793236"/>
                  <a:gd name="connsiteX5" fmla="*/ 68513 w 6263886"/>
                  <a:gd name="connsiteY5" fmla="*/ 2958038 h 3793236"/>
                  <a:gd name="connsiteX6" fmla="*/ 27482 w 6263886"/>
                  <a:gd name="connsiteY6" fmla="*/ 2790252 h 3793236"/>
                  <a:gd name="connsiteX7" fmla="*/ 27482 w 6263886"/>
                  <a:gd name="connsiteY7" fmla="*/ 2667160 h 3793236"/>
                  <a:gd name="connsiteX8" fmla="*/ 38838 w 6263886"/>
                  <a:gd name="connsiteY8" fmla="*/ 2575206 h 3793236"/>
                  <a:gd name="connsiteX9" fmla="*/ 1105 w 6263886"/>
                  <a:gd name="connsiteY9" fmla="*/ 2157206 h 3793236"/>
                  <a:gd name="connsiteX10" fmla="*/ 89028 w 6263886"/>
                  <a:gd name="connsiteY10" fmla="*/ 1849475 h 3793236"/>
                  <a:gd name="connsiteX11" fmla="*/ 264874 w 6263886"/>
                  <a:gd name="connsiteY11" fmla="*/ 1700006 h 3793236"/>
                  <a:gd name="connsiteX12" fmla="*/ 276964 w 6263886"/>
                  <a:gd name="connsiteY12" fmla="*/ 1439167 h 3793236"/>
                  <a:gd name="connsiteX13" fmla="*/ 449880 w 6263886"/>
                  <a:gd name="connsiteY13" fmla="*/ 1188587 h 3793236"/>
                  <a:gd name="connsiteX14" fmla="*/ 660528 w 6263886"/>
                  <a:gd name="connsiteY14" fmla="*/ 924817 h 3793236"/>
                  <a:gd name="connsiteX15" fmla="*/ 1010389 w 6263886"/>
                  <a:gd name="connsiteY15" fmla="*/ 694752 h 3793236"/>
                  <a:gd name="connsiteX16" fmla="*/ 1267198 w 6263886"/>
                  <a:gd name="connsiteY16" fmla="*/ 433913 h 3793236"/>
                  <a:gd name="connsiteX17" fmla="*/ 1662851 w 6263886"/>
                  <a:gd name="connsiteY17" fmla="*/ 337198 h 3793236"/>
                  <a:gd name="connsiteX18" fmla="*/ 1777151 w 6263886"/>
                  <a:gd name="connsiteY18" fmla="*/ 258067 h 3793236"/>
                  <a:gd name="connsiteX19" fmla="*/ 1944205 w 6263886"/>
                  <a:gd name="connsiteY19" fmla="*/ 231690 h 3793236"/>
                  <a:gd name="connsiteX20" fmla="*/ 2146428 w 6263886"/>
                  <a:gd name="connsiteY20" fmla="*/ 126183 h 3793236"/>
                  <a:gd name="connsiteX21" fmla="*/ 2454159 w 6263886"/>
                  <a:gd name="connsiteY21" fmla="*/ 108598 h 3793236"/>
                  <a:gd name="connsiteX22" fmla="*/ 2673967 w 6263886"/>
                  <a:gd name="connsiteY22" fmla="*/ 47052 h 3793236"/>
                  <a:gd name="connsiteX23" fmla="*/ 2876190 w 6263886"/>
                  <a:gd name="connsiteY23" fmla="*/ 55844 h 3793236"/>
                  <a:gd name="connsiteX24" fmla="*/ 3122374 w 6263886"/>
                  <a:gd name="connsiteY24" fmla="*/ 892 h 3793236"/>
                  <a:gd name="connsiteX25" fmla="*/ 3333390 w 6263886"/>
                  <a:gd name="connsiteY25" fmla="*/ 64637 h 3793236"/>
                  <a:gd name="connsiteX26" fmla="*/ 3597159 w 6263886"/>
                  <a:gd name="connsiteY26" fmla="*/ 3090 h 3793236"/>
                  <a:gd name="connsiteX27" fmla="*/ 3913682 w 6263886"/>
                  <a:gd name="connsiteY27" fmla="*/ 126183 h 3793236"/>
                  <a:gd name="connsiteX28" fmla="*/ 4083300 w 6263886"/>
                  <a:gd name="connsiteY28" fmla="*/ 147065 h 3793236"/>
                  <a:gd name="connsiteX29" fmla="*/ 4221413 w 6263886"/>
                  <a:gd name="connsiteY29" fmla="*/ 214106 h 3793236"/>
                  <a:gd name="connsiteX30" fmla="*/ 4397259 w 6263886"/>
                  <a:gd name="connsiteY30" fmla="*/ 205313 h 3793236"/>
                  <a:gd name="connsiteX31" fmla="*/ 4520351 w 6263886"/>
                  <a:gd name="connsiteY31" fmla="*/ 266860 h 3793236"/>
                  <a:gd name="connsiteX32" fmla="*/ 4679346 w 6263886"/>
                  <a:gd name="connsiteY32" fmla="*/ 333169 h 3793236"/>
                  <a:gd name="connsiteX33" fmla="*/ 4810498 w 6263886"/>
                  <a:gd name="connsiteY33" fmla="*/ 460290 h 3793236"/>
                  <a:gd name="connsiteX34" fmla="*/ 5112000 w 6263886"/>
                  <a:gd name="connsiteY34" fmla="*/ 589244 h 3793236"/>
                  <a:gd name="connsiteX35" fmla="*/ 5311659 w 6263886"/>
                  <a:gd name="connsiteY35" fmla="*/ 820775 h 3793236"/>
                  <a:gd name="connsiteX36" fmla="*/ 5557844 w 6263886"/>
                  <a:gd name="connsiteY36" fmla="*/ 1014206 h 3793236"/>
                  <a:gd name="connsiteX37" fmla="*/ 5733690 w 6263886"/>
                  <a:gd name="connsiteY37" fmla="*/ 1313144 h 3793236"/>
                  <a:gd name="connsiteX38" fmla="*/ 5883159 w 6263886"/>
                  <a:gd name="connsiteY38" fmla="*/ 1559329 h 3793236"/>
                  <a:gd name="connsiteX39" fmla="*/ 5916496 w 6263886"/>
                  <a:gd name="connsiteY39" fmla="*/ 1728215 h 3793236"/>
                  <a:gd name="connsiteX40" fmla="*/ 6029332 w 6263886"/>
                  <a:gd name="connsiteY40" fmla="*/ 1793790 h 3793236"/>
                  <a:gd name="connsiteX41" fmla="*/ 6199682 w 6263886"/>
                  <a:gd name="connsiteY41" fmla="*/ 2060490 h 3793236"/>
                  <a:gd name="connsiteX42" fmla="*/ 6222762 w 6263886"/>
                  <a:gd name="connsiteY42" fmla="*/ 2315467 h 3793236"/>
                  <a:gd name="connsiteX43" fmla="*/ 6188326 w 6263886"/>
                  <a:gd name="connsiteY43" fmla="*/ 2649575 h 3793236"/>
                  <a:gd name="connsiteX44" fmla="*/ 6261228 w 6263886"/>
                  <a:gd name="connsiteY44" fmla="*/ 3062813 h 3793236"/>
                  <a:gd name="connsiteX45" fmla="*/ 6076590 w 6263886"/>
                  <a:gd name="connsiteY45" fmla="*/ 3660690 h 3793236"/>
                  <a:gd name="connsiteX46" fmla="*/ 5513882 w 6263886"/>
                  <a:gd name="connsiteY46" fmla="*/ 3792575 h 3793236"/>
                  <a:gd name="connsiteX47" fmla="*/ 4238998 w 6263886"/>
                  <a:gd name="connsiteY47" fmla="*/ 3634313 h 3793236"/>
                  <a:gd name="connsiteX48" fmla="*/ 4124698 w 6263886"/>
                  <a:gd name="connsiteY48" fmla="*/ 2807837 h 3793236"/>
                  <a:gd name="connsiteX49" fmla="*/ 4001605 w 6263886"/>
                  <a:gd name="connsiteY49" fmla="*/ 2447352 h 3793236"/>
                  <a:gd name="connsiteX50" fmla="*/ 3403728 w 6263886"/>
                  <a:gd name="connsiteY50" fmla="*/ 2060490 h 3793236"/>
                  <a:gd name="connsiteX51" fmla="*/ 2805851 w 6263886"/>
                  <a:gd name="connsiteY51" fmla="*/ 2086867 h 3793236"/>
                  <a:gd name="connsiteX52" fmla="*/ 2295898 w 6263886"/>
                  <a:gd name="connsiteY52" fmla="*/ 2245129 h 3793236"/>
                  <a:gd name="connsiteX53" fmla="*/ 2084882 w 6263886"/>
                  <a:gd name="connsiteY53" fmla="*/ 2526483 h 3793236"/>
                  <a:gd name="connsiteX54" fmla="*/ 2111259 w 6263886"/>
                  <a:gd name="connsiteY54" fmla="*/ 2728706 h 3793236"/>
                  <a:gd name="connsiteX55" fmla="*/ 2324838 w 6263886"/>
                  <a:gd name="connsiteY55" fmla="*/ 2943018 h 3793236"/>
                  <a:gd name="connsiteX56" fmla="*/ 2337294 w 6263886"/>
                  <a:gd name="connsiteY56" fmla="*/ 3262106 h 3793236"/>
                  <a:gd name="connsiteX57" fmla="*/ 2203578 w 6263886"/>
                  <a:gd name="connsiteY57" fmla="*/ 3512320 h 3793236"/>
                  <a:gd name="connsiteX58" fmla="*/ 2136171 w 6263886"/>
                  <a:gd name="connsiteY58" fmla="*/ 3566540 h 3793236"/>
                  <a:gd name="connsiteX59" fmla="*/ 2014544 w 6263886"/>
                  <a:gd name="connsiteY59" fmla="*/ 3563975 h 3793236"/>
                  <a:gd name="connsiteX60" fmla="*/ 1636474 w 6263886"/>
                  <a:gd name="connsiteY60" fmla="*/ 3678275 h 3793236"/>
                  <a:gd name="connsiteX61" fmla="*/ 1029805 w 6263886"/>
                  <a:gd name="connsiteY61" fmla="*/ 3634313 h 3793236"/>
                  <a:gd name="connsiteX62" fmla="*/ 799740 w 6263886"/>
                  <a:gd name="connsiteY62" fmla="*/ 3569470 h 3793236"/>
                  <a:gd name="connsiteX63" fmla="*/ 652836 w 6263886"/>
                  <a:gd name="connsiteY63" fmla="*/ 3460665 h 379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263886" h="3793236">
                    <a:moveTo>
                      <a:pt x="652836" y="3460665"/>
                    </a:moveTo>
                    <a:cubicBezTo>
                      <a:pt x="598128" y="3435998"/>
                      <a:pt x="520035" y="3448209"/>
                      <a:pt x="471494" y="3421466"/>
                    </a:cubicBezTo>
                    <a:cubicBezTo>
                      <a:pt x="422953" y="3394723"/>
                      <a:pt x="409337" y="3336291"/>
                      <a:pt x="361590" y="3300206"/>
                    </a:cubicBezTo>
                    <a:cubicBezTo>
                      <a:pt x="313843" y="3264121"/>
                      <a:pt x="272201" y="3330246"/>
                      <a:pt x="185011" y="3204956"/>
                    </a:cubicBezTo>
                    <a:cubicBezTo>
                      <a:pt x="97821" y="3079666"/>
                      <a:pt x="143614" y="3103966"/>
                      <a:pt x="124198" y="3062813"/>
                    </a:cubicBezTo>
                    <a:cubicBezTo>
                      <a:pt x="104782" y="3021660"/>
                      <a:pt x="84632" y="3003465"/>
                      <a:pt x="68513" y="2958038"/>
                    </a:cubicBezTo>
                    <a:cubicBezTo>
                      <a:pt x="52394" y="2912611"/>
                      <a:pt x="34320" y="2838732"/>
                      <a:pt x="27482" y="2790252"/>
                    </a:cubicBezTo>
                    <a:cubicBezTo>
                      <a:pt x="20644" y="2741772"/>
                      <a:pt x="25589" y="2703001"/>
                      <a:pt x="27482" y="2667160"/>
                    </a:cubicBezTo>
                    <a:cubicBezTo>
                      <a:pt x="29375" y="2631319"/>
                      <a:pt x="43234" y="2660198"/>
                      <a:pt x="38838" y="2575206"/>
                    </a:cubicBezTo>
                    <a:cubicBezTo>
                      <a:pt x="34442" y="2490214"/>
                      <a:pt x="-7260" y="2278161"/>
                      <a:pt x="1105" y="2157206"/>
                    </a:cubicBezTo>
                    <a:cubicBezTo>
                      <a:pt x="9470" y="2036251"/>
                      <a:pt x="45067" y="1925675"/>
                      <a:pt x="89028" y="1849475"/>
                    </a:cubicBezTo>
                    <a:cubicBezTo>
                      <a:pt x="132989" y="1773275"/>
                      <a:pt x="190689" y="1716003"/>
                      <a:pt x="264874" y="1700006"/>
                    </a:cubicBezTo>
                    <a:cubicBezTo>
                      <a:pt x="219997" y="1645908"/>
                      <a:pt x="246130" y="1524403"/>
                      <a:pt x="276964" y="1439167"/>
                    </a:cubicBezTo>
                    <a:cubicBezTo>
                      <a:pt x="307798" y="1353931"/>
                      <a:pt x="400240" y="1250499"/>
                      <a:pt x="449880" y="1188587"/>
                    </a:cubicBezTo>
                    <a:cubicBezTo>
                      <a:pt x="499520" y="1126675"/>
                      <a:pt x="567110" y="1007123"/>
                      <a:pt x="660528" y="924817"/>
                    </a:cubicBezTo>
                    <a:cubicBezTo>
                      <a:pt x="753946" y="842511"/>
                      <a:pt x="871177" y="700369"/>
                      <a:pt x="1010389" y="694752"/>
                    </a:cubicBezTo>
                    <a:cubicBezTo>
                      <a:pt x="1111501" y="612935"/>
                      <a:pt x="1082255" y="560181"/>
                      <a:pt x="1267198" y="433913"/>
                    </a:cubicBezTo>
                    <a:cubicBezTo>
                      <a:pt x="1452141" y="307645"/>
                      <a:pt x="1577859" y="366506"/>
                      <a:pt x="1662851" y="337198"/>
                    </a:cubicBezTo>
                    <a:cubicBezTo>
                      <a:pt x="1747843" y="307890"/>
                      <a:pt x="1682634" y="299465"/>
                      <a:pt x="1777151" y="258067"/>
                    </a:cubicBezTo>
                    <a:cubicBezTo>
                      <a:pt x="1871668" y="216669"/>
                      <a:pt x="1882659" y="253671"/>
                      <a:pt x="1944205" y="231690"/>
                    </a:cubicBezTo>
                    <a:cubicBezTo>
                      <a:pt x="2005751" y="209709"/>
                      <a:pt x="1966185" y="165747"/>
                      <a:pt x="2146428" y="126183"/>
                    </a:cubicBezTo>
                    <a:cubicBezTo>
                      <a:pt x="2326671" y="86619"/>
                      <a:pt x="2366236" y="121786"/>
                      <a:pt x="2454159" y="108598"/>
                    </a:cubicBezTo>
                    <a:cubicBezTo>
                      <a:pt x="2542082" y="95409"/>
                      <a:pt x="2522667" y="74894"/>
                      <a:pt x="2673967" y="47052"/>
                    </a:cubicBezTo>
                    <a:cubicBezTo>
                      <a:pt x="2825267" y="19210"/>
                      <a:pt x="2801456" y="63537"/>
                      <a:pt x="2876190" y="55844"/>
                    </a:cubicBezTo>
                    <a:cubicBezTo>
                      <a:pt x="2950924" y="48151"/>
                      <a:pt x="2989024" y="-573"/>
                      <a:pt x="3122374" y="892"/>
                    </a:cubicBezTo>
                    <a:cubicBezTo>
                      <a:pt x="3255724" y="2357"/>
                      <a:pt x="3254259" y="64271"/>
                      <a:pt x="3333390" y="64637"/>
                    </a:cubicBezTo>
                    <a:cubicBezTo>
                      <a:pt x="3412521" y="65003"/>
                      <a:pt x="3386144" y="-16693"/>
                      <a:pt x="3597159" y="3090"/>
                    </a:cubicBezTo>
                    <a:cubicBezTo>
                      <a:pt x="3808174" y="22873"/>
                      <a:pt x="3832659" y="102187"/>
                      <a:pt x="3913682" y="126183"/>
                    </a:cubicBezTo>
                    <a:cubicBezTo>
                      <a:pt x="3994705" y="150179"/>
                      <a:pt x="4032011" y="132411"/>
                      <a:pt x="4083300" y="147065"/>
                    </a:cubicBezTo>
                    <a:cubicBezTo>
                      <a:pt x="4134589" y="161719"/>
                      <a:pt x="4169087" y="204398"/>
                      <a:pt x="4221413" y="214106"/>
                    </a:cubicBezTo>
                    <a:cubicBezTo>
                      <a:pt x="4273739" y="223814"/>
                      <a:pt x="4295048" y="186996"/>
                      <a:pt x="4397259" y="205313"/>
                    </a:cubicBezTo>
                    <a:cubicBezTo>
                      <a:pt x="4499470" y="223630"/>
                      <a:pt x="4473337" y="245551"/>
                      <a:pt x="4520351" y="266860"/>
                    </a:cubicBezTo>
                    <a:cubicBezTo>
                      <a:pt x="4567366" y="288169"/>
                      <a:pt x="4597651" y="281881"/>
                      <a:pt x="4679346" y="333169"/>
                    </a:cubicBezTo>
                    <a:cubicBezTo>
                      <a:pt x="4761041" y="384457"/>
                      <a:pt x="4738389" y="417611"/>
                      <a:pt x="4810498" y="460290"/>
                    </a:cubicBezTo>
                    <a:cubicBezTo>
                      <a:pt x="4882607" y="502969"/>
                      <a:pt x="4980848" y="476775"/>
                      <a:pt x="5112000" y="589244"/>
                    </a:cubicBezTo>
                    <a:cubicBezTo>
                      <a:pt x="5243152" y="701713"/>
                      <a:pt x="5237352" y="749948"/>
                      <a:pt x="5311659" y="820775"/>
                    </a:cubicBezTo>
                    <a:cubicBezTo>
                      <a:pt x="5385966" y="891602"/>
                      <a:pt x="5487506" y="932144"/>
                      <a:pt x="5557844" y="1014206"/>
                    </a:cubicBezTo>
                    <a:cubicBezTo>
                      <a:pt x="5628183" y="1096267"/>
                      <a:pt x="5679471" y="1222290"/>
                      <a:pt x="5733690" y="1313144"/>
                    </a:cubicBezTo>
                    <a:cubicBezTo>
                      <a:pt x="5787909" y="1403998"/>
                      <a:pt x="5852691" y="1490150"/>
                      <a:pt x="5883159" y="1559329"/>
                    </a:cubicBezTo>
                    <a:cubicBezTo>
                      <a:pt x="5913627" y="1628508"/>
                      <a:pt x="5892134" y="1689138"/>
                      <a:pt x="5916496" y="1728215"/>
                    </a:cubicBezTo>
                    <a:cubicBezTo>
                      <a:pt x="5940858" y="1767292"/>
                      <a:pt x="5982134" y="1738411"/>
                      <a:pt x="6029332" y="1793790"/>
                    </a:cubicBezTo>
                    <a:cubicBezTo>
                      <a:pt x="6076530" y="1849169"/>
                      <a:pt x="6167444" y="1973544"/>
                      <a:pt x="6199682" y="2060490"/>
                    </a:cubicBezTo>
                    <a:cubicBezTo>
                      <a:pt x="6231920" y="2147436"/>
                      <a:pt x="6224655" y="2217286"/>
                      <a:pt x="6222762" y="2315467"/>
                    </a:cubicBezTo>
                    <a:cubicBezTo>
                      <a:pt x="6220869" y="2413648"/>
                      <a:pt x="6181915" y="2525017"/>
                      <a:pt x="6188326" y="2649575"/>
                    </a:cubicBezTo>
                    <a:cubicBezTo>
                      <a:pt x="6194737" y="2774133"/>
                      <a:pt x="6279851" y="2894294"/>
                      <a:pt x="6261228" y="3062813"/>
                    </a:cubicBezTo>
                    <a:cubicBezTo>
                      <a:pt x="6242605" y="3231332"/>
                      <a:pt x="6201148" y="3539063"/>
                      <a:pt x="6076590" y="3660690"/>
                    </a:cubicBezTo>
                    <a:cubicBezTo>
                      <a:pt x="5952032" y="3782317"/>
                      <a:pt x="5820147" y="3796971"/>
                      <a:pt x="5513882" y="3792575"/>
                    </a:cubicBezTo>
                    <a:cubicBezTo>
                      <a:pt x="5207617" y="3788179"/>
                      <a:pt x="4470529" y="3798436"/>
                      <a:pt x="4238998" y="3634313"/>
                    </a:cubicBezTo>
                    <a:cubicBezTo>
                      <a:pt x="4007467" y="3470190"/>
                      <a:pt x="4164263" y="3005664"/>
                      <a:pt x="4124698" y="2807837"/>
                    </a:cubicBezTo>
                    <a:cubicBezTo>
                      <a:pt x="4085133" y="2610010"/>
                      <a:pt x="4121767" y="2571910"/>
                      <a:pt x="4001605" y="2447352"/>
                    </a:cubicBezTo>
                    <a:cubicBezTo>
                      <a:pt x="3881443" y="2322794"/>
                      <a:pt x="3603020" y="2120571"/>
                      <a:pt x="3403728" y="2060490"/>
                    </a:cubicBezTo>
                    <a:cubicBezTo>
                      <a:pt x="3204436" y="2000409"/>
                      <a:pt x="2990489" y="2056094"/>
                      <a:pt x="2805851" y="2086867"/>
                    </a:cubicBezTo>
                    <a:cubicBezTo>
                      <a:pt x="2621213" y="2117640"/>
                      <a:pt x="2416059" y="2171860"/>
                      <a:pt x="2295898" y="2245129"/>
                    </a:cubicBezTo>
                    <a:cubicBezTo>
                      <a:pt x="2175737" y="2318398"/>
                      <a:pt x="2115655" y="2445887"/>
                      <a:pt x="2084882" y="2526483"/>
                    </a:cubicBezTo>
                    <a:cubicBezTo>
                      <a:pt x="2054109" y="2607079"/>
                      <a:pt x="2071266" y="2659284"/>
                      <a:pt x="2111259" y="2728706"/>
                    </a:cubicBezTo>
                    <a:cubicBezTo>
                      <a:pt x="2151252" y="2798129"/>
                      <a:pt x="2287165" y="2854118"/>
                      <a:pt x="2324838" y="2943018"/>
                    </a:cubicBezTo>
                    <a:cubicBezTo>
                      <a:pt x="2362511" y="3031918"/>
                      <a:pt x="2357504" y="3167222"/>
                      <a:pt x="2337294" y="3262106"/>
                    </a:cubicBezTo>
                    <a:cubicBezTo>
                      <a:pt x="2317084" y="3356990"/>
                      <a:pt x="2237098" y="3461581"/>
                      <a:pt x="2203578" y="3512320"/>
                    </a:cubicBezTo>
                    <a:cubicBezTo>
                      <a:pt x="2170058" y="3563059"/>
                      <a:pt x="2167677" y="3557931"/>
                      <a:pt x="2136171" y="3566540"/>
                    </a:cubicBezTo>
                    <a:cubicBezTo>
                      <a:pt x="2104665" y="3575149"/>
                      <a:pt x="2097827" y="3545353"/>
                      <a:pt x="2014544" y="3563975"/>
                    </a:cubicBezTo>
                    <a:cubicBezTo>
                      <a:pt x="1931261" y="3582597"/>
                      <a:pt x="1800597" y="3666552"/>
                      <a:pt x="1636474" y="3678275"/>
                    </a:cubicBezTo>
                    <a:cubicBezTo>
                      <a:pt x="1472351" y="3689998"/>
                      <a:pt x="1166086" y="3654828"/>
                      <a:pt x="1029805" y="3634313"/>
                    </a:cubicBezTo>
                    <a:cubicBezTo>
                      <a:pt x="893524" y="3613798"/>
                      <a:pt x="862568" y="3598411"/>
                      <a:pt x="799740" y="3569470"/>
                    </a:cubicBezTo>
                    <a:cubicBezTo>
                      <a:pt x="736912" y="3540529"/>
                      <a:pt x="707544" y="3485332"/>
                      <a:pt x="652836" y="3460665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6350">
                <a:solidFill>
                  <a:schemeClr val="accent2"/>
                </a:solidFill>
              </a:ln>
              <a:effectLst>
                <a:innerShdw blurRad="469900">
                  <a:srgbClr val="FBE4C9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21815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latin typeface="Arial Narrow"/>
                  <a:cs typeface="Arial Narrow"/>
                </a:endParaRPr>
              </a:p>
            </p:txBody>
          </p:sp>
          <p:grpSp>
            <p:nvGrpSpPr>
              <p:cNvPr id="31" name="Group 115">
                <a:extLst>
                  <a:ext uri="{FF2B5EF4-FFF2-40B4-BE49-F238E27FC236}">
                    <a16:creationId xmlns:a16="http://schemas.microsoft.com/office/drawing/2014/main" id="{E7833FB8-272D-004D-9778-5AF5AFE70683}"/>
                  </a:ext>
                </a:extLst>
              </p:cNvPr>
              <p:cNvGrpSpPr/>
              <p:nvPr/>
            </p:nvGrpSpPr>
            <p:grpSpPr>
              <a:xfrm flipH="1">
                <a:off x="4512537" y="1231119"/>
                <a:ext cx="3146861" cy="1865679"/>
                <a:chOff x="1790253" y="353244"/>
                <a:chExt cx="6177942" cy="3662719"/>
              </a:xfrm>
              <a:solidFill>
                <a:srgbClr val="E89F83"/>
              </a:solidFill>
            </p:grpSpPr>
            <p:sp>
              <p:nvSpPr>
                <p:cNvPr id="46" name="Freeform 131">
                  <a:extLst>
                    <a:ext uri="{FF2B5EF4-FFF2-40B4-BE49-F238E27FC236}">
                      <a16:creationId xmlns:a16="http://schemas.microsoft.com/office/drawing/2014/main" id="{D89AB338-A017-C74F-8BA4-E9EFB3652982}"/>
                    </a:ext>
                  </a:extLst>
                </p:cNvPr>
                <p:cNvSpPr/>
                <p:nvPr/>
              </p:nvSpPr>
              <p:spPr>
                <a:xfrm>
                  <a:off x="4043363" y="438123"/>
                  <a:ext cx="261937" cy="490565"/>
                </a:xfrm>
                <a:custGeom>
                  <a:avLst/>
                  <a:gdLst>
                    <a:gd name="connsiteX0" fmla="*/ 123825 w 261937"/>
                    <a:gd name="connsiteY0" fmla="*/ 221 h 490759"/>
                    <a:gd name="connsiteX1" fmla="*/ 152400 w 261937"/>
                    <a:gd name="connsiteY1" fmla="*/ 138334 h 490759"/>
                    <a:gd name="connsiteX2" fmla="*/ 190500 w 261937"/>
                    <a:gd name="connsiteY2" fmla="*/ 305021 h 490759"/>
                    <a:gd name="connsiteX3" fmla="*/ 176212 w 261937"/>
                    <a:gd name="connsiteY3" fmla="*/ 376459 h 490759"/>
                    <a:gd name="connsiteX4" fmla="*/ 0 w 261937"/>
                    <a:gd name="connsiteY4" fmla="*/ 381221 h 490759"/>
                    <a:gd name="connsiteX5" fmla="*/ 119062 w 261937"/>
                    <a:gd name="connsiteY5" fmla="*/ 390746 h 490759"/>
                    <a:gd name="connsiteX6" fmla="*/ 209550 w 261937"/>
                    <a:gd name="connsiteY6" fmla="*/ 447896 h 490759"/>
                    <a:gd name="connsiteX7" fmla="*/ 261937 w 261937"/>
                    <a:gd name="connsiteY7" fmla="*/ 490759 h 490759"/>
                    <a:gd name="connsiteX8" fmla="*/ 238125 w 261937"/>
                    <a:gd name="connsiteY8" fmla="*/ 390746 h 490759"/>
                    <a:gd name="connsiteX9" fmla="*/ 228600 w 261937"/>
                    <a:gd name="connsiteY9" fmla="*/ 257396 h 490759"/>
                    <a:gd name="connsiteX10" fmla="*/ 171450 w 261937"/>
                    <a:gd name="connsiteY10" fmla="*/ 109759 h 490759"/>
                    <a:gd name="connsiteX11" fmla="*/ 123825 w 261937"/>
                    <a:gd name="connsiteY11" fmla="*/ 221 h 490759"/>
                    <a:gd name="connsiteX0" fmla="*/ 123825 w 261937"/>
                    <a:gd name="connsiteY0" fmla="*/ 221 h 490759"/>
                    <a:gd name="connsiteX1" fmla="*/ 152400 w 261937"/>
                    <a:gd name="connsiteY1" fmla="*/ 138334 h 490759"/>
                    <a:gd name="connsiteX2" fmla="*/ 193675 w 261937"/>
                    <a:gd name="connsiteY2" fmla="*/ 276446 h 490759"/>
                    <a:gd name="connsiteX3" fmla="*/ 176212 w 261937"/>
                    <a:gd name="connsiteY3" fmla="*/ 376459 h 490759"/>
                    <a:gd name="connsiteX4" fmla="*/ 0 w 261937"/>
                    <a:gd name="connsiteY4" fmla="*/ 381221 h 490759"/>
                    <a:gd name="connsiteX5" fmla="*/ 119062 w 261937"/>
                    <a:gd name="connsiteY5" fmla="*/ 390746 h 490759"/>
                    <a:gd name="connsiteX6" fmla="*/ 209550 w 261937"/>
                    <a:gd name="connsiteY6" fmla="*/ 447896 h 490759"/>
                    <a:gd name="connsiteX7" fmla="*/ 261937 w 261937"/>
                    <a:gd name="connsiteY7" fmla="*/ 490759 h 490759"/>
                    <a:gd name="connsiteX8" fmla="*/ 238125 w 261937"/>
                    <a:gd name="connsiteY8" fmla="*/ 390746 h 490759"/>
                    <a:gd name="connsiteX9" fmla="*/ 228600 w 261937"/>
                    <a:gd name="connsiteY9" fmla="*/ 257396 h 490759"/>
                    <a:gd name="connsiteX10" fmla="*/ 171450 w 261937"/>
                    <a:gd name="connsiteY10" fmla="*/ 109759 h 490759"/>
                    <a:gd name="connsiteX11" fmla="*/ 123825 w 261937"/>
                    <a:gd name="connsiteY11" fmla="*/ 221 h 490759"/>
                    <a:gd name="connsiteX0" fmla="*/ 123825 w 261937"/>
                    <a:gd name="connsiteY0" fmla="*/ 27 h 490565"/>
                    <a:gd name="connsiteX1" fmla="*/ 155575 w 261937"/>
                    <a:gd name="connsiteY1" fmla="*/ 119090 h 490565"/>
                    <a:gd name="connsiteX2" fmla="*/ 193675 w 261937"/>
                    <a:gd name="connsiteY2" fmla="*/ 276252 h 490565"/>
                    <a:gd name="connsiteX3" fmla="*/ 176212 w 261937"/>
                    <a:gd name="connsiteY3" fmla="*/ 376265 h 490565"/>
                    <a:gd name="connsiteX4" fmla="*/ 0 w 261937"/>
                    <a:gd name="connsiteY4" fmla="*/ 381027 h 490565"/>
                    <a:gd name="connsiteX5" fmla="*/ 119062 w 261937"/>
                    <a:gd name="connsiteY5" fmla="*/ 390552 h 490565"/>
                    <a:gd name="connsiteX6" fmla="*/ 209550 w 261937"/>
                    <a:gd name="connsiteY6" fmla="*/ 447702 h 490565"/>
                    <a:gd name="connsiteX7" fmla="*/ 261937 w 261937"/>
                    <a:gd name="connsiteY7" fmla="*/ 490565 h 490565"/>
                    <a:gd name="connsiteX8" fmla="*/ 238125 w 261937"/>
                    <a:gd name="connsiteY8" fmla="*/ 390552 h 490565"/>
                    <a:gd name="connsiteX9" fmla="*/ 228600 w 261937"/>
                    <a:gd name="connsiteY9" fmla="*/ 257202 h 490565"/>
                    <a:gd name="connsiteX10" fmla="*/ 171450 w 261937"/>
                    <a:gd name="connsiteY10" fmla="*/ 109565 h 490565"/>
                    <a:gd name="connsiteX11" fmla="*/ 123825 w 261937"/>
                    <a:gd name="connsiteY11" fmla="*/ 27 h 490565"/>
                    <a:gd name="connsiteX0" fmla="*/ 123825 w 261937"/>
                    <a:gd name="connsiteY0" fmla="*/ 27 h 490565"/>
                    <a:gd name="connsiteX1" fmla="*/ 155575 w 261937"/>
                    <a:gd name="connsiteY1" fmla="*/ 119090 h 490565"/>
                    <a:gd name="connsiteX2" fmla="*/ 196850 w 261937"/>
                    <a:gd name="connsiteY2" fmla="*/ 263552 h 490565"/>
                    <a:gd name="connsiteX3" fmla="*/ 176212 w 261937"/>
                    <a:gd name="connsiteY3" fmla="*/ 376265 h 490565"/>
                    <a:gd name="connsiteX4" fmla="*/ 0 w 261937"/>
                    <a:gd name="connsiteY4" fmla="*/ 381027 h 490565"/>
                    <a:gd name="connsiteX5" fmla="*/ 119062 w 261937"/>
                    <a:gd name="connsiteY5" fmla="*/ 390552 h 490565"/>
                    <a:gd name="connsiteX6" fmla="*/ 209550 w 261937"/>
                    <a:gd name="connsiteY6" fmla="*/ 447702 h 490565"/>
                    <a:gd name="connsiteX7" fmla="*/ 261937 w 261937"/>
                    <a:gd name="connsiteY7" fmla="*/ 490565 h 490565"/>
                    <a:gd name="connsiteX8" fmla="*/ 238125 w 261937"/>
                    <a:gd name="connsiteY8" fmla="*/ 390552 h 490565"/>
                    <a:gd name="connsiteX9" fmla="*/ 228600 w 261937"/>
                    <a:gd name="connsiteY9" fmla="*/ 257202 h 490565"/>
                    <a:gd name="connsiteX10" fmla="*/ 171450 w 261937"/>
                    <a:gd name="connsiteY10" fmla="*/ 109565 h 490565"/>
                    <a:gd name="connsiteX11" fmla="*/ 123825 w 261937"/>
                    <a:gd name="connsiteY11" fmla="*/ 27 h 490565"/>
                    <a:gd name="connsiteX0" fmla="*/ 123825 w 261937"/>
                    <a:gd name="connsiteY0" fmla="*/ 27 h 490565"/>
                    <a:gd name="connsiteX1" fmla="*/ 155575 w 261937"/>
                    <a:gd name="connsiteY1" fmla="*/ 119090 h 490565"/>
                    <a:gd name="connsiteX2" fmla="*/ 196850 w 261937"/>
                    <a:gd name="connsiteY2" fmla="*/ 263552 h 490565"/>
                    <a:gd name="connsiteX3" fmla="*/ 176212 w 261937"/>
                    <a:gd name="connsiteY3" fmla="*/ 376265 h 490565"/>
                    <a:gd name="connsiteX4" fmla="*/ 0 w 261937"/>
                    <a:gd name="connsiteY4" fmla="*/ 381027 h 490565"/>
                    <a:gd name="connsiteX5" fmla="*/ 115887 w 261937"/>
                    <a:gd name="connsiteY5" fmla="*/ 396902 h 490565"/>
                    <a:gd name="connsiteX6" fmla="*/ 209550 w 261937"/>
                    <a:gd name="connsiteY6" fmla="*/ 447702 h 490565"/>
                    <a:gd name="connsiteX7" fmla="*/ 261937 w 261937"/>
                    <a:gd name="connsiteY7" fmla="*/ 490565 h 490565"/>
                    <a:gd name="connsiteX8" fmla="*/ 238125 w 261937"/>
                    <a:gd name="connsiteY8" fmla="*/ 390552 h 490565"/>
                    <a:gd name="connsiteX9" fmla="*/ 228600 w 261937"/>
                    <a:gd name="connsiteY9" fmla="*/ 257202 h 490565"/>
                    <a:gd name="connsiteX10" fmla="*/ 171450 w 261937"/>
                    <a:gd name="connsiteY10" fmla="*/ 109565 h 490565"/>
                    <a:gd name="connsiteX11" fmla="*/ 123825 w 261937"/>
                    <a:gd name="connsiteY11" fmla="*/ 27 h 490565"/>
                    <a:gd name="connsiteX0" fmla="*/ 123825 w 261937"/>
                    <a:gd name="connsiteY0" fmla="*/ 27 h 490565"/>
                    <a:gd name="connsiteX1" fmla="*/ 155575 w 261937"/>
                    <a:gd name="connsiteY1" fmla="*/ 119090 h 490565"/>
                    <a:gd name="connsiteX2" fmla="*/ 196850 w 261937"/>
                    <a:gd name="connsiteY2" fmla="*/ 263552 h 490565"/>
                    <a:gd name="connsiteX3" fmla="*/ 176212 w 261937"/>
                    <a:gd name="connsiteY3" fmla="*/ 376265 h 490565"/>
                    <a:gd name="connsiteX4" fmla="*/ 0 w 261937"/>
                    <a:gd name="connsiteY4" fmla="*/ 381027 h 490565"/>
                    <a:gd name="connsiteX5" fmla="*/ 115887 w 261937"/>
                    <a:gd name="connsiteY5" fmla="*/ 377852 h 490565"/>
                    <a:gd name="connsiteX6" fmla="*/ 209550 w 261937"/>
                    <a:gd name="connsiteY6" fmla="*/ 447702 h 490565"/>
                    <a:gd name="connsiteX7" fmla="*/ 261937 w 261937"/>
                    <a:gd name="connsiteY7" fmla="*/ 490565 h 490565"/>
                    <a:gd name="connsiteX8" fmla="*/ 238125 w 261937"/>
                    <a:gd name="connsiteY8" fmla="*/ 390552 h 490565"/>
                    <a:gd name="connsiteX9" fmla="*/ 228600 w 261937"/>
                    <a:gd name="connsiteY9" fmla="*/ 257202 h 490565"/>
                    <a:gd name="connsiteX10" fmla="*/ 171450 w 261937"/>
                    <a:gd name="connsiteY10" fmla="*/ 109565 h 490565"/>
                    <a:gd name="connsiteX11" fmla="*/ 123825 w 261937"/>
                    <a:gd name="connsiteY11" fmla="*/ 27 h 490565"/>
                    <a:gd name="connsiteX0" fmla="*/ 123825 w 261937"/>
                    <a:gd name="connsiteY0" fmla="*/ 27 h 490565"/>
                    <a:gd name="connsiteX1" fmla="*/ 155575 w 261937"/>
                    <a:gd name="connsiteY1" fmla="*/ 119090 h 490565"/>
                    <a:gd name="connsiteX2" fmla="*/ 196850 w 261937"/>
                    <a:gd name="connsiteY2" fmla="*/ 263552 h 490565"/>
                    <a:gd name="connsiteX3" fmla="*/ 176212 w 261937"/>
                    <a:gd name="connsiteY3" fmla="*/ 376265 h 490565"/>
                    <a:gd name="connsiteX4" fmla="*/ 0 w 261937"/>
                    <a:gd name="connsiteY4" fmla="*/ 381027 h 490565"/>
                    <a:gd name="connsiteX5" fmla="*/ 103187 w 261937"/>
                    <a:gd name="connsiteY5" fmla="*/ 400077 h 490565"/>
                    <a:gd name="connsiteX6" fmla="*/ 209550 w 261937"/>
                    <a:gd name="connsiteY6" fmla="*/ 447702 h 490565"/>
                    <a:gd name="connsiteX7" fmla="*/ 261937 w 261937"/>
                    <a:gd name="connsiteY7" fmla="*/ 490565 h 490565"/>
                    <a:gd name="connsiteX8" fmla="*/ 238125 w 261937"/>
                    <a:gd name="connsiteY8" fmla="*/ 390552 h 490565"/>
                    <a:gd name="connsiteX9" fmla="*/ 228600 w 261937"/>
                    <a:gd name="connsiteY9" fmla="*/ 257202 h 490565"/>
                    <a:gd name="connsiteX10" fmla="*/ 171450 w 261937"/>
                    <a:gd name="connsiteY10" fmla="*/ 109565 h 490565"/>
                    <a:gd name="connsiteX11" fmla="*/ 123825 w 261937"/>
                    <a:gd name="connsiteY11" fmla="*/ 27 h 490565"/>
                    <a:gd name="connsiteX0" fmla="*/ 123825 w 261937"/>
                    <a:gd name="connsiteY0" fmla="*/ 27 h 490565"/>
                    <a:gd name="connsiteX1" fmla="*/ 155575 w 261937"/>
                    <a:gd name="connsiteY1" fmla="*/ 119090 h 490565"/>
                    <a:gd name="connsiteX2" fmla="*/ 196850 w 261937"/>
                    <a:gd name="connsiteY2" fmla="*/ 263552 h 490565"/>
                    <a:gd name="connsiteX3" fmla="*/ 176212 w 261937"/>
                    <a:gd name="connsiteY3" fmla="*/ 376265 h 490565"/>
                    <a:gd name="connsiteX4" fmla="*/ 0 w 261937"/>
                    <a:gd name="connsiteY4" fmla="*/ 381027 h 490565"/>
                    <a:gd name="connsiteX5" fmla="*/ 103187 w 261937"/>
                    <a:gd name="connsiteY5" fmla="*/ 400077 h 490565"/>
                    <a:gd name="connsiteX6" fmla="*/ 209550 w 261937"/>
                    <a:gd name="connsiteY6" fmla="*/ 447702 h 490565"/>
                    <a:gd name="connsiteX7" fmla="*/ 261937 w 261937"/>
                    <a:gd name="connsiteY7" fmla="*/ 490565 h 490565"/>
                    <a:gd name="connsiteX8" fmla="*/ 219075 w 261937"/>
                    <a:gd name="connsiteY8" fmla="*/ 393727 h 490565"/>
                    <a:gd name="connsiteX9" fmla="*/ 228600 w 261937"/>
                    <a:gd name="connsiteY9" fmla="*/ 257202 h 490565"/>
                    <a:gd name="connsiteX10" fmla="*/ 171450 w 261937"/>
                    <a:gd name="connsiteY10" fmla="*/ 109565 h 490565"/>
                    <a:gd name="connsiteX11" fmla="*/ 123825 w 261937"/>
                    <a:gd name="connsiteY11" fmla="*/ 27 h 490565"/>
                    <a:gd name="connsiteX0" fmla="*/ 123825 w 261937"/>
                    <a:gd name="connsiteY0" fmla="*/ 27 h 490565"/>
                    <a:gd name="connsiteX1" fmla="*/ 155575 w 261937"/>
                    <a:gd name="connsiteY1" fmla="*/ 119090 h 490565"/>
                    <a:gd name="connsiteX2" fmla="*/ 196850 w 261937"/>
                    <a:gd name="connsiteY2" fmla="*/ 263552 h 490565"/>
                    <a:gd name="connsiteX3" fmla="*/ 176212 w 261937"/>
                    <a:gd name="connsiteY3" fmla="*/ 376265 h 490565"/>
                    <a:gd name="connsiteX4" fmla="*/ 0 w 261937"/>
                    <a:gd name="connsiteY4" fmla="*/ 381027 h 490565"/>
                    <a:gd name="connsiteX5" fmla="*/ 103187 w 261937"/>
                    <a:gd name="connsiteY5" fmla="*/ 400077 h 490565"/>
                    <a:gd name="connsiteX6" fmla="*/ 209550 w 261937"/>
                    <a:gd name="connsiteY6" fmla="*/ 447702 h 490565"/>
                    <a:gd name="connsiteX7" fmla="*/ 261937 w 261937"/>
                    <a:gd name="connsiteY7" fmla="*/ 490565 h 490565"/>
                    <a:gd name="connsiteX8" fmla="*/ 219075 w 261937"/>
                    <a:gd name="connsiteY8" fmla="*/ 393727 h 490565"/>
                    <a:gd name="connsiteX9" fmla="*/ 222250 w 261937"/>
                    <a:gd name="connsiteY9" fmla="*/ 257202 h 490565"/>
                    <a:gd name="connsiteX10" fmla="*/ 171450 w 261937"/>
                    <a:gd name="connsiteY10" fmla="*/ 109565 h 490565"/>
                    <a:gd name="connsiteX11" fmla="*/ 123825 w 261937"/>
                    <a:gd name="connsiteY11" fmla="*/ 27 h 490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1937" h="490565">
                      <a:moveTo>
                        <a:pt x="123825" y="27"/>
                      </a:moveTo>
                      <a:cubicBezTo>
                        <a:pt x="121179" y="1615"/>
                        <a:pt x="143404" y="75169"/>
                        <a:pt x="155575" y="119090"/>
                      </a:cubicBezTo>
                      <a:cubicBezTo>
                        <a:pt x="167746" y="163011"/>
                        <a:pt x="193411" y="220690"/>
                        <a:pt x="196850" y="263552"/>
                      </a:cubicBezTo>
                      <a:cubicBezTo>
                        <a:pt x="200290" y="306415"/>
                        <a:pt x="209020" y="356686"/>
                        <a:pt x="176212" y="376265"/>
                      </a:cubicBezTo>
                      <a:cubicBezTo>
                        <a:pt x="143404" y="395844"/>
                        <a:pt x="72231" y="384996"/>
                        <a:pt x="0" y="381027"/>
                      </a:cubicBezTo>
                      <a:cubicBezTo>
                        <a:pt x="39687" y="384202"/>
                        <a:pt x="68262" y="388965"/>
                        <a:pt x="103187" y="400077"/>
                      </a:cubicBezTo>
                      <a:cubicBezTo>
                        <a:pt x="138112" y="411190"/>
                        <a:pt x="183092" y="432621"/>
                        <a:pt x="209550" y="447702"/>
                      </a:cubicBezTo>
                      <a:cubicBezTo>
                        <a:pt x="236008" y="462783"/>
                        <a:pt x="253206" y="488977"/>
                        <a:pt x="261937" y="490565"/>
                      </a:cubicBezTo>
                      <a:cubicBezTo>
                        <a:pt x="254000" y="457227"/>
                        <a:pt x="225690" y="432621"/>
                        <a:pt x="219075" y="393727"/>
                      </a:cubicBezTo>
                      <a:cubicBezTo>
                        <a:pt x="212461" y="354833"/>
                        <a:pt x="233363" y="304033"/>
                        <a:pt x="222250" y="257202"/>
                      </a:cubicBezTo>
                      <a:cubicBezTo>
                        <a:pt x="211138" y="210371"/>
                        <a:pt x="187854" y="152428"/>
                        <a:pt x="171450" y="109565"/>
                      </a:cubicBezTo>
                      <a:cubicBezTo>
                        <a:pt x="155046" y="66703"/>
                        <a:pt x="126471" y="-1561"/>
                        <a:pt x="123825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47" name="Freeform 132">
                  <a:extLst>
                    <a:ext uri="{FF2B5EF4-FFF2-40B4-BE49-F238E27FC236}">
                      <a16:creationId xmlns:a16="http://schemas.microsoft.com/office/drawing/2014/main" id="{A2237696-B80A-2D4F-AE41-B46C83C5361D}"/>
                    </a:ext>
                  </a:extLst>
                </p:cNvPr>
                <p:cNvSpPr/>
                <p:nvPr/>
              </p:nvSpPr>
              <p:spPr>
                <a:xfrm>
                  <a:off x="3693981" y="557090"/>
                  <a:ext cx="149357" cy="171573"/>
                </a:xfrm>
                <a:custGeom>
                  <a:avLst/>
                  <a:gdLst>
                    <a:gd name="connsiteX0" fmla="*/ 1719 w 149357"/>
                    <a:gd name="connsiteY0" fmla="*/ 123 h 171573"/>
                    <a:gd name="connsiteX1" fmla="*/ 54107 w 149357"/>
                    <a:gd name="connsiteY1" fmla="*/ 81085 h 171573"/>
                    <a:gd name="connsiteX2" fmla="*/ 149357 w 149357"/>
                    <a:gd name="connsiteY2" fmla="*/ 152523 h 171573"/>
                    <a:gd name="connsiteX3" fmla="*/ 63632 w 149357"/>
                    <a:gd name="connsiteY3" fmla="*/ 109660 h 171573"/>
                    <a:gd name="connsiteX4" fmla="*/ 25532 w 149357"/>
                    <a:gd name="connsiteY4" fmla="*/ 171573 h 171573"/>
                    <a:gd name="connsiteX5" fmla="*/ 16007 w 149357"/>
                    <a:gd name="connsiteY5" fmla="*/ 100135 h 171573"/>
                    <a:gd name="connsiteX6" fmla="*/ 1719 w 149357"/>
                    <a:gd name="connsiteY6" fmla="*/ 123 h 171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9357" h="171573">
                      <a:moveTo>
                        <a:pt x="1719" y="123"/>
                      </a:moveTo>
                      <a:cubicBezTo>
                        <a:pt x="8069" y="-3052"/>
                        <a:pt x="29501" y="55685"/>
                        <a:pt x="54107" y="81085"/>
                      </a:cubicBezTo>
                      <a:cubicBezTo>
                        <a:pt x="78713" y="106485"/>
                        <a:pt x="140626" y="144586"/>
                        <a:pt x="149357" y="152523"/>
                      </a:cubicBezTo>
                      <a:cubicBezTo>
                        <a:pt x="120782" y="138235"/>
                        <a:pt x="84270" y="106485"/>
                        <a:pt x="63632" y="109660"/>
                      </a:cubicBezTo>
                      <a:cubicBezTo>
                        <a:pt x="42995" y="112835"/>
                        <a:pt x="32676" y="159667"/>
                        <a:pt x="25532" y="171573"/>
                      </a:cubicBezTo>
                      <a:cubicBezTo>
                        <a:pt x="22357" y="147760"/>
                        <a:pt x="23944" y="126329"/>
                        <a:pt x="16007" y="100135"/>
                      </a:cubicBezTo>
                      <a:cubicBezTo>
                        <a:pt x="8070" y="73941"/>
                        <a:pt x="-4631" y="3298"/>
                        <a:pt x="1719" y="1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48" name="Freeform 133">
                  <a:extLst>
                    <a:ext uri="{FF2B5EF4-FFF2-40B4-BE49-F238E27FC236}">
                      <a16:creationId xmlns:a16="http://schemas.microsoft.com/office/drawing/2014/main" id="{C6957FC7-0B87-B743-B181-DF49C617000C}"/>
                    </a:ext>
                  </a:extLst>
                </p:cNvPr>
                <p:cNvSpPr/>
                <p:nvPr/>
              </p:nvSpPr>
              <p:spPr>
                <a:xfrm>
                  <a:off x="5791200" y="547671"/>
                  <a:ext cx="347663" cy="423880"/>
                </a:xfrm>
                <a:custGeom>
                  <a:avLst/>
                  <a:gdLst>
                    <a:gd name="connsiteX0" fmla="*/ 157163 w 347663"/>
                    <a:gd name="connsiteY0" fmla="*/ 101 h 423963"/>
                    <a:gd name="connsiteX1" fmla="*/ 214313 w 347663"/>
                    <a:gd name="connsiteY1" fmla="*/ 133451 h 423963"/>
                    <a:gd name="connsiteX2" fmla="*/ 152400 w 347663"/>
                    <a:gd name="connsiteY2" fmla="*/ 295376 h 423963"/>
                    <a:gd name="connsiteX3" fmla="*/ 0 w 347663"/>
                    <a:gd name="connsiteY3" fmla="*/ 385863 h 423963"/>
                    <a:gd name="connsiteX4" fmla="*/ 171450 w 347663"/>
                    <a:gd name="connsiteY4" fmla="*/ 300138 h 423963"/>
                    <a:gd name="connsiteX5" fmla="*/ 204788 w 347663"/>
                    <a:gd name="connsiteY5" fmla="*/ 300138 h 423963"/>
                    <a:gd name="connsiteX6" fmla="*/ 347663 w 347663"/>
                    <a:gd name="connsiteY6" fmla="*/ 423963 h 423963"/>
                    <a:gd name="connsiteX7" fmla="*/ 219075 w 347663"/>
                    <a:gd name="connsiteY7" fmla="*/ 266801 h 423963"/>
                    <a:gd name="connsiteX8" fmla="*/ 247650 w 347663"/>
                    <a:gd name="connsiteY8" fmla="*/ 114401 h 423963"/>
                    <a:gd name="connsiteX9" fmla="*/ 157163 w 347663"/>
                    <a:gd name="connsiteY9" fmla="*/ 101 h 423963"/>
                    <a:gd name="connsiteX0" fmla="*/ 157163 w 347663"/>
                    <a:gd name="connsiteY0" fmla="*/ 12 h 423874"/>
                    <a:gd name="connsiteX1" fmla="*/ 220663 w 347663"/>
                    <a:gd name="connsiteY1" fmla="*/ 120662 h 423874"/>
                    <a:gd name="connsiteX2" fmla="*/ 152400 w 347663"/>
                    <a:gd name="connsiteY2" fmla="*/ 295287 h 423874"/>
                    <a:gd name="connsiteX3" fmla="*/ 0 w 347663"/>
                    <a:gd name="connsiteY3" fmla="*/ 385774 h 423874"/>
                    <a:gd name="connsiteX4" fmla="*/ 171450 w 347663"/>
                    <a:gd name="connsiteY4" fmla="*/ 300049 h 423874"/>
                    <a:gd name="connsiteX5" fmla="*/ 204788 w 347663"/>
                    <a:gd name="connsiteY5" fmla="*/ 300049 h 423874"/>
                    <a:gd name="connsiteX6" fmla="*/ 347663 w 347663"/>
                    <a:gd name="connsiteY6" fmla="*/ 423874 h 423874"/>
                    <a:gd name="connsiteX7" fmla="*/ 219075 w 347663"/>
                    <a:gd name="connsiteY7" fmla="*/ 266712 h 423874"/>
                    <a:gd name="connsiteX8" fmla="*/ 247650 w 347663"/>
                    <a:gd name="connsiteY8" fmla="*/ 114312 h 423874"/>
                    <a:gd name="connsiteX9" fmla="*/ 157163 w 347663"/>
                    <a:gd name="connsiteY9" fmla="*/ 12 h 423874"/>
                    <a:gd name="connsiteX0" fmla="*/ 157163 w 347663"/>
                    <a:gd name="connsiteY0" fmla="*/ 12 h 423874"/>
                    <a:gd name="connsiteX1" fmla="*/ 220663 w 347663"/>
                    <a:gd name="connsiteY1" fmla="*/ 120662 h 423874"/>
                    <a:gd name="connsiteX2" fmla="*/ 152400 w 347663"/>
                    <a:gd name="connsiteY2" fmla="*/ 295287 h 423874"/>
                    <a:gd name="connsiteX3" fmla="*/ 0 w 347663"/>
                    <a:gd name="connsiteY3" fmla="*/ 385774 h 423874"/>
                    <a:gd name="connsiteX4" fmla="*/ 171450 w 347663"/>
                    <a:gd name="connsiteY4" fmla="*/ 300049 h 423874"/>
                    <a:gd name="connsiteX5" fmla="*/ 204788 w 347663"/>
                    <a:gd name="connsiteY5" fmla="*/ 300049 h 423874"/>
                    <a:gd name="connsiteX6" fmla="*/ 347663 w 347663"/>
                    <a:gd name="connsiteY6" fmla="*/ 423874 h 423874"/>
                    <a:gd name="connsiteX7" fmla="*/ 212725 w 347663"/>
                    <a:gd name="connsiteY7" fmla="*/ 257187 h 423874"/>
                    <a:gd name="connsiteX8" fmla="*/ 247650 w 347663"/>
                    <a:gd name="connsiteY8" fmla="*/ 114312 h 423874"/>
                    <a:gd name="connsiteX9" fmla="*/ 157163 w 347663"/>
                    <a:gd name="connsiteY9" fmla="*/ 12 h 423874"/>
                    <a:gd name="connsiteX0" fmla="*/ 157163 w 347663"/>
                    <a:gd name="connsiteY0" fmla="*/ 12 h 423874"/>
                    <a:gd name="connsiteX1" fmla="*/ 220663 w 347663"/>
                    <a:gd name="connsiteY1" fmla="*/ 120662 h 423874"/>
                    <a:gd name="connsiteX2" fmla="*/ 140493 w 347663"/>
                    <a:gd name="connsiteY2" fmla="*/ 283380 h 423874"/>
                    <a:gd name="connsiteX3" fmla="*/ 0 w 347663"/>
                    <a:gd name="connsiteY3" fmla="*/ 385774 h 423874"/>
                    <a:gd name="connsiteX4" fmla="*/ 171450 w 347663"/>
                    <a:gd name="connsiteY4" fmla="*/ 300049 h 423874"/>
                    <a:gd name="connsiteX5" fmla="*/ 204788 w 347663"/>
                    <a:gd name="connsiteY5" fmla="*/ 300049 h 423874"/>
                    <a:gd name="connsiteX6" fmla="*/ 347663 w 347663"/>
                    <a:gd name="connsiteY6" fmla="*/ 423874 h 423874"/>
                    <a:gd name="connsiteX7" fmla="*/ 212725 w 347663"/>
                    <a:gd name="connsiteY7" fmla="*/ 257187 h 423874"/>
                    <a:gd name="connsiteX8" fmla="*/ 247650 w 347663"/>
                    <a:gd name="connsiteY8" fmla="*/ 114312 h 423874"/>
                    <a:gd name="connsiteX9" fmla="*/ 157163 w 347663"/>
                    <a:gd name="connsiteY9" fmla="*/ 12 h 423874"/>
                    <a:gd name="connsiteX0" fmla="*/ 157163 w 347663"/>
                    <a:gd name="connsiteY0" fmla="*/ 12 h 423874"/>
                    <a:gd name="connsiteX1" fmla="*/ 220663 w 347663"/>
                    <a:gd name="connsiteY1" fmla="*/ 120662 h 423874"/>
                    <a:gd name="connsiteX2" fmla="*/ 140493 w 347663"/>
                    <a:gd name="connsiteY2" fmla="*/ 283380 h 423874"/>
                    <a:gd name="connsiteX3" fmla="*/ 0 w 347663"/>
                    <a:gd name="connsiteY3" fmla="*/ 385774 h 423874"/>
                    <a:gd name="connsiteX4" fmla="*/ 171450 w 347663"/>
                    <a:gd name="connsiteY4" fmla="*/ 300049 h 423874"/>
                    <a:gd name="connsiteX5" fmla="*/ 202407 w 347663"/>
                    <a:gd name="connsiteY5" fmla="*/ 300049 h 423874"/>
                    <a:gd name="connsiteX6" fmla="*/ 347663 w 347663"/>
                    <a:gd name="connsiteY6" fmla="*/ 423874 h 423874"/>
                    <a:gd name="connsiteX7" fmla="*/ 212725 w 347663"/>
                    <a:gd name="connsiteY7" fmla="*/ 257187 h 423874"/>
                    <a:gd name="connsiteX8" fmla="*/ 247650 w 347663"/>
                    <a:gd name="connsiteY8" fmla="*/ 114312 h 423874"/>
                    <a:gd name="connsiteX9" fmla="*/ 157163 w 347663"/>
                    <a:gd name="connsiteY9" fmla="*/ 12 h 423874"/>
                    <a:gd name="connsiteX0" fmla="*/ 157163 w 347663"/>
                    <a:gd name="connsiteY0" fmla="*/ 29 h 423891"/>
                    <a:gd name="connsiteX1" fmla="*/ 220663 w 347663"/>
                    <a:gd name="connsiteY1" fmla="*/ 120679 h 423891"/>
                    <a:gd name="connsiteX2" fmla="*/ 140493 w 347663"/>
                    <a:gd name="connsiteY2" fmla="*/ 283397 h 423891"/>
                    <a:gd name="connsiteX3" fmla="*/ 0 w 347663"/>
                    <a:gd name="connsiteY3" fmla="*/ 385791 h 423891"/>
                    <a:gd name="connsiteX4" fmla="*/ 171450 w 347663"/>
                    <a:gd name="connsiteY4" fmla="*/ 300066 h 423891"/>
                    <a:gd name="connsiteX5" fmla="*/ 202407 w 347663"/>
                    <a:gd name="connsiteY5" fmla="*/ 300066 h 423891"/>
                    <a:gd name="connsiteX6" fmla="*/ 347663 w 347663"/>
                    <a:gd name="connsiteY6" fmla="*/ 423891 h 423891"/>
                    <a:gd name="connsiteX7" fmla="*/ 212725 w 347663"/>
                    <a:gd name="connsiteY7" fmla="*/ 257204 h 423891"/>
                    <a:gd name="connsiteX8" fmla="*/ 247650 w 347663"/>
                    <a:gd name="connsiteY8" fmla="*/ 130998 h 423891"/>
                    <a:gd name="connsiteX9" fmla="*/ 157163 w 347663"/>
                    <a:gd name="connsiteY9" fmla="*/ 29 h 423891"/>
                    <a:gd name="connsiteX0" fmla="*/ 157163 w 347663"/>
                    <a:gd name="connsiteY0" fmla="*/ 29 h 423891"/>
                    <a:gd name="connsiteX1" fmla="*/ 220663 w 347663"/>
                    <a:gd name="connsiteY1" fmla="*/ 120679 h 423891"/>
                    <a:gd name="connsiteX2" fmla="*/ 140493 w 347663"/>
                    <a:gd name="connsiteY2" fmla="*/ 283397 h 423891"/>
                    <a:gd name="connsiteX3" fmla="*/ 0 w 347663"/>
                    <a:gd name="connsiteY3" fmla="*/ 385791 h 423891"/>
                    <a:gd name="connsiteX4" fmla="*/ 171450 w 347663"/>
                    <a:gd name="connsiteY4" fmla="*/ 300066 h 423891"/>
                    <a:gd name="connsiteX5" fmla="*/ 202407 w 347663"/>
                    <a:gd name="connsiteY5" fmla="*/ 300066 h 423891"/>
                    <a:gd name="connsiteX6" fmla="*/ 347663 w 347663"/>
                    <a:gd name="connsiteY6" fmla="*/ 423891 h 423891"/>
                    <a:gd name="connsiteX7" fmla="*/ 212725 w 347663"/>
                    <a:gd name="connsiteY7" fmla="*/ 257204 h 423891"/>
                    <a:gd name="connsiteX8" fmla="*/ 247650 w 347663"/>
                    <a:gd name="connsiteY8" fmla="*/ 130998 h 423891"/>
                    <a:gd name="connsiteX9" fmla="*/ 157163 w 347663"/>
                    <a:gd name="connsiteY9" fmla="*/ 29 h 423891"/>
                    <a:gd name="connsiteX0" fmla="*/ 157163 w 347663"/>
                    <a:gd name="connsiteY0" fmla="*/ 18 h 423880"/>
                    <a:gd name="connsiteX1" fmla="*/ 220663 w 347663"/>
                    <a:gd name="connsiteY1" fmla="*/ 120668 h 423880"/>
                    <a:gd name="connsiteX2" fmla="*/ 140493 w 347663"/>
                    <a:gd name="connsiteY2" fmla="*/ 283386 h 423880"/>
                    <a:gd name="connsiteX3" fmla="*/ 0 w 347663"/>
                    <a:gd name="connsiteY3" fmla="*/ 385780 h 423880"/>
                    <a:gd name="connsiteX4" fmla="*/ 171450 w 347663"/>
                    <a:gd name="connsiteY4" fmla="*/ 300055 h 423880"/>
                    <a:gd name="connsiteX5" fmla="*/ 202407 w 347663"/>
                    <a:gd name="connsiteY5" fmla="*/ 300055 h 423880"/>
                    <a:gd name="connsiteX6" fmla="*/ 347663 w 347663"/>
                    <a:gd name="connsiteY6" fmla="*/ 423880 h 423880"/>
                    <a:gd name="connsiteX7" fmla="*/ 212725 w 347663"/>
                    <a:gd name="connsiteY7" fmla="*/ 257193 h 423880"/>
                    <a:gd name="connsiteX8" fmla="*/ 240507 w 347663"/>
                    <a:gd name="connsiteY8" fmla="*/ 128606 h 423880"/>
                    <a:gd name="connsiteX9" fmla="*/ 157163 w 347663"/>
                    <a:gd name="connsiteY9" fmla="*/ 18 h 423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47663" h="423880">
                      <a:moveTo>
                        <a:pt x="157163" y="18"/>
                      </a:moveTo>
                      <a:cubicBezTo>
                        <a:pt x="153856" y="-1305"/>
                        <a:pt x="223441" y="73440"/>
                        <a:pt x="220663" y="120668"/>
                      </a:cubicBezTo>
                      <a:cubicBezTo>
                        <a:pt x="217885" y="167896"/>
                        <a:pt x="177270" y="239201"/>
                        <a:pt x="140493" y="283386"/>
                      </a:cubicBezTo>
                      <a:cubicBezTo>
                        <a:pt x="103716" y="327571"/>
                        <a:pt x="3969" y="378636"/>
                        <a:pt x="0" y="385780"/>
                      </a:cubicBezTo>
                      <a:cubicBezTo>
                        <a:pt x="57150" y="357205"/>
                        <a:pt x="137716" y="314342"/>
                        <a:pt x="171450" y="300055"/>
                      </a:cubicBezTo>
                      <a:cubicBezTo>
                        <a:pt x="205184" y="285768"/>
                        <a:pt x="173038" y="279418"/>
                        <a:pt x="202407" y="300055"/>
                      </a:cubicBezTo>
                      <a:cubicBezTo>
                        <a:pt x="231776" y="320692"/>
                        <a:pt x="327026" y="408005"/>
                        <a:pt x="347663" y="423880"/>
                      </a:cubicBezTo>
                      <a:cubicBezTo>
                        <a:pt x="304800" y="371493"/>
                        <a:pt x="229394" y="308787"/>
                        <a:pt x="212725" y="257193"/>
                      </a:cubicBezTo>
                      <a:cubicBezTo>
                        <a:pt x="196056" y="205599"/>
                        <a:pt x="233098" y="166705"/>
                        <a:pt x="240507" y="128606"/>
                      </a:cubicBezTo>
                      <a:cubicBezTo>
                        <a:pt x="247916" y="90507"/>
                        <a:pt x="160470" y="1341"/>
                        <a:pt x="15716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49" name="Freeform 134">
                  <a:extLst>
                    <a:ext uri="{FF2B5EF4-FFF2-40B4-BE49-F238E27FC236}">
                      <a16:creationId xmlns:a16="http://schemas.microsoft.com/office/drawing/2014/main" id="{E6735C42-9B7D-BF48-AD3A-914678D4B78B}"/>
                    </a:ext>
                  </a:extLst>
                </p:cNvPr>
                <p:cNvSpPr/>
                <p:nvPr/>
              </p:nvSpPr>
              <p:spPr>
                <a:xfrm>
                  <a:off x="5137543" y="447437"/>
                  <a:ext cx="530216" cy="862260"/>
                </a:xfrm>
                <a:custGeom>
                  <a:avLst/>
                  <a:gdLst>
                    <a:gd name="connsiteX0" fmla="*/ 529024 w 529408"/>
                    <a:gd name="connsiteY0" fmla="*/ 238 h 867051"/>
                    <a:gd name="connsiteX1" fmla="*/ 486162 w 529408"/>
                    <a:gd name="connsiteY1" fmla="*/ 157401 h 867051"/>
                    <a:gd name="connsiteX2" fmla="*/ 352812 w 529408"/>
                    <a:gd name="connsiteY2" fmla="*/ 276463 h 867051"/>
                    <a:gd name="connsiteX3" fmla="*/ 414724 w 529408"/>
                    <a:gd name="connsiteY3" fmla="*/ 428863 h 867051"/>
                    <a:gd name="connsiteX4" fmla="*/ 405199 w 529408"/>
                    <a:gd name="connsiteY4" fmla="*/ 428863 h 867051"/>
                    <a:gd name="connsiteX5" fmla="*/ 328999 w 529408"/>
                    <a:gd name="connsiteY5" fmla="*/ 309801 h 867051"/>
                    <a:gd name="connsiteX6" fmla="*/ 314712 w 529408"/>
                    <a:gd name="connsiteY6" fmla="*/ 305038 h 867051"/>
                    <a:gd name="connsiteX7" fmla="*/ 252799 w 529408"/>
                    <a:gd name="connsiteY7" fmla="*/ 414576 h 867051"/>
                    <a:gd name="connsiteX8" fmla="*/ 162312 w 529408"/>
                    <a:gd name="connsiteY8" fmla="*/ 466963 h 867051"/>
                    <a:gd name="connsiteX9" fmla="*/ 124212 w 529408"/>
                    <a:gd name="connsiteY9" fmla="*/ 666988 h 867051"/>
                    <a:gd name="connsiteX10" fmla="*/ 67062 w 529408"/>
                    <a:gd name="connsiteY10" fmla="*/ 795576 h 867051"/>
                    <a:gd name="connsiteX11" fmla="*/ 162312 w 529408"/>
                    <a:gd name="connsiteY11" fmla="*/ 838438 h 867051"/>
                    <a:gd name="connsiteX12" fmla="*/ 267087 w 529408"/>
                    <a:gd name="connsiteY12" fmla="*/ 800338 h 867051"/>
                    <a:gd name="connsiteX13" fmla="*/ 267087 w 529408"/>
                    <a:gd name="connsiteY13" fmla="*/ 809863 h 867051"/>
                    <a:gd name="connsiteX14" fmla="*/ 100399 w 529408"/>
                    <a:gd name="connsiteY14" fmla="*/ 867013 h 867051"/>
                    <a:gd name="connsiteX15" fmla="*/ 9912 w 529408"/>
                    <a:gd name="connsiteY15" fmla="*/ 800338 h 867051"/>
                    <a:gd name="connsiteX16" fmla="*/ 90874 w 529408"/>
                    <a:gd name="connsiteY16" fmla="*/ 662226 h 867051"/>
                    <a:gd name="connsiteX17" fmla="*/ 119449 w 529408"/>
                    <a:gd name="connsiteY17" fmla="*/ 486013 h 867051"/>
                    <a:gd name="connsiteX18" fmla="*/ 14674 w 529408"/>
                    <a:gd name="connsiteY18" fmla="*/ 481251 h 867051"/>
                    <a:gd name="connsiteX19" fmla="*/ 9912 w 529408"/>
                    <a:gd name="connsiteY19" fmla="*/ 462201 h 867051"/>
                    <a:gd name="connsiteX20" fmla="*/ 100399 w 529408"/>
                    <a:gd name="connsiteY20" fmla="*/ 447913 h 867051"/>
                    <a:gd name="connsiteX21" fmla="*/ 186124 w 529408"/>
                    <a:gd name="connsiteY21" fmla="*/ 409813 h 867051"/>
                    <a:gd name="connsiteX22" fmla="*/ 267087 w 529408"/>
                    <a:gd name="connsiteY22" fmla="*/ 276463 h 867051"/>
                    <a:gd name="connsiteX23" fmla="*/ 338524 w 529408"/>
                    <a:gd name="connsiteY23" fmla="*/ 228838 h 867051"/>
                    <a:gd name="connsiteX24" fmla="*/ 467112 w 529408"/>
                    <a:gd name="connsiteY24" fmla="*/ 124063 h 867051"/>
                    <a:gd name="connsiteX25" fmla="*/ 529024 w 529408"/>
                    <a:gd name="connsiteY25" fmla="*/ 238 h 867051"/>
                    <a:gd name="connsiteX0" fmla="*/ 529024 w 529408"/>
                    <a:gd name="connsiteY0" fmla="*/ 238 h 867051"/>
                    <a:gd name="connsiteX1" fmla="*/ 486162 w 529408"/>
                    <a:gd name="connsiteY1" fmla="*/ 157401 h 867051"/>
                    <a:gd name="connsiteX2" fmla="*/ 352812 w 529408"/>
                    <a:gd name="connsiteY2" fmla="*/ 276463 h 867051"/>
                    <a:gd name="connsiteX3" fmla="*/ 414724 w 529408"/>
                    <a:gd name="connsiteY3" fmla="*/ 428863 h 867051"/>
                    <a:gd name="connsiteX4" fmla="*/ 405199 w 529408"/>
                    <a:gd name="connsiteY4" fmla="*/ 428863 h 867051"/>
                    <a:gd name="connsiteX5" fmla="*/ 328999 w 529408"/>
                    <a:gd name="connsiteY5" fmla="*/ 309801 h 867051"/>
                    <a:gd name="connsiteX6" fmla="*/ 314712 w 529408"/>
                    <a:gd name="connsiteY6" fmla="*/ 305038 h 867051"/>
                    <a:gd name="connsiteX7" fmla="*/ 252799 w 529408"/>
                    <a:gd name="connsiteY7" fmla="*/ 414576 h 867051"/>
                    <a:gd name="connsiteX8" fmla="*/ 162312 w 529408"/>
                    <a:gd name="connsiteY8" fmla="*/ 466963 h 867051"/>
                    <a:gd name="connsiteX9" fmla="*/ 124212 w 529408"/>
                    <a:gd name="connsiteY9" fmla="*/ 666988 h 867051"/>
                    <a:gd name="connsiteX10" fmla="*/ 67062 w 529408"/>
                    <a:gd name="connsiteY10" fmla="*/ 795576 h 867051"/>
                    <a:gd name="connsiteX11" fmla="*/ 162312 w 529408"/>
                    <a:gd name="connsiteY11" fmla="*/ 838438 h 867051"/>
                    <a:gd name="connsiteX12" fmla="*/ 267087 w 529408"/>
                    <a:gd name="connsiteY12" fmla="*/ 800338 h 867051"/>
                    <a:gd name="connsiteX13" fmla="*/ 267087 w 529408"/>
                    <a:gd name="connsiteY13" fmla="*/ 809863 h 867051"/>
                    <a:gd name="connsiteX14" fmla="*/ 100399 w 529408"/>
                    <a:gd name="connsiteY14" fmla="*/ 867013 h 867051"/>
                    <a:gd name="connsiteX15" fmla="*/ 9912 w 529408"/>
                    <a:gd name="connsiteY15" fmla="*/ 800338 h 867051"/>
                    <a:gd name="connsiteX16" fmla="*/ 90874 w 529408"/>
                    <a:gd name="connsiteY16" fmla="*/ 662226 h 867051"/>
                    <a:gd name="connsiteX17" fmla="*/ 119449 w 529408"/>
                    <a:gd name="connsiteY17" fmla="*/ 486013 h 867051"/>
                    <a:gd name="connsiteX18" fmla="*/ 14674 w 529408"/>
                    <a:gd name="connsiteY18" fmla="*/ 481251 h 867051"/>
                    <a:gd name="connsiteX19" fmla="*/ 9912 w 529408"/>
                    <a:gd name="connsiteY19" fmla="*/ 462201 h 867051"/>
                    <a:gd name="connsiteX20" fmla="*/ 100399 w 529408"/>
                    <a:gd name="connsiteY20" fmla="*/ 447913 h 867051"/>
                    <a:gd name="connsiteX21" fmla="*/ 186124 w 529408"/>
                    <a:gd name="connsiteY21" fmla="*/ 409813 h 867051"/>
                    <a:gd name="connsiteX22" fmla="*/ 279787 w 529408"/>
                    <a:gd name="connsiteY22" fmla="*/ 282813 h 867051"/>
                    <a:gd name="connsiteX23" fmla="*/ 338524 w 529408"/>
                    <a:gd name="connsiteY23" fmla="*/ 228838 h 867051"/>
                    <a:gd name="connsiteX24" fmla="*/ 467112 w 529408"/>
                    <a:gd name="connsiteY24" fmla="*/ 124063 h 867051"/>
                    <a:gd name="connsiteX25" fmla="*/ 529024 w 529408"/>
                    <a:gd name="connsiteY25" fmla="*/ 238 h 867051"/>
                    <a:gd name="connsiteX0" fmla="*/ 529024 w 529408"/>
                    <a:gd name="connsiteY0" fmla="*/ 238 h 867051"/>
                    <a:gd name="connsiteX1" fmla="*/ 486162 w 529408"/>
                    <a:gd name="connsiteY1" fmla="*/ 157401 h 867051"/>
                    <a:gd name="connsiteX2" fmla="*/ 352812 w 529408"/>
                    <a:gd name="connsiteY2" fmla="*/ 276463 h 867051"/>
                    <a:gd name="connsiteX3" fmla="*/ 414724 w 529408"/>
                    <a:gd name="connsiteY3" fmla="*/ 428863 h 867051"/>
                    <a:gd name="connsiteX4" fmla="*/ 405199 w 529408"/>
                    <a:gd name="connsiteY4" fmla="*/ 428863 h 867051"/>
                    <a:gd name="connsiteX5" fmla="*/ 328999 w 529408"/>
                    <a:gd name="connsiteY5" fmla="*/ 309801 h 867051"/>
                    <a:gd name="connsiteX6" fmla="*/ 314712 w 529408"/>
                    <a:gd name="connsiteY6" fmla="*/ 305038 h 867051"/>
                    <a:gd name="connsiteX7" fmla="*/ 252799 w 529408"/>
                    <a:gd name="connsiteY7" fmla="*/ 414576 h 867051"/>
                    <a:gd name="connsiteX8" fmla="*/ 162312 w 529408"/>
                    <a:gd name="connsiteY8" fmla="*/ 466963 h 867051"/>
                    <a:gd name="connsiteX9" fmla="*/ 124212 w 529408"/>
                    <a:gd name="connsiteY9" fmla="*/ 666988 h 867051"/>
                    <a:gd name="connsiteX10" fmla="*/ 67062 w 529408"/>
                    <a:gd name="connsiteY10" fmla="*/ 795576 h 867051"/>
                    <a:gd name="connsiteX11" fmla="*/ 162312 w 529408"/>
                    <a:gd name="connsiteY11" fmla="*/ 838438 h 867051"/>
                    <a:gd name="connsiteX12" fmla="*/ 267087 w 529408"/>
                    <a:gd name="connsiteY12" fmla="*/ 800338 h 867051"/>
                    <a:gd name="connsiteX13" fmla="*/ 267087 w 529408"/>
                    <a:gd name="connsiteY13" fmla="*/ 809863 h 867051"/>
                    <a:gd name="connsiteX14" fmla="*/ 100399 w 529408"/>
                    <a:gd name="connsiteY14" fmla="*/ 867013 h 867051"/>
                    <a:gd name="connsiteX15" fmla="*/ 9912 w 529408"/>
                    <a:gd name="connsiteY15" fmla="*/ 800338 h 867051"/>
                    <a:gd name="connsiteX16" fmla="*/ 90874 w 529408"/>
                    <a:gd name="connsiteY16" fmla="*/ 662226 h 867051"/>
                    <a:gd name="connsiteX17" fmla="*/ 119449 w 529408"/>
                    <a:gd name="connsiteY17" fmla="*/ 486013 h 867051"/>
                    <a:gd name="connsiteX18" fmla="*/ 14674 w 529408"/>
                    <a:gd name="connsiteY18" fmla="*/ 481251 h 867051"/>
                    <a:gd name="connsiteX19" fmla="*/ 9912 w 529408"/>
                    <a:gd name="connsiteY19" fmla="*/ 462201 h 867051"/>
                    <a:gd name="connsiteX20" fmla="*/ 100399 w 529408"/>
                    <a:gd name="connsiteY20" fmla="*/ 447913 h 867051"/>
                    <a:gd name="connsiteX21" fmla="*/ 214699 w 529408"/>
                    <a:gd name="connsiteY21" fmla="*/ 406638 h 867051"/>
                    <a:gd name="connsiteX22" fmla="*/ 279787 w 529408"/>
                    <a:gd name="connsiteY22" fmla="*/ 282813 h 867051"/>
                    <a:gd name="connsiteX23" fmla="*/ 338524 w 529408"/>
                    <a:gd name="connsiteY23" fmla="*/ 228838 h 867051"/>
                    <a:gd name="connsiteX24" fmla="*/ 467112 w 529408"/>
                    <a:gd name="connsiteY24" fmla="*/ 124063 h 867051"/>
                    <a:gd name="connsiteX25" fmla="*/ 529024 w 529408"/>
                    <a:gd name="connsiteY25" fmla="*/ 238 h 867051"/>
                    <a:gd name="connsiteX0" fmla="*/ 529024 w 529408"/>
                    <a:gd name="connsiteY0" fmla="*/ 238 h 867051"/>
                    <a:gd name="connsiteX1" fmla="*/ 486162 w 529408"/>
                    <a:gd name="connsiteY1" fmla="*/ 157401 h 867051"/>
                    <a:gd name="connsiteX2" fmla="*/ 352812 w 529408"/>
                    <a:gd name="connsiteY2" fmla="*/ 276463 h 867051"/>
                    <a:gd name="connsiteX3" fmla="*/ 414724 w 529408"/>
                    <a:gd name="connsiteY3" fmla="*/ 428863 h 867051"/>
                    <a:gd name="connsiteX4" fmla="*/ 405199 w 529408"/>
                    <a:gd name="connsiteY4" fmla="*/ 428863 h 867051"/>
                    <a:gd name="connsiteX5" fmla="*/ 328999 w 529408"/>
                    <a:gd name="connsiteY5" fmla="*/ 309801 h 867051"/>
                    <a:gd name="connsiteX6" fmla="*/ 314712 w 529408"/>
                    <a:gd name="connsiteY6" fmla="*/ 305038 h 867051"/>
                    <a:gd name="connsiteX7" fmla="*/ 252799 w 529408"/>
                    <a:gd name="connsiteY7" fmla="*/ 414576 h 867051"/>
                    <a:gd name="connsiteX8" fmla="*/ 162312 w 529408"/>
                    <a:gd name="connsiteY8" fmla="*/ 466963 h 867051"/>
                    <a:gd name="connsiteX9" fmla="*/ 124212 w 529408"/>
                    <a:gd name="connsiteY9" fmla="*/ 666988 h 867051"/>
                    <a:gd name="connsiteX10" fmla="*/ 67062 w 529408"/>
                    <a:gd name="connsiteY10" fmla="*/ 795576 h 867051"/>
                    <a:gd name="connsiteX11" fmla="*/ 162312 w 529408"/>
                    <a:gd name="connsiteY11" fmla="*/ 838438 h 867051"/>
                    <a:gd name="connsiteX12" fmla="*/ 267087 w 529408"/>
                    <a:gd name="connsiteY12" fmla="*/ 800338 h 867051"/>
                    <a:gd name="connsiteX13" fmla="*/ 267087 w 529408"/>
                    <a:gd name="connsiteY13" fmla="*/ 809863 h 867051"/>
                    <a:gd name="connsiteX14" fmla="*/ 100399 w 529408"/>
                    <a:gd name="connsiteY14" fmla="*/ 867013 h 867051"/>
                    <a:gd name="connsiteX15" fmla="*/ 9912 w 529408"/>
                    <a:gd name="connsiteY15" fmla="*/ 800338 h 867051"/>
                    <a:gd name="connsiteX16" fmla="*/ 90874 w 529408"/>
                    <a:gd name="connsiteY16" fmla="*/ 662226 h 867051"/>
                    <a:gd name="connsiteX17" fmla="*/ 119449 w 529408"/>
                    <a:gd name="connsiteY17" fmla="*/ 486013 h 867051"/>
                    <a:gd name="connsiteX18" fmla="*/ 14674 w 529408"/>
                    <a:gd name="connsiteY18" fmla="*/ 481251 h 867051"/>
                    <a:gd name="connsiteX19" fmla="*/ 9912 w 529408"/>
                    <a:gd name="connsiteY19" fmla="*/ 462201 h 867051"/>
                    <a:gd name="connsiteX20" fmla="*/ 100399 w 529408"/>
                    <a:gd name="connsiteY20" fmla="*/ 447913 h 867051"/>
                    <a:gd name="connsiteX21" fmla="*/ 214699 w 529408"/>
                    <a:gd name="connsiteY21" fmla="*/ 406638 h 867051"/>
                    <a:gd name="connsiteX22" fmla="*/ 286137 w 529408"/>
                    <a:gd name="connsiteY22" fmla="*/ 279638 h 867051"/>
                    <a:gd name="connsiteX23" fmla="*/ 338524 w 529408"/>
                    <a:gd name="connsiteY23" fmla="*/ 228838 h 867051"/>
                    <a:gd name="connsiteX24" fmla="*/ 467112 w 529408"/>
                    <a:gd name="connsiteY24" fmla="*/ 124063 h 867051"/>
                    <a:gd name="connsiteX25" fmla="*/ 529024 w 529408"/>
                    <a:gd name="connsiteY25" fmla="*/ 238 h 867051"/>
                    <a:gd name="connsiteX0" fmla="*/ 529024 w 529408"/>
                    <a:gd name="connsiteY0" fmla="*/ 238 h 867051"/>
                    <a:gd name="connsiteX1" fmla="*/ 486162 w 529408"/>
                    <a:gd name="connsiteY1" fmla="*/ 157401 h 867051"/>
                    <a:gd name="connsiteX2" fmla="*/ 352812 w 529408"/>
                    <a:gd name="connsiteY2" fmla="*/ 276463 h 867051"/>
                    <a:gd name="connsiteX3" fmla="*/ 419486 w 529408"/>
                    <a:gd name="connsiteY3" fmla="*/ 424101 h 867051"/>
                    <a:gd name="connsiteX4" fmla="*/ 405199 w 529408"/>
                    <a:gd name="connsiteY4" fmla="*/ 428863 h 867051"/>
                    <a:gd name="connsiteX5" fmla="*/ 328999 w 529408"/>
                    <a:gd name="connsiteY5" fmla="*/ 309801 h 867051"/>
                    <a:gd name="connsiteX6" fmla="*/ 314712 w 529408"/>
                    <a:gd name="connsiteY6" fmla="*/ 305038 h 867051"/>
                    <a:gd name="connsiteX7" fmla="*/ 252799 w 529408"/>
                    <a:gd name="connsiteY7" fmla="*/ 414576 h 867051"/>
                    <a:gd name="connsiteX8" fmla="*/ 162312 w 529408"/>
                    <a:gd name="connsiteY8" fmla="*/ 466963 h 867051"/>
                    <a:gd name="connsiteX9" fmla="*/ 124212 w 529408"/>
                    <a:gd name="connsiteY9" fmla="*/ 666988 h 867051"/>
                    <a:gd name="connsiteX10" fmla="*/ 67062 w 529408"/>
                    <a:gd name="connsiteY10" fmla="*/ 795576 h 867051"/>
                    <a:gd name="connsiteX11" fmla="*/ 162312 w 529408"/>
                    <a:gd name="connsiteY11" fmla="*/ 838438 h 867051"/>
                    <a:gd name="connsiteX12" fmla="*/ 267087 w 529408"/>
                    <a:gd name="connsiteY12" fmla="*/ 800338 h 867051"/>
                    <a:gd name="connsiteX13" fmla="*/ 267087 w 529408"/>
                    <a:gd name="connsiteY13" fmla="*/ 809863 h 867051"/>
                    <a:gd name="connsiteX14" fmla="*/ 100399 w 529408"/>
                    <a:gd name="connsiteY14" fmla="*/ 867013 h 867051"/>
                    <a:gd name="connsiteX15" fmla="*/ 9912 w 529408"/>
                    <a:gd name="connsiteY15" fmla="*/ 800338 h 867051"/>
                    <a:gd name="connsiteX16" fmla="*/ 90874 w 529408"/>
                    <a:gd name="connsiteY16" fmla="*/ 662226 h 867051"/>
                    <a:gd name="connsiteX17" fmla="*/ 119449 w 529408"/>
                    <a:gd name="connsiteY17" fmla="*/ 486013 h 867051"/>
                    <a:gd name="connsiteX18" fmla="*/ 14674 w 529408"/>
                    <a:gd name="connsiteY18" fmla="*/ 481251 h 867051"/>
                    <a:gd name="connsiteX19" fmla="*/ 9912 w 529408"/>
                    <a:gd name="connsiteY19" fmla="*/ 462201 h 867051"/>
                    <a:gd name="connsiteX20" fmla="*/ 100399 w 529408"/>
                    <a:gd name="connsiteY20" fmla="*/ 447913 h 867051"/>
                    <a:gd name="connsiteX21" fmla="*/ 214699 w 529408"/>
                    <a:gd name="connsiteY21" fmla="*/ 406638 h 867051"/>
                    <a:gd name="connsiteX22" fmla="*/ 286137 w 529408"/>
                    <a:gd name="connsiteY22" fmla="*/ 279638 h 867051"/>
                    <a:gd name="connsiteX23" fmla="*/ 338524 w 529408"/>
                    <a:gd name="connsiteY23" fmla="*/ 228838 h 867051"/>
                    <a:gd name="connsiteX24" fmla="*/ 467112 w 529408"/>
                    <a:gd name="connsiteY24" fmla="*/ 124063 h 867051"/>
                    <a:gd name="connsiteX25" fmla="*/ 529024 w 529408"/>
                    <a:gd name="connsiteY25" fmla="*/ 238 h 867051"/>
                    <a:gd name="connsiteX0" fmla="*/ 529024 w 529408"/>
                    <a:gd name="connsiteY0" fmla="*/ 238 h 867051"/>
                    <a:gd name="connsiteX1" fmla="*/ 486162 w 529408"/>
                    <a:gd name="connsiteY1" fmla="*/ 157401 h 867051"/>
                    <a:gd name="connsiteX2" fmla="*/ 352812 w 529408"/>
                    <a:gd name="connsiteY2" fmla="*/ 276463 h 867051"/>
                    <a:gd name="connsiteX3" fmla="*/ 419486 w 529408"/>
                    <a:gd name="connsiteY3" fmla="*/ 424101 h 867051"/>
                    <a:gd name="connsiteX4" fmla="*/ 405199 w 529408"/>
                    <a:gd name="connsiteY4" fmla="*/ 428863 h 867051"/>
                    <a:gd name="connsiteX5" fmla="*/ 328999 w 529408"/>
                    <a:gd name="connsiteY5" fmla="*/ 309801 h 867051"/>
                    <a:gd name="connsiteX6" fmla="*/ 314712 w 529408"/>
                    <a:gd name="connsiteY6" fmla="*/ 305038 h 867051"/>
                    <a:gd name="connsiteX7" fmla="*/ 252799 w 529408"/>
                    <a:gd name="connsiteY7" fmla="*/ 414576 h 867051"/>
                    <a:gd name="connsiteX8" fmla="*/ 162312 w 529408"/>
                    <a:gd name="connsiteY8" fmla="*/ 466963 h 867051"/>
                    <a:gd name="connsiteX9" fmla="*/ 124212 w 529408"/>
                    <a:gd name="connsiteY9" fmla="*/ 666988 h 867051"/>
                    <a:gd name="connsiteX10" fmla="*/ 52774 w 529408"/>
                    <a:gd name="connsiteY10" fmla="*/ 802720 h 867051"/>
                    <a:gd name="connsiteX11" fmla="*/ 162312 w 529408"/>
                    <a:gd name="connsiteY11" fmla="*/ 838438 h 867051"/>
                    <a:gd name="connsiteX12" fmla="*/ 267087 w 529408"/>
                    <a:gd name="connsiteY12" fmla="*/ 800338 h 867051"/>
                    <a:gd name="connsiteX13" fmla="*/ 267087 w 529408"/>
                    <a:gd name="connsiteY13" fmla="*/ 809863 h 867051"/>
                    <a:gd name="connsiteX14" fmla="*/ 100399 w 529408"/>
                    <a:gd name="connsiteY14" fmla="*/ 867013 h 867051"/>
                    <a:gd name="connsiteX15" fmla="*/ 9912 w 529408"/>
                    <a:gd name="connsiteY15" fmla="*/ 800338 h 867051"/>
                    <a:gd name="connsiteX16" fmla="*/ 90874 w 529408"/>
                    <a:gd name="connsiteY16" fmla="*/ 662226 h 867051"/>
                    <a:gd name="connsiteX17" fmla="*/ 119449 w 529408"/>
                    <a:gd name="connsiteY17" fmla="*/ 486013 h 867051"/>
                    <a:gd name="connsiteX18" fmla="*/ 14674 w 529408"/>
                    <a:gd name="connsiteY18" fmla="*/ 481251 h 867051"/>
                    <a:gd name="connsiteX19" fmla="*/ 9912 w 529408"/>
                    <a:gd name="connsiteY19" fmla="*/ 462201 h 867051"/>
                    <a:gd name="connsiteX20" fmla="*/ 100399 w 529408"/>
                    <a:gd name="connsiteY20" fmla="*/ 447913 h 867051"/>
                    <a:gd name="connsiteX21" fmla="*/ 214699 w 529408"/>
                    <a:gd name="connsiteY21" fmla="*/ 406638 h 867051"/>
                    <a:gd name="connsiteX22" fmla="*/ 286137 w 529408"/>
                    <a:gd name="connsiteY22" fmla="*/ 279638 h 867051"/>
                    <a:gd name="connsiteX23" fmla="*/ 338524 w 529408"/>
                    <a:gd name="connsiteY23" fmla="*/ 228838 h 867051"/>
                    <a:gd name="connsiteX24" fmla="*/ 467112 w 529408"/>
                    <a:gd name="connsiteY24" fmla="*/ 124063 h 867051"/>
                    <a:gd name="connsiteX25" fmla="*/ 529024 w 529408"/>
                    <a:gd name="connsiteY25" fmla="*/ 238 h 867051"/>
                    <a:gd name="connsiteX0" fmla="*/ 529024 w 529408"/>
                    <a:gd name="connsiteY0" fmla="*/ 238 h 862292"/>
                    <a:gd name="connsiteX1" fmla="*/ 486162 w 529408"/>
                    <a:gd name="connsiteY1" fmla="*/ 157401 h 862292"/>
                    <a:gd name="connsiteX2" fmla="*/ 352812 w 529408"/>
                    <a:gd name="connsiteY2" fmla="*/ 276463 h 862292"/>
                    <a:gd name="connsiteX3" fmla="*/ 419486 w 529408"/>
                    <a:gd name="connsiteY3" fmla="*/ 424101 h 862292"/>
                    <a:gd name="connsiteX4" fmla="*/ 405199 w 529408"/>
                    <a:gd name="connsiteY4" fmla="*/ 428863 h 862292"/>
                    <a:gd name="connsiteX5" fmla="*/ 328999 w 529408"/>
                    <a:gd name="connsiteY5" fmla="*/ 309801 h 862292"/>
                    <a:gd name="connsiteX6" fmla="*/ 314712 w 529408"/>
                    <a:gd name="connsiteY6" fmla="*/ 305038 h 862292"/>
                    <a:gd name="connsiteX7" fmla="*/ 252799 w 529408"/>
                    <a:gd name="connsiteY7" fmla="*/ 414576 h 862292"/>
                    <a:gd name="connsiteX8" fmla="*/ 162312 w 529408"/>
                    <a:gd name="connsiteY8" fmla="*/ 466963 h 862292"/>
                    <a:gd name="connsiteX9" fmla="*/ 124212 w 529408"/>
                    <a:gd name="connsiteY9" fmla="*/ 666988 h 862292"/>
                    <a:gd name="connsiteX10" fmla="*/ 52774 w 529408"/>
                    <a:gd name="connsiteY10" fmla="*/ 802720 h 862292"/>
                    <a:gd name="connsiteX11" fmla="*/ 162312 w 529408"/>
                    <a:gd name="connsiteY11" fmla="*/ 838438 h 862292"/>
                    <a:gd name="connsiteX12" fmla="*/ 267087 w 529408"/>
                    <a:gd name="connsiteY12" fmla="*/ 800338 h 862292"/>
                    <a:gd name="connsiteX13" fmla="*/ 267087 w 529408"/>
                    <a:gd name="connsiteY13" fmla="*/ 809863 h 862292"/>
                    <a:gd name="connsiteX14" fmla="*/ 136118 w 529408"/>
                    <a:gd name="connsiteY14" fmla="*/ 862250 h 862292"/>
                    <a:gd name="connsiteX15" fmla="*/ 9912 w 529408"/>
                    <a:gd name="connsiteY15" fmla="*/ 800338 h 862292"/>
                    <a:gd name="connsiteX16" fmla="*/ 90874 w 529408"/>
                    <a:gd name="connsiteY16" fmla="*/ 662226 h 862292"/>
                    <a:gd name="connsiteX17" fmla="*/ 119449 w 529408"/>
                    <a:gd name="connsiteY17" fmla="*/ 486013 h 862292"/>
                    <a:gd name="connsiteX18" fmla="*/ 14674 w 529408"/>
                    <a:gd name="connsiteY18" fmla="*/ 481251 h 862292"/>
                    <a:gd name="connsiteX19" fmla="*/ 9912 w 529408"/>
                    <a:gd name="connsiteY19" fmla="*/ 462201 h 862292"/>
                    <a:gd name="connsiteX20" fmla="*/ 100399 w 529408"/>
                    <a:gd name="connsiteY20" fmla="*/ 447913 h 862292"/>
                    <a:gd name="connsiteX21" fmla="*/ 214699 w 529408"/>
                    <a:gd name="connsiteY21" fmla="*/ 406638 h 862292"/>
                    <a:gd name="connsiteX22" fmla="*/ 286137 w 529408"/>
                    <a:gd name="connsiteY22" fmla="*/ 279638 h 862292"/>
                    <a:gd name="connsiteX23" fmla="*/ 338524 w 529408"/>
                    <a:gd name="connsiteY23" fmla="*/ 228838 h 862292"/>
                    <a:gd name="connsiteX24" fmla="*/ 467112 w 529408"/>
                    <a:gd name="connsiteY24" fmla="*/ 124063 h 862292"/>
                    <a:gd name="connsiteX25" fmla="*/ 529024 w 529408"/>
                    <a:gd name="connsiteY25" fmla="*/ 238 h 862292"/>
                    <a:gd name="connsiteX0" fmla="*/ 529024 w 529408"/>
                    <a:gd name="connsiteY0" fmla="*/ 238 h 862260"/>
                    <a:gd name="connsiteX1" fmla="*/ 486162 w 529408"/>
                    <a:gd name="connsiteY1" fmla="*/ 157401 h 862260"/>
                    <a:gd name="connsiteX2" fmla="*/ 352812 w 529408"/>
                    <a:gd name="connsiteY2" fmla="*/ 276463 h 862260"/>
                    <a:gd name="connsiteX3" fmla="*/ 419486 w 529408"/>
                    <a:gd name="connsiteY3" fmla="*/ 424101 h 862260"/>
                    <a:gd name="connsiteX4" fmla="*/ 405199 w 529408"/>
                    <a:gd name="connsiteY4" fmla="*/ 428863 h 862260"/>
                    <a:gd name="connsiteX5" fmla="*/ 328999 w 529408"/>
                    <a:gd name="connsiteY5" fmla="*/ 309801 h 862260"/>
                    <a:gd name="connsiteX6" fmla="*/ 314712 w 529408"/>
                    <a:gd name="connsiteY6" fmla="*/ 305038 h 862260"/>
                    <a:gd name="connsiteX7" fmla="*/ 252799 w 529408"/>
                    <a:gd name="connsiteY7" fmla="*/ 414576 h 862260"/>
                    <a:gd name="connsiteX8" fmla="*/ 162312 w 529408"/>
                    <a:gd name="connsiteY8" fmla="*/ 466963 h 862260"/>
                    <a:gd name="connsiteX9" fmla="*/ 124212 w 529408"/>
                    <a:gd name="connsiteY9" fmla="*/ 666988 h 862260"/>
                    <a:gd name="connsiteX10" fmla="*/ 52774 w 529408"/>
                    <a:gd name="connsiteY10" fmla="*/ 802720 h 862260"/>
                    <a:gd name="connsiteX11" fmla="*/ 162312 w 529408"/>
                    <a:gd name="connsiteY11" fmla="*/ 838438 h 862260"/>
                    <a:gd name="connsiteX12" fmla="*/ 267087 w 529408"/>
                    <a:gd name="connsiteY12" fmla="*/ 800338 h 862260"/>
                    <a:gd name="connsiteX13" fmla="*/ 267087 w 529408"/>
                    <a:gd name="connsiteY13" fmla="*/ 809863 h 862260"/>
                    <a:gd name="connsiteX14" fmla="*/ 136118 w 529408"/>
                    <a:gd name="connsiteY14" fmla="*/ 862250 h 862260"/>
                    <a:gd name="connsiteX15" fmla="*/ 19437 w 529408"/>
                    <a:gd name="connsiteY15" fmla="*/ 805101 h 862260"/>
                    <a:gd name="connsiteX16" fmla="*/ 90874 w 529408"/>
                    <a:gd name="connsiteY16" fmla="*/ 662226 h 862260"/>
                    <a:gd name="connsiteX17" fmla="*/ 119449 w 529408"/>
                    <a:gd name="connsiteY17" fmla="*/ 486013 h 862260"/>
                    <a:gd name="connsiteX18" fmla="*/ 14674 w 529408"/>
                    <a:gd name="connsiteY18" fmla="*/ 481251 h 862260"/>
                    <a:gd name="connsiteX19" fmla="*/ 9912 w 529408"/>
                    <a:gd name="connsiteY19" fmla="*/ 462201 h 862260"/>
                    <a:gd name="connsiteX20" fmla="*/ 100399 w 529408"/>
                    <a:gd name="connsiteY20" fmla="*/ 447913 h 862260"/>
                    <a:gd name="connsiteX21" fmla="*/ 214699 w 529408"/>
                    <a:gd name="connsiteY21" fmla="*/ 406638 h 862260"/>
                    <a:gd name="connsiteX22" fmla="*/ 286137 w 529408"/>
                    <a:gd name="connsiteY22" fmla="*/ 279638 h 862260"/>
                    <a:gd name="connsiteX23" fmla="*/ 338524 w 529408"/>
                    <a:gd name="connsiteY23" fmla="*/ 228838 h 862260"/>
                    <a:gd name="connsiteX24" fmla="*/ 467112 w 529408"/>
                    <a:gd name="connsiteY24" fmla="*/ 124063 h 862260"/>
                    <a:gd name="connsiteX25" fmla="*/ 529024 w 529408"/>
                    <a:gd name="connsiteY25" fmla="*/ 238 h 862260"/>
                    <a:gd name="connsiteX0" fmla="*/ 529832 w 530216"/>
                    <a:gd name="connsiteY0" fmla="*/ 238 h 862260"/>
                    <a:gd name="connsiteX1" fmla="*/ 486970 w 530216"/>
                    <a:gd name="connsiteY1" fmla="*/ 157401 h 862260"/>
                    <a:gd name="connsiteX2" fmla="*/ 353620 w 530216"/>
                    <a:gd name="connsiteY2" fmla="*/ 276463 h 862260"/>
                    <a:gd name="connsiteX3" fmla="*/ 420294 w 530216"/>
                    <a:gd name="connsiteY3" fmla="*/ 424101 h 862260"/>
                    <a:gd name="connsiteX4" fmla="*/ 406007 w 530216"/>
                    <a:gd name="connsiteY4" fmla="*/ 428863 h 862260"/>
                    <a:gd name="connsiteX5" fmla="*/ 329807 w 530216"/>
                    <a:gd name="connsiteY5" fmla="*/ 309801 h 862260"/>
                    <a:gd name="connsiteX6" fmla="*/ 315520 w 530216"/>
                    <a:gd name="connsiteY6" fmla="*/ 305038 h 862260"/>
                    <a:gd name="connsiteX7" fmla="*/ 253607 w 530216"/>
                    <a:gd name="connsiteY7" fmla="*/ 414576 h 862260"/>
                    <a:gd name="connsiteX8" fmla="*/ 163120 w 530216"/>
                    <a:gd name="connsiteY8" fmla="*/ 466963 h 862260"/>
                    <a:gd name="connsiteX9" fmla="*/ 125020 w 530216"/>
                    <a:gd name="connsiteY9" fmla="*/ 666988 h 862260"/>
                    <a:gd name="connsiteX10" fmla="*/ 53582 w 530216"/>
                    <a:gd name="connsiteY10" fmla="*/ 802720 h 862260"/>
                    <a:gd name="connsiteX11" fmla="*/ 163120 w 530216"/>
                    <a:gd name="connsiteY11" fmla="*/ 838438 h 862260"/>
                    <a:gd name="connsiteX12" fmla="*/ 267895 w 530216"/>
                    <a:gd name="connsiteY12" fmla="*/ 800338 h 862260"/>
                    <a:gd name="connsiteX13" fmla="*/ 267895 w 530216"/>
                    <a:gd name="connsiteY13" fmla="*/ 809863 h 862260"/>
                    <a:gd name="connsiteX14" fmla="*/ 136926 w 530216"/>
                    <a:gd name="connsiteY14" fmla="*/ 862250 h 862260"/>
                    <a:gd name="connsiteX15" fmla="*/ 20245 w 530216"/>
                    <a:gd name="connsiteY15" fmla="*/ 805101 h 862260"/>
                    <a:gd name="connsiteX16" fmla="*/ 91682 w 530216"/>
                    <a:gd name="connsiteY16" fmla="*/ 662226 h 862260"/>
                    <a:gd name="connsiteX17" fmla="*/ 120257 w 530216"/>
                    <a:gd name="connsiteY17" fmla="*/ 486013 h 862260"/>
                    <a:gd name="connsiteX18" fmla="*/ 15482 w 530216"/>
                    <a:gd name="connsiteY18" fmla="*/ 481251 h 862260"/>
                    <a:gd name="connsiteX19" fmla="*/ 10720 w 530216"/>
                    <a:gd name="connsiteY19" fmla="*/ 462201 h 862260"/>
                    <a:gd name="connsiteX20" fmla="*/ 113113 w 530216"/>
                    <a:gd name="connsiteY20" fmla="*/ 447913 h 862260"/>
                    <a:gd name="connsiteX21" fmla="*/ 215507 w 530216"/>
                    <a:gd name="connsiteY21" fmla="*/ 406638 h 862260"/>
                    <a:gd name="connsiteX22" fmla="*/ 286945 w 530216"/>
                    <a:gd name="connsiteY22" fmla="*/ 279638 h 862260"/>
                    <a:gd name="connsiteX23" fmla="*/ 339332 w 530216"/>
                    <a:gd name="connsiteY23" fmla="*/ 228838 h 862260"/>
                    <a:gd name="connsiteX24" fmla="*/ 467920 w 530216"/>
                    <a:gd name="connsiteY24" fmla="*/ 124063 h 862260"/>
                    <a:gd name="connsiteX25" fmla="*/ 529832 w 530216"/>
                    <a:gd name="connsiteY25" fmla="*/ 238 h 862260"/>
                    <a:gd name="connsiteX0" fmla="*/ 529832 w 530216"/>
                    <a:gd name="connsiteY0" fmla="*/ 238 h 862260"/>
                    <a:gd name="connsiteX1" fmla="*/ 486970 w 530216"/>
                    <a:gd name="connsiteY1" fmla="*/ 157401 h 862260"/>
                    <a:gd name="connsiteX2" fmla="*/ 353620 w 530216"/>
                    <a:gd name="connsiteY2" fmla="*/ 276463 h 862260"/>
                    <a:gd name="connsiteX3" fmla="*/ 420294 w 530216"/>
                    <a:gd name="connsiteY3" fmla="*/ 424101 h 862260"/>
                    <a:gd name="connsiteX4" fmla="*/ 406007 w 530216"/>
                    <a:gd name="connsiteY4" fmla="*/ 428863 h 862260"/>
                    <a:gd name="connsiteX5" fmla="*/ 329807 w 530216"/>
                    <a:gd name="connsiteY5" fmla="*/ 309801 h 862260"/>
                    <a:gd name="connsiteX6" fmla="*/ 315520 w 530216"/>
                    <a:gd name="connsiteY6" fmla="*/ 305038 h 862260"/>
                    <a:gd name="connsiteX7" fmla="*/ 246464 w 530216"/>
                    <a:gd name="connsiteY7" fmla="*/ 412195 h 862260"/>
                    <a:gd name="connsiteX8" fmla="*/ 163120 w 530216"/>
                    <a:gd name="connsiteY8" fmla="*/ 466963 h 862260"/>
                    <a:gd name="connsiteX9" fmla="*/ 125020 w 530216"/>
                    <a:gd name="connsiteY9" fmla="*/ 666988 h 862260"/>
                    <a:gd name="connsiteX10" fmla="*/ 53582 w 530216"/>
                    <a:gd name="connsiteY10" fmla="*/ 802720 h 862260"/>
                    <a:gd name="connsiteX11" fmla="*/ 163120 w 530216"/>
                    <a:gd name="connsiteY11" fmla="*/ 838438 h 862260"/>
                    <a:gd name="connsiteX12" fmla="*/ 267895 w 530216"/>
                    <a:gd name="connsiteY12" fmla="*/ 800338 h 862260"/>
                    <a:gd name="connsiteX13" fmla="*/ 267895 w 530216"/>
                    <a:gd name="connsiteY13" fmla="*/ 809863 h 862260"/>
                    <a:gd name="connsiteX14" fmla="*/ 136926 w 530216"/>
                    <a:gd name="connsiteY14" fmla="*/ 862250 h 862260"/>
                    <a:gd name="connsiteX15" fmla="*/ 20245 w 530216"/>
                    <a:gd name="connsiteY15" fmla="*/ 805101 h 862260"/>
                    <a:gd name="connsiteX16" fmla="*/ 91682 w 530216"/>
                    <a:gd name="connsiteY16" fmla="*/ 662226 h 862260"/>
                    <a:gd name="connsiteX17" fmla="*/ 120257 w 530216"/>
                    <a:gd name="connsiteY17" fmla="*/ 486013 h 862260"/>
                    <a:gd name="connsiteX18" fmla="*/ 15482 w 530216"/>
                    <a:gd name="connsiteY18" fmla="*/ 481251 h 862260"/>
                    <a:gd name="connsiteX19" fmla="*/ 10720 w 530216"/>
                    <a:gd name="connsiteY19" fmla="*/ 462201 h 862260"/>
                    <a:gd name="connsiteX20" fmla="*/ 113113 w 530216"/>
                    <a:gd name="connsiteY20" fmla="*/ 447913 h 862260"/>
                    <a:gd name="connsiteX21" fmla="*/ 215507 w 530216"/>
                    <a:gd name="connsiteY21" fmla="*/ 406638 h 862260"/>
                    <a:gd name="connsiteX22" fmla="*/ 286945 w 530216"/>
                    <a:gd name="connsiteY22" fmla="*/ 279638 h 862260"/>
                    <a:gd name="connsiteX23" fmla="*/ 339332 w 530216"/>
                    <a:gd name="connsiteY23" fmla="*/ 228838 h 862260"/>
                    <a:gd name="connsiteX24" fmla="*/ 467920 w 530216"/>
                    <a:gd name="connsiteY24" fmla="*/ 124063 h 862260"/>
                    <a:gd name="connsiteX25" fmla="*/ 529832 w 530216"/>
                    <a:gd name="connsiteY25" fmla="*/ 238 h 862260"/>
                    <a:gd name="connsiteX0" fmla="*/ 529832 w 530216"/>
                    <a:gd name="connsiteY0" fmla="*/ 238 h 862260"/>
                    <a:gd name="connsiteX1" fmla="*/ 486970 w 530216"/>
                    <a:gd name="connsiteY1" fmla="*/ 157401 h 862260"/>
                    <a:gd name="connsiteX2" fmla="*/ 353620 w 530216"/>
                    <a:gd name="connsiteY2" fmla="*/ 276463 h 862260"/>
                    <a:gd name="connsiteX3" fmla="*/ 420294 w 530216"/>
                    <a:gd name="connsiteY3" fmla="*/ 424101 h 862260"/>
                    <a:gd name="connsiteX4" fmla="*/ 406007 w 530216"/>
                    <a:gd name="connsiteY4" fmla="*/ 428863 h 862260"/>
                    <a:gd name="connsiteX5" fmla="*/ 329807 w 530216"/>
                    <a:gd name="connsiteY5" fmla="*/ 309801 h 862260"/>
                    <a:gd name="connsiteX6" fmla="*/ 308377 w 530216"/>
                    <a:gd name="connsiteY6" fmla="*/ 295513 h 862260"/>
                    <a:gd name="connsiteX7" fmla="*/ 246464 w 530216"/>
                    <a:gd name="connsiteY7" fmla="*/ 412195 h 862260"/>
                    <a:gd name="connsiteX8" fmla="*/ 163120 w 530216"/>
                    <a:gd name="connsiteY8" fmla="*/ 466963 h 862260"/>
                    <a:gd name="connsiteX9" fmla="*/ 125020 w 530216"/>
                    <a:gd name="connsiteY9" fmla="*/ 666988 h 862260"/>
                    <a:gd name="connsiteX10" fmla="*/ 53582 w 530216"/>
                    <a:gd name="connsiteY10" fmla="*/ 802720 h 862260"/>
                    <a:gd name="connsiteX11" fmla="*/ 163120 w 530216"/>
                    <a:gd name="connsiteY11" fmla="*/ 838438 h 862260"/>
                    <a:gd name="connsiteX12" fmla="*/ 267895 w 530216"/>
                    <a:gd name="connsiteY12" fmla="*/ 800338 h 862260"/>
                    <a:gd name="connsiteX13" fmla="*/ 267895 w 530216"/>
                    <a:gd name="connsiteY13" fmla="*/ 809863 h 862260"/>
                    <a:gd name="connsiteX14" fmla="*/ 136926 w 530216"/>
                    <a:gd name="connsiteY14" fmla="*/ 862250 h 862260"/>
                    <a:gd name="connsiteX15" fmla="*/ 20245 w 530216"/>
                    <a:gd name="connsiteY15" fmla="*/ 805101 h 862260"/>
                    <a:gd name="connsiteX16" fmla="*/ 91682 w 530216"/>
                    <a:gd name="connsiteY16" fmla="*/ 662226 h 862260"/>
                    <a:gd name="connsiteX17" fmla="*/ 120257 w 530216"/>
                    <a:gd name="connsiteY17" fmla="*/ 486013 h 862260"/>
                    <a:gd name="connsiteX18" fmla="*/ 15482 w 530216"/>
                    <a:gd name="connsiteY18" fmla="*/ 481251 h 862260"/>
                    <a:gd name="connsiteX19" fmla="*/ 10720 w 530216"/>
                    <a:gd name="connsiteY19" fmla="*/ 462201 h 862260"/>
                    <a:gd name="connsiteX20" fmla="*/ 113113 w 530216"/>
                    <a:gd name="connsiteY20" fmla="*/ 447913 h 862260"/>
                    <a:gd name="connsiteX21" fmla="*/ 215507 w 530216"/>
                    <a:gd name="connsiteY21" fmla="*/ 406638 h 862260"/>
                    <a:gd name="connsiteX22" fmla="*/ 286945 w 530216"/>
                    <a:gd name="connsiteY22" fmla="*/ 279638 h 862260"/>
                    <a:gd name="connsiteX23" fmla="*/ 339332 w 530216"/>
                    <a:gd name="connsiteY23" fmla="*/ 228838 h 862260"/>
                    <a:gd name="connsiteX24" fmla="*/ 467920 w 530216"/>
                    <a:gd name="connsiteY24" fmla="*/ 124063 h 862260"/>
                    <a:gd name="connsiteX25" fmla="*/ 529832 w 530216"/>
                    <a:gd name="connsiteY25" fmla="*/ 238 h 862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30216" h="862260">
                      <a:moveTo>
                        <a:pt x="529832" y="238"/>
                      </a:moveTo>
                      <a:cubicBezTo>
                        <a:pt x="533007" y="5794"/>
                        <a:pt x="516339" y="111364"/>
                        <a:pt x="486970" y="157401"/>
                      </a:cubicBezTo>
                      <a:cubicBezTo>
                        <a:pt x="457601" y="203438"/>
                        <a:pt x="364733" y="232013"/>
                        <a:pt x="353620" y="276463"/>
                      </a:cubicBezTo>
                      <a:cubicBezTo>
                        <a:pt x="342507" y="320913"/>
                        <a:pt x="411563" y="398701"/>
                        <a:pt x="420294" y="424101"/>
                      </a:cubicBezTo>
                      <a:cubicBezTo>
                        <a:pt x="429025" y="449501"/>
                        <a:pt x="421088" y="447913"/>
                        <a:pt x="406007" y="428863"/>
                      </a:cubicBezTo>
                      <a:cubicBezTo>
                        <a:pt x="390926" y="409813"/>
                        <a:pt x="346079" y="332026"/>
                        <a:pt x="329807" y="309801"/>
                      </a:cubicBezTo>
                      <a:cubicBezTo>
                        <a:pt x="313535" y="287576"/>
                        <a:pt x="322268" y="278447"/>
                        <a:pt x="308377" y="295513"/>
                      </a:cubicBezTo>
                      <a:cubicBezTo>
                        <a:pt x="294487" y="312579"/>
                        <a:pt x="270673" y="383620"/>
                        <a:pt x="246464" y="412195"/>
                      </a:cubicBezTo>
                      <a:cubicBezTo>
                        <a:pt x="222255" y="440770"/>
                        <a:pt x="183361" y="424498"/>
                        <a:pt x="163120" y="466963"/>
                      </a:cubicBezTo>
                      <a:cubicBezTo>
                        <a:pt x="142879" y="509429"/>
                        <a:pt x="143276" y="611029"/>
                        <a:pt x="125020" y="666988"/>
                      </a:cubicBezTo>
                      <a:cubicBezTo>
                        <a:pt x="106764" y="722947"/>
                        <a:pt x="47232" y="774145"/>
                        <a:pt x="53582" y="802720"/>
                      </a:cubicBezTo>
                      <a:cubicBezTo>
                        <a:pt x="59932" y="831295"/>
                        <a:pt x="127401" y="838835"/>
                        <a:pt x="163120" y="838438"/>
                      </a:cubicBezTo>
                      <a:cubicBezTo>
                        <a:pt x="198839" y="838041"/>
                        <a:pt x="250432" y="805101"/>
                        <a:pt x="267895" y="800338"/>
                      </a:cubicBezTo>
                      <a:cubicBezTo>
                        <a:pt x="285358" y="795575"/>
                        <a:pt x="289723" y="799544"/>
                        <a:pt x="267895" y="809863"/>
                      </a:cubicBezTo>
                      <a:cubicBezTo>
                        <a:pt x="246067" y="820182"/>
                        <a:pt x="178201" y="863044"/>
                        <a:pt x="136926" y="862250"/>
                      </a:cubicBezTo>
                      <a:cubicBezTo>
                        <a:pt x="95651" y="861456"/>
                        <a:pt x="27786" y="838438"/>
                        <a:pt x="20245" y="805101"/>
                      </a:cubicBezTo>
                      <a:cubicBezTo>
                        <a:pt x="12704" y="771764"/>
                        <a:pt x="75013" y="715407"/>
                        <a:pt x="91682" y="662226"/>
                      </a:cubicBezTo>
                      <a:cubicBezTo>
                        <a:pt x="108351" y="609045"/>
                        <a:pt x="132957" y="516176"/>
                        <a:pt x="120257" y="486013"/>
                      </a:cubicBezTo>
                      <a:cubicBezTo>
                        <a:pt x="107557" y="455851"/>
                        <a:pt x="33738" y="485220"/>
                        <a:pt x="15482" y="481251"/>
                      </a:cubicBezTo>
                      <a:cubicBezTo>
                        <a:pt x="-2774" y="477282"/>
                        <a:pt x="-5552" y="467757"/>
                        <a:pt x="10720" y="462201"/>
                      </a:cubicBezTo>
                      <a:cubicBezTo>
                        <a:pt x="26992" y="456645"/>
                        <a:pt x="78982" y="457173"/>
                        <a:pt x="113113" y="447913"/>
                      </a:cubicBezTo>
                      <a:cubicBezTo>
                        <a:pt x="147244" y="438653"/>
                        <a:pt x="186535" y="434684"/>
                        <a:pt x="215507" y="406638"/>
                      </a:cubicBezTo>
                      <a:cubicBezTo>
                        <a:pt x="244479" y="378592"/>
                        <a:pt x="266308" y="309271"/>
                        <a:pt x="286945" y="279638"/>
                      </a:cubicBezTo>
                      <a:cubicBezTo>
                        <a:pt x="307582" y="250005"/>
                        <a:pt x="305995" y="254238"/>
                        <a:pt x="339332" y="228838"/>
                      </a:cubicBezTo>
                      <a:cubicBezTo>
                        <a:pt x="372669" y="203438"/>
                        <a:pt x="440139" y="160576"/>
                        <a:pt x="467920" y="124063"/>
                      </a:cubicBezTo>
                      <a:cubicBezTo>
                        <a:pt x="495701" y="87551"/>
                        <a:pt x="526657" y="-5318"/>
                        <a:pt x="529832" y="2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50" name="Freeform 135">
                  <a:extLst>
                    <a:ext uri="{FF2B5EF4-FFF2-40B4-BE49-F238E27FC236}">
                      <a16:creationId xmlns:a16="http://schemas.microsoft.com/office/drawing/2014/main" id="{93EE06BF-FDD1-664C-BE04-39F61D3EF5F0}"/>
                    </a:ext>
                  </a:extLst>
                </p:cNvPr>
                <p:cNvSpPr/>
                <p:nvPr/>
              </p:nvSpPr>
              <p:spPr>
                <a:xfrm>
                  <a:off x="5022820" y="363562"/>
                  <a:ext cx="127439" cy="316153"/>
                </a:xfrm>
                <a:custGeom>
                  <a:avLst/>
                  <a:gdLst>
                    <a:gd name="connsiteX0" fmla="*/ 127034 w 127107"/>
                    <a:gd name="connsiteY0" fmla="*/ 11322 h 316343"/>
                    <a:gd name="connsiteX1" fmla="*/ 57184 w 127107"/>
                    <a:gd name="connsiteY1" fmla="*/ 157372 h 316343"/>
                    <a:gd name="connsiteX2" fmla="*/ 31784 w 127107"/>
                    <a:gd name="connsiteY2" fmla="*/ 316122 h 316343"/>
                    <a:gd name="connsiteX3" fmla="*/ 34 w 127107"/>
                    <a:gd name="connsiteY3" fmla="*/ 189122 h 316343"/>
                    <a:gd name="connsiteX4" fmla="*/ 38134 w 127107"/>
                    <a:gd name="connsiteY4" fmla="*/ 68472 h 316343"/>
                    <a:gd name="connsiteX5" fmla="*/ 69884 w 127107"/>
                    <a:gd name="connsiteY5" fmla="*/ 17672 h 316343"/>
                    <a:gd name="connsiteX6" fmla="*/ 127034 w 127107"/>
                    <a:gd name="connsiteY6" fmla="*/ 11322 h 316343"/>
                    <a:gd name="connsiteX0" fmla="*/ 127031 w 127439"/>
                    <a:gd name="connsiteY0" fmla="*/ 11088 h 316153"/>
                    <a:gd name="connsiteX1" fmla="*/ 38131 w 127439"/>
                    <a:gd name="connsiteY1" fmla="*/ 153963 h 316153"/>
                    <a:gd name="connsiteX2" fmla="*/ 31781 w 127439"/>
                    <a:gd name="connsiteY2" fmla="*/ 315888 h 316153"/>
                    <a:gd name="connsiteX3" fmla="*/ 31 w 127439"/>
                    <a:gd name="connsiteY3" fmla="*/ 188888 h 316153"/>
                    <a:gd name="connsiteX4" fmla="*/ 38131 w 127439"/>
                    <a:gd name="connsiteY4" fmla="*/ 68238 h 316153"/>
                    <a:gd name="connsiteX5" fmla="*/ 69881 w 127439"/>
                    <a:gd name="connsiteY5" fmla="*/ 17438 h 316153"/>
                    <a:gd name="connsiteX6" fmla="*/ 127031 w 127439"/>
                    <a:gd name="connsiteY6" fmla="*/ 11088 h 316153"/>
                    <a:gd name="connsiteX0" fmla="*/ 127031 w 127439"/>
                    <a:gd name="connsiteY0" fmla="*/ 11088 h 316153"/>
                    <a:gd name="connsiteX1" fmla="*/ 38131 w 127439"/>
                    <a:gd name="connsiteY1" fmla="*/ 153963 h 316153"/>
                    <a:gd name="connsiteX2" fmla="*/ 31781 w 127439"/>
                    <a:gd name="connsiteY2" fmla="*/ 315888 h 316153"/>
                    <a:gd name="connsiteX3" fmla="*/ 31 w 127439"/>
                    <a:gd name="connsiteY3" fmla="*/ 188888 h 316153"/>
                    <a:gd name="connsiteX4" fmla="*/ 38131 w 127439"/>
                    <a:gd name="connsiteY4" fmla="*/ 68238 h 316153"/>
                    <a:gd name="connsiteX5" fmla="*/ 69881 w 127439"/>
                    <a:gd name="connsiteY5" fmla="*/ 17438 h 316153"/>
                    <a:gd name="connsiteX6" fmla="*/ 127031 w 127439"/>
                    <a:gd name="connsiteY6" fmla="*/ 11088 h 316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7439" h="316153">
                      <a:moveTo>
                        <a:pt x="127031" y="11088"/>
                      </a:moveTo>
                      <a:cubicBezTo>
                        <a:pt x="121739" y="33842"/>
                        <a:pt x="47656" y="77763"/>
                        <a:pt x="38131" y="153963"/>
                      </a:cubicBezTo>
                      <a:cubicBezTo>
                        <a:pt x="28606" y="230163"/>
                        <a:pt x="38131" y="310067"/>
                        <a:pt x="31781" y="315888"/>
                      </a:cubicBezTo>
                      <a:cubicBezTo>
                        <a:pt x="25431" y="321709"/>
                        <a:pt x="-1027" y="230163"/>
                        <a:pt x="31" y="188888"/>
                      </a:cubicBezTo>
                      <a:cubicBezTo>
                        <a:pt x="1089" y="147613"/>
                        <a:pt x="26489" y="96813"/>
                        <a:pt x="38131" y="68238"/>
                      </a:cubicBezTo>
                      <a:cubicBezTo>
                        <a:pt x="49773" y="39663"/>
                        <a:pt x="55065" y="29080"/>
                        <a:pt x="69881" y="17438"/>
                      </a:cubicBezTo>
                      <a:cubicBezTo>
                        <a:pt x="84697" y="5796"/>
                        <a:pt x="132323" y="-11666"/>
                        <a:pt x="127031" y="110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51" name="Freeform 136">
                  <a:extLst>
                    <a:ext uri="{FF2B5EF4-FFF2-40B4-BE49-F238E27FC236}">
                      <a16:creationId xmlns:a16="http://schemas.microsoft.com/office/drawing/2014/main" id="{D09076DD-43E3-AB4C-8C65-B8023BC7283F}"/>
                    </a:ext>
                  </a:extLst>
                </p:cNvPr>
                <p:cNvSpPr/>
                <p:nvPr/>
              </p:nvSpPr>
              <p:spPr>
                <a:xfrm>
                  <a:off x="4500811" y="353244"/>
                  <a:ext cx="230670" cy="277292"/>
                </a:xfrm>
                <a:custGeom>
                  <a:avLst/>
                  <a:gdLst>
                    <a:gd name="connsiteX0" fmla="*/ 230988 w 231719"/>
                    <a:gd name="connsiteY0" fmla="*/ 8706 h 301549"/>
                    <a:gd name="connsiteX1" fmla="*/ 123038 w 231719"/>
                    <a:gd name="connsiteY1" fmla="*/ 129356 h 301549"/>
                    <a:gd name="connsiteX2" fmla="*/ 53188 w 231719"/>
                    <a:gd name="connsiteY2" fmla="*/ 250006 h 301549"/>
                    <a:gd name="connsiteX3" fmla="*/ 27788 w 231719"/>
                    <a:gd name="connsiteY3" fmla="*/ 300806 h 301549"/>
                    <a:gd name="connsiteX4" fmla="*/ 2388 w 231719"/>
                    <a:gd name="connsiteY4" fmla="*/ 269056 h 301549"/>
                    <a:gd name="connsiteX5" fmla="*/ 91288 w 231719"/>
                    <a:gd name="connsiteY5" fmla="*/ 129356 h 301549"/>
                    <a:gd name="connsiteX6" fmla="*/ 167488 w 231719"/>
                    <a:gd name="connsiteY6" fmla="*/ 21406 h 301549"/>
                    <a:gd name="connsiteX7" fmla="*/ 230988 w 231719"/>
                    <a:gd name="connsiteY7" fmla="*/ 8706 h 301549"/>
                    <a:gd name="connsiteX0" fmla="*/ 230318 w 231049"/>
                    <a:gd name="connsiteY0" fmla="*/ 8706 h 286155"/>
                    <a:gd name="connsiteX1" fmla="*/ 122368 w 231049"/>
                    <a:gd name="connsiteY1" fmla="*/ 129356 h 286155"/>
                    <a:gd name="connsiteX2" fmla="*/ 52518 w 231049"/>
                    <a:gd name="connsiteY2" fmla="*/ 250006 h 286155"/>
                    <a:gd name="connsiteX3" fmla="*/ 33468 w 231049"/>
                    <a:gd name="connsiteY3" fmla="*/ 281756 h 286155"/>
                    <a:gd name="connsiteX4" fmla="*/ 1718 w 231049"/>
                    <a:gd name="connsiteY4" fmla="*/ 269056 h 286155"/>
                    <a:gd name="connsiteX5" fmla="*/ 90618 w 231049"/>
                    <a:gd name="connsiteY5" fmla="*/ 129356 h 286155"/>
                    <a:gd name="connsiteX6" fmla="*/ 166818 w 231049"/>
                    <a:gd name="connsiteY6" fmla="*/ 21406 h 286155"/>
                    <a:gd name="connsiteX7" fmla="*/ 230318 w 231049"/>
                    <a:gd name="connsiteY7" fmla="*/ 8706 h 286155"/>
                    <a:gd name="connsiteX0" fmla="*/ 237108 w 237839"/>
                    <a:gd name="connsiteY0" fmla="*/ 8706 h 300501"/>
                    <a:gd name="connsiteX1" fmla="*/ 129158 w 237839"/>
                    <a:gd name="connsiteY1" fmla="*/ 129356 h 300501"/>
                    <a:gd name="connsiteX2" fmla="*/ 59308 w 237839"/>
                    <a:gd name="connsiteY2" fmla="*/ 250006 h 300501"/>
                    <a:gd name="connsiteX3" fmla="*/ 40258 w 237839"/>
                    <a:gd name="connsiteY3" fmla="*/ 281756 h 300501"/>
                    <a:gd name="connsiteX4" fmla="*/ 8508 w 237839"/>
                    <a:gd name="connsiteY4" fmla="*/ 269056 h 300501"/>
                    <a:gd name="connsiteX5" fmla="*/ 97408 w 237839"/>
                    <a:gd name="connsiteY5" fmla="*/ 129356 h 300501"/>
                    <a:gd name="connsiteX6" fmla="*/ 173608 w 237839"/>
                    <a:gd name="connsiteY6" fmla="*/ 21406 h 300501"/>
                    <a:gd name="connsiteX7" fmla="*/ 237108 w 237839"/>
                    <a:gd name="connsiteY7" fmla="*/ 8706 h 300501"/>
                    <a:gd name="connsiteX0" fmla="*/ 229323 w 230054"/>
                    <a:gd name="connsiteY0" fmla="*/ 8706 h 278242"/>
                    <a:gd name="connsiteX1" fmla="*/ 121373 w 230054"/>
                    <a:gd name="connsiteY1" fmla="*/ 129356 h 278242"/>
                    <a:gd name="connsiteX2" fmla="*/ 51523 w 230054"/>
                    <a:gd name="connsiteY2" fmla="*/ 250006 h 278242"/>
                    <a:gd name="connsiteX3" fmla="*/ 723 w 230054"/>
                    <a:gd name="connsiteY3" fmla="*/ 269056 h 278242"/>
                    <a:gd name="connsiteX4" fmla="*/ 89623 w 230054"/>
                    <a:gd name="connsiteY4" fmla="*/ 129356 h 278242"/>
                    <a:gd name="connsiteX5" fmla="*/ 165823 w 230054"/>
                    <a:gd name="connsiteY5" fmla="*/ 21406 h 278242"/>
                    <a:gd name="connsiteX6" fmla="*/ 229323 w 230054"/>
                    <a:gd name="connsiteY6" fmla="*/ 8706 h 278242"/>
                    <a:gd name="connsiteX0" fmla="*/ 236246 w 236977"/>
                    <a:gd name="connsiteY0" fmla="*/ 8706 h 293756"/>
                    <a:gd name="connsiteX1" fmla="*/ 128296 w 236977"/>
                    <a:gd name="connsiteY1" fmla="*/ 129356 h 293756"/>
                    <a:gd name="connsiteX2" fmla="*/ 58446 w 236977"/>
                    <a:gd name="connsiteY2" fmla="*/ 250006 h 293756"/>
                    <a:gd name="connsiteX3" fmla="*/ 7646 w 236977"/>
                    <a:gd name="connsiteY3" fmla="*/ 269056 h 293756"/>
                    <a:gd name="connsiteX4" fmla="*/ 96546 w 236977"/>
                    <a:gd name="connsiteY4" fmla="*/ 129356 h 293756"/>
                    <a:gd name="connsiteX5" fmla="*/ 172746 w 236977"/>
                    <a:gd name="connsiteY5" fmla="*/ 21406 h 293756"/>
                    <a:gd name="connsiteX6" fmla="*/ 236246 w 236977"/>
                    <a:gd name="connsiteY6" fmla="*/ 8706 h 293756"/>
                    <a:gd name="connsiteX0" fmla="*/ 238661 w 239392"/>
                    <a:gd name="connsiteY0" fmla="*/ 8706 h 302221"/>
                    <a:gd name="connsiteX1" fmla="*/ 130711 w 239392"/>
                    <a:gd name="connsiteY1" fmla="*/ 129356 h 302221"/>
                    <a:gd name="connsiteX2" fmla="*/ 60861 w 239392"/>
                    <a:gd name="connsiteY2" fmla="*/ 250006 h 302221"/>
                    <a:gd name="connsiteX3" fmla="*/ 10061 w 239392"/>
                    <a:gd name="connsiteY3" fmla="*/ 269056 h 302221"/>
                    <a:gd name="connsiteX4" fmla="*/ 98961 w 239392"/>
                    <a:gd name="connsiteY4" fmla="*/ 129356 h 302221"/>
                    <a:gd name="connsiteX5" fmla="*/ 175161 w 239392"/>
                    <a:gd name="connsiteY5" fmla="*/ 21406 h 302221"/>
                    <a:gd name="connsiteX6" fmla="*/ 238661 w 239392"/>
                    <a:gd name="connsiteY6" fmla="*/ 8706 h 302221"/>
                    <a:gd name="connsiteX0" fmla="*/ 229939 w 230670"/>
                    <a:gd name="connsiteY0" fmla="*/ 8706 h 277292"/>
                    <a:gd name="connsiteX1" fmla="*/ 121989 w 230670"/>
                    <a:gd name="connsiteY1" fmla="*/ 129356 h 277292"/>
                    <a:gd name="connsiteX2" fmla="*/ 42614 w 230670"/>
                    <a:gd name="connsiteY2" fmla="*/ 246831 h 277292"/>
                    <a:gd name="connsiteX3" fmla="*/ 1339 w 230670"/>
                    <a:gd name="connsiteY3" fmla="*/ 269056 h 277292"/>
                    <a:gd name="connsiteX4" fmla="*/ 90239 w 230670"/>
                    <a:gd name="connsiteY4" fmla="*/ 129356 h 277292"/>
                    <a:gd name="connsiteX5" fmla="*/ 166439 w 230670"/>
                    <a:gd name="connsiteY5" fmla="*/ 21406 h 277292"/>
                    <a:gd name="connsiteX6" fmla="*/ 229939 w 230670"/>
                    <a:gd name="connsiteY6" fmla="*/ 8706 h 277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0670" h="277292">
                      <a:moveTo>
                        <a:pt x="229939" y="8706"/>
                      </a:moveTo>
                      <a:cubicBezTo>
                        <a:pt x="222531" y="26698"/>
                        <a:pt x="153210" y="89669"/>
                        <a:pt x="121989" y="129356"/>
                      </a:cubicBezTo>
                      <a:cubicBezTo>
                        <a:pt x="90768" y="169043"/>
                        <a:pt x="62722" y="223548"/>
                        <a:pt x="42614" y="246831"/>
                      </a:cubicBezTo>
                      <a:cubicBezTo>
                        <a:pt x="22506" y="270114"/>
                        <a:pt x="-6599" y="288635"/>
                        <a:pt x="1339" y="269056"/>
                      </a:cubicBezTo>
                      <a:cubicBezTo>
                        <a:pt x="9277" y="249477"/>
                        <a:pt x="62722" y="170631"/>
                        <a:pt x="90239" y="129356"/>
                      </a:cubicBezTo>
                      <a:cubicBezTo>
                        <a:pt x="117756" y="88081"/>
                        <a:pt x="146331" y="39398"/>
                        <a:pt x="166439" y="21406"/>
                      </a:cubicBezTo>
                      <a:cubicBezTo>
                        <a:pt x="186547" y="3414"/>
                        <a:pt x="237347" y="-9286"/>
                        <a:pt x="229939" y="87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52" name="Freeform 137">
                  <a:extLst>
                    <a:ext uri="{FF2B5EF4-FFF2-40B4-BE49-F238E27FC236}">
                      <a16:creationId xmlns:a16="http://schemas.microsoft.com/office/drawing/2014/main" id="{6EAC6D88-EA8C-C64D-9FBC-3CBC402081EB}"/>
                    </a:ext>
                  </a:extLst>
                </p:cNvPr>
                <p:cNvSpPr/>
                <p:nvPr/>
              </p:nvSpPr>
              <p:spPr>
                <a:xfrm>
                  <a:off x="6400624" y="783370"/>
                  <a:ext cx="194167" cy="341957"/>
                </a:xfrm>
                <a:custGeom>
                  <a:avLst/>
                  <a:gdLst>
                    <a:gd name="connsiteX0" fmla="*/ 190681 w 192969"/>
                    <a:gd name="connsiteY0" fmla="*/ 22717 h 351340"/>
                    <a:gd name="connsiteX1" fmla="*/ 63681 w 192969"/>
                    <a:gd name="connsiteY1" fmla="*/ 251317 h 351340"/>
                    <a:gd name="connsiteX2" fmla="*/ 25581 w 192969"/>
                    <a:gd name="connsiteY2" fmla="*/ 340217 h 351340"/>
                    <a:gd name="connsiteX3" fmla="*/ 181 w 192969"/>
                    <a:gd name="connsiteY3" fmla="*/ 333867 h 351340"/>
                    <a:gd name="connsiteX4" fmla="*/ 38281 w 192969"/>
                    <a:gd name="connsiteY4" fmla="*/ 194167 h 351340"/>
                    <a:gd name="connsiteX5" fmla="*/ 139881 w 192969"/>
                    <a:gd name="connsiteY5" fmla="*/ 29067 h 351340"/>
                    <a:gd name="connsiteX6" fmla="*/ 190681 w 192969"/>
                    <a:gd name="connsiteY6" fmla="*/ 22717 h 351340"/>
                    <a:gd name="connsiteX0" fmla="*/ 190681 w 192742"/>
                    <a:gd name="connsiteY0" fmla="*/ 10704 h 339327"/>
                    <a:gd name="connsiteX1" fmla="*/ 63681 w 192742"/>
                    <a:gd name="connsiteY1" fmla="*/ 239304 h 339327"/>
                    <a:gd name="connsiteX2" fmla="*/ 25581 w 192742"/>
                    <a:gd name="connsiteY2" fmla="*/ 328204 h 339327"/>
                    <a:gd name="connsiteX3" fmla="*/ 181 w 192742"/>
                    <a:gd name="connsiteY3" fmla="*/ 321854 h 339327"/>
                    <a:gd name="connsiteX4" fmla="*/ 38281 w 192742"/>
                    <a:gd name="connsiteY4" fmla="*/ 182154 h 339327"/>
                    <a:gd name="connsiteX5" fmla="*/ 139881 w 192742"/>
                    <a:gd name="connsiteY5" fmla="*/ 17054 h 339327"/>
                    <a:gd name="connsiteX6" fmla="*/ 190681 w 192742"/>
                    <a:gd name="connsiteY6" fmla="*/ 10704 h 339327"/>
                    <a:gd name="connsiteX0" fmla="*/ 190677 w 193117"/>
                    <a:gd name="connsiteY0" fmla="*/ 19656 h 351233"/>
                    <a:gd name="connsiteX1" fmla="*/ 60502 w 193117"/>
                    <a:gd name="connsiteY1" fmla="*/ 203806 h 351233"/>
                    <a:gd name="connsiteX2" fmla="*/ 25577 w 193117"/>
                    <a:gd name="connsiteY2" fmla="*/ 337156 h 351233"/>
                    <a:gd name="connsiteX3" fmla="*/ 177 w 193117"/>
                    <a:gd name="connsiteY3" fmla="*/ 330806 h 351233"/>
                    <a:gd name="connsiteX4" fmla="*/ 38277 w 193117"/>
                    <a:gd name="connsiteY4" fmla="*/ 191106 h 351233"/>
                    <a:gd name="connsiteX5" fmla="*/ 139877 w 193117"/>
                    <a:gd name="connsiteY5" fmla="*/ 26006 h 351233"/>
                    <a:gd name="connsiteX6" fmla="*/ 190677 w 193117"/>
                    <a:gd name="connsiteY6" fmla="*/ 19656 h 351233"/>
                    <a:gd name="connsiteX0" fmla="*/ 190677 w 193874"/>
                    <a:gd name="connsiteY0" fmla="*/ 10380 h 341957"/>
                    <a:gd name="connsiteX1" fmla="*/ 60502 w 193874"/>
                    <a:gd name="connsiteY1" fmla="*/ 194530 h 341957"/>
                    <a:gd name="connsiteX2" fmla="*/ 25577 w 193874"/>
                    <a:gd name="connsiteY2" fmla="*/ 327880 h 341957"/>
                    <a:gd name="connsiteX3" fmla="*/ 177 w 193874"/>
                    <a:gd name="connsiteY3" fmla="*/ 321530 h 341957"/>
                    <a:gd name="connsiteX4" fmla="*/ 38277 w 193874"/>
                    <a:gd name="connsiteY4" fmla="*/ 181830 h 341957"/>
                    <a:gd name="connsiteX5" fmla="*/ 139877 w 193874"/>
                    <a:gd name="connsiteY5" fmla="*/ 16730 h 341957"/>
                    <a:gd name="connsiteX6" fmla="*/ 190677 w 193874"/>
                    <a:gd name="connsiteY6" fmla="*/ 10380 h 341957"/>
                    <a:gd name="connsiteX0" fmla="*/ 190677 w 194089"/>
                    <a:gd name="connsiteY0" fmla="*/ 10380 h 341957"/>
                    <a:gd name="connsiteX1" fmla="*/ 60502 w 194089"/>
                    <a:gd name="connsiteY1" fmla="*/ 194530 h 341957"/>
                    <a:gd name="connsiteX2" fmla="*/ 25577 w 194089"/>
                    <a:gd name="connsiteY2" fmla="*/ 327880 h 341957"/>
                    <a:gd name="connsiteX3" fmla="*/ 177 w 194089"/>
                    <a:gd name="connsiteY3" fmla="*/ 321530 h 341957"/>
                    <a:gd name="connsiteX4" fmla="*/ 38277 w 194089"/>
                    <a:gd name="connsiteY4" fmla="*/ 181830 h 341957"/>
                    <a:gd name="connsiteX5" fmla="*/ 139877 w 194089"/>
                    <a:gd name="connsiteY5" fmla="*/ 16730 h 341957"/>
                    <a:gd name="connsiteX6" fmla="*/ 190677 w 194089"/>
                    <a:gd name="connsiteY6" fmla="*/ 10380 h 341957"/>
                    <a:gd name="connsiteX0" fmla="*/ 190677 w 194167"/>
                    <a:gd name="connsiteY0" fmla="*/ 10380 h 341957"/>
                    <a:gd name="connsiteX1" fmla="*/ 60502 w 194167"/>
                    <a:gd name="connsiteY1" fmla="*/ 194530 h 341957"/>
                    <a:gd name="connsiteX2" fmla="*/ 25577 w 194167"/>
                    <a:gd name="connsiteY2" fmla="*/ 327880 h 341957"/>
                    <a:gd name="connsiteX3" fmla="*/ 177 w 194167"/>
                    <a:gd name="connsiteY3" fmla="*/ 321530 h 341957"/>
                    <a:gd name="connsiteX4" fmla="*/ 38277 w 194167"/>
                    <a:gd name="connsiteY4" fmla="*/ 181830 h 341957"/>
                    <a:gd name="connsiteX5" fmla="*/ 139877 w 194167"/>
                    <a:gd name="connsiteY5" fmla="*/ 16730 h 341957"/>
                    <a:gd name="connsiteX6" fmla="*/ 190677 w 194167"/>
                    <a:gd name="connsiteY6" fmla="*/ 10380 h 341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4167" h="341957">
                      <a:moveTo>
                        <a:pt x="190677" y="10380"/>
                      </a:moveTo>
                      <a:cubicBezTo>
                        <a:pt x="215548" y="14613"/>
                        <a:pt x="100719" y="93988"/>
                        <a:pt x="60502" y="194530"/>
                      </a:cubicBezTo>
                      <a:cubicBezTo>
                        <a:pt x="20285" y="295072"/>
                        <a:pt x="35631" y="306713"/>
                        <a:pt x="25577" y="327880"/>
                      </a:cubicBezTo>
                      <a:cubicBezTo>
                        <a:pt x="15523" y="349047"/>
                        <a:pt x="-1940" y="345872"/>
                        <a:pt x="177" y="321530"/>
                      </a:cubicBezTo>
                      <a:cubicBezTo>
                        <a:pt x="2294" y="297188"/>
                        <a:pt x="14994" y="232630"/>
                        <a:pt x="38277" y="181830"/>
                      </a:cubicBezTo>
                      <a:cubicBezTo>
                        <a:pt x="61560" y="131030"/>
                        <a:pt x="119769" y="47422"/>
                        <a:pt x="139877" y="16730"/>
                      </a:cubicBezTo>
                      <a:cubicBezTo>
                        <a:pt x="159985" y="-13962"/>
                        <a:pt x="165806" y="6147"/>
                        <a:pt x="190677" y="103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53" name="Freeform 138">
                  <a:extLst>
                    <a:ext uri="{FF2B5EF4-FFF2-40B4-BE49-F238E27FC236}">
                      <a16:creationId xmlns:a16="http://schemas.microsoft.com/office/drawing/2014/main" id="{C9E48F2B-0C71-524C-AD93-A42FAE0B094E}"/>
                    </a:ext>
                  </a:extLst>
                </p:cNvPr>
                <p:cNvSpPr/>
                <p:nvPr/>
              </p:nvSpPr>
              <p:spPr>
                <a:xfrm>
                  <a:off x="3147961" y="950013"/>
                  <a:ext cx="238192" cy="650693"/>
                </a:xfrm>
                <a:custGeom>
                  <a:avLst/>
                  <a:gdLst>
                    <a:gd name="connsiteX0" fmla="*/ 53978 w 250333"/>
                    <a:gd name="connsiteY0" fmla="*/ 11430 h 657892"/>
                    <a:gd name="connsiteX1" fmla="*/ 98428 w 250333"/>
                    <a:gd name="connsiteY1" fmla="*/ 322580 h 657892"/>
                    <a:gd name="connsiteX2" fmla="*/ 136528 w 250333"/>
                    <a:gd name="connsiteY2" fmla="*/ 449580 h 657892"/>
                    <a:gd name="connsiteX3" fmla="*/ 225428 w 250333"/>
                    <a:gd name="connsiteY3" fmla="*/ 500380 h 657892"/>
                    <a:gd name="connsiteX4" fmla="*/ 244478 w 250333"/>
                    <a:gd name="connsiteY4" fmla="*/ 551180 h 657892"/>
                    <a:gd name="connsiteX5" fmla="*/ 136528 w 250333"/>
                    <a:gd name="connsiteY5" fmla="*/ 487680 h 657892"/>
                    <a:gd name="connsiteX6" fmla="*/ 104778 w 250333"/>
                    <a:gd name="connsiteY6" fmla="*/ 513080 h 657892"/>
                    <a:gd name="connsiteX7" fmla="*/ 9528 w 250333"/>
                    <a:gd name="connsiteY7" fmla="*/ 627380 h 657892"/>
                    <a:gd name="connsiteX8" fmla="*/ 9528 w 250333"/>
                    <a:gd name="connsiteY8" fmla="*/ 652780 h 657892"/>
                    <a:gd name="connsiteX9" fmla="*/ 3178 w 250333"/>
                    <a:gd name="connsiteY9" fmla="*/ 544830 h 657892"/>
                    <a:gd name="connsiteX10" fmla="*/ 66678 w 250333"/>
                    <a:gd name="connsiteY10" fmla="*/ 405130 h 657892"/>
                    <a:gd name="connsiteX11" fmla="*/ 41278 w 250333"/>
                    <a:gd name="connsiteY11" fmla="*/ 233680 h 657892"/>
                    <a:gd name="connsiteX12" fmla="*/ 34928 w 250333"/>
                    <a:gd name="connsiteY12" fmla="*/ 81280 h 657892"/>
                    <a:gd name="connsiteX13" fmla="*/ 53978 w 250333"/>
                    <a:gd name="connsiteY13" fmla="*/ 11430 h 657892"/>
                    <a:gd name="connsiteX0" fmla="*/ 57647 w 254002"/>
                    <a:gd name="connsiteY0" fmla="*/ 11430 h 653056"/>
                    <a:gd name="connsiteX1" fmla="*/ 102097 w 254002"/>
                    <a:gd name="connsiteY1" fmla="*/ 322580 h 653056"/>
                    <a:gd name="connsiteX2" fmla="*/ 140197 w 254002"/>
                    <a:gd name="connsiteY2" fmla="*/ 449580 h 653056"/>
                    <a:gd name="connsiteX3" fmla="*/ 229097 w 254002"/>
                    <a:gd name="connsiteY3" fmla="*/ 500380 h 653056"/>
                    <a:gd name="connsiteX4" fmla="*/ 248147 w 254002"/>
                    <a:gd name="connsiteY4" fmla="*/ 551180 h 653056"/>
                    <a:gd name="connsiteX5" fmla="*/ 140197 w 254002"/>
                    <a:gd name="connsiteY5" fmla="*/ 487680 h 653056"/>
                    <a:gd name="connsiteX6" fmla="*/ 108447 w 254002"/>
                    <a:gd name="connsiteY6" fmla="*/ 513080 h 653056"/>
                    <a:gd name="connsiteX7" fmla="*/ 13197 w 254002"/>
                    <a:gd name="connsiteY7" fmla="*/ 652780 h 653056"/>
                    <a:gd name="connsiteX8" fmla="*/ 6847 w 254002"/>
                    <a:gd name="connsiteY8" fmla="*/ 544830 h 653056"/>
                    <a:gd name="connsiteX9" fmla="*/ 70347 w 254002"/>
                    <a:gd name="connsiteY9" fmla="*/ 405130 h 653056"/>
                    <a:gd name="connsiteX10" fmla="*/ 44947 w 254002"/>
                    <a:gd name="connsiteY10" fmla="*/ 233680 h 653056"/>
                    <a:gd name="connsiteX11" fmla="*/ 38597 w 254002"/>
                    <a:gd name="connsiteY11" fmla="*/ 81280 h 653056"/>
                    <a:gd name="connsiteX12" fmla="*/ 57647 w 254002"/>
                    <a:gd name="connsiteY12" fmla="*/ 11430 h 653056"/>
                    <a:gd name="connsiteX0" fmla="*/ 55907 w 252262"/>
                    <a:gd name="connsiteY0" fmla="*/ 11430 h 653678"/>
                    <a:gd name="connsiteX1" fmla="*/ 100357 w 252262"/>
                    <a:gd name="connsiteY1" fmla="*/ 322580 h 653678"/>
                    <a:gd name="connsiteX2" fmla="*/ 138457 w 252262"/>
                    <a:gd name="connsiteY2" fmla="*/ 449580 h 653678"/>
                    <a:gd name="connsiteX3" fmla="*/ 227357 w 252262"/>
                    <a:gd name="connsiteY3" fmla="*/ 500380 h 653678"/>
                    <a:gd name="connsiteX4" fmla="*/ 246407 w 252262"/>
                    <a:gd name="connsiteY4" fmla="*/ 551180 h 653678"/>
                    <a:gd name="connsiteX5" fmla="*/ 138457 w 252262"/>
                    <a:gd name="connsiteY5" fmla="*/ 487680 h 653678"/>
                    <a:gd name="connsiteX6" fmla="*/ 71782 w 252262"/>
                    <a:gd name="connsiteY6" fmla="*/ 484505 h 653678"/>
                    <a:gd name="connsiteX7" fmla="*/ 11457 w 252262"/>
                    <a:gd name="connsiteY7" fmla="*/ 652780 h 653678"/>
                    <a:gd name="connsiteX8" fmla="*/ 5107 w 252262"/>
                    <a:gd name="connsiteY8" fmla="*/ 544830 h 653678"/>
                    <a:gd name="connsiteX9" fmla="*/ 68607 w 252262"/>
                    <a:gd name="connsiteY9" fmla="*/ 405130 h 653678"/>
                    <a:gd name="connsiteX10" fmla="*/ 43207 w 252262"/>
                    <a:gd name="connsiteY10" fmla="*/ 233680 h 653678"/>
                    <a:gd name="connsiteX11" fmla="*/ 36857 w 252262"/>
                    <a:gd name="connsiteY11" fmla="*/ 81280 h 653678"/>
                    <a:gd name="connsiteX12" fmla="*/ 55907 w 252262"/>
                    <a:gd name="connsiteY12" fmla="*/ 11430 h 653678"/>
                    <a:gd name="connsiteX0" fmla="*/ 46089 w 242444"/>
                    <a:gd name="connsiteY0" fmla="*/ 11430 h 653286"/>
                    <a:gd name="connsiteX1" fmla="*/ 90539 w 242444"/>
                    <a:gd name="connsiteY1" fmla="*/ 322580 h 653286"/>
                    <a:gd name="connsiteX2" fmla="*/ 128639 w 242444"/>
                    <a:gd name="connsiteY2" fmla="*/ 449580 h 653286"/>
                    <a:gd name="connsiteX3" fmla="*/ 217539 w 242444"/>
                    <a:gd name="connsiteY3" fmla="*/ 500380 h 653286"/>
                    <a:gd name="connsiteX4" fmla="*/ 236589 w 242444"/>
                    <a:gd name="connsiteY4" fmla="*/ 551180 h 653286"/>
                    <a:gd name="connsiteX5" fmla="*/ 128639 w 242444"/>
                    <a:gd name="connsiteY5" fmla="*/ 487680 h 653286"/>
                    <a:gd name="connsiteX6" fmla="*/ 61964 w 242444"/>
                    <a:gd name="connsiteY6" fmla="*/ 484505 h 653286"/>
                    <a:gd name="connsiteX7" fmla="*/ 1639 w 242444"/>
                    <a:gd name="connsiteY7" fmla="*/ 652780 h 653286"/>
                    <a:gd name="connsiteX8" fmla="*/ 20689 w 242444"/>
                    <a:gd name="connsiteY8" fmla="*/ 532130 h 653286"/>
                    <a:gd name="connsiteX9" fmla="*/ 58789 w 242444"/>
                    <a:gd name="connsiteY9" fmla="*/ 405130 h 653286"/>
                    <a:gd name="connsiteX10" fmla="*/ 33389 w 242444"/>
                    <a:gd name="connsiteY10" fmla="*/ 233680 h 653286"/>
                    <a:gd name="connsiteX11" fmla="*/ 27039 w 242444"/>
                    <a:gd name="connsiteY11" fmla="*/ 81280 h 653286"/>
                    <a:gd name="connsiteX12" fmla="*/ 46089 w 242444"/>
                    <a:gd name="connsiteY12" fmla="*/ 11430 h 653286"/>
                    <a:gd name="connsiteX0" fmla="*/ 46089 w 242444"/>
                    <a:gd name="connsiteY0" fmla="*/ 8837 h 650693"/>
                    <a:gd name="connsiteX1" fmla="*/ 61964 w 242444"/>
                    <a:gd name="connsiteY1" fmla="*/ 278712 h 650693"/>
                    <a:gd name="connsiteX2" fmla="*/ 128639 w 242444"/>
                    <a:gd name="connsiteY2" fmla="*/ 446987 h 650693"/>
                    <a:gd name="connsiteX3" fmla="*/ 217539 w 242444"/>
                    <a:gd name="connsiteY3" fmla="*/ 497787 h 650693"/>
                    <a:gd name="connsiteX4" fmla="*/ 236589 w 242444"/>
                    <a:gd name="connsiteY4" fmla="*/ 548587 h 650693"/>
                    <a:gd name="connsiteX5" fmla="*/ 128639 w 242444"/>
                    <a:gd name="connsiteY5" fmla="*/ 485087 h 650693"/>
                    <a:gd name="connsiteX6" fmla="*/ 61964 w 242444"/>
                    <a:gd name="connsiteY6" fmla="*/ 481912 h 650693"/>
                    <a:gd name="connsiteX7" fmla="*/ 1639 w 242444"/>
                    <a:gd name="connsiteY7" fmla="*/ 650187 h 650693"/>
                    <a:gd name="connsiteX8" fmla="*/ 20689 w 242444"/>
                    <a:gd name="connsiteY8" fmla="*/ 529537 h 650693"/>
                    <a:gd name="connsiteX9" fmla="*/ 58789 w 242444"/>
                    <a:gd name="connsiteY9" fmla="*/ 402537 h 650693"/>
                    <a:gd name="connsiteX10" fmla="*/ 33389 w 242444"/>
                    <a:gd name="connsiteY10" fmla="*/ 231087 h 650693"/>
                    <a:gd name="connsiteX11" fmla="*/ 27039 w 242444"/>
                    <a:gd name="connsiteY11" fmla="*/ 78687 h 650693"/>
                    <a:gd name="connsiteX12" fmla="*/ 46089 w 242444"/>
                    <a:gd name="connsiteY12" fmla="*/ 8837 h 650693"/>
                    <a:gd name="connsiteX0" fmla="*/ 46089 w 243008"/>
                    <a:gd name="connsiteY0" fmla="*/ 8837 h 650693"/>
                    <a:gd name="connsiteX1" fmla="*/ 61964 w 243008"/>
                    <a:gd name="connsiteY1" fmla="*/ 278712 h 650693"/>
                    <a:gd name="connsiteX2" fmla="*/ 109589 w 243008"/>
                    <a:gd name="connsiteY2" fmla="*/ 434287 h 650693"/>
                    <a:gd name="connsiteX3" fmla="*/ 217539 w 243008"/>
                    <a:gd name="connsiteY3" fmla="*/ 497787 h 650693"/>
                    <a:gd name="connsiteX4" fmla="*/ 236589 w 243008"/>
                    <a:gd name="connsiteY4" fmla="*/ 548587 h 650693"/>
                    <a:gd name="connsiteX5" fmla="*/ 128639 w 243008"/>
                    <a:gd name="connsiteY5" fmla="*/ 485087 h 650693"/>
                    <a:gd name="connsiteX6" fmla="*/ 61964 w 243008"/>
                    <a:gd name="connsiteY6" fmla="*/ 481912 h 650693"/>
                    <a:gd name="connsiteX7" fmla="*/ 1639 w 243008"/>
                    <a:gd name="connsiteY7" fmla="*/ 650187 h 650693"/>
                    <a:gd name="connsiteX8" fmla="*/ 20689 w 243008"/>
                    <a:gd name="connsiteY8" fmla="*/ 529537 h 650693"/>
                    <a:gd name="connsiteX9" fmla="*/ 58789 w 243008"/>
                    <a:gd name="connsiteY9" fmla="*/ 402537 h 650693"/>
                    <a:gd name="connsiteX10" fmla="*/ 33389 w 243008"/>
                    <a:gd name="connsiteY10" fmla="*/ 231087 h 650693"/>
                    <a:gd name="connsiteX11" fmla="*/ 27039 w 243008"/>
                    <a:gd name="connsiteY11" fmla="*/ 78687 h 650693"/>
                    <a:gd name="connsiteX12" fmla="*/ 46089 w 243008"/>
                    <a:gd name="connsiteY12" fmla="*/ 8837 h 650693"/>
                    <a:gd name="connsiteX0" fmla="*/ 46089 w 238056"/>
                    <a:gd name="connsiteY0" fmla="*/ 8837 h 650693"/>
                    <a:gd name="connsiteX1" fmla="*/ 61964 w 238056"/>
                    <a:gd name="connsiteY1" fmla="*/ 278712 h 650693"/>
                    <a:gd name="connsiteX2" fmla="*/ 109589 w 238056"/>
                    <a:gd name="connsiteY2" fmla="*/ 434287 h 650693"/>
                    <a:gd name="connsiteX3" fmla="*/ 185789 w 238056"/>
                    <a:gd name="connsiteY3" fmla="*/ 488262 h 650693"/>
                    <a:gd name="connsiteX4" fmla="*/ 236589 w 238056"/>
                    <a:gd name="connsiteY4" fmla="*/ 548587 h 650693"/>
                    <a:gd name="connsiteX5" fmla="*/ 128639 w 238056"/>
                    <a:gd name="connsiteY5" fmla="*/ 485087 h 650693"/>
                    <a:gd name="connsiteX6" fmla="*/ 61964 w 238056"/>
                    <a:gd name="connsiteY6" fmla="*/ 481912 h 650693"/>
                    <a:gd name="connsiteX7" fmla="*/ 1639 w 238056"/>
                    <a:gd name="connsiteY7" fmla="*/ 650187 h 650693"/>
                    <a:gd name="connsiteX8" fmla="*/ 20689 w 238056"/>
                    <a:gd name="connsiteY8" fmla="*/ 529537 h 650693"/>
                    <a:gd name="connsiteX9" fmla="*/ 58789 w 238056"/>
                    <a:gd name="connsiteY9" fmla="*/ 402537 h 650693"/>
                    <a:gd name="connsiteX10" fmla="*/ 33389 w 238056"/>
                    <a:gd name="connsiteY10" fmla="*/ 231087 h 650693"/>
                    <a:gd name="connsiteX11" fmla="*/ 27039 w 238056"/>
                    <a:gd name="connsiteY11" fmla="*/ 78687 h 650693"/>
                    <a:gd name="connsiteX12" fmla="*/ 46089 w 238056"/>
                    <a:gd name="connsiteY12" fmla="*/ 8837 h 650693"/>
                    <a:gd name="connsiteX0" fmla="*/ 46089 w 238192"/>
                    <a:gd name="connsiteY0" fmla="*/ 8837 h 650693"/>
                    <a:gd name="connsiteX1" fmla="*/ 61964 w 238192"/>
                    <a:gd name="connsiteY1" fmla="*/ 278712 h 650693"/>
                    <a:gd name="connsiteX2" fmla="*/ 109589 w 238192"/>
                    <a:gd name="connsiteY2" fmla="*/ 434287 h 650693"/>
                    <a:gd name="connsiteX3" fmla="*/ 185789 w 238192"/>
                    <a:gd name="connsiteY3" fmla="*/ 488262 h 650693"/>
                    <a:gd name="connsiteX4" fmla="*/ 236589 w 238192"/>
                    <a:gd name="connsiteY4" fmla="*/ 548587 h 650693"/>
                    <a:gd name="connsiteX5" fmla="*/ 125464 w 238192"/>
                    <a:gd name="connsiteY5" fmla="*/ 475562 h 650693"/>
                    <a:gd name="connsiteX6" fmla="*/ 61964 w 238192"/>
                    <a:gd name="connsiteY6" fmla="*/ 481912 h 650693"/>
                    <a:gd name="connsiteX7" fmla="*/ 1639 w 238192"/>
                    <a:gd name="connsiteY7" fmla="*/ 650187 h 650693"/>
                    <a:gd name="connsiteX8" fmla="*/ 20689 w 238192"/>
                    <a:gd name="connsiteY8" fmla="*/ 529537 h 650693"/>
                    <a:gd name="connsiteX9" fmla="*/ 58789 w 238192"/>
                    <a:gd name="connsiteY9" fmla="*/ 402537 h 650693"/>
                    <a:gd name="connsiteX10" fmla="*/ 33389 w 238192"/>
                    <a:gd name="connsiteY10" fmla="*/ 231087 h 650693"/>
                    <a:gd name="connsiteX11" fmla="*/ 27039 w 238192"/>
                    <a:gd name="connsiteY11" fmla="*/ 78687 h 650693"/>
                    <a:gd name="connsiteX12" fmla="*/ 46089 w 238192"/>
                    <a:gd name="connsiteY12" fmla="*/ 8837 h 650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8192" h="650693">
                      <a:moveTo>
                        <a:pt x="46089" y="8837"/>
                      </a:moveTo>
                      <a:cubicBezTo>
                        <a:pt x="51910" y="42174"/>
                        <a:pt x="51381" y="207804"/>
                        <a:pt x="61964" y="278712"/>
                      </a:cubicBezTo>
                      <a:cubicBezTo>
                        <a:pt x="72547" y="349620"/>
                        <a:pt x="88951" y="399362"/>
                        <a:pt x="109589" y="434287"/>
                      </a:cubicBezTo>
                      <a:cubicBezTo>
                        <a:pt x="130227" y="469212"/>
                        <a:pt x="164623" y="469212"/>
                        <a:pt x="185789" y="488262"/>
                      </a:cubicBezTo>
                      <a:cubicBezTo>
                        <a:pt x="206955" y="507312"/>
                        <a:pt x="246643" y="550704"/>
                        <a:pt x="236589" y="548587"/>
                      </a:cubicBezTo>
                      <a:cubicBezTo>
                        <a:pt x="226535" y="546470"/>
                        <a:pt x="154568" y="486675"/>
                        <a:pt x="125464" y="475562"/>
                      </a:cubicBezTo>
                      <a:cubicBezTo>
                        <a:pt x="96360" y="464450"/>
                        <a:pt x="82602" y="452808"/>
                        <a:pt x="61964" y="481912"/>
                      </a:cubicBezTo>
                      <a:cubicBezTo>
                        <a:pt x="41327" y="511016"/>
                        <a:pt x="8518" y="642249"/>
                        <a:pt x="1639" y="650187"/>
                      </a:cubicBezTo>
                      <a:cubicBezTo>
                        <a:pt x="-5240" y="658125"/>
                        <a:pt x="11164" y="570812"/>
                        <a:pt x="20689" y="529537"/>
                      </a:cubicBezTo>
                      <a:cubicBezTo>
                        <a:pt x="30214" y="488262"/>
                        <a:pt x="56672" y="452279"/>
                        <a:pt x="58789" y="402537"/>
                      </a:cubicBezTo>
                      <a:cubicBezTo>
                        <a:pt x="60906" y="352795"/>
                        <a:pt x="38681" y="285062"/>
                        <a:pt x="33389" y="231087"/>
                      </a:cubicBezTo>
                      <a:cubicBezTo>
                        <a:pt x="28097" y="177112"/>
                        <a:pt x="28097" y="112554"/>
                        <a:pt x="27039" y="78687"/>
                      </a:cubicBezTo>
                      <a:cubicBezTo>
                        <a:pt x="25981" y="44820"/>
                        <a:pt x="40268" y="-24500"/>
                        <a:pt x="46089" y="88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54" name="Freeform 139">
                  <a:extLst>
                    <a:ext uri="{FF2B5EF4-FFF2-40B4-BE49-F238E27FC236}">
                      <a16:creationId xmlns:a16="http://schemas.microsoft.com/office/drawing/2014/main" id="{81E821DC-8C60-4F4F-9F36-DBAC75AF99D8}"/>
                    </a:ext>
                  </a:extLst>
                </p:cNvPr>
                <p:cNvSpPr/>
                <p:nvPr/>
              </p:nvSpPr>
              <p:spPr>
                <a:xfrm>
                  <a:off x="2738238" y="1003704"/>
                  <a:ext cx="43350" cy="121342"/>
                </a:xfrm>
                <a:custGeom>
                  <a:avLst/>
                  <a:gdLst>
                    <a:gd name="connsiteX0" fmla="*/ 44450 w 58369"/>
                    <a:gd name="connsiteY0" fmla="*/ 3720 h 134007"/>
                    <a:gd name="connsiteX1" fmla="*/ 57150 w 58369"/>
                    <a:gd name="connsiteY1" fmla="*/ 118020 h 134007"/>
                    <a:gd name="connsiteX2" fmla="*/ 19050 w 58369"/>
                    <a:gd name="connsiteY2" fmla="*/ 124370 h 134007"/>
                    <a:gd name="connsiteX3" fmla="*/ 0 w 58369"/>
                    <a:gd name="connsiteY3" fmla="*/ 35470 h 134007"/>
                    <a:gd name="connsiteX4" fmla="*/ 44450 w 58369"/>
                    <a:gd name="connsiteY4" fmla="*/ 3720 h 134007"/>
                    <a:gd name="connsiteX0" fmla="*/ 44450 w 60685"/>
                    <a:gd name="connsiteY0" fmla="*/ 682 h 130969"/>
                    <a:gd name="connsiteX1" fmla="*/ 57150 w 60685"/>
                    <a:gd name="connsiteY1" fmla="*/ 114982 h 130969"/>
                    <a:gd name="connsiteX2" fmla="*/ 19050 w 60685"/>
                    <a:gd name="connsiteY2" fmla="*/ 121332 h 130969"/>
                    <a:gd name="connsiteX3" fmla="*/ 0 w 60685"/>
                    <a:gd name="connsiteY3" fmla="*/ 32432 h 130969"/>
                    <a:gd name="connsiteX4" fmla="*/ 44450 w 60685"/>
                    <a:gd name="connsiteY4" fmla="*/ 682 h 130969"/>
                    <a:gd name="connsiteX0" fmla="*/ 49212 w 63209"/>
                    <a:gd name="connsiteY0" fmla="*/ 4109 h 134396"/>
                    <a:gd name="connsiteX1" fmla="*/ 61912 w 63209"/>
                    <a:gd name="connsiteY1" fmla="*/ 118409 h 134396"/>
                    <a:gd name="connsiteX2" fmla="*/ 23812 w 63209"/>
                    <a:gd name="connsiteY2" fmla="*/ 124759 h 134396"/>
                    <a:gd name="connsiteX3" fmla="*/ 0 w 63209"/>
                    <a:gd name="connsiteY3" fmla="*/ 33478 h 134396"/>
                    <a:gd name="connsiteX4" fmla="*/ 49212 w 63209"/>
                    <a:gd name="connsiteY4" fmla="*/ 4109 h 134396"/>
                    <a:gd name="connsiteX0" fmla="*/ 31353 w 45078"/>
                    <a:gd name="connsiteY0" fmla="*/ 7454 h 137741"/>
                    <a:gd name="connsiteX1" fmla="*/ 44053 w 45078"/>
                    <a:gd name="connsiteY1" fmla="*/ 121754 h 137741"/>
                    <a:gd name="connsiteX2" fmla="*/ 5953 w 45078"/>
                    <a:gd name="connsiteY2" fmla="*/ 128104 h 137741"/>
                    <a:gd name="connsiteX3" fmla="*/ 1191 w 45078"/>
                    <a:gd name="connsiteY3" fmla="*/ 22536 h 137741"/>
                    <a:gd name="connsiteX4" fmla="*/ 31353 w 45078"/>
                    <a:gd name="connsiteY4" fmla="*/ 7454 h 137741"/>
                    <a:gd name="connsiteX0" fmla="*/ 31464 w 44920"/>
                    <a:gd name="connsiteY0" fmla="*/ 6511 h 123597"/>
                    <a:gd name="connsiteX1" fmla="*/ 44164 w 44920"/>
                    <a:gd name="connsiteY1" fmla="*/ 120811 h 123597"/>
                    <a:gd name="connsiteX2" fmla="*/ 10826 w 44920"/>
                    <a:gd name="connsiteY2" fmla="*/ 84298 h 123597"/>
                    <a:gd name="connsiteX3" fmla="*/ 1302 w 44920"/>
                    <a:gd name="connsiteY3" fmla="*/ 21593 h 123597"/>
                    <a:gd name="connsiteX4" fmla="*/ 31464 w 44920"/>
                    <a:gd name="connsiteY4" fmla="*/ 6511 h 123597"/>
                    <a:gd name="connsiteX0" fmla="*/ 30362 w 43350"/>
                    <a:gd name="connsiteY0" fmla="*/ 5945 h 121342"/>
                    <a:gd name="connsiteX1" fmla="*/ 43062 w 43350"/>
                    <a:gd name="connsiteY1" fmla="*/ 120245 h 121342"/>
                    <a:gd name="connsiteX2" fmla="*/ 19249 w 43350"/>
                    <a:gd name="connsiteY2" fmla="*/ 62301 h 121342"/>
                    <a:gd name="connsiteX3" fmla="*/ 200 w 43350"/>
                    <a:gd name="connsiteY3" fmla="*/ 21027 h 121342"/>
                    <a:gd name="connsiteX4" fmla="*/ 30362 w 43350"/>
                    <a:gd name="connsiteY4" fmla="*/ 5945 h 121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350" h="121342">
                      <a:moveTo>
                        <a:pt x="30362" y="5945"/>
                      </a:moveTo>
                      <a:cubicBezTo>
                        <a:pt x="37506" y="22481"/>
                        <a:pt x="44914" y="110852"/>
                        <a:pt x="43062" y="120245"/>
                      </a:cubicBezTo>
                      <a:cubicBezTo>
                        <a:pt x="41210" y="129638"/>
                        <a:pt x="28774" y="76059"/>
                        <a:pt x="19249" y="62301"/>
                      </a:cubicBezTo>
                      <a:cubicBezTo>
                        <a:pt x="9724" y="48543"/>
                        <a:pt x="-1652" y="30420"/>
                        <a:pt x="200" y="21027"/>
                      </a:cubicBezTo>
                      <a:cubicBezTo>
                        <a:pt x="2052" y="11634"/>
                        <a:pt x="23218" y="-10591"/>
                        <a:pt x="30362" y="59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55" name="Freeform 140">
                  <a:extLst>
                    <a:ext uri="{FF2B5EF4-FFF2-40B4-BE49-F238E27FC236}">
                      <a16:creationId xmlns:a16="http://schemas.microsoft.com/office/drawing/2014/main" id="{431C48B9-C2EF-6F44-8044-902BA8803071}"/>
                    </a:ext>
                  </a:extLst>
                </p:cNvPr>
                <p:cNvSpPr/>
                <p:nvPr/>
              </p:nvSpPr>
              <p:spPr>
                <a:xfrm>
                  <a:off x="2209684" y="1489458"/>
                  <a:ext cx="254396" cy="30927"/>
                </a:xfrm>
                <a:custGeom>
                  <a:avLst/>
                  <a:gdLst>
                    <a:gd name="connsiteX0" fmla="*/ 116 w 254396"/>
                    <a:gd name="connsiteY0" fmla="*/ 21842 h 30927"/>
                    <a:gd name="connsiteX1" fmla="*/ 171566 w 254396"/>
                    <a:gd name="connsiteY1" fmla="*/ 2792 h 30927"/>
                    <a:gd name="connsiteX2" fmla="*/ 254116 w 254396"/>
                    <a:gd name="connsiteY2" fmla="*/ 2792 h 30927"/>
                    <a:gd name="connsiteX3" fmla="*/ 146166 w 254396"/>
                    <a:gd name="connsiteY3" fmla="*/ 28192 h 30927"/>
                    <a:gd name="connsiteX4" fmla="*/ 116 w 254396"/>
                    <a:gd name="connsiteY4" fmla="*/ 21842 h 30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4396" h="30927">
                      <a:moveTo>
                        <a:pt x="116" y="21842"/>
                      </a:moveTo>
                      <a:cubicBezTo>
                        <a:pt x="4349" y="17609"/>
                        <a:pt x="129233" y="5967"/>
                        <a:pt x="171566" y="2792"/>
                      </a:cubicBezTo>
                      <a:cubicBezTo>
                        <a:pt x="213899" y="-383"/>
                        <a:pt x="258349" y="-1441"/>
                        <a:pt x="254116" y="2792"/>
                      </a:cubicBezTo>
                      <a:cubicBezTo>
                        <a:pt x="249883" y="7025"/>
                        <a:pt x="184266" y="20784"/>
                        <a:pt x="146166" y="28192"/>
                      </a:cubicBezTo>
                      <a:cubicBezTo>
                        <a:pt x="108066" y="35600"/>
                        <a:pt x="-4117" y="26075"/>
                        <a:pt x="116" y="218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56" name="Freeform 141">
                  <a:extLst>
                    <a:ext uri="{FF2B5EF4-FFF2-40B4-BE49-F238E27FC236}">
                      <a16:creationId xmlns:a16="http://schemas.microsoft.com/office/drawing/2014/main" id="{310E3542-360F-B947-A136-EB91F0308F83}"/>
                    </a:ext>
                  </a:extLst>
                </p:cNvPr>
                <p:cNvSpPr/>
                <p:nvPr/>
              </p:nvSpPr>
              <p:spPr>
                <a:xfrm>
                  <a:off x="2073647" y="2006403"/>
                  <a:ext cx="514628" cy="534602"/>
                </a:xfrm>
                <a:custGeom>
                  <a:avLst/>
                  <a:gdLst>
                    <a:gd name="connsiteX0" fmla="*/ 141860 w 510897"/>
                    <a:gd name="connsiteY0" fmla="*/ 849 h 535253"/>
                    <a:gd name="connsiteX1" fmla="*/ 230760 w 510897"/>
                    <a:gd name="connsiteY1" fmla="*/ 45299 h 535253"/>
                    <a:gd name="connsiteX2" fmla="*/ 275210 w 510897"/>
                    <a:gd name="connsiteY2" fmla="*/ 121499 h 535253"/>
                    <a:gd name="connsiteX3" fmla="*/ 414910 w 510897"/>
                    <a:gd name="connsiteY3" fmla="*/ 115149 h 535253"/>
                    <a:gd name="connsiteX4" fmla="*/ 510160 w 510897"/>
                    <a:gd name="connsiteY4" fmla="*/ 159599 h 535253"/>
                    <a:gd name="connsiteX5" fmla="*/ 453010 w 510897"/>
                    <a:gd name="connsiteY5" fmla="*/ 197699 h 535253"/>
                    <a:gd name="connsiteX6" fmla="*/ 345060 w 510897"/>
                    <a:gd name="connsiteY6" fmla="*/ 159599 h 535253"/>
                    <a:gd name="connsiteX7" fmla="*/ 256160 w 510897"/>
                    <a:gd name="connsiteY7" fmla="*/ 191349 h 535253"/>
                    <a:gd name="connsiteX8" fmla="*/ 205360 w 510897"/>
                    <a:gd name="connsiteY8" fmla="*/ 318349 h 535253"/>
                    <a:gd name="connsiteX9" fmla="*/ 179960 w 510897"/>
                    <a:gd name="connsiteY9" fmla="*/ 407249 h 535253"/>
                    <a:gd name="connsiteX10" fmla="*/ 179960 w 510897"/>
                    <a:gd name="connsiteY10" fmla="*/ 527899 h 535253"/>
                    <a:gd name="connsiteX11" fmla="*/ 148210 w 510897"/>
                    <a:gd name="connsiteY11" fmla="*/ 508849 h 535253"/>
                    <a:gd name="connsiteX12" fmla="*/ 154560 w 510897"/>
                    <a:gd name="connsiteY12" fmla="*/ 400899 h 535253"/>
                    <a:gd name="connsiteX13" fmla="*/ 148210 w 510897"/>
                    <a:gd name="connsiteY13" fmla="*/ 331049 h 535253"/>
                    <a:gd name="connsiteX14" fmla="*/ 27560 w 510897"/>
                    <a:gd name="connsiteY14" fmla="*/ 413599 h 535253"/>
                    <a:gd name="connsiteX15" fmla="*/ 2160 w 510897"/>
                    <a:gd name="connsiteY15" fmla="*/ 394549 h 535253"/>
                    <a:gd name="connsiteX16" fmla="*/ 65660 w 510897"/>
                    <a:gd name="connsiteY16" fmla="*/ 324699 h 535253"/>
                    <a:gd name="connsiteX17" fmla="*/ 179960 w 510897"/>
                    <a:gd name="connsiteY17" fmla="*/ 280249 h 535253"/>
                    <a:gd name="connsiteX18" fmla="*/ 218060 w 510897"/>
                    <a:gd name="connsiteY18" fmla="*/ 178649 h 535253"/>
                    <a:gd name="connsiteX19" fmla="*/ 218060 w 510897"/>
                    <a:gd name="connsiteY19" fmla="*/ 83399 h 535253"/>
                    <a:gd name="connsiteX20" fmla="*/ 141860 w 510897"/>
                    <a:gd name="connsiteY20" fmla="*/ 849 h 535253"/>
                    <a:gd name="connsiteX0" fmla="*/ 141860 w 515468"/>
                    <a:gd name="connsiteY0" fmla="*/ 849 h 535253"/>
                    <a:gd name="connsiteX1" fmla="*/ 230760 w 515468"/>
                    <a:gd name="connsiteY1" fmla="*/ 45299 h 535253"/>
                    <a:gd name="connsiteX2" fmla="*/ 275210 w 515468"/>
                    <a:gd name="connsiteY2" fmla="*/ 121499 h 535253"/>
                    <a:gd name="connsiteX3" fmla="*/ 414910 w 515468"/>
                    <a:gd name="connsiteY3" fmla="*/ 115149 h 535253"/>
                    <a:gd name="connsiteX4" fmla="*/ 510160 w 515468"/>
                    <a:gd name="connsiteY4" fmla="*/ 159599 h 535253"/>
                    <a:gd name="connsiteX5" fmla="*/ 486348 w 515468"/>
                    <a:gd name="connsiteY5" fmla="*/ 183411 h 535253"/>
                    <a:gd name="connsiteX6" fmla="*/ 345060 w 515468"/>
                    <a:gd name="connsiteY6" fmla="*/ 159599 h 535253"/>
                    <a:gd name="connsiteX7" fmla="*/ 256160 w 515468"/>
                    <a:gd name="connsiteY7" fmla="*/ 191349 h 535253"/>
                    <a:gd name="connsiteX8" fmla="*/ 205360 w 515468"/>
                    <a:gd name="connsiteY8" fmla="*/ 318349 h 535253"/>
                    <a:gd name="connsiteX9" fmla="*/ 179960 w 515468"/>
                    <a:gd name="connsiteY9" fmla="*/ 407249 h 535253"/>
                    <a:gd name="connsiteX10" fmla="*/ 179960 w 515468"/>
                    <a:gd name="connsiteY10" fmla="*/ 527899 h 535253"/>
                    <a:gd name="connsiteX11" fmla="*/ 148210 w 515468"/>
                    <a:gd name="connsiteY11" fmla="*/ 508849 h 535253"/>
                    <a:gd name="connsiteX12" fmla="*/ 154560 w 515468"/>
                    <a:gd name="connsiteY12" fmla="*/ 400899 h 535253"/>
                    <a:gd name="connsiteX13" fmla="*/ 148210 w 515468"/>
                    <a:gd name="connsiteY13" fmla="*/ 331049 h 535253"/>
                    <a:gd name="connsiteX14" fmla="*/ 27560 w 515468"/>
                    <a:gd name="connsiteY14" fmla="*/ 413599 h 535253"/>
                    <a:gd name="connsiteX15" fmla="*/ 2160 w 515468"/>
                    <a:gd name="connsiteY15" fmla="*/ 394549 h 535253"/>
                    <a:gd name="connsiteX16" fmla="*/ 65660 w 515468"/>
                    <a:gd name="connsiteY16" fmla="*/ 324699 h 535253"/>
                    <a:gd name="connsiteX17" fmla="*/ 179960 w 515468"/>
                    <a:gd name="connsiteY17" fmla="*/ 280249 h 535253"/>
                    <a:gd name="connsiteX18" fmla="*/ 218060 w 515468"/>
                    <a:gd name="connsiteY18" fmla="*/ 178649 h 535253"/>
                    <a:gd name="connsiteX19" fmla="*/ 218060 w 515468"/>
                    <a:gd name="connsiteY19" fmla="*/ 83399 h 535253"/>
                    <a:gd name="connsiteX20" fmla="*/ 141860 w 515468"/>
                    <a:gd name="connsiteY20" fmla="*/ 849 h 535253"/>
                    <a:gd name="connsiteX0" fmla="*/ 141860 w 513984"/>
                    <a:gd name="connsiteY0" fmla="*/ 849 h 535253"/>
                    <a:gd name="connsiteX1" fmla="*/ 230760 w 513984"/>
                    <a:gd name="connsiteY1" fmla="*/ 45299 h 535253"/>
                    <a:gd name="connsiteX2" fmla="*/ 275210 w 513984"/>
                    <a:gd name="connsiteY2" fmla="*/ 121499 h 535253"/>
                    <a:gd name="connsiteX3" fmla="*/ 414910 w 513984"/>
                    <a:gd name="connsiteY3" fmla="*/ 115149 h 535253"/>
                    <a:gd name="connsiteX4" fmla="*/ 510160 w 513984"/>
                    <a:gd name="connsiteY4" fmla="*/ 159599 h 535253"/>
                    <a:gd name="connsiteX5" fmla="*/ 486348 w 513984"/>
                    <a:gd name="connsiteY5" fmla="*/ 183411 h 535253"/>
                    <a:gd name="connsiteX6" fmla="*/ 404591 w 513984"/>
                    <a:gd name="connsiteY6" fmla="*/ 145311 h 535253"/>
                    <a:gd name="connsiteX7" fmla="*/ 256160 w 513984"/>
                    <a:gd name="connsiteY7" fmla="*/ 191349 h 535253"/>
                    <a:gd name="connsiteX8" fmla="*/ 205360 w 513984"/>
                    <a:gd name="connsiteY8" fmla="*/ 318349 h 535253"/>
                    <a:gd name="connsiteX9" fmla="*/ 179960 w 513984"/>
                    <a:gd name="connsiteY9" fmla="*/ 407249 h 535253"/>
                    <a:gd name="connsiteX10" fmla="*/ 179960 w 513984"/>
                    <a:gd name="connsiteY10" fmla="*/ 527899 h 535253"/>
                    <a:gd name="connsiteX11" fmla="*/ 148210 w 513984"/>
                    <a:gd name="connsiteY11" fmla="*/ 508849 h 535253"/>
                    <a:gd name="connsiteX12" fmla="*/ 154560 w 513984"/>
                    <a:gd name="connsiteY12" fmla="*/ 400899 h 535253"/>
                    <a:gd name="connsiteX13" fmla="*/ 148210 w 513984"/>
                    <a:gd name="connsiteY13" fmla="*/ 331049 h 535253"/>
                    <a:gd name="connsiteX14" fmla="*/ 27560 w 513984"/>
                    <a:gd name="connsiteY14" fmla="*/ 413599 h 535253"/>
                    <a:gd name="connsiteX15" fmla="*/ 2160 w 513984"/>
                    <a:gd name="connsiteY15" fmla="*/ 394549 h 535253"/>
                    <a:gd name="connsiteX16" fmla="*/ 65660 w 513984"/>
                    <a:gd name="connsiteY16" fmla="*/ 324699 h 535253"/>
                    <a:gd name="connsiteX17" fmla="*/ 179960 w 513984"/>
                    <a:gd name="connsiteY17" fmla="*/ 280249 h 535253"/>
                    <a:gd name="connsiteX18" fmla="*/ 218060 w 513984"/>
                    <a:gd name="connsiteY18" fmla="*/ 178649 h 535253"/>
                    <a:gd name="connsiteX19" fmla="*/ 218060 w 513984"/>
                    <a:gd name="connsiteY19" fmla="*/ 83399 h 535253"/>
                    <a:gd name="connsiteX20" fmla="*/ 141860 w 513984"/>
                    <a:gd name="connsiteY20" fmla="*/ 849 h 535253"/>
                    <a:gd name="connsiteX0" fmla="*/ 141860 w 513984"/>
                    <a:gd name="connsiteY0" fmla="*/ 849 h 535253"/>
                    <a:gd name="connsiteX1" fmla="*/ 230760 w 513984"/>
                    <a:gd name="connsiteY1" fmla="*/ 45299 h 535253"/>
                    <a:gd name="connsiteX2" fmla="*/ 275210 w 513984"/>
                    <a:gd name="connsiteY2" fmla="*/ 121499 h 535253"/>
                    <a:gd name="connsiteX3" fmla="*/ 414910 w 513984"/>
                    <a:gd name="connsiteY3" fmla="*/ 115149 h 535253"/>
                    <a:gd name="connsiteX4" fmla="*/ 510160 w 513984"/>
                    <a:gd name="connsiteY4" fmla="*/ 159599 h 535253"/>
                    <a:gd name="connsiteX5" fmla="*/ 486348 w 513984"/>
                    <a:gd name="connsiteY5" fmla="*/ 183411 h 535253"/>
                    <a:gd name="connsiteX6" fmla="*/ 404591 w 513984"/>
                    <a:gd name="connsiteY6" fmla="*/ 145311 h 535253"/>
                    <a:gd name="connsiteX7" fmla="*/ 256160 w 513984"/>
                    <a:gd name="connsiteY7" fmla="*/ 191349 h 535253"/>
                    <a:gd name="connsiteX8" fmla="*/ 205360 w 513984"/>
                    <a:gd name="connsiteY8" fmla="*/ 318349 h 535253"/>
                    <a:gd name="connsiteX9" fmla="*/ 179960 w 513984"/>
                    <a:gd name="connsiteY9" fmla="*/ 407249 h 535253"/>
                    <a:gd name="connsiteX10" fmla="*/ 179960 w 513984"/>
                    <a:gd name="connsiteY10" fmla="*/ 527899 h 535253"/>
                    <a:gd name="connsiteX11" fmla="*/ 148210 w 513984"/>
                    <a:gd name="connsiteY11" fmla="*/ 508849 h 535253"/>
                    <a:gd name="connsiteX12" fmla="*/ 154560 w 513984"/>
                    <a:gd name="connsiteY12" fmla="*/ 400899 h 535253"/>
                    <a:gd name="connsiteX13" fmla="*/ 148210 w 513984"/>
                    <a:gd name="connsiteY13" fmla="*/ 331049 h 535253"/>
                    <a:gd name="connsiteX14" fmla="*/ 27560 w 513984"/>
                    <a:gd name="connsiteY14" fmla="*/ 413599 h 535253"/>
                    <a:gd name="connsiteX15" fmla="*/ 2160 w 513984"/>
                    <a:gd name="connsiteY15" fmla="*/ 394549 h 535253"/>
                    <a:gd name="connsiteX16" fmla="*/ 65660 w 513984"/>
                    <a:gd name="connsiteY16" fmla="*/ 324699 h 535253"/>
                    <a:gd name="connsiteX17" fmla="*/ 179960 w 513984"/>
                    <a:gd name="connsiteY17" fmla="*/ 280249 h 535253"/>
                    <a:gd name="connsiteX18" fmla="*/ 218060 w 513984"/>
                    <a:gd name="connsiteY18" fmla="*/ 178649 h 535253"/>
                    <a:gd name="connsiteX19" fmla="*/ 218060 w 513984"/>
                    <a:gd name="connsiteY19" fmla="*/ 83399 h 535253"/>
                    <a:gd name="connsiteX20" fmla="*/ 141860 w 513984"/>
                    <a:gd name="connsiteY20" fmla="*/ 849 h 535253"/>
                    <a:gd name="connsiteX0" fmla="*/ 141860 w 513984"/>
                    <a:gd name="connsiteY0" fmla="*/ 198 h 534602"/>
                    <a:gd name="connsiteX1" fmla="*/ 230760 w 513984"/>
                    <a:gd name="connsiteY1" fmla="*/ 44648 h 534602"/>
                    <a:gd name="connsiteX2" fmla="*/ 275210 w 513984"/>
                    <a:gd name="connsiteY2" fmla="*/ 120848 h 534602"/>
                    <a:gd name="connsiteX3" fmla="*/ 414910 w 513984"/>
                    <a:gd name="connsiteY3" fmla="*/ 114498 h 534602"/>
                    <a:gd name="connsiteX4" fmla="*/ 510160 w 513984"/>
                    <a:gd name="connsiteY4" fmla="*/ 158948 h 534602"/>
                    <a:gd name="connsiteX5" fmla="*/ 486348 w 513984"/>
                    <a:gd name="connsiteY5" fmla="*/ 182760 h 534602"/>
                    <a:gd name="connsiteX6" fmla="*/ 404591 w 513984"/>
                    <a:gd name="connsiteY6" fmla="*/ 144660 h 534602"/>
                    <a:gd name="connsiteX7" fmla="*/ 256160 w 513984"/>
                    <a:gd name="connsiteY7" fmla="*/ 190698 h 534602"/>
                    <a:gd name="connsiteX8" fmla="*/ 205360 w 513984"/>
                    <a:gd name="connsiteY8" fmla="*/ 317698 h 534602"/>
                    <a:gd name="connsiteX9" fmla="*/ 179960 w 513984"/>
                    <a:gd name="connsiteY9" fmla="*/ 406598 h 534602"/>
                    <a:gd name="connsiteX10" fmla="*/ 179960 w 513984"/>
                    <a:gd name="connsiteY10" fmla="*/ 527248 h 534602"/>
                    <a:gd name="connsiteX11" fmla="*/ 148210 w 513984"/>
                    <a:gd name="connsiteY11" fmla="*/ 508198 h 534602"/>
                    <a:gd name="connsiteX12" fmla="*/ 154560 w 513984"/>
                    <a:gd name="connsiteY12" fmla="*/ 400248 h 534602"/>
                    <a:gd name="connsiteX13" fmla="*/ 148210 w 513984"/>
                    <a:gd name="connsiteY13" fmla="*/ 330398 h 534602"/>
                    <a:gd name="connsiteX14" fmla="*/ 27560 w 513984"/>
                    <a:gd name="connsiteY14" fmla="*/ 412948 h 534602"/>
                    <a:gd name="connsiteX15" fmla="*/ 2160 w 513984"/>
                    <a:gd name="connsiteY15" fmla="*/ 393898 h 534602"/>
                    <a:gd name="connsiteX16" fmla="*/ 65660 w 513984"/>
                    <a:gd name="connsiteY16" fmla="*/ 324048 h 534602"/>
                    <a:gd name="connsiteX17" fmla="*/ 179960 w 513984"/>
                    <a:gd name="connsiteY17" fmla="*/ 279598 h 534602"/>
                    <a:gd name="connsiteX18" fmla="*/ 218060 w 513984"/>
                    <a:gd name="connsiteY18" fmla="*/ 177998 h 534602"/>
                    <a:gd name="connsiteX19" fmla="*/ 218060 w 513984"/>
                    <a:gd name="connsiteY19" fmla="*/ 61316 h 534602"/>
                    <a:gd name="connsiteX20" fmla="*/ 141860 w 513984"/>
                    <a:gd name="connsiteY20" fmla="*/ 198 h 534602"/>
                    <a:gd name="connsiteX0" fmla="*/ 141860 w 513984"/>
                    <a:gd name="connsiteY0" fmla="*/ 198 h 534602"/>
                    <a:gd name="connsiteX1" fmla="*/ 230760 w 513984"/>
                    <a:gd name="connsiteY1" fmla="*/ 44648 h 534602"/>
                    <a:gd name="connsiteX2" fmla="*/ 275210 w 513984"/>
                    <a:gd name="connsiteY2" fmla="*/ 120848 h 534602"/>
                    <a:gd name="connsiteX3" fmla="*/ 414910 w 513984"/>
                    <a:gd name="connsiteY3" fmla="*/ 114498 h 534602"/>
                    <a:gd name="connsiteX4" fmla="*/ 510160 w 513984"/>
                    <a:gd name="connsiteY4" fmla="*/ 158948 h 534602"/>
                    <a:gd name="connsiteX5" fmla="*/ 486348 w 513984"/>
                    <a:gd name="connsiteY5" fmla="*/ 182760 h 534602"/>
                    <a:gd name="connsiteX6" fmla="*/ 404591 w 513984"/>
                    <a:gd name="connsiteY6" fmla="*/ 144660 h 534602"/>
                    <a:gd name="connsiteX7" fmla="*/ 263304 w 513984"/>
                    <a:gd name="connsiteY7" fmla="*/ 169267 h 534602"/>
                    <a:gd name="connsiteX8" fmla="*/ 205360 w 513984"/>
                    <a:gd name="connsiteY8" fmla="*/ 317698 h 534602"/>
                    <a:gd name="connsiteX9" fmla="*/ 179960 w 513984"/>
                    <a:gd name="connsiteY9" fmla="*/ 406598 h 534602"/>
                    <a:gd name="connsiteX10" fmla="*/ 179960 w 513984"/>
                    <a:gd name="connsiteY10" fmla="*/ 527248 h 534602"/>
                    <a:gd name="connsiteX11" fmla="*/ 148210 w 513984"/>
                    <a:gd name="connsiteY11" fmla="*/ 508198 h 534602"/>
                    <a:gd name="connsiteX12" fmla="*/ 154560 w 513984"/>
                    <a:gd name="connsiteY12" fmla="*/ 400248 h 534602"/>
                    <a:gd name="connsiteX13" fmla="*/ 148210 w 513984"/>
                    <a:gd name="connsiteY13" fmla="*/ 330398 h 534602"/>
                    <a:gd name="connsiteX14" fmla="*/ 27560 w 513984"/>
                    <a:gd name="connsiteY14" fmla="*/ 412948 h 534602"/>
                    <a:gd name="connsiteX15" fmla="*/ 2160 w 513984"/>
                    <a:gd name="connsiteY15" fmla="*/ 393898 h 534602"/>
                    <a:gd name="connsiteX16" fmla="*/ 65660 w 513984"/>
                    <a:gd name="connsiteY16" fmla="*/ 324048 h 534602"/>
                    <a:gd name="connsiteX17" fmla="*/ 179960 w 513984"/>
                    <a:gd name="connsiteY17" fmla="*/ 279598 h 534602"/>
                    <a:gd name="connsiteX18" fmla="*/ 218060 w 513984"/>
                    <a:gd name="connsiteY18" fmla="*/ 177998 h 534602"/>
                    <a:gd name="connsiteX19" fmla="*/ 218060 w 513984"/>
                    <a:gd name="connsiteY19" fmla="*/ 61316 h 534602"/>
                    <a:gd name="connsiteX20" fmla="*/ 141860 w 513984"/>
                    <a:gd name="connsiteY20" fmla="*/ 198 h 534602"/>
                    <a:gd name="connsiteX0" fmla="*/ 141860 w 513984"/>
                    <a:gd name="connsiteY0" fmla="*/ 198 h 534602"/>
                    <a:gd name="connsiteX1" fmla="*/ 230760 w 513984"/>
                    <a:gd name="connsiteY1" fmla="*/ 44648 h 534602"/>
                    <a:gd name="connsiteX2" fmla="*/ 275210 w 513984"/>
                    <a:gd name="connsiteY2" fmla="*/ 120848 h 534602"/>
                    <a:gd name="connsiteX3" fmla="*/ 414910 w 513984"/>
                    <a:gd name="connsiteY3" fmla="*/ 114498 h 534602"/>
                    <a:gd name="connsiteX4" fmla="*/ 510160 w 513984"/>
                    <a:gd name="connsiteY4" fmla="*/ 158948 h 534602"/>
                    <a:gd name="connsiteX5" fmla="*/ 486348 w 513984"/>
                    <a:gd name="connsiteY5" fmla="*/ 182760 h 534602"/>
                    <a:gd name="connsiteX6" fmla="*/ 404591 w 513984"/>
                    <a:gd name="connsiteY6" fmla="*/ 144660 h 534602"/>
                    <a:gd name="connsiteX7" fmla="*/ 263304 w 513984"/>
                    <a:gd name="connsiteY7" fmla="*/ 169267 h 534602"/>
                    <a:gd name="connsiteX8" fmla="*/ 202978 w 513984"/>
                    <a:gd name="connsiteY8" fmla="*/ 298648 h 534602"/>
                    <a:gd name="connsiteX9" fmla="*/ 179960 w 513984"/>
                    <a:gd name="connsiteY9" fmla="*/ 406598 h 534602"/>
                    <a:gd name="connsiteX10" fmla="*/ 179960 w 513984"/>
                    <a:gd name="connsiteY10" fmla="*/ 527248 h 534602"/>
                    <a:gd name="connsiteX11" fmla="*/ 148210 w 513984"/>
                    <a:gd name="connsiteY11" fmla="*/ 508198 h 534602"/>
                    <a:gd name="connsiteX12" fmla="*/ 154560 w 513984"/>
                    <a:gd name="connsiteY12" fmla="*/ 400248 h 534602"/>
                    <a:gd name="connsiteX13" fmla="*/ 148210 w 513984"/>
                    <a:gd name="connsiteY13" fmla="*/ 330398 h 534602"/>
                    <a:gd name="connsiteX14" fmla="*/ 27560 w 513984"/>
                    <a:gd name="connsiteY14" fmla="*/ 412948 h 534602"/>
                    <a:gd name="connsiteX15" fmla="*/ 2160 w 513984"/>
                    <a:gd name="connsiteY15" fmla="*/ 393898 h 534602"/>
                    <a:gd name="connsiteX16" fmla="*/ 65660 w 513984"/>
                    <a:gd name="connsiteY16" fmla="*/ 324048 h 534602"/>
                    <a:gd name="connsiteX17" fmla="*/ 179960 w 513984"/>
                    <a:gd name="connsiteY17" fmla="*/ 279598 h 534602"/>
                    <a:gd name="connsiteX18" fmla="*/ 218060 w 513984"/>
                    <a:gd name="connsiteY18" fmla="*/ 177998 h 534602"/>
                    <a:gd name="connsiteX19" fmla="*/ 218060 w 513984"/>
                    <a:gd name="connsiteY19" fmla="*/ 61316 h 534602"/>
                    <a:gd name="connsiteX20" fmla="*/ 141860 w 513984"/>
                    <a:gd name="connsiteY20" fmla="*/ 198 h 534602"/>
                    <a:gd name="connsiteX0" fmla="*/ 142184 w 514308"/>
                    <a:gd name="connsiteY0" fmla="*/ 198 h 534602"/>
                    <a:gd name="connsiteX1" fmla="*/ 231084 w 514308"/>
                    <a:gd name="connsiteY1" fmla="*/ 44648 h 534602"/>
                    <a:gd name="connsiteX2" fmla="*/ 275534 w 514308"/>
                    <a:gd name="connsiteY2" fmla="*/ 120848 h 534602"/>
                    <a:gd name="connsiteX3" fmla="*/ 415234 w 514308"/>
                    <a:gd name="connsiteY3" fmla="*/ 114498 h 534602"/>
                    <a:gd name="connsiteX4" fmla="*/ 510484 w 514308"/>
                    <a:gd name="connsiteY4" fmla="*/ 158948 h 534602"/>
                    <a:gd name="connsiteX5" fmla="*/ 486672 w 514308"/>
                    <a:gd name="connsiteY5" fmla="*/ 182760 h 534602"/>
                    <a:gd name="connsiteX6" fmla="*/ 404915 w 514308"/>
                    <a:gd name="connsiteY6" fmla="*/ 144660 h 534602"/>
                    <a:gd name="connsiteX7" fmla="*/ 263628 w 514308"/>
                    <a:gd name="connsiteY7" fmla="*/ 169267 h 534602"/>
                    <a:gd name="connsiteX8" fmla="*/ 203302 w 514308"/>
                    <a:gd name="connsiteY8" fmla="*/ 298648 h 534602"/>
                    <a:gd name="connsiteX9" fmla="*/ 180284 w 514308"/>
                    <a:gd name="connsiteY9" fmla="*/ 406598 h 534602"/>
                    <a:gd name="connsiteX10" fmla="*/ 180284 w 514308"/>
                    <a:gd name="connsiteY10" fmla="*/ 527248 h 534602"/>
                    <a:gd name="connsiteX11" fmla="*/ 148534 w 514308"/>
                    <a:gd name="connsiteY11" fmla="*/ 508198 h 534602"/>
                    <a:gd name="connsiteX12" fmla="*/ 154884 w 514308"/>
                    <a:gd name="connsiteY12" fmla="*/ 400248 h 534602"/>
                    <a:gd name="connsiteX13" fmla="*/ 148534 w 514308"/>
                    <a:gd name="connsiteY13" fmla="*/ 330398 h 534602"/>
                    <a:gd name="connsiteX14" fmla="*/ 27884 w 514308"/>
                    <a:gd name="connsiteY14" fmla="*/ 412948 h 534602"/>
                    <a:gd name="connsiteX15" fmla="*/ 2484 w 514308"/>
                    <a:gd name="connsiteY15" fmla="*/ 393898 h 534602"/>
                    <a:gd name="connsiteX16" fmla="*/ 70746 w 514308"/>
                    <a:gd name="connsiteY16" fmla="*/ 335954 h 534602"/>
                    <a:gd name="connsiteX17" fmla="*/ 180284 w 514308"/>
                    <a:gd name="connsiteY17" fmla="*/ 279598 h 534602"/>
                    <a:gd name="connsiteX18" fmla="*/ 218384 w 514308"/>
                    <a:gd name="connsiteY18" fmla="*/ 177998 h 534602"/>
                    <a:gd name="connsiteX19" fmla="*/ 218384 w 514308"/>
                    <a:gd name="connsiteY19" fmla="*/ 61316 h 534602"/>
                    <a:gd name="connsiteX20" fmla="*/ 142184 w 514308"/>
                    <a:gd name="connsiteY20" fmla="*/ 198 h 534602"/>
                    <a:gd name="connsiteX0" fmla="*/ 142504 w 514628"/>
                    <a:gd name="connsiteY0" fmla="*/ 198 h 534602"/>
                    <a:gd name="connsiteX1" fmla="*/ 231404 w 514628"/>
                    <a:gd name="connsiteY1" fmla="*/ 44648 h 534602"/>
                    <a:gd name="connsiteX2" fmla="*/ 275854 w 514628"/>
                    <a:gd name="connsiteY2" fmla="*/ 120848 h 534602"/>
                    <a:gd name="connsiteX3" fmla="*/ 415554 w 514628"/>
                    <a:gd name="connsiteY3" fmla="*/ 114498 h 534602"/>
                    <a:gd name="connsiteX4" fmla="*/ 510804 w 514628"/>
                    <a:gd name="connsiteY4" fmla="*/ 158948 h 534602"/>
                    <a:gd name="connsiteX5" fmla="*/ 486992 w 514628"/>
                    <a:gd name="connsiteY5" fmla="*/ 182760 h 534602"/>
                    <a:gd name="connsiteX6" fmla="*/ 405235 w 514628"/>
                    <a:gd name="connsiteY6" fmla="*/ 144660 h 534602"/>
                    <a:gd name="connsiteX7" fmla="*/ 263948 w 514628"/>
                    <a:gd name="connsiteY7" fmla="*/ 169267 h 534602"/>
                    <a:gd name="connsiteX8" fmla="*/ 203622 w 514628"/>
                    <a:gd name="connsiteY8" fmla="*/ 298648 h 534602"/>
                    <a:gd name="connsiteX9" fmla="*/ 180604 w 514628"/>
                    <a:gd name="connsiteY9" fmla="*/ 406598 h 534602"/>
                    <a:gd name="connsiteX10" fmla="*/ 180604 w 514628"/>
                    <a:gd name="connsiteY10" fmla="*/ 527248 h 534602"/>
                    <a:gd name="connsiteX11" fmla="*/ 148854 w 514628"/>
                    <a:gd name="connsiteY11" fmla="*/ 508198 h 534602"/>
                    <a:gd name="connsiteX12" fmla="*/ 155204 w 514628"/>
                    <a:gd name="connsiteY12" fmla="*/ 400248 h 534602"/>
                    <a:gd name="connsiteX13" fmla="*/ 148854 w 514628"/>
                    <a:gd name="connsiteY13" fmla="*/ 330398 h 534602"/>
                    <a:gd name="connsiteX14" fmla="*/ 28204 w 514628"/>
                    <a:gd name="connsiteY14" fmla="*/ 412948 h 534602"/>
                    <a:gd name="connsiteX15" fmla="*/ 2804 w 514628"/>
                    <a:gd name="connsiteY15" fmla="*/ 393898 h 534602"/>
                    <a:gd name="connsiteX16" fmla="*/ 71066 w 514628"/>
                    <a:gd name="connsiteY16" fmla="*/ 335954 h 534602"/>
                    <a:gd name="connsiteX17" fmla="*/ 180604 w 514628"/>
                    <a:gd name="connsiteY17" fmla="*/ 279598 h 534602"/>
                    <a:gd name="connsiteX18" fmla="*/ 218704 w 514628"/>
                    <a:gd name="connsiteY18" fmla="*/ 177998 h 534602"/>
                    <a:gd name="connsiteX19" fmla="*/ 218704 w 514628"/>
                    <a:gd name="connsiteY19" fmla="*/ 61316 h 534602"/>
                    <a:gd name="connsiteX20" fmla="*/ 142504 w 514628"/>
                    <a:gd name="connsiteY20" fmla="*/ 198 h 534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14628" h="534602">
                      <a:moveTo>
                        <a:pt x="142504" y="198"/>
                      </a:moveTo>
                      <a:cubicBezTo>
                        <a:pt x="144621" y="-2580"/>
                        <a:pt x="209179" y="24540"/>
                        <a:pt x="231404" y="44648"/>
                      </a:cubicBezTo>
                      <a:cubicBezTo>
                        <a:pt x="253629" y="64756"/>
                        <a:pt x="245162" y="109206"/>
                        <a:pt x="275854" y="120848"/>
                      </a:cubicBezTo>
                      <a:cubicBezTo>
                        <a:pt x="306546" y="132490"/>
                        <a:pt x="376396" y="108148"/>
                        <a:pt x="415554" y="114498"/>
                      </a:cubicBezTo>
                      <a:cubicBezTo>
                        <a:pt x="454712" y="120848"/>
                        <a:pt x="498898" y="147571"/>
                        <a:pt x="510804" y="158948"/>
                      </a:cubicBezTo>
                      <a:cubicBezTo>
                        <a:pt x="522710" y="170325"/>
                        <a:pt x="504587" y="185141"/>
                        <a:pt x="486992" y="182760"/>
                      </a:cubicBezTo>
                      <a:cubicBezTo>
                        <a:pt x="469397" y="180379"/>
                        <a:pt x="442409" y="146909"/>
                        <a:pt x="405235" y="144660"/>
                      </a:cubicBezTo>
                      <a:cubicBezTo>
                        <a:pt x="368061" y="142411"/>
                        <a:pt x="297550" y="143602"/>
                        <a:pt x="263948" y="169267"/>
                      </a:cubicBezTo>
                      <a:cubicBezTo>
                        <a:pt x="230346" y="194932"/>
                        <a:pt x="217513" y="259093"/>
                        <a:pt x="203622" y="298648"/>
                      </a:cubicBezTo>
                      <a:cubicBezTo>
                        <a:pt x="189731" y="338203"/>
                        <a:pt x="184440" y="368498"/>
                        <a:pt x="180604" y="406598"/>
                      </a:cubicBezTo>
                      <a:cubicBezTo>
                        <a:pt x="176768" y="444698"/>
                        <a:pt x="185896" y="510315"/>
                        <a:pt x="180604" y="527248"/>
                      </a:cubicBezTo>
                      <a:cubicBezTo>
                        <a:pt x="175312" y="544181"/>
                        <a:pt x="153087" y="529365"/>
                        <a:pt x="148854" y="508198"/>
                      </a:cubicBezTo>
                      <a:cubicBezTo>
                        <a:pt x="144621" y="487031"/>
                        <a:pt x="155204" y="429881"/>
                        <a:pt x="155204" y="400248"/>
                      </a:cubicBezTo>
                      <a:cubicBezTo>
                        <a:pt x="155204" y="370615"/>
                        <a:pt x="170021" y="328281"/>
                        <a:pt x="148854" y="330398"/>
                      </a:cubicBezTo>
                      <a:cubicBezTo>
                        <a:pt x="127687" y="332515"/>
                        <a:pt x="54928" y="371409"/>
                        <a:pt x="28204" y="412948"/>
                      </a:cubicBezTo>
                      <a:cubicBezTo>
                        <a:pt x="1480" y="454487"/>
                        <a:pt x="-4340" y="406730"/>
                        <a:pt x="2804" y="393898"/>
                      </a:cubicBezTo>
                      <a:cubicBezTo>
                        <a:pt x="9948" y="381066"/>
                        <a:pt x="41433" y="355004"/>
                        <a:pt x="71066" y="335954"/>
                      </a:cubicBezTo>
                      <a:cubicBezTo>
                        <a:pt x="100699" y="316904"/>
                        <a:pt x="155998" y="305924"/>
                        <a:pt x="180604" y="279598"/>
                      </a:cubicBezTo>
                      <a:cubicBezTo>
                        <a:pt x="205210" y="253272"/>
                        <a:pt x="212354" y="210806"/>
                        <a:pt x="218704" y="177998"/>
                      </a:cubicBezTo>
                      <a:cubicBezTo>
                        <a:pt x="225054" y="145190"/>
                        <a:pt x="227171" y="90949"/>
                        <a:pt x="218704" y="61316"/>
                      </a:cubicBezTo>
                      <a:cubicBezTo>
                        <a:pt x="210237" y="31683"/>
                        <a:pt x="140387" y="2976"/>
                        <a:pt x="142504" y="1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57" name="Freeform 142">
                  <a:extLst>
                    <a:ext uri="{FF2B5EF4-FFF2-40B4-BE49-F238E27FC236}">
                      <a16:creationId xmlns:a16="http://schemas.microsoft.com/office/drawing/2014/main" id="{9D587DA9-E065-FC49-A68F-C0B949B0F00F}"/>
                    </a:ext>
                  </a:extLst>
                </p:cNvPr>
                <p:cNvSpPr/>
                <p:nvPr/>
              </p:nvSpPr>
              <p:spPr>
                <a:xfrm>
                  <a:off x="2728462" y="1237865"/>
                  <a:ext cx="224391" cy="396572"/>
                </a:xfrm>
                <a:custGeom>
                  <a:avLst/>
                  <a:gdLst>
                    <a:gd name="connsiteX0" fmla="*/ 52837 w 225676"/>
                    <a:gd name="connsiteY0" fmla="*/ 385 h 413955"/>
                    <a:gd name="connsiteX1" fmla="*/ 198887 w 225676"/>
                    <a:gd name="connsiteY1" fmla="*/ 159135 h 413955"/>
                    <a:gd name="connsiteX2" fmla="*/ 224287 w 225676"/>
                    <a:gd name="connsiteY2" fmla="*/ 387735 h 413955"/>
                    <a:gd name="connsiteX3" fmla="*/ 179837 w 225676"/>
                    <a:gd name="connsiteY3" fmla="*/ 394085 h 413955"/>
                    <a:gd name="connsiteX4" fmla="*/ 173487 w 225676"/>
                    <a:gd name="connsiteY4" fmla="*/ 254385 h 413955"/>
                    <a:gd name="connsiteX5" fmla="*/ 129037 w 225676"/>
                    <a:gd name="connsiteY5" fmla="*/ 152785 h 413955"/>
                    <a:gd name="connsiteX6" fmla="*/ 78237 w 225676"/>
                    <a:gd name="connsiteY6" fmla="*/ 108335 h 413955"/>
                    <a:gd name="connsiteX7" fmla="*/ 14737 w 225676"/>
                    <a:gd name="connsiteY7" fmla="*/ 159135 h 413955"/>
                    <a:gd name="connsiteX8" fmla="*/ 2037 w 225676"/>
                    <a:gd name="connsiteY8" fmla="*/ 114685 h 413955"/>
                    <a:gd name="connsiteX9" fmla="*/ 52837 w 225676"/>
                    <a:gd name="connsiteY9" fmla="*/ 385 h 413955"/>
                    <a:gd name="connsiteX0" fmla="*/ 52837 w 225676"/>
                    <a:gd name="connsiteY0" fmla="*/ 385 h 417537"/>
                    <a:gd name="connsiteX1" fmla="*/ 198887 w 225676"/>
                    <a:gd name="connsiteY1" fmla="*/ 159135 h 417537"/>
                    <a:gd name="connsiteX2" fmla="*/ 224287 w 225676"/>
                    <a:gd name="connsiteY2" fmla="*/ 387735 h 417537"/>
                    <a:gd name="connsiteX3" fmla="*/ 179837 w 225676"/>
                    <a:gd name="connsiteY3" fmla="*/ 394085 h 417537"/>
                    <a:gd name="connsiteX4" fmla="*/ 173487 w 225676"/>
                    <a:gd name="connsiteY4" fmla="*/ 254385 h 417537"/>
                    <a:gd name="connsiteX5" fmla="*/ 129037 w 225676"/>
                    <a:gd name="connsiteY5" fmla="*/ 152785 h 417537"/>
                    <a:gd name="connsiteX6" fmla="*/ 78237 w 225676"/>
                    <a:gd name="connsiteY6" fmla="*/ 108335 h 417537"/>
                    <a:gd name="connsiteX7" fmla="*/ 14737 w 225676"/>
                    <a:gd name="connsiteY7" fmla="*/ 159135 h 417537"/>
                    <a:gd name="connsiteX8" fmla="*/ 2037 w 225676"/>
                    <a:gd name="connsiteY8" fmla="*/ 114685 h 417537"/>
                    <a:gd name="connsiteX9" fmla="*/ 52837 w 225676"/>
                    <a:gd name="connsiteY9" fmla="*/ 385 h 417537"/>
                    <a:gd name="connsiteX0" fmla="*/ 52837 w 224541"/>
                    <a:gd name="connsiteY0" fmla="*/ 385 h 412341"/>
                    <a:gd name="connsiteX1" fmla="*/ 198887 w 224541"/>
                    <a:gd name="connsiteY1" fmla="*/ 159135 h 412341"/>
                    <a:gd name="connsiteX2" fmla="*/ 224287 w 224541"/>
                    <a:gd name="connsiteY2" fmla="*/ 387735 h 412341"/>
                    <a:gd name="connsiteX3" fmla="*/ 196506 w 224541"/>
                    <a:gd name="connsiteY3" fmla="*/ 384560 h 412341"/>
                    <a:gd name="connsiteX4" fmla="*/ 173487 w 224541"/>
                    <a:gd name="connsiteY4" fmla="*/ 254385 h 412341"/>
                    <a:gd name="connsiteX5" fmla="*/ 129037 w 224541"/>
                    <a:gd name="connsiteY5" fmla="*/ 152785 h 412341"/>
                    <a:gd name="connsiteX6" fmla="*/ 78237 w 224541"/>
                    <a:gd name="connsiteY6" fmla="*/ 108335 h 412341"/>
                    <a:gd name="connsiteX7" fmla="*/ 14737 w 224541"/>
                    <a:gd name="connsiteY7" fmla="*/ 159135 h 412341"/>
                    <a:gd name="connsiteX8" fmla="*/ 2037 w 224541"/>
                    <a:gd name="connsiteY8" fmla="*/ 114685 h 412341"/>
                    <a:gd name="connsiteX9" fmla="*/ 52837 w 224541"/>
                    <a:gd name="connsiteY9" fmla="*/ 385 h 412341"/>
                    <a:gd name="connsiteX0" fmla="*/ 52837 w 224541"/>
                    <a:gd name="connsiteY0" fmla="*/ 385 h 413997"/>
                    <a:gd name="connsiteX1" fmla="*/ 198887 w 224541"/>
                    <a:gd name="connsiteY1" fmla="*/ 159135 h 413997"/>
                    <a:gd name="connsiteX2" fmla="*/ 224287 w 224541"/>
                    <a:gd name="connsiteY2" fmla="*/ 387735 h 413997"/>
                    <a:gd name="connsiteX3" fmla="*/ 196506 w 224541"/>
                    <a:gd name="connsiteY3" fmla="*/ 384560 h 413997"/>
                    <a:gd name="connsiteX4" fmla="*/ 166344 w 224541"/>
                    <a:gd name="connsiteY4" fmla="*/ 168660 h 413997"/>
                    <a:gd name="connsiteX5" fmla="*/ 129037 w 224541"/>
                    <a:gd name="connsiteY5" fmla="*/ 152785 h 413997"/>
                    <a:gd name="connsiteX6" fmla="*/ 78237 w 224541"/>
                    <a:gd name="connsiteY6" fmla="*/ 108335 h 413997"/>
                    <a:gd name="connsiteX7" fmla="*/ 14737 w 224541"/>
                    <a:gd name="connsiteY7" fmla="*/ 159135 h 413997"/>
                    <a:gd name="connsiteX8" fmla="*/ 2037 w 224541"/>
                    <a:gd name="connsiteY8" fmla="*/ 114685 h 413997"/>
                    <a:gd name="connsiteX9" fmla="*/ 52837 w 224541"/>
                    <a:gd name="connsiteY9" fmla="*/ 385 h 413997"/>
                    <a:gd name="connsiteX0" fmla="*/ 52837 w 224391"/>
                    <a:gd name="connsiteY0" fmla="*/ 385 h 396572"/>
                    <a:gd name="connsiteX1" fmla="*/ 198887 w 224391"/>
                    <a:gd name="connsiteY1" fmla="*/ 159135 h 396572"/>
                    <a:gd name="connsiteX2" fmla="*/ 224287 w 224391"/>
                    <a:gd name="connsiteY2" fmla="*/ 387735 h 396572"/>
                    <a:gd name="connsiteX3" fmla="*/ 198888 w 224391"/>
                    <a:gd name="connsiteY3" fmla="*/ 332173 h 396572"/>
                    <a:gd name="connsiteX4" fmla="*/ 166344 w 224391"/>
                    <a:gd name="connsiteY4" fmla="*/ 168660 h 396572"/>
                    <a:gd name="connsiteX5" fmla="*/ 129037 w 224391"/>
                    <a:gd name="connsiteY5" fmla="*/ 152785 h 396572"/>
                    <a:gd name="connsiteX6" fmla="*/ 78237 w 224391"/>
                    <a:gd name="connsiteY6" fmla="*/ 108335 h 396572"/>
                    <a:gd name="connsiteX7" fmla="*/ 14737 w 224391"/>
                    <a:gd name="connsiteY7" fmla="*/ 159135 h 396572"/>
                    <a:gd name="connsiteX8" fmla="*/ 2037 w 224391"/>
                    <a:gd name="connsiteY8" fmla="*/ 114685 h 396572"/>
                    <a:gd name="connsiteX9" fmla="*/ 52837 w 224391"/>
                    <a:gd name="connsiteY9" fmla="*/ 385 h 396572"/>
                    <a:gd name="connsiteX0" fmla="*/ 52837 w 224391"/>
                    <a:gd name="connsiteY0" fmla="*/ 385 h 396572"/>
                    <a:gd name="connsiteX1" fmla="*/ 198887 w 224391"/>
                    <a:gd name="connsiteY1" fmla="*/ 159135 h 396572"/>
                    <a:gd name="connsiteX2" fmla="*/ 224287 w 224391"/>
                    <a:gd name="connsiteY2" fmla="*/ 387735 h 396572"/>
                    <a:gd name="connsiteX3" fmla="*/ 198888 w 224391"/>
                    <a:gd name="connsiteY3" fmla="*/ 332173 h 396572"/>
                    <a:gd name="connsiteX4" fmla="*/ 166344 w 224391"/>
                    <a:gd name="connsiteY4" fmla="*/ 168660 h 396572"/>
                    <a:gd name="connsiteX5" fmla="*/ 78237 w 224391"/>
                    <a:gd name="connsiteY5" fmla="*/ 108335 h 396572"/>
                    <a:gd name="connsiteX6" fmla="*/ 14737 w 224391"/>
                    <a:gd name="connsiteY6" fmla="*/ 159135 h 396572"/>
                    <a:gd name="connsiteX7" fmla="*/ 2037 w 224391"/>
                    <a:gd name="connsiteY7" fmla="*/ 114685 h 396572"/>
                    <a:gd name="connsiteX8" fmla="*/ 52837 w 224391"/>
                    <a:gd name="connsiteY8" fmla="*/ 385 h 396572"/>
                    <a:gd name="connsiteX0" fmla="*/ 52837 w 224391"/>
                    <a:gd name="connsiteY0" fmla="*/ 385 h 396572"/>
                    <a:gd name="connsiteX1" fmla="*/ 198887 w 224391"/>
                    <a:gd name="connsiteY1" fmla="*/ 159135 h 396572"/>
                    <a:gd name="connsiteX2" fmla="*/ 224287 w 224391"/>
                    <a:gd name="connsiteY2" fmla="*/ 387735 h 396572"/>
                    <a:gd name="connsiteX3" fmla="*/ 198888 w 224391"/>
                    <a:gd name="connsiteY3" fmla="*/ 332173 h 396572"/>
                    <a:gd name="connsiteX4" fmla="*/ 166344 w 224391"/>
                    <a:gd name="connsiteY4" fmla="*/ 168660 h 396572"/>
                    <a:gd name="connsiteX5" fmla="*/ 75856 w 224391"/>
                    <a:gd name="connsiteY5" fmla="*/ 70235 h 396572"/>
                    <a:gd name="connsiteX6" fmla="*/ 14737 w 224391"/>
                    <a:gd name="connsiteY6" fmla="*/ 159135 h 396572"/>
                    <a:gd name="connsiteX7" fmla="*/ 2037 w 224391"/>
                    <a:gd name="connsiteY7" fmla="*/ 114685 h 396572"/>
                    <a:gd name="connsiteX8" fmla="*/ 52837 w 224391"/>
                    <a:gd name="connsiteY8" fmla="*/ 385 h 396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391" h="396572">
                      <a:moveTo>
                        <a:pt x="52837" y="385"/>
                      </a:moveTo>
                      <a:cubicBezTo>
                        <a:pt x="85645" y="7793"/>
                        <a:pt x="170312" y="94577"/>
                        <a:pt x="198887" y="159135"/>
                      </a:cubicBezTo>
                      <a:cubicBezTo>
                        <a:pt x="227462" y="223693"/>
                        <a:pt x="224287" y="358895"/>
                        <a:pt x="224287" y="387735"/>
                      </a:cubicBezTo>
                      <a:cubicBezTo>
                        <a:pt x="224287" y="416575"/>
                        <a:pt x="208545" y="368685"/>
                        <a:pt x="198888" y="332173"/>
                      </a:cubicBezTo>
                      <a:cubicBezTo>
                        <a:pt x="189231" y="295661"/>
                        <a:pt x="186849" y="212316"/>
                        <a:pt x="166344" y="168660"/>
                      </a:cubicBezTo>
                      <a:cubicBezTo>
                        <a:pt x="145839" y="125004"/>
                        <a:pt x="101124" y="71822"/>
                        <a:pt x="75856" y="70235"/>
                      </a:cubicBezTo>
                      <a:cubicBezTo>
                        <a:pt x="56806" y="71293"/>
                        <a:pt x="27437" y="158077"/>
                        <a:pt x="14737" y="159135"/>
                      </a:cubicBezTo>
                      <a:cubicBezTo>
                        <a:pt x="2037" y="160193"/>
                        <a:pt x="-3255" y="134793"/>
                        <a:pt x="2037" y="114685"/>
                      </a:cubicBezTo>
                      <a:cubicBezTo>
                        <a:pt x="7329" y="94577"/>
                        <a:pt x="20029" y="-7023"/>
                        <a:pt x="52837" y="3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58" name="Freeform 143">
                  <a:extLst>
                    <a:ext uri="{FF2B5EF4-FFF2-40B4-BE49-F238E27FC236}">
                      <a16:creationId xmlns:a16="http://schemas.microsoft.com/office/drawing/2014/main" id="{BCF4CFCE-D44E-5B43-896A-109C6D955073}"/>
                    </a:ext>
                  </a:extLst>
                </p:cNvPr>
                <p:cNvSpPr/>
                <p:nvPr/>
              </p:nvSpPr>
              <p:spPr>
                <a:xfrm>
                  <a:off x="1790253" y="2762209"/>
                  <a:ext cx="287183" cy="247895"/>
                </a:xfrm>
                <a:custGeom>
                  <a:avLst/>
                  <a:gdLst>
                    <a:gd name="connsiteX0" fmla="*/ 782 w 286959"/>
                    <a:gd name="connsiteY0" fmla="*/ 108058 h 249111"/>
                    <a:gd name="connsiteX1" fmla="*/ 210332 w 286959"/>
                    <a:gd name="connsiteY1" fmla="*/ 82658 h 249111"/>
                    <a:gd name="connsiteX2" fmla="*/ 286532 w 286959"/>
                    <a:gd name="connsiteY2" fmla="*/ 108 h 249111"/>
                    <a:gd name="connsiteX3" fmla="*/ 242082 w 286959"/>
                    <a:gd name="connsiteY3" fmla="*/ 101708 h 249111"/>
                    <a:gd name="connsiteX4" fmla="*/ 261132 w 286959"/>
                    <a:gd name="connsiteY4" fmla="*/ 247758 h 249111"/>
                    <a:gd name="connsiteX5" fmla="*/ 210332 w 286959"/>
                    <a:gd name="connsiteY5" fmla="*/ 171558 h 249111"/>
                    <a:gd name="connsiteX6" fmla="*/ 140482 w 286959"/>
                    <a:gd name="connsiteY6" fmla="*/ 120758 h 249111"/>
                    <a:gd name="connsiteX7" fmla="*/ 782 w 286959"/>
                    <a:gd name="connsiteY7" fmla="*/ 108058 h 249111"/>
                    <a:gd name="connsiteX0" fmla="*/ 432 w 287168"/>
                    <a:gd name="connsiteY0" fmla="*/ 107990 h 249043"/>
                    <a:gd name="connsiteX1" fmla="*/ 190932 w 287168"/>
                    <a:gd name="connsiteY1" fmla="*/ 89733 h 249043"/>
                    <a:gd name="connsiteX2" fmla="*/ 286182 w 287168"/>
                    <a:gd name="connsiteY2" fmla="*/ 40 h 249043"/>
                    <a:gd name="connsiteX3" fmla="*/ 241732 w 287168"/>
                    <a:gd name="connsiteY3" fmla="*/ 101640 h 249043"/>
                    <a:gd name="connsiteX4" fmla="*/ 260782 w 287168"/>
                    <a:gd name="connsiteY4" fmla="*/ 247690 h 249043"/>
                    <a:gd name="connsiteX5" fmla="*/ 209982 w 287168"/>
                    <a:gd name="connsiteY5" fmla="*/ 171490 h 249043"/>
                    <a:gd name="connsiteX6" fmla="*/ 140132 w 287168"/>
                    <a:gd name="connsiteY6" fmla="*/ 120690 h 249043"/>
                    <a:gd name="connsiteX7" fmla="*/ 432 w 287168"/>
                    <a:gd name="connsiteY7" fmla="*/ 107990 h 249043"/>
                    <a:gd name="connsiteX0" fmla="*/ 444 w 287180"/>
                    <a:gd name="connsiteY0" fmla="*/ 107990 h 248170"/>
                    <a:gd name="connsiteX1" fmla="*/ 190944 w 287180"/>
                    <a:gd name="connsiteY1" fmla="*/ 89733 h 248170"/>
                    <a:gd name="connsiteX2" fmla="*/ 286194 w 287180"/>
                    <a:gd name="connsiteY2" fmla="*/ 40 h 248170"/>
                    <a:gd name="connsiteX3" fmla="*/ 241744 w 287180"/>
                    <a:gd name="connsiteY3" fmla="*/ 101640 h 248170"/>
                    <a:gd name="connsiteX4" fmla="*/ 260794 w 287180"/>
                    <a:gd name="connsiteY4" fmla="*/ 247690 h 248170"/>
                    <a:gd name="connsiteX5" fmla="*/ 200469 w 287180"/>
                    <a:gd name="connsiteY5" fmla="*/ 147677 h 248170"/>
                    <a:gd name="connsiteX6" fmla="*/ 140144 w 287180"/>
                    <a:gd name="connsiteY6" fmla="*/ 120690 h 248170"/>
                    <a:gd name="connsiteX7" fmla="*/ 444 w 287180"/>
                    <a:gd name="connsiteY7" fmla="*/ 107990 h 248170"/>
                    <a:gd name="connsiteX0" fmla="*/ 447 w 287183"/>
                    <a:gd name="connsiteY0" fmla="*/ 107990 h 247895"/>
                    <a:gd name="connsiteX1" fmla="*/ 190947 w 287183"/>
                    <a:gd name="connsiteY1" fmla="*/ 89733 h 247895"/>
                    <a:gd name="connsiteX2" fmla="*/ 286197 w 287183"/>
                    <a:gd name="connsiteY2" fmla="*/ 40 h 247895"/>
                    <a:gd name="connsiteX3" fmla="*/ 241747 w 287183"/>
                    <a:gd name="connsiteY3" fmla="*/ 101640 h 247895"/>
                    <a:gd name="connsiteX4" fmla="*/ 260797 w 287183"/>
                    <a:gd name="connsiteY4" fmla="*/ 247690 h 247895"/>
                    <a:gd name="connsiteX5" fmla="*/ 205235 w 287183"/>
                    <a:gd name="connsiteY5" fmla="*/ 133390 h 247895"/>
                    <a:gd name="connsiteX6" fmla="*/ 140147 w 287183"/>
                    <a:gd name="connsiteY6" fmla="*/ 120690 h 247895"/>
                    <a:gd name="connsiteX7" fmla="*/ 447 w 287183"/>
                    <a:gd name="connsiteY7" fmla="*/ 107990 h 247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7183" h="247895">
                      <a:moveTo>
                        <a:pt x="447" y="107990"/>
                      </a:moveTo>
                      <a:cubicBezTo>
                        <a:pt x="8914" y="102831"/>
                        <a:pt x="143322" y="107725"/>
                        <a:pt x="190947" y="89733"/>
                      </a:cubicBezTo>
                      <a:cubicBezTo>
                        <a:pt x="238572" y="71741"/>
                        <a:pt x="277730" y="-1944"/>
                        <a:pt x="286197" y="40"/>
                      </a:cubicBezTo>
                      <a:cubicBezTo>
                        <a:pt x="294664" y="2024"/>
                        <a:pt x="245980" y="60365"/>
                        <a:pt x="241747" y="101640"/>
                      </a:cubicBezTo>
                      <a:cubicBezTo>
                        <a:pt x="237514" y="142915"/>
                        <a:pt x="266882" y="242398"/>
                        <a:pt x="260797" y="247690"/>
                      </a:cubicBezTo>
                      <a:cubicBezTo>
                        <a:pt x="254712" y="252982"/>
                        <a:pt x="225343" y="154557"/>
                        <a:pt x="205235" y="133390"/>
                      </a:cubicBezTo>
                      <a:cubicBezTo>
                        <a:pt x="185127" y="112223"/>
                        <a:pt x="174278" y="124923"/>
                        <a:pt x="140147" y="120690"/>
                      </a:cubicBezTo>
                      <a:cubicBezTo>
                        <a:pt x="106016" y="116457"/>
                        <a:pt x="-8020" y="113150"/>
                        <a:pt x="447" y="10799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59" name="Freeform 144">
                  <a:extLst>
                    <a:ext uri="{FF2B5EF4-FFF2-40B4-BE49-F238E27FC236}">
                      <a16:creationId xmlns:a16="http://schemas.microsoft.com/office/drawing/2014/main" id="{6E8514EE-CEF5-F04A-BADB-BE6682FBFF53}"/>
                    </a:ext>
                  </a:extLst>
                </p:cNvPr>
                <p:cNvSpPr/>
                <p:nvPr/>
              </p:nvSpPr>
              <p:spPr>
                <a:xfrm>
                  <a:off x="5480044" y="1065113"/>
                  <a:ext cx="1066864" cy="2320040"/>
                </a:xfrm>
                <a:custGeom>
                  <a:avLst/>
                  <a:gdLst>
                    <a:gd name="connsiteX0" fmla="*/ 540334 w 1067670"/>
                    <a:gd name="connsiteY0" fmla="*/ 1646 h 2320298"/>
                    <a:gd name="connsiteX1" fmla="*/ 438734 w 1067670"/>
                    <a:gd name="connsiteY1" fmla="*/ 173096 h 2320298"/>
                    <a:gd name="connsiteX2" fmla="*/ 356184 w 1067670"/>
                    <a:gd name="connsiteY2" fmla="*/ 204846 h 2320298"/>
                    <a:gd name="connsiteX3" fmla="*/ 260934 w 1067670"/>
                    <a:gd name="connsiteY3" fmla="*/ 198496 h 2320298"/>
                    <a:gd name="connsiteX4" fmla="*/ 210134 w 1067670"/>
                    <a:gd name="connsiteY4" fmla="*/ 147696 h 2320298"/>
                    <a:gd name="connsiteX5" fmla="*/ 235534 w 1067670"/>
                    <a:gd name="connsiteY5" fmla="*/ 223896 h 2320298"/>
                    <a:gd name="connsiteX6" fmla="*/ 146634 w 1067670"/>
                    <a:gd name="connsiteY6" fmla="*/ 230246 h 2320298"/>
                    <a:gd name="connsiteX7" fmla="*/ 51384 w 1067670"/>
                    <a:gd name="connsiteY7" fmla="*/ 179446 h 2320298"/>
                    <a:gd name="connsiteX8" fmla="*/ 584 w 1067670"/>
                    <a:gd name="connsiteY8" fmla="*/ 198496 h 2320298"/>
                    <a:gd name="connsiteX9" fmla="*/ 83134 w 1067670"/>
                    <a:gd name="connsiteY9" fmla="*/ 230246 h 2320298"/>
                    <a:gd name="connsiteX10" fmla="*/ 121234 w 1067670"/>
                    <a:gd name="connsiteY10" fmla="*/ 268346 h 2320298"/>
                    <a:gd name="connsiteX11" fmla="*/ 6934 w 1067670"/>
                    <a:gd name="connsiteY11" fmla="*/ 369946 h 2320298"/>
                    <a:gd name="connsiteX12" fmla="*/ 38684 w 1067670"/>
                    <a:gd name="connsiteY12" fmla="*/ 528696 h 2320298"/>
                    <a:gd name="connsiteX13" fmla="*/ 95834 w 1067670"/>
                    <a:gd name="connsiteY13" fmla="*/ 642996 h 2320298"/>
                    <a:gd name="connsiteX14" fmla="*/ 108534 w 1067670"/>
                    <a:gd name="connsiteY14" fmla="*/ 757296 h 2320298"/>
                    <a:gd name="connsiteX15" fmla="*/ 121234 w 1067670"/>
                    <a:gd name="connsiteY15" fmla="*/ 636646 h 2320298"/>
                    <a:gd name="connsiteX16" fmla="*/ 210134 w 1067670"/>
                    <a:gd name="connsiteY16" fmla="*/ 604896 h 2320298"/>
                    <a:gd name="connsiteX17" fmla="*/ 324434 w 1067670"/>
                    <a:gd name="connsiteY17" fmla="*/ 630296 h 2320298"/>
                    <a:gd name="connsiteX18" fmla="*/ 451434 w 1067670"/>
                    <a:gd name="connsiteY18" fmla="*/ 757296 h 2320298"/>
                    <a:gd name="connsiteX19" fmla="*/ 603834 w 1067670"/>
                    <a:gd name="connsiteY19" fmla="*/ 896996 h 2320298"/>
                    <a:gd name="connsiteX20" fmla="*/ 775284 w 1067670"/>
                    <a:gd name="connsiteY20" fmla="*/ 1011296 h 2320298"/>
                    <a:gd name="connsiteX21" fmla="*/ 845134 w 1067670"/>
                    <a:gd name="connsiteY21" fmla="*/ 1195446 h 2320298"/>
                    <a:gd name="connsiteX22" fmla="*/ 883234 w 1067670"/>
                    <a:gd name="connsiteY22" fmla="*/ 1443096 h 2320298"/>
                    <a:gd name="connsiteX23" fmla="*/ 857834 w 1067670"/>
                    <a:gd name="connsiteY23" fmla="*/ 1798696 h 2320298"/>
                    <a:gd name="connsiteX24" fmla="*/ 737184 w 1067670"/>
                    <a:gd name="connsiteY24" fmla="*/ 2090796 h 2320298"/>
                    <a:gd name="connsiteX25" fmla="*/ 641934 w 1067670"/>
                    <a:gd name="connsiteY25" fmla="*/ 2236846 h 2320298"/>
                    <a:gd name="connsiteX26" fmla="*/ 629234 w 1067670"/>
                    <a:gd name="connsiteY26" fmla="*/ 2319396 h 2320298"/>
                    <a:gd name="connsiteX27" fmla="*/ 724484 w 1067670"/>
                    <a:gd name="connsiteY27" fmla="*/ 2186046 h 2320298"/>
                    <a:gd name="connsiteX28" fmla="*/ 851484 w 1067670"/>
                    <a:gd name="connsiteY28" fmla="*/ 1982846 h 2320298"/>
                    <a:gd name="connsiteX29" fmla="*/ 946734 w 1067670"/>
                    <a:gd name="connsiteY29" fmla="*/ 1576446 h 2320298"/>
                    <a:gd name="connsiteX30" fmla="*/ 914984 w 1067670"/>
                    <a:gd name="connsiteY30" fmla="*/ 1214496 h 2320298"/>
                    <a:gd name="connsiteX31" fmla="*/ 819734 w 1067670"/>
                    <a:gd name="connsiteY31" fmla="*/ 1011296 h 2320298"/>
                    <a:gd name="connsiteX32" fmla="*/ 578434 w 1067670"/>
                    <a:gd name="connsiteY32" fmla="*/ 865246 h 2320298"/>
                    <a:gd name="connsiteX33" fmla="*/ 502234 w 1067670"/>
                    <a:gd name="connsiteY33" fmla="*/ 782696 h 2320298"/>
                    <a:gd name="connsiteX34" fmla="*/ 553034 w 1067670"/>
                    <a:gd name="connsiteY34" fmla="*/ 744596 h 2320298"/>
                    <a:gd name="connsiteX35" fmla="*/ 711784 w 1067670"/>
                    <a:gd name="connsiteY35" fmla="*/ 668396 h 2320298"/>
                    <a:gd name="connsiteX36" fmla="*/ 807034 w 1067670"/>
                    <a:gd name="connsiteY36" fmla="*/ 528696 h 2320298"/>
                    <a:gd name="connsiteX37" fmla="*/ 984834 w 1067670"/>
                    <a:gd name="connsiteY37" fmla="*/ 547746 h 2320298"/>
                    <a:gd name="connsiteX38" fmla="*/ 1067384 w 1067670"/>
                    <a:gd name="connsiteY38" fmla="*/ 535046 h 2320298"/>
                    <a:gd name="connsiteX39" fmla="*/ 959434 w 1067670"/>
                    <a:gd name="connsiteY39" fmla="*/ 515996 h 2320298"/>
                    <a:gd name="connsiteX40" fmla="*/ 832434 w 1067670"/>
                    <a:gd name="connsiteY40" fmla="*/ 465196 h 2320298"/>
                    <a:gd name="connsiteX41" fmla="*/ 819734 w 1067670"/>
                    <a:gd name="connsiteY41" fmla="*/ 369946 h 2320298"/>
                    <a:gd name="connsiteX42" fmla="*/ 768934 w 1067670"/>
                    <a:gd name="connsiteY42" fmla="*/ 217546 h 2320298"/>
                    <a:gd name="connsiteX43" fmla="*/ 756234 w 1067670"/>
                    <a:gd name="connsiteY43" fmla="*/ 242946 h 2320298"/>
                    <a:gd name="connsiteX44" fmla="*/ 775284 w 1067670"/>
                    <a:gd name="connsiteY44" fmla="*/ 382646 h 2320298"/>
                    <a:gd name="connsiteX45" fmla="*/ 781634 w 1067670"/>
                    <a:gd name="connsiteY45" fmla="*/ 509646 h 2320298"/>
                    <a:gd name="connsiteX46" fmla="*/ 762584 w 1067670"/>
                    <a:gd name="connsiteY46" fmla="*/ 579496 h 2320298"/>
                    <a:gd name="connsiteX47" fmla="*/ 629234 w 1067670"/>
                    <a:gd name="connsiteY47" fmla="*/ 693796 h 2320298"/>
                    <a:gd name="connsiteX48" fmla="*/ 489534 w 1067670"/>
                    <a:gd name="connsiteY48" fmla="*/ 731896 h 2320298"/>
                    <a:gd name="connsiteX49" fmla="*/ 381584 w 1067670"/>
                    <a:gd name="connsiteY49" fmla="*/ 655696 h 2320298"/>
                    <a:gd name="connsiteX50" fmla="*/ 311734 w 1067670"/>
                    <a:gd name="connsiteY50" fmla="*/ 592196 h 2320298"/>
                    <a:gd name="connsiteX51" fmla="*/ 216484 w 1067670"/>
                    <a:gd name="connsiteY51" fmla="*/ 566796 h 2320298"/>
                    <a:gd name="connsiteX52" fmla="*/ 114884 w 1067670"/>
                    <a:gd name="connsiteY52" fmla="*/ 573146 h 2320298"/>
                    <a:gd name="connsiteX53" fmla="*/ 51384 w 1067670"/>
                    <a:gd name="connsiteY53" fmla="*/ 503296 h 2320298"/>
                    <a:gd name="connsiteX54" fmla="*/ 25984 w 1067670"/>
                    <a:gd name="connsiteY54" fmla="*/ 420746 h 2320298"/>
                    <a:gd name="connsiteX55" fmla="*/ 25984 w 1067670"/>
                    <a:gd name="connsiteY55" fmla="*/ 357246 h 2320298"/>
                    <a:gd name="connsiteX56" fmla="*/ 127584 w 1067670"/>
                    <a:gd name="connsiteY56" fmla="*/ 300096 h 2320298"/>
                    <a:gd name="connsiteX57" fmla="*/ 248234 w 1067670"/>
                    <a:gd name="connsiteY57" fmla="*/ 261996 h 2320298"/>
                    <a:gd name="connsiteX58" fmla="*/ 305384 w 1067670"/>
                    <a:gd name="connsiteY58" fmla="*/ 293746 h 2320298"/>
                    <a:gd name="connsiteX59" fmla="*/ 349834 w 1067670"/>
                    <a:gd name="connsiteY59" fmla="*/ 255646 h 2320298"/>
                    <a:gd name="connsiteX60" fmla="*/ 464134 w 1067670"/>
                    <a:gd name="connsiteY60" fmla="*/ 268346 h 2320298"/>
                    <a:gd name="connsiteX61" fmla="*/ 527634 w 1067670"/>
                    <a:gd name="connsiteY61" fmla="*/ 357246 h 2320298"/>
                    <a:gd name="connsiteX62" fmla="*/ 521284 w 1067670"/>
                    <a:gd name="connsiteY62" fmla="*/ 287396 h 2320298"/>
                    <a:gd name="connsiteX63" fmla="*/ 508584 w 1067670"/>
                    <a:gd name="connsiteY63" fmla="*/ 192146 h 2320298"/>
                    <a:gd name="connsiteX64" fmla="*/ 540334 w 1067670"/>
                    <a:gd name="connsiteY64" fmla="*/ 90546 h 2320298"/>
                    <a:gd name="connsiteX65" fmla="*/ 540334 w 1067670"/>
                    <a:gd name="connsiteY65" fmla="*/ 1646 h 2320298"/>
                    <a:gd name="connsiteX0" fmla="*/ 540334 w 1067670"/>
                    <a:gd name="connsiteY0" fmla="*/ 1646 h 2320298"/>
                    <a:gd name="connsiteX1" fmla="*/ 438734 w 1067670"/>
                    <a:gd name="connsiteY1" fmla="*/ 173096 h 2320298"/>
                    <a:gd name="connsiteX2" fmla="*/ 356184 w 1067670"/>
                    <a:gd name="connsiteY2" fmla="*/ 204846 h 2320298"/>
                    <a:gd name="connsiteX3" fmla="*/ 260934 w 1067670"/>
                    <a:gd name="connsiteY3" fmla="*/ 198496 h 2320298"/>
                    <a:gd name="connsiteX4" fmla="*/ 210134 w 1067670"/>
                    <a:gd name="connsiteY4" fmla="*/ 147696 h 2320298"/>
                    <a:gd name="connsiteX5" fmla="*/ 235534 w 1067670"/>
                    <a:gd name="connsiteY5" fmla="*/ 223896 h 2320298"/>
                    <a:gd name="connsiteX6" fmla="*/ 146634 w 1067670"/>
                    <a:gd name="connsiteY6" fmla="*/ 230246 h 2320298"/>
                    <a:gd name="connsiteX7" fmla="*/ 51384 w 1067670"/>
                    <a:gd name="connsiteY7" fmla="*/ 179446 h 2320298"/>
                    <a:gd name="connsiteX8" fmla="*/ 584 w 1067670"/>
                    <a:gd name="connsiteY8" fmla="*/ 198496 h 2320298"/>
                    <a:gd name="connsiteX9" fmla="*/ 83134 w 1067670"/>
                    <a:gd name="connsiteY9" fmla="*/ 230246 h 2320298"/>
                    <a:gd name="connsiteX10" fmla="*/ 121234 w 1067670"/>
                    <a:gd name="connsiteY10" fmla="*/ 268346 h 2320298"/>
                    <a:gd name="connsiteX11" fmla="*/ 6934 w 1067670"/>
                    <a:gd name="connsiteY11" fmla="*/ 369946 h 2320298"/>
                    <a:gd name="connsiteX12" fmla="*/ 38684 w 1067670"/>
                    <a:gd name="connsiteY12" fmla="*/ 528696 h 2320298"/>
                    <a:gd name="connsiteX13" fmla="*/ 95834 w 1067670"/>
                    <a:gd name="connsiteY13" fmla="*/ 642996 h 2320298"/>
                    <a:gd name="connsiteX14" fmla="*/ 108534 w 1067670"/>
                    <a:gd name="connsiteY14" fmla="*/ 757296 h 2320298"/>
                    <a:gd name="connsiteX15" fmla="*/ 121234 w 1067670"/>
                    <a:gd name="connsiteY15" fmla="*/ 636646 h 2320298"/>
                    <a:gd name="connsiteX16" fmla="*/ 210134 w 1067670"/>
                    <a:gd name="connsiteY16" fmla="*/ 604896 h 2320298"/>
                    <a:gd name="connsiteX17" fmla="*/ 324434 w 1067670"/>
                    <a:gd name="connsiteY17" fmla="*/ 630296 h 2320298"/>
                    <a:gd name="connsiteX18" fmla="*/ 451434 w 1067670"/>
                    <a:gd name="connsiteY18" fmla="*/ 757296 h 2320298"/>
                    <a:gd name="connsiteX19" fmla="*/ 603834 w 1067670"/>
                    <a:gd name="connsiteY19" fmla="*/ 896996 h 2320298"/>
                    <a:gd name="connsiteX20" fmla="*/ 775284 w 1067670"/>
                    <a:gd name="connsiteY20" fmla="*/ 1011296 h 2320298"/>
                    <a:gd name="connsiteX21" fmla="*/ 845134 w 1067670"/>
                    <a:gd name="connsiteY21" fmla="*/ 1195446 h 2320298"/>
                    <a:gd name="connsiteX22" fmla="*/ 883234 w 1067670"/>
                    <a:gd name="connsiteY22" fmla="*/ 1443096 h 2320298"/>
                    <a:gd name="connsiteX23" fmla="*/ 857834 w 1067670"/>
                    <a:gd name="connsiteY23" fmla="*/ 1798696 h 2320298"/>
                    <a:gd name="connsiteX24" fmla="*/ 737184 w 1067670"/>
                    <a:gd name="connsiteY24" fmla="*/ 2090796 h 2320298"/>
                    <a:gd name="connsiteX25" fmla="*/ 641934 w 1067670"/>
                    <a:gd name="connsiteY25" fmla="*/ 2236846 h 2320298"/>
                    <a:gd name="connsiteX26" fmla="*/ 629234 w 1067670"/>
                    <a:gd name="connsiteY26" fmla="*/ 2319396 h 2320298"/>
                    <a:gd name="connsiteX27" fmla="*/ 724484 w 1067670"/>
                    <a:gd name="connsiteY27" fmla="*/ 2186046 h 2320298"/>
                    <a:gd name="connsiteX28" fmla="*/ 851484 w 1067670"/>
                    <a:gd name="connsiteY28" fmla="*/ 1982846 h 2320298"/>
                    <a:gd name="connsiteX29" fmla="*/ 946734 w 1067670"/>
                    <a:gd name="connsiteY29" fmla="*/ 1576446 h 2320298"/>
                    <a:gd name="connsiteX30" fmla="*/ 914984 w 1067670"/>
                    <a:gd name="connsiteY30" fmla="*/ 1214496 h 2320298"/>
                    <a:gd name="connsiteX31" fmla="*/ 819734 w 1067670"/>
                    <a:gd name="connsiteY31" fmla="*/ 1011296 h 2320298"/>
                    <a:gd name="connsiteX32" fmla="*/ 578434 w 1067670"/>
                    <a:gd name="connsiteY32" fmla="*/ 865246 h 2320298"/>
                    <a:gd name="connsiteX33" fmla="*/ 502234 w 1067670"/>
                    <a:gd name="connsiteY33" fmla="*/ 782696 h 2320298"/>
                    <a:gd name="connsiteX34" fmla="*/ 553034 w 1067670"/>
                    <a:gd name="connsiteY34" fmla="*/ 744596 h 2320298"/>
                    <a:gd name="connsiteX35" fmla="*/ 711784 w 1067670"/>
                    <a:gd name="connsiteY35" fmla="*/ 668396 h 2320298"/>
                    <a:gd name="connsiteX36" fmla="*/ 807034 w 1067670"/>
                    <a:gd name="connsiteY36" fmla="*/ 528696 h 2320298"/>
                    <a:gd name="connsiteX37" fmla="*/ 984834 w 1067670"/>
                    <a:gd name="connsiteY37" fmla="*/ 547746 h 2320298"/>
                    <a:gd name="connsiteX38" fmla="*/ 1067384 w 1067670"/>
                    <a:gd name="connsiteY38" fmla="*/ 535046 h 2320298"/>
                    <a:gd name="connsiteX39" fmla="*/ 959434 w 1067670"/>
                    <a:gd name="connsiteY39" fmla="*/ 515996 h 2320298"/>
                    <a:gd name="connsiteX40" fmla="*/ 832434 w 1067670"/>
                    <a:gd name="connsiteY40" fmla="*/ 465196 h 2320298"/>
                    <a:gd name="connsiteX41" fmla="*/ 819734 w 1067670"/>
                    <a:gd name="connsiteY41" fmla="*/ 369946 h 2320298"/>
                    <a:gd name="connsiteX42" fmla="*/ 768934 w 1067670"/>
                    <a:gd name="connsiteY42" fmla="*/ 217546 h 2320298"/>
                    <a:gd name="connsiteX43" fmla="*/ 756234 w 1067670"/>
                    <a:gd name="connsiteY43" fmla="*/ 242946 h 2320298"/>
                    <a:gd name="connsiteX44" fmla="*/ 775284 w 1067670"/>
                    <a:gd name="connsiteY44" fmla="*/ 382646 h 2320298"/>
                    <a:gd name="connsiteX45" fmla="*/ 786396 w 1067670"/>
                    <a:gd name="connsiteY45" fmla="*/ 514408 h 2320298"/>
                    <a:gd name="connsiteX46" fmla="*/ 762584 w 1067670"/>
                    <a:gd name="connsiteY46" fmla="*/ 579496 h 2320298"/>
                    <a:gd name="connsiteX47" fmla="*/ 629234 w 1067670"/>
                    <a:gd name="connsiteY47" fmla="*/ 693796 h 2320298"/>
                    <a:gd name="connsiteX48" fmla="*/ 489534 w 1067670"/>
                    <a:gd name="connsiteY48" fmla="*/ 731896 h 2320298"/>
                    <a:gd name="connsiteX49" fmla="*/ 381584 w 1067670"/>
                    <a:gd name="connsiteY49" fmla="*/ 655696 h 2320298"/>
                    <a:gd name="connsiteX50" fmla="*/ 311734 w 1067670"/>
                    <a:gd name="connsiteY50" fmla="*/ 592196 h 2320298"/>
                    <a:gd name="connsiteX51" fmla="*/ 216484 w 1067670"/>
                    <a:gd name="connsiteY51" fmla="*/ 566796 h 2320298"/>
                    <a:gd name="connsiteX52" fmla="*/ 114884 w 1067670"/>
                    <a:gd name="connsiteY52" fmla="*/ 573146 h 2320298"/>
                    <a:gd name="connsiteX53" fmla="*/ 51384 w 1067670"/>
                    <a:gd name="connsiteY53" fmla="*/ 503296 h 2320298"/>
                    <a:gd name="connsiteX54" fmla="*/ 25984 w 1067670"/>
                    <a:gd name="connsiteY54" fmla="*/ 420746 h 2320298"/>
                    <a:gd name="connsiteX55" fmla="*/ 25984 w 1067670"/>
                    <a:gd name="connsiteY55" fmla="*/ 357246 h 2320298"/>
                    <a:gd name="connsiteX56" fmla="*/ 127584 w 1067670"/>
                    <a:gd name="connsiteY56" fmla="*/ 300096 h 2320298"/>
                    <a:gd name="connsiteX57" fmla="*/ 248234 w 1067670"/>
                    <a:gd name="connsiteY57" fmla="*/ 261996 h 2320298"/>
                    <a:gd name="connsiteX58" fmla="*/ 305384 w 1067670"/>
                    <a:gd name="connsiteY58" fmla="*/ 293746 h 2320298"/>
                    <a:gd name="connsiteX59" fmla="*/ 349834 w 1067670"/>
                    <a:gd name="connsiteY59" fmla="*/ 255646 h 2320298"/>
                    <a:gd name="connsiteX60" fmla="*/ 464134 w 1067670"/>
                    <a:gd name="connsiteY60" fmla="*/ 268346 h 2320298"/>
                    <a:gd name="connsiteX61" fmla="*/ 527634 w 1067670"/>
                    <a:gd name="connsiteY61" fmla="*/ 357246 h 2320298"/>
                    <a:gd name="connsiteX62" fmla="*/ 521284 w 1067670"/>
                    <a:gd name="connsiteY62" fmla="*/ 287396 h 2320298"/>
                    <a:gd name="connsiteX63" fmla="*/ 508584 w 1067670"/>
                    <a:gd name="connsiteY63" fmla="*/ 192146 h 2320298"/>
                    <a:gd name="connsiteX64" fmla="*/ 540334 w 1067670"/>
                    <a:gd name="connsiteY64" fmla="*/ 90546 h 2320298"/>
                    <a:gd name="connsiteX65" fmla="*/ 540334 w 1067670"/>
                    <a:gd name="connsiteY65" fmla="*/ 1646 h 2320298"/>
                    <a:gd name="connsiteX0" fmla="*/ 540334 w 1067670"/>
                    <a:gd name="connsiteY0" fmla="*/ 1646 h 2320298"/>
                    <a:gd name="connsiteX1" fmla="*/ 438734 w 1067670"/>
                    <a:gd name="connsiteY1" fmla="*/ 173096 h 2320298"/>
                    <a:gd name="connsiteX2" fmla="*/ 356184 w 1067670"/>
                    <a:gd name="connsiteY2" fmla="*/ 204846 h 2320298"/>
                    <a:gd name="connsiteX3" fmla="*/ 260934 w 1067670"/>
                    <a:gd name="connsiteY3" fmla="*/ 198496 h 2320298"/>
                    <a:gd name="connsiteX4" fmla="*/ 210134 w 1067670"/>
                    <a:gd name="connsiteY4" fmla="*/ 147696 h 2320298"/>
                    <a:gd name="connsiteX5" fmla="*/ 235534 w 1067670"/>
                    <a:gd name="connsiteY5" fmla="*/ 223896 h 2320298"/>
                    <a:gd name="connsiteX6" fmla="*/ 146634 w 1067670"/>
                    <a:gd name="connsiteY6" fmla="*/ 230246 h 2320298"/>
                    <a:gd name="connsiteX7" fmla="*/ 51384 w 1067670"/>
                    <a:gd name="connsiteY7" fmla="*/ 179446 h 2320298"/>
                    <a:gd name="connsiteX8" fmla="*/ 584 w 1067670"/>
                    <a:gd name="connsiteY8" fmla="*/ 198496 h 2320298"/>
                    <a:gd name="connsiteX9" fmla="*/ 83134 w 1067670"/>
                    <a:gd name="connsiteY9" fmla="*/ 230246 h 2320298"/>
                    <a:gd name="connsiteX10" fmla="*/ 121234 w 1067670"/>
                    <a:gd name="connsiteY10" fmla="*/ 268346 h 2320298"/>
                    <a:gd name="connsiteX11" fmla="*/ 6934 w 1067670"/>
                    <a:gd name="connsiteY11" fmla="*/ 369946 h 2320298"/>
                    <a:gd name="connsiteX12" fmla="*/ 38684 w 1067670"/>
                    <a:gd name="connsiteY12" fmla="*/ 528696 h 2320298"/>
                    <a:gd name="connsiteX13" fmla="*/ 95834 w 1067670"/>
                    <a:gd name="connsiteY13" fmla="*/ 642996 h 2320298"/>
                    <a:gd name="connsiteX14" fmla="*/ 108534 w 1067670"/>
                    <a:gd name="connsiteY14" fmla="*/ 757296 h 2320298"/>
                    <a:gd name="connsiteX15" fmla="*/ 121234 w 1067670"/>
                    <a:gd name="connsiteY15" fmla="*/ 636646 h 2320298"/>
                    <a:gd name="connsiteX16" fmla="*/ 210134 w 1067670"/>
                    <a:gd name="connsiteY16" fmla="*/ 604896 h 2320298"/>
                    <a:gd name="connsiteX17" fmla="*/ 324434 w 1067670"/>
                    <a:gd name="connsiteY17" fmla="*/ 630296 h 2320298"/>
                    <a:gd name="connsiteX18" fmla="*/ 451434 w 1067670"/>
                    <a:gd name="connsiteY18" fmla="*/ 757296 h 2320298"/>
                    <a:gd name="connsiteX19" fmla="*/ 603834 w 1067670"/>
                    <a:gd name="connsiteY19" fmla="*/ 896996 h 2320298"/>
                    <a:gd name="connsiteX20" fmla="*/ 775284 w 1067670"/>
                    <a:gd name="connsiteY20" fmla="*/ 1011296 h 2320298"/>
                    <a:gd name="connsiteX21" fmla="*/ 845134 w 1067670"/>
                    <a:gd name="connsiteY21" fmla="*/ 1195446 h 2320298"/>
                    <a:gd name="connsiteX22" fmla="*/ 883234 w 1067670"/>
                    <a:gd name="connsiteY22" fmla="*/ 1443096 h 2320298"/>
                    <a:gd name="connsiteX23" fmla="*/ 857834 w 1067670"/>
                    <a:gd name="connsiteY23" fmla="*/ 1798696 h 2320298"/>
                    <a:gd name="connsiteX24" fmla="*/ 737184 w 1067670"/>
                    <a:gd name="connsiteY24" fmla="*/ 2090796 h 2320298"/>
                    <a:gd name="connsiteX25" fmla="*/ 641934 w 1067670"/>
                    <a:gd name="connsiteY25" fmla="*/ 2236846 h 2320298"/>
                    <a:gd name="connsiteX26" fmla="*/ 629234 w 1067670"/>
                    <a:gd name="connsiteY26" fmla="*/ 2319396 h 2320298"/>
                    <a:gd name="connsiteX27" fmla="*/ 724484 w 1067670"/>
                    <a:gd name="connsiteY27" fmla="*/ 2186046 h 2320298"/>
                    <a:gd name="connsiteX28" fmla="*/ 851484 w 1067670"/>
                    <a:gd name="connsiteY28" fmla="*/ 1982846 h 2320298"/>
                    <a:gd name="connsiteX29" fmla="*/ 946734 w 1067670"/>
                    <a:gd name="connsiteY29" fmla="*/ 1576446 h 2320298"/>
                    <a:gd name="connsiteX30" fmla="*/ 914984 w 1067670"/>
                    <a:gd name="connsiteY30" fmla="*/ 1214496 h 2320298"/>
                    <a:gd name="connsiteX31" fmla="*/ 819734 w 1067670"/>
                    <a:gd name="connsiteY31" fmla="*/ 1011296 h 2320298"/>
                    <a:gd name="connsiteX32" fmla="*/ 578434 w 1067670"/>
                    <a:gd name="connsiteY32" fmla="*/ 865246 h 2320298"/>
                    <a:gd name="connsiteX33" fmla="*/ 502234 w 1067670"/>
                    <a:gd name="connsiteY33" fmla="*/ 782696 h 2320298"/>
                    <a:gd name="connsiteX34" fmla="*/ 553034 w 1067670"/>
                    <a:gd name="connsiteY34" fmla="*/ 744596 h 2320298"/>
                    <a:gd name="connsiteX35" fmla="*/ 711784 w 1067670"/>
                    <a:gd name="connsiteY35" fmla="*/ 668396 h 2320298"/>
                    <a:gd name="connsiteX36" fmla="*/ 807034 w 1067670"/>
                    <a:gd name="connsiteY36" fmla="*/ 528696 h 2320298"/>
                    <a:gd name="connsiteX37" fmla="*/ 984834 w 1067670"/>
                    <a:gd name="connsiteY37" fmla="*/ 547746 h 2320298"/>
                    <a:gd name="connsiteX38" fmla="*/ 1067384 w 1067670"/>
                    <a:gd name="connsiteY38" fmla="*/ 535046 h 2320298"/>
                    <a:gd name="connsiteX39" fmla="*/ 959434 w 1067670"/>
                    <a:gd name="connsiteY39" fmla="*/ 515996 h 2320298"/>
                    <a:gd name="connsiteX40" fmla="*/ 832434 w 1067670"/>
                    <a:gd name="connsiteY40" fmla="*/ 465196 h 2320298"/>
                    <a:gd name="connsiteX41" fmla="*/ 819734 w 1067670"/>
                    <a:gd name="connsiteY41" fmla="*/ 369946 h 2320298"/>
                    <a:gd name="connsiteX42" fmla="*/ 768934 w 1067670"/>
                    <a:gd name="connsiteY42" fmla="*/ 217546 h 2320298"/>
                    <a:gd name="connsiteX43" fmla="*/ 756234 w 1067670"/>
                    <a:gd name="connsiteY43" fmla="*/ 242946 h 2320298"/>
                    <a:gd name="connsiteX44" fmla="*/ 775284 w 1067670"/>
                    <a:gd name="connsiteY44" fmla="*/ 382646 h 2320298"/>
                    <a:gd name="connsiteX45" fmla="*/ 786396 w 1067670"/>
                    <a:gd name="connsiteY45" fmla="*/ 514408 h 2320298"/>
                    <a:gd name="connsiteX46" fmla="*/ 700671 w 1067670"/>
                    <a:gd name="connsiteY46" fmla="*/ 550921 h 2320298"/>
                    <a:gd name="connsiteX47" fmla="*/ 629234 w 1067670"/>
                    <a:gd name="connsiteY47" fmla="*/ 693796 h 2320298"/>
                    <a:gd name="connsiteX48" fmla="*/ 489534 w 1067670"/>
                    <a:gd name="connsiteY48" fmla="*/ 731896 h 2320298"/>
                    <a:gd name="connsiteX49" fmla="*/ 381584 w 1067670"/>
                    <a:gd name="connsiteY49" fmla="*/ 655696 h 2320298"/>
                    <a:gd name="connsiteX50" fmla="*/ 311734 w 1067670"/>
                    <a:gd name="connsiteY50" fmla="*/ 592196 h 2320298"/>
                    <a:gd name="connsiteX51" fmla="*/ 216484 w 1067670"/>
                    <a:gd name="connsiteY51" fmla="*/ 566796 h 2320298"/>
                    <a:gd name="connsiteX52" fmla="*/ 114884 w 1067670"/>
                    <a:gd name="connsiteY52" fmla="*/ 573146 h 2320298"/>
                    <a:gd name="connsiteX53" fmla="*/ 51384 w 1067670"/>
                    <a:gd name="connsiteY53" fmla="*/ 503296 h 2320298"/>
                    <a:gd name="connsiteX54" fmla="*/ 25984 w 1067670"/>
                    <a:gd name="connsiteY54" fmla="*/ 420746 h 2320298"/>
                    <a:gd name="connsiteX55" fmla="*/ 25984 w 1067670"/>
                    <a:gd name="connsiteY55" fmla="*/ 357246 h 2320298"/>
                    <a:gd name="connsiteX56" fmla="*/ 127584 w 1067670"/>
                    <a:gd name="connsiteY56" fmla="*/ 300096 h 2320298"/>
                    <a:gd name="connsiteX57" fmla="*/ 248234 w 1067670"/>
                    <a:gd name="connsiteY57" fmla="*/ 261996 h 2320298"/>
                    <a:gd name="connsiteX58" fmla="*/ 305384 w 1067670"/>
                    <a:gd name="connsiteY58" fmla="*/ 293746 h 2320298"/>
                    <a:gd name="connsiteX59" fmla="*/ 349834 w 1067670"/>
                    <a:gd name="connsiteY59" fmla="*/ 255646 h 2320298"/>
                    <a:gd name="connsiteX60" fmla="*/ 464134 w 1067670"/>
                    <a:gd name="connsiteY60" fmla="*/ 268346 h 2320298"/>
                    <a:gd name="connsiteX61" fmla="*/ 527634 w 1067670"/>
                    <a:gd name="connsiteY61" fmla="*/ 357246 h 2320298"/>
                    <a:gd name="connsiteX62" fmla="*/ 521284 w 1067670"/>
                    <a:gd name="connsiteY62" fmla="*/ 287396 h 2320298"/>
                    <a:gd name="connsiteX63" fmla="*/ 508584 w 1067670"/>
                    <a:gd name="connsiteY63" fmla="*/ 192146 h 2320298"/>
                    <a:gd name="connsiteX64" fmla="*/ 540334 w 1067670"/>
                    <a:gd name="connsiteY64" fmla="*/ 90546 h 2320298"/>
                    <a:gd name="connsiteX65" fmla="*/ 540334 w 1067670"/>
                    <a:gd name="connsiteY65" fmla="*/ 1646 h 2320298"/>
                    <a:gd name="connsiteX0" fmla="*/ 540334 w 1067670"/>
                    <a:gd name="connsiteY0" fmla="*/ 1646 h 2320298"/>
                    <a:gd name="connsiteX1" fmla="*/ 438734 w 1067670"/>
                    <a:gd name="connsiteY1" fmla="*/ 173096 h 2320298"/>
                    <a:gd name="connsiteX2" fmla="*/ 356184 w 1067670"/>
                    <a:gd name="connsiteY2" fmla="*/ 204846 h 2320298"/>
                    <a:gd name="connsiteX3" fmla="*/ 260934 w 1067670"/>
                    <a:gd name="connsiteY3" fmla="*/ 198496 h 2320298"/>
                    <a:gd name="connsiteX4" fmla="*/ 210134 w 1067670"/>
                    <a:gd name="connsiteY4" fmla="*/ 147696 h 2320298"/>
                    <a:gd name="connsiteX5" fmla="*/ 235534 w 1067670"/>
                    <a:gd name="connsiteY5" fmla="*/ 223896 h 2320298"/>
                    <a:gd name="connsiteX6" fmla="*/ 146634 w 1067670"/>
                    <a:gd name="connsiteY6" fmla="*/ 230246 h 2320298"/>
                    <a:gd name="connsiteX7" fmla="*/ 51384 w 1067670"/>
                    <a:gd name="connsiteY7" fmla="*/ 179446 h 2320298"/>
                    <a:gd name="connsiteX8" fmla="*/ 584 w 1067670"/>
                    <a:gd name="connsiteY8" fmla="*/ 198496 h 2320298"/>
                    <a:gd name="connsiteX9" fmla="*/ 83134 w 1067670"/>
                    <a:gd name="connsiteY9" fmla="*/ 230246 h 2320298"/>
                    <a:gd name="connsiteX10" fmla="*/ 121234 w 1067670"/>
                    <a:gd name="connsiteY10" fmla="*/ 268346 h 2320298"/>
                    <a:gd name="connsiteX11" fmla="*/ 6934 w 1067670"/>
                    <a:gd name="connsiteY11" fmla="*/ 369946 h 2320298"/>
                    <a:gd name="connsiteX12" fmla="*/ 38684 w 1067670"/>
                    <a:gd name="connsiteY12" fmla="*/ 528696 h 2320298"/>
                    <a:gd name="connsiteX13" fmla="*/ 95834 w 1067670"/>
                    <a:gd name="connsiteY13" fmla="*/ 642996 h 2320298"/>
                    <a:gd name="connsiteX14" fmla="*/ 108534 w 1067670"/>
                    <a:gd name="connsiteY14" fmla="*/ 757296 h 2320298"/>
                    <a:gd name="connsiteX15" fmla="*/ 121234 w 1067670"/>
                    <a:gd name="connsiteY15" fmla="*/ 636646 h 2320298"/>
                    <a:gd name="connsiteX16" fmla="*/ 210134 w 1067670"/>
                    <a:gd name="connsiteY16" fmla="*/ 604896 h 2320298"/>
                    <a:gd name="connsiteX17" fmla="*/ 324434 w 1067670"/>
                    <a:gd name="connsiteY17" fmla="*/ 630296 h 2320298"/>
                    <a:gd name="connsiteX18" fmla="*/ 451434 w 1067670"/>
                    <a:gd name="connsiteY18" fmla="*/ 757296 h 2320298"/>
                    <a:gd name="connsiteX19" fmla="*/ 603834 w 1067670"/>
                    <a:gd name="connsiteY19" fmla="*/ 896996 h 2320298"/>
                    <a:gd name="connsiteX20" fmla="*/ 775284 w 1067670"/>
                    <a:gd name="connsiteY20" fmla="*/ 1011296 h 2320298"/>
                    <a:gd name="connsiteX21" fmla="*/ 845134 w 1067670"/>
                    <a:gd name="connsiteY21" fmla="*/ 1195446 h 2320298"/>
                    <a:gd name="connsiteX22" fmla="*/ 883234 w 1067670"/>
                    <a:gd name="connsiteY22" fmla="*/ 1443096 h 2320298"/>
                    <a:gd name="connsiteX23" fmla="*/ 857834 w 1067670"/>
                    <a:gd name="connsiteY23" fmla="*/ 1798696 h 2320298"/>
                    <a:gd name="connsiteX24" fmla="*/ 737184 w 1067670"/>
                    <a:gd name="connsiteY24" fmla="*/ 2090796 h 2320298"/>
                    <a:gd name="connsiteX25" fmla="*/ 641934 w 1067670"/>
                    <a:gd name="connsiteY25" fmla="*/ 2236846 h 2320298"/>
                    <a:gd name="connsiteX26" fmla="*/ 629234 w 1067670"/>
                    <a:gd name="connsiteY26" fmla="*/ 2319396 h 2320298"/>
                    <a:gd name="connsiteX27" fmla="*/ 724484 w 1067670"/>
                    <a:gd name="connsiteY27" fmla="*/ 2186046 h 2320298"/>
                    <a:gd name="connsiteX28" fmla="*/ 851484 w 1067670"/>
                    <a:gd name="connsiteY28" fmla="*/ 1982846 h 2320298"/>
                    <a:gd name="connsiteX29" fmla="*/ 946734 w 1067670"/>
                    <a:gd name="connsiteY29" fmla="*/ 1576446 h 2320298"/>
                    <a:gd name="connsiteX30" fmla="*/ 914984 w 1067670"/>
                    <a:gd name="connsiteY30" fmla="*/ 1214496 h 2320298"/>
                    <a:gd name="connsiteX31" fmla="*/ 819734 w 1067670"/>
                    <a:gd name="connsiteY31" fmla="*/ 1011296 h 2320298"/>
                    <a:gd name="connsiteX32" fmla="*/ 578434 w 1067670"/>
                    <a:gd name="connsiteY32" fmla="*/ 865246 h 2320298"/>
                    <a:gd name="connsiteX33" fmla="*/ 502234 w 1067670"/>
                    <a:gd name="connsiteY33" fmla="*/ 782696 h 2320298"/>
                    <a:gd name="connsiteX34" fmla="*/ 553034 w 1067670"/>
                    <a:gd name="connsiteY34" fmla="*/ 744596 h 2320298"/>
                    <a:gd name="connsiteX35" fmla="*/ 711784 w 1067670"/>
                    <a:gd name="connsiteY35" fmla="*/ 668396 h 2320298"/>
                    <a:gd name="connsiteX36" fmla="*/ 807034 w 1067670"/>
                    <a:gd name="connsiteY36" fmla="*/ 528696 h 2320298"/>
                    <a:gd name="connsiteX37" fmla="*/ 984834 w 1067670"/>
                    <a:gd name="connsiteY37" fmla="*/ 547746 h 2320298"/>
                    <a:gd name="connsiteX38" fmla="*/ 1067384 w 1067670"/>
                    <a:gd name="connsiteY38" fmla="*/ 535046 h 2320298"/>
                    <a:gd name="connsiteX39" fmla="*/ 959434 w 1067670"/>
                    <a:gd name="connsiteY39" fmla="*/ 515996 h 2320298"/>
                    <a:gd name="connsiteX40" fmla="*/ 832434 w 1067670"/>
                    <a:gd name="connsiteY40" fmla="*/ 465196 h 2320298"/>
                    <a:gd name="connsiteX41" fmla="*/ 819734 w 1067670"/>
                    <a:gd name="connsiteY41" fmla="*/ 369946 h 2320298"/>
                    <a:gd name="connsiteX42" fmla="*/ 768934 w 1067670"/>
                    <a:gd name="connsiteY42" fmla="*/ 217546 h 2320298"/>
                    <a:gd name="connsiteX43" fmla="*/ 756234 w 1067670"/>
                    <a:gd name="connsiteY43" fmla="*/ 242946 h 2320298"/>
                    <a:gd name="connsiteX44" fmla="*/ 775284 w 1067670"/>
                    <a:gd name="connsiteY44" fmla="*/ 382646 h 2320298"/>
                    <a:gd name="connsiteX45" fmla="*/ 786396 w 1067670"/>
                    <a:gd name="connsiteY45" fmla="*/ 514408 h 2320298"/>
                    <a:gd name="connsiteX46" fmla="*/ 738771 w 1067670"/>
                    <a:gd name="connsiteY46" fmla="*/ 589021 h 2320298"/>
                    <a:gd name="connsiteX47" fmla="*/ 629234 w 1067670"/>
                    <a:gd name="connsiteY47" fmla="*/ 693796 h 2320298"/>
                    <a:gd name="connsiteX48" fmla="*/ 489534 w 1067670"/>
                    <a:gd name="connsiteY48" fmla="*/ 731896 h 2320298"/>
                    <a:gd name="connsiteX49" fmla="*/ 381584 w 1067670"/>
                    <a:gd name="connsiteY49" fmla="*/ 655696 h 2320298"/>
                    <a:gd name="connsiteX50" fmla="*/ 311734 w 1067670"/>
                    <a:gd name="connsiteY50" fmla="*/ 592196 h 2320298"/>
                    <a:gd name="connsiteX51" fmla="*/ 216484 w 1067670"/>
                    <a:gd name="connsiteY51" fmla="*/ 566796 h 2320298"/>
                    <a:gd name="connsiteX52" fmla="*/ 114884 w 1067670"/>
                    <a:gd name="connsiteY52" fmla="*/ 573146 h 2320298"/>
                    <a:gd name="connsiteX53" fmla="*/ 51384 w 1067670"/>
                    <a:gd name="connsiteY53" fmla="*/ 503296 h 2320298"/>
                    <a:gd name="connsiteX54" fmla="*/ 25984 w 1067670"/>
                    <a:gd name="connsiteY54" fmla="*/ 420746 h 2320298"/>
                    <a:gd name="connsiteX55" fmla="*/ 25984 w 1067670"/>
                    <a:gd name="connsiteY55" fmla="*/ 357246 h 2320298"/>
                    <a:gd name="connsiteX56" fmla="*/ 127584 w 1067670"/>
                    <a:gd name="connsiteY56" fmla="*/ 300096 h 2320298"/>
                    <a:gd name="connsiteX57" fmla="*/ 248234 w 1067670"/>
                    <a:gd name="connsiteY57" fmla="*/ 261996 h 2320298"/>
                    <a:gd name="connsiteX58" fmla="*/ 305384 w 1067670"/>
                    <a:gd name="connsiteY58" fmla="*/ 293746 h 2320298"/>
                    <a:gd name="connsiteX59" fmla="*/ 349834 w 1067670"/>
                    <a:gd name="connsiteY59" fmla="*/ 255646 h 2320298"/>
                    <a:gd name="connsiteX60" fmla="*/ 464134 w 1067670"/>
                    <a:gd name="connsiteY60" fmla="*/ 268346 h 2320298"/>
                    <a:gd name="connsiteX61" fmla="*/ 527634 w 1067670"/>
                    <a:gd name="connsiteY61" fmla="*/ 357246 h 2320298"/>
                    <a:gd name="connsiteX62" fmla="*/ 521284 w 1067670"/>
                    <a:gd name="connsiteY62" fmla="*/ 287396 h 2320298"/>
                    <a:gd name="connsiteX63" fmla="*/ 508584 w 1067670"/>
                    <a:gd name="connsiteY63" fmla="*/ 192146 h 2320298"/>
                    <a:gd name="connsiteX64" fmla="*/ 540334 w 1067670"/>
                    <a:gd name="connsiteY64" fmla="*/ 90546 h 2320298"/>
                    <a:gd name="connsiteX65" fmla="*/ 540334 w 1067670"/>
                    <a:gd name="connsiteY65" fmla="*/ 1646 h 2320298"/>
                    <a:gd name="connsiteX0" fmla="*/ 540334 w 1067670"/>
                    <a:gd name="connsiteY0" fmla="*/ 1646 h 2320298"/>
                    <a:gd name="connsiteX1" fmla="*/ 438734 w 1067670"/>
                    <a:gd name="connsiteY1" fmla="*/ 173096 h 2320298"/>
                    <a:gd name="connsiteX2" fmla="*/ 356184 w 1067670"/>
                    <a:gd name="connsiteY2" fmla="*/ 204846 h 2320298"/>
                    <a:gd name="connsiteX3" fmla="*/ 260934 w 1067670"/>
                    <a:gd name="connsiteY3" fmla="*/ 198496 h 2320298"/>
                    <a:gd name="connsiteX4" fmla="*/ 210134 w 1067670"/>
                    <a:gd name="connsiteY4" fmla="*/ 147696 h 2320298"/>
                    <a:gd name="connsiteX5" fmla="*/ 235534 w 1067670"/>
                    <a:gd name="connsiteY5" fmla="*/ 223896 h 2320298"/>
                    <a:gd name="connsiteX6" fmla="*/ 146634 w 1067670"/>
                    <a:gd name="connsiteY6" fmla="*/ 230246 h 2320298"/>
                    <a:gd name="connsiteX7" fmla="*/ 51384 w 1067670"/>
                    <a:gd name="connsiteY7" fmla="*/ 179446 h 2320298"/>
                    <a:gd name="connsiteX8" fmla="*/ 584 w 1067670"/>
                    <a:gd name="connsiteY8" fmla="*/ 198496 h 2320298"/>
                    <a:gd name="connsiteX9" fmla="*/ 83134 w 1067670"/>
                    <a:gd name="connsiteY9" fmla="*/ 230246 h 2320298"/>
                    <a:gd name="connsiteX10" fmla="*/ 121234 w 1067670"/>
                    <a:gd name="connsiteY10" fmla="*/ 268346 h 2320298"/>
                    <a:gd name="connsiteX11" fmla="*/ 6934 w 1067670"/>
                    <a:gd name="connsiteY11" fmla="*/ 369946 h 2320298"/>
                    <a:gd name="connsiteX12" fmla="*/ 38684 w 1067670"/>
                    <a:gd name="connsiteY12" fmla="*/ 528696 h 2320298"/>
                    <a:gd name="connsiteX13" fmla="*/ 95834 w 1067670"/>
                    <a:gd name="connsiteY13" fmla="*/ 642996 h 2320298"/>
                    <a:gd name="connsiteX14" fmla="*/ 108534 w 1067670"/>
                    <a:gd name="connsiteY14" fmla="*/ 757296 h 2320298"/>
                    <a:gd name="connsiteX15" fmla="*/ 121234 w 1067670"/>
                    <a:gd name="connsiteY15" fmla="*/ 636646 h 2320298"/>
                    <a:gd name="connsiteX16" fmla="*/ 210134 w 1067670"/>
                    <a:gd name="connsiteY16" fmla="*/ 604896 h 2320298"/>
                    <a:gd name="connsiteX17" fmla="*/ 324434 w 1067670"/>
                    <a:gd name="connsiteY17" fmla="*/ 630296 h 2320298"/>
                    <a:gd name="connsiteX18" fmla="*/ 451434 w 1067670"/>
                    <a:gd name="connsiteY18" fmla="*/ 757296 h 2320298"/>
                    <a:gd name="connsiteX19" fmla="*/ 603834 w 1067670"/>
                    <a:gd name="connsiteY19" fmla="*/ 896996 h 2320298"/>
                    <a:gd name="connsiteX20" fmla="*/ 775284 w 1067670"/>
                    <a:gd name="connsiteY20" fmla="*/ 1011296 h 2320298"/>
                    <a:gd name="connsiteX21" fmla="*/ 870534 w 1067670"/>
                    <a:gd name="connsiteY21" fmla="*/ 1224021 h 2320298"/>
                    <a:gd name="connsiteX22" fmla="*/ 883234 w 1067670"/>
                    <a:gd name="connsiteY22" fmla="*/ 1443096 h 2320298"/>
                    <a:gd name="connsiteX23" fmla="*/ 857834 w 1067670"/>
                    <a:gd name="connsiteY23" fmla="*/ 1798696 h 2320298"/>
                    <a:gd name="connsiteX24" fmla="*/ 737184 w 1067670"/>
                    <a:gd name="connsiteY24" fmla="*/ 2090796 h 2320298"/>
                    <a:gd name="connsiteX25" fmla="*/ 641934 w 1067670"/>
                    <a:gd name="connsiteY25" fmla="*/ 2236846 h 2320298"/>
                    <a:gd name="connsiteX26" fmla="*/ 629234 w 1067670"/>
                    <a:gd name="connsiteY26" fmla="*/ 2319396 h 2320298"/>
                    <a:gd name="connsiteX27" fmla="*/ 724484 w 1067670"/>
                    <a:gd name="connsiteY27" fmla="*/ 2186046 h 2320298"/>
                    <a:gd name="connsiteX28" fmla="*/ 851484 w 1067670"/>
                    <a:gd name="connsiteY28" fmla="*/ 1982846 h 2320298"/>
                    <a:gd name="connsiteX29" fmla="*/ 946734 w 1067670"/>
                    <a:gd name="connsiteY29" fmla="*/ 1576446 h 2320298"/>
                    <a:gd name="connsiteX30" fmla="*/ 914984 w 1067670"/>
                    <a:gd name="connsiteY30" fmla="*/ 1214496 h 2320298"/>
                    <a:gd name="connsiteX31" fmla="*/ 819734 w 1067670"/>
                    <a:gd name="connsiteY31" fmla="*/ 1011296 h 2320298"/>
                    <a:gd name="connsiteX32" fmla="*/ 578434 w 1067670"/>
                    <a:gd name="connsiteY32" fmla="*/ 865246 h 2320298"/>
                    <a:gd name="connsiteX33" fmla="*/ 502234 w 1067670"/>
                    <a:gd name="connsiteY33" fmla="*/ 782696 h 2320298"/>
                    <a:gd name="connsiteX34" fmla="*/ 553034 w 1067670"/>
                    <a:gd name="connsiteY34" fmla="*/ 744596 h 2320298"/>
                    <a:gd name="connsiteX35" fmla="*/ 711784 w 1067670"/>
                    <a:gd name="connsiteY35" fmla="*/ 668396 h 2320298"/>
                    <a:gd name="connsiteX36" fmla="*/ 807034 w 1067670"/>
                    <a:gd name="connsiteY36" fmla="*/ 528696 h 2320298"/>
                    <a:gd name="connsiteX37" fmla="*/ 984834 w 1067670"/>
                    <a:gd name="connsiteY37" fmla="*/ 547746 h 2320298"/>
                    <a:gd name="connsiteX38" fmla="*/ 1067384 w 1067670"/>
                    <a:gd name="connsiteY38" fmla="*/ 535046 h 2320298"/>
                    <a:gd name="connsiteX39" fmla="*/ 959434 w 1067670"/>
                    <a:gd name="connsiteY39" fmla="*/ 515996 h 2320298"/>
                    <a:gd name="connsiteX40" fmla="*/ 832434 w 1067670"/>
                    <a:gd name="connsiteY40" fmla="*/ 465196 h 2320298"/>
                    <a:gd name="connsiteX41" fmla="*/ 819734 w 1067670"/>
                    <a:gd name="connsiteY41" fmla="*/ 369946 h 2320298"/>
                    <a:gd name="connsiteX42" fmla="*/ 768934 w 1067670"/>
                    <a:gd name="connsiteY42" fmla="*/ 217546 h 2320298"/>
                    <a:gd name="connsiteX43" fmla="*/ 756234 w 1067670"/>
                    <a:gd name="connsiteY43" fmla="*/ 242946 h 2320298"/>
                    <a:gd name="connsiteX44" fmla="*/ 775284 w 1067670"/>
                    <a:gd name="connsiteY44" fmla="*/ 382646 h 2320298"/>
                    <a:gd name="connsiteX45" fmla="*/ 786396 w 1067670"/>
                    <a:gd name="connsiteY45" fmla="*/ 514408 h 2320298"/>
                    <a:gd name="connsiteX46" fmla="*/ 738771 w 1067670"/>
                    <a:gd name="connsiteY46" fmla="*/ 589021 h 2320298"/>
                    <a:gd name="connsiteX47" fmla="*/ 629234 w 1067670"/>
                    <a:gd name="connsiteY47" fmla="*/ 693796 h 2320298"/>
                    <a:gd name="connsiteX48" fmla="*/ 489534 w 1067670"/>
                    <a:gd name="connsiteY48" fmla="*/ 731896 h 2320298"/>
                    <a:gd name="connsiteX49" fmla="*/ 381584 w 1067670"/>
                    <a:gd name="connsiteY49" fmla="*/ 655696 h 2320298"/>
                    <a:gd name="connsiteX50" fmla="*/ 311734 w 1067670"/>
                    <a:gd name="connsiteY50" fmla="*/ 592196 h 2320298"/>
                    <a:gd name="connsiteX51" fmla="*/ 216484 w 1067670"/>
                    <a:gd name="connsiteY51" fmla="*/ 566796 h 2320298"/>
                    <a:gd name="connsiteX52" fmla="*/ 114884 w 1067670"/>
                    <a:gd name="connsiteY52" fmla="*/ 573146 h 2320298"/>
                    <a:gd name="connsiteX53" fmla="*/ 51384 w 1067670"/>
                    <a:gd name="connsiteY53" fmla="*/ 503296 h 2320298"/>
                    <a:gd name="connsiteX54" fmla="*/ 25984 w 1067670"/>
                    <a:gd name="connsiteY54" fmla="*/ 420746 h 2320298"/>
                    <a:gd name="connsiteX55" fmla="*/ 25984 w 1067670"/>
                    <a:gd name="connsiteY55" fmla="*/ 357246 h 2320298"/>
                    <a:gd name="connsiteX56" fmla="*/ 127584 w 1067670"/>
                    <a:gd name="connsiteY56" fmla="*/ 300096 h 2320298"/>
                    <a:gd name="connsiteX57" fmla="*/ 248234 w 1067670"/>
                    <a:gd name="connsiteY57" fmla="*/ 261996 h 2320298"/>
                    <a:gd name="connsiteX58" fmla="*/ 305384 w 1067670"/>
                    <a:gd name="connsiteY58" fmla="*/ 293746 h 2320298"/>
                    <a:gd name="connsiteX59" fmla="*/ 349834 w 1067670"/>
                    <a:gd name="connsiteY59" fmla="*/ 255646 h 2320298"/>
                    <a:gd name="connsiteX60" fmla="*/ 464134 w 1067670"/>
                    <a:gd name="connsiteY60" fmla="*/ 268346 h 2320298"/>
                    <a:gd name="connsiteX61" fmla="*/ 527634 w 1067670"/>
                    <a:gd name="connsiteY61" fmla="*/ 357246 h 2320298"/>
                    <a:gd name="connsiteX62" fmla="*/ 521284 w 1067670"/>
                    <a:gd name="connsiteY62" fmla="*/ 287396 h 2320298"/>
                    <a:gd name="connsiteX63" fmla="*/ 508584 w 1067670"/>
                    <a:gd name="connsiteY63" fmla="*/ 192146 h 2320298"/>
                    <a:gd name="connsiteX64" fmla="*/ 540334 w 1067670"/>
                    <a:gd name="connsiteY64" fmla="*/ 90546 h 2320298"/>
                    <a:gd name="connsiteX65" fmla="*/ 540334 w 1067670"/>
                    <a:gd name="connsiteY65" fmla="*/ 1646 h 2320298"/>
                    <a:gd name="connsiteX0" fmla="*/ 540334 w 1067670"/>
                    <a:gd name="connsiteY0" fmla="*/ 1646 h 2320298"/>
                    <a:gd name="connsiteX1" fmla="*/ 438734 w 1067670"/>
                    <a:gd name="connsiteY1" fmla="*/ 173096 h 2320298"/>
                    <a:gd name="connsiteX2" fmla="*/ 356184 w 1067670"/>
                    <a:gd name="connsiteY2" fmla="*/ 204846 h 2320298"/>
                    <a:gd name="connsiteX3" fmla="*/ 260934 w 1067670"/>
                    <a:gd name="connsiteY3" fmla="*/ 198496 h 2320298"/>
                    <a:gd name="connsiteX4" fmla="*/ 210134 w 1067670"/>
                    <a:gd name="connsiteY4" fmla="*/ 147696 h 2320298"/>
                    <a:gd name="connsiteX5" fmla="*/ 235534 w 1067670"/>
                    <a:gd name="connsiteY5" fmla="*/ 223896 h 2320298"/>
                    <a:gd name="connsiteX6" fmla="*/ 146634 w 1067670"/>
                    <a:gd name="connsiteY6" fmla="*/ 230246 h 2320298"/>
                    <a:gd name="connsiteX7" fmla="*/ 51384 w 1067670"/>
                    <a:gd name="connsiteY7" fmla="*/ 179446 h 2320298"/>
                    <a:gd name="connsiteX8" fmla="*/ 584 w 1067670"/>
                    <a:gd name="connsiteY8" fmla="*/ 198496 h 2320298"/>
                    <a:gd name="connsiteX9" fmla="*/ 83134 w 1067670"/>
                    <a:gd name="connsiteY9" fmla="*/ 230246 h 2320298"/>
                    <a:gd name="connsiteX10" fmla="*/ 121234 w 1067670"/>
                    <a:gd name="connsiteY10" fmla="*/ 268346 h 2320298"/>
                    <a:gd name="connsiteX11" fmla="*/ 6934 w 1067670"/>
                    <a:gd name="connsiteY11" fmla="*/ 369946 h 2320298"/>
                    <a:gd name="connsiteX12" fmla="*/ 38684 w 1067670"/>
                    <a:gd name="connsiteY12" fmla="*/ 528696 h 2320298"/>
                    <a:gd name="connsiteX13" fmla="*/ 95834 w 1067670"/>
                    <a:gd name="connsiteY13" fmla="*/ 642996 h 2320298"/>
                    <a:gd name="connsiteX14" fmla="*/ 108534 w 1067670"/>
                    <a:gd name="connsiteY14" fmla="*/ 757296 h 2320298"/>
                    <a:gd name="connsiteX15" fmla="*/ 121234 w 1067670"/>
                    <a:gd name="connsiteY15" fmla="*/ 636646 h 2320298"/>
                    <a:gd name="connsiteX16" fmla="*/ 210134 w 1067670"/>
                    <a:gd name="connsiteY16" fmla="*/ 604896 h 2320298"/>
                    <a:gd name="connsiteX17" fmla="*/ 324434 w 1067670"/>
                    <a:gd name="connsiteY17" fmla="*/ 630296 h 2320298"/>
                    <a:gd name="connsiteX18" fmla="*/ 451434 w 1067670"/>
                    <a:gd name="connsiteY18" fmla="*/ 757296 h 2320298"/>
                    <a:gd name="connsiteX19" fmla="*/ 603834 w 1067670"/>
                    <a:gd name="connsiteY19" fmla="*/ 896996 h 2320298"/>
                    <a:gd name="connsiteX20" fmla="*/ 775284 w 1067670"/>
                    <a:gd name="connsiteY20" fmla="*/ 1011296 h 2320298"/>
                    <a:gd name="connsiteX21" fmla="*/ 870534 w 1067670"/>
                    <a:gd name="connsiteY21" fmla="*/ 1224021 h 2320298"/>
                    <a:gd name="connsiteX22" fmla="*/ 883234 w 1067670"/>
                    <a:gd name="connsiteY22" fmla="*/ 1443096 h 2320298"/>
                    <a:gd name="connsiteX23" fmla="*/ 857834 w 1067670"/>
                    <a:gd name="connsiteY23" fmla="*/ 1798696 h 2320298"/>
                    <a:gd name="connsiteX24" fmla="*/ 737184 w 1067670"/>
                    <a:gd name="connsiteY24" fmla="*/ 2090796 h 2320298"/>
                    <a:gd name="connsiteX25" fmla="*/ 641934 w 1067670"/>
                    <a:gd name="connsiteY25" fmla="*/ 2236846 h 2320298"/>
                    <a:gd name="connsiteX26" fmla="*/ 629234 w 1067670"/>
                    <a:gd name="connsiteY26" fmla="*/ 2319396 h 2320298"/>
                    <a:gd name="connsiteX27" fmla="*/ 724484 w 1067670"/>
                    <a:gd name="connsiteY27" fmla="*/ 2186046 h 2320298"/>
                    <a:gd name="connsiteX28" fmla="*/ 851484 w 1067670"/>
                    <a:gd name="connsiteY28" fmla="*/ 1982846 h 2320298"/>
                    <a:gd name="connsiteX29" fmla="*/ 946734 w 1067670"/>
                    <a:gd name="connsiteY29" fmla="*/ 1576446 h 2320298"/>
                    <a:gd name="connsiteX30" fmla="*/ 914984 w 1067670"/>
                    <a:gd name="connsiteY30" fmla="*/ 1214496 h 2320298"/>
                    <a:gd name="connsiteX31" fmla="*/ 794334 w 1067670"/>
                    <a:gd name="connsiteY31" fmla="*/ 998596 h 2320298"/>
                    <a:gd name="connsiteX32" fmla="*/ 578434 w 1067670"/>
                    <a:gd name="connsiteY32" fmla="*/ 865246 h 2320298"/>
                    <a:gd name="connsiteX33" fmla="*/ 502234 w 1067670"/>
                    <a:gd name="connsiteY33" fmla="*/ 782696 h 2320298"/>
                    <a:gd name="connsiteX34" fmla="*/ 553034 w 1067670"/>
                    <a:gd name="connsiteY34" fmla="*/ 744596 h 2320298"/>
                    <a:gd name="connsiteX35" fmla="*/ 711784 w 1067670"/>
                    <a:gd name="connsiteY35" fmla="*/ 668396 h 2320298"/>
                    <a:gd name="connsiteX36" fmla="*/ 807034 w 1067670"/>
                    <a:gd name="connsiteY36" fmla="*/ 528696 h 2320298"/>
                    <a:gd name="connsiteX37" fmla="*/ 984834 w 1067670"/>
                    <a:gd name="connsiteY37" fmla="*/ 547746 h 2320298"/>
                    <a:gd name="connsiteX38" fmla="*/ 1067384 w 1067670"/>
                    <a:gd name="connsiteY38" fmla="*/ 535046 h 2320298"/>
                    <a:gd name="connsiteX39" fmla="*/ 959434 w 1067670"/>
                    <a:gd name="connsiteY39" fmla="*/ 515996 h 2320298"/>
                    <a:gd name="connsiteX40" fmla="*/ 832434 w 1067670"/>
                    <a:gd name="connsiteY40" fmla="*/ 465196 h 2320298"/>
                    <a:gd name="connsiteX41" fmla="*/ 819734 w 1067670"/>
                    <a:gd name="connsiteY41" fmla="*/ 369946 h 2320298"/>
                    <a:gd name="connsiteX42" fmla="*/ 768934 w 1067670"/>
                    <a:gd name="connsiteY42" fmla="*/ 217546 h 2320298"/>
                    <a:gd name="connsiteX43" fmla="*/ 756234 w 1067670"/>
                    <a:gd name="connsiteY43" fmla="*/ 242946 h 2320298"/>
                    <a:gd name="connsiteX44" fmla="*/ 775284 w 1067670"/>
                    <a:gd name="connsiteY44" fmla="*/ 382646 h 2320298"/>
                    <a:gd name="connsiteX45" fmla="*/ 786396 w 1067670"/>
                    <a:gd name="connsiteY45" fmla="*/ 514408 h 2320298"/>
                    <a:gd name="connsiteX46" fmla="*/ 738771 w 1067670"/>
                    <a:gd name="connsiteY46" fmla="*/ 589021 h 2320298"/>
                    <a:gd name="connsiteX47" fmla="*/ 629234 w 1067670"/>
                    <a:gd name="connsiteY47" fmla="*/ 693796 h 2320298"/>
                    <a:gd name="connsiteX48" fmla="*/ 489534 w 1067670"/>
                    <a:gd name="connsiteY48" fmla="*/ 731896 h 2320298"/>
                    <a:gd name="connsiteX49" fmla="*/ 381584 w 1067670"/>
                    <a:gd name="connsiteY49" fmla="*/ 655696 h 2320298"/>
                    <a:gd name="connsiteX50" fmla="*/ 311734 w 1067670"/>
                    <a:gd name="connsiteY50" fmla="*/ 592196 h 2320298"/>
                    <a:gd name="connsiteX51" fmla="*/ 216484 w 1067670"/>
                    <a:gd name="connsiteY51" fmla="*/ 566796 h 2320298"/>
                    <a:gd name="connsiteX52" fmla="*/ 114884 w 1067670"/>
                    <a:gd name="connsiteY52" fmla="*/ 573146 h 2320298"/>
                    <a:gd name="connsiteX53" fmla="*/ 51384 w 1067670"/>
                    <a:gd name="connsiteY53" fmla="*/ 503296 h 2320298"/>
                    <a:gd name="connsiteX54" fmla="*/ 25984 w 1067670"/>
                    <a:gd name="connsiteY54" fmla="*/ 420746 h 2320298"/>
                    <a:gd name="connsiteX55" fmla="*/ 25984 w 1067670"/>
                    <a:gd name="connsiteY55" fmla="*/ 357246 h 2320298"/>
                    <a:gd name="connsiteX56" fmla="*/ 127584 w 1067670"/>
                    <a:gd name="connsiteY56" fmla="*/ 300096 h 2320298"/>
                    <a:gd name="connsiteX57" fmla="*/ 248234 w 1067670"/>
                    <a:gd name="connsiteY57" fmla="*/ 261996 h 2320298"/>
                    <a:gd name="connsiteX58" fmla="*/ 305384 w 1067670"/>
                    <a:gd name="connsiteY58" fmla="*/ 293746 h 2320298"/>
                    <a:gd name="connsiteX59" fmla="*/ 349834 w 1067670"/>
                    <a:gd name="connsiteY59" fmla="*/ 255646 h 2320298"/>
                    <a:gd name="connsiteX60" fmla="*/ 464134 w 1067670"/>
                    <a:gd name="connsiteY60" fmla="*/ 268346 h 2320298"/>
                    <a:gd name="connsiteX61" fmla="*/ 527634 w 1067670"/>
                    <a:gd name="connsiteY61" fmla="*/ 357246 h 2320298"/>
                    <a:gd name="connsiteX62" fmla="*/ 521284 w 1067670"/>
                    <a:gd name="connsiteY62" fmla="*/ 287396 h 2320298"/>
                    <a:gd name="connsiteX63" fmla="*/ 508584 w 1067670"/>
                    <a:gd name="connsiteY63" fmla="*/ 192146 h 2320298"/>
                    <a:gd name="connsiteX64" fmla="*/ 540334 w 1067670"/>
                    <a:gd name="connsiteY64" fmla="*/ 90546 h 2320298"/>
                    <a:gd name="connsiteX65" fmla="*/ 540334 w 1067670"/>
                    <a:gd name="connsiteY65" fmla="*/ 1646 h 2320298"/>
                    <a:gd name="connsiteX0" fmla="*/ 540334 w 1067670"/>
                    <a:gd name="connsiteY0" fmla="*/ 1646 h 2320298"/>
                    <a:gd name="connsiteX1" fmla="*/ 438734 w 1067670"/>
                    <a:gd name="connsiteY1" fmla="*/ 173096 h 2320298"/>
                    <a:gd name="connsiteX2" fmla="*/ 356184 w 1067670"/>
                    <a:gd name="connsiteY2" fmla="*/ 204846 h 2320298"/>
                    <a:gd name="connsiteX3" fmla="*/ 260934 w 1067670"/>
                    <a:gd name="connsiteY3" fmla="*/ 198496 h 2320298"/>
                    <a:gd name="connsiteX4" fmla="*/ 210134 w 1067670"/>
                    <a:gd name="connsiteY4" fmla="*/ 147696 h 2320298"/>
                    <a:gd name="connsiteX5" fmla="*/ 235534 w 1067670"/>
                    <a:gd name="connsiteY5" fmla="*/ 223896 h 2320298"/>
                    <a:gd name="connsiteX6" fmla="*/ 146634 w 1067670"/>
                    <a:gd name="connsiteY6" fmla="*/ 230246 h 2320298"/>
                    <a:gd name="connsiteX7" fmla="*/ 51384 w 1067670"/>
                    <a:gd name="connsiteY7" fmla="*/ 179446 h 2320298"/>
                    <a:gd name="connsiteX8" fmla="*/ 584 w 1067670"/>
                    <a:gd name="connsiteY8" fmla="*/ 198496 h 2320298"/>
                    <a:gd name="connsiteX9" fmla="*/ 83134 w 1067670"/>
                    <a:gd name="connsiteY9" fmla="*/ 230246 h 2320298"/>
                    <a:gd name="connsiteX10" fmla="*/ 121234 w 1067670"/>
                    <a:gd name="connsiteY10" fmla="*/ 268346 h 2320298"/>
                    <a:gd name="connsiteX11" fmla="*/ 6934 w 1067670"/>
                    <a:gd name="connsiteY11" fmla="*/ 369946 h 2320298"/>
                    <a:gd name="connsiteX12" fmla="*/ 38684 w 1067670"/>
                    <a:gd name="connsiteY12" fmla="*/ 528696 h 2320298"/>
                    <a:gd name="connsiteX13" fmla="*/ 95834 w 1067670"/>
                    <a:gd name="connsiteY13" fmla="*/ 642996 h 2320298"/>
                    <a:gd name="connsiteX14" fmla="*/ 108534 w 1067670"/>
                    <a:gd name="connsiteY14" fmla="*/ 757296 h 2320298"/>
                    <a:gd name="connsiteX15" fmla="*/ 121234 w 1067670"/>
                    <a:gd name="connsiteY15" fmla="*/ 636646 h 2320298"/>
                    <a:gd name="connsiteX16" fmla="*/ 210134 w 1067670"/>
                    <a:gd name="connsiteY16" fmla="*/ 604896 h 2320298"/>
                    <a:gd name="connsiteX17" fmla="*/ 324434 w 1067670"/>
                    <a:gd name="connsiteY17" fmla="*/ 630296 h 2320298"/>
                    <a:gd name="connsiteX18" fmla="*/ 451434 w 1067670"/>
                    <a:gd name="connsiteY18" fmla="*/ 757296 h 2320298"/>
                    <a:gd name="connsiteX19" fmla="*/ 603834 w 1067670"/>
                    <a:gd name="connsiteY19" fmla="*/ 896996 h 2320298"/>
                    <a:gd name="connsiteX20" fmla="*/ 775284 w 1067670"/>
                    <a:gd name="connsiteY20" fmla="*/ 1011296 h 2320298"/>
                    <a:gd name="connsiteX21" fmla="*/ 870534 w 1067670"/>
                    <a:gd name="connsiteY21" fmla="*/ 1224021 h 2320298"/>
                    <a:gd name="connsiteX22" fmla="*/ 911809 w 1067670"/>
                    <a:gd name="connsiteY22" fmla="*/ 1589146 h 2320298"/>
                    <a:gd name="connsiteX23" fmla="*/ 857834 w 1067670"/>
                    <a:gd name="connsiteY23" fmla="*/ 1798696 h 2320298"/>
                    <a:gd name="connsiteX24" fmla="*/ 737184 w 1067670"/>
                    <a:gd name="connsiteY24" fmla="*/ 2090796 h 2320298"/>
                    <a:gd name="connsiteX25" fmla="*/ 641934 w 1067670"/>
                    <a:gd name="connsiteY25" fmla="*/ 2236846 h 2320298"/>
                    <a:gd name="connsiteX26" fmla="*/ 629234 w 1067670"/>
                    <a:gd name="connsiteY26" fmla="*/ 2319396 h 2320298"/>
                    <a:gd name="connsiteX27" fmla="*/ 724484 w 1067670"/>
                    <a:gd name="connsiteY27" fmla="*/ 2186046 h 2320298"/>
                    <a:gd name="connsiteX28" fmla="*/ 851484 w 1067670"/>
                    <a:gd name="connsiteY28" fmla="*/ 1982846 h 2320298"/>
                    <a:gd name="connsiteX29" fmla="*/ 946734 w 1067670"/>
                    <a:gd name="connsiteY29" fmla="*/ 1576446 h 2320298"/>
                    <a:gd name="connsiteX30" fmla="*/ 914984 w 1067670"/>
                    <a:gd name="connsiteY30" fmla="*/ 1214496 h 2320298"/>
                    <a:gd name="connsiteX31" fmla="*/ 794334 w 1067670"/>
                    <a:gd name="connsiteY31" fmla="*/ 998596 h 2320298"/>
                    <a:gd name="connsiteX32" fmla="*/ 578434 w 1067670"/>
                    <a:gd name="connsiteY32" fmla="*/ 865246 h 2320298"/>
                    <a:gd name="connsiteX33" fmla="*/ 502234 w 1067670"/>
                    <a:gd name="connsiteY33" fmla="*/ 782696 h 2320298"/>
                    <a:gd name="connsiteX34" fmla="*/ 553034 w 1067670"/>
                    <a:gd name="connsiteY34" fmla="*/ 744596 h 2320298"/>
                    <a:gd name="connsiteX35" fmla="*/ 711784 w 1067670"/>
                    <a:gd name="connsiteY35" fmla="*/ 668396 h 2320298"/>
                    <a:gd name="connsiteX36" fmla="*/ 807034 w 1067670"/>
                    <a:gd name="connsiteY36" fmla="*/ 528696 h 2320298"/>
                    <a:gd name="connsiteX37" fmla="*/ 984834 w 1067670"/>
                    <a:gd name="connsiteY37" fmla="*/ 547746 h 2320298"/>
                    <a:gd name="connsiteX38" fmla="*/ 1067384 w 1067670"/>
                    <a:gd name="connsiteY38" fmla="*/ 535046 h 2320298"/>
                    <a:gd name="connsiteX39" fmla="*/ 959434 w 1067670"/>
                    <a:gd name="connsiteY39" fmla="*/ 515996 h 2320298"/>
                    <a:gd name="connsiteX40" fmla="*/ 832434 w 1067670"/>
                    <a:gd name="connsiteY40" fmla="*/ 465196 h 2320298"/>
                    <a:gd name="connsiteX41" fmla="*/ 819734 w 1067670"/>
                    <a:gd name="connsiteY41" fmla="*/ 369946 h 2320298"/>
                    <a:gd name="connsiteX42" fmla="*/ 768934 w 1067670"/>
                    <a:gd name="connsiteY42" fmla="*/ 217546 h 2320298"/>
                    <a:gd name="connsiteX43" fmla="*/ 756234 w 1067670"/>
                    <a:gd name="connsiteY43" fmla="*/ 242946 h 2320298"/>
                    <a:gd name="connsiteX44" fmla="*/ 775284 w 1067670"/>
                    <a:gd name="connsiteY44" fmla="*/ 382646 h 2320298"/>
                    <a:gd name="connsiteX45" fmla="*/ 786396 w 1067670"/>
                    <a:gd name="connsiteY45" fmla="*/ 514408 h 2320298"/>
                    <a:gd name="connsiteX46" fmla="*/ 738771 w 1067670"/>
                    <a:gd name="connsiteY46" fmla="*/ 589021 h 2320298"/>
                    <a:gd name="connsiteX47" fmla="*/ 629234 w 1067670"/>
                    <a:gd name="connsiteY47" fmla="*/ 693796 h 2320298"/>
                    <a:gd name="connsiteX48" fmla="*/ 489534 w 1067670"/>
                    <a:gd name="connsiteY48" fmla="*/ 731896 h 2320298"/>
                    <a:gd name="connsiteX49" fmla="*/ 381584 w 1067670"/>
                    <a:gd name="connsiteY49" fmla="*/ 655696 h 2320298"/>
                    <a:gd name="connsiteX50" fmla="*/ 311734 w 1067670"/>
                    <a:gd name="connsiteY50" fmla="*/ 592196 h 2320298"/>
                    <a:gd name="connsiteX51" fmla="*/ 216484 w 1067670"/>
                    <a:gd name="connsiteY51" fmla="*/ 566796 h 2320298"/>
                    <a:gd name="connsiteX52" fmla="*/ 114884 w 1067670"/>
                    <a:gd name="connsiteY52" fmla="*/ 573146 h 2320298"/>
                    <a:gd name="connsiteX53" fmla="*/ 51384 w 1067670"/>
                    <a:gd name="connsiteY53" fmla="*/ 503296 h 2320298"/>
                    <a:gd name="connsiteX54" fmla="*/ 25984 w 1067670"/>
                    <a:gd name="connsiteY54" fmla="*/ 420746 h 2320298"/>
                    <a:gd name="connsiteX55" fmla="*/ 25984 w 1067670"/>
                    <a:gd name="connsiteY55" fmla="*/ 357246 h 2320298"/>
                    <a:gd name="connsiteX56" fmla="*/ 127584 w 1067670"/>
                    <a:gd name="connsiteY56" fmla="*/ 300096 h 2320298"/>
                    <a:gd name="connsiteX57" fmla="*/ 248234 w 1067670"/>
                    <a:gd name="connsiteY57" fmla="*/ 261996 h 2320298"/>
                    <a:gd name="connsiteX58" fmla="*/ 305384 w 1067670"/>
                    <a:gd name="connsiteY58" fmla="*/ 293746 h 2320298"/>
                    <a:gd name="connsiteX59" fmla="*/ 349834 w 1067670"/>
                    <a:gd name="connsiteY59" fmla="*/ 255646 h 2320298"/>
                    <a:gd name="connsiteX60" fmla="*/ 464134 w 1067670"/>
                    <a:gd name="connsiteY60" fmla="*/ 268346 h 2320298"/>
                    <a:gd name="connsiteX61" fmla="*/ 527634 w 1067670"/>
                    <a:gd name="connsiteY61" fmla="*/ 357246 h 2320298"/>
                    <a:gd name="connsiteX62" fmla="*/ 521284 w 1067670"/>
                    <a:gd name="connsiteY62" fmla="*/ 287396 h 2320298"/>
                    <a:gd name="connsiteX63" fmla="*/ 508584 w 1067670"/>
                    <a:gd name="connsiteY63" fmla="*/ 192146 h 2320298"/>
                    <a:gd name="connsiteX64" fmla="*/ 540334 w 1067670"/>
                    <a:gd name="connsiteY64" fmla="*/ 90546 h 2320298"/>
                    <a:gd name="connsiteX65" fmla="*/ 540334 w 1067670"/>
                    <a:gd name="connsiteY65" fmla="*/ 1646 h 2320298"/>
                    <a:gd name="connsiteX0" fmla="*/ 540334 w 1067670"/>
                    <a:gd name="connsiteY0" fmla="*/ 1646 h 2320298"/>
                    <a:gd name="connsiteX1" fmla="*/ 438734 w 1067670"/>
                    <a:gd name="connsiteY1" fmla="*/ 173096 h 2320298"/>
                    <a:gd name="connsiteX2" fmla="*/ 356184 w 1067670"/>
                    <a:gd name="connsiteY2" fmla="*/ 204846 h 2320298"/>
                    <a:gd name="connsiteX3" fmla="*/ 260934 w 1067670"/>
                    <a:gd name="connsiteY3" fmla="*/ 198496 h 2320298"/>
                    <a:gd name="connsiteX4" fmla="*/ 210134 w 1067670"/>
                    <a:gd name="connsiteY4" fmla="*/ 147696 h 2320298"/>
                    <a:gd name="connsiteX5" fmla="*/ 235534 w 1067670"/>
                    <a:gd name="connsiteY5" fmla="*/ 223896 h 2320298"/>
                    <a:gd name="connsiteX6" fmla="*/ 146634 w 1067670"/>
                    <a:gd name="connsiteY6" fmla="*/ 230246 h 2320298"/>
                    <a:gd name="connsiteX7" fmla="*/ 51384 w 1067670"/>
                    <a:gd name="connsiteY7" fmla="*/ 179446 h 2320298"/>
                    <a:gd name="connsiteX8" fmla="*/ 584 w 1067670"/>
                    <a:gd name="connsiteY8" fmla="*/ 198496 h 2320298"/>
                    <a:gd name="connsiteX9" fmla="*/ 83134 w 1067670"/>
                    <a:gd name="connsiteY9" fmla="*/ 230246 h 2320298"/>
                    <a:gd name="connsiteX10" fmla="*/ 121234 w 1067670"/>
                    <a:gd name="connsiteY10" fmla="*/ 268346 h 2320298"/>
                    <a:gd name="connsiteX11" fmla="*/ 6934 w 1067670"/>
                    <a:gd name="connsiteY11" fmla="*/ 369946 h 2320298"/>
                    <a:gd name="connsiteX12" fmla="*/ 38684 w 1067670"/>
                    <a:gd name="connsiteY12" fmla="*/ 528696 h 2320298"/>
                    <a:gd name="connsiteX13" fmla="*/ 95834 w 1067670"/>
                    <a:gd name="connsiteY13" fmla="*/ 642996 h 2320298"/>
                    <a:gd name="connsiteX14" fmla="*/ 108534 w 1067670"/>
                    <a:gd name="connsiteY14" fmla="*/ 757296 h 2320298"/>
                    <a:gd name="connsiteX15" fmla="*/ 121234 w 1067670"/>
                    <a:gd name="connsiteY15" fmla="*/ 636646 h 2320298"/>
                    <a:gd name="connsiteX16" fmla="*/ 210134 w 1067670"/>
                    <a:gd name="connsiteY16" fmla="*/ 604896 h 2320298"/>
                    <a:gd name="connsiteX17" fmla="*/ 324434 w 1067670"/>
                    <a:gd name="connsiteY17" fmla="*/ 630296 h 2320298"/>
                    <a:gd name="connsiteX18" fmla="*/ 451434 w 1067670"/>
                    <a:gd name="connsiteY18" fmla="*/ 757296 h 2320298"/>
                    <a:gd name="connsiteX19" fmla="*/ 603834 w 1067670"/>
                    <a:gd name="connsiteY19" fmla="*/ 896996 h 2320298"/>
                    <a:gd name="connsiteX20" fmla="*/ 775284 w 1067670"/>
                    <a:gd name="connsiteY20" fmla="*/ 1011296 h 2320298"/>
                    <a:gd name="connsiteX21" fmla="*/ 880059 w 1067670"/>
                    <a:gd name="connsiteY21" fmla="*/ 1230371 h 2320298"/>
                    <a:gd name="connsiteX22" fmla="*/ 911809 w 1067670"/>
                    <a:gd name="connsiteY22" fmla="*/ 1589146 h 2320298"/>
                    <a:gd name="connsiteX23" fmla="*/ 857834 w 1067670"/>
                    <a:gd name="connsiteY23" fmla="*/ 1798696 h 2320298"/>
                    <a:gd name="connsiteX24" fmla="*/ 737184 w 1067670"/>
                    <a:gd name="connsiteY24" fmla="*/ 2090796 h 2320298"/>
                    <a:gd name="connsiteX25" fmla="*/ 641934 w 1067670"/>
                    <a:gd name="connsiteY25" fmla="*/ 2236846 h 2320298"/>
                    <a:gd name="connsiteX26" fmla="*/ 629234 w 1067670"/>
                    <a:gd name="connsiteY26" fmla="*/ 2319396 h 2320298"/>
                    <a:gd name="connsiteX27" fmla="*/ 724484 w 1067670"/>
                    <a:gd name="connsiteY27" fmla="*/ 2186046 h 2320298"/>
                    <a:gd name="connsiteX28" fmla="*/ 851484 w 1067670"/>
                    <a:gd name="connsiteY28" fmla="*/ 1982846 h 2320298"/>
                    <a:gd name="connsiteX29" fmla="*/ 946734 w 1067670"/>
                    <a:gd name="connsiteY29" fmla="*/ 1576446 h 2320298"/>
                    <a:gd name="connsiteX30" fmla="*/ 914984 w 1067670"/>
                    <a:gd name="connsiteY30" fmla="*/ 1214496 h 2320298"/>
                    <a:gd name="connsiteX31" fmla="*/ 794334 w 1067670"/>
                    <a:gd name="connsiteY31" fmla="*/ 998596 h 2320298"/>
                    <a:gd name="connsiteX32" fmla="*/ 578434 w 1067670"/>
                    <a:gd name="connsiteY32" fmla="*/ 865246 h 2320298"/>
                    <a:gd name="connsiteX33" fmla="*/ 502234 w 1067670"/>
                    <a:gd name="connsiteY33" fmla="*/ 782696 h 2320298"/>
                    <a:gd name="connsiteX34" fmla="*/ 553034 w 1067670"/>
                    <a:gd name="connsiteY34" fmla="*/ 744596 h 2320298"/>
                    <a:gd name="connsiteX35" fmla="*/ 711784 w 1067670"/>
                    <a:gd name="connsiteY35" fmla="*/ 668396 h 2320298"/>
                    <a:gd name="connsiteX36" fmla="*/ 807034 w 1067670"/>
                    <a:gd name="connsiteY36" fmla="*/ 528696 h 2320298"/>
                    <a:gd name="connsiteX37" fmla="*/ 984834 w 1067670"/>
                    <a:gd name="connsiteY37" fmla="*/ 547746 h 2320298"/>
                    <a:gd name="connsiteX38" fmla="*/ 1067384 w 1067670"/>
                    <a:gd name="connsiteY38" fmla="*/ 535046 h 2320298"/>
                    <a:gd name="connsiteX39" fmla="*/ 959434 w 1067670"/>
                    <a:gd name="connsiteY39" fmla="*/ 515996 h 2320298"/>
                    <a:gd name="connsiteX40" fmla="*/ 832434 w 1067670"/>
                    <a:gd name="connsiteY40" fmla="*/ 465196 h 2320298"/>
                    <a:gd name="connsiteX41" fmla="*/ 819734 w 1067670"/>
                    <a:gd name="connsiteY41" fmla="*/ 369946 h 2320298"/>
                    <a:gd name="connsiteX42" fmla="*/ 768934 w 1067670"/>
                    <a:gd name="connsiteY42" fmla="*/ 217546 h 2320298"/>
                    <a:gd name="connsiteX43" fmla="*/ 756234 w 1067670"/>
                    <a:gd name="connsiteY43" fmla="*/ 242946 h 2320298"/>
                    <a:gd name="connsiteX44" fmla="*/ 775284 w 1067670"/>
                    <a:gd name="connsiteY44" fmla="*/ 382646 h 2320298"/>
                    <a:gd name="connsiteX45" fmla="*/ 786396 w 1067670"/>
                    <a:gd name="connsiteY45" fmla="*/ 514408 h 2320298"/>
                    <a:gd name="connsiteX46" fmla="*/ 738771 w 1067670"/>
                    <a:gd name="connsiteY46" fmla="*/ 589021 h 2320298"/>
                    <a:gd name="connsiteX47" fmla="*/ 629234 w 1067670"/>
                    <a:gd name="connsiteY47" fmla="*/ 693796 h 2320298"/>
                    <a:gd name="connsiteX48" fmla="*/ 489534 w 1067670"/>
                    <a:gd name="connsiteY48" fmla="*/ 731896 h 2320298"/>
                    <a:gd name="connsiteX49" fmla="*/ 381584 w 1067670"/>
                    <a:gd name="connsiteY49" fmla="*/ 655696 h 2320298"/>
                    <a:gd name="connsiteX50" fmla="*/ 311734 w 1067670"/>
                    <a:gd name="connsiteY50" fmla="*/ 592196 h 2320298"/>
                    <a:gd name="connsiteX51" fmla="*/ 216484 w 1067670"/>
                    <a:gd name="connsiteY51" fmla="*/ 566796 h 2320298"/>
                    <a:gd name="connsiteX52" fmla="*/ 114884 w 1067670"/>
                    <a:gd name="connsiteY52" fmla="*/ 573146 h 2320298"/>
                    <a:gd name="connsiteX53" fmla="*/ 51384 w 1067670"/>
                    <a:gd name="connsiteY53" fmla="*/ 503296 h 2320298"/>
                    <a:gd name="connsiteX54" fmla="*/ 25984 w 1067670"/>
                    <a:gd name="connsiteY54" fmla="*/ 420746 h 2320298"/>
                    <a:gd name="connsiteX55" fmla="*/ 25984 w 1067670"/>
                    <a:gd name="connsiteY55" fmla="*/ 357246 h 2320298"/>
                    <a:gd name="connsiteX56" fmla="*/ 127584 w 1067670"/>
                    <a:gd name="connsiteY56" fmla="*/ 300096 h 2320298"/>
                    <a:gd name="connsiteX57" fmla="*/ 248234 w 1067670"/>
                    <a:gd name="connsiteY57" fmla="*/ 261996 h 2320298"/>
                    <a:gd name="connsiteX58" fmla="*/ 305384 w 1067670"/>
                    <a:gd name="connsiteY58" fmla="*/ 293746 h 2320298"/>
                    <a:gd name="connsiteX59" fmla="*/ 349834 w 1067670"/>
                    <a:gd name="connsiteY59" fmla="*/ 255646 h 2320298"/>
                    <a:gd name="connsiteX60" fmla="*/ 464134 w 1067670"/>
                    <a:gd name="connsiteY60" fmla="*/ 268346 h 2320298"/>
                    <a:gd name="connsiteX61" fmla="*/ 527634 w 1067670"/>
                    <a:gd name="connsiteY61" fmla="*/ 357246 h 2320298"/>
                    <a:gd name="connsiteX62" fmla="*/ 521284 w 1067670"/>
                    <a:gd name="connsiteY62" fmla="*/ 287396 h 2320298"/>
                    <a:gd name="connsiteX63" fmla="*/ 508584 w 1067670"/>
                    <a:gd name="connsiteY63" fmla="*/ 192146 h 2320298"/>
                    <a:gd name="connsiteX64" fmla="*/ 540334 w 1067670"/>
                    <a:gd name="connsiteY64" fmla="*/ 90546 h 2320298"/>
                    <a:gd name="connsiteX65" fmla="*/ 540334 w 1067670"/>
                    <a:gd name="connsiteY65" fmla="*/ 1646 h 2320298"/>
                    <a:gd name="connsiteX0" fmla="*/ 540334 w 1067670"/>
                    <a:gd name="connsiteY0" fmla="*/ 1646 h 2320298"/>
                    <a:gd name="connsiteX1" fmla="*/ 438734 w 1067670"/>
                    <a:gd name="connsiteY1" fmla="*/ 173096 h 2320298"/>
                    <a:gd name="connsiteX2" fmla="*/ 356184 w 1067670"/>
                    <a:gd name="connsiteY2" fmla="*/ 204846 h 2320298"/>
                    <a:gd name="connsiteX3" fmla="*/ 260934 w 1067670"/>
                    <a:gd name="connsiteY3" fmla="*/ 198496 h 2320298"/>
                    <a:gd name="connsiteX4" fmla="*/ 210134 w 1067670"/>
                    <a:gd name="connsiteY4" fmla="*/ 147696 h 2320298"/>
                    <a:gd name="connsiteX5" fmla="*/ 235534 w 1067670"/>
                    <a:gd name="connsiteY5" fmla="*/ 223896 h 2320298"/>
                    <a:gd name="connsiteX6" fmla="*/ 146634 w 1067670"/>
                    <a:gd name="connsiteY6" fmla="*/ 230246 h 2320298"/>
                    <a:gd name="connsiteX7" fmla="*/ 51384 w 1067670"/>
                    <a:gd name="connsiteY7" fmla="*/ 179446 h 2320298"/>
                    <a:gd name="connsiteX8" fmla="*/ 584 w 1067670"/>
                    <a:gd name="connsiteY8" fmla="*/ 198496 h 2320298"/>
                    <a:gd name="connsiteX9" fmla="*/ 83134 w 1067670"/>
                    <a:gd name="connsiteY9" fmla="*/ 230246 h 2320298"/>
                    <a:gd name="connsiteX10" fmla="*/ 121234 w 1067670"/>
                    <a:gd name="connsiteY10" fmla="*/ 268346 h 2320298"/>
                    <a:gd name="connsiteX11" fmla="*/ 6934 w 1067670"/>
                    <a:gd name="connsiteY11" fmla="*/ 369946 h 2320298"/>
                    <a:gd name="connsiteX12" fmla="*/ 38684 w 1067670"/>
                    <a:gd name="connsiteY12" fmla="*/ 528696 h 2320298"/>
                    <a:gd name="connsiteX13" fmla="*/ 95834 w 1067670"/>
                    <a:gd name="connsiteY13" fmla="*/ 642996 h 2320298"/>
                    <a:gd name="connsiteX14" fmla="*/ 108534 w 1067670"/>
                    <a:gd name="connsiteY14" fmla="*/ 757296 h 2320298"/>
                    <a:gd name="connsiteX15" fmla="*/ 121234 w 1067670"/>
                    <a:gd name="connsiteY15" fmla="*/ 636646 h 2320298"/>
                    <a:gd name="connsiteX16" fmla="*/ 210134 w 1067670"/>
                    <a:gd name="connsiteY16" fmla="*/ 604896 h 2320298"/>
                    <a:gd name="connsiteX17" fmla="*/ 324434 w 1067670"/>
                    <a:gd name="connsiteY17" fmla="*/ 630296 h 2320298"/>
                    <a:gd name="connsiteX18" fmla="*/ 451434 w 1067670"/>
                    <a:gd name="connsiteY18" fmla="*/ 757296 h 2320298"/>
                    <a:gd name="connsiteX19" fmla="*/ 603834 w 1067670"/>
                    <a:gd name="connsiteY19" fmla="*/ 896996 h 2320298"/>
                    <a:gd name="connsiteX20" fmla="*/ 775284 w 1067670"/>
                    <a:gd name="connsiteY20" fmla="*/ 1011296 h 2320298"/>
                    <a:gd name="connsiteX21" fmla="*/ 880059 w 1067670"/>
                    <a:gd name="connsiteY21" fmla="*/ 1230371 h 2320298"/>
                    <a:gd name="connsiteX22" fmla="*/ 911809 w 1067670"/>
                    <a:gd name="connsiteY22" fmla="*/ 1589146 h 2320298"/>
                    <a:gd name="connsiteX23" fmla="*/ 832434 w 1067670"/>
                    <a:gd name="connsiteY23" fmla="*/ 1960621 h 2320298"/>
                    <a:gd name="connsiteX24" fmla="*/ 737184 w 1067670"/>
                    <a:gd name="connsiteY24" fmla="*/ 2090796 h 2320298"/>
                    <a:gd name="connsiteX25" fmla="*/ 641934 w 1067670"/>
                    <a:gd name="connsiteY25" fmla="*/ 2236846 h 2320298"/>
                    <a:gd name="connsiteX26" fmla="*/ 629234 w 1067670"/>
                    <a:gd name="connsiteY26" fmla="*/ 2319396 h 2320298"/>
                    <a:gd name="connsiteX27" fmla="*/ 724484 w 1067670"/>
                    <a:gd name="connsiteY27" fmla="*/ 2186046 h 2320298"/>
                    <a:gd name="connsiteX28" fmla="*/ 851484 w 1067670"/>
                    <a:gd name="connsiteY28" fmla="*/ 1982846 h 2320298"/>
                    <a:gd name="connsiteX29" fmla="*/ 946734 w 1067670"/>
                    <a:gd name="connsiteY29" fmla="*/ 1576446 h 2320298"/>
                    <a:gd name="connsiteX30" fmla="*/ 914984 w 1067670"/>
                    <a:gd name="connsiteY30" fmla="*/ 1214496 h 2320298"/>
                    <a:gd name="connsiteX31" fmla="*/ 794334 w 1067670"/>
                    <a:gd name="connsiteY31" fmla="*/ 998596 h 2320298"/>
                    <a:gd name="connsiteX32" fmla="*/ 578434 w 1067670"/>
                    <a:gd name="connsiteY32" fmla="*/ 865246 h 2320298"/>
                    <a:gd name="connsiteX33" fmla="*/ 502234 w 1067670"/>
                    <a:gd name="connsiteY33" fmla="*/ 782696 h 2320298"/>
                    <a:gd name="connsiteX34" fmla="*/ 553034 w 1067670"/>
                    <a:gd name="connsiteY34" fmla="*/ 744596 h 2320298"/>
                    <a:gd name="connsiteX35" fmla="*/ 711784 w 1067670"/>
                    <a:gd name="connsiteY35" fmla="*/ 668396 h 2320298"/>
                    <a:gd name="connsiteX36" fmla="*/ 807034 w 1067670"/>
                    <a:gd name="connsiteY36" fmla="*/ 528696 h 2320298"/>
                    <a:gd name="connsiteX37" fmla="*/ 984834 w 1067670"/>
                    <a:gd name="connsiteY37" fmla="*/ 547746 h 2320298"/>
                    <a:gd name="connsiteX38" fmla="*/ 1067384 w 1067670"/>
                    <a:gd name="connsiteY38" fmla="*/ 535046 h 2320298"/>
                    <a:gd name="connsiteX39" fmla="*/ 959434 w 1067670"/>
                    <a:gd name="connsiteY39" fmla="*/ 515996 h 2320298"/>
                    <a:gd name="connsiteX40" fmla="*/ 832434 w 1067670"/>
                    <a:gd name="connsiteY40" fmla="*/ 465196 h 2320298"/>
                    <a:gd name="connsiteX41" fmla="*/ 819734 w 1067670"/>
                    <a:gd name="connsiteY41" fmla="*/ 369946 h 2320298"/>
                    <a:gd name="connsiteX42" fmla="*/ 768934 w 1067670"/>
                    <a:gd name="connsiteY42" fmla="*/ 217546 h 2320298"/>
                    <a:gd name="connsiteX43" fmla="*/ 756234 w 1067670"/>
                    <a:gd name="connsiteY43" fmla="*/ 242946 h 2320298"/>
                    <a:gd name="connsiteX44" fmla="*/ 775284 w 1067670"/>
                    <a:gd name="connsiteY44" fmla="*/ 382646 h 2320298"/>
                    <a:gd name="connsiteX45" fmla="*/ 786396 w 1067670"/>
                    <a:gd name="connsiteY45" fmla="*/ 514408 h 2320298"/>
                    <a:gd name="connsiteX46" fmla="*/ 738771 w 1067670"/>
                    <a:gd name="connsiteY46" fmla="*/ 589021 h 2320298"/>
                    <a:gd name="connsiteX47" fmla="*/ 629234 w 1067670"/>
                    <a:gd name="connsiteY47" fmla="*/ 693796 h 2320298"/>
                    <a:gd name="connsiteX48" fmla="*/ 489534 w 1067670"/>
                    <a:gd name="connsiteY48" fmla="*/ 731896 h 2320298"/>
                    <a:gd name="connsiteX49" fmla="*/ 381584 w 1067670"/>
                    <a:gd name="connsiteY49" fmla="*/ 655696 h 2320298"/>
                    <a:gd name="connsiteX50" fmla="*/ 311734 w 1067670"/>
                    <a:gd name="connsiteY50" fmla="*/ 592196 h 2320298"/>
                    <a:gd name="connsiteX51" fmla="*/ 216484 w 1067670"/>
                    <a:gd name="connsiteY51" fmla="*/ 566796 h 2320298"/>
                    <a:gd name="connsiteX52" fmla="*/ 114884 w 1067670"/>
                    <a:gd name="connsiteY52" fmla="*/ 573146 h 2320298"/>
                    <a:gd name="connsiteX53" fmla="*/ 51384 w 1067670"/>
                    <a:gd name="connsiteY53" fmla="*/ 503296 h 2320298"/>
                    <a:gd name="connsiteX54" fmla="*/ 25984 w 1067670"/>
                    <a:gd name="connsiteY54" fmla="*/ 420746 h 2320298"/>
                    <a:gd name="connsiteX55" fmla="*/ 25984 w 1067670"/>
                    <a:gd name="connsiteY55" fmla="*/ 357246 h 2320298"/>
                    <a:gd name="connsiteX56" fmla="*/ 127584 w 1067670"/>
                    <a:gd name="connsiteY56" fmla="*/ 300096 h 2320298"/>
                    <a:gd name="connsiteX57" fmla="*/ 248234 w 1067670"/>
                    <a:gd name="connsiteY57" fmla="*/ 261996 h 2320298"/>
                    <a:gd name="connsiteX58" fmla="*/ 305384 w 1067670"/>
                    <a:gd name="connsiteY58" fmla="*/ 293746 h 2320298"/>
                    <a:gd name="connsiteX59" fmla="*/ 349834 w 1067670"/>
                    <a:gd name="connsiteY59" fmla="*/ 255646 h 2320298"/>
                    <a:gd name="connsiteX60" fmla="*/ 464134 w 1067670"/>
                    <a:gd name="connsiteY60" fmla="*/ 268346 h 2320298"/>
                    <a:gd name="connsiteX61" fmla="*/ 527634 w 1067670"/>
                    <a:gd name="connsiteY61" fmla="*/ 357246 h 2320298"/>
                    <a:gd name="connsiteX62" fmla="*/ 521284 w 1067670"/>
                    <a:gd name="connsiteY62" fmla="*/ 287396 h 2320298"/>
                    <a:gd name="connsiteX63" fmla="*/ 508584 w 1067670"/>
                    <a:gd name="connsiteY63" fmla="*/ 192146 h 2320298"/>
                    <a:gd name="connsiteX64" fmla="*/ 540334 w 1067670"/>
                    <a:gd name="connsiteY64" fmla="*/ 90546 h 2320298"/>
                    <a:gd name="connsiteX65" fmla="*/ 540334 w 1067670"/>
                    <a:gd name="connsiteY65" fmla="*/ 1646 h 2320298"/>
                    <a:gd name="connsiteX0" fmla="*/ 540334 w 1067670"/>
                    <a:gd name="connsiteY0" fmla="*/ 1646 h 2320241"/>
                    <a:gd name="connsiteX1" fmla="*/ 438734 w 1067670"/>
                    <a:gd name="connsiteY1" fmla="*/ 173096 h 2320241"/>
                    <a:gd name="connsiteX2" fmla="*/ 356184 w 1067670"/>
                    <a:gd name="connsiteY2" fmla="*/ 204846 h 2320241"/>
                    <a:gd name="connsiteX3" fmla="*/ 260934 w 1067670"/>
                    <a:gd name="connsiteY3" fmla="*/ 198496 h 2320241"/>
                    <a:gd name="connsiteX4" fmla="*/ 210134 w 1067670"/>
                    <a:gd name="connsiteY4" fmla="*/ 147696 h 2320241"/>
                    <a:gd name="connsiteX5" fmla="*/ 235534 w 1067670"/>
                    <a:gd name="connsiteY5" fmla="*/ 223896 h 2320241"/>
                    <a:gd name="connsiteX6" fmla="*/ 146634 w 1067670"/>
                    <a:gd name="connsiteY6" fmla="*/ 230246 h 2320241"/>
                    <a:gd name="connsiteX7" fmla="*/ 51384 w 1067670"/>
                    <a:gd name="connsiteY7" fmla="*/ 179446 h 2320241"/>
                    <a:gd name="connsiteX8" fmla="*/ 584 w 1067670"/>
                    <a:gd name="connsiteY8" fmla="*/ 198496 h 2320241"/>
                    <a:gd name="connsiteX9" fmla="*/ 83134 w 1067670"/>
                    <a:gd name="connsiteY9" fmla="*/ 230246 h 2320241"/>
                    <a:gd name="connsiteX10" fmla="*/ 121234 w 1067670"/>
                    <a:gd name="connsiteY10" fmla="*/ 268346 h 2320241"/>
                    <a:gd name="connsiteX11" fmla="*/ 6934 w 1067670"/>
                    <a:gd name="connsiteY11" fmla="*/ 369946 h 2320241"/>
                    <a:gd name="connsiteX12" fmla="*/ 38684 w 1067670"/>
                    <a:gd name="connsiteY12" fmla="*/ 528696 h 2320241"/>
                    <a:gd name="connsiteX13" fmla="*/ 95834 w 1067670"/>
                    <a:gd name="connsiteY13" fmla="*/ 642996 h 2320241"/>
                    <a:gd name="connsiteX14" fmla="*/ 108534 w 1067670"/>
                    <a:gd name="connsiteY14" fmla="*/ 757296 h 2320241"/>
                    <a:gd name="connsiteX15" fmla="*/ 121234 w 1067670"/>
                    <a:gd name="connsiteY15" fmla="*/ 636646 h 2320241"/>
                    <a:gd name="connsiteX16" fmla="*/ 210134 w 1067670"/>
                    <a:gd name="connsiteY16" fmla="*/ 604896 h 2320241"/>
                    <a:gd name="connsiteX17" fmla="*/ 324434 w 1067670"/>
                    <a:gd name="connsiteY17" fmla="*/ 630296 h 2320241"/>
                    <a:gd name="connsiteX18" fmla="*/ 451434 w 1067670"/>
                    <a:gd name="connsiteY18" fmla="*/ 757296 h 2320241"/>
                    <a:gd name="connsiteX19" fmla="*/ 603834 w 1067670"/>
                    <a:gd name="connsiteY19" fmla="*/ 896996 h 2320241"/>
                    <a:gd name="connsiteX20" fmla="*/ 775284 w 1067670"/>
                    <a:gd name="connsiteY20" fmla="*/ 1011296 h 2320241"/>
                    <a:gd name="connsiteX21" fmla="*/ 880059 w 1067670"/>
                    <a:gd name="connsiteY21" fmla="*/ 1230371 h 2320241"/>
                    <a:gd name="connsiteX22" fmla="*/ 911809 w 1067670"/>
                    <a:gd name="connsiteY22" fmla="*/ 1589146 h 2320241"/>
                    <a:gd name="connsiteX23" fmla="*/ 832434 w 1067670"/>
                    <a:gd name="connsiteY23" fmla="*/ 1960621 h 2320241"/>
                    <a:gd name="connsiteX24" fmla="*/ 740359 w 1067670"/>
                    <a:gd name="connsiteY24" fmla="*/ 2116196 h 2320241"/>
                    <a:gd name="connsiteX25" fmla="*/ 641934 w 1067670"/>
                    <a:gd name="connsiteY25" fmla="*/ 2236846 h 2320241"/>
                    <a:gd name="connsiteX26" fmla="*/ 629234 w 1067670"/>
                    <a:gd name="connsiteY26" fmla="*/ 2319396 h 2320241"/>
                    <a:gd name="connsiteX27" fmla="*/ 724484 w 1067670"/>
                    <a:gd name="connsiteY27" fmla="*/ 2186046 h 2320241"/>
                    <a:gd name="connsiteX28" fmla="*/ 851484 w 1067670"/>
                    <a:gd name="connsiteY28" fmla="*/ 1982846 h 2320241"/>
                    <a:gd name="connsiteX29" fmla="*/ 946734 w 1067670"/>
                    <a:gd name="connsiteY29" fmla="*/ 1576446 h 2320241"/>
                    <a:gd name="connsiteX30" fmla="*/ 914984 w 1067670"/>
                    <a:gd name="connsiteY30" fmla="*/ 1214496 h 2320241"/>
                    <a:gd name="connsiteX31" fmla="*/ 794334 w 1067670"/>
                    <a:gd name="connsiteY31" fmla="*/ 998596 h 2320241"/>
                    <a:gd name="connsiteX32" fmla="*/ 578434 w 1067670"/>
                    <a:gd name="connsiteY32" fmla="*/ 865246 h 2320241"/>
                    <a:gd name="connsiteX33" fmla="*/ 502234 w 1067670"/>
                    <a:gd name="connsiteY33" fmla="*/ 782696 h 2320241"/>
                    <a:gd name="connsiteX34" fmla="*/ 553034 w 1067670"/>
                    <a:gd name="connsiteY34" fmla="*/ 744596 h 2320241"/>
                    <a:gd name="connsiteX35" fmla="*/ 711784 w 1067670"/>
                    <a:gd name="connsiteY35" fmla="*/ 668396 h 2320241"/>
                    <a:gd name="connsiteX36" fmla="*/ 807034 w 1067670"/>
                    <a:gd name="connsiteY36" fmla="*/ 528696 h 2320241"/>
                    <a:gd name="connsiteX37" fmla="*/ 984834 w 1067670"/>
                    <a:gd name="connsiteY37" fmla="*/ 547746 h 2320241"/>
                    <a:gd name="connsiteX38" fmla="*/ 1067384 w 1067670"/>
                    <a:gd name="connsiteY38" fmla="*/ 535046 h 2320241"/>
                    <a:gd name="connsiteX39" fmla="*/ 959434 w 1067670"/>
                    <a:gd name="connsiteY39" fmla="*/ 515996 h 2320241"/>
                    <a:gd name="connsiteX40" fmla="*/ 832434 w 1067670"/>
                    <a:gd name="connsiteY40" fmla="*/ 465196 h 2320241"/>
                    <a:gd name="connsiteX41" fmla="*/ 819734 w 1067670"/>
                    <a:gd name="connsiteY41" fmla="*/ 369946 h 2320241"/>
                    <a:gd name="connsiteX42" fmla="*/ 768934 w 1067670"/>
                    <a:gd name="connsiteY42" fmla="*/ 217546 h 2320241"/>
                    <a:gd name="connsiteX43" fmla="*/ 756234 w 1067670"/>
                    <a:gd name="connsiteY43" fmla="*/ 242946 h 2320241"/>
                    <a:gd name="connsiteX44" fmla="*/ 775284 w 1067670"/>
                    <a:gd name="connsiteY44" fmla="*/ 382646 h 2320241"/>
                    <a:gd name="connsiteX45" fmla="*/ 786396 w 1067670"/>
                    <a:gd name="connsiteY45" fmla="*/ 514408 h 2320241"/>
                    <a:gd name="connsiteX46" fmla="*/ 738771 w 1067670"/>
                    <a:gd name="connsiteY46" fmla="*/ 589021 h 2320241"/>
                    <a:gd name="connsiteX47" fmla="*/ 629234 w 1067670"/>
                    <a:gd name="connsiteY47" fmla="*/ 693796 h 2320241"/>
                    <a:gd name="connsiteX48" fmla="*/ 489534 w 1067670"/>
                    <a:gd name="connsiteY48" fmla="*/ 731896 h 2320241"/>
                    <a:gd name="connsiteX49" fmla="*/ 381584 w 1067670"/>
                    <a:gd name="connsiteY49" fmla="*/ 655696 h 2320241"/>
                    <a:gd name="connsiteX50" fmla="*/ 311734 w 1067670"/>
                    <a:gd name="connsiteY50" fmla="*/ 592196 h 2320241"/>
                    <a:gd name="connsiteX51" fmla="*/ 216484 w 1067670"/>
                    <a:gd name="connsiteY51" fmla="*/ 566796 h 2320241"/>
                    <a:gd name="connsiteX52" fmla="*/ 114884 w 1067670"/>
                    <a:gd name="connsiteY52" fmla="*/ 573146 h 2320241"/>
                    <a:gd name="connsiteX53" fmla="*/ 51384 w 1067670"/>
                    <a:gd name="connsiteY53" fmla="*/ 503296 h 2320241"/>
                    <a:gd name="connsiteX54" fmla="*/ 25984 w 1067670"/>
                    <a:gd name="connsiteY54" fmla="*/ 420746 h 2320241"/>
                    <a:gd name="connsiteX55" fmla="*/ 25984 w 1067670"/>
                    <a:gd name="connsiteY55" fmla="*/ 357246 h 2320241"/>
                    <a:gd name="connsiteX56" fmla="*/ 127584 w 1067670"/>
                    <a:gd name="connsiteY56" fmla="*/ 300096 h 2320241"/>
                    <a:gd name="connsiteX57" fmla="*/ 248234 w 1067670"/>
                    <a:gd name="connsiteY57" fmla="*/ 261996 h 2320241"/>
                    <a:gd name="connsiteX58" fmla="*/ 305384 w 1067670"/>
                    <a:gd name="connsiteY58" fmla="*/ 293746 h 2320241"/>
                    <a:gd name="connsiteX59" fmla="*/ 349834 w 1067670"/>
                    <a:gd name="connsiteY59" fmla="*/ 255646 h 2320241"/>
                    <a:gd name="connsiteX60" fmla="*/ 464134 w 1067670"/>
                    <a:gd name="connsiteY60" fmla="*/ 268346 h 2320241"/>
                    <a:gd name="connsiteX61" fmla="*/ 527634 w 1067670"/>
                    <a:gd name="connsiteY61" fmla="*/ 357246 h 2320241"/>
                    <a:gd name="connsiteX62" fmla="*/ 521284 w 1067670"/>
                    <a:gd name="connsiteY62" fmla="*/ 287396 h 2320241"/>
                    <a:gd name="connsiteX63" fmla="*/ 508584 w 1067670"/>
                    <a:gd name="connsiteY63" fmla="*/ 192146 h 2320241"/>
                    <a:gd name="connsiteX64" fmla="*/ 540334 w 1067670"/>
                    <a:gd name="connsiteY64" fmla="*/ 90546 h 2320241"/>
                    <a:gd name="connsiteX65" fmla="*/ 540334 w 1067670"/>
                    <a:gd name="connsiteY65" fmla="*/ 1646 h 2320241"/>
                    <a:gd name="connsiteX0" fmla="*/ 540334 w 1067670"/>
                    <a:gd name="connsiteY0" fmla="*/ 1646 h 2320000"/>
                    <a:gd name="connsiteX1" fmla="*/ 438734 w 1067670"/>
                    <a:gd name="connsiteY1" fmla="*/ 173096 h 2320000"/>
                    <a:gd name="connsiteX2" fmla="*/ 356184 w 1067670"/>
                    <a:gd name="connsiteY2" fmla="*/ 204846 h 2320000"/>
                    <a:gd name="connsiteX3" fmla="*/ 260934 w 1067670"/>
                    <a:gd name="connsiteY3" fmla="*/ 198496 h 2320000"/>
                    <a:gd name="connsiteX4" fmla="*/ 210134 w 1067670"/>
                    <a:gd name="connsiteY4" fmla="*/ 147696 h 2320000"/>
                    <a:gd name="connsiteX5" fmla="*/ 235534 w 1067670"/>
                    <a:gd name="connsiteY5" fmla="*/ 223896 h 2320000"/>
                    <a:gd name="connsiteX6" fmla="*/ 146634 w 1067670"/>
                    <a:gd name="connsiteY6" fmla="*/ 230246 h 2320000"/>
                    <a:gd name="connsiteX7" fmla="*/ 51384 w 1067670"/>
                    <a:gd name="connsiteY7" fmla="*/ 179446 h 2320000"/>
                    <a:gd name="connsiteX8" fmla="*/ 584 w 1067670"/>
                    <a:gd name="connsiteY8" fmla="*/ 198496 h 2320000"/>
                    <a:gd name="connsiteX9" fmla="*/ 83134 w 1067670"/>
                    <a:gd name="connsiteY9" fmla="*/ 230246 h 2320000"/>
                    <a:gd name="connsiteX10" fmla="*/ 121234 w 1067670"/>
                    <a:gd name="connsiteY10" fmla="*/ 268346 h 2320000"/>
                    <a:gd name="connsiteX11" fmla="*/ 6934 w 1067670"/>
                    <a:gd name="connsiteY11" fmla="*/ 369946 h 2320000"/>
                    <a:gd name="connsiteX12" fmla="*/ 38684 w 1067670"/>
                    <a:gd name="connsiteY12" fmla="*/ 528696 h 2320000"/>
                    <a:gd name="connsiteX13" fmla="*/ 95834 w 1067670"/>
                    <a:gd name="connsiteY13" fmla="*/ 642996 h 2320000"/>
                    <a:gd name="connsiteX14" fmla="*/ 108534 w 1067670"/>
                    <a:gd name="connsiteY14" fmla="*/ 757296 h 2320000"/>
                    <a:gd name="connsiteX15" fmla="*/ 121234 w 1067670"/>
                    <a:gd name="connsiteY15" fmla="*/ 636646 h 2320000"/>
                    <a:gd name="connsiteX16" fmla="*/ 210134 w 1067670"/>
                    <a:gd name="connsiteY16" fmla="*/ 604896 h 2320000"/>
                    <a:gd name="connsiteX17" fmla="*/ 324434 w 1067670"/>
                    <a:gd name="connsiteY17" fmla="*/ 630296 h 2320000"/>
                    <a:gd name="connsiteX18" fmla="*/ 451434 w 1067670"/>
                    <a:gd name="connsiteY18" fmla="*/ 757296 h 2320000"/>
                    <a:gd name="connsiteX19" fmla="*/ 603834 w 1067670"/>
                    <a:gd name="connsiteY19" fmla="*/ 896996 h 2320000"/>
                    <a:gd name="connsiteX20" fmla="*/ 775284 w 1067670"/>
                    <a:gd name="connsiteY20" fmla="*/ 1011296 h 2320000"/>
                    <a:gd name="connsiteX21" fmla="*/ 880059 w 1067670"/>
                    <a:gd name="connsiteY21" fmla="*/ 1230371 h 2320000"/>
                    <a:gd name="connsiteX22" fmla="*/ 911809 w 1067670"/>
                    <a:gd name="connsiteY22" fmla="*/ 1589146 h 2320000"/>
                    <a:gd name="connsiteX23" fmla="*/ 832434 w 1067670"/>
                    <a:gd name="connsiteY23" fmla="*/ 1960621 h 2320000"/>
                    <a:gd name="connsiteX24" fmla="*/ 740359 w 1067670"/>
                    <a:gd name="connsiteY24" fmla="*/ 2116196 h 2320000"/>
                    <a:gd name="connsiteX25" fmla="*/ 657809 w 1067670"/>
                    <a:gd name="connsiteY25" fmla="*/ 2230496 h 2320000"/>
                    <a:gd name="connsiteX26" fmla="*/ 629234 w 1067670"/>
                    <a:gd name="connsiteY26" fmla="*/ 2319396 h 2320000"/>
                    <a:gd name="connsiteX27" fmla="*/ 724484 w 1067670"/>
                    <a:gd name="connsiteY27" fmla="*/ 2186046 h 2320000"/>
                    <a:gd name="connsiteX28" fmla="*/ 851484 w 1067670"/>
                    <a:gd name="connsiteY28" fmla="*/ 1982846 h 2320000"/>
                    <a:gd name="connsiteX29" fmla="*/ 946734 w 1067670"/>
                    <a:gd name="connsiteY29" fmla="*/ 1576446 h 2320000"/>
                    <a:gd name="connsiteX30" fmla="*/ 914984 w 1067670"/>
                    <a:gd name="connsiteY30" fmla="*/ 1214496 h 2320000"/>
                    <a:gd name="connsiteX31" fmla="*/ 794334 w 1067670"/>
                    <a:gd name="connsiteY31" fmla="*/ 998596 h 2320000"/>
                    <a:gd name="connsiteX32" fmla="*/ 578434 w 1067670"/>
                    <a:gd name="connsiteY32" fmla="*/ 865246 h 2320000"/>
                    <a:gd name="connsiteX33" fmla="*/ 502234 w 1067670"/>
                    <a:gd name="connsiteY33" fmla="*/ 782696 h 2320000"/>
                    <a:gd name="connsiteX34" fmla="*/ 553034 w 1067670"/>
                    <a:gd name="connsiteY34" fmla="*/ 744596 h 2320000"/>
                    <a:gd name="connsiteX35" fmla="*/ 711784 w 1067670"/>
                    <a:gd name="connsiteY35" fmla="*/ 668396 h 2320000"/>
                    <a:gd name="connsiteX36" fmla="*/ 807034 w 1067670"/>
                    <a:gd name="connsiteY36" fmla="*/ 528696 h 2320000"/>
                    <a:gd name="connsiteX37" fmla="*/ 984834 w 1067670"/>
                    <a:gd name="connsiteY37" fmla="*/ 547746 h 2320000"/>
                    <a:gd name="connsiteX38" fmla="*/ 1067384 w 1067670"/>
                    <a:gd name="connsiteY38" fmla="*/ 535046 h 2320000"/>
                    <a:gd name="connsiteX39" fmla="*/ 959434 w 1067670"/>
                    <a:gd name="connsiteY39" fmla="*/ 515996 h 2320000"/>
                    <a:gd name="connsiteX40" fmla="*/ 832434 w 1067670"/>
                    <a:gd name="connsiteY40" fmla="*/ 465196 h 2320000"/>
                    <a:gd name="connsiteX41" fmla="*/ 819734 w 1067670"/>
                    <a:gd name="connsiteY41" fmla="*/ 369946 h 2320000"/>
                    <a:gd name="connsiteX42" fmla="*/ 768934 w 1067670"/>
                    <a:gd name="connsiteY42" fmla="*/ 217546 h 2320000"/>
                    <a:gd name="connsiteX43" fmla="*/ 756234 w 1067670"/>
                    <a:gd name="connsiteY43" fmla="*/ 242946 h 2320000"/>
                    <a:gd name="connsiteX44" fmla="*/ 775284 w 1067670"/>
                    <a:gd name="connsiteY44" fmla="*/ 382646 h 2320000"/>
                    <a:gd name="connsiteX45" fmla="*/ 786396 w 1067670"/>
                    <a:gd name="connsiteY45" fmla="*/ 514408 h 2320000"/>
                    <a:gd name="connsiteX46" fmla="*/ 738771 w 1067670"/>
                    <a:gd name="connsiteY46" fmla="*/ 589021 h 2320000"/>
                    <a:gd name="connsiteX47" fmla="*/ 629234 w 1067670"/>
                    <a:gd name="connsiteY47" fmla="*/ 693796 h 2320000"/>
                    <a:gd name="connsiteX48" fmla="*/ 489534 w 1067670"/>
                    <a:gd name="connsiteY48" fmla="*/ 731896 h 2320000"/>
                    <a:gd name="connsiteX49" fmla="*/ 381584 w 1067670"/>
                    <a:gd name="connsiteY49" fmla="*/ 655696 h 2320000"/>
                    <a:gd name="connsiteX50" fmla="*/ 311734 w 1067670"/>
                    <a:gd name="connsiteY50" fmla="*/ 592196 h 2320000"/>
                    <a:gd name="connsiteX51" fmla="*/ 216484 w 1067670"/>
                    <a:gd name="connsiteY51" fmla="*/ 566796 h 2320000"/>
                    <a:gd name="connsiteX52" fmla="*/ 114884 w 1067670"/>
                    <a:gd name="connsiteY52" fmla="*/ 573146 h 2320000"/>
                    <a:gd name="connsiteX53" fmla="*/ 51384 w 1067670"/>
                    <a:gd name="connsiteY53" fmla="*/ 503296 h 2320000"/>
                    <a:gd name="connsiteX54" fmla="*/ 25984 w 1067670"/>
                    <a:gd name="connsiteY54" fmla="*/ 420746 h 2320000"/>
                    <a:gd name="connsiteX55" fmla="*/ 25984 w 1067670"/>
                    <a:gd name="connsiteY55" fmla="*/ 357246 h 2320000"/>
                    <a:gd name="connsiteX56" fmla="*/ 127584 w 1067670"/>
                    <a:gd name="connsiteY56" fmla="*/ 300096 h 2320000"/>
                    <a:gd name="connsiteX57" fmla="*/ 248234 w 1067670"/>
                    <a:gd name="connsiteY57" fmla="*/ 261996 h 2320000"/>
                    <a:gd name="connsiteX58" fmla="*/ 305384 w 1067670"/>
                    <a:gd name="connsiteY58" fmla="*/ 293746 h 2320000"/>
                    <a:gd name="connsiteX59" fmla="*/ 349834 w 1067670"/>
                    <a:gd name="connsiteY59" fmla="*/ 255646 h 2320000"/>
                    <a:gd name="connsiteX60" fmla="*/ 464134 w 1067670"/>
                    <a:gd name="connsiteY60" fmla="*/ 268346 h 2320000"/>
                    <a:gd name="connsiteX61" fmla="*/ 527634 w 1067670"/>
                    <a:gd name="connsiteY61" fmla="*/ 357246 h 2320000"/>
                    <a:gd name="connsiteX62" fmla="*/ 521284 w 1067670"/>
                    <a:gd name="connsiteY62" fmla="*/ 287396 h 2320000"/>
                    <a:gd name="connsiteX63" fmla="*/ 508584 w 1067670"/>
                    <a:gd name="connsiteY63" fmla="*/ 192146 h 2320000"/>
                    <a:gd name="connsiteX64" fmla="*/ 540334 w 1067670"/>
                    <a:gd name="connsiteY64" fmla="*/ 90546 h 2320000"/>
                    <a:gd name="connsiteX65" fmla="*/ 540334 w 1067670"/>
                    <a:gd name="connsiteY65" fmla="*/ 1646 h 2320000"/>
                    <a:gd name="connsiteX0" fmla="*/ 540334 w 1067670"/>
                    <a:gd name="connsiteY0" fmla="*/ 1646 h 2320000"/>
                    <a:gd name="connsiteX1" fmla="*/ 438734 w 1067670"/>
                    <a:gd name="connsiteY1" fmla="*/ 173096 h 2320000"/>
                    <a:gd name="connsiteX2" fmla="*/ 356184 w 1067670"/>
                    <a:gd name="connsiteY2" fmla="*/ 204846 h 2320000"/>
                    <a:gd name="connsiteX3" fmla="*/ 260934 w 1067670"/>
                    <a:gd name="connsiteY3" fmla="*/ 198496 h 2320000"/>
                    <a:gd name="connsiteX4" fmla="*/ 210134 w 1067670"/>
                    <a:gd name="connsiteY4" fmla="*/ 147696 h 2320000"/>
                    <a:gd name="connsiteX5" fmla="*/ 235534 w 1067670"/>
                    <a:gd name="connsiteY5" fmla="*/ 223896 h 2320000"/>
                    <a:gd name="connsiteX6" fmla="*/ 146634 w 1067670"/>
                    <a:gd name="connsiteY6" fmla="*/ 230246 h 2320000"/>
                    <a:gd name="connsiteX7" fmla="*/ 51384 w 1067670"/>
                    <a:gd name="connsiteY7" fmla="*/ 179446 h 2320000"/>
                    <a:gd name="connsiteX8" fmla="*/ 584 w 1067670"/>
                    <a:gd name="connsiteY8" fmla="*/ 198496 h 2320000"/>
                    <a:gd name="connsiteX9" fmla="*/ 83134 w 1067670"/>
                    <a:gd name="connsiteY9" fmla="*/ 230246 h 2320000"/>
                    <a:gd name="connsiteX10" fmla="*/ 121234 w 1067670"/>
                    <a:gd name="connsiteY10" fmla="*/ 268346 h 2320000"/>
                    <a:gd name="connsiteX11" fmla="*/ 6934 w 1067670"/>
                    <a:gd name="connsiteY11" fmla="*/ 369946 h 2320000"/>
                    <a:gd name="connsiteX12" fmla="*/ 38684 w 1067670"/>
                    <a:gd name="connsiteY12" fmla="*/ 528696 h 2320000"/>
                    <a:gd name="connsiteX13" fmla="*/ 95834 w 1067670"/>
                    <a:gd name="connsiteY13" fmla="*/ 642996 h 2320000"/>
                    <a:gd name="connsiteX14" fmla="*/ 108534 w 1067670"/>
                    <a:gd name="connsiteY14" fmla="*/ 757296 h 2320000"/>
                    <a:gd name="connsiteX15" fmla="*/ 121234 w 1067670"/>
                    <a:gd name="connsiteY15" fmla="*/ 636646 h 2320000"/>
                    <a:gd name="connsiteX16" fmla="*/ 210134 w 1067670"/>
                    <a:gd name="connsiteY16" fmla="*/ 604896 h 2320000"/>
                    <a:gd name="connsiteX17" fmla="*/ 324434 w 1067670"/>
                    <a:gd name="connsiteY17" fmla="*/ 630296 h 2320000"/>
                    <a:gd name="connsiteX18" fmla="*/ 451434 w 1067670"/>
                    <a:gd name="connsiteY18" fmla="*/ 757296 h 2320000"/>
                    <a:gd name="connsiteX19" fmla="*/ 603834 w 1067670"/>
                    <a:gd name="connsiteY19" fmla="*/ 896996 h 2320000"/>
                    <a:gd name="connsiteX20" fmla="*/ 775284 w 1067670"/>
                    <a:gd name="connsiteY20" fmla="*/ 1011296 h 2320000"/>
                    <a:gd name="connsiteX21" fmla="*/ 880059 w 1067670"/>
                    <a:gd name="connsiteY21" fmla="*/ 1230371 h 2320000"/>
                    <a:gd name="connsiteX22" fmla="*/ 921334 w 1067670"/>
                    <a:gd name="connsiteY22" fmla="*/ 1582796 h 2320000"/>
                    <a:gd name="connsiteX23" fmla="*/ 832434 w 1067670"/>
                    <a:gd name="connsiteY23" fmla="*/ 1960621 h 2320000"/>
                    <a:gd name="connsiteX24" fmla="*/ 740359 w 1067670"/>
                    <a:gd name="connsiteY24" fmla="*/ 2116196 h 2320000"/>
                    <a:gd name="connsiteX25" fmla="*/ 657809 w 1067670"/>
                    <a:gd name="connsiteY25" fmla="*/ 2230496 h 2320000"/>
                    <a:gd name="connsiteX26" fmla="*/ 629234 w 1067670"/>
                    <a:gd name="connsiteY26" fmla="*/ 2319396 h 2320000"/>
                    <a:gd name="connsiteX27" fmla="*/ 724484 w 1067670"/>
                    <a:gd name="connsiteY27" fmla="*/ 2186046 h 2320000"/>
                    <a:gd name="connsiteX28" fmla="*/ 851484 w 1067670"/>
                    <a:gd name="connsiteY28" fmla="*/ 1982846 h 2320000"/>
                    <a:gd name="connsiteX29" fmla="*/ 946734 w 1067670"/>
                    <a:gd name="connsiteY29" fmla="*/ 1576446 h 2320000"/>
                    <a:gd name="connsiteX30" fmla="*/ 914984 w 1067670"/>
                    <a:gd name="connsiteY30" fmla="*/ 1214496 h 2320000"/>
                    <a:gd name="connsiteX31" fmla="*/ 794334 w 1067670"/>
                    <a:gd name="connsiteY31" fmla="*/ 998596 h 2320000"/>
                    <a:gd name="connsiteX32" fmla="*/ 578434 w 1067670"/>
                    <a:gd name="connsiteY32" fmla="*/ 865246 h 2320000"/>
                    <a:gd name="connsiteX33" fmla="*/ 502234 w 1067670"/>
                    <a:gd name="connsiteY33" fmla="*/ 782696 h 2320000"/>
                    <a:gd name="connsiteX34" fmla="*/ 553034 w 1067670"/>
                    <a:gd name="connsiteY34" fmla="*/ 744596 h 2320000"/>
                    <a:gd name="connsiteX35" fmla="*/ 711784 w 1067670"/>
                    <a:gd name="connsiteY35" fmla="*/ 668396 h 2320000"/>
                    <a:gd name="connsiteX36" fmla="*/ 807034 w 1067670"/>
                    <a:gd name="connsiteY36" fmla="*/ 528696 h 2320000"/>
                    <a:gd name="connsiteX37" fmla="*/ 984834 w 1067670"/>
                    <a:gd name="connsiteY37" fmla="*/ 547746 h 2320000"/>
                    <a:gd name="connsiteX38" fmla="*/ 1067384 w 1067670"/>
                    <a:gd name="connsiteY38" fmla="*/ 535046 h 2320000"/>
                    <a:gd name="connsiteX39" fmla="*/ 959434 w 1067670"/>
                    <a:gd name="connsiteY39" fmla="*/ 515996 h 2320000"/>
                    <a:gd name="connsiteX40" fmla="*/ 832434 w 1067670"/>
                    <a:gd name="connsiteY40" fmla="*/ 465196 h 2320000"/>
                    <a:gd name="connsiteX41" fmla="*/ 819734 w 1067670"/>
                    <a:gd name="connsiteY41" fmla="*/ 369946 h 2320000"/>
                    <a:gd name="connsiteX42" fmla="*/ 768934 w 1067670"/>
                    <a:gd name="connsiteY42" fmla="*/ 217546 h 2320000"/>
                    <a:gd name="connsiteX43" fmla="*/ 756234 w 1067670"/>
                    <a:gd name="connsiteY43" fmla="*/ 242946 h 2320000"/>
                    <a:gd name="connsiteX44" fmla="*/ 775284 w 1067670"/>
                    <a:gd name="connsiteY44" fmla="*/ 382646 h 2320000"/>
                    <a:gd name="connsiteX45" fmla="*/ 786396 w 1067670"/>
                    <a:gd name="connsiteY45" fmla="*/ 514408 h 2320000"/>
                    <a:gd name="connsiteX46" fmla="*/ 738771 w 1067670"/>
                    <a:gd name="connsiteY46" fmla="*/ 589021 h 2320000"/>
                    <a:gd name="connsiteX47" fmla="*/ 629234 w 1067670"/>
                    <a:gd name="connsiteY47" fmla="*/ 693796 h 2320000"/>
                    <a:gd name="connsiteX48" fmla="*/ 489534 w 1067670"/>
                    <a:gd name="connsiteY48" fmla="*/ 731896 h 2320000"/>
                    <a:gd name="connsiteX49" fmla="*/ 381584 w 1067670"/>
                    <a:gd name="connsiteY49" fmla="*/ 655696 h 2320000"/>
                    <a:gd name="connsiteX50" fmla="*/ 311734 w 1067670"/>
                    <a:gd name="connsiteY50" fmla="*/ 592196 h 2320000"/>
                    <a:gd name="connsiteX51" fmla="*/ 216484 w 1067670"/>
                    <a:gd name="connsiteY51" fmla="*/ 566796 h 2320000"/>
                    <a:gd name="connsiteX52" fmla="*/ 114884 w 1067670"/>
                    <a:gd name="connsiteY52" fmla="*/ 573146 h 2320000"/>
                    <a:gd name="connsiteX53" fmla="*/ 51384 w 1067670"/>
                    <a:gd name="connsiteY53" fmla="*/ 503296 h 2320000"/>
                    <a:gd name="connsiteX54" fmla="*/ 25984 w 1067670"/>
                    <a:gd name="connsiteY54" fmla="*/ 420746 h 2320000"/>
                    <a:gd name="connsiteX55" fmla="*/ 25984 w 1067670"/>
                    <a:gd name="connsiteY55" fmla="*/ 357246 h 2320000"/>
                    <a:gd name="connsiteX56" fmla="*/ 127584 w 1067670"/>
                    <a:gd name="connsiteY56" fmla="*/ 300096 h 2320000"/>
                    <a:gd name="connsiteX57" fmla="*/ 248234 w 1067670"/>
                    <a:gd name="connsiteY57" fmla="*/ 261996 h 2320000"/>
                    <a:gd name="connsiteX58" fmla="*/ 305384 w 1067670"/>
                    <a:gd name="connsiteY58" fmla="*/ 293746 h 2320000"/>
                    <a:gd name="connsiteX59" fmla="*/ 349834 w 1067670"/>
                    <a:gd name="connsiteY59" fmla="*/ 255646 h 2320000"/>
                    <a:gd name="connsiteX60" fmla="*/ 464134 w 1067670"/>
                    <a:gd name="connsiteY60" fmla="*/ 268346 h 2320000"/>
                    <a:gd name="connsiteX61" fmla="*/ 527634 w 1067670"/>
                    <a:gd name="connsiteY61" fmla="*/ 357246 h 2320000"/>
                    <a:gd name="connsiteX62" fmla="*/ 521284 w 1067670"/>
                    <a:gd name="connsiteY62" fmla="*/ 287396 h 2320000"/>
                    <a:gd name="connsiteX63" fmla="*/ 508584 w 1067670"/>
                    <a:gd name="connsiteY63" fmla="*/ 192146 h 2320000"/>
                    <a:gd name="connsiteX64" fmla="*/ 540334 w 1067670"/>
                    <a:gd name="connsiteY64" fmla="*/ 90546 h 2320000"/>
                    <a:gd name="connsiteX65" fmla="*/ 540334 w 1067670"/>
                    <a:gd name="connsiteY65" fmla="*/ 1646 h 2320000"/>
                    <a:gd name="connsiteX0" fmla="*/ 540334 w 1067670"/>
                    <a:gd name="connsiteY0" fmla="*/ 1646 h 2320000"/>
                    <a:gd name="connsiteX1" fmla="*/ 438734 w 1067670"/>
                    <a:gd name="connsiteY1" fmla="*/ 173096 h 2320000"/>
                    <a:gd name="connsiteX2" fmla="*/ 356184 w 1067670"/>
                    <a:gd name="connsiteY2" fmla="*/ 204846 h 2320000"/>
                    <a:gd name="connsiteX3" fmla="*/ 260934 w 1067670"/>
                    <a:gd name="connsiteY3" fmla="*/ 198496 h 2320000"/>
                    <a:gd name="connsiteX4" fmla="*/ 210134 w 1067670"/>
                    <a:gd name="connsiteY4" fmla="*/ 147696 h 2320000"/>
                    <a:gd name="connsiteX5" fmla="*/ 235534 w 1067670"/>
                    <a:gd name="connsiteY5" fmla="*/ 223896 h 2320000"/>
                    <a:gd name="connsiteX6" fmla="*/ 146634 w 1067670"/>
                    <a:gd name="connsiteY6" fmla="*/ 230246 h 2320000"/>
                    <a:gd name="connsiteX7" fmla="*/ 51384 w 1067670"/>
                    <a:gd name="connsiteY7" fmla="*/ 179446 h 2320000"/>
                    <a:gd name="connsiteX8" fmla="*/ 584 w 1067670"/>
                    <a:gd name="connsiteY8" fmla="*/ 198496 h 2320000"/>
                    <a:gd name="connsiteX9" fmla="*/ 83134 w 1067670"/>
                    <a:gd name="connsiteY9" fmla="*/ 230246 h 2320000"/>
                    <a:gd name="connsiteX10" fmla="*/ 121234 w 1067670"/>
                    <a:gd name="connsiteY10" fmla="*/ 268346 h 2320000"/>
                    <a:gd name="connsiteX11" fmla="*/ 6934 w 1067670"/>
                    <a:gd name="connsiteY11" fmla="*/ 369946 h 2320000"/>
                    <a:gd name="connsiteX12" fmla="*/ 38684 w 1067670"/>
                    <a:gd name="connsiteY12" fmla="*/ 528696 h 2320000"/>
                    <a:gd name="connsiteX13" fmla="*/ 95834 w 1067670"/>
                    <a:gd name="connsiteY13" fmla="*/ 642996 h 2320000"/>
                    <a:gd name="connsiteX14" fmla="*/ 108534 w 1067670"/>
                    <a:gd name="connsiteY14" fmla="*/ 757296 h 2320000"/>
                    <a:gd name="connsiteX15" fmla="*/ 121234 w 1067670"/>
                    <a:gd name="connsiteY15" fmla="*/ 636646 h 2320000"/>
                    <a:gd name="connsiteX16" fmla="*/ 210134 w 1067670"/>
                    <a:gd name="connsiteY16" fmla="*/ 604896 h 2320000"/>
                    <a:gd name="connsiteX17" fmla="*/ 324434 w 1067670"/>
                    <a:gd name="connsiteY17" fmla="*/ 630296 h 2320000"/>
                    <a:gd name="connsiteX18" fmla="*/ 451434 w 1067670"/>
                    <a:gd name="connsiteY18" fmla="*/ 757296 h 2320000"/>
                    <a:gd name="connsiteX19" fmla="*/ 603834 w 1067670"/>
                    <a:gd name="connsiteY19" fmla="*/ 896996 h 2320000"/>
                    <a:gd name="connsiteX20" fmla="*/ 775284 w 1067670"/>
                    <a:gd name="connsiteY20" fmla="*/ 1011296 h 2320000"/>
                    <a:gd name="connsiteX21" fmla="*/ 889584 w 1067670"/>
                    <a:gd name="connsiteY21" fmla="*/ 1230371 h 2320000"/>
                    <a:gd name="connsiteX22" fmla="*/ 921334 w 1067670"/>
                    <a:gd name="connsiteY22" fmla="*/ 1582796 h 2320000"/>
                    <a:gd name="connsiteX23" fmla="*/ 832434 w 1067670"/>
                    <a:gd name="connsiteY23" fmla="*/ 1960621 h 2320000"/>
                    <a:gd name="connsiteX24" fmla="*/ 740359 w 1067670"/>
                    <a:gd name="connsiteY24" fmla="*/ 2116196 h 2320000"/>
                    <a:gd name="connsiteX25" fmla="*/ 657809 w 1067670"/>
                    <a:gd name="connsiteY25" fmla="*/ 2230496 h 2320000"/>
                    <a:gd name="connsiteX26" fmla="*/ 629234 w 1067670"/>
                    <a:gd name="connsiteY26" fmla="*/ 2319396 h 2320000"/>
                    <a:gd name="connsiteX27" fmla="*/ 724484 w 1067670"/>
                    <a:gd name="connsiteY27" fmla="*/ 2186046 h 2320000"/>
                    <a:gd name="connsiteX28" fmla="*/ 851484 w 1067670"/>
                    <a:gd name="connsiteY28" fmla="*/ 1982846 h 2320000"/>
                    <a:gd name="connsiteX29" fmla="*/ 946734 w 1067670"/>
                    <a:gd name="connsiteY29" fmla="*/ 1576446 h 2320000"/>
                    <a:gd name="connsiteX30" fmla="*/ 914984 w 1067670"/>
                    <a:gd name="connsiteY30" fmla="*/ 1214496 h 2320000"/>
                    <a:gd name="connsiteX31" fmla="*/ 794334 w 1067670"/>
                    <a:gd name="connsiteY31" fmla="*/ 998596 h 2320000"/>
                    <a:gd name="connsiteX32" fmla="*/ 578434 w 1067670"/>
                    <a:gd name="connsiteY32" fmla="*/ 865246 h 2320000"/>
                    <a:gd name="connsiteX33" fmla="*/ 502234 w 1067670"/>
                    <a:gd name="connsiteY33" fmla="*/ 782696 h 2320000"/>
                    <a:gd name="connsiteX34" fmla="*/ 553034 w 1067670"/>
                    <a:gd name="connsiteY34" fmla="*/ 744596 h 2320000"/>
                    <a:gd name="connsiteX35" fmla="*/ 711784 w 1067670"/>
                    <a:gd name="connsiteY35" fmla="*/ 668396 h 2320000"/>
                    <a:gd name="connsiteX36" fmla="*/ 807034 w 1067670"/>
                    <a:gd name="connsiteY36" fmla="*/ 528696 h 2320000"/>
                    <a:gd name="connsiteX37" fmla="*/ 984834 w 1067670"/>
                    <a:gd name="connsiteY37" fmla="*/ 547746 h 2320000"/>
                    <a:gd name="connsiteX38" fmla="*/ 1067384 w 1067670"/>
                    <a:gd name="connsiteY38" fmla="*/ 535046 h 2320000"/>
                    <a:gd name="connsiteX39" fmla="*/ 959434 w 1067670"/>
                    <a:gd name="connsiteY39" fmla="*/ 515996 h 2320000"/>
                    <a:gd name="connsiteX40" fmla="*/ 832434 w 1067670"/>
                    <a:gd name="connsiteY40" fmla="*/ 465196 h 2320000"/>
                    <a:gd name="connsiteX41" fmla="*/ 819734 w 1067670"/>
                    <a:gd name="connsiteY41" fmla="*/ 369946 h 2320000"/>
                    <a:gd name="connsiteX42" fmla="*/ 768934 w 1067670"/>
                    <a:gd name="connsiteY42" fmla="*/ 217546 h 2320000"/>
                    <a:gd name="connsiteX43" fmla="*/ 756234 w 1067670"/>
                    <a:gd name="connsiteY43" fmla="*/ 242946 h 2320000"/>
                    <a:gd name="connsiteX44" fmla="*/ 775284 w 1067670"/>
                    <a:gd name="connsiteY44" fmla="*/ 382646 h 2320000"/>
                    <a:gd name="connsiteX45" fmla="*/ 786396 w 1067670"/>
                    <a:gd name="connsiteY45" fmla="*/ 514408 h 2320000"/>
                    <a:gd name="connsiteX46" fmla="*/ 738771 w 1067670"/>
                    <a:gd name="connsiteY46" fmla="*/ 589021 h 2320000"/>
                    <a:gd name="connsiteX47" fmla="*/ 629234 w 1067670"/>
                    <a:gd name="connsiteY47" fmla="*/ 693796 h 2320000"/>
                    <a:gd name="connsiteX48" fmla="*/ 489534 w 1067670"/>
                    <a:gd name="connsiteY48" fmla="*/ 731896 h 2320000"/>
                    <a:gd name="connsiteX49" fmla="*/ 381584 w 1067670"/>
                    <a:gd name="connsiteY49" fmla="*/ 655696 h 2320000"/>
                    <a:gd name="connsiteX50" fmla="*/ 311734 w 1067670"/>
                    <a:gd name="connsiteY50" fmla="*/ 592196 h 2320000"/>
                    <a:gd name="connsiteX51" fmla="*/ 216484 w 1067670"/>
                    <a:gd name="connsiteY51" fmla="*/ 566796 h 2320000"/>
                    <a:gd name="connsiteX52" fmla="*/ 114884 w 1067670"/>
                    <a:gd name="connsiteY52" fmla="*/ 573146 h 2320000"/>
                    <a:gd name="connsiteX53" fmla="*/ 51384 w 1067670"/>
                    <a:gd name="connsiteY53" fmla="*/ 503296 h 2320000"/>
                    <a:gd name="connsiteX54" fmla="*/ 25984 w 1067670"/>
                    <a:gd name="connsiteY54" fmla="*/ 420746 h 2320000"/>
                    <a:gd name="connsiteX55" fmla="*/ 25984 w 1067670"/>
                    <a:gd name="connsiteY55" fmla="*/ 357246 h 2320000"/>
                    <a:gd name="connsiteX56" fmla="*/ 127584 w 1067670"/>
                    <a:gd name="connsiteY56" fmla="*/ 300096 h 2320000"/>
                    <a:gd name="connsiteX57" fmla="*/ 248234 w 1067670"/>
                    <a:gd name="connsiteY57" fmla="*/ 261996 h 2320000"/>
                    <a:gd name="connsiteX58" fmla="*/ 305384 w 1067670"/>
                    <a:gd name="connsiteY58" fmla="*/ 293746 h 2320000"/>
                    <a:gd name="connsiteX59" fmla="*/ 349834 w 1067670"/>
                    <a:gd name="connsiteY59" fmla="*/ 255646 h 2320000"/>
                    <a:gd name="connsiteX60" fmla="*/ 464134 w 1067670"/>
                    <a:gd name="connsiteY60" fmla="*/ 268346 h 2320000"/>
                    <a:gd name="connsiteX61" fmla="*/ 527634 w 1067670"/>
                    <a:gd name="connsiteY61" fmla="*/ 357246 h 2320000"/>
                    <a:gd name="connsiteX62" fmla="*/ 521284 w 1067670"/>
                    <a:gd name="connsiteY62" fmla="*/ 287396 h 2320000"/>
                    <a:gd name="connsiteX63" fmla="*/ 508584 w 1067670"/>
                    <a:gd name="connsiteY63" fmla="*/ 192146 h 2320000"/>
                    <a:gd name="connsiteX64" fmla="*/ 540334 w 1067670"/>
                    <a:gd name="connsiteY64" fmla="*/ 90546 h 2320000"/>
                    <a:gd name="connsiteX65" fmla="*/ 540334 w 1067670"/>
                    <a:gd name="connsiteY65" fmla="*/ 1646 h 2320000"/>
                    <a:gd name="connsiteX0" fmla="*/ 540334 w 1067670"/>
                    <a:gd name="connsiteY0" fmla="*/ 1646 h 2320000"/>
                    <a:gd name="connsiteX1" fmla="*/ 438734 w 1067670"/>
                    <a:gd name="connsiteY1" fmla="*/ 173096 h 2320000"/>
                    <a:gd name="connsiteX2" fmla="*/ 356184 w 1067670"/>
                    <a:gd name="connsiteY2" fmla="*/ 204846 h 2320000"/>
                    <a:gd name="connsiteX3" fmla="*/ 260934 w 1067670"/>
                    <a:gd name="connsiteY3" fmla="*/ 198496 h 2320000"/>
                    <a:gd name="connsiteX4" fmla="*/ 210134 w 1067670"/>
                    <a:gd name="connsiteY4" fmla="*/ 147696 h 2320000"/>
                    <a:gd name="connsiteX5" fmla="*/ 235534 w 1067670"/>
                    <a:gd name="connsiteY5" fmla="*/ 223896 h 2320000"/>
                    <a:gd name="connsiteX6" fmla="*/ 146634 w 1067670"/>
                    <a:gd name="connsiteY6" fmla="*/ 230246 h 2320000"/>
                    <a:gd name="connsiteX7" fmla="*/ 51384 w 1067670"/>
                    <a:gd name="connsiteY7" fmla="*/ 179446 h 2320000"/>
                    <a:gd name="connsiteX8" fmla="*/ 584 w 1067670"/>
                    <a:gd name="connsiteY8" fmla="*/ 198496 h 2320000"/>
                    <a:gd name="connsiteX9" fmla="*/ 83134 w 1067670"/>
                    <a:gd name="connsiteY9" fmla="*/ 230246 h 2320000"/>
                    <a:gd name="connsiteX10" fmla="*/ 121234 w 1067670"/>
                    <a:gd name="connsiteY10" fmla="*/ 268346 h 2320000"/>
                    <a:gd name="connsiteX11" fmla="*/ 6934 w 1067670"/>
                    <a:gd name="connsiteY11" fmla="*/ 369946 h 2320000"/>
                    <a:gd name="connsiteX12" fmla="*/ 38684 w 1067670"/>
                    <a:gd name="connsiteY12" fmla="*/ 528696 h 2320000"/>
                    <a:gd name="connsiteX13" fmla="*/ 95834 w 1067670"/>
                    <a:gd name="connsiteY13" fmla="*/ 642996 h 2320000"/>
                    <a:gd name="connsiteX14" fmla="*/ 108534 w 1067670"/>
                    <a:gd name="connsiteY14" fmla="*/ 757296 h 2320000"/>
                    <a:gd name="connsiteX15" fmla="*/ 121234 w 1067670"/>
                    <a:gd name="connsiteY15" fmla="*/ 636646 h 2320000"/>
                    <a:gd name="connsiteX16" fmla="*/ 210134 w 1067670"/>
                    <a:gd name="connsiteY16" fmla="*/ 604896 h 2320000"/>
                    <a:gd name="connsiteX17" fmla="*/ 324434 w 1067670"/>
                    <a:gd name="connsiteY17" fmla="*/ 630296 h 2320000"/>
                    <a:gd name="connsiteX18" fmla="*/ 451434 w 1067670"/>
                    <a:gd name="connsiteY18" fmla="*/ 757296 h 2320000"/>
                    <a:gd name="connsiteX19" fmla="*/ 603834 w 1067670"/>
                    <a:gd name="connsiteY19" fmla="*/ 896996 h 2320000"/>
                    <a:gd name="connsiteX20" fmla="*/ 775284 w 1067670"/>
                    <a:gd name="connsiteY20" fmla="*/ 1011296 h 2320000"/>
                    <a:gd name="connsiteX21" fmla="*/ 889584 w 1067670"/>
                    <a:gd name="connsiteY21" fmla="*/ 1230371 h 2320000"/>
                    <a:gd name="connsiteX22" fmla="*/ 921334 w 1067670"/>
                    <a:gd name="connsiteY22" fmla="*/ 1582796 h 2320000"/>
                    <a:gd name="connsiteX23" fmla="*/ 832434 w 1067670"/>
                    <a:gd name="connsiteY23" fmla="*/ 1960621 h 2320000"/>
                    <a:gd name="connsiteX24" fmla="*/ 740359 w 1067670"/>
                    <a:gd name="connsiteY24" fmla="*/ 2116196 h 2320000"/>
                    <a:gd name="connsiteX25" fmla="*/ 657809 w 1067670"/>
                    <a:gd name="connsiteY25" fmla="*/ 2230496 h 2320000"/>
                    <a:gd name="connsiteX26" fmla="*/ 629234 w 1067670"/>
                    <a:gd name="connsiteY26" fmla="*/ 2319396 h 2320000"/>
                    <a:gd name="connsiteX27" fmla="*/ 724484 w 1067670"/>
                    <a:gd name="connsiteY27" fmla="*/ 2186046 h 2320000"/>
                    <a:gd name="connsiteX28" fmla="*/ 851484 w 1067670"/>
                    <a:gd name="connsiteY28" fmla="*/ 1982846 h 2320000"/>
                    <a:gd name="connsiteX29" fmla="*/ 946734 w 1067670"/>
                    <a:gd name="connsiteY29" fmla="*/ 1576446 h 2320000"/>
                    <a:gd name="connsiteX30" fmla="*/ 914984 w 1067670"/>
                    <a:gd name="connsiteY30" fmla="*/ 1214496 h 2320000"/>
                    <a:gd name="connsiteX31" fmla="*/ 787984 w 1067670"/>
                    <a:gd name="connsiteY31" fmla="*/ 992246 h 2320000"/>
                    <a:gd name="connsiteX32" fmla="*/ 578434 w 1067670"/>
                    <a:gd name="connsiteY32" fmla="*/ 865246 h 2320000"/>
                    <a:gd name="connsiteX33" fmla="*/ 502234 w 1067670"/>
                    <a:gd name="connsiteY33" fmla="*/ 782696 h 2320000"/>
                    <a:gd name="connsiteX34" fmla="*/ 553034 w 1067670"/>
                    <a:gd name="connsiteY34" fmla="*/ 744596 h 2320000"/>
                    <a:gd name="connsiteX35" fmla="*/ 711784 w 1067670"/>
                    <a:gd name="connsiteY35" fmla="*/ 668396 h 2320000"/>
                    <a:gd name="connsiteX36" fmla="*/ 807034 w 1067670"/>
                    <a:gd name="connsiteY36" fmla="*/ 528696 h 2320000"/>
                    <a:gd name="connsiteX37" fmla="*/ 984834 w 1067670"/>
                    <a:gd name="connsiteY37" fmla="*/ 547746 h 2320000"/>
                    <a:gd name="connsiteX38" fmla="*/ 1067384 w 1067670"/>
                    <a:gd name="connsiteY38" fmla="*/ 535046 h 2320000"/>
                    <a:gd name="connsiteX39" fmla="*/ 959434 w 1067670"/>
                    <a:gd name="connsiteY39" fmla="*/ 515996 h 2320000"/>
                    <a:gd name="connsiteX40" fmla="*/ 832434 w 1067670"/>
                    <a:gd name="connsiteY40" fmla="*/ 465196 h 2320000"/>
                    <a:gd name="connsiteX41" fmla="*/ 819734 w 1067670"/>
                    <a:gd name="connsiteY41" fmla="*/ 369946 h 2320000"/>
                    <a:gd name="connsiteX42" fmla="*/ 768934 w 1067670"/>
                    <a:gd name="connsiteY42" fmla="*/ 217546 h 2320000"/>
                    <a:gd name="connsiteX43" fmla="*/ 756234 w 1067670"/>
                    <a:gd name="connsiteY43" fmla="*/ 242946 h 2320000"/>
                    <a:gd name="connsiteX44" fmla="*/ 775284 w 1067670"/>
                    <a:gd name="connsiteY44" fmla="*/ 382646 h 2320000"/>
                    <a:gd name="connsiteX45" fmla="*/ 786396 w 1067670"/>
                    <a:gd name="connsiteY45" fmla="*/ 514408 h 2320000"/>
                    <a:gd name="connsiteX46" fmla="*/ 738771 w 1067670"/>
                    <a:gd name="connsiteY46" fmla="*/ 589021 h 2320000"/>
                    <a:gd name="connsiteX47" fmla="*/ 629234 w 1067670"/>
                    <a:gd name="connsiteY47" fmla="*/ 693796 h 2320000"/>
                    <a:gd name="connsiteX48" fmla="*/ 489534 w 1067670"/>
                    <a:gd name="connsiteY48" fmla="*/ 731896 h 2320000"/>
                    <a:gd name="connsiteX49" fmla="*/ 381584 w 1067670"/>
                    <a:gd name="connsiteY49" fmla="*/ 655696 h 2320000"/>
                    <a:gd name="connsiteX50" fmla="*/ 311734 w 1067670"/>
                    <a:gd name="connsiteY50" fmla="*/ 592196 h 2320000"/>
                    <a:gd name="connsiteX51" fmla="*/ 216484 w 1067670"/>
                    <a:gd name="connsiteY51" fmla="*/ 566796 h 2320000"/>
                    <a:gd name="connsiteX52" fmla="*/ 114884 w 1067670"/>
                    <a:gd name="connsiteY52" fmla="*/ 573146 h 2320000"/>
                    <a:gd name="connsiteX53" fmla="*/ 51384 w 1067670"/>
                    <a:gd name="connsiteY53" fmla="*/ 503296 h 2320000"/>
                    <a:gd name="connsiteX54" fmla="*/ 25984 w 1067670"/>
                    <a:gd name="connsiteY54" fmla="*/ 420746 h 2320000"/>
                    <a:gd name="connsiteX55" fmla="*/ 25984 w 1067670"/>
                    <a:gd name="connsiteY55" fmla="*/ 357246 h 2320000"/>
                    <a:gd name="connsiteX56" fmla="*/ 127584 w 1067670"/>
                    <a:gd name="connsiteY56" fmla="*/ 300096 h 2320000"/>
                    <a:gd name="connsiteX57" fmla="*/ 248234 w 1067670"/>
                    <a:gd name="connsiteY57" fmla="*/ 261996 h 2320000"/>
                    <a:gd name="connsiteX58" fmla="*/ 305384 w 1067670"/>
                    <a:gd name="connsiteY58" fmla="*/ 293746 h 2320000"/>
                    <a:gd name="connsiteX59" fmla="*/ 349834 w 1067670"/>
                    <a:gd name="connsiteY59" fmla="*/ 255646 h 2320000"/>
                    <a:gd name="connsiteX60" fmla="*/ 464134 w 1067670"/>
                    <a:gd name="connsiteY60" fmla="*/ 268346 h 2320000"/>
                    <a:gd name="connsiteX61" fmla="*/ 527634 w 1067670"/>
                    <a:gd name="connsiteY61" fmla="*/ 357246 h 2320000"/>
                    <a:gd name="connsiteX62" fmla="*/ 521284 w 1067670"/>
                    <a:gd name="connsiteY62" fmla="*/ 287396 h 2320000"/>
                    <a:gd name="connsiteX63" fmla="*/ 508584 w 1067670"/>
                    <a:gd name="connsiteY63" fmla="*/ 192146 h 2320000"/>
                    <a:gd name="connsiteX64" fmla="*/ 540334 w 1067670"/>
                    <a:gd name="connsiteY64" fmla="*/ 90546 h 2320000"/>
                    <a:gd name="connsiteX65" fmla="*/ 540334 w 1067670"/>
                    <a:gd name="connsiteY65" fmla="*/ 1646 h 2320000"/>
                    <a:gd name="connsiteX0" fmla="*/ 540334 w 1067670"/>
                    <a:gd name="connsiteY0" fmla="*/ 1646 h 2320000"/>
                    <a:gd name="connsiteX1" fmla="*/ 438734 w 1067670"/>
                    <a:gd name="connsiteY1" fmla="*/ 173096 h 2320000"/>
                    <a:gd name="connsiteX2" fmla="*/ 356184 w 1067670"/>
                    <a:gd name="connsiteY2" fmla="*/ 204846 h 2320000"/>
                    <a:gd name="connsiteX3" fmla="*/ 260934 w 1067670"/>
                    <a:gd name="connsiteY3" fmla="*/ 198496 h 2320000"/>
                    <a:gd name="connsiteX4" fmla="*/ 210134 w 1067670"/>
                    <a:gd name="connsiteY4" fmla="*/ 147696 h 2320000"/>
                    <a:gd name="connsiteX5" fmla="*/ 235534 w 1067670"/>
                    <a:gd name="connsiteY5" fmla="*/ 223896 h 2320000"/>
                    <a:gd name="connsiteX6" fmla="*/ 146634 w 1067670"/>
                    <a:gd name="connsiteY6" fmla="*/ 230246 h 2320000"/>
                    <a:gd name="connsiteX7" fmla="*/ 51384 w 1067670"/>
                    <a:gd name="connsiteY7" fmla="*/ 179446 h 2320000"/>
                    <a:gd name="connsiteX8" fmla="*/ 584 w 1067670"/>
                    <a:gd name="connsiteY8" fmla="*/ 198496 h 2320000"/>
                    <a:gd name="connsiteX9" fmla="*/ 83134 w 1067670"/>
                    <a:gd name="connsiteY9" fmla="*/ 230246 h 2320000"/>
                    <a:gd name="connsiteX10" fmla="*/ 121234 w 1067670"/>
                    <a:gd name="connsiteY10" fmla="*/ 268346 h 2320000"/>
                    <a:gd name="connsiteX11" fmla="*/ 6934 w 1067670"/>
                    <a:gd name="connsiteY11" fmla="*/ 369946 h 2320000"/>
                    <a:gd name="connsiteX12" fmla="*/ 38684 w 1067670"/>
                    <a:gd name="connsiteY12" fmla="*/ 528696 h 2320000"/>
                    <a:gd name="connsiteX13" fmla="*/ 95834 w 1067670"/>
                    <a:gd name="connsiteY13" fmla="*/ 642996 h 2320000"/>
                    <a:gd name="connsiteX14" fmla="*/ 108534 w 1067670"/>
                    <a:gd name="connsiteY14" fmla="*/ 757296 h 2320000"/>
                    <a:gd name="connsiteX15" fmla="*/ 121234 w 1067670"/>
                    <a:gd name="connsiteY15" fmla="*/ 636646 h 2320000"/>
                    <a:gd name="connsiteX16" fmla="*/ 210134 w 1067670"/>
                    <a:gd name="connsiteY16" fmla="*/ 604896 h 2320000"/>
                    <a:gd name="connsiteX17" fmla="*/ 324434 w 1067670"/>
                    <a:gd name="connsiteY17" fmla="*/ 630296 h 2320000"/>
                    <a:gd name="connsiteX18" fmla="*/ 451434 w 1067670"/>
                    <a:gd name="connsiteY18" fmla="*/ 757296 h 2320000"/>
                    <a:gd name="connsiteX19" fmla="*/ 603834 w 1067670"/>
                    <a:gd name="connsiteY19" fmla="*/ 896996 h 2320000"/>
                    <a:gd name="connsiteX20" fmla="*/ 775284 w 1067670"/>
                    <a:gd name="connsiteY20" fmla="*/ 1011296 h 2320000"/>
                    <a:gd name="connsiteX21" fmla="*/ 889584 w 1067670"/>
                    <a:gd name="connsiteY21" fmla="*/ 1230371 h 2320000"/>
                    <a:gd name="connsiteX22" fmla="*/ 921334 w 1067670"/>
                    <a:gd name="connsiteY22" fmla="*/ 1582796 h 2320000"/>
                    <a:gd name="connsiteX23" fmla="*/ 832434 w 1067670"/>
                    <a:gd name="connsiteY23" fmla="*/ 1960621 h 2320000"/>
                    <a:gd name="connsiteX24" fmla="*/ 740359 w 1067670"/>
                    <a:gd name="connsiteY24" fmla="*/ 2116196 h 2320000"/>
                    <a:gd name="connsiteX25" fmla="*/ 657809 w 1067670"/>
                    <a:gd name="connsiteY25" fmla="*/ 2230496 h 2320000"/>
                    <a:gd name="connsiteX26" fmla="*/ 629234 w 1067670"/>
                    <a:gd name="connsiteY26" fmla="*/ 2319396 h 2320000"/>
                    <a:gd name="connsiteX27" fmla="*/ 724484 w 1067670"/>
                    <a:gd name="connsiteY27" fmla="*/ 2186046 h 2320000"/>
                    <a:gd name="connsiteX28" fmla="*/ 851484 w 1067670"/>
                    <a:gd name="connsiteY28" fmla="*/ 1982846 h 2320000"/>
                    <a:gd name="connsiteX29" fmla="*/ 946734 w 1067670"/>
                    <a:gd name="connsiteY29" fmla="*/ 1576446 h 2320000"/>
                    <a:gd name="connsiteX30" fmla="*/ 914984 w 1067670"/>
                    <a:gd name="connsiteY30" fmla="*/ 1214496 h 2320000"/>
                    <a:gd name="connsiteX31" fmla="*/ 787984 w 1067670"/>
                    <a:gd name="connsiteY31" fmla="*/ 992246 h 2320000"/>
                    <a:gd name="connsiteX32" fmla="*/ 578434 w 1067670"/>
                    <a:gd name="connsiteY32" fmla="*/ 865246 h 2320000"/>
                    <a:gd name="connsiteX33" fmla="*/ 502234 w 1067670"/>
                    <a:gd name="connsiteY33" fmla="*/ 782696 h 2320000"/>
                    <a:gd name="connsiteX34" fmla="*/ 553034 w 1067670"/>
                    <a:gd name="connsiteY34" fmla="*/ 744596 h 2320000"/>
                    <a:gd name="connsiteX35" fmla="*/ 711784 w 1067670"/>
                    <a:gd name="connsiteY35" fmla="*/ 668396 h 2320000"/>
                    <a:gd name="connsiteX36" fmla="*/ 807034 w 1067670"/>
                    <a:gd name="connsiteY36" fmla="*/ 528696 h 2320000"/>
                    <a:gd name="connsiteX37" fmla="*/ 984834 w 1067670"/>
                    <a:gd name="connsiteY37" fmla="*/ 547746 h 2320000"/>
                    <a:gd name="connsiteX38" fmla="*/ 1067384 w 1067670"/>
                    <a:gd name="connsiteY38" fmla="*/ 535046 h 2320000"/>
                    <a:gd name="connsiteX39" fmla="*/ 959434 w 1067670"/>
                    <a:gd name="connsiteY39" fmla="*/ 515996 h 2320000"/>
                    <a:gd name="connsiteX40" fmla="*/ 832434 w 1067670"/>
                    <a:gd name="connsiteY40" fmla="*/ 465196 h 2320000"/>
                    <a:gd name="connsiteX41" fmla="*/ 803859 w 1067670"/>
                    <a:gd name="connsiteY41" fmla="*/ 373121 h 2320000"/>
                    <a:gd name="connsiteX42" fmla="*/ 768934 w 1067670"/>
                    <a:gd name="connsiteY42" fmla="*/ 217546 h 2320000"/>
                    <a:gd name="connsiteX43" fmla="*/ 756234 w 1067670"/>
                    <a:gd name="connsiteY43" fmla="*/ 242946 h 2320000"/>
                    <a:gd name="connsiteX44" fmla="*/ 775284 w 1067670"/>
                    <a:gd name="connsiteY44" fmla="*/ 382646 h 2320000"/>
                    <a:gd name="connsiteX45" fmla="*/ 786396 w 1067670"/>
                    <a:gd name="connsiteY45" fmla="*/ 514408 h 2320000"/>
                    <a:gd name="connsiteX46" fmla="*/ 738771 w 1067670"/>
                    <a:gd name="connsiteY46" fmla="*/ 589021 h 2320000"/>
                    <a:gd name="connsiteX47" fmla="*/ 629234 w 1067670"/>
                    <a:gd name="connsiteY47" fmla="*/ 693796 h 2320000"/>
                    <a:gd name="connsiteX48" fmla="*/ 489534 w 1067670"/>
                    <a:gd name="connsiteY48" fmla="*/ 731896 h 2320000"/>
                    <a:gd name="connsiteX49" fmla="*/ 381584 w 1067670"/>
                    <a:gd name="connsiteY49" fmla="*/ 655696 h 2320000"/>
                    <a:gd name="connsiteX50" fmla="*/ 311734 w 1067670"/>
                    <a:gd name="connsiteY50" fmla="*/ 592196 h 2320000"/>
                    <a:gd name="connsiteX51" fmla="*/ 216484 w 1067670"/>
                    <a:gd name="connsiteY51" fmla="*/ 566796 h 2320000"/>
                    <a:gd name="connsiteX52" fmla="*/ 114884 w 1067670"/>
                    <a:gd name="connsiteY52" fmla="*/ 573146 h 2320000"/>
                    <a:gd name="connsiteX53" fmla="*/ 51384 w 1067670"/>
                    <a:gd name="connsiteY53" fmla="*/ 503296 h 2320000"/>
                    <a:gd name="connsiteX54" fmla="*/ 25984 w 1067670"/>
                    <a:gd name="connsiteY54" fmla="*/ 420746 h 2320000"/>
                    <a:gd name="connsiteX55" fmla="*/ 25984 w 1067670"/>
                    <a:gd name="connsiteY55" fmla="*/ 357246 h 2320000"/>
                    <a:gd name="connsiteX56" fmla="*/ 127584 w 1067670"/>
                    <a:gd name="connsiteY56" fmla="*/ 300096 h 2320000"/>
                    <a:gd name="connsiteX57" fmla="*/ 248234 w 1067670"/>
                    <a:gd name="connsiteY57" fmla="*/ 261996 h 2320000"/>
                    <a:gd name="connsiteX58" fmla="*/ 305384 w 1067670"/>
                    <a:gd name="connsiteY58" fmla="*/ 293746 h 2320000"/>
                    <a:gd name="connsiteX59" fmla="*/ 349834 w 1067670"/>
                    <a:gd name="connsiteY59" fmla="*/ 255646 h 2320000"/>
                    <a:gd name="connsiteX60" fmla="*/ 464134 w 1067670"/>
                    <a:gd name="connsiteY60" fmla="*/ 268346 h 2320000"/>
                    <a:gd name="connsiteX61" fmla="*/ 527634 w 1067670"/>
                    <a:gd name="connsiteY61" fmla="*/ 357246 h 2320000"/>
                    <a:gd name="connsiteX62" fmla="*/ 521284 w 1067670"/>
                    <a:gd name="connsiteY62" fmla="*/ 287396 h 2320000"/>
                    <a:gd name="connsiteX63" fmla="*/ 508584 w 1067670"/>
                    <a:gd name="connsiteY63" fmla="*/ 192146 h 2320000"/>
                    <a:gd name="connsiteX64" fmla="*/ 540334 w 1067670"/>
                    <a:gd name="connsiteY64" fmla="*/ 90546 h 2320000"/>
                    <a:gd name="connsiteX65" fmla="*/ 540334 w 1067670"/>
                    <a:gd name="connsiteY65" fmla="*/ 1646 h 2320000"/>
                    <a:gd name="connsiteX0" fmla="*/ 540334 w 1067670"/>
                    <a:gd name="connsiteY0" fmla="*/ 1646 h 2320000"/>
                    <a:gd name="connsiteX1" fmla="*/ 438734 w 1067670"/>
                    <a:gd name="connsiteY1" fmla="*/ 173096 h 2320000"/>
                    <a:gd name="connsiteX2" fmla="*/ 356184 w 1067670"/>
                    <a:gd name="connsiteY2" fmla="*/ 204846 h 2320000"/>
                    <a:gd name="connsiteX3" fmla="*/ 260934 w 1067670"/>
                    <a:gd name="connsiteY3" fmla="*/ 198496 h 2320000"/>
                    <a:gd name="connsiteX4" fmla="*/ 210134 w 1067670"/>
                    <a:gd name="connsiteY4" fmla="*/ 147696 h 2320000"/>
                    <a:gd name="connsiteX5" fmla="*/ 235534 w 1067670"/>
                    <a:gd name="connsiteY5" fmla="*/ 223896 h 2320000"/>
                    <a:gd name="connsiteX6" fmla="*/ 146634 w 1067670"/>
                    <a:gd name="connsiteY6" fmla="*/ 230246 h 2320000"/>
                    <a:gd name="connsiteX7" fmla="*/ 51384 w 1067670"/>
                    <a:gd name="connsiteY7" fmla="*/ 179446 h 2320000"/>
                    <a:gd name="connsiteX8" fmla="*/ 584 w 1067670"/>
                    <a:gd name="connsiteY8" fmla="*/ 198496 h 2320000"/>
                    <a:gd name="connsiteX9" fmla="*/ 83134 w 1067670"/>
                    <a:gd name="connsiteY9" fmla="*/ 230246 h 2320000"/>
                    <a:gd name="connsiteX10" fmla="*/ 121234 w 1067670"/>
                    <a:gd name="connsiteY10" fmla="*/ 268346 h 2320000"/>
                    <a:gd name="connsiteX11" fmla="*/ 6934 w 1067670"/>
                    <a:gd name="connsiteY11" fmla="*/ 369946 h 2320000"/>
                    <a:gd name="connsiteX12" fmla="*/ 38684 w 1067670"/>
                    <a:gd name="connsiteY12" fmla="*/ 528696 h 2320000"/>
                    <a:gd name="connsiteX13" fmla="*/ 95834 w 1067670"/>
                    <a:gd name="connsiteY13" fmla="*/ 642996 h 2320000"/>
                    <a:gd name="connsiteX14" fmla="*/ 108534 w 1067670"/>
                    <a:gd name="connsiteY14" fmla="*/ 757296 h 2320000"/>
                    <a:gd name="connsiteX15" fmla="*/ 121234 w 1067670"/>
                    <a:gd name="connsiteY15" fmla="*/ 636646 h 2320000"/>
                    <a:gd name="connsiteX16" fmla="*/ 210134 w 1067670"/>
                    <a:gd name="connsiteY16" fmla="*/ 604896 h 2320000"/>
                    <a:gd name="connsiteX17" fmla="*/ 324434 w 1067670"/>
                    <a:gd name="connsiteY17" fmla="*/ 630296 h 2320000"/>
                    <a:gd name="connsiteX18" fmla="*/ 451434 w 1067670"/>
                    <a:gd name="connsiteY18" fmla="*/ 757296 h 2320000"/>
                    <a:gd name="connsiteX19" fmla="*/ 603834 w 1067670"/>
                    <a:gd name="connsiteY19" fmla="*/ 896996 h 2320000"/>
                    <a:gd name="connsiteX20" fmla="*/ 775284 w 1067670"/>
                    <a:gd name="connsiteY20" fmla="*/ 1011296 h 2320000"/>
                    <a:gd name="connsiteX21" fmla="*/ 889584 w 1067670"/>
                    <a:gd name="connsiteY21" fmla="*/ 1230371 h 2320000"/>
                    <a:gd name="connsiteX22" fmla="*/ 921334 w 1067670"/>
                    <a:gd name="connsiteY22" fmla="*/ 1582796 h 2320000"/>
                    <a:gd name="connsiteX23" fmla="*/ 832434 w 1067670"/>
                    <a:gd name="connsiteY23" fmla="*/ 1960621 h 2320000"/>
                    <a:gd name="connsiteX24" fmla="*/ 740359 w 1067670"/>
                    <a:gd name="connsiteY24" fmla="*/ 2116196 h 2320000"/>
                    <a:gd name="connsiteX25" fmla="*/ 657809 w 1067670"/>
                    <a:gd name="connsiteY25" fmla="*/ 2230496 h 2320000"/>
                    <a:gd name="connsiteX26" fmla="*/ 629234 w 1067670"/>
                    <a:gd name="connsiteY26" fmla="*/ 2319396 h 2320000"/>
                    <a:gd name="connsiteX27" fmla="*/ 724484 w 1067670"/>
                    <a:gd name="connsiteY27" fmla="*/ 2186046 h 2320000"/>
                    <a:gd name="connsiteX28" fmla="*/ 851484 w 1067670"/>
                    <a:gd name="connsiteY28" fmla="*/ 1982846 h 2320000"/>
                    <a:gd name="connsiteX29" fmla="*/ 946734 w 1067670"/>
                    <a:gd name="connsiteY29" fmla="*/ 1576446 h 2320000"/>
                    <a:gd name="connsiteX30" fmla="*/ 914984 w 1067670"/>
                    <a:gd name="connsiteY30" fmla="*/ 1214496 h 2320000"/>
                    <a:gd name="connsiteX31" fmla="*/ 787984 w 1067670"/>
                    <a:gd name="connsiteY31" fmla="*/ 992246 h 2320000"/>
                    <a:gd name="connsiteX32" fmla="*/ 578434 w 1067670"/>
                    <a:gd name="connsiteY32" fmla="*/ 865246 h 2320000"/>
                    <a:gd name="connsiteX33" fmla="*/ 502234 w 1067670"/>
                    <a:gd name="connsiteY33" fmla="*/ 782696 h 2320000"/>
                    <a:gd name="connsiteX34" fmla="*/ 553034 w 1067670"/>
                    <a:gd name="connsiteY34" fmla="*/ 744596 h 2320000"/>
                    <a:gd name="connsiteX35" fmla="*/ 711784 w 1067670"/>
                    <a:gd name="connsiteY35" fmla="*/ 668396 h 2320000"/>
                    <a:gd name="connsiteX36" fmla="*/ 807034 w 1067670"/>
                    <a:gd name="connsiteY36" fmla="*/ 528696 h 2320000"/>
                    <a:gd name="connsiteX37" fmla="*/ 984834 w 1067670"/>
                    <a:gd name="connsiteY37" fmla="*/ 547746 h 2320000"/>
                    <a:gd name="connsiteX38" fmla="*/ 1067384 w 1067670"/>
                    <a:gd name="connsiteY38" fmla="*/ 535046 h 2320000"/>
                    <a:gd name="connsiteX39" fmla="*/ 959434 w 1067670"/>
                    <a:gd name="connsiteY39" fmla="*/ 515996 h 2320000"/>
                    <a:gd name="connsiteX40" fmla="*/ 819734 w 1067670"/>
                    <a:gd name="connsiteY40" fmla="*/ 477896 h 2320000"/>
                    <a:gd name="connsiteX41" fmla="*/ 803859 w 1067670"/>
                    <a:gd name="connsiteY41" fmla="*/ 373121 h 2320000"/>
                    <a:gd name="connsiteX42" fmla="*/ 768934 w 1067670"/>
                    <a:gd name="connsiteY42" fmla="*/ 217546 h 2320000"/>
                    <a:gd name="connsiteX43" fmla="*/ 756234 w 1067670"/>
                    <a:gd name="connsiteY43" fmla="*/ 242946 h 2320000"/>
                    <a:gd name="connsiteX44" fmla="*/ 775284 w 1067670"/>
                    <a:gd name="connsiteY44" fmla="*/ 382646 h 2320000"/>
                    <a:gd name="connsiteX45" fmla="*/ 786396 w 1067670"/>
                    <a:gd name="connsiteY45" fmla="*/ 514408 h 2320000"/>
                    <a:gd name="connsiteX46" fmla="*/ 738771 w 1067670"/>
                    <a:gd name="connsiteY46" fmla="*/ 589021 h 2320000"/>
                    <a:gd name="connsiteX47" fmla="*/ 629234 w 1067670"/>
                    <a:gd name="connsiteY47" fmla="*/ 693796 h 2320000"/>
                    <a:gd name="connsiteX48" fmla="*/ 489534 w 1067670"/>
                    <a:gd name="connsiteY48" fmla="*/ 731896 h 2320000"/>
                    <a:gd name="connsiteX49" fmla="*/ 381584 w 1067670"/>
                    <a:gd name="connsiteY49" fmla="*/ 655696 h 2320000"/>
                    <a:gd name="connsiteX50" fmla="*/ 311734 w 1067670"/>
                    <a:gd name="connsiteY50" fmla="*/ 592196 h 2320000"/>
                    <a:gd name="connsiteX51" fmla="*/ 216484 w 1067670"/>
                    <a:gd name="connsiteY51" fmla="*/ 566796 h 2320000"/>
                    <a:gd name="connsiteX52" fmla="*/ 114884 w 1067670"/>
                    <a:gd name="connsiteY52" fmla="*/ 573146 h 2320000"/>
                    <a:gd name="connsiteX53" fmla="*/ 51384 w 1067670"/>
                    <a:gd name="connsiteY53" fmla="*/ 503296 h 2320000"/>
                    <a:gd name="connsiteX54" fmla="*/ 25984 w 1067670"/>
                    <a:gd name="connsiteY54" fmla="*/ 420746 h 2320000"/>
                    <a:gd name="connsiteX55" fmla="*/ 25984 w 1067670"/>
                    <a:gd name="connsiteY55" fmla="*/ 357246 h 2320000"/>
                    <a:gd name="connsiteX56" fmla="*/ 127584 w 1067670"/>
                    <a:gd name="connsiteY56" fmla="*/ 300096 h 2320000"/>
                    <a:gd name="connsiteX57" fmla="*/ 248234 w 1067670"/>
                    <a:gd name="connsiteY57" fmla="*/ 261996 h 2320000"/>
                    <a:gd name="connsiteX58" fmla="*/ 305384 w 1067670"/>
                    <a:gd name="connsiteY58" fmla="*/ 293746 h 2320000"/>
                    <a:gd name="connsiteX59" fmla="*/ 349834 w 1067670"/>
                    <a:gd name="connsiteY59" fmla="*/ 255646 h 2320000"/>
                    <a:gd name="connsiteX60" fmla="*/ 464134 w 1067670"/>
                    <a:gd name="connsiteY60" fmla="*/ 268346 h 2320000"/>
                    <a:gd name="connsiteX61" fmla="*/ 527634 w 1067670"/>
                    <a:gd name="connsiteY61" fmla="*/ 357246 h 2320000"/>
                    <a:gd name="connsiteX62" fmla="*/ 521284 w 1067670"/>
                    <a:gd name="connsiteY62" fmla="*/ 287396 h 2320000"/>
                    <a:gd name="connsiteX63" fmla="*/ 508584 w 1067670"/>
                    <a:gd name="connsiteY63" fmla="*/ 192146 h 2320000"/>
                    <a:gd name="connsiteX64" fmla="*/ 540334 w 1067670"/>
                    <a:gd name="connsiteY64" fmla="*/ 90546 h 2320000"/>
                    <a:gd name="connsiteX65" fmla="*/ 540334 w 1067670"/>
                    <a:gd name="connsiteY65" fmla="*/ 1646 h 2320000"/>
                    <a:gd name="connsiteX0" fmla="*/ 540334 w 1067670"/>
                    <a:gd name="connsiteY0" fmla="*/ 1646 h 2320000"/>
                    <a:gd name="connsiteX1" fmla="*/ 438734 w 1067670"/>
                    <a:gd name="connsiteY1" fmla="*/ 173096 h 2320000"/>
                    <a:gd name="connsiteX2" fmla="*/ 356184 w 1067670"/>
                    <a:gd name="connsiteY2" fmla="*/ 204846 h 2320000"/>
                    <a:gd name="connsiteX3" fmla="*/ 260934 w 1067670"/>
                    <a:gd name="connsiteY3" fmla="*/ 198496 h 2320000"/>
                    <a:gd name="connsiteX4" fmla="*/ 210134 w 1067670"/>
                    <a:gd name="connsiteY4" fmla="*/ 147696 h 2320000"/>
                    <a:gd name="connsiteX5" fmla="*/ 235534 w 1067670"/>
                    <a:gd name="connsiteY5" fmla="*/ 223896 h 2320000"/>
                    <a:gd name="connsiteX6" fmla="*/ 146634 w 1067670"/>
                    <a:gd name="connsiteY6" fmla="*/ 230246 h 2320000"/>
                    <a:gd name="connsiteX7" fmla="*/ 51384 w 1067670"/>
                    <a:gd name="connsiteY7" fmla="*/ 179446 h 2320000"/>
                    <a:gd name="connsiteX8" fmla="*/ 584 w 1067670"/>
                    <a:gd name="connsiteY8" fmla="*/ 198496 h 2320000"/>
                    <a:gd name="connsiteX9" fmla="*/ 83134 w 1067670"/>
                    <a:gd name="connsiteY9" fmla="*/ 230246 h 2320000"/>
                    <a:gd name="connsiteX10" fmla="*/ 121234 w 1067670"/>
                    <a:gd name="connsiteY10" fmla="*/ 268346 h 2320000"/>
                    <a:gd name="connsiteX11" fmla="*/ 6934 w 1067670"/>
                    <a:gd name="connsiteY11" fmla="*/ 369946 h 2320000"/>
                    <a:gd name="connsiteX12" fmla="*/ 38684 w 1067670"/>
                    <a:gd name="connsiteY12" fmla="*/ 528696 h 2320000"/>
                    <a:gd name="connsiteX13" fmla="*/ 95834 w 1067670"/>
                    <a:gd name="connsiteY13" fmla="*/ 642996 h 2320000"/>
                    <a:gd name="connsiteX14" fmla="*/ 108534 w 1067670"/>
                    <a:gd name="connsiteY14" fmla="*/ 757296 h 2320000"/>
                    <a:gd name="connsiteX15" fmla="*/ 121234 w 1067670"/>
                    <a:gd name="connsiteY15" fmla="*/ 636646 h 2320000"/>
                    <a:gd name="connsiteX16" fmla="*/ 210134 w 1067670"/>
                    <a:gd name="connsiteY16" fmla="*/ 604896 h 2320000"/>
                    <a:gd name="connsiteX17" fmla="*/ 324434 w 1067670"/>
                    <a:gd name="connsiteY17" fmla="*/ 630296 h 2320000"/>
                    <a:gd name="connsiteX18" fmla="*/ 451434 w 1067670"/>
                    <a:gd name="connsiteY18" fmla="*/ 757296 h 2320000"/>
                    <a:gd name="connsiteX19" fmla="*/ 603834 w 1067670"/>
                    <a:gd name="connsiteY19" fmla="*/ 896996 h 2320000"/>
                    <a:gd name="connsiteX20" fmla="*/ 775284 w 1067670"/>
                    <a:gd name="connsiteY20" fmla="*/ 1011296 h 2320000"/>
                    <a:gd name="connsiteX21" fmla="*/ 889584 w 1067670"/>
                    <a:gd name="connsiteY21" fmla="*/ 1230371 h 2320000"/>
                    <a:gd name="connsiteX22" fmla="*/ 921334 w 1067670"/>
                    <a:gd name="connsiteY22" fmla="*/ 1582796 h 2320000"/>
                    <a:gd name="connsiteX23" fmla="*/ 832434 w 1067670"/>
                    <a:gd name="connsiteY23" fmla="*/ 1960621 h 2320000"/>
                    <a:gd name="connsiteX24" fmla="*/ 740359 w 1067670"/>
                    <a:gd name="connsiteY24" fmla="*/ 2116196 h 2320000"/>
                    <a:gd name="connsiteX25" fmla="*/ 657809 w 1067670"/>
                    <a:gd name="connsiteY25" fmla="*/ 2230496 h 2320000"/>
                    <a:gd name="connsiteX26" fmla="*/ 629234 w 1067670"/>
                    <a:gd name="connsiteY26" fmla="*/ 2319396 h 2320000"/>
                    <a:gd name="connsiteX27" fmla="*/ 724484 w 1067670"/>
                    <a:gd name="connsiteY27" fmla="*/ 2186046 h 2320000"/>
                    <a:gd name="connsiteX28" fmla="*/ 851484 w 1067670"/>
                    <a:gd name="connsiteY28" fmla="*/ 1982846 h 2320000"/>
                    <a:gd name="connsiteX29" fmla="*/ 946734 w 1067670"/>
                    <a:gd name="connsiteY29" fmla="*/ 1576446 h 2320000"/>
                    <a:gd name="connsiteX30" fmla="*/ 914984 w 1067670"/>
                    <a:gd name="connsiteY30" fmla="*/ 1214496 h 2320000"/>
                    <a:gd name="connsiteX31" fmla="*/ 787984 w 1067670"/>
                    <a:gd name="connsiteY31" fmla="*/ 992246 h 2320000"/>
                    <a:gd name="connsiteX32" fmla="*/ 578434 w 1067670"/>
                    <a:gd name="connsiteY32" fmla="*/ 865246 h 2320000"/>
                    <a:gd name="connsiteX33" fmla="*/ 502234 w 1067670"/>
                    <a:gd name="connsiteY33" fmla="*/ 782696 h 2320000"/>
                    <a:gd name="connsiteX34" fmla="*/ 553034 w 1067670"/>
                    <a:gd name="connsiteY34" fmla="*/ 744596 h 2320000"/>
                    <a:gd name="connsiteX35" fmla="*/ 711784 w 1067670"/>
                    <a:gd name="connsiteY35" fmla="*/ 668396 h 2320000"/>
                    <a:gd name="connsiteX36" fmla="*/ 807034 w 1067670"/>
                    <a:gd name="connsiteY36" fmla="*/ 528696 h 2320000"/>
                    <a:gd name="connsiteX37" fmla="*/ 984834 w 1067670"/>
                    <a:gd name="connsiteY37" fmla="*/ 547746 h 2320000"/>
                    <a:gd name="connsiteX38" fmla="*/ 1067384 w 1067670"/>
                    <a:gd name="connsiteY38" fmla="*/ 535046 h 2320000"/>
                    <a:gd name="connsiteX39" fmla="*/ 959434 w 1067670"/>
                    <a:gd name="connsiteY39" fmla="*/ 515996 h 2320000"/>
                    <a:gd name="connsiteX40" fmla="*/ 819734 w 1067670"/>
                    <a:gd name="connsiteY40" fmla="*/ 477896 h 2320000"/>
                    <a:gd name="connsiteX41" fmla="*/ 803859 w 1067670"/>
                    <a:gd name="connsiteY41" fmla="*/ 373121 h 2320000"/>
                    <a:gd name="connsiteX42" fmla="*/ 768934 w 1067670"/>
                    <a:gd name="connsiteY42" fmla="*/ 217546 h 2320000"/>
                    <a:gd name="connsiteX43" fmla="*/ 756234 w 1067670"/>
                    <a:gd name="connsiteY43" fmla="*/ 242946 h 2320000"/>
                    <a:gd name="connsiteX44" fmla="*/ 775284 w 1067670"/>
                    <a:gd name="connsiteY44" fmla="*/ 382646 h 2320000"/>
                    <a:gd name="connsiteX45" fmla="*/ 786396 w 1067670"/>
                    <a:gd name="connsiteY45" fmla="*/ 514408 h 2320000"/>
                    <a:gd name="connsiteX46" fmla="*/ 738771 w 1067670"/>
                    <a:gd name="connsiteY46" fmla="*/ 589021 h 2320000"/>
                    <a:gd name="connsiteX47" fmla="*/ 629234 w 1067670"/>
                    <a:gd name="connsiteY47" fmla="*/ 693796 h 2320000"/>
                    <a:gd name="connsiteX48" fmla="*/ 489534 w 1067670"/>
                    <a:gd name="connsiteY48" fmla="*/ 731896 h 2320000"/>
                    <a:gd name="connsiteX49" fmla="*/ 381584 w 1067670"/>
                    <a:gd name="connsiteY49" fmla="*/ 655696 h 2320000"/>
                    <a:gd name="connsiteX50" fmla="*/ 311734 w 1067670"/>
                    <a:gd name="connsiteY50" fmla="*/ 592196 h 2320000"/>
                    <a:gd name="connsiteX51" fmla="*/ 216484 w 1067670"/>
                    <a:gd name="connsiteY51" fmla="*/ 566796 h 2320000"/>
                    <a:gd name="connsiteX52" fmla="*/ 114884 w 1067670"/>
                    <a:gd name="connsiteY52" fmla="*/ 573146 h 2320000"/>
                    <a:gd name="connsiteX53" fmla="*/ 51384 w 1067670"/>
                    <a:gd name="connsiteY53" fmla="*/ 503296 h 2320000"/>
                    <a:gd name="connsiteX54" fmla="*/ 25984 w 1067670"/>
                    <a:gd name="connsiteY54" fmla="*/ 420746 h 2320000"/>
                    <a:gd name="connsiteX55" fmla="*/ 25984 w 1067670"/>
                    <a:gd name="connsiteY55" fmla="*/ 357246 h 2320000"/>
                    <a:gd name="connsiteX56" fmla="*/ 127584 w 1067670"/>
                    <a:gd name="connsiteY56" fmla="*/ 300096 h 2320000"/>
                    <a:gd name="connsiteX57" fmla="*/ 248234 w 1067670"/>
                    <a:gd name="connsiteY57" fmla="*/ 261996 h 2320000"/>
                    <a:gd name="connsiteX58" fmla="*/ 305384 w 1067670"/>
                    <a:gd name="connsiteY58" fmla="*/ 293746 h 2320000"/>
                    <a:gd name="connsiteX59" fmla="*/ 349834 w 1067670"/>
                    <a:gd name="connsiteY59" fmla="*/ 255646 h 2320000"/>
                    <a:gd name="connsiteX60" fmla="*/ 464134 w 1067670"/>
                    <a:gd name="connsiteY60" fmla="*/ 268346 h 2320000"/>
                    <a:gd name="connsiteX61" fmla="*/ 527634 w 1067670"/>
                    <a:gd name="connsiteY61" fmla="*/ 357246 h 2320000"/>
                    <a:gd name="connsiteX62" fmla="*/ 521284 w 1067670"/>
                    <a:gd name="connsiteY62" fmla="*/ 287396 h 2320000"/>
                    <a:gd name="connsiteX63" fmla="*/ 508584 w 1067670"/>
                    <a:gd name="connsiteY63" fmla="*/ 192146 h 2320000"/>
                    <a:gd name="connsiteX64" fmla="*/ 540334 w 1067670"/>
                    <a:gd name="connsiteY64" fmla="*/ 90546 h 2320000"/>
                    <a:gd name="connsiteX65" fmla="*/ 540334 w 1067670"/>
                    <a:gd name="connsiteY65" fmla="*/ 1646 h 2320000"/>
                    <a:gd name="connsiteX0" fmla="*/ 540334 w 1067670"/>
                    <a:gd name="connsiteY0" fmla="*/ 1646 h 2320000"/>
                    <a:gd name="connsiteX1" fmla="*/ 438734 w 1067670"/>
                    <a:gd name="connsiteY1" fmla="*/ 173096 h 2320000"/>
                    <a:gd name="connsiteX2" fmla="*/ 356184 w 1067670"/>
                    <a:gd name="connsiteY2" fmla="*/ 204846 h 2320000"/>
                    <a:gd name="connsiteX3" fmla="*/ 260934 w 1067670"/>
                    <a:gd name="connsiteY3" fmla="*/ 198496 h 2320000"/>
                    <a:gd name="connsiteX4" fmla="*/ 210134 w 1067670"/>
                    <a:gd name="connsiteY4" fmla="*/ 147696 h 2320000"/>
                    <a:gd name="connsiteX5" fmla="*/ 235534 w 1067670"/>
                    <a:gd name="connsiteY5" fmla="*/ 223896 h 2320000"/>
                    <a:gd name="connsiteX6" fmla="*/ 146634 w 1067670"/>
                    <a:gd name="connsiteY6" fmla="*/ 230246 h 2320000"/>
                    <a:gd name="connsiteX7" fmla="*/ 51384 w 1067670"/>
                    <a:gd name="connsiteY7" fmla="*/ 179446 h 2320000"/>
                    <a:gd name="connsiteX8" fmla="*/ 584 w 1067670"/>
                    <a:gd name="connsiteY8" fmla="*/ 198496 h 2320000"/>
                    <a:gd name="connsiteX9" fmla="*/ 83134 w 1067670"/>
                    <a:gd name="connsiteY9" fmla="*/ 230246 h 2320000"/>
                    <a:gd name="connsiteX10" fmla="*/ 121234 w 1067670"/>
                    <a:gd name="connsiteY10" fmla="*/ 268346 h 2320000"/>
                    <a:gd name="connsiteX11" fmla="*/ 6934 w 1067670"/>
                    <a:gd name="connsiteY11" fmla="*/ 369946 h 2320000"/>
                    <a:gd name="connsiteX12" fmla="*/ 38684 w 1067670"/>
                    <a:gd name="connsiteY12" fmla="*/ 528696 h 2320000"/>
                    <a:gd name="connsiteX13" fmla="*/ 95834 w 1067670"/>
                    <a:gd name="connsiteY13" fmla="*/ 642996 h 2320000"/>
                    <a:gd name="connsiteX14" fmla="*/ 108534 w 1067670"/>
                    <a:gd name="connsiteY14" fmla="*/ 757296 h 2320000"/>
                    <a:gd name="connsiteX15" fmla="*/ 121234 w 1067670"/>
                    <a:gd name="connsiteY15" fmla="*/ 636646 h 2320000"/>
                    <a:gd name="connsiteX16" fmla="*/ 210134 w 1067670"/>
                    <a:gd name="connsiteY16" fmla="*/ 604896 h 2320000"/>
                    <a:gd name="connsiteX17" fmla="*/ 324434 w 1067670"/>
                    <a:gd name="connsiteY17" fmla="*/ 630296 h 2320000"/>
                    <a:gd name="connsiteX18" fmla="*/ 451434 w 1067670"/>
                    <a:gd name="connsiteY18" fmla="*/ 757296 h 2320000"/>
                    <a:gd name="connsiteX19" fmla="*/ 603834 w 1067670"/>
                    <a:gd name="connsiteY19" fmla="*/ 896996 h 2320000"/>
                    <a:gd name="connsiteX20" fmla="*/ 775284 w 1067670"/>
                    <a:gd name="connsiteY20" fmla="*/ 1011296 h 2320000"/>
                    <a:gd name="connsiteX21" fmla="*/ 889584 w 1067670"/>
                    <a:gd name="connsiteY21" fmla="*/ 1230371 h 2320000"/>
                    <a:gd name="connsiteX22" fmla="*/ 921334 w 1067670"/>
                    <a:gd name="connsiteY22" fmla="*/ 1582796 h 2320000"/>
                    <a:gd name="connsiteX23" fmla="*/ 832434 w 1067670"/>
                    <a:gd name="connsiteY23" fmla="*/ 1960621 h 2320000"/>
                    <a:gd name="connsiteX24" fmla="*/ 740359 w 1067670"/>
                    <a:gd name="connsiteY24" fmla="*/ 2116196 h 2320000"/>
                    <a:gd name="connsiteX25" fmla="*/ 657809 w 1067670"/>
                    <a:gd name="connsiteY25" fmla="*/ 2230496 h 2320000"/>
                    <a:gd name="connsiteX26" fmla="*/ 629234 w 1067670"/>
                    <a:gd name="connsiteY26" fmla="*/ 2319396 h 2320000"/>
                    <a:gd name="connsiteX27" fmla="*/ 724484 w 1067670"/>
                    <a:gd name="connsiteY27" fmla="*/ 2186046 h 2320000"/>
                    <a:gd name="connsiteX28" fmla="*/ 851484 w 1067670"/>
                    <a:gd name="connsiteY28" fmla="*/ 1982846 h 2320000"/>
                    <a:gd name="connsiteX29" fmla="*/ 946734 w 1067670"/>
                    <a:gd name="connsiteY29" fmla="*/ 1576446 h 2320000"/>
                    <a:gd name="connsiteX30" fmla="*/ 914984 w 1067670"/>
                    <a:gd name="connsiteY30" fmla="*/ 1214496 h 2320000"/>
                    <a:gd name="connsiteX31" fmla="*/ 787984 w 1067670"/>
                    <a:gd name="connsiteY31" fmla="*/ 992246 h 2320000"/>
                    <a:gd name="connsiteX32" fmla="*/ 578434 w 1067670"/>
                    <a:gd name="connsiteY32" fmla="*/ 865246 h 2320000"/>
                    <a:gd name="connsiteX33" fmla="*/ 502234 w 1067670"/>
                    <a:gd name="connsiteY33" fmla="*/ 782696 h 2320000"/>
                    <a:gd name="connsiteX34" fmla="*/ 553034 w 1067670"/>
                    <a:gd name="connsiteY34" fmla="*/ 744596 h 2320000"/>
                    <a:gd name="connsiteX35" fmla="*/ 699084 w 1067670"/>
                    <a:gd name="connsiteY35" fmla="*/ 662046 h 2320000"/>
                    <a:gd name="connsiteX36" fmla="*/ 807034 w 1067670"/>
                    <a:gd name="connsiteY36" fmla="*/ 528696 h 2320000"/>
                    <a:gd name="connsiteX37" fmla="*/ 984834 w 1067670"/>
                    <a:gd name="connsiteY37" fmla="*/ 547746 h 2320000"/>
                    <a:gd name="connsiteX38" fmla="*/ 1067384 w 1067670"/>
                    <a:gd name="connsiteY38" fmla="*/ 535046 h 2320000"/>
                    <a:gd name="connsiteX39" fmla="*/ 959434 w 1067670"/>
                    <a:gd name="connsiteY39" fmla="*/ 515996 h 2320000"/>
                    <a:gd name="connsiteX40" fmla="*/ 819734 w 1067670"/>
                    <a:gd name="connsiteY40" fmla="*/ 477896 h 2320000"/>
                    <a:gd name="connsiteX41" fmla="*/ 803859 w 1067670"/>
                    <a:gd name="connsiteY41" fmla="*/ 373121 h 2320000"/>
                    <a:gd name="connsiteX42" fmla="*/ 768934 w 1067670"/>
                    <a:gd name="connsiteY42" fmla="*/ 217546 h 2320000"/>
                    <a:gd name="connsiteX43" fmla="*/ 756234 w 1067670"/>
                    <a:gd name="connsiteY43" fmla="*/ 242946 h 2320000"/>
                    <a:gd name="connsiteX44" fmla="*/ 775284 w 1067670"/>
                    <a:gd name="connsiteY44" fmla="*/ 382646 h 2320000"/>
                    <a:gd name="connsiteX45" fmla="*/ 786396 w 1067670"/>
                    <a:gd name="connsiteY45" fmla="*/ 514408 h 2320000"/>
                    <a:gd name="connsiteX46" fmla="*/ 738771 w 1067670"/>
                    <a:gd name="connsiteY46" fmla="*/ 589021 h 2320000"/>
                    <a:gd name="connsiteX47" fmla="*/ 629234 w 1067670"/>
                    <a:gd name="connsiteY47" fmla="*/ 693796 h 2320000"/>
                    <a:gd name="connsiteX48" fmla="*/ 489534 w 1067670"/>
                    <a:gd name="connsiteY48" fmla="*/ 731896 h 2320000"/>
                    <a:gd name="connsiteX49" fmla="*/ 381584 w 1067670"/>
                    <a:gd name="connsiteY49" fmla="*/ 655696 h 2320000"/>
                    <a:gd name="connsiteX50" fmla="*/ 311734 w 1067670"/>
                    <a:gd name="connsiteY50" fmla="*/ 592196 h 2320000"/>
                    <a:gd name="connsiteX51" fmla="*/ 216484 w 1067670"/>
                    <a:gd name="connsiteY51" fmla="*/ 566796 h 2320000"/>
                    <a:gd name="connsiteX52" fmla="*/ 114884 w 1067670"/>
                    <a:gd name="connsiteY52" fmla="*/ 573146 h 2320000"/>
                    <a:gd name="connsiteX53" fmla="*/ 51384 w 1067670"/>
                    <a:gd name="connsiteY53" fmla="*/ 503296 h 2320000"/>
                    <a:gd name="connsiteX54" fmla="*/ 25984 w 1067670"/>
                    <a:gd name="connsiteY54" fmla="*/ 420746 h 2320000"/>
                    <a:gd name="connsiteX55" fmla="*/ 25984 w 1067670"/>
                    <a:gd name="connsiteY55" fmla="*/ 357246 h 2320000"/>
                    <a:gd name="connsiteX56" fmla="*/ 127584 w 1067670"/>
                    <a:gd name="connsiteY56" fmla="*/ 300096 h 2320000"/>
                    <a:gd name="connsiteX57" fmla="*/ 248234 w 1067670"/>
                    <a:gd name="connsiteY57" fmla="*/ 261996 h 2320000"/>
                    <a:gd name="connsiteX58" fmla="*/ 305384 w 1067670"/>
                    <a:gd name="connsiteY58" fmla="*/ 293746 h 2320000"/>
                    <a:gd name="connsiteX59" fmla="*/ 349834 w 1067670"/>
                    <a:gd name="connsiteY59" fmla="*/ 255646 h 2320000"/>
                    <a:gd name="connsiteX60" fmla="*/ 464134 w 1067670"/>
                    <a:gd name="connsiteY60" fmla="*/ 268346 h 2320000"/>
                    <a:gd name="connsiteX61" fmla="*/ 527634 w 1067670"/>
                    <a:gd name="connsiteY61" fmla="*/ 357246 h 2320000"/>
                    <a:gd name="connsiteX62" fmla="*/ 521284 w 1067670"/>
                    <a:gd name="connsiteY62" fmla="*/ 287396 h 2320000"/>
                    <a:gd name="connsiteX63" fmla="*/ 508584 w 1067670"/>
                    <a:gd name="connsiteY63" fmla="*/ 192146 h 2320000"/>
                    <a:gd name="connsiteX64" fmla="*/ 540334 w 1067670"/>
                    <a:gd name="connsiteY64" fmla="*/ 90546 h 2320000"/>
                    <a:gd name="connsiteX65" fmla="*/ 540334 w 1067670"/>
                    <a:gd name="connsiteY65" fmla="*/ 1646 h 2320000"/>
                    <a:gd name="connsiteX0" fmla="*/ 540334 w 1067670"/>
                    <a:gd name="connsiteY0" fmla="*/ 1646 h 2320000"/>
                    <a:gd name="connsiteX1" fmla="*/ 438734 w 1067670"/>
                    <a:gd name="connsiteY1" fmla="*/ 173096 h 2320000"/>
                    <a:gd name="connsiteX2" fmla="*/ 356184 w 1067670"/>
                    <a:gd name="connsiteY2" fmla="*/ 204846 h 2320000"/>
                    <a:gd name="connsiteX3" fmla="*/ 260934 w 1067670"/>
                    <a:gd name="connsiteY3" fmla="*/ 198496 h 2320000"/>
                    <a:gd name="connsiteX4" fmla="*/ 210134 w 1067670"/>
                    <a:gd name="connsiteY4" fmla="*/ 147696 h 2320000"/>
                    <a:gd name="connsiteX5" fmla="*/ 235534 w 1067670"/>
                    <a:gd name="connsiteY5" fmla="*/ 223896 h 2320000"/>
                    <a:gd name="connsiteX6" fmla="*/ 146634 w 1067670"/>
                    <a:gd name="connsiteY6" fmla="*/ 230246 h 2320000"/>
                    <a:gd name="connsiteX7" fmla="*/ 51384 w 1067670"/>
                    <a:gd name="connsiteY7" fmla="*/ 179446 h 2320000"/>
                    <a:gd name="connsiteX8" fmla="*/ 584 w 1067670"/>
                    <a:gd name="connsiteY8" fmla="*/ 198496 h 2320000"/>
                    <a:gd name="connsiteX9" fmla="*/ 83134 w 1067670"/>
                    <a:gd name="connsiteY9" fmla="*/ 230246 h 2320000"/>
                    <a:gd name="connsiteX10" fmla="*/ 121234 w 1067670"/>
                    <a:gd name="connsiteY10" fmla="*/ 268346 h 2320000"/>
                    <a:gd name="connsiteX11" fmla="*/ 6934 w 1067670"/>
                    <a:gd name="connsiteY11" fmla="*/ 369946 h 2320000"/>
                    <a:gd name="connsiteX12" fmla="*/ 38684 w 1067670"/>
                    <a:gd name="connsiteY12" fmla="*/ 528696 h 2320000"/>
                    <a:gd name="connsiteX13" fmla="*/ 95834 w 1067670"/>
                    <a:gd name="connsiteY13" fmla="*/ 642996 h 2320000"/>
                    <a:gd name="connsiteX14" fmla="*/ 108534 w 1067670"/>
                    <a:gd name="connsiteY14" fmla="*/ 757296 h 2320000"/>
                    <a:gd name="connsiteX15" fmla="*/ 121234 w 1067670"/>
                    <a:gd name="connsiteY15" fmla="*/ 636646 h 2320000"/>
                    <a:gd name="connsiteX16" fmla="*/ 210134 w 1067670"/>
                    <a:gd name="connsiteY16" fmla="*/ 604896 h 2320000"/>
                    <a:gd name="connsiteX17" fmla="*/ 324434 w 1067670"/>
                    <a:gd name="connsiteY17" fmla="*/ 630296 h 2320000"/>
                    <a:gd name="connsiteX18" fmla="*/ 451434 w 1067670"/>
                    <a:gd name="connsiteY18" fmla="*/ 757296 h 2320000"/>
                    <a:gd name="connsiteX19" fmla="*/ 603834 w 1067670"/>
                    <a:gd name="connsiteY19" fmla="*/ 896996 h 2320000"/>
                    <a:gd name="connsiteX20" fmla="*/ 775284 w 1067670"/>
                    <a:gd name="connsiteY20" fmla="*/ 1011296 h 2320000"/>
                    <a:gd name="connsiteX21" fmla="*/ 889584 w 1067670"/>
                    <a:gd name="connsiteY21" fmla="*/ 1230371 h 2320000"/>
                    <a:gd name="connsiteX22" fmla="*/ 921334 w 1067670"/>
                    <a:gd name="connsiteY22" fmla="*/ 1582796 h 2320000"/>
                    <a:gd name="connsiteX23" fmla="*/ 832434 w 1067670"/>
                    <a:gd name="connsiteY23" fmla="*/ 1960621 h 2320000"/>
                    <a:gd name="connsiteX24" fmla="*/ 740359 w 1067670"/>
                    <a:gd name="connsiteY24" fmla="*/ 2116196 h 2320000"/>
                    <a:gd name="connsiteX25" fmla="*/ 657809 w 1067670"/>
                    <a:gd name="connsiteY25" fmla="*/ 2230496 h 2320000"/>
                    <a:gd name="connsiteX26" fmla="*/ 629234 w 1067670"/>
                    <a:gd name="connsiteY26" fmla="*/ 2319396 h 2320000"/>
                    <a:gd name="connsiteX27" fmla="*/ 724484 w 1067670"/>
                    <a:gd name="connsiteY27" fmla="*/ 2186046 h 2320000"/>
                    <a:gd name="connsiteX28" fmla="*/ 851484 w 1067670"/>
                    <a:gd name="connsiteY28" fmla="*/ 1982846 h 2320000"/>
                    <a:gd name="connsiteX29" fmla="*/ 946734 w 1067670"/>
                    <a:gd name="connsiteY29" fmla="*/ 1576446 h 2320000"/>
                    <a:gd name="connsiteX30" fmla="*/ 914984 w 1067670"/>
                    <a:gd name="connsiteY30" fmla="*/ 1214496 h 2320000"/>
                    <a:gd name="connsiteX31" fmla="*/ 787984 w 1067670"/>
                    <a:gd name="connsiteY31" fmla="*/ 992246 h 2320000"/>
                    <a:gd name="connsiteX32" fmla="*/ 578434 w 1067670"/>
                    <a:gd name="connsiteY32" fmla="*/ 865246 h 2320000"/>
                    <a:gd name="connsiteX33" fmla="*/ 502234 w 1067670"/>
                    <a:gd name="connsiteY33" fmla="*/ 782696 h 2320000"/>
                    <a:gd name="connsiteX34" fmla="*/ 553034 w 1067670"/>
                    <a:gd name="connsiteY34" fmla="*/ 744596 h 2320000"/>
                    <a:gd name="connsiteX35" fmla="*/ 699084 w 1067670"/>
                    <a:gd name="connsiteY35" fmla="*/ 662046 h 2320000"/>
                    <a:gd name="connsiteX36" fmla="*/ 807034 w 1067670"/>
                    <a:gd name="connsiteY36" fmla="*/ 528696 h 2320000"/>
                    <a:gd name="connsiteX37" fmla="*/ 984834 w 1067670"/>
                    <a:gd name="connsiteY37" fmla="*/ 547746 h 2320000"/>
                    <a:gd name="connsiteX38" fmla="*/ 1067384 w 1067670"/>
                    <a:gd name="connsiteY38" fmla="*/ 535046 h 2320000"/>
                    <a:gd name="connsiteX39" fmla="*/ 959434 w 1067670"/>
                    <a:gd name="connsiteY39" fmla="*/ 515996 h 2320000"/>
                    <a:gd name="connsiteX40" fmla="*/ 819734 w 1067670"/>
                    <a:gd name="connsiteY40" fmla="*/ 477896 h 2320000"/>
                    <a:gd name="connsiteX41" fmla="*/ 803859 w 1067670"/>
                    <a:gd name="connsiteY41" fmla="*/ 373121 h 2320000"/>
                    <a:gd name="connsiteX42" fmla="*/ 768934 w 1067670"/>
                    <a:gd name="connsiteY42" fmla="*/ 217546 h 2320000"/>
                    <a:gd name="connsiteX43" fmla="*/ 756234 w 1067670"/>
                    <a:gd name="connsiteY43" fmla="*/ 242946 h 2320000"/>
                    <a:gd name="connsiteX44" fmla="*/ 775284 w 1067670"/>
                    <a:gd name="connsiteY44" fmla="*/ 382646 h 2320000"/>
                    <a:gd name="connsiteX45" fmla="*/ 786396 w 1067670"/>
                    <a:gd name="connsiteY45" fmla="*/ 514408 h 2320000"/>
                    <a:gd name="connsiteX46" fmla="*/ 738771 w 1067670"/>
                    <a:gd name="connsiteY46" fmla="*/ 589021 h 2320000"/>
                    <a:gd name="connsiteX47" fmla="*/ 629234 w 1067670"/>
                    <a:gd name="connsiteY47" fmla="*/ 693796 h 2320000"/>
                    <a:gd name="connsiteX48" fmla="*/ 489534 w 1067670"/>
                    <a:gd name="connsiteY48" fmla="*/ 731896 h 2320000"/>
                    <a:gd name="connsiteX49" fmla="*/ 381584 w 1067670"/>
                    <a:gd name="connsiteY49" fmla="*/ 655696 h 2320000"/>
                    <a:gd name="connsiteX50" fmla="*/ 311734 w 1067670"/>
                    <a:gd name="connsiteY50" fmla="*/ 592196 h 2320000"/>
                    <a:gd name="connsiteX51" fmla="*/ 216484 w 1067670"/>
                    <a:gd name="connsiteY51" fmla="*/ 566796 h 2320000"/>
                    <a:gd name="connsiteX52" fmla="*/ 114884 w 1067670"/>
                    <a:gd name="connsiteY52" fmla="*/ 573146 h 2320000"/>
                    <a:gd name="connsiteX53" fmla="*/ 51384 w 1067670"/>
                    <a:gd name="connsiteY53" fmla="*/ 503296 h 2320000"/>
                    <a:gd name="connsiteX54" fmla="*/ 25984 w 1067670"/>
                    <a:gd name="connsiteY54" fmla="*/ 420746 h 2320000"/>
                    <a:gd name="connsiteX55" fmla="*/ 25984 w 1067670"/>
                    <a:gd name="connsiteY55" fmla="*/ 357246 h 2320000"/>
                    <a:gd name="connsiteX56" fmla="*/ 127584 w 1067670"/>
                    <a:gd name="connsiteY56" fmla="*/ 300096 h 2320000"/>
                    <a:gd name="connsiteX57" fmla="*/ 248234 w 1067670"/>
                    <a:gd name="connsiteY57" fmla="*/ 261996 h 2320000"/>
                    <a:gd name="connsiteX58" fmla="*/ 305384 w 1067670"/>
                    <a:gd name="connsiteY58" fmla="*/ 293746 h 2320000"/>
                    <a:gd name="connsiteX59" fmla="*/ 349834 w 1067670"/>
                    <a:gd name="connsiteY59" fmla="*/ 255646 h 2320000"/>
                    <a:gd name="connsiteX60" fmla="*/ 464134 w 1067670"/>
                    <a:gd name="connsiteY60" fmla="*/ 268346 h 2320000"/>
                    <a:gd name="connsiteX61" fmla="*/ 527634 w 1067670"/>
                    <a:gd name="connsiteY61" fmla="*/ 357246 h 2320000"/>
                    <a:gd name="connsiteX62" fmla="*/ 521284 w 1067670"/>
                    <a:gd name="connsiteY62" fmla="*/ 287396 h 2320000"/>
                    <a:gd name="connsiteX63" fmla="*/ 508584 w 1067670"/>
                    <a:gd name="connsiteY63" fmla="*/ 192146 h 2320000"/>
                    <a:gd name="connsiteX64" fmla="*/ 540334 w 1067670"/>
                    <a:gd name="connsiteY64" fmla="*/ 90546 h 2320000"/>
                    <a:gd name="connsiteX65" fmla="*/ 540334 w 1067670"/>
                    <a:gd name="connsiteY65" fmla="*/ 1646 h 2320000"/>
                    <a:gd name="connsiteX0" fmla="*/ 540334 w 1067670"/>
                    <a:gd name="connsiteY0" fmla="*/ 1646 h 2320000"/>
                    <a:gd name="connsiteX1" fmla="*/ 438734 w 1067670"/>
                    <a:gd name="connsiteY1" fmla="*/ 173096 h 2320000"/>
                    <a:gd name="connsiteX2" fmla="*/ 356184 w 1067670"/>
                    <a:gd name="connsiteY2" fmla="*/ 204846 h 2320000"/>
                    <a:gd name="connsiteX3" fmla="*/ 260934 w 1067670"/>
                    <a:gd name="connsiteY3" fmla="*/ 198496 h 2320000"/>
                    <a:gd name="connsiteX4" fmla="*/ 210134 w 1067670"/>
                    <a:gd name="connsiteY4" fmla="*/ 147696 h 2320000"/>
                    <a:gd name="connsiteX5" fmla="*/ 235534 w 1067670"/>
                    <a:gd name="connsiteY5" fmla="*/ 223896 h 2320000"/>
                    <a:gd name="connsiteX6" fmla="*/ 146634 w 1067670"/>
                    <a:gd name="connsiteY6" fmla="*/ 230246 h 2320000"/>
                    <a:gd name="connsiteX7" fmla="*/ 51384 w 1067670"/>
                    <a:gd name="connsiteY7" fmla="*/ 179446 h 2320000"/>
                    <a:gd name="connsiteX8" fmla="*/ 584 w 1067670"/>
                    <a:gd name="connsiteY8" fmla="*/ 198496 h 2320000"/>
                    <a:gd name="connsiteX9" fmla="*/ 83134 w 1067670"/>
                    <a:gd name="connsiteY9" fmla="*/ 230246 h 2320000"/>
                    <a:gd name="connsiteX10" fmla="*/ 121234 w 1067670"/>
                    <a:gd name="connsiteY10" fmla="*/ 268346 h 2320000"/>
                    <a:gd name="connsiteX11" fmla="*/ 6934 w 1067670"/>
                    <a:gd name="connsiteY11" fmla="*/ 369946 h 2320000"/>
                    <a:gd name="connsiteX12" fmla="*/ 38684 w 1067670"/>
                    <a:gd name="connsiteY12" fmla="*/ 528696 h 2320000"/>
                    <a:gd name="connsiteX13" fmla="*/ 95834 w 1067670"/>
                    <a:gd name="connsiteY13" fmla="*/ 642996 h 2320000"/>
                    <a:gd name="connsiteX14" fmla="*/ 108534 w 1067670"/>
                    <a:gd name="connsiteY14" fmla="*/ 757296 h 2320000"/>
                    <a:gd name="connsiteX15" fmla="*/ 121234 w 1067670"/>
                    <a:gd name="connsiteY15" fmla="*/ 636646 h 2320000"/>
                    <a:gd name="connsiteX16" fmla="*/ 210134 w 1067670"/>
                    <a:gd name="connsiteY16" fmla="*/ 604896 h 2320000"/>
                    <a:gd name="connsiteX17" fmla="*/ 324434 w 1067670"/>
                    <a:gd name="connsiteY17" fmla="*/ 630296 h 2320000"/>
                    <a:gd name="connsiteX18" fmla="*/ 451434 w 1067670"/>
                    <a:gd name="connsiteY18" fmla="*/ 757296 h 2320000"/>
                    <a:gd name="connsiteX19" fmla="*/ 603834 w 1067670"/>
                    <a:gd name="connsiteY19" fmla="*/ 896996 h 2320000"/>
                    <a:gd name="connsiteX20" fmla="*/ 775284 w 1067670"/>
                    <a:gd name="connsiteY20" fmla="*/ 1011296 h 2320000"/>
                    <a:gd name="connsiteX21" fmla="*/ 889584 w 1067670"/>
                    <a:gd name="connsiteY21" fmla="*/ 1230371 h 2320000"/>
                    <a:gd name="connsiteX22" fmla="*/ 921334 w 1067670"/>
                    <a:gd name="connsiteY22" fmla="*/ 1582796 h 2320000"/>
                    <a:gd name="connsiteX23" fmla="*/ 832434 w 1067670"/>
                    <a:gd name="connsiteY23" fmla="*/ 1960621 h 2320000"/>
                    <a:gd name="connsiteX24" fmla="*/ 740359 w 1067670"/>
                    <a:gd name="connsiteY24" fmla="*/ 2116196 h 2320000"/>
                    <a:gd name="connsiteX25" fmla="*/ 657809 w 1067670"/>
                    <a:gd name="connsiteY25" fmla="*/ 2230496 h 2320000"/>
                    <a:gd name="connsiteX26" fmla="*/ 629234 w 1067670"/>
                    <a:gd name="connsiteY26" fmla="*/ 2319396 h 2320000"/>
                    <a:gd name="connsiteX27" fmla="*/ 724484 w 1067670"/>
                    <a:gd name="connsiteY27" fmla="*/ 2186046 h 2320000"/>
                    <a:gd name="connsiteX28" fmla="*/ 851484 w 1067670"/>
                    <a:gd name="connsiteY28" fmla="*/ 1982846 h 2320000"/>
                    <a:gd name="connsiteX29" fmla="*/ 946734 w 1067670"/>
                    <a:gd name="connsiteY29" fmla="*/ 1576446 h 2320000"/>
                    <a:gd name="connsiteX30" fmla="*/ 914984 w 1067670"/>
                    <a:gd name="connsiteY30" fmla="*/ 1214496 h 2320000"/>
                    <a:gd name="connsiteX31" fmla="*/ 787984 w 1067670"/>
                    <a:gd name="connsiteY31" fmla="*/ 992246 h 2320000"/>
                    <a:gd name="connsiteX32" fmla="*/ 578434 w 1067670"/>
                    <a:gd name="connsiteY32" fmla="*/ 865246 h 2320000"/>
                    <a:gd name="connsiteX33" fmla="*/ 502234 w 1067670"/>
                    <a:gd name="connsiteY33" fmla="*/ 782696 h 2320000"/>
                    <a:gd name="connsiteX34" fmla="*/ 553034 w 1067670"/>
                    <a:gd name="connsiteY34" fmla="*/ 744596 h 2320000"/>
                    <a:gd name="connsiteX35" fmla="*/ 699084 w 1067670"/>
                    <a:gd name="connsiteY35" fmla="*/ 662046 h 2320000"/>
                    <a:gd name="connsiteX36" fmla="*/ 807034 w 1067670"/>
                    <a:gd name="connsiteY36" fmla="*/ 528696 h 2320000"/>
                    <a:gd name="connsiteX37" fmla="*/ 984834 w 1067670"/>
                    <a:gd name="connsiteY37" fmla="*/ 547746 h 2320000"/>
                    <a:gd name="connsiteX38" fmla="*/ 1067384 w 1067670"/>
                    <a:gd name="connsiteY38" fmla="*/ 535046 h 2320000"/>
                    <a:gd name="connsiteX39" fmla="*/ 959434 w 1067670"/>
                    <a:gd name="connsiteY39" fmla="*/ 515996 h 2320000"/>
                    <a:gd name="connsiteX40" fmla="*/ 819734 w 1067670"/>
                    <a:gd name="connsiteY40" fmla="*/ 477896 h 2320000"/>
                    <a:gd name="connsiteX41" fmla="*/ 803859 w 1067670"/>
                    <a:gd name="connsiteY41" fmla="*/ 373121 h 2320000"/>
                    <a:gd name="connsiteX42" fmla="*/ 768934 w 1067670"/>
                    <a:gd name="connsiteY42" fmla="*/ 217546 h 2320000"/>
                    <a:gd name="connsiteX43" fmla="*/ 756234 w 1067670"/>
                    <a:gd name="connsiteY43" fmla="*/ 242946 h 2320000"/>
                    <a:gd name="connsiteX44" fmla="*/ 775284 w 1067670"/>
                    <a:gd name="connsiteY44" fmla="*/ 382646 h 2320000"/>
                    <a:gd name="connsiteX45" fmla="*/ 786396 w 1067670"/>
                    <a:gd name="connsiteY45" fmla="*/ 514408 h 2320000"/>
                    <a:gd name="connsiteX46" fmla="*/ 738771 w 1067670"/>
                    <a:gd name="connsiteY46" fmla="*/ 589021 h 2320000"/>
                    <a:gd name="connsiteX47" fmla="*/ 629234 w 1067670"/>
                    <a:gd name="connsiteY47" fmla="*/ 693796 h 2320000"/>
                    <a:gd name="connsiteX48" fmla="*/ 489534 w 1067670"/>
                    <a:gd name="connsiteY48" fmla="*/ 731896 h 2320000"/>
                    <a:gd name="connsiteX49" fmla="*/ 381584 w 1067670"/>
                    <a:gd name="connsiteY49" fmla="*/ 655696 h 2320000"/>
                    <a:gd name="connsiteX50" fmla="*/ 311734 w 1067670"/>
                    <a:gd name="connsiteY50" fmla="*/ 592196 h 2320000"/>
                    <a:gd name="connsiteX51" fmla="*/ 216484 w 1067670"/>
                    <a:gd name="connsiteY51" fmla="*/ 566796 h 2320000"/>
                    <a:gd name="connsiteX52" fmla="*/ 114884 w 1067670"/>
                    <a:gd name="connsiteY52" fmla="*/ 573146 h 2320000"/>
                    <a:gd name="connsiteX53" fmla="*/ 51384 w 1067670"/>
                    <a:gd name="connsiteY53" fmla="*/ 503296 h 2320000"/>
                    <a:gd name="connsiteX54" fmla="*/ 25984 w 1067670"/>
                    <a:gd name="connsiteY54" fmla="*/ 420746 h 2320000"/>
                    <a:gd name="connsiteX55" fmla="*/ 25984 w 1067670"/>
                    <a:gd name="connsiteY55" fmla="*/ 357246 h 2320000"/>
                    <a:gd name="connsiteX56" fmla="*/ 127584 w 1067670"/>
                    <a:gd name="connsiteY56" fmla="*/ 300096 h 2320000"/>
                    <a:gd name="connsiteX57" fmla="*/ 248234 w 1067670"/>
                    <a:gd name="connsiteY57" fmla="*/ 261996 h 2320000"/>
                    <a:gd name="connsiteX58" fmla="*/ 305384 w 1067670"/>
                    <a:gd name="connsiteY58" fmla="*/ 293746 h 2320000"/>
                    <a:gd name="connsiteX59" fmla="*/ 349834 w 1067670"/>
                    <a:gd name="connsiteY59" fmla="*/ 255646 h 2320000"/>
                    <a:gd name="connsiteX60" fmla="*/ 464134 w 1067670"/>
                    <a:gd name="connsiteY60" fmla="*/ 268346 h 2320000"/>
                    <a:gd name="connsiteX61" fmla="*/ 527634 w 1067670"/>
                    <a:gd name="connsiteY61" fmla="*/ 357246 h 2320000"/>
                    <a:gd name="connsiteX62" fmla="*/ 521284 w 1067670"/>
                    <a:gd name="connsiteY62" fmla="*/ 287396 h 2320000"/>
                    <a:gd name="connsiteX63" fmla="*/ 508584 w 1067670"/>
                    <a:gd name="connsiteY63" fmla="*/ 192146 h 2320000"/>
                    <a:gd name="connsiteX64" fmla="*/ 540334 w 1067670"/>
                    <a:gd name="connsiteY64" fmla="*/ 90546 h 2320000"/>
                    <a:gd name="connsiteX65" fmla="*/ 540334 w 1067670"/>
                    <a:gd name="connsiteY65" fmla="*/ 1646 h 2320000"/>
                    <a:gd name="connsiteX0" fmla="*/ 540334 w 1067670"/>
                    <a:gd name="connsiteY0" fmla="*/ 1646 h 2320000"/>
                    <a:gd name="connsiteX1" fmla="*/ 438734 w 1067670"/>
                    <a:gd name="connsiteY1" fmla="*/ 173096 h 2320000"/>
                    <a:gd name="connsiteX2" fmla="*/ 356184 w 1067670"/>
                    <a:gd name="connsiteY2" fmla="*/ 204846 h 2320000"/>
                    <a:gd name="connsiteX3" fmla="*/ 260934 w 1067670"/>
                    <a:gd name="connsiteY3" fmla="*/ 198496 h 2320000"/>
                    <a:gd name="connsiteX4" fmla="*/ 210134 w 1067670"/>
                    <a:gd name="connsiteY4" fmla="*/ 147696 h 2320000"/>
                    <a:gd name="connsiteX5" fmla="*/ 235534 w 1067670"/>
                    <a:gd name="connsiteY5" fmla="*/ 223896 h 2320000"/>
                    <a:gd name="connsiteX6" fmla="*/ 146634 w 1067670"/>
                    <a:gd name="connsiteY6" fmla="*/ 230246 h 2320000"/>
                    <a:gd name="connsiteX7" fmla="*/ 51384 w 1067670"/>
                    <a:gd name="connsiteY7" fmla="*/ 179446 h 2320000"/>
                    <a:gd name="connsiteX8" fmla="*/ 584 w 1067670"/>
                    <a:gd name="connsiteY8" fmla="*/ 198496 h 2320000"/>
                    <a:gd name="connsiteX9" fmla="*/ 83134 w 1067670"/>
                    <a:gd name="connsiteY9" fmla="*/ 230246 h 2320000"/>
                    <a:gd name="connsiteX10" fmla="*/ 121234 w 1067670"/>
                    <a:gd name="connsiteY10" fmla="*/ 268346 h 2320000"/>
                    <a:gd name="connsiteX11" fmla="*/ 6934 w 1067670"/>
                    <a:gd name="connsiteY11" fmla="*/ 369946 h 2320000"/>
                    <a:gd name="connsiteX12" fmla="*/ 38684 w 1067670"/>
                    <a:gd name="connsiteY12" fmla="*/ 528696 h 2320000"/>
                    <a:gd name="connsiteX13" fmla="*/ 95834 w 1067670"/>
                    <a:gd name="connsiteY13" fmla="*/ 642996 h 2320000"/>
                    <a:gd name="connsiteX14" fmla="*/ 108534 w 1067670"/>
                    <a:gd name="connsiteY14" fmla="*/ 757296 h 2320000"/>
                    <a:gd name="connsiteX15" fmla="*/ 121234 w 1067670"/>
                    <a:gd name="connsiteY15" fmla="*/ 636646 h 2320000"/>
                    <a:gd name="connsiteX16" fmla="*/ 210134 w 1067670"/>
                    <a:gd name="connsiteY16" fmla="*/ 604896 h 2320000"/>
                    <a:gd name="connsiteX17" fmla="*/ 324434 w 1067670"/>
                    <a:gd name="connsiteY17" fmla="*/ 630296 h 2320000"/>
                    <a:gd name="connsiteX18" fmla="*/ 451434 w 1067670"/>
                    <a:gd name="connsiteY18" fmla="*/ 757296 h 2320000"/>
                    <a:gd name="connsiteX19" fmla="*/ 603834 w 1067670"/>
                    <a:gd name="connsiteY19" fmla="*/ 896996 h 2320000"/>
                    <a:gd name="connsiteX20" fmla="*/ 775284 w 1067670"/>
                    <a:gd name="connsiteY20" fmla="*/ 1011296 h 2320000"/>
                    <a:gd name="connsiteX21" fmla="*/ 889584 w 1067670"/>
                    <a:gd name="connsiteY21" fmla="*/ 1230371 h 2320000"/>
                    <a:gd name="connsiteX22" fmla="*/ 921334 w 1067670"/>
                    <a:gd name="connsiteY22" fmla="*/ 1582796 h 2320000"/>
                    <a:gd name="connsiteX23" fmla="*/ 832434 w 1067670"/>
                    <a:gd name="connsiteY23" fmla="*/ 1960621 h 2320000"/>
                    <a:gd name="connsiteX24" fmla="*/ 740359 w 1067670"/>
                    <a:gd name="connsiteY24" fmla="*/ 2116196 h 2320000"/>
                    <a:gd name="connsiteX25" fmla="*/ 657809 w 1067670"/>
                    <a:gd name="connsiteY25" fmla="*/ 2230496 h 2320000"/>
                    <a:gd name="connsiteX26" fmla="*/ 629234 w 1067670"/>
                    <a:gd name="connsiteY26" fmla="*/ 2319396 h 2320000"/>
                    <a:gd name="connsiteX27" fmla="*/ 724484 w 1067670"/>
                    <a:gd name="connsiteY27" fmla="*/ 2186046 h 2320000"/>
                    <a:gd name="connsiteX28" fmla="*/ 851484 w 1067670"/>
                    <a:gd name="connsiteY28" fmla="*/ 1982846 h 2320000"/>
                    <a:gd name="connsiteX29" fmla="*/ 946734 w 1067670"/>
                    <a:gd name="connsiteY29" fmla="*/ 1576446 h 2320000"/>
                    <a:gd name="connsiteX30" fmla="*/ 914984 w 1067670"/>
                    <a:gd name="connsiteY30" fmla="*/ 1214496 h 2320000"/>
                    <a:gd name="connsiteX31" fmla="*/ 787984 w 1067670"/>
                    <a:gd name="connsiteY31" fmla="*/ 992246 h 2320000"/>
                    <a:gd name="connsiteX32" fmla="*/ 578434 w 1067670"/>
                    <a:gd name="connsiteY32" fmla="*/ 865246 h 2320000"/>
                    <a:gd name="connsiteX33" fmla="*/ 502234 w 1067670"/>
                    <a:gd name="connsiteY33" fmla="*/ 782696 h 2320000"/>
                    <a:gd name="connsiteX34" fmla="*/ 553034 w 1067670"/>
                    <a:gd name="connsiteY34" fmla="*/ 744596 h 2320000"/>
                    <a:gd name="connsiteX35" fmla="*/ 699084 w 1067670"/>
                    <a:gd name="connsiteY35" fmla="*/ 662046 h 2320000"/>
                    <a:gd name="connsiteX36" fmla="*/ 807034 w 1067670"/>
                    <a:gd name="connsiteY36" fmla="*/ 528696 h 2320000"/>
                    <a:gd name="connsiteX37" fmla="*/ 984834 w 1067670"/>
                    <a:gd name="connsiteY37" fmla="*/ 547746 h 2320000"/>
                    <a:gd name="connsiteX38" fmla="*/ 1067384 w 1067670"/>
                    <a:gd name="connsiteY38" fmla="*/ 535046 h 2320000"/>
                    <a:gd name="connsiteX39" fmla="*/ 959434 w 1067670"/>
                    <a:gd name="connsiteY39" fmla="*/ 515996 h 2320000"/>
                    <a:gd name="connsiteX40" fmla="*/ 819734 w 1067670"/>
                    <a:gd name="connsiteY40" fmla="*/ 477896 h 2320000"/>
                    <a:gd name="connsiteX41" fmla="*/ 803859 w 1067670"/>
                    <a:gd name="connsiteY41" fmla="*/ 373121 h 2320000"/>
                    <a:gd name="connsiteX42" fmla="*/ 768934 w 1067670"/>
                    <a:gd name="connsiteY42" fmla="*/ 217546 h 2320000"/>
                    <a:gd name="connsiteX43" fmla="*/ 756234 w 1067670"/>
                    <a:gd name="connsiteY43" fmla="*/ 242946 h 2320000"/>
                    <a:gd name="connsiteX44" fmla="*/ 775284 w 1067670"/>
                    <a:gd name="connsiteY44" fmla="*/ 382646 h 2320000"/>
                    <a:gd name="connsiteX45" fmla="*/ 786396 w 1067670"/>
                    <a:gd name="connsiteY45" fmla="*/ 514408 h 2320000"/>
                    <a:gd name="connsiteX46" fmla="*/ 738771 w 1067670"/>
                    <a:gd name="connsiteY46" fmla="*/ 589021 h 2320000"/>
                    <a:gd name="connsiteX47" fmla="*/ 629234 w 1067670"/>
                    <a:gd name="connsiteY47" fmla="*/ 693796 h 2320000"/>
                    <a:gd name="connsiteX48" fmla="*/ 489534 w 1067670"/>
                    <a:gd name="connsiteY48" fmla="*/ 731896 h 2320000"/>
                    <a:gd name="connsiteX49" fmla="*/ 381584 w 1067670"/>
                    <a:gd name="connsiteY49" fmla="*/ 655696 h 2320000"/>
                    <a:gd name="connsiteX50" fmla="*/ 311734 w 1067670"/>
                    <a:gd name="connsiteY50" fmla="*/ 592196 h 2320000"/>
                    <a:gd name="connsiteX51" fmla="*/ 216484 w 1067670"/>
                    <a:gd name="connsiteY51" fmla="*/ 566796 h 2320000"/>
                    <a:gd name="connsiteX52" fmla="*/ 114884 w 1067670"/>
                    <a:gd name="connsiteY52" fmla="*/ 573146 h 2320000"/>
                    <a:gd name="connsiteX53" fmla="*/ 51384 w 1067670"/>
                    <a:gd name="connsiteY53" fmla="*/ 503296 h 2320000"/>
                    <a:gd name="connsiteX54" fmla="*/ 25984 w 1067670"/>
                    <a:gd name="connsiteY54" fmla="*/ 420746 h 2320000"/>
                    <a:gd name="connsiteX55" fmla="*/ 25984 w 1067670"/>
                    <a:gd name="connsiteY55" fmla="*/ 357246 h 2320000"/>
                    <a:gd name="connsiteX56" fmla="*/ 127584 w 1067670"/>
                    <a:gd name="connsiteY56" fmla="*/ 300096 h 2320000"/>
                    <a:gd name="connsiteX57" fmla="*/ 248234 w 1067670"/>
                    <a:gd name="connsiteY57" fmla="*/ 261996 h 2320000"/>
                    <a:gd name="connsiteX58" fmla="*/ 305384 w 1067670"/>
                    <a:gd name="connsiteY58" fmla="*/ 293746 h 2320000"/>
                    <a:gd name="connsiteX59" fmla="*/ 349834 w 1067670"/>
                    <a:gd name="connsiteY59" fmla="*/ 255646 h 2320000"/>
                    <a:gd name="connsiteX60" fmla="*/ 464134 w 1067670"/>
                    <a:gd name="connsiteY60" fmla="*/ 268346 h 2320000"/>
                    <a:gd name="connsiteX61" fmla="*/ 527634 w 1067670"/>
                    <a:gd name="connsiteY61" fmla="*/ 357246 h 2320000"/>
                    <a:gd name="connsiteX62" fmla="*/ 521284 w 1067670"/>
                    <a:gd name="connsiteY62" fmla="*/ 287396 h 2320000"/>
                    <a:gd name="connsiteX63" fmla="*/ 508584 w 1067670"/>
                    <a:gd name="connsiteY63" fmla="*/ 192146 h 2320000"/>
                    <a:gd name="connsiteX64" fmla="*/ 533984 w 1067670"/>
                    <a:gd name="connsiteY64" fmla="*/ 90546 h 2320000"/>
                    <a:gd name="connsiteX65" fmla="*/ 540334 w 1067670"/>
                    <a:gd name="connsiteY65" fmla="*/ 1646 h 2320000"/>
                    <a:gd name="connsiteX0" fmla="*/ 540334 w 1067670"/>
                    <a:gd name="connsiteY0" fmla="*/ 1771 h 2320125"/>
                    <a:gd name="connsiteX1" fmla="*/ 438734 w 1067670"/>
                    <a:gd name="connsiteY1" fmla="*/ 173221 h 2320125"/>
                    <a:gd name="connsiteX2" fmla="*/ 356184 w 1067670"/>
                    <a:gd name="connsiteY2" fmla="*/ 204971 h 2320125"/>
                    <a:gd name="connsiteX3" fmla="*/ 260934 w 1067670"/>
                    <a:gd name="connsiteY3" fmla="*/ 198621 h 2320125"/>
                    <a:gd name="connsiteX4" fmla="*/ 210134 w 1067670"/>
                    <a:gd name="connsiteY4" fmla="*/ 147821 h 2320125"/>
                    <a:gd name="connsiteX5" fmla="*/ 235534 w 1067670"/>
                    <a:gd name="connsiteY5" fmla="*/ 224021 h 2320125"/>
                    <a:gd name="connsiteX6" fmla="*/ 146634 w 1067670"/>
                    <a:gd name="connsiteY6" fmla="*/ 230371 h 2320125"/>
                    <a:gd name="connsiteX7" fmla="*/ 51384 w 1067670"/>
                    <a:gd name="connsiteY7" fmla="*/ 179571 h 2320125"/>
                    <a:gd name="connsiteX8" fmla="*/ 584 w 1067670"/>
                    <a:gd name="connsiteY8" fmla="*/ 198621 h 2320125"/>
                    <a:gd name="connsiteX9" fmla="*/ 83134 w 1067670"/>
                    <a:gd name="connsiteY9" fmla="*/ 230371 h 2320125"/>
                    <a:gd name="connsiteX10" fmla="*/ 121234 w 1067670"/>
                    <a:gd name="connsiteY10" fmla="*/ 268471 h 2320125"/>
                    <a:gd name="connsiteX11" fmla="*/ 6934 w 1067670"/>
                    <a:gd name="connsiteY11" fmla="*/ 370071 h 2320125"/>
                    <a:gd name="connsiteX12" fmla="*/ 38684 w 1067670"/>
                    <a:gd name="connsiteY12" fmla="*/ 528821 h 2320125"/>
                    <a:gd name="connsiteX13" fmla="*/ 95834 w 1067670"/>
                    <a:gd name="connsiteY13" fmla="*/ 643121 h 2320125"/>
                    <a:gd name="connsiteX14" fmla="*/ 108534 w 1067670"/>
                    <a:gd name="connsiteY14" fmla="*/ 757421 h 2320125"/>
                    <a:gd name="connsiteX15" fmla="*/ 121234 w 1067670"/>
                    <a:gd name="connsiteY15" fmla="*/ 636771 h 2320125"/>
                    <a:gd name="connsiteX16" fmla="*/ 210134 w 1067670"/>
                    <a:gd name="connsiteY16" fmla="*/ 605021 h 2320125"/>
                    <a:gd name="connsiteX17" fmla="*/ 324434 w 1067670"/>
                    <a:gd name="connsiteY17" fmla="*/ 630421 h 2320125"/>
                    <a:gd name="connsiteX18" fmla="*/ 451434 w 1067670"/>
                    <a:gd name="connsiteY18" fmla="*/ 757421 h 2320125"/>
                    <a:gd name="connsiteX19" fmla="*/ 603834 w 1067670"/>
                    <a:gd name="connsiteY19" fmla="*/ 897121 h 2320125"/>
                    <a:gd name="connsiteX20" fmla="*/ 775284 w 1067670"/>
                    <a:gd name="connsiteY20" fmla="*/ 1011421 h 2320125"/>
                    <a:gd name="connsiteX21" fmla="*/ 889584 w 1067670"/>
                    <a:gd name="connsiteY21" fmla="*/ 1230496 h 2320125"/>
                    <a:gd name="connsiteX22" fmla="*/ 921334 w 1067670"/>
                    <a:gd name="connsiteY22" fmla="*/ 1582921 h 2320125"/>
                    <a:gd name="connsiteX23" fmla="*/ 832434 w 1067670"/>
                    <a:gd name="connsiteY23" fmla="*/ 1960746 h 2320125"/>
                    <a:gd name="connsiteX24" fmla="*/ 740359 w 1067670"/>
                    <a:gd name="connsiteY24" fmla="*/ 2116321 h 2320125"/>
                    <a:gd name="connsiteX25" fmla="*/ 657809 w 1067670"/>
                    <a:gd name="connsiteY25" fmla="*/ 2230621 h 2320125"/>
                    <a:gd name="connsiteX26" fmla="*/ 629234 w 1067670"/>
                    <a:gd name="connsiteY26" fmla="*/ 2319521 h 2320125"/>
                    <a:gd name="connsiteX27" fmla="*/ 724484 w 1067670"/>
                    <a:gd name="connsiteY27" fmla="*/ 2186171 h 2320125"/>
                    <a:gd name="connsiteX28" fmla="*/ 851484 w 1067670"/>
                    <a:gd name="connsiteY28" fmla="*/ 1982971 h 2320125"/>
                    <a:gd name="connsiteX29" fmla="*/ 946734 w 1067670"/>
                    <a:gd name="connsiteY29" fmla="*/ 1576571 h 2320125"/>
                    <a:gd name="connsiteX30" fmla="*/ 914984 w 1067670"/>
                    <a:gd name="connsiteY30" fmla="*/ 1214621 h 2320125"/>
                    <a:gd name="connsiteX31" fmla="*/ 787984 w 1067670"/>
                    <a:gd name="connsiteY31" fmla="*/ 992371 h 2320125"/>
                    <a:gd name="connsiteX32" fmla="*/ 578434 w 1067670"/>
                    <a:gd name="connsiteY32" fmla="*/ 865371 h 2320125"/>
                    <a:gd name="connsiteX33" fmla="*/ 502234 w 1067670"/>
                    <a:gd name="connsiteY33" fmla="*/ 782821 h 2320125"/>
                    <a:gd name="connsiteX34" fmla="*/ 553034 w 1067670"/>
                    <a:gd name="connsiteY34" fmla="*/ 744721 h 2320125"/>
                    <a:gd name="connsiteX35" fmla="*/ 699084 w 1067670"/>
                    <a:gd name="connsiteY35" fmla="*/ 662171 h 2320125"/>
                    <a:gd name="connsiteX36" fmla="*/ 807034 w 1067670"/>
                    <a:gd name="connsiteY36" fmla="*/ 528821 h 2320125"/>
                    <a:gd name="connsiteX37" fmla="*/ 984834 w 1067670"/>
                    <a:gd name="connsiteY37" fmla="*/ 547871 h 2320125"/>
                    <a:gd name="connsiteX38" fmla="*/ 1067384 w 1067670"/>
                    <a:gd name="connsiteY38" fmla="*/ 535171 h 2320125"/>
                    <a:gd name="connsiteX39" fmla="*/ 959434 w 1067670"/>
                    <a:gd name="connsiteY39" fmla="*/ 516121 h 2320125"/>
                    <a:gd name="connsiteX40" fmla="*/ 819734 w 1067670"/>
                    <a:gd name="connsiteY40" fmla="*/ 478021 h 2320125"/>
                    <a:gd name="connsiteX41" fmla="*/ 803859 w 1067670"/>
                    <a:gd name="connsiteY41" fmla="*/ 373246 h 2320125"/>
                    <a:gd name="connsiteX42" fmla="*/ 768934 w 1067670"/>
                    <a:gd name="connsiteY42" fmla="*/ 217671 h 2320125"/>
                    <a:gd name="connsiteX43" fmla="*/ 756234 w 1067670"/>
                    <a:gd name="connsiteY43" fmla="*/ 243071 h 2320125"/>
                    <a:gd name="connsiteX44" fmla="*/ 775284 w 1067670"/>
                    <a:gd name="connsiteY44" fmla="*/ 382771 h 2320125"/>
                    <a:gd name="connsiteX45" fmla="*/ 786396 w 1067670"/>
                    <a:gd name="connsiteY45" fmla="*/ 514533 h 2320125"/>
                    <a:gd name="connsiteX46" fmla="*/ 738771 w 1067670"/>
                    <a:gd name="connsiteY46" fmla="*/ 589146 h 2320125"/>
                    <a:gd name="connsiteX47" fmla="*/ 629234 w 1067670"/>
                    <a:gd name="connsiteY47" fmla="*/ 693921 h 2320125"/>
                    <a:gd name="connsiteX48" fmla="*/ 489534 w 1067670"/>
                    <a:gd name="connsiteY48" fmla="*/ 732021 h 2320125"/>
                    <a:gd name="connsiteX49" fmla="*/ 381584 w 1067670"/>
                    <a:gd name="connsiteY49" fmla="*/ 655821 h 2320125"/>
                    <a:gd name="connsiteX50" fmla="*/ 311734 w 1067670"/>
                    <a:gd name="connsiteY50" fmla="*/ 592321 h 2320125"/>
                    <a:gd name="connsiteX51" fmla="*/ 216484 w 1067670"/>
                    <a:gd name="connsiteY51" fmla="*/ 566921 h 2320125"/>
                    <a:gd name="connsiteX52" fmla="*/ 114884 w 1067670"/>
                    <a:gd name="connsiteY52" fmla="*/ 573271 h 2320125"/>
                    <a:gd name="connsiteX53" fmla="*/ 51384 w 1067670"/>
                    <a:gd name="connsiteY53" fmla="*/ 503421 h 2320125"/>
                    <a:gd name="connsiteX54" fmla="*/ 25984 w 1067670"/>
                    <a:gd name="connsiteY54" fmla="*/ 420871 h 2320125"/>
                    <a:gd name="connsiteX55" fmla="*/ 25984 w 1067670"/>
                    <a:gd name="connsiteY55" fmla="*/ 357371 h 2320125"/>
                    <a:gd name="connsiteX56" fmla="*/ 127584 w 1067670"/>
                    <a:gd name="connsiteY56" fmla="*/ 300221 h 2320125"/>
                    <a:gd name="connsiteX57" fmla="*/ 248234 w 1067670"/>
                    <a:gd name="connsiteY57" fmla="*/ 262121 h 2320125"/>
                    <a:gd name="connsiteX58" fmla="*/ 305384 w 1067670"/>
                    <a:gd name="connsiteY58" fmla="*/ 293871 h 2320125"/>
                    <a:gd name="connsiteX59" fmla="*/ 349834 w 1067670"/>
                    <a:gd name="connsiteY59" fmla="*/ 255771 h 2320125"/>
                    <a:gd name="connsiteX60" fmla="*/ 464134 w 1067670"/>
                    <a:gd name="connsiteY60" fmla="*/ 268471 h 2320125"/>
                    <a:gd name="connsiteX61" fmla="*/ 527634 w 1067670"/>
                    <a:gd name="connsiteY61" fmla="*/ 357371 h 2320125"/>
                    <a:gd name="connsiteX62" fmla="*/ 521284 w 1067670"/>
                    <a:gd name="connsiteY62" fmla="*/ 287521 h 2320125"/>
                    <a:gd name="connsiteX63" fmla="*/ 499059 w 1067670"/>
                    <a:gd name="connsiteY63" fmla="*/ 198621 h 2320125"/>
                    <a:gd name="connsiteX64" fmla="*/ 533984 w 1067670"/>
                    <a:gd name="connsiteY64" fmla="*/ 90671 h 2320125"/>
                    <a:gd name="connsiteX65" fmla="*/ 540334 w 1067670"/>
                    <a:gd name="connsiteY65" fmla="*/ 1771 h 2320125"/>
                    <a:gd name="connsiteX0" fmla="*/ 540334 w 1067670"/>
                    <a:gd name="connsiteY0" fmla="*/ 1686 h 2320040"/>
                    <a:gd name="connsiteX1" fmla="*/ 455403 w 1067670"/>
                    <a:gd name="connsiteY1" fmla="*/ 170755 h 2320040"/>
                    <a:gd name="connsiteX2" fmla="*/ 356184 w 1067670"/>
                    <a:gd name="connsiteY2" fmla="*/ 204886 h 2320040"/>
                    <a:gd name="connsiteX3" fmla="*/ 260934 w 1067670"/>
                    <a:gd name="connsiteY3" fmla="*/ 198536 h 2320040"/>
                    <a:gd name="connsiteX4" fmla="*/ 210134 w 1067670"/>
                    <a:gd name="connsiteY4" fmla="*/ 147736 h 2320040"/>
                    <a:gd name="connsiteX5" fmla="*/ 235534 w 1067670"/>
                    <a:gd name="connsiteY5" fmla="*/ 223936 h 2320040"/>
                    <a:gd name="connsiteX6" fmla="*/ 146634 w 1067670"/>
                    <a:gd name="connsiteY6" fmla="*/ 230286 h 2320040"/>
                    <a:gd name="connsiteX7" fmla="*/ 51384 w 1067670"/>
                    <a:gd name="connsiteY7" fmla="*/ 179486 h 2320040"/>
                    <a:gd name="connsiteX8" fmla="*/ 584 w 1067670"/>
                    <a:gd name="connsiteY8" fmla="*/ 198536 h 2320040"/>
                    <a:gd name="connsiteX9" fmla="*/ 83134 w 1067670"/>
                    <a:gd name="connsiteY9" fmla="*/ 230286 h 2320040"/>
                    <a:gd name="connsiteX10" fmla="*/ 121234 w 1067670"/>
                    <a:gd name="connsiteY10" fmla="*/ 268386 h 2320040"/>
                    <a:gd name="connsiteX11" fmla="*/ 6934 w 1067670"/>
                    <a:gd name="connsiteY11" fmla="*/ 369986 h 2320040"/>
                    <a:gd name="connsiteX12" fmla="*/ 38684 w 1067670"/>
                    <a:gd name="connsiteY12" fmla="*/ 528736 h 2320040"/>
                    <a:gd name="connsiteX13" fmla="*/ 95834 w 1067670"/>
                    <a:gd name="connsiteY13" fmla="*/ 643036 h 2320040"/>
                    <a:gd name="connsiteX14" fmla="*/ 108534 w 1067670"/>
                    <a:gd name="connsiteY14" fmla="*/ 757336 h 2320040"/>
                    <a:gd name="connsiteX15" fmla="*/ 121234 w 1067670"/>
                    <a:gd name="connsiteY15" fmla="*/ 636686 h 2320040"/>
                    <a:gd name="connsiteX16" fmla="*/ 210134 w 1067670"/>
                    <a:gd name="connsiteY16" fmla="*/ 604936 h 2320040"/>
                    <a:gd name="connsiteX17" fmla="*/ 324434 w 1067670"/>
                    <a:gd name="connsiteY17" fmla="*/ 630336 h 2320040"/>
                    <a:gd name="connsiteX18" fmla="*/ 451434 w 1067670"/>
                    <a:gd name="connsiteY18" fmla="*/ 757336 h 2320040"/>
                    <a:gd name="connsiteX19" fmla="*/ 603834 w 1067670"/>
                    <a:gd name="connsiteY19" fmla="*/ 897036 h 2320040"/>
                    <a:gd name="connsiteX20" fmla="*/ 775284 w 1067670"/>
                    <a:gd name="connsiteY20" fmla="*/ 1011336 h 2320040"/>
                    <a:gd name="connsiteX21" fmla="*/ 889584 w 1067670"/>
                    <a:gd name="connsiteY21" fmla="*/ 1230411 h 2320040"/>
                    <a:gd name="connsiteX22" fmla="*/ 921334 w 1067670"/>
                    <a:gd name="connsiteY22" fmla="*/ 1582836 h 2320040"/>
                    <a:gd name="connsiteX23" fmla="*/ 832434 w 1067670"/>
                    <a:gd name="connsiteY23" fmla="*/ 1960661 h 2320040"/>
                    <a:gd name="connsiteX24" fmla="*/ 740359 w 1067670"/>
                    <a:gd name="connsiteY24" fmla="*/ 2116236 h 2320040"/>
                    <a:gd name="connsiteX25" fmla="*/ 657809 w 1067670"/>
                    <a:gd name="connsiteY25" fmla="*/ 2230536 h 2320040"/>
                    <a:gd name="connsiteX26" fmla="*/ 629234 w 1067670"/>
                    <a:gd name="connsiteY26" fmla="*/ 2319436 h 2320040"/>
                    <a:gd name="connsiteX27" fmla="*/ 724484 w 1067670"/>
                    <a:gd name="connsiteY27" fmla="*/ 2186086 h 2320040"/>
                    <a:gd name="connsiteX28" fmla="*/ 851484 w 1067670"/>
                    <a:gd name="connsiteY28" fmla="*/ 1982886 h 2320040"/>
                    <a:gd name="connsiteX29" fmla="*/ 946734 w 1067670"/>
                    <a:gd name="connsiteY29" fmla="*/ 1576486 h 2320040"/>
                    <a:gd name="connsiteX30" fmla="*/ 914984 w 1067670"/>
                    <a:gd name="connsiteY30" fmla="*/ 1214536 h 2320040"/>
                    <a:gd name="connsiteX31" fmla="*/ 787984 w 1067670"/>
                    <a:gd name="connsiteY31" fmla="*/ 992286 h 2320040"/>
                    <a:gd name="connsiteX32" fmla="*/ 578434 w 1067670"/>
                    <a:gd name="connsiteY32" fmla="*/ 865286 h 2320040"/>
                    <a:gd name="connsiteX33" fmla="*/ 502234 w 1067670"/>
                    <a:gd name="connsiteY33" fmla="*/ 782736 h 2320040"/>
                    <a:gd name="connsiteX34" fmla="*/ 553034 w 1067670"/>
                    <a:gd name="connsiteY34" fmla="*/ 744636 h 2320040"/>
                    <a:gd name="connsiteX35" fmla="*/ 699084 w 1067670"/>
                    <a:gd name="connsiteY35" fmla="*/ 662086 h 2320040"/>
                    <a:gd name="connsiteX36" fmla="*/ 807034 w 1067670"/>
                    <a:gd name="connsiteY36" fmla="*/ 528736 h 2320040"/>
                    <a:gd name="connsiteX37" fmla="*/ 984834 w 1067670"/>
                    <a:gd name="connsiteY37" fmla="*/ 547786 h 2320040"/>
                    <a:gd name="connsiteX38" fmla="*/ 1067384 w 1067670"/>
                    <a:gd name="connsiteY38" fmla="*/ 535086 h 2320040"/>
                    <a:gd name="connsiteX39" fmla="*/ 959434 w 1067670"/>
                    <a:gd name="connsiteY39" fmla="*/ 516036 h 2320040"/>
                    <a:gd name="connsiteX40" fmla="*/ 819734 w 1067670"/>
                    <a:gd name="connsiteY40" fmla="*/ 477936 h 2320040"/>
                    <a:gd name="connsiteX41" fmla="*/ 803859 w 1067670"/>
                    <a:gd name="connsiteY41" fmla="*/ 373161 h 2320040"/>
                    <a:gd name="connsiteX42" fmla="*/ 768934 w 1067670"/>
                    <a:gd name="connsiteY42" fmla="*/ 217586 h 2320040"/>
                    <a:gd name="connsiteX43" fmla="*/ 756234 w 1067670"/>
                    <a:gd name="connsiteY43" fmla="*/ 242986 h 2320040"/>
                    <a:gd name="connsiteX44" fmla="*/ 775284 w 1067670"/>
                    <a:gd name="connsiteY44" fmla="*/ 382686 h 2320040"/>
                    <a:gd name="connsiteX45" fmla="*/ 786396 w 1067670"/>
                    <a:gd name="connsiteY45" fmla="*/ 514448 h 2320040"/>
                    <a:gd name="connsiteX46" fmla="*/ 738771 w 1067670"/>
                    <a:gd name="connsiteY46" fmla="*/ 589061 h 2320040"/>
                    <a:gd name="connsiteX47" fmla="*/ 629234 w 1067670"/>
                    <a:gd name="connsiteY47" fmla="*/ 693836 h 2320040"/>
                    <a:gd name="connsiteX48" fmla="*/ 489534 w 1067670"/>
                    <a:gd name="connsiteY48" fmla="*/ 731936 h 2320040"/>
                    <a:gd name="connsiteX49" fmla="*/ 381584 w 1067670"/>
                    <a:gd name="connsiteY49" fmla="*/ 655736 h 2320040"/>
                    <a:gd name="connsiteX50" fmla="*/ 311734 w 1067670"/>
                    <a:gd name="connsiteY50" fmla="*/ 592236 h 2320040"/>
                    <a:gd name="connsiteX51" fmla="*/ 216484 w 1067670"/>
                    <a:gd name="connsiteY51" fmla="*/ 566836 h 2320040"/>
                    <a:gd name="connsiteX52" fmla="*/ 114884 w 1067670"/>
                    <a:gd name="connsiteY52" fmla="*/ 573186 h 2320040"/>
                    <a:gd name="connsiteX53" fmla="*/ 51384 w 1067670"/>
                    <a:gd name="connsiteY53" fmla="*/ 503336 h 2320040"/>
                    <a:gd name="connsiteX54" fmla="*/ 25984 w 1067670"/>
                    <a:gd name="connsiteY54" fmla="*/ 420786 h 2320040"/>
                    <a:gd name="connsiteX55" fmla="*/ 25984 w 1067670"/>
                    <a:gd name="connsiteY55" fmla="*/ 357286 h 2320040"/>
                    <a:gd name="connsiteX56" fmla="*/ 127584 w 1067670"/>
                    <a:gd name="connsiteY56" fmla="*/ 300136 h 2320040"/>
                    <a:gd name="connsiteX57" fmla="*/ 248234 w 1067670"/>
                    <a:gd name="connsiteY57" fmla="*/ 262036 h 2320040"/>
                    <a:gd name="connsiteX58" fmla="*/ 305384 w 1067670"/>
                    <a:gd name="connsiteY58" fmla="*/ 293786 h 2320040"/>
                    <a:gd name="connsiteX59" fmla="*/ 349834 w 1067670"/>
                    <a:gd name="connsiteY59" fmla="*/ 255686 h 2320040"/>
                    <a:gd name="connsiteX60" fmla="*/ 464134 w 1067670"/>
                    <a:gd name="connsiteY60" fmla="*/ 268386 h 2320040"/>
                    <a:gd name="connsiteX61" fmla="*/ 527634 w 1067670"/>
                    <a:gd name="connsiteY61" fmla="*/ 357286 h 2320040"/>
                    <a:gd name="connsiteX62" fmla="*/ 521284 w 1067670"/>
                    <a:gd name="connsiteY62" fmla="*/ 287436 h 2320040"/>
                    <a:gd name="connsiteX63" fmla="*/ 499059 w 1067670"/>
                    <a:gd name="connsiteY63" fmla="*/ 198536 h 2320040"/>
                    <a:gd name="connsiteX64" fmla="*/ 533984 w 1067670"/>
                    <a:gd name="connsiteY64" fmla="*/ 90586 h 2320040"/>
                    <a:gd name="connsiteX65" fmla="*/ 540334 w 1067670"/>
                    <a:gd name="connsiteY65" fmla="*/ 1686 h 2320040"/>
                    <a:gd name="connsiteX0" fmla="*/ 540334 w 1067670"/>
                    <a:gd name="connsiteY0" fmla="*/ 1686 h 2320040"/>
                    <a:gd name="connsiteX1" fmla="*/ 455403 w 1067670"/>
                    <a:gd name="connsiteY1" fmla="*/ 170755 h 2320040"/>
                    <a:gd name="connsiteX2" fmla="*/ 356184 w 1067670"/>
                    <a:gd name="connsiteY2" fmla="*/ 204886 h 2320040"/>
                    <a:gd name="connsiteX3" fmla="*/ 260934 w 1067670"/>
                    <a:gd name="connsiteY3" fmla="*/ 198536 h 2320040"/>
                    <a:gd name="connsiteX4" fmla="*/ 210134 w 1067670"/>
                    <a:gd name="connsiteY4" fmla="*/ 147736 h 2320040"/>
                    <a:gd name="connsiteX5" fmla="*/ 235534 w 1067670"/>
                    <a:gd name="connsiteY5" fmla="*/ 223936 h 2320040"/>
                    <a:gd name="connsiteX6" fmla="*/ 146634 w 1067670"/>
                    <a:gd name="connsiteY6" fmla="*/ 230286 h 2320040"/>
                    <a:gd name="connsiteX7" fmla="*/ 51384 w 1067670"/>
                    <a:gd name="connsiteY7" fmla="*/ 179486 h 2320040"/>
                    <a:gd name="connsiteX8" fmla="*/ 584 w 1067670"/>
                    <a:gd name="connsiteY8" fmla="*/ 198536 h 2320040"/>
                    <a:gd name="connsiteX9" fmla="*/ 83134 w 1067670"/>
                    <a:gd name="connsiteY9" fmla="*/ 230286 h 2320040"/>
                    <a:gd name="connsiteX10" fmla="*/ 121234 w 1067670"/>
                    <a:gd name="connsiteY10" fmla="*/ 268386 h 2320040"/>
                    <a:gd name="connsiteX11" fmla="*/ 6934 w 1067670"/>
                    <a:gd name="connsiteY11" fmla="*/ 369986 h 2320040"/>
                    <a:gd name="connsiteX12" fmla="*/ 38684 w 1067670"/>
                    <a:gd name="connsiteY12" fmla="*/ 528736 h 2320040"/>
                    <a:gd name="connsiteX13" fmla="*/ 95834 w 1067670"/>
                    <a:gd name="connsiteY13" fmla="*/ 643036 h 2320040"/>
                    <a:gd name="connsiteX14" fmla="*/ 108534 w 1067670"/>
                    <a:gd name="connsiteY14" fmla="*/ 757336 h 2320040"/>
                    <a:gd name="connsiteX15" fmla="*/ 121234 w 1067670"/>
                    <a:gd name="connsiteY15" fmla="*/ 636686 h 2320040"/>
                    <a:gd name="connsiteX16" fmla="*/ 210134 w 1067670"/>
                    <a:gd name="connsiteY16" fmla="*/ 604936 h 2320040"/>
                    <a:gd name="connsiteX17" fmla="*/ 324434 w 1067670"/>
                    <a:gd name="connsiteY17" fmla="*/ 630336 h 2320040"/>
                    <a:gd name="connsiteX18" fmla="*/ 451434 w 1067670"/>
                    <a:gd name="connsiteY18" fmla="*/ 757336 h 2320040"/>
                    <a:gd name="connsiteX19" fmla="*/ 603834 w 1067670"/>
                    <a:gd name="connsiteY19" fmla="*/ 897036 h 2320040"/>
                    <a:gd name="connsiteX20" fmla="*/ 775284 w 1067670"/>
                    <a:gd name="connsiteY20" fmla="*/ 1011336 h 2320040"/>
                    <a:gd name="connsiteX21" fmla="*/ 889584 w 1067670"/>
                    <a:gd name="connsiteY21" fmla="*/ 1230411 h 2320040"/>
                    <a:gd name="connsiteX22" fmla="*/ 921334 w 1067670"/>
                    <a:gd name="connsiteY22" fmla="*/ 1582836 h 2320040"/>
                    <a:gd name="connsiteX23" fmla="*/ 832434 w 1067670"/>
                    <a:gd name="connsiteY23" fmla="*/ 1960661 h 2320040"/>
                    <a:gd name="connsiteX24" fmla="*/ 740359 w 1067670"/>
                    <a:gd name="connsiteY24" fmla="*/ 2116236 h 2320040"/>
                    <a:gd name="connsiteX25" fmla="*/ 657809 w 1067670"/>
                    <a:gd name="connsiteY25" fmla="*/ 2230536 h 2320040"/>
                    <a:gd name="connsiteX26" fmla="*/ 629234 w 1067670"/>
                    <a:gd name="connsiteY26" fmla="*/ 2319436 h 2320040"/>
                    <a:gd name="connsiteX27" fmla="*/ 724484 w 1067670"/>
                    <a:gd name="connsiteY27" fmla="*/ 2186086 h 2320040"/>
                    <a:gd name="connsiteX28" fmla="*/ 851484 w 1067670"/>
                    <a:gd name="connsiteY28" fmla="*/ 1982886 h 2320040"/>
                    <a:gd name="connsiteX29" fmla="*/ 946734 w 1067670"/>
                    <a:gd name="connsiteY29" fmla="*/ 1576486 h 2320040"/>
                    <a:gd name="connsiteX30" fmla="*/ 914984 w 1067670"/>
                    <a:gd name="connsiteY30" fmla="*/ 1214536 h 2320040"/>
                    <a:gd name="connsiteX31" fmla="*/ 787984 w 1067670"/>
                    <a:gd name="connsiteY31" fmla="*/ 992286 h 2320040"/>
                    <a:gd name="connsiteX32" fmla="*/ 578434 w 1067670"/>
                    <a:gd name="connsiteY32" fmla="*/ 865286 h 2320040"/>
                    <a:gd name="connsiteX33" fmla="*/ 502234 w 1067670"/>
                    <a:gd name="connsiteY33" fmla="*/ 782736 h 2320040"/>
                    <a:gd name="connsiteX34" fmla="*/ 553034 w 1067670"/>
                    <a:gd name="connsiteY34" fmla="*/ 744636 h 2320040"/>
                    <a:gd name="connsiteX35" fmla="*/ 699084 w 1067670"/>
                    <a:gd name="connsiteY35" fmla="*/ 662086 h 2320040"/>
                    <a:gd name="connsiteX36" fmla="*/ 807034 w 1067670"/>
                    <a:gd name="connsiteY36" fmla="*/ 528736 h 2320040"/>
                    <a:gd name="connsiteX37" fmla="*/ 984834 w 1067670"/>
                    <a:gd name="connsiteY37" fmla="*/ 547786 h 2320040"/>
                    <a:gd name="connsiteX38" fmla="*/ 1067384 w 1067670"/>
                    <a:gd name="connsiteY38" fmla="*/ 535086 h 2320040"/>
                    <a:gd name="connsiteX39" fmla="*/ 959434 w 1067670"/>
                    <a:gd name="connsiteY39" fmla="*/ 516036 h 2320040"/>
                    <a:gd name="connsiteX40" fmla="*/ 819734 w 1067670"/>
                    <a:gd name="connsiteY40" fmla="*/ 477936 h 2320040"/>
                    <a:gd name="connsiteX41" fmla="*/ 803859 w 1067670"/>
                    <a:gd name="connsiteY41" fmla="*/ 373161 h 2320040"/>
                    <a:gd name="connsiteX42" fmla="*/ 768934 w 1067670"/>
                    <a:gd name="connsiteY42" fmla="*/ 217586 h 2320040"/>
                    <a:gd name="connsiteX43" fmla="*/ 756234 w 1067670"/>
                    <a:gd name="connsiteY43" fmla="*/ 242986 h 2320040"/>
                    <a:gd name="connsiteX44" fmla="*/ 775284 w 1067670"/>
                    <a:gd name="connsiteY44" fmla="*/ 382686 h 2320040"/>
                    <a:gd name="connsiteX45" fmla="*/ 786396 w 1067670"/>
                    <a:gd name="connsiteY45" fmla="*/ 514448 h 2320040"/>
                    <a:gd name="connsiteX46" fmla="*/ 738771 w 1067670"/>
                    <a:gd name="connsiteY46" fmla="*/ 589061 h 2320040"/>
                    <a:gd name="connsiteX47" fmla="*/ 629234 w 1067670"/>
                    <a:gd name="connsiteY47" fmla="*/ 693836 h 2320040"/>
                    <a:gd name="connsiteX48" fmla="*/ 489534 w 1067670"/>
                    <a:gd name="connsiteY48" fmla="*/ 731936 h 2320040"/>
                    <a:gd name="connsiteX49" fmla="*/ 381584 w 1067670"/>
                    <a:gd name="connsiteY49" fmla="*/ 655736 h 2320040"/>
                    <a:gd name="connsiteX50" fmla="*/ 311734 w 1067670"/>
                    <a:gd name="connsiteY50" fmla="*/ 592236 h 2320040"/>
                    <a:gd name="connsiteX51" fmla="*/ 216484 w 1067670"/>
                    <a:gd name="connsiteY51" fmla="*/ 566836 h 2320040"/>
                    <a:gd name="connsiteX52" fmla="*/ 114884 w 1067670"/>
                    <a:gd name="connsiteY52" fmla="*/ 573186 h 2320040"/>
                    <a:gd name="connsiteX53" fmla="*/ 51384 w 1067670"/>
                    <a:gd name="connsiteY53" fmla="*/ 503336 h 2320040"/>
                    <a:gd name="connsiteX54" fmla="*/ 25984 w 1067670"/>
                    <a:gd name="connsiteY54" fmla="*/ 420786 h 2320040"/>
                    <a:gd name="connsiteX55" fmla="*/ 25984 w 1067670"/>
                    <a:gd name="connsiteY55" fmla="*/ 357286 h 2320040"/>
                    <a:gd name="connsiteX56" fmla="*/ 127584 w 1067670"/>
                    <a:gd name="connsiteY56" fmla="*/ 300136 h 2320040"/>
                    <a:gd name="connsiteX57" fmla="*/ 248234 w 1067670"/>
                    <a:gd name="connsiteY57" fmla="*/ 262036 h 2320040"/>
                    <a:gd name="connsiteX58" fmla="*/ 305384 w 1067670"/>
                    <a:gd name="connsiteY58" fmla="*/ 293786 h 2320040"/>
                    <a:gd name="connsiteX59" fmla="*/ 349834 w 1067670"/>
                    <a:gd name="connsiteY59" fmla="*/ 255686 h 2320040"/>
                    <a:gd name="connsiteX60" fmla="*/ 464134 w 1067670"/>
                    <a:gd name="connsiteY60" fmla="*/ 268386 h 2320040"/>
                    <a:gd name="connsiteX61" fmla="*/ 527634 w 1067670"/>
                    <a:gd name="connsiteY61" fmla="*/ 357286 h 2320040"/>
                    <a:gd name="connsiteX62" fmla="*/ 521284 w 1067670"/>
                    <a:gd name="connsiteY62" fmla="*/ 287436 h 2320040"/>
                    <a:gd name="connsiteX63" fmla="*/ 499059 w 1067670"/>
                    <a:gd name="connsiteY63" fmla="*/ 198536 h 2320040"/>
                    <a:gd name="connsiteX64" fmla="*/ 533984 w 1067670"/>
                    <a:gd name="connsiteY64" fmla="*/ 90586 h 2320040"/>
                    <a:gd name="connsiteX65" fmla="*/ 540334 w 1067670"/>
                    <a:gd name="connsiteY65" fmla="*/ 1686 h 2320040"/>
                    <a:gd name="connsiteX0" fmla="*/ 540334 w 1067670"/>
                    <a:gd name="connsiteY0" fmla="*/ 1686 h 2320040"/>
                    <a:gd name="connsiteX1" fmla="*/ 455403 w 1067670"/>
                    <a:gd name="connsiteY1" fmla="*/ 170755 h 2320040"/>
                    <a:gd name="connsiteX2" fmla="*/ 356184 w 1067670"/>
                    <a:gd name="connsiteY2" fmla="*/ 204886 h 2320040"/>
                    <a:gd name="connsiteX3" fmla="*/ 260934 w 1067670"/>
                    <a:gd name="connsiteY3" fmla="*/ 198536 h 2320040"/>
                    <a:gd name="connsiteX4" fmla="*/ 210134 w 1067670"/>
                    <a:gd name="connsiteY4" fmla="*/ 147736 h 2320040"/>
                    <a:gd name="connsiteX5" fmla="*/ 235534 w 1067670"/>
                    <a:gd name="connsiteY5" fmla="*/ 223936 h 2320040"/>
                    <a:gd name="connsiteX6" fmla="*/ 146634 w 1067670"/>
                    <a:gd name="connsiteY6" fmla="*/ 230286 h 2320040"/>
                    <a:gd name="connsiteX7" fmla="*/ 51384 w 1067670"/>
                    <a:gd name="connsiteY7" fmla="*/ 179486 h 2320040"/>
                    <a:gd name="connsiteX8" fmla="*/ 584 w 1067670"/>
                    <a:gd name="connsiteY8" fmla="*/ 198536 h 2320040"/>
                    <a:gd name="connsiteX9" fmla="*/ 83134 w 1067670"/>
                    <a:gd name="connsiteY9" fmla="*/ 230286 h 2320040"/>
                    <a:gd name="connsiteX10" fmla="*/ 121234 w 1067670"/>
                    <a:gd name="connsiteY10" fmla="*/ 268386 h 2320040"/>
                    <a:gd name="connsiteX11" fmla="*/ 6934 w 1067670"/>
                    <a:gd name="connsiteY11" fmla="*/ 369986 h 2320040"/>
                    <a:gd name="connsiteX12" fmla="*/ 38684 w 1067670"/>
                    <a:gd name="connsiteY12" fmla="*/ 528736 h 2320040"/>
                    <a:gd name="connsiteX13" fmla="*/ 95834 w 1067670"/>
                    <a:gd name="connsiteY13" fmla="*/ 643036 h 2320040"/>
                    <a:gd name="connsiteX14" fmla="*/ 108534 w 1067670"/>
                    <a:gd name="connsiteY14" fmla="*/ 757336 h 2320040"/>
                    <a:gd name="connsiteX15" fmla="*/ 121234 w 1067670"/>
                    <a:gd name="connsiteY15" fmla="*/ 636686 h 2320040"/>
                    <a:gd name="connsiteX16" fmla="*/ 210134 w 1067670"/>
                    <a:gd name="connsiteY16" fmla="*/ 604936 h 2320040"/>
                    <a:gd name="connsiteX17" fmla="*/ 324434 w 1067670"/>
                    <a:gd name="connsiteY17" fmla="*/ 630336 h 2320040"/>
                    <a:gd name="connsiteX18" fmla="*/ 451434 w 1067670"/>
                    <a:gd name="connsiteY18" fmla="*/ 757336 h 2320040"/>
                    <a:gd name="connsiteX19" fmla="*/ 603834 w 1067670"/>
                    <a:gd name="connsiteY19" fmla="*/ 897036 h 2320040"/>
                    <a:gd name="connsiteX20" fmla="*/ 775284 w 1067670"/>
                    <a:gd name="connsiteY20" fmla="*/ 1011336 h 2320040"/>
                    <a:gd name="connsiteX21" fmla="*/ 889584 w 1067670"/>
                    <a:gd name="connsiteY21" fmla="*/ 1230411 h 2320040"/>
                    <a:gd name="connsiteX22" fmla="*/ 921334 w 1067670"/>
                    <a:gd name="connsiteY22" fmla="*/ 1582836 h 2320040"/>
                    <a:gd name="connsiteX23" fmla="*/ 832434 w 1067670"/>
                    <a:gd name="connsiteY23" fmla="*/ 1960661 h 2320040"/>
                    <a:gd name="connsiteX24" fmla="*/ 740359 w 1067670"/>
                    <a:gd name="connsiteY24" fmla="*/ 2116236 h 2320040"/>
                    <a:gd name="connsiteX25" fmla="*/ 657809 w 1067670"/>
                    <a:gd name="connsiteY25" fmla="*/ 2230536 h 2320040"/>
                    <a:gd name="connsiteX26" fmla="*/ 629234 w 1067670"/>
                    <a:gd name="connsiteY26" fmla="*/ 2319436 h 2320040"/>
                    <a:gd name="connsiteX27" fmla="*/ 724484 w 1067670"/>
                    <a:gd name="connsiteY27" fmla="*/ 2186086 h 2320040"/>
                    <a:gd name="connsiteX28" fmla="*/ 851484 w 1067670"/>
                    <a:gd name="connsiteY28" fmla="*/ 1982886 h 2320040"/>
                    <a:gd name="connsiteX29" fmla="*/ 946734 w 1067670"/>
                    <a:gd name="connsiteY29" fmla="*/ 1576486 h 2320040"/>
                    <a:gd name="connsiteX30" fmla="*/ 914984 w 1067670"/>
                    <a:gd name="connsiteY30" fmla="*/ 1214536 h 2320040"/>
                    <a:gd name="connsiteX31" fmla="*/ 787984 w 1067670"/>
                    <a:gd name="connsiteY31" fmla="*/ 992286 h 2320040"/>
                    <a:gd name="connsiteX32" fmla="*/ 578434 w 1067670"/>
                    <a:gd name="connsiteY32" fmla="*/ 865286 h 2320040"/>
                    <a:gd name="connsiteX33" fmla="*/ 502234 w 1067670"/>
                    <a:gd name="connsiteY33" fmla="*/ 782736 h 2320040"/>
                    <a:gd name="connsiteX34" fmla="*/ 553034 w 1067670"/>
                    <a:gd name="connsiteY34" fmla="*/ 744636 h 2320040"/>
                    <a:gd name="connsiteX35" fmla="*/ 699084 w 1067670"/>
                    <a:gd name="connsiteY35" fmla="*/ 662086 h 2320040"/>
                    <a:gd name="connsiteX36" fmla="*/ 807034 w 1067670"/>
                    <a:gd name="connsiteY36" fmla="*/ 528736 h 2320040"/>
                    <a:gd name="connsiteX37" fmla="*/ 984834 w 1067670"/>
                    <a:gd name="connsiteY37" fmla="*/ 547786 h 2320040"/>
                    <a:gd name="connsiteX38" fmla="*/ 1067384 w 1067670"/>
                    <a:gd name="connsiteY38" fmla="*/ 535086 h 2320040"/>
                    <a:gd name="connsiteX39" fmla="*/ 959434 w 1067670"/>
                    <a:gd name="connsiteY39" fmla="*/ 516036 h 2320040"/>
                    <a:gd name="connsiteX40" fmla="*/ 819734 w 1067670"/>
                    <a:gd name="connsiteY40" fmla="*/ 477936 h 2320040"/>
                    <a:gd name="connsiteX41" fmla="*/ 803859 w 1067670"/>
                    <a:gd name="connsiteY41" fmla="*/ 373161 h 2320040"/>
                    <a:gd name="connsiteX42" fmla="*/ 768934 w 1067670"/>
                    <a:gd name="connsiteY42" fmla="*/ 217586 h 2320040"/>
                    <a:gd name="connsiteX43" fmla="*/ 756234 w 1067670"/>
                    <a:gd name="connsiteY43" fmla="*/ 242986 h 2320040"/>
                    <a:gd name="connsiteX44" fmla="*/ 775284 w 1067670"/>
                    <a:gd name="connsiteY44" fmla="*/ 382686 h 2320040"/>
                    <a:gd name="connsiteX45" fmla="*/ 786396 w 1067670"/>
                    <a:gd name="connsiteY45" fmla="*/ 514448 h 2320040"/>
                    <a:gd name="connsiteX46" fmla="*/ 738771 w 1067670"/>
                    <a:gd name="connsiteY46" fmla="*/ 589061 h 2320040"/>
                    <a:gd name="connsiteX47" fmla="*/ 629234 w 1067670"/>
                    <a:gd name="connsiteY47" fmla="*/ 693836 h 2320040"/>
                    <a:gd name="connsiteX48" fmla="*/ 489534 w 1067670"/>
                    <a:gd name="connsiteY48" fmla="*/ 731936 h 2320040"/>
                    <a:gd name="connsiteX49" fmla="*/ 381584 w 1067670"/>
                    <a:gd name="connsiteY49" fmla="*/ 655736 h 2320040"/>
                    <a:gd name="connsiteX50" fmla="*/ 311734 w 1067670"/>
                    <a:gd name="connsiteY50" fmla="*/ 592236 h 2320040"/>
                    <a:gd name="connsiteX51" fmla="*/ 216484 w 1067670"/>
                    <a:gd name="connsiteY51" fmla="*/ 566836 h 2320040"/>
                    <a:gd name="connsiteX52" fmla="*/ 114884 w 1067670"/>
                    <a:gd name="connsiteY52" fmla="*/ 573186 h 2320040"/>
                    <a:gd name="connsiteX53" fmla="*/ 51384 w 1067670"/>
                    <a:gd name="connsiteY53" fmla="*/ 503336 h 2320040"/>
                    <a:gd name="connsiteX54" fmla="*/ 25984 w 1067670"/>
                    <a:gd name="connsiteY54" fmla="*/ 420786 h 2320040"/>
                    <a:gd name="connsiteX55" fmla="*/ 25984 w 1067670"/>
                    <a:gd name="connsiteY55" fmla="*/ 357286 h 2320040"/>
                    <a:gd name="connsiteX56" fmla="*/ 127584 w 1067670"/>
                    <a:gd name="connsiteY56" fmla="*/ 300136 h 2320040"/>
                    <a:gd name="connsiteX57" fmla="*/ 248234 w 1067670"/>
                    <a:gd name="connsiteY57" fmla="*/ 262036 h 2320040"/>
                    <a:gd name="connsiteX58" fmla="*/ 305384 w 1067670"/>
                    <a:gd name="connsiteY58" fmla="*/ 293786 h 2320040"/>
                    <a:gd name="connsiteX59" fmla="*/ 349834 w 1067670"/>
                    <a:gd name="connsiteY59" fmla="*/ 255686 h 2320040"/>
                    <a:gd name="connsiteX60" fmla="*/ 468897 w 1067670"/>
                    <a:gd name="connsiteY60" fmla="*/ 242193 h 2320040"/>
                    <a:gd name="connsiteX61" fmla="*/ 527634 w 1067670"/>
                    <a:gd name="connsiteY61" fmla="*/ 357286 h 2320040"/>
                    <a:gd name="connsiteX62" fmla="*/ 521284 w 1067670"/>
                    <a:gd name="connsiteY62" fmla="*/ 287436 h 2320040"/>
                    <a:gd name="connsiteX63" fmla="*/ 499059 w 1067670"/>
                    <a:gd name="connsiteY63" fmla="*/ 198536 h 2320040"/>
                    <a:gd name="connsiteX64" fmla="*/ 533984 w 1067670"/>
                    <a:gd name="connsiteY64" fmla="*/ 90586 h 2320040"/>
                    <a:gd name="connsiteX65" fmla="*/ 540334 w 1067670"/>
                    <a:gd name="connsiteY65" fmla="*/ 1686 h 2320040"/>
                    <a:gd name="connsiteX0" fmla="*/ 540334 w 1067670"/>
                    <a:gd name="connsiteY0" fmla="*/ 1686 h 2320040"/>
                    <a:gd name="connsiteX1" fmla="*/ 455403 w 1067670"/>
                    <a:gd name="connsiteY1" fmla="*/ 170755 h 2320040"/>
                    <a:gd name="connsiteX2" fmla="*/ 356184 w 1067670"/>
                    <a:gd name="connsiteY2" fmla="*/ 204886 h 2320040"/>
                    <a:gd name="connsiteX3" fmla="*/ 260934 w 1067670"/>
                    <a:gd name="connsiteY3" fmla="*/ 198536 h 2320040"/>
                    <a:gd name="connsiteX4" fmla="*/ 210134 w 1067670"/>
                    <a:gd name="connsiteY4" fmla="*/ 147736 h 2320040"/>
                    <a:gd name="connsiteX5" fmla="*/ 235534 w 1067670"/>
                    <a:gd name="connsiteY5" fmla="*/ 223936 h 2320040"/>
                    <a:gd name="connsiteX6" fmla="*/ 146634 w 1067670"/>
                    <a:gd name="connsiteY6" fmla="*/ 230286 h 2320040"/>
                    <a:gd name="connsiteX7" fmla="*/ 51384 w 1067670"/>
                    <a:gd name="connsiteY7" fmla="*/ 179486 h 2320040"/>
                    <a:gd name="connsiteX8" fmla="*/ 584 w 1067670"/>
                    <a:gd name="connsiteY8" fmla="*/ 198536 h 2320040"/>
                    <a:gd name="connsiteX9" fmla="*/ 83134 w 1067670"/>
                    <a:gd name="connsiteY9" fmla="*/ 230286 h 2320040"/>
                    <a:gd name="connsiteX10" fmla="*/ 121234 w 1067670"/>
                    <a:gd name="connsiteY10" fmla="*/ 268386 h 2320040"/>
                    <a:gd name="connsiteX11" fmla="*/ 6934 w 1067670"/>
                    <a:gd name="connsiteY11" fmla="*/ 369986 h 2320040"/>
                    <a:gd name="connsiteX12" fmla="*/ 38684 w 1067670"/>
                    <a:gd name="connsiteY12" fmla="*/ 528736 h 2320040"/>
                    <a:gd name="connsiteX13" fmla="*/ 95834 w 1067670"/>
                    <a:gd name="connsiteY13" fmla="*/ 643036 h 2320040"/>
                    <a:gd name="connsiteX14" fmla="*/ 108534 w 1067670"/>
                    <a:gd name="connsiteY14" fmla="*/ 757336 h 2320040"/>
                    <a:gd name="connsiteX15" fmla="*/ 121234 w 1067670"/>
                    <a:gd name="connsiteY15" fmla="*/ 636686 h 2320040"/>
                    <a:gd name="connsiteX16" fmla="*/ 210134 w 1067670"/>
                    <a:gd name="connsiteY16" fmla="*/ 604936 h 2320040"/>
                    <a:gd name="connsiteX17" fmla="*/ 324434 w 1067670"/>
                    <a:gd name="connsiteY17" fmla="*/ 630336 h 2320040"/>
                    <a:gd name="connsiteX18" fmla="*/ 451434 w 1067670"/>
                    <a:gd name="connsiteY18" fmla="*/ 757336 h 2320040"/>
                    <a:gd name="connsiteX19" fmla="*/ 603834 w 1067670"/>
                    <a:gd name="connsiteY19" fmla="*/ 897036 h 2320040"/>
                    <a:gd name="connsiteX20" fmla="*/ 775284 w 1067670"/>
                    <a:gd name="connsiteY20" fmla="*/ 1011336 h 2320040"/>
                    <a:gd name="connsiteX21" fmla="*/ 889584 w 1067670"/>
                    <a:gd name="connsiteY21" fmla="*/ 1230411 h 2320040"/>
                    <a:gd name="connsiteX22" fmla="*/ 921334 w 1067670"/>
                    <a:gd name="connsiteY22" fmla="*/ 1582836 h 2320040"/>
                    <a:gd name="connsiteX23" fmla="*/ 832434 w 1067670"/>
                    <a:gd name="connsiteY23" fmla="*/ 1960661 h 2320040"/>
                    <a:gd name="connsiteX24" fmla="*/ 740359 w 1067670"/>
                    <a:gd name="connsiteY24" fmla="*/ 2116236 h 2320040"/>
                    <a:gd name="connsiteX25" fmla="*/ 657809 w 1067670"/>
                    <a:gd name="connsiteY25" fmla="*/ 2230536 h 2320040"/>
                    <a:gd name="connsiteX26" fmla="*/ 629234 w 1067670"/>
                    <a:gd name="connsiteY26" fmla="*/ 2319436 h 2320040"/>
                    <a:gd name="connsiteX27" fmla="*/ 724484 w 1067670"/>
                    <a:gd name="connsiteY27" fmla="*/ 2186086 h 2320040"/>
                    <a:gd name="connsiteX28" fmla="*/ 851484 w 1067670"/>
                    <a:gd name="connsiteY28" fmla="*/ 1982886 h 2320040"/>
                    <a:gd name="connsiteX29" fmla="*/ 946734 w 1067670"/>
                    <a:gd name="connsiteY29" fmla="*/ 1576486 h 2320040"/>
                    <a:gd name="connsiteX30" fmla="*/ 914984 w 1067670"/>
                    <a:gd name="connsiteY30" fmla="*/ 1214536 h 2320040"/>
                    <a:gd name="connsiteX31" fmla="*/ 787984 w 1067670"/>
                    <a:gd name="connsiteY31" fmla="*/ 992286 h 2320040"/>
                    <a:gd name="connsiteX32" fmla="*/ 578434 w 1067670"/>
                    <a:gd name="connsiteY32" fmla="*/ 865286 h 2320040"/>
                    <a:gd name="connsiteX33" fmla="*/ 502234 w 1067670"/>
                    <a:gd name="connsiteY33" fmla="*/ 782736 h 2320040"/>
                    <a:gd name="connsiteX34" fmla="*/ 553034 w 1067670"/>
                    <a:gd name="connsiteY34" fmla="*/ 744636 h 2320040"/>
                    <a:gd name="connsiteX35" fmla="*/ 699084 w 1067670"/>
                    <a:gd name="connsiteY35" fmla="*/ 662086 h 2320040"/>
                    <a:gd name="connsiteX36" fmla="*/ 807034 w 1067670"/>
                    <a:gd name="connsiteY36" fmla="*/ 528736 h 2320040"/>
                    <a:gd name="connsiteX37" fmla="*/ 984834 w 1067670"/>
                    <a:gd name="connsiteY37" fmla="*/ 547786 h 2320040"/>
                    <a:gd name="connsiteX38" fmla="*/ 1067384 w 1067670"/>
                    <a:gd name="connsiteY38" fmla="*/ 535086 h 2320040"/>
                    <a:gd name="connsiteX39" fmla="*/ 959434 w 1067670"/>
                    <a:gd name="connsiteY39" fmla="*/ 516036 h 2320040"/>
                    <a:gd name="connsiteX40" fmla="*/ 819734 w 1067670"/>
                    <a:gd name="connsiteY40" fmla="*/ 477936 h 2320040"/>
                    <a:gd name="connsiteX41" fmla="*/ 803859 w 1067670"/>
                    <a:gd name="connsiteY41" fmla="*/ 373161 h 2320040"/>
                    <a:gd name="connsiteX42" fmla="*/ 768934 w 1067670"/>
                    <a:gd name="connsiteY42" fmla="*/ 217586 h 2320040"/>
                    <a:gd name="connsiteX43" fmla="*/ 756234 w 1067670"/>
                    <a:gd name="connsiteY43" fmla="*/ 242986 h 2320040"/>
                    <a:gd name="connsiteX44" fmla="*/ 775284 w 1067670"/>
                    <a:gd name="connsiteY44" fmla="*/ 382686 h 2320040"/>
                    <a:gd name="connsiteX45" fmla="*/ 786396 w 1067670"/>
                    <a:gd name="connsiteY45" fmla="*/ 514448 h 2320040"/>
                    <a:gd name="connsiteX46" fmla="*/ 738771 w 1067670"/>
                    <a:gd name="connsiteY46" fmla="*/ 589061 h 2320040"/>
                    <a:gd name="connsiteX47" fmla="*/ 629234 w 1067670"/>
                    <a:gd name="connsiteY47" fmla="*/ 693836 h 2320040"/>
                    <a:gd name="connsiteX48" fmla="*/ 489534 w 1067670"/>
                    <a:gd name="connsiteY48" fmla="*/ 731936 h 2320040"/>
                    <a:gd name="connsiteX49" fmla="*/ 381584 w 1067670"/>
                    <a:gd name="connsiteY49" fmla="*/ 655736 h 2320040"/>
                    <a:gd name="connsiteX50" fmla="*/ 311734 w 1067670"/>
                    <a:gd name="connsiteY50" fmla="*/ 592236 h 2320040"/>
                    <a:gd name="connsiteX51" fmla="*/ 216484 w 1067670"/>
                    <a:gd name="connsiteY51" fmla="*/ 566836 h 2320040"/>
                    <a:gd name="connsiteX52" fmla="*/ 114884 w 1067670"/>
                    <a:gd name="connsiteY52" fmla="*/ 573186 h 2320040"/>
                    <a:gd name="connsiteX53" fmla="*/ 51384 w 1067670"/>
                    <a:gd name="connsiteY53" fmla="*/ 503336 h 2320040"/>
                    <a:gd name="connsiteX54" fmla="*/ 25984 w 1067670"/>
                    <a:gd name="connsiteY54" fmla="*/ 420786 h 2320040"/>
                    <a:gd name="connsiteX55" fmla="*/ 25984 w 1067670"/>
                    <a:gd name="connsiteY55" fmla="*/ 357286 h 2320040"/>
                    <a:gd name="connsiteX56" fmla="*/ 127584 w 1067670"/>
                    <a:gd name="connsiteY56" fmla="*/ 300136 h 2320040"/>
                    <a:gd name="connsiteX57" fmla="*/ 248234 w 1067670"/>
                    <a:gd name="connsiteY57" fmla="*/ 262036 h 2320040"/>
                    <a:gd name="connsiteX58" fmla="*/ 305384 w 1067670"/>
                    <a:gd name="connsiteY58" fmla="*/ 293786 h 2320040"/>
                    <a:gd name="connsiteX59" fmla="*/ 316496 w 1067670"/>
                    <a:gd name="connsiteY59" fmla="*/ 253304 h 2320040"/>
                    <a:gd name="connsiteX60" fmla="*/ 468897 w 1067670"/>
                    <a:gd name="connsiteY60" fmla="*/ 242193 h 2320040"/>
                    <a:gd name="connsiteX61" fmla="*/ 527634 w 1067670"/>
                    <a:gd name="connsiteY61" fmla="*/ 357286 h 2320040"/>
                    <a:gd name="connsiteX62" fmla="*/ 521284 w 1067670"/>
                    <a:gd name="connsiteY62" fmla="*/ 287436 h 2320040"/>
                    <a:gd name="connsiteX63" fmla="*/ 499059 w 1067670"/>
                    <a:gd name="connsiteY63" fmla="*/ 198536 h 2320040"/>
                    <a:gd name="connsiteX64" fmla="*/ 533984 w 1067670"/>
                    <a:gd name="connsiteY64" fmla="*/ 90586 h 2320040"/>
                    <a:gd name="connsiteX65" fmla="*/ 540334 w 1067670"/>
                    <a:gd name="connsiteY65" fmla="*/ 1686 h 2320040"/>
                    <a:gd name="connsiteX0" fmla="*/ 539903 w 1067239"/>
                    <a:gd name="connsiteY0" fmla="*/ 1686 h 2320040"/>
                    <a:gd name="connsiteX1" fmla="*/ 454972 w 1067239"/>
                    <a:gd name="connsiteY1" fmla="*/ 170755 h 2320040"/>
                    <a:gd name="connsiteX2" fmla="*/ 355753 w 1067239"/>
                    <a:gd name="connsiteY2" fmla="*/ 204886 h 2320040"/>
                    <a:gd name="connsiteX3" fmla="*/ 260503 w 1067239"/>
                    <a:gd name="connsiteY3" fmla="*/ 198536 h 2320040"/>
                    <a:gd name="connsiteX4" fmla="*/ 209703 w 1067239"/>
                    <a:gd name="connsiteY4" fmla="*/ 147736 h 2320040"/>
                    <a:gd name="connsiteX5" fmla="*/ 235103 w 1067239"/>
                    <a:gd name="connsiteY5" fmla="*/ 223936 h 2320040"/>
                    <a:gd name="connsiteX6" fmla="*/ 146203 w 1067239"/>
                    <a:gd name="connsiteY6" fmla="*/ 230286 h 2320040"/>
                    <a:gd name="connsiteX7" fmla="*/ 50953 w 1067239"/>
                    <a:gd name="connsiteY7" fmla="*/ 179486 h 2320040"/>
                    <a:gd name="connsiteX8" fmla="*/ 153 w 1067239"/>
                    <a:gd name="connsiteY8" fmla="*/ 198536 h 2320040"/>
                    <a:gd name="connsiteX9" fmla="*/ 66034 w 1067239"/>
                    <a:gd name="connsiteY9" fmla="*/ 206473 h 2320040"/>
                    <a:gd name="connsiteX10" fmla="*/ 120803 w 1067239"/>
                    <a:gd name="connsiteY10" fmla="*/ 268386 h 2320040"/>
                    <a:gd name="connsiteX11" fmla="*/ 6503 w 1067239"/>
                    <a:gd name="connsiteY11" fmla="*/ 369986 h 2320040"/>
                    <a:gd name="connsiteX12" fmla="*/ 38253 w 1067239"/>
                    <a:gd name="connsiteY12" fmla="*/ 528736 h 2320040"/>
                    <a:gd name="connsiteX13" fmla="*/ 95403 w 1067239"/>
                    <a:gd name="connsiteY13" fmla="*/ 643036 h 2320040"/>
                    <a:gd name="connsiteX14" fmla="*/ 108103 w 1067239"/>
                    <a:gd name="connsiteY14" fmla="*/ 757336 h 2320040"/>
                    <a:gd name="connsiteX15" fmla="*/ 120803 w 1067239"/>
                    <a:gd name="connsiteY15" fmla="*/ 636686 h 2320040"/>
                    <a:gd name="connsiteX16" fmla="*/ 209703 w 1067239"/>
                    <a:gd name="connsiteY16" fmla="*/ 604936 h 2320040"/>
                    <a:gd name="connsiteX17" fmla="*/ 324003 w 1067239"/>
                    <a:gd name="connsiteY17" fmla="*/ 630336 h 2320040"/>
                    <a:gd name="connsiteX18" fmla="*/ 451003 w 1067239"/>
                    <a:gd name="connsiteY18" fmla="*/ 757336 h 2320040"/>
                    <a:gd name="connsiteX19" fmla="*/ 603403 w 1067239"/>
                    <a:gd name="connsiteY19" fmla="*/ 897036 h 2320040"/>
                    <a:gd name="connsiteX20" fmla="*/ 774853 w 1067239"/>
                    <a:gd name="connsiteY20" fmla="*/ 1011336 h 2320040"/>
                    <a:gd name="connsiteX21" fmla="*/ 889153 w 1067239"/>
                    <a:gd name="connsiteY21" fmla="*/ 1230411 h 2320040"/>
                    <a:gd name="connsiteX22" fmla="*/ 920903 w 1067239"/>
                    <a:gd name="connsiteY22" fmla="*/ 1582836 h 2320040"/>
                    <a:gd name="connsiteX23" fmla="*/ 832003 w 1067239"/>
                    <a:gd name="connsiteY23" fmla="*/ 1960661 h 2320040"/>
                    <a:gd name="connsiteX24" fmla="*/ 739928 w 1067239"/>
                    <a:gd name="connsiteY24" fmla="*/ 2116236 h 2320040"/>
                    <a:gd name="connsiteX25" fmla="*/ 657378 w 1067239"/>
                    <a:gd name="connsiteY25" fmla="*/ 2230536 h 2320040"/>
                    <a:gd name="connsiteX26" fmla="*/ 628803 w 1067239"/>
                    <a:gd name="connsiteY26" fmla="*/ 2319436 h 2320040"/>
                    <a:gd name="connsiteX27" fmla="*/ 724053 w 1067239"/>
                    <a:gd name="connsiteY27" fmla="*/ 2186086 h 2320040"/>
                    <a:gd name="connsiteX28" fmla="*/ 851053 w 1067239"/>
                    <a:gd name="connsiteY28" fmla="*/ 1982886 h 2320040"/>
                    <a:gd name="connsiteX29" fmla="*/ 946303 w 1067239"/>
                    <a:gd name="connsiteY29" fmla="*/ 1576486 h 2320040"/>
                    <a:gd name="connsiteX30" fmla="*/ 914553 w 1067239"/>
                    <a:gd name="connsiteY30" fmla="*/ 1214536 h 2320040"/>
                    <a:gd name="connsiteX31" fmla="*/ 787553 w 1067239"/>
                    <a:gd name="connsiteY31" fmla="*/ 992286 h 2320040"/>
                    <a:gd name="connsiteX32" fmla="*/ 578003 w 1067239"/>
                    <a:gd name="connsiteY32" fmla="*/ 865286 h 2320040"/>
                    <a:gd name="connsiteX33" fmla="*/ 501803 w 1067239"/>
                    <a:gd name="connsiteY33" fmla="*/ 782736 h 2320040"/>
                    <a:gd name="connsiteX34" fmla="*/ 552603 w 1067239"/>
                    <a:gd name="connsiteY34" fmla="*/ 744636 h 2320040"/>
                    <a:gd name="connsiteX35" fmla="*/ 698653 w 1067239"/>
                    <a:gd name="connsiteY35" fmla="*/ 662086 h 2320040"/>
                    <a:gd name="connsiteX36" fmla="*/ 806603 w 1067239"/>
                    <a:gd name="connsiteY36" fmla="*/ 528736 h 2320040"/>
                    <a:gd name="connsiteX37" fmla="*/ 984403 w 1067239"/>
                    <a:gd name="connsiteY37" fmla="*/ 547786 h 2320040"/>
                    <a:gd name="connsiteX38" fmla="*/ 1066953 w 1067239"/>
                    <a:gd name="connsiteY38" fmla="*/ 535086 h 2320040"/>
                    <a:gd name="connsiteX39" fmla="*/ 959003 w 1067239"/>
                    <a:gd name="connsiteY39" fmla="*/ 516036 h 2320040"/>
                    <a:gd name="connsiteX40" fmla="*/ 819303 w 1067239"/>
                    <a:gd name="connsiteY40" fmla="*/ 477936 h 2320040"/>
                    <a:gd name="connsiteX41" fmla="*/ 803428 w 1067239"/>
                    <a:gd name="connsiteY41" fmla="*/ 373161 h 2320040"/>
                    <a:gd name="connsiteX42" fmla="*/ 768503 w 1067239"/>
                    <a:gd name="connsiteY42" fmla="*/ 217586 h 2320040"/>
                    <a:gd name="connsiteX43" fmla="*/ 755803 w 1067239"/>
                    <a:gd name="connsiteY43" fmla="*/ 242986 h 2320040"/>
                    <a:gd name="connsiteX44" fmla="*/ 774853 w 1067239"/>
                    <a:gd name="connsiteY44" fmla="*/ 382686 h 2320040"/>
                    <a:gd name="connsiteX45" fmla="*/ 785965 w 1067239"/>
                    <a:gd name="connsiteY45" fmla="*/ 514448 h 2320040"/>
                    <a:gd name="connsiteX46" fmla="*/ 738340 w 1067239"/>
                    <a:gd name="connsiteY46" fmla="*/ 589061 h 2320040"/>
                    <a:gd name="connsiteX47" fmla="*/ 628803 w 1067239"/>
                    <a:gd name="connsiteY47" fmla="*/ 693836 h 2320040"/>
                    <a:gd name="connsiteX48" fmla="*/ 489103 w 1067239"/>
                    <a:gd name="connsiteY48" fmla="*/ 731936 h 2320040"/>
                    <a:gd name="connsiteX49" fmla="*/ 381153 w 1067239"/>
                    <a:gd name="connsiteY49" fmla="*/ 655736 h 2320040"/>
                    <a:gd name="connsiteX50" fmla="*/ 311303 w 1067239"/>
                    <a:gd name="connsiteY50" fmla="*/ 592236 h 2320040"/>
                    <a:gd name="connsiteX51" fmla="*/ 216053 w 1067239"/>
                    <a:gd name="connsiteY51" fmla="*/ 566836 h 2320040"/>
                    <a:gd name="connsiteX52" fmla="*/ 114453 w 1067239"/>
                    <a:gd name="connsiteY52" fmla="*/ 573186 h 2320040"/>
                    <a:gd name="connsiteX53" fmla="*/ 50953 w 1067239"/>
                    <a:gd name="connsiteY53" fmla="*/ 503336 h 2320040"/>
                    <a:gd name="connsiteX54" fmla="*/ 25553 w 1067239"/>
                    <a:gd name="connsiteY54" fmla="*/ 420786 h 2320040"/>
                    <a:gd name="connsiteX55" fmla="*/ 25553 w 1067239"/>
                    <a:gd name="connsiteY55" fmla="*/ 357286 h 2320040"/>
                    <a:gd name="connsiteX56" fmla="*/ 127153 w 1067239"/>
                    <a:gd name="connsiteY56" fmla="*/ 300136 h 2320040"/>
                    <a:gd name="connsiteX57" fmla="*/ 247803 w 1067239"/>
                    <a:gd name="connsiteY57" fmla="*/ 262036 h 2320040"/>
                    <a:gd name="connsiteX58" fmla="*/ 304953 w 1067239"/>
                    <a:gd name="connsiteY58" fmla="*/ 293786 h 2320040"/>
                    <a:gd name="connsiteX59" fmla="*/ 316065 w 1067239"/>
                    <a:gd name="connsiteY59" fmla="*/ 253304 h 2320040"/>
                    <a:gd name="connsiteX60" fmla="*/ 468466 w 1067239"/>
                    <a:gd name="connsiteY60" fmla="*/ 242193 h 2320040"/>
                    <a:gd name="connsiteX61" fmla="*/ 527203 w 1067239"/>
                    <a:gd name="connsiteY61" fmla="*/ 357286 h 2320040"/>
                    <a:gd name="connsiteX62" fmla="*/ 520853 w 1067239"/>
                    <a:gd name="connsiteY62" fmla="*/ 287436 h 2320040"/>
                    <a:gd name="connsiteX63" fmla="*/ 498628 w 1067239"/>
                    <a:gd name="connsiteY63" fmla="*/ 198536 h 2320040"/>
                    <a:gd name="connsiteX64" fmla="*/ 533553 w 1067239"/>
                    <a:gd name="connsiteY64" fmla="*/ 90586 h 2320040"/>
                    <a:gd name="connsiteX65" fmla="*/ 539903 w 1067239"/>
                    <a:gd name="connsiteY65" fmla="*/ 1686 h 2320040"/>
                    <a:gd name="connsiteX0" fmla="*/ 539756 w 1067092"/>
                    <a:gd name="connsiteY0" fmla="*/ 1686 h 2320040"/>
                    <a:gd name="connsiteX1" fmla="*/ 454825 w 1067092"/>
                    <a:gd name="connsiteY1" fmla="*/ 170755 h 2320040"/>
                    <a:gd name="connsiteX2" fmla="*/ 355606 w 1067092"/>
                    <a:gd name="connsiteY2" fmla="*/ 204886 h 2320040"/>
                    <a:gd name="connsiteX3" fmla="*/ 260356 w 1067092"/>
                    <a:gd name="connsiteY3" fmla="*/ 198536 h 2320040"/>
                    <a:gd name="connsiteX4" fmla="*/ 209556 w 1067092"/>
                    <a:gd name="connsiteY4" fmla="*/ 147736 h 2320040"/>
                    <a:gd name="connsiteX5" fmla="*/ 234956 w 1067092"/>
                    <a:gd name="connsiteY5" fmla="*/ 223936 h 2320040"/>
                    <a:gd name="connsiteX6" fmla="*/ 146056 w 1067092"/>
                    <a:gd name="connsiteY6" fmla="*/ 230286 h 2320040"/>
                    <a:gd name="connsiteX7" fmla="*/ 62712 w 1067092"/>
                    <a:gd name="connsiteY7" fmla="*/ 186630 h 2320040"/>
                    <a:gd name="connsiteX8" fmla="*/ 6 w 1067092"/>
                    <a:gd name="connsiteY8" fmla="*/ 198536 h 2320040"/>
                    <a:gd name="connsiteX9" fmla="*/ 65887 w 1067092"/>
                    <a:gd name="connsiteY9" fmla="*/ 206473 h 2320040"/>
                    <a:gd name="connsiteX10" fmla="*/ 120656 w 1067092"/>
                    <a:gd name="connsiteY10" fmla="*/ 268386 h 2320040"/>
                    <a:gd name="connsiteX11" fmla="*/ 6356 w 1067092"/>
                    <a:gd name="connsiteY11" fmla="*/ 369986 h 2320040"/>
                    <a:gd name="connsiteX12" fmla="*/ 38106 w 1067092"/>
                    <a:gd name="connsiteY12" fmla="*/ 528736 h 2320040"/>
                    <a:gd name="connsiteX13" fmla="*/ 95256 w 1067092"/>
                    <a:gd name="connsiteY13" fmla="*/ 643036 h 2320040"/>
                    <a:gd name="connsiteX14" fmla="*/ 107956 w 1067092"/>
                    <a:gd name="connsiteY14" fmla="*/ 757336 h 2320040"/>
                    <a:gd name="connsiteX15" fmla="*/ 120656 w 1067092"/>
                    <a:gd name="connsiteY15" fmla="*/ 636686 h 2320040"/>
                    <a:gd name="connsiteX16" fmla="*/ 209556 w 1067092"/>
                    <a:gd name="connsiteY16" fmla="*/ 604936 h 2320040"/>
                    <a:gd name="connsiteX17" fmla="*/ 323856 w 1067092"/>
                    <a:gd name="connsiteY17" fmla="*/ 630336 h 2320040"/>
                    <a:gd name="connsiteX18" fmla="*/ 450856 w 1067092"/>
                    <a:gd name="connsiteY18" fmla="*/ 757336 h 2320040"/>
                    <a:gd name="connsiteX19" fmla="*/ 603256 w 1067092"/>
                    <a:gd name="connsiteY19" fmla="*/ 897036 h 2320040"/>
                    <a:gd name="connsiteX20" fmla="*/ 774706 w 1067092"/>
                    <a:gd name="connsiteY20" fmla="*/ 1011336 h 2320040"/>
                    <a:gd name="connsiteX21" fmla="*/ 889006 w 1067092"/>
                    <a:gd name="connsiteY21" fmla="*/ 1230411 h 2320040"/>
                    <a:gd name="connsiteX22" fmla="*/ 920756 w 1067092"/>
                    <a:gd name="connsiteY22" fmla="*/ 1582836 h 2320040"/>
                    <a:gd name="connsiteX23" fmla="*/ 831856 w 1067092"/>
                    <a:gd name="connsiteY23" fmla="*/ 1960661 h 2320040"/>
                    <a:gd name="connsiteX24" fmla="*/ 739781 w 1067092"/>
                    <a:gd name="connsiteY24" fmla="*/ 2116236 h 2320040"/>
                    <a:gd name="connsiteX25" fmla="*/ 657231 w 1067092"/>
                    <a:gd name="connsiteY25" fmla="*/ 2230536 h 2320040"/>
                    <a:gd name="connsiteX26" fmla="*/ 628656 w 1067092"/>
                    <a:gd name="connsiteY26" fmla="*/ 2319436 h 2320040"/>
                    <a:gd name="connsiteX27" fmla="*/ 723906 w 1067092"/>
                    <a:gd name="connsiteY27" fmla="*/ 2186086 h 2320040"/>
                    <a:gd name="connsiteX28" fmla="*/ 850906 w 1067092"/>
                    <a:gd name="connsiteY28" fmla="*/ 1982886 h 2320040"/>
                    <a:gd name="connsiteX29" fmla="*/ 946156 w 1067092"/>
                    <a:gd name="connsiteY29" fmla="*/ 1576486 h 2320040"/>
                    <a:gd name="connsiteX30" fmla="*/ 914406 w 1067092"/>
                    <a:gd name="connsiteY30" fmla="*/ 1214536 h 2320040"/>
                    <a:gd name="connsiteX31" fmla="*/ 787406 w 1067092"/>
                    <a:gd name="connsiteY31" fmla="*/ 992286 h 2320040"/>
                    <a:gd name="connsiteX32" fmla="*/ 577856 w 1067092"/>
                    <a:gd name="connsiteY32" fmla="*/ 865286 h 2320040"/>
                    <a:gd name="connsiteX33" fmla="*/ 501656 w 1067092"/>
                    <a:gd name="connsiteY33" fmla="*/ 782736 h 2320040"/>
                    <a:gd name="connsiteX34" fmla="*/ 552456 w 1067092"/>
                    <a:gd name="connsiteY34" fmla="*/ 744636 h 2320040"/>
                    <a:gd name="connsiteX35" fmla="*/ 698506 w 1067092"/>
                    <a:gd name="connsiteY35" fmla="*/ 662086 h 2320040"/>
                    <a:gd name="connsiteX36" fmla="*/ 806456 w 1067092"/>
                    <a:gd name="connsiteY36" fmla="*/ 528736 h 2320040"/>
                    <a:gd name="connsiteX37" fmla="*/ 984256 w 1067092"/>
                    <a:gd name="connsiteY37" fmla="*/ 547786 h 2320040"/>
                    <a:gd name="connsiteX38" fmla="*/ 1066806 w 1067092"/>
                    <a:gd name="connsiteY38" fmla="*/ 535086 h 2320040"/>
                    <a:gd name="connsiteX39" fmla="*/ 958856 w 1067092"/>
                    <a:gd name="connsiteY39" fmla="*/ 516036 h 2320040"/>
                    <a:gd name="connsiteX40" fmla="*/ 819156 w 1067092"/>
                    <a:gd name="connsiteY40" fmla="*/ 477936 h 2320040"/>
                    <a:gd name="connsiteX41" fmla="*/ 803281 w 1067092"/>
                    <a:gd name="connsiteY41" fmla="*/ 373161 h 2320040"/>
                    <a:gd name="connsiteX42" fmla="*/ 768356 w 1067092"/>
                    <a:gd name="connsiteY42" fmla="*/ 217586 h 2320040"/>
                    <a:gd name="connsiteX43" fmla="*/ 755656 w 1067092"/>
                    <a:gd name="connsiteY43" fmla="*/ 242986 h 2320040"/>
                    <a:gd name="connsiteX44" fmla="*/ 774706 w 1067092"/>
                    <a:gd name="connsiteY44" fmla="*/ 382686 h 2320040"/>
                    <a:gd name="connsiteX45" fmla="*/ 785818 w 1067092"/>
                    <a:gd name="connsiteY45" fmla="*/ 514448 h 2320040"/>
                    <a:gd name="connsiteX46" fmla="*/ 738193 w 1067092"/>
                    <a:gd name="connsiteY46" fmla="*/ 589061 h 2320040"/>
                    <a:gd name="connsiteX47" fmla="*/ 628656 w 1067092"/>
                    <a:gd name="connsiteY47" fmla="*/ 693836 h 2320040"/>
                    <a:gd name="connsiteX48" fmla="*/ 488956 w 1067092"/>
                    <a:gd name="connsiteY48" fmla="*/ 731936 h 2320040"/>
                    <a:gd name="connsiteX49" fmla="*/ 381006 w 1067092"/>
                    <a:gd name="connsiteY49" fmla="*/ 655736 h 2320040"/>
                    <a:gd name="connsiteX50" fmla="*/ 311156 w 1067092"/>
                    <a:gd name="connsiteY50" fmla="*/ 592236 h 2320040"/>
                    <a:gd name="connsiteX51" fmla="*/ 215906 w 1067092"/>
                    <a:gd name="connsiteY51" fmla="*/ 566836 h 2320040"/>
                    <a:gd name="connsiteX52" fmla="*/ 114306 w 1067092"/>
                    <a:gd name="connsiteY52" fmla="*/ 573186 h 2320040"/>
                    <a:gd name="connsiteX53" fmla="*/ 50806 w 1067092"/>
                    <a:gd name="connsiteY53" fmla="*/ 503336 h 2320040"/>
                    <a:gd name="connsiteX54" fmla="*/ 25406 w 1067092"/>
                    <a:gd name="connsiteY54" fmla="*/ 420786 h 2320040"/>
                    <a:gd name="connsiteX55" fmla="*/ 25406 w 1067092"/>
                    <a:gd name="connsiteY55" fmla="*/ 357286 h 2320040"/>
                    <a:gd name="connsiteX56" fmla="*/ 127006 w 1067092"/>
                    <a:gd name="connsiteY56" fmla="*/ 300136 h 2320040"/>
                    <a:gd name="connsiteX57" fmla="*/ 247656 w 1067092"/>
                    <a:gd name="connsiteY57" fmla="*/ 262036 h 2320040"/>
                    <a:gd name="connsiteX58" fmla="*/ 304806 w 1067092"/>
                    <a:gd name="connsiteY58" fmla="*/ 293786 h 2320040"/>
                    <a:gd name="connsiteX59" fmla="*/ 315918 w 1067092"/>
                    <a:gd name="connsiteY59" fmla="*/ 253304 h 2320040"/>
                    <a:gd name="connsiteX60" fmla="*/ 468319 w 1067092"/>
                    <a:gd name="connsiteY60" fmla="*/ 242193 h 2320040"/>
                    <a:gd name="connsiteX61" fmla="*/ 527056 w 1067092"/>
                    <a:gd name="connsiteY61" fmla="*/ 357286 h 2320040"/>
                    <a:gd name="connsiteX62" fmla="*/ 520706 w 1067092"/>
                    <a:gd name="connsiteY62" fmla="*/ 287436 h 2320040"/>
                    <a:gd name="connsiteX63" fmla="*/ 498481 w 1067092"/>
                    <a:gd name="connsiteY63" fmla="*/ 198536 h 2320040"/>
                    <a:gd name="connsiteX64" fmla="*/ 533406 w 1067092"/>
                    <a:gd name="connsiteY64" fmla="*/ 90586 h 2320040"/>
                    <a:gd name="connsiteX65" fmla="*/ 539756 w 1067092"/>
                    <a:gd name="connsiteY65" fmla="*/ 1686 h 2320040"/>
                    <a:gd name="connsiteX0" fmla="*/ 539756 w 1067092"/>
                    <a:gd name="connsiteY0" fmla="*/ 1686 h 2320040"/>
                    <a:gd name="connsiteX1" fmla="*/ 454825 w 1067092"/>
                    <a:gd name="connsiteY1" fmla="*/ 170755 h 2320040"/>
                    <a:gd name="connsiteX2" fmla="*/ 355606 w 1067092"/>
                    <a:gd name="connsiteY2" fmla="*/ 204886 h 2320040"/>
                    <a:gd name="connsiteX3" fmla="*/ 260356 w 1067092"/>
                    <a:gd name="connsiteY3" fmla="*/ 198536 h 2320040"/>
                    <a:gd name="connsiteX4" fmla="*/ 209556 w 1067092"/>
                    <a:gd name="connsiteY4" fmla="*/ 147736 h 2320040"/>
                    <a:gd name="connsiteX5" fmla="*/ 234956 w 1067092"/>
                    <a:gd name="connsiteY5" fmla="*/ 223936 h 2320040"/>
                    <a:gd name="connsiteX6" fmla="*/ 146056 w 1067092"/>
                    <a:gd name="connsiteY6" fmla="*/ 230286 h 2320040"/>
                    <a:gd name="connsiteX7" fmla="*/ 62712 w 1067092"/>
                    <a:gd name="connsiteY7" fmla="*/ 186630 h 2320040"/>
                    <a:gd name="connsiteX8" fmla="*/ 6 w 1067092"/>
                    <a:gd name="connsiteY8" fmla="*/ 198536 h 2320040"/>
                    <a:gd name="connsiteX9" fmla="*/ 65887 w 1067092"/>
                    <a:gd name="connsiteY9" fmla="*/ 206473 h 2320040"/>
                    <a:gd name="connsiteX10" fmla="*/ 120656 w 1067092"/>
                    <a:gd name="connsiteY10" fmla="*/ 268386 h 2320040"/>
                    <a:gd name="connsiteX11" fmla="*/ 6356 w 1067092"/>
                    <a:gd name="connsiteY11" fmla="*/ 369986 h 2320040"/>
                    <a:gd name="connsiteX12" fmla="*/ 38106 w 1067092"/>
                    <a:gd name="connsiteY12" fmla="*/ 528736 h 2320040"/>
                    <a:gd name="connsiteX13" fmla="*/ 95256 w 1067092"/>
                    <a:gd name="connsiteY13" fmla="*/ 643036 h 2320040"/>
                    <a:gd name="connsiteX14" fmla="*/ 107956 w 1067092"/>
                    <a:gd name="connsiteY14" fmla="*/ 757336 h 2320040"/>
                    <a:gd name="connsiteX15" fmla="*/ 120656 w 1067092"/>
                    <a:gd name="connsiteY15" fmla="*/ 636686 h 2320040"/>
                    <a:gd name="connsiteX16" fmla="*/ 209556 w 1067092"/>
                    <a:gd name="connsiteY16" fmla="*/ 604936 h 2320040"/>
                    <a:gd name="connsiteX17" fmla="*/ 323856 w 1067092"/>
                    <a:gd name="connsiteY17" fmla="*/ 630336 h 2320040"/>
                    <a:gd name="connsiteX18" fmla="*/ 450856 w 1067092"/>
                    <a:gd name="connsiteY18" fmla="*/ 757336 h 2320040"/>
                    <a:gd name="connsiteX19" fmla="*/ 603256 w 1067092"/>
                    <a:gd name="connsiteY19" fmla="*/ 897036 h 2320040"/>
                    <a:gd name="connsiteX20" fmla="*/ 774706 w 1067092"/>
                    <a:gd name="connsiteY20" fmla="*/ 1011336 h 2320040"/>
                    <a:gd name="connsiteX21" fmla="*/ 889006 w 1067092"/>
                    <a:gd name="connsiteY21" fmla="*/ 1230411 h 2320040"/>
                    <a:gd name="connsiteX22" fmla="*/ 920756 w 1067092"/>
                    <a:gd name="connsiteY22" fmla="*/ 1582836 h 2320040"/>
                    <a:gd name="connsiteX23" fmla="*/ 831856 w 1067092"/>
                    <a:gd name="connsiteY23" fmla="*/ 1960661 h 2320040"/>
                    <a:gd name="connsiteX24" fmla="*/ 739781 w 1067092"/>
                    <a:gd name="connsiteY24" fmla="*/ 2116236 h 2320040"/>
                    <a:gd name="connsiteX25" fmla="*/ 657231 w 1067092"/>
                    <a:gd name="connsiteY25" fmla="*/ 2230536 h 2320040"/>
                    <a:gd name="connsiteX26" fmla="*/ 628656 w 1067092"/>
                    <a:gd name="connsiteY26" fmla="*/ 2319436 h 2320040"/>
                    <a:gd name="connsiteX27" fmla="*/ 723906 w 1067092"/>
                    <a:gd name="connsiteY27" fmla="*/ 2186086 h 2320040"/>
                    <a:gd name="connsiteX28" fmla="*/ 850906 w 1067092"/>
                    <a:gd name="connsiteY28" fmla="*/ 1982886 h 2320040"/>
                    <a:gd name="connsiteX29" fmla="*/ 946156 w 1067092"/>
                    <a:gd name="connsiteY29" fmla="*/ 1576486 h 2320040"/>
                    <a:gd name="connsiteX30" fmla="*/ 914406 w 1067092"/>
                    <a:gd name="connsiteY30" fmla="*/ 1214536 h 2320040"/>
                    <a:gd name="connsiteX31" fmla="*/ 787406 w 1067092"/>
                    <a:gd name="connsiteY31" fmla="*/ 992286 h 2320040"/>
                    <a:gd name="connsiteX32" fmla="*/ 577856 w 1067092"/>
                    <a:gd name="connsiteY32" fmla="*/ 865286 h 2320040"/>
                    <a:gd name="connsiteX33" fmla="*/ 501656 w 1067092"/>
                    <a:gd name="connsiteY33" fmla="*/ 782736 h 2320040"/>
                    <a:gd name="connsiteX34" fmla="*/ 552456 w 1067092"/>
                    <a:gd name="connsiteY34" fmla="*/ 744636 h 2320040"/>
                    <a:gd name="connsiteX35" fmla="*/ 698506 w 1067092"/>
                    <a:gd name="connsiteY35" fmla="*/ 662086 h 2320040"/>
                    <a:gd name="connsiteX36" fmla="*/ 806456 w 1067092"/>
                    <a:gd name="connsiteY36" fmla="*/ 528736 h 2320040"/>
                    <a:gd name="connsiteX37" fmla="*/ 984256 w 1067092"/>
                    <a:gd name="connsiteY37" fmla="*/ 547786 h 2320040"/>
                    <a:gd name="connsiteX38" fmla="*/ 1066806 w 1067092"/>
                    <a:gd name="connsiteY38" fmla="*/ 535086 h 2320040"/>
                    <a:gd name="connsiteX39" fmla="*/ 958856 w 1067092"/>
                    <a:gd name="connsiteY39" fmla="*/ 516036 h 2320040"/>
                    <a:gd name="connsiteX40" fmla="*/ 819156 w 1067092"/>
                    <a:gd name="connsiteY40" fmla="*/ 477936 h 2320040"/>
                    <a:gd name="connsiteX41" fmla="*/ 803281 w 1067092"/>
                    <a:gd name="connsiteY41" fmla="*/ 373161 h 2320040"/>
                    <a:gd name="connsiteX42" fmla="*/ 768356 w 1067092"/>
                    <a:gd name="connsiteY42" fmla="*/ 217586 h 2320040"/>
                    <a:gd name="connsiteX43" fmla="*/ 755656 w 1067092"/>
                    <a:gd name="connsiteY43" fmla="*/ 242986 h 2320040"/>
                    <a:gd name="connsiteX44" fmla="*/ 774706 w 1067092"/>
                    <a:gd name="connsiteY44" fmla="*/ 382686 h 2320040"/>
                    <a:gd name="connsiteX45" fmla="*/ 785818 w 1067092"/>
                    <a:gd name="connsiteY45" fmla="*/ 514448 h 2320040"/>
                    <a:gd name="connsiteX46" fmla="*/ 738193 w 1067092"/>
                    <a:gd name="connsiteY46" fmla="*/ 589061 h 2320040"/>
                    <a:gd name="connsiteX47" fmla="*/ 628656 w 1067092"/>
                    <a:gd name="connsiteY47" fmla="*/ 693836 h 2320040"/>
                    <a:gd name="connsiteX48" fmla="*/ 488956 w 1067092"/>
                    <a:gd name="connsiteY48" fmla="*/ 731936 h 2320040"/>
                    <a:gd name="connsiteX49" fmla="*/ 381006 w 1067092"/>
                    <a:gd name="connsiteY49" fmla="*/ 655736 h 2320040"/>
                    <a:gd name="connsiteX50" fmla="*/ 311156 w 1067092"/>
                    <a:gd name="connsiteY50" fmla="*/ 592236 h 2320040"/>
                    <a:gd name="connsiteX51" fmla="*/ 208762 w 1067092"/>
                    <a:gd name="connsiteY51" fmla="*/ 571598 h 2320040"/>
                    <a:gd name="connsiteX52" fmla="*/ 114306 w 1067092"/>
                    <a:gd name="connsiteY52" fmla="*/ 573186 h 2320040"/>
                    <a:gd name="connsiteX53" fmla="*/ 50806 w 1067092"/>
                    <a:gd name="connsiteY53" fmla="*/ 503336 h 2320040"/>
                    <a:gd name="connsiteX54" fmla="*/ 25406 w 1067092"/>
                    <a:gd name="connsiteY54" fmla="*/ 420786 h 2320040"/>
                    <a:gd name="connsiteX55" fmla="*/ 25406 w 1067092"/>
                    <a:gd name="connsiteY55" fmla="*/ 357286 h 2320040"/>
                    <a:gd name="connsiteX56" fmla="*/ 127006 w 1067092"/>
                    <a:gd name="connsiteY56" fmla="*/ 300136 h 2320040"/>
                    <a:gd name="connsiteX57" fmla="*/ 247656 w 1067092"/>
                    <a:gd name="connsiteY57" fmla="*/ 262036 h 2320040"/>
                    <a:gd name="connsiteX58" fmla="*/ 304806 w 1067092"/>
                    <a:gd name="connsiteY58" fmla="*/ 293786 h 2320040"/>
                    <a:gd name="connsiteX59" fmla="*/ 315918 w 1067092"/>
                    <a:gd name="connsiteY59" fmla="*/ 253304 h 2320040"/>
                    <a:gd name="connsiteX60" fmla="*/ 468319 w 1067092"/>
                    <a:gd name="connsiteY60" fmla="*/ 242193 h 2320040"/>
                    <a:gd name="connsiteX61" fmla="*/ 527056 w 1067092"/>
                    <a:gd name="connsiteY61" fmla="*/ 357286 h 2320040"/>
                    <a:gd name="connsiteX62" fmla="*/ 520706 w 1067092"/>
                    <a:gd name="connsiteY62" fmla="*/ 287436 h 2320040"/>
                    <a:gd name="connsiteX63" fmla="*/ 498481 w 1067092"/>
                    <a:gd name="connsiteY63" fmla="*/ 198536 h 2320040"/>
                    <a:gd name="connsiteX64" fmla="*/ 533406 w 1067092"/>
                    <a:gd name="connsiteY64" fmla="*/ 90586 h 2320040"/>
                    <a:gd name="connsiteX65" fmla="*/ 539756 w 1067092"/>
                    <a:gd name="connsiteY65" fmla="*/ 1686 h 2320040"/>
                    <a:gd name="connsiteX0" fmla="*/ 539756 w 1067092"/>
                    <a:gd name="connsiteY0" fmla="*/ 1686 h 2320040"/>
                    <a:gd name="connsiteX1" fmla="*/ 454825 w 1067092"/>
                    <a:gd name="connsiteY1" fmla="*/ 170755 h 2320040"/>
                    <a:gd name="connsiteX2" fmla="*/ 355606 w 1067092"/>
                    <a:gd name="connsiteY2" fmla="*/ 204886 h 2320040"/>
                    <a:gd name="connsiteX3" fmla="*/ 260356 w 1067092"/>
                    <a:gd name="connsiteY3" fmla="*/ 198536 h 2320040"/>
                    <a:gd name="connsiteX4" fmla="*/ 209556 w 1067092"/>
                    <a:gd name="connsiteY4" fmla="*/ 147736 h 2320040"/>
                    <a:gd name="connsiteX5" fmla="*/ 234956 w 1067092"/>
                    <a:gd name="connsiteY5" fmla="*/ 223936 h 2320040"/>
                    <a:gd name="connsiteX6" fmla="*/ 146056 w 1067092"/>
                    <a:gd name="connsiteY6" fmla="*/ 230286 h 2320040"/>
                    <a:gd name="connsiteX7" fmla="*/ 62712 w 1067092"/>
                    <a:gd name="connsiteY7" fmla="*/ 186630 h 2320040"/>
                    <a:gd name="connsiteX8" fmla="*/ 6 w 1067092"/>
                    <a:gd name="connsiteY8" fmla="*/ 198536 h 2320040"/>
                    <a:gd name="connsiteX9" fmla="*/ 65887 w 1067092"/>
                    <a:gd name="connsiteY9" fmla="*/ 206473 h 2320040"/>
                    <a:gd name="connsiteX10" fmla="*/ 120656 w 1067092"/>
                    <a:gd name="connsiteY10" fmla="*/ 268386 h 2320040"/>
                    <a:gd name="connsiteX11" fmla="*/ 6356 w 1067092"/>
                    <a:gd name="connsiteY11" fmla="*/ 369986 h 2320040"/>
                    <a:gd name="connsiteX12" fmla="*/ 38106 w 1067092"/>
                    <a:gd name="connsiteY12" fmla="*/ 528736 h 2320040"/>
                    <a:gd name="connsiteX13" fmla="*/ 95256 w 1067092"/>
                    <a:gd name="connsiteY13" fmla="*/ 643036 h 2320040"/>
                    <a:gd name="connsiteX14" fmla="*/ 107956 w 1067092"/>
                    <a:gd name="connsiteY14" fmla="*/ 757336 h 2320040"/>
                    <a:gd name="connsiteX15" fmla="*/ 120656 w 1067092"/>
                    <a:gd name="connsiteY15" fmla="*/ 636686 h 2320040"/>
                    <a:gd name="connsiteX16" fmla="*/ 209556 w 1067092"/>
                    <a:gd name="connsiteY16" fmla="*/ 604936 h 2320040"/>
                    <a:gd name="connsiteX17" fmla="*/ 323856 w 1067092"/>
                    <a:gd name="connsiteY17" fmla="*/ 630336 h 2320040"/>
                    <a:gd name="connsiteX18" fmla="*/ 450856 w 1067092"/>
                    <a:gd name="connsiteY18" fmla="*/ 757336 h 2320040"/>
                    <a:gd name="connsiteX19" fmla="*/ 603256 w 1067092"/>
                    <a:gd name="connsiteY19" fmla="*/ 897036 h 2320040"/>
                    <a:gd name="connsiteX20" fmla="*/ 774706 w 1067092"/>
                    <a:gd name="connsiteY20" fmla="*/ 1011336 h 2320040"/>
                    <a:gd name="connsiteX21" fmla="*/ 889006 w 1067092"/>
                    <a:gd name="connsiteY21" fmla="*/ 1230411 h 2320040"/>
                    <a:gd name="connsiteX22" fmla="*/ 920756 w 1067092"/>
                    <a:gd name="connsiteY22" fmla="*/ 1582836 h 2320040"/>
                    <a:gd name="connsiteX23" fmla="*/ 831856 w 1067092"/>
                    <a:gd name="connsiteY23" fmla="*/ 1960661 h 2320040"/>
                    <a:gd name="connsiteX24" fmla="*/ 739781 w 1067092"/>
                    <a:gd name="connsiteY24" fmla="*/ 2116236 h 2320040"/>
                    <a:gd name="connsiteX25" fmla="*/ 657231 w 1067092"/>
                    <a:gd name="connsiteY25" fmla="*/ 2230536 h 2320040"/>
                    <a:gd name="connsiteX26" fmla="*/ 628656 w 1067092"/>
                    <a:gd name="connsiteY26" fmla="*/ 2319436 h 2320040"/>
                    <a:gd name="connsiteX27" fmla="*/ 723906 w 1067092"/>
                    <a:gd name="connsiteY27" fmla="*/ 2186086 h 2320040"/>
                    <a:gd name="connsiteX28" fmla="*/ 850906 w 1067092"/>
                    <a:gd name="connsiteY28" fmla="*/ 1982886 h 2320040"/>
                    <a:gd name="connsiteX29" fmla="*/ 946156 w 1067092"/>
                    <a:gd name="connsiteY29" fmla="*/ 1576486 h 2320040"/>
                    <a:gd name="connsiteX30" fmla="*/ 914406 w 1067092"/>
                    <a:gd name="connsiteY30" fmla="*/ 1214536 h 2320040"/>
                    <a:gd name="connsiteX31" fmla="*/ 787406 w 1067092"/>
                    <a:gd name="connsiteY31" fmla="*/ 992286 h 2320040"/>
                    <a:gd name="connsiteX32" fmla="*/ 577856 w 1067092"/>
                    <a:gd name="connsiteY32" fmla="*/ 865286 h 2320040"/>
                    <a:gd name="connsiteX33" fmla="*/ 501656 w 1067092"/>
                    <a:gd name="connsiteY33" fmla="*/ 782736 h 2320040"/>
                    <a:gd name="connsiteX34" fmla="*/ 552456 w 1067092"/>
                    <a:gd name="connsiteY34" fmla="*/ 744636 h 2320040"/>
                    <a:gd name="connsiteX35" fmla="*/ 698506 w 1067092"/>
                    <a:gd name="connsiteY35" fmla="*/ 662086 h 2320040"/>
                    <a:gd name="connsiteX36" fmla="*/ 806456 w 1067092"/>
                    <a:gd name="connsiteY36" fmla="*/ 528736 h 2320040"/>
                    <a:gd name="connsiteX37" fmla="*/ 984256 w 1067092"/>
                    <a:gd name="connsiteY37" fmla="*/ 547786 h 2320040"/>
                    <a:gd name="connsiteX38" fmla="*/ 1066806 w 1067092"/>
                    <a:gd name="connsiteY38" fmla="*/ 535086 h 2320040"/>
                    <a:gd name="connsiteX39" fmla="*/ 958856 w 1067092"/>
                    <a:gd name="connsiteY39" fmla="*/ 516036 h 2320040"/>
                    <a:gd name="connsiteX40" fmla="*/ 819156 w 1067092"/>
                    <a:gd name="connsiteY40" fmla="*/ 477936 h 2320040"/>
                    <a:gd name="connsiteX41" fmla="*/ 803281 w 1067092"/>
                    <a:gd name="connsiteY41" fmla="*/ 373161 h 2320040"/>
                    <a:gd name="connsiteX42" fmla="*/ 768356 w 1067092"/>
                    <a:gd name="connsiteY42" fmla="*/ 217586 h 2320040"/>
                    <a:gd name="connsiteX43" fmla="*/ 755656 w 1067092"/>
                    <a:gd name="connsiteY43" fmla="*/ 242986 h 2320040"/>
                    <a:gd name="connsiteX44" fmla="*/ 774706 w 1067092"/>
                    <a:gd name="connsiteY44" fmla="*/ 382686 h 2320040"/>
                    <a:gd name="connsiteX45" fmla="*/ 785818 w 1067092"/>
                    <a:gd name="connsiteY45" fmla="*/ 514448 h 2320040"/>
                    <a:gd name="connsiteX46" fmla="*/ 738193 w 1067092"/>
                    <a:gd name="connsiteY46" fmla="*/ 589061 h 2320040"/>
                    <a:gd name="connsiteX47" fmla="*/ 628656 w 1067092"/>
                    <a:gd name="connsiteY47" fmla="*/ 693836 h 2320040"/>
                    <a:gd name="connsiteX48" fmla="*/ 488956 w 1067092"/>
                    <a:gd name="connsiteY48" fmla="*/ 731936 h 2320040"/>
                    <a:gd name="connsiteX49" fmla="*/ 381006 w 1067092"/>
                    <a:gd name="connsiteY49" fmla="*/ 655736 h 2320040"/>
                    <a:gd name="connsiteX50" fmla="*/ 311156 w 1067092"/>
                    <a:gd name="connsiteY50" fmla="*/ 592236 h 2320040"/>
                    <a:gd name="connsiteX51" fmla="*/ 208762 w 1067092"/>
                    <a:gd name="connsiteY51" fmla="*/ 571598 h 2320040"/>
                    <a:gd name="connsiteX52" fmla="*/ 104781 w 1067092"/>
                    <a:gd name="connsiteY52" fmla="*/ 577949 h 2320040"/>
                    <a:gd name="connsiteX53" fmla="*/ 50806 w 1067092"/>
                    <a:gd name="connsiteY53" fmla="*/ 503336 h 2320040"/>
                    <a:gd name="connsiteX54" fmla="*/ 25406 w 1067092"/>
                    <a:gd name="connsiteY54" fmla="*/ 420786 h 2320040"/>
                    <a:gd name="connsiteX55" fmla="*/ 25406 w 1067092"/>
                    <a:gd name="connsiteY55" fmla="*/ 357286 h 2320040"/>
                    <a:gd name="connsiteX56" fmla="*/ 127006 w 1067092"/>
                    <a:gd name="connsiteY56" fmla="*/ 300136 h 2320040"/>
                    <a:gd name="connsiteX57" fmla="*/ 247656 w 1067092"/>
                    <a:gd name="connsiteY57" fmla="*/ 262036 h 2320040"/>
                    <a:gd name="connsiteX58" fmla="*/ 304806 w 1067092"/>
                    <a:gd name="connsiteY58" fmla="*/ 293786 h 2320040"/>
                    <a:gd name="connsiteX59" fmla="*/ 315918 w 1067092"/>
                    <a:gd name="connsiteY59" fmla="*/ 253304 h 2320040"/>
                    <a:gd name="connsiteX60" fmla="*/ 468319 w 1067092"/>
                    <a:gd name="connsiteY60" fmla="*/ 242193 h 2320040"/>
                    <a:gd name="connsiteX61" fmla="*/ 527056 w 1067092"/>
                    <a:gd name="connsiteY61" fmla="*/ 357286 h 2320040"/>
                    <a:gd name="connsiteX62" fmla="*/ 520706 w 1067092"/>
                    <a:gd name="connsiteY62" fmla="*/ 287436 h 2320040"/>
                    <a:gd name="connsiteX63" fmla="*/ 498481 w 1067092"/>
                    <a:gd name="connsiteY63" fmla="*/ 198536 h 2320040"/>
                    <a:gd name="connsiteX64" fmla="*/ 533406 w 1067092"/>
                    <a:gd name="connsiteY64" fmla="*/ 90586 h 2320040"/>
                    <a:gd name="connsiteX65" fmla="*/ 539756 w 1067092"/>
                    <a:gd name="connsiteY65" fmla="*/ 1686 h 2320040"/>
                    <a:gd name="connsiteX0" fmla="*/ 539756 w 1067083"/>
                    <a:gd name="connsiteY0" fmla="*/ 1686 h 2320040"/>
                    <a:gd name="connsiteX1" fmla="*/ 454825 w 1067083"/>
                    <a:gd name="connsiteY1" fmla="*/ 170755 h 2320040"/>
                    <a:gd name="connsiteX2" fmla="*/ 355606 w 1067083"/>
                    <a:gd name="connsiteY2" fmla="*/ 204886 h 2320040"/>
                    <a:gd name="connsiteX3" fmla="*/ 260356 w 1067083"/>
                    <a:gd name="connsiteY3" fmla="*/ 198536 h 2320040"/>
                    <a:gd name="connsiteX4" fmla="*/ 209556 w 1067083"/>
                    <a:gd name="connsiteY4" fmla="*/ 147736 h 2320040"/>
                    <a:gd name="connsiteX5" fmla="*/ 234956 w 1067083"/>
                    <a:gd name="connsiteY5" fmla="*/ 223936 h 2320040"/>
                    <a:gd name="connsiteX6" fmla="*/ 146056 w 1067083"/>
                    <a:gd name="connsiteY6" fmla="*/ 230286 h 2320040"/>
                    <a:gd name="connsiteX7" fmla="*/ 62712 w 1067083"/>
                    <a:gd name="connsiteY7" fmla="*/ 186630 h 2320040"/>
                    <a:gd name="connsiteX8" fmla="*/ 6 w 1067083"/>
                    <a:gd name="connsiteY8" fmla="*/ 198536 h 2320040"/>
                    <a:gd name="connsiteX9" fmla="*/ 65887 w 1067083"/>
                    <a:gd name="connsiteY9" fmla="*/ 206473 h 2320040"/>
                    <a:gd name="connsiteX10" fmla="*/ 120656 w 1067083"/>
                    <a:gd name="connsiteY10" fmla="*/ 268386 h 2320040"/>
                    <a:gd name="connsiteX11" fmla="*/ 6356 w 1067083"/>
                    <a:gd name="connsiteY11" fmla="*/ 369986 h 2320040"/>
                    <a:gd name="connsiteX12" fmla="*/ 38106 w 1067083"/>
                    <a:gd name="connsiteY12" fmla="*/ 528736 h 2320040"/>
                    <a:gd name="connsiteX13" fmla="*/ 95256 w 1067083"/>
                    <a:gd name="connsiteY13" fmla="*/ 643036 h 2320040"/>
                    <a:gd name="connsiteX14" fmla="*/ 107956 w 1067083"/>
                    <a:gd name="connsiteY14" fmla="*/ 757336 h 2320040"/>
                    <a:gd name="connsiteX15" fmla="*/ 120656 w 1067083"/>
                    <a:gd name="connsiteY15" fmla="*/ 636686 h 2320040"/>
                    <a:gd name="connsiteX16" fmla="*/ 209556 w 1067083"/>
                    <a:gd name="connsiteY16" fmla="*/ 604936 h 2320040"/>
                    <a:gd name="connsiteX17" fmla="*/ 323856 w 1067083"/>
                    <a:gd name="connsiteY17" fmla="*/ 630336 h 2320040"/>
                    <a:gd name="connsiteX18" fmla="*/ 450856 w 1067083"/>
                    <a:gd name="connsiteY18" fmla="*/ 757336 h 2320040"/>
                    <a:gd name="connsiteX19" fmla="*/ 603256 w 1067083"/>
                    <a:gd name="connsiteY19" fmla="*/ 897036 h 2320040"/>
                    <a:gd name="connsiteX20" fmla="*/ 774706 w 1067083"/>
                    <a:gd name="connsiteY20" fmla="*/ 1011336 h 2320040"/>
                    <a:gd name="connsiteX21" fmla="*/ 889006 w 1067083"/>
                    <a:gd name="connsiteY21" fmla="*/ 1230411 h 2320040"/>
                    <a:gd name="connsiteX22" fmla="*/ 920756 w 1067083"/>
                    <a:gd name="connsiteY22" fmla="*/ 1582836 h 2320040"/>
                    <a:gd name="connsiteX23" fmla="*/ 831856 w 1067083"/>
                    <a:gd name="connsiteY23" fmla="*/ 1960661 h 2320040"/>
                    <a:gd name="connsiteX24" fmla="*/ 739781 w 1067083"/>
                    <a:gd name="connsiteY24" fmla="*/ 2116236 h 2320040"/>
                    <a:gd name="connsiteX25" fmla="*/ 657231 w 1067083"/>
                    <a:gd name="connsiteY25" fmla="*/ 2230536 h 2320040"/>
                    <a:gd name="connsiteX26" fmla="*/ 628656 w 1067083"/>
                    <a:gd name="connsiteY26" fmla="*/ 2319436 h 2320040"/>
                    <a:gd name="connsiteX27" fmla="*/ 723906 w 1067083"/>
                    <a:gd name="connsiteY27" fmla="*/ 2186086 h 2320040"/>
                    <a:gd name="connsiteX28" fmla="*/ 850906 w 1067083"/>
                    <a:gd name="connsiteY28" fmla="*/ 1982886 h 2320040"/>
                    <a:gd name="connsiteX29" fmla="*/ 946156 w 1067083"/>
                    <a:gd name="connsiteY29" fmla="*/ 1576486 h 2320040"/>
                    <a:gd name="connsiteX30" fmla="*/ 914406 w 1067083"/>
                    <a:gd name="connsiteY30" fmla="*/ 1214536 h 2320040"/>
                    <a:gd name="connsiteX31" fmla="*/ 787406 w 1067083"/>
                    <a:gd name="connsiteY31" fmla="*/ 992286 h 2320040"/>
                    <a:gd name="connsiteX32" fmla="*/ 577856 w 1067083"/>
                    <a:gd name="connsiteY32" fmla="*/ 865286 h 2320040"/>
                    <a:gd name="connsiteX33" fmla="*/ 501656 w 1067083"/>
                    <a:gd name="connsiteY33" fmla="*/ 782736 h 2320040"/>
                    <a:gd name="connsiteX34" fmla="*/ 552456 w 1067083"/>
                    <a:gd name="connsiteY34" fmla="*/ 744636 h 2320040"/>
                    <a:gd name="connsiteX35" fmla="*/ 698506 w 1067083"/>
                    <a:gd name="connsiteY35" fmla="*/ 662086 h 2320040"/>
                    <a:gd name="connsiteX36" fmla="*/ 815981 w 1067083"/>
                    <a:gd name="connsiteY36" fmla="*/ 521592 h 2320040"/>
                    <a:gd name="connsiteX37" fmla="*/ 984256 w 1067083"/>
                    <a:gd name="connsiteY37" fmla="*/ 547786 h 2320040"/>
                    <a:gd name="connsiteX38" fmla="*/ 1066806 w 1067083"/>
                    <a:gd name="connsiteY38" fmla="*/ 535086 h 2320040"/>
                    <a:gd name="connsiteX39" fmla="*/ 958856 w 1067083"/>
                    <a:gd name="connsiteY39" fmla="*/ 516036 h 2320040"/>
                    <a:gd name="connsiteX40" fmla="*/ 819156 w 1067083"/>
                    <a:gd name="connsiteY40" fmla="*/ 477936 h 2320040"/>
                    <a:gd name="connsiteX41" fmla="*/ 803281 w 1067083"/>
                    <a:gd name="connsiteY41" fmla="*/ 373161 h 2320040"/>
                    <a:gd name="connsiteX42" fmla="*/ 768356 w 1067083"/>
                    <a:gd name="connsiteY42" fmla="*/ 217586 h 2320040"/>
                    <a:gd name="connsiteX43" fmla="*/ 755656 w 1067083"/>
                    <a:gd name="connsiteY43" fmla="*/ 242986 h 2320040"/>
                    <a:gd name="connsiteX44" fmla="*/ 774706 w 1067083"/>
                    <a:gd name="connsiteY44" fmla="*/ 382686 h 2320040"/>
                    <a:gd name="connsiteX45" fmla="*/ 785818 w 1067083"/>
                    <a:gd name="connsiteY45" fmla="*/ 514448 h 2320040"/>
                    <a:gd name="connsiteX46" fmla="*/ 738193 w 1067083"/>
                    <a:gd name="connsiteY46" fmla="*/ 589061 h 2320040"/>
                    <a:gd name="connsiteX47" fmla="*/ 628656 w 1067083"/>
                    <a:gd name="connsiteY47" fmla="*/ 693836 h 2320040"/>
                    <a:gd name="connsiteX48" fmla="*/ 488956 w 1067083"/>
                    <a:gd name="connsiteY48" fmla="*/ 731936 h 2320040"/>
                    <a:gd name="connsiteX49" fmla="*/ 381006 w 1067083"/>
                    <a:gd name="connsiteY49" fmla="*/ 655736 h 2320040"/>
                    <a:gd name="connsiteX50" fmla="*/ 311156 w 1067083"/>
                    <a:gd name="connsiteY50" fmla="*/ 592236 h 2320040"/>
                    <a:gd name="connsiteX51" fmla="*/ 208762 w 1067083"/>
                    <a:gd name="connsiteY51" fmla="*/ 571598 h 2320040"/>
                    <a:gd name="connsiteX52" fmla="*/ 104781 w 1067083"/>
                    <a:gd name="connsiteY52" fmla="*/ 577949 h 2320040"/>
                    <a:gd name="connsiteX53" fmla="*/ 50806 w 1067083"/>
                    <a:gd name="connsiteY53" fmla="*/ 503336 h 2320040"/>
                    <a:gd name="connsiteX54" fmla="*/ 25406 w 1067083"/>
                    <a:gd name="connsiteY54" fmla="*/ 420786 h 2320040"/>
                    <a:gd name="connsiteX55" fmla="*/ 25406 w 1067083"/>
                    <a:gd name="connsiteY55" fmla="*/ 357286 h 2320040"/>
                    <a:gd name="connsiteX56" fmla="*/ 127006 w 1067083"/>
                    <a:gd name="connsiteY56" fmla="*/ 300136 h 2320040"/>
                    <a:gd name="connsiteX57" fmla="*/ 247656 w 1067083"/>
                    <a:gd name="connsiteY57" fmla="*/ 262036 h 2320040"/>
                    <a:gd name="connsiteX58" fmla="*/ 304806 w 1067083"/>
                    <a:gd name="connsiteY58" fmla="*/ 293786 h 2320040"/>
                    <a:gd name="connsiteX59" fmla="*/ 315918 w 1067083"/>
                    <a:gd name="connsiteY59" fmla="*/ 253304 h 2320040"/>
                    <a:gd name="connsiteX60" fmla="*/ 468319 w 1067083"/>
                    <a:gd name="connsiteY60" fmla="*/ 242193 h 2320040"/>
                    <a:gd name="connsiteX61" fmla="*/ 527056 w 1067083"/>
                    <a:gd name="connsiteY61" fmla="*/ 357286 h 2320040"/>
                    <a:gd name="connsiteX62" fmla="*/ 520706 w 1067083"/>
                    <a:gd name="connsiteY62" fmla="*/ 287436 h 2320040"/>
                    <a:gd name="connsiteX63" fmla="*/ 498481 w 1067083"/>
                    <a:gd name="connsiteY63" fmla="*/ 198536 h 2320040"/>
                    <a:gd name="connsiteX64" fmla="*/ 533406 w 1067083"/>
                    <a:gd name="connsiteY64" fmla="*/ 90586 h 2320040"/>
                    <a:gd name="connsiteX65" fmla="*/ 539756 w 1067083"/>
                    <a:gd name="connsiteY65" fmla="*/ 1686 h 2320040"/>
                    <a:gd name="connsiteX0" fmla="*/ 539756 w 1067083"/>
                    <a:gd name="connsiteY0" fmla="*/ 1686 h 2320040"/>
                    <a:gd name="connsiteX1" fmla="*/ 454825 w 1067083"/>
                    <a:gd name="connsiteY1" fmla="*/ 170755 h 2320040"/>
                    <a:gd name="connsiteX2" fmla="*/ 355606 w 1067083"/>
                    <a:gd name="connsiteY2" fmla="*/ 204886 h 2320040"/>
                    <a:gd name="connsiteX3" fmla="*/ 260356 w 1067083"/>
                    <a:gd name="connsiteY3" fmla="*/ 198536 h 2320040"/>
                    <a:gd name="connsiteX4" fmla="*/ 209556 w 1067083"/>
                    <a:gd name="connsiteY4" fmla="*/ 147736 h 2320040"/>
                    <a:gd name="connsiteX5" fmla="*/ 234956 w 1067083"/>
                    <a:gd name="connsiteY5" fmla="*/ 223936 h 2320040"/>
                    <a:gd name="connsiteX6" fmla="*/ 146056 w 1067083"/>
                    <a:gd name="connsiteY6" fmla="*/ 230286 h 2320040"/>
                    <a:gd name="connsiteX7" fmla="*/ 62712 w 1067083"/>
                    <a:gd name="connsiteY7" fmla="*/ 186630 h 2320040"/>
                    <a:gd name="connsiteX8" fmla="*/ 6 w 1067083"/>
                    <a:gd name="connsiteY8" fmla="*/ 198536 h 2320040"/>
                    <a:gd name="connsiteX9" fmla="*/ 65887 w 1067083"/>
                    <a:gd name="connsiteY9" fmla="*/ 206473 h 2320040"/>
                    <a:gd name="connsiteX10" fmla="*/ 120656 w 1067083"/>
                    <a:gd name="connsiteY10" fmla="*/ 268386 h 2320040"/>
                    <a:gd name="connsiteX11" fmla="*/ 6356 w 1067083"/>
                    <a:gd name="connsiteY11" fmla="*/ 369986 h 2320040"/>
                    <a:gd name="connsiteX12" fmla="*/ 38106 w 1067083"/>
                    <a:gd name="connsiteY12" fmla="*/ 528736 h 2320040"/>
                    <a:gd name="connsiteX13" fmla="*/ 95256 w 1067083"/>
                    <a:gd name="connsiteY13" fmla="*/ 643036 h 2320040"/>
                    <a:gd name="connsiteX14" fmla="*/ 107956 w 1067083"/>
                    <a:gd name="connsiteY14" fmla="*/ 757336 h 2320040"/>
                    <a:gd name="connsiteX15" fmla="*/ 120656 w 1067083"/>
                    <a:gd name="connsiteY15" fmla="*/ 636686 h 2320040"/>
                    <a:gd name="connsiteX16" fmla="*/ 209556 w 1067083"/>
                    <a:gd name="connsiteY16" fmla="*/ 604936 h 2320040"/>
                    <a:gd name="connsiteX17" fmla="*/ 323856 w 1067083"/>
                    <a:gd name="connsiteY17" fmla="*/ 630336 h 2320040"/>
                    <a:gd name="connsiteX18" fmla="*/ 450856 w 1067083"/>
                    <a:gd name="connsiteY18" fmla="*/ 757336 h 2320040"/>
                    <a:gd name="connsiteX19" fmla="*/ 603256 w 1067083"/>
                    <a:gd name="connsiteY19" fmla="*/ 897036 h 2320040"/>
                    <a:gd name="connsiteX20" fmla="*/ 774706 w 1067083"/>
                    <a:gd name="connsiteY20" fmla="*/ 1011336 h 2320040"/>
                    <a:gd name="connsiteX21" fmla="*/ 889006 w 1067083"/>
                    <a:gd name="connsiteY21" fmla="*/ 1230411 h 2320040"/>
                    <a:gd name="connsiteX22" fmla="*/ 920756 w 1067083"/>
                    <a:gd name="connsiteY22" fmla="*/ 1582836 h 2320040"/>
                    <a:gd name="connsiteX23" fmla="*/ 831856 w 1067083"/>
                    <a:gd name="connsiteY23" fmla="*/ 1960661 h 2320040"/>
                    <a:gd name="connsiteX24" fmla="*/ 739781 w 1067083"/>
                    <a:gd name="connsiteY24" fmla="*/ 2116236 h 2320040"/>
                    <a:gd name="connsiteX25" fmla="*/ 657231 w 1067083"/>
                    <a:gd name="connsiteY25" fmla="*/ 2230536 h 2320040"/>
                    <a:gd name="connsiteX26" fmla="*/ 628656 w 1067083"/>
                    <a:gd name="connsiteY26" fmla="*/ 2319436 h 2320040"/>
                    <a:gd name="connsiteX27" fmla="*/ 723906 w 1067083"/>
                    <a:gd name="connsiteY27" fmla="*/ 2186086 h 2320040"/>
                    <a:gd name="connsiteX28" fmla="*/ 850906 w 1067083"/>
                    <a:gd name="connsiteY28" fmla="*/ 1982886 h 2320040"/>
                    <a:gd name="connsiteX29" fmla="*/ 946156 w 1067083"/>
                    <a:gd name="connsiteY29" fmla="*/ 1576486 h 2320040"/>
                    <a:gd name="connsiteX30" fmla="*/ 914406 w 1067083"/>
                    <a:gd name="connsiteY30" fmla="*/ 1214536 h 2320040"/>
                    <a:gd name="connsiteX31" fmla="*/ 787406 w 1067083"/>
                    <a:gd name="connsiteY31" fmla="*/ 992286 h 2320040"/>
                    <a:gd name="connsiteX32" fmla="*/ 577856 w 1067083"/>
                    <a:gd name="connsiteY32" fmla="*/ 865286 h 2320040"/>
                    <a:gd name="connsiteX33" fmla="*/ 501656 w 1067083"/>
                    <a:gd name="connsiteY33" fmla="*/ 782736 h 2320040"/>
                    <a:gd name="connsiteX34" fmla="*/ 552456 w 1067083"/>
                    <a:gd name="connsiteY34" fmla="*/ 744636 h 2320040"/>
                    <a:gd name="connsiteX35" fmla="*/ 698506 w 1067083"/>
                    <a:gd name="connsiteY35" fmla="*/ 662086 h 2320040"/>
                    <a:gd name="connsiteX36" fmla="*/ 815981 w 1067083"/>
                    <a:gd name="connsiteY36" fmla="*/ 521592 h 2320040"/>
                    <a:gd name="connsiteX37" fmla="*/ 984256 w 1067083"/>
                    <a:gd name="connsiteY37" fmla="*/ 547786 h 2320040"/>
                    <a:gd name="connsiteX38" fmla="*/ 1066806 w 1067083"/>
                    <a:gd name="connsiteY38" fmla="*/ 535086 h 2320040"/>
                    <a:gd name="connsiteX39" fmla="*/ 958856 w 1067083"/>
                    <a:gd name="connsiteY39" fmla="*/ 516036 h 2320040"/>
                    <a:gd name="connsiteX40" fmla="*/ 819156 w 1067083"/>
                    <a:gd name="connsiteY40" fmla="*/ 477936 h 2320040"/>
                    <a:gd name="connsiteX41" fmla="*/ 803281 w 1067083"/>
                    <a:gd name="connsiteY41" fmla="*/ 373161 h 2320040"/>
                    <a:gd name="connsiteX42" fmla="*/ 768356 w 1067083"/>
                    <a:gd name="connsiteY42" fmla="*/ 217586 h 2320040"/>
                    <a:gd name="connsiteX43" fmla="*/ 755656 w 1067083"/>
                    <a:gd name="connsiteY43" fmla="*/ 242986 h 2320040"/>
                    <a:gd name="connsiteX44" fmla="*/ 774706 w 1067083"/>
                    <a:gd name="connsiteY44" fmla="*/ 382686 h 2320040"/>
                    <a:gd name="connsiteX45" fmla="*/ 785818 w 1067083"/>
                    <a:gd name="connsiteY45" fmla="*/ 514448 h 2320040"/>
                    <a:gd name="connsiteX46" fmla="*/ 738193 w 1067083"/>
                    <a:gd name="connsiteY46" fmla="*/ 589061 h 2320040"/>
                    <a:gd name="connsiteX47" fmla="*/ 628656 w 1067083"/>
                    <a:gd name="connsiteY47" fmla="*/ 693836 h 2320040"/>
                    <a:gd name="connsiteX48" fmla="*/ 488956 w 1067083"/>
                    <a:gd name="connsiteY48" fmla="*/ 731936 h 2320040"/>
                    <a:gd name="connsiteX49" fmla="*/ 381006 w 1067083"/>
                    <a:gd name="connsiteY49" fmla="*/ 655736 h 2320040"/>
                    <a:gd name="connsiteX50" fmla="*/ 311156 w 1067083"/>
                    <a:gd name="connsiteY50" fmla="*/ 592236 h 2320040"/>
                    <a:gd name="connsiteX51" fmla="*/ 208762 w 1067083"/>
                    <a:gd name="connsiteY51" fmla="*/ 571598 h 2320040"/>
                    <a:gd name="connsiteX52" fmla="*/ 104781 w 1067083"/>
                    <a:gd name="connsiteY52" fmla="*/ 577949 h 2320040"/>
                    <a:gd name="connsiteX53" fmla="*/ 50806 w 1067083"/>
                    <a:gd name="connsiteY53" fmla="*/ 503336 h 2320040"/>
                    <a:gd name="connsiteX54" fmla="*/ 25406 w 1067083"/>
                    <a:gd name="connsiteY54" fmla="*/ 420786 h 2320040"/>
                    <a:gd name="connsiteX55" fmla="*/ 25406 w 1067083"/>
                    <a:gd name="connsiteY55" fmla="*/ 357286 h 2320040"/>
                    <a:gd name="connsiteX56" fmla="*/ 127006 w 1067083"/>
                    <a:gd name="connsiteY56" fmla="*/ 300136 h 2320040"/>
                    <a:gd name="connsiteX57" fmla="*/ 247656 w 1067083"/>
                    <a:gd name="connsiteY57" fmla="*/ 262036 h 2320040"/>
                    <a:gd name="connsiteX58" fmla="*/ 304806 w 1067083"/>
                    <a:gd name="connsiteY58" fmla="*/ 293786 h 2320040"/>
                    <a:gd name="connsiteX59" fmla="*/ 315918 w 1067083"/>
                    <a:gd name="connsiteY59" fmla="*/ 253304 h 2320040"/>
                    <a:gd name="connsiteX60" fmla="*/ 468319 w 1067083"/>
                    <a:gd name="connsiteY60" fmla="*/ 242193 h 2320040"/>
                    <a:gd name="connsiteX61" fmla="*/ 527056 w 1067083"/>
                    <a:gd name="connsiteY61" fmla="*/ 357286 h 2320040"/>
                    <a:gd name="connsiteX62" fmla="*/ 520706 w 1067083"/>
                    <a:gd name="connsiteY62" fmla="*/ 287436 h 2320040"/>
                    <a:gd name="connsiteX63" fmla="*/ 498481 w 1067083"/>
                    <a:gd name="connsiteY63" fmla="*/ 198536 h 2320040"/>
                    <a:gd name="connsiteX64" fmla="*/ 533406 w 1067083"/>
                    <a:gd name="connsiteY64" fmla="*/ 90586 h 2320040"/>
                    <a:gd name="connsiteX65" fmla="*/ 539756 w 1067083"/>
                    <a:gd name="connsiteY65" fmla="*/ 1686 h 2320040"/>
                    <a:gd name="connsiteX0" fmla="*/ 539756 w 1066864"/>
                    <a:gd name="connsiteY0" fmla="*/ 1686 h 2320040"/>
                    <a:gd name="connsiteX1" fmla="*/ 454825 w 1066864"/>
                    <a:gd name="connsiteY1" fmla="*/ 170755 h 2320040"/>
                    <a:gd name="connsiteX2" fmla="*/ 355606 w 1066864"/>
                    <a:gd name="connsiteY2" fmla="*/ 204886 h 2320040"/>
                    <a:gd name="connsiteX3" fmla="*/ 260356 w 1066864"/>
                    <a:gd name="connsiteY3" fmla="*/ 198536 h 2320040"/>
                    <a:gd name="connsiteX4" fmla="*/ 209556 w 1066864"/>
                    <a:gd name="connsiteY4" fmla="*/ 147736 h 2320040"/>
                    <a:gd name="connsiteX5" fmla="*/ 234956 w 1066864"/>
                    <a:gd name="connsiteY5" fmla="*/ 223936 h 2320040"/>
                    <a:gd name="connsiteX6" fmla="*/ 146056 w 1066864"/>
                    <a:gd name="connsiteY6" fmla="*/ 230286 h 2320040"/>
                    <a:gd name="connsiteX7" fmla="*/ 62712 w 1066864"/>
                    <a:gd name="connsiteY7" fmla="*/ 186630 h 2320040"/>
                    <a:gd name="connsiteX8" fmla="*/ 6 w 1066864"/>
                    <a:gd name="connsiteY8" fmla="*/ 198536 h 2320040"/>
                    <a:gd name="connsiteX9" fmla="*/ 65887 w 1066864"/>
                    <a:gd name="connsiteY9" fmla="*/ 206473 h 2320040"/>
                    <a:gd name="connsiteX10" fmla="*/ 120656 w 1066864"/>
                    <a:gd name="connsiteY10" fmla="*/ 268386 h 2320040"/>
                    <a:gd name="connsiteX11" fmla="*/ 6356 w 1066864"/>
                    <a:gd name="connsiteY11" fmla="*/ 369986 h 2320040"/>
                    <a:gd name="connsiteX12" fmla="*/ 38106 w 1066864"/>
                    <a:gd name="connsiteY12" fmla="*/ 528736 h 2320040"/>
                    <a:gd name="connsiteX13" fmla="*/ 95256 w 1066864"/>
                    <a:gd name="connsiteY13" fmla="*/ 643036 h 2320040"/>
                    <a:gd name="connsiteX14" fmla="*/ 107956 w 1066864"/>
                    <a:gd name="connsiteY14" fmla="*/ 757336 h 2320040"/>
                    <a:gd name="connsiteX15" fmla="*/ 120656 w 1066864"/>
                    <a:gd name="connsiteY15" fmla="*/ 636686 h 2320040"/>
                    <a:gd name="connsiteX16" fmla="*/ 209556 w 1066864"/>
                    <a:gd name="connsiteY16" fmla="*/ 604936 h 2320040"/>
                    <a:gd name="connsiteX17" fmla="*/ 323856 w 1066864"/>
                    <a:gd name="connsiteY17" fmla="*/ 630336 h 2320040"/>
                    <a:gd name="connsiteX18" fmla="*/ 450856 w 1066864"/>
                    <a:gd name="connsiteY18" fmla="*/ 757336 h 2320040"/>
                    <a:gd name="connsiteX19" fmla="*/ 603256 w 1066864"/>
                    <a:gd name="connsiteY19" fmla="*/ 897036 h 2320040"/>
                    <a:gd name="connsiteX20" fmla="*/ 774706 w 1066864"/>
                    <a:gd name="connsiteY20" fmla="*/ 1011336 h 2320040"/>
                    <a:gd name="connsiteX21" fmla="*/ 889006 w 1066864"/>
                    <a:gd name="connsiteY21" fmla="*/ 1230411 h 2320040"/>
                    <a:gd name="connsiteX22" fmla="*/ 920756 w 1066864"/>
                    <a:gd name="connsiteY22" fmla="*/ 1582836 h 2320040"/>
                    <a:gd name="connsiteX23" fmla="*/ 831856 w 1066864"/>
                    <a:gd name="connsiteY23" fmla="*/ 1960661 h 2320040"/>
                    <a:gd name="connsiteX24" fmla="*/ 739781 w 1066864"/>
                    <a:gd name="connsiteY24" fmla="*/ 2116236 h 2320040"/>
                    <a:gd name="connsiteX25" fmla="*/ 657231 w 1066864"/>
                    <a:gd name="connsiteY25" fmla="*/ 2230536 h 2320040"/>
                    <a:gd name="connsiteX26" fmla="*/ 628656 w 1066864"/>
                    <a:gd name="connsiteY26" fmla="*/ 2319436 h 2320040"/>
                    <a:gd name="connsiteX27" fmla="*/ 723906 w 1066864"/>
                    <a:gd name="connsiteY27" fmla="*/ 2186086 h 2320040"/>
                    <a:gd name="connsiteX28" fmla="*/ 850906 w 1066864"/>
                    <a:gd name="connsiteY28" fmla="*/ 1982886 h 2320040"/>
                    <a:gd name="connsiteX29" fmla="*/ 946156 w 1066864"/>
                    <a:gd name="connsiteY29" fmla="*/ 1576486 h 2320040"/>
                    <a:gd name="connsiteX30" fmla="*/ 914406 w 1066864"/>
                    <a:gd name="connsiteY30" fmla="*/ 1214536 h 2320040"/>
                    <a:gd name="connsiteX31" fmla="*/ 787406 w 1066864"/>
                    <a:gd name="connsiteY31" fmla="*/ 992286 h 2320040"/>
                    <a:gd name="connsiteX32" fmla="*/ 577856 w 1066864"/>
                    <a:gd name="connsiteY32" fmla="*/ 865286 h 2320040"/>
                    <a:gd name="connsiteX33" fmla="*/ 501656 w 1066864"/>
                    <a:gd name="connsiteY33" fmla="*/ 782736 h 2320040"/>
                    <a:gd name="connsiteX34" fmla="*/ 552456 w 1066864"/>
                    <a:gd name="connsiteY34" fmla="*/ 744636 h 2320040"/>
                    <a:gd name="connsiteX35" fmla="*/ 698506 w 1066864"/>
                    <a:gd name="connsiteY35" fmla="*/ 662086 h 2320040"/>
                    <a:gd name="connsiteX36" fmla="*/ 815981 w 1066864"/>
                    <a:gd name="connsiteY36" fmla="*/ 521592 h 2320040"/>
                    <a:gd name="connsiteX37" fmla="*/ 984256 w 1066864"/>
                    <a:gd name="connsiteY37" fmla="*/ 547786 h 2320040"/>
                    <a:gd name="connsiteX38" fmla="*/ 1066806 w 1066864"/>
                    <a:gd name="connsiteY38" fmla="*/ 535086 h 2320040"/>
                    <a:gd name="connsiteX39" fmla="*/ 973144 w 1066864"/>
                    <a:gd name="connsiteY39" fmla="*/ 532705 h 2320040"/>
                    <a:gd name="connsiteX40" fmla="*/ 819156 w 1066864"/>
                    <a:gd name="connsiteY40" fmla="*/ 477936 h 2320040"/>
                    <a:gd name="connsiteX41" fmla="*/ 803281 w 1066864"/>
                    <a:gd name="connsiteY41" fmla="*/ 373161 h 2320040"/>
                    <a:gd name="connsiteX42" fmla="*/ 768356 w 1066864"/>
                    <a:gd name="connsiteY42" fmla="*/ 217586 h 2320040"/>
                    <a:gd name="connsiteX43" fmla="*/ 755656 w 1066864"/>
                    <a:gd name="connsiteY43" fmla="*/ 242986 h 2320040"/>
                    <a:gd name="connsiteX44" fmla="*/ 774706 w 1066864"/>
                    <a:gd name="connsiteY44" fmla="*/ 382686 h 2320040"/>
                    <a:gd name="connsiteX45" fmla="*/ 785818 w 1066864"/>
                    <a:gd name="connsiteY45" fmla="*/ 514448 h 2320040"/>
                    <a:gd name="connsiteX46" fmla="*/ 738193 w 1066864"/>
                    <a:gd name="connsiteY46" fmla="*/ 589061 h 2320040"/>
                    <a:gd name="connsiteX47" fmla="*/ 628656 w 1066864"/>
                    <a:gd name="connsiteY47" fmla="*/ 693836 h 2320040"/>
                    <a:gd name="connsiteX48" fmla="*/ 488956 w 1066864"/>
                    <a:gd name="connsiteY48" fmla="*/ 731936 h 2320040"/>
                    <a:gd name="connsiteX49" fmla="*/ 381006 w 1066864"/>
                    <a:gd name="connsiteY49" fmla="*/ 655736 h 2320040"/>
                    <a:gd name="connsiteX50" fmla="*/ 311156 w 1066864"/>
                    <a:gd name="connsiteY50" fmla="*/ 592236 h 2320040"/>
                    <a:gd name="connsiteX51" fmla="*/ 208762 w 1066864"/>
                    <a:gd name="connsiteY51" fmla="*/ 571598 h 2320040"/>
                    <a:gd name="connsiteX52" fmla="*/ 104781 w 1066864"/>
                    <a:gd name="connsiteY52" fmla="*/ 577949 h 2320040"/>
                    <a:gd name="connsiteX53" fmla="*/ 50806 w 1066864"/>
                    <a:gd name="connsiteY53" fmla="*/ 503336 h 2320040"/>
                    <a:gd name="connsiteX54" fmla="*/ 25406 w 1066864"/>
                    <a:gd name="connsiteY54" fmla="*/ 420786 h 2320040"/>
                    <a:gd name="connsiteX55" fmla="*/ 25406 w 1066864"/>
                    <a:gd name="connsiteY55" fmla="*/ 357286 h 2320040"/>
                    <a:gd name="connsiteX56" fmla="*/ 127006 w 1066864"/>
                    <a:gd name="connsiteY56" fmla="*/ 300136 h 2320040"/>
                    <a:gd name="connsiteX57" fmla="*/ 247656 w 1066864"/>
                    <a:gd name="connsiteY57" fmla="*/ 262036 h 2320040"/>
                    <a:gd name="connsiteX58" fmla="*/ 304806 w 1066864"/>
                    <a:gd name="connsiteY58" fmla="*/ 293786 h 2320040"/>
                    <a:gd name="connsiteX59" fmla="*/ 315918 w 1066864"/>
                    <a:gd name="connsiteY59" fmla="*/ 253304 h 2320040"/>
                    <a:gd name="connsiteX60" fmla="*/ 468319 w 1066864"/>
                    <a:gd name="connsiteY60" fmla="*/ 242193 h 2320040"/>
                    <a:gd name="connsiteX61" fmla="*/ 527056 w 1066864"/>
                    <a:gd name="connsiteY61" fmla="*/ 357286 h 2320040"/>
                    <a:gd name="connsiteX62" fmla="*/ 520706 w 1066864"/>
                    <a:gd name="connsiteY62" fmla="*/ 287436 h 2320040"/>
                    <a:gd name="connsiteX63" fmla="*/ 498481 w 1066864"/>
                    <a:gd name="connsiteY63" fmla="*/ 198536 h 2320040"/>
                    <a:gd name="connsiteX64" fmla="*/ 533406 w 1066864"/>
                    <a:gd name="connsiteY64" fmla="*/ 90586 h 2320040"/>
                    <a:gd name="connsiteX65" fmla="*/ 539756 w 1066864"/>
                    <a:gd name="connsiteY65" fmla="*/ 1686 h 2320040"/>
                    <a:gd name="connsiteX0" fmla="*/ 539756 w 1066864"/>
                    <a:gd name="connsiteY0" fmla="*/ 1686 h 2320040"/>
                    <a:gd name="connsiteX1" fmla="*/ 454825 w 1066864"/>
                    <a:gd name="connsiteY1" fmla="*/ 170755 h 2320040"/>
                    <a:gd name="connsiteX2" fmla="*/ 355606 w 1066864"/>
                    <a:gd name="connsiteY2" fmla="*/ 204886 h 2320040"/>
                    <a:gd name="connsiteX3" fmla="*/ 260356 w 1066864"/>
                    <a:gd name="connsiteY3" fmla="*/ 198536 h 2320040"/>
                    <a:gd name="connsiteX4" fmla="*/ 209556 w 1066864"/>
                    <a:gd name="connsiteY4" fmla="*/ 147736 h 2320040"/>
                    <a:gd name="connsiteX5" fmla="*/ 234956 w 1066864"/>
                    <a:gd name="connsiteY5" fmla="*/ 223936 h 2320040"/>
                    <a:gd name="connsiteX6" fmla="*/ 146056 w 1066864"/>
                    <a:gd name="connsiteY6" fmla="*/ 230286 h 2320040"/>
                    <a:gd name="connsiteX7" fmla="*/ 62712 w 1066864"/>
                    <a:gd name="connsiteY7" fmla="*/ 186630 h 2320040"/>
                    <a:gd name="connsiteX8" fmla="*/ 6 w 1066864"/>
                    <a:gd name="connsiteY8" fmla="*/ 198536 h 2320040"/>
                    <a:gd name="connsiteX9" fmla="*/ 65887 w 1066864"/>
                    <a:gd name="connsiteY9" fmla="*/ 206473 h 2320040"/>
                    <a:gd name="connsiteX10" fmla="*/ 120656 w 1066864"/>
                    <a:gd name="connsiteY10" fmla="*/ 268386 h 2320040"/>
                    <a:gd name="connsiteX11" fmla="*/ 6356 w 1066864"/>
                    <a:gd name="connsiteY11" fmla="*/ 369986 h 2320040"/>
                    <a:gd name="connsiteX12" fmla="*/ 38106 w 1066864"/>
                    <a:gd name="connsiteY12" fmla="*/ 528736 h 2320040"/>
                    <a:gd name="connsiteX13" fmla="*/ 95256 w 1066864"/>
                    <a:gd name="connsiteY13" fmla="*/ 643036 h 2320040"/>
                    <a:gd name="connsiteX14" fmla="*/ 107956 w 1066864"/>
                    <a:gd name="connsiteY14" fmla="*/ 757336 h 2320040"/>
                    <a:gd name="connsiteX15" fmla="*/ 120656 w 1066864"/>
                    <a:gd name="connsiteY15" fmla="*/ 636686 h 2320040"/>
                    <a:gd name="connsiteX16" fmla="*/ 209556 w 1066864"/>
                    <a:gd name="connsiteY16" fmla="*/ 604936 h 2320040"/>
                    <a:gd name="connsiteX17" fmla="*/ 323856 w 1066864"/>
                    <a:gd name="connsiteY17" fmla="*/ 630336 h 2320040"/>
                    <a:gd name="connsiteX18" fmla="*/ 450856 w 1066864"/>
                    <a:gd name="connsiteY18" fmla="*/ 757336 h 2320040"/>
                    <a:gd name="connsiteX19" fmla="*/ 603256 w 1066864"/>
                    <a:gd name="connsiteY19" fmla="*/ 897036 h 2320040"/>
                    <a:gd name="connsiteX20" fmla="*/ 774706 w 1066864"/>
                    <a:gd name="connsiteY20" fmla="*/ 1011336 h 2320040"/>
                    <a:gd name="connsiteX21" fmla="*/ 889006 w 1066864"/>
                    <a:gd name="connsiteY21" fmla="*/ 1230411 h 2320040"/>
                    <a:gd name="connsiteX22" fmla="*/ 920756 w 1066864"/>
                    <a:gd name="connsiteY22" fmla="*/ 1582836 h 2320040"/>
                    <a:gd name="connsiteX23" fmla="*/ 831856 w 1066864"/>
                    <a:gd name="connsiteY23" fmla="*/ 1960661 h 2320040"/>
                    <a:gd name="connsiteX24" fmla="*/ 739781 w 1066864"/>
                    <a:gd name="connsiteY24" fmla="*/ 2116236 h 2320040"/>
                    <a:gd name="connsiteX25" fmla="*/ 657231 w 1066864"/>
                    <a:gd name="connsiteY25" fmla="*/ 2230536 h 2320040"/>
                    <a:gd name="connsiteX26" fmla="*/ 628656 w 1066864"/>
                    <a:gd name="connsiteY26" fmla="*/ 2319436 h 2320040"/>
                    <a:gd name="connsiteX27" fmla="*/ 723906 w 1066864"/>
                    <a:gd name="connsiteY27" fmla="*/ 2186086 h 2320040"/>
                    <a:gd name="connsiteX28" fmla="*/ 850906 w 1066864"/>
                    <a:gd name="connsiteY28" fmla="*/ 1982886 h 2320040"/>
                    <a:gd name="connsiteX29" fmla="*/ 946156 w 1066864"/>
                    <a:gd name="connsiteY29" fmla="*/ 1576486 h 2320040"/>
                    <a:gd name="connsiteX30" fmla="*/ 914406 w 1066864"/>
                    <a:gd name="connsiteY30" fmla="*/ 1214536 h 2320040"/>
                    <a:gd name="connsiteX31" fmla="*/ 787406 w 1066864"/>
                    <a:gd name="connsiteY31" fmla="*/ 992286 h 2320040"/>
                    <a:gd name="connsiteX32" fmla="*/ 577856 w 1066864"/>
                    <a:gd name="connsiteY32" fmla="*/ 865286 h 2320040"/>
                    <a:gd name="connsiteX33" fmla="*/ 501656 w 1066864"/>
                    <a:gd name="connsiteY33" fmla="*/ 782736 h 2320040"/>
                    <a:gd name="connsiteX34" fmla="*/ 552456 w 1066864"/>
                    <a:gd name="connsiteY34" fmla="*/ 744636 h 2320040"/>
                    <a:gd name="connsiteX35" fmla="*/ 698506 w 1066864"/>
                    <a:gd name="connsiteY35" fmla="*/ 662086 h 2320040"/>
                    <a:gd name="connsiteX36" fmla="*/ 815981 w 1066864"/>
                    <a:gd name="connsiteY36" fmla="*/ 521592 h 2320040"/>
                    <a:gd name="connsiteX37" fmla="*/ 984256 w 1066864"/>
                    <a:gd name="connsiteY37" fmla="*/ 547786 h 2320040"/>
                    <a:gd name="connsiteX38" fmla="*/ 1066806 w 1066864"/>
                    <a:gd name="connsiteY38" fmla="*/ 535086 h 2320040"/>
                    <a:gd name="connsiteX39" fmla="*/ 973144 w 1066864"/>
                    <a:gd name="connsiteY39" fmla="*/ 532705 h 2320040"/>
                    <a:gd name="connsiteX40" fmla="*/ 819156 w 1066864"/>
                    <a:gd name="connsiteY40" fmla="*/ 477936 h 2320040"/>
                    <a:gd name="connsiteX41" fmla="*/ 803281 w 1066864"/>
                    <a:gd name="connsiteY41" fmla="*/ 373161 h 2320040"/>
                    <a:gd name="connsiteX42" fmla="*/ 768356 w 1066864"/>
                    <a:gd name="connsiteY42" fmla="*/ 217586 h 2320040"/>
                    <a:gd name="connsiteX43" fmla="*/ 755656 w 1066864"/>
                    <a:gd name="connsiteY43" fmla="*/ 242986 h 2320040"/>
                    <a:gd name="connsiteX44" fmla="*/ 774706 w 1066864"/>
                    <a:gd name="connsiteY44" fmla="*/ 382686 h 2320040"/>
                    <a:gd name="connsiteX45" fmla="*/ 785818 w 1066864"/>
                    <a:gd name="connsiteY45" fmla="*/ 514448 h 2320040"/>
                    <a:gd name="connsiteX46" fmla="*/ 738193 w 1066864"/>
                    <a:gd name="connsiteY46" fmla="*/ 589061 h 2320040"/>
                    <a:gd name="connsiteX47" fmla="*/ 628656 w 1066864"/>
                    <a:gd name="connsiteY47" fmla="*/ 693836 h 2320040"/>
                    <a:gd name="connsiteX48" fmla="*/ 488956 w 1066864"/>
                    <a:gd name="connsiteY48" fmla="*/ 731936 h 2320040"/>
                    <a:gd name="connsiteX49" fmla="*/ 381006 w 1066864"/>
                    <a:gd name="connsiteY49" fmla="*/ 655736 h 2320040"/>
                    <a:gd name="connsiteX50" fmla="*/ 311156 w 1066864"/>
                    <a:gd name="connsiteY50" fmla="*/ 592236 h 2320040"/>
                    <a:gd name="connsiteX51" fmla="*/ 208762 w 1066864"/>
                    <a:gd name="connsiteY51" fmla="*/ 571598 h 2320040"/>
                    <a:gd name="connsiteX52" fmla="*/ 104781 w 1066864"/>
                    <a:gd name="connsiteY52" fmla="*/ 577949 h 2320040"/>
                    <a:gd name="connsiteX53" fmla="*/ 50806 w 1066864"/>
                    <a:gd name="connsiteY53" fmla="*/ 503336 h 2320040"/>
                    <a:gd name="connsiteX54" fmla="*/ 25406 w 1066864"/>
                    <a:gd name="connsiteY54" fmla="*/ 420786 h 2320040"/>
                    <a:gd name="connsiteX55" fmla="*/ 25406 w 1066864"/>
                    <a:gd name="connsiteY55" fmla="*/ 357286 h 2320040"/>
                    <a:gd name="connsiteX56" fmla="*/ 127006 w 1066864"/>
                    <a:gd name="connsiteY56" fmla="*/ 300136 h 2320040"/>
                    <a:gd name="connsiteX57" fmla="*/ 247656 w 1066864"/>
                    <a:gd name="connsiteY57" fmla="*/ 262036 h 2320040"/>
                    <a:gd name="connsiteX58" fmla="*/ 304806 w 1066864"/>
                    <a:gd name="connsiteY58" fmla="*/ 293786 h 2320040"/>
                    <a:gd name="connsiteX59" fmla="*/ 315918 w 1066864"/>
                    <a:gd name="connsiteY59" fmla="*/ 253304 h 2320040"/>
                    <a:gd name="connsiteX60" fmla="*/ 468319 w 1066864"/>
                    <a:gd name="connsiteY60" fmla="*/ 242193 h 2320040"/>
                    <a:gd name="connsiteX61" fmla="*/ 527056 w 1066864"/>
                    <a:gd name="connsiteY61" fmla="*/ 357286 h 2320040"/>
                    <a:gd name="connsiteX62" fmla="*/ 520706 w 1066864"/>
                    <a:gd name="connsiteY62" fmla="*/ 287436 h 2320040"/>
                    <a:gd name="connsiteX63" fmla="*/ 498481 w 1066864"/>
                    <a:gd name="connsiteY63" fmla="*/ 198536 h 2320040"/>
                    <a:gd name="connsiteX64" fmla="*/ 533406 w 1066864"/>
                    <a:gd name="connsiteY64" fmla="*/ 90586 h 2320040"/>
                    <a:gd name="connsiteX65" fmla="*/ 539756 w 1066864"/>
                    <a:gd name="connsiteY65" fmla="*/ 1686 h 23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1066864" h="2320040">
                      <a:moveTo>
                        <a:pt x="539756" y="1686"/>
                      </a:moveTo>
                      <a:cubicBezTo>
                        <a:pt x="526659" y="15047"/>
                        <a:pt x="508536" y="124982"/>
                        <a:pt x="454825" y="170755"/>
                      </a:cubicBezTo>
                      <a:cubicBezTo>
                        <a:pt x="401114" y="216528"/>
                        <a:pt x="388018" y="200256"/>
                        <a:pt x="355606" y="204886"/>
                      </a:cubicBezTo>
                      <a:cubicBezTo>
                        <a:pt x="323195" y="209516"/>
                        <a:pt x="284698" y="208061"/>
                        <a:pt x="260356" y="198536"/>
                      </a:cubicBezTo>
                      <a:cubicBezTo>
                        <a:pt x="236014" y="189011"/>
                        <a:pt x="213789" y="143503"/>
                        <a:pt x="209556" y="147736"/>
                      </a:cubicBezTo>
                      <a:cubicBezTo>
                        <a:pt x="205323" y="151969"/>
                        <a:pt x="245539" y="210178"/>
                        <a:pt x="234956" y="223936"/>
                      </a:cubicBezTo>
                      <a:cubicBezTo>
                        <a:pt x="224373" y="237694"/>
                        <a:pt x="174763" y="236504"/>
                        <a:pt x="146056" y="230286"/>
                      </a:cubicBezTo>
                      <a:cubicBezTo>
                        <a:pt x="117349" y="224068"/>
                        <a:pt x="87054" y="191922"/>
                        <a:pt x="62712" y="186630"/>
                      </a:cubicBezTo>
                      <a:cubicBezTo>
                        <a:pt x="38370" y="181338"/>
                        <a:pt x="-523" y="195229"/>
                        <a:pt x="6" y="198536"/>
                      </a:cubicBezTo>
                      <a:cubicBezTo>
                        <a:pt x="535" y="201843"/>
                        <a:pt x="45779" y="194831"/>
                        <a:pt x="65887" y="206473"/>
                      </a:cubicBezTo>
                      <a:cubicBezTo>
                        <a:pt x="85995" y="218115"/>
                        <a:pt x="130578" y="241134"/>
                        <a:pt x="120656" y="268386"/>
                      </a:cubicBezTo>
                      <a:cubicBezTo>
                        <a:pt x="110734" y="295638"/>
                        <a:pt x="20114" y="326594"/>
                        <a:pt x="6356" y="369986"/>
                      </a:cubicBezTo>
                      <a:cubicBezTo>
                        <a:pt x="-7402" y="413378"/>
                        <a:pt x="23289" y="483228"/>
                        <a:pt x="38106" y="528736"/>
                      </a:cubicBezTo>
                      <a:cubicBezTo>
                        <a:pt x="52923" y="574244"/>
                        <a:pt x="83614" y="604936"/>
                        <a:pt x="95256" y="643036"/>
                      </a:cubicBezTo>
                      <a:cubicBezTo>
                        <a:pt x="106898" y="681136"/>
                        <a:pt x="103723" y="758394"/>
                        <a:pt x="107956" y="757336"/>
                      </a:cubicBezTo>
                      <a:cubicBezTo>
                        <a:pt x="112189" y="756278"/>
                        <a:pt x="103723" y="662086"/>
                        <a:pt x="120656" y="636686"/>
                      </a:cubicBezTo>
                      <a:cubicBezTo>
                        <a:pt x="137589" y="611286"/>
                        <a:pt x="175689" y="605994"/>
                        <a:pt x="209556" y="604936"/>
                      </a:cubicBezTo>
                      <a:cubicBezTo>
                        <a:pt x="243423" y="603878"/>
                        <a:pt x="283639" y="604936"/>
                        <a:pt x="323856" y="630336"/>
                      </a:cubicBezTo>
                      <a:cubicBezTo>
                        <a:pt x="364073" y="655736"/>
                        <a:pt x="404289" y="712886"/>
                        <a:pt x="450856" y="757336"/>
                      </a:cubicBezTo>
                      <a:cubicBezTo>
                        <a:pt x="497423" y="801786"/>
                        <a:pt x="549281" y="854703"/>
                        <a:pt x="603256" y="897036"/>
                      </a:cubicBezTo>
                      <a:cubicBezTo>
                        <a:pt x="657231" y="939369"/>
                        <a:pt x="727081" y="955774"/>
                        <a:pt x="774706" y="1011336"/>
                      </a:cubicBezTo>
                      <a:cubicBezTo>
                        <a:pt x="822331" y="1066898"/>
                        <a:pt x="864664" y="1135161"/>
                        <a:pt x="889006" y="1230411"/>
                      </a:cubicBezTo>
                      <a:cubicBezTo>
                        <a:pt x="913348" y="1325661"/>
                        <a:pt x="930281" y="1461128"/>
                        <a:pt x="920756" y="1582836"/>
                      </a:cubicBezTo>
                      <a:cubicBezTo>
                        <a:pt x="911231" y="1704544"/>
                        <a:pt x="862018" y="1871761"/>
                        <a:pt x="831856" y="1960661"/>
                      </a:cubicBezTo>
                      <a:cubicBezTo>
                        <a:pt x="801694" y="2049561"/>
                        <a:pt x="768885" y="2071257"/>
                        <a:pt x="739781" y="2116236"/>
                      </a:cubicBezTo>
                      <a:cubicBezTo>
                        <a:pt x="710677" y="2161215"/>
                        <a:pt x="675752" y="2196669"/>
                        <a:pt x="657231" y="2230536"/>
                      </a:cubicBezTo>
                      <a:cubicBezTo>
                        <a:pt x="638710" y="2264403"/>
                        <a:pt x="617544" y="2326844"/>
                        <a:pt x="628656" y="2319436"/>
                      </a:cubicBezTo>
                      <a:cubicBezTo>
                        <a:pt x="639769" y="2312028"/>
                        <a:pt x="686864" y="2242178"/>
                        <a:pt x="723906" y="2186086"/>
                      </a:cubicBezTo>
                      <a:cubicBezTo>
                        <a:pt x="760948" y="2129994"/>
                        <a:pt x="813864" y="2084486"/>
                        <a:pt x="850906" y="1982886"/>
                      </a:cubicBezTo>
                      <a:cubicBezTo>
                        <a:pt x="887948" y="1881286"/>
                        <a:pt x="935573" y="1704544"/>
                        <a:pt x="946156" y="1576486"/>
                      </a:cubicBezTo>
                      <a:cubicBezTo>
                        <a:pt x="956739" y="1448428"/>
                        <a:pt x="940864" y="1311903"/>
                        <a:pt x="914406" y="1214536"/>
                      </a:cubicBezTo>
                      <a:cubicBezTo>
                        <a:pt x="887948" y="1117169"/>
                        <a:pt x="843498" y="1050494"/>
                        <a:pt x="787406" y="992286"/>
                      </a:cubicBezTo>
                      <a:cubicBezTo>
                        <a:pt x="731314" y="934078"/>
                        <a:pt x="625481" y="900211"/>
                        <a:pt x="577856" y="865286"/>
                      </a:cubicBezTo>
                      <a:cubicBezTo>
                        <a:pt x="530231" y="830361"/>
                        <a:pt x="505889" y="802844"/>
                        <a:pt x="501656" y="782736"/>
                      </a:cubicBezTo>
                      <a:cubicBezTo>
                        <a:pt x="497423" y="762628"/>
                        <a:pt x="519648" y="764744"/>
                        <a:pt x="552456" y="744636"/>
                      </a:cubicBezTo>
                      <a:cubicBezTo>
                        <a:pt x="585264" y="724528"/>
                        <a:pt x="654585" y="699260"/>
                        <a:pt x="698506" y="662086"/>
                      </a:cubicBezTo>
                      <a:cubicBezTo>
                        <a:pt x="742427" y="624912"/>
                        <a:pt x="780262" y="557311"/>
                        <a:pt x="815981" y="521592"/>
                      </a:cubicBezTo>
                      <a:cubicBezTo>
                        <a:pt x="851700" y="485873"/>
                        <a:pt x="942452" y="545537"/>
                        <a:pt x="984256" y="547786"/>
                      </a:cubicBezTo>
                      <a:cubicBezTo>
                        <a:pt x="1026060" y="550035"/>
                        <a:pt x="1068658" y="537600"/>
                        <a:pt x="1066806" y="535086"/>
                      </a:cubicBezTo>
                      <a:cubicBezTo>
                        <a:pt x="1064954" y="532572"/>
                        <a:pt x="1012038" y="549374"/>
                        <a:pt x="973144" y="532705"/>
                      </a:cubicBezTo>
                      <a:cubicBezTo>
                        <a:pt x="934250" y="516036"/>
                        <a:pt x="847466" y="504527"/>
                        <a:pt x="819156" y="477936"/>
                      </a:cubicBezTo>
                      <a:cubicBezTo>
                        <a:pt x="790846" y="451345"/>
                        <a:pt x="811748" y="416553"/>
                        <a:pt x="803281" y="373161"/>
                      </a:cubicBezTo>
                      <a:cubicBezTo>
                        <a:pt x="794814" y="329769"/>
                        <a:pt x="776293" y="239282"/>
                        <a:pt x="768356" y="217586"/>
                      </a:cubicBezTo>
                      <a:cubicBezTo>
                        <a:pt x="760419" y="195890"/>
                        <a:pt x="754598" y="215469"/>
                        <a:pt x="755656" y="242986"/>
                      </a:cubicBezTo>
                      <a:cubicBezTo>
                        <a:pt x="756714" y="270503"/>
                        <a:pt x="769679" y="337442"/>
                        <a:pt x="774706" y="382686"/>
                      </a:cubicBezTo>
                      <a:cubicBezTo>
                        <a:pt x="779733" y="427930"/>
                        <a:pt x="791904" y="480052"/>
                        <a:pt x="785818" y="514448"/>
                      </a:cubicBezTo>
                      <a:cubicBezTo>
                        <a:pt x="779733" y="548844"/>
                        <a:pt x="764387" y="559163"/>
                        <a:pt x="738193" y="589061"/>
                      </a:cubicBezTo>
                      <a:cubicBezTo>
                        <a:pt x="711999" y="618959"/>
                        <a:pt x="670195" y="670024"/>
                        <a:pt x="628656" y="693836"/>
                      </a:cubicBezTo>
                      <a:cubicBezTo>
                        <a:pt x="587117" y="717648"/>
                        <a:pt x="530231" y="738286"/>
                        <a:pt x="488956" y="731936"/>
                      </a:cubicBezTo>
                      <a:cubicBezTo>
                        <a:pt x="447681" y="725586"/>
                        <a:pt x="410639" y="679019"/>
                        <a:pt x="381006" y="655736"/>
                      </a:cubicBezTo>
                      <a:cubicBezTo>
                        <a:pt x="351373" y="632453"/>
                        <a:pt x="339863" y="606259"/>
                        <a:pt x="311156" y="592236"/>
                      </a:cubicBezTo>
                      <a:cubicBezTo>
                        <a:pt x="282449" y="578213"/>
                        <a:pt x="243158" y="573979"/>
                        <a:pt x="208762" y="571598"/>
                      </a:cubicBezTo>
                      <a:cubicBezTo>
                        <a:pt x="174366" y="569217"/>
                        <a:pt x="131107" y="589326"/>
                        <a:pt x="104781" y="577949"/>
                      </a:cubicBezTo>
                      <a:cubicBezTo>
                        <a:pt x="78455" y="566572"/>
                        <a:pt x="64035" y="529530"/>
                        <a:pt x="50806" y="503336"/>
                      </a:cubicBezTo>
                      <a:cubicBezTo>
                        <a:pt x="37577" y="477142"/>
                        <a:pt x="29639" y="445128"/>
                        <a:pt x="25406" y="420786"/>
                      </a:cubicBezTo>
                      <a:cubicBezTo>
                        <a:pt x="21173" y="396444"/>
                        <a:pt x="8473" y="377394"/>
                        <a:pt x="25406" y="357286"/>
                      </a:cubicBezTo>
                      <a:cubicBezTo>
                        <a:pt x="42339" y="337178"/>
                        <a:pt x="89964" y="316011"/>
                        <a:pt x="127006" y="300136"/>
                      </a:cubicBezTo>
                      <a:cubicBezTo>
                        <a:pt x="164048" y="284261"/>
                        <a:pt x="218023" y="263094"/>
                        <a:pt x="247656" y="262036"/>
                      </a:cubicBezTo>
                      <a:cubicBezTo>
                        <a:pt x="277289" y="260978"/>
                        <a:pt x="293429" y="295241"/>
                        <a:pt x="304806" y="293786"/>
                      </a:cubicBezTo>
                      <a:cubicBezTo>
                        <a:pt x="316183" y="292331"/>
                        <a:pt x="288666" y="261903"/>
                        <a:pt x="315918" y="253304"/>
                      </a:cubicBezTo>
                      <a:cubicBezTo>
                        <a:pt x="343170" y="244705"/>
                        <a:pt x="433129" y="224863"/>
                        <a:pt x="468319" y="242193"/>
                      </a:cubicBezTo>
                      <a:cubicBezTo>
                        <a:pt x="503509" y="259523"/>
                        <a:pt x="518325" y="349746"/>
                        <a:pt x="527056" y="357286"/>
                      </a:cubicBezTo>
                      <a:cubicBezTo>
                        <a:pt x="535787" y="364827"/>
                        <a:pt x="525468" y="313894"/>
                        <a:pt x="520706" y="287436"/>
                      </a:cubicBezTo>
                      <a:cubicBezTo>
                        <a:pt x="515944" y="260978"/>
                        <a:pt x="495306" y="231344"/>
                        <a:pt x="498481" y="198536"/>
                      </a:cubicBezTo>
                      <a:cubicBezTo>
                        <a:pt x="501656" y="165728"/>
                        <a:pt x="526527" y="123394"/>
                        <a:pt x="533406" y="90586"/>
                      </a:cubicBezTo>
                      <a:cubicBezTo>
                        <a:pt x="540285" y="57778"/>
                        <a:pt x="552853" y="-11675"/>
                        <a:pt x="539756" y="16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60" name="Freeform 145">
                  <a:extLst>
                    <a:ext uri="{FF2B5EF4-FFF2-40B4-BE49-F238E27FC236}">
                      <a16:creationId xmlns:a16="http://schemas.microsoft.com/office/drawing/2014/main" id="{66D8B30C-EA52-2548-98B5-C5D943AD6F6C}"/>
                    </a:ext>
                  </a:extLst>
                </p:cNvPr>
                <p:cNvSpPr/>
                <p:nvPr/>
              </p:nvSpPr>
              <p:spPr>
                <a:xfrm>
                  <a:off x="2166837" y="2614614"/>
                  <a:ext cx="595617" cy="781213"/>
                </a:xfrm>
                <a:custGeom>
                  <a:avLst/>
                  <a:gdLst>
                    <a:gd name="connsiteX0" fmla="*/ 204888 w 595617"/>
                    <a:gd name="connsiteY0" fmla="*/ 257174 h 781213"/>
                    <a:gd name="connsiteX1" fmla="*/ 238226 w 595617"/>
                    <a:gd name="connsiteY1" fmla="*/ 133349 h 781213"/>
                    <a:gd name="connsiteX2" fmla="*/ 314426 w 595617"/>
                    <a:gd name="connsiteY2" fmla="*/ 14286 h 781213"/>
                    <a:gd name="connsiteX3" fmla="*/ 295376 w 595617"/>
                    <a:gd name="connsiteY3" fmla="*/ 9524 h 781213"/>
                    <a:gd name="connsiteX4" fmla="*/ 238226 w 595617"/>
                    <a:gd name="connsiteY4" fmla="*/ 80961 h 781213"/>
                    <a:gd name="connsiteX5" fmla="*/ 166788 w 595617"/>
                    <a:gd name="connsiteY5" fmla="*/ 214311 h 781213"/>
                    <a:gd name="connsiteX6" fmla="*/ 100113 w 595617"/>
                    <a:gd name="connsiteY6" fmla="*/ 142874 h 781213"/>
                    <a:gd name="connsiteX7" fmla="*/ 23913 w 595617"/>
                    <a:gd name="connsiteY7" fmla="*/ 85724 h 781213"/>
                    <a:gd name="connsiteX8" fmla="*/ 23913 w 595617"/>
                    <a:gd name="connsiteY8" fmla="*/ 104774 h 781213"/>
                    <a:gd name="connsiteX9" fmla="*/ 90588 w 595617"/>
                    <a:gd name="connsiteY9" fmla="*/ 161924 h 781213"/>
                    <a:gd name="connsiteX10" fmla="*/ 142976 w 595617"/>
                    <a:gd name="connsiteY10" fmla="*/ 242886 h 781213"/>
                    <a:gd name="connsiteX11" fmla="*/ 176313 w 595617"/>
                    <a:gd name="connsiteY11" fmla="*/ 361949 h 781213"/>
                    <a:gd name="connsiteX12" fmla="*/ 219176 w 595617"/>
                    <a:gd name="connsiteY12" fmla="*/ 461961 h 781213"/>
                    <a:gd name="connsiteX13" fmla="*/ 147738 w 595617"/>
                    <a:gd name="connsiteY13" fmla="*/ 495299 h 781213"/>
                    <a:gd name="connsiteX14" fmla="*/ 33438 w 595617"/>
                    <a:gd name="connsiteY14" fmla="*/ 581024 h 781213"/>
                    <a:gd name="connsiteX15" fmla="*/ 101 w 595617"/>
                    <a:gd name="connsiteY15" fmla="*/ 761999 h 781213"/>
                    <a:gd name="connsiteX16" fmla="*/ 23913 w 595617"/>
                    <a:gd name="connsiteY16" fmla="*/ 761999 h 781213"/>
                    <a:gd name="connsiteX17" fmla="*/ 47726 w 595617"/>
                    <a:gd name="connsiteY17" fmla="*/ 638174 h 781213"/>
                    <a:gd name="connsiteX18" fmla="*/ 62013 w 595617"/>
                    <a:gd name="connsiteY18" fmla="*/ 590549 h 781213"/>
                    <a:gd name="connsiteX19" fmla="*/ 209651 w 595617"/>
                    <a:gd name="connsiteY19" fmla="*/ 490536 h 781213"/>
                    <a:gd name="connsiteX20" fmla="*/ 276326 w 595617"/>
                    <a:gd name="connsiteY20" fmla="*/ 495299 h 781213"/>
                    <a:gd name="connsiteX21" fmla="*/ 309663 w 595617"/>
                    <a:gd name="connsiteY21" fmla="*/ 609599 h 781213"/>
                    <a:gd name="connsiteX22" fmla="*/ 419201 w 595617"/>
                    <a:gd name="connsiteY22" fmla="*/ 681036 h 781213"/>
                    <a:gd name="connsiteX23" fmla="*/ 509688 w 595617"/>
                    <a:gd name="connsiteY23" fmla="*/ 685799 h 781213"/>
                    <a:gd name="connsiteX24" fmla="*/ 571601 w 595617"/>
                    <a:gd name="connsiteY24" fmla="*/ 752474 h 781213"/>
                    <a:gd name="connsiteX25" fmla="*/ 581126 w 595617"/>
                    <a:gd name="connsiteY25" fmla="*/ 747711 h 781213"/>
                    <a:gd name="connsiteX26" fmla="*/ 557313 w 595617"/>
                    <a:gd name="connsiteY26" fmla="*/ 690561 h 781213"/>
                    <a:gd name="connsiteX27" fmla="*/ 571601 w 595617"/>
                    <a:gd name="connsiteY27" fmla="*/ 666749 h 781213"/>
                    <a:gd name="connsiteX28" fmla="*/ 595413 w 595617"/>
                    <a:gd name="connsiteY28" fmla="*/ 638174 h 781213"/>
                    <a:gd name="connsiteX29" fmla="*/ 581126 w 595617"/>
                    <a:gd name="connsiteY29" fmla="*/ 633411 h 781213"/>
                    <a:gd name="connsiteX30" fmla="*/ 547788 w 595617"/>
                    <a:gd name="connsiteY30" fmla="*/ 657224 h 781213"/>
                    <a:gd name="connsiteX31" fmla="*/ 500163 w 595617"/>
                    <a:gd name="connsiteY31" fmla="*/ 661986 h 781213"/>
                    <a:gd name="connsiteX32" fmla="*/ 428726 w 595617"/>
                    <a:gd name="connsiteY32" fmla="*/ 652461 h 781213"/>
                    <a:gd name="connsiteX33" fmla="*/ 338238 w 595617"/>
                    <a:gd name="connsiteY33" fmla="*/ 600074 h 781213"/>
                    <a:gd name="connsiteX34" fmla="*/ 314426 w 595617"/>
                    <a:gd name="connsiteY34" fmla="*/ 552449 h 781213"/>
                    <a:gd name="connsiteX35" fmla="*/ 290613 w 595617"/>
                    <a:gd name="connsiteY35" fmla="*/ 466724 h 781213"/>
                    <a:gd name="connsiteX36" fmla="*/ 223938 w 595617"/>
                    <a:gd name="connsiteY36" fmla="*/ 409574 h 781213"/>
                    <a:gd name="connsiteX37" fmla="*/ 195363 w 595617"/>
                    <a:gd name="connsiteY37" fmla="*/ 323849 h 781213"/>
                    <a:gd name="connsiteX38" fmla="*/ 204888 w 595617"/>
                    <a:gd name="connsiteY38" fmla="*/ 257174 h 781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595617" h="781213">
                      <a:moveTo>
                        <a:pt x="204888" y="257174"/>
                      </a:moveTo>
                      <a:cubicBezTo>
                        <a:pt x="212032" y="225424"/>
                        <a:pt x="219970" y="173830"/>
                        <a:pt x="238226" y="133349"/>
                      </a:cubicBezTo>
                      <a:cubicBezTo>
                        <a:pt x="256482" y="92868"/>
                        <a:pt x="304901" y="34923"/>
                        <a:pt x="314426" y="14286"/>
                      </a:cubicBezTo>
                      <a:cubicBezTo>
                        <a:pt x="323951" y="-6351"/>
                        <a:pt x="308076" y="-1588"/>
                        <a:pt x="295376" y="9524"/>
                      </a:cubicBezTo>
                      <a:cubicBezTo>
                        <a:pt x="282676" y="20636"/>
                        <a:pt x="259657" y="46830"/>
                        <a:pt x="238226" y="80961"/>
                      </a:cubicBezTo>
                      <a:cubicBezTo>
                        <a:pt x="216795" y="115092"/>
                        <a:pt x="189807" y="203992"/>
                        <a:pt x="166788" y="214311"/>
                      </a:cubicBezTo>
                      <a:cubicBezTo>
                        <a:pt x="143769" y="224630"/>
                        <a:pt x="123925" y="164305"/>
                        <a:pt x="100113" y="142874"/>
                      </a:cubicBezTo>
                      <a:cubicBezTo>
                        <a:pt x="76301" y="121443"/>
                        <a:pt x="36613" y="92074"/>
                        <a:pt x="23913" y="85724"/>
                      </a:cubicBezTo>
                      <a:cubicBezTo>
                        <a:pt x="11213" y="79374"/>
                        <a:pt x="12801" y="92074"/>
                        <a:pt x="23913" y="104774"/>
                      </a:cubicBezTo>
                      <a:cubicBezTo>
                        <a:pt x="35025" y="117474"/>
                        <a:pt x="70744" y="138905"/>
                        <a:pt x="90588" y="161924"/>
                      </a:cubicBezTo>
                      <a:cubicBezTo>
                        <a:pt x="110432" y="184943"/>
                        <a:pt x="128689" y="209549"/>
                        <a:pt x="142976" y="242886"/>
                      </a:cubicBezTo>
                      <a:cubicBezTo>
                        <a:pt x="157263" y="276223"/>
                        <a:pt x="163613" y="325437"/>
                        <a:pt x="176313" y="361949"/>
                      </a:cubicBezTo>
                      <a:cubicBezTo>
                        <a:pt x="189013" y="398462"/>
                        <a:pt x="223939" y="439736"/>
                        <a:pt x="219176" y="461961"/>
                      </a:cubicBezTo>
                      <a:cubicBezTo>
                        <a:pt x="214414" y="484186"/>
                        <a:pt x="178694" y="475455"/>
                        <a:pt x="147738" y="495299"/>
                      </a:cubicBezTo>
                      <a:cubicBezTo>
                        <a:pt x="116782" y="515143"/>
                        <a:pt x="58044" y="536574"/>
                        <a:pt x="33438" y="581024"/>
                      </a:cubicBezTo>
                      <a:cubicBezTo>
                        <a:pt x="8832" y="625474"/>
                        <a:pt x="1688" y="731837"/>
                        <a:pt x="101" y="761999"/>
                      </a:cubicBezTo>
                      <a:cubicBezTo>
                        <a:pt x="-1486" y="792161"/>
                        <a:pt x="15975" y="782637"/>
                        <a:pt x="23913" y="761999"/>
                      </a:cubicBezTo>
                      <a:cubicBezTo>
                        <a:pt x="31850" y="741362"/>
                        <a:pt x="41376" y="666749"/>
                        <a:pt x="47726" y="638174"/>
                      </a:cubicBezTo>
                      <a:cubicBezTo>
                        <a:pt x="54076" y="609599"/>
                        <a:pt x="35025" y="615155"/>
                        <a:pt x="62013" y="590549"/>
                      </a:cubicBezTo>
                      <a:cubicBezTo>
                        <a:pt x="89001" y="565943"/>
                        <a:pt x="173932" y="506411"/>
                        <a:pt x="209651" y="490536"/>
                      </a:cubicBezTo>
                      <a:cubicBezTo>
                        <a:pt x="245370" y="474661"/>
                        <a:pt x="259657" y="475455"/>
                        <a:pt x="276326" y="495299"/>
                      </a:cubicBezTo>
                      <a:cubicBezTo>
                        <a:pt x="292995" y="515143"/>
                        <a:pt x="285851" y="578643"/>
                        <a:pt x="309663" y="609599"/>
                      </a:cubicBezTo>
                      <a:cubicBezTo>
                        <a:pt x="333476" y="640555"/>
                        <a:pt x="385864" y="668336"/>
                        <a:pt x="419201" y="681036"/>
                      </a:cubicBezTo>
                      <a:cubicBezTo>
                        <a:pt x="452539" y="693736"/>
                        <a:pt x="484288" y="673893"/>
                        <a:pt x="509688" y="685799"/>
                      </a:cubicBezTo>
                      <a:cubicBezTo>
                        <a:pt x="535088" y="697705"/>
                        <a:pt x="559695" y="742155"/>
                        <a:pt x="571601" y="752474"/>
                      </a:cubicBezTo>
                      <a:cubicBezTo>
                        <a:pt x="583507" y="762793"/>
                        <a:pt x="583507" y="758030"/>
                        <a:pt x="581126" y="747711"/>
                      </a:cubicBezTo>
                      <a:cubicBezTo>
                        <a:pt x="578745" y="737392"/>
                        <a:pt x="558900" y="704055"/>
                        <a:pt x="557313" y="690561"/>
                      </a:cubicBezTo>
                      <a:cubicBezTo>
                        <a:pt x="555726" y="677067"/>
                        <a:pt x="565251" y="675480"/>
                        <a:pt x="571601" y="666749"/>
                      </a:cubicBezTo>
                      <a:cubicBezTo>
                        <a:pt x="577951" y="658018"/>
                        <a:pt x="593826" y="643730"/>
                        <a:pt x="595413" y="638174"/>
                      </a:cubicBezTo>
                      <a:cubicBezTo>
                        <a:pt x="597000" y="632618"/>
                        <a:pt x="589064" y="630236"/>
                        <a:pt x="581126" y="633411"/>
                      </a:cubicBezTo>
                      <a:cubicBezTo>
                        <a:pt x="573188" y="636586"/>
                        <a:pt x="561282" y="652462"/>
                        <a:pt x="547788" y="657224"/>
                      </a:cubicBezTo>
                      <a:cubicBezTo>
                        <a:pt x="534294" y="661986"/>
                        <a:pt x="520007" y="662780"/>
                        <a:pt x="500163" y="661986"/>
                      </a:cubicBezTo>
                      <a:cubicBezTo>
                        <a:pt x="480319" y="661192"/>
                        <a:pt x="455714" y="662780"/>
                        <a:pt x="428726" y="652461"/>
                      </a:cubicBezTo>
                      <a:cubicBezTo>
                        <a:pt x="401738" y="642142"/>
                        <a:pt x="357288" y="616743"/>
                        <a:pt x="338238" y="600074"/>
                      </a:cubicBezTo>
                      <a:cubicBezTo>
                        <a:pt x="319188" y="583405"/>
                        <a:pt x="322364" y="574674"/>
                        <a:pt x="314426" y="552449"/>
                      </a:cubicBezTo>
                      <a:cubicBezTo>
                        <a:pt x="306489" y="530224"/>
                        <a:pt x="305694" y="490537"/>
                        <a:pt x="290613" y="466724"/>
                      </a:cubicBezTo>
                      <a:cubicBezTo>
                        <a:pt x="275532" y="442911"/>
                        <a:pt x="239813" y="433387"/>
                        <a:pt x="223938" y="409574"/>
                      </a:cubicBezTo>
                      <a:cubicBezTo>
                        <a:pt x="208063" y="385762"/>
                        <a:pt x="201713" y="347661"/>
                        <a:pt x="195363" y="323849"/>
                      </a:cubicBezTo>
                      <a:cubicBezTo>
                        <a:pt x="189013" y="300037"/>
                        <a:pt x="197744" y="288924"/>
                        <a:pt x="204888" y="2571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61" name="Freeform 146">
                  <a:extLst>
                    <a:ext uri="{FF2B5EF4-FFF2-40B4-BE49-F238E27FC236}">
                      <a16:creationId xmlns:a16="http://schemas.microsoft.com/office/drawing/2014/main" id="{1D04D1D3-B092-AE45-8BCD-2C6C1B025AEA}"/>
                    </a:ext>
                  </a:extLst>
                </p:cNvPr>
                <p:cNvSpPr/>
                <p:nvPr/>
              </p:nvSpPr>
              <p:spPr>
                <a:xfrm>
                  <a:off x="2346073" y="3372659"/>
                  <a:ext cx="621056" cy="395082"/>
                </a:xfrm>
                <a:custGeom>
                  <a:avLst/>
                  <a:gdLst>
                    <a:gd name="connsiteX0" fmla="*/ 1840 w 621056"/>
                    <a:gd name="connsiteY0" fmla="*/ 384954 h 395082"/>
                    <a:gd name="connsiteX1" fmla="*/ 159002 w 621056"/>
                    <a:gd name="connsiteY1" fmla="*/ 299229 h 395082"/>
                    <a:gd name="connsiteX2" fmla="*/ 235202 w 621056"/>
                    <a:gd name="connsiteY2" fmla="*/ 184929 h 395082"/>
                    <a:gd name="connsiteX3" fmla="*/ 197102 w 621056"/>
                    <a:gd name="connsiteY3" fmla="*/ 113491 h 395082"/>
                    <a:gd name="connsiteX4" fmla="*/ 63752 w 621056"/>
                    <a:gd name="connsiteY4" fmla="*/ 23004 h 395082"/>
                    <a:gd name="connsiteX5" fmla="*/ 78040 w 621056"/>
                    <a:gd name="connsiteY5" fmla="*/ 3954 h 395082"/>
                    <a:gd name="connsiteX6" fmla="*/ 173290 w 621056"/>
                    <a:gd name="connsiteY6" fmla="*/ 84916 h 395082"/>
                    <a:gd name="connsiteX7" fmla="*/ 278065 w 621056"/>
                    <a:gd name="connsiteY7" fmla="*/ 146829 h 395082"/>
                    <a:gd name="connsiteX8" fmla="*/ 354265 w 621056"/>
                    <a:gd name="connsiteY8" fmla="*/ 189691 h 395082"/>
                    <a:gd name="connsiteX9" fmla="*/ 401890 w 621056"/>
                    <a:gd name="connsiteY9" fmla="*/ 232554 h 395082"/>
                    <a:gd name="connsiteX10" fmla="*/ 497140 w 621056"/>
                    <a:gd name="connsiteY10" fmla="*/ 213504 h 395082"/>
                    <a:gd name="connsiteX11" fmla="*/ 616202 w 621056"/>
                    <a:gd name="connsiteY11" fmla="*/ 213504 h 395082"/>
                    <a:gd name="connsiteX12" fmla="*/ 587627 w 621056"/>
                    <a:gd name="connsiteY12" fmla="*/ 227791 h 395082"/>
                    <a:gd name="connsiteX13" fmla="*/ 492377 w 621056"/>
                    <a:gd name="connsiteY13" fmla="*/ 237316 h 395082"/>
                    <a:gd name="connsiteX14" fmla="*/ 411415 w 621056"/>
                    <a:gd name="connsiteY14" fmla="*/ 261129 h 395082"/>
                    <a:gd name="connsiteX15" fmla="*/ 430465 w 621056"/>
                    <a:gd name="connsiteY15" fmla="*/ 303991 h 395082"/>
                    <a:gd name="connsiteX16" fmla="*/ 406652 w 621056"/>
                    <a:gd name="connsiteY16" fmla="*/ 318279 h 395082"/>
                    <a:gd name="connsiteX17" fmla="*/ 392365 w 621056"/>
                    <a:gd name="connsiteY17" fmla="*/ 270654 h 395082"/>
                    <a:gd name="connsiteX18" fmla="*/ 349502 w 621056"/>
                    <a:gd name="connsiteY18" fmla="*/ 218266 h 395082"/>
                    <a:gd name="connsiteX19" fmla="*/ 263777 w 621056"/>
                    <a:gd name="connsiteY19" fmla="*/ 170641 h 395082"/>
                    <a:gd name="connsiteX20" fmla="*/ 244727 w 621056"/>
                    <a:gd name="connsiteY20" fmla="*/ 237316 h 395082"/>
                    <a:gd name="connsiteX21" fmla="*/ 182815 w 621056"/>
                    <a:gd name="connsiteY21" fmla="*/ 308754 h 395082"/>
                    <a:gd name="connsiteX22" fmla="*/ 78040 w 621056"/>
                    <a:gd name="connsiteY22" fmla="*/ 384954 h 395082"/>
                    <a:gd name="connsiteX23" fmla="*/ 1840 w 621056"/>
                    <a:gd name="connsiteY23" fmla="*/ 384954 h 395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21056" h="395082">
                      <a:moveTo>
                        <a:pt x="1840" y="384954"/>
                      </a:moveTo>
                      <a:cubicBezTo>
                        <a:pt x="15334" y="370667"/>
                        <a:pt x="120108" y="332566"/>
                        <a:pt x="159002" y="299229"/>
                      </a:cubicBezTo>
                      <a:cubicBezTo>
                        <a:pt x="197896" y="265892"/>
                        <a:pt x="228852" y="215885"/>
                        <a:pt x="235202" y="184929"/>
                      </a:cubicBezTo>
                      <a:cubicBezTo>
                        <a:pt x="241552" y="153973"/>
                        <a:pt x="225677" y="140478"/>
                        <a:pt x="197102" y="113491"/>
                      </a:cubicBezTo>
                      <a:cubicBezTo>
                        <a:pt x="168527" y="86503"/>
                        <a:pt x="83596" y="41260"/>
                        <a:pt x="63752" y="23004"/>
                      </a:cubicBezTo>
                      <a:cubicBezTo>
                        <a:pt x="43908" y="4748"/>
                        <a:pt x="59784" y="-6365"/>
                        <a:pt x="78040" y="3954"/>
                      </a:cubicBezTo>
                      <a:cubicBezTo>
                        <a:pt x="96296" y="14273"/>
                        <a:pt x="139953" y="61104"/>
                        <a:pt x="173290" y="84916"/>
                      </a:cubicBezTo>
                      <a:cubicBezTo>
                        <a:pt x="206627" y="108728"/>
                        <a:pt x="247903" y="129367"/>
                        <a:pt x="278065" y="146829"/>
                      </a:cubicBezTo>
                      <a:cubicBezTo>
                        <a:pt x="308227" y="164291"/>
                        <a:pt x="333628" y="175404"/>
                        <a:pt x="354265" y="189691"/>
                      </a:cubicBezTo>
                      <a:cubicBezTo>
                        <a:pt x="374902" y="203978"/>
                        <a:pt x="378078" y="228585"/>
                        <a:pt x="401890" y="232554"/>
                      </a:cubicBezTo>
                      <a:cubicBezTo>
                        <a:pt x="425703" y="236523"/>
                        <a:pt x="461421" y="216679"/>
                        <a:pt x="497140" y="213504"/>
                      </a:cubicBezTo>
                      <a:cubicBezTo>
                        <a:pt x="532859" y="210329"/>
                        <a:pt x="601121" y="211123"/>
                        <a:pt x="616202" y="213504"/>
                      </a:cubicBezTo>
                      <a:cubicBezTo>
                        <a:pt x="631283" y="215885"/>
                        <a:pt x="608264" y="223822"/>
                        <a:pt x="587627" y="227791"/>
                      </a:cubicBezTo>
                      <a:cubicBezTo>
                        <a:pt x="566990" y="231760"/>
                        <a:pt x="521746" y="231760"/>
                        <a:pt x="492377" y="237316"/>
                      </a:cubicBezTo>
                      <a:cubicBezTo>
                        <a:pt x="463008" y="242872"/>
                        <a:pt x="421734" y="250016"/>
                        <a:pt x="411415" y="261129"/>
                      </a:cubicBezTo>
                      <a:cubicBezTo>
                        <a:pt x="401096" y="272242"/>
                        <a:pt x="431259" y="294466"/>
                        <a:pt x="430465" y="303991"/>
                      </a:cubicBezTo>
                      <a:cubicBezTo>
                        <a:pt x="429671" y="313516"/>
                        <a:pt x="413002" y="323835"/>
                        <a:pt x="406652" y="318279"/>
                      </a:cubicBezTo>
                      <a:cubicBezTo>
                        <a:pt x="400302" y="312723"/>
                        <a:pt x="401890" y="287323"/>
                        <a:pt x="392365" y="270654"/>
                      </a:cubicBezTo>
                      <a:cubicBezTo>
                        <a:pt x="382840" y="253985"/>
                        <a:pt x="370933" y="234935"/>
                        <a:pt x="349502" y="218266"/>
                      </a:cubicBezTo>
                      <a:cubicBezTo>
                        <a:pt x="328071" y="201597"/>
                        <a:pt x="281240" y="167466"/>
                        <a:pt x="263777" y="170641"/>
                      </a:cubicBezTo>
                      <a:cubicBezTo>
                        <a:pt x="246315" y="173816"/>
                        <a:pt x="258221" y="214297"/>
                        <a:pt x="244727" y="237316"/>
                      </a:cubicBezTo>
                      <a:cubicBezTo>
                        <a:pt x="231233" y="260335"/>
                        <a:pt x="210596" y="284148"/>
                        <a:pt x="182815" y="308754"/>
                      </a:cubicBezTo>
                      <a:cubicBezTo>
                        <a:pt x="155034" y="333360"/>
                        <a:pt x="103440" y="372254"/>
                        <a:pt x="78040" y="384954"/>
                      </a:cubicBezTo>
                      <a:cubicBezTo>
                        <a:pt x="52640" y="397654"/>
                        <a:pt x="-11654" y="399241"/>
                        <a:pt x="1840" y="3849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62" name="Freeform 147">
                  <a:extLst>
                    <a:ext uri="{FF2B5EF4-FFF2-40B4-BE49-F238E27FC236}">
                      <a16:creationId xmlns:a16="http://schemas.microsoft.com/office/drawing/2014/main" id="{ADF45B52-78A4-514F-9E0C-5969EE2670BD}"/>
                    </a:ext>
                  </a:extLst>
                </p:cNvPr>
                <p:cNvSpPr/>
                <p:nvPr/>
              </p:nvSpPr>
              <p:spPr>
                <a:xfrm>
                  <a:off x="3400150" y="666529"/>
                  <a:ext cx="43652" cy="141189"/>
                </a:xfrm>
                <a:custGeom>
                  <a:avLst/>
                  <a:gdLst>
                    <a:gd name="connsiteX0" fmla="*/ 43138 w 43652"/>
                    <a:gd name="connsiteY0" fmla="*/ 221 h 141189"/>
                    <a:gd name="connsiteX1" fmla="*/ 33613 w 43652"/>
                    <a:gd name="connsiteY1" fmla="*/ 66896 h 141189"/>
                    <a:gd name="connsiteX2" fmla="*/ 9800 w 43652"/>
                    <a:gd name="connsiteY2" fmla="*/ 138334 h 141189"/>
                    <a:gd name="connsiteX3" fmla="*/ 275 w 43652"/>
                    <a:gd name="connsiteY3" fmla="*/ 119284 h 141189"/>
                    <a:gd name="connsiteX4" fmla="*/ 19325 w 43652"/>
                    <a:gd name="connsiteY4" fmla="*/ 47846 h 141189"/>
                    <a:gd name="connsiteX5" fmla="*/ 43138 w 43652"/>
                    <a:gd name="connsiteY5" fmla="*/ 221 h 141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652" h="141189">
                      <a:moveTo>
                        <a:pt x="43138" y="221"/>
                      </a:moveTo>
                      <a:cubicBezTo>
                        <a:pt x="45519" y="3396"/>
                        <a:pt x="39169" y="43877"/>
                        <a:pt x="33613" y="66896"/>
                      </a:cubicBezTo>
                      <a:cubicBezTo>
                        <a:pt x="28057" y="89915"/>
                        <a:pt x="15356" y="129603"/>
                        <a:pt x="9800" y="138334"/>
                      </a:cubicBezTo>
                      <a:cubicBezTo>
                        <a:pt x="4244" y="147065"/>
                        <a:pt x="-1312" y="134365"/>
                        <a:pt x="275" y="119284"/>
                      </a:cubicBezTo>
                      <a:cubicBezTo>
                        <a:pt x="1862" y="104203"/>
                        <a:pt x="16150" y="66896"/>
                        <a:pt x="19325" y="47846"/>
                      </a:cubicBezTo>
                      <a:cubicBezTo>
                        <a:pt x="22500" y="28796"/>
                        <a:pt x="40757" y="-2954"/>
                        <a:pt x="43138" y="2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63" name="Freeform 148">
                  <a:extLst>
                    <a:ext uri="{FF2B5EF4-FFF2-40B4-BE49-F238E27FC236}">
                      <a16:creationId xmlns:a16="http://schemas.microsoft.com/office/drawing/2014/main" id="{E3EFF77B-08CA-8343-A73D-A0444E2F8565}"/>
                    </a:ext>
                  </a:extLst>
                </p:cNvPr>
                <p:cNvSpPr/>
                <p:nvPr/>
              </p:nvSpPr>
              <p:spPr>
                <a:xfrm>
                  <a:off x="2779728" y="2967220"/>
                  <a:ext cx="340911" cy="214321"/>
                </a:xfrm>
                <a:custGeom>
                  <a:avLst/>
                  <a:gdLst>
                    <a:gd name="connsiteX0" fmla="*/ 111110 w 340911"/>
                    <a:gd name="connsiteY0" fmla="*/ 4580 h 214321"/>
                    <a:gd name="connsiteX1" fmla="*/ 82535 w 340911"/>
                    <a:gd name="connsiteY1" fmla="*/ 142693 h 214321"/>
                    <a:gd name="connsiteX2" fmla="*/ 1572 w 340911"/>
                    <a:gd name="connsiteY2" fmla="*/ 199843 h 214321"/>
                    <a:gd name="connsiteX3" fmla="*/ 34910 w 340911"/>
                    <a:gd name="connsiteY3" fmla="*/ 209368 h 214321"/>
                    <a:gd name="connsiteX4" fmla="*/ 106347 w 340911"/>
                    <a:gd name="connsiteY4" fmla="*/ 133168 h 214321"/>
                    <a:gd name="connsiteX5" fmla="*/ 144447 w 340911"/>
                    <a:gd name="connsiteY5" fmla="*/ 71255 h 214321"/>
                    <a:gd name="connsiteX6" fmla="*/ 234935 w 340911"/>
                    <a:gd name="connsiteY6" fmla="*/ 123643 h 214321"/>
                    <a:gd name="connsiteX7" fmla="*/ 296847 w 340911"/>
                    <a:gd name="connsiteY7" fmla="*/ 171268 h 214321"/>
                    <a:gd name="connsiteX8" fmla="*/ 339710 w 340911"/>
                    <a:gd name="connsiteY8" fmla="*/ 166505 h 214321"/>
                    <a:gd name="connsiteX9" fmla="*/ 249222 w 340911"/>
                    <a:gd name="connsiteY9" fmla="*/ 104593 h 214321"/>
                    <a:gd name="connsiteX10" fmla="*/ 149210 w 340911"/>
                    <a:gd name="connsiteY10" fmla="*/ 42680 h 214321"/>
                    <a:gd name="connsiteX11" fmla="*/ 111110 w 340911"/>
                    <a:gd name="connsiteY11" fmla="*/ 4580 h 214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0911" h="214321">
                      <a:moveTo>
                        <a:pt x="111110" y="4580"/>
                      </a:moveTo>
                      <a:cubicBezTo>
                        <a:pt x="99998" y="21249"/>
                        <a:pt x="100791" y="110149"/>
                        <a:pt x="82535" y="142693"/>
                      </a:cubicBezTo>
                      <a:cubicBezTo>
                        <a:pt x="64279" y="175237"/>
                        <a:pt x="9509" y="188731"/>
                        <a:pt x="1572" y="199843"/>
                      </a:cubicBezTo>
                      <a:cubicBezTo>
                        <a:pt x="-6366" y="210956"/>
                        <a:pt x="17448" y="220480"/>
                        <a:pt x="34910" y="209368"/>
                      </a:cubicBezTo>
                      <a:cubicBezTo>
                        <a:pt x="52372" y="198256"/>
                        <a:pt x="88091" y="156187"/>
                        <a:pt x="106347" y="133168"/>
                      </a:cubicBezTo>
                      <a:cubicBezTo>
                        <a:pt x="124603" y="110149"/>
                        <a:pt x="123016" y="72843"/>
                        <a:pt x="144447" y="71255"/>
                      </a:cubicBezTo>
                      <a:cubicBezTo>
                        <a:pt x="165878" y="69667"/>
                        <a:pt x="209535" y="106974"/>
                        <a:pt x="234935" y="123643"/>
                      </a:cubicBezTo>
                      <a:cubicBezTo>
                        <a:pt x="260335" y="140312"/>
                        <a:pt x="279385" y="164124"/>
                        <a:pt x="296847" y="171268"/>
                      </a:cubicBezTo>
                      <a:cubicBezTo>
                        <a:pt x="314309" y="178412"/>
                        <a:pt x="347648" y="177618"/>
                        <a:pt x="339710" y="166505"/>
                      </a:cubicBezTo>
                      <a:cubicBezTo>
                        <a:pt x="331773" y="155393"/>
                        <a:pt x="280972" y="125230"/>
                        <a:pt x="249222" y="104593"/>
                      </a:cubicBezTo>
                      <a:cubicBezTo>
                        <a:pt x="217472" y="83956"/>
                        <a:pt x="168260" y="64905"/>
                        <a:pt x="149210" y="42680"/>
                      </a:cubicBezTo>
                      <a:cubicBezTo>
                        <a:pt x="130160" y="20455"/>
                        <a:pt x="122222" y="-12089"/>
                        <a:pt x="111110" y="45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64" name="Freeform 149">
                  <a:extLst>
                    <a:ext uri="{FF2B5EF4-FFF2-40B4-BE49-F238E27FC236}">
                      <a16:creationId xmlns:a16="http://schemas.microsoft.com/office/drawing/2014/main" id="{62D2CE30-5FFA-334F-956F-B514AA27BBAA}"/>
                    </a:ext>
                  </a:extLst>
                </p:cNvPr>
                <p:cNvSpPr/>
                <p:nvPr/>
              </p:nvSpPr>
              <p:spPr>
                <a:xfrm>
                  <a:off x="2393243" y="1431705"/>
                  <a:ext cx="500063" cy="1587022"/>
                </a:xfrm>
                <a:custGeom>
                  <a:avLst/>
                  <a:gdLst>
                    <a:gd name="connsiteX0" fmla="*/ 492832 w 500063"/>
                    <a:gd name="connsiteY0" fmla="*/ 1578195 h 1587022"/>
                    <a:gd name="connsiteX1" fmla="*/ 388057 w 500063"/>
                    <a:gd name="connsiteY1" fmla="*/ 1344833 h 1587022"/>
                    <a:gd name="connsiteX2" fmla="*/ 345195 w 500063"/>
                    <a:gd name="connsiteY2" fmla="*/ 1135283 h 1587022"/>
                    <a:gd name="connsiteX3" fmla="*/ 330907 w 500063"/>
                    <a:gd name="connsiteY3" fmla="*/ 1040033 h 1587022"/>
                    <a:gd name="connsiteX4" fmla="*/ 178507 w 500063"/>
                    <a:gd name="connsiteY4" fmla="*/ 992408 h 1587022"/>
                    <a:gd name="connsiteX5" fmla="*/ 168982 w 500063"/>
                    <a:gd name="connsiteY5" fmla="*/ 968595 h 1587022"/>
                    <a:gd name="connsiteX6" fmla="*/ 211845 w 500063"/>
                    <a:gd name="connsiteY6" fmla="*/ 973358 h 1587022"/>
                    <a:gd name="connsiteX7" fmla="*/ 311857 w 500063"/>
                    <a:gd name="connsiteY7" fmla="*/ 1011458 h 1587022"/>
                    <a:gd name="connsiteX8" fmla="*/ 359482 w 500063"/>
                    <a:gd name="connsiteY8" fmla="*/ 982883 h 1587022"/>
                    <a:gd name="connsiteX9" fmla="*/ 388057 w 500063"/>
                    <a:gd name="connsiteY9" fmla="*/ 854295 h 1587022"/>
                    <a:gd name="connsiteX10" fmla="*/ 430920 w 500063"/>
                    <a:gd name="connsiteY10" fmla="*/ 720945 h 1587022"/>
                    <a:gd name="connsiteX11" fmla="*/ 430920 w 500063"/>
                    <a:gd name="connsiteY11" fmla="*/ 482820 h 1587022"/>
                    <a:gd name="connsiteX12" fmla="*/ 283282 w 500063"/>
                    <a:gd name="connsiteY12" fmla="*/ 335183 h 1587022"/>
                    <a:gd name="connsiteX13" fmla="*/ 226132 w 500063"/>
                    <a:gd name="connsiteY13" fmla="*/ 320895 h 1587022"/>
                    <a:gd name="connsiteX14" fmla="*/ 116595 w 500063"/>
                    <a:gd name="connsiteY14" fmla="*/ 387570 h 1587022"/>
                    <a:gd name="connsiteX15" fmla="*/ 21345 w 500063"/>
                    <a:gd name="connsiteY15" fmla="*/ 459008 h 1587022"/>
                    <a:gd name="connsiteX16" fmla="*/ 7057 w 500063"/>
                    <a:gd name="connsiteY16" fmla="*/ 454245 h 1587022"/>
                    <a:gd name="connsiteX17" fmla="*/ 111832 w 500063"/>
                    <a:gd name="connsiteY17" fmla="*/ 349470 h 1587022"/>
                    <a:gd name="connsiteX18" fmla="*/ 221370 w 500063"/>
                    <a:gd name="connsiteY18" fmla="*/ 282795 h 1587022"/>
                    <a:gd name="connsiteX19" fmla="*/ 216607 w 500063"/>
                    <a:gd name="connsiteY19" fmla="*/ 135158 h 1587022"/>
                    <a:gd name="connsiteX20" fmla="*/ 235657 w 500063"/>
                    <a:gd name="connsiteY20" fmla="*/ 16095 h 1587022"/>
                    <a:gd name="connsiteX21" fmla="*/ 245182 w 500063"/>
                    <a:gd name="connsiteY21" fmla="*/ 16095 h 1587022"/>
                    <a:gd name="connsiteX22" fmla="*/ 235657 w 500063"/>
                    <a:gd name="connsiteY22" fmla="*/ 154208 h 1587022"/>
                    <a:gd name="connsiteX23" fmla="*/ 278520 w 500063"/>
                    <a:gd name="connsiteY23" fmla="*/ 297083 h 1587022"/>
                    <a:gd name="connsiteX24" fmla="*/ 397582 w 500063"/>
                    <a:gd name="connsiteY24" fmla="*/ 392333 h 1587022"/>
                    <a:gd name="connsiteX25" fmla="*/ 464257 w 500063"/>
                    <a:gd name="connsiteY25" fmla="*/ 492345 h 1587022"/>
                    <a:gd name="connsiteX26" fmla="*/ 464257 w 500063"/>
                    <a:gd name="connsiteY26" fmla="*/ 673320 h 1587022"/>
                    <a:gd name="connsiteX27" fmla="*/ 402345 w 500063"/>
                    <a:gd name="connsiteY27" fmla="*/ 916208 h 1587022"/>
                    <a:gd name="connsiteX28" fmla="*/ 364245 w 500063"/>
                    <a:gd name="connsiteY28" fmla="*/ 1059083 h 1587022"/>
                    <a:gd name="connsiteX29" fmla="*/ 397582 w 500063"/>
                    <a:gd name="connsiteY29" fmla="*/ 1259108 h 1587022"/>
                    <a:gd name="connsiteX30" fmla="*/ 478545 w 500063"/>
                    <a:gd name="connsiteY30" fmla="*/ 1511520 h 1587022"/>
                    <a:gd name="connsiteX31" fmla="*/ 492832 w 500063"/>
                    <a:gd name="connsiteY31" fmla="*/ 1578195 h 1587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500063" h="1587022">
                      <a:moveTo>
                        <a:pt x="492832" y="1578195"/>
                      </a:moveTo>
                      <a:cubicBezTo>
                        <a:pt x="477751" y="1550414"/>
                        <a:pt x="412663" y="1418652"/>
                        <a:pt x="388057" y="1344833"/>
                      </a:cubicBezTo>
                      <a:cubicBezTo>
                        <a:pt x="363451" y="1271014"/>
                        <a:pt x="354720" y="1186083"/>
                        <a:pt x="345195" y="1135283"/>
                      </a:cubicBezTo>
                      <a:cubicBezTo>
                        <a:pt x="335670" y="1084483"/>
                        <a:pt x="358688" y="1063845"/>
                        <a:pt x="330907" y="1040033"/>
                      </a:cubicBezTo>
                      <a:cubicBezTo>
                        <a:pt x="303126" y="1016221"/>
                        <a:pt x="205494" y="1004314"/>
                        <a:pt x="178507" y="992408"/>
                      </a:cubicBezTo>
                      <a:cubicBezTo>
                        <a:pt x="151520" y="980502"/>
                        <a:pt x="163426" y="971770"/>
                        <a:pt x="168982" y="968595"/>
                      </a:cubicBezTo>
                      <a:cubicBezTo>
                        <a:pt x="174538" y="965420"/>
                        <a:pt x="188033" y="966214"/>
                        <a:pt x="211845" y="973358"/>
                      </a:cubicBezTo>
                      <a:cubicBezTo>
                        <a:pt x="235657" y="980502"/>
                        <a:pt x="287251" y="1009871"/>
                        <a:pt x="311857" y="1011458"/>
                      </a:cubicBezTo>
                      <a:cubicBezTo>
                        <a:pt x="336463" y="1013045"/>
                        <a:pt x="346782" y="1009077"/>
                        <a:pt x="359482" y="982883"/>
                      </a:cubicBezTo>
                      <a:cubicBezTo>
                        <a:pt x="372182" y="956689"/>
                        <a:pt x="376151" y="897951"/>
                        <a:pt x="388057" y="854295"/>
                      </a:cubicBezTo>
                      <a:cubicBezTo>
                        <a:pt x="399963" y="810639"/>
                        <a:pt x="423776" y="782857"/>
                        <a:pt x="430920" y="720945"/>
                      </a:cubicBezTo>
                      <a:cubicBezTo>
                        <a:pt x="438064" y="659033"/>
                        <a:pt x="455526" y="547114"/>
                        <a:pt x="430920" y="482820"/>
                      </a:cubicBezTo>
                      <a:cubicBezTo>
                        <a:pt x="406314" y="418526"/>
                        <a:pt x="317413" y="362170"/>
                        <a:pt x="283282" y="335183"/>
                      </a:cubicBezTo>
                      <a:cubicBezTo>
                        <a:pt x="249151" y="308196"/>
                        <a:pt x="253913" y="312164"/>
                        <a:pt x="226132" y="320895"/>
                      </a:cubicBezTo>
                      <a:cubicBezTo>
                        <a:pt x="198351" y="329626"/>
                        <a:pt x="150726" y="364551"/>
                        <a:pt x="116595" y="387570"/>
                      </a:cubicBezTo>
                      <a:cubicBezTo>
                        <a:pt x="82464" y="410589"/>
                        <a:pt x="39601" y="447895"/>
                        <a:pt x="21345" y="459008"/>
                      </a:cubicBezTo>
                      <a:cubicBezTo>
                        <a:pt x="3089" y="470120"/>
                        <a:pt x="-8024" y="472501"/>
                        <a:pt x="7057" y="454245"/>
                      </a:cubicBezTo>
                      <a:cubicBezTo>
                        <a:pt x="22138" y="435989"/>
                        <a:pt x="76113" y="378045"/>
                        <a:pt x="111832" y="349470"/>
                      </a:cubicBezTo>
                      <a:cubicBezTo>
                        <a:pt x="147551" y="320895"/>
                        <a:pt x="203907" y="318514"/>
                        <a:pt x="221370" y="282795"/>
                      </a:cubicBezTo>
                      <a:cubicBezTo>
                        <a:pt x="238832" y="247076"/>
                        <a:pt x="214226" y="179608"/>
                        <a:pt x="216607" y="135158"/>
                      </a:cubicBezTo>
                      <a:cubicBezTo>
                        <a:pt x="218988" y="90708"/>
                        <a:pt x="230895" y="35939"/>
                        <a:pt x="235657" y="16095"/>
                      </a:cubicBezTo>
                      <a:cubicBezTo>
                        <a:pt x="240419" y="-3749"/>
                        <a:pt x="245182" y="-6924"/>
                        <a:pt x="245182" y="16095"/>
                      </a:cubicBezTo>
                      <a:cubicBezTo>
                        <a:pt x="245182" y="39114"/>
                        <a:pt x="230101" y="107377"/>
                        <a:pt x="235657" y="154208"/>
                      </a:cubicBezTo>
                      <a:cubicBezTo>
                        <a:pt x="241213" y="201039"/>
                        <a:pt x="251532" y="257395"/>
                        <a:pt x="278520" y="297083"/>
                      </a:cubicBezTo>
                      <a:cubicBezTo>
                        <a:pt x="305507" y="336770"/>
                        <a:pt x="366626" y="359789"/>
                        <a:pt x="397582" y="392333"/>
                      </a:cubicBezTo>
                      <a:cubicBezTo>
                        <a:pt x="428538" y="424877"/>
                        <a:pt x="453144" y="445514"/>
                        <a:pt x="464257" y="492345"/>
                      </a:cubicBezTo>
                      <a:cubicBezTo>
                        <a:pt x="475369" y="539176"/>
                        <a:pt x="474576" y="602676"/>
                        <a:pt x="464257" y="673320"/>
                      </a:cubicBezTo>
                      <a:cubicBezTo>
                        <a:pt x="453938" y="743964"/>
                        <a:pt x="419014" y="851914"/>
                        <a:pt x="402345" y="916208"/>
                      </a:cubicBezTo>
                      <a:cubicBezTo>
                        <a:pt x="385676" y="980502"/>
                        <a:pt x="365039" y="1001933"/>
                        <a:pt x="364245" y="1059083"/>
                      </a:cubicBezTo>
                      <a:cubicBezTo>
                        <a:pt x="363451" y="1116233"/>
                        <a:pt x="378532" y="1183702"/>
                        <a:pt x="397582" y="1259108"/>
                      </a:cubicBezTo>
                      <a:cubicBezTo>
                        <a:pt x="416632" y="1334514"/>
                        <a:pt x="459495" y="1459132"/>
                        <a:pt x="478545" y="1511520"/>
                      </a:cubicBezTo>
                      <a:cubicBezTo>
                        <a:pt x="497595" y="1563907"/>
                        <a:pt x="507913" y="1605976"/>
                        <a:pt x="492832" y="15781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65" name="Freeform 150">
                  <a:extLst>
                    <a:ext uri="{FF2B5EF4-FFF2-40B4-BE49-F238E27FC236}">
                      <a16:creationId xmlns:a16="http://schemas.microsoft.com/office/drawing/2014/main" id="{B7FC7B22-B854-0D4C-8380-C31C4D601675}"/>
                    </a:ext>
                  </a:extLst>
                </p:cNvPr>
                <p:cNvSpPr/>
                <p:nvPr/>
              </p:nvSpPr>
              <p:spPr>
                <a:xfrm>
                  <a:off x="2890548" y="2817607"/>
                  <a:ext cx="43151" cy="205094"/>
                </a:xfrm>
                <a:custGeom>
                  <a:avLst/>
                  <a:gdLst>
                    <a:gd name="connsiteX0" fmla="*/ 28934 w 33696"/>
                    <a:gd name="connsiteY0" fmla="*/ 197056 h 197086"/>
                    <a:gd name="connsiteX1" fmla="*/ 14646 w 33696"/>
                    <a:gd name="connsiteY1" fmla="*/ 106568 h 197086"/>
                    <a:gd name="connsiteX2" fmla="*/ 33696 w 33696"/>
                    <a:gd name="connsiteY2" fmla="*/ 11318 h 197086"/>
                    <a:gd name="connsiteX3" fmla="*/ 14646 w 33696"/>
                    <a:gd name="connsiteY3" fmla="*/ 11318 h 197086"/>
                    <a:gd name="connsiteX4" fmla="*/ 359 w 33696"/>
                    <a:gd name="connsiteY4" fmla="*/ 97043 h 197086"/>
                    <a:gd name="connsiteX5" fmla="*/ 28934 w 33696"/>
                    <a:gd name="connsiteY5" fmla="*/ 197056 h 197086"/>
                    <a:gd name="connsiteX0" fmla="*/ 38389 w 43151"/>
                    <a:gd name="connsiteY0" fmla="*/ 197056 h 205094"/>
                    <a:gd name="connsiteX1" fmla="*/ 24101 w 43151"/>
                    <a:gd name="connsiteY1" fmla="*/ 106568 h 205094"/>
                    <a:gd name="connsiteX2" fmla="*/ 43151 w 43151"/>
                    <a:gd name="connsiteY2" fmla="*/ 11318 h 205094"/>
                    <a:gd name="connsiteX3" fmla="*/ 24101 w 43151"/>
                    <a:gd name="connsiteY3" fmla="*/ 11318 h 205094"/>
                    <a:gd name="connsiteX4" fmla="*/ 289 w 43151"/>
                    <a:gd name="connsiteY4" fmla="*/ 178005 h 205094"/>
                    <a:gd name="connsiteX5" fmla="*/ 38389 w 43151"/>
                    <a:gd name="connsiteY5" fmla="*/ 197056 h 205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151" h="205094">
                      <a:moveTo>
                        <a:pt x="38389" y="197056"/>
                      </a:moveTo>
                      <a:cubicBezTo>
                        <a:pt x="42358" y="185150"/>
                        <a:pt x="23307" y="137524"/>
                        <a:pt x="24101" y="106568"/>
                      </a:cubicBezTo>
                      <a:cubicBezTo>
                        <a:pt x="24895" y="75612"/>
                        <a:pt x="43151" y="27193"/>
                        <a:pt x="43151" y="11318"/>
                      </a:cubicBezTo>
                      <a:cubicBezTo>
                        <a:pt x="43151" y="-4557"/>
                        <a:pt x="29657" y="-2970"/>
                        <a:pt x="24101" y="11318"/>
                      </a:cubicBezTo>
                      <a:cubicBezTo>
                        <a:pt x="18545" y="25605"/>
                        <a:pt x="4258" y="144668"/>
                        <a:pt x="289" y="178005"/>
                      </a:cubicBezTo>
                      <a:cubicBezTo>
                        <a:pt x="-3680" y="211342"/>
                        <a:pt x="34420" y="208962"/>
                        <a:pt x="38389" y="1970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66" name="Freeform 151">
                  <a:extLst>
                    <a:ext uri="{FF2B5EF4-FFF2-40B4-BE49-F238E27FC236}">
                      <a16:creationId xmlns:a16="http://schemas.microsoft.com/office/drawing/2014/main" id="{7E00D73F-9522-8D43-99AE-5A36C2819500}"/>
                    </a:ext>
                  </a:extLst>
                </p:cNvPr>
                <p:cNvSpPr/>
                <p:nvPr/>
              </p:nvSpPr>
              <p:spPr>
                <a:xfrm>
                  <a:off x="6708487" y="1090398"/>
                  <a:ext cx="531162" cy="602638"/>
                </a:xfrm>
                <a:custGeom>
                  <a:avLst/>
                  <a:gdLst>
                    <a:gd name="connsiteX0" fmla="*/ 1993 w 532506"/>
                    <a:gd name="connsiteY0" fmla="*/ 114552 h 607437"/>
                    <a:gd name="connsiteX1" fmla="*/ 97243 w 532506"/>
                    <a:gd name="connsiteY1" fmla="*/ 200277 h 607437"/>
                    <a:gd name="connsiteX2" fmla="*/ 182968 w 532506"/>
                    <a:gd name="connsiteY2" fmla="*/ 128840 h 607437"/>
                    <a:gd name="connsiteX3" fmla="*/ 235355 w 532506"/>
                    <a:gd name="connsiteY3" fmla="*/ 33590 h 607437"/>
                    <a:gd name="connsiteX4" fmla="*/ 306793 w 532506"/>
                    <a:gd name="connsiteY4" fmla="*/ 252 h 607437"/>
                    <a:gd name="connsiteX5" fmla="*/ 316318 w 532506"/>
                    <a:gd name="connsiteY5" fmla="*/ 19302 h 607437"/>
                    <a:gd name="connsiteX6" fmla="*/ 268693 w 532506"/>
                    <a:gd name="connsiteY6" fmla="*/ 38352 h 607437"/>
                    <a:gd name="connsiteX7" fmla="*/ 221068 w 532506"/>
                    <a:gd name="connsiteY7" fmla="*/ 95502 h 607437"/>
                    <a:gd name="connsiteX8" fmla="*/ 178205 w 532506"/>
                    <a:gd name="connsiteY8" fmla="*/ 185990 h 607437"/>
                    <a:gd name="connsiteX9" fmla="*/ 187730 w 532506"/>
                    <a:gd name="connsiteY9" fmla="*/ 262190 h 607437"/>
                    <a:gd name="connsiteX10" fmla="*/ 278218 w 532506"/>
                    <a:gd name="connsiteY10" fmla="*/ 400302 h 607437"/>
                    <a:gd name="connsiteX11" fmla="*/ 349655 w 532506"/>
                    <a:gd name="connsiteY11" fmla="*/ 443165 h 607437"/>
                    <a:gd name="connsiteX12" fmla="*/ 463955 w 532506"/>
                    <a:gd name="connsiteY12" fmla="*/ 405065 h 607437"/>
                    <a:gd name="connsiteX13" fmla="*/ 525868 w 532506"/>
                    <a:gd name="connsiteY13" fmla="*/ 405065 h 607437"/>
                    <a:gd name="connsiteX14" fmla="*/ 521105 w 532506"/>
                    <a:gd name="connsiteY14" fmla="*/ 424115 h 607437"/>
                    <a:gd name="connsiteX15" fmla="*/ 440143 w 532506"/>
                    <a:gd name="connsiteY15" fmla="*/ 443165 h 607437"/>
                    <a:gd name="connsiteX16" fmla="*/ 344893 w 532506"/>
                    <a:gd name="connsiteY16" fmla="*/ 476502 h 607437"/>
                    <a:gd name="connsiteX17" fmla="*/ 325843 w 532506"/>
                    <a:gd name="connsiteY17" fmla="*/ 595565 h 607437"/>
                    <a:gd name="connsiteX18" fmla="*/ 311555 w 532506"/>
                    <a:gd name="connsiteY18" fmla="*/ 590802 h 607437"/>
                    <a:gd name="connsiteX19" fmla="*/ 316318 w 532506"/>
                    <a:gd name="connsiteY19" fmla="*/ 486027 h 607437"/>
                    <a:gd name="connsiteX20" fmla="*/ 306793 w 532506"/>
                    <a:gd name="connsiteY20" fmla="*/ 457452 h 607437"/>
                    <a:gd name="connsiteX21" fmla="*/ 225830 w 532506"/>
                    <a:gd name="connsiteY21" fmla="*/ 366965 h 607437"/>
                    <a:gd name="connsiteX22" fmla="*/ 182968 w 532506"/>
                    <a:gd name="connsiteY22" fmla="*/ 305052 h 607437"/>
                    <a:gd name="connsiteX23" fmla="*/ 149630 w 532506"/>
                    <a:gd name="connsiteY23" fmla="*/ 214565 h 607437"/>
                    <a:gd name="connsiteX24" fmla="*/ 87718 w 532506"/>
                    <a:gd name="connsiteY24" fmla="*/ 224090 h 607437"/>
                    <a:gd name="connsiteX25" fmla="*/ 35330 w 532506"/>
                    <a:gd name="connsiteY25" fmla="*/ 171702 h 607437"/>
                    <a:gd name="connsiteX26" fmla="*/ 1993 w 532506"/>
                    <a:gd name="connsiteY26" fmla="*/ 114552 h 607437"/>
                    <a:gd name="connsiteX0" fmla="*/ 1993 w 531279"/>
                    <a:gd name="connsiteY0" fmla="*/ 114552 h 607437"/>
                    <a:gd name="connsiteX1" fmla="*/ 97243 w 531279"/>
                    <a:gd name="connsiteY1" fmla="*/ 200277 h 607437"/>
                    <a:gd name="connsiteX2" fmla="*/ 182968 w 531279"/>
                    <a:gd name="connsiteY2" fmla="*/ 128840 h 607437"/>
                    <a:gd name="connsiteX3" fmla="*/ 235355 w 531279"/>
                    <a:gd name="connsiteY3" fmla="*/ 33590 h 607437"/>
                    <a:gd name="connsiteX4" fmla="*/ 306793 w 531279"/>
                    <a:gd name="connsiteY4" fmla="*/ 252 h 607437"/>
                    <a:gd name="connsiteX5" fmla="*/ 316318 w 531279"/>
                    <a:gd name="connsiteY5" fmla="*/ 19302 h 607437"/>
                    <a:gd name="connsiteX6" fmla="*/ 268693 w 531279"/>
                    <a:gd name="connsiteY6" fmla="*/ 38352 h 607437"/>
                    <a:gd name="connsiteX7" fmla="*/ 221068 w 531279"/>
                    <a:gd name="connsiteY7" fmla="*/ 95502 h 607437"/>
                    <a:gd name="connsiteX8" fmla="*/ 178205 w 531279"/>
                    <a:gd name="connsiteY8" fmla="*/ 185990 h 607437"/>
                    <a:gd name="connsiteX9" fmla="*/ 187730 w 531279"/>
                    <a:gd name="connsiteY9" fmla="*/ 262190 h 607437"/>
                    <a:gd name="connsiteX10" fmla="*/ 278218 w 531279"/>
                    <a:gd name="connsiteY10" fmla="*/ 400302 h 607437"/>
                    <a:gd name="connsiteX11" fmla="*/ 349655 w 531279"/>
                    <a:gd name="connsiteY11" fmla="*/ 443165 h 607437"/>
                    <a:gd name="connsiteX12" fmla="*/ 463955 w 531279"/>
                    <a:gd name="connsiteY12" fmla="*/ 405065 h 607437"/>
                    <a:gd name="connsiteX13" fmla="*/ 525868 w 531279"/>
                    <a:gd name="connsiteY13" fmla="*/ 405065 h 607437"/>
                    <a:gd name="connsiteX14" fmla="*/ 521105 w 531279"/>
                    <a:gd name="connsiteY14" fmla="*/ 424115 h 607437"/>
                    <a:gd name="connsiteX15" fmla="*/ 463955 w 531279"/>
                    <a:gd name="connsiteY15" fmla="*/ 426496 h 607437"/>
                    <a:gd name="connsiteX16" fmla="*/ 344893 w 531279"/>
                    <a:gd name="connsiteY16" fmla="*/ 476502 h 607437"/>
                    <a:gd name="connsiteX17" fmla="*/ 325843 w 531279"/>
                    <a:gd name="connsiteY17" fmla="*/ 595565 h 607437"/>
                    <a:gd name="connsiteX18" fmla="*/ 311555 w 531279"/>
                    <a:gd name="connsiteY18" fmla="*/ 590802 h 607437"/>
                    <a:gd name="connsiteX19" fmla="*/ 316318 w 531279"/>
                    <a:gd name="connsiteY19" fmla="*/ 486027 h 607437"/>
                    <a:gd name="connsiteX20" fmla="*/ 306793 w 531279"/>
                    <a:gd name="connsiteY20" fmla="*/ 457452 h 607437"/>
                    <a:gd name="connsiteX21" fmla="*/ 225830 w 531279"/>
                    <a:gd name="connsiteY21" fmla="*/ 366965 h 607437"/>
                    <a:gd name="connsiteX22" fmla="*/ 182968 w 531279"/>
                    <a:gd name="connsiteY22" fmla="*/ 305052 h 607437"/>
                    <a:gd name="connsiteX23" fmla="*/ 149630 w 531279"/>
                    <a:gd name="connsiteY23" fmla="*/ 214565 h 607437"/>
                    <a:gd name="connsiteX24" fmla="*/ 87718 w 531279"/>
                    <a:gd name="connsiteY24" fmla="*/ 224090 h 607437"/>
                    <a:gd name="connsiteX25" fmla="*/ 35330 w 531279"/>
                    <a:gd name="connsiteY25" fmla="*/ 171702 h 607437"/>
                    <a:gd name="connsiteX26" fmla="*/ 1993 w 531279"/>
                    <a:gd name="connsiteY26" fmla="*/ 114552 h 607437"/>
                    <a:gd name="connsiteX0" fmla="*/ 1993 w 531279"/>
                    <a:gd name="connsiteY0" fmla="*/ 114564 h 607449"/>
                    <a:gd name="connsiteX1" fmla="*/ 97243 w 531279"/>
                    <a:gd name="connsiteY1" fmla="*/ 200289 h 607449"/>
                    <a:gd name="connsiteX2" fmla="*/ 182968 w 531279"/>
                    <a:gd name="connsiteY2" fmla="*/ 128852 h 607449"/>
                    <a:gd name="connsiteX3" fmla="*/ 235355 w 531279"/>
                    <a:gd name="connsiteY3" fmla="*/ 33602 h 607449"/>
                    <a:gd name="connsiteX4" fmla="*/ 306793 w 531279"/>
                    <a:gd name="connsiteY4" fmla="*/ 264 h 607449"/>
                    <a:gd name="connsiteX5" fmla="*/ 316318 w 531279"/>
                    <a:gd name="connsiteY5" fmla="*/ 19314 h 607449"/>
                    <a:gd name="connsiteX6" fmla="*/ 254405 w 531279"/>
                    <a:gd name="connsiteY6" fmla="*/ 43127 h 607449"/>
                    <a:gd name="connsiteX7" fmla="*/ 221068 w 531279"/>
                    <a:gd name="connsiteY7" fmla="*/ 95514 h 607449"/>
                    <a:gd name="connsiteX8" fmla="*/ 178205 w 531279"/>
                    <a:gd name="connsiteY8" fmla="*/ 186002 h 607449"/>
                    <a:gd name="connsiteX9" fmla="*/ 187730 w 531279"/>
                    <a:gd name="connsiteY9" fmla="*/ 262202 h 607449"/>
                    <a:gd name="connsiteX10" fmla="*/ 278218 w 531279"/>
                    <a:gd name="connsiteY10" fmla="*/ 400314 h 607449"/>
                    <a:gd name="connsiteX11" fmla="*/ 349655 w 531279"/>
                    <a:gd name="connsiteY11" fmla="*/ 443177 h 607449"/>
                    <a:gd name="connsiteX12" fmla="*/ 463955 w 531279"/>
                    <a:gd name="connsiteY12" fmla="*/ 405077 h 607449"/>
                    <a:gd name="connsiteX13" fmla="*/ 525868 w 531279"/>
                    <a:gd name="connsiteY13" fmla="*/ 405077 h 607449"/>
                    <a:gd name="connsiteX14" fmla="*/ 521105 w 531279"/>
                    <a:gd name="connsiteY14" fmla="*/ 424127 h 607449"/>
                    <a:gd name="connsiteX15" fmla="*/ 463955 w 531279"/>
                    <a:gd name="connsiteY15" fmla="*/ 426508 h 607449"/>
                    <a:gd name="connsiteX16" fmla="*/ 344893 w 531279"/>
                    <a:gd name="connsiteY16" fmla="*/ 476514 h 607449"/>
                    <a:gd name="connsiteX17" fmla="*/ 325843 w 531279"/>
                    <a:gd name="connsiteY17" fmla="*/ 595577 h 607449"/>
                    <a:gd name="connsiteX18" fmla="*/ 311555 w 531279"/>
                    <a:gd name="connsiteY18" fmla="*/ 590814 h 607449"/>
                    <a:gd name="connsiteX19" fmla="*/ 316318 w 531279"/>
                    <a:gd name="connsiteY19" fmla="*/ 486039 h 607449"/>
                    <a:gd name="connsiteX20" fmla="*/ 306793 w 531279"/>
                    <a:gd name="connsiteY20" fmla="*/ 457464 h 607449"/>
                    <a:gd name="connsiteX21" fmla="*/ 225830 w 531279"/>
                    <a:gd name="connsiteY21" fmla="*/ 366977 h 607449"/>
                    <a:gd name="connsiteX22" fmla="*/ 182968 w 531279"/>
                    <a:gd name="connsiteY22" fmla="*/ 305064 h 607449"/>
                    <a:gd name="connsiteX23" fmla="*/ 149630 w 531279"/>
                    <a:gd name="connsiteY23" fmla="*/ 214577 h 607449"/>
                    <a:gd name="connsiteX24" fmla="*/ 87718 w 531279"/>
                    <a:gd name="connsiteY24" fmla="*/ 224102 h 607449"/>
                    <a:gd name="connsiteX25" fmla="*/ 35330 w 531279"/>
                    <a:gd name="connsiteY25" fmla="*/ 171714 h 607449"/>
                    <a:gd name="connsiteX26" fmla="*/ 1993 w 531279"/>
                    <a:gd name="connsiteY26" fmla="*/ 114564 h 607449"/>
                    <a:gd name="connsiteX0" fmla="*/ 1876 w 531162"/>
                    <a:gd name="connsiteY0" fmla="*/ 114564 h 607449"/>
                    <a:gd name="connsiteX1" fmla="*/ 94745 w 531162"/>
                    <a:gd name="connsiteY1" fmla="*/ 207433 h 607449"/>
                    <a:gd name="connsiteX2" fmla="*/ 182851 w 531162"/>
                    <a:gd name="connsiteY2" fmla="*/ 128852 h 607449"/>
                    <a:gd name="connsiteX3" fmla="*/ 235238 w 531162"/>
                    <a:gd name="connsiteY3" fmla="*/ 33602 h 607449"/>
                    <a:gd name="connsiteX4" fmla="*/ 306676 w 531162"/>
                    <a:gd name="connsiteY4" fmla="*/ 264 h 607449"/>
                    <a:gd name="connsiteX5" fmla="*/ 316201 w 531162"/>
                    <a:gd name="connsiteY5" fmla="*/ 19314 h 607449"/>
                    <a:gd name="connsiteX6" fmla="*/ 254288 w 531162"/>
                    <a:gd name="connsiteY6" fmla="*/ 43127 h 607449"/>
                    <a:gd name="connsiteX7" fmla="*/ 220951 w 531162"/>
                    <a:gd name="connsiteY7" fmla="*/ 95514 h 607449"/>
                    <a:gd name="connsiteX8" fmla="*/ 178088 w 531162"/>
                    <a:gd name="connsiteY8" fmla="*/ 186002 h 607449"/>
                    <a:gd name="connsiteX9" fmla="*/ 187613 w 531162"/>
                    <a:gd name="connsiteY9" fmla="*/ 262202 h 607449"/>
                    <a:gd name="connsiteX10" fmla="*/ 278101 w 531162"/>
                    <a:gd name="connsiteY10" fmla="*/ 400314 h 607449"/>
                    <a:gd name="connsiteX11" fmla="*/ 349538 w 531162"/>
                    <a:gd name="connsiteY11" fmla="*/ 443177 h 607449"/>
                    <a:gd name="connsiteX12" fmla="*/ 463838 w 531162"/>
                    <a:gd name="connsiteY12" fmla="*/ 405077 h 607449"/>
                    <a:gd name="connsiteX13" fmla="*/ 525751 w 531162"/>
                    <a:gd name="connsiteY13" fmla="*/ 405077 h 607449"/>
                    <a:gd name="connsiteX14" fmla="*/ 520988 w 531162"/>
                    <a:gd name="connsiteY14" fmla="*/ 424127 h 607449"/>
                    <a:gd name="connsiteX15" fmla="*/ 463838 w 531162"/>
                    <a:gd name="connsiteY15" fmla="*/ 426508 h 607449"/>
                    <a:gd name="connsiteX16" fmla="*/ 344776 w 531162"/>
                    <a:gd name="connsiteY16" fmla="*/ 476514 h 607449"/>
                    <a:gd name="connsiteX17" fmla="*/ 325726 w 531162"/>
                    <a:gd name="connsiteY17" fmla="*/ 595577 h 607449"/>
                    <a:gd name="connsiteX18" fmla="*/ 311438 w 531162"/>
                    <a:gd name="connsiteY18" fmla="*/ 590814 h 607449"/>
                    <a:gd name="connsiteX19" fmla="*/ 316201 w 531162"/>
                    <a:gd name="connsiteY19" fmla="*/ 486039 h 607449"/>
                    <a:gd name="connsiteX20" fmla="*/ 306676 w 531162"/>
                    <a:gd name="connsiteY20" fmla="*/ 457464 h 607449"/>
                    <a:gd name="connsiteX21" fmla="*/ 225713 w 531162"/>
                    <a:gd name="connsiteY21" fmla="*/ 366977 h 607449"/>
                    <a:gd name="connsiteX22" fmla="*/ 182851 w 531162"/>
                    <a:gd name="connsiteY22" fmla="*/ 305064 h 607449"/>
                    <a:gd name="connsiteX23" fmla="*/ 149513 w 531162"/>
                    <a:gd name="connsiteY23" fmla="*/ 214577 h 607449"/>
                    <a:gd name="connsiteX24" fmla="*/ 87601 w 531162"/>
                    <a:gd name="connsiteY24" fmla="*/ 224102 h 607449"/>
                    <a:gd name="connsiteX25" fmla="*/ 35213 w 531162"/>
                    <a:gd name="connsiteY25" fmla="*/ 171714 h 607449"/>
                    <a:gd name="connsiteX26" fmla="*/ 1876 w 531162"/>
                    <a:gd name="connsiteY26" fmla="*/ 114564 h 607449"/>
                    <a:gd name="connsiteX0" fmla="*/ 1876 w 531162"/>
                    <a:gd name="connsiteY0" fmla="*/ 114564 h 607449"/>
                    <a:gd name="connsiteX1" fmla="*/ 94745 w 531162"/>
                    <a:gd name="connsiteY1" fmla="*/ 207433 h 607449"/>
                    <a:gd name="connsiteX2" fmla="*/ 180470 w 531162"/>
                    <a:gd name="connsiteY2" fmla="*/ 145521 h 607449"/>
                    <a:gd name="connsiteX3" fmla="*/ 235238 w 531162"/>
                    <a:gd name="connsiteY3" fmla="*/ 33602 h 607449"/>
                    <a:gd name="connsiteX4" fmla="*/ 306676 w 531162"/>
                    <a:gd name="connsiteY4" fmla="*/ 264 h 607449"/>
                    <a:gd name="connsiteX5" fmla="*/ 316201 w 531162"/>
                    <a:gd name="connsiteY5" fmla="*/ 19314 h 607449"/>
                    <a:gd name="connsiteX6" fmla="*/ 254288 w 531162"/>
                    <a:gd name="connsiteY6" fmla="*/ 43127 h 607449"/>
                    <a:gd name="connsiteX7" fmla="*/ 220951 w 531162"/>
                    <a:gd name="connsiteY7" fmla="*/ 95514 h 607449"/>
                    <a:gd name="connsiteX8" fmla="*/ 178088 w 531162"/>
                    <a:gd name="connsiteY8" fmla="*/ 186002 h 607449"/>
                    <a:gd name="connsiteX9" fmla="*/ 187613 w 531162"/>
                    <a:gd name="connsiteY9" fmla="*/ 262202 h 607449"/>
                    <a:gd name="connsiteX10" fmla="*/ 278101 w 531162"/>
                    <a:gd name="connsiteY10" fmla="*/ 400314 h 607449"/>
                    <a:gd name="connsiteX11" fmla="*/ 349538 w 531162"/>
                    <a:gd name="connsiteY11" fmla="*/ 443177 h 607449"/>
                    <a:gd name="connsiteX12" fmla="*/ 463838 w 531162"/>
                    <a:gd name="connsiteY12" fmla="*/ 405077 h 607449"/>
                    <a:gd name="connsiteX13" fmla="*/ 525751 w 531162"/>
                    <a:gd name="connsiteY13" fmla="*/ 405077 h 607449"/>
                    <a:gd name="connsiteX14" fmla="*/ 520988 w 531162"/>
                    <a:gd name="connsiteY14" fmla="*/ 424127 h 607449"/>
                    <a:gd name="connsiteX15" fmla="*/ 463838 w 531162"/>
                    <a:gd name="connsiteY15" fmla="*/ 426508 h 607449"/>
                    <a:gd name="connsiteX16" fmla="*/ 344776 w 531162"/>
                    <a:gd name="connsiteY16" fmla="*/ 476514 h 607449"/>
                    <a:gd name="connsiteX17" fmla="*/ 325726 w 531162"/>
                    <a:gd name="connsiteY17" fmla="*/ 595577 h 607449"/>
                    <a:gd name="connsiteX18" fmla="*/ 311438 w 531162"/>
                    <a:gd name="connsiteY18" fmla="*/ 590814 h 607449"/>
                    <a:gd name="connsiteX19" fmla="*/ 316201 w 531162"/>
                    <a:gd name="connsiteY19" fmla="*/ 486039 h 607449"/>
                    <a:gd name="connsiteX20" fmla="*/ 306676 w 531162"/>
                    <a:gd name="connsiteY20" fmla="*/ 457464 h 607449"/>
                    <a:gd name="connsiteX21" fmla="*/ 225713 w 531162"/>
                    <a:gd name="connsiteY21" fmla="*/ 366977 h 607449"/>
                    <a:gd name="connsiteX22" fmla="*/ 182851 w 531162"/>
                    <a:gd name="connsiteY22" fmla="*/ 305064 h 607449"/>
                    <a:gd name="connsiteX23" fmla="*/ 149513 w 531162"/>
                    <a:gd name="connsiteY23" fmla="*/ 214577 h 607449"/>
                    <a:gd name="connsiteX24" fmla="*/ 87601 w 531162"/>
                    <a:gd name="connsiteY24" fmla="*/ 224102 h 607449"/>
                    <a:gd name="connsiteX25" fmla="*/ 35213 w 531162"/>
                    <a:gd name="connsiteY25" fmla="*/ 171714 h 607449"/>
                    <a:gd name="connsiteX26" fmla="*/ 1876 w 531162"/>
                    <a:gd name="connsiteY26" fmla="*/ 114564 h 607449"/>
                    <a:gd name="connsiteX0" fmla="*/ 1876 w 531162"/>
                    <a:gd name="connsiteY0" fmla="*/ 114564 h 607449"/>
                    <a:gd name="connsiteX1" fmla="*/ 94745 w 531162"/>
                    <a:gd name="connsiteY1" fmla="*/ 207433 h 607449"/>
                    <a:gd name="connsiteX2" fmla="*/ 180470 w 531162"/>
                    <a:gd name="connsiteY2" fmla="*/ 145521 h 607449"/>
                    <a:gd name="connsiteX3" fmla="*/ 235238 w 531162"/>
                    <a:gd name="connsiteY3" fmla="*/ 33602 h 607449"/>
                    <a:gd name="connsiteX4" fmla="*/ 306676 w 531162"/>
                    <a:gd name="connsiteY4" fmla="*/ 264 h 607449"/>
                    <a:gd name="connsiteX5" fmla="*/ 316201 w 531162"/>
                    <a:gd name="connsiteY5" fmla="*/ 19314 h 607449"/>
                    <a:gd name="connsiteX6" fmla="*/ 254288 w 531162"/>
                    <a:gd name="connsiteY6" fmla="*/ 43127 h 607449"/>
                    <a:gd name="connsiteX7" fmla="*/ 220951 w 531162"/>
                    <a:gd name="connsiteY7" fmla="*/ 95514 h 607449"/>
                    <a:gd name="connsiteX8" fmla="*/ 178088 w 531162"/>
                    <a:gd name="connsiteY8" fmla="*/ 186002 h 607449"/>
                    <a:gd name="connsiteX9" fmla="*/ 187613 w 531162"/>
                    <a:gd name="connsiteY9" fmla="*/ 262202 h 607449"/>
                    <a:gd name="connsiteX10" fmla="*/ 278101 w 531162"/>
                    <a:gd name="connsiteY10" fmla="*/ 400314 h 607449"/>
                    <a:gd name="connsiteX11" fmla="*/ 349538 w 531162"/>
                    <a:gd name="connsiteY11" fmla="*/ 443177 h 607449"/>
                    <a:gd name="connsiteX12" fmla="*/ 463838 w 531162"/>
                    <a:gd name="connsiteY12" fmla="*/ 405077 h 607449"/>
                    <a:gd name="connsiteX13" fmla="*/ 525751 w 531162"/>
                    <a:gd name="connsiteY13" fmla="*/ 405077 h 607449"/>
                    <a:gd name="connsiteX14" fmla="*/ 520988 w 531162"/>
                    <a:gd name="connsiteY14" fmla="*/ 424127 h 607449"/>
                    <a:gd name="connsiteX15" fmla="*/ 463838 w 531162"/>
                    <a:gd name="connsiteY15" fmla="*/ 426508 h 607449"/>
                    <a:gd name="connsiteX16" fmla="*/ 344776 w 531162"/>
                    <a:gd name="connsiteY16" fmla="*/ 476514 h 607449"/>
                    <a:gd name="connsiteX17" fmla="*/ 325726 w 531162"/>
                    <a:gd name="connsiteY17" fmla="*/ 595577 h 607449"/>
                    <a:gd name="connsiteX18" fmla="*/ 311438 w 531162"/>
                    <a:gd name="connsiteY18" fmla="*/ 590814 h 607449"/>
                    <a:gd name="connsiteX19" fmla="*/ 316201 w 531162"/>
                    <a:gd name="connsiteY19" fmla="*/ 486039 h 607449"/>
                    <a:gd name="connsiteX20" fmla="*/ 306676 w 531162"/>
                    <a:gd name="connsiteY20" fmla="*/ 457464 h 607449"/>
                    <a:gd name="connsiteX21" fmla="*/ 225713 w 531162"/>
                    <a:gd name="connsiteY21" fmla="*/ 366977 h 607449"/>
                    <a:gd name="connsiteX22" fmla="*/ 178088 w 531162"/>
                    <a:gd name="connsiteY22" fmla="*/ 281252 h 607449"/>
                    <a:gd name="connsiteX23" fmla="*/ 149513 w 531162"/>
                    <a:gd name="connsiteY23" fmla="*/ 214577 h 607449"/>
                    <a:gd name="connsiteX24" fmla="*/ 87601 w 531162"/>
                    <a:gd name="connsiteY24" fmla="*/ 224102 h 607449"/>
                    <a:gd name="connsiteX25" fmla="*/ 35213 w 531162"/>
                    <a:gd name="connsiteY25" fmla="*/ 171714 h 607449"/>
                    <a:gd name="connsiteX26" fmla="*/ 1876 w 531162"/>
                    <a:gd name="connsiteY26" fmla="*/ 114564 h 607449"/>
                    <a:gd name="connsiteX0" fmla="*/ 1876 w 531162"/>
                    <a:gd name="connsiteY0" fmla="*/ 114564 h 607449"/>
                    <a:gd name="connsiteX1" fmla="*/ 94745 w 531162"/>
                    <a:gd name="connsiteY1" fmla="*/ 207433 h 607449"/>
                    <a:gd name="connsiteX2" fmla="*/ 180470 w 531162"/>
                    <a:gd name="connsiteY2" fmla="*/ 145521 h 607449"/>
                    <a:gd name="connsiteX3" fmla="*/ 235238 w 531162"/>
                    <a:gd name="connsiteY3" fmla="*/ 33602 h 607449"/>
                    <a:gd name="connsiteX4" fmla="*/ 306676 w 531162"/>
                    <a:gd name="connsiteY4" fmla="*/ 264 h 607449"/>
                    <a:gd name="connsiteX5" fmla="*/ 316201 w 531162"/>
                    <a:gd name="connsiteY5" fmla="*/ 19314 h 607449"/>
                    <a:gd name="connsiteX6" fmla="*/ 254288 w 531162"/>
                    <a:gd name="connsiteY6" fmla="*/ 43127 h 607449"/>
                    <a:gd name="connsiteX7" fmla="*/ 220951 w 531162"/>
                    <a:gd name="connsiteY7" fmla="*/ 95514 h 607449"/>
                    <a:gd name="connsiteX8" fmla="*/ 178088 w 531162"/>
                    <a:gd name="connsiteY8" fmla="*/ 186002 h 607449"/>
                    <a:gd name="connsiteX9" fmla="*/ 187613 w 531162"/>
                    <a:gd name="connsiteY9" fmla="*/ 262202 h 607449"/>
                    <a:gd name="connsiteX10" fmla="*/ 278101 w 531162"/>
                    <a:gd name="connsiteY10" fmla="*/ 400314 h 607449"/>
                    <a:gd name="connsiteX11" fmla="*/ 349538 w 531162"/>
                    <a:gd name="connsiteY11" fmla="*/ 443177 h 607449"/>
                    <a:gd name="connsiteX12" fmla="*/ 463838 w 531162"/>
                    <a:gd name="connsiteY12" fmla="*/ 405077 h 607449"/>
                    <a:gd name="connsiteX13" fmla="*/ 525751 w 531162"/>
                    <a:gd name="connsiteY13" fmla="*/ 405077 h 607449"/>
                    <a:gd name="connsiteX14" fmla="*/ 520988 w 531162"/>
                    <a:gd name="connsiteY14" fmla="*/ 424127 h 607449"/>
                    <a:gd name="connsiteX15" fmla="*/ 463838 w 531162"/>
                    <a:gd name="connsiteY15" fmla="*/ 426508 h 607449"/>
                    <a:gd name="connsiteX16" fmla="*/ 344776 w 531162"/>
                    <a:gd name="connsiteY16" fmla="*/ 476514 h 607449"/>
                    <a:gd name="connsiteX17" fmla="*/ 325726 w 531162"/>
                    <a:gd name="connsiteY17" fmla="*/ 595577 h 607449"/>
                    <a:gd name="connsiteX18" fmla="*/ 311438 w 531162"/>
                    <a:gd name="connsiteY18" fmla="*/ 590814 h 607449"/>
                    <a:gd name="connsiteX19" fmla="*/ 316201 w 531162"/>
                    <a:gd name="connsiteY19" fmla="*/ 486039 h 607449"/>
                    <a:gd name="connsiteX20" fmla="*/ 306676 w 531162"/>
                    <a:gd name="connsiteY20" fmla="*/ 457464 h 607449"/>
                    <a:gd name="connsiteX21" fmla="*/ 225713 w 531162"/>
                    <a:gd name="connsiteY21" fmla="*/ 366977 h 607449"/>
                    <a:gd name="connsiteX22" fmla="*/ 178088 w 531162"/>
                    <a:gd name="connsiteY22" fmla="*/ 281252 h 607449"/>
                    <a:gd name="connsiteX23" fmla="*/ 149513 w 531162"/>
                    <a:gd name="connsiteY23" fmla="*/ 214577 h 607449"/>
                    <a:gd name="connsiteX24" fmla="*/ 87601 w 531162"/>
                    <a:gd name="connsiteY24" fmla="*/ 224102 h 607449"/>
                    <a:gd name="connsiteX25" fmla="*/ 35213 w 531162"/>
                    <a:gd name="connsiteY25" fmla="*/ 171714 h 607449"/>
                    <a:gd name="connsiteX26" fmla="*/ 1876 w 531162"/>
                    <a:gd name="connsiteY26" fmla="*/ 114564 h 607449"/>
                    <a:gd name="connsiteX0" fmla="*/ 1876 w 531162"/>
                    <a:gd name="connsiteY0" fmla="*/ 109888 h 602773"/>
                    <a:gd name="connsiteX1" fmla="*/ 94745 w 531162"/>
                    <a:gd name="connsiteY1" fmla="*/ 202757 h 602773"/>
                    <a:gd name="connsiteX2" fmla="*/ 180470 w 531162"/>
                    <a:gd name="connsiteY2" fmla="*/ 140845 h 602773"/>
                    <a:gd name="connsiteX3" fmla="*/ 235238 w 531162"/>
                    <a:gd name="connsiteY3" fmla="*/ 28926 h 602773"/>
                    <a:gd name="connsiteX4" fmla="*/ 299532 w 531162"/>
                    <a:gd name="connsiteY4" fmla="*/ 350 h 602773"/>
                    <a:gd name="connsiteX5" fmla="*/ 316201 w 531162"/>
                    <a:gd name="connsiteY5" fmla="*/ 14638 h 602773"/>
                    <a:gd name="connsiteX6" fmla="*/ 254288 w 531162"/>
                    <a:gd name="connsiteY6" fmla="*/ 38451 h 602773"/>
                    <a:gd name="connsiteX7" fmla="*/ 220951 w 531162"/>
                    <a:gd name="connsiteY7" fmla="*/ 90838 h 602773"/>
                    <a:gd name="connsiteX8" fmla="*/ 178088 w 531162"/>
                    <a:gd name="connsiteY8" fmla="*/ 181326 h 602773"/>
                    <a:gd name="connsiteX9" fmla="*/ 187613 w 531162"/>
                    <a:gd name="connsiteY9" fmla="*/ 257526 h 602773"/>
                    <a:gd name="connsiteX10" fmla="*/ 278101 w 531162"/>
                    <a:gd name="connsiteY10" fmla="*/ 395638 h 602773"/>
                    <a:gd name="connsiteX11" fmla="*/ 349538 w 531162"/>
                    <a:gd name="connsiteY11" fmla="*/ 438501 h 602773"/>
                    <a:gd name="connsiteX12" fmla="*/ 463838 w 531162"/>
                    <a:gd name="connsiteY12" fmla="*/ 400401 h 602773"/>
                    <a:gd name="connsiteX13" fmla="*/ 525751 w 531162"/>
                    <a:gd name="connsiteY13" fmla="*/ 400401 h 602773"/>
                    <a:gd name="connsiteX14" fmla="*/ 520988 w 531162"/>
                    <a:gd name="connsiteY14" fmla="*/ 419451 h 602773"/>
                    <a:gd name="connsiteX15" fmla="*/ 463838 w 531162"/>
                    <a:gd name="connsiteY15" fmla="*/ 421832 h 602773"/>
                    <a:gd name="connsiteX16" fmla="*/ 344776 w 531162"/>
                    <a:gd name="connsiteY16" fmla="*/ 471838 h 602773"/>
                    <a:gd name="connsiteX17" fmla="*/ 325726 w 531162"/>
                    <a:gd name="connsiteY17" fmla="*/ 590901 h 602773"/>
                    <a:gd name="connsiteX18" fmla="*/ 311438 w 531162"/>
                    <a:gd name="connsiteY18" fmla="*/ 586138 h 602773"/>
                    <a:gd name="connsiteX19" fmla="*/ 316201 w 531162"/>
                    <a:gd name="connsiteY19" fmla="*/ 481363 h 602773"/>
                    <a:gd name="connsiteX20" fmla="*/ 306676 w 531162"/>
                    <a:gd name="connsiteY20" fmla="*/ 452788 h 602773"/>
                    <a:gd name="connsiteX21" fmla="*/ 225713 w 531162"/>
                    <a:gd name="connsiteY21" fmla="*/ 362301 h 602773"/>
                    <a:gd name="connsiteX22" fmla="*/ 178088 w 531162"/>
                    <a:gd name="connsiteY22" fmla="*/ 276576 h 602773"/>
                    <a:gd name="connsiteX23" fmla="*/ 149513 w 531162"/>
                    <a:gd name="connsiteY23" fmla="*/ 209901 h 602773"/>
                    <a:gd name="connsiteX24" fmla="*/ 87601 w 531162"/>
                    <a:gd name="connsiteY24" fmla="*/ 219426 h 602773"/>
                    <a:gd name="connsiteX25" fmla="*/ 35213 w 531162"/>
                    <a:gd name="connsiteY25" fmla="*/ 167038 h 602773"/>
                    <a:gd name="connsiteX26" fmla="*/ 1876 w 531162"/>
                    <a:gd name="connsiteY26" fmla="*/ 109888 h 602773"/>
                    <a:gd name="connsiteX0" fmla="*/ 1876 w 531162"/>
                    <a:gd name="connsiteY0" fmla="*/ 109753 h 602638"/>
                    <a:gd name="connsiteX1" fmla="*/ 94745 w 531162"/>
                    <a:gd name="connsiteY1" fmla="*/ 202622 h 602638"/>
                    <a:gd name="connsiteX2" fmla="*/ 180470 w 531162"/>
                    <a:gd name="connsiteY2" fmla="*/ 140710 h 602638"/>
                    <a:gd name="connsiteX3" fmla="*/ 235238 w 531162"/>
                    <a:gd name="connsiteY3" fmla="*/ 28791 h 602638"/>
                    <a:gd name="connsiteX4" fmla="*/ 299532 w 531162"/>
                    <a:gd name="connsiteY4" fmla="*/ 215 h 602638"/>
                    <a:gd name="connsiteX5" fmla="*/ 306676 w 531162"/>
                    <a:gd name="connsiteY5" fmla="*/ 16884 h 602638"/>
                    <a:gd name="connsiteX6" fmla="*/ 254288 w 531162"/>
                    <a:gd name="connsiteY6" fmla="*/ 38316 h 602638"/>
                    <a:gd name="connsiteX7" fmla="*/ 220951 w 531162"/>
                    <a:gd name="connsiteY7" fmla="*/ 90703 h 602638"/>
                    <a:gd name="connsiteX8" fmla="*/ 178088 w 531162"/>
                    <a:gd name="connsiteY8" fmla="*/ 181191 h 602638"/>
                    <a:gd name="connsiteX9" fmla="*/ 187613 w 531162"/>
                    <a:gd name="connsiteY9" fmla="*/ 257391 h 602638"/>
                    <a:gd name="connsiteX10" fmla="*/ 278101 w 531162"/>
                    <a:gd name="connsiteY10" fmla="*/ 395503 h 602638"/>
                    <a:gd name="connsiteX11" fmla="*/ 349538 w 531162"/>
                    <a:gd name="connsiteY11" fmla="*/ 438366 h 602638"/>
                    <a:gd name="connsiteX12" fmla="*/ 463838 w 531162"/>
                    <a:gd name="connsiteY12" fmla="*/ 400266 h 602638"/>
                    <a:gd name="connsiteX13" fmla="*/ 525751 w 531162"/>
                    <a:gd name="connsiteY13" fmla="*/ 400266 h 602638"/>
                    <a:gd name="connsiteX14" fmla="*/ 520988 w 531162"/>
                    <a:gd name="connsiteY14" fmla="*/ 419316 h 602638"/>
                    <a:gd name="connsiteX15" fmla="*/ 463838 w 531162"/>
                    <a:gd name="connsiteY15" fmla="*/ 421697 h 602638"/>
                    <a:gd name="connsiteX16" fmla="*/ 344776 w 531162"/>
                    <a:gd name="connsiteY16" fmla="*/ 471703 h 602638"/>
                    <a:gd name="connsiteX17" fmla="*/ 325726 w 531162"/>
                    <a:gd name="connsiteY17" fmla="*/ 590766 h 602638"/>
                    <a:gd name="connsiteX18" fmla="*/ 311438 w 531162"/>
                    <a:gd name="connsiteY18" fmla="*/ 586003 h 602638"/>
                    <a:gd name="connsiteX19" fmla="*/ 316201 w 531162"/>
                    <a:gd name="connsiteY19" fmla="*/ 481228 h 602638"/>
                    <a:gd name="connsiteX20" fmla="*/ 306676 w 531162"/>
                    <a:gd name="connsiteY20" fmla="*/ 452653 h 602638"/>
                    <a:gd name="connsiteX21" fmla="*/ 225713 w 531162"/>
                    <a:gd name="connsiteY21" fmla="*/ 362166 h 602638"/>
                    <a:gd name="connsiteX22" fmla="*/ 178088 w 531162"/>
                    <a:gd name="connsiteY22" fmla="*/ 276441 h 602638"/>
                    <a:gd name="connsiteX23" fmla="*/ 149513 w 531162"/>
                    <a:gd name="connsiteY23" fmla="*/ 209766 h 602638"/>
                    <a:gd name="connsiteX24" fmla="*/ 87601 w 531162"/>
                    <a:gd name="connsiteY24" fmla="*/ 219291 h 602638"/>
                    <a:gd name="connsiteX25" fmla="*/ 35213 w 531162"/>
                    <a:gd name="connsiteY25" fmla="*/ 166903 h 602638"/>
                    <a:gd name="connsiteX26" fmla="*/ 1876 w 531162"/>
                    <a:gd name="connsiteY26" fmla="*/ 109753 h 602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531162" h="602638">
                      <a:moveTo>
                        <a:pt x="1876" y="109753"/>
                      </a:moveTo>
                      <a:cubicBezTo>
                        <a:pt x="11798" y="115706"/>
                        <a:pt x="64979" y="197463"/>
                        <a:pt x="94745" y="202622"/>
                      </a:cubicBezTo>
                      <a:cubicBezTo>
                        <a:pt x="124511" y="207781"/>
                        <a:pt x="157055" y="169682"/>
                        <a:pt x="180470" y="140710"/>
                      </a:cubicBezTo>
                      <a:cubicBezTo>
                        <a:pt x="203886" y="111738"/>
                        <a:pt x="215394" y="52207"/>
                        <a:pt x="235238" y="28791"/>
                      </a:cubicBezTo>
                      <a:cubicBezTo>
                        <a:pt x="255082" y="5375"/>
                        <a:pt x="287626" y="2200"/>
                        <a:pt x="299532" y="215"/>
                      </a:cubicBezTo>
                      <a:cubicBezTo>
                        <a:pt x="311438" y="-1770"/>
                        <a:pt x="314217" y="10534"/>
                        <a:pt x="306676" y="16884"/>
                      </a:cubicBezTo>
                      <a:cubicBezTo>
                        <a:pt x="299135" y="23234"/>
                        <a:pt x="268575" y="26013"/>
                        <a:pt x="254288" y="38316"/>
                      </a:cubicBezTo>
                      <a:cubicBezTo>
                        <a:pt x="240001" y="50619"/>
                        <a:pt x="233651" y="66891"/>
                        <a:pt x="220951" y="90703"/>
                      </a:cubicBezTo>
                      <a:cubicBezTo>
                        <a:pt x="208251" y="114516"/>
                        <a:pt x="183644" y="153410"/>
                        <a:pt x="178088" y="181191"/>
                      </a:cubicBezTo>
                      <a:cubicBezTo>
                        <a:pt x="172532" y="208972"/>
                        <a:pt x="170944" y="221672"/>
                        <a:pt x="187613" y="257391"/>
                      </a:cubicBezTo>
                      <a:cubicBezTo>
                        <a:pt x="204282" y="293110"/>
                        <a:pt x="251114" y="365341"/>
                        <a:pt x="278101" y="395503"/>
                      </a:cubicBezTo>
                      <a:cubicBezTo>
                        <a:pt x="305089" y="425666"/>
                        <a:pt x="318582" y="437572"/>
                        <a:pt x="349538" y="438366"/>
                      </a:cubicBezTo>
                      <a:cubicBezTo>
                        <a:pt x="380494" y="439160"/>
                        <a:pt x="434469" y="406616"/>
                        <a:pt x="463838" y="400266"/>
                      </a:cubicBezTo>
                      <a:cubicBezTo>
                        <a:pt x="493207" y="393916"/>
                        <a:pt x="516226" y="397091"/>
                        <a:pt x="525751" y="400266"/>
                      </a:cubicBezTo>
                      <a:cubicBezTo>
                        <a:pt x="535276" y="403441"/>
                        <a:pt x="531307" y="415744"/>
                        <a:pt x="520988" y="419316"/>
                      </a:cubicBezTo>
                      <a:cubicBezTo>
                        <a:pt x="510669" y="422888"/>
                        <a:pt x="493207" y="412966"/>
                        <a:pt x="463838" y="421697"/>
                      </a:cubicBezTo>
                      <a:cubicBezTo>
                        <a:pt x="434469" y="430428"/>
                        <a:pt x="367795" y="443525"/>
                        <a:pt x="344776" y="471703"/>
                      </a:cubicBezTo>
                      <a:cubicBezTo>
                        <a:pt x="321757" y="499881"/>
                        <a:pt x="331282" y="571716"/>
                        <a:pt x="325726" y="590766"/>
                      </a:cubicBezTo>
                      <a:cubicBezTo>
                        <a:pt x="320170" y="609816"/>
                        <a:pt x="313026" y="604259"/>
                        <a:pt x="311438" y="586003"/>
                      </a:cubicBezTo>
                      <a:cubicBezTo>
                        <a:pt x="309851" y="567747"/>
                        <a:pt x="316995" y="503453"/>
                        <a:pt x="316201" y="481228"/>
                      </a:cubicBezTo>
                      <a:cubicBezTo>
                        <a:pt x="315407" y="459003"/>
                        <a:pt x="321757" y="472497"/>
                        <a:pt x="306676" y="452653"/>
                      </a:cubicBezTo>
                      <a:cubicBezTo>
                        <a:pt x="291595" y="432809"/>
                        <a:pt x="247144" y="391535"/>
                        <a:pt x="225713" y="362166"/>
                      </a:cubicBezTo>
                      <a:cubicBezTo>
                        <a:pt x="204282" y="332797"/>
                        <a:pt x="190788" y="301841"/>
                        <a:pt x="178088" y="276441"/>
                      </a:cubicBezTo>
                      <a:cubicBezTo>
                        <a:pt x="165388" y="251041"/>
                        <a:pt x="164594" y="219291"/>
                        <a:pt x="149513" y="209766"/>
                      </a:cubicBezTo>
                      <a:cubicBezTo>
                        <a:pt x="134432" y="200241"/>
                        <a:pt x="106651" y="226435"/>
                        <a:pt x="87601" y="219291"/>
                      </a:cubicBezTo>
                      <a:cubicBezTo>
                        <a:pt x="68551" y="212147"/>
                        <a:pt x="46325" y="184365"/>
                        <a:pt x="35213" y="166903"/>
                      </a:cubicBezTo>
                      <a:cubicBezTo>
                        <a:pt x="24101" y="149441"/>
                        <a:pt x="-8046" y="103800"/>
                        <a:pt x="1876" y="1097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67" name="Freeform 152">
                  <a:extLst>
                    <a:ext uri="{FF2B5EF4-FFF2-40B4-BE49-F238E27FC236}">
                      <a16:creationId xmlns:a16="http://schemas.microsoft.com/office/drawing/2014/main" id="{DA61954B-A7B4-5745-867A-5F57025D68FD}"/>
                    </a:ext>
                  </a:extLst>
                </p:cNvPr>
                <p:cNvSpPr/>
                <p:nvPr/>
              </p:nvSpPr>
              <p:spPr>
                <a:xfrm>
                  <a:off x="6241828" y="1770189"/>
                  <a:ext cx="1449925" cy="1142485"/>
                </a:xfrm>
                <a:custGeom>
                  <a:avLst/>
                  <a:gdLst>
                    <a:gd name="connsiteX0" fmla="*/ 690 w 1448806"/>
                    <a:gd name="connsiteY0" fmla="*/ 272924 h 1141639"/>
                    <a:gd name="connsiteX1" fmla="*/ 124515 w 1448806"/>
                    <a:gd name="connsiteY1" fmla="*/ 282449 h 1141639"/>
                    <a:gd name="connsiteX2" fmla="*/ 243577 w 1448806"/>
                    <a:gd name="connsiteY2" fmla="*/ 230061 h 1141639"/>
                    <a:gd name="connsiteX3" fmla="*/ 219765 w 1448806"/>
                    <a:gd name="connsiteY3" fmla="*/ 153861 h 1141639"/>
                    <a:gd name="connsiteX4" fmla="*/ 272152 w 1448806"/>
                    <a:gd name="connsiteY4" fmla="*/ 10986 h 1141639"/>
                    <a:gd name="connsiteX5" fmla="*/ 276915 w 1448806"/>
                    <a:gd name="connsiteY5" fmla="*/ 25274 h 1141639"/>
                    <a:gd name="connsiteX6" fmla="*/ 243577 w 1448806"/>
                    <a:gd name="connsiteY6" fmla="*/ 149099 h 1141639"/>
                    <a:gd name="connsiteX7" fmla="*/ 281677 w 1448806"/>
                    <a:gd name="connsiteY7" fmla="*/ 220536 h 1141639"/>
                    <a:gd name="connsiteX8" fmla="*/ 357877 w 1448806"/>
                    <a:gd name="connsiteY8" fmla="*/ 306261 h 1141639"/>
                    <a:gd name="connsiteX9" fmla="*/ 462652 w 1448806"/>
                    <a:gd name="connsiteY9" fmla="*/ 477711 h 1141639"/>
                    <a:gd name="connsiteX10" fmla="*/ 648390 w 1448806"/>
                    <a:gd name="connsiteY10" fmla="*/ 544386 h 1141639"/>
                    <a:gd name="connsiteX11" fmla="*/ 729352 w 1448806"/>
                    <a:gd name="connsiteY11" fmla="*/ 539624 h 1141639"/>
                    <a:gd name="connsiteX12" fmla="*/ 762690 w 1448806"/>
                    <a:gd name="connsiteY12" fmla="*/ 425324 h 1141639"/>
                    <a:gd name="connsiteX13" fmla="*/ 734115 w 1448806"/>
                    <a:gd name="connsiteY13" fmla="*/ 244349 h 1141639"/>
                    <a:gd name="connsiteX14" fmla="*/ 662677 w 1448806"/>
                    <a:gd name="connsiteY14" fmla="*/ 106236 h 1141639"/>
                    <a:gd name="connsiteX15" fmla="*/ 591240 w 1448806"/>
                    <a:gd name="connsiteY15" fmla="*/ 39561 h 1141639"/>
                    <a:gd name="connsiteX16" fmla="*/ 619815 w 1448806"/>
                    <a:gd name="connsiteY16" fmla="*/ 15749 h 1141639"/>
                    <a:gd name="connsiteX17" fmla="*/ 691252 w 1448806"/>
                    <a:gd name="connsiteY17" fmla="*/ 110999 h 1141639"/>
                    <a:gd name="connsiteX18" fmla="*/ 743640 w 1448806"/>
                    <a:gd name="connsiteY18" fmla="*/ 211011 h 1141639"/>
                    <a:gd name="connsiteX19" fmla="*/ 786502 w 1448806"/>
                    <a:gd name="connsiteY19" fmla="*/ 125286 h 1141639"/>
                    <a:gd name="connsiteX20" fmla="*/ 848415 w 1448806"/>
                    <a:gd name="connsiteY20" fmla="*/ 68136 h 1141639"/>
                    <a:gd name="connsiteX21" fmla="*/ 857940 w 1448806"/>
                    <a:gd name="connsiteY21" fmla="*/ 87186 h 1141639"/>
                    <a:gd name="connsiteX22" fmla="*/ 815077 w 1448806"/>
                    <a:gd name="connsiteY22" fmla="*/ 130049 h 1141639"/>
                    <a:gd name="connsiteX23" fmla="*/ 757927 w 1448806"/>
                    <a:gd name="connsiteY23" fmla="*/ 239586 h 1141639"/>
                    <a:gd name="connsiteX24" fmla="*/ 781740 w 1448806"/>
                    <a:gd name="connsiteY24" fmla="*/ 363411 h 1141639"/>
                    <a:gd name="connsiteX25" fmla="*/ 767452 w 1448806"/>
                    <a:gd name="connsiteY25" fmla="*/ 506286 h 1141639"/>
                    <a:gd name="connsiteX26" fmla="*/ 738877 w 1448806"/>
                    <a:gd name="connsiteY26" fmla="*/ 587249 h 1141639"/>
                    <a:gd name="connsiteX27" fmla="*/ 819840 w 1448806"/>
                    <a:gd name="connsiteY27" fmla="*/ 706311 h 1141639"/>
                    <a:gd name="connsiteX28" fmla="*/ 876990 w 1448806"/>
                    <a:gd name="connsiteY28" fmla="*/ 792036 h 1141639"/>
                    <a:gd name="connsiteX29" fmla="*/ 1019865 w 1448806"/>
                    <a:gd name="connsiteY29" fmla="*/ 763461 h 1141639"/>
                    <a:gd name="connsiteX30" fmla="*/ 1148452 w 1448806"/>
                    <a:gd name="connsiteY30" fmla="*/ 668211 h 1141639"/>
                    <a:gd name="connsiteX31" fmla="*/ 1200840 w 1448806"/>
                    <a:gd name="connsiteY31" fmla="*/ 582486 h 1141639"/>
                    <a:gd name="connsiteX32" fmla="*/ 1238940 w 1448806"/>
                    <a:gd name="connsiteY32" fmla="*/ 477711 h 1141639"/>
                    <a:gd name="connsiteX33" fmla="*/ 1248465 w 1448806"/>
                    <a:gd name="connsiteY33" fmla="*/ 363411 h 1141639"/>
                    <a:gd name="connsiteX34" fmla="*/ 1257990 w 1448806"/>
                    <a:gd name="connsiteY34" fmla="*/ 311024 h 1141639"/>
                    <a:gd name="connsiteX35" fmla="*/ 1215127 w 1448806"/>
                    <a:gd name="connsiteY35" fmla="*/ 220536 h 1141639"/>
                    <a:gd name="connsiteX36" fmla="*/ 1224652 w 1448806"/>
                    <a:gd name="connsiteY36" fmla="*/ 211011 h 1141639"/>
                    <a:gd name="connsiteX37" fmla="*/ 1267515 w 1448806"/>
                    <a:gd name="connsiteY37" fmla="*/ 244349 h 1141639"/>
                    <a:gd name="connsiteX38" fmla="*/ 1286565 w 1448806"/>
                    <a:gd name="connsiteY38" fmla="*/ 372936 h 1141639"/>
                    <a:gd name="connsiteX39" fmla="*/ 1343715 w 1448806"/>
                    <a:gd name="connsiteY39" fmla="*/ 320549 h 1141639"/>
                    <a:gd name="connsiteX40" fmla="*/ 1400865 w 1448806"/>
                    <a:gd name="connsiteY40" fmla="*/ 282449 h 1141639"/>
                    <a:gd name="connsiteX41" fmla="*/ 1434202 w 1448806"/>
                    <a:gd name="connsiteY41" fmla="*/ 296736 h 1141639"/>
                    <a:gd name="connsiteX42" fmla="*/ 1372290 w 1448806"/>
                    <a:gd name="connsiteY42" fmla="*/ 344361 h 1141639"/>
                    <a:gd name="connsiteX43" fmla="*/ 1277040 w 1448806"/>
                    <a:gd name="connsiteY43" fmla="*/ 425324 h 1141639"/>
                    <a:gd name="connsiteX44" fmla="*/ 1248465 w 1448806"/>
                    <a:gd name="connsiteY44" fmla="*/ 520574 h 1141639"/>
                    <a:gd name="connsiteX45" fmla="*/ 1219890 w 1448806"/>
                    <a:gd name="connsiteY45" fmla="*/ 587249 h 1141639"/>
                    <a:gd name="connsiteX46" fmla="*/ 1315140 w 1448806"/>
                    <a:gd name="connsiteY46" fmla="*/ 563436 h 1141639"/>
                    <a:gd name="connsiteX47" fmla="*/ 1367527 w 1448806"/>
                    <a:gd name="connsiteY47" fmla="*/ 539624 h 1141639"/>
                    <a:gd name="connsiteX48" fmla="*/ 1305615 w 1448806"/>
                    <a:gd name="connsiteY48" fmla="*/ 587249 h 1141639"/>
                    <a:gd name="connsiteX49" fmla="*/ 1224652 w 1448806"/>
                    <a:gd name="connsiteY49" fmla="*/ 611061 h 1141639"/>
                    <a:gd name="connsiteX50" fmla="*/ 1157977 w 1448806"/>
                    <a:gd name="connsiteY50" fmla="*/ 677736 h 1141639"/>
                    <a:gd name="connsiteX51" fmla="*/ 1167502 w 1448806"/>
                    <a:gd name="connsiteY51" fmla="*/ 711074 h 1141639"/>
                    <a:gd name="connsiteX52" fmla="*/ 1257990 w 1448806"/>
                    <a:gd name="connsiteY52" fmla="*/ 753936 h 1141639"/>
                    <a:gd name="connsiteX53" fmla="*/ 1358002 w 1448806"/>
                    <a:gd name="connsiteY53" fmla="*/ 777749 h 1141639"/>
                    <a:gd name="connsiteX54" fmla="*/ 1415152 w 1448806"/>
                    <a:gd name="connsiteY54" fmla="*/ 711074 h 1141639"/>
                    <a:gd name="connsiteX55" fmla="*/ 1448490 w 1448806"/>
                    <a:gd name="connsiteY55" fmla="*/ 701549 h 1141639"/>
                    <a:gd name="connsiteX56" fmla="*/ 1396102 w 1448806"/>
                    <a:gd name="connsiteY56" fmla="*/ 758699 h 1141639"/>
                    <a:gd name="connsiteX57" fmla="*/ 1353240 w 1448806"/>
                    <a:gd name="connsiteY57" fmla="*/ 844424 h 1141639"/>
                    <a:gd name="connsiteX58" fmla="*/ 1319902 w 1448806"/>
                    <a:gd name="connsiteY58" fmla="*/ 939674 h 1141639"/>
                    <a:gd name="connsiteX59" fmla="*/ 1319902 w 1448806"/>
                    <a:gd name="connsiteY59" fmla="*/ 863474 h 1141639"/>
                    <a:gd name="connsiteX60" fmla="*/ 1319902 w 1448806"/>
                    <a:gd name="connsiteY60" fmla="*/ 801561 h 1141639"/>
                    <a:gd name="connsiteX61" fmla="*/ 1219890 w 1448806"/>
                    <a:gd name="connsiteY61" fmla="*/ 768224 h 1141639"/>
                    <a:gd name="connsiteX62" fmla="*/ 1138927 w 1448806"/>
                    <a:gd name="connsiteY62" fmla="*/ 715836 h 1141639"/>
                    <a:gd name="connsiteX63" fmla="*/ 1067490 w 1448806"/>
                    <a:gd name="connsiteY63" fmla="*/ 763461 h 1141639"/>
                    <a:gd name="connsiteX64" fmla="*/ 948427 w 1448806"/>
                    <a:gd name="connsiteY64" fmla="*/ 820611 h 1141639"/>
                    <a:gd name="connsiteX65" fmla="*/ 881752 w 1448806"/>
                    <a:gd name="connsiteY65" fmla="*/ 820611 h 1141639"/>
                    <a:gd name="connsiteX66" fmla="*/ 815077 w 1448806"/>
                    <a:gd name="connsiteY66" fmla="*/ 953961 h 1141639"/>
                    <a:gd name="connsiteX67" fmla="*/ 691252 w 1448806"/>
                    <a:gd name="connsiteY67" fmla="*/ 1063499 h 1141639"/>
                    <a:gd name="connsiteX68" fmla="*/ 500752 w 1448806"/>
                    <a:gd name="connsiteY68" fmla="*/ 1139699 h 1141639"/>
                    <a:gd name="connsiteX69" fmla="*/ 500752 w 1448806"/>
                    <a:gd name="connsiteY69" fmla="*/ 1115886 h 1141639"/>
                    <a:gd name="connsiteX70" fmla="*/ 610290 w 1448806"/>
                    <a:gd name="connsiteY70" fmla="*/ 1082549 h 1141639"/>
                    <a:gd name="connsiteX71" fmla="*/ 757927 w 1448806"/>
                    <a:gd name="connsiteY71" fmla="*/ 987299 h 1141639"/>
                    <a:gd name="connsiteX72" fmla="*/ 829365 w 1448806"/>
                    <a:gd name="connsiteY72" fmla="*/ 877761 h 1141639"/>
                    <a:gd name="connsiteX73" fmla="*/ 853177 w 1448806"/>
                    <a:gd name="connsiteY73" fmla="*/ 796799 h 1141639"/>
                    <a:gd name="connsiteX74" fmla="*/ 819840 w 1448806"/>
                    <a:gd name="connsiteY74" fmla="*/ 744411 h 1141639"/>
                    <a:gd name="connsiteX75" fmla="*/ 772215 w 1448806"/>
                    <a:gd name="connsiteY75" fmla="*/ 668211 h 1141639"/>
                    <a:gd name="connsiteX76" fmla="*/ 719827 w 1448806"/>
                    <a:gd name="connsiteY76" fmla="*/ 577724 h 1141639"/>
                    <a:gd name="connsiteX77" fmla="*/ 567427 w 1448806"/>
                    <a:gd name="connsiteY77" fmla="*/ 553911 h 1141639"/>
                    <a:gd name="connsiteX78" fmla="*/ 438840 w 1448806"/>
                    <a:gd name="connsiteY78" fmla="*/ 482474 h 1141639"/>
                    <a:gd name="connsiteX79" fmla="*/ 367402 w 1448806"/>
                    <a:gd name="connsiteY79" fmla="*/ 372936 h 1141639"/>
                    <a:gd name="connsiteX80" fmla="*/ 315015 w 1448806"/>
                    <a:gd name="connsiteY80" fmla="*/ 277686 h 1141639"/>
                    <a:gd name="connsiteX81" fmla="*/ 267390 w 1448806"/>
                    <a:gd name="connsiteY81" fmla="*/ 234824 h 1141639"/>
                    <a:gd name="connsiteX82" fmla="*/ 248340 w 1448806"/>
                    <a:gd name="connsiteY82" fmla="*/ 268161 h 1141639"/>
                    <a:gd name="connsiteX83" fmla="*/ 162615 w 1448806"/>
                    <a:gd name="connsiteY83" fmla="*/ 296736 h 1141639"/>
                    <a:gd name="connsiteX84" fmla="*/ 76890 w 1448806"/>
                    <a:gd name="connsiteY84" fmla="*/ 301499 h 1141639"/>
                    <a:gd name="connsiteX85" fmla="*/ 690 w 1448806"/>
                    <a:gd name="connsiteY85" fmla="*/ 272924 h 1141639"/>
                    <a:gd name="connsiteX0" fmla="*/ 690 w 1448806"/>
                    <a:gd name="connsiteY0" fmla="*/ 272924 h 1141639"/>
                    <a:gd name="connsiteX1" fmla="*/ 124515 w 1448806"/>
                    <a:gd name="connsiteY1" fmla="*/ 282449 h 1141639"/>
                    <a:gd name="connsiteX2" fmla="*/ 243577 w 1448806"/>
                    <a:gd name="connsiteY2" fmla="*/ 230061 h 1141639"/>
                    <a:gd name="connsiteX3" fmla="*/ 219765 w 1448806"/>
                    <a:gd name="connsiteY3" fmla="*/ 153861 h 1141639"/>
                    <a:gd name="connsiteX4" fmla="*/ 272152 w 1448806"/>
                    <a:gd name="connsiteY4" fmla="*/ 10986 h 1141639"/>
                    <a:gd name="connsiteX5" fmla="*/ 276915 w 1448806"/>
                    <a:gd name="connsiteY5" fmla="*/ 25274 h 1141639"/>
                    <a:gd name="connsiteX6" fmla="*/ 243577 w 1448806"/>
                    <a:gd name="connsiteY6" fmla="*/ 149099 h 1141639"/>
                    <a:gd name="connsiteX7" fmla="*/ 281677 w 1448806"/>
                    <a:gd name="connsiteY7" fmla="*/ 220536 h 1141639"/>
                    <a:gd name="connsiteX8" fmla="*/ 357877 w 1448806"/>
                    <a:gd name="connsiteY8" fmla="*/ 306261 h 1141639"/>
                    <a:gd name="connsiteX9" fmla="*/ 462652 w 1448806"/>
                    <a:gd name="connsiteY9" fmla="*/ 477711 h 1141639"/>
                    <a:gd name="connsiteX10" fmla="*/ 648390 w 1448806"/>
                    <a:gd name="connsiteY10" fmla="*/ 544386 h 1141639"/>
                    <a:gd name="connsiteX11" fmla="*/ 729352 w 1448806"/>
                    <a:gd name="connsiteY11" fmla="*/ 539624 h 1141639"/>
                    <a:gd name="connsiteX12" fmla="*/ 762690 w 1448806"/>
                    <a:gd name="connsiteY12" fmla="*/ 425324 h 1141639"/>
                    <a:gd name="connsiteX13" fmla="*/ 734115 w 1448806"/>
                    <a:gd name="connsiteY13" fmla="*/ 244349 h 1141639"/>
                    <a:gd name="connsiteX14" fmla="*/ 662677 w 1448806"/>
                    <a:gd name="connsiteY14" fmla="*/ 106236 h 1141639"/>
                    <a:gd name="connsiteX15" fmla="*/ 591240 w 1448806"/>
                    <a:gd name="connsiteY15" fmla="*/ 39561 h 1141639"/>
                    <a:gd name="connsiteX16" fmla="*/ 619815 w 1448806"/>
                    <a:gd name="connsiteY16" fmla="*/ 15749 h 1141639"/>
                    <a:gd name="connsiteX17" fmla="*/ 691252 w 1448806"/>
                    <a:gd name="connsiteY17" fmla="*/ 110999 h 1141639"/>
                    <a:gd name="connsiteX18" fmla="*/ 743640 w 1448806"/>
                    <a:gd name="connsiteY18" fmla="*/ 211011 h 1141639"/>
                    <a:gd name="connsiteX19" fmla="*/ 786502 w 1448806"/>
                    <a:gd name="connsiteY19" fmla="*/ 125286 h 1141639"/>
                    <a:gd name="connsiteX20" fmla="*/ 848415 w 1448806"/>
                    <a:gd name="connsiteY20" fmla="*/ 68136 h 1141639"/>
                    <a:gd name="connsiteX21" fmla="*/ 857940 w 1448806"/>
                    <a:gd name="connsiteY21" fmla="*/ 87186 h 1141639"/>
                    <a:gd name="connsiteX22" fmla="*/ 815077 w 1448806"/>
                    <a:gd name="connsiteY22" fmla="*/ 130049 h 1141639"/>
                    <a:gd name="connsiteX23" fmla="*/ 757927 w 1448806"/>
                    <a:gd name="connsiteY23" fmla="*/ 239586 h 1141639"/>
                    <a:gd name="connsiteX24" fmla="*/ 781740 w 1448806"/>
                    <a:gd name="connsiteY24" fmla="*/ 363411 h 1141639"/>
                    <a:gd name="connsiteX25" fmla="*/ 767452 w 1448806"/>
                    <a:gd name="connsiteY25" fmla="*/ 506286 h 1141639"/>
                    <a:gd name="connsiteX26" fmla="*/ 745227 w 1448806"/>
                    <a:gd name="connsiteY26" fmla="*/ 587249 h 1141639"/>
                    <a:gd name="connsiteX27" fmla="*/ 819840 w 1448806"/>
                    <a:gd name="connsiteY27" fmla="*/ 706311 h 1141639"/>
                    <a:gd name="connsiteX28" fmla="*/ 876990 w 1448806"/>
                    <a:gd name="connsiteY28" fmla="*/ 792036 h 1141639"/>
                    <a:gd name="connsiteX29" fmla="*/ 1019865 w 1448806"/>
                    <a:gd name="connsiteY29" fmla="*/ 763461 h 1141639"/>
                    <a:gd name="connsiteX30" fmla="*/ 1148452 w 1448806"/>
                    <a:gd name="connsiteY30" fmla="*/ 668211 h 1141639"/>
                    <a:gd name="connsiteX31" fmla="*/ 1200840 w 1448806"/>
                    <a:gd name="connsiteY31" fmla="*/ 582486 h 1141639"/>
                    <a:gd name="connsiteX32" fmla="*/ 1238940 w 1448806"/>
                    <a:gd name="connsiteY32" fmla="*/ 477711 h 1141639"/>
                    <a:gd name="connsiteX33" fmla="*/ 1248465 w 1448806"/>
                    <a:gd name="connsiteY33" fmla="*/ 363411 h 1141639"/>
                    <a:gd name="connsiteX34" fmla="*/ 1257990 w 1448806"/>
                    <a:gd name="connsiteY34" fmla="*/ 311024 h 1141639"/>
                    <a:gd name="connsiteX35" fmla="*/ 1215127 w 1448806"/>
                    <a:gd name="connsiteY35" fmla="*/ 220536 h 1141639"/>
                    <a:gd name="connsiteX36" fmla="*/ 1224652 w 1448806"/>
                    <a:gd name="connsiteY36" fmla="*/ 211011 h 1141639"/>
                    <a:gd name="connsiteX37" fmla="*/ 1267515 w 1448806"/>
                    <a:gd name="connsiteY37" fmla="*/ 244349 h 1141639"/>
                    <a:gd name="connsiteX38" fmla="*/ 1286565 w 1448806"/>
                    <a:gd name="connsiteY38" fmla="*/ 372936 h 1141639"/>
                    <a:gd name="connsiteX39" fmla="*/ 1343715 w 1448806"/>
                    <a:gd name="connsiteY39" fmla="*/ 320549 h 1141639"/>
                    <a:gd name="connsiteX40" fmla="*/ 1400865 w 1448806"/>
                    <a:gd name="connsiteY40" fmla="*/ 282449 h 1141639"/>
                    <a:gd name="connsiteX41" fmla="*/ 1434202 w 1448806"/>
                    <a:gd name="connsiteY41" fmla="*/ 296736 h 1141639"/>
                    <a:gd name="connsiteX42" fmla="*/ 1372290 w 1448806"/>
                    <a:gd name="connsiteY42" fmla="*/ 344361 h 1141639"/>
                    <a:gd name="connsiteX43" fmla="*/ 1277040 w 1448806"/>
                    <a:gd name="connsiteY43" fmla="*/ 425324 h 1141639"/>
                    <a:gd name="connsiteX44" fmla="*/ 1248465 w 1448806"/>
                    <a:gd name="connsiteY44" fmla="*/ 520574 h 1141639"/>
                    <a:gd name="connsiteX45" fmla="*/ 1219890 w 1448806"/>
                    <a:gd name="connsiteY45" fmla="*/ 587249 h 1141639"/>
                    <a:gd name="connsiteX46" fmla="*/ 1315140 w 1448806"/>
                    <a:gd name="connsiteY46" fmla="*/ 563436 h 1141639"/>
                    <a:gd name="connsiteX47" fmla="*/ 1367527 w 1448806"/>
                    <a:gd name="connsiteY47" fmla="*/ 539624 h 1141639"/>
                    <a:gd name="connsiteX48" fmla="*/ 1305615 w 1448806"/>
                    <a:gd name="connsiteY48" fmla="*/ 587249 h 1141639"/>
                    <a:gd name="connsiteX49" fmla="*/ 1224652 w 1448806"/>
                    <a:gd name="connsiteY49" fmla="*/ 611061 h 1141639"/>
                    <a:gd name="connsiteX50" fmla="*/ 1157977 w 1448806"/>
                    <a:gd name="connsiteY50" fmla="*/ 677736 h 1141639"/>
                    <a:gd name="connsiteX51" fmla="*/ 1167502 w 1448806"/>
                    <a:gd name="connsiteY51" fmla="*/ 711074 h 1141639"/>
                    <a:gd name="connsiteX52" fmla="*/ 1257990 w 1448806"/>
                    <a:gd name="connsiteY52" fmla="*/ 753936 h 1141639"/>
                    <a:gd name="connsiteX53" fmla="*/ 1358002 w 1448806"/>
                    <a:gd name="connsiteY53" fmla="*/ 777749 h 1141639"/>
                    <a:gd name="connsiteX54" fmla="*/ 1415152 w 1448806"/>
                    <a:gd name="connsiteY54" fmla="*/ 711074 h 1141639"/>
                    <a:gd name="connsiteX55" fmla="*/ 1448490 w 1448806"/>
                    <a:gd name="connsiteY55" fmla="*/ 701549 h 1141639"/>
                    <a:gd name="connsiteX56" fmla="*/ 1396102 w 1448806"/>
                    <a:gd name="connsiteY56" fmla="*/ 758699 h 1141639"/>
                    <a:gd name="connsiteX57" fmla="*/ 1353240 w 1448806"/>
                    <a:gd name="connsiteY57" fmla="*/ 844424 h 1141639"/>
                    <a:gd name="connsiteX58" fmla="*/ 1319902 w 1448806"/>
                    <a:gd name="connsiteY58" fmla="*/ 939674 h 1141639"/>
                    <a:gd name="connsiteX59" fmla="*/ 1319902 w 1448806"/>
                    <a:gd name="connsiteY59" fmla="*/ 863474 h 1141639"/>
                    <a:gd name="connsiteX60" fmla="*/ 1319902 w 1448806"/>
                    <a:gd name="connsiteY60" fmla="*/ 801561 h 1141639"/>
                    <a:gd name="connsiteX61" fmla="*/ 1219890 w 1448806"/>
                    <a:gd name="connsiteY61" fmla="*/ 768224 h 1141639"/>
                    <a:gd name="connsiteX62" fmla="*/ 1138927 w 1448806"/>
                    <a:gd name="connsiteY62" fmla="*/ 715836 h 1141639"/>
                    <a:gd name="connsiteX63" fmla="*/ 1067490 w 1448806"/>
                    <a:gd name="connsiteY63" fmla="*/ 763461 h 1141639"/>
                    <a:gd name="connsiteX64" fmla="*/ 948427 w 1448806"/>
                    <a:gd name="connsiteY64" fmla="*/ 820611 h 1141639"/>
                    <a:gd name="connsiteX65" fmla="*/ 881752 w 1448806"/>
                    <a:gd name="connsiteY65" fmla="*/ 820611 h 1141639"/>
                    <a:gd name="connsiteX66" fmla="*/ 815077 w 1448806"/>
                    <a:gd name="connsiteY66" fmla="*/ 953961 h 1141639"/>
                    <a:gd name="connsiteX67" fmla="*/ 691252 w 1448806"/>
                    <a:gd name="connsiteY67" fmla="*/ 1063499 h 1141639"/>
                    <a:gd name="connsiteX68" fmla="*/ 500752 w 1448806"/>
                    <a:gd name="connsiteY68" fmla="*/ 1139699 h 1141639"/>
                    <a:gd name="connsiteX69" fmla="*/ 500752 w 1448806"/>
                    <a:gd name="connsiteY69" fmla="*/ 1115886 h 1141639"/>
                    <a:gd name="connsiteX70" fmla="*/ 610290 w 1448806"/>
                    <a:gd name="connsiteY70" fmla="*/ 1082549 h 1141639"/>
                    <a:gd name="connsiteX71" fmla="*/ 757927 w 1448806"/>
                    <a:gd name="connsiteY71" fmla="*/ 987299 h 1141639"/>
                    <a:gd name="connsiteX72" fmla="*/ 829365 w 1448806"/>
                    <a:gd name="connsiteY72" fmla="*/ 877761 h 1141639"/>
                    <a:gd name="connsiteX73" fmla="*/ 853177 w 1448806"/>
                    <a:gd name="connsiteY73" fmla="*/ 796799 h 1141639"/>
                    <a:gd name="connsiteX74" fmla="*/ 819840 w 1448806"/>
                    <a:gd name="connsiteY74" fmla="*/ 744411 h 1141639"/>
                    <a:gd name="connsiteX75" fmla="*/ 772215 w 1448806"/>
                    <a:gd name="connsiteY75" fmla="*/ 668211 h 1141639"/>
                    <a:gd name="connsiteX76" fmla="*/ 719827 w 1448806"/>
                    <a:gd name="connsiteY76" fmla="*/ 577724 h 1141639"/>
                    <a:gd name="connsiteX77" fmla="*/ 567427 w 1448806"/>
                    <a:gd name="connsiteY77" fmla="*/ 553911 h 1141639"/>
                    <a:gd name="connsiteX78" fmla="*/ 438840 w 1448806"/>
                    <a:gd name="connsiteY78" fmla="*/ 482474 h 1141639"/>
                    <a:gd name="connsiteX79" fmla="*/ 367402 w 1448806"/>
                    <a:gd name="connsiteY79" fmla="*/ 372936 h 1141639"/>
                    <a:gd name="connsiteX80" fmla="*/ 315015 w 1448806"/>
                    <a:gd name="connsiteY80" fmla="*/ 277686 h 1141639"/>
                    <a:gd name="connsiteX81" fmla="*/ 267390 w 1448806"/>
                    <a:gd name="connsiteY81" fmla="*/ 234824 h 1141639"/>
                    <a:gd name="connsiteX82" fmla="*/ 248340 w 1448806"/>
                    <a:gd name="connsiteY82" fmla="*/ 268161 h 1141639"/>
                    <a:gd name="connsiteX83" fmla="*/ 162615 w 1448806"/>
                    <a:gd name="connsiteY83" fmla="*/ 296736 h 1141639"/>
                    <a:gd name="connsiteX84" fmla="*/ 76890 w 1448806"/>
                    <a:gd name="connsiteY84" fmla="*/ 301499 h 1141639"/>
                    <a:gd name="connsiteX85" fmla="*/ 690 w 1448806"/>
                    <a:gd name="connsiteY85" fmla="*/ 272924 h 1141639"/>
                    <a:gd name="connsiteX0" fmla="*/ 690 w 1448806"/>
                    <a:gd name="connsiteY0" fmla="*/ 272924 h 1141639"/>
                    <a:gd name="connsiteX1" fmla="*/ 124515 w 1448806"/>
                    <a:gd name="connsiteY1" fmla="*/ 282449 h 1141639"/>
                    <a:gd name="connsiteX2" fmla="*/ 243577 w 1448806"/>
                    <a:gd name="connsiteY2" fmla="*/ 230061 h 1141639"/>
                    <a:gd name="connsiteX3" fmla="*/ 219765 w 1448806"/>
                    <a:gd name="connsiteY3" fmla="*/ 153861 h 1141639"/>
                    <a:gd name="connsiteX4" fmla="*/ 272152 w 1448806"/>
                    <a:gd name="connsiteY4" fmla="*/ 10986 h 1141639"/>
                    <a:gd name="connsiteX5" fmla="*/ 276915 w 1448806"/>
                    <a:gd name="connsiteY5" fmla="*/ 25274 h 1141639"/>
                    <a:gd name="connsiteX6" fmla="*/ 243577 w 1448806"/>
                    <a:gd name="connsiteY6" fmla="*/ 149099 h 1141639"/>
                    <a:gd name="connsiteX7" fmla="*/ 281677 w 1448806"/>
                    <a:gd name="connsiteY7" fmla="*/ 220536 h 1141639"/>
                    <a:gd name="connsiteX8" fmla="*/ 357877 w 1448806"/>
                    <a:gd name="connsiteY8" fmla="*/ 306261 h 1141639"/>
                    <a:gd name="connsiteX9" fmla="*/ 462652 w 1448806"/>
                    <a:gd name="connsiteY9" fmla="*/ 477711 h 1141639"/>
                    <a:gd name="connsiteX10" fmla="*/ 648390 w 1448806"/>
                    <a:gd name="connsiteY10" fmla="*/ 544386 h 1141639"/>
                    <a:gd name="connsiteX11" fmla="*/ 729352 w 1448806"/>
                    <a:gd name="connsiteY11" fmla="*/ 539624 h 1141639"/>
                    <a:gd name="connsiteX12" fmla="*/ 762690 w 1448806"/>
                    <a:gd name="connsiteY12" fmla="*/ 425324 h 1141639"/>
                    <a:gd name="connsiteX13" fmla="*/ 734115 w 1448806"/>
                    <a:gd name="connsiteY13" fmla="*/ 244349 h 1141639"/>
                    <a:gd name="connsiteX14" fmla="*/ 662677 w 1448806"/>
                    <a:gd name="connsiteY14" fmla="*/ 106236 h 1141639"/>
                    <a:gd name="connsiteX15" fmla="*/ 591240 w 1448806"/>
                    <a:gd name="connsiteY15" fmla="*/ 39561 h 1141639"/>
                    <a:gd name="connsiteX16" fmla="*/ 619815 w 1448806"/>
                    <a:gd name="connsiteY16" fmla="*/ 15749 h 1141639"/>
                    <a:gd name="connsiteX17" fmla="*/ 691252 w 1448806"/>
                    <a:gd name="connsiteY17" fmla="*/ 110999 h 1141639"/>
                    <a:gd name="connsiteX18" fmla="*/ 743640 w 1448806"/>
                    <a:gd name="connsiteY18" fmla="*/ 211011 h 1141639"/>
                    <a:gd name="connsiteX19" fmla="*/ 786502 w 1448806"/>
                    <a:gd name="connsiteY19" fmla="*/ 125286 h 1141639"/>
                    <a:gd name="connsiteX20" fmla="*/ 848415 w 1448806"/>
                    <a:gd name="connsiteY20" fmla="*/ 68136 h 1141639"/>
                    <a:gd name="connsiteX21" fmla="*/ 857940 w 1448806"/>
                    <a:gd name="connsiteY21" fmla="*/ 87186 h 1141639"/>
                    <a:gd name="connsiteX22" fmla="*/ 815077 w 1448806"/>
                    <a:gd name="connsiteY22" fmla="*/ 130049 h 1141639"/>
                    <a:gd name="connsiteX23" fmla="*/ 757927 w 1448806"/>
                    <a:gd name="connsiteY23" fmla="*/ 239586 h 1141639"/>
                    <a:gd name="connsiteX24" fmla="*/ 781740 w 1448806"/>
                    <a:gd name="connsiteY24" fmla="*/ 363411 h 1141639"/>
                    <a:gd name="connsiteX25" fmla="*/ 767452 w 1448806"/>
                    <a:gd name="connsiteY25" fmla="*/ 506286 h 1141639"/>
                    <a:gd name="connsiteX26" fmla="*/ 745227 w 1448806"/>
                    <a:gd name="connsiteY26" fmla="*/ 587249 h 1141639"/>
                    <a:gd name="connsiteX27" fmla="*/ 807140 w 1448806"/>
                    <a:gd name="connsiteY27" fmla="*/ 703136 h 1141639"/>
                    <a:gd name="connsiteX28" fmla="*/ 876990 w 1448806"/>
                    <a:gd name="connsiteY28" fmla="*/ 792036 h 1141639"/>
                    <a:gd name="connsiteX29" fmla="*/ 1019865 w 1448806"/>
                    <a:gd name="connsiteY29" fmla="*/ 763461 h 1141639"/>
                    <a:gd name="connsiteX30" fmla="*/ 1148452 w 1448806"/>
                    <a:gd name="connsiteY30" fmla="*/ 668211 h 1141639"/>
                    <a:gd name="connsiteX31" fmla="*/ 1200840 w 1448806"/>
                    <a:gd name="connsiteY31" fmla="*/ 582486 h 1141639"/>
                    <a:gd name="connsiteX32" fmla="*/ 1238940 w 1448806"/>
                    <a:gd name="connsiteY32" fmla="*/ 477711 h 1141639"/>
                    <a:gd name="connsiteX33" fmla="*/ 1248465 w 1448806"/>
                    <a:gd name="connsiteY33" fmla="*/ 363411 h 1141639"/>
                    <a:gd name="connsiteX34" fmla="*/ 1257990 w 1448806"/>
                    <a:gd name="connsiteY34" fmla="*/ 311024 h 1141639"/>
                    <a:gd name="connsiteX35" fmla="*/ 1215127 w 1448806"/>
                    <a:gd name="connsiteY35" fmla="*/ 220536 h 1141639"/>
                    <a:gd name="connsiteX36" fmla="*/ 1224652 w 1448806"/>
                    <a:gd name="connsiteY36" fmla="*/ 211011 h 1141639"/>
                    <a:gd name="connsiteX37" fmla="*/ 1267515 w 1448806"/>
                    <a:gd name="connsiteY37" fmla="*/ 244349 h 1141639"/>
                    <a:gd name="connsiteX38" fmla="*/ 1286565 w 1448806"/>
                    <a:gd name="connsiteY38" fmla="*/ 372936 h 1141639"/>
                    <a:gd name="connsiteX39" fmla="*/ 1343715 w 1448806"/>
                    <a:gd name="connsiteY39" fmla="*/ 320549 h 1141639"/>
                    <a:gd name="connsiteX40" fmla="*/ 1400865 w 1448806"/>
                    <a:gd name="connsiteY40" fmla="*/ 282449 h 1141639"/>
                    <a:gd name="connsiteX41" fmla="*/ 1434202 w 1448806"/>
                    <a:gd name="connsiteY41" fmla="*/ 296736 h 1141639"/>
                    <a:gd name="connsiteX42" fmla="*/ 1372290 w 1448806"/>
                    <a:gd name="connsiteY42" fmla="*/ 344361 h 1141639"/>
                    <a:gd name="connsiteX43" fmla="*/ 1277040 w 1448806"/>
                    <a:gd name="connsiteY43" fmla="*/ 425324 h 1141639"/>
                    <a:gd name="connsiteX44" fmla="*/ 1248465 w 1448806"/>
                    <a:gd name="connsiteY44" fmla="*/ 520574 h 1141639"/>
                    <a:gd name="connsiteX45" fmla="*/ 1219890 w 1448806"/>
                    <a:gd name="connsiteY45" fmla="*/ 587249 h 1141639"/>
                    <a:gd name="connsiteX46" fmla="*/ 1315140 w 1448806"/>
                    <a:gd name="connsiteY46" fmla="*/ 563436 h 1141639"/>
                    <a:gd name="connsiteX47" fmla="*/ 1367527 w 1448806"/>
                    <a:gd name="connsiteY47" fmla="*/ 539624 h 1141639"/>
                    <a:gd name="connsiteX48" fmla="*/ 1305615 w 1448806"/>
                    <a:gd name="connsiteY48" fmla="*/ 587249 h 1141639"/>
                    <a:gd name="connsiteX49" fmla="*/ 1224652 w 1448806"/>
                    <a:gd name="connsiteY49" fmla="*/ 611061 h 1141639"/>
                    <a:gd name="connsiteX50" fmla="*/ 1157977 w 1448806"/>
                    <a:gd name="connsiteY50" fmla="*/ 677736 h 1141639"/>
                    <a:gd name="connsiteX51" fmla="*/ 1167502 w 1448806"/>
                    <a:gd name="connsiteY51" fmla="*/ 711074 h 1141639"/>
                    <a:gd name="connsiteX52" fmla="*/ 1257990 w 1448806"/>
                    <a:gd name="connsiteY52" fmla="*/ 753936 h 1141639"/>
                    <a:gd name="connsiteX53" fmla="*/ 1358002 w 1448806"/>
                    <a:gd name="connsiteY53" fmla="*/ 777749 h 1141639"/>
                    <a:gd name="connsiteX54" fmla="*/ 1415152 w 1448806"/>
                    <a:gd name="connsiteY54" fmla="*/ 711074 h 1141639"/>
                    <a:gd name="connsiteX55" fmla="*/ 1448490 w 1448806"/>
                    <a:gd name="connsiteY55" fmla="*/ 701549 h 1141639"/>
                    <a:gd name="connsiteX56" fmla="*/ 1396102 w 1448806"/>
                    <a:gd name="connsiteY56" fmla="*/ 758699 h 1141639"/>
                    <a:gd name="connsiteX57" fmla="*/ 1353240 w 1448806"/>
                    <a:gd name="connsiteY57" fmla="*/ 844424 h 1141639"/>
                    <a:gd name="connsiteX58" fmla="*/ 1319902 w 1448806"/>
                    <a:gd name="connsiteY58" fmla="*/ 939674 h 1141639"/>
                    <a:gd name="connsiteX59" fmla="*/ 1319902 w 1448806"/>
                    <a:gd name="connsiteY59" fmla="*/ 863474 h 1141639"/>
                    <a:gd name="connsiteX60" fmla="*/ 1319902 w 1448806"/>
                    <a:gd name="connsiteY60" fmla="*/ 801561 h 1141639"/>
                    <a:gd name="connsiteX61" fmla="*/ 1219890 w 1448806"/>
                    <a:gd name="connsiteY61" fmla="*/ 768224 h 1141639"/>
                    <a:gd name="connsiteX62" fmla="*/ 1138927 w 1448806"/>
                    <a:gd name="connsiteY62" fmla="*/ 715836 h 1141639"/>
                    <a:gd name="connsiteX63" fmla="*/ 1067490 w 1448806"/>
                    <a:gd name="connsiteY63" fmla="*/ 763461 h 1141639"/>
                    <a:gd name="connsiteX64" fmla="*/ 948427 w 1448806"/>
                    <a:gd name="connsiteY64" fmla="*/ 820611 h 1141639"/>
                    <a:gd name="connsiteX65" fmla="*/ 881752 w 1448806"/>
                    <a:gd name="connsiteY65" fmla="*/ 820611 h 1141639"/>
                    <a:gd name="connsiteX66" fmla="*/ 815077 w 1448806"/>
                    <a:gd name="connsiteY66" fmla="*/ 953961 h 1141639"/>
                    <a:gd name="connsiteX67" fmla="*/ 691252 w 1448806"/>
                    <a:gd name="connsiteY67" fmla="*/ 1063499 h 1141639"/>
                    <a:gd name="connsiteX68" fmla="*/ 500752 w 1448806"/>
                    <a:gd name="connsiteY68" fmla="*/ 1139699 h 1141639"/>
                    <a:gd name="connsiteX69" fmla="*/ 500752 w 1448806"/>
                    <a:gd name="connsiteY69" fmla="*/ 1115886 h 1141639"/>
                    <a:gd name="connsiteX70" fmla="*/ 610290 w 1448806"/>
                    <a:gd name="connsiteY70" fmla="*/ 1082549 h 1141639"/>
                    <a:gd name="connsiteX71" fmla="*/ 757927 w 1448806"/>
                    <a:gd name="connsiteY71" fmla="*/ 987299 h 1141639"/>
                    <a:gd name="connsiteX72" fmla="*/ 829365 w 1448806"/>
                    <a:gd name="connsiteY72" fmla="*/ 877761 h 1141639"/>
                    <a:gd name="connsiteX73" fmla="*/ 853177 w 1448806"/>
                    <a:gd name="connsiteY73" fmla="*/ 796799 h 1141639"/>
                    <a:gd name="connsiteX74" fmla="*/ 819840 w 1448806"/>
                    <a:gd name="connsiteY74" fmla="*/ 744411 h 1141639"/>
                    <a:gd name="connsiteX75" fmla="*/ 772215 w 1448806"/>
                    <a:gd name="connsiteY75" fmla="*/ 668211 h 1141639"/>
                    <a:gd name="connsiteX76" fmla="*/ 719827 w 1448806"/>
                    <a:gd name="connsiteY76" fmla="*/ 577724 h 1141639"/>
                    <a:gd name="connsiteX77" fmla="*/ 567427 w 1448806"/>
                    <a:gd name="connsiteY77" fmla="*/ 553911 h 1141639"/>
                    <a:gd name="connsiteX78" fmla="*/ 438840 w 1448806"/>
                    <a:gd name="connsiteY78" fmla="*/ 482474 h 1141639"/>
                    <a:gd name="connsiteX79" fmla="*/ 367402 w 1448806"/>
                    <a:gd name="connsiteY79" fmla="*/ 372936 h 1141639"/>
                    <a:gd name="connsiteX80" fmla="*/ 315015 w 1448806"/>
                    <a:gd name="connsiteY80" fmla="*/ 277686 h 1141639"/>
                    <a:gd name="connsiteX81" fmla="*/ 267390 w 1448806"/>
                    <a:gd name="connsiteY81" fmla="*/ 234824 h 1141639"/>
                    <a:gd name="connsiteX82" fmla="*/ 248340 w 1448806"/>
                    <a:gd name="connsiteY82" fmla="*/ 268161 h 1141639"/>
                    <a:gd name="connsiteX83" fmla="*/ 162615 w 1448806"/>
                    <a:gd name="connsiteY83" fmla="*/ 296736 h 1141639"/>
                    <a:gd name="connsiteX84" fmla="*/ 76890 w 1448806"/>
                    <a:gd name="connsiteY84" fmla="*/ 301499 h 1141639"/>
                    <a:gd name="connsiteX85" fmla="*/ 690 w 1448806"/>
                    <a:gd name="connsiteY85" fmla="*/ 272924 h 1141639"/>
                    <a:gd name="connsiteX0" fmla="*/ 690 w 1448806"/>
                    <a:gd name="connsiteY0" fmla="*/ 272924 h 1141639"/>
                    <a:gd name="connsiteX1" fmla="*/ 124515 w 1448806"/>
                    <a:gd name="connsiteY1" fmla="*/ 282449 h 1141639"/>
                    <a:gd name="connsiteX2" fmla="*/ 243577 w 1448806"/>
                    <a:gd name="connsiteY2" fmla="*/ 230061 h 1141639"/>
                    <a:gd name="connsiteX3" fmla="*/ 219765 w 1448806"/>
                    <a:gd name="connsiteY3" fmla="*/ 153861 h 1141639"/>
                    <a:gd name="connsiteX4" fmla="*/ 272152 w 1448806"/>
                    <a:gd name="connsiteY4" fmla="*/ 10986 h 1141639"/>
                    <a:gd name="connsiteX5" fmla="*/ 276915 w 1448806"/>
                    <a:gd name="connsiteY5" fmla="*/ 25274 h 1141639"/>
                    <a:gd name="connsiteX6" fmla="*/ 243577 w 1448806"/>
                    <a:gd name="connsiteY6" fmla="*/ 149099 h 1141639"/>
                    <a:gd name="connsiteX7" fmla="*/ 281677 w 1448806"/>
                    <a:gd name="connsiteY7" fmla="*/ 220536 h 1141639"/>
                    <a:gd name="connsiteX8" fmla="*/ 357877 w 1448806"/>
                    <a:gd name="connsiteY8" fmla="*/ 306261 h 1141639"/>
                    <a:gd name="connsiteX9" fmla="*/ 462652 w 1448806"/>
                    <a:gd name="connsiteY9" fmla="*/ 477711 h 1141639"/>
                    <a:gd name="connsiteX10" fmla="*/ 648390 w 1448806"/>
                    <a:gd name="connsiteY10" fmla="*/ 544386 h 1141639"/>
                    <a:gd name="connsiteX11" fmla="*/ 729352 w 1448806"/>
                    <a:gd name="connsiteY11" fmla="*/ 539624 h 1141639"/>
                    <a:gd name="connsiteX12" fmla="*/ 762690 w 1448806"/>
                    <a:gd name="connsiteY12" fmla="*/ 425324 h 1141639"/>
                    <a:gd name="connsiteX13" fmla="*/ 734115 w 1448806"/>
                    <a:gd name="connsiteY13" fmla="*/ 244349 h 1141639"/>
                    <a:gd name="connsiteX14" fmla="*/ 662677 w 1448806"/>
                    <a:gd name="connsiteY14" fmla="*/ 106236 h 1141639"/>
                    <a:gd name="connsiteX15" fmla="*/ 588065 w 1448806"/>
                    <a:gd name="connsiteY15" fmla="*/ 14161 h 1141639"/>
                    <a:gd name="connsiteX16" fmla="*/ 619815 w 1448806"/>
                    <a:gd name="connsiteY16" fmla="*/ 15749 h 1141639"/>
                    <a:gd name="connsiteX17" fmla="*/ 691252 w 1448806"/>
                    <a:gd name="connsiteY17" fmla="*/ 110999 h 1141639"/>
                    <a:gd name="connsiteX18" fmla="*/ 743640 w 1448806"/>
                    <a:gd name="connsiteY18" fmla="*/ 211011 h 1141639"/>
                    <a:gd name="connsiteX19" fmla="*/ 786502 w 1448806"/>
                    <a:gd name="connsiteY19" fmla="*/ 125286 h 1141639"/>
                    <a:gd name="connsiteX20" fmla="*/ 848415 w 1448806"/>
                    <a:gd name="connsiteY20" fmla="*/ 68136 h 1141639"/>
                    <a:gd name="connsiteX21" fmla="*/ 857940 w 1448806"/>
                    <a:gd name="connsiteY21" fmla="*/ 87186 h 1141639"/>
                    <a:gd name="connsiteX22" fmla="*/ 815077 w 1448806"/>
                    <a:gd name="connsiteY22" fmla="*/ 130049 h 1141639"/>
                    <a:gd name="connsiteX23" fmla="*/ 757927 w 1448806"/>
                    <a:gd name="connsiteY23" fmla="*/ 239586 h 1141639"/>
                    <a:gd name="connsiteX24" fmla="*/ 781740 w 1448806"/>
                    <a:gd name="connsiteY24" fmla="*/ 363411 h 1141639"/>
                    <a:gd name="connsiteX25" fmla="*/ 767452 w 1448806"/>
                    <a:gd name="connsiteY25" fmla="*/ 506286 h 1141639"/>
                    <a:gd name="connsiteX26" fmla="*/ 745227 w 1448806"/>
                    <a:gd name="connsiteY26" fmla="*/ 587249 h 1141639"/>
                    <a:gd name="connsiteX27" fmla="*/ 807140 w 1448806"/>
                    <a:gd name="connsiteY27" fmla="*/ 703136 h 1141639"/>
                    <a:gd name="connsiteX28" fmla="*/ 876990 w 1448806"/>
                    <a:gd name="connsiteY28" fmla="*/ 792036 h 1141639"/>
                    <a:gd name="connsiteX29" fmla="*/ 1019865 w 1448806"/>
                    <a:gd name="connsiteY29" fmla="*/ 763461 h 1141639"/>
                    <a:gd name="connsiteX30" fmla="*/ 1148452 w 1448806"/>
                    <a:gd name="connsiteY30" fmla="*/ 668211 h 1141639"/>
                    <a:gd name="connsiteX31" fmla="*/ 1200840 w 1448806"/>
                    <a:gd name="connsiteY31" fmla="*/ 582486 h 1141639"/>
                    <a:gd name="connsiteX32" fmla="*/ 1238940 w 1448806"/>
                    <a:gd name="connsiteY32" fmla="*/ 477711 h 1141639"/>
                    <a:gd name="connsiteX33" fmla="*/ 1248465 w 1448806"/>
                    <a:gd name="connsiteY33" fmla="*/ 363411 h 1141639"/>
                    <a:gd name="connsiteX34" fmla="*/ 1257990 w 1448806"/>
                    <a:gd name="connsiteY34" fmla="*/ 311024 h 1141639"/>
                    <a:gd name="connsiteX35" fmla="*/ 1215127 w 1448806"/>
                    <a:gd name="connsiteY35" fmla="*/ 220536 h 1141639"/>
                    <a:gd name="connsiteX36" fmla="*/ 1224652 w 1448806"/>
                    <a:gd name="connsiteY36" fmla="*/ 211011 h 1141639"/>
                    <a:gd name="connsiteX37" fmla="*/ 1267515 w 1448806"/>
                    <a:gd name="connsiteY37" fmla="*/ 244349 h 1141639"/>
                    <a:gd name="connsiteX38" fmla="*/ 1286565 w 1448806"/>
                    <a:gd name="connsiteY38" fmla="*/ 372936 h 1141639"/>
                    <a:gd name="connsiteX39" fmla="*/ 1343715 w 1448806"/>
                    <a:gd name="connsiteY39" fmla="*/ 320549 h 1141639"/>
                    <a:gd name="connsiteX40" fmla="*/ 1400865 w 1448806"/>
                    <a:gd name="connsiteY40" fmla="*/ 282449 h 1141639"/>
                    <a:gd name="connsiteX41" fmla="*/ 1434202 w 1448806"/>
                    <a:gd name="connsiteY41" fmla="*/ 296736 h 1141639"/>
                    <a:gd name="connsiteX42" fmla="*/ 1372290 w 1448806"/>
                    <a:gd name="connsiteY42" fmla="*/ 344361 h 1141639"/>
                    <a:gd name="connsiteX43" fmla="*/ 1277040 w 1448806"/>
                    <a:gd name="connsiteY43" fmla="*/ 425324 h 1141639"/>
                    <a:gd name="connsiteX44" fmla="*/ 1248465 w 1448806"/>
                    <a:gd name="connsiteY44" fmla="*/ 520574 h 1141639"/>
                    <a:gd name="connsiteX45" fmla="*/ 1219890 w 1448806"/>
                    <a:gd name="connsiteY45" fmla="*/ 587249 h 1141639"/>
                    <a:gd name="connsiteX46" fmla="*/ 1315140 w 1448806"/>
                    <a:gd name="connsiteY46" fmla="*/ 563436 h 1141639"/>
                    <a:gd name="connsiteX47" fmla="*/ 1367527 w 1448806"/>
                    <a:gd name="connsiteY47" fmla="*/ 539624 h 1141639"/>
                    <a:gd name="connsiteX48" fmla="*/ 1305615 w 1448806"/>
                    <a:gd name="connsiteY48" fmla="*/ 587249 h 1141639"/>
                    <a:gd name="connsiteX49" fmla="*/ 1224652 w 1448806"/>
                    <a:gd name="connsiteY49" fmla="*/ 611061 h 1141639"/>
                    <a:gd name="connsiteX50" fmla="*/ 1157977 w 1448806"/>
                    <a:gd name="connsiteY50" fmla="*/ 677736 h 1141639"/>
                    <a:gd name="connsiteX51" fmla="*/ 1167502 w 1448806"/>
                    <a:gd name="connsiteY51" fmla="*/ 711074 h 1141639"/>
                    <a:gd name="connsiteX52" fmla="*/ 1257990 w 1448806"/>
                    <a:gd name="connsiteY52" fmla="*/ 753936 h 1141639"/>
                    <a:gd name="connsiteX53" fmla="*/ 1358002 w 1448806"/>
                    <a:gd name="connsiteY53" fmla="*/ 777749 h 1141639"/>
                    <a:gd name="connsiteX54" fmla="*/ 1415152 w 1448806"/>
                    <a:gd name="connsiteY54" fmla="*/ 711074 h 1141639"/>
                    <a:gd name="connsiteX55" fmla="*/ 1448490 w 1448806"/>
                    <a:gd name="connsiteY55" fmla="*/ 701549 h 1141639"/>
                    <a:gd name="connsiteX56" fmla="*/ 1396102 w 1448806"/>
                    <a:gd name="connsiteY56" fmla="*/ 758699 h 1141639"/>
                    <a:gd name="connsiteX57" fmla="*/ 1353240 w 1448806"/>
                    <a:gd name="connsiteY57" fmla="*/ 844424 h 1141639"/>
                    <a:gd name="connsiteX58" fmla="*/ 1319902 w 1448806"/>
                    <a:gd name="connsiteY58" fmla="*/ 939674 h 1141639"/>
                    <a:gd name="connsiteX59" fmla="*/ 1319902 w 1448806"/>
                    <a:gd name="connsiteY59" fmla="*/ 863474 h 1141639"/>
                    <a:gd name="connsiteX60" fmla="*/ 1319902 w 1448806"/>
                    <a:gd name="connsiteY60" fmla="*/ 801561 h 1141639"/>
                    <a:gd name="connsiteX61" fmla="*/ 1219890 w 1448806"/>
                    <a:gd name="connsiteY61" fmla="*/ 768224 h 1141639"/>
                    <a:gd name="connsiteX62" fmla="*/ 1138927 w 1448806"/>
                    <a:gd name="connsiteY62" fmla="*/ 715836 h 1141639"/>
                    <a:gd name="connsiteX63" fmla="*/ 1067490 w 1448806"/>
                    <a:gd name="connsiteY63" fmla="*/ 763461 h 1141639"/>
                    <a:gd name="connsiteX64" fmla="*/ 948427 w 1448806"/>
                    <a:gd name="connsiteY64" fmla="*/ 820611 h 1141639"/>
                    <a:gd name="connsiteX65" fmla="*/ 881752 w 1448806"/>
                    <a:gd name="connsiteY65" fmla="*/ 820611 h 1141639"/>
                    <a:gd name="connsiteX66" fmla="*/ 815077 w 1448806"/>
                    <a:gd name="connsiteY66" fmla="*/ 953961 h 1141639"/>
                    <a:gd name="connsiteX67" fmla="*/ 691252 w 1448806"/>
                    <a:gd name="connsiteY67" fmla="*/ 1063499 h 1141639"/>
                    <a:gd name="connsiteX68" fmla="*/ 500752 w 1448806"/>
                    <a:gd name="connsiteY68" fmla="*/ 1139699 h 1141639"/>
                    <a:gd name="connsiteX69" fmla="*/ 500752 w 1448806"/>
                    <a:gd name="connsiteY69" fmla="*/ 1115886 h 1141639"/>
                    <a:gd name="connsiteX70" fmla="*/ 610290 w 1448806"/>
                    <a:gd name="connsiteY70" fmla="*/ 1082549 h 1141639"/>
                    <a:gd name="connsiteX71" fmla="*/ 757927 w 1448806"/>
                    <a:gd name="connsiteY71" fmla="*/ 987299 h 1141639"/>
                    <a:gd name="connsiteX72" fmla="*/ 829365 w 1448806"/>
                    <a:gd name="connsiteY72" fmla="*/ 877761 h 1141639"/>
                    <a:gd name="connsiteX73" fmla="*/ 853177 w 1448806"/>
                    <a:gd name="connsiteY73" fmla="*/ 796799 h 1141639"/>
                    <a:gd name="connsiteX74" fmla="*/ 819840 w 1448806"/>
                    <a:gd name="connsiteY74" fmla="*/ 744411 h 1141639"/>
                    <a:gd name="connsiteX75" fmla="*/ 772215 w 1448806"/>
                    <a:gd name="connsiteY75" fmla="*/ 668211 h 1141639"/>
                    <a:gd name="connsiteX76" fmla="*/ 719827 w 1448806"/>
                    <a:gd name="connsiteY76" fmla="*/ 577724 h 1141639"/>
                    <a:gd name="connsiteX77" fmla="*/ 567427 w 1448806"/>
                    <a:gd name="connsiteY77" fmla="*/ 553911 h 1141639"/>
                    <a:gd name="connsiteX78" fmla="*/ 438840 w 1448806"/>
                    <a:gd name="connsiteY78" fmla="*/ 482474 h 1141639"/>
                    <a:gd name="connsiteX79" fmla="*/ 367402 w 1448806"/>
                    <a:gd name="connsiteY79" fmla="*/ 372936 h 1141639"/>
                    <a:gd name="connsiteX80" fmla="*/ 315015 w 1448806"/>
                    <a:gd name="connsiteY80" fmla="*/ 277686 h 1141639"/>
                    <a:gd name="connsiteX81" fmla="*/ 267390 w 1448806"/>
                    <a:gd name="connsiteY81" fmla="*/ 234824 h 1141639"/>
                    <a:gd name="connsiteX82" fmla="*/ 248340 w 1448806"/>
                    <a:gd name="connsiteY82" fmla="*/ 268161 h 1141639"/>
                    <a:gd name="connsiteX83" fmla="*/ 162615 w 1448806"/>
                    <a:gd name="connsiteY83" fmla="*/ 296736 h 1141639"/>
                    <a:gd name="connsiteX84" fmla="*/ 76890 w 1448806"/>
                    <a:gd name="connsiteY84" fmla="*/ 301499 h 1141639"/>
                    <a:gd name="connsiteX85" fmla="*/ 690 w 1448806"/>
                    <a:gd name="connsiteY85" fmla="*/ 272924 h 1141639"/>
                    <a:gd name="connsiteX0" fmla="*/ 690 w 1448806"/>
                    <a:gd name="connsiteY0" fmla="*/ 272924 h 1141639"/>
                    <a:gd name="connsiteX1" fmla="*/ 124515 w 1448806"/>
                    <a:gd name="connsiteY1" fmla="*/ 282449 h 1141639"/>
                    <a:gd name="connsiteX2" fmla="*/ 243577 w 1448806"/>
                    <a:gd name="connsiteY2" fmla="*/ 230061 h 1141639"/>
                    <a:gd name="connsiteX3" fmla="*/ 219765 w 1448806"/>
                    <a:gd name="connsiteY3" fmla="*/ 153861 h 1141639"/>
                    <a:gd name="connsiteX4" fmla="*/ 272152 w 1448806"/>
                    <a:gd name="connsiteY4" fmla="*/ 10986 h 1141639"/>
                    <a:gd name="connsiteX5" fmla="*/ 276915 w 1448806"/>
                    <a:gd name="connsiteY5" fmla="*/ 25274 h 1141639"/>
                    <a:gd name="connsiteX6" fmla="*/ 243577 w 1448806"/>
                    <a:gd name="connsiteY6" fmla="*/ 149099 h 1141639"/>
                    <a:gd name="connsiteX7" fmla="*/ 281677 w 1448806"/>
                    <a:gd name="connsiteY7" fmla="*/ 220536 h 1141639"/>
                    <a:gd name="connsiteX8" fmla="*/ 357877 w 1448806"/>
                    <a:gd name="connsiteY8" fmla="*/ 306261 h 1141639"/>
                    <a:gd name="connsiteX9" fmla="*/ 462652 w 1448806"/>
                    <a:gd name="connsiteY9" fmla="*/ 477711 h 1141639"/>
                    <a:gd name="connsiteX10" fmla="*/ 584890 w 1448806"/>
                    <a:gd name="connsiteY10" fmla="*/ 541211 h 1141639"/>
                    <a:gd name="connsiteX11" fmla="*/ 729352 w 1448806"/>
                    <a:gd name="connsiteY11" fmla="*/ 539624 h 1141639"/>
                    <a:gd name="connsiteX12" fmla="*/ 762690 w 1448806"/>
                    <a:gd name="connsiteY12" fmla="*/ 425324 h 1141639"/>
                    <a:gd name="connsiteX13" fmla="*/ 734115 w 1448806"/>
                    <a:gd name="connsiteY13" fmla="*/ 244349 h 1141639"/>
                    <a:gd name="connsiteX14" fmla="*/ 662677 w 1448806"/>
                    <a:gd name="connsiteY14" fmla="*/ 106236 h 1141639"/>
                    <a:gd name="connsiteX15" fmla="*/ 588065 w 1448806"/>
                    <a:gd name="connsiteY15" fmla="*/ 14161 h 1141639"/>
                    <a:gd name="connsiteX16" fmla="*/ 619815 w 1448806"/>
                    <a:gd name="connsiteY16" fmla="*/ 15749 h 1141639"/>
                    <a:gd name="connsiteX17" fmla="*/ 691252 w 1448806"/>
                    <a:gd name="connsiteY17" fmla="*/ 110999 h 1141639"/>
                    <a:gd name="connsiteX18" fmla="*/ 743640 w 1448806"/>
                    <a:gd name="connsiteY18" fmla="*/ 211011 h 1141639"/>
                    <a:gd name="connsiteX19" fmla="*/ 786502 w 1448806"/>
                    <a:gd name="connsiteY19" fmla="*/ 125286 h 1141639"/>
                    <a:gd name="connsiteX20" fmla="*/ 848415 w 1448806"/>
                    <a:gd name="connsiteY20" fmla="*/ 68136 h 1141639"/>
                    <a:gd name="connsiteX21" fmla="*/ 857940 w 1448806"/>
                    <a:gd name="connsiteY21" fmla="*/ 87186 h 1141639"/>
                    <a:gd name="connsiteX22" fmla="*/ 815077 w 1448806"/>
                    <a:gd name="connsiteY22" fmla="*/ 130049 h 1141639"/>
                    <a:gd name="connsiteX23" fmla="*/ 757927 w 1448806"/>
                    <a:gd name="connsiteY23" fmla="*/ 239586 h 1141639"/>
                    <a:gd name="connsiteX24" fmla="*/ 781740 w 1448806"/>
                    <a:gd name="connsiteY24" fmla="*/ 363411 h 1141639"/>
                    <a:gd name="connsiteX25" fmla="*/ 767452 w 1448806"/>
                    <a:gd name="connsiteY25" fmla="*/ 506286 h 1141639"/>
                    <a:gd name="connsiteX26" fmla="*/ 745227 w 1448806"/>
                    <a:gd name="connsiteY26" fmla="*/ 587249 h 1141639"/>
                    <a:gd name="connsiteX27" fmla="*/ 807140 w 1448806"/>
                    <a:gd name="connsiteY27" fmla="*/ 703136 h 1141639"/>
                    <a:gd name="connsiteX28" fmla="*/ 876990 w 1448806"/>
                    <a:gd name="connsiteY28" fmla="*/ 792036 h 1141639"/>
                    <a:gd name="connsiteX29" fmla="*/ 1019865 w 1448806"/>
                    <a:gd name="connsiteY29" fmla="*/ 763461 h 1141639"/>
                    <a:gd name="connsiteX30" fmla="*/ 1148452 w 1448806"/>
                    <a:gd name="connsiteY30" fmla="*/ 668211 h 1141639"/>
                    <a:gd name="connsiteX31" fmla="*/ 1200840 w 1448806"/>
                    <a:gd name="connsiteY31" fmla="*/ 582486 h 1141639"/>
                    <a:gd name="connsiteX32" fmla="*/ 1238940 w 1448806"/>
                    <a:gd name="connsiteY32" fmla="*/ 477711 h 1141639"/>
                    <a:gd name="connsiteX33" fmla="*/ 1248465 w 1448806"/>
                    <a:gd name="connsiteY33" fmla="*/ 363411 h 1141639"/>
                    <a:gd name="connsiteX34" fmla="*/ 1257990 w 1448806"/>
                    <a:gd name="connsiteY34" fmla="*/ 311024 h 1141639"/>
                    <a:gd name="connsiteX35" fmla="*/ 1215127 w 1448806"/>
                    <a:gd name="connsiteY35" fmla="*/ 220536 h 1141639"/>
                    <a:gd name="connsiteX36" fmla="*/ 1224652 w 1448806"/>
                    <a:gd name="connsiteY36" fmla="*/ 211011 h 1141639"/>
                    <a:gd name="connsiteX37" fmla="*/ 1267515 w 1448806"/>
                    <a:gd name="connsiteY37" fmla="*/ 244349 h 1141639"/>
                    <a:gd name="connsiteX38" fmla="*/ 1286565 w 1448806"/>
                    <a:gd name="connsiteY38" fmla="*/ 372936 h 1141639"/>
                    <a:gd name="connsiteX39" fmla="*/ 1343715 w 1448806"/>
                    <a:gd name="connsiteY39" fmla="*/ 320549 h 1141639"/>
                    <a:gd name="connsiteX40" fmla="*/ 1400865 w 1448806"/>
                    <a:gd name="connsiteY40" fmla="*/ 282449 h 1141639"/>
                    <a:gd name="connsiteX41" fmla="*/ 1434202 w 1448806"/>
                    <a:gd name="connsiteY41" fmla="*/ 296736 h 1141639"/>
                    <a:gd name="connsiteX42" fmla="*/ 1372290 w 1448806"/>
                    <a:gd name="connsiteY42" fmla="*/ 344361 h 1141639"/>
                    <a:gd name="connsiteX43" fmla="*/ 1277040 w 1448806"/>
                    <a:gd name="connsiteY43" fmla="*/ 425324 h 1141639"/>
                    <a:gd name="connsiteX44" fmla="*/ 1248465 w 1448806"/>
                    <a:gd name="connsiteY44" fmla="*/ 520574 h 1141639"/>
                    <a:gd name="connsiteX45" fmla="*/ 1219890 w 1448806"/>
                    <a:gd name="connsiteY45" fmla="*/ 587249 h 1141639"/>
                    <a:gd name="connsiteX46" fmla="*/ 1315140 w 1448806"/>
                    <a:gd name="connsiteY46" fmla="*/ 563436 h 1141639"/>
                    <a:gd name="connsiteX47" fmla="*/ 1367527 w 1448806"/>
                    <a:gd name="connsiteY47" fmla="*/ 539624 h 1141639"/>
                    <a:gd name="connsiteX48" fmla="*/ 1305615 w 1448806"/>
                    <a:gd name="connsiteY48" fmla="*/ 587249 h 1141639"/>
                    <a:gd name="connsiteX49" fmla="*/ 1224652 w 1448806"/>
                    <a:gd name="connsiteY49" fmla="*/ 611061 h 1141639"/>
                    <a:gd name="connsiteX50" fmla="*/ 1157977 w 1448806"/>
                    <a:gd name="connsiteY50" fmla="*/ 677736 h 1141639"/>
                    <a:gd name="connsiteX51" fmla="*/ 1167502 w 1448806"/>
                    <a:gd name="connsiteY51" fmla="*/ 711074 h 1141639"/>
                    <a:gd name="connsiteX52" fmla="*/ 1257990 w 1448806"/>
                    <a:gd name="connsiteY52" fmla="*/ 753936 h 1141639"/>
                    <a:gd name="connsiteX53" fmla="*/ 1358002 w 1448806"/>
                    <a:gd name="connsiteY53" fmla="*/ 777749 h 1141639"/>
                    <a:gd name="connsiteX54" fmla="*/ 1415152 w 1448806"/>
                    <a:gd name="connsiteY54" fmla="*/ 711074 h 1141639"/>
                    <a:gd name="connsiteX55" fmla="*/ 1448490 w 1448806"/>
                    <a:gd name="connsiteY55" fmla="*/ 701549 h 1141639"/>
                    <a:gd name="connsiteX56" fmla="*/ 1396102 w 1448806"/>
                    <a:gd name="connsiteY56" fmla="*/ 758699 h 1141639"/>
                    <a:gd name="connsiteX57" fmla="*/ 1353240 w 1448806"/>
                    <a:gd name="connsiteY57" fmla="*/ 844424 h 1141639"/>
                    <a:gd name="connsiteX58" fmla="*/ 1319902 w 1448806"/>
                    <a:gd name="connsiteY58" fmla="*/ 939674 h 1141639"/>
                    <a:gd name="connsiteX59" fmla="*/ 1319902 w 1448806"/>
                    <a:gd name="connsiteY59" fmla="*/ 863474 h 1141639"/>
                    <a:gd name="connsiteX60" fmla="*/ 1319902 w 1448806"/>
                    <a:gd name="connsiteY60" fmla="*/ 801561 h 1141639"/>
                    <a:gd name="connsiteX61" fmla="*/ 1219890 w 1448806"/>
                    <a:gd name="connsiteY61" fmla="*/ 768224 h 1141639"/>
                    <a:gd name="connsiteX62" fmla="*/ 1138927 w 1448806"/>
                    <a:gd name="connsiteY62" fmla="*/ 715836 h 1141639"/>
                    <a:gd name="connsiteX63" fmla="*/ 1067490 w 1448806"/>
                    <a:gd name="connsiteY63" fmla="*/ 763461 h 1141639"/>
                    <a:gd name="connsiteX64" fmla="*/ 948427 w 1448806"/>
                    <a:gd name="connsiteY64" fmla="*/ 820611 h 1141639"/>
                    <a:gd name="connsiteX65" fmla="*/ 881752 w 1448806"/>
                    <a:gd name="connsiteY65" fmla="*/ 820611 h 1141639"/>
                    <a:gd name="connsiteX66" fmla="*/ 815077 w 1448806"/>
                    <a:gd name="connsiteY66" fmla="*/ 953961 h 1141639"/>
                    <a:gd name="connsiteX67" fmla="*/ 691252 w 1448806"/>
                    <a:gd name="connsiteY67" fmla="*/ 1063499 h 1141639"/>
                    <a:gd name="connsiteX68" fmla="*/ 500752 w 1448806"/>
                    <a:gd name="connsiteY68" fmla="*/ 1139699 h 1141639"/>
                    <a:gd name="connsiteX69" fmla="*/ 500752 w 1448806"/>
                    <a:gd name="connsiteY69" fmla="*/ 1115886 h 1141639"/>
                    <a:gd name="connsiteX70" fmla="*/ 610290 w 1448806"/>
                    <a:gd name="connsiteY70" fmla="*/ 1082549 h 1141639"/>
                    <a:gd name="connsiteX71" fmla="*/ 757927 w 1448806"/>
                    <a:gd name="connsiteY71" fmla="*/ 987299 h 1141639"/>
                    <a:gd name="connsiteX72" fmla="*/ 829365 w 1448806"/>
                    <a:gd name="connsiteY72" fmla="*/ 877761 h 1141639"/>
                    <a:gd name="connsiteX73" fmla="*/ 853177 w 1448806"/>
                    <a:gd name="connsiteY73" fmla="*/ 796799 h 1141639"/>
                    <a:gd name="connsiteX74" fmla="*/ 819840 w 1448806"/>
                    <a:gd name="connsiteY74" fmla="*/ 744411 h 1141639"/>
                    <a:gd name="connsiteX75" fmla="*/ 772215 w 1448806"/>
                    <a:gd name="connsiteY75" fmla="*/ 668211 h 1141639"/>
                    <a:gd name="connsiteX76" fmla="*/ 719827 w 1448806"/>
                    <a:gd name="connsiteY76" fmla="*/ 577724 h 1141639"/>
                    <a:gd name="connsiteX77" fmla="*/ 567427 w 1448806"/>
                    <a:gd name="connsiteY77" fmla="*/ 553911 h 1141639"/>
                    <a:gd name="connsiteX78" fmla="*/ 438840 w 1448806"/>
                    <a:gd name="connsiteY78" fmla="*/ 482474 h 1141639"/>
                    <a:gd name="connsiteX79" fmla="*/ 367402 w 1448806"/>
                    <a:gd name="connsiteY79" fmla="*/ 372936 h 1141639"/>
                    <a:gd name="connsiteX80" fmla="*/ 315015 w 1448806"/>
                    <a:gd name="connsiteY80" fmla="*/ 277686 h 1141639"/>
                    <a:gd name="connsiteX81" fmla="*/ 267390 w 1448806"/>
                    <a:gd name="connsiteY81" fmla="*/ 234824 h 1141639"/>
                    <a:gd name="connsiteX82" fmla="*/ 248340 w 1448806"/>
                    <a:gd name="connsiteY82" fmla="*/ 268161 h 1141639"/>
                    <a:gd name="connsiteX83" fmla="*/ 162615 w 1448806"/>
                    <a:gd name="connsiteY83" fmla="*/ 296736 h 1141639"/>
                    <a:gd name="connsiteX84" fmla="*/ 76890 w 1448806"/>
                    <a:gd name="connsiteY84" fmla="*/ 301499 h 1141639"/>
                    <a:gd name="connsiteX85" fmla="*/ 690 w 1448806"/>
                    <a:gd name="connsiteY85" fmla="*/ 272924 h 1141639"/>
                    <a:gd name="connsiteX0" fmla="*/ 1809 w 1449925"/>
                    <a:gd name="connsiteY0" fmla="*/ 272924 h 1141639"/>
                    <a:gd name="connsiteX1" fmla="*/ 160559 w 1449925"/>
                    <a:gd name="connsiteY1" fmla="*/ 285624 h 1141639"/>
                    <a:gd name="connsiteX2" fmla="*/ 244696 w 1449925"/>
                    <a:gd name="connsiteY2" fmla="*/ 230061 h 1141639"/>
                    <a:gd name="connsiteX3" fmla="*/ 220884 w 1449925"/>
                    <a:gd name="connsiteY3" fmla="*/ 153861 h 1141639"/>
                    <a:gd name="connsiteX4" fmla="*/ 273271 w 1449925"/>
                    <a:gd name="connsiteY4" fmla="*/ 10986 h 1141639"/>
                    <a:gd name="connsiteX5" fmla="*/ 278034 w 1449925"/>
                    <a:gd name="connsiteY5" fmla="*/ 25274 h 1141639"/>
                    <a:gd name="connsiteX6" fmla="*/ 244696 w 1449925"/>
                    <a:gd name="connsiteY6" fmla="*/ 149099 h 1141639"/>
                    <a:gd name="connsiteX7" fmla="*/ 282796 w 1449925"/>
                    <a:gd name="connsiteY7" fmla="*/ 220536 h 1141639"/>
                    <a:gd name="connsiteX8" fmla="*/ 358996 w 1449925"/>
                    <a:gd name="connsiteY8" fmla="*/ 306261 h 1141639"/>
                    <a:gd name="connsiteX9" fmla="*/ 463771 w 1449925"/>
                    <a:gd name="connsiteY9" fmla="*/ 477711 h 1141639"/>
                    <a:gd name="connsiteX10" fmla="*/ 586009 w 1449925"/>
                    <a:gd name="connsiteY10" fmla="*/ 541211 h 1141639"/>
                    <a:gd name="connsiteX11" fmla="*/ 730471 w 1449925"/>
                    <a:gd name="connsiteY11" fmla="*/ 539624 h 1141639"/>
                    <a:gd name="connsiteX12" fmla="*/ 763809 w 1449925"/>
                    <a:gd name="connsiteY12" fmla="*/ 425324 h 1141639"/>
                    <a:gd name="connsiteX13" fmla="*/ 735234 w 1449925"/>
                    <a:gd name="connsiteY13" fmla="*/ 244349 h 1141639"/>
                    <a:gd name="connsiteX14" fmla="*/ 663796 w 1449925"/>
                    <a:gd name="connsiteY14" fmla="*/ 106236 h 1141639"/>
                    <a:gd name="connsiteX15" fmla="*/ 589184 w 1449925"/>
                    <a:gd name="connsiteY15" fmla="*/ 14161 h 1141639"/>
                    <a:gd name="connsiteX16" fmla="*/ 620934 w 1449925"/>
                    <a:gd name="connsiteY16" fmla="*/ 15749 h 1141639"/>
                    <a:gd name="connsiteX17" fmla="*/ 692371 w 1449925"/>
                    <a:gd name="connsiteY17" fmla="*/ 110999 h 1141639"/>
                    <a:gd name="connsiteX18" fmla="*/ 744759 w 1449925"/>
                    <a:gd name="connsiteY18" fmla="*/ 211011 h 1141639"/>
                    <a:gd name="connsiteX19" fmla="*/ 787621 w 1449925"/>
                    <a:gd name="connsiteY19" fmla="*/ 125286 h 1141639"/>
                    <a:gd name="connsiteX20" fmla="*/ 849534 w 1449925"/>
                    <a:gd name="connsiteY20" fmla="*/ 68136 h 1141639"/>
                    <a:gd name="connsiteX21" fmla="*/ 859059 w 1449925"/>
                    <a:gd name="connsiteY21" fmla="*/ 87186 h 1141639"/>
                    <a:gd name="connsiteX22" fmla="*/ 816196 w 1449925"/>
                    <a:gd name="connsiteY22" fmla="*/ 130049 h 1141639"/>
                    <a:gd name="connsiteX23" fmla="*/ 759046 w 1449925"/>
                    <a:gd name="connsiteY23" fmla="*/ 239586 h 1141639"/>
                    <a:gd name="connsiteX24" fmla="*/ 782859 w 1449925"/>
                    <a:gd name="connsiteY24" fmla="*/ 363411 h 1141639"/>
                    <a:gd name="connsiteX25" fmla="*/ 768571 w 1449925"/>
                    <a:gd name="connsiteY25" fmla="*/ 506286 h 1141639"/>
                    <a:gd name="connsiteX26" fmla="*/ 746346 w 1449925"/>
                    <a:gd name="connsiteY26" fmla="*/ 587249 h 1141639"/>
                    <a:gd name="connsiteX27" fmla="*/ 808259 w 1449925"/>
                    <a:gd name="connsiteY27" fmla="*/ 703136 h 1141639"/>
                    <a:gd name="connsiteX28" fmla="*/ 878109 w 1449925"/>
                    <a:gd name="connsiteY28" fmla="*/ 792036 h 1141639"/>
                    <a:gd name="connsiteX29" fmla="*/ 1020984 w 1449925"/>
                    <a:gd name="connsiteY29" fmla="*/ 763461 h 1141639"/>
                    <a:gd name="connsiteX30" fmla="*/ 1149571 w 1449925"/>
                    <a:gd name="connsiteY30" fmla="*/ 668211 h 1141639"/>
                    <a:gd name="connsiteX31" fmla="*/ 1201959 w 1449925"/>
                    <a:gd name="connsiteY31" fmla="*/ 582486 h 1141639"/>
                    <a:gd name="connsiteX32" fmla="*/ 1240059 w 1449925"/>
                    <a:gd name="connsiteY32" fmla="*/ 477711 h 1141639"/>
                    <a:gd name="connsiteX33" fmla="*/ 1249584 w 1449925"/>
                    <a:gd name="connsiteY33" fmla="*/ 363411 h 1141639"/>
                    <a:gd name="connsiteX34" fmla="*/ 1259109 w 1449925"/>
                    <a:gd name="connsiteY34" fmla="*/ 311024 h 1141639"/>
                    <a:gd name="connsiteX35" fmla="*/ 1216246 w 1449925"/>
                    <a:gd name="connsiteY35" fmla="*/ 220536 h 1141639"/>
                    <a:gd name="connsiteX36" fmla="*/ 1225771 w 1449925"/>
                    <a:gd name="connsiteY36" fmla="*/ 211011 h 1141639"/>
                    <a:gd name="connsiteX37" fmla="*/ 1268634 w 1449925"/>
                    <a:gd name="connsiteY37" fmla="*/ 244349 h 1141639"/>
                    <a:gd name="connsiteX38" fmla="*/ 1287684 w 1449925"/>
                    <a:gd name="connsiteY38" fmla="*/ 372936 h 1141639"/>
                    <a:gd name="connsiteX39" fmla="*/ 1344834 w 1449925"/>
                    <a:gd name="connsiteY39" fmla="*/ 320549 h 1141639"/>
                    <a:gd name="connsiteX40" fmla="*/ 1401984 w 1449925"/>
                    <a:gd name="connsiteY40" fmla="*/ 282449 h 1141639"/>
                    <a:gd name="connsiteX41" fmla="*/ 1435321 w 1449925"/>
                    <a:gd name="connsiteY41" fmla="*/ 296736 h 1141639"/>
                    <a:gd name="connsiteX42" fmla="*/ 1373409 w 1449925"/>
                    <a:gd name="connsiteY42" fmla="*/ 344361 h 1141639"/>
                    <a:gd name="connsiteX43" fmla="*/ 1278159 w 1449925"/>
                    <a:gd name="connsiteY43" fmla="*/ 425324 h 1141639"/>
                    <a:gd name="connsiteX44" fmla="*/ 1249584 w 1449925"/>
                    <a:gd name="connsiteY44" fmla="*/ 520574 h 1141639"/>
                    <a:gd name="connsiteX45" fmla="*/ 1221009 w 1449925"/>
                    <a:gd name="connsiteY45" fmla="*/ 587249 h 1141639"/>
                    <a:gd name="connsiteX46" fmla="*/ 1316259 w 1449925"/>
                    <a:gd name="connsiteY46" fmla="*/ 563436 h 1141639"/>
                    <a:gd name="connsiteX47" fmla="*/ 1368646 w 1449925"/>
                    <a:gd name="connsiteY47" fmla="*/ 539624 h 1141639"/>
                    <a:gd name="connsiteX48" fmla="*/ 1306734 w 1449925"/>
                    <a:gd name="connsiteY48" fmla="*/ 587249 h 1141639"/>
                    <a:gd name="connsiteX49" fmla="*/ 1225771 w 1449925"/>
                    <a:gd name="connsiteY49" fmla="*/ 611061 h 1141639"/>
                    <a:gd name="connsiteX50" fmla="*/ 1159096 w 1449925"/>
                    <a:gd name="connsiteY50" fmla="*/ 677736 h 1141639"/>
                    <a:gd name="connsiteX51" fmla="*/ 1168621 w 1449925"/>
                    <a:gd name="connsiteY51" fmla="*/ 711074 h 1141639"/>
                    <a:gd name="connsiteX52" fmla="*/ 1259109 w 1449925"/>
                    <a:gd name="connsiteY52" fmla="*/ 753936 h 1141639"/>
                    <a:gd name="connsiteX53" fmla="*/ 1359121 w 1449925"/>
                    <a:gd name="connsiteY53" fmla="*/ 777749 h 1141639"/>
                    <a:gd name="connsiteX54" fmla="*/ 1416271 w 1449925"/>
                    <a:gd name="connsiteY54" fmla="*/ 711074 h 1141639"/>
                    <a:gd name="connsiteX55" fmla="*/ 1449609 w 1449925"/>
                    <a:gd name="connsiteY55" fmla="*/ 701549 h 1141639"/>
                    <a:gd name="connsiteX56" fmla="*/ 1397221 w 1449925"/>
                    <a:gd name="connsiteY56" fmla="*/ 758699 h 1141639"/>
                    <a:gd name="connsiteX57" fmla="*/ 1354359 w 1449925"/>
                    <a:gd name="connsiteY57" fmla="*/ 844424 h 1141639"/>
                    <a:gd name="connsiteX58" fmla="*/ 1321021 w 1449925"/>
                    <a:gd name="connsiteY58" fmla="*/ 939674 h 1141639"/>
                    <a:gd name="connsiteX59" fmla="*/ 1321021 w 1449925"/>
                    <a:gd name="connsiteY59" fmla="*/ 863474 h 1141639"/>
                    <a:gd name="connsiteX60" fmla="*/ 1321021 w 1449925"/>
                    <a:gd name="connsiteY60" fmla="*/ 801561 h 1141639"/>
                    <a:gd name="connsiteX61" fmla="*/ 1221009 w 1449925"/>
                    <a:gd name="connsiteY61" fmla="*/ 768224 h 1141639"/>
                    <a:gd name="connsiteX62" fmla="*/ 1140046 w 1449925"/>
                    <a:gd name="connsiteY62" fmla="*/ 715836 h 1141639"/>
                    <a:gd name="connsiteX63" fmla="*/ 1068609 w 1449925"/>
                    <a:gd name="connsiteY63" fmla="*/ 763461 h 1141639"/>
                    <a:gd name="connsiteX64" fmla="*/ 949546 w 1449925"/>
                    <a:gd name="connsiteY64" fmla="*/ 820611 h 1141639"/>
                    <a:gd name="connsiteX65" fmla="*/ 882871 w 1449925"/>
                    <a:gd name="connsiteY65" fmla="*/ 820611 h 1141639"/>
                    <a:gd name="connsiteX66" fmla="*/ 816196 w 1449925"/>
                    <a:gd name="connsiteY66" fmla="*/ 953961 h 1141639"/>
                    <a:gd name="connsiteX67" fmla="*/ 692371 w 1449925"/>
                    <a:gd name="connsiteY67" fmla="*/ 1063499 h 1141639"/>
                    <a:gd name="connsiteX68" fmla="*/ 501871 w 1449925"/>
                    <a:gd name="connsiteY68" fmla="*/ 1139699 h 1141639"/>
                    <a:gd name="connsiteX69" fmla="*/ 501871 w 1449925"/>
                    <a:gd name="connsiteY69" fmla="*/ 1115886 h 1141639"/>
                    <a:gd name="connsiteX70" fmla="*/ 611409 w 1449925"/>
                    <a:gd name="connsiteY70" fmla="*/ 1082549 h 1141639"/>
                    <a:gd name="connsiteX71" fmla="*/ 759046 w 1449925"/>
                    <a:gd name="connsiteY71" fmla="*/ 987299 h 1141639"/>
                    <a:gd name="connsiteX72" fmla="*/ 830484 w 1449925"/>
                    <a:gd name="connsiteY72" fmla="*/ 877761 h 1141639"/>
                    <a:gd name="connsiteX73" fmla="*/ 854296 w 1449925"/>
                    <a:gd name="connsiteY73" fmla="*/ 796799 h 1141639"/>
                    <a:gd name="connsiteX74" fmla="*/ 820959 w 1449925"/>
                    <a:gd name="connsiteY74" fmla="*/ 744411 h 1141639"/>
                    <a:gd name="connsiteX75" fmla="*/ 773334 w 1449925"/>
                    <a:gd name="connsiteY75" fmla="*/ 668211 h 1141639"/>
                    <a:gd name="connsiteX76" fmla="*/ 720946 w 1449925"/>
                    <a:gd name="connsiteY76" fmla="*/ 577724 h 1141639"/>
                    <a:gd name="connsiteX77" fmla="*/ 568546 w 1449925"/>
                    <a:gd name="connsiteY77" fmla="*/ 553911 h 1141639"/>
                    <a:gd name="connsiteX78" fmla="*/ 439959 w 1449925"/>
                    <a:gd name="connsiteY78" fmla="*/ 482474 h 1141639"/>
                    <a:gd name="connsiteX79" fmla="*/ 368521 w 1449925"/>
                    <a:gd name="connsiteY79" fmla="*/ 372936 h 1141639"/>
                    <a:gd name="connsiteX80" fmla="*/ 316134 w 1449925"/>
                    <a:gd name="connsiteY80" fmla="*/ 277686 h 1141639"/>
                    <a:gd name="connsiteX81" fmla="*/ 268509 w 1449925"/>
                    <a:gd name="connsiteY81" fmla="*/ 234824 h 1141639"/>
                    <a:gd name="connsiteX82" fmla="*/ 249459 w 1449925"/>
                    <a:gd name="connsiteY82" fmla="*/ 268161 h 1141639"/>
                    <a:gd name="connsiteX83" fmla="*/ 163734 w 1449925"/>
                    <a:gd name="connsiteY83" fmla="*/ 296736 h 1141639"/>
                    <a:gd name="connsiteX84" fmla="*/ 78009 w 1449925"/>
                    <a:gd name="connsiteY84" fmla="*/ 301499 h 1141639"/>
                    <a:gd name="connsiteX85" fmla="*/ 1809 w 1449925"/>
                    <a:gd name="connsiteY85" fmla="*/ 272924 h 1141639"/>
                    <a:gd name="connsiteX0" fmla="*/ 1809 w 1449925"/>
                    <a:gd name="connsiteY0" fmla="*/ 272924 h 1141639"/>
                    <a:gd name="connsiteX1" fmla="*/ 160559 w 1449925"/>
                    <a:gd name="connsiteY1" fmla="*/ 285624 h 1141639"/>
                    <a:gd name="connsiteX2" fmla="*/ 244696 w 1449925"/>
                    <a:gd name="connsiteY2" fmla="*/ 230061 h 1141639"/>
                    <a:gd name="connsiteX3" fmla="*/ 220884 w 1449925"/>
                    <a:gd name="connsiteY3" fmla="*/ 153861 h 1141639"/>
                    <a:gd name="connsiteX4" fmla="*/ 273271 w 1449925"/>
                    <a:gd name="connsiteY4" fmla="*/ 10986 h 1141639"/>
                    <a:gd name="connsiteX5" fmla="*/ 278034 w 1449925"/>
                    <a:gd name="connsiteY5" fmla="*/ 25274 h 1141639"/>
                    <a:gd name="connsiteX6" fmla="*/ 244696 w 1449925"/>
                    <a:gd name="connsiteY6" fmla="*/ 149099 h 1141639"/>
                    <a:gd name="connsiteX7" fmla="*/ 282796 w 1449925"/>
                    <a:gd name="connsiteY7" fmla="*/ 220536 h 1141639"/>
                    <a:gd name="connsiteX8" fmla="*/ 358996 w 1449925"/>
                    <a:gd name="connsiteY8" fmla="*/ 306261 h 1141639"/>
                    <a:gd name="connsiteX9" fmla="*/ 463771 w 1449925"/>
                    <a:gd name="connsiteY9" fmla="*/ 477711 h 1141639"/>
                    <a:gd name="connsiteX10" fmla="*/ 586009 w 1449925"/>
                    <a:gd name="connsiteY10" fmla="*/ 541211 h 1141639"/>
                    <a:gd name="connsiteX11" fmla="*/ 730471 w 1449925"/>
                    <a:gd name="connsiteY11" fmla="*/ 539624 h 1141639"/>
                    <a:gd name="connsiteX12" fmla="*/ 763809 w 1449925"/>
                    <a:gd name="connsiteY12" fmla="*/ 425324 h 1141639"/>
                    <a:gd name="connsiteX13" fmla="*/ 735234 w 1449925"/>
                    <a:gd name="connsiteY13" fmla="*/ 244349 h 1141639"/>
                    <a:gd name="connsiteX14" fmla="*/ 663796 w 1449925"/>
                    <a:gd name="connsiteY14" fmla="*/ 106236 h 1141639"/>
                    <a:gd name="connsiteX15" fmla="*/ 589184 w 1449925"/>
                    <a:gd name="connsiteY15" fmla="*/ 14161 h 1141639"/>
                    <a:gd name="connsiteX16" fmla="*/ 620934 w 1449925"/>
                    <a:gd name="connsiteY16" fmla="*/ 15749 h 1141639"/>
                    <a:gd name="connsiteX17" fmla="*/ 692371 w 1449925"/>
                    <a:gd name="connsiteY17" fmla="*/ 110999 h 1141639"/>
                    <a:gd name="connsiteX18" fmla="*/ 744759 w 1449925"/>
                    <a:gd name="connsiteY18" fmla="*/ 211011 h 1141639"/>
                    <a:gd name="connsiteX19" fmla="*/ 787621 w 1449925"/>
                    <a:gd name="connsiteY19" fmla="*/ 125286 h 1141639"/>
                    <a:gd name="connsiteX20" fmla="*/ 849534 w 1449925"/>
                    <a:gd name="connsiteY20" fmla="*/ 68136 h 1141639"/>
                    <a:gd name="connsiteX21" fmla="*/ 859059 w 1449925"/>
                    <a:gd name="connsiteY21" fmla="*/ 87186 h 1141639"/>
                    <a:gd name="connsiteX22" fmla="*/ 816196 w 1449925"/>
                    <a:gd name="connsiteY22" fmla="*/ 130049 h 1141639"/>
                    <a:gd name="connsiteX23" fmla="*/ 759046 w 1449925"/>
                    <a:gd name="connsiteY23" fmla="*/ 239586 h 1141639"/>
                    <a:gd name="connsiteX24" fmla="*/ 782859 w 1449925"/>
                    <a:gd name="connsiteY24" fmla="*/ 363411 h 1141639"/>
                    <a:gd name="connsiteX25" fmla="*/ 768571 w 1449925"/>
                    <a:gd name="connsiteY25" fmla="*/ 506286 h 1141639"/>
                    <a:gd name="connsiteX26" fmla="*/ 746346 w 1449925"/>
                    <a:gd name="connsiteY26" fmla="*/ 587249 h 1141639"/>
                    <a:gd name="connsiteX27" fmla="*/ 808259 w 1449925"/>
                    <a:gd name="connsiteY27" fmla="*/ 703136 h 1141639"/>
                    <a:gd name="connsiteX28" fmla="*/ 878109 w 1449925"/>
                    <a:gd name="connsiteY28" fmla="*/ 792036 h 1141639"/>
                    <a:gd name="connsiteX29" fmla="*/ 1020984 w 1449925"/>
                    <a:gd name="connsiteY29" fmla="*/ 763461 h 1141639"/>
                    <a:gd name="connsiteX30" fmla="*/ 1149571 w 1449925"/>
                    <a:gd name="connsiteY30" fmla="*/ 668211 h 1141639"/>
                    <a:gd name="connsiteX31" fmla="*/ 1201959 w 1449925"/>
                    <a:gd name="connsiteY31" fmla="*/ 582486 h 1141639"/>
                    <a:gd name="connsiteX32" fmla="*/ 1240059 w 1449925"/>
                    <a:gd name="connsiteY32" fmla="*/ 477711 h 1141639"/>
                    <a:gd name="connsiteX33" fmla="*/ 1249584 w 1449925"/>
                    <a:gd name="connsiteY33" fmla="*/ 363411 h 1141639"/>
                    <a:gd name="connsiteX34" fmla="*/ 1259109 w 1449925"/>
                    <a:gd name="connsiteY34" fmla="*/ 311024 h 1141639"/>
                    <a:gd name="connsiteX35" fmla="*/ 1216246 w 1449925"/>
                    <a:gd name="connsiteY35" fmla="*/ 220536 h 1141639"/>
                    <a:gd name="connsiteX36" fmla="*/ 1225771 w 1449925"/>
                    <a:gd name="connsiteY36" fmla="*/ 211011 h 1141639"/>
                    <a:gd name="connsiteX37" fmla="*/ 1268634 w 1449925"/>
                    <a:gd name="connsiteY37" fmla="*/ 244349 h 1141639"/>
                    <a:gd name="connsiteX38" fmla="*/ 1287684 w 1449925"/>
                    <a:gd name="connsiteY38" fmla="*/ 372936 h 1141639"/>
                    <a:gd name="connsiteX39" fmla="*/ 1344834 w 1449925"/>
                    <a:gd name="connsiteY39" fmla="*/ 320549 h 1141639"/>
                    <a:gd name="connsiteX40" fmla="*/ 1401984 w 1449925"/>
                    <a:gd name="connsiteY40" fmla="*/ 282449 h 1141639"/>
                    <a:gd name="connsiteX41" fmla="*/ 1435321 w 1449925"/>
                    <a:gd name="connsiteY41" fmla="*/ 296736 h 1141639"/>
                    <a:gd name="connsiteX42" fmla="*/ 1373409 w 1449925"/>
                    <a:gd name="connsiteY42" fmla="*/ 344361 h 1141639"/>
                    <a:gd name="connsiteX43" fmla="*/ 1278159 w 1449925"/>
                    <a:gd name="connsiteY43" fmla="*/ 425324 h 1141639"/>
                    <a:gd name="connsiteX44" fmla="*/ 1249584 w 1449925"/>
                    <a:gd name="connsiteY44" fmla="*/ 520574 h 1141639"/>
                    <a:gd name="connsiteX45" fmla="*/ 1221009 w 1449925"/>
                    <a:gd name="connsiteY45" fmla="*/ 587249 h 1141639"/>
                    <a:gd name="connsiteX46" fmla="*/ 1316259 w 1449925"/>
                    <a:gd name="connsiteY46" fmla="*/ 563436 h 1141639"/>
                    <a:gd name="connsiteX47" fmla="*/ 1368646 w 1449925"/>
                    <a:gd name="connsiteY47" fmla="*/ 539624 h 1141639"/>
                    <a:gd name="connsiteX48" fmla="*/ 1306734 w 1449925"/>
                    <a:gd name="connsiteY48" fmla="*/ 587249 h 1141639"/>
                    <a:gd name="connsiteX49" fmla="*/ 1225771 w 1449925"/>
                    <a:gd name="connsiteY49" fmla="*/ 611061 h 1141639"/>
                    <a:gd name="connsiteX50" fmla="*/ 1159096 w 1449925"/>
                    <a:gd name="connsiteY50" fmla="*/ 677736 h 1141639"/>
                    <a:gd name="connsiteX51" fmla="*/ 1168621 w 1449925"/>
                    <a:gd name="connsiteY51" fmla="*/ 711074 h 1141639"/>
                    <a:gd name="connsiteX52" fmla="*/ 1259109 w 1449925"/>
                    <a:gd name="connsiteY52" fmla="*/ 753936 h 1141639"/>
                    <a:gd name="connsiteX53" fmla="*/ 1359121 w 1449925"/>
                    <a:gd name="connsiteY53" fmla="*/ 777749 h 1141639"/>
                    <a:gd name="connsiteX54" fmla="*/ 1416271 w 1449925"/>
                    <a:gd name="connsiteY54" fmla="*/ 711074 h 1141639"/>
                    <a:gd name="connsiteX55" fmla="*/ 1449609 w 1449925"/>
                    <a:gd name="connsiteY55" fmla="*/ 701549 h 1141639"/>
                    <a:gd name="connsiteX56" fmla="*/ 1397221 w 1449925"/>
                    <a:gd name="connsiteY56" fmla="*/ 758699 h 1141639"/>
                    <a:gd name="connsiteX57" fmla="*/ 1354359 w 1449925"/>
                    <a:gd name="connsiteY57" fmla="*/ 844424 h 1141639"/>
                    <a:gd name="connsiteX58" fmla="*/ 1321021 w 1449925"/>
                    <a:gd name="connsiteY58" fmla="*/ 939674 h 1141639"/>
                    <a:gd name="connsiteX59" fmla="*/ 1321021 w 1449925"/>
                    <a:gd name="connsiteY59" fmla="*/ 863474 h 1141639"/>
                    <a:gd name="connsiteX60" fmla="*/ 1321021 w 1449925"/>
                    <a:gd name="connsiteY60" fmla="*/ 801561 h 1141639"/>
                    <a:gd name="connsiteX61" fmla="*/ 1221009 w 1449925"/>
                    <a:gd name="connsiteY61" fmla="*/ 768224 h 1141639"/>
                    <a:gd name="connsiteX62" fmla="*/ 1140046 w 1449925"/>
                    <a:gd name="connsiteY62" fmla="*/ 715836 h 1141639"/>
                    <a:gd name="connsiteX63" fmla="*/ 1068609 w 1449925"/>
                    <a:gd name="connsiteY63" fmla="*/ 763461 h 1141639"/>
                    <a:gd name="connsiteX64" fmla="*/ 962246 w 1449925"/>
                    <a:gd name="connsiteY64" fmla="*/ 814261 h 1141639"/>
                    <a:gd name="connsiteX65" fmla="*/ 882871 w 1449925"/>
                    <a:gd name="connsiteY65" fmla="*/ 820611 h 1141639"/>
                    <a:gd name="connsiteX66" fmla="*/ 816196 w 1449925"/>
                    <a:gd name="connsiteY66" fmla="*/ 953961 h 1141639"/>
                    <a:gd name="connsiteX67" fmla="*/ 692371 w 1449925"/>
                    <a:gd name="connsiteY67" fmla="*/ 1063499 h 1141639"/>
                    <a:gd name="connsiteX68" fmla="*/ 501871 w 1449925"/>
                    <a:gd name="connsiteY68" fmla="*/ 1139699 h 1141639"/>
                    <a:gd name="connsiteX69" fmla="*/ 501871 w 1449925"/>
                    <a:gd name="connsiteY69" fmla="*/ 1115886 h 1141639"/>
                    <a:gd name="connsiteX70" fmla="*/ 611409 w 1449925"/>
                    <a:gd name="connsiteY70" fmla="*/ 1082549 h 1141639"/>
                    <a:gd name="connsiteX71" fmla="*/ 759046 w 1449925"/>
                    <a:gd name="connsiteY71" fmla="*/ 987299 h 1141639"/>
                    <a:gd name="connsiteX72" fmla="*/ 830484 w 1449925"/>
                    <a:gd name="connsiteY72" fmla="*/ 877761 h 1141639"/>
                    <a:gd name="connsiteX73" fmla="*/ 854296 w 1449925"/>
                    <a:gd name="connsiteY73" fmla="*/ 796799 h 1141639"/>
                    <a:gd name="connsiteX74" fmla="*/ 820959 w 1449925"/>
                    <a:gd name="connsiteY74" fmla="*/ 744411 h 1141639"/>
                    <a:gd name="connsiteX75" fmla="*/ 773334 w 1449925"/>
                    <a:gd name="connsiteY75" fmla="*/ 668211 h 1141639"/>
                    <a:gd name="connsiteX76" fmla="*/ 720946 w 1449925"/>
                    <a:gd name="connsiteY76" fmla="*/ 577724 h 1141639"/>
                    <a:gd name="connsiteX77" fmla="*/ 568546 w 1449925"/>
                    <a:gd name="connsiteY77" fmla="*/ 553911 h 1141639"/>
                    <a:gd name="connsiteX78" fmla="*/ 439959 w 1449925"/>
                    <a:gd name="connsiteY78" fmla="*/ 482474 h 1141639"/>
                    <a:gd name="connsiteX79" fmla="*/ 368521 w 1449925"/>
                    <a:gd name="connsiteY79" fmla="*/ 372936 h 1141639"/>
                    <a:gd name="connsiteX80" fmla="*/ 316134 w 1449925"/>
                    <a:gd name="connsiteY80" fmla="*/ 277686 h 1141639"/>
                    <a:gd name="connsiteX81" fmla="*/ 268509 w 1449925"/>
                    <a:gd name="connsiteY81" fmla="*/ 234824 h 1141639"/>
                    <a:gd name="connsiteX82" fmla="*/ 249459 w 1449925"/>
                    <a:gd name="connsiteY82" fmla="*/ 268161 h 1141639"/>
                    <a:gd name="connsiteX83" fmla="*/ 163734 w 1449925"/>
                    <a:gd name="connsiteY83" fmla="*/ 296736 h 1141639"/>
                    <a:gd name="connsiteX84" fmla="*/ 78009 w 1449925"/>
                    <a:gd name="connsiteY84" fmla="*/ 301499 h 1141639"/>
                    <a:gd name="connsiteX85" fmla="*/ 1809 w 1449925"/>
                    <a:gd name="connsiteY85" fmla="*/ 272924 h 1141639"/>
                    <a:gd name="connsiteX0" fmla="*/ 1809 w 1449925"/>
                    <a:gd name="connsiteY0" fmla="*/ 272924 h 1141639"/>
                    <a:gd name="connsiteX1" fmla="*/ 160559 w 1449925"/>
                    <a:gd name="connsiteY1" fmla="*/ 285624 h 1141639"/>
                    <a:gd name="connsiteX2" fmla="*/ 244696 w 1449925"/>
                    <a:gd name="connsiteY2" fmla="*/ 230061 h 1141639"/>
                    <a:gd name="connsiteX3" fmla="*/ 220884 w 1449925"/>
                    <a:gd name="connsiteY3" fmla="*/ 153861 h 1141639"/>
                    <a:gd name="connsiteX4" fmla="*/ 273271 w 1449925"/>
                    <a:gd name="connsiteY4" fmla="*/ 10986 h 1141639"/>
                    <a:gd name="connsiteX5" fmla="*/ 278034 w 1449925"/>
                    <a:gd name="connsiteY5" fmla="*/ 25274 h 1141639"/>
                    <a:gd name="connsiteX6" fmla="*/ 244696 w 1449925"/>
                    <a:gd name="connsiteY6" fmla="*/ 149099 h 1141639"/>
                    <a:gd name="connsiteX7" fmla="*/ 282796 w 1449925"/>
                    <a:gd name="connsiteY7" fmla="*/ 220536 h 1141639"/>
                    <a:gd name="connsiteX8" fmla="*/ 358996 w 1449925"/>
                    <a:gd name="connsiteY8" fmla="*/ 306261 h 1141639"/>
                    <a:gd name="connsiteX9" fmla="*/ 463771 w 1449925"/>
                    <a:gd name="connsiteY9" fmla="*/ 477711 h 1141639"/>
                    <a:gd name="connsiteX10" fmla="*/ 586009 w 1449925"/>
                    <a:gd name="connsiteY10" fmla="*/ 541211 h 1141639"/>
                    <a:gd name="connsiteX11" fmla="*/ 730471 w 1449925"/>
                    <a:gd name="connsiteY11" fmla="*/ 539624 h 1141639"/>
                    <a:gd name="connsiteX12" fmla="*/ 763809 w 1449925"/>
                    <a:gd name="connsiteY12" fmla="*/ 425324 h 1141639"/>
                    <a:gd name="connsiteX13" fmla="*/ 735234 w 1449925"/>
                    <a:gd name="connsiteY13" fmla="*/ 244349 h 1141639"/>
                    <a:gd name="connsiteX14" fmla="*/ 663796 w 1449925"/>
                    <a:gd name="connsiteY14" fmla="*/ 106236 h 1141639"/>
                    <a:gd name="connsiteX15" fmla="*/ 589184 w 1449925"/>
                    <a:gd name="connsiteY15" fmla="*/ 14161 h 1141639"/>
                    <a:gd name="connsiteX16" fmla="*/ 620934 w 1449925"/>
                    <a:gd name="connsiteY16" fmla="*/ 15749 h 1141639"/>
                    <a:gd name="connsiteX17" fmla="*/ 692371 w 1449925"/>
                    <a:gd name="connsiteY17" fmla="*/ 110999 h 1141639"/>
                    <a:gd name="connsiteX18" fmla="*/ 744759 w 1449925"/>
                    <a:gd name="connsiteY18" fmla="*/ 211011 h 1141639"/>
                    <a:gd name="connsiteX19" fmla="*/ 787621 w 1449925"/>
                    <a:gd name="connsiteY19" fmla="*/ 125286 h 1141639"/>
                    <a:gd name="connsiteX20" fmla="*/ 849534 w 1449925"/>
                    <a:gd name="connsiteY20" fmla="*/ 68136 h 1141639"/>
                    <a:gd name="connsiteX21" fmla="*/ 859059 w 1449925"/>
                    <a:gd name="connsiteY21" fmla="*/ 87186 h 1141639"/>
                    <a:gd name="connsiteX22" fmla="*/ 816196 w 1449925"/>
                    <a:gd name="connsiteY22" fmla="*/ 130049 h 1141639"/>
                    <a:gd name="connsiteX23" fmla="*/ 759046 w 1449925"/>
                    <a:gd name="connsiteY23" fmla="*/ 239586 h 1141639"/>
                    <a:gd name="connsiteX24" fmla="*/ 782859 w 1449925"/>
                    <a:gd name="connsiteY24" fmla="*/ 363411 h 1141639"/>
                    <a:gd name="connsiteX25" fmla="*/ 768571 w 1449925"/>
                    <a:gd name="connsiteY25" fmla="*/ 506286 h 1141639"/>
                    <a:gd name="connsiteX26" fmla="*/ 746346 w 1449925"/>
                    <a:gd name="connsiteY26" fmla="*/ 587249 h 1141639"/>
                    <a:gd name="connsiteX27" fmla="*/ 808259 w 1449925"/>
                    <a:gd name="connsiteY27" fmla="*/ 703136 h 1141639"/>
                    <a:gd name="connsiteX28" fmla="*/ 878109 w 1449925"/>
                    <a:gd name="connsiteY28" fmla="*/ 792036 h 1141639"/>
                    <a:gd name="connsiteX29" fmla="*/ 1020984 w 1449925"/>
                    <a:gd name="connsiteY29" fmla="*/ 763461 h 1141639"/>
                    <a:gd name="connsiteX30" fmla="*/ 1149571 w 1449925"/>
                    <a:gd name="connsiteY30" fmla="*/ 668211 h 1141639"/>
                    <a:gd name="connsiteX31" fmla="*/ 1201959 w 1449925"/>
                    <a:gd name="connsiteY31" fmla="*/ 582486 h 1141639"/>
                    <a:gd name="connsiteX32" fmla="*/ 1240059 w 1449925"/>
                    <a:gd name="connsiteY32" fmla="*/ 477711 h 1141639"/>
                    <a:gd name="connsiteX33" fmla="*/ 1249584 w 1449925"/>
                    <a:gd name="connsiteY33" fmla="*/ 363411 h 1141639"/>
                    <a:gd name="connsiteX34" fmla="*/ 1259109 w 1449925"/>
                    <a:gd name="connsiteY34" fmla="*/ 311024 h 1141639"/>
                    <a:gd name="connsiteX35" fmla="*/ 1216246 w 1449925"/>
                    <a:gd name="connsiteY35" fmla="*/ 220536 h 1141639"/>
                    <a:gd name="connsiteX36" fmla="*/ 1225771 w 1449925"/>
                    <a:gd name="connsiteY36" fmla="*/ 211011 h 1141639"/>
                    <a:gd name="connsiteX37" fmla="*/ 1268634 w 1449925"/>
                    <a:gd name="connsiteY37" fmla="*/ 244349 h 1141639"/>
                    <a:gd name="connsiteX38" fmla="*/ 1287684 w 1449925"/>
                    <a:gd name="connsiteY38" fmla="*/ 372936 h 1141639"/>
                    <a:gd name="connsiteX39" fmla="*/ 1344834 w 1449925"/>
                    <a:gd name="connsiteY39" fmla="*/ 320549 h 1141639"/>
                    <a:gd name="connsiteX40" fmla="*/ 1401984 w 1449925"/>
                    <a:gd name="connsiteY40" fmla="*/ 282449 h 1141639"/>
                    <a:gd name="connsiteX41" fmla="*/ 1435321 w 1449925"/>
                    <a:gd name="connsiteY41" fmla="*/ 296736 h 1141639"/>
                    <a:gd name="connsiteX42" fmla="*/ 1373409 w 1449925"/>
                    <a:gd name="connsiteY42" fmla="*/ 344361 h 1141639"/>
                    <a:gd name="connsiteX43" fmla="*/ 1278159 w 1449925"/>
                    <a:gd name="connsiteY43" fmla="*/ 425324 h 1141639"/>
                    <a:gd name="connsiteX44" fmla="*/ 1249584 w 1449925"/>
                    <a:gd name="connsiteY44" fmla="*/ 520574 h 1141639"/>
                    <a:gd name="connsiteX45" fmla="*/ 1221009 w 1449925"/>
                    <a:gd name="connsiteY45" fmla="*/ 587249 h 1141639"/>
                    <a:gd name="connsiteX46" fmla="*/ 1316259 w 1449925"/>
                    <a:gd name="connsiteY46" fmla="*/ 563436 h 1141639"/>
                    <a:gd name="connsiteX47" fmla="*/ 1368646 w 1449925"/>
                    <a:gd name="connsiteY47" fmla="*/ 539624 h 1141639"/>
                    <a:gd name="connsiteX48" fmla="*/ 1306734 w 1449925"/>
                    <a:gd name="connsiteY48" fmla="*/ 587249 h 1141639"/>
                    <a:gd name="connsiteX49" fmla="*/ 1225771 w 1449925"/>
                    <a:gd name="connsiteY49" fmla="*/ 611061 h 1141639"/>
                    <a:gd name="connsiteX50" fmla="*/ 1159096 w 1449925"/>
                    <a:gd name="connsiteY50" fmla="*/ 677736 h 1141639"/>
                    <a:gd name="connsiteX51" fmla="*/ 1168621 w 1449925"/>
                    <a:gd name="connsiteY51" fmla="*/ 711074 h 1141639"/>
                    <a:gd name="connsiteX52" fmla="*/ 1259109 w 1449925"/>
                    <a:gd name="connsiteY52" fmla="*/ 753936 h 1141639"/>
                    <a:gd name="connsiteX53" fmla="*/ 1359121 w 1449925"/>
                    <a:gd name="connsiteY53" fmla="*/ 777749 h 1141639"/>
                    <a:gd name="connsiteX54" fmla="*/ 1416271 w 1449925"/>
                    <a:gd name="connsiteY54" fmla="*/ 711074 h 1141639"/>
                    <a:gd name="connsiteX55" fmla="*/ 1449609 w 1449925"/>
                    <a:gd name="connsiteY55" fmla="*/ 701549 h 1141639"/>
                    <a:gd name="connsiteX56" fmla="*/ 1397221 w 1449925"/>
                    <a:gd name="connsiteY56" fmla="*/ 758699 h 1141639"/>
                    <a:gd name="connsiteX57" fmla="*/ 1354359 w 1449925"/>
                    <a:gd name="connsiteY57" fmla="*/ 844424 h 1141639"/>
                    <a:gd name="connsiteX58" fmla="*/ 1321021 w 1449925"/>
                    <a:gd name="connsiteY58" fmla="*/ 939674 h 1141639"/>
                    <a:gd name="connsiteX59" fmla="*/ 1321021 w 1449925"/>
                    <a:gd name="connsiteY59" fmla="*/ 863474 h 1141639"/>
                    <a:gd name="connsiteX60" fmla="*/ 1321021 w 1449925"/>
                    <a:gd name="connsiteY60" fmla="*/ 801561 h 1141639"/>
                    <a:gd name="connsiteX61" fmla="*/ 1221009 w 1449925"/>
                    <a:gd name="connsiteY61" fmla="*/ 768224 h 1141639"/>
                    <a:gd name="connsiteX62" fmla="*/ 1140046 w 1449925"/>
                    <a:gd name="connsiteY62" fmla="*/ 715836 h 1141639"/>
                    <a:gd name="connsiteX63" fmla="*/ 1068609 w 1449925"/>
                    <a:gd name="connsiteY63" fmla="*/ 763461 h 1141639"/>
                    <a:gd name="connsiteX64" fmla="*/ 882871 w 1449925"/>
                    <a:gd name="connsiteY64" fmla="*/ 820611 h 1141639"/>
                    <a:gd name="connsiteX65" fmla="*/ 816196 w 1449925"/>
                    <a:gd name="connsiteY65" fmla="*/ 953961 h 1141639"/>
                    <a:gd name="connsiteX66" fmla="*/ 692371 w 1449925"/>
                    <a:gd name="connsiteY66" fmla="*/ 1063499 h 1141639"/>
                    <a:gd name="connsiteX67" fmla="*/ 501871 w 1449925"/>
                    <a:gd name="connsiteY67" fmla="*/ 1139699 h 1141639"/>
                    <a:gd name="connsiteX68" fmla="*/ 501871 w 1449925"/>
                    <a:gd name="connsiteY68" fmla="*/ 1115886 h 1141639"/>
                    <a:gd name="connsiteX69" fmla="*/ 611409 w 1449925"/>
                    <a:gd name="connsiteY69" fmla="*/ 1082549 h 1141639"/>
                    <a:gd name="connsiteX70" fmla="*/ 759046 w 1449925"/>
                    <a:gd name="connsiteY70" fmla="*/ 987299 h 1141639"/>
                    <a:gd name="connsiteX71" fmla="*/ 830484 w 1449925"/>
                    <a:gd name="connsiteY71" fmla="*/ 877761 h 1141639"/>
                    <a:gd name="connsiteX72" fmla="*/ 854296 w 1449925"/>
                    <a:gd name="connsiteY72" fmla="*/ 796799 h 1141639"/>
                    <a:gd name="connsiteX73" fmla="*/ 820959 w 1449925"/>
                    <a:gd name="connsiteY73" fmla="*/ 744411 h 1141639"/>
                    <a:gd name="connsiteX74" fmla="*/ 773334 w 1449925"/>
                    <a:gd name="connsiteY74" fmla="*/ 668211 h 1141639"/>
                    <a:gd name="connsiteX75" fmla="*/ 720946 w 1449925"/>
                    <a:gd name="connsiteY75" fmla="*/ 577724 h 1141639"/>
                    <a:gd name="connsiteX76" fmla="*/ 568546 w 1449925"/>
                    <a:gd name="connsiteY76" fmla="*/ 553911 h 1141639"/>
                    <a:gd name="connsiteX77" fmla="*/ 439959 w 1449925"/>
                    <a:gd name="connsiteY77" fmla="*/ 482474 h 1141639"/>
                    <a:gd name="connsiteX78" fmla="*/ 368521 w 1449925"/>
                    <a:gd name="connsiteY78" fmla="*/ 372936 h 1141639"/>
                    <a:gd name="connsiteX79" fmla="*/ 316134 w 1449925"/>
                    <a:gd name="connsiteY79" fmla="*/ 277686 h 1141639"/>
                    <a:gd name="connsiteX80" fmla="*/ 268509 w 1449925"/>
                    <a:gd name="connsiteY80" fmla="*/ 234824 h 1141639"/>
                    <a:gd name="connsiteX81" fmla="*/ 249459 w 1449925"/>
                    <a:gd name="connsiteY81" fmla="*/ 268161 h 1141639"/>
                    <a:gd name="connsiteX82" fmla="*/ 163734 w 1449925"/>
                    <a:gd name="connsiteY82" fmla="*/ 296736 h 1141639"/>
                    <a:gd name="connsiteX83" fmla="*/ 78009 w 1449925"/>
                    <a:gd name="connsiteY83" fmla="*/ 301499 h 1141639"/>
                    <a:gd name="connsiteX84" fmla="*/ 1809 w 1449925"/>
                    <a:gd name="connsiteY84" fmla="*/ 272924 h 1141639"/>
                    <a:gd name="connsiteX0" fmla="*/ 1809 w 1449925"/>
                    <a:gd name="connsiteY0" fmla="*/ 272924 h 1141639"/>
                    <a:gd name="connsiteX1" fmla="*/ 160559 w 1449925"/>
                    <a:gd name="connsiteY1" fmla="*/ 285624 h 1141639"/>
                    <a:gd name="connsiteX2" fmla="*/ 244696 w 1449925"/>
                    <a:gd name="connsiteY2" fmla="*/ 230061 h 1141639"/>
                    <a:gd name="connsiteX3" fmla="*/ 220884 w 1449925"/>
                    <a:gd name="connsiteY3" fmla="*/ 153861 h 1141639"/>
                    <a:gd name="connsiteX4" fmla="*/ 273271 w 1449925"/>
                    <a:gd name="connsiteY4" fmla="*/ 10986 h 1141639"/>
                    <a:gd name="connsiteX5" fmla="*/ 278034 w 1449925"/>
                    <a:gd name="connsiteY5" fmla="*/ 25274 h 1141639"/>
                    <a:gd name="connsiteX6" fmla="*/ 244696 w 1449925"/>
                    <a:gd name="connsiteY6" fmla="*/ 149099 h 1141639"/>
                    <a:gd name="connsiteX7" fmla="*/ 282796 w 1449925"/>
                    <a:gd name="connsiteY7" fmla="*/ 220536 h 1141639"/>
                    <a:gd name="connsiteX8" fmla="*/ 358996 w 1449925"/>
                    <a:gd name="connsiteY8" fmla="*/ 306261 h 1141639"/>
                    <a:gd name="connsiteX9" fmla="*/ 463771 w 1449925"/>
                    <a:gd name="connsiteY9" fmla="*/ 477711 h 1141639"/>
                    <a:gd name="connsiteX10" fmla="*/ 586009 w 1449925"/>
                    <a:gd name="connsiteY10" fmla="*/ 541211 h 1141639"/>
                    <a:gd name="connsiteX11" fmla="*/ 730471 w 1449925"/>
                    <a:gd name="connsiteY11" fmla="*/ 539624 h 1141639"/>
                    <a:gd name="connsiteX12" fmla="*/ 763809 w 1449925"/>
                    <a:gd name="connsiteY12" fmla="*/ 425324 h 1141639"/>
                    <a:gd name="connsiteX13" fmla="*/ 735234 w 1449925"/>
                    <a:gd name="connsiteY13" fmla="*/ 244349 h 1141639"/>
                    <a:gd name="connsiteX14" fmla="*/ 663796 w 1449925"/>
                    <a:gd name="connsiteY14" fmla="*/ 106236 h 1141639"/>
                    <a:gd name="connsiteX15" fmla="*/ 589184 w 1449925"/>
                    <a:gd name="connsiteY15" fmla="*/ 14161 h 1141639"/>
                    <a:gd name="connsiteX16" fmla="*/ 620934 w 1449925"/>
                    <a:gd name="connsiteY16" fmla="*/ 15749 h 1141639"/>
                    <a:gd name="connsiteX17" fmla="*/ 692371 w 1449925"/>
                    <a:gd name="connsiteY17" fmla="*/ 110999 h 1141639"/>
                    <a:gd name="connsiteX18" fmla="*/ 744759 w 1449925"/>
                    <a:gd name="connsiteY18" fmla="*/ 211011 h 1141639"/>
                    <a:gd name="connsiteX19" fmla="*/ 787621 w 1449925"/>
                    <a:gd name="connsiteY19" fmla="*/ 125286 h 1141639"/>
                    <a:gd name="connsiteX20" fmla="*/ 849534 w 1449925"/>
                    <a:gd name="connsiteY20" fmla="*/ 68136 h 1141639"/>
                    <a:gd name="connsiteX21" fmla="*/ 859059 w 1449925"/>
                    <a:gd name="connsiteY21" fmla="*/ 87186 h 1141639"/>
                    <a:gd name="connsiteX22" fmla="*/ 816196 w 1449925"/>
                    <a:gd name="connsiteY22" fmla="*/ 130049 h 1141639"/>
                    <a:gd name="connsiteX23" fmla="*/ 759046 w 1449925"/>
                    <a:gd name="connsiteY23" fmla="*/ 239586 h 1141639"/>
                    <a:gd name="connsiteX24" fmla="*/ 782859 w 1449925"/>
                    <a:gd name="connsiteY24" fmla="*/ 363411 h 1141639"/>
                    <a:gd name="connsiteX25" fmla="*/ 768571 w 1449925"/>
                    <a:gd name="connsiteY25" fmla="*/ 506286 h 1141639"/>
                    <a:gd name="connsiteX26" fmla="*/ 746346 w 1449925"/>
                    <a:gd name="connsiteY26" fmla="*/ 587249 h 1141639"/>
                    <a:gd name="connsiteX27" fmla="*/ 808259 w 1449925"/>
                    <a:gd name="connsiteY27" fmla="*/ 703136 h 1141639"/>
                    <a:gd name="connsiteX28" fmla="*/ 878109 w 1449925"/>
                    <a:gd name="connsiteY28" fmla="*/ 792036 h 1141639"/>
                    <a:gd name="connsiteX29" fmla="*/ 1020984 w 1449925"/>
                    <a:gd name="connsiteY29" fmla="*/ 763461 h 1141639"/>
                    <a:gd name="connsiteX30" fmla="*/ 1149571 w 1449925"/>
                    <a:gd name="connsiteY30" fmla="*/ 668211 h 1141639"/>
                    <a:gd name="connsiteX31" fmla="*/ 1201959 w 1449925"/>
                    <a:gd name="connsiteY31" fmla="*/ 582486 h 1141639"/>
                    <a:gd name="connsiteX32" fmla="*/ 1240059 w 1449925"/>
                    <a:gd name="connsiteY32" fmla="*/ 477711 h 1141639"/>
                    <a:gd name="connsiteX33" fmla="*/ 1249584 w 1449925"/>
                    <a:gd name="connsiteY33" fmla="*/ 363411 h 1141639"/>
                    <a:gd name="connsiteX34" fmla="*/ 1259109 w 1449925"/>
                    <a:gd name="connsiteY34" fmla="*/ 311024 h 1141639"/>
                    <a:gd name="connsiteX35" fmla="*/ 1216246 w 1449925"/>
                    <a:gd name="connsiteY35" fmla="*/ 220536 h 1141639"/>
                    <a:gd name="connsiteX36" fmla="*/ 1225771 w 1449925"/>
                    <a:gd name="connsiteY36" fmla="*/ 211011 h 1141639"/>
                    <a:gd name="connsiteX37" fmla="*/ 1268634 w 1449925"/>
                    <a:gd name="connsiteY37" fmla="*/ 244349 h 1141639"/>
                    <a:gd name="connsiteX38" fmla="*/ 1287684 w 1449925"/>
                    <a:gd name="connsiteY38" fmla="*/ 372936 h 1141639"/>
                    <a:gd name="connsiteX39" fmla="*/ 1344834 w 1449925"/>
                    <a:gd name="connsiteY39" fmla="*/ 320549 h 1141639"/>
                    <a:gd name="connsiteX40" fmla="*/ 1401984 w 1449925"/>
                    <a:gd name="connsiteY40" fmla="*/ 282449 h 1141639"/>
                    <a:gd name="connsiteX41" fmla="*/ 1435321 w 1449925"/>
                    <a:gd name="connsiteY41" fmla="*/ 296736 h 1141639"/>
                    <a:gd name="connsiteX42" fmla="*/ 1373409 w 1449925"/>
                    <a:gd name="connsiteY42" fmla="*/ 344361 h 1141639"/>
                    <a:gd name="connsiteX43" fmla="*/ 1278159 w 1449925"/>
                    <a:gd name="connsiteY43" fmla="*/ 425324 h 1141639"/>
                    <a:gd name="connsiteX44" fmla="*/ 1249584 w 1449925"/>
                    <a:gd name="connsiteY44" fmla="*/ 520574 h 1141639"/>
                    <a:gd name="connsiteX45" fmla="*/ 1221009 w 1449925"/>
                    <a:gd name="connsiteY45" fmla="*/ 587249 h 1141639"/>
                    <a:gd name="connsiteX46" fmla="*/ 1316259 w 1449925"/>
                    <a:gd name="connsiteY46" fmla="*/ 563436 h 1141639"/>
                    <a:gd name="connsiteX47" fmla="*/ 1368646 w 1449925"/>
                    <a:gd name="connsiteY47" fmla="*/ 539624 h 1141639"/>
                    <a:gd name="connsiteX48" fmla="*/ 1306734 w 1449925"/>
                    <a:gd name="connsiteY48" fmla="*/ 587249 h 1141639"/>
                    <a:gd name="connsiteX49" fmla="*/ 1225771 w 1449925"/>
                    <a:gd name="connsiteY49" fmla="*/ 611061 h 1141639"/>
                    <a:gd name="connsiteX50" fmla="*/ 1159096 w 1449925"/>
                    <a:gd name="connsiteY50" fmla="*/ 677736 h 1141639"/>
                    <a:gd name="connsiteX51" fmla="*/ 1168621 w 1449925"/>
                    <a:gd name="connsiteY51" fmla="*/ 711074 h 1141639"/>
                    <a:gd name="connsiteX52" fmla="*/ 1259109 w 1449925"/>
                    <a:gd name="connsiteY52" fmla="*/ 753936 h 1141639"/>
                    <a:gd name="connsiteX53" fmla="*/ 1359121 w 1449925"/>
                    <a:gd name="connsiteY53" fmla="*/ 777749 h 1141639"/>
                    <a:gd name="connsiteX54" fmla="*/ 1416271 w 1449925"/>
                    <a:gd name="connsiteY54" fmla="*/ 711074 h 1141639"/>
                    <a:gd name="connsiteX55" fmla="*/ 1449609 w 1449925"/>
                    <a:gd name="connsiteY55" fmla="*/ 701549 h 1141639"/>
                    <a:gd name="connsiteX56" fmla="*/ 1397221 w 1449925"/>
                    <a:gd name="connsiteY56" fmla="*/ 758699 h 1141639"/>
                    <a:gd name="connsiteX57" fmla="*/ 1354359 w 1449925"/>
                    <a:gd name="connsiteY57" fmla="*/ 844424 h 1141639"/>
                    <a:gd name="connsiteX58" fmla="*/ 1321021 w 1449925"/>
                    <a:gd name="connsiteY58" fmla="*/ 939674 h 1141639"/>
                    <a:gd name="connsiteX59" fmla="*/ 1321021 w 1449925"/>
                    <a:gd name="connsiteY59" fmla="*/ 863474 h 1141639"/>
                    <a:gd name="connsiteX60" fmla="*/ 1321021 w 1449925"/>
                    <a:gd name="connsiteY60" fmla="*/ 801561 h 1141639"/>
                    <a:gd name="connsiteX61" fmla="*/ 1221009 w 1449925"/>
                    <a:gd name="connsiteY61" fmla="*/ 768224 h 1141639"/>
                    <a:gd name="connsiteX62" fmla="*/ 1140046 w 1449925"/>
                    <a:gd name="connsiteY62" fmla="*/ 715836 h 1141639"/>
                    <a:gd name="connsiteX63" fmla="*/ 1033684 w 1449925"/>
                    <a:gd name="connsiteY63" fmla="*/ 779336 h 1141639"/>
                    <a:gd name="connsiteX64" fmla="*/ 882871 w 1449925"/>
                    <a:gd name="connsiteY64" fmla="*/ 820611 h 1141639"/>
                    <a:gd name="connsiteX65" fmla="*/ 816196 w 1449925"/>
                    <a:gd name="connsiteY65" fmla="*/ 953961 h 1141639"/>
                    <a:gd name="connsiteX66" fmla="*/ 692371 w 1449925"/>
                    <a:gd name="connsiteY66" fmla="*/ 1063499 h 1141639"/>
                    <a:gd name="connsiteX67" fmla="*/ 501871 w 1449925"/>
                    <a:gd name="connsiteY67" fmla="*/ 1139699 h 1141639"/>
                    <a:gd name="connsiteX68" fmla="*/ 501871 w 1449925"/>
                    <a:gd name="connsiteY68" fmla="*/ 1115886 h 1141639"/>
                    <a:gd name="connsiteX69" fmla="*/ 611409 w 1449925"/>
                    <a:gd name="connsiteY69" fmla="*/ 1082549 h 1141639"/>
                    <a:gd name="connsiteX70" fmla="*/ 759046 w 1449925"/>
                    <a:gd name="connsiteY70" fmla="*/ 987299 h 1141639"/>
                    <a:gd name="connsiteX71" fmla="*/ 830484 w 1449925"/>
                    <a:gd name="connsiteY71" fmla="*/ 877761 h 1141639"/>
                    <a:gd name="connsiteX72" fmla="*/ 854296 w 1449925"/>
                    <a:gd name="connsiteY72" fmla="*/ 796799 h 1141639"/>
                    <a:gd name="connsiteX73" fmla="*/ 820959 w 1449925"/>
                    <a:gd name="connsiteY73" fmla="*/ 744411 h 1141639"/>
                    <a:gd name="connsiteX74" fmla="*/ 773334 w 1449925"/>
                    <a:gd name="connsiteY74" fmla="*/ 668211 h 1141639"/>
                    <a:gd name="connsiteX75" fmla="*/ 720946 w 1449925"/>
                    <a:gd name="connsiteY75" fmla="*/ 577724 h 1141639"/>
                    <a:gd name="connsiteX76" fmla="*/ 568546 w 1449925"/>
                    <a:gd name="connsiteY76" fmla="*/ 553911 h 1141639"/>
                    <a:gd name="connsiteX77" fmla="*/ 439959 w 1449925"/>
                    <a:gd name="connsiteY77" fmla="*/ 482474 h 1141639"/>
                    <a:gd name="connsiteX78" fmla="*/ 368521 w 1449925"/>
                    <a:gd name="connsiteY78" fmla="*/ 372936 h 1141639"/>
                    <a:gd name="connsiteX79" fmla="*/ 316134 w 1449925"/>
                    <a:gd name="connsiteY79" fmla="*/ 277686 h 1141639"/>
                    <a:gd name="connsiteX80" fmla="*/ 268509 w 1449925"/>
                    <a:gd name="connsiteY80" fmla="*/ 234824 h 1141639"/>
                    <a:gd name="connsiteX81" fmla="*/ 249459 w 1449925"/>
                    <a:gd name="connsiteY81" fmla="*/ 268161 h 1141639"/>
                    <a:gd name="connsiteX82" fmla="*/ 163734 w 1449925"/>
                    <a:gd name="connsiteY82" fmla="*/ 296736 h 1141639"/>
                    <a:gd name="connsiteX83" fmla="*/ 78009 w 1449925"/>
                    <a:gd name="connsiteY83" fmla="*/ 301499 h 1141639"/>
                    <a:gd name="connsiteX84" fmla="*/ 1809 w 1449925"/>
                    <a:gd name="connsiteY84" fmla="*/ 272924 h 1141639"/>
                    <a:gd name="connsiteX0" fmla="*/ 1809 w 1449925"/>
                    <a:gd name="connsiteY0" fmla="*/ 272924 h 1141639"/>
                    <a:gd name="connsiteX1" fmla="*/ 160559 w 1449925"/>
                    <a:gd name="connsiteY1" fmla="*/ 285624 h 1141639"/>
                    <a:gd name="connsiteX2" fmla="*/ 244696 w 1449925"/>
                    <a:gd name="connsiteY2" fmla="*/ 230061 h 1141639"/>
                    <a:gd name="connsiteX3" fmla="*/ 220884 w 1449925"/>
                    <a:gd name="connsiteY3" fmla="*/ 153861 h 1141639"/>
                    <a:gd name="connsiteX4" fmla="*/ 273271 w 1449925"/>
                    <a:gd name="connsiteY4" fmla="*/ 10986 h 1141639"/>
                    <a:gd name="connsiteX5" fmla="*/ 278034 w 1449925"/>
                    <a:gd name="connsiteY5" fmla="*/ 25274 h 1141639"/>
                    <a:gd name="connsiteX6" fmla="*/ 244696 w 1449925"/>
                    <a:gd name="connsiteY6" fmla="*/ 149099 h 1141639"/>
                    <a:gd name="connsiteX7" fmla="*/ 282796 w 1449925"/>
                    <a:gd name="connsiteY7" fmla="*/ 220536 h 1141639"/>
                    <a:gd name="connsiteX8" fmla="*/ 358996 w 1449925"/>
                    <a:gd name="connsiteY8" fmla="*/ 306261 h 1141639"/>
                    <a:gd name="connsiteX9" fmla="*/ 463771 w 1449925"/>
                    <a:gd name="connsiteY9" fmla="*/ 477711 h 1141639"/>
                    <a:gd name="connsiteX10" fmla="*/ 586009 w 1449925"/>
                    <a:gd name="connsiteY10" fmla="*/ 541211 h 1141639"/>
                    <a:gd name="connsiteX11" fmla="*/ 730471 w 1449925"/>
                    <a:gd name="connsiteY11" fmla="*/ 539624 h 1141639"/>
                    <a:gd name="connsiteX12" fmla="*/ 763809 w 1449925"/>
                    <a:gd name="connsiteY12" fmla="*/ 425324 h 1141639"/>
                    <a:gd name="connsiteX13" fmla="*/ 735234 w 1449925"/>
                    <a:gd name="connsiteY13" fmla="*/ 244349 h 1141639"/>
                    <a:gd name="connsiteX14" fmla="*/ 663796 w 1449925"/>
                    <a:gd name="connsiteY14" fmla="*/ 106236 h 1141639"/>
                    <a:gd name="connsiteX15" fmla="*/ 589184 w 1449925"/>
                    <a:gd name="connsiteY15" fmla="*/ 14161 h 1141639"/>
                    <a:gd name="connsiteX16" fmla="*/ 620934 w 1449925"/>
                    <a:gd name="connsiteY16" fmla="*/ 15749 h 1141639"/>
                    <a:gd name="connsiteX17" fmla="*/ 692371 w 1449925"/>
                    <a:gd name="connsiteY17" fmla="*/ 110999 h 1141639"/>
                    <a:gd name="connsiteX18" fmla="*/ 744759 w 1449925"/>
                    <a:gd name="connsiteY18" fmla="*/ 211011 h 1141639"/>
                    <a:gd name="connsiteX19" fmla="*/ 787621 w 1449925"/>
                    <a:gd name="connsiteY19" fmla="*/ 125286 h 1141639"/>
                    <a:gd name="connsiteX20" fmla="*/ 849534 w 1449925"/>
                    <a:gd name="connsiteY20" fmla="*/ 68136 h 1141639"/>
                    <a:gd name="connsiteX21" fmla="*/ 859059 w 1449925"/>
                    <a:gd name="connsiteY21" fmla="*/ 87186 h 1141639"/>
                    <a:gd name="connsiteX22" fmla="*/ 816196 w 1449925"/>
                    <a:gd name="connsiteY22" fmla="*/ 130049 h 1141639"/>
                    <a:gd name="connsiteX23" fmla="*/ 759046 w 1449925"/>
                    <a:gd name="connsiteY23" fmla="*/ 239586 h 1141639"/>
                    <a:gd name="connsiteX24" fmla="*/ 782859 w 1449925"/>
                    <a:gd name="connsiteY24" fmla="*/ 363411 h 1141639"/>
                    <a:gd name="connsiteX25" fmla="*/ 768571 w 1449925"/>
                    <a:gd name="connsiteY25" fmla="*/ 506286 h 1141639"/>
                    <a:gd name="connsiteX26" fmla="*/ 746346 w 1449925"/>
                    <a:gd name="connsiteY26" fmla="*/ 587249 h 1141639"/>
                    <a:gd name="connsiteX27" fmla="*/ 808259 w 1449925"/>
                    <a:gd name="connsiteY27" fmla="*/ 703136 h 1141639"/>
                    <a:gd name="connsiteX28" fmla="*/ 878109 w 1449925"/>
                    <a:gd name="connsiteY28" fmla="*/ 792036 h 1141639"/>
                    <a:gd name="connsiteX29" fmla="*/ 1020984 w 1449925"/>
                    <a:gd name="connsiteY29" fmla="*/ 763461 h 1141639"/>
                    <a:gd name="connsiteX30" fmla="*/ 1149571 w 1449925"/>
                    <a:gd name="connsiteY30" fmla="*/ 668211 h 1141639"/>
                    <a:gd name="connsiteX31" fmla="*/ 1201959 w 1449925"/>
                    <a:gd name="connsiteY31" fmla="*/ 582486 h 1141639"/>
                    <a:gd name="connsiteX32" fmla="*/ 1240059 w 1449925"/>
                    <a:gd name="connsiteY32" fmla="*/ 477711 h 1141639"/>
                    <a:gd name="connsiteX33" fmla="*/ 1249584 w 1449925"/>
                    <a:gd name="connsiteY33" fmla="*/ 363411 h 1141639"/>
                    <a:gd name="connsiteX34" fmla="*/ 1259109 w 1449925"/>
                    <a:gd name="connsiteY34" fmla="*/ 311024 h 1141639"/>
                    <a:gd name="connsiteX35" fmla="*/ 1216246 w 1449925"/>
                    <a:gd name="connsiteY35" fmla="*/ 220536 h 1141639"/>
                    <a:gd name="connsiteX36" fmla="*/ 1225771 w 1449925"/>
                    <a:gd name="connsiteY36" fmla="*/ 211011 h 1141639"/>
                    <a:gd name="connsiteX37" fmla="*/ 1268634 w 1449925"/>
                    <a:gd name="connsiteY37" fmla="*/ 244349 h 1141639"/>
                    <a:gd name="connsiteX38" fmla="*/ 1287684 w 1449925"/>
                    <a:gd name="connsiteY38" fmla="*/ 372936 h 1141639"/>
                    <a:gd name="connsiteX39" fmla="*/ 1344834 w 1449925"/>
                    <a:gd name="connsiteY39" fmla="*/ 320549 h 1141639"/>
                    <a:gd name="connsiteX40" fmla="*/ 1401984 w 1449925"/>
                    <a:gd name="connsiteY40" fmla="*/ 282449 h 1141639"/>
                    <a:gd name="connsiteX41" fmla="*/ 1435321 w 1449925"/>
                    <a:gd name="connsiteY41" fmla="*/ 296736 h 1141639"/>
                    <a:gd name="connsiteX42" fmla="*/ 1373409 w 1449925"/>
                    <a:gd name="connsiteY42" fmla="*/ 344361 h 1141639"/>
                    <a:gd name="connsiteX43" fmla="*/ 1278159 w 1449925"/>
                    <a:gd name="connsiteY43" fmla="*/ 425324 h 1141639"/>
                    <a:gd name="connsiteX44" fmla="*/ 1249584 w 1449925"/>
                    <a:gd name="connsiteY44" fmla="*/ 520574 h 1141639"/>
                    <a:gd name="connsiteX45" fmla="*/ 1221009 w 1449925"/>
                    <a:gd name="connsiteY45" fmla="*/ 587249 h 1141639"/>
                    <a:gd name="connsiteX46" fmla="*/ 1316259 w 1449925"/>
                    <a:gd name="connsiteY46" fmla="*/ 563436 h 1141639"/>
                    <a:gd name="connsiteX47" fmla="*/ 1368646 w 1449925"/>
                    <a:gd name="connsiteY47" fmla="*/ 539624 h 1141639"/>
                    <a:gd name="connsiteX48" fmla="*/ 1306734 w 1449925"/>
                    <a:gd name="connsiteY48" fmla="*/ 587249 h 1141639"/>
                    <a:gd name="connsiteX49" fmla="*/ 1225771 w 1449925"/>
                    <a:gd name="connsiteY49" fmla="*/ 611061 h 1141639"/>
                    <a:gd name="connsiteX50" fmla="*/ 1159096 w 1449925"/>
                    <a:gd name="connsiteY50" fmla="*/ 677736 h 1141639"/>
                    <a:gd name="connsiteX51" fmla="*/ 1168621 w 1449925"/>
                    <a:gd name="connsiteY51" fmla="*/ 711074 h 1141639"/>
                    <a:gd name="connsiteX52" fmla="*/ 1259109 w 1449925"/>
                    <a:gd name="connsiteY52" fmla="*/ 753936 h 1141639"/>
                    <a:gd name="connsiteX53" fmla="*/ 1359121 w 1449925"/>
                    <a:gd name="connsiteY53" fmla="*/ 777749 h 1141639"/>
                    <a:gd name="connsiteX54" fmla="*/ 1416271 w 1449925"/>
                    <a:gd name="connsiteY54" fmla="*/ 711074 h 1141639"/>
                    <a:gd name="connsiteX55" fmla="*/ 1449609 w 1449925"/>
                    <a:gd name="connsiteY55" fmla="*/ 701549 h 1141639"/>
                    <a:gd name="connsiteX56" fmla="*/ 1397221 w 1449925"/>
                    <a:gd name="connsiteY56" fmla="*/ 758699 h 1141639"/>
                    <a:gd name="connsiteX57" fmla="*/ 1354359 w 1449925"/>
                    <a:gd name="connsiteY57" fmla="*/ 844424 h 1141639"/>
                    <a:gd name="connsiteX58" fmla="*/ 1321021 w 1449925"/>
                    <a:gd name="connsiteY58" fmla="*/ 939674 h 1141639"/>
                    <a:gd name="connsiteX59" fmla="*/ 1321021 w 1449925"/>
                    <a:gd name="connsiteY59" fmla="*/ 863474 h 1141639"/>
                    <a:gd name="connsiteX60" fmla="*/ 1321021 w 1449925"/>
                    <a:gd name="connsiteY60" fmla="*/ 801561 h 1141639"/>
                    <a:gd name="connsiteX61" fmla="*/ 1221009 w 1449925"/>
                    <a:gd name="connsiteY61" fmla="*/ 768224 h 1141639"/>
                    <a:gd name="connsiteX62" fmla="*/ 1140046 w 1449925"/>
                    <a:gd name="connsiteY62" fmla="*/ 715836 h 1141639"/>
                    <a:gd name="connsiteX63" fmla="*/ 1033684 w 1449925"/>
                    <a:gd name="connsiteY63" fmla="*/ 779336 h 1141639"/>
                    <a:gd name="connsiteX64" fmla="*/ 882871 w 1449925"/>
                    <a:gd name="connsiteY64" fmla="*/ 820611 h 1141639"/>
                    <a:gd name="connsiteX65" fmla="*/ 816196 w 1449925"/>
                    <a:gd name="connsiteY65" fmla="*/ 953961 h 1141639"/>
                    <a:gd name="connsiteX66" fmla="*/ 692371 w 1449925"/>
                    <a:gd name="connsiteY66" fmla="*/ 1063499 h 1141639"/>
                    <a:gd name="connsiteX67" fmla="*/ 501871 w 1449925"/>
                    <a:gd name="connsiteY67" fmla="*/ 1139699 h 1141639"/>
                    <a:gd name="connsiteX68" fmla="*/ 501871 w 1449925"/>
                    <a:gd name="connsiteY68" fmla="*/ 1115886 h 1141639"/>
                    <a:gd name="connsiteX69" fmla="*/ 611409 w 1449925"/>
                    <a:gd name="connsiteY69" fmla="*/ 1082549 h 1141639"/>
                    <a:gd name="connsiteX70" fmla="*/ 793971 w 1449925"/>
                    <a:gd name="connsiteY70" fmla="*/ 942849 h 1141639"/>
                    <a:gd name="connsiteX71" fmla="*/ 830484 w 1449925"/>
                    <a:gd name="connsiteY71" fmla="*/ 877761 h 1141639"/>
                    <a:gd name="connsiteX72" fmla="*/ 854296 w 1449925"/>
                    <a:gd name="connsiteY72" fmla="*/ 796799 h 1141639"/>
                    <a:gd name="connsiteX73" fmla="*/ 820959 w 1449925"/>
                    <a:gd name="connsiteY73" fmla="*/ 744411 h 1141639"/>
                    <a:gd name="connsiteX74" fmla="*/ 773334 w 1449925"/>
                    <a:gd name="connsiteY74" fmla="*/ 668211 h 1141639"/>
                    <a:gd name="connsiteX75" fmla="*/ 720946 w 1449925"/>
                    <a:gd name="connsiteY75" fmla="*/ 577724 h 1141639"/>
                    <a:gd name="connsiteX76" fmla="*/ 568546 w 1449925"/>
                    <a:gd name="connsiteY76" fmla="*/ 553911 h 1141639"/>
                    <a:gd name="connsiteX77" fmla="*/ 439959 w 1449925"/>
                    <a:gd name="connsiteY77" fmla="*/ 482474 h 1141639"/>
                    <a:gd name="connsiteX78" fmla="*/ 368521 w 1449925"/>
                    <a:gd name="connsiteY78" fmla="*/ 372936 h 1141639"/>
                    <a:gd name="connsiteX79" fmla="*/ 316134 w 1449925"/>
                    <a:gd name="connsiteY79" fmla="*/ 277686 h 1141639"/>
                    <a:gd name="connsiteX80" fmla="*/ 268509 w 1449925"/>
                    <a:gd name="connsiteY80" fmla="*/ 234824 h 1141639"/>
                    <a:gd name="connsiteX81" fmla="*/ 249459 w 1449925"/>
                    <a:gd name="connsiteY81" fmla="*/ 268161 h 1141639"/>
                    <a:gd name="connsiteX82" fmla="*/ 163734 w 1449925"/>
                    <a:gd name="connsiteY82" fmla="*/ 296736 h 1141639"/>
                    <a:gd name="connsiteX83" fmla="*/ 78009 w 1449925"/>
                    <a:gd name="connsiteY83" fmla="*/ 301499 h 1141639"/>
                    <a:gd name="connsiteX84" fmla="*/ 1809 w 1449925"/>
                    <a:gd name="connsiteY84" fmla="*/ 272924 h 1141639"/>
                    <a:gd name="connsiteX0" fmla="*/ 1809 w 1449925"/>
                    <a:gd name="connsiteY0" fmla="*/ 272924 h 1141971"/>
                    <a:gd name="connsiteX1" fmla="*/ 160559 w 1449925"/>
                    <a:gd name="connsiteY1" fmla="*/ 285624 h 1141971"/>
                    <a:gd name="connsiteX2" fmla="*/ 244696 w 1449925"/>
                    <a:gd name="connsiteY2" fmla="*/ 230061 h 1141971"/>
                    <a:gd name="connsiteX3" fmla="*/ 220884 w 1449925"/>
                    <a:gd name="connsiteY3" fmla="*/ 153861 h 1141971"/>
                    <a:gd name="connsiteX4" fmla="*/ 273271 w 1449925"/>
                    <a:gd name="connsiteY4" fmla="*/ 10986 h 1141971"/>
                    <a:gd name="connsiteX5" fmla="*/ 278034 w 1449925"/>
                    <a:gd name="connsiteY5" fmla="*/ 25274 h 1141971"/>
                    <a:gd name="connsiteX6" fmla="*/ 244696 w 1449925"/>
                    <a:gd name="connsiteY6" fmla="*/ 149099 h 1141971"/>
                    <a:gd name="connsiteX7" fmla="*/ 282796 w 1449925"/>
                    <a:gd name="connsiteY7" fmla="*/ 220536 h 1141971"/>
                    <a:gd name="connsiteX8" fmla="*/ 358996 w 1449925"/>
                    <a:gd name="connsiteY8" fmla="*/ 306261 h 1141971"/>
                    <a:gd name="connsiteX9" fmla="*/ 463771 w 1449925"/>
                    <a:gd name="connsiteY9" fmla="*/ 477711 h 1141971"/>
                    <a:gd name="connsiteX10" fmla="*/ 586009 w 1449925"/>
                    <a:gd name="connsiteY10" fmla="*/ 541211 h 1141971"/>
                    <a:gd name="connsiteX11" fmla="*/ 730471 w 1449925"/>
                    <a:gd name="connsiteY11" fmla="*/ 539624 h 1141971"/>
                    <a:gd name="connsiteX12" fmla="*/ 763809 w 1449925"/>
                    <a:gd name="connsiteY12" fmla="*/ 425324 h 1141971"/>
                    <a:gd name="connsiteX13" fmla="*/ 735234 w 1449925"/>
                    <a:gd name="connsiteY13" fmla="*/ 244349 h 1141971"/>
                    <a:gd name="connsiteX14" fmla="*/ 663796 w 1449925"/>
                    <a:gd name="connsiteY14" fmla="*/ 106236 h 1141971"/>
                    <a:gd name="connsiteX15" fmla="*/ 589184 w 1449925"/>
                    <a:gd name="connsiteY15" fmla="*/ 14161 h 1141971"/>
                    <a:gd name="connsiteX16" fmla="*/ 620934 w 1449925"/>
                    <a:gd name="connsiteY16" fmla="*/ 15749 h 1141971"/>
                    <a:gd name="connsiteX17" fmla="*/ 692371 w 1449925"/>
                    <a:gd name="connsiteY17" fmla="*/ 110999 h 1141971"/>
                    <a:gd name="connsiteX18" fmla="*/ 744759 w 1449925"/>
                    <a:gd name="connsiteY18" fmla="*/ 211011 h 1141971"/>
                    <a:gd name="connsiteX19" fmla="*/ 787621 w 1449925"/>
                    <a:gd name="connsiteY19" fmla="*/ 125286 h 1141971"/>
                    <a:gd name="connsiteX20" fmla="*/ 849534 w 1449925"/>
                    <a:gd name="connsiteY20" fmla="*/ 68136 h 1141971"/>
                    <a:gd name="connsiteX21" fmla="*/ 859059 w 1449925"/>
                    <a:gd name="connsiteY21" fmla="*/ 87186 h 1141971"/>
                    <a:gd name="connsiteX22" fmla="*/ 816196 w 1449925"/>
                    <a:gd name="connsiteY22" fmla="*/ 130049 h 1141971"/>
                    <a:gd name="connsiteX23" fmla="*/ 759046 w 1449925"/>
                    <a:gd name="connsiteY23" fmla="*/ 239586 h 1141971"/>
                    <a:gd name="connsiteX24" fmla="*/ 782859 w 1449925"/>
                    <a:gd name="connsiteY24" fmla="*/ 363411 h 1141971"/>
                    <a:gd name="connsiteX25" fmla="*/ 768571 w 1449925"/>
                    <a:gd name="connsiteY25" fmla="*/ 506286 h 1141971"/>
                    <a:gd name="connsiteX26" fmla="*/ 746346 w 1449925"/>
                    <a:gd name="connsiteY26" fmla="*/ 587249 h 1141971"/>
                    <a:gd name="connsiteX27" fmla="*/ 808259 w 1449925"/>
                    <a:gd name="connsiteY27" fmla="*/ 703136 h 1141971"/>
                    <a:gd name="connsiteX28" fmla="*/ 878109 w 1449925"/>
                    <a:gd name="connsiteY28" fmla="*/ 792036 h 1141971"/>
                    <a:gd name="connsiteX29" fmla="*/ 1020984 w 1449925"/>
                    <a:gd name="connsiteY29" fmla="*/ 763461 h 1141971"/>
                    <a:gd name="connsiteX30" fmla="*/ 1149571 w 1449925"/>
                    <a:gd name="connsiteY30" fmla="*/ 668211 h 1141971"/>
                    <a:gd name="connsiteX31" fmla="*/ 1201959 w 1449925"/>
                    <a:gd name="connsiteY31" fmla="*/ 582486 h 1141971"/>
                    <a:gd name="connsiteX32" fmla="*/ 1240059 w 1449925"/>
                    <a:gd name="connsiteY32" fmla="*/ 477711 h 1141971"/>
                    <a:gd name="connsiteX33" fmla="*/ 1249584 w 1449925"/>
                    <a:gd name="connsiteY33" fmla="*/ 363411 h 1141971"/>
                    <a:gd name="connsiteX34" fmla="*/ 1259109 w 1449925"/>
                    <a:gd name="connsiteY34" fmla="*/ 311024 h 1141971"/>
                    <a:gd name="connsiteX35" fmla="*/ 1216246 w 1449925"/>
                    <a:gd name="connsiteY35" fmla="*/ 220536 h 1141971"/>
                    <a:gd name="connsiteX36" fmla="*/ 1225771 w 1449925"/>
                    <a:gd name="connsiteY36" fmla="*/ 211011 h 1141971"/>
                    <a:gd name="connsiteX37" fmla="*/ 1268634 w 1449925"/>
                    <a:gd name="connsiteY37" fmla="*/ 244349 h 1141971"/>
                    <a:gd name="connsiteX38" fmla="*/ 1287684 w 1449925"/>
                    <a:gd name="connsiteY38" fmla="*/ 372936 h 1141971"/>
                    <a:gd name="connsiteX39" fmla="*/ 1344834 w 1449925"/>
                    <a:gd name="connsiteY39" fmla="*/ 320549 h 1141971"/>
                    <a:gd name="connsiteX40" fmla="*/ 1401984 w 1449925"/>
                    <a:gd name="connsiteY40" fmla="*/ 282449 h 1141971"/>
                    <a:gd name="connsiteX41" fmla="*/ 1435321 w 1449925"/>
                    <a:gd name="connsiteY41" fmla="*/ 296736 h 1141971"/>
                    <a:gd name="connsiteX42" fmla="*/ 1373409 w 1449925"/>
                    <a:gd name="connsiteY42" fmla="*/ 344361 h 1141971"/>
                    <a:gd name="connsiteX43" fmla="*/ 1278159 w 1449925"/>
                    <a:gd name="connsiteY43" fmla="*/ 425324 h 1141971"/>
                    <a:gd name="connsiteX44" fmla="*/ 1249584 w 1449925"/>
                    <a:gd name="connsiteY44" fmla="*/ 520574 h 1141971"/>
                    <a:gd name="connsiteX45" fmla="*/ 1221009 w 1449925"/>
                    <a:gd name="connsiteY45" fmla="*/ 587249 h 1141971"/>
                    <a:gd name="connsiteX46" fmla="*/ 1316259 w 1449925"/>
                    <a:gd name="connsiteY46" fmla="*/ 563436 h 1141971"/>
                    <a:gd name="connsiteX47" fmla="*/ 1368646 w 1449925"/>
                    <a:gd name="connsiteY47" fmla="*/ 539624 h 1141971"/>
                    <a:gd name="connsiteX48" fmla="*/ 1306734 w 1449925"/>
                    <a:gd name="connsiteY48" fmla="*/ 587249 h 1141971"/>
                    <a:gd name="connsiteX49" fmla="*/ 1225771 w 1449925"/>
                    <a:gd name="connsiteY49" fmla="*/ 611061 h 1141971"/>
                    <a:gd name="connsiteX50" fmla="*/ 1159096 w 1449925"/>
                    <a:gd name="connsiteY50" fmla="*/ 677736 h 1141971"/>
                    <a:gd name="connsiteX51" fmla="*/ 1168621 w 1449925"/>
                    <a:gd name="connsiteY51" fmla="*/ 711074 h 1141971"/>
                    <a:gd name="connsiteX52" fmla="*/ 1259109 w 1449925"/>
                    <a:gd name="connsiteY52" fmla="*/ 753936 h 1141971"/>
                    <a:gd name="connsiteX53" fmla="*/ 1359121 w 1449925"/>
                    <a:gd name="connsiteY53" fmla="*/ 777749 h 1141971"/>
                    <a:gd name="connsiteX54" fmla="*/ 1416271 w 1449925"/>
                    <a:gd name="connsiteY54" fmla="*/ 711074 h 1141971"/>
                    <a:gd name="connsiteX55" fmla="*/ 1449609 w 1449925"/>
                    <a:gd name="connsiteY55" fmla="*/ 701549 h 1141971"/>
                    <a:gd name="connsiteX56" fmla="*/ 1397221 w 1449925"/>
                    <a:gd name="connsiteY56" fmla="*/ 758699 h 1141971"/>
                    <a:gd name="connsiteX57" fmla="*/ 1354359 w 1449925"/>
                    <a:gd name="connsiteY57" fmla="*/ 844424 h 1141971"/>
                    <a:gd name="connsiteX58" fmla="*/ 1321021 w 1449925"/>
                    <a:gd name="connsiteY58" fmla="*/ 939674 h 1141971"/>
                    <a:gd name="connsiteX59" fmla="*/ 1321021 w 1449925"/>
                    <a:gd name="connsiteY59" fmla="*/ 863474 h 1141971"/>
                    <a:gd name="connsiteX60" fmla="*/ 1321021 w 1449925"/>
                    <a:gd name="connsiteY60" fmla="*/ 801561 h 1141971"/>
                    <a:gd name="connsiteX61" fmla="*/ 1221009 w 1449925"/>
                    <a:gd name="connsiteY61" fmla="*/ 768224 h 1141971"/>
                    <a:gd name="connsiteX62" fmla="*/ 1140046 w 1449925"/>
                    <a:gd name="connsiteY62" fmla="*/ 715836 h 1141971"/>
                    <a:gd name="connsiteX63" fmla="*/ 1033684 w 1449925"/>
                    <a:gd name="connsiteY63" fmla="*/ 779336 h 1141971"/>
                    <a:gd name="connsiteX64" fmla="*/ 882871 w 1449925"/>
                    <a:gd name="connsiteY64" fmla="*/ 820611 h 1141971"/>
                    <a:gd name="connsiteX65" fmla="*/ 816196 w 1449925"/>
                    <a:gd name="connsiteY65" fmla="*/ 953961 h 1141971"/>
                    <a:gd name="connsiteX66" fmla="*/ 692371 w 1449925"/>
                    <a:gd name="connsiteY66" fmla="*/ 1063499 h 1141971"/>
                    <a:gd name="connsiteX67" fmla="*/ 501871 w 1449925"/>
                    <a:gd name="connsiteY67" fmla="*/ 1139699 h 1141971"/>
                    <a:gd name="connsiteX68" fmla="*/ 501871 w 1449925"/>
                    <a:gd name="connsiteY68" fmla="*/ 1115886 h 1141971"/>
                    <a:gd name="connsiteX69" fmla="*/ 681259 w 1449925"/>
                    <a:gd name="connsiteY69" fmla="*/ 1053974 h 1141971"/>
                    <a:gd name="connsiteX70" fmla="*/ 793971 w 1449925"/>
                    <a:gd name="connsiteY70" fmla="*/ 942849 h 1141971"/>
                    <a:gd name="connsiteX71" fmla="*/ 830484 w 1449925"/>
                    <a:gd name="connsiteY71" fmla="*/ 877761 h 1141971"/>
                    <a:gd name="connsiteX72" fmla="*/ 854296 w 1449925"/>
                    <a:gd name="connsiteY72" fmla="*/ 796799 h 1141971"/>
                    <a:gd name="connsiteX73" fmla="*/ 820959 w 1449925"/>
                    <a:gd name="connsiteY73" fmla="*/ 744411 h 1141971"/>
                    <a:gd name="connsiteX74" fmla="*/ 773334 w 1449925"/>
                    <a:gd name="connsiteY74" fmla="*/ 668211 h 1141971"/>
                    <a:gd name="connsiteX75" fmla="*/ 720946 w 1449925"/>
                    <a:gd name="connsiteY75" fmla="*/ 577724 h 1141971"/>
                    <a:gd name="connsiteX76" fmla="*/ 568546 w 1449925"/>
                    <a:gd name="connsiteY76" fmla="*/ 553911 h 1141971"/>
                    <a:gd name="connsiteX77" fmla="*/ 439959 w 1449925"/>
                    <a:gd name="connsiteY77" fmla="*/ 482474 h 1141971"/>
                    <a:gd name="connsiteX78" fmla="*/ 368521 w 1449925"/>
                    <a:gd name="connsiteY78" fmla="*/ 372936 h 1141971"/>
                    <a:gd name="connsiteX79" fmla="*/ 316134 w 1449925"/>
                    <a:gd name="connsiteY79" fmla="*/ 277686 h 1141971"/>
                    <a:gd name="connsiteX80" fmla="*/ 268509 w 1449925"/>
                    <a:gd name="connsiteY80" fmla="*/ 234824 h 1141971"/>
                    <a:gd name="connsiteX81" fmla="*/ 249459 w 1449925"/>
                    <a:gd name="connsiteY81" fmla="*/ 268161 h 1141971"/>
                    <a:gd name="connsiteX82" fmla="*/ 163734 w 1449925"/>
                    <a:gd name="connsiteY82" fmla="*/ 296736 h 1141971"/>
                    <a:gd name="connsiteX83" fmla="*/ 78009 w 1449925"/>
                    <a:gd name="connsiteY83" fmla="*/ 301499 h 1141971"/>
                    <a:gd name="connsiteX84" fmla="*/ 1809 w 1449925"/>
                    <a:gd name="connsiteY84" fmla="*/ 272924 h 1141971"/>
                    <a:gd name="connsiteX0" fmla="*/ 1809 w 1449925"/>
                    <a:gd name="connsiteY0" fmla="*/ 272924 h 1142485"/>
                    <a:gd name="connsiteX1" fmla="*/ 160559 w 1449925"/>
                    <a:gd name="connsiteY1" fmla="*/ 285624 h 1142485"/>
                    <a:gd name="connsiteX2" fmla="*/ 244696 w 1449925"/>
                    <a:gd name="connsiteY2" fmla="*/ 230061 h 1142485"/>
                    <a:gd name="connsiteX3" fmla="*/ 220884 w 1449925"/>
                    <a:gd name="connsiteY3" fmla="*/ 153861 h 1142485"/>
                    <a:gd name="connsiteX4" fmla="*/ 273271 w 1449925"/>
                    <a:gd name="connsiteY4" fmla="*/ 10986 h 1142485"/>
                    <a:gd name="connsiteX5" fmla="*/ 278034 w 1449925"/>
                    <a:gd name="connsiteY5" fmla="*/ 25274 h 1142485"/>
                    <a:gd name="connsiteX6" fmla="*/ 244696 w 1449925"/>
                    <a:gd name="connsiteY6" fmla="*/ 149099 h 1142485"/>
                    <a:gd name="connsiteX7" fmla="*/ 282796 w 1449925"/>
                    <a:gd name="connsiteY7" fmla="*/ 220536 h 1142485"/>
                    <a:gd name="connsiteX8" fmla="*/ 358996 w 1449925"/>
                    <a:gd name="connsiteY8" fmla="*/ 306261 h 1142485"/>
                    <a:gd name="connsiteX9" fmla="*/ 463771 w 1449925"/>
                    <a:gd name="connsiteY9" fmla="*/ 477711 h 1142485"/>
                    <a:gd name="connsiteX10" fmla="*/ 586009 w 1449925"/>
                    <a:gd name="connsiteY10" fmla="*/ 541211 h 1142485"/>
                    <a:gd name="connsiteX11" fmla="*/ 730471 w 1449925"/>
                    <a:gd name="connsiteY11" fmla="*/ 539624 h 1142485"/>
                    <a:gd name="connsiteX12" fmla="*/ 763809 w 1449925"/>
                    <a:gd name="connsiteY12" fmla="*/ 425324 h 1142485"/>
                    <a:gd name="connsiteX13" fmla="*/ 735234 w 1449925"/>
                    <a:gd name="connsiteY13" fmla="*/ 244349 h 1142485"/>
                    <a:gd name="connsiteX14" fmla="*/ 663796 w 1449925"/>
                    <a:gd name="connsiteY14" fmla="*/ 106236 h 1142485"/>
                    <a:gd name="connsiteX15" fmla="*/ 589184 w 1449925"/>
                    <a:gd name="connsiteY15" fmla="*/ 14161 h 1142485"/>
                    <a:gd name="connsiteX16" fmla="*/ 620934 w 1449925"/>
                    <a:gd name="connsiteY16" fmla="*/ 15749 h 1142485"/>
                    <a:gd name="connsiteX17" fmla="*/ 692371 w 1449925"/>
                    <a:gd name="connsiteY17" fmla="*/ 110999 h 1142485"/>
                    <a:gd name="connsiteX18" fmla="*/ 744759 w 1449925"/>
                    <a:gd name="connsiteY18" fmla="*/ 211011 h 1142485"/>
                    <a:gd name="connsiteX19" fmla="*/ 787621 w 1449925"/>
                    <a:gd name="connsiteY19" fmla="*/ 125286 h 1142485"/>
                    <a:gd name="connsiteX20" fmla="*/ 849534 w 1449925"/>
                    <a:gd name="connsiteY20" fmla="*/ 68136 h 1142485"/>
                    <a:gd name="connsiteX21" fmla="*/ 859059 w 1449925"/>
                    <a:gd name="connsiteY21" fmla="*/ 87186 h 1142485"/>
                    <a:gd name="connsiteX22" fmla="*/ 816196 w 1449925"/>
                    <a:gd name="connsiteY22" fmla="*/ 130049 h 1142485"/>
                    <a:gd name="connsiteX23" fmla="*/ 759046 w 1449925"/>
                    <a:gd name="connsiteY23" fmla="*/ 239586 h 1142485"/>
                    <a:gd name="connsiteX24" fmla="*/ 782859 w 1449925"/>
                    <a:gd name="connsiteY24" fmla="*/ 363411 h 1142485"/>
                    <a:gd name="connsiteX25" fmla="*/ 768571 w 1449925"/>
                    <a:gd name="connsiteY25" fmla="*/ 506286 h 1142485"/>
                    <a:gd name="connsiteX26" fmla="*/ 746346 w 1449925"/>
                    <a:gd name="connsiteY26" fmla="*/ 587249 h 1142485"/>
                    <a:gd name="connsiteX27" fmla="*/ 808259 w 1449925"/>
                    <a:gd name="connsiteY27" fmla="*/ 703136 h 1142485"/>
                    <a:gd name="connsiteX28" fmla="*/ 878109 w 1449925"/>
                    <a:gd name="connsiteY28" fmla="*/ 792036 h 1142485"/>
                    <a:gd name="connsiteX29" fmla="*/ 1020984 w 1449925"/>
                    <a:gd name="connsiteY29" fmla="*/ 763461 h 1142485"/>
                    <a:gd name="connsiteX30" fmla="*/ 1149571 w 1449925"/>
                    <a:gd name="connsiteY30" fmla="*/ 668211 h 1142485"/>
                    <a:gd name="connsiteX31" fmla="*/ 1201959 w 1449925"/>
                    <a:gd name="connsiteY31" fmla="*/ 582486 h 1142485"/>
                    <a:gd name="connsiteX32" fmla="*/ 1240059 w 1449925"/>
                    <a:gd name="connsiteY32" fmla="*/ 477711 h 1142485"/>
                    <a:gd name="connsiteX33" fmla="*/ 1249584 w 1449925"/>
                    <a:gd name="connsiteY33" fmla="*/ 363411 h 1142485"/>
                    <a:gd name="connsiteX34" fmla="*/ 1259109 w 1449925"/>
                    <a:gd name="connsiteY34" fmla="*/ 311024 h 1142485"/>
                    <a:gd name="connsiteX35" fmla="*/ 1216246 w 1449925"/>
                    <a:gd name="connsiteY35" fmla="*/ 220536 h 1142485"/>
                    <a:gd name="connsiteX36" fmla="*/ 1225771 w 1449925"/>
                    <a:gd name="connsiteY36" fmla="*/ 211011 h 1142485"/>
                    <a:gd name="connsiteX37" fmla="*/ 1268634 w 1449925"/>
                    <a:gd name="connsiteY37" fmla="*/ 244349 h 1142485"/>
                    <a:gd name="connsiteX38" fmla="*/ 1287684 w 1449925"/>
                    <a:gd name="connsiteY38" fmla="*/ 372936 h 1142485"/>
                    <a:gd name="connsiteX39" fmla="*/ 1344834 w 1449925"/>
                    <a:gd name="connsiteY39" fmla="*/ 320549 h 1142485"/>
                    <a:gd name="connsiteX40" fmla="*/ 1401984 w 1449925"/>
                    <a:gd name="connsiteY40" fmla="*/ 282449 h 1142485"/>
                    <a:gd name="connsiteX41" fmla="*/ 1435321 w 1449925"/>
                    <a:gd name="connsiteY41" fmla="*/ 296736 h 1142485"/>
                    <a:gd name="connsiteX42" fmla="*/ 1373409 w 1449925"/>
                    <a:gd name="connsiteY42" fmla="*/ 344361 h 1142485"/>
                    <a:gd name="connsiteX43" fmla="*/ 1278159 w 1449925"/>
                    <a:gd name="connsiteY43" fmla="*/ 425324 h 1142485"/>
                    <a:gd name="connsiteX44" fmla="*/ 1249584 w 1449925"/>
                    <a:gd name="connsiteY44" fmla="*/ 520574 h 1142485"/>
                    <a:gd name="connsiteX45" fmla="*/ 1221009 w 1449925"/>
                    <a:gd name="connsiteY45" fmla="*/ 587249 h 1142485"/>
                    <a:gd name="connsiteX46" fmla="*/ 1316259 w 1449925"/>
                    <a:gd name="connsiteY46" fmla="*/ 563436 h 1142485"/>
                    <a:gd name="connsiteX47" fmla="*/ 1368646 w 1449925"/>
                    <a:gd name="connsiteY47" fmla="*/ 539624 h 1142485"/>
                    <a:gd name="connsiteX48" fmla="*/ 1306734 w 1449925"/>
                    <a:gd name="connsiteY48" fmla="*/ 587249 h 1142485"/>
                    <a:gd name="connsiteX49" fmla="*/ 1225771 w 1449925"/>
                    <a:gd name="connsiteY49" fmla="*/ 611061 h 1142485"/>
                    <a:gd name="connsiteX50" fmla="*/ 1159096 w 1449925"/>
                    <a:gd name="connsiteY50" fmla="*/ 677736 h 1142485"/>
                    <a:gd name="connsiteX51" fmla="*/ 1168621 w 1449925"/>
                    <a:gd name="connsiteY51" fmla="*/ 711074 h 1142485"/>
                    <a:gd name="connsiteX52" fmla="*/ 1259109 w 1449925"/>
                    <a:gd name="connsiteY52" fmla="*/ 753936 h 1142485"/>
                    <a:gd name="connsiteX53" fmla="*/ 1359121 w 1449925"/>
                    <a:gd name="connsiteY53" fmla="*/ 777749 h 1142485"/>
                    <a:gd name="connsiteX54" fmla="*/ 1416271 w 1449925"/>
                    <a:gd name="connsiteY54" fmla="*/ 711074 h 1142485"/>
                    <a:gd name="connsiteX55" fmla="*/ 1449609 w 1449925"/>
                    <a:gd name="connsiteY55" fmla="*/ 701549 h 1142485"/>
                    <a:gd name="connsiteX56" fmla="*/ 1397221 w 1449925"/>
                    <a:gd name="connsiteY56" fmla="*/ 758699 h 1142485"/>
                    <a:gd name="connsiteX57" fmla="*/ 1354359 w 1449925"/>
                    <a:gd name="connsiteY57" fmla="*/ 844424 h 1142485"/>
                    <a:gd name="connsiteX58" fmla="*/ 1321021 w 1449925"/>
                    <a:gd name="connsiteY58" fmla="*/ 939674 h 1142485"/>
                    <a:gd name="connsiteX59" fmla="*/ 1321021 w 1449925"/>
                    <a:gd name="connsiteY59" fmla="*/ 863474 h 1142485"/>
                    <a:gd name="connsiteX60" fmla="*/ 1321021 w 1449925"/>
                    <a:gd name="connsiteY60" fmla="*/ 801561 h 1142485"/>
                    <a:gd name="connsiteX61" fmla="*/ 1221009 w 1449925"/>
                    <a:gd name="connsiteY61" fmla="*/ 768224 h 1142485"/>
                    <a:gd name="connsiteX62" fmla="*/ 1140046 w 1449925"/>
                    <a:gd name="connsiteY62" fmla="*/ 715836 h 1142485"/>
                    <a:gd name="connsiteX63" fmla="*/ 1033684 w 1449925"/>
                    <a:gd name="connsiteY63" fmla="*/ 779336 h 1142485"/>
                    <a:gd name="connsiteX64" fmla="*/ 882871 w 1449925"/>
                    <a:gd name="connsiteY64" fmla="*/ 820611 h 1142485"/>
                    <a:gd name="connsiteX65" fmla="*/ 816196 w 1449925"/>
                    <a:gd name="connsiteY65" fmla="*/ 953961 h 1142485"/>
                    <a:gd name="connsiteX66" fmla="*/ 692371 w 1449925"/>
                    <a:gd name="connsiteY66" fmla="*/ 1063499 h 1142485"/>
                    <a:gd name="connsiteX67" fmla="*/ 501871 w 1449925"/>
                    <a:gd name="connsiteY67" fmla="*/ 1139699 h 1142485"/>
                    <a:gd name="connsiteX68" fmla="*/ 511396 w 1449925"/>
                    <a:gd name="connsiteY68" fmla="*/ 1119061 h 1142485"/>
                    <a:gd name="connsiteX69" fmla="*/ 681259 w 1449925"/>
                    <a:gd name="connsiteY69" fmla="*/ 1053974 h 1142485"/>
                    <a:gd name="connsiteX70" fmla="*/ 793971 w 1449925"/>
                    <a:gd name="connsiteY70" fmla="*/ 942849 h 1142485"/>
                    <a:gd name="connsiteX71" fmla="*/ 830484 w 1449925"/>
                    <a:gd name="connsiteY71" fmla="*/ 877761 h 1142485"/>
                    <a:gd name="connsiteX72" fmla="*/ 854296 w 1449925"/>
                    <a:gd name="connsiteY72" fmla="*/ 796799 h 1142485"/>
                    <a:gd name="connsiteX73" fmla="*/ 820959 w 1449925"/>
                    <a:gd name="connsiteY73" fmla="*/ 744411 h 1142485"/>
                    <a:gd name="connsiteX74" fmla="*/ 773334 w 1449925"/>
                    <a:gd name="connsiteY74" fmla="*/ 668211 h 1142485"/>
                    <a:gd name="connsiteX75" fmla="*/ 720946 w 1449925"/>
                    <a:gd name="connsiteY75" fmla="*/ 577724 h 1142485"/>
                    <a:gd name="connsiteX76" fmla="*/ 568546 w 1449925"/>
                    <a:gd name="connsiteY76" fmla="*/ 553911 h 1142485"/>
                    <a:gd name="connsiteX77" fmla="*/ 439959 w 1449925"/>
                    <a:gd name="connsiteY77" fmla="*/ 482474 h 1142485"/>
                    <a:gd name="connsiteX78" fmla="*/ 368521 w 1449925"/>
                    <a:gd name="connsiteY78" fmla="*/ 372936 h 1142485"/>
                    <a:gd name="connsiteX79" fmla="*/ 316134 w 1449925"/>
                    <a:gd name="connsiteY79" fmla="*/ 277686 h 1142485"/>
                    <a:gd name="connsiteX80" fmla="*/ 268509 w 1449925"/>
                    <a:gd name="connsiteY80" fmla="*/ 234824 h 1142485"/>
                    <a:gd name="connsiteX81" fmla="*/ 249459 w 1449925"/>
                    <a:gd name="connsiteY81" fmla="*/ 268161 h 1142485"/>
                    <a:gd name="connsiteX82" fmla="*/ 163734 w 1449925"/>
                    <a:gd name="connsiteY82" fmla="*/ 296736 h 1142485"/>
                    <a:gd name="connsiteX83" fmla="*/ 78009 w 1449925"/>
                    <a:gd name="connsiteY83" fmla="*/ 301499 h 1142485"/>
                    <a:gd name="connsiteX84" fmla="*/ 1809 w 1449925"/>
                    <a:gd name="connsiteY84" fmla="*/ 272924 h 1142485"/>
                    <a:gd name="connsiteX0" fmla="*/ 1809 w 1449925"/>
                    <a:gd name="connsiteY0" fmla="*/ 272924 h 1142485"/>
                    <a:gd name="connsiteX1" fmla="*/ 160559 w 1449925"/>
                    <a:gd name="connsiteY1" fmla="*/ 285624 h 1142485"/>
                    <a:gd name="connsiteX2" fmla="*/ 244696 w 1449925"/>
                    <a:gd name="connsiteY2" fmla="*/ 230061 h 1142485"/>
                    <a:gd name="connsiteX3" fmla="*/ 220884 w 1449925"/>
                    <a:gd name="connsiteY3" fmla="*/ 153861 h 1142485"/>
                    <a:gd name="connsiteX4" fmla="*/ 273271 w 1449925"/>
                    <a:gd name="connsiteY4" fmla="*/ 10986 h 1142485"/>
                    <a:gd name="connsiteX5" fmla="*/ 278034 w 1449925"/>
                    <a:gd name="connsiteY5" fmla="*/ 25274 h 1142485"/>
                    <a:gd name="connsiteX6" fmla="*/ 244696 w 1449925"/>
                    <a:gd name="connsiteY6" fmla="*/ 149099 h 1142485"/>
                    <a:gd name="connsiteX7" fmla="*/ 282796 w 1449925"/>
                    <a:gd name="connsiteY7" fmla="*/ 220536 h 1142485"/>
                    <a:gd name="connsiteX8" fmla="*/ 358996 w 1449925"/>
                    <a:gd name="connsiteY8" fmla="*/ 306261 h 1142485"/>
                    <a:gd name="connsiteX9" fmla="*/ 463771 w 1449925"/>
                    <a:gd name="connsiteY9" fmla="*/ 477711 h 1142485"/>
                    <a:gd name="connsiteX10" fmla="*/ 586009 w 1449925"/>
                    <a:gd name="connsiteY10" fmla="*/ 541211 h 1142485"/>
                    <a:gd name="connsiteX11" fmla="*/ 730471 w 1449925"/>
                    <a:gd name="connsiteY11" fmla="*/ 539624 h 1142485"/>
                    <a:gd name="connsiteX12" fmla="*/ 763809 w 1449925"/>
                    <a:gd name="connsiteY12" fmla="*/ 425324 h 1142485"/>
                    <a:gd name="connsiteX13" fmla="*/ 735234 w 1449925"/>
                    <a:gd name="connsiteY13" fmla="*/ 244349 h 1142485"/>
                    <a:gd name="connsiteX14" fmla="*/ 663796 w 1449925"/>
                    <a:gd name="connsiteY14" fmla="*/ 106236 h 1142485"/>
                    <a:gd name="connsiteX15" fmla="*/ 589184 w 1449925"/>
                    <a:gd name="connsiteY15" fmla="*/ 14161 h 1142485"/>
                    <a:gd name="connsiteX16" fmla="*/ 620934 w 1449925"/>
                    <a:gd name="connsiteY16" fmla="*/ 15749 h 1142485"/>
                    <a:gd name="connsiteX17" fmla="*/ 692371 w 1449925"/>
                    <a:gd name="connsiteY17" fmla="*/ 110999 h 1142485"/>
                    <a:gd name="connsiteX18" fmla="*/ 744759 w 1449925"/>
                    <a:gd name="connsiteY18" fmla="*/ 211011 h 1142485"/>
                    <a:gd name="connsiteX19" fmla="*/ 787621 w 1449925"/>
                    <a:gd name="connsiteY19" fmla="*/ 125286 h 1142485"/>
                    <a:gd name="connsiteX20" fmla="*/ 849534 w 1449925"/>
                    <a:gd name="connsiteY20" fmla="*/ 68136 h 1142485"/>
                    <a:gd name="connsiteX21" fmla="*/ 859059 w 1449925"/>
                    <a:gd name="connsiteY21" fmla="*/ 87186 h 1142485"/>
                    <a:gd name="connsiteX22" fmla="*/ 816196 w 1449925"/>
                    <a:gd name="connsiteY22" fmla="*/ 130049 h 1142485"/>
                    <a:gd name="connsiteX23" fmla="*/ 759046 w 1449925"/>
                    <a:gd name="connsiteY23" fmla="*/ 239586 h 1142485"/>
                    <a:gd name="connsiteX24" fmla="*/ 782859 w 1449925"/>
                    <a:gd name="connsiteY24" fmla="*/ 363411 h 1142485"/>
                    <a:gd name="connsiteX25" fmla="*/ 768571 w 1449925"/>
                    <a:gd name="connsiteY25" fmla="*/ 506286 h 1142485"/>
                    <a:gd name="connsiteX26" fmla="*/ 746346 w 1449925"/>
                    <a:gd name="connsiteY26" fmla="*/ 587249 h 1142485"/>
                    <a:gd name="connsiteX27" fmla="*/ 808259 w 1449925"/>
                    <a:gd name="connsiteY27" fmla="*/ 703136 h 1142485"/>
                    <a:gd name="connsiteX28" fmla="*/ 878109 w 1449925"/>
                    <a:gd name="connsiteY28" fmla="*/ 792036 h 1142485"/>
                    <a:gd name="connsiteX29" fmla="*/ 1020984 w 1449925"/>
                    <a:gd name="connsiteY29" fmla="*/ 763461 h 1142485"/>
                    <a:gd name="connsiteX30" fmla="*/ 1149571 w 1449925"/>
                    <a:gd name="connsiteY30" fmla="*/ 668211 h 1142485"/>
                    <a:gd name="connsiteX31" fmla="*/ 1201959 w 1449925"/>
                    <a:gd name="connsiteY31" fmla="*/ 582486 h 1142485"/>
                    <a:gd name="connsiteX32" fmla="*/ 1240059 w 1449925"/>
                    <a:gd name="connsiteY32" fmla="*/ 477711 h 1142485"/>
                    <a:gd name="connsiteX33" fmla="*/ 1249584 w 1449925"/>
                    <a:gd name="connsiteY33" fmla="*/ 363411 h 1142485"/>
                    <a:gd name="connsiteX34" fmla="*/ 1259109 w 1449925"/>
                    <a:gd name="connsiteY34" fmla="*/ 311024 h 1142485"/>
                    <a:gd name="connsiteX35" fmla="*/ 1216246 w 1449925"/>
                    <a:gd name="connsiteY35" fmla="*/ 220536 h 1142485"/>
                    <a:gd name="connsiteX36" fmla="*/ 1225771 w 1449925"/>
                    <a:gd name="connsiteY36" fmla="*/ 211011 h 1142485"/>
                    <a:gd name="connsiteX37" fmla="*/ 1268634 w 1449925"/>
                    <a:gd name="connsiteY37" fmla="*/ 244349 h 1142485"/>
                    <a:gd name="connsiteX38" fmla="*/ 1287684 w 1449925"/>
                    <a:gd name="connsiteY38" fmla="*/ 372936 h 1142485"/>
                    <a:gd name="connsiteX39" fmla="*/ 1344834 w 1449925"/>
                    <a:gd name="connsiteY39" fmla="*/ 320549 h 1142485"/>
                    <a:gd name="connsiteX40" fmla="*/ 1401984 w 1449925"/>
                    <a:gd name="connsiteY40" fmla="*/ 282449 h 1142485"/>
                    <a:gd name="connsiteX41" fmla="*/ 1435321 w 1449925"/>
                    <a:gd name="connsiteY41" fmla="*/ 296736 h 1142485"/>
                    <a:gd name="connsiteX42" fmla="*/ 1373409 w 1449925"/>
                    <a:gd name="connsiteY42" fmla="*/ 344361 h 1142485"/>
                    <a:gd name="connsiteX43" fmla="*/ 1278159 w 1449925"/>
                    <a:gd name="connsiteY43" fmla="*/ 425324 h 1142485"/>
                    <a:gd name="connsiteX44" fmla="*/ 1249584 w 1449925"/>
                    <a:gd name="connsiteY44" fmla="*/ 520574 h 1142485"/>
                    <a:gd name="connsiteX45" fmla="*/ 1221009 w 1449925"/>
                    <a:gd name="connsiteY45" fmla="*/ 587249 h 1142485"/>
                    <a:gd name="connsiteX46" fmla="*/ 1316259 w 1449925"/>
                    <a:gd name="connsiteY46" fmla="*/ 563436 h 1142485"/>
                    <a:gd name="connsiteX47" fmla="*/ 1368646 w 1449925"/>
                    <a:gd name="connsiteY47" fmla="*/ 539624 h 1142485"/>
                    <a:gd name="connsiteX48" fmla="*/ 1306734 w 1449925"/>
                    <a:gd name="connsiteY48" fmla="*/ 587249 h 1142485"/>
                    <a:gd name="connsiteX49" fmla="*/ 1225771 w 1449925"/>
                    <a:gd name="connsiteY49" fmla="*/ 611061 h 1142485"/>
                    <a:gd name="connsiteX50" fmla="*/ 1159096 w 1449925"/>
                    <a:gd name="connsiteY50" fmla="*/ 677736 h 1142485"/>
                    <a:gd name="connsiteX51" fmla="*/ 1168621 w 1449925"/>
                    <a:gd name="connsiteY51" fmla="*/ 711074 h 1142485"/>
                    <a:gd name="connsiteX52" fmla="*/ 1259109 w 1449925"/>
                    <a:gd name="connsiteY52" fmla="*/ 753936 h 1142485"/>
                    <a:gd name="connsiteX53" fmla="*/ 1359121 w 1449925"/>
                    <a:gd name="connsiteY53" fmla="*/ 777749 h 1142485"/>
                    <a:gd name="connsiteX54" fmla="*/ 1416271 w 1449925"/>
                    <a:gd name="connsiteY54" fmla="*/ 711074 h 1142485"/>
                    <a:gd name="connsiteX55" fmla="*/ 1449609 w 1449925"/>
                    <a:gd name="connsiteY55" fmla="*/ 701549 h 1142485"/>
                    <a:gd name="connsiteX56" fmla="*/ 1397221 w 1449925"/>
                    <a:gd name="connsiteY56" fmla="*/ 758699 h 1142485"/>
                    <a:gd name="connsiteX57" fmla="*/ 1351184 w 1449925"/>
                    <a:gd name="connsiteY57" fmla="*/ 831724 h 1142485"/>
                    <a:gd name="connsiteX58" fmla="*/ 1321021 w 1449925"/>
                    <a:gd name="connsiteY58" fmla="*/ 939674 h 1142485"/>
                    <a:gd name="connsiteX59" fmla="*/ 1321021 w 1449925"/>
                    <a:gd name="connsiteY59" fmla="*/ 863474 h 1142485"/>
                    <a:gd name="connsiteX60" fmla="*/ 1321021 w 1449925"/>
                    <a:gd name="connsiteY60" fmla="*/ 801561 h 1142485"/>
                    <a:gd name="connsiteX61" fmla="*/ 1221009 w 1449925"/>
                    <a:gd name="connsiteY61" fmla="*/ 768224 h 1142485"/>
                    <a:gd name="connsiteX62" fmla="*/ 1140046 w 1449925"/>
                    <a:gd name="connsiteY62" fmla="*/ 715836 h 1142485"/>
                    <a:gd name="connsiteX63" fmla="*/ 1033684 w 1449925"/>
                    <a:gd name="connsiteY63" fmla="*/ 779336 h 1142485"/>
                    <a:gd name="connsiteX64" fmla="*/ 882871 w 1449925"/>
                    <a:gd name="connsiteY64" fmla="*/ 820611 h 1142485"/>
                    <a:gd name="connsiteX65" fmla="*/ 816196 w 1449925"/>
                    <a:gd name="connsiteY65" fmla="*/ 953961 h 1142485"/>
                    <a:gd name="connsiteX66" fmla="*/ 692371 w 1449925"/>
                    <a:gd name="connsiteY66" fmla="*/ 1063499 h 1142485"/>
                    <a:gd name="connsiteX67" fmla="*/ 501871 w 1449925"/>
                    <a:gd name="connsiteY67" fmla="*/ 1139699 h 1142485"/>
                    <a:gd name="connsiteX68" fmla="*/ 511396 w 1449925"/>
                    <a:gd name="connsiteY68" fmla="*/ 1119061 h 1142485"/>
                    <a:gd name="connsiteX69" fmla="*/ 681259 w 1449925"/>
                    <a:gd name="connsiteY69" fmla="*/ 1053974 h 1142485"/>
                    <a:gd name="connsiteX70" fmla="*/ 793971 w 1449925"/>
                    <a:gd name="connsiteY70" fmla="*/ 942849 h 1142485"/>
                    <a:gd name="connsiteX71" fmla="*/ 830484 w 1449925"/>
                    <a:gd name="connsiteY71" fmla="*/ 877761 h 1142485"/>
                    <a:gd name="connsiteX72" fmla="*/ 854296 w 1449925"/>
                    <a:gd name="connsiteY72" fmla="*/ 796799 h 1142485"/>
                    <a:gd name="connsiteX73" fmla="*/ 820959 w 1449925"/>
                    <a:gd name="connsiteY73" fmla="*/ 744411 h 1142485"/>
                    <a:gd name="connsiteX74" fmla="*/ 773334 w 1449925"/>
                    <a:gd name="connsiteY74" fmla="*/ 668211 h 1142485"/>
                    <a:gd name="connsiteX75" fmla="*/ 720946 w 1449925"/>
                    <a:gd name="connsiteY75" fmla="*/ 577724 h 1142485"/>
                    <a:gd name="connsiteX76" fmla="*/ 568546 w 1449925"/>
                    <a:gd name="connsiteY76" fmla="*/ 553911 h 1142485"/>
                    <a:gd name="connsiteX77" fmla="*/ 439959 w 1449925"/>
                    <a:gd name="connsiteY77" fmla="*/ 482474 h 1142485"/>
                    <a:gd name="connsiteX78" fmla="*/ 368521 w 1449925"/>
                    <a:gd name="connsiteY78" fmla="*/ 372936 h 1142485"/>
                    <a:gd name="connsiteX79" fmla="*/ 316134 w 1449925"/>
                    <a:gd name="connsiteY79" fmla="*/ 277686 h 1142485"/>
                    <a:gd name="connsiteX80" fmla="*/ 268509 w 1449925"/>
                    <a:gd name="connsiteY80" fmla="*/ 234824 h 1142485"/>
                    <a:gd name="connsiteX81" fmla="*/ 249459 w 1449925"/>
                    <a:gd name="connsiteY81" fmla="*/ 268161 h 1142485"/>
                    <a:gd name="connsiteX82" fmla="*/ 163734 w 1449925"/>
                    <a:gd name="connsiteY82" fmla="*/ 296736 h 1142485"/>
                    <a:gd name="connsiteX83" fmla="*/ 78009 w 1449925"/>
                    <a:gd name="connsiteY83" fmla="*/ 301499 h 1142485"/>
                    <a:gd name="connsiteX84" fmla="*/ 1809 w 1449925"/>
                    <a:gd name="connsiteY84" fmla="*/ 272924 h 1142485"/>
                    <a:gd name="connsiteX0" fmla="*/ 1809 w 1449925"/>
                    <a:gd name="connsiteY0" fmla="*/ 272924 h 1142485"/>
                    <a:gd name="connsiteX1" fmla="*/ 160559 w 1449925"/>
                    <a:gd name="connsiteY1" fmla="*/ 285624 h 1142485"/>
                    <a:gd name="connsiteX2" fmla="*/ 244696 w 1449925"/>
                    <a:gd name="connsiteY2" fmla="*/ 230061 h 1142485"/>
                    <a:gd name="connsiteX3" fmla="*/ 220884 w 1449925"/>
                    <a:gd name="connsiteY3" fmla="*/ 153861 h 1142485"/>
                    <a:gd name="connsiteX4" fmla="*/ 273271 w 1449925"/>
                    <a:gd name="connsiteY4" fmla="*/ 10986 h 1142485"/>
                    <a:gd name="connsiteX5" fmla="*/ 278034 w 1449925"/>
                    <a:gd name="connsiteY5" fmla="*/ 25274 h 1142485"/>
                    <a:gd name="connsiteX6" fmla="*/ 244696 w 1449925"/>
                    <a:gd name="connsiteY6" fmla="*/ 149099 h 1142485"/>
                    <a:gd name="connsiteX7" fmla="*/ 282796 w 1449925"/>
                    <a:gd name="connsiteY7" fmla="*/ 220536 h 1142485"/>
                    <a:gd name="connsiteX8" fmla="*/ 358996 w 1449925"/>
                    <a:gd name="connsiteY8" fmla="*/ 306261 h 1142485"/>
                    <a:gd name="connsiteX9" fmla="*/ 463771 w 1449925"/>
                    <a:gd name="connsiteY9" fmla="*/ 477711 h 1142485"/>
                    <a:gd name="connsiteX10" fmla="*/ 586009 w 1449925"/>
                    <a:gd name="connsiteY10" fmla="*/ 541211 h 1142485"/>
                    <a:gd name="connsiteX11" fmla="*/ 730471 w 1449925"/>
                    <a:gd name="connsiteY11" fmla="*/ 539624 h 1142485"/>
                    <a:gd name="connsiteX12" fmla="*/ 763809 w 1449925"/>
                    <a:gd name="connsiteY12" fmla="*/ 425324 h 1142485"/>
                    <a:gd name="connsiteX13" fmla="*/ 735234 w 1449925"/>
                    <a:gd name="connsiteY13" fmla="*/ 244349 h 1142485"/>
                    <a:gd name="connsiteX14" fmla="*/ 663796 w 1449925"/>
                    <a:gd name="connsiteY14" fmla="*/ 106236 h 1142485"/>
                    <a:gd name="connsiteX15" fmla="*/ 589184 w 1449925"/>
                    <a:gd name="connsiteY15" fmla="*/ 14161 h 1142485"/>
                    <a:gd name="connsiteX16" fmla="*/ 620934 w 1449925"/>
                    <a:gd name="connsiteY16" fmla="*/ 15749 h 1142485"/>
                    <a:gd name="connsiteX17" fmla="*/ 692371 w 1449925"/>
                    <a:gd name="connsiteY17" fmla="*/ 110999 h 1142485"/>
                    <a:gd name="connsiteX18" fmla="*/ 744759 w 1449925"/>
                    <a:gd name="connsiteY18" fmla="*/ 211011 h 1142485"/>
                    <a:gd name="connsiteX19" fmla="*/ 787621 w 1449925"/>
                    <a:gd name="connsiteY19" fmla="*/ 125286 h 1142485"/>
                    <a:gd name="connsiteX20" fmla="*/ 849534 w 1449925"/>
                    <a:gd name="connsiteY20" fmla="*/ 68136 h 1142485"/>
                    <a:gd name="connsiteX21" fmla="*/ 859059 w 1449925"/>
                    <a:gd name="connsiteY21" fmla="*/ 87186 h 1142485"/>
                    <a:gd name="connsiteX22" fmla="*/ 816196 w 1449925"/>
                    <a:gd name="connsiteY22" fmla="*/ 130049 h 1142485"/>
                    <a:gd name="connsiteX23" fmla="*/ 759046 w 1449925"/>
                    <a:gd name="connsiteY23" fmla="*/ 239586 h 1142485"/>
                    <a:gd name="connsiteX24" fmla="*/ 782859 w 1449925"/>
                    <a:gd name="connsiteY24" fmla="*/ 363411 h 1142485"/>
                    <a:gd name="connsiteX25" fmla="*/ 768571 w 1449925"/>
                    <a:gd name="connsiteY25" fmla="*/ 506286 h 1142485"/>
                    <a:gd name="connsiteX26" fmla="*/ 746346 w 1449925"/>
                    <a:gd name="connsiteY26" fmla="*/ 587249 h 1142485"/>
                    <a:gd name="connsiteX27" fmla="*/ 808259 w 1449925"/>
                    <a:gd name="connsiteY27" fmla="*/ 703136 h 1142485"/>
                    <a:gd name="connsiteX28" fmla="*/ 878109 w 1449925"/>
                    <a:gd name="connsiteY28" fmla="*/ 792036 h 1142485"/>
                    <a:gd name="connsiteX29" fmla="*/ 1020984 w 1449925"/>
                    <a:gd name="connsiteY29" fmla="*/ 763461 h 1142485"/>
                    <a:gd name="connsiteX30" fmla="*/ 1149571 w 1449925"/>
                    <a:gd name="connsiteY30" fmla="*/ 668211 h 1142485"/>
                    <a:gd name="connsiteX31" fmla="*/ 1201959 w 1449925"/>
                    <a:gd name="connsiteY31" fmla="*/ 582486 h 1142485"/>
                    <a:gd name="connsiteX32" fmla="*/ 1240059 w 1449925"/>
                    <a:gd name="connsiteY32" fmla="*/ 477711 h 1142485"/>
                    <a:gd name="connsiteX33" fmla="*/ 1249584 w 1449925"/>
                    <a:gd name="connsiteY33" fmla="*/ 363411 h 1142485"/>
                    <a:gd name="connsiteX34" fmla="*/ 1259109 w 1449925"/>
                    <a:gd name="connsiteY34" fmla="*/ 311024 h 1142485"/>
                    <a:gd name="connsiteX35" fmla="*/ 1216246 w 1449925"/>
                    <a:gd name="connsiteY35" fmla="*/ 220536 h 1142485"/>
                    <a:gd name="connsiteX36" fmla="*/ 1225771 w 1449925"/>
                    <a:gd name="connsiteY36" fmla="*/ 211011 h 1142485"/>
                    <a:gd name="connsiteX37" fmla="*/ 1268634 w 1449925"/>
                    <a:gd name="connsiteY37" fmla="*/ 244349 h 1142485"/>
                    <a:gd name="connsiteX38" fmla="*/ 1287684 w 1449925"/>
                    <a:gd name="connsiteY38" fmla="*/ 372936 h 1142485"/>
                    <a:gd name="connsiteX39" fmla="*/ 1363884 w 1449925"/>
                    <a:gd name="connsiteY39" fmla="*/ 330074 h 1142485"/>
                    <a:gd name="connsiteX40" fmla="*/ 1401984 w 1449925"/>
                    <a:gd name="connsiteY40" fmla="*/ 282449 h 1142485"/>
                    <a:gd name="connsiteX41" fmla="*/ 1435321 w 1449925"/>
                    <a:gd name="connsiteY41" fmla="*/ 296736 h 1142485"/>
                    <a:gd name="connsiteX42" fmla="*/ 1373409 w 1449925"/>
                    <a:gd name="connsiteY42" fmla="*/ 344361 h 1142485"/>
                    <a:gd name="connsiteX43" fmla="*/ 1278159 w 1449925"/>
                    <a:gd name="connsiteY43" fmla="*/ 425324 h 1142485"/>
                    <a:gd name="connsiteX44" fmla="*/ 1249584 w 1449925"/>
                    <a:gd name="connsiteY44" fmla="*/ 520574 h 1142485"/>
                    <a:gd name="connsiteX45" fmla="*/ 1221009 w 1449925"/>
                    <a:gd name="connsiteY45" fmla="*/ 587249 h 1142485"/>
                    <a:gd name="connsiteX46" fmla="*/ 1316259 w 1449925"/>
                    <a:gd name="connsiteY46" fmla="*/ 563436 h 1142485"/>
                    <a:gd name="connsiteX47" fmla="*/ 1368646 w 1449925"/>
                    <a:gd name="connsiteY47" fmla="*/ 539624 h 1142485"/>
                    <a:gd name="connsiteX48" fmla="*/ 1306734 w 1449925"/>
                    <a:gd name="connsiteY48" fmla="*/ 587249 h 1142485"/>
                    <a:gd name="connsiteX49" fmla="*/ 1225771 w 1449925"/>
                    <a:gd name="connsiteY49" fmla="*/ 611061 h 1142485"/>
                    <a:gd name="connsiteX50" fmla="*/ 1159096 w 1449925"/>
                    <a:gd name="connsiteY50" fmla="*/ 677736 h 1142485"/>
                    <a:gd name="connsiteX51" fmla="*/ 1168621 w 1449925"/>
                    <a:gd name="connsiteY51" fmla="*/ 711074 h 1142485"/>
                    <a:gd name="connsiteX52" fmla="*/ 1259109 w 1449925"/>
                    <a:gd name="connsiteY52" fmla="*/ 753936 h 1142485"/>
                    <a:gd name="connsiteX53" fmla="*/ 1359121 w 1449925"/>
                    <a:gd name="connsiteY53" fmla="*/ 777749 h 1142485"/>
                    <a:gd name="connsiteX54" fmla="*/ 1416271 w 1449925"/>
                    <a:gd name="connsiteY54" fmla="*/ 711074 h 1142485"/>
                    <a:gd name="connsiteX55" fmla="*/ 1449609 w 1449925"/>
                    <a:gd name="connsiteY55" fmla="*/ 701549 h 1142485"/>
                    <a:gd name="connsiteX56" fmla="*/ 1397221 w 1449925"/>
                    <a:gd name="connsiteY56" fmla="*/ 758699 h 1142485"/>
                    <a:gd name="connsiteX57" fmla="*/ 1351184 w 1449925"/>
                    <a:gd name="connsiteY57" fmla="*/ 831724 h 1142485"/>
                    <a:gd name="connsiteX58" fmla="*/ 1321021 w 1449925"/>
                    <a:gd name="connsiteY58" fmla="*/ 939674 h 1142485"/>
                    <a:gd name="connsiteX59" fmla="*/ 1321021 w 1449925"/>
                    <a:gd name="connsiteY59" fmla="*/ 863474 h 1142485"/>
                    <a:gd name="connsiteX60" fmla="*/ 1321021 w 1449925"/>
                    <a:gd name="connsiteY60" fmla="*/ 801561 h 1142485"/>
                    <a:gd name="connsiteX61" fmla="*/ 1221009 w 1449925"/>
                    <a:gd name="connsiteY61" fmla="*/ 768224 h 1142485"/>
                    <a:gd name="connsiteX62" fmla="*/ 1140046 w 1449925"/>
                    <a:gd name="connsiteY62" fmla="*/ 715836 h 1142485"/>
                    <a:gd name="connsiteX63" fmla="*/ 1033684 w 1449925"/>
                    <a:gd name="connsiteY63" fmla="*/ 779336 h 1142485"/>
                    <a:gd name="connsiteX64" fmla="*/ 882871 w 1449925"/>
                    <a:gd name="connsiteY64" fmla="*/ 820611 h 1142485"/>
                    <a:gd name="connsiteX65" fmla="*/ 816196 w 1449925"/>
                    <a:gd name="connsiteY65" fmla="*/ 953961 h 1142485"/>
                    <a:gd name="connsiteX66" fmla="*/ 692371 w 1449925"/>
                    <a:gd name="connsiteY66" fmla="*/ 1063499 h 1142485"/>
                    <a:gd name="connsiteX67" fmla="*/ 501871 w 1449925"/>
                    <a:gd name="connsiteY67" fmla="*/ 1139699 h 1142485"/>
                    <a:gd name="connsiteX68" fmla="*/ 511396 w 1449925"/>
                    <a:gd name="connsiteY68" fmla="*/ 1119061 h 1142485"/>
                    <a:gd name="connsiteX69" fmla="*/ 681259 w 1449925"/>
                    <a:gd name="connsiteY69" fmla="*/ 1053974 h 1142485"/>
                    <a:gd name="connsiteX70" fmla="*/ 793971 w 1449925"/>
                    <a:gd name="connsiteY70" fmla="*/ 942849 h 1142485"/>
                    <a:gd name="connsiteX71" fmla="*/ 830484 w 1449925"/>
                    <a:gd name="connsiteY71" fmla="*/ 877761 h 1142485"/>
                    <a:gd name="connsiteX72" fmla="*/ 854296 w 1449925"/>
                    <a:gd name="connsiteY72" fmla="*/ 796799 h 1142485"/>
                    <a:gd name="connsiteX73" fmla="*/ 820959 w 1449925"/>
                    <a:gd name="connsiteY73" fmla="*/ 744411 h 1142485"/>
                    <a:gd name="connsiteX74" fmla="*/ 773334 w 1449925"/>
                    <a:gd name="connsiteY74" fmla="*/ 668211 h 1142485"/>
                    <a:gd name="connsiteX75" fmla="*/ 720946 w 1449925"/>
                    <a:gd name="connsiteY75" fmla="*/ 577724 h 1142485"/>
                    <a:gd name="connsiteX76" fmla="*/ 568546 w 1449925"/>
                    <a:gd name="connsiteY76" fmla="*/ 553911 h 1142485"/>
                    <a:gd name="connsiteX77" fmla="*/ 439959 w 1449925"/>
                    <a:gd name="connsiteY77" fmla="*/ 482474 h 1142485"/>
                    <a:gd name="connsiteX78" fmla="*/ 368521 w 1449925"/>
                    <a:gd name="connsiteY78" fmla="*/ 372936 h 1142485"/>
                    <a:gd name="connsiteX79" fmla="*/ 316134 w 1449925"/>
                    <a:gd name="connsiteY79" fmla="*/ 277686 h 1142485"/>
                    <a:gd name="connsiteX80" fmla="*/ 268509 w 1449925"/>
                    <a:gd name="connsiteY80" fmla="*/ 234824 h 1142485"/>
                    <a:gd name="connsiteX81" fmla="*/ 249459 w 1449925"/>
                    <a:gd name="connsiteY81" fmla="*/ 268161 h 1142485"/>
                    <a:gd name="connsiteX82" fmla="*/ 163734 w 1449925"/>
                    <a:gd name="connsiteY82" fmla="*/ 296736 h 1142485"/>
                    <a:gd name="connsiteX83" fmla="*/ 78009 w 1449925"/>
                    <a:gd name="connsiteY83" fmla="*/ 301499 h 1142485"/>
                    <a:gd name="connsiteX84" fmla="*/ 1809 w 1449925"/>
                    <a:gd name="connsiteY84" fmla="*/ 272924 h 1142485"/>
                    <a:gd name="connsiteX0" fmla="*/ 1809 w 1449925"/>
                    <a:gd name="connsiteY0" fmla="*/ 272924 h 1142485"/>
                    <a:gd name="connsiteX1" fmla="*/ 160559 w 1449925"/>
                    <a:gd name="connsiteY1" fmla="*/ 285624 h 1142485"/>
                    <a:gd name="connsiteX2" fmla="*/ 244696 w 1449925"/>
                    <a:gd name="connsiteY2" fmla="*/ 230061 h 1142485"/>
                    <a:gd name="connsiteX3" fmla="*/ 220884 w 1449925"/>
                    <a:gd name="connsiteY3" fmla="*/ 153861 h 1142485"/>
                    <a:gd name="connsiteX4" fmla="*/ 273271 w 1449925"/>
                    <a:gd name="connsiteY4" fmla="*/ 10986 h 1142485"/>
                    <a:gd name="connsiteX5" fmla="*/ 278034 w 1449925"/>
                    <a:gd name="connsiteY5" fmla="*/ 25274 h 1142485"/>
                    <a:gd name="connsiteX6" fmla="*/ 244696 w 1449925"/>
                    <a:gd name="connsiteY6" fmla="*/ 149099 h 1142485"/>
                    <a:gd name="connsiteX7" fmla="*/ 282796 w 1449925"/>
                    <a:gd name="connsiteY7" fmla="*/ 220536 h 1142485"/>
                    <a:gd name="connsiteX8" fmla="*/ 358996 w 1449925"/>
                    <a:gd name="connsiteY8" fmla="*/ 306261 h 1142485"/>
                    <a:gd name="connsiteX9" fmla="*/ 463771 w 1449925"/>
                    <a:gd name="connsiteY9" fmla="*/ 477711 h 1142485"/>
                    <a:gd name="connsiteX10" fmla="*/ 586009 w 1449925"/>
                    <a:gd name="connsiteY10" fmla="*/ 541211 h 1142485"/>
                    <a:gd name="connsiteX11" fmla="*/ 730471 w 1449925"/>
                    <a:gd name="connsiteY11" fmla="*/ 539624 h 1142485"/>
                    <a:gd name="connsiteX12" fmla="*/ 763809 w 1449925"/>
                    <a:gd name="connsiteY12" fmla="*/ 425324 h 1142485"/>
                    <a:gd name="connsiteX13" fmla="*/ 735234 w 1449925"/>
                    <a:gd name="connsiteY13" fmla="*/ 244349 h 1142485"/>
                    <a:gd name="connsiteX14" fmla="*/ 663796 w 1449925"/>
                    <a:gd name="connsiteY14" fmla="*/ 106236 h 1142485"/>
                    <a:gd name="connsiteX15" fmla="*/ 589184 w 1449925"/>
                    <a:gd name="connsiteY15" fmla="*/ 14161 h 1142485"/>
                    <a:gd name="connsiteX16" fmla="*/ 620934 w 1449925"/>
                    <a:gd name="connsiteY16" fmla="*/ 15749 h 1142485"/>
                    <a:gd name="connsiteX17" fmla="*/ 692371 w 1449925"/>
                    <a:gd name="connsiteY17" fmla="*/ 110999 h 1142485"/>
                    <a:gd name="connsiteX18" fmla="*/ 744759 w 1449925"/>
                    <a:gd name="connsiteY18" fmla="*/ 211011 h 1142485"/>
                    <a:gd name="connsiteX19" fmla="*/ 787621 w 1449925"/>
                    <a:gd name="connsiteY19" fmla="*/ 125286 h 1142485"/>
                    <a:gd name="connsiteX20" fmla="*/ 849534 w 1449925"/>
                    <a:gd name="connsiteY20" fmla="*/ 68136 h 1142485"/>
                    <a:gd name="connsiteX21" fmla="*/ 859059 w 1449925"/>
                    <a:gd name="connsiteY21" fmla="*/ 87186 h 1142485"/>
                    <a:gd name="connsiteX22" fmla="*/ 816196 w 1449925"/>
                    <a:gd name="connsiteY22" fmla="*/ 130049 h 1142485"/>
                    <a:gd name="connsiteX23" fmla="*/ 759046 w 1449925"/>
                    <a:gd name="connsiteY23" fmla="*/ 239586 h 1142485"/>
                    <a:gd name="connsiteX24" fmla="*/ 782859 w 1449925"/>
                    <a:gd name="connsiteY24" fmla="*/ 363411 h 1142485"/>
                    <a:gd name="connsiteX25" fmla="*/ 768571 w 1449925"/>
                    <a:gd name="connsiteY25" fmla="*/ 506286 h 1142485"/>
                    <a:gd name="connsiteX26" fmla="*/ 746346 w 1449925"/>
                    <a:gd name="connsiteY26" fmla="*/ 587249 h 1142485"/>
                    <a:gd name="connsiteX27" fmla="*/ 808259 w 1449925"/>
                    <a:gd name="connsiteY27" fmla="*/ 703136 h 1142485"/>
                    <a:gd name="connsiteX28" fmla="*/ 878109 w 1449925"/>
                    <a:gd name="connsiteY28" fmla="*/ 792036 h 1142485"/>
                    <a:gd name="connsiteX29" fmla="*/ 1020984 w 1449925"/>
                    <a:gd name="connsiteY29" fmla="*/ 763461 h 1142485"/>
                    <a:gd name="connsiteX30" fmla="*/ 1149571 w 1449925"/>
                    <a:gd name="connsiteY30" fmla="*/ 668211 h 1142485"/>
                    <a:gd name="connsiteX31" fmla="*/ 1201959 w 1449925"/>
                    <a:gd name="connsiteY31" fmla="*/ 582486 h 1142485"/>
                    <a:gd name="connsiteX32" fmla="*/ 1240059 w 1449925"/>
                    <a:gd name="connsiteY32" fmla="*/ 477711 h 1142485"/>
                    <a:gd name="connsiteX33" fmla="*/ 1249584 w 1449925"/>
                    <a:gd name="connsiteY33" fmla="*/ 363411 h 1142485"/>
                    <a:gd name="connsiteX34" fmla="*/ 1259109 w 1449925"/>
                    <a:gd name="connsiteY34" fmla="*/ 311024 h 1142485"/>
                    <a:gd name="connsiteX35" fmla="*/ 1216246 w 1449925"/>
                    <a:gd name="connsiteY35" fmla="*/ 220536 h 1142485"/>
                    <a:gd name="connsiteX36" fmla="*/ 1225771 w 1449925"/>
                    <a:gd name="connsiteY36" fmla="*/ 211011 h 1142485"/>
                    <a:gd name="connsiteX37" fmla="*/ 1274984 w 1449925"/>
                    <a:gd name="connsiteY37" fmla="*/ 307849 h 1142485"/>
                    <a:gd name="connsiteX38" fmla="*/ 1287684 w 1449925"/>
                    <a:gd name="connsiteY38" fmla="*/ 372936 h 1142485"/>
                    <a:gd name="connsiteX39" fmla="*/ 1363884 w 1449925"/>
                    <a:gd name="connsiteY39" fmla="*/ 330074 h 1142485"/>
                    <a:gd name="connsiteX40" fmla="*/ 1401984 w 1449925"/>
                    <a:gd name="connsiteY40" fmla="*/ 282449 h 1142485"/>
                    <a:gd name="connsiteX41" fmla="*/ 1435321 w 1449925"/>
                    <a:gd name="connsiteY41" fmla="*/ 296736 h 1142485"/>
                    <a:gd name="connsiteX42" fmla="*/ 1373409 w 1449925"/>
                    <a:gd name="connsiteY42" fmla="*/ 344361 h 1142485"/>
                    <a:gd name="connsiteX43" fmla="*/ 1278159 w 1449925"/>
                    <a:gd name="connsiteY43" fmla="*/ 425324 h 1142485"/>
                    <a:gd name="connsiteX44" fmla="*/ 1249584 w 1449925"/>
                    <a:gd name="connsiteY44" fmla="*/ 520574 h 1142485"/>
                    <a:gd name="connsiteX45" fmla="*/ 1221009 w 1449925"/>
                    <a:gd name="connsiteY45" fmla="*/ 587249 h 1142485"/>
                    <a:gd name="connsiteX46" fmla="*/ 1316259 w 1449925"/>
                    <a:gd name="connsiteY46" fmla="*/ 563436 h 1142485"/>
                    <a:gd name="connsiteX47" fmla="*/ 1368646 w 1449925"/>
                    <a:gd name="connsiteY47" fmla="*/ 539624 h 1142485"/>
                    <a:gd name="connsiteX48" fmla="*/ 1306734 w 1449925"/>
                    <a:gd name="connsiteY48" fmla="*/ 587249 h 1142485"/>
                    <a:gd name="connsiteX49" fmla="*/ 1225771 w 1449925"/>
                    <a:gd name="connsiteY49" fmla="*/ 611061 h 1142485"/>
                    <a:gd name="connsiteX50" fmla="*/ 1159096 w 1449925"/>
                    <a:gd name="connsiteY50" fmla="*/ 677736 h 1142485"/>
                    <a:gd name="connsiteX51" fmla="*/ 1168621 w 1449925"/>
                    <a:gd name="connsiteY51" fmla="*/ 711074 h 1142485"/>
                    <a:gd name="connsiteX52" fmla="*/ 1259109 w 1449925"/>
                    <a:gd name="connsiteY52" fmla="*/ 753936 h 1142485"/>
                    <a:gd name="connsiteX53" fmla="*/ 1359121 w 1449925"/>
                    <a:gd name="connsiteY53" fmla="*/ 777749 h 1142485"/>
                    <a:gd name="connsiteX54" fmla="*/ 1416271 w 1449925"/>
                    <a:gd name="connsiteY54" fmla="*/ 711074 h 1142485"/>
                    <a:gd name="connsiteX55" fmla="*/ 1449609 w 1449925"/>
                    <a:gd name="connsiteY55" fmla="*/ 701549 h 1142485"/>
                    <a:gd name="connsiteX56" fmla="*/ 1397221 w 1449925"/>
                    <a:gd name="connsiteY56" fmla="*/ 758699 h 1142485"/>
                    <a:gd name="connsiteX57" fmla="*/ 1351184 w 1449925"/>
                    <a:gd name="connsiteY57" fmla="*/ 831724 h 1142485"/>
                    <a:gd name="connsiteX58" fmla="*/ 1321021 w 1449925"/>
                    <a:gd name="connsiteY58" fmla="*/ 939674 h 1142485"/>
                    <a:gd name="connsiteX59" fmla="*/ 1321021 w 1449925"/>
                    <a:gd name="connsiteY59" fmla="*/ 863474 h 1142485"/>
                    <a:gd name="connsiteX60" fmla="*/ 1321021 w 1449925"/>
                    <a:gd name="connsiteY60" fmla="*/ 801561 h 1142485"/>
                    <a:gd name="connsiteX61" fmla="*/ 1221009 w 1449925"/>
                    <a:gd name="connsiteY61" fmla="*/ 768224 h 1142485"/>
                    <a:gd name="connsiteX62" fmla="*/ 1140046 w 1449925"/>
                    <a:gd name="connsiteY62" fmla="*/ 715836 h 1142485"/>
                    <a:gd name="connsiteX63" fmla="*/ 1033684 w 1449925"/>
                    <a:gd name="connsiteY63" fmla="*/ 779336 h 1142485"/>
                    <a:gd name="connsiteX64" fmla="*/ 882871 w 1449925"/>
                    <a:gd name="connsiteY64" fmla="*/ 820611 h 1142485"/>
                    <a:gd name="connsiteX65" fmla="*/ 816196 w 1449925"/>
                    <a:gd name="connsiteY65" fmla="*/ 953961 h 1142485"/>
                    <a:gd name="connsiteX66" fmla="*/ 692371 w 1449925"/>
                    <a:gd name="connsiteY66" fmla="*/ 1063499 h 1142485"/>
                    <a:gd name="connsiteX67" fmla="*/ 501871 w 1449925"/>
                    <a:gd name="connsiteY67" fmla="*/ 1139699 h 1142485"/>
                    <a:gd name="connsiteX68" fmla="*/ 511396 w 1449925"/>
                    <a:gd name="connsiteY68" fmla="*/ 1119061 h 1142485"/>
                    <a:gd name="connsiteX69" fmla="*/ 681259 w 1449925"/>
                    <a:gd name="connsiteY69" fmla="*/ 1053974 h 1142485"/>
                    <a:gd name="connsiteX70" fmla="*/ 793971 w 1449925"/>
                    <a:gd name="connsiteY70" fmla="*/ 942849 h 1142485"/>
                    <a:gd name="connsiteX71" fmla="*/ 830484 w 1449925"/>
                    <a:gd name="connsiteY71" fmla="*/ 877761 h 1142485"/>
                    <a:gd name="connsiteX72" fmla="*/ 854296 w 1449925"/>
                    <a:gd name="connsiteY72" fmla="*/ 796799 h 1142485"/>
                    <a:gd name="connsiteX73" fmla="*/ 820959 w 1449925"/>
                    <a:gd name="connsiteY73" fmla="*/ 744411 h 1142485"/>
                    <a:gd name="connsiteX74" fmla="*/ 773334 w 1449925"/>
                    <a:gd name="connsiteY74" fmla="*/ 668211 h 1142485"/>
                    <a:gd name="connsiteX75" fmla="*/ 720946 w 1449925"/>
                    <a:gd name="connsiteY75" fmla="*/ 577724 h 1142485"/>
                    <a:gd name="connsiteX76" fmla="*/ 568546 w 1449925"/>
                    <a:gd name="connsiteY76" fmla="*/ 553911 h 1142485"/>
                    <a:gd name="connsiteX77" fmla="*/ 439959 w 1449925"/>
                    <a:gd name="connsiteY77" fmla="*/ 482474 h 1142485"/>
                    <a:gd name="connsiteX78" fmla="*/ 368521 w 1449925"/>
                    <a:gd name="connsiteY78" fmla="*/ 372936 h 1142485"/>
                    <a:gd name="connsiteX79" fmla="*/ 316134 w 1449925"/>
                    <a:gd name="connsiteY79" fmla="*/ 277686 h 1142485"/>
                    <a:gd name="connsiteX80" fmla="*/ 268509 w 1449925"/>
                    <a:gd name="connsiteY80" fmla="*/ 234824 h 1142485"/>
                    <a:gd name="connsiteX81" fmla="*/ 249459 w 1449925"/>
                    <a:gd name="connsiteY81" fmla="*/ 268161 h 1142485"/>
                    <a:gd name="connsiteX82" fmla="*/ 163734 w 1449925"/>
                    <a:gd name="connsiteY82" fmla="*/ 296736 h 1142485"/>
                    <a:gd name="connsiteX83" fmla="*/ 78009 w 1449925"/>
                    <a:gd name="connsiteY83" fmla="*/ 301499 h 1142485"/>
                    <a:gd name="connsiteX84" fmla="*/ 1809 w 1449925"/>
                    <a:gd name="connsiteY84" fmla="*/ 272924 h 1142485"/>
                    <a:gd name="connsiteX0" fmla="*/ 1809 w 1449925"/>
                    <a:gd name="connsiteY0" fmla="*/ 272924 h 1142485"/>
                    <a:gd name="connsiteX1" fmla="*/ 160559 w 1449925"/>
                    <a:gd name="connsiteY1" fmla="*/ 285624 h 1142485"/>
                    <a:gd name="connsiteX2" fmla="*/ 244696 w 1449925"/>
                    <a:gd name="connsiteY2" fmla="*/ 230061 h 1142485"/>
                    <a:gd name="connsiteX3" fmla="*/ 220884 w 1449925"/>
                    <a:gd name="connsiteY3" fmla="*/ 153861 h 1142485"/>
                    <a:gd name="connsiteX4" fmla="*/ 273271 w 1449925"/>
                    <a:gd name="connsiteY4" fmla="*/ 10986 h 1142485"/>
                    <a:gd name="connsiteX5" fmla="*/ 278034 w 1449925"/>
                    <a:gd name="connsiteY5" fmla="*/ 25274 h 1142485"/>
                    <a:gd name="connsiteX6" fmla="*/ 244696 w 1449925"/>
                    <a:gd name="connsiteY6" fmla="*/ 149099 h 1142485"/>
                    <a:gd name="connsiteX7" fmla="*/ 282796 w 1449925"/>
                    <a:gd name="connsiteY7" fmla="*/ 220536 h 1142485"/>
                    <a:gd name="connsiteX8" fmla="*/ 358996 w 1449925"/>
                    <a:gd name="connsiteY8" fmla="*/ 306261 h 1142485"/>
                    <a:gd name="connsiteX9" fmla="*/ 463771 w 1449925"/>
                    <a:gd name="connsiteY9" fmla="*/ 477711 h 1142485"/>
                    <a:gd name="connsiteX10" fmla="*/ 586009 w 1449925"/>
                    <a:gd name="connsiteY10" fmla="*/ 541211 h 1142485"/>
                    <a:gd name="connsiteX11" fmla="*/ 730471 w 1449925"/>
                    <a:gd name="connsiteY11" fmla="*/ 539624 h 1142485"/>
                    <a:gd name="connsiteX12" fmla="*/ 763809 w 1449925"/>
                    <a:gd name="connsiteY12" fmla="*/ 425324 h 1142485"/>
                    <a:gd name="connsiteX13" fmla="*/ 735234 w 1449925"/>
                    <a:gd name="connsiteY13" fmla="*/ 244349 h 1142485"/>
                    <a:gd name="connsiteX14" fmla="*/ 663796 w 1449925"/>
                    <a:gd name="connsiteY14" fmla="*/ 106236 h 1142485"/>
                    <a:gd name="connsiteX15" fmla="*/ 589184 w 1449925"/>
                    <a:gd name="connsiteY15" fmla="*/ 14161 h 1142485"/>
                    <a:gd name="connsiteX16" fmla="*/ 620934 w 1449925"/>
                    <a:gd name="connsiteY16" fmla="*/ 15749 h 1142485"/>
                    <a:gd name="connsiteX17" fmla="*/ 692371 w 1449925"/>
                    <a:gd name="connsiteY17" fmla="*/ 110999 h 1142485"/>
                    <a:gd name="connsiteX18" fmla="*/ 744759 w 1449925"/>
                    <a:gd name="connsiteY18" fmla="*/ 211011 h 1142485"/>
                    <a:gd name="connsiteX19" fmla="*/ 787621 w 1449925"/>
                    <a:gd name="connsiteY19" fmla="*/ 125286 h 1142485"/>
                    <a:gd name="connsiteX20" fmla="*/ 849534 w 1449925"/>
                    <a:gd name="connsiteY20" fmla="*/ 68136 h 1142485"/>
                    <a:gd name="connsiteX21" fmla="*/ 859059 w 1449925"/>
                    <a:gd name="connsiteY21" fmla="*/ 87186 h 1142485"/>
                    <a:gd name="connsiteX22" fmla="*/ 816196 w 1449925"/>
                    <a:gd name="connsiteY22" fmla="*/ 130049 h 1142485"/>
                    <a:gd name="connsiteX23" fmla="*/ 759046 w 1449925"/>
                    <a:gd name="connsiteY23" fmla="*/ 239586 h 1142485"/>
                    <a:gd name="connsiteX24" fmla="*/ 782859 w 1449925"/>
                    <a:gd name="connsiteY24" fmla="*/ 363411 h 1142485"/>
                    <a:gd name="connsiteX25" fmla="*/ 768571 w 1449925"/>
                    <a:gd name="connsiteY25" fmla="*/ 506286 h 1142485"/>
                    <a:gd name="connsiteX26" fmla="*/ 746346 w 1449925"/>
                    <a:gd name="connsiteY26" fmla="*/ 587249 h 1142485"/>
                    <a:gd name="connsiteX27" fmla="*/ 808259 w 1449925"/>
                    <a:gd name="connsiteY27" fmla="*/ 703136 h 1142485"/>
                    <a:gd name="connsiteX28" fmla="*/ 878109 w 1449925"/>
                    <a:gd name="connsiteY28" fmla="*/ 792036 h 1142485"/>
                    <a:gd name="connsiteX29" fmla="*/ 1020984 w 1449925"/>
                    <a:gd name="connsiteY29" fmla="*/ 763461 h 1142485"/>
                    <a:gd name="connsiteX30" fmla="*/ 1149571 w 1449925"/>
                    <a:gd name="connsiteY30" fmla="*/ 668211 h 1142485"/>
                    <a:gd name="connsiteX31" fmla="*/ 1201959 w 1449925"/>
                    <a:gd name="connsiteY31" fmla="*/ 582486 h 1142485"/>
                    <a:gd name="connsiteX32" fmla="*/ 1240059 w 1449925"/>
                    <a:gd name="connsiteY32" fmla="*/ 477711 h 1142485"/>
                    <a:gd name="connsiteX33" fmla="*/ 1255934 w 1449925"/>
                    <a:gd name="connsiteY33" fmla="*/ 388811 h 1142485"/>
                    <a:gd name="connsiteX34" fmla="*/ 1259109 w 1449925"/>
                    <a:gd name="connsiteY34" fmla="*/ 311024 h 1142485"/>
                    <a:gd name="connsiteX35" fmla="*/ 1216246 w 1449925"/>
                    <a:gd name="connsiteY35" fmla="*/ 220536 h 1142485"/>
                    <a:gd name="connsiteX36" fmla="*/ 1225771 w 1449925"/>
                    <a:gd name="connsiteY36" fmla="*/ 211011 h 1142485"/>
                    <a:gd name="connsiteX37" fmla="*/ 1274984 w 1449925"/>
                    <a:gd name="connsiteY37" fmla="*/ 307849 h 1142485"/>
                    <a:gd name="connsiteX38" fmla="*/ 1287684 w 1449925"/>
                    <a:gd name="connsiteY38" fmla="*/ 372936 h 1142485"/>
                    <a:gd name="connsiteX39" fmla="*/ 1363884 w 1449925"/>
                    <a:gd name="connsiteY39" fmla="*/ 330074 h 1142485"/>
                    <a:gd name="connsiteX40" fmla="*/ 1401984 w 1449925"/>
                    <a:gd name="connsiteY40" fmla="*/ 282449 h 1142485"/>
                    <a:gd name="connsiteX41" fmla="*/ 1435321 w 1449925"/>
                    <a:gd name="connsiteY41" fmla="*/ 296736 h 1142485"/>
                    <a:gd name="connsiteX42" fmla="*/ 1373409 w 1449925"/>
                    <a:gd name="connsiteY42" fmla="*/ 344361 h 1142485"/>
                    <a:gd name="connsiteX43" fmla="*/ 1278159 w 1449925"/>
                    <a:gd name="connsiteY43" fmla="*/ 425324 h 1142485"/>
                    <a:gd name="connsiteX44" fmla="*/ 1249584 w 1449925"/>
                    <a:gd name="connsiteY44" fmla="*/ 520574 h 1142485"/>
                    <a:gd name="connsiteX45" fmla="*/ 1221009 w 1449925"/>
                    <a:gd name="connsiteY45" fmla="*/ 587249 h 1142485"/>
                    <a:gd name="connsiteX46" fmla="*/ 1316259 w 1449925"/>
                    <a:gd name="connsiteY46" fmla="*/ 563436 h 1142485"/>
                    <a:gd name="connsiteX47" fmla="*/ 1368646 w 1449925"/>
                    <a:gd name="connsiteY47" fmla="*/ 539624 h 1142485"/>
                    <a:gd name="connsiteX48" fmla="*/ 1306734 w 1449925"/>
                    <a:gd name="connsiteY48" fmla="*/ 587249 h 1142485"/>
                    <a:gd name="connsiteX49" fmla="*/ 1225771 w 1449925"/>
                    <a:gd name="connsiteY49" fmla="*/ 611061 h 1142485"/>
                    <a:gd name="connsiteX50" fmla="*/ 1159096 w 1449925"/>
                    <a:gd name="connsiteY50" fmla="*/ 677736 h 1142485"/>
                    <a:gd name="connsiteX51" fmla="*/ 1168621 w 1449925"/>
                    <a:gd name="connsiteY51" fmla="*/ 711074 h 1142485"/>
                    <a:gd name="connsiteX52" fmla="*/ 1259109 w 1449925"/>
                    <a:gd name="connsiteY52" fmla="*/ 753936 h 1142485"/>
                    <a:gd name="connsiteX53" fmla="*/ 1359121 w 1449925"/>
                    <a:gd name="connsiteY53" fmla="*/ 777749 h 1142485"/>
                    <a:gd name="connsiteX54" fmla="*/ 1416271 w 1449925"/>
                    <a:gd name="connsiteY54" fmla="*/ 711074 h 1142485"/>
                    <a:gd name="connsiteX55" fmla="*/ 1449609 w 1449925"/>
                    <a:gd name="connsiteY55" fmla="*/ 701549 h 1142485"/>
                    <a:gd name="connsiteX56" fmla="*/ 1397221 w 1449925"/>
                    <a:gd name="connsiteY56" fmla="*/ 758699 h 1142485"/>
                    <a:gd name="connsiteX57" fmla="*/ 1351184 w 1449925"/>
                    <a:gd name="connsiteY57" fmla="*/ 831724 h 1142485"/>
                    <a:gd name="connsiteX58" fmla="*/ 1321021 w 1449925"/>
                    <a:gd name="connsiteY58" fmla="*/ 939674 h 1142485"/>
                    <a:gd name="connsiteX59" fmla="*/ 1321021 w 1449925"/>
                    <a:gd name="connsiteY59" fmla="*/ 863474 h 1142485"/>
                    <a:gd name="connsiteX60" fmla="*/ 1321021 w 1449925"/>
                    <a:gd name="connsiteY60" fmla="*/ 801561 h 1142485"/>
                    <a:gd name="connsiteX61" fmla="*/ 1221009 w 1449925"/>
                    <a:gd name="connsiteY61" fmla="*/ 768224 h 1142485"/>
                    <a:gd name="connsiteX62" fmla="*/ 1140046 w 1449925"/>
                    <a:gd name="connsiteY62" fmla="*/ 715836 h 1142485"/>
                    <a:gd name="connsiteX63" fmla="*/ 1033684 w 1449925"/>
                    <a:gd name="connsiteY63" fmla="*/ 779336 h 1142485"/>
                    <a:gd name="connsiteX64" fmla="*/ 882871 w 1449925"/>
                    <a:gd name="connsiteY64" fmla="*/ 820611 h 1142485"/>
                    <a:gd name="connsiteX65" fmla="*/ 816196 w 1449925"/>
                    <a:gd name="connsiteY65" fmla="*/ 953961 h 1142485"/>
                    <a:gd name="connsiteX66" fmla="*/ 692371 w 1449925"/>
                    <a:gd name="connsiteY66" fmla="*/ 1063499 h 1142485"/>
                    <a:gd name="connsiteX67" fmla="*/ 501871 w 1449925"/>
                    <a:gd name="connsiteY67" fmla="*/ 1139699 h 1142485"/>
                    <a:gd name="connsiteX68" fmla="*/ 511396 w 1449925"/>
                    <a:gd name="connsiteY68" fmla="*/ 1119061 h 1142485"/>
                    <a:gd name="connsiteX69" fmla="*/ 681259 w 1449925"/>
                    <a:gd name="connsiteY69" fmla="*/ 1053974 h 1142485"/>
                    <a:gd name="connsiteX70" fmla="*/ 793971 w 1449925"/>
                    <a:gd name="connsiteY70" fmla="*/ 942849 h 1142485"/>
                    <a:gd name="connsiteX71" fmla="*/ 830484 w 1449925"/>
                    <a:gd name="connsiteY71" fmla="*/ 877761 h 1142485"/>
                    <a:gd name="connsiteX72" fmla="*/ 854296 w 1449925"/>
                    <a:gd name="connsiteY72" fmla="*/ 796799 h 1142485"/>
                    <a:gd name="connsiteX73" fmla="*/ 820959 w 1449925"/>
                    <a:gd name="connsiteY73" fmla="*/ 744411 h 1142485"/>
                    <a:gd name="connsiteX74" fmla="*/ 773334 w 1449925"/>
                    <a:gd name="connsiteY74" fmla="*/ 668211 h 1142485"/>
                    <a:gd name="connsiteX75" fmla="*/ 720946 w 1449925"/>
                    <a:gd name="connsiteY75" fmla="*/ 577724 h 1142485"/>
                    <a:gd name="connsiteX76" fmla="*/ 568546 w 1449925"/>
                    <a:gd name="connsiteY76" fmla="*/ 553911 h 1142485"/>
                    <a:gd name="connsiteX77" fmla="*/ 439959 w 1449925"/>
                    <a:gd name="connsiteY77" fmla="*/ 482474 h 1142485"/>
                    <a:gd name="connsiteX78" fmla="*/ 368521 w 1449925"/>
                    <a:gd name="connsiteY78" fmla="*/ 372936 h 1142485"/>
                    <a:gd name="connsiteX79" fmla="*/ 316134 w 1449925"/>
                    <a:gd name="connsiteY79" fmla="*/ 277686 h 1142485"/>
                    <a:gd name="connsiteX80" fmla="*/ 268509 w 1449925"/>
                    <a:gd name="connsiteY80" fmla="*/ 234824 h 1142485"/>
                    <a:gd name="connsiteX81" fmla="*/ 249459 w 1449925"/>
                    <a:gd name="connsiteY81" fmla="*/ 268161 h 1142485"/>
                    <a:gd name="connsiteX82" fmla="*/ 163734 w 1449925"/>
                    <a:gd name="connsiteY82" fmla="*/ 296736 h 1142485"/>
                    <a:gd name="connsiteX83" fmla="*/ 78009 w 1449925"/>
                    <a:gd name="connsiteY83" fmla="*/ 301499 h 1142485"/>
                    <a:gd name="connsiteX84" fmla="*/ 1809 w 1449925"/>
                    <a:gd name="connsiteY84" fmla="*/ 272924 h 1142485"/>
                    <a:gd name="connsiteX0" fmla="*/ 1809 w 1449925"/>
                    <a:gd name="connsiteY0" fmla="*/ 272924 h 1142485"/>
                    <a:gd name="connsiteX1" fmla="*/ 160559 w 1449925"/>
                    <a:gd name="connsiteY1" fmla="*/ 285624 h 1142485"/>
                    <a:gd name="connsiteX2" fmla="*/ 244696 w 1449925"/>
                    <a:gd name="connsiteY2" fmla="*/ 230061 h 1142485"/>
                    <a:gd name="connsiteX3" fmla="*/ 220884 w 1449925"/>
                    <a:gd name="connsiteY3" fmla="*/ 153861 h 1142485"/>
                    <a:gd name="connsiteX4" fmla="*/ 273271 w 1449925"/>
                    <a:gd name="connsiteY4" fmla="*/ 10986 h 1142485"/>
                    <a:gd name="connsiteX5" fmla="*/ 278034 w 1449925"/>
                    <a:gd name="connsiteY5" fmla="*/ 25274 h 1142485"/>
                    <a:gd name="connsiteX6" fmla="*/ 244696 w 1449925"/>
                    <a:gd name="connsiteY6" fmla="*/ 149099 h 1142485"/>
                    <a:gd name="connsiteX7" fmla="*/ 282796 w 1449925"/>
                    <a:gd name="connsiteY7" fmla="*/ 220536 h 1142485"/>
                    <a:gd name="connsiteX8" fmla="*/ 358996 w 1449925"/>
                    <a:gd name="connsiteY8" fmla="*/ 306261 h 1142485"/>
                    <a:gd name="connsiteX9" fmla="*/ 463771 w 1449925"/>
                    <a:gd name="connsiteY9" fmla="*/ 477711 h 1142485"/>
                    <a:gd name="connsiteX10" fmla="*/ 586009 w 1449925"/>
                    <a:gd name="connsiteY10" fmla="*/ 541211 h 1142485"/>
                    <a:gd name="connsiteX11" fmla="*/ 730471 w 1449925"/>
                    <a:gd name="connsiteY11" fmla="*/ 539624 h 1142485"/>
                    <a:gd name="connsiteX12" fmla="*/ 763809 w 1449925"/>
                    <a:gd name="connsiteY12" fmla="*/ 425324 h 1142485"/>
                    <a:gd name="connsiteX13" fmla="*/ 735234 w 1449925"/>
                    <a:gd name="connsiteY13" fmla="*/ 244349 h 1142485"/>
                    <a:gd name="connsiteX14" fmla="*/ 663796 w 1449925"/>
                    <a:gd name="connsiteY14" fmla="*/ 106236 h 1142485"/>
                    <a:gd name="connsiteX15" fmla="*/ 589184 w 1449925"/>
                    <a:gd name="connsiteY15" fmla="*/ 14161 h 1142485"/>
                    <a:gd name="connsiteX16" fmla="*/ 620934 w 1449925"/>
                    <a:gd name="connsiteY16" fmla="*/ 15749 h 1142485"/>
                    <a:gd name="connsiteX17" fmla="*/ 692371 w 1449925"/>
                    <a:gd name="connsiteY17" fmla="*/ 110999 h 1142485"/>
                    <a:gd name="connsiteX18" fmla="*/ 744759 w 1449925"/>
                    <a:gd name="connsiteY18" fmla="*/ 211011 h 1142485"/>
                    <a:gd name="connsiteX19" fmla="*/ 787621 w 1449925"/>
                    <a:gd name="connsiteY19" fmla="*/ 125286 h 1142485"/>
                    <a:gd name="connsiteX20" fmla="*/ 849534 w 1449925"/>
                    <a:gd name="connsiteY20" fmla="*/ 68136 h 1142485"/>
                    <a:gd name="connsiteX21" fmla="*/ 859059 w 1449925"/>
                    <a:gd name="connsiteY21" fmla="*/ 87186 h 1142485"/>
                    <a:gd name="connsiteX22" fmla="*/ 816196 w 1449925"/>
                    <a:gd name="connsiteY22" fmla="*/ 130049 h 1142485"/>
                    <a:gd name="connsiteX23" fmla="*/ 759046 w 1449925"/>
                    <a:gd name="connsiteY23" fmla="*/ 239586 h 1142485"/>
                    <a:gd name="connsiteX24" fmla="*/ 782859 w 1449925"/>
                    <a:gd name="connsiteY24" fmla="*/ 363411 h 1142485"/>
                    <a:gd name="connsiteX25" fmla="*/ 768571 w 1449925"/>
                    <a:gd name="connsiteY25" fmla="*/ 506286 h 1142485"/>
                    <a:gd name="connsiteX26" fmla="*/ 746346 w 1449925"/>
                    <a:gd name="connsiteY26" fmla="*/ 587249 h 1142485"/>
                    <a:gd name="connsiteX27" fmla="*/ 808259 w 1449925"/>
                    <a:gd name="connsiteY27" fmla="*/ 703136 h 1142485"/>
                    <a:gd name="connsiteX28" fmla="*/ 881284 w 1449925"/>
                    <a:gd name="connsiteY28" fmla="*/ 785686 h 1142485"/>
                    <a:gd name="connsiteX29" fmla="*/ 1020984 w 1449925"/>
                    <a:gd name="connsiteY29" fmla="*/ 763461 h 1142485"/>
                    <a:gd name="connsiteX30" fmla="*/ 1149571 w 1449925"/>
                    <a:gd name="connsiteY30" fmla="*/ 668211 h 1142485"/>
                    <a:gd name="connsiteX31" fmla="*/ 1201959 w 1449925"/>
                    <a:gd name="connsiteY31" fmla="*/ 582486 h 1142485"/>
                    <a:gd name="connsiteX32" fmla="*/ 1240059 w 1449925"/>
                    <a:gd name="connsiteY32" fmla="*/ 477711 h 1142485"/>
                    <a:gd name="connsiteX33" fmla="*/ 1255934 w 1449925"/>
                    <a:gd name="connsiteY33" fmla="*/ 388811 h 1142485"/>
                    <a:gd name="connsiteX34" fmla="*/ 1259109 w 1449925"/>
                    <a:gd name="connsiteY34" fmla="*/ 311024 h 1142485"/>
                    <a:gd name="connsiteX35" fmla="*/ 1216246 w 1449925"/>
                    <a:gd name="connsiteY35" fmla="*/ 220536 h 1142485"/>
                    <a:gd name="connsiteX36" fmla="*/ 1225771 w 1449925"/>
                    <a:gd name="connsiteY36" fmla="*/ 211011 h 1142485"/>
                    <a:gd name="connsiteX37" fmla="*/ 1274984 w 1449925"/>
                    <a:gd name="connsiteY37" fmla="*/ 307849 h 1142485"/>
                    <a:gd name="connsiteX38" fmla="*/ 1287684 w 1449925"/>
                    <a:gd name="connsiteY38" fmla="*/ 372936 h 1142485"/>
                    <a:gd name="connsiteX39" fmla="*/ 1363884 w 1449925"/>
                    <a:gd name="connsiteY39" fmla="*/ 330074 h 1142485"/>
                    <a:gd name="connsiteX40" fmla="*/ 1401984 w 1449925"/>
                    <a:gd name="connsiteY40" fmla="*/ 282449 h 1142485"/>
                    <a:gd name="connsiteX41" fmla="*/ 1435321 w 1449925"/>
                    <a:gd name="connsiteY41" fmla="*/ 296736 h 1142485"/>
                    <a:gd name="connsiteX42" fmla="*/ 1373409 w 1449925"/>
                    <a:gd name="connsiteY42" fmla="*/ 344361 h 1142485"/>
                    <a:gd name="connsiteX43" fmla="*/ 1278159 w 1449925"/>
                    <a:gd name="connsiteY43" fmla="*/ 425324 h 1142485"/>
                    <a:gd name="connsiteX44" fmla="*/ 1249584 w 1449925"/>
                    <a:gd name="connsiteY44" fmla="*/ 520574 h 1142485"/>
                    <a:gd name="connsiteX45" fmla="*/ 1221009 w 1449925"/>
                    <a:gd name="connsiteY45" fmla="*/ 587249 h 1142485"/>
                    <a:gd name="connsiteX46" fmla="*/ 1316259 w 1449925"/>
                    <a:gd name="connsiteY46" fmla="*/ 563436 h 1142485"/>
                    <a:gd name="connsiteX47" fmla="*/ 1368646 w 1449925"/>
                    <a:gd name="connsiteY47" fmla="*/ 539624 h 1142485"/>
                    <a:gd name="connsiteX48" fmla="*/ 1306734 w 1449925"/>
                    <a:gd name="connsiteY48" fmla="*/ 587249 h 1142485"/>
                    <a:gd name="connsiteX49" fmla="*/ 1225771 w 1449925"/>
                    <a:gd name="connsiteY49" fmla="*/ 611061 h 1142485"/>
                    <a:gd name="connsiteX50" fmla="*/ 1159096 w 1449925"/>
                    <a:gd name="connsiteY50" fmla="*/ 677736 h 1142485"/>
                    <a:gd name="connsiteX51" fmla="*/ 1168621 w 1449925"/>
                    <a:gd name="connsiteY51" fmla="*/ 711074 h 1142485"/>
                    <a:gd name="connsiteX52" fmla="*/ 1259109 w 1449925"/>
                    <a:gd name="connsiteY52" fmla="*/ 753936 h 1142485"/>
                    <a:gd name="connsiteX53" fmla="*/ 1359121 w 1449925"/>
                    <a:gd name="connsiteY53" fmla="*/ 777749 h 1142485"/>
                    <a:gd name="connsiteX54" fmla="*/ 1416271 w 1449925"/>
                    <a:gd name="connsiteY54" fmla="*/ 711074 h 1142485"/>
                    <a:gd name="connsiteX55" fmla="*/ 1449609 w 1449925"/>
                    <a:gd name="connsiteY55" fmla="*/ 701549 h 1142485"/>
                    <a:gd name="connsiteX56" fmla="*/ 1397221 w 1449925"/>
                    <a:gd name="connsiteY56" fmla="*/ 758699 h 1142485"/>
                    <a:gd name="connsiteX57" fmla="*/ 1351184 w 1449925"/>
                    <a:gd name="connsiteY57" fmla="*/ 831724 h 1142485"/>
                    <a:gd name="connsiteX58" fmla="*/ 1321021 w 1449925"/>
                    <a:gd name="connsiteY58" fmla="*/ 939674 h 1142485"/>
                    <a:gd name="connsiteX59" fmla="*/ 1321021 w 1449925"/>
                    <a:gd name="connsiteY59" fmla="*/ 863474 h 1142485"/>
                    <a:gd name="connsiteX60" fmla="*/ 1321021 w 1449925"/>
                    <a:gd name="connsiteY60" fmla="*/ 801561 h 1142485"/>
                    <a:gd name="connsiteX61" fmla="*/ 1221009 w 1449925"/>
                    <a:gd name="connsiteY61" fmla="*/ 768224 h 1142485"/>
                    <a:gd name="connsiteX62" fmla="*/ 1140046 w 1449925"/>
                    <a:gd name="connsiteY62" fmla="*/ 715836 h 1142485"/>
                    <a:gd name="connsiteX63" fmla="*/ 1033684 w 1449925"/>
                    <a:gd name="connsiteY63" fmla="*/ 779336 h 1142485"/>
                    <a:gd name="connsiteX64" fmla="*/ 882871 w 1449925"/>
                    <a:gd name="connsiteY64" fmla="*/ 820611 h 1142485"/>
                    <a:gd name="connsiteX65" fmla="*/ 816196 w 1449925"/>
                    <a:gd name="connsiteY65" fmla="*/ 953961 h 1142485"/>
                    <a:gd name="connsiteX66" fmla="*/ 692371 w 1449925"/>
                    <a:gd name="connsiteY66" fmla="*/ 1063499 h 1142485"/>
                    <a:gd name="connsiteX67" fmla="*/ 501871 w 1449925"/>
                    <a:gd name="connsiteY67" fmla="*/ 1139699 h 1142485"/>
                    <a:gd name="connsiteX68" fmla="*/ 511396 w 1449925"/>
                    <a:gd name="connsiteY68" fmla="*/ 1119061 h 1142485"/>
                    <a:gd name="connsiteX69" fmla="*/ 681259 w 1449925"/>
                    <a:gd name="connsiteY69" fmla="*/ 1053974 h 1142485"/>
                    <a:gd name="connsiteX70" fmla="*/ 793971 w 1449925"/>
                    <a:gd name="connsiteY70" fmla="*/ 942849 h 1142485"/>
                    <a:gd name="connsiteX71" fmla="*/ 830484 w 1449925"/>
                    <a:gd name="connsiteY71" fmla="*/ 877761 h 1142485"/>
                    <a:gd name="connsiteX72" fmla="*/ 854296 w 1449925"/>
                    <a:gd name="connsiteY72" fmla="*/ 796799 h 1142485"/>
                    <a:gd name="connsiteX73" fmla="*/ 820959 w 1449925"/>
                    <a:gd name="connsiteY73" fmla="*/ 744411 h 1142485"/>
                    <a:gd name="connsiteX74" fmla="*/ 773334 w 1449925"/>
                    <a:gd name="connsiteY74" fmla="*/ 668211 h 1142485"/>
                    <a:gd name="connsiteX75" fmla="*/ 720946 w 1449925"/>
                    <a:gd name="connsiteY75" fmla="*/ 577724 h 1142485"/>
                    <a:gd name="connsiteX76" fmla="*/ 568546 w 1449925"/>
                    <a:gd name="connsiteY76" fmla="*/ 553911 h 1142485"/>
                    <a:gd name="connsiteX77" fmla="*/ 439959 w 1449925"/>
                    <a:gd name="connsiteY77" fmla="*/ 482474 h 1142485"/>
                    <a:gd name="connsiteX78" fmla="*/ 368521 w 1449925"/>
                    <a:gd name="connsiteY78" fmla="*/ 372936 h 1142485"/>
                    <a:gd name="connsiteX79" fmla="*/ 316134 w 1449925"/>
                    <a:gd name="connsiteY79" fmla="*/ 277686 h 1142485"/>
                    <a:gd name="connsiteX80" fmla="*/ 268509 w 1449925"/>
                    <a:gd name="connsiteY80" fmla="*/ 234824 h 1142485"/>
                    <a:gd name="connsiteX81" fmla="*/ 249459 w 1449925"/>
                    <a:gd name="connsiteY81" fmla="*/ 268161 h 1142485"/>
                    <a:gd name="connsiteX82" fmla="*/ 163734 w 1449925"/>
                    <a:gd name="connsiteY82" fmla="*/ 296736 h 1142485"/>
                    <a:gd name="connsiteX83" fmla="*/ 78009 w 1449925"/>
                    <a:gd name="connsiteY83" fmla="*/ 301499 h 1142485"/>
                    <a:gd name="connsiteX84" fmla="*/ 1809 w 1449925"/>
                    <a:gd name="connsiteY84" fmla="*/ 272924 h 1142485"/>
                    <a:gd name="connsiteX0" fmla="*/ 1809 w 1449925"/>
                    <a:gd name="connsiteY0" fmla="*/ 272924 h 1142485"/>
                    <a:gd name="connsiteX1" fmla="*/ 160559 w 1449925"/>
                    <a:gd name="connsiteY1" fmla="*/ 285624 h 1142485"/>
                    <a:gd name="connsiteX2" fmla="*/ 244696 w 1449925"/>
                    <a:gd name="connsiteY2" fmla="*/ 230061 h 1142485"/>
                    <a:gd name="connsiteX3" fmla="*/ 220884 w 1449925"/>
                    <a:gd name="connsiteY3" fmla="*/ 153861 h 1142485"/>
                    <a:gd name="connsiteX4" fmla="*/ 273271 w 1449925"/>
                    <a:gd name="connsiteY4" fmla="*/ 10986 h 1142485"/>
                    <a:gd name="connsiteX5" fmla="*/ 278034 w 1449925"/>
                    <a:gd name="connsiteY5" fmla="*/ 25274 h 1142485"/>
                    <a:gd name="connsiteX6" fmla="*/ 244696 w 1449925"/>
                    <a:gd name="connsiteY6" fmla="*/ 149099 h 1142485"/>
                    <a:gd name="connsiteX7" fmla="*/ 282796 w 1449925"/>
                    <a:gd name="connsiteY7" fmla="*/ 220536 h 1142485"/>
                    <a:gd name="connsiteX8" fmla="*/ 358996 w 1449925"/>
                    <a:gd name="connsiteY8" fmla="*/ 306261 h 1142485"/>
                    <a:gd name="connsiteX9" fmla="*/ 463771 w 1449925"/>
                    <a:gd name="connsiteY9" fmla="*/ 477711 h 1142485"/>
                    <a:gd name="connsiteX10" fmla="*/ 586009 w 1449925"/>
                    <a:gd name="connsiteY10" fmla="*/ 541211 h 1142485"/>
                    <a:gd name="connsiteX11" fmla="*/ 730471 w 1449925"/>
                    <a:gd name="connsiteY11" fmla="*/ 539624 h 1142485"/>
                    <a:gd name="connsiteX12" fmla="*/ 763809 w 1449925"/>
                    <a:gd name="connsiteY12" fmla="*/ 425324 h 1142485"/>
                    <a:gd name="connsiteX13" fmla="*/ 735234 w 1449925"/>
                    <a:gd name="connsiteY13" fmla="*/ 244349 h 1142485"/>
                    <a:gd name="connsiteX14" fmla="*/ 663796 w 1449925"/>
                    <a:gd name="connsiteY14" fmla="*/ 106236 h 1142485"/>
                    <a:gd name="connsiteX15" fmla="*/ 589184 w 1449925"/>
                    <a:gd name="connsiteY15" fmla="*/ 14161 h 1142485"/>
                    <a:gd name="connsiteX16" fmla="*/ 620934 w 1449925"/>
                    <a:gd name="connsiteY16" fmla="*/ 15749 h 1142485"/>
                    <a:gd name="connsiteX17" fmla="*/ 692371 w 1449925"/>
                    <a:gd name="connsiteY17" fmla="*/ 110999 h 1142485"/>
                    <a:gd name="connsiteX18" fmla="*/ 744759 w 1449925"/>
                    <a:gd name="connsiteY18" fmla="*/ 211011 h 1142485"/>
                    <a:gd name="connsiteX19" fmla="*/ 787621 w 1449925"/>
                    <a:gd name="connsiteY19" fmla="*/ 125286 h 1142485"/>
                    <a:gd name="connsiteX20" fmla="*/ 849534 w 1449925"/>
                    <a:gd name="connsiteY20" fmla="*/ 68136 h 1142485"/>
                    <a:gd name="connsiteX21" fmla="*/ 859059 w 1449925"/>
                    <a:gd name="connsiteY21" fmla="*/ 87186 h 1142485"/>
                    <a:gd name="connsiteX22" fmla="*/ 816196 w 1449925"/>
                    <a:gd name="connsiteY22" fmla="*/ 130049 h 1142485"/>
                    <a:gd name="connsiteX23" fmla="*/ 759046 w 1449925"/>
                    <a:gd name="connsiteY23" fmla="*/ 239586 h 1142485"/>
                    <a:gd name="connsiteX24" fmla="*/ 782859 w 1449925"/>
                    <a:gd name="connsiteY24" fmla="*/ 363411 h 1142485"/>
                    <a:gd name="connsiteX25" fmla="*/ 768571 w 1449925"/>
                    <a:gd name="connsiteY25" fmla="*/ 506286 h 1142485"/>
                    <a:gd name="connsiteX26" fmla="*/ 752696 w 1449925"/>
                    <a:gd name="connsiteY26" fmla="*/ 580899 h 1142485"/>
                    <a:gd name="connsiteX27" fmla="*/ 808259 w 1449925"/>
                    <a:gd name="connsiteY27" fmla="*/ 703136 h 1142485"/>
                    <a:gd name="connsiteX28" fmla="*/ 881284 w 1449925"/>
                    <a:gd name="connsiteY28" fmla="*/ 785686 h 1142485"/>
                    <a:gd name="connsiteX29" fmla="*/ 1020984 w 1449925"/>
                    <a:gd name="connsiteY29" fmla="*/ 763461 h 1142485"/>
                    <a:gd name="connsiteX30" fmla="*/ 1149571 w 1449925"/>
                    <a:gd name="connsiteY30" fmla="*/ 668211 h 1142485"/>
                    <a:gd name="connsiteX31" fmla="*/ 1201959 w 1449925"/>
                    <a:gd name="connsiteY31" fmla="*/ 582486 h 1142485"/>
                    <a:gd name="connsiteX32" fmla="*/ 1240059 w 1449925"/>
                    <a:gd name="connsiteY32" fmla="*/ 477711 h 1142485"/>
                    <a:gd name="connsiteX33" fmla="*/ 1255934 w 1449925"/>
                    <a:gd name="connsiteY33" fmla="*/ 388811 h 1142485"/>
                    <a:gd name="connsiteX34" fmla="*/ 1259109 w 1449925"/>
                    <a:gd name="connsiteY34" fmla="*/ 311024 h 1142485"/>
                    <a:gd name="connsiteX35" fmla="*/ 1216246 w 1449925"/>
                    <a:gd name="connsiteY35" fmla="*/ 220536 h 1142485"/>
                    <a:gd name="connsiteX36" fmla="*/ 1225771 w 1449925"/>
                    <a:gd name="connsiteY36" fmla="*/ 211011 h 1142485"/>
                    <a:gd name="connsiteX37" fmla="*/ 1274984 w 1449925"/>
                    <a:gd name="connsiteY37" fmla="*/ 307849 h 1142485"/>
                    <a:gd name="connsiteX38" fmla="*/ 1287684 w 1449925"/>
                    <a:gd name="connsiteY38" fmla="*/ 372936 h 1142485"/>
                    <a:gd name="connsiteX39" fmla="*/ 1363884 w 1449925"/>
                    <a:gd name="connsiteY39" fmla="*/ 330074 h 1142485"/>
                    <a:gd name="connsiteX40" fmla="*/ 1401984 w 1449925"/>
                    <a:gd name="connsiteY40" fmla="*/ 282449 h 1142485"/>
                    <a:gd name="connsiteX41" fmla="*/ 1435321 w 1449925"/>
                    <a:gd name="connsiteY41" fmla="*/ 296736 h 1142485"/>
                    <a:gd name="connsiteX42" fmla="*/ 1373409 w 1449925"/>
                    <a:gd name="connsiteY42" fmla="*/ 344361 h 1142485"/>
                    <a:gd name="connsiteX43" fmla="*/ 1278159 w 1449925"/>
                    <a:gd name="connsiteY43" fmla="*/ 425324 h 1142485"/>
                    <a:gd name="connsiteX44" fmla="*/ 1249584 w 1449925"/>
                    <a:gd name="connsiteY44" fmla="*/ 520574 h 1142485"/>
                    <a:gd name="connsiteX45" fmla="*/ 1221009 w 1449925"/>
                    <a:gd name="connsiteY45" fmla="*/ 587249 h 1142485"/>
                    <a:gd name="connsiteX46" fmla="*/ 1316259 w 1449925"/>
                    <a:gd name="connsiteY46" fmla="*/ 563436 h 1142485"/>
                    <a:gd name="connsiteX47" fmla="*/ 1368646 w 1449925"/>
                    <a:gd name="connsiteY47" fmla="*/ 539624 h 1142485"/>
                    <a:gd name="connsiteX48" fmla="*/ 1306734 w 1449925"/>
                    <a:gd name="connsiteY48" fmla="*/ 587249 h 1142485"/>
                    <a:gd name="connsiteX49" fmla="*/ 1225771 w 1449925"/>
                    <a:gd name="connsiteY49" fmla="*/ 611061 h 1142485"/>
                    <a:gd name="connsiteX50" fmla="*/ 1159096 w 1449925"/>
                    <a:gd name="connsiteY50" fmla="*/ 677736 h 1142485"/>
                    <a:gd name="connsiteX51" fmla="*/ 1168621 w 1449925"/>
                    <a:gd name="connsiteY51" fmla="*/ 711074 h 1142485"/>
                    <a:gd name="connsiteX52" fmla="*/ 1259109 w 1449925"/>
                    <a:gd name="connsiteY52" fmla="*/ 753936 h 1142485"/>
                    <a:gd name="connsiteX53" fmla="*/ 1359121 w 1449925"/>
                    <a:gd name="connsiteY53" fmla="*/ 777749 h 1142485"/>
                    <a:gd name="connsiteX54" fmla="*/ 1416271 w 1449925"/>
                    <a:gd name="connsiteY54" fmla="*/ 711074 h 1142485"/>
                    <a:gd name="connsiteX55" fmla="*/ 1449609 w 1449925"/>
                    <a:gd name="connsiteY55" fmla="*/ 701549 h 1142485"/>
                    <a:gd name="connsiteX56" fmla="*/ 1397221 w 1449925"/>
                    <a:gd name="connsiteY56" fmla="*/ 758699 h 1142485"/>
                    <a:gd name="connsiteX57" fmla="*/ 1351184 w 1449925"/>
                    <a:gd name="connsiteY57" fmla="*/ 831724 h 1142485"/>
                    <a:gd name="connsiteX58" fmla="*/ 1321021 w 1449925"/>
                    <a:gd name="connsiteY58" fmla="*/ 939674 h 1142485"/>
                    <a:gd name="connsiteX59" fmla="*/ 1321021 w 1449925"/>
                    <a:gd name="connsiteY59" fmla="*/ 863474 h 1142485"/>
                    <a:gd name="connsiteX60" fmla="*/ 1321021 w 1449925"/>
                    <a:gd name="connsiteY60" fmla="*/ 801561 h 1142485"/>
                    <a:gd name="connsiteX61" fmla="*/ 1221009 w 1449925"/>
                    <a:gd name="connsiteY61" fmla="*/ 768224 h 1142485"/>
                    <a:gd name="connsiteX62" fmla="*/ 1140046 w 1449925"/>
                    <a:gd name="connsiteY62" fmla="*/ 715836 h 1142485"/>
                    <a:gd name="connsiteX63" fmla="*/ 1033684 w 1449925"/>
                    <a:gd name="connsiteY63" fmla="*/ 779336 h 1142485"/>
                    <a:gd name="connsiteX64" fmla="*/ 882871 w 1449925"/>
                    <a:gd name="connsiteY64" fmla="*/ 820611 h 1142485"/>
                    <a:gd name="connsiteX65" fmla="*/ 816196 w 1449925"/>
                    <a:gd name="connsiteY65" fmla="*/ 953961 h 1142485"/>
                    <a:gd name="connsiteX66" fmla="*/ 692371 w 1449925"/>
                    <a:gd name="connsiteY66" fmla="*/ 1063499 h 1142485"/>
                    <a:gd name="connsiteX67" fmla="*/ 501871 w 1449925"/>
                    <a:gd name="connsiteY67" fmla="*/ 1139699 h 1142485"/>
                    <a:gd name="connsiteX68" fmla="*/ 511396 w 1449925"/>
                    <a:gd name="connsiteY68" fmla="*/ 1119061 h 1142485"/>
                    <a:gd name="connsiteX69" fmla="*/ 681259 w 1449925"/>
                    <a:gd name="connsiteY69" fmla="*/ 1053974 h 1142485"/>
                    <a:gd name="connsiteX70" fmla="*/ 793971 w 1449925"/>
                    <a:gd name="connsiteY70" fmla="*/ 942849 h 1142485"/>
                    <a:gd name="connsiteX71" fmla="*/ 830484 w 1449925"/>
                    <a:gd name="connsiteY71" fmla="*/ 877761 h 1142485"/>
                    <a:gd name="connsiteX72" fmla="*/ 854296 w 1449925"/>
                    <a:gd name="connsiteY72" fmla="*/ 796799 h 1142485"/>
                    <a:gd name="connsiteX73" fmla="*/ 820959 w 1449925"/>
                    <a:gd name="connsiteY73" fmla="*/ 744411 h 1142485"/>
                    <a:gd name="connsiteX74" fmla="*/ 773334 w 1449925"/>
                    <a:gd name="connsiteY74" fmla="*/ 668211 h 1142485"/>
                    <a:gd name="connsiteX75" fmla="*/ 720946 w 1449925"/>
                    <a:gd name="connsiteY75" fmla="*/ 577724 h 1142485"/>
                    <a:gd name="connsiteX76" fmla="*/ 568546 w 1449925"/>
                    <a:gd name="connsiteY76" fmla="*/ 553911 h 1142485"/>
                    <a:gd name="connsiteX77" fmla="*/ 439959 w 1449925"/>
                    <a:gd name="connsiteY77" fmla="*/ 482474 h 1142485"/>
                    <a:gd name="connsiteX78" fmla="*/ 368521 w 1449925"/>
                    <a:gd name="connsiteY78" fmla="*/ 372936 h 1142485"/>
                    <a:gd name="connsiteX79" fmla="*/ 316134 w 1449925"/>
                    <a:gd name="connsiteY79" fmla="*/ 277686 h 1142485"/>
                    <a:gd name="connsiteX80" fmla="*/ 268509 w 1449925"/>
                    <a:gd name="connsiteY80" fmla="*/ 234824 h 1142485"/>
                    <a:gd name="connsiteX81" fmla="*/ 249459 w 1449925"/>
                    <a:gd name="connsiteY81" fmla="*/ 268161 h 1142485"/>
                    <a:gd name="connsiteX82" fmla="*/ 163734 w 1449925"/>
                    <a:gd name="connsiteY82" fmla="*/ 296736 h 1142485"/>
                    <a:gd name="connsiteX83" fmla="*/ 78009 w 1449925"/>
                    <a:gd name="connsiteY83" fmla="*/ 301499 h 1142485"/>
                    <a:gd name="connsiteX84" fmla="*/ 1809 w 1449925"/>
                    <a:gd name="connsiteY84" fmla="*/ 272924 h 1142485"/>
                    <a:gd name="connsiteX0" fmla="*/ 1809 w 1449925"/>
                    <a:gd name="connsiteY0" fmla="*/ 272924 h 1142485"/>
                    <a:gd name="connsiteX1" fmla="*/ 160559 w 1449925"/>
                    <a:gd name="connsiteY1" fmla="*/ 285624 h 1142485"/>
                    <a:gd name="connsiteX2" fmla="*/ 244696 w 1449925"/>
                    <a:gd name="connsiteY2" fmla="*/ 230061 h 1142485"/>
                    <a:gd name="connsiteX3" fmla="*/ 220884 w 1449925"/>
                    <a:gd name="connsiteY3" fmla="*/ 153861 h 1142485"/>
                    <a:gd name="connsiteX4" fmla="*/ 273271 w 1449925"/>
                    <a:gd name="connsiteY4" fmla="*/ 10986 h 1142485"/>
                    <a:gd name="connsiteX5" fmla="*/ 278034 w 1449925"/>
                    <a:gd name="connsiteY5" fmla="*/ 25274 h 1142485"/>
                    <a:gd name="connsiteX6" fmla="*/ 244696 w 1449925"/>
                    <a:gd name="connsiteY6" fmla="*/ 149099 h 1142485"/>
                    <a:gd name="connsiteX7" fmla="*/ 282796 w 1449925"/>
                    <a:gd name="connsiteY7" fmla="*/ 220536 h 1142485"/>
                    <a:gd name="connsiteX8" fmla="*/ 358996 w 1449925"/>
                    <a:gd name="connsiteY8" fmla="*/ 306261 h 1142485"/>
                    <a:gd name="connsiteX9" fmla="*/ 463771 w 1449925"/>
                    <a:gd name="connsiteY9" fmla="*/ 477711 h 1142485"/>
                    <a:gd name="connsiteX10" fmla="*/ 586009 w 1449925"/>
                    <a:gd name="connsiteY10" fmla="*/ 541211 h 1142485"/>
                    <a:gd name="connsiteX11" fmla="*/ 730471 w 1449925"/>
                    <a:gd name="connsiteY11" fmla="*/ 539624 h 1142485"/>
                    <a:gd name="connsiteX12" fmla="*/ 763809 w 1449925"/>
                    <a:gd name="connsiteY12" fmla="*/ 425324 h 1142485"/>
                    <a:gd name="connsiteX13" fmla="*/ 735234 w 1449925"/>
                    <a:gd name="connsiteY13" fmla="*/ 244349 h 1142485"/>
                    <a:gd name="connsiteX14" fmla="*/ 663796 w 1449925"/>
                    <a:gd name="connsiteY14" fmla="*/ 106236 h 1142485"/>
                    <a:gd name="connsiteX15" fmla="*/ 589184 w 1449925"/>
                    <a:gd name="connsiteY15" fmla="*/ 14161 h 1142485"/>
                    <a:gd name="connsiteX16" fmla="*/ 620934 w 1449925"/>
                    <a:gd name="connsiteY16" fmla="*/ 15749 h 1142485"/>
                    <a:gd name="connsiteX17" fmla="*/ 692371 w 1449925"/>
                    <a:gd name="connsiteY17" fmla="*/ 110999 h 1142485"/>
                    <a:gd name="connsiteX18" fmla="*/ 744759 w 1449925"/>
                    <a:gd name="connsiteY18" fmla="*/ 211011 h 1142485"/>
                    <a:gd name="connsiteX19" fmla="*/ 787621 w 1449925"/>
                    <a:gd name="connsiteY19" fmla="*/ 125286 h 1142485"/>
                    <a:gd name="connsiteX20" fmla="*/ 849534 w 1449925"/>
                    <a:gd name="connsiteY20" fmla="*/ 68136 h 1142485"/>
                    <a:gd name="connsiteX21" fmla="*/ 859059 w 1449925"/>
                    <a:gd name="connsiteY21" fmla="*/ 87186 h 1142485"/>
                    <a:gd name="connsiteX22" fmla="*/ 816196 w 1449925"/>
                    <a:gd name="connsiteY22" fmla="*/ 130049 h 1142485"/>
                    <a:gd name="connsiteX23" fmla="*/ 759046 w 1449925"/>
                    <a:gd name="connsiteY23" fmla="*/ 239586 h 1142485"/>
                    <a:gd name="connsiteX24" fmla="*/ 782859 w 1449925"/>
                    <a:gd name="connsiteY24" fmla="*/ 363411 h 1142485"/>
                    <a:gd name="connsiteX25" fmla="*/ 768571 w 1449925"/>
                    <a:gd name="connsiteY25" fmla="*/ 506286 h 1142485"/>
                    <a:gd name="connsiteX26" fmla="*/ 752696 w 1449925"/>
                    <a:gd name="connsiteY26" fmla="*/ 580899 h 1142485"/>
                    <a:gd name="connsiteX27" fmla="*/ 808259 w 1449925"/>
                    <a:gd name="connsiteY27" fmla="*/ 703136 h 1142485"/>
                    <a:gd name="connsiteX28" fmla="*/ 881284 w 1449925"/>
                    <a:gd name="connsiteY28" fmla="*/ 785686 h 1142485"/>
                    <a:gd name="connsiteX29" fmla="*/ 1020984 w 1449925"/>
                    <a:gd name="connsiteY29" fmla="*/ 763461 h 1142485"/>
                    <a:gd name="connsiteX30" fmla="*/ 1149571 w 1449925"/>
                    <a:gd name="connsiteY30" fmla="*/ 668211 h 1142485"/>
                    <a:gd name="connsiteX31" fmla="*/ 1201959 w 1449925"/>
                    <a:gd name="connsiteY31" fmla="*/ 582486 h 1142485"/>
                    <a:gd name="connsiteX32" fmla="*/ 1240059 w 1449925"/>
                    <a:gd name="connsiteY32" fmla="*/ 477711 h 1142485"/>
                    <a:gd name="connsiteX33" fmla="*/ 1255934 w 1449925"/>
                    <a:gd name="connsiteY33" fmla="*/ 388811 h 1142485"/>
                    <a:gd name="connsiteX34" fmla="*/ 1259109 w 1449925"/>
                    <a:gd name="connsiteY34" fmla="*/ 311024 h 1142485"/>
                    <a:gd name="connsiteX35" fmla="*/ 1216246 w 1449925"/>
                    <a:gd name="connsiteY35" fmla="*/ 220536 h 1142485"/>
                    <a:gd name="connsiteX36" fmla="*/ 1225771 w 1449925"/>
                    <a:gd name="connsiteY36" fmla="*/ 211011 h 1142485"/>
                    <a:gd name="connsiteX37" fmla="*/ 1274984 w 1449925"/>
                    <a:gd name="connsiteY37" fmla="*/ 307849 h 1142485"/>
                    <a:gd name="connsiteX38" fmla="*/ 1287684 w 1449925"/>
                    <a:gd name="connsiteY38" fmla="*/ 372936 h 1142485"/>
                    <a:gd name="connsiteX39" fmla="*/ 1363884 w 1449925"/>
                    <a:gd name="connsiteY39" fmla="*/ 330074 h 1142485"/>
                    <a:gd name="connsiteX40" fmla="*/ 1401984 w 1449925"/>
                    <a:gd name="connsiteY40" fmla="*/ 282449 h 1142485"/>
                    <a:gd name="connsiteX41" fmla="*/ 1435321 w 1449925"/>
                    <a:gd name="connsiteY41" fmla="*/ 296736 h 1142485"/>
                    <a:gd name="connsiteX42" fmla="*/ 1373409 w 1449925"/>
                    <a:gd name="connsiteY42" fmla="*/ 344361 h 1142485"/>
                    <a:gd name="connsiteX43" fmla="*/ 1278159 w 1449925"/>
                    <a:gd name="connsiteY43" fmla="*/ 425324 h 1142485"/>
                    <a:gd name="connsiteX44" fmla="*/ 1249584 w 1449925"/>
                    <a:gd name="connsiteY44" fmla="*/ 520574 h 1142485"/>
                    <a:gd name="connsiteX45" fmla="*/ 1221009 w 1449925"/>
                    <a:gd name="connsiteY45" fmla="*/ 587249 h 1142485"/>
                    <a:gd name="connsiteX46" fmla="*/ 1316259 w 1449925"/>
                    <a:gd name="connsiteY46" fmla="*/ 563436 h 1142485"/>
                    <a:gd name="connsiteX47" fmla="*/ 1368646 w 1449925"/>
                    <a:gd name="connsiteY47" fmla="*/ 539624 h 1142485"/>
                    <a:gd name="connsiteX48" fmla="*/ 1306734 w 1449925"/>
                    <a:gd name="connsiteY48" fmla="*/ 587249 h 1142485"/>
                    <a:gd name="connsiteX49" fmla="*/ 1225771 w 1449925"/>
                    <a:gd name="connsiteY49" fmla="*/ 611061 h 1142485"/>
                    <a:gd name="connsiteX50" fmla="*/ 1159096 w 1449925"/>
                    <a:gd name="connsiteY50" fmla="*/ 677736 h 1142485"/>
                    <a:gd name="connsiteX51" fmla="*/ 1168621 w 1449925"/>
                    <a:gd name="connsiteY51" fmla="*/ 711074 h 1142485"/>
                    <a:gd name="connsiteX52" fmla="*/ 1259109 w 1449925"/>
                    <a:gd name="connsiteY52" fmla="*/ 753936 h 1142485"/>
                    <a:gd name="connsiteX53" fmla="*/ 1359121 w 1449925"/>
                    <a:gd name="connsiteY53" fmla="*/ 777749 h 1142485"/>
                    <a:gd name="connsiteX54" fmla="*/ 1416271 w 1449925"/>
                    <a:gd name="connsiteY54" fmla="*/ 711074 h 1142485"/>
                    <a:gd name="connsiteX55" fmla="*/ 1449609 w 1449925"/>
                    <a:gd name="connsiteY55" fmla="*/ 701549 h 1142485"/>
                    <a:gd name="connsiteX56" fmla="*/ 1397221 w 1449925"/>
                    <a:gd name="connsiteY56" fmla="*/ 758699 h 1142485"/>
                    <a:gd name="connsiteX57" fmla="*/ 1351184 w 1449925"/>
                    <a:gd name="connsiteY57" fmla="*/ 831724 h 1142485"/>
                    <a:gd name="connsiteX58" fmla="*/ 1321021 w 1449925"/>
                    <a:gd name="connsiteY58" fmla="*/ 939674 h 1142485"/>
                    <a:gd name="connsiteX59" fmla="*/ 1321021 w 1449925"/>
                    <a:gd name="connsiteY59" fmla="*/ 863474 h 1142485"/>
                    <a:gd name="connsiteX60" fmla="*/ 1321021 w 1449925"/>
                    <a:gd name="connsiteY60" fmla="*/ 801561 h 1142485"/>
                    <a:gd name="connsiteX61" fmla="*/ 1221009 w 1449925"/>
                    <a:gd name="connsiteY61" fmla="*/ 768224 h 1142485"/>
                    <a:gd name="connsiteX62" fmla="*/ 1140046 w 1449925"/>
                    <a:gd name="connsiteY62" fmla="*/ 715836 h 1142485"/>
                    <a:gd name="connsiteX63" fmla="*/ 1033684 w 1449925"/>
                    <a:gd name="connsiteY63" fmla="*/ 779336 h 1142485"/>
                    <a:gd name="connsiteX64" fmla="*/ 882871 w 1449925"/>
                    <a:gd name="connsiteY64" fmla="*/ 820611 h 1142485"/>
                    <a:gd name="connsiteX65" fmla="*/ 816196 w 1449925"/>
                    <a:gd name="connsiteY65" fmla="*/ 953961 h 1142485"/>
                    <a:gd name="connsiteX66" fmla="*/ 692371 w 1449925"/>
                    <a:gd name="connsiteY66" fmla="*/ 1063499 h 1142485"/>
                    <a:gd name="connsiteX67" fmla="*/ 501871 w 1449925"/>
                    <a:gd name="connsiteY67" fmla="*/ 1139699 h 1142485"/>
                    <a:gd name="connsiteX68" fmla="*/ 511396 w 1449925"/>
                    <a:gd name="connsiteY68" fmla="*/ 1119061 h 1142485"/>
                    <a:gd name="connsiteX69" fmla="*/ 681259 w 1449925"/>
                    <a:gd name="connsiteY69" fmla="*/ 1053974 h 1142485"/>
                    <a:gd name="connsiteX70" fmla="*/ 793971 w 1449925"/>
                    <a:gd name="connsiteY70" fmla="*/ 942849 h 1142485"/>
                    <a:gd name="connsiteX71" fmla="*/ 830484 w 1449925"/>
                    <a:gd name="connsiteY71" fmla="*/ 877761 h 1142485"/>
                    <a:gd name="connsiteX72" fmla="*/ 854296 w 1449925"/>
                    <a:gd name="connsiteY72" fmla="*/ 796799 h 1142485"/>
                    <a:gd name="connsiteX73" fmla="*/ 820959 w 1449925"/>
                    <a:gd name="connsiteY73" fmla="*/ 744411 h 1142485"/>
                    <a:gd name="connsiteX74" fmla="*/ 773334 w 1449925"/>
                    <a:gd name="connsiteY74" fmla="*/ 668211 h 1142485"/>
                    <a:gd name="connsiteX75" fmla="*/ 714596 w 1449925"/>
                    <a:gd name="connsiteY75" fmla="*/ 574549 h 1142485"/>
                    <a:gd name="connsiteX76" fmla="*/ 568546 w 1449925"/>
                    <a:gd name="connsiteY76" fmla="*/ 553911 h 1142485"/>
                    <a:gd name="connsiteX77" fmla="*/ 439959 w 1449925"/>
                    <a:gd name="connsiteY77" fmla="*/ 482474 h 1142485"/>
                    <a:gd name="connsiteX78" fmla="*/ 368521 w 1449925"/>
                    <a:gd name="connsiteY78" fmla="*/ 372936 h 1142485"/>
                    <a:gd name="connsiteX79" fmla="*/ 316134 w 1449925"/>
                    <a:gd name="connsiteY79" fmla="*/ 277686 h 1142485"/>
                    <a:gd name="connsiteX80" fmla="*/ 268509 w 1449925"/>
                    <a:gd name="connsiteY80" fmla="*/ 234824 h 1142485"/>
                    <a:gd name="connsiteX81" fmla="*/ 249459 w 1449925"/>
                    <a:gd name="connsiteY81" fmla="*/ 268161 h 1142485"/>
                    <a:gd name="connsiteX82" fmla="*/ 163734 w 1449925"/>
                    <a:gd name="connsiteY82" fmla="*/ 296736 h 1142485"/>
                    <a:gd name="connsiteX83" fmla="*/ 78009 w 1449925"/>
                    <a:gd name="connsiteY83" fmla="*/ 301499 h 1142485"/>
                    <a:gd name="connsiteX84" fmla="*/ 1809 w 1449925"/>
                    <a:gd name="connsiteY84" fmla="*/ 272924 h 1142485"/>
                    <a:gd name="connsiteX0" fmla="*/ 1809 w 1449925"/>
                    <a:gd name="connsiteY0" fmla="*/ 272924 h 1142485"/>
                    <a:gd name="connsiteX1" fmla="*/ 160559 w 1449925"/>
                    <a:gd name="connsiteY1" fmla="*/ 285624 h 1142485"/>
                    <a:gd name="connsiteX2" fmla="*/ 244696 w 1449925"/>
                    <a:gd name="connsiteY2" fmla="*/ 230061 h 1142485"/>
                    <a:gd name="connsiteX3" fmla="*/ 220884 w 1449925"/>
                    <a:gd name="connsiteY3" fmla="*/ 153861 h 1142485"/>
                    <a:gd name="connsiteX4" fmla="*/ 273271 w 1449925"/>
                    <a:gd name="connsiteY4" fmla="*/ 10986 h 1142485"/>
                    <a:gd name="connsiteX5" fmla="*/ 278034 w 1449925"/>
                    <a:gd name="connsiteY5" fmla="*/ 25274 h 1142485"/>
                    <a:gd name="connsiteX6" fmla="*/ 244696 w 1449925"/>
                    <a:gd name="connsiteY6" fmla="*/ 149099 h 1142485"/>
                    <a:gd name="connsiteX7" fmla="*/ 282796 w 1449925"/>
                    <a:gd name="connsiteY7" fmla="*/ 220536 h 1142485"/>
                    <a:gd name="connsiteX8" fmla="*/ 358996 w 1449925"/>
                    <a:gd name="connsiteY8" fmla="*/ 306261 h 1142485"/>
                    <a:gd name="connsiteX9" fmla="*/ 463771 w 1449925"/>
                    <a:gd name="connsiteY9" fmla="*/ 477711 h 1142485"/>
                    <a:gd name="connsiteX10" fmla="*/ 586009 w 1449925"/>
                    <a:gd name="connsiteY10" fmla="*/ 541211 h 1142485"/>
                    <a:gd name="connsiteX11" fmla="*/ 730471 w 1449925"/>
                    <a:gd name="connsiteY11" fmla="*/ 539624 h 1142485"/>
                    <a:gd name="connsiteX12" fmla="*/ 763809 w 1449925"/>
                    <a:gd name="connsiteY12" fmla="*/ 425324 h 1142485"/>
                    <a:gd name="connsiteX13" fmla="*/ 735234 w 1449925"/>
                    <a:gd name="connsiteY13" fmla="*/ 244349 h 1142485"/>
                    <a:gd name="connsiteX14" fmla="*/ 663796 w 1449925"/>
                    <a:gd name="connsiteY14" fmla="*/ 106236 h 1142485"/>
                    <a:gd name="connsiteX15" fmla="*/ 589184 w 1449925"/>
                    <a:gd name="connsiteY15" fmla="*/ 14161 h 1142485"/>
                    <a:gd name="connsiteX16" fmla="*/ 620934 w 1449925"/>
                    <a:gd name="connsiteY16" fmla="*/ 15749 h 1142485"/>
                    <a:gd name="connsiteX17" fmla="*/ 692371 w 1449925"/>
                    <a:gd name="connsiteY17" fmla="*/ 110999 h 1142485"/>
                    <a:gd name="connsiteX18" fmla="*/ 744759 w 1449925"/>
                    <a:gd name="connsiteY18" fmla="*/ 211011 h 1142485"/>
                    <a:gd name="connsiteX19" fmla="*/ 787621 w 1449925"/>
                    <a:gd name="connsiteY19" fmla="*/ 125286 h 1142485"/>
                    <a:gd name="connsiteX20" fmla="*/ 849534 w 1449925"/>
                    <a:gd name="connsiteY20" fmla="*/ 68136 h 1142485"/>
                    <a:gd name="connsiteX21" fmla="*/ 859059 w 1449925"/>
                    <a:gd name="connsiteY21" fmla="*/ 87186 h 1142485"/>
                    <a:gd name="connsiteX22" fmla="*/ 816196 w 1449925"/>
                    <a:gd name="connsiteY22" fmla="*/ 130049 h 1142485"/>
                    <a:gd name="connsiteX23" fmla="*/ 759046 w 1449925"/>
                    <a:gd name="connsiteY23" fmla="*/ 239586 h 1142485"/>
                    <a:gd name="connsiteX24" fmla="*/ 782859 w 1449925"/>
                    <a:gd name="connsiteY24" fmla="*/ 363411 h 1142485"/>
                    <a:gd name="connsiteX25" fmla="*/ 768571 w 1449925"/>
                    <a:gd name="connsiteY25" fmla="*/ 506286 h 1142485"/>
                    <a:gd name="connsiteX26" fmla="*/ 752696 w 1449925"/>
                    <a:gd name="connsiteY26" fmla="*/ 580899 h 1142485"/>
                    <a:gd name="connsiteX27" fmla="*/ 808259 w 1449925"/>
                    <a:gd name="connsiteY27" fmla="*/ 703136 h 1142485"/>
                    <a:gd name="connsiteX28" fmla="*/ 881284 w 1449925"/>
                    <a:gd name="connsiteY28" fmla="*/ 785686 h 1142485"/>
                    <a:gd name="connsiteX29" fmla="*/ 1020984 w 1449925"/>
                    <a:gd name="connsiteY29" fmla="*/ 763461 h 1142485"/>
                    <a:gd name="connsiteX30" fmla="*/ 1149571 w 1449925"/>
                    <a:gd name="connsiteY30" fmla="*/ 668211 h 1142485"/>
                    <a:gd name="connsiteX31" fmla="*/ 1201959 w 1449925"/>
                    <a:gd name="connsiteY31" fmla="*/ 582486 h 1142485"/>
                    <a:gd name="connsiteX32" fmla="*/ 1240059 w 1449925"/>
                    <a:gd name="connsiteY32" fmla="*/ 477711 h 1142485"/>
                    <a:gd name="connsiteX33" fmla="*/ 1255934 w 1449925"/>
                    <a:gd name="connsiteY33" fmla="*/ 388811 h 1142485"/>
                    <a:gd name="connsiteX34" fmla="*/ 1259109 w 1449925"/>
                    <a:gd name="connsiteY34" fmla="*/ 311024 h 1142485"/>
                    <a:gd name="connsiteX35" fmla="*/ 1216246 w 1449925"/>
                    <a:gd name="connsiteY35" fmla="*/ 220536 h 1142485"/>
                    <a:gd name="connsiteX36" fmla="*/ 1225771 w 1449925"/>
                    <a:gd name="connsiteY36" fmla="*/ 211011 h 1142485"/>
                    <a:gd name="connsiteX37" fmla="*/ 1274984 w 1449925"/>
                    <a:gd name="connsiteY37" fmla="*/ 307849 h 1142485"/>
                    <a:gd name="connsiteX38" fmla="*/ 1287684 w 1449925"/>
                    <a:gd name="connsiteY38" fmla="*/ 372936 h 1142485"/>
                    <a:gd name="connsiteX39" fmla="*/ 1363884 w 1449925"/>
                    <a:gd name="connsiteY39" fmla="*/ 330074 h 1142485"/>
                    <a:gd name="connsiteX40" fmla="*/ 1401984 w 1449925"/>
                    <a:gd name="connsiteY40" fmla="*/ 282449 h 1142485"/>
                    <a:gd name="connsiteX41" fmla="*/ 1435321 w 1449925"/>
                    <a:gd name="connsiteY41" fmla="*/ 296736 h 1142485"/>
                    <a:gd name="connsiteX42" fmla="*/ 1373409 w 1449925"/>
                    <a:gd name="connsiteY42" fmla="*/ 344361 h 1142485"/>
                    <a:gd name="connsiteX43" fmla="*/ 1278159 w 1449925"/>
                    <a:gd name="connsiteY43" fmla="*/ 425324 h 1142485"/>
                    <a:gd name="connsiteX44" fmla="*/ 1249584 w 1449925"/>
                    <a:gd name="connsiteY44" fmla="*/ 520574 h 1142485"/>
                    <a:gd name="connsiteX45" fmla="*/ 1221009 w 1449925"/>
                    <a:gd name="connsiteY45" fmla="*/ 587249 h 1142485"/>
                    <a:gd name="connsiteX46" fmla="*/ 1316259 w 1449925"/>
                    <a:gd name="connsiteY46" fmla="*/ 563436 h 1142485"/>
                    <a:gd name="connsiteX47" fmla="*/ 1368646 w 1449925"/>
                    <a:gd name="connsiteY47" fmla="*/ 539624 h 1142485"/>
                    <a:gd name="connsiteX48" fmla="*/ 1306734 w 1449925"/>
                    <a:gd name="connsiteY48" fmla="*/ 587249 h 1142485"/>
                    <a:gd name="connsiteX49" fmla="*/ 1225771 w 1449925"/>
                    <a:gd name="connsiteY49" fmla="*/ 611061 h 1142485"/>
                    <a:gd name="connsiteX50" fmla="*/ 1159096 w 1449925"/>
                    <a:gd name="connsiteY50" fmla="*/ 677736 h 1142485"/>
                    <a:gd name="connsiteX51" fmla="*/ 1168621 w 1449925"/>
                    <a:gd name="connsiteY51" fmla="*/ 711074 h 1142485"/>
                    <a:gd name="connsiteX52" fmla="*/ 1259109 w 1449925"/>
                    <a:gd name="connsiteY52" fmla="*/ 753936 h 1142485"/>
                    <a:gd name="connsiteX53" fmla="*/ 1359121 w 1449925"/>
                    <a:gd name="connsiteY53" fmla="*/ 777749 h 1142485"/>
                    <a:gd name="connsiteX54" fmla="*/ 1416271 w 1449925"/>
                    <a:gd name="connsiteY54" fmla="*/ 711074 h 1142485"/>
                    <a:gd name="connsiteX55" fmla="*/ 1449609 w 1449925"/>
                    <a:gd name="connsiteY55" fmla="*/ 701549 h 1142485"/>
                    <a:gd name="connsiteX56" fmla="*/ 1397221 w 1449925"/>
                    <a:gd name="connsiteY56" fmla="*/ 758699 h 1142485"/>
                    <a:gd name="connsiteX57" fmla="*/ 1351184 w 1449925"/>
                    <a:gd name="connsiteY57" fmla="*/ 831724 h 1142485"/>
                    <a:gd name="connsiteX58" fmla="*/ 1321021 w 1449925"/>
                    <a:gd name="connsiteY58" fmla="*/ 939674 h 1142485"/>
                    <a:gd name="connsiteX59" fmla="*/ 1321021 w 1449925"/>
                    <a:gd name="connsiteY59" fmla="*/ 863474 h 1142485"/>
                    <a:gd name="connsiteX60" fmla="*/ 1321021 w 1449925"/>
                    <a:gd name="connsiteY60" fmla="*/ 801561 h 1142485"/>
                    <a:gd name="connsiteX61" fmla="*/ 1221009 w 1449925"/>
                    <a:gd name="connsiteY61" fmla="*/ 768224 h 1142485"/>
                    <a:gd name="connsiteX62" fmla="*/ 1140046 w 1449925"/>
                    <a:gd name="connsiteY62" fmla="*/ 715836 h 1142485"/>
                    <a:gd name="connsiteX63" fmla="*/ 1033684 w 1449925"/>
                    <a:gd name="connsiteY63" fmla="*/ 779336 h 1142485"/>
                    <a:gd name="connsiteX64" fmla="*/ 882871 w 1449925"/>
                    <a:gd name="connsiteY64" fmla="*/ 820611 h 1142485"/>
                    <a:gd name="connsiteX65" fmla="*/ 816196 w 1449925"/>
                    <a:gd name="connsiteY65" fmla="*/ 953961 h 1142485"/>
                    <a:gd name="connsiteX66" fmla="*/ 692371 w 1449925"/>
                    <a:gd name="connsiteY66" fmla="*/ 1063499 h 1142485"/>
                    <a:gd name="connsiteX67" fmla="*/ 501871 w 1449925"/>
                    <a:gd name="connsiteY67" fmla="*/ 1139699 h 1142485"/>
                    <a:gd name="connsiteX68" fmla="*/ 511396 w 1449925"/>
                    <a:gd name="connsiteY68" fmla="*/ 1119061 h 1142485"/>
                    <a:gd name="connsiteX69" fmla="*/ 681259 w 1449925"/>
                    <a:gd name="connsiteY69" fmla="*/ 1053974 h 1142485"/>
                    <a:gd name="connsiteX70" fmla="*/ 793971 w 1449925"/>
                    <a:gd name="connsiteY70" fmla="*/ 942849 h 1142485"/>
                    <a:gd name="connsiteX71" fmla="*/ 830484 w 1449925"/>
                    <a:gd name="connsiteY71" fmla="*/ 877761 h 1142485"/>
                    <a:gd name="connsiteX72" fmla="*/ 851121 w 1449925"/>
                    <a:gd name="connsiteY72" fmla="*/ 803149 h 1142485"/>
                    <a:gd name="connsiteX73" fmla="*/ 820959 w 1449925"/>
                    <a:gd name="connsiteY73" fmla="*/ 744411 h 1142485"/>
                    <a:gd name="connsiteX74" fmla="*/ 773334 w 1449925"/>
                    <a:gd name="connsiteY74" fmla="*/ 668211 h 1142485"/>
                    <a:gd name="connsiteX75" fmla="*/ 714596 w 1449925"/>
                    <a:gd name="connsiteY75" fmla="*/ 574549 h 1142485"/>
                    <a:gd name="connsiteX76" fmla="*/ 568546 w 1449925"/>
                    <a:gd name="connsiteY76" fmla="*/ 553911 h 1142485"/>
                    <a:gd name="connsiteX77" fmla="*/ 439959 w 1449925"/>
                    <a:gd name="connsiteY77" fmla="*/ 482474 h 1142485"/>
                    <a:gd name="connsiteX78" fmla="*/ 368521 w 1449925"/>
                    <a:gd name="connsiteY78" fmla="*/ 372936 h 1142485"/>
                    <a:gd name="connsiteX79" fmla="*/ 316134 w 1449925"/>
                    <a:gd name="connsiteY79" fmla="*/ 277686 h 1142485"/>
                    <a:gd name="connsiteX80" fmla="*/ 268509 w 1449925"/>
                    <a:gd name="connsiteY80" fmla="*/ 234824 h 1142485"/>
                    <a:gd name="connsiteX81" fmla="*/ 249459 w 1449925"/>
                    <a:gd name="connsiteY81" fmla="*/ 268161 h 1142485"/>
                    <a:gd name="connsiteX82" fmla="*/ 163734 w 1449925"/>
                    <a:gd name="connsiteY82" fmla="*/ 296736 h 1142485"/>
                    <a:gd name="connsiteX83" fmla="*/ 78009 w 1449925"/>
                    <a:gd name="connsiteY83" fmla="*/ 301499 h 1142485"/>
                    <a:gd name="connsiteX84" fmla="*/ 1809 w 1449925"/>
                    <a:gd name="connsiteY84" fmla="*/ 272924 h 1142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449925" h="1142485">
                      <a:moveTo>
                        <a:pt x="1809" y="272924"/>
                      </a:moveTo>
                      <a:cubicBezTo>
                        <a:pt x="15567" y="270278"/>
                        <a:pt x="120078" y="292768"/>
                        <a:pt x="160559" y="285624"/>
                      </a:cubicBezTo>
                      <a:cubicBezTo>
                        <a:pt x="201040" y="278480"/>
                        <a:pt x="234642" y="252021"/>
                        <a:pt x="244696" y="230061"/>
                      </a:cubicBezTo>
                      <a:cubicBezTo>
                        <a:pt x="254750" y="208101"/>
                        <a:pt x="216122" y="190373"/>
                        <a:pt x="220884" y="153861"/>
                      </a:cubicBezTo>
                      <a:cubicBezTo>
                        <a:pt x="225647" y="117348"/>
                        <a:pt x="263746" y="32417"/>
                        <a:pt x="273271" y="10986"/>
                      </a:cubicBezTo>
                      <a:cubicBezTo>
                        <a:pt x="282796" y="-10445"/>
                        <a:pt x="282797" y="2255"/>
                        <a:pt x="278034" y="25274"/>
                      </a:cubicBezTo>
                      <a:cubicBezTo>
                        <a:pt x="273272" y="48293"/>
                        <a:pt x="243902" y="116555"/>
                        <a:pt x="244696" y="149099"/>
                      </a:cubicBezTo>
                      <a:cubicBezTo>
                        <a:pt x="245490" y="181643"/>
                        <a:pt x="263746" y="194342"/>
                        <a:pt x="282796" y="220536"/>
                      </a:cubicBezTo>
                      <a:cubicBezTo>
                        <a:pt x="301846" y="246730"/>
                        <a:pt x="328834" y="263399"/>
                        <a:pt x="358996" y="306261"/>
                      </a:cubicBezTo>
                      <a:cubicBezTo>
                        <a:pt x="389158" y="349123"/>
                        <a:pt x="425936" y="438553"/>
                        <a:pt x="463771" y="477711"/>
                      </a:cubicBezTo>
                      <a:cubicBezTo>
                        <a:pt x="501607" y="516869"/>
                        <a:pt x="541559" y="530892"/>
                        <a:pt x="586009" y="541211"/>
                      </a:cubicBezTo>
                      <a:cubicBezTo>
                        <a:pt x="630459" y="551530"/>
                        <a:pt x="700838" y="558939"/>
                        <a:pt x="730471" y="539624"/>
                      </a:cubicBezTo>
                      <a:cubicBezTo>
                        <a:pt x="760104" y="520310"/>
                        <a:pt x="763015" y="474536"/>
                        <a:pt x="763809" y="425324"/>
                      </a:cubicBezTo>
                      <a:cubicBezTo>
                        <a:pt x="764603" y="376112"/>
                        <a:pt x="751903" y="297530"/>
                        <a:pt x="735234" y="244349"/>
                      </a:cubicBezTo>
                      <a:cubicBezTo>
                        <a:pt x="718565" y="191168"/>
                        <a:pt x="688138" y="144601"/>
                        <a:pt x="663796" y="106236"/>
                      </a:cubicBezTo>
                      <a:cubicBezTo>
                        <a:pt x="639454" y="67871"/>
                        <a:pt x="596328" y="29242"/>
                        <a:pt x="589184" y="14161"/>
                      </a:cubicBezTo>
                      <a:cubicBezTo>
                        <a:pt x="582040" y="-920"/>
                        <a:pt x="603736" y="-391"/>
                        <a:pt x="620934" y="15749"/>
                      </a:cubicBezTo>
                      <a:cubicBezTo>
                        <a:pt x="638132" y="31889"/>
                        <a:pt x="671734" y="78455"/>
                        <a:pt x="692371" y="110999"/>
                      </a:cubicBezTo>
                      <a:cubicBezTo>
                        <a:pt x="713009" y="143543"/>
                        <a:pt x="728884" y="208630"/>
                        <a:pt x="744759" y="211011"/>
                      </a:cubicBezTo>
                      <a:cubicBezTo>
                        <a:pt x="760634" y="213392"/>
                        <a:pt x="770159" y="149098"/>
                        <a:pt x="787621" y="125286"/>
                      </a:cubicBezTo>
                      <a:cubicBezTo>
                        <a:pt x="805083" y="101474"/>
                        <a:pt x="837628" y="74486"/>
                        <a:pt x="849534" y="68136"/>
                      </a:cubicBezTo>
                      <a:cubicBezTo>
                        <a:pt x="861440" y="61786"/>
                        <a:pt x="864615" y="76867"/>
                        <a:pt x="859059" y="87186"/>
                      </a:cubicBezTo>
                      <a:cubicBezTo>
                        <a:pt x="853503" y="97505"/>
                        <a:pt x="832865" y="104649"/>
                        <a:pt x="816196" y="130049"/>
                      </a:cubicBezTo>
                      <a:cubicBezTo>
                        <a:pt x="799527" y="155449"/>
                        <a:pt x="764602" y="200692"/>
                        <a:pt x="759046" y="239586"/>
                      </a:cubicBezTo>
                      <a:cubicBezTo>
                        <a:pt x="753490" y="278480"/>
                        <a:pt x="781272" y="318961"/>
                        <a:pt x="782859" y="363411"/>
                      </a:cubicBezTo>
                      <a:cubicBezTo>
                        <a:pt x="784447" y="407861"/>
                        <a:pt x="773598" y="470038"/>
                        <a:pt x="768571" y="506286"/>
                      </a:cubicBezTo>
                      <a:cubicBezTo>
                        <a:pt x="763544" y="542534"/>
                        <a:pt x="746081" y="548091"/>
                        <a:pt x="752696" y="580899"/>
                      </a:cubicBezTo>
                      <a:cubicBezTo>
                        <a:pt x="759311" y="613707"/>
                        <a:pt x="786828" y="669005"/>
                        <a:pt x="808259" y="703136"/>
                      </a:cubicBezTo>
                      <a:cubicBezTo>
                        <a:pt x="829690" y="737267"/>
                        <a:pt x="845830" y="775632"/>
                        <a:pt x="881284" y="785686"/>
                      </a:cubicBezTo>
                      <a:cubicBezTo>
                        <a:pt x="916738" y="795740"/>
                        <a:pt x="976270" y="783040"/>
                        <a:pt x="1020984" y="763461"/>
                      </a:cubicBezTo>
                      <a:cubicBezTo>
                        <a:pt x="1065698" y="743882"/>
                        <a:pt x="1119409" y="698373"/>
                        <a:pt x="1149571" y="668211"/>
                      </a:cubicBezTo>
                      <a:cubicBezTo>
                        <a:pt x="1179733" y="638049"/>
                        <a:pt x="1186878" y="614236"/>
                        <a:pt x="1201959" y="582486"/>
                      </a:cubicBezTo>
                      <a:cubicBezTo>
                        <a:pt x="1217040" y="550736"/>
                        <a:pt x="1231063" y="509990"/>
                        <a:pt x="1240059" y="477711"/>
                      </a:cubicBezTo>
                      <a:cubicBezTo>
                        <a:pt x="1249055" y="445432"/>
                        <a:pt x="1252759" y="416592"/>
                        <a:pt x="1255934" y="388811"/>
                      </a:cubicBezTo>
                      <a:cubicBezTo>
                        <a:pt x="1259109" y="361030"/>
                        <a:pt x="1265724" y="339070"/>
                        <a:pt x="1259109" y="311024"/>
                      </a:cubicBezTo>
                      <a:cubicBezTo>
                        <a:pt x="1252494" y="282978"/>
                        <a:pt x="1221802" y="237205"/>
                        <a:pt x="1216246" y="220536"/>
                      </a:cubicBezTo>
                      <a:cubicBezTo>
                        <a:pt x="1210690" y="203867"/>
                        <a:pt x="1215981" y="196459"/>
                        <a:pt x="1225771" y="211011"/>
                      </a:cubicBezTo>
                      <a:cubicBezTo>
                        <a:pt x="1235561" y="225563"/>
                        <a:pt x="1264665" y="280861"/>
                        <a:pt x="1274984" y="307849"/>
                      </a:cubicBezTo>
                      <a:cubicBezTo>
                        <a:pt x="1285303" y="334836"/>
                        <a:pt x="1272867" y="369232"/>
                        <a:pt x="1287684" y="372936"/>
                      </a:cubicBezTo>
                      <a:cubicBezTo>
                        <a:pt x="1302501" y="376640"/>
                        <a:pt x="1344834" y="345155"/>
                        <a:pt x="1363884" y="330074"/>
                      </a:cubicBezTo>
                      <a:cubicBezTo>
                        <a:pt x="1382934" y="314993"/>
                        <a:pt x="1390078" y="288005"/>
                        <a:pt x="1401984" y="282449"/>
                      </a:cubicBezTo>
                      <a:cubicBezTo>
                        <a:pt x="1413890" y="276893"/>
                        <a:pt x="1440083" y="286417"/>
                        <a:pt x="1435321" y="296736"/>
                      </a:cubicBezTo>
                      <a:cubicBezTo>
                        <a:pt x="1430559" y="307055"/>
                        <a:pt x="1399603" y="322930"/>
                        <a:pt x="1373409" y="344361"/>
                      </a:cubicBezTo>
                      <a:cubicBezTo>
                        <a:pt x="1347215" y="365792"/>
                        <a:pt x="1298796" y="395955"/>
                        <a:pt x="1278159" y="425324"/>
                      </a:cubicBezTo>
                      <a:cubicBezTo>
                        <a:pt x="1257522" y="454693"/>
                        <a:pt x="1259109" y="493587"/>
                        <a:pt x="1249584" y="520574"/>
                      </a:cubicBezTo>
                      <a:cubicBezTo>
                        <a:pt x="1240059" y="547561"/>
                        <a:pt x="1209897" y="580105"/>
                        <a:pt x="1221009" y="587249"/>
                      </a:cubicBezTo>
                      <a:cubicBezTo>
                        <a:pt x="1232122" y="594393"/>
                        <a:pt x="1291653" y="571373"/>
                        <a:pt x="1316259" y="563436"/>
                      </a:cubicBezTo>
                      <a:cubicBezTo>
                        <a:pt x="1340865" y="555499"/>
                        <a:pt x="1370234" y="535655"/>
                        <a:pt x="1368646" y="539624"/>
                      </a:cubicBezTo>
                      <a:cubicBezTo>
                        <a:pt x="1367059" y="543593"/>
                        <a:pt x="1330546" y="575343"/>
                        <a:pt x="1306734" y="587249"/>
                      </a:cubicBezTo>
                      <a:cubicBezTo>
                        <a:pt x="1282922" y="599155"/>
                        <a:pt x="1250377" y="595980"/>
                        <a:pt x="1225771" y="611061"/>
                      </a:cubicBezTo>
                      <a:cubicBezTo>
                        <a:pt x="1201165" y="626142"/>
                        <a:pt x="1168621" y="661067"/>
                        <a:pt x="1159096" y="677736"/>
                      </a:cubicBezTo>
                      <a:cubicBezTo>
                        <a:pt x="1149571" y="694405"/>
                        <a:pt x="1151952" y="698374"/>
                        <a:pt x="1168621" y="711074"/>
                      </a:cubicBezTo>
                      <a:cubicBezTo>
                        <a:pt x="1185290" y="723774"/>
                        <a:pt x="1227359" y="742824"/>
                        <a:pt x="1259109" y="753936"/>
                      </a:cubicBezTo>
                      <a:cubicBezTo>
                        <a:pt x="1290859" y="765048"/>
                        <a:pt x="1332927" y="784893"/>
                        <a:pt x="1359121" y="777749"/>
                      </a:cubicBezTo>
                      <a:cubicBezTo>
                        <a:pt x="1385315" y="770605"/>
                        <a:pt x="1401190" y="723774"/>
                        <a:pt x="1416271" y="711074"/>
                      </a:cubicBezTo>
                      <a:cubicBezTo>
                        <a:pt x="1431352" y="698374"/>
                        <a:pt x="1452784" y="693611"/>
                        <a:pt x="1449609" y="701549"/>
                      </a:cubicBezTo>
                      <a:cubicBezTo>
                        <a:pt x="1446434" y="709487"/>
                        <a:pt x="1413625" y="737003"/>
                        <a:pt x="1397221" y="758699"/>
                      </a:cubicBezTo>
                      <a:cubicBezTo>
                        <a:pt x="1380817" y="780395"/>
                        <a:pt x="1363884" y="801562"/>
                        <a:pt x="1351184" y="831724"/>
                      </a:cubicBezTo>
                      <a:cubicBezTo>
                        <a:pt x="1338484" y="861887"/>
                        <a:pt x="1326048" y="934382"/>
                        <a:pt x="1321021" y="939674"/>
                      </a:cubicBezTo>
                      <a:cubicBezTo>
                        <a:pt x="1315994" y="944966"/>
                        <a:pt x="1321021" y="863474"/>
                        <a:pt x="1321021" y="863474"/>
                      </a:cubicBezTo>
                      <a:cubicBezTo>
                        <a:pt x="1321021" y="840455"/>
                        <a:pt x="1337690" y="817436"/>
                        <a:pt x="1321021" y="801561"/>
                      </a:cubicBezTo>
                      <a:cubicBezTo>
                        <a:pt x="1304352" y="785686"/>
                        <a:pt x="1251171" y="782511"/>
                        <a:pt x="1221009" y="768224"/>
                      </a:cubicBezTo>
                      <a:cubicBezTo>
                        <a:pt x="1190847" y="753937"/>
                        <a:pt x="1171267" y="713984"/>
                        <a:pt x="1140046" y="715836"/>
                      </a:cubicBezTo>
                      <a:cubicBezTo>
                        <a:pt x="1108825" y="717688"/>
                        <a:pt x="1076546" y="761874"/>
                        <a:pt x="1033684" y="779336"/>
                      </a:cubicBezTo>
                      <a:cubicBezTo>
                        <a:pt x="990822" y="796798"/>
                        <a:pt x="919119" y="791507"/>
                        <a:pt x="882871" y="820611"/>
                      </a:cubicBezTo>
                      <a:cubicBezTo>
                        <a:pt x="846623" y="849715"/>
                        <a:pt x="847946" y="913480"/>
                        <a:pt x="816196" y="953961"/>
                      </a:cubicBezTo>
                      <a:cubicBezTo>
                        <a:pt x="784446" y="994442"/>
                        <a:pt x="744758" y="1032543"/>
                        <a:pt x="692371" y="1063499"/>
                      </a:cubicBezTo>
                      <a:cubicBezTo>
                        <a:pt x="639984" y="1094455"/>
                        <a:pt x="532033" y="1130439"/>
                        <a:pt x="501871" y="1139699"/>
                      </a:cubicBezTo>
                      <a:cubicBezTo>
                        <a:pt x="471709" y="1148959"/>
                        <a:pt x="481498" y="1133349"/>
                        <a:pt x="511396" y="1119061"/>
                      </a:cubicBezTo>
                      <a:cubicBezTo>
                        <a:pt x="541294" y="1104774"/>
                        <a:pt x="634163" y="1083343"/>
                        <a:pt x="681259" y="1053974"/>
                      </a:cubicBezTo>
                      <a:cubicBezTo>
                        <a:pt x="728355" y="1024605"/>
                        <a:pt x="769100" y="972218"/>
                        <a:pt x="793971" y="942849"/>
                      </a:cubicBezTo>
                      <a:cubicBezTo>
                        <a:pt x="818842" y="913480"/>
                        <a:pt x="820959" y="901044"/>
                        <a:pt x="830484" y="877761"/>
                      </a:cubicBezTo>
                      <a:cubicBezTo>
                        <a:pt x="840009" y="854478"/>
                        <a:pt x="852708" y="825374"/>
                        <a:pt x="851121" y="803149"/>
                      </a:cubicBezTo>
                      <a:cubicBezTo>
                        <a:pt x="849534" y="780924"/>
                        <a:pt x="833924" y="766901"/>
                        <a:pt x="820959" y="744411"/>
                      </a:cubicBezTo>
                      <a:cubicBezTo>
                        <a:pt x="807995" y="721921"/>
                        <a:pt x="791061" y="696521"/>
                        <a:pt x="773334" y="668211"/>
                      </a:cubicBezTo>
                      <a:cubicBezTo>
                        <a:pt x="755607" y="639901"/>
                        <a:pt x="748727" y="593599"/>
                        <a:pt x="714596" y="574549"/>
                      </a:cubicBezTo>
                      <a:cubicBezTo>
                        <a:pt x="680465" y="555499"/>
                        <a:pt x="614319" y="569257"/>
                        <a:pt x="568546" y="553911"/>
                      </a:cubicBezTo>
                      <a:cubicBezTo>
                        <a:pt x="522773" y="538565"/>
                        <a:pt x="473296" y="512636"/>
                        <a:pt x="439959" y="482474"/>
                      </a:cubicBezTo>
                      <a:cubicBezTo>
                        <a:pt x="406622" y="452312"/>
                        <a:pt x="389159" y="407067"/>
                        <a:pt x="368521" y="372936"/>
                      </a:cubicBezTo>
                      <a:cubicBezTo>
                        <a:pt x="347884" y="338805"/>
                        <a:pt x="332803" y="300705"/>
                        <a:pt x="316134" y="277686"/>
                      </a:cubicBezTo>
                      <a:cubicBezTo>
                        <a:pt x="299465" y="254667"/>
                        <a:pt x="279621" y="236411"/>
                        <a:pt x="268509" y="234824"/>
                      </a:cubicBezTo>
                      <a:cubicBezTo>
                        <a:pt x="257397" y="233237"/>
                        <a:pt x="266921" y="257842"/>
                        <a:pt x="249459" y="268161"/>
                      </a:cubicBezTo>
                      <a:cubicBezTo>
                        <a:pt x="231997" y="278480"/>
                        <a:pt x="192309" y="291180"/>
                        <a:pt x="163734" y="296736"/>
                      </a:cubicBezTo>
                      <a:cubicBezTo>
                        <a:pt x="135159" y="302292"/>
                        <a:pt x="99440" y="299911"/>
                        <a:pt x="78009" y="301499"/>
                      </a:cubicBezTo>
                      <a:cubicBezTo>
                        <a:pt x="56578" y="303087"/>
                        <a:pt x="-11949" y="275570"/>
                        <a:pt x="1809" y="2729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68" name="Freeform 153">
                  <a:extLst>
                    <a:ext uri="{FF2B5EF4-FFF2-40B4-BE49-F238E27FC236}">
                      <a16:creationId xmlns:a16="http://schemas.microsoft.com/office/drawing/2014/main" id="{A411828E-CA36-614B-A0C9-65F5C338A136}"/>
                    </a:ext>
                  </a:extLst>
                </p:cNvPr>
                <p:cNvSpPr/>
                <p:nvPr/>
              </p:nvSpPr>
              <p:spPr>
                <a:xfrm>
                  <a:off x="2822217" y="925065"/>
                  <a:ext cx="2354469" cy="1209123"/>
                </a:xfrm>
                <a:custGeom>
                  <a:avLst/>
                  <a:gdLst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060954 w 2352047"/>
                    <a:gd name="connsiteY2" fmla="*/ 498923 h 1209068"/>
                    <a:gd name="connsiteX3" fmla="*/ 1775204 w 2352047"/>
                    <a:gd name="connsiteY3" fmla="*/ 508448 h 1209068"/>
                    <a:gd name="connsiteX4" fmla="*/ 1608517 w 2352047"/>
                    <a:gd name="connsiteY4" fmla="*/ 484635 h 1209068"/>
                    <a:gd name="connsiteX5" fmla="*/ 1679954 w 2352047"/>
                    <a:gd name="connsiteY5" fmla="*/ 28461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89417 w 2352047"/>
                    <a:gd name="connsiteY18" fmla="*/ 584648 h 1209068"/>
                    <a:gd name="connsiteX19" fmla="*/ 1046542 w 2352047"/>
                    <a:gd name="connsiteY19" fmla="*/ 622748 h 1209068"/>
                    <a:gd name="connsiteX20" fmla="*/ 960817 w 2352047"/>
                    <a:gd name="connsiteY20" fmla="*/ 627510 h 1209068"/>
                    <a:gd name="connsiteX21" fmla="*/ 841754 w 2352047"/>
                    <a:gd name="connsiteY21" fmla="*/ 613223 h 1209068"/>
                    <a:gd name="connsiteX22" fmla="*/ 822704 w 2352047"/>
                    <a:gd name="connsiteY22" fmla="*/ 508448 h 1209068"/>
                    <a:gd name="connsiteX23" fmla="*/ 794129 w 2352047"/>
                    <a:gd name="connsiteY23" fmla="*/ 313185 h 1209068"/>
                    <a:gd name="connsiteX24" fmla="*/ 827467 w 2352047"/>
                    <a:gd name="connsiteY24" fmla="*/ 246510 h 1209068"/>
                    <a:gd name="connsiteX25" fmla="*/ 922717 w 2352047"/>
                    <a:gd name="connsiteY25" fmla="*/ 194123 h 1209068"/>
                    <a:gd name="connsiteX26" fmla="*/ 975104 w 2352047"/>
                    <a:gd name="connsiteY26" fmla="*/ 217935 h 1209068"/>
                    <a:gd name="connsiteX27" fmla="*/ 946529 w 2352047"/>
                    <a:gd name="connsiteY27" fmla="*/ 165548 h 1209068"/>
                    <a:gd name="connsiteX28" fmla="*/ 956054 w 2352047"/>
                    <a:gd name="connsiteY28" fmla="*/ 94110 h 1209068"/>
                    <a:gd name="connsiteX29" fmla="*/ 937004 w 2352047"/>
                    <a:gd name="connsiteY29" fmla="*/ 98873 h 1209068"/>
                    <a:gd name="connsiteX30" fmla="*/ 927479 w 2352047"/>
                    <a:gd name="connsiteY30" fmla="*/ 170310 h 1209068"/>
                    <a:gd name="connsiteX31" fmla="*/ 770317 w 2352047"/>
                    <a:gd name="connsiteY31" fmla="*/ 251273 h 1209068"/>
                    <a:gd name="connsiteX32" fmla="*/ 679829 w 2352047"/>
                    <a:gd name="connsiteY32" fmla="*/ 213173 h 1209068"/>
                    <a:gd name="connsiteX33" fmla="*/ 641729 w 2352047"/>
                    <a:gd name="connsiteY33" fmla="*/ 189360 h 1209068"/>
                    <a:gd name="connsiteX34" fmla="*/ 641729 w 2352047"/>
                    <a:gd name="connsiteY34" fmla="*/ 198885 h 1209068"/>
                    <a:gd name="connsiteX35" fmla="*/ 708404 w 2352047"/>
                    <a:gd name="connsiteY35" fmla="*/ 265560 h 1209068"/>
                    <a:gd name="connsiteX36" fmla="*/ 760792 w 2352047"/>
                    <a:gd name="connsiteY36" fmla="*/ 294135 h 1209068"/>
                    <a:gd name="connsiteX37" fmla="*/ 798892 w 2352047"/>
                    <a:gd name="connsiteY37" fmla="*/ 494160 h 1209068"/>
                    <a:gd name="connsiteX38" fmla="*/ 798892 w 2352047"/>
                    <a:gd name="connsiteY38" fmla="*/ 608460 h 1209068"/>
                    <a:gd name="connsiteX39" fmla="*/ 594104 w 2352047"/>
                    <a:gd name="connsiteY39" fmla="*/ 770385 h 1209068"/>
                    <a:gd name="connsiteX40" fmla="*/ 317879 w 2352047"/>
                    <a:gd name="connsiteY40" fmla="*/ 851348 h 1209068"/>
                    <a:gd name="connsiteX41" fmla="*/ 198817 w 2352047"/>
                    <a:gd name="connsiteY41" fmla="*/ 846585 h 1209068"/>
                    <a:gd name="connsiteX42" fmla="*/ 98804 w 2352047"/>
                    <a:gd name="connsiteY42" fmla="*/ 889448 h 1209068"/>
                    <a:gd name="connsiteX43" fmla="*/ 127379 w 2352047"/>
                    <a:gd name="connsiteY43" fmla="*/ 889448 h 1209068"/>
                    <a:gd name="connsiteX44" fmla="*/ 198817 w 2352047"/>
                    <a:gd name="connsiteY44" fmla="*/ 865635 h 1209068"/>
                    <a:gd name="connsiteX45" fmla="*/ 265492 w 2352047"/>
                    <a:gd name="connsiteY45" fmla="*/ 884685 h 1209068"/>
                    <a:gd name="connsiteX46" fmla="*/ 146429 w 2352047"/>
                    <a:gd name="connsiteY46" fmla="*/ 1008510 h 1209068"/>
                    <a:gd name="connsiteX47" fmla="*/ 13079 w 2352047"/>
                    <a:gd name="connsiteY47" fmla="*/ 1141860 h 1209068"/>
                    <a:gd name="connsiteX48" fmla="*/ 13079 w 2352047"/>
                    <a:gd name="connsiteY48" fmla="*/ 1208535 h 1209068"/>
                    <a:gd name="connsiteX49" fmla="*/ 84517 w 2352047"/>
                    <a:gd name="connsiteY49" fmla="*/ 1108523 h 1209068"/>
                    <a:gd name="connsiteX50" fmla="*/ 232154 w 2352047"/>
                    <a:gd name="connsiteY50" fmla="*/ 975173 h 1209068"/>
                    <a:gd name="connsiteX51" fmla="*/ 327404 w 2352047"/>
                    <a:gd name="connsiteY51" fmla="*/ 875160 h 1209068"/>
                    <a:gd name="connsiteX52" fmla="*/ 546479 w 2352047"/>
                    <a:gd name="connsiteY52" fmla="*/ 818010 h 1209068"/>
                    <a:gd name="connsiteX53" fmla="*/ 651254 w 2352047"/>
                    <a:gd name="connsiteY53" fmla="*/ 760860 h 1209068"/>
                    <a:gd name="connsiteX54" fmla="*/ 617917 w 2352047"/>
                    <a:gd name="connsiteY54" fmla="*/ 870398 h 1209068"/>
                    <a:gd name="connsiteX55" fmla="*/ 570292 w 2352047"/>
                    <a:gd name="connsiteY55" fmla="*/ 946598 h 1209068"/>
                    <a:gd name="connsiteX56" fmla="*/ 651254 w 2352047"/>
                    <a:gd name="connsiteY56" fmla="*/ 865635 h 1209068"/>
                    <a:gd name="connsiteX57" fmla="*/ 684592 w 2352047"/>
                    <a:gd name="connsiteY57" fmla="*/ 746573 h 1209068"/>
                    <a:gd name="connsiteX58" fmla="*/ 770317 w 2352047"/>
                    <a:gd name="connsiteY58" fmla="*/ 679898 h 1209068"/>
                    <a:gd name="connsiteX59" fmla="*/ 813179 w 2352047"/>
                    <a:gd name="connsiteY59" fmla="*/ 651323 h 1209068"/>
                    <a:gd name="connsiteX60" fmla="*/ 989392 w 2352047"/>
                    <a:gd name="connsiteY60" fmla="*/ 656085 h 1209068"/>
                    <a:gd name="connsiteX61" fmla="*/ 1165604 w 2352047"/>
                    <a:gd name="connsiteY61" fmla="*/ 622748 h 1209068"/>
                    <a:gd name="connsiteX62" fmla="*/ 1346579 w 2352047"/>
                    <a:gd name="connsiteY62" fmla="*/ 546548 h 1209068"/>
                    <a:gd name="connsiteX63" fmla="*/ 1460879 w 2352047"/>
                    <a:gd name="connsiteY63" fmla="*/ 541785 h 1209068"/>
                    <a:gd name="connsiteX64" fmla="*/ 1589467 w 2352047"/>
                    <a:gd name="connsiteY64" fmla="*/ 494160 h 1209068"/>
                    <a:gd name="connsiteX65" fmla="*/ 1637092 w 2352047"/>
                    <a:gd name="connsiteY65" fmla="*/ 532260 h 1209068"/>
                    <a:gd name="connsiteX66" fmla="*/ 1899029 w 2352047"/>
                    <a:gd name="connsiteY66" fmla="*/ 537023 h 1209068"/>
                    <a:gd name="connsiteX67" fmla="*/ 2132392 w 2352047"/>
                    <a:gd name="connsiteY67" fmla="*/ 513210 h 1209068"/>
                    <a:gd name="connsiteX68" fmla="*/ 2222879 w 2352047"/>
                    <a:gd name="connsiteY68" fmla="*/ 565598 h 1209068"/>
                    <a:gd name="connsiteX69" fmla="*/ 2270504 w 2352047"/>
                    <a:gd name="connsiteY69" fmla="*/ 656085 h 1209068"/>
                    <a:gd name="connsiteX70" fmla="*/ 2280029 w 2352047"/>
                    <a:gd name="connsiteY70" fmla="*/ 627510 h 1209068"/>
                    <a:gd name="connsiteX71" fmla="*/ 2232404 w 2352047"/>
                    <a:gd name="connsiteY71" fmla="*/ 546548 h 1209068"/>
                    <a:gd name="connsiteX72" fmla="*/ 2199067 w 2352047"/>
                    <a:gd name="connsiteY72" fmla="*/ 498923 h 1209068"/>
                    <a:gd name="connsiteX73" fmla="*/ 2289554 w 2352047"/>
                    <a:gd name="connsiteY73" fmla="*/ 441773 h 1209068"/>
                    <a:gd name="connsiteX74" fmla="*/ 2337179 w 2352047"/>
                    <a:gd name="connsiteY74" fmla="*/ 356048 h 1209068"/>
                    <a:gd name="connsiteX75" fmla="*/ 2346704 w 2352047"/>
                    <a:gd name="connsiteY75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060954 w 2352047"/>
                    <a:gd name="connsiteY2" fmla="*/ 498923 h 1209068"/>
                    <a:gd name="connsiteX3" fmla="*/ 1775204 w 2352047"/>
                    <a:gd name="connsiteY3" fmla="*/ 508448 h 1209068"/>
                    <a:gd name="connsiteX4" fmla="*/ 1608517 w 2352047"/>
                    <a:gd name="connsiteY4" fmla="*/ 484635 h 1209068"/>
                    <a:gd name="connsiteX5" fmla="*/ 1679954 w 2352047"/>
                    <a:gd name="connsiteY5" fmla="*/ 28461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89417 w 2352047"/>
                    <a:gd name="connsiteY18" fmla="*/ 584648 h 1209068"/>
                    <a:gd name="connsiteX19" fmla="*/ 1046542 w 2352047"/>
                    <a:gd name="connsiteY19" fmla="*/ 622748 h 1209068"/>
                    <a:gd name="connsiteX20" fmla="*/ 960817 w 2352047"/>
                    <a:gd name="connsiteY20" fmla="*/ 627510 h 1209068"/>
                    <a:gd name="connsiteX21" fmla="*/ 841754 w 2352047"/>
                    <a:gd name="connsiteY21" fmla="*/ 613223 h 1209068"/>
                    <a:gd name="connsiteX22" fmla="*/ 822704 w 2352047"/>
                    <a:gd name="connsiteY22" fmla="*/ 508448 h 1209068"/>
                    <a:gd name="connsiteX23" fmla="*/ 794129 w 2352047"/>
                    <a:gd name="connsiteY23" fmla="*/ 313185 h 1209068"/>
                    <a:gd name="connsiteX24" fmla="*/ 827467 w 2352047"/>
                    <a:gd name="connsiteY24" fmla="*/ 246510 h 1209068"/>
                    <a:gd name="connsiteX25" fmla="*/ 922717 w 2352047"/>
                    <a:gd name="connsiteY25" fmla="*/ 194123 h 1209068"/>
                    <a:gd name="connsiteX26" fmla="*/ 975104 w 2352047"/>
                    <a:gd name="connsiteY26" fmla="*/ 217935 h 1209068"/>
                    <a:gd name="connsiteX27" fmla="*/ 946529 w 2352047"/>
                    <a:gd name="connsiteY27" fmla="*/ 165548 h 1209068"/>
                    <a:gd name="connsiteX28" fmla="*/ 956054 w 2352047"/>
                    <a:gd name="connsiteY28" fmla="*/ 94110 h 1209068"/>
                    <a:gd name="connsiteX29" fmla="*/ 937004 w 2352047"/>
                    <a:gd name="connsiteY29" fmla="*/ 98873 h 1209068"/>
                    <a:gd name="connsiteX30" fmla="*/ 927479 w 2352047"/>
                    <a:gd name="connsiteY30" fmla="*/ 170310 h 1209068"/>
                    <a:gd name="connsiteX31" fmla="*/ 770317 w 2352047"/>
                    <a:gd name="connsiteY31" fmla="*/ 251273 h 1209068"/>
                    <a:gd name="connsiteX32" fmla="*/ 679829 w 2352047"/>
                    <a:gd name="connsiteY32" fmla="*/ 213173 h 1209068"/>
                    <a:gd name="connsiteX33" fmla="*/ 641729 w 2352047"/>
                    <a:gd name="connsiteY33" fmla="*/ 189360 h 1209068"/>
                    <a:gd name="connsiteX34" fmla="*/ 641729 w 2352047"/>
                    <a:gd name="connsiteY34" fmla="*/ 198885 h 1209068"/>
                    <a:gd name="connsiteX35" fmla="*/ 708404 w 2352047"/>
                    <a:gd name="connsiteY35" fmla="*/ 265560 h 1209068"/>
                    <a:gd name="connsiteX36" fmla="*/ 760792 w 2352047"/>
                    <a:gd name="connsiteY36" fmla="*/ 294135 h 1209068"/>
                    <a:gd name="connsiteX37" fmla="*/ 798892 w 2352047"/>
                    <a:gd name="connsiteY37" fmla="*/ 494160 h 1209068"/>
                    <a:gd name="connsiteX38" fmla="*/ 798892 w 2352047"/>
                    <a:gd name="connsiteY38" fmla="*/ 608460 h 1209068"/>
                    <a:gd name="connsiteX39" fmla="*/ 594104 w 2352047"/>
                    <a:gd name="connsiteY39" fmla="*/ 770385 h 1209068"/>
                    <a:gd name="connsiteX40" fmla="*/ 317879 w 2352047"/>
                    <a:gd name="connsiteY40" fmla="*/ 851348 h 1209068"/>
                    <a:gd name="connsiteX41" fmla="*/ 198817 w 2352047"/>
                    <a:gd name="connsiteY41" fmla="*/ 846585 h 1209068"/>
                    <a:gd name="connsiteX42" fmla="*/ 98804 w 2352047"/>
                    <a:gd name="connsiteY42" fmla="*/ 889448 h 1209068"/>
                    <a:gd name="connsiteX43" fmla="*/ 127379 w 2352047"/>
                    <a:gd name="connsiteY43" fmla="*/ 889448 h 1209068"/>
                    <a:gd name="connsiteX44" fmla="*/ 198817 w 2352047"/>
                    <a:gd name="connsiteY44" fmla="*/ 865635 h 1209068"/>
                    <a:gd name="connsiteX45" fmla="*/ 265492 w 2352047"/>
                    <a:gd name="connsiteY45" fmla="*/ 884685 h 1209068"/>
                    <a:gd name="connsiteX46" fmla="*/ 146429 w 2352047"/>
                    <a:gd name="connsiteY46" fmla="*/ 1008510 h 1209068"/>
                    <a:gd name="connsiteX47" fmla="*/ 13079 w 2352047"/>
                    <a:gd name="connsiteY47" fmla="*/ 1141860 h 1209068"/>
                    <a:gd name="connsiteX48" fmla="*/ 13079 w 2352047"/>
                    <a:gd name="connsiteY48" fmla="*/ 1208535 h 1209068"/>
                    <a:gd name="connsiteX49" fmla="*/ 84517 w 2352047"/>
                    <a:gd name="connsiteY49" fmla="*/ 1108523 h 1209068"/>
                    <a:gd name="connsiteX50" fmla="*/ 232154 w 2352047"/>
                    <a:gd name="connsiteY50" fmla="*/ 975173 h 1209068"/>
                    <a:gd name="connsiteX51" fmla="*/ 327404 w 2352047"/>
                    <a:gd name="connsiteY51" fmla="*/ 875160 h 1209068"/>
                    <a:gd name="connsiteX52" fmla="*/ 546479 w 2352047"/>
                    <a:gd name="connsiteY52" fmla="*/ 818010 h 1209068"/>
                    <a:gd name="connsiteX53" fmla="*/ 651254 w 2352047"/>
                    <a:gd name="connsiteY53" fmla="*/ 760860 h 1209068"/>
                    <a:gd name="connsiteX54" fmla="*/ 617917 w 2352047"/>
                    <a:gd name="connsiteY54" fmla="*/ 870398 h 1209068"/>
                    <a:gd name="connsiteX55" fmla="*/ 570292 w 2352047"/>
                    <a:gd name="connsiteY55" fmla="*/ 946598 h 1209068"/>
                    <a:gd name="connsiteX56" fmla="*/ 651254 w 2352047"/>
                    <a:gd name="connsiteY56" fmla="*/ 865635 h 1209068"/>
                    <a:gd name="connsiteX57" fmla="*/ 684592 w 2352047"/>
                    <a:gd name="connsiteY57" fmla="*/ 746573 h 1209068"/>
                    <a:gd name="connsiteX58" fmla="*/ 770317 w 2352047"/>
                    <a:gd name="connsiteY58" fmla="*/ 679898 h 1209068"/>
                    <a:gd name="connsiteX59" fmla="*/ 813179 w 2352047"/>
                    <a:gd name="connsiteY59" fmla="*/ 651323 h 1209068"/>
                    <a:gd name="connsiteX60" fmla="*/ 989392 w 2352047"/>
                    <a:gd name="connsiteY60" fmla="*/ 656085 h 1209068"/>
                    <a:gd name="connsiteX61" fmla="*/ 1165604 w 2352047"/>
                    <a:gd name="connsiteY61" fmla="*/ 622748 h 1209068"/>
                    <a:gd name="connsiteX62" fmla="*/ 1346579 w 2352047"/>
                    <a:gd name="connsiteY62" fmla="*/ 546548 h 1209068"/>
                    <a:gd name="connsiteX63" fmla="*/ 1460879 w 2352047"/>
                    <a:gd name="connsiteY63" fmla="*/ 541785 h 1209068"/>
                    <a:gd name="connsiteX64" fmla="*/ 1589467 w 2352047"/>
                    <a:gd name="connsiteY64" fmla="*/ 494160 h 1209068"/>
                    <a:gd name="connsiteX65" fmla="*/ 1637092 w 2352047"/>
                    <a:gd name="connsiteY65" fmla="*/ 532260 h 1209068"/>
                    <a:gd name="connsiteX66" fmla="*/ 1899029 w 2352047"/>
                    <a:gd name="connsiteY66" fmla="*/ 537023 h 1209068"/>
                    <a:gd name="connsiteX67" fmla="*/ 2132392 w 2352047"/>
                    <a:gd name="connsiteY67" fmla="*/ 513210 h 1209068"/>
                    <a:gd name="connsiteX68" fmla="*/ 2222879 w 2352047"/>
                    <a:gd name="connsiteY68" fmla="*/ 565598 h 1209068"/>
                    <a:gd name="connsiteX69" fmla="*/ 2270504 w 2352047"/>
                    <a:gd name="connsiteY69" fmla="*/ 656085 h 1209068"/>
                    <a:gd name="connsiteX70" fmla="*/ 2280029 w 2352047"/>
                    <a:gd name="connsiteY70" fmla="*/ 627510 h 1209068"/>
                    <a:gd name="connsiteX71" fmla="*/ 2232404 w 2352047"/>
                    <a:gd name="connsiteY71" fmla="*/ 546548 h 1209068"/>
                    <a:gd name="connsiteX72" fmla="*/ 2199067 w 2352047"/>
                    <a:gd name="connsiteY72" fmla="*/ 498923 h 1209068"/>
                    <a:gd name="connsiteX73" fmla="*/ 2289554 w 2352047"/>
                    <a:gd name="connsiteY73" fmla="*/ 441773 h 1209068"/>
                    <a:gd name="connsiteX74" fmla="*/ 2337179 w 2352047"/>
                    <a:gd name="connsiteY74" fmla="*/ 356048 h 1209068"/>
                    <a:gd name="connsiteX75" fmla="*/ 2346704 w 2352047"/>
                    <a:gd name="connsiteY75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060954 w 2352047"/>
                    <a:gd name="connsiteY2" fmla="*/ 498923 h 1209068"/>
                    <a:gd name="connsiteX3" fmla="*/ 1775204 w 2352047"/>
                    <a:gd name="connsiteY3" fmla="*/ 508448 h 1209068"/>
                    <a:gd name="connsiteX4" fmla="*/ 1608517 w 2352047"/>
                    <a:gd name="connsiteY4" fmla="*/ 484635 h 1209068"/>
                    <a:gd name="connsiteX5" fmla="*/ 1679954 w 2352047"/>
                    <a:gd name="connsiteY5" fmla="*/ 28461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89417 w 2352047"/>
                    <a:gd name="connsiteY18" fmla="*/ 584648 h 1209068"/>
                    <a:gd name="connsiteX19" fmla="*/ 1046542 w 2352047"/>
                    <a:gd name="connsiteY19" fmla="*/ 622748 h 1209068"/>
                    <a:gd name="connsiteX20" fmla="*/ 960817 w 2352047"/>
                    <a:gd name="connsiteY20" fmla="*/ 627510 h 1209068"/>
                    <a:gd name="connsiteX21" fmla="*/ 841754 w 2352047"/>
                    <a:gd name="connsiteY21" fmla="*/ 613223 h 1209068"/>
                    <a:gd name="connsiteX22" fmla="*/ 822704 w 2352047"/>
                    <a:gd name="connsiteY22" fmla="*/ 508448 h 1209068"/>
                    <a:gd name="connsiteX23" fmla="*/ 794129 w 2352047"/>
                    <a:gd name="connsiteY23" fmla="*/ 313185 h 1209068"/>
                    <a:gd name="connsiteX24" fmla="*/ 827467 w 2352047"/>
                    <a:gd name="connsiteY24" fmla="*/ 246510 h 1209068"/>
                    <a:gd name="connsiteX25" fmla="*/ 922717 w 2352047"/>
                    <a:gd name="connsiteY25" fmla="*/ 194123 h 1209068"/>
                    <a:gd name="connsiteX26" fmla="*/ 975104 w 2352047"/>
                    <a:gd name="connsiteY26" fmla="*/ 217935 h 1209068"/>
                    <a:gd name="connsiteX27" fmla="*/ 946529 w 2352047"/>
                    <a:gd name="connsiteY27" fmla="*/ 165548 h 1209068"/>
                    <a:gd name="connsiteX28" fmla="*/ 956054 w 2352047"/>
                    <a:gd name="connsiteY28" fmla="*/ 94110 h 1209068"/>
                    <a:gd name="connsiteX29" fmla="*/ 943354 w 2352047"/>
                    <a:gd name="connsiteY29" fmla="*/ 76648 h 1209068"/>
                    <a:gd name="connsiteX30" fmla="*/ 927479 w 2352047"/>
                    <a:gd name="connsiteY30" fmla="*/ 170310 h 1209068"/>
                    <a:gd name="connsiteX31" fmla="*/ 770317 w 2352047"/>
                    <a:gd name="connsiteY31" fmla="*/ 251273 h 1209068"/>
                    <a:gd name="connsiteX32" fmla="*/ 679829 w 2352047"/>
                    <a:gd name="connsiteY32" fmla="*/ 213173 h 1209068"/>
                    <a:gd name="connsiteX33" fmla="*/ 641729 w 2352047"/>
                    <a:gd name="connsiteY33" fmla="*/ 189360 h 1209068"/>
                    <a:gd name="connsiteX34" fmla="*/ 641729 w 2352047"/>
                    <a:gd name="connsiteY34" fmla="*/ 198885 h 1209068"/>
                    <a:gd name="connsiteX35" fmla="*/ 708404 w 2352047"/>
                    <a:gd name="connsiteY35" fmla="*/ 265560 h 1209068"/>
                    <a:gd name="connsiteX36" fmla="*/ 760792 w 2352047"/>
                    <a:gd name="connsiteY36" fmla="*/ 294135 h 1209068"/>
                    <a:gd name="connsiteX37" fmla="*/ 798892 w 2352047"/>
                    <a:gd name="connsiteY37" fmla="*/ 494160 h 1209068"/>
                    <a:gd name="connsiteX38" fmla="*/ 798892 w 2352047"/>
                    <a:gd name="connsiteY38" fmla="*/ 608460 h 1209068"/>
                    <a:gd name="connsiteX39" fmla="*/ 594104 w 2352047"/>
                    <a:gd name="connsiteY39" fmla="*/ 770385 h 1209068"/>
                    <a:gd name="connsiteX40" fmla="*/ 317879 w 2352047"/>
                    <a:gd name="connsiteY40" fmla="*/ 851348 h 1209068"/>
                    <a:gd name="connsiteX41" fmla="*/ 198817 w 2352047"/>
                    <a:gd name="connsiteY41" fmla="*/ 846585 h 1209068"/>
                    <a:gd name="connsiteX42" fmla="*/ 98804 w 2352047"/>
                    <a:gd name="connsiteY42" fmla="*/ 889448 h 1209068"/>
                    <a:gd name="connsiteX43" fmla="*/ 127379 w 2352047"/>
                    <a:gd name="connsiteY43" fmla="*/ 889448 h 1209068"/>
                    <a:gd name="connsiteX44" fmla="*/ 198817 w 2352047"/>
                    <a:gd name="connsiteY44" fmla="*/ 865635 h 1209068"/>
                    <a:gd name="connsiteX45" fmla="*/ 265492 w 2352047"/>
                    <a:gd name="connsiteY45" fmla="*/ 884685 h 1209068"/>
                    <a:gd name="connsiteX46" fmla="*/ 146429 w 2352047"/>
                    <a:gd name="connsiteY46" fmla="*/ 1008510 h 1209068"/>
                    <a:gd name="connsiteX47" fmla="*/ 13079 w 2352047"/>
                    <a:gd name="connsiteY47" fmla="*/ 1141860 h 1209068"/>
                    <a:gd name="connsiteX48" fmla="*/ 13079 w 2352047"/>
                    <a:gd name="connsiteY48" fmla="*/ 1208535 h 1209068"/>
                    <a:gd name="connsiteX49" fmla="*/ 84517 w 2352047"/>
                    <a:gd name="connsiteY49" fmla="*/ 1108523 h 1209068"/>
                    <a:gd name="connsiteX50" fmla="*/ 232154 w 2352047"/>
                    <a:gd name="connsiteY50" fmla="*/ 975173 h 1209068"/>
                    <a:gd name="connsiteX51" fmla="*/ 327404 w 2352047"/>
                    <a:gd name="connsiteY51" fmla="*/ 875160 h 1209068"/>
                    <a:gd name="connsiteX52" fmla="*/ 546479 w 2352047"/>
                    <a:gd name="connsiteY52" fmla="*/ 818010 h 1209068"/>
                    <a:gd name="connsiteX53" fmla="*/ 651254 w 2352047"/>
                    <a:gd name="connsiteY53" fmla="*/ 760860 h 1209068"/>
                    <a:gd name="connsiteX54" fmla="*/ 617917 w 2352047"/>
                    <a:gd name="connsiteY54" fmla="*/ 870398 h 1209068"/>
                    <a:gd name="connsiteX55" fmla="*/ 570292 w 2352047"/>
                    <a:gd name="connsiteY55" fmla="*/ 946598 h 1209068"/>
                    <a:gd name="connsiteX56" fmla="*/ 651254 w 2352047"/>
                    <a:gd name="connsiteY56" fmla="*/ 865635 h 1209068"/>
                    <a:gd name="connsiteX57" fmla="*/ 684592 w 2352047"/>
                    <a:gd name="connsiteY57" fmla="*/ 746573 h 1209068"/>
                    <a:gd name="connsiteX58" fmla="*/ 770317 w 2352047"/>
                    <a:gd name="connsiteY58" fmla="*/ 679898 h 1209068"/>
                    <a:gd name="connsiteX59" fmla="*/ 813179 w 2352047"/>
                    <a:gd name="connsiteY59" fmla="*/ 651323 h 1209068"/>
                    <a:gd name="connsiteX60" fmla="*/ 989392 w 2352047"/>
                    <a:gd name="connsiteY60" fmla="*/ 656085 h 1209068"/>
                    <a:gd name="connsiteX61" fmla="*/ 1165604 w 2352047"/>
                    <a:gd name="connsiteY61" fmla="*/ 622748 h 1209068"/>
                    <a:gd name="connsiteX62" fmla="*/ 1346579 w 2352047"/>
                    <a:gd name="connsiteY62" fmla="*/ 546548 h 1209068"/>
                    <a:gd name="connsiteX63" fmla="*/ 1460879 w 2352047"/>
                    <a:gd name="connsiteY63" fmla="*/ 541785 h 1209068"/>
                    <a:gd name="connsiteX64" fmla="*/ 1589467 w 2352047"/>
                    <a:gd name="connsiteY64" fmla="*/ 494160 h 1209068"/>
                    <a:gd name="connsiteX65" fmla="*/ 1637092 w 2352047"/>
                    <a:gd name="connsiteY65" fmla="*/ 532260 h 1209068"/>
                    <a:gd name="connsiteX66" fmla="*/ 1899029 w 2352047"/>
                    <a:gd name="connsiteY66" fmla="*/ 537023 h 1209068"/>
                    <a:gd name="connsiteX67" fmla="*/ 2132392 w 2352047"/>
                    <a:gd name="connsiteY67" fmla="*/ 513210 h 1209068"/>
                    <a:gd name="connsiteX68" fmla="*/ 2222879 w 2352047"/>
                    <a:gd name="connsiteY68" fmla="*/ 565598 h 1209068"/>
                    <a:gd name="connsiteX69" fmla="*/ 2270504 w 2352047"/>
                    <a:gd name="connsiteY69" fmla="*/ 656085 h 1209068"/>
                    <a:gd name="connsiteX70" fmla="*/ 2280029 w 2352047"/>
                    <a:gd name="connsiteY70" fmla="*/ 627510 h 1209068"/>
                    <a:gd name="connsiteX71" fmla="*/ 2232404 w 2352047"/>
                    <a:gd name="connsiteY71" fmla="*/ 546548 h 1209068"/>
                    <a:gd name="connsiteX72" fmla="*/ 2199067 w 2352047"/>
                    <a:gd name="connsiteY72" fmla="*/ 498923 h 1209068"/>
                    <a:gd name="connsiteX73" fmla="*/ 2289554 w 2352047"/>
                    <a:gd name="connsiteY73" fmla="*/ 441773 h 1209068"/>
                    <a:gd name="connsiteX74" fmla="*/ 2337179 w 2352047"/>
                    <a:gd name="connsiteY74" fmla="*/ 356048 h 1209068"/>
                    <a:gd name="connsiteX75" fmla="*/ 2346704 w 2352047"/>
                    <a:gd name="connsiteY75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060954 w 2352047"/>
                    <a:gd name="connsiteY2" fmla="*/ 498923 h 1209068"/>
                    <a:gd name="connsiteX3" fmla="*/ 1775204 w 2352047"/>
                    <a:gd name="connsiteY3" fmla="*/ 50844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89417 w 2352047"/>
                    <a:gd name="connsiteY18" fmla="*/ 584648 h 1209068"/>
                    <a:gd name="connsiteX19" fmla="*/ 1046542 w 2352047"/>
                    <a:gd name="connsiteY19" fmla="*/ 622748 h 1209068"/>
                    <a:gd name="connsiteX20" fmla="*/ 960817 w 2352047"/>
                    <a:gd name="connsiteY20" fmla="*/ 627510 h 1209068"/>
                    <a:gd name="connsiteX21" fmla="*/ 841754 w 2352047"/>
                    <a:gd name="connsiteY21" fmla="*/ 613223 h 1209068"/>
                    <a:gd name="connsiteX22" fmla="*/ 822704 w 2352047"/>
                    <a:gd name="connsiteY22" fmla="*/ 508448 h 1209068"/>
                    <a:gd name="connsiteX23" fmla="*/ 794129 w 2352047"/>
                    <a:gd name="connsiteY23" fmla="*/ 313185 h 1209068"/>
                    <a:gd name="connsiteX24" fmla="*/ 827467 w 2352047"/>
                    <a:gd name="connsiteY24" fmla="*/ 246510 h 1209068"/>
                    <a:gd name="connsiteX25" fmla="*/ 922717 w 2352047"/>
                    <a:gd name="connsiteY25" fmla="*/ 194123 h 1209068"/>
                    <a:gd name="connsiteX26" fmla="*/ 975104 w 2352047"/>
                    <a:gd name="connsiteY26" fmla="*/ 217935 h 1209068"/>
                    <a:gd name="connsiteX27" fmla="*/ 946529 w 2352047"/>
                    <a:gd name="connsiteY27" fmla="*/ 165548 h 1209068"/>
                    <a:gd name="connsiteX28" fmla="*/ 956054 w 2352047"/>
                    <a:gd name="connsiteY28" fmla="*/ 94110 h 1209068"/>
                    <a:gd name="connsiteX29" fmla="*/ 943354 w 2352047"/>
                    <a:gd name="connsiteY29" fmla="*/ 76648 h 1209068"/>
                    <a:gd name="connsiteX30" fmla="*/ 927479 w 2352047"/>
                    <a:gd name="connsiteY30" fmla="*/ 170310 h 1209068"/>
                    <a:gd name="connsiteX31" fmla="*/ 770317 w 2352047"/>
                    <a:gd name="connsiteY31" fmla="*/ 251273 h 1209068"/>
                    <a:gd name="connsiteX32" fmla="*/ 679829 w 2352047"/>
                    <a:gd name="connsiteY32" fmla="*/ 213173 h 1209068"/>
                    <a:gd name="connsiteX33" fmla="*/ 641729 w 2352047"/>
                    <a:gd name="connsiteY33" fmla="*/ 189360 h 1209068"/>
                    <a:gd name="connsiteX34" fmla="*/ 641729 w 2352047"/>
                    <a:gd name="connsiteY34" fmla="*/ 198885 h 1209068"/>
                    <a:gd name="connsiteX35" fmla="*/ 708404 w 2352047"/>
                    <a:gd name="connsiteY35" fmla="*/ 265560 h 1209068"/>
                    <a:gd name="connsiteX36" fmla="*/ 760792 w 2352047"/>
                    <a:gd name="connsiteY36" fmla="*/ 294135 h 1209068"/>
                    <a:gd name="connsiteX37" fmla="*/ 798892 w 2352047"/>
                    <a:gd name="connsiteY37" fmla="*/ 494160 h 1209068"/>
                    <a:gd name="connsiteX38" fmla="*/ 798892 w 2352047"/>
                    <a:gd name="connsiteY38" fmla="*/ 608460 h 1209068"/>
                    <a:gd name="connsiteX39" fmla="*/ 594104 w 2352047"/>
                    <a:gd name="connsiteY39" fmla="*/ 770385 h 1209068"/>
                    <a:gd name="connsiteX40" fmla="*/ 317879 w 2352047"/>
                    <a:gd name="connsiteY40" fmla="*/ 851348 h 1209068"/>
                    <a:gd name="connsiteX41" fmla="*/ 198817 w 2352047"/>
                    <a:gd name="connsiteY41" fmla="*/ 846585 h 1209068"/>
                    <a:gd name="connsiteX42" fmla="*/ 98804 w 2352047"/>
                    <a:gd name="connsiteY42" fmla="*/ 889448 h 1209068"/>
                    <a:gd name="connsiteX43" fmla="*/ 127379 w 2352047"/>
                    <a:gd name="connsiteY43" fmla="*/ 889448 h 1209068"/>
                    <a:gd name="connsiteX44" fmla="*/ 198817 w 2352047"/>
                    <a:gd name="connsiteY44" fmla="*/ 865635 h 1209068"/>
                    <a:gd name="connsiteX45" fmla="*/ 265492 w 2352047"/>
                    <a:gd name="connsiteY45" fmla="*/ 884685 h 1209068"/>
                    <a:gd name="connsiteX46" fmla="*/ 146429 w 2352047"/>
                    <a:gd name="connsiteY46" fmla="*/ 1008510 h 1209068"/>
                    <a:gd name="connsiteX47" fmla="*/ 13079 w 2352047"/>
                    <a:gd name="connsiteY47" fmla="*/ 1141860 h 1209068"/>
                    <a:gd name="connsiteX48" fmla="*/ 13079 w 2352047"/>
                    <a:gd name="connsiteY48" fmla="*/ 1208535 h 1209068"/>
                    <a:gd name="connsiteX49" fmla="*/ 84517 w 2352047"/>
                    <a:gd name="connsiteY49" fmla="*/ 1108523 h 1209068"/>
                    <a:gd name="connsiteX50" fmla="*/ 232154 w 2352047"/>
                    <a:gd name="connsiteY50" fmla="*/ 975173 h 1209068"/>
                    <a:gd name="connsiteX51" fmla="*/ 327404 w 2352047"/>
                    <a:gd name="connsiteY51" fmla="*/ 875160 h 1209068"/>
                    <a:gd name="connsiteX52" fmla="*/ 546479 w 2352047"/>
                    <a:gd name="connsiteY52" fmla="*/ 818010 h 1209068"/>
                    <a:gd name="connsiteX53" fmla="*/ 651254 w 2352047"/>
                    <a:gd name="connsiteY53" fmla="*/ 760860 h 1209068"/>
                    <a:gd name="connsiteX54" fmla="*/ 617917 w 2352047"/>
                    <a:gd name="connsiteY54" fmla="*/ 870398 h 1209068"/>
                    <a:gd name="connsiteX55" fmla="*/ 570292 w 2352047"/>
                    <a:gd name="connsiteY55" fmla="*/ 946598 h 1209068"/>
                    <a:gd name="connsiteX56" fmla="*/ 651254 w 2352047"/>
                    <a:gd name="connsiteY56" fmla="*/ 865635 h 1209068"/>
                    <a:gd name="connsiteX57" fmla="*/ 684592 w 2352047"/>
                    <a:gd name="connsiteY57" fmla="*/ 746573 h 1209068"/>
                    <a:gd name="connsiteX58" fmla="*/ 770317 w 2352047"/>
                    <a:gd name="connsiteY58" fmla="*/ 679898 h 1209068"/>
                    <a:gd name="connsiteX59" fmla="*/ 813179 w 2352047"/>
                    <a:gd name="connsiteY59" fmla="*/ 651323 h 1209068"/>
                    <a:gd name="connsiteX60" fmla="*/ 989392 w 2352047"/>
                    <a:gd name="connsiteY60" fmla="*/ 656085 h 1209068"/>
                    <a:gd name="connsiteX61" fmla="*/ 1165604 w 2352047"/>
                    <a:gd name="connsiteY61" fmla="*/ 622748 h 1209068"/>
                    <a:gd name="connsiteX62" fmla="*/ 1346579 w 2352047"/>
                    <a:gd name="connsiteY62" fmla="*/ 546548 h 1209068"/>
                    <a:gd name="connsiteX63" fmla="*/ 1460879 w 2352047"/>
                    <a:gd name="connsiteY63" fmla="*/ 541785 h 1209068"/>
                    <a:gd name="connsiteX64" fmla="*/ 1589467 w 2352047"/>
                    <a:gd name="connsiteY64" fmla="*/ 494160 h 1209068"/>
                    <a:gd name="connsiteX65" fmla="*/ 1637092 w 2352047"/>
                    <a:gd name="connsiteY65" fmla="*/ 532260 h 1209068"/>
                    <a:gd name="connsiteX66" fmla="*/ 1899029 w 2352047"/>
                    <a:gd name="connsiteY66" fmla="*/ 537023 h 1209068"/>
                    <a:gd name="connsiteX67" fmla="*/ 2132392 w 2352047"/>
                    <a:gd name="connsiteY67" fmla="*/ 513210 h 1209068"/>
                    <a:gd name="connsiteX68" fmla="*/ 2222879 w 2352047"/>
                    <a:gd name="connsiteY68" fmla="*/ 565598 h 1209068"/>
                    <a:gd name="connsiteX69" fmla="*/ 2270504 w 2352047"/>
                    <a:gd name="connsiteY69" fmla="*/ 656085 h 1209068"/>
                    <a:gd name="connsiteX70" fmla="*/ 2280029 w 2352047"/>
                    <a:gd name="connsiteY70" fmla="*/ 627510 h 1209068"/>
                    <a:gd name="connsiteX71" fmla="*/ 2232404 w 2352047"/>
                    <a:gd name="connsiteY71" fmla="*/ 546548 h 1209068"/>
                    <a:gd name="connsiteX72" fmla="*/ 2199067 w 2352047"/>
                    <a:gd name="connsiteY72" fmla="*/ 498923 h 1209068"/>
                    <a:gd name="connsiteX73" fmla="*/ 2289554 w 2352047"/>
                    <a:gd name="connsiteY73" fmla="*/ 441773 h 1209068"/>
                    <a:gd name="connsiteX74" fmla="*/ 2337179 w 2352047"/>
                    <a:gd name="connsiteY74" fmla="*/ 356048 h 1209068"/>
                    <a:gd name="connsiteX75" fmla="*/ 2346704 w 2352047"/>
                    <a:gd name="connsiteY75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060954 w 2352047"/>
                    <a:gd name="connsiteY2" fmla="*/ 498923 h 1209068"/>
                    <a:gd name="connsiteX3" fmla="*/ 1775204 w 2352047"/>
                    <a:gd name="connsiteY3" fmla="*/ 50844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89417 w 2352047"/>
                    <a:gd name="connsiteY18" fmla="*/ 584648 h 1209068"/>
                    <a:gd name="connsiteX19" fmla="*/ 1046542 w 2352047"/>
                    <a:gd name="connsiteY19" fmla="*/ 622748 h 1209068"/>
                    <a:gd name="connsiteX20" fmla="*/ 960817 w 2352047"/>
                    <a:gd name="connsiteY20" fmla="*/ 627510 h 1209068"/>
                    <a:gd name="connsiteX21" fmla="*/ 841754 w 2352047"/>
                    <a:gd name="connsiteY21" fmla="*/ 613223 h 1209068"/>
                    <a:gd name="connsiteX22" fmla="*/ 822704 w 2352047"/>
                    <a:gd name="connsiteY22" fmla="*/ 508448 h 1209068"/>
                    <a:gd name="connsiteX23" fmla="*/ 794129 w 2352047"/>
                    <a:gd name="connsiteY23" fmla="*/ 313185 h 1209068"/>
                    <a:gd name="connsiteX24" fmla="*/ 827467 w 2352047"/>
                    <a:gd name="connsiteY24" fmla="*/ 246510 h 1209068"/>
                    <a:gd name="connsiteX25" fmla="*/ 922717 w 2352047"/>
                    <a:gd name="connsiteY25" fmla="*/ 194123 h 1209068"/>
                    <a:gd name="connsiteX26" fmla="*/ 975104 w 2352047"/>
                    <a:gd name="connsiteY26" fmla="*/ 217935 h 1209068"/>
                    <a:gd name="connsiteX27" fmla="*/ 946529 w 2352047"/>
                    <a:gd name="connsiteY27" fmla="*/ 165548 h 1209068"/>
                    <a:gd name="connsiteX28" fmla="*/ 956054 w 2352047"/>
                    <a:gd name="connsiteY28" fmla="*/ 94110 h 1209068"/>
                    <a:gd name="connsiteX29" fmla="*/ 943354 w 2352047"/>
                    <a:gd name="connsiteY29" fmla="*/ 76648 h 1209068"/>
                    <a:gd name="connsiteX30" fmla="*/ 927479 w 2352047"/>
                    <a:gd name="connsiteY30" fmla="*/ 170310 h 1209068"/>
                    <a:gd name="connsiteX31" fmla="*/ 770317 w 2352047"/>
                    <a:gd name="connsiteY31" fmla="*/ 251273 h 1209068"/>
                    <a:gd name="connsiteX32" fmla="*/ 679829 w 2352047"/>
                    <a:gd name="connsiteY32" fmla="*/ 213173 h 1209068"/>
                    <a:gd name="connsiteX33" fmla="*/ 641729 w 2352047"/>
                    <a:gd name="connsiteY33" fmla="*/ 189360 h 1209068"/>
                    <a:gd name="connsiteX34" fmla="*/ 641729 w 2352047"/>
                    <a:gd name="connsiteY34" fmla="*/ 198885 h 1209068"/>
                    <a:gd name="connsiteX35" fmla="*/ 708404 w 2352047"/>
                    <a:gd name="connsiteY35" fmla="*/ 265560 h 1209068"/>
                    <a:gd name="connsiteX36" fmla="*/ 760792 w 2352047"/>
                    <a:gd name="connsiteY36" fmla="*/ 294135 h 1209068"/>
                    <a:gd name="connsiteX37" fmla="*/ 798892 w 2352047"/>
                    <a:gd name="connsiteY37" fmla="*/ 494160 h 1209068"/>
                    <a:gd name="connsiteX38" fmla="*/ 798892 w 2352047"/>
                    <a:gd name="connsiteY38" fmla="*/ 608460 h 1209068"/>
                    <a:gd name="connsiteX39" fmla="*/ 594104 w 2352047"/>
                    <a:gd name="connsiteY39" fmla="*/ 770385 h 1209068"/>
                    <a:gd name="connsiteX40" fmla="*/ 317879 w 2352047"/>
                    <a:gd name="connsiteY40" fmla="*/ 851348 h 1209068"/>
                    <a:gd name="connsiteX41" fmla="*/ 198817 w 2352047"/>
                    <a:gd name="connsiteY41" fmla="*/ 846585 h 1209068"/>
                    <a:gd name="connsiteX42" fmla="*/ 98804 w 2352047"/>
                    <a:gd name="connsiteY42" fmla="*/ 889448 h 1209068"/>
                    <a:gd name="connsiteX43" fmla="*/ 127379 w 2352047"/>
                    <a:gd name="connsiteY43" fmla="*/ 889448 h 1209068"/>
                    <a:gd name="connsiteX44" fmla="*/ 198817 w 2352047"/>
                    <a:gd name="connsiteY44" fmla="*/ 865635 h 1209068"/>
                    <a:gd name="connsiteX45" fmla="*/ 265492 w 2352047"/>
                    <a:gd name="connsiteY45" fmla="*/ 884685 h 1209068"/>
                    <a:gd name="connsiteX46" fmla="*/ 146429 w 2352047"/>
                    <a:gd name="connsiteY46" fmla="*/ 1008510 h 1209068"/>
                    <a:gd name="connsiteX47" fmla="*/ 13079 w 2352047"/>
                    <a:gd name="connsiteY47" fmla="*/ 1141860 h 1209068"/>
                    <a:gd name="connsiteX48" fmla="*/ 13079 w 2352047"/>
                    <a:gd name="connsiteY48" fmla="*/ 1208535 h 1209068"/>
                    <a:gd name="connsiteX49" fmla="*/ 84517 w 2352047"/>
                    <a:gd name="connsiteY49" fmla="*/ 1108523 h 1209068"/>
                    <a:gd name="connsiteX50" fmla="*/ 232154 w 2352047"/>
                    <a:gd name="connsiteY50" fmla="*/ 975173 h 1209068"/>
                    <a:gd name="connsiteX51" fmla="*/ 327404 w 2352047"/>
                    <a:gd name="connsiteY51" fmla="*/ 875160 h 1209068"/>
                    <a:gd name="connsiteX52" fmla="*/ 546479 w 2352047"/>
                    <a:gd name="connsiteY52" fmla="*/ 818010 h 1209068"/>
                    <a:gd name="connsiteX53" fmla="*/ 651254 w 2352047"/>
                    <a:gd name="connsiteY53" fmla="*/ 760860 h 1209068"/>
                    <a:gd name="connsiteX54" fmla="*/ 617917 w 2352047"/>
                    <a:gd name="connsiteY54" fmla="*/ 870398 h 1209068"/>
                    <a:gd name="connsiteX55" fmla="*/ 570292 w 2352047"/>
                    <a:gd name="connsiteY55" fmla="*/ 946598 h 1209068"/>
                    <a:gd name="connsiteX56" fmla="*/ 651254 w 2352047"/>
                    <a:gd name="connsiteY56" fmla="*/ 865635 h 1209068"/>
                    <a:gd name="connsiteX57" fmla="*/ 684592 w 2352047"/>
                    <a:gd name="connsiteY57" fmla="*/ 746573 h 1209068"/>
                    <a:gd name="connsiteX58" fmla="*/ 770317 w 2352047"/>
                    <a:gd name="connsiteY58" fmla="*/ 679898 h 1209068"/>
                    <a:gd name="connsiteX59" fmla="*/ 813179 w 2352047"/>
                    <a:gd name="connsiteY59" fmla="*/ 651323 h 1209068"/>
                    <a:gd name="connsiteX60" fmla="*/ 989392 w 2352047"/>
                    <a:gd name="connsiteY60" fmla="*/ 656085 h 1209068"/>
                    <a:gd name="connsiteX61" fmla="*/ 1165604 w 2352047"/>
                    <a:gd name="connsiteY61" fmla="*/ 622748 h 1209068"/>
                    <a:gd name="connsiteX62" fmla="*/ 1346579 w 2352047"/>
                    <a:gd name="connsiteY62" fmla="*/ 546548 h 1209068"/>
                    <a:gd name="connsiteX63" fmla="*/ 1460879 w 2352047"/>
                    <a:gd name="connsiteY63" fmla="*/ 541785 h 1209068"/>
                    <a:gd name="connsiteX64" fmla="*/ 1589467 w 2352047"/>
                    <a:gd name="connsiteY64" fmla="*/ 494160 h 1209068"/>
                    <a:gd name="connsiteX65" fmla="*/ 1637092 w 2352047"/>
                    <a:gd name="connsiteY65" fmla="*/ 532260 h 1209068"/>
                    <a:gd name="connsiteX66" fmla="*/ 1899029 w 2352047"/>
                    <a:gd name="connsiteY66" fmla="*/ 537023 h 1209068"/>
                    <a:gd name="connsiteX67" fmla="*/ 2132392 w 2352047"/>
                    <a:gd name="connsiteY67" fmla="*/ 513210 h 1209068"/>
                    <a:gd name="connsiteX68" fmla="*/ 2222879 w 2352047"/>
                    <a:gd name="connsiteY68" fmla="*/ 565598 h 1209068"/>
                    <a:gd name="connsiteX69" fmla="*/ 2270504 w 2352047"/>
                    <a:gd name="connsiteY69" fmla="*/ 656085 h 1209068"/>
                    <a:gd name="connsiteX70" fmla="*/ 2280029 w 2352047"/>
                    <a:gd name="connsiteY70" fmla="*/ 627510 h 1209068"/>
                    <a:gd name="connsiteX71" fmla="*/ 2232404 w 2352047"/>
                    <a:gd name="connsiteY71" fmla="*/ 546548 h 1209068"/>
                    <a:gd name="connsiteX72" fmla="*/ 2199067 w 2352047"/>
                    <a:gd name="connsiteY72" fmla="*/ 498923 h 1209068"/>
                    <a:gd name="connsiteX73" fmla="*/ 2289554 w 2352047"/>
                    <a:gd name="connsiteY73" fmla="*/ 441773 h 1209068"/>
                    <a:gd name="connsiteX74" fmla="*/ 2337179 w 2352047"/>
                    <a:gd name="connsiteY74" fmla="*/ 356048 h 1209068"/>
                    <a:gd name="connsiteX75" fmla="*/ 2346704 w 2352047"/>
                    <a:gd name="connsiteY75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060954 w 2352047"/>
                    <a:gd name="connsiteY2" fmla="*/ 498923 h 1209068"/>
                    <a:gd name="connsiteX3" fmla="*/ 1775204 w 2352047"/>
                    <a:gd name="connsiteY3" fmla="*/ 50844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1046542 w 2352047"/>
                    <a:gd name="connsiteY19" fmla="*/ 622748 h 1209068"/>
                    <a:gd name="connsiteX20" fmla="*/ 960817 w 2352047"/>
                    <a:gd name="connsiteY20" fmla="*/ 627510 h 1209068"/>
                    <a:gd name="connsiteX21" fmla="*/ 841754 w 2352047"/>
                    <a:gd name="connsiteY21" fmla="*/ 613223 h 1209068"/>
                    <a:gd name="connsiteX22" fmla="*/ 822704 w 2352047"/>
                    <a:gd name="connsiteY22" fmla="*/ 508448 h 1209068"/>
                    <a:gd name="connsiteX23" fmla="*/ 794129 w 2352047"/>
                    <a:gd name="connsiteY23" fmla="*/ 313185 h 1209068"/>
                    <a:gd name="connsiteX24" fmla="*/ 827467 w 2352047"/>
                    <a:gd name="connsiteY24" fmla="*/ 246510 h 1209068"/>
                    <a:gd name="connsiteX25" fmla="*/ 922717 w 2352047"/>
                    <a:gd name="connsiteY25" fmla="*/ 194123 h 1209068"/>
                    <a:gd name="connsiteX26" fmla="*/ 975104 w 2352047"/>
                    <a:gd name="connsiteY26" fmla="*/ 217935 h 1209068"/>
                    <a:gd name="connsiteX27" fmla="*/ 946529 w 2352047"/>
                    <a:gd name="connsiteY27" fmla="*/ 165548 h 1209068"/>
                    <a:gd name="connsiteX28" fmla="*/ 956054 w 2352047"/>
                    <a:gd name="connsiteY28" fmla="*/ 94110 h 1209068"/>
                    <a:gd name="connsiteX29" fmla="*/ 943354 w 2352047"/>
                    <a:gd name="connsiteY29" fmla="*/ 76648 h 1209068"/>
                    <a:gd name="connsiteX30" fmla="*/ 927479 w 2352047"/>
                    <a:gd name="connsiteY30" fmla="*/ 170310 h 1209068"/>
                    <a:gd name="connsiteX31" fmla="*/ 770317 w 2352047"/>
                    <a:gd name="connsiteY31" fmla="*/ 251273 h 1209068"/>
                    <a:gd name="connsiteX32" fmla="*/ 679829 w 2352047"/>
                    <a:gd name="connsiteY32" fmla="*/ 213173 h 1209068"/>
                    <a:gd name="connsiteX33" fmla="*/ 641729 w 2352047"/>
                    <a:gd name="connsiteY33" fmla="*/ 189360 h 1209068"/>
                    <a:gd name="connsiteX34" fmla="*/ 641729 w 2352047"/>
                    <a:gd name="connsiteY34" fmla="*/ 198885 h 1209068"/>
                    <a:gd name="connsiteX35" fmla="*/ 708404 w 2352047"/>
                    <a:gd name="connsiteY35" fmla="*/ 265560 h 1209068"/>
                    <a:gd name="connsiteX36" fmla="*/ 760792 w 2352047"/>
                    <a:gd name="connsiteY36" fmla="*/ 294135 h 1209068"/>
                    <a:gd name="connsiteX37" fmla="*/ 798892 w 2352047"/>
                    <a:gd name="connsiteY37" fmla="*/ 494160 h 1209068"/>
                    <a:gd name="connsiteX38" fmla="*/ 798892 w 2352047"/>
                    <a:gd name="connsiteY38" fmla="*/ 608460 h 1209068"/>
                    <a:gd name="connsiteX39" fmla="*/ 594104 w 2352047"/>
                    <a:gd name="connsiteY39" fmla="*/ 770385 h 1209068"/>
                    <a:gd name="connsiteX40" fmla="*/ 317879 w 2352047"/>
                    <a:gd name="connsiteY40" fmla="*/ 851348 h 1209068"/>
                    <a:gd name="connsiteX41" fmla="*/ 198817 w 2352047"/>
                    <a:gd name="connsiteY41" fmla="*/ 846585 h 1209068"/>
                    <a:gd name="connsiteX42" fmla="*/ 98804 w 2352047"/>
                    <a:gd name="connsiteY42" fmla="*/ 889448 h 1209068"/>
                    <a:gd name="connsiteX43" fmla="*/ 127379 w 2352047"/>
                    <a:gd name="connsiteY43" fmla="*/ 889448 h 1209068"/>
                    <a:gd name="connsiteX44" fmla="*/ 198817 w 2352047"/>
                    <a:gd name="connsiteY44" fmla="*/ 865635 h 1209068"/>
                    <a:gd name="connsiteX45" fmla="*/ 265492 w 2352047"/>
                    <a:gd name="connsiteY45" fmla="*/ 884685 h 1209068"/>
                    <a:gd name="connsiteX46" fmla="*/ 146429 w 2352047"/>
                    <a:gd name="connsiteY46" fmla="*/ 1008510 h 1209068"/>
                    <a:gd name="connsiteX47" fmla="*/ 13079 w 2352047"/>
                    <a:gd name="connsiteY47" fmla="*/ 1141860 h 1209068"/>
                    <a:gd name="connsiteX48" fmla="*/ 13079 w 2352047"/>
                    <a:gd name="connsiteY48" fmla="*/ 1208535 h 1209068"/>
                    <a:gd name="connsiteX49" fmla="*/ 84517 w 2352047"/>
                    <a:gd name="connsiteY49" fmla="*/ 1108523 h 1209068"/>
                    <a:gd name="connsiteX50" fmla="*/ 232154 w 2352047"/>
                    <a:gd name="connsiteY50" fmla="*/ 975173 h 1209068"/>
                    <a:gd name="connsiteX51" fmla="*/ 327404 w 2352047"/>
                    <a:gd name="connsiteY51" fmla="*/ 875160 h 1209068"/>
                    <a:gd name="connsiteX52" fmla="*/ 546479 w 2352047"/>
                    <a:gd name="connsiteY52" fmla="*/ 818010 h 1209068"/>
                    <a:gd name="connsiteX53" fmla="*/ 651254 w 2352047"/>
                    <a:gd name="connsiteY53" fmla="*/ 760860 h 1209068"/>
                    <a:gd name="connsiteX54" fmla="*/ 617917 w 2352047"/>
                    <a:gd name="connsiteY54" fmla="*/ 870398 h 1209068"/>
                    <a:gd name="connsiteX55" fmla="*/ 570292 w 2352047"/>
                    <a:gd name="connsiteY55" fmla="*/ 946598 h 1209068"/>
                    <a:gd name="connsiteX56" fmla="*/ 651254 w 2352047"/>
                    <a:gd name="connsiteY56" fmla="*/ 865635 h 1209068"/>
                    <a:gd name="connsiteX57" fmla="*/ 684592 w 2352047"/>
                    <a:gd name="connsiteY57" fmla="*/ 746573 h 1209068"/>
                    <a:gd name="connsiteX58" fmla="*/ 770317 w 2352047"/>
                    <a:gd name="connsiteY58" fmla="*/ 679898 h 1209068"/>
                    <a:gd name="connsiteX59" fmla="*/ 813179 w 2352047"/>
                    <a:gd name="connsiteY59" fmla="*/ 651323 h 1209068"/>
                    <a:gd name="connsiteX60" fmla="*/ 989392 w 2352047"/>
                    <a:gd name="connsiteY60" fmla="*/ 656085 h 1209068"/>
                    <a:gd name="connsiteX61" fmla="*/ 1165604 w 2352047"/>
                    <a:gd name="connsiteY61" fmla="*/ 622748 h 1209068"/>
                    <a:gd name="connsiteX62" fmla="*/ 1346579 w 2352047"/>
                    <a:gd name="connsiteY62" fmla="*/ 546548 h 1209068"/>
                    <a:gd name="connsiteX63" fmla="*/ 1460879 w 2352047"/>
                    <a:gd name="connsiteY63" fmla="*/ 541785 h 1209068"/>
                    <a:gd name="connsiteX64" fmla="*/ 1589467 w 2352047"/>
                    <a:gd name="connsiteY64" fmla="*/ 494160 h 1209068"/>
                    <a:gd name="connsiteX65" fmla="*/ 1637092 w 2352047"/>
                    <a:gd name="connsiteY65" fmla="*/ 532260 h 1209068"/>
                    <a:gd name="connsiteX66" fmla="*/ 1899029 w 2352047"/>
                    <a:gd name="connsiteY66" fmla="*/ 537023 h 1209068"/>
                    <a:gd name="connsiteX67" fmla="*/ 2132392 w 2352047"/>
                    <a:gd name="connsiteY67" fmla="*/ 513210 h 1209068"/>
                    <a:gd name="connsiteX68" fmla="*/ 2222879 w 2352047"/>
                    <a:gd name="connsiteY68" fmla="*/ 565598 h 1209068"/>
                    <a:gd name="connsiteX69" fmla="*/ 2270504 w 2352047"/>
                    <a:gd name="connsiteY69" fmla="*/ 656085 h 1209068"/>
                    <a:gd name="connsiteX70" fmla="*/ 2280029 w 2352047"/>
                    <a:gd name="connsiteY70" fmla="*/ 627510 h 1209068"/>
                    <a:gd name="connsiteX71" fmla="*/ 2232404 w 2352047"/>
                    <a:gd name="connsiteY71" fmla="*/ 546548 h 1209068"/>
                    <a:gd name="connsiteX72" fmla="*/ 2199067 w 2352047"/>
                    <a:gd name="connsiteY72" fmla="*/ 498923 h 1209068"/>
                    <a:gd name="connsiteX73" fmla="*/ 2289554 w 2352047"/>
                    <a:gd name="connsiteY73" fmla="*/ 441773 h 1209068"/>
                    <a:gd name="connsiteX74" fmla="*/ 2337179 w 2352047"/>
                    <a:gd name="connsiteY74" fmla="*/ 356048 h 1209068"/>
                    <a:gd name="connsiteX75" fmla="*/ 2346704 w 2352047"/>
                    <a:gd name="connsiteY75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060954 w 2352047"/>
                    <a:gd name="connsiteY2" fmla="*/ 498923 h 1209068"/>
                    <a:gd name="connsiteX3" fmla="*/ 1775204 w 2352047"/>
                    <a:gd name="connsiteY3" fmla="*/ 50844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1046542 w 2352047"/>
                    <a:gd name="connsiteY19" fmla="*/ 622748 h 1209068"/>
                    <a:gd name="connsiteX20" fmla="*/ 841754 w 2352047"/>
                    <a:gd name="connsiteY20" fmla="*/ 613223 h 1209068"/>
                    <a:gd name="connsiteX21" fmla="*/ 822704 w 2352047"/>
                    <a:gd name="connsiteY21" fmla="*/ 508448 h 1209068"/>
                    <a:gd name="connsiteX22" fmla="*/ 794129 w 2352047"/>
                    <a:gd name="connsiteY22" fmla="*/ 3131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94104 w 2352047"/>
                    <a:gd name="connsiteY38" fmla="*/ 770385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770317 w 2352047"/>
                    <a:gd name="connsiteY57" fmla="*/ 679898 h 1209068"/>
                    <a:gd name="connsiteX58" fmla="*/ 813179 w 2352047"/>
                    <a:gd name="connsiteY58" fmla="*/ 651323 h 1209068"/>
                    <a:gd name="connsiteX59" fmla="*/ 989392 w 2352047"/>
                    <a:gd name="connsiteY59" fmla="*/ 656085 h 1209068"/>
                    <a:gd name="connsiteX60" fmla="*/ 1165604 w 2352047"/>
                    <a:gd name="connsiteY60" fmla="*/ 622748 h 1209068"/>
                    <a:gd name="connsiteX61" fmla="*/ 1346579 w 2352047"/>
                    <a:gd name="connsiteY61" fmla="*/ 546548 h 1209068"/>
                    <a:gd name="connsiteX62" fmla="*/ 1460879 w 2352047"/>
                    <a:gd name="connsiteY62" fmla="*/ 541785 h 1209068"/>
                    <a:gd name="connsiteX63" fmla="*/ 1589467 w 2352047"/>
                    <a:gd name="connsiteY63" fmla="*/ 494160 h 1209068"/>
                    <a:gd name="connsiteX64" fmla="*/ 1637092 w 2352047"/>
                    <a:gd name="connsiteY64" fmla="*/ 532260 h 1209068"/>
                    <a:gd name="connsiteX65" fmla="*/ 1899029 w 2352047"/>
                    <a:gd name="connsiteY65" fmla="*/ 537023 h 1209068"/>
                    <a:gd name="connsiteX66" fmla="*/ 2132392 w 2352047"/>
                    <a:gd name="connsiteY66" fmla="*/ 513210 h 1209068"/>
                    <a:gd name="connsiteX67" fmla="*/ 2222879 w 2352047"/>
                    <a:gd name="connsiteY67" fmla="*/ 565598 h 1209068"/>
                    <a:gd name="connsiteX68" fmla="*/ 2270504 w 2352047"/>
                    <a:gd name="connsiteY68" fmla="*/ 656085 h 1209068"/>
                    <a:gd name="connsiteX69" fmla="*/ 2280029 w 2352047"/>
                    <a:gd name="connsiteY69" fmla="*/ 627510 h 1209068"/>
                    <a:gd name="connsiteX70" fmla="*/ 2232404 w 2352047"/>
                    <a:gd name="connsiteY70" fmla="*/ 546548 h 1209068"/>
                    <a:gd name="connsiteX71" fmla="*/ 2199067 w 2352047"/>
                    <a:gd name="connsiteY71" fmla="*/ 498923 h 1209068"/>
                    <a:gd name="connsiteX72" fmla="*/ 2289554 w 2352047"/>
                    <a:gd name="connsiteY72" fmla="*/ 441773 h 1209068"/>
                    <a:gd name="connsiteX73" fmla="*/ 2337179 w 2352047"/>
                    <a:gd name="connsiteY73" fmla="*/ 356048 h 1209068"/>
                    <a:gd name="connsiteX74" fmla="*/ 2346704 w 2352047"/>
                    <a:gd name="connsiteY74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060954 w 2352047"/>
                    <a:gd name="connsiteY2" fmla="*/ 498923 h 1209068"/>
                    <a:gd name="connsiteX3" fmla="*/ 1775204 w 2352047"/>
                    <a:gd name="connsiteY3" fmla="*/ 50844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1754 w 2352047"/>
                    <a:gd name="connsiteY20" fmla="*/ 613223 h 1209068"/>
                    <a:gd name="connsiteX21" fmla="*/ 822704 w 2352047"/>
                    <a:gd name="connsiteY21" fmla="*/ 508448 h 1209068"/>
                    <a:gd name="connsiteX22" fmla="*/ 794129 w 2352047"/>
                    <a:gd name="connsiteY22" fmla="*/ 3131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94104 w 2352047"/>
                    <a:gd name="connsiteY38" fmla="*/ 770385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770317 w 2352047"/>
                    <a:gd name="connsiteY57" fmla="*/ 679898 h 1209068"/>
                    <a:gd name="connsiteX58" fmla="*/ 813179 w 2352047"/>
                    <a:gd name="connsiteY58" fmla="*/ 651323 h 1209068"/>
                    <a:gd name="connsiteX59" fmla="*/ 989392 w 2352047"/>
                    <a:gd name="connsiteY59" fmla="*/ 656085 h 1209068"/>
                    <a:gd name="connsiteX60" fmla="*/ 1165604 w 2352047"/>
                    <a:gd name="connsiteY60" fmla="*/ 622748 h 1209068"/>
                    <a:gd name="connsiteX61" fmla="*/ 1346579 w 2352047"/>
                    <a:gd name="connsiteY61" fmla="*/ 546548 h 1209068"/>
                    <a:gd name="connsiteX62" fmla="*/ 1460879 w 2352047"/>
                    <a:gd name="connsiteY62" fmla="*/ 541785 h 1209068"/>
                    <a:gd name="connsiteX63" fmla="*/ 1589467 w 2352047"/>
                    <a:gd name="connsiteY63" fmla="*/ 494160 h 1209068"/>
                    <a:gd name="connsiteX64" fmla="*/ 1637092 w 2352047"/>
                    <a:gd name="connsiteY64" fmla="*/ 532260 h 1209068"/>
                    <a:gd name="connsiteX65" fmla="*/ 1899029 w 2352047"/>
                    <a:gd name="connsiteY65" fmla="*/ 537023 h 1209068"/>
                    <a:gd name="connsiteX66" fmla="*/ 2132392 w 2352047"/>
                    <a:gd name="connsiteY66" fmla="*/ 513210 h 1209068"/>
                    <a:gd name="connsiteX67" fmla="*/ 2222879 w 2352047"/>
                    <a:gd name="connsiteY67" fmla="*/ 565598 h 1209068"/>
                    <a:gd name="connsiteX68" fmla="*/ 2270504 w 2352047"/>
                    <a:gd name="connsiteY68" fmla="*/ 656085 h 1209068"/>
                    <a:gd name="connsiteX69" fmla="*/ 2280029 w 2352047"/>
                    <a:gd name="connsiteY69" fmla="*/ 627510 h 1209068"/>
                    <a:gd name="connsiteX70" fmla="*/ 2232404 w 2352047"/>
                    <a:gd name="connsiteY70" fmla="*/ 546548 h 1209068"/>
                    <a:gd name="connsiteX71" fmla="*/ 2199067 w 2352047"/>
                    <a:gd name="connsiteY71" fmla="*/ 498923 h 1209068"/>
                    <a:gd name="connsiteX72" fmla="*/ 2289554 w 2352047"/>
                    <a:gd name="connsiteY72" fmla="*/ 441773 h 1209068"/>
                    <a:gd name="connsiteX73" fmla="*/ 2337179 w 2352047"/>
                    <a:gd name="connsiteY73" fmla="*/ 356048 h 1209068"/>
                    <a:gd name="connsiteX74" fmla="*/ 2346704 w 2352047"/>
                    <a:gd name="connsiteY74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775204 w 2352047"/>
                    <a:gd name="connsiteY3" fmla="*/ 50844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1754 w 2352047"/>
                    <a:gd name="connsiteY20" fmla="*/ 613223 h 1209068"/>
                    <a:gd name="connsiteX21" fmla="*/ 822704 w 2352047"/>
                    <a:gd name="connsiteY21" fmla="*/ 508448 h 1209068"/>
                    <a:gd name="connsiteX22" fmla="*/ 794129 w 2352047"/>
                    <a:gd name="connsiteY22" fmla="*/ 3131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94104 w 2352047"/>
                    <a:gd name="connsiteY38" fmla="*/ 770385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770317 w 2352047"/>
                    <a:gd name="connsiteY57" fmla="*/ 679898 h 1209068"/>
                    <a:gd name="connsiteX58" fmla="*/ 813179 w 2352047"/>
                    <a:gd name="connsiteY58" fmla="*/ 651323 h 1209068"/>
                    <a:gd name="connsiteX59" fmla="*/ 989392 w 2352047"/>
                    <a:gd name="connsiteY59" fmla="*/ 656085 h 1209068"/>
                    <a:gd name="connsiteX60" fmla="*/ 1165604 w 2352047"/>
                    <a:gd name="connsiteY60" fmla="*/ 622748 h 1209068"/>
                    <a:gd name="connsiteX61" fmla="*/ 1346579 w 2352047"/>
                    <a:gd name="connsiteY61" fmla="*/ 546548 h 1209068"/>
                    <a:gd name="connsiteX62" fmla="*/ 1460879 w 2352047"/>
                    <a:gd name="connsiteY62" fmla="*/ 541785 h 1209068"/>
                    <a:gd name="connsiteX63" fmla="*/ 1589467 w 2352047"/>
                    <a:gd name="connsiteY63" fmla="*/ 494160 h 1209068"/>
                    <a:gd name="connsiteX64" fmla="*/ 1637092 w 2352047"/>
                    <a:gd name="connsiteY64" fmla="*/ 532260 h 1209068"/>
                    <a:gd name="connsiteX65" fmla="*/ 1899029 w 2352047"/>
                    <a:gd name="connsiteY65" fmla="*/ 537023 h 1209068"/>
                    <a:gd name="connsiteX66" fmla="*/ 2132392 w 2352047"/>
                    <a:gd name="connsiteY66" fmla="*/ 513210 h 1209068"/>
                    <a:gd name="connsiteX67" fmla="*/ 2222879 w 2352047"/>
                    <a:gd name="connsiteY67" fmla="*/ 565598 h 1209068"/>
                    <a:gd name="connsiteX68" fmla="*/ 2270504 w 2352047"/>
                    <a:gd name="connsiteY68" fmla="*/ 656085 h 1209068"/>
                    <a:gd name="connsiteX69" fmla="*/ 2280029 w 2352047"/>
                    <a:gd name="connsiteY69" fmla="*/ 627510 h 1209068"/>
                    <a:gd name="connsiteX70" fmla="*/ 2232404 w 2352047"/>
                    <a:gd name="connsiteY70" fmla="*/ 546548 h 1209068"/>
                    <a:gd name="connsiteX71" fmla="*/ 2199067 w 2352047"/>
                    <a:gd name="connsiteY71" fmla="*/ 498923 h 1209068"/>
                    <a:gd name="connsiteX72" fmla="*/ 2289554 w 2352047"/>
                    <a:gd name="connsiteY72" fmla="*/ 441773 h 1209068"/>
                    <a:gd name="connsiteX73" fmla="*/ 2337179 w 2352047"/>
                    <a:gd name="connsiteY73" fmla="*/ 356048 h 1209068"/>
                    <a:gd name="connsiteX74" fmla="*/ 2346704 w 2352047"/>
                    <a:gd name="connsiteY74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838704 w 2352047"/>
                    <a:gd name="connsiteY3" fmla="*/ 51479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1754 w 2352047"/>
                    <a:gd name="connsiteY20" fmla="*/ 613223 h 1209068"/>
                    <a:gd name="connsiteX21" fmla="*/ 822704 w 2352047"/>
                    <a:gd name="connsiteY21" fmla="*/ 508448 h 1209068"/>
                    <a:gd name="connsiteX22" fmla="*/ 794129 w 2352047"/>
                    <a:gd name="connsiteY22" fmla="*/ 3131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94104 w 2352047"/>
                    <a:gd name="connsiteY38" fmla="*/ 770385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770317 w 2352047"/>
                    <a:gd name="connsiteY57" fmla="*/ 679898 h 1209068"/>
                    <a:gd name="connsiteX58" fmla="*/ 813179 w 2352047"/>
                    <a:gd name="connsiteY58" fmla="*/ 651323 h 1209068"/>
                    <a:gd name="connsiteX59" fmla="*/ 989392 w 2352047"/>
                    <a:gd name="connsiteY59" fmla="*/ 656085 h 1209068"/>
                    <a:gd name="connsiteX60" fmla="*/ 1165604 w 2352047"/>
                    <a:gd name="connsiteY60" fmla="*/ 622748 h 1209068"/>
                    <a:gd name="connsiteX61" fmla="*/ 1346579 w 2352047"/>
                    <a:gd name="connsiteY61" fmla="*/ 546548 h 1209068"/>
                    <a:gd name="connsiteX62" fmla="*/ 1460879 w 2352047"/>
                    <a:gd name="connsiteY62" fmla="*/ 541785 h 1209068"/>
                    <a:gd name="connsiteX63" fmla="*/ 1589467 w 2352047"/>
                    <a:gd name="connsiteY63" fmla="*/ 494160 h 1209068"/>
                    <a:gd name="connsiteX64" fmla="*/ 1637092 w 2352047"/>
                    <a:gd name="connsiteY64" fmla="*/ 532260 h 1209068"/>
                    <a:gd name="connsiteX65" fmla="*/ 1899029 w 2352047"/>
                    <a:gd name="connsiteY65" fmla="*/ 537023 h 1209068"/>
                    <a:gd name="connsiteX66" fmla="*/ 2132392 w 2352047"/>
                    <a:gd name="connsiteY66" fmla="*/ 513210 h 1209068"/>
                    <a:gd name="connsiteX67" fmla="*/ 2222879 w 2352047"/>
                    <a:gd name="connsiteY67" fmla="*/ 565598 h 1209068"/>
                    <a:gd name="connsiteX68" fmla="*/ 2270504 w 2352047"/>
                    <a:gd name="connsiteY68" fmla="*/ 656085 h 1209068"/>
                    <a:gd name="connsiteX69" fmla="*/ 2280029 w 2352047"/>
                    <a:gd name="connsiteY69" fmla="*/ 627510 h 1209068"/>
                    <a:gd name="connsiteX70" fmla="*/ 2232404 w 2352047"/>
                    <a:gd name="connsiteY70" fmla="*/ 546548 h 1209068"/>
                    <a:gd name="connsiteX71" fmla="*/ 2199067 w 2352047"/>
                    <a:gd name="connsiteY71" fmla="*/ 498923 h 1209068"/>
                    <a:gd name="connsiteX72" fmla="*/ 2289554 w 2352047"/>
                    <a:gd name="connsiteY72" fmla="*/ 441773 h 1209068"/>
                    <a:gd name="connsiteX73" fmla="*/ 2337179 w 2352047"/>
                    <a:gd name="connsiteY73" fmla="*/ 356048 h 1209068"/>
                    <a:gd name="connsiteX74" fmla="*/ 2346704 w 2352047"/>
                    <a:gd name="connsiteY74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838704 w 2352047"/>
                    <a:gd name="connsiteY3" fmla="*/ 51479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1754 w 2352047"/>
                    <a:gd name="connsiteY20" fmla="*/ 613223 h 1209068"/>
                    <a:gd name="connsiteX21" fmla="*/ 822704 w 2352047"/>
                    <a:gd name="connsiteY21" fmla="*/ 508448 h 1209068"/>
                    <a:gd name="connsiteX22" fmla="*/ 794129 w 2352047"/>
                    <a:gd name="connsiteY22" fmla="*/ 3131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94104 w 2352047"/>
                    <a:gd name="connsiteY38" fmla="*/ 770385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770317 w 2352047"/>
                    <a:gd name="connsiteY57" fmla="*/ 679898 h 1209068"/>
                    <a:gd name="connsiteX58" fmla="*/ 813179 w 2352047"/>
                    <a:gd name="connsiteY58" fmla="*/ 651323 h 1209068"/>
                    <a:gd name="connsiteX59" fmla="*/ 989392 w 2352047"/>
                    <a:gd name="connsiteY59" fmla="*/ 656085 h 1209068"/>
                    <a:gd name="connsiteX60" fmla="*/ 1165604 w 2352047"/>
                    <a:gd name="connsiteY60" fmla="*/ 622748 h 1209068"/>
                    <a:gd name="connsiteX61" fmla="*/ 1346579 w 2352047"/>
                    <a:gd name="connsiteY61" fmla="*/ 546548 h 1209068"/>
                    <a:gd name="connsiteX62" fmla="*/ 1460879 w 2352047"/>
                    <a:gd name="connsiteY62" fmla="*/ 541785 h 1209068"/>
                    <a:gd name="connsiteX63" fmla="*/ 1589467 w 2352047"/>
                    <a:gd name="connsiteY63" fmla="*/ 494160 h 1209068"/>
                    <a:gd name="connsiteX64" fmla="*/ 1637092 w 2352047"/>
                    <a:gd name="connsiteY64" fmla="*/ 532260 h 1209068"/>
                    <a:gd name="connsiteX65" fmla="*/ 1845054 w 2352047"/>
                    <a:gd name="connsiteY65" fmla="*/ 530673 h 1209068"/>
                    <a:gd name="connsiteX66" fmla="*/ 2132392 w 2352047"/>
                    <a:gd name="connsiteY66" fmla="*/ 513210 h 1209068"/>
                    <a:gd name="connsiteX67" fmla="*/ 2222879 w 2352047"/>
                    <a:gd name="connsiteY67" fmla="*/ 565598 h 1209068"/>
                    <a:gd name="connsiteX68" fmla="*/ 2270504 w 2352047"/>
                    <a:gd name="connsiteY68" fmla="*/ 656085 h 1209068"/>
                    <a:gd name="connsiteX69" fmla="*/ 2280029 w 2352047"/>
                    <a:gd name="connsiteY69" fmla="*/ 627510 h 1209068"/>
                    <a:gd name="connsiteX70" fmla="*/ 2232404 w 2352047"/>
                    <a:gd name="connsiteY70" fmla="*/ 546548 h 1209068"/>
                    <a:gd name="connsiteX71" fmla="*/ 2199067 w 2352047"/>
                    <a:gd name="connsiteY71" fmla="*/ 498923 h 1209068"/>
                    <a:gd name="connsiteX72" fmla="*/ 2289554 w 2352047"/>
                    <a:gd name="connsiteY72" fmla="*/ 441773 h 1209068"/>
                    <a:gd name="connsiteX73" fmla="*/ 2337179 w 2352047"/>
                    <a:gd name="connsiteY73" fmla="*/ 356048 h 1209068"/>
                    <a:gd name="connsiteX74" fmla="*/ 2346704 w 2352047"/>
                    <a:gd name="connsiteY74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838704 w 2352047"/>
                    <a:gd name="connsiteY3" fmla="*/ 51479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1754 w 2352047"/>
                    <a:gd name="connsiteY20" fmla="*/ 613223 h 1209068"/>
                    <a:gd name="connsiteX21" fmla="*/ 822704 w 2352047"/>
                    <a:gd name="connsiteY21" fmla="*/ 508448 h 1209068"/>
                    <a:gd name="connsiteX22" fmla="*/ 794129 w 2352047"/>
                    <a:gd name="connsiteY22" fmla="*/ 3131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94104 w 2352047"/>
                    <a:gd name="connsiteY38" fmla="*/ 770385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770317 w 2352047"/>
                    <a:gd name="connsiteY57" fmla="*/ 679898 h 1209068"/>
                    <a:gd name="connsiteX58" fmla="*/ 813179 w 2352047"/>
                    <a:gd name="connsiteY58" fmla="*/ 651323 h 1209068"/>
                    <a:gd name="connsiteX59" fmla="*/ 989392 w 2352047"/>
                    <a:gd name="connsiteY59" fmla="*/ 656085 h 1209068"/>
                    <a:gd name="connsiteX60" fmla="*/ 1165604 w 2352047"/>
                    <a:gd name="connsiteY60" fmla="*/ 622748 h 1209068"/>
                    <a:gd name="connsiteX61" fmla="*/ 1346579 w 2352047"/>
                    <a:gd name="connsiteY61" fmla="*/ 546548 h 1209068"/>
                    <a:gd name="connsiteX62" fmla="*/ 1460879 w 2352047"/>
                    <a:gd name="connsiteY62" fmla="*/ 541785 h 1209068"/>
                    <a:gd name="connsiteX63" fmla="*/ 1589467 w 2352047"/>
                    <a:gd name="connsiteY63" fmla="*/ 494160 h 1209068"/>
                    <a:gd name="connsiteX64" fmla="*/ 1637092 w 2352047"/>
                    <a:gd name="connsiteY64" fmla="*/ 532260 h 1209068"/>
                    <a:gd name="connsiteX65" fmla="*/ 1845054 w 2352047"/>
                    <a:gd name="connsiteY65" fmla="*/ 530673 h 1209068"/>
                    <a:gd name="connsiteX66" fmla="*/ 2132392 w 2352047"/>
                    <a:gd name="connsiteY66" fmla="*/ 513210 h 1209068"/>
                    <a:gd name="connsiteX67" fmla="*/ 2222879 w 2352047"/>
                    <a:gd name="connsiteY67" fmla="*/ 565598 h 1209068"/>
                    <a:gd name="connsiteX68" fmla="*/ 2270504 w 2352047"/>
                    <a:gd name="connsiteY68" fmla="*/ 656085 h 1209068"/>
                    <a:gd name="connsiteX69" fmla="*/ 2280029 w 2352047"/>
                    <a:gd name="connsiteY69" fmla="*/ 627510 h 1209068"/>
                    <a:gd name="connsiteX70" fmla="*/ 2232404 w 2352047"/>
                    <a:gd name="connsiteY70" fmla="*/ 546548 h 1209068"/>
                    <a:gd name="connsiteX71" fmla="*/ 2199067 w 2352047"/>
                    <a:gd name="connsiteY71" fmla="*/ 498923 h 1209068"/>
                    <a:gd name="connsiteX72" fmla="*/ 2289554 w 2352047"/>
                    <a:gd name="connsiteY72" fmla="*/ 441773 h 1209068"/>
                    <a:gd name="connsiteX73" fmla="*/ 2337179 w 2352047"/>
                    <a:gd name="connsiteY73" fmla="*/ 356048 h 1209068"/>
                    <a:gd name="connsiteX74" fmla="*/ 2346704 w 2352047"/>
                    <a:gd name="connsiteY74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838704 w 2352047"/>
                    <a:gd name="connsiteY3" fmla="*/ 51479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1754 w 2352047"/>
                    <a:gd name="connsiteY20" fmla="*/ 613223 h 1209068"/>
                    <a:gd name="connsiteX21" fmla="*/ 822704 w 2352047"/>
                    <a:gd name="connsiteY21" fmla="*/ 508448 h 1209068"/>
                    <a:gd name="connsiteX22" fmla="*/ 794129 w 2352047"/>
                    <a:gd name="connsiteY22" fmla="*/ 3131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94104 w 2352047"/>
                    <a:gd name="connsiteY38" fmla="*/ 770385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770317 w 2352047"/>
                    <a:gd name="connsiteY57" fmla="*/ 679898 h 1209068"/>
                    <a:gd name="connsiteX58" fmla="*/ 813179 w 2352047"/>
                    <a:gd name="connsiteY58" fmla="*/ 651323 h 1209068"/>
                    <a:gd name="connsiteX59" fmla="*/ 989392 w 2352047"/>
                    <a:gd name="connsiteY59" fmla="*/ 656085 h 1209068"/>
                    <a:gd name="connsiteX60" fmla="*/ 1165604 w 2352047"/>
                    <a:gd name="connsiteY60" fmla="*/ 622748 h 1209068"/>
                    <a:gd name="connsiteX61" fmla="*/ 1346579 w 2352047"/>
                    <a:gd name="connsiteY61" fmla="*/ 546548 h 1209068"/>
                    <a:gd name="connsiteX62" fmla="*/ 1460879 w 2352047"/>
                    <a:gd name="connsiteY62" fmla="*/ 541785 h 1209068"/>
                    <a:gd name="connsiteX63" fmla="*/ 1589467 w 2352047"/>
                    <a:gd name="connsiteY63" fmla="*/ 494160 h 1209068"/>
                    <a:gd name="connsiteX64" fmla="*/ 1637092 w 2352047"/>
                    <a:gd name="connsiteY64" fmla="*/ 532260 h 1209068"/>
                    <a:gd name="connsiteX65" fmla="*/ 1845054 w 2352047"/>
                    <a:gd name="connsiteY65" fmla="*/ 530673 h 1209068"/>
                    <a:gd name="connsiteX66" fmla="*/ 2132392 w 2352047"/>
                    <a:gd name="connsiteY66" fmla="*/ 513210 h 1209068"/>
                    <a:gd name="connsiteX67" fmla="*/ 2222879 w 2352047"/>
                    <a:gd name="connsiteY67" fmla="*/ 565598 h 1209068"/>
                    <a:gd name="connsiteX68" fmla="*/ 2270504 w 2352047"/>
                    <a:gd name="connsiteY68" fmla="*/ 656085 h 1209068"/>
                    <a:gd name="connsiteX69" fmla="*/ 2280029 w 2352047"/>
                    <a:gd name="connsiteY69" fmla="*/ 627510 h 1209068"/>
                    <a:gd name="connsiteX70" fmla="*/ 2232404 w 2352047"/>
                    <a:gd name="connsiteY70" fmla="*/ 546548 h 1209068"/>
                    <a:gd name="connsiteX71" fmla="*/ 2199067 w 2352047"/>
                    <a:gd name="connsiteY71" fmla="*/ 498923 h 1209068"/>
                    <a:gd name="connsiteX72" fmla="*/ 2289554 w 2352047"/>
                    <a:gd name="connsiteY72" fmla="*/ 441773 h 1209068"/>
                    <a:gd name="connsiteX73" fmla="*/ 2337179 w 2352047"/>
                    <a:gd name="connsiteY73" fmla="*/ 356048 h 1209068"/>
                    <a:gd name="connsiteX74" fmla="*/ 2346704 w 2352047"/>
                    <a:gd name="connsiteY74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838704 w 2352047"/>
                    <a:gd name="connsiteY3" fmla="*/ 51479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1754 w 2352047"/>
                    <a:gd name="connsiteY20" fmla="*/ 613223 h 1209068"/>
                    <a:gd name="connsiteX21" fmla="*/ 822704 w 2352047"/>
                    <a:gd name="connsiteY21" fmla="*/ 486223 h 1209068"/>
                    <a:gd name="connsiteX22" fmla="*/ 794129 w 2352047"/>
                    <a:gd name="connsiteY22" fmla="*/ 3131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94104 w 2352047"/>
                    <a:gd name="connsiteY38" fmla="*/ 770385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770317 w 2352047"/>
                    <a:gd name="connsiteY57" fmla="*/ 679898 h 1209068"/>
                    <a:gd name="connsiteX58" fmla="*/ 813179 w 2352047"/>
                    <a:gd name="connsiteY58" fmla="*/ 651323 h 1209068"/>
                    <a:gd name="connsiteX59" fmla="*/ 989392 w 2352047"/>
                    <a:gd name="connsiteY59" fmla="*/ 656085 h 1209068"/>
                    <a:gd name="connsiteX60" fmla="*/ 1165604 w 2352047"/>
                    <a:gd name="connsiteY60" fmla="*/ 622748 h 1209068"/>
                    <a:gd name="connsiteX61" fmla="*/ 1346579 w 2352047"/>
                    <a:gd name="connsiteY61" fmla="*/ 546548 h 1209068"/>
                    <a:gd name="connsiteX62" fmla="*/ 1460879 w 2352047"/>
                    <a:gd name="connsiteY62" fmla="*/ 541785 h 1209068"/>
                    <a:gd name="connsiteX63" fmla="*/ 1589467 w 2352047"/>
                    <a:gd name="connsiteY63" fmla="*/ 494160 h 1209068"/>
                    <a:gd name="connsiteX64" fmla="*/ 1637092 w 2352047"/>
                    <a:gd name="connsiteY64" fmla="*/ 532260 h 1209068"/>
                    <a:gd name="connsiteX65" fmla="*/ 1845054 w 2352047"/>
                    <a:gd name="connsiteY65" fmla="*/ 530673 h 1209068"/>
                    <a:gd name="connsiteX66" fmla="*/ 2132392 w 2352047"/>
                    <a:gd name="connsiteY66" fmla="*/ 513210 h 1209068"/>
                    <a:gd name="connsiteX67" fmla="*/ 2222879 w 2352047"/>
                    <a:gd name="connsiteY67" fmla="*/ 565598 h 1209068"/>
                    <a:gd name="connsiteX68" fmla="*/ 2270504 w 2352047"/>
                    <a:gd name="connsiteY68" fmla="*/ 656085 h 1209068"/>
                    <a:gd name="connsiteX69" fmla="*/ 2280029 w 2352047"/>
                    <a:gd name="connsiteY69" fmla="*/ 627510 h 1209068"/>
                    <a:gd name="connsiteX70" fmla="*/ 2232404 w 2352047"/>
                    <a:gd name="connsiteY70" fmla="*/ 546548 h 1209068"/>
                    <a:gd name="connsiteX71" fmla="*/ 2199067 w 2352047"/>
                    <a:gd name="connsiteY71" fmla="*/ 498923 h 1209068"/>
                    <a:gd name="connsiteX72" fmla="*/ 2289554 w 2352047"/>
                    <a:gd name="connsiteY72" fmla="*/ 441773 h 1209068"/>
                    <a:gd name="connsiteX73" fmla="*/ 2337179 w 2352047"/>
                    <a:gd name="connsiteY73" fmla="*/ 356048 h 1209068"/>
                    <a:gd name="connsiteX74" fmla="*/ 2346704 w 2352047"/>
                    <a:gd name="connsiteY74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838704 w 2352047"/>
                    <a:gd name="connsiteY3" fmla="*/ 51479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8104 w 2352047"/>
                    <a:gd name="connsiteY20" fmla="*/ 603698 h 1209068"/>
                    <a:gd name="connsiteX21" fmla="*/ 822704 w 2352047"/>
                    <a:gd name="connsiteY21" fmla="*/ 486223 h 1209068"/>
                    <a:gd name="connsiteX22" fmla="*/ 794129 w 2352047"/>
                    <a:gd name="connsiteY22" fmla="*/ 3131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94104 w 2352047"/>
                    <a:gd name="connsiteY38" fmla="*/ 770385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770317 w 2352047"/>
                    <a:gd name="connsiteY57" fmla="*/ 679898 h 1209068"/>
                    <a:gd name="connsiteX58" fmla="*/ 813179 w 2352047"/>
                    <a:gd name="connsiteY58" fmla="*/ 651323 h 1209068"/>
                    <a:gd name="connsiteX59" fmla="*/ 989392 w 2352047"/>
                    <a:gd name="connsiteY59" fmla="*/ 656085 h 1209068"/>
                    <a:gd name="connsiteX60" fmla="*/ 1165604 w 2352047"/>
                    <a:gd name="connsiteY60" fmla="*/ 622748 h 1209068"/>
                    <a:gd name="connsiteX61" fmla="*/ 1346579 w 2352047"/>
                    <a:gd name="connsiteY61" fmla="*/ 546548 h 1209068"/>
                    <a:gd name="connsiteX62" fmla="*/ 1460879 w 2352047"/>
                    <a:gd name="connsiteY62" fmla="*/ 541785 h 1209068"/>
                    <a:gd name="connsiteX63" fmla="*/ 1589467 w 2352047"/>
                    <a:gd name="connsiteY63" fmla="*/ 494160 h 1209068"/>
                    <a:gd name="connsiteX64" fmla="*/ 1637092 w 2352047"/>
                    <a:gd name="connsiteY64" fmla="*/ 532260 h 1209068"/>
                    <a:gd name="connsiteX65" fmla="*/ 1845054 w 2352047"/>
                    <a:gd name="connsiteY65" fmla="*/ 530673 h 1209068"/>
                    <a:gd name="connsiteX66" fmla="*/ 2132392 w 2352047"/>
                    <a:gd name="connsiteY66" fmla="*/ 513210 h 1209068"/>
                    <a:gd name="connsiteX67" fmla="*/ 2222879 w 2352047"/>
                    <a:gd name="connsiteY67" fmla="*/ 565598 h 1209068"/>
                    <a:gd name="connsiteX68" fmla="*/ 2270504 w 2352047"/>
                    <a:gd name="connsiteY68" fmla="*/ 656085 h 1209068"/>
                    <a:gd name="connsiteX69" fmla="*/ 2280029 w 2352047"/>
                    <a:gd name="connsiteY69" fmla="*/ 627510 h 1209068"/>
                    <a:gd name="connsiteX70" fmla="*/ 2232404 w 2352047"/>
                    <a:gd name="connsiteY70" fmla="*/ 546548 h 1209068"/>
                    <a:gd name="connsiteX71" fmla="*/ 2199067 w 2352047"/>
                    <a:gd name="connsiteY71" fmla="*/ 498923 h 1209068"/>
                    <a:gd name="connsiteX72" fmla="*/ 2289554 w 2352047"/>
                    <a:gd name="connsiteY72" fmla="*/ 441773 h 1209068"/>
                    <a:gd name="connsiteX73" fmla="*/ 2337179 w 2352047"/>
                    <a:gd name="connsiteY73" fmla="*/ 356048 h 1209068"/>
                    <a:gd name="connsiteX74" fmla="*/ 2346704 w 2352047"/>
                    <a:gd name="connsiteY74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838704 w 2352047"/>
                    <a:gd name="connsiteY3" fmla="*/ 51479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8104 w 2352047"/>
                    <a:gd name="connsiteY20" fmla="*/ 603698 h 1209068"/>
                    <a:gd name="connsiteX21" fmla="*/ 822704 w 2352047"/>
                    <a:gd name="connsiteY21" fmla="*/ 486223 h 1209068"/>
                    <a:gd name="connsiteX22" fmla="*/ 790954 w 2352047"/>
                    <a:gd name="connsiteY22" fmla="*/ 2877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94104 w 2352047"/>
                    <a:gd name="connsiteY38" fmla="*/ 770385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770317 w 2352047"/>
                    <a:gd name="connsiteY57" fmla="*/ 679898 h 1209068"/>
                    <a:gd name="connsiteX58" fmla="*/ 813179 w 2352047"/>
                    <a:gd name="connsiteY58" fmla="*/ 651323 h 1209068"/>
                    <a:gd name="connsiteX59" fmla="*/ 989392 w 2352047"/>
                    <a:gd name="connsiteY59" fmla="*/ 656085 h 1209068"/>
                    <a:gd name="connsiteX60" fmla="*/ 1165604 w 2352047"/>
                    <a:gd name="connsiteY60" fmla="*/ 622748 h 1209068"/>
                    <a:gd name="connsiteX61" fmla="*/ 1346579 w 2352047"/>
                    <a:gd name="connsiteY61" fmla="*/ 546548 h 1209068"/>
                    <a:gd name="connsiteX62" fmla="*/ 1460879 w 2352047"/>
                    <a:gd name="connsiteY62" fmla="*/ 541785 h 1209068"/>
                    <a:gd name="connsiteX63" fmla="*/ 1589467 w 2352047"/>
                    <a:gd name="connsiteY63" fmla="*/ 494160 h 1209068"/>
                    <a:gd name="connsiteX64" fmla="*/ 1637092 w 2352047"/>
                    <a:gd name="connsiteY64" fmla="*/ 532260 h 1209068"/>
                    <a:gd name="connsiteX65" fmla="*/ 1845054 w 2352047"/>
                    <a:gd name="connsiteY65" fmla="*/ 530673 h 1209068"/>
                    <a:gd name="connsiteX66" fmla="*/ 2132392 w 2352047"/>
                    <a:gd name="connsiteY66" fmla="*/ 513210 h 1209068"/>
                    <a:gd name="connsiteX67" fmla="*/ 2222879 w 2352047"/>
                    <a:gd name="connsiteY67" fmla="*/ 565598 h 1209068"/>
                    <a:gd name="connsiteX68" fmla="*/ 2270504 w 2352047"/>
                    <a:gd name="connsiteY68" fmla="*/ 656085 h 1209068"/>
                    <a:gd name="connsiteX69" fmla="*/ 2280029 w 2352047"/>
                    <a:gd name="connsiteY69" fmla="*/ 627510 h 1209068"/>
                    <a:gd name="connsiteX70" fmla="*/ 2232404 w 2352047"/>
                    <a:gd name="connsiteY70" fmla="*/ 546548 h 1209068"/>
                    <a:gd name="connsiteX71" fmla="*/ 2199067 w 2352047"/>
                    <a:gd name="connsiteY71" fmla="*/ 498923 h 1209068"/>
                    <a:gd name="connsiteX72" fmla="*/ 2289554 w 2352047"/>
                    <a:gd name="connsiteY72" fmla="*/ 441773 h 1209068"/>
                    <a:gd name="connsiteX73" fmla="*/ 2337179 w 2352047"/>
                    <a:gd name="connsiteY73" fmla="*/ 356048 h 1209068"/>
                    <a:gd name="connsiteX74" fmla="*/ 2346704 w 2352047"/>
                    <a:gd name="connsiteY74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838704 w 2352047"/>
                    <a:gd name="connsiteY3" fmla="*/ 51479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8104 w 2352047"/>
                    <a:gd name="connsiteY20" fmla="*/ 603698 h 1209068"/>
                    <a:gd name="connsiteX21" fmla="*/ 822704 w 2352047"/>
                    <a:gd name="connsiteY21" fmla="*/ 486223 h 1209068"/>
                    <a:gd name="connsiteX22" fmla="*/ 790954 w 2352047"/>
                    <a:gd name="connsiteY22" fmla="*/ 2877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52829 w 2352047"/>
                    <a:gd name="connsiteY38" fmla="*/ 792610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770317 w 2352047"/>
                    <a:gd name="connsiteY57" fmla="*/ 679898 h 1209068"/>
                    <a:gd name="connsiteX58" fmla="*/ 813179 w 2352047"/>
                    <a:gd name="connsiteY58" fmla="*/ 651323 h 1209068"/>
                    <a:gd name="connsiteX59" fmla="*/ 989392 w 2352047"/>
                    <a:gd name="connsiteY59" fmla="*/ 656085 h 1209068"/>
                    <a:gd name="connsiteX60" fmla="*/ 1165604 w 2352047"/>
                    <a:gd name="connsiteY60" fmla="*/ 622748 h 1209068"/>
                    <a:gd name="connsiteX61" fmla="*/ 1346579 w 2352047"/>
                    <a:gd name="connsiteY61" fmla="*/ 546548 h 1209068"/>
                    <a:gd name="connsiteX62" fmla="*/ 1460879 w 2352047"/>
                    <a:gd name="connsiteY62" fmla="*/ 541785 h 1209068"/>
                    <a:gd name="connsiteX63" fmla="*/ 1589467 w 2352047"/>
                    <a:gd name="connsiteY63" fmla="*/ 494160 h 1209068"/>
                    <a:gd name="connsiteX64" fmla="*/ 1637092 w 2352047"/>
                    <a:gd name="connsiteY64" fmla="*/ 532260 h 1209068"/>
                    <a:gd name="connsiteX65" fmla="*/ 1845054 w 2352047"/>
                    <a:gd name="connsiteY65" fmla="*/ 530673 h 1209068"/>
                    <a:gd name="connsiteX66" fmla="*/ 2132392 w 2352047"/>
                    <a:gd name="connsiteY66" fmla="*/ 513210 h 1209068"/>
                    <a:gd name="connsiteX67" fmla="*/ 2222879 w 2352047"/>
                    <a:gd name="connsiteY67" fmla="*/ 565598 h 1209068"/>
                    <a:gd name="connsiteX68" fmla="*/ 2270504 w 2352047"/>
                    <a:gd name="connsiteY68" fmla="*/ 656085 h 1209068"/>
                    <a:gd name="connsiteX69" fmla="*/ 2280029 w 2352047"/>
                    <a:gd name="connsiteY69" fmla="*/ 627510 h 1209068"/>
                    <a:gd name="connsiteX70" fmla="*/ 2232404 w 2352047"/>
                    <a:gd name="connsiteY70" fmla="*/ 546548 h 1209068"/>
                    <a:gd name="connsiteX71" fmla="*/ 2199067 w 2352047"/>
                    <a:gd name="connsiteY71" fmla="*/ 498923 h 1209068"/>
                    <a:gd name="connsiteX72" fmla="*/ 2289554 w 2352047"/>
                    <a:gd name="connsiteY72" fmla="*/ 441773 h 1209068"/>
                    <a:gd name="connsiteX73" fmla="*/ 2337179 w 2352047"/>
                    <a:gd name="connsiteY73" fmla="*/ 356048 h 1209068"/>
                    <a:gd name="connsiteX74" fmla="*/ 2346704 w 2352047"/>
                    <a:gd name="connsiteY74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838704 w 2352047"/>
                    <a:gd name="connsiteY3" fmla="*/ 51479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8104 w 2352047"/>
                    <a:gd name="connsiteY20" fmla="*/ 603698 h 1209068"/>
                    <a:gd name="connsiteX21" fmla="*/ 822704 w 2352047"/>
                    <a:gd name="connsiteY21" fmla="*/ 486223 h 1209068"/>
                    <a:gd name="connsiteX22" fmla="*/ 790954 w 2352047"/>
                    <a:gd name="connsiteY22" fmla="*/ 2877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52829 w 2352047"/>
                    <a:gd name="connsiteY38" fmla="*/ 792610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813179 w 2352047"/>
                    <a:gd name="connsiteY57" fmla="*/ 651323 h 1209068"/>
                    <a:gd name="connsiteX58" fmla="*/ 989392 w 2352047"/>
                    <a:gd name="connsiteY58" fmla="*/ 656085 h 1209068"/>
                    <a:gd name="connsiteX59" fmla="*/ 1165604 w 2352047"/>
                    <a:gd name="connsiteY59" fmla="*/ 622748 h 1209068"/>
                    <a:gd name="connsiteX60" fmla="*/ 1346579 w 2352047"/>
                    <a:gd name="connsiteY60" fmla="*/ 546548 h 1209068"/>
                    <a:gd name="connsiteX61" fmla="*/ 1460879 w 2352047"/>
                    <a:gd name="connsiteY61" fmla="*/ 541785 h 1209068"/>
                    <a:gd name="connsiteX62" fmla="*/ 1589467 w 2352047"/>
                    <a:gd name="connsiteY62" fmla="*/ 494160 h 1209068"/>
                    <a:gd name="connsiteX63" fmla="*/ 1637092 w 2352047"/>
                    <a:gd name="connsiteY63" fmla="*/ 532260 h 1209068"/>
                    <a:gd name="connsiteX64" fmla="*/ 1845054 w 2352047"/>
                    <a:gd name="connsiteY64" fmla="*/ 530673 h 1209068"/>
                    <a:gd name="connsiteX65" fmla="*/ 2132392 w 2352047"/>
                    <a:gd name="connsiteY65" fmla="*/ 513210 h 1209068"/>
                    <a:gd name="connsiteX66" fmla="*/ 2222879 w 2352047"/>
                    <a:gd name="connsiteY66" fmla="*/ 565598 h 1209068"/>
                    <a:gd name="connsiteX67" fmla="*/ 2270504 w 2352047"/>
                    <a:gd name="connsiteY67" fmla="*/ 656085 h 1209068"/>
                    <a:gd name="connsiteX68" fmla="*/ 2280029 w 2352047"/>
                    <a:gd name="connsiteY68" fmla="*/ 627510 h 1209068"/>
                    <a:gd name="connsiteX69" fmla="*/ 2232404 w 2352047"/>
                    <a:gd name="connsiteY69" fmla="*/ 546548 h 1209068"/>
                    <a:gd name="connsiteX70" fmla="*/ 2199067 w 2352047"/>
                    <a:gd name="connsiteY70" fmla="*/ 498923 h 1209068"/>
                    <a:gd name="connsiteX71" fmla="*/ 2289554 w 2352047"/>
                    <a:gd name="connsiteY71" fmla="*/ 441773 h 1209068"/>
                    <a:gd name="connsiteX72" fmla="*/ 2337179 w 2352047"/>
                    <a:gd name="connsiteY72" fmla="*/ 356048 h 1209068"/>
                    <a:gd name="connsiteX73" fmla="*/ 2346704 w 2352047"/>
                    <a:gd name="connsiteY73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838704 w 2352047"/>
                    <a:gd name="connsiteY3" fmla="*/ 51479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8104 w 2352047"/>
                    <a:gd name="connsiteY20" fmla="*/ 603698 h 1209068"/>
                    <a:gd name="connsiteX21" fmla="*/ 822704 w 2352047"/>
                    <a:gd name="connsiteY21" fmla="*/ 486223 h 1209068"/>
                    <a:gd name="connsiteX22" fmla="*/ 790954 w 2352047"/>
                    <a:gd name="connsiteY22" fmla="*/ 2877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52829 w 2352047"/>
                    <a:gd name="connsiteY38" fmla="*/ 792610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813179 w 2352047"/>
                    <a:gd name="connsiteY57" fmla="*/ 651323 h 1209068"/>
                    <a:gd name="connsiteX58" fmla="*/ 989392 w 2352047"/>
                    <a:gd name="connsiteY58" fmla="*/ 656085 h 1209068"/>
                    <a:gd name="connsiteX59" fmla="*/ 1165604 w 2352047"/>
                    <a:gd name="connsiteY59" fmla="*/ 622748 h 1209068"/>
                    <a:gd name="connsiteX60" fmla="*/ 1346579 w 2352047"/>
                    <a:gd name="connsiteY60" fmla="*/ 546548 h 1209068"/>
                    <a:gd name="connsiteX61" fmla="*/ 1460879 w 2352047"/>
                    <a:gd name="connsiteY61" fmla="*/ 541785 h 1209068"/>
                    <a:gd name="connsiteX62" fmla="*/ 1589467 w 2352047"/>
                    <a:gd name="connsiteY62" fmla="*/ 494160 h 1209068"/>
                    <a:gd name="connsiteX63" fmla="*/ 1637092 w 2352047"/>
                    <a:gd name="connsiteY63" fmla="*/ 532260 h 1209068"/>
                    <a:gd name="connsiteX64" fmla="*/ 1845054 w 2352047"/>
                    <a:gd name="connsiteY64" fmla="*/ 530673 h 1209068"/>
                    <a:gd name="connsiteX65" fmla="*/ 2132392 w 2352047"/>
                    <a:gd name="connsiteY65" fmla="*/ 513210 h 1209068"/>
                    <a:gd name="connsiteX66" fmla="*/ 2222879 w 2352047"/>
                    <a:gd name="connsiteY66" fmla="*/ 565598 h 1209068"/>
                    <a:gd name="connsiteX67" fmla="*/ 2270504 w 2352047"/>
                    <a:gd name="connsiteY67" fmla="*/ 656085 h 1209068"/>
                    <a:gd name="connsiteX68" fmla="*/ 2280029 w 2352047"/>
                    <a:gd name="connsiteY68" fmla="*/ 627510 h 1209068"/>
                    <a:gd name="connsiteX69" fmla="*/ 2232404 w 2352047"/>
                    <a:gd name="connsiteY69" fmla="*/ 546548 h 1209068"/>
                    <a:gd name="connsiteX70" fmla="*/ 2199067 w 2352047"/>
                    <a:gd name="connsiteY70" fmla="*/ 498923 h 1209068"/>
                    <a:gd name="connsiteX71" fmla="*/ 2289554 w 2352047"/>
                    <a:gd name="connsiteY71" fmla="*/ 441773 h 1209068"/>
                    <a:gd name="connsiteX72" fmla="*/ 2337179 w 2352047"/>
                    <a:gd name="connsiteY72" fmla="*/ 356048 h 1209068"/>
                    <a:gd name="connsiteX73" fmla="*/ 2346704 w 2352047"/>
                    <a:gd name="connsiteY73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838704 w 2352047"/>
                    <a:gd name="connsiteY3" fmla="*/ 51479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8104 w 2352047"/>
                    <a:gd name="connsiteY20" fmla="*/ 603698 h 1209068"/>
                    <a:gd name="connsiteX21" fmla="*/ 822704 w 2352047"/>
                    <a:gd name="connsiteY21" fmla="*/ 486223 h 1209068"/>
                    <a:gd name="connsiteX22" fmla="*/ 790954 w 2352047"/>
                    <a:gd name="connsiteY22" fmla="*/ 2877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52829 w 2352047"/>
                    <a:gd name="connsiteY38" fmla="*/ 792610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30617 w 2352047"/>
                    <a:gd name="connsiteY53" fmla="*/ 860873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813179 w 2352047"/>
                    <a:gd name="connsiteY57" fmla="*/ 651323 h 1209068"/>
                    <a:gd name="connsiteX58" fmla="*/ 989392 w 2352047"/>
                    <a:gd name="connsiteY58" fmla="*/ 656085 h 1209068"/>
                    <a:gd name="connsiteX59" fmla="*/ 1165604 w 2352047"/>
                    <a:gd name="connsiteY59" fmla="*/ 622748 h 1209068"/>
                    <a:gd name="connsiteX60" fmla="*/ 1346579 w 2352047"/>
                    <a:gd name="connsiteY60" fmla="*/ 546548 h 1209068"/>
                    <a:gd name="connsiteX61" fmla="*/ 1460879 w 2352047"/>
                    <a:gd name="connsiteY61" fmla="*/ 541785 h 1209068"/>
                    <a:gd name="connsiteX62" fmla="*/ 1589467 w 2352047"/>
                    <a:gd name="connsiteY62" fmla="*/ 494160 h 1209068"/>
                    <a:gd name="connsiteX63" fmla="*/ 1637092 w 2352047"/>
                    <a:gd name="connsiteY63" fmla="*/ 532260 h 1209068"/>
                    <a:gd name="connsiteX64" fmla="*/ 1845054 w 2352047"/>
                    <a:gd name="connsiteY64" fmla="*/ 530673 h 1209068"/>
                    <a:gd name="connsiteX65" fmla="*/ 2132392 w 2352047"/>
                    <a:gd name="connsiteY65" fmla="*/ 513210 h 1209068"/>
                    <a:gd name="connsiteX66" fmla="*/ 2222879 w 2352047"/>
                    <a:gd name="connsiteY66" fmla="*/ 565598 h 1209068"/>
                    <a:gd name="connsiteX67" fmla="*/ 2270504 w 2352047"/>
                    <a:gd name="connsiteY67" fmla="*/ 656085 h 1209068"/>
                    <a:gd name="connsiteX68" fmla="*/ 2280029 w 2352047"/>
                    <a:gd name="connsiteY68" fmla="*/ 627510 h 1209068"/>
                    <a:gd name="connsiteX69" fmla="*/ 2232404 w 2352047"/>
                    <a:gd name="connsiteY69" fmla="*/ 546548 h 1209068"/>
                    <a:gd name="connsiteX70" fmla="*/ 2199067 w 2352047"/>
                    <a:gd name="connsiteY70" fmla="*/ 498923 h 1209068"/>
                    <a:gd name="connsiteX71" fmla="*/ 2289554 w 2352047"/>
                    <a:gd name="connsiteY71" fmla="*/ 441773 h 1209068"/>
                    <a:gd name="connsiteX72" fmla="*/ 2337179 w 2352047"/>
                    <a:gd name="connsiteY72" fmla="*/ 356048 h 1209068"/>
                    <a:gd name="connsiteX73" fmla="*/ 2346704 w 2352047"/>
                    <a:gd name="connsiteY73" fmla="*/ 289373 h 1209068"/>
                    <a:gd name="connsiteX0" fmla="*/ 2349857 w 2355200"/>
                    <a:gd name="connsiteY0" fmla="*/ 289373 h 1209123"/>
                    <a:gd name="connsiteX1" fmla="*/ 2264132 w 2355200"/>
                    <a:gd name="connsiteY1" fmla="*/ 427485 h 1209123"/>
                    <a:gd name="connsiteX2" fmla="*/ 2127607 w 2355200"/>
                    <a:gd name="connsiteY2" fmla="*/ 489398 h 1209123"/>
                    <a:gd name="connsiteX3" fmla="*/ 1841857 w 2355200"/>
                    <a:gd name="connsiteY3" fmla="*/ 514798 h 1209123"/>
                    <a:gd name="connsiteX4" fmla="*/ 1611670 w 2355200"/>
                    <a:gd name="connsiteY4" fmla="*/ 484635 h 1209123"/>
                    <a:gd name="connsiteX5" fmla="*/ 1676757 w 2355200"/>
                    <a:gd name="connsiteY5" fmla="*/ 278260 h 1209123"/>
                    <a:gd name="connsiteX6" fmla="*/ 1625957 w 2355200"/>
                    <a:gd name="connsiteY6" fmla="*/ 151260 h 1209123"/>
                    <a:gd name="connsiteX7" fmla="*/ 1711682 w 2355200"/>
                    <a:gd name="connsiteY7" fmla="*/ 17910 h 1209123"/>
                    <a:gd name="connsiteX8" fmla="*/ 1697395 w 2355200"/>
                    <a:gd name="connsiteY8" fmla="*/ 13148 h 1209123"/>
                    <a:gd name="connsiteX9" fmla="*/ 1606907 w 2355200"/>
                    <a:gd name="connsiteY9" fmla="*/ 127448 h 1209123"/>
                    <a:gd name="connsiteX10" fmla="*/ 1540232 w 2355200"/>
                    <a:gd name="connsiteY10" fmla="*/ 94110 h 1209123"/>
                    <a:gd name="connsiteX11" fmla="*/ 1492607 w 2355200"/>
                    <a:gd name="connsiteY11" fmla="*/ 70298 h 1209123"/>
                    <a:gd name="connsiteX12" fmla="*/ 1492607 w 2355200"/>
                    <a:gd name="connsiteY12" fmla="*/ 84585 h 1209123"/>
                    <a:gd name="connsiteX13" fmla="*/ 1578332 w 2355200"/>
                    <a:gd name="connsiteY13" fmla="*/ 136973 h 1209123"/>
                    <a:gd name="connsiteX14" fmla="*/ 1659295 w 2355200"/>
                    <a:gd name="connsiteY14" fmla="*/ 284610 h 1209123"/>
                    <a:gd name="connsiteX15" fmla="*/ 1578332 w 2355200"/>
                    <a:gd name="connsiteY15" fmla="*/ 470348 h 1209123"/>
                    <a:gd name="connsiteX16" fmla="*/ 1464032 w 2355200"/>
                    <a:gd name="connsiteY16" fmla="*/ 517973 h 1209123"/>
                    <a:gd name="connsiteX17" fmla="*/ 1330682 w 2355200"/>
                    <a:gd name="connsiteY17" fmla="*/ 527498 h 1209123"/>
                    <a:gd name="connsiteX18" fmla="*/ 1173520 w 2355200"/>
                    <a:gd name="connsiteY18" fmla="*/ 600523 h 1209123"/>
                    <a:gd name="connsiteX19" fmla="*/ 998895 w 2355200"/>
                    <a:gd name="connsiteY19" fmla="*/ 635448 h 1209123"/>
                    <a:gd name="connsiteX20" fmla="*/ 851257 w 2355200"/>
                    <a:gd name="connsiteY20" fmla="*/ 603698 h 1209123"/>
                    <a:gd name="connsiteX21" fmla="*/ 825857 w 2355200"/>
                    <a:gd name="connsiteY21" fmla="*/ 486223 h 1209123"/>
                    <a:gd name="connsiteX22" fmla="*/ 794107 w 2355200"/>
                    <a:gd name="connsiteY22" fmla="*/ 287785 h 1209123"/>
                    <a:gd name="connsiteX23" fmla="*/ 830620 w 2355200"/>
                    <a:gd name="connsiteY23" fmla="*/ 246510 h 1209123"/>
                    <a:gd name="connsiteX24" fmla="*/ 925870 w 2355200"/>
                    <a:gd name="connsiteY24" fmla="*/ 194123 h 1209123"/>
                    <a:gd name="connsiteX25" fmla="*/ 978257 w 2355200"/>
                    <a:gd name="connsiteY25" fmla="*/ 217935 h 1209123"/>
                    <a:gd name="connsiteX26" fmla="*/ 949682 w 2355200"/>
                    <a:gd name="connsiteY26" fmla="*/ 165548 h 1209123"/>
                    <a:gd name="connsiteX27" fmla="*/ 959207 w 2355200"/>
                    <a:gd name="connsiteY27" fmla="*/ 94110 h 1209123"/>
                    <a:gd name="connsiteX28" fmla="*/ 946507 w 2355200"/>
                    <a:gd name="connsiteY28" fmla="*/ 76648 h 1209123"/>
                    <a:gd name="connsiteX29" fmla="*/ 930632 w 2355200"/>
                    <a:gd name="connsiteY29" fmla="*/ 170310 h 1209123"/>
                    <a:gd name="connsiteX30" fmla="*/ 773470 w 2355200"/>
                    <a:gd name="connsiteY30" fmla="*/ 251273 h 1209123"/>
                    <a:gd name="connsiteX31" fmla="*/ 682982 w 2355200"/>
                    <a:gd name="connsiteY31" fmla="*/ 213173 h 1209123"/>
                    <a:gd name="connsiteX32" fmla="*/ 644882 w 2355200"/>
                    <a:gd name="connsiteY32" fmla="*/ 189360 h 1209123"/>
                    <a:gd name="connsiteX33" fmla="*/ 644882 w 2355200"/>
                    <a:gd name="connsiteY33" fmla="*/ 198885 h 1209123"/>
                    <a:gd name="connsiteX34" fmla="*/ 711557 w 2355200"/>
                    <a:gd name="connsiteY34" fmla="*/ 265560 h 1209123"/>
                    <a:gd name="connsiteX35" fmla="*/ 763945 w 2355200"/>
                    <a:gd name="connsiteY35" fmla="*/ 294135 h 1209123"/>
                    <a:gd name="connsiteX36" fmla="*/ 802045 w 2355200"/>
                    <a:gd name="connsiteY36" fmla="*/ 494160 h 1209123"/>
                    <a:gd name="connsiteX37" fmla="*/ 802045 w 2355200"/>
                    <a:gd name="connsiteY37" fmla="*/ 608460 h 1209123"/>
                    <a:gd name="connsiteX38" fmla="*/ 555982 w 2355200"/>
                    <a:gd name="connsiteY38" fmla="*/ 792610 h 1209123"/>
                    <a:gd name="connsiteX39" fmla="*/ 321032 w 2355200"/>
                    <a:gd name="connsiteY39" fmla="*/ 851348 h 1209123"/>
                    <a:gd name="connsiteX40" fmla="*/ 201970 w 2355200"/>
                    <a:gd name="connsiteY40" fmla="*/ 846585 h 1209123"/>
                    <a:gd name="connsiteX41" fmla="*/ 101957 w 2355200"/>
                    <a:gd name="connsiteY41" fmla="*/ 889448 h 1209123"/>
                    <a:gd name="connsiteX42" fmla="*/ 130532 w 2355200"/>
                    <a:gd name="connsiteY42" fmla="*/ 889448 h 1209123"/>
                    <a:gd name="connsiteX43" fmla="*/ 201970 w 2355200"/>
                    <a:gd name="connsiteY43" fmla="*/ 865635 h 1209123"/>
                    <a:gd name="connsiteX44" fmla="*/ 268645 w 2355200"/>
                    <a:gd name="connsiteY44" fmla="*/ 884685 h 1209123"/>
                    <a:gd name="connsiteX45" fmla="*/ 194032 w 2355200"/>
                    <a:gd name="connsiteY45" fmla="*/ 983110 h 1209123"/>
                    <a:gd name="connsiteX46" fmla="*/ 16232 w 2355200"/>
                    <a:gd name="connsiteY46" fmla="*/ 1141860 h 1209123"/>
                    <a:gd name="connsiteX47" fmla="*/ 16232 w 2355200"/>
                    <a:gd name="connsiteY47" fmla="*/ 1208535 h 1209123"/>
                    <a:gd name="connsiteX48" fmla="*/ 87670 w 2355200"/>
                    <a:gd name="connsiteY48" fmla="*/ 1108523 h 1209123"/>
                    <a:gd name="connsiteX49" fmla="*/ 235307 w 2355200"/>
                    <a:gd name="connsiteY49" fmla="*/ 975173 h 1209123"/>
                    <a:gd name="connsiteX50" fmla="*/ 330557 w 2355200"/>
                    <a:gd name="connsiteY50" fmla="*/ 875160 h 1209123"/>
                    <a:gd name="connsiteX51" fmla="*/ 549632 w 2355200"/>
                    <a:gd name="connsiteY51" fmla="*/ 818010 h 1209123"/>
                    <a:gd name="connsiteX52" fmla="*/ 654407 w 2355200"/>
                    <a:gd name="connsiteY52" fmla="*/ 760860 h 1209123"/>
                    <a:gd name="connsiteX53" fmla="*/ 633770 w 2355200"/>
                    <a:gd name="connsiteY53" fmla="*/ 860873 h 1209123"/>
                    <a:gd name="connsiteX54" fmla="*/ 573445 w 2355200"/>
                    <a:gd name="connsiteY54" fmla="*/ 946598 h 1209123"/>
                    <a:gd name="connsiteX55" fmla="*/ 654407 w 2355200"/>
                    <a:gd name="connsiteY55" fmla="*/ 865635 h 1209123"/>
                    <a:gd name="connsiteX56" fmla="*/ 687745 w 2355200"/>
                    <a:gd name="connsiteY56" fmla="*/ 746573 h 1209123"/>
                    <a:gd name="connsiteX57" fmla="*/ 816332 w 2355200"/>
                    <a:gd name="connsiteY57" fmla="*/ 651323 h 1209123"/>
                    <a:gd name="connsiteX58" fmla="*/ 992545 w 2355200"/>
                    <a:gd name="connsiteY58" fmla="*/ 656085 h 1209123"/>
                    <a:gd name="connsiteX59" fmla="*/ 1168757 w 2355200"/>
                    <a:gd name="connsiteY59" fmla="*/ 622748 h 1209123"/>
                    <a:gd name="connsiteX60" fmla="*/ 1349732 w 2355200"/>
                    <a:gd name="connsiteY60" fmla="*/ 546548 h 1209123"/>
                    <a:gd name="connsiteX61" fmla="*/ 1464032 w 2355200"/>
                    <a:gd name="connsiteY61" fmla="*/ 541785 h 1209123"/>
                    <a:gd name="connsiteX62" fmla="*/ 1592620 w 2355200"/>
                    <a:gd name="connsiteY62" fmla="*/ 494160 h 1209123"/>
                    <a:gd name="connsiteX63" fmla="*/ 1640245 w 2355200"/>
                    <a:gd name="connsiteY63" fmla="*/ 532260 h 1209123"/>
                    <a:gd name="connsiteX64" fmla="*/ 1848207 w 2355200"/>
                    <a:gd name="connsiteY64" fmla="*/ 530673 h 1209123"/>
                    <a:gd name="connsiteX65" fmla="*/ 2135545 w 2355200"/>
                    <a:gd name="connsiteY65" fmla="*/ 513210 h 1209123"/>
                    <a:gd name="connsiteX66" fmla="*/ 2226032 w 2355200"/>
                    <a:gd name="connsiteY66" fmla="*/ 565598 h 1209123"/>
                    <a:gd name="connsiteX67" fmla="*/ 2273657 w 2355200"/>
                    <a:gd name="connsiteY67" fmla="*/ 656085 h 1209123"/>
                    <a:gd name="connsiteX68" fmla="*/ 2283182 w 2355200"/>
                    <a:gd name="connsiteY68" fmla="*/ 627510 h 1209123"/>
                    <a:gd name="connsiteX69" fmla="*/ 2235557 w 2355200"/>
                    <a:gd name="connsiteY69" fmla="*/ 546548 h 1209123"/>
                    <a:gd name="connsiteX70" fmla="*/ 2202220 w 2355200"/>
                    <a:gd name="connsiteY70" fmla="*/ 498923 h 1209123"/>
                    <a:gd name="connsiteX71" fmla="*/ 2292707 w 2355200"/>
                    <a:gd name="connsiteY71" fmla="*/ 441773 h 1209123"/>
                    <a:gd name="connsiteX72" fmla="*/ 2340332 w 2355200"/>
                    <a:gd name="connsiteY72" fmla="*/ 356048 h 1209123"/>
                    <a:gd name="connsiteX73" fmla="*/ 2349857 w 2355200"/>
                    <a:gd name="connsiteY73" fmla="*/ 289373 h 1209123"/>
                    <a:gd name="connsiteX0" fmla="*/ 2349857 w 2355200"/>
                    <a:gd name="connsiteY0" fmla="*/ 289373 h 1209123"/>
                    <a:gd name="connsiteX1" fmla="*/ 2264132 w 2355200"/>
                    <a:gd name="connsiteY1" fmla="*/ 427485 h 1209123"/>
                    <a:gd name="connsiteX2" fmla="*/ 2127607 w 2355200"/>
                    <a:gd name="connsiteY2" fmla="*/ 489398 h 1209123"/>
                    <a:gd name="connsiteX3" fmla="*/ 1841857 w 2355200"/>
                    <a:gd name="connsiteY3" fmla="*/ 514798 h 1209123"/>
                    <a:gd name="connsiteX4" fmla="*/ 1611670 w 2355200"/>
                    <a:gd name="connsiteY4" fmla="*/ 484635 h 1209123"/>
                    <a:gd name="connsiteX5" fmla="*/ 1676757 w 2355200"/>
                    <a:gd name="connsiteY5" fmla="*/ 278260 h 1209123"/>
                    <a:gd name="connsiteX6" fmla="*/ 1625957 w 2355200"/>
                    <a:gd name="connsiteY6" fmla="*/ 151260 h 1209123"/>
                    <a:gd name="connsiteX7" fmla="*/ 1711682 w 2355200"/>
                    <a:gd name="connsiteY7" fmla="*/ 17910 h 1209123"/>
                    <a:gd name="connsiteX8" fmla="*/ 1697395 w 2355200"/>
                    <a:gd name="connsiteY8" fmla="*/ 13148 h 1209123"/>
                    <a:gd name="connsiteX9" fmla="*/ 1606907 w 2355200"/>
                    <a:gd name="connsiteY9" fmla="*/ 127448 h 1209123"/>
                    <a:gd name="connsiteX10" fmla="*/ 1540232 w 2355200"/>
                    <a:gd name="connsiteY10" fmla="*/ 94110 h 1209123"/>
                    <a:gd name="connsiteX11" fmla="*/ 1492607 w 2355200"/>
                    <a:gd name="connsiteY11" fmla="*/ 70298 h 1209123"/>
                    <a:gd name="connsiteX12" fmla="*/ 1492607 w 2355200"/>
                    <a:gd name="connsiteY12" fmla="*/ 84585 h 1209123"/>
                    <a:gd name="connsiteX13" fmla="*/ 1578332 w 2355200"/>
                    <a:gd name="connsiteY13" fmla="*/ 136973 h 1209123"/>
                    <a:gd name="connsiteX14" fmla="*/ 1659295 w 2355200"/>
                    <a:gd name="connsiteY14" fmla="*/ 284610 h 1209123"/>
                    <a:gd name="connsiteX15" fmla="*/ 1578332 w 2355200"/>
                    <a:gd name="connsiteY15" fmla="*/ 470348 h 1209123"/>
                    <a:gd name="connsiteX16" fmla="*/ 1464032 w 2355200"/>
                    <a:gd name="connsiteY16" fmla="*/ 517973 h 1209123"/>
                    <a:gd name="connsiteX17" fmla="*/ 1330682 w 2355200"/>
                    <a:gd name="connsiteY17" fmla="*/ 527498 h 1209123"/>
                    <a:gd name="connsiteX18" fmla="*/ 1173520 w 2355200"/>
                    <a:gd name="connsiteY18" fmla="*/ 600523 h 1209123"/>
                    <a:gd name="connsiteX19" fmla="*/ 998895 w 2355200"/>
                    <a:gd name="connsiteY19" fmla="*/ 635448 h 1209123"/>
                    <a:gd name="connsiteX20" fmla="*/ 851257 w 2355200"/>
                    <a:gd name="connsiteY20" fmla="*/ 603698 h 1209123"/>
                    <a:gd name="connsiteX21" fmla="*/ 825857 w 2355200"/>
                    <a:gd name="connsiteY21" fmla="*/ 486223 h 1209123"/>
                    <a:gd name="connsiteX22" fmla="*/ 794107 w 2355200"/>
                    <a:gd name="connsiteY22" fmla="*/ 287785 h 1209123"/>
                    <a:gd name="connsiteX23" fmla="*/ 830620 w 2355200"/>
                    <a:gd name="connsiteY23" fmla="*/ 246510 h 1209123"/>
                    <a:gd name="connsiteX24" fmla="*/ 925870 w 2355200"/>
                    <a:gd name="connsiteY24" fmla="*/ 194123 h 1209123"/>
                    <a:gd name="connsiteX25" fmla="*/ 978257 w 2355200"/>
                    <a:gd name="connsiteY25" fmla="*/ 217935 h 1209123"/>
                    <a:gd name="connsiteX26" fmla="*/ 949682 w 2355200"/>
                    <a:gd name="connsiteY26" fmla="*/ 165548 h 1209123"/>
                    <a:gd name="connsiteX27" fmla="*/ 959207 w 2355200"/>
                    <a:gd name="connsiteY27" fmla="*/ 94110 h 1209123"/>
                    <a:gd name="connsiteX28" fmla="*/ 946507 w 2355200"/>
                    <a:gd name="connsiteY28" fmla="*/ 76648 h 1209123"/>
                    <a:gd name="connsiteX29" fmla="*/ 930632 w 2355200"/>
                    <a:gd name="connsiteY29" fmla="*/ 170310 h 1209123"/>
                    <a:gd name="connsiteX30" fmla="*/ 773470 w 2355200"/>
                    <a:gd name="connsiteY30" fmla="*/ 251273 h 1209123"/>
                    <a:gd name="connsiteX31" fmla="*/ 682982 w 2355200"/>
                    <a:gd name="connsiteY31" fmla="*/ 213173 h 1209123"/>
                    <a:gd name="connsiteX32" fmla="*/ 644882 w 2355200"/>
                    <a:gd name="connsiteY32" fmla="*/ 189360 h 1209123"/>
                    <a:gd name="connsiteX33" fmla="*/ 644882 w 2355200"/>
                    <a:gd name="connsiteY33" fmla="*/ 198885 h 1209123"/>
                    <a:gd name="connsiteX34" fmla="*/ 711557 w 2355200"/>
                    <a:gd name="connsiteY34" fmla="*/ 265560 h 1209123"/>
                    <a:gd name="connsiteX35" fmla="*/ 763945 w 2355200"/>
                    <a:gd name="connsiteY35" fmla="*/ 294135 h 1209123"/>
                    <a:gd name="connsiteX36" fmla="*/ 802045 w 2355200"/>
                    <a:gd name="connsiteY36" fmla="*/ 494160 h 1209123"/>
                    <a:gd name="connsiteX37" fmla="*/ 802045 w 2355200"/>
                    <a:gd name="connsiteY37" fmla="*/ 608460 h 1209123"/>
                    <a:gd name="connsiteX38" fmla="*/ 555982 w 2355200"/>
                    <a:gd name="connsiteY38" fmla="*/ 792610 h 1209123"/>
                    <a:gd name="connsiteX39" fmla="*/ 321032 w 2355200"/>
                    <a:gd name="connsiteY39" fmla="*/ 851348 h 1209123"/>
                    <a:gd name="connsiteX40" fmla="*/ 201970 w 2355200"/>
                    <a:gd name="connsiteY40" fmla="*/ 846585 h 1209123"/>
                    <a:gd name="connsiteX41" fmla="*/ 101957 w 2355200"/>
                    <a:gd name="connsiteY41" fmla="*/ 889448 h 1209123"/>
                    <a:gd name="connsiteX42" fmla="*/ 130532 w 2355200"/>
                    <a:gd name="connsiteY42" fmla="*/ 889448 h 1209123"/>
                    <a:gd name="connsiteX43" fmla="*/ 201970 w 2355200"/>
                    <a:gd name="connsiteY43" fmla="*/ 865635 h 1209123"/>
                    <a:gd name="connsiteX44" fmla="*/ 268645 w 2355200"/>
                    <a:gd name="connsiteY44" fmla="*/ 884685 h 1209123"/>
                    <a:gd name="connsiteX45" fmla="*/ 194032 w 2355200"/>
                    <a:gd name="connsiteY45" fmla="*/ 983110 h 1209123"/>
                    <a:gd name="connsiteX46" fmla="*/ 16232 w 2355200"/>
                    <a:gd name="connsiteY46" fmla="*/ 1141860 h 1209123"/>
                    <a:gd name="connsiteX47" fmla="*/ 16232 w 2355200"/>
                    <a:gd name="connsiteY47" fmla="*/ 1208535 h 1209123"/>
                    <a:gd name="connsiteX48" fmla="*/ 87670 w 2355200"/>
                    <a:gd name="connsiteY48" fmla="*/ 1108523 h 1209123"/>
                    <a:gd name="connsiteX49" fmla="*/ 213082 w 2355200"/>
                    <a:gd name="connsiteY49" fmla="*/ 997398 h 1209123"/>
                    <a:gd name="connsiteX50" fmla="*/ 330557 w 2355200"/>
                    <a:gd name="connsiteY50" fmla="*/ 875160 h 1209123"/>
                    <a:gd name="connsiteX51" fmla="*/ 549632 w 2355200"/>
                    <a:gd name="connsiteY51" fmla="*/ 818010 h 1209123"/>
                    <a:gd name="connsiteX52" fmla="*/ 654407 w 2355200"/>
                    <a:gd name="connsiteY52" fmla="*/ 760860 h 1209123"/>
                    <a:gd name="connsiteX53" fmla="*/ 633770 w 2355200"/>
                    <a:gd name="connsiteY53" fmla="*/ 860873 h 1209123"/>
                    <a:gd name="connsiteX54" fmla="*/ 573445 w 2355200"/>
                    <a:gd name="connsiteY54" fmla="*/ 946598 h 1209123"/>
                    <a:gd name="connsiteX55" fmla="*/ 654407 w 2355200"/>
                    <a:gd name="connsiteY55" fmla="*/ 865635 h 1209123"/>
                    <a:gd name="connsiteX56" fmla="*/ 687745 w 2355200"/>
                    <a:gd name="connsiteY56" fmla="*/ 746573 h 1209123"/>
                    <a:gd name="connsiteX57" fmla="*/ 816332 w 2355200"/>
                    <a:gd name="connsiteY57" fmla="*/ 651323 h 1209123"/>
                    <a:gd name="connsiteX58" fmla="*/ 992545 w 2355200"/>
                    <a:gd name="connsiteY58" fmla="*/ 656085 h 1209123"/>
                    <a:gd name="connsiteX59" fmla="*/ 1168757 w 2355200"/>
                    <a:gd name="connsiteY59" fmla="*/ 622748 h 1209123"/>
                    <a:gd name="connsiteX60" fmla="*/ 1349732 w 2355200"/>
                    <a:gd name="connsiteY60" fmla="*/ 546548 h 1209123"/>
                    <a:gd name="connsiteX61" fmla="*/ 1464032 w 2355200"/>
                    <a:gd name="connsiteY61" fmla="*/ 541785 h 1209123"/>
                    <a:gd name="connsiteX62" fmla="*/ 1592620 w 2355200"/>
                    <a:gd name="connsiteY62" fmla="*/ 494160 h 1209123"/>
                    <a:gd name="connsiteX63" fmla="*/ 1640245 w 2355200"/>
                    <a:gd name="connsiteY63" fmla="*/ 532260 h 1209123"/>
                    <a:gd name="connsiteX64" fmla="*/ 1848207 w 2355200"/>
                    <a:gd name="connsiteY64" fmla="*/ 530673 h 1209123"/>
                    <a:gd name="connsiteX65" fmla="*/ 2135545 w 2355200"/>
                    <a:gd name="connsiteY65" fmla="*/ 513210 h 1209123"/>
                    <a:gd name="connsiteX66" fmla="*/ 2226032 w 2355200"/>
                    <a:gd name="connsiteY66" fmla="*/ 565598 h 1209123"/>
                    <a:gd name="connsiteX67" fmla="*/ 2273657 w 2355200"/>
                    <a:gd name="connsiteY67" fmla="*/ 656085 h 1209123"/>
                    <a:gd name="connsiteX68" fmla="*/ 2283182 w 2355200"/>
                    <a:gd name="connsiteY68" fmla="*/ 627510 h 1209123"/>
                    <a:gd name="connsiteX69" fmla="*/ 2235557 w 2355200"/>
                    <a:gd name="connsiteY69" fmla="*/ 546548 h 1209123"/>
                    <a:gd name="connsiteX70" fmla="*/ 2202220 w 2355200"/>
                    <a:gd name="connsiteY70" fmla="*/ 498923 h 1209123"/>
                    <a:gd name="connsiteX71" fmla="*/ 2292707 w 2355200"/>
                    <a:gd name="connsiteY71" fmla="*/ 441773 h 1209123"/>
                    <a:gd name="connsiteX72" fmla="*/ 2340332 w 2355200"/>
                    <a:gd name="connsiteY72" fmla="*/ 356048 h 1209123"/>
                    <a:gd name="connsiteX73" fmla="*/ 2349857 w 2355200"/>
                    <a:gd name="connsiteY73" fmla="*/ 289373 h 1209123"/>
                    <a:gd name="connsiteX0" fmla="*/ 2349857 w 2354267"/>
                    <a:gd name="connsiteY0" fmla="*/ 289373 h 1209123"/>
                    <a:gd name="connsiteX1" fmla="*/ 2276832 w 2354267"/>
                    <a:gd name="connsiteY1" fmla="*/ 427485 h 1209123"/>
                    <a:gd name="connsiteX2" fmla="*/ 2127607 w 2354267"/>
                    <a:gd name="connsiteY2" fmla="*/ 489398 h 1209123"/>
                    <a:gd name="connsiteX3" fmla="*/ 1841857 w 2354267"/>
                    <a:gd name="connsiteY3" fmla="*/ 514798 h 1209123"/>
                    <a:gd name="connsiteX4" fmla="*/ 1611670 w 2354267"/>
                    <a:gd name="connsiteY4" fmla="*/ 484635 h 1209123"/>
                    <a:gd name="connsiteX5" fmla="*/ 1676757 w 2354267"/>
                    <a:gd name="connsiteY5" fmla="*/ 278260 h 1209123"/>
                    <a:gd name="connsiteX6" fmla="*/ 1625957 w 2354267"/>
                    <a:gd name="connsiteY6" fmla="*/ 151260 h 1209123"/>
                    <a:gd name="connsiteX7" fmla="*/ 1711682 w 2354267"/>
                    <a:gd name="connsiteY7" fmla="*/ 17910 h 1209123"/>
                    <a:gd name="connsiteX8" fmla="*/ 1697395 w 2354267"/>
                    <a:gd name="connsiteY8" fmla="*/ 13148 h 1209123"/>
                    <a:gd name="connsiteX9" fmla="*/ 1606907 w 2354267"/>
                    <a:gd name="connsiteY9" fmla="*/ 127448 h 1209123"/>
                    <a:gd name="connsiteX10" fmla="*/ 1540232 w 2354267"/>
                    <a:gd name="connsiteY10" fmla="*/ 94110 h 1209123"/>
                    <a:gd name="connsiteX11" fmla="*/ 1492607 w 2354267"/>
                    <a:gd name="connsiteY11" fmla="*/ 70298 h 1209123"/>
                    <a:gd name="connsiteX12" fmla="*/ 1492607 w 2354267"/>
                    <a:gd name="connsiteY12" fmla="*/ 84585 h 1209123"/>
                    <a:gd name="connsiteX13" fmla="*/ 1578332 w 2354267"/>
                    <a:gd name="connsiteY13" fmla="*/ 136973 h 1209123"/>
                    <a:gd name="connsiteX14" fmla="*/ 1659295 w 2354267"/>
                    <a:gd name="connsiteY14" fmla="*/ 284610 h 1209123"/>
                    <a:gd name="connsiteX15" fmla="*/ 1578332 w 2354267"/>
                    <a:gd name="connsiteY15" fmla="*/ 470348 h 1209123"/>
                    <a:gd name="connsiteX16" fmla="*/ 1464032 w 2354267"/>
                    <a:gd name="connsiteY16" fmla="*/ 517973 h 1209123"/>
                    <a:gd name="connsiteX17" fmla="*/ 1330682 w 2354267"/>
                    <a:gd name="connsiteY17" fmla="*/ 527498 h 1209123"/>
                    <a:gd name="connsiteX18" fmla="*/ 1173520 w 2354267"/>
                    <a:gd name="connsiteY18" fmla="*/ 600523 h 1209123"/>
                    <a:gd name="connsiteX19" fmla="*/ 998895 w 2354267"/>
                    <a:gd name="connsiteY19" fmla="*/ 635448 h 1209123"/>
                    <a:gd name="connsiteX20" fmla="*/ 851257 w 2354267"/>
                    <a:gd name="connsiteY20" fmla="*/ 603698 h 1209123"/>
                    <a:gd name="connsiteX21" fmla="*/ 825857 w 2354267"/>
                    <a:gd name="connsiteY21" fmla="*/ 486223 h 1209123"/>
                    <a:gd name="connsiteX22" fmla="*/ 794107 w 2354267"/>
                    <a:gd name="connsiteY22" fmla="*/ 287785 h 1209123"/>
                    <a:gd name="connsiteX23" fmla="*/ 830620 w 2354267"/>
                    <a:gd name="connsiteY23" fmla="*/ 246510 h 1209123"/>
                    <a:gd name="connsiteX24" fmla="*/ 925870 w 2354267"/>
                    <a:gd name="connsiteY24" fmla="*/ 194123 h 1209123"/>
                    <a:gd name="connsiteX25" fmla="*/ 978257 w 2354267"/>
                    <a:gd name="connsiteY25" fmla="*/ 217935 h 1209123"/>
                    <a:gd name="connsiteX26" fmla="*/ 949682 w 2354267"/>
                    <a:gd name="connsiteY26" fmla="*/ 165548 h 1209123"/>
                    <a:gd name="connsiteX27" fmla="*/ 959207 w 2354267"/>
                    <a:gd name="connsiteY27" fmla="*/ 94110 h 1209123"/>
                    <a:gd name="connsiteX28" fmla="*/ 946507 w 2354267"/>
                    <a:gd name="connsiteY28" fmla="*/ 76648 h 1209123"/>
                    <a:gd name="connsiteX29" fmla="*/ 930632 w 2354267"/>
                    <a:gd name="connsiteY29" fmla="*/ 170310 h 1209123"/>
                    <a:gd name="connsiteX30" fmla="*/ 773470 w 2354267"/>
                    <a:gd name="connsiteY30" fmla="*/ 251273 h 1209123"/>
                    <a:gd name="connsiteX31" fmla="*/ 682982 w 2354267"/>
                    <a:gd name="connsiteY31" fmla="*/ 213173 h 1209123"/>
                    <a:gd name="connsiteX32" fmla="*/ 644882 w 2354267"/>
                    <a:gd name="connsiteY32" fmla="*/ 189360 h 1209123"/>
                    <a:gd name="connsiteX33" fmla="*/ 644882 w 2354267"/>
                    <a:gd name="connsiteY33" fmla="*/ 198885 h 1209123"/>
                    <a:gd name="connsiteX34" fmla="*/ 711557 w 2354267"/>
                    <a:gd name="connsiteY34" fmla="*/ 265560 h 1209123"/>
                    <a:gd name="connsiteX35" fmla="*/ 763945 w 2354267"/>
                    <a:gd name="connsiteY35" fmla="*/ 294135 h 1209123"/>
                    <a:gd name="connsiteX36" fmla="*/ 802045 w 2354267"/>
                    <a:gd name="connsiteY36" fmla="*/ 494160 h 1209123"/>
                    <a:gd name="connsiteX37" fmla="*/ 802045 w 2354267"/>
                    <a:gd name="connsiteY37" fmla="*/ 608460 h 1209123"/>
                    <a:gd name="connsiteX38" fmla="*/ 555982 w 2354267"/>
                    <a:gd name="connsiteY38" fmla="*/ 792610 h 1209123"/>
                    <a:gd name="connsiteX39" fmla="*/ 321032 w 2354267"/>
                    <a:gd name="connsiteY39" fmla="*/ 851348 h 1209123"/>
                    <a:gd name="connsiteX40" fmla="*/ 201970 w 2354267"/>
                    <a:gd name="connsiteY40" fmla="*/ 846585 h 1209123"/>
                    <a:gd name="connsiteX41" fmla="*/ 101957 w 2354267"/>
                    <a:gd name="connsiteY41" fmla="*/ 889448 h 1209123"/>
                    <a:gd name="connsiteX42" fmla="*/ 130532 w 2354267"/>
                    <a:gd name="connsiteY42" fmla="*/ 889448 h 1209123"/>
                    <a:gd name="connsiteX43" fmla="*/ 201970 w 2354267"/>
                    <a:gd name="connsiteY43" fmla="*/ 865635 h 1209123"/>
                    <a:gd name="connsiteX44" fmla="*/ 268645 w 2354267"/>
                    <a:gd name="connsiteY44" fmla="*/ 884685 h 1209123"/>
                    <a:gd name="connsiteX45" fmla="*/ 194032 w 2354267"/>
                    <a:gd name="connsiteY45" fmla="*/ 983110 h 1209123"/>
                    <a:gd name="connsiteX46" fmla="*/ 16232 w 2354267"/>
                    <a:gd name="connsiteY46" fmla="*/ 1141860 h 1209123"/>
                    <a:gd name="connsiteX47" fmla="*/ 16232 w 2354267"/>
                    <a:gd name="connsiteY47" fmla="*/ 1208535 h 1209123"/>
                    <a:gd name="connsiteX48" fmla="*/ 87670 w 2354267"/>
                    <a:gd name="connsiteY48" fmla="*/ 1108523 h 1209123"/>
                    <a:gd name="connsiteX49" fmla="*/ 213082 w 2354267"/>
                    <a:gd name="connsiteY49" fmla="*/ 997398 h 1209123"/>
                    <a:gd name="connsiteX50" fmla="*/ 330557 w 2354267"/>
                    <a:gd name="connsiteY50" fmla="*/ 875160 h 1209123"/>
                    <a:gd name="connsiteX51" fmla="*/ 549632 w 2354267"/>
                    <a:gd name="connsiteY51" fmla="*/ 818010 h 1209123"/>
                    <a:gd name="connsiteX52" fmla="*/ 654407 w 2354267"/>
                    <a:gd name="connsiteY52" fmla="*/ 760860 h 1209123"/>
                    <a:gd name="connsiteX53" fmla="*/ 633770 w 2354267"/>
                    <a:gd name="connsiteY53" fmla="*/ 860873 h 1209123"/>
                    <a:gd name="connsiteX54" fmla="*/ 573445 w 2354267"/>
                    <a:gd name="connsiteY54" fmla="*/ 946598 h 1209123"/>
                    <a:gd name="connsiteX55" fmla="*/ 654407 w 2354267"/>
                    <a:gd name="connsiteY55" fmla="*/ 865635 h 1209123"/>
                    <a:gd name="connsiteX56" fmla="*/ 687745 w 2354267"/>
                    <a:gd name="connsiteY56" fmla="*/ 746573 h 1209123"/>
                    <a:gd name="connsiteX57" fmla="*/ 816332 w 2354267"/>
                    <a:gd name="connsiteY57" fmla="*/ 651323 h 1209123"/>
                    <a:gd name="connsiteX58" fmla="*/ 992545 w 2354267"/>
                    <a:gd name="connsiteY58" fmla="*/ 656085 h 1209123"/>
                    <a:gd name="connsiteX59" fmla="*/ 1168757 w 2354267"/>
                    <a:gd name="connsiteY59" fmla="*/ 622748 h 1209123"/>
                    <a:gd name="connsiteX60" fmla="*/ 1349732 w 2354267"/>
                    <a:gd name="connsiteY60" fmla="*/ 546548 h 1209123"/>
                    <a:gd name="connsiteX61" fmla="*/ 1464032 w 2354267"/>
                    <a:gd name="connsiteY61" fmla="*/ 541785 h 1209123"/>
                    <a:gd name="connsiteX62" fmla="*/ 1592620 w 2354267"/>
                    <a:gd name="connsiteY62" fmla="*/ 494160 h 1209123"/>
                    <a:gd name="connsiteX63" fmla="*/ 1640245 w 2354267"/>
                    <a:gd name="connsiteY63" fmla="*/ 532260 h 1209123"/>
                    <a:gd name="connsiteX64" fmla="*/ 1848207 w 2354267"/>
                    <a:gd name="connsiteY64" fmla="*/ 530673 h 1209123"/>
                    <a:gd name="connsiteX65" fmla="*/ 2135545 w 2354267"/>
                    <a:gd name="connsiteY65" fmla="*/ 513210 h 1209123"/>
                    <a:gd name="connsiteX66" fmla="*/ 2226032 w 2354267"/>
                    <a:gd name="connsiteY66" fmla="*/ 565598 h 1209123"/>
                    <a:gd name="connsiteX67" fmla="*/ 2273657 w 2354267"/>
                    <a:gd name="connsiteY67" fmla="*/ 656085 h 1209123"/>
                    <a:gd name="connsiteX68" fmla="*/ 2283182 w 2354267"/>
                    <a:gd name="connsiteY68" fmla="*/ 627510 h 1209123"/>
                    <a:gd name="connsiteX69" fmla="*/ 2235557 w 2354267"/>
                    <a:gd name="connsiteY69" fmla="*/ 546548 h 1209123"/>
                    <a:gd name="connsiteX70" fmla="*/ 2202220 w 2354267"/>
                    <a:gd name="connsiteY70" fmla="*/ 498923 h 1209123"/>
                    <a:gd name="connsiteX71" fmla="*/ 2292707 w 2354267"/>
                    <a:gd name="connsiteY71" fmla="*/ 441773 h 1209123"/>
                    <a:gd name="connsiteX72" fmla="*/ 2340332 w 2354267"/>
                    <a:gd name="connsiteY72" fmla="*/ 356048 h 1209123"/>
                    <a:gd name="connsiteX73" fmla="*/ 2349857 w 2354267"/>
                    <a:gd name="connsiteY73" fmla="*/ 289373 h 1209123"/>
                    <a:gd name="connsiteX0" fmla="*/ 2349857 w 2354267"/>
                    <a:gd name="connsiteY0" fmla="*/ 289373 h 1209123"/>
                    <a:gd name="connsiteX1" fmla="*/ 2276832 w 2354267"/>
                    <a:gd name="connsiteY1" fmla="*/ 427485 h 1209123"/>
                    <a:gd name="connsiteX2" fmla="*/ 2127607 w 2354267"/>
                    <a:gd name="connsiteY2" fmla="*/ 489398 h 1209123"/>
                    <a:gd name="connsiteX3" fmla="*/ 1841857 w 2354267"/>
                    <a:gd name="connsiteY3" fmla="*/ 514798 h 1209123"/>
                    <a:gd name="connsiteX4" fmla="*/ 1611670 w 2354267"/>
                    <a:gd name="connsiteY4" fmla="*/ 484635 h 1209123"/>
                    <a:gd name="connsiteX5" fmla="*/ 1676757 w 2354267"/>
                    <a:gd name="connsiteY5" fmla="*/ 278260 h 1209123"/>
                    <a:gd name="connsiteX6" fmla="*/ 1625957 w 2354267"/>
                    <a:gd name="connsiteY6" fmla="*/ 151260 h 1209123"/>
                    <a:gd name="connsiteX7" fmla="*/ 1711682 w 2354267"/>
                    <a:gd name="connsiteY7" fmla="*/ 17910 h 1209123"/>
                    <a:gd name="connsiteX8" fmla="*/ 1697395 w 2354267"/>
                    <a:gd name="connsiteY8" fmla="*/ 13148 h 1209123"/>
                    <a:gd name="connsiteX9" fmla="*/ 1606907 w 2354267"/>
                    <a:gd name="connsiteY9" fmla="*/ 127448 h 1209123"/>
                    <a:gd name="connsiteX10" fmla="*/ 1540232 w 2354267"/>
                    <a:gd name="connsiteY10" fmla="*/ 94110 h 1209123"/>
                    <a:gd name="connsiteX11" fmla="*/ 1492607 w 2354267"/>
                    <a:gd name="connsiteY11" fmla="*/ 70298 h 1209123"/>
                    <a:gd name="connsiteX12" fmla="*/ 1492607 w 2354267"/>
                    <a:gd name="connsiteY12" fmla="*/ 84585 h 1209123"/>
                    <a:gd name="connsiteX13" fmla="*/ 1578332 w 2354267"/>
                    <a:gd name="connsiteY13" fmla="*/ 136973 h 1209123"/>
                    <a:gd name="connsiteX14" fmla="*/ 1659295 w 2354267"/>
                    <a:gd name="connsiteY14" fmla="*/ 284610 h 1209123"/>
                    <a:gd name="connsiteX15" fmla="*/ 1578332 w 2354267"/>
                    <a:gd name="connsiteY15" fmla="*/ 470348 h 1209123"/>
                    <a:gd name="connsiteX16" fmla="*/ 1464032 w 2354267"/>
                    <a:gd name="connsiteY16" fmla="*/ 517973 h 1209123"/>
                    <a:gd name="connsiteX17" fmla="*/ 1330682 w 2354267"/>
                    <a:gd name="connsiteY17" fmla="*/ 527498 h 1209123"/>
                    <a:gd name="connsiteX18" fmla="*/ 1173520 w 2354267"/>
                    <a:gd name="connsiteY18" fmla="*/ 600523 h 1209123"/>
                    <a:gd name="connsiteX19" fmla="*/ 998895 w 2354267"/>
                    <a:gd name="connsiteY19" fmla="*/ 635448 h 1209123"/>
                    <a:gd name="connsiteX20" fmla="*/ 851257 w 2354267"/>
                    <a:gd name="connsiteY20" fmla="*/ 603698 h 1209123"/>
                    <a:gd name="connsiteX21" fmla="*/ 825857 w 2354267"/>
                    <a:gd name="connsiteY21" fmla="*/ 486223 h 1209123"/>
                    <a:gd name="connsiteX22" fmla="*/ 794107 w 2354267"/>
                    <a:gd name="connsiteY22" fmla="*/ 287785 h 1209123"/>
                    <a:gd name="connsiteX23" fmla="*/ 830620 w 2354267"/>
                    <a:gd name="connsiteY23" fmla="*/ 246510 h 1209123"/>
                    <a:gd name="connsiteX24" fmla="*/ 925870 w 2354267"/>
                    <a:gd name="connsiteY24" fmla="*/ 194123 h 1209123"/>
                    <a:gd name="connsiteX25" fmla="*/ 978257 w 2354267"/>
                    <a:gd name="connsiteY25" fmla="*/ 217935 h 1209123"/>
                    <a:gd name="connsiteX26" fmla="*/ 949682 w 2354267"/>
                    <a:gd name="connsiteY26" fmla="*/ 165548 h 1209123"/>
                    <a:gd name="connsiteX27" fmla="*/ 959207 w 2354267"/>
                    <a:gd name="connsiteY27" fmla="*/ 94110 h 1209123"/>
                    <a:gd name="connsiteX28" fmla="*/ 946507 w 2354267"/>
                    <a:gd name="connsiteY28" fmla="*/ 76648 h 1209123"/>
                    <a:gd name="connsiteX29" fmla="*/ 930632 w 2354267"/>
                    <a:gd name="connsiteY29" fmla="*/ 170310 h 1209123"/>
                    <a:gd name="connsiteX30" fmla="*/ 773470 w 2354267"/>
                    <a:gd name="connsiteY30" fmla="*/ 251273 h 1209123"/>
                    <a:gd name="connsiteX31" fmla="*/ 682982 w 2354267"/>
                    <a:gd name="connsiteY31" fmla="*/ 213173 h 1209123"/>
                    <a:gd name="connsiteX32" fmla="*/ 644882 w 2354267"/>
                    <a:gd name="connsiteY32" fmla="*/ 189360 h 1209123"/>
                    <a:gd name="connsiteX33" fmla="*/ 644882 w 2354267"/>
                    <a:gd name="connsiteY33" fmla="*/ 198885 h 1209123"/>
                    <a:gd name="connsiteX34" fmla="*/ 711557 w 2354267"/>
                    <a:gd name="connsiteY34" fmla="*/ 265560 h 1209123"/>
                    <a:gd name="connsiteX35" fmla="*/ 763945 w 2354267"/>
                    <a:gd name="connsiteY35" fmla="*/ 294135 h 1209123"/>
                    <a:gd name="connsiteX36" fmla="*/ 802045 w 2354267"/>
                    <a:gd name="connsiteY36" fmla="*/ 494160 h 1209123"/>
                    <a:gd name="connsiteX37" fmla="*/ 802045 w 2354267"/>
                    <a:gd name="connsiteY37" fmla="*/ 608460 h 1209123"/>
                    <a:gd name="connsiteX38" fmla="*/ 555982 w 2354267"/>
                    <a:gd name="connsiteY38" fmla="*/ 792610 h 1209123"/>
                    <a:gd name="connsiteX39" fmla="*/ 321032 w 2354267"/>
                    <a:gd name="connsiteY39" fmla="*/ 851348 h 1209123"/>
                    <a:gd name="connsiteX40" fmla="*/ 201970 w 2354267"/>
                    <a:gd name="connsiteY40" fmla="*/ 846585 h 1209123"/>
                    <a:gd name="connsiteX41" fmla="*/ 101957 w 2354267"/>
                    <a:gd name="connsiteY41" fmla="*/ 889448 h 1209123"/>
                    <a:gd name="connsiteX42" fmla="*/ 130532 w 2354267"/>
                    <a:gd name="connsiteY42" fmla="*/ 889448 h 1209123"/>
                    <a:gd name="connsiteX43" fmla="*/ 201970 w 2354267"/>
                    <a:gd name="connsiteY43" fmla="*/ 865635 h 1209123"/>
                    <a:gd name="connsiteX44" fmla="*/ 268645 w 2354267"/>
                    <a:gd name="connsiteY44" fmla="*/ 884685 h 1209123"/>
                    <a:gd name="connsiteX45" fmla="*/ 194032 w 2354267"/>
                    <a:gd name="connsiteY45" fmla="*/ 983110 h 1209123"/>
                    <a:gd name="connsiteX46" fmla="*/ 16232 w 2354267"/>
                    <a:gd name="connsiteY46" fmla="*/ 1141860 h 1209123"/>
                    <a:gd name="connsiteX47" fmla="*/ 16232 w 2354267"/>
                    <a:gd name="connsiteY47" fmla="*/ 1208535 h 1209123"/>
                    <a:gd name="connsiteX48" fmla="*/ 87670 w 2354267"/>
                    <a:gd name="connsiteY48" fmla="*/ 1108523 h 1209123"/>
                    <a:gd name="connsiteX49" fmla="*/ 213082 w 2354267"/>
                    <a:gd name="connsiteY49" fmla="*/ 997398 h 1209123"/>
                    <a:gd name="connsiteX50" fmla="*/ 330557 w 2354267"/>
                    <a:gd name="connsiteY50" fmla="*/ 875160 h 1209123"/>
                    <a:gd name="connsiteX51" fmla="*/ 549632 w 2354267"/>
                    <a:gd name="connsiteY51" fmla="*/ 818010 h 1209123"/>
                    <a:gd name="connsiteX52" fmla="*/ 654407 w 2354267"/>
                    <a:gd name="connsiteY52" fmla="*/ 760860 h 1209123"/>
                    <a:gd name="connsiteX53" fmla="*/ 633770 w 2354267"/>
                    <a:gd name="connsiteY53" fmla="*/ 860873 h 1209123"/>
                    <a:gd name="connsiteX54" fmla="*/ 573445 w 2354267"/>
                    <a:gd name="connsiteY54" fmla="*/ 946598 h 1209123"/>
                    <a:gd name="connsiteX55" fmla="*/ 654407 w 2354267"/>
                    <a:gd name="connsiteY55" fmla="*/ 865635 h 1209123"/>
                    <a:gd name="connsiteX56" fmla="*/ 687745 w 2354267"/>
                    <a:gd name="connsiteY56" fmla="*/ 746573 h 1209123"/>
                    <a:gd name="connsiteX57" fmla="*/ 816332 w 2354267"/>
                    <a:gd name="connsiteY57" fmla="*/ 651323 h 1209123"/>
                    <a:gd name="connsiteX58" fmla="*/ 992545 w 2354267"/>
                    <a:gd name="connsiteY58" fmla="*/ 656085 h 1209123"/>
                    <a:gd name="connsiteX59" fmla="*/ 1168757 w 2354267"/>
                    <a:gd name="connsiteY59" fmla="*/ 622748 h 1209123"/>
                    <a:gd name="connsiteX60" fmla="*/ 1340207 w 2354267"/>
                    <a:gd name="connsiteY60" fmla="*/ 540198 h 1209123"/>
                    <a:gd name="connsiteX61" fmla="*/ 1464032 w 2354267"/>
                    <a:gd name="connsiteY61" fmla="*/ 541785 h 1209123"/>
                    <a:gd name="connsiteX62" fmla="*/ 1592620 w 2354267"/>
                    <a:gd name="connsiteY62" fmla="*/ 494160 h 1209123"/>
                    <a:gd name="connsiteX63" fmla="*/ 1640245 w 2354267"/>
                    <a:gd name="connsiteY63" fmla="*/ 532260 h 1209123"/>
                    <a:gd name="connsiteX64" fmla="*/ 1848207 w 2354267"/>
                    <a:gd name="connsiteY64" fmla="*/ 530673 h 1209123"/>
                    <a:gd name="connsiteX65" fmla="*/ 2135545 w 2354267"/>
                    <a:gd name="connsiteY65" fmla="*/ 513210 h 1209123"/>
                    <a:gd name="connsiteX66" fmla="*/ 2226032 w 2354267"/>
                    <a:gd name="connsiteY66" fmla="*/ 565598 h 1209123"/>
                    <a:gd name="connsiteX67" fmla="*/ 2273657 w 2354267"/>
                    <a:gd name="connsiteY67" fmla="*/ 656085 h 1209123"/>
                    <a:gd name="connsiteX68" fmla="*/ 2283182 w 2354267"/>
                    <a:gd name="connsiteY68" fmla="*/ 627510 h 1209123"/>
                    <a:gd name="connsiteX69" fmla="*/ 2235557 w 2354267"/>
                    <a:gd name="connsiteY69" fmla="*/ 546548 h 1209123"/>
                    <a:gd name="connsiteX70" fmla="*/ 2202220 w 2354267"/>
                    <a:gd name="connsiteY70" fmla="*/ 498923 h 1209123"/>
                    <a:gd name="connsiteX71" fmla="*/ 2292707 w 2354267"/>
                    <a:gd name="connsiteY71" fmla="*/ 441773 h 1209123"/>
                    <a:gd name="connsiteX72" fmla="*/ 2340332 w 2354267"/>
                    <a:gd name="connsiteY72" fmla="*/ 356048 h 1209123"/>
                    <a:gd name="connsiteX73" fmla="*/ 2349857 w 2354267"/>
                    <a:gd name="connsiteY73" fmla="*/ 289373 h 1209123"/>
                    <a:gd name="connsiteX0" fmla="*/ 2349857 w 2354267"/>
                    <a:gd name="connsiteY0" fmla="*/ 289373 h 1209123"/>
                    <a:gd name="connsiteX1" fmla="*/ 2276832 w 2354267"/>
                    <a:gd name="connsiteY1" fmla="*/ 427485 h 1209123"/>
                    <a:gd name="connsiteX2" fmla="*/ 2127607 w 2354267"/>
                    <a:gd name="connsiteY2" fmla="*/ 489398 h 1209123"/>
                    <a:gd name="connsiteX3" fmla="*/ 1841857 w 2354267"/>
                    <a:gd name="connsiteY3" fmla="*/ 514798 h 1209123"/>
                    <a:gd name="connsiteX4" fmla="*/ 1611670 w 2354267"/>
                    <a:gd name="connsiteY4" fmla="*/ 484635 h 1209123"/>
                    <a:gd name="connsiteX5" fmla="*/ 1676757 w 2354267"/>
                    <a:gd name="connsiteY5" fmla="*/ 278260 h 1209123"/>
                    <a:gd name="connsiteX6" fmla="*/ 1625957 w 2354267"/>
                    <a:gd name="connsiteY6" fmla="*/ 151260 h 1209123"/>
                    <a:gd name="connsiteX7" fmla="*/ 1711682 w 2354267"/>
                    <a:gd name="connsiteY7" fmla="*/ 17910 h 1209123"/>
                    <a:gd name="connsiteX8" fmla="*/ 1697395 w 2354267"/>
                    <a:gd name="connsiteY8" fmla="*/ 13148 h 1209123"/>
                    <a:gd name="connsiteX9" fmla="*/ 1606907 w 2354267"/>
                    <a:gd name="connsiteY9" fmla="*/ 127448 h 1209123"/>
                    <a:gd name="connsiteX10" fmla="*/ 1540232 w 2354267"/>
                    <a:gd name="connsiteY10" fmla="*/ 94110 h 1209123"/>
                    <a:gd name="connsiteX11" fmla="*/ 1492607 w 2354267"/>
                    <a:gd name="connsiteY11" fmla="*/ 70298 h 1209123"/>
                    <a:gd name="connsiteX12" fmla="*/ 1492607 w 2354267"/>
                    <a:gd name="connsiteY12" fmla="*/ 84585 h 1209123"/>
                    <a:gd name="connsiteX13" fmla="*/ 1578332 w 2354267"/>
                    <a:gd name="connsiteY13" fmla="*/ 136973 h 1209123"/>
                    <a:gd name="connsiteX14" fmla="*/ 1659295 w 2354267"/>
                    <a:gd name="connsiteY14" fmla="*/ 284610 h 1209123"/>
                    <a:gd name="connsiteX15" fmla="*/ 1578332 w 2354267"/>
                    <a:gd name="connsiteY15" fmla="*/ 470348 h 1209123"/>
                    <a:gd name="connsiteX16" fmla="*/ 1457682 w 2354267"/>
                    <a:gd name="connsiteY16" fmla="*/ 521148 h 1209123"/>
                    <a:gd name="connsiteX17" fmla="*/ 1330682 w 2354267"/>
                    <a:gd name="connsiteY17" fmla="*/ 527498 h 1209123"/>
                    <a:gd name="connsiteX18" fmla="*/ 1173520 w 2354267"/>
                    <a:gd name="connsiteY18" fmla="*/ 600523 h 1209123"/>
                    <a:gd name="connsiteX19" fmla="*/ 998895 w 2354267"/>
                    <a:gd name="connsiteY19" fmla="*/ 635448 h 1209123"/>
                    <a:gd name="connsiteX20" fmla="*/ 851257 w 2354267"/>
                    <a:gd name="connsiteY20" fmla="*/ 603698 h 1209123"/>
                    <a:gd name="connsiteX21" fmla="*/ 825857 w 2354267"/>
                    <a:gd name="connsiteY21" fmla="*/ 486223 h 1209123"/>
                    <a:gd name="connsiteX22" fmla="*/ 794107 w 2354267"/>
                    <a:gd name="connsiteY22" fmla="*/ 287785 h 1209123"/>
                    <a:gd name="connsiteX23" fmla="*/ 830620 w 2354267"/>
                    <a:gd name="connsiteY23" fmla="*/ 246510 h 1209123"/>
                    <a:gd name="connsiteX24" fmla="*/ 925870 w 2354267"/>
                    <a:gd name="connsiteY24" fmla="*/ 194123 h 1209123"/>
                    <a:gd name="connsiteX25" fmla="*/ 978257 w 2354267"/>
                    <a:gd name="connsiteY25" fmla="*/ 217935 h 1209123"/>
                    <a:gd name="connsiteX26" fmla="*/ 949682 w 2354267"/>
                    <a:gd name="connsiteY26" fmla="*/ 165548 h 1209123"/>
                    <a:gd name="connsiteX27" fmla="*/ 959207 w 2354267"/>
                    <a:gd name="connsiteY27" fmla="*/ 94110 h 1209123"/>
                    <a:gd name="connsiteX28" fmla="*/ 946507 w 2354267"/>
                    <a:gd name="connsiteY28" fmla="*/ 76648 h 1209123"/>
                    <a:gd name="connsiteX29" fmla="*/ 930632 w 2354267"/>
                    <a:gd name="connsiteY29" fmla="*/ 170310 h 1209123"/>
                    <a:gd name="connsiteX30" fmla="*/ 773470 w 2354267"/>
                    <a:gd name="connsiteY30" fmla="*/ 251273 h 1209123"/>
                    <a:gd name="connsiteX31" fmla="*/ 682982 w 2354267"/>
                    <a:gd name="connsiteY31" fmla="*/ 213173 h 1209123"/>
                    <a:gd name="connsiteX32" fmla="*/ 644882 w 2354267"/>
                    <a:gd name="connsiteY32" fmla="*/ 189360 h 1209123"/>
                    <a:gd name="connsiteX33" fmla="*/ 644882 w 2354267"/>
                    <a:gd name="connsiteY33" fmla="*/ 198885 h 1209123"/>
                    <a:gd name="connsiteX34" fmla="*/ 711557 w 2354267"/>
                    <a:gd name="connsiteY34" fmla="*/ 265560 h 1209123"/>
                    <a:gd name="connsiteX35" fmla="*/ 763945 w 2354267"/>
                    <a:gd name="connsiteY35" fmla="*/ 294135 h 1209123"/>
                    <a:gd name="connsiteX36" fmla="*/ 802045 w 2354267"/>
                    <a:gd name="connsiteY36" fmla="*/ 494160 h 1209123"/>
                    <a:gd name="connsiteX37" fmla="*/ 802045 w 2354267"/>
                    <a:gd name="connsiteY37" fmla="*/ 608460 h 1209123"/>
                    <a:gd name="connsiteX38" fmla="*/ 555982 w 2354267"/>
                    <a:gd name="connsiteY38" fmla="*/ 792610 h 1209123"/>
                    <a:gd name="connsiteX39" fmla="*/ 321032 w 2354267"/>
                    <a:gd name="connsiteY39" fmla="*/ 851348 h 1209123"/>
                    <a:gd name="connsiteX40" fmla="*/ 201970 w 2354267"/>
                    <a:gd name="connsiteY40" fmla="*/ 846585 h 1209123"/>
                    <a:gd name="connsiteX41" fmla="*/ 101957 w 2354267"/>
                    <a:gd name="connsiteY41" fmla="*/ 889448 h 1209123"/>
                    <a:gd name="connsiteX42" fmla="*/ 130532 w 2354267"/>
                    <a:gd name="connsiteY42" fmla="*/ 889448 h 1209123"/>
                    <a:gd name="connsiteX43" fmla="*/ 201970 w 2354267"/>
                    <a:gd name="connsiteY43" fmla="*/ 865635 h 1209123"/>
                    <a:gd name="connsiteX44" fmla="*/ 268645 w 2354267"/>
                    <a:gd name="connsiteY44" fmla="*/ 884685 h 1209123"/>
                    <a:gd name="connsiteX45" fmla="*/ 194032 w 2354267"/>
                    <a:gd name="connsiteY45" fmla="*/ 983110 h 1209123"/>
                    <a:gd name="connsiteX46" fmla="*/ 16232 w 2354267"/>
                    <a:gd name="connsiteY46" fmla="*/ 1141860 h 1209123"/>
                    <a:gd name="connsiteX47" fmla="*/ 16232 w 2354267"/>
                    <a:gd name="connsiteY47" fmla="*/ 1208535 h 1209123"/>
                    <a:gd name="connsiteX48" fmla="*/ 87670 w 2354267"/>
                    <a:gd name="connsiteY48" fmla="*/ 1108523 h 1209123"/>
                    <a:gd name="connsiteX49" fmla="*/ 213082 w 2354267"/>
                    <a:gd name="connsiteY49" fmla="*/ 997398 h 1209123"/>
                    <a:gd name="connsiteX50" fmla="*/ 330557 w 2354267"/>
                    <a:gd name="connsiteY50" fmla="*/ 875160 h 1209123"/>
                    <a:gd name="connsiteX51" fmla="*/ 549632 w 2354267"/>
                    <a:gd name="connsiteY51" fmla="*/ 818010 h 1209123"/>
                    <a:gd name="connsiteX52" fmla="*/ 654407 w 2354267"/>
                    <a:gd name="connsiteY52" fmla="*/ 760860 h 1209123"/>
                    <a:gd name="connsiteX53" fmla="*/ 633770 w 2354267"/>
                    <a:gd name="connsiteY53" fmla="*/ 860873 h 1209123"/>
                    <a:gd name="connsiteX54" fmla="*/ 573445 w 2354267"/>
                    <a:gd name="connsiteY54" fmla="*/ 946598 h 1209123"/>
                    <a:gd name="connsiteX55" fmla="*/ 654407 w 2354267"/>
                    <a:gd name="connsiteY55" fmla="*/ 865635 h 1209123"/>
                    <a:gd name="connsiteX56" fmla="*/ 687745 w 2354267"/>
                    <a:gd name="connsiteY56" fmla="*/ 746573 h 1209123"/>
                    <a:gd name="connsiteX57" fmla="*/ 816332 w 2354267"/>
                    <a:gd name="connsiteY57" fmla="*/ 651323 h 1209123"/>
                    <a:gd name="connsiteX58" fmla="*/ 992545 w 2354267"/>
                    <a:gd name="connsiteY58" fmla="*/ 656085 h 1209123"/>
                    <a:gd name="connsiteX59" fmla="*/ 1168757 w 2354267"/>
                    <a:gd name="connsiteY59" fmla="*/ 622748 h 1209123"/>
                    <a:gd name="connsiteX60" fmla="*/ 1340207 w 2354267"/>
                    <a:gd name="connsiteY60" fmla="*/ 540198 h 1209123"/>
                    <a:gd name="connsiteX61" fmla="*/ 1464032 w 2354267"/>
                    <a:gd name="connsiteY61" fmla="*/ 541785 h 1209123"/>
                    <a:gd name="connsiteX62" fmla="*/ 1592620 w 2354267"/>
                    <a:gd name="connsiteY62" fmla="*/ 494160 h 1209123"/>
                    <a:gd name="connsiteX63" fmla="*/ 1640245 w 2354267"/>
                    <a:gd name="connsiteY63" fmla="*/ 532260 h 1209123"/>
                    <a:gd name="connsiteX64" fmla="*/ 1848207 w 2354267"/>
                    <a:gd name="connsiteY64" fmla="*/ 530673 h 1209123"/>
                    <a:gd name="connsiteX65" fmla="*/ 2135545 w 2354267"/>
                    <a:gd name="connsiteY65" fmla="*/ 513210 h 1209123"/>
                    <a:gd name="connsiteX66" fmla="*/ 2226032 w 2354267"/>
                    <a:gd name="connsiteY66" fmla="*/ 565598 h 1209123"/>
                    <a:gd name="connsiteX67" fmla="*/ 2273657 w 2354267"/>
                    <a:gd name="connsiteY67" fmla="*/ 656085 h 1209123"/>
                    <a:gd name="connsiteX68" fmla="*/ 2283182 w 2354267"/>
                    <a:gd name="connsiteY68" fmla="*/ 627510 h 1209123"/>
                    <a:gd name="connsiteX69" fmla="*/ 2235557 w 2354267"/>
                    <a:gd name="connsiteY69" fmla="*/ 546548 h 1209123"/>
                    <a:gd name="connsiteX70" fmla="*/ 2202220 w 2354267"/>
                    <a:gd name="connsiteY70" fmla="*/ 498923 h 1209123"/>
                    <a:gd name="connsiteX71" fmla="*/ 2292707 w 2354267"/>
                    <a:gd name="connsiteY71" fmla="*/ 441773 h 1209123"/>
                    <a:gd name="connsiteX72" fmla="*/ 2340332 w 2354267"/>
                    <a:gd name="connsiteY72" fmla="*/ 356048 h 1209123"/>
                    <a:gd name="connsiteX73" fmla="*/ 2349857 w 2354267"/>
                    <a:gd name="connsiteY73" fmla="*/ 289373 h 1209123"/>
                    <a:gd name="connsiteX0" fmla="*/ 2349857 w 2354267"/>
                    <a:gd name="connsiteY0" fmla="*/ 289373 h 1209123"/>
                    <a:gd name="connsiteX1" fmla="*/ 2276832 w 2354267"/>
                    <a:gd name="connsiteY1" fmla="*/ 427485 h 1209123"/>
                    <a:gd name="connsiteX2" fmla="*/ 2127607 w 2354267"/>
                    <a:gd name="connsiteY2" fmla="*/ 489398 h 1209123"/>
                    <a:gd name="connsiteX3" fmla="*/ 1841857 w 2354267"/>
                    <a:gd name="connsiteY3" fmla="*/ 514798 h 1209123"/>
                    <a:gd name="connsiteX4" fmla="*/ 1611670 w 2354267"/>
                    <a:gd name="connsiteY4" fmla="*/ 484635 h 1209123"/>
                    <a:gd name="connsiteX5" fmla="*/ 1676757 w 2354267"/>
                    <a:gd name="connsiteY5" fmla="*/ 278260 h 1209123"/>
                    <a:gd name="connsiteX6" fmla="*/ 1625957 w 2354267"/>
                    <a:gd name="connsiteY6" fmla="*/ 151260 h 1209123"/>
                    <a:gd name="connsiteX7" fmla="*/ 1711682 w 2354267"/>
                    <a:gd name="connsiteY7" fmla="*/ 17910 h 1209123"/>
                    <a:gd name="connsiteX8" fmla="*/ 1697395 w 2354267"/>
                    <a:gd name="connsiteY8" fmla="*/ 13148 h 1209123"/>
                    <a:gd name="connsiteX9" fmla="*/ 1606907 w 2354267"/>
                    <a:gd name="connsiteY9" fmla="*/ 127448 h 1209123"/>
                    <a:gd name="connsiteX10" fmla="*/ 1540232 w 2354267"/>
                    <a:gd name="connsiteY10" fmla="*/ 94110 h 1209123"/>
                    <a:gd name="connsiteX11" fmla="*/ 1492607 w 2354267"/>
                    <a:gd name="connsiteY11" fmla="*/ 70298 h 1209123"/>
                    <a:gd name="connsiteX12" fmla="*/ 1492607 w 2354267"/>
                    <a:gd name="connsiteY12" fmla="*/ 84585 h 1209123"/>
                    <a:gd name="connsiteX13" fmla="*/ 1578332 w 2354267"/>
                    <a:gd name="connsiteY13" fmla="*/ 136973 h 1209123"/>
                    <a:gd name="connsiteX14" fmla="*/ 1659295 w 2354267"/>
                    <a:gd name="connsiteY14" fmla="*/ 284610 h 1209123"/>
                    <a:gd name="connsiteX15" fmla="*/ 1578332 w 2354267"/>
                    <a:gd name="connsiteY15" fmla="*/ 470348 h 1209123"/>
                    <a:gd name="connsiteX16" fmla="*/ 1457682 w 2354267"/>
                    <a:gd name="connsiteY16" fmla="*/ 521148 h 1209123"/>
                    <a:gd name="connsiteX17" fmla="*/ 1330682 w 2354267"/>
                    <a:gd name="connsiteY17" fmla="*/ 527498 h 1209123"/>
                    <a:gd name="connsiteX18" fmla="*/ 1173520 w 2354267"/>
                    <a:gd name="connsiteY18" fmla="*/ 600523 h 1209123"/>
                    <a:gd name="connsiteX19" fmla="*/ 998895 w 2354267"/>
                    <a:gd name="connsiteY19" fmla="*/ 635448 h 1209123"/>
                    <a:gd name="connsiteX20" fmla="*/ 851257 w 2354267"/>
                    <a:gd name="connsiteY20" fmla="*/ 603698 h 1209123"/>
                    <a:gd name="connsiteX21" fmla="*/ 825857 w 2354267"/>
                    <a:gd name="connsiteY21" fmla="*/ 486223 h 1209123"/>
                    <a:gd name="connsiteX22" fmla="*/ 794107 w 2354267"/>
                    <a:gd name="connsiteY22" fmla="*/ 287785 h 1209123"/>
                    <a:gd name="connsiteX23" fmla="*/ 830620 w 2354267"/>
                    <a:gd name="connsiteY23" fmla="*/ 246510 h 1209123"/>
                    <a:gd name="connsiteX24" fmla="*/ 925870 w 2354267"/>
                    <a:gd name="connsiteY24" fmla="*/ 194123 h 1209123"/>
                    <a:gd name="connsiteX25" fmla="*/ 978257 w 2354267"/>
                    <a:gd name="connsiteY25" fmla="*/ 217935 h 1209123"/>
                    <a:gd name="connsiteX26" fmla="*/ 949682 w 2354267"/>
                    <a:gd name="connsiteY26" fmla="*/ 165548 h 1209123"/>
                    <a:gd name="connsiteX27" fmla="*/ 959207 w 2354267"/>
                    <a:gd name="connsiteY27" fmla="*/ 94110 h 1209123"/>
                    <a:gd name="connsiteX28" fmla="*/ 946507 w 2354267"/>
                    <a:gd name="connsiteY28" fmla="*/ 76648 h 1209123"/>
                    <a:gd name="connsiteX29" fmla="*/ 930632 w 2354267"/>
                    <a:gd name="connsiteY29" fmla="*/ 170310 h 1209123"/>
                    <a:gd name="connsiteX30" fmla="*/ 773470 w 2354267"/>
                    <a:gd name="connsiteY30" fmla="*/ 251273 h 1209123"/>
                    <a:gd name="connsiteX31" fmla="*/ 682982 w 2354267"/>
                    <a:gd name="connsiteY31" fmla="*/ 213173 h 1209123"/>
                    <a:gd name="connsiteX32" fmla="*/ 644882 w 2354267"/>
                    <a:gd name="connsiteY32" fmla="*/ 189360 h 1209123"/>
                    <a:gd name="connsiteX33" fmla="*/ 644882 w 2354267"/>
                    <a:gd name="connsiteY33" fmla="*/ 198885 h 1209123"/>
                    <a:gd name="connsiteX34" fmla="*/ 711557 w 2354267"/>
                    <a:gd name="connsiteY34" fmla="*/ 265560 h 1209123"/>
                    <a:gd name="connsiteX35" fmla="*/ 763945 w 2354267"/>
                    <a:gd name="connsiteY35" fmla="*/ 294135 h 1209123"/>
                    <a:gd name="connsiteX36" fmla="*/ 802045 w 2354267"/>
                    <a:gd name="connsiteY36" fmla="*/ 494160 h 1209123"/>
                    <a:gd name="connsiteX37" fmla="*/ 802045 w 2354267"/>
                    <a:gd name="connsiteY37" fmla="*/ 608460 h 1209123"/>
                    <a:gd name="connsiteX38" fmla="*/ 555982 w 2354267"/>
                    <a:gd name="connsiteY38" fmla="*/ 792610 h 1209123"/>
                    <a:gd name="connsiteX39" fmla="*/ 321032 w 2354267"/>
                    <a:gd name="connsiteY39" fmla="*/ 851348 h 1209123"/>
                    <a:gd name="connsiteX40" fmla="*/ 201970 w 2354267"/>
                    <a:gd name="connsiteY40" fmla="*/ 846585 h 1209123"/>
                    <a:gd name="connsiteX41" fmla="*/ 101957 w 2354267"/>
                    <a:gd name="connsiteY41" fmla="*/ 889448 h 1209123"/>
                    <a:gd name="connsiteX42" fmla="*/ 130532 w 2354267"/>
                    <a:gd name="connsiteY42" fmla="*/ 889448 h 1209123"/>
                    <a:gd name="connsiteX43" fmla="*/ 201970 w 2354267"/>
                    <a:gd name="connsiteY43" fmla="*/ 865635 h 1209123"/>
                    <a:gd name="connsiteX44" fmla="*/ 268645 w 2354267"/>
                    <a:gd name="connsiteY44" fmla="*/ 884685 h 1209123"/>
                    <a:gd name="connsiteX45" fmla="*/ 194032 w 2354267"/>
                    <a:gd name="connsiteY45" fmla="*/ 983110 h 1209123"/>
                    <a:gd name="connsiteX46" fmla="*/ 16232 w 2354267"/>
                    <a:gd name="connsiteY46" fmla="*/ 1141860 h 1209123"/>
                    <a:gd name="connsiteX47" fmla="*/ 16232 w 2354267"/>
                    <a:gd name="connsiteY47" fmla="*/ 1208535 h 1209123"/>
                    <a:gd name="connsiteX48" fmla="*/ 87670 w 2354267"/>
                    <a:gd name="connsiteY48" fmla="*/ 1108523 h 1209123"/>
                    <a:gd name="connsiteX49" fmla="*/ 213082 w 2354267"/>
                    <a:gd name="connsiteY49" fmla="*/ 997398 h 1209123"/>
                    <a:gd name="connsiteX50" fmla="*/ 330557 w 2354267"/>
                    <a:gd name="connsiteY50" fmla="*/ 875160 h 1209123"/>
                    <a:gd name="connsiteX51" fmla="*/ 549632 w 2354267"/>
                    <a:gd name="connsiteY51" fmla="*/ 818010 h 1209123"/>
                    <a:gd name="connsiteX52" fmla="*/ 654407 w 2354267"/>
                    <a:gd name="connsiteY52" fmla="*/ 760860 h 1209123"/>
                    <a:gd name="connsiteX53" fmla="*/ 633770 w 2354267"/>
                    <a:gd name="connsiteY53" fmla="*/ 860873 h 1209123"/>
                    <a:gd name="connsiteX54" fmla="*/ 573445 w 2354267"/>
                    <a:gd name="connsiteY54" fmla="*/ 946598 h 1209123"/>
                    <a:gd name="connsiteX55" fmla="*/ 654407 w 2354267"/>
                    <a:gd name="connsiteY55" fmla="*/ 865635 h 1209123"/>
                    <a:gd name="connsiteX56" fmla="*/ 687745 w 2354267"/>
                    <a:gd name="connsiteY56" fmla="*/ 746573 h 1209123"/>
                    <a:gd name="connsiteX57" fmla="*/ 816332 w 2354267"/>
                    <a:gd name="connsiteY57" fmla="*/ 651323 h 1209123"/>
                    <a:gd name="connsiteX58" fmla="*/ 992545 w 2354267"/>
                    <a:gd name="connsiteY58" fmla="*/ 656085 h 1209123"/>
                    <a:gd name="connsiteX59" fmla="*/ 1168757 w 2354267"/>
                    <a:gd name="connsiteY59" fmla="*/ 622748 h 1209123"/>
                    <a:gd name="connsiteX60" fmla="*/ 1340207 w 2354267"/>
                    <a:gd name="connsiteY60" fmla="*/ 540198 h 1209123"/>
                    <a:gd name="connsiteX61" fmla="*/ 1464032 w 2354267"/>
                    <a:gd name="connsiteY61" fmla="*/ 541785 h 1209123"/>
                    <a:gd name="connsiteX62" fmla="*/ 1592620 w 2354267"/>
                    <a:gd name="connsiteY62" fmla="*/ 494160 h 1209123"/>
                    <a:gd name="connsiteX63" fmla="*/ 1646595 w 2354267"/>
                    <a:gd name="connsiteY63" fmla="*/ 525910 h 1209123"/>
                    <a:gd name="connsiteX64" fmla="*/ 1848207 w 2354267"/>
                    <a:gd name="connsiteY64" fmla="*/ 530673 h 1209123"/>
                    <a:gd name="connsiteX65" fmla="*/ 2135545 w 2354267"/>
                    <a:gd name="connsiteY65" fmla="*/ 513210 h 1209123"/>
                    <a:gd name="connsiteX66" fmla="*/ 2226032 w 2354267"/>
                    <a:gd name="connsiteY66" fmla="*/ 565598 h 1209123"/>
                    <a:gd name="connsiteX67" fmla="*/ 2273657 w 2354267"/>
                    <a:gd name="connsiteY67" fmla="*/ 656085 h 1209123"/>
                    <a:gd name="connsiteX68" fmla="*/ 2283182 w 2354267"/>
                    <a:gd name="connsiteY68" fmla="*/ 627510 h 1209123"/>
                    <a:gd name="connsiteX69" fmla="*/ 2235557 w 2354267"/>
                    <a:gd name="connsiteY69" fmla="*/ 546548 h 1209123"/>
                    <a:gd name="connsiteX70" fmla="*/ 2202220 w 2354267"/>
                    <a:gd name="connsiteY70" fmla="*/ 498923 h 1209123"/>
                    <a:gd name="connsiteX71" fmla="*/ 2292707 w 2354267"/>
                    <a:gd name="connsiteY71" fmla="*/ 441773 h 1209123"/>
                    <a:gd name="connsiteX72" fmla="*/ 2340332 w 2354267"/>
                    <a:gd name="connsiteY72" fmla="*/ 356048 h 1209123"/>
                    <a:gd name="connsiteX73" fmla="*/ 2349857 w 2354267"/>
                    <a:gd name="connsiteY73" fmla="*/ 289373 h 1209123"/>
                    <a:gd name="connsiteX0" fmla="*/ 2349857 w 2354267"/>
                    <a:gd name="connsiteY0" fmla="*/ 289373 h 1209123"/>
                    <a:gd name="connsiteX1" fmla="*/ 2276832 w 2354267"/>
                    <a:gd name="connsiteY1" fmla="*/ 427485 h 1209123"/>
                    <a:gd name="connsiteX2" fmla="*/ 2127607 w 2354267"/>
                    <a:gd name="connsiteY2" fmla="*/ 489398 h 1209123"/>
                    <a:gd name="connsiteX3" fmla="*/ 1841857 w 2354267"/>
                    <a:gd name="connsiteY3" fmla="*/ 514798 h 1209123"/>
                    <a:gd name="connsiteX4" fmla="*/ 1611670 w 2354267"/>
                    <a:gd name="connsiteY4" fmla="*/ 484635 h 1209123"/>
                    <a:gd name="connsiteX5" fmla="*/ 1676757 w 2354267"/>
                    <a:gd name="connsiteY5" fmla="*/ 278260 h 1209123"/>
                    <a:gd name="connsiteX6" fmla="*/ 1625957 w 2354267"/>
                    <a:gd name="connsiteY6" fmla="*/ 151260 h 1209123"/>
                    <a:gd name="connsiteX7" fmla="*/ 1711682 w 2354267"/>
                    <a:gd name="connsiteY7" fmla="*/ 17910 h 1209123"/>
                    <a:gd name="connsiteX8" fmla="*/ 1697395 w 2354267"/>
                    <a:gd name="connsiteY8" fmla="*/ 13148 h 1209123"/>
                    <a:gd name="connsiteX9" fmla="*/ 1606907 w 2354267"/>
                    <a:gd name="connsiteY9" fmla="*/ 127448 h 1209123"/>
                    <a:gd name="connsiteX10" fmla="*/ 1540232 w 2354267"/>
                    <a:gd name="connsiteY10" fmla="*/ 94110 h 1209123"/>
                    <a:gd name="connsiteX11" fmla="*/ 1492607 w 2354267"/>
                    <a:gd name="connsiteY11" fmla="*/ 70298 h 1209123"/>
                    <a:gd name="connsiteX12" fmla="*/ 1492607 w 2354267"/>
                    <a:gd name="connsiteY12" fmla="*/ 84585 h 1209123"/>
                    <a:gd name="connsiteX13" fmla="*/ 1578332 w 2354267"/>
                    <a:gd name="connsiteY13" fmla="*/ 136973 h 1209123"/>
                    <a:gd name="connsiteX14" fmla="*/ 1659295 w 2354267"/>
                    <a:gd name="connsiteY14" fmla="*/ 284610 h 1209123"/>
                    <a:gd name="connsiteX15" fmla="*/ 1578332 w 2354267"/>
                    <a:gd name="connsiteY15" fmla="*/ 470348 h 1209123"/>
                    <a:gd name="connsiteX16" fmla="*/ 1457682 w 2354267"/>
                    <a:gd name="connsiteY16" fmla="*/ 521148 h 1209123"/>
                    <a:gd name="connsiteX17" fmla="*/ 1330682 w 2354267"/>
                    <a:gd name="connsiteY17" fmla="*/ 527498 h 1209123"/>
                    <a:gd name="connsiteX18" fmla="*/ 1173520 w 2354267"/>
                    <a:gd name="connsiteY18" fmla="*/ 600523 h 1209123"/>
                    <a:gd name="connsiteX19" fmla="*/ 998895 w 2354267"/>
                    <a:gd name="connsiteY19" fmla="*/ 635448 h 1209123"/>
                    <a:gd name="connsiteX20" fmla="*/ 851257 w 2354267"/>
                    <a:gd name="connsiteY20" fmla="*/ 603698 h 1209123"/>
                    <a:gd name="connsiteX21" fmla="*/ 825857 w 2354267"/>
                    <a:gd name="connsiteY21" fmla="*/ 486223 h 1209123"/>
                    <a:gd name="connsiteX22" fmla="*/ 794107 w 2354267"/>
                    <a:gd name="connsiteY22" fmla="*/ 287785 h 1209123"/>
                    <a:gd name="connsiteX23" fmla="*/ 830620 w 2354267"/>
                    <a:gd name="connsiteY23" fmla="*/ 246510 h 1209123"/>
                    <a:gd name="connsiteX24" fmla="*/ 925870 w 2354267"/>
                    <a:gd name="connsiteY24" fmla="*/ 194123 h 1209123"/>
                    <a:gd name="connsiteX25" fmla="*/ 978257 w 2354267"/>
                    <a:gd name="connsiteY25" fmla="*/ 217935 h 1209123"/>
                    <a:gd name="connsiteX26" fmla="*/ 949682 w 2354267"/>
                    <a:gd name="connsiteY26" fmla="*/ 165548 h 1209123"/>
                    <a:gd name="connsiteX27" fmla="*/ 959207 w 2354267"/>
                    <a:gd name="connsiteY27" fmla="*/ 94110 h 1209123"/>
                    <a:gd name="connsiteX28" fmla="*/ 946507 w 2354267"/>
                    <a:gd name="connsiteY28" fmla="*/ 76648 h 1209123"/>
                    <a:gd name="connsiteX29" fmla="*/ 930632 w 2354267"/>
                    <a:gd name="connsiteY29" fmla="*/ 170310 h 1209123"/>
                    <a:gd name="connsiteX30" fmla="*/ 773470 w 2354267"/>
                    <a:gd name="connsiteY30" fmla="*/ 251273 h 1209123"/>
                    <a:gd name="connsiteX31" fmla="*/ 682982 w 2354267"/>
                    <a:gd name="connsiteY31" fmla="*/ 213173 h 1209123"/>
                    <a:gd name="connsiteX32" fmla="*/ 644882 w 2354267"/>
                    <a:gd name="connsiteY32" fmla="*/ 189360 h 1209123"/>
                    <a:gd name="connsiteX33" fmla="*/ 644882 w 2354267"/>
                    <a:gd name="connsiteY33" fmla="*/ 198885 h 1209123"/>
                    <a:gd name="connsiteX34" fmla="*/ 711557 w 2354267"/>
                    <a:gd name="connsiteY34" fmla="*/ 265560 h 1209123"/>
                    <a:gd name="connsiteX35" fmla="*/ 763945 w 2354267"/>
                    <a:gd name="connsiteY35" fmla="*/ 294135 h 1209123"/>
                    <a:gd name="connsiteX36" fmla="*/ 802045 w 2354267"/>
                    <a:gd name="connsiteY36" fmla="*/ 494160 h 1209123"/>
                    <a:gd name="connsiteX37" fmla="*/ 802045 w 2354267"/>
                    <a:gd name="connsiteY37" fmla="*/ 608460 h 1209123"/>
                    <a:gd name="connsiteX38" fmla="*/ 555982 w 2354267"/>
                    <a:gd name="connsiteY38" fmla="*/ 792610 h 1209123"/>
                    <a:gd name="connsiteX39" fmla="*/ 321032 w 2354267"/>
                    <a:gd name="connsiteY39" fmla="*/ 851348 h 1209123"/>
                    <a:gd name="connsiteX40" fmla="*/ 201970 w 2354267"/>
                    <a:gd name="connsiteY40" fmla="*/ 846585 h 1209123"/>
                    <a:gd name="connsiteX41" fmla="*/ 101957 w 2354267"/>
                    <a:gd name="connsiteY41" fmla="*/ 889448 h 1209123"/>
                    <a:gd name="connsiteX42" fmla="*/ 130532 w 2354267"/>
                    <a:gd name="connsiteY42" fmla="*/ 889448 h 1209123"/>
                    <a:gd name="connsiteX43" fmla="*/ 201970 w 2354267"/>
                    <a:gd name="connsiteY43" fmla="*/ 865635 h 1209123"/>
                    <a:gd name="connsiteX44" fmla="*/ 268645 w 2354267"/>
                    <a:gd name="connsiteY44" fmla="*/ 884685 h 1209123"/>
                    <a:gd name="connsiteX45" fmla="*/ 194032 w 2354267"/>
                    <a:gd name="connsiteY45" fmla="*/ 983110 h 1209123"/>
                    <a:gd name="connsiteX46" fmla="*/ 16232 w 2354267"/>
                    <a:gd name="connsiteY46" fmla="*/ 1141860 h 1209123"/>
                    <a:gd name="connsiteX47" fmla="*/ 16232 w 2354267"/>
                    <a:gd name="connsiteY47" fmla="*/ 1208535 h 1209123"/>
                    <a:gd name="connsiteX48" fmla="*/ 87670 w 2354267"/>
                    <a:gd name="connsiteY48" fmla="*/ 1108523 h 1209123"/>
                    <a:gd name="connsiteX49" fmla="*/ 213082 w 2354267"/>
                    <a:gd name="connsiteY49" fmla="*/ 997398 h 1209123"/>
                    <a:gd name="connsiteX50" fmla="*/ 330557 w 2354267"/>
                    <a:gd name="connsiteY50" fmla="*/ 875160 h 1209123"/>
                    <a:gd name="connsiteX51" fmla="*/ 549632 w 2354267"/>
                    <a:gd name="connsiteY51" fmla="*/ 818010 h 1209123"/>
                    <a:gd name="connsiteX52" fmla="*/ 654407 w 2354267"/>
                    <a:gd name="connsiteY52" fmla="*/ 760860 h 1209123"/>
                    <a:gd name="connsiteX53" fmla="*/ 633770 w 2354267"/>
                    <a:gd name="connsiteY53" fmla="*/ 860873 h 1209123"/>
                    <a:gd name="connsiteX54" fmla="*/ 573445 w 2354267"/>
                    <a:gd name="connsiteY54" fmla="*/ 946598 h 1209123"/>
                    <a:gd name="connsiteX55" fmla="*/ 654407 w 2354267"/>
                    <a:gd name="connsiteY55" fmla="*/ 865635 h 1209123"/>
                    <a:gd name="connsiteX56" fmla="*/ 687745 w 2354267"/>
                    <a:gd name="connsiteY56" fmla="*/ 746573 h 1209123"/>
                    <a:gd name="connsiteX57" fmla="*/ 816332 w 2354267"/>
                    <a:gd name="connsiteY57" fmla="*/ 651323 h 1209123"/>
                    <a:gd name="connsiteX58" fmla="*/ 992545 w 2354267"/>
                    <a:gd name="connsiteY58" fmla="*/ 656085 h 1209123"/>
                    <a:gd name="connsiteX59" fmla="*/ 1168757 w 2354267"/>
                    <a:gd name="connsiteY59" fmla="*/ 622748 h 1209123"/>
                    <a:gd name="connsiteX60" fmla="*/ 1340207 w 2354267"/>
                    <a:gd name="connsiteY60" fmla="*/ 540198 h 1209123"/>
                    <a:gd name="connsiteX61" fmla="*/ 1464032 w 2354267"/>
                    <a:gd name="connsiteY61" fmla="*/ 541785 h 1209123"/>
                    <a:gd name="connsiteX62" fmla="*/ 1592620 w 2354267"/>
                    <a:gd name="connsiteY62" fmla="*/ 494160 h 1209123"/>
                    <a:gd name="connsiteX63" fmla="*/ 1646595 w 2354267"/>
                    <a:gd name="connsiteY63" fmla="*/ 525910 h 1209123"/>
                    <a:gd name="connsiteX64" fmla="*/ 1848207 w 2354267"/>
                    <a:gd name="connsiteY64" fmla="*/ 530673 h 1209123"/>
                    <a:gd name="connsiteX65" fmla="*/ 2135545 w 2354267"/>
                    <a:gd name="connsiteY65" fmla="*/ 513210 h 1209123"/>
                    <a:gd name="connsiteX66" fmla="*/ 2226032 w 2354267"/>
                    <a:gd name="connsiteY66" fmla="*/ 565598 h 1209123"/>
                    <a:gd name="connsiteX67" fmla="*/ 2273657 w 2354267"/>
                    <a:gd name="connsiteY67" fmla="*/ 656085 h 1209123"/>
                    <a:gd name="connsiteX68" fmla="*/ 2283182 w 2354267"/>
                    <a:gd name="connsiteY68" fmla="*/ 627510 h 1209123"/>
                    <a:gd name="connsiteX69" fmla="*/ 2235557 w 2354267"/>
                    <a:gd name="connsiteY69" fmla="*/ 546548 h 1209123"/>
                    <a:gd name="connsiteX70" fmla="*/ 2202220 w 2354267"/>
                    <a:gd name="connsiteY70" fmla="*/ 498923 h 1209123"/>
                    <a:gd name="connsiteX71" fmla="*/ 2292707 w 2354267"/>
                    <a:gd name="connsiteY71" fmla="*/ 441773 h 1209123"/>
                    <a:gd name="connsiteX72" fmla="*/ 2340332 w 2354267"/>
                    <a:gd name="connsiteY72" fmla="*/ 356048 h 1209123"/>
                    <a:gd name="connsiteX73" fmla="*/ 2349857 w 2354267"/>
                    <a:gd name="connsiteY73" fmla="*/ 289373 h 1209123"/>
                    <a:gd name="connsiteX0" fmla="*/ 2349857 w 2354267"/>
                    <a:gd name="connsiteY0" fmla="*/ 289373 h 1209123"/>
                    <a:gd name="connsiteX1" fmla="*/ 2276832 w 2354267"/>
                    <a:gd name="connsiteY1" fmla="*/ 427485 h 1209123"/>
                    <a:gd name="connsiteX2" fmla="*/ 2127607 w 2354267"/>
                    <a:gd name="connsiteY2" fmla="*/ 489398 h 1209123"/>
                    <a:gd name="connsiteX3" fmla="*/ 1841857 w 2354267"/>
                    <a:gd name="connsiteY3" fmla="*/ 514798 h 1209123"/>
                    <a:gd name="connsiteX4" fmla="*/ 1611670 w 2354267"/>
                    <a:gd name="connsiteY4" fmla="*/ 484635 h 1209123"/>
                    <a:gd name="connsiteX5" fmla="*/ 1676757 w 2354267"/>
                    <a:gd name="connsiteY5" fmla="*/ 278260 h 1209123"/>
                    <a:gd name="connsiteX6" fmla="*/ 1625957 w 2354267"/>
                    <a:gd name="connsiteY6" fmla="*/ 151260 h 1209123"/>
                    <a:gd name="connsiteX7" fmla="*/ 1711682 w 2354267"/>
                    <a:gd name="connsiteY7" fmla="*/ 17910 h 1209123"/>
                    <a:gd name="connsiteX8" fmla="*/ 1697395 w 2354267"/>
                    <a:gd name="connsiteY8" fmla="*/ 13148 h 1209123"/>
                    <a:gd name="connsiteX9" fmla="*/ 1606907 w 2354267"/>
                    <a:gd name="connsiteY9" fmla="*/ 127448 h 1209123"/>
                    <a:gd name="connsiteX10" fmla="*/ 1540232 w 2354267"/>
                    <a:gd name="connsiteY10" fmla="*/ 94110 h 1209123"/>
                    <a:gd name="connsiteX11" fmla="*/ 1492607 w 2354267"/>
                    <a:gd name="connsiteY11" fmla="*/ 70298 h 1209123"/>
                    <a:gd name="connsiteX12" fmla="*/ 1492607 w 2354267"/>
                    <a:gd name="connsiteY12" fmla="*/ 84585 h 1209123"/>
                    <a:gd name="connsiteX13" fmla="*/ 1578332 w 2354267"/>
                    <a:gd name="connsiteY13" fmla="*/ 136973 h 1209123"/>
                    <a:gd name="connsiteX14" fmla="*/ 1659295 w 2354267"/>
                    <a:gd name="connsiteY14" fmla="*/ 284610 h 1209123"/>
                    <a:gd name="connsiteX15" fmla="*/ 1578332 w 2354267"/>
                    <a:gd name="connsiteY15" fmla="*/ 470348 h 1209123"/>
                    <a:gd name="connsiteX16" fmla="*/ 1457682 w 2354267"/>
                    <a:gd name="connsiteY16" fmla="*/ 521148 h 1209123"/>
                    <a:gd name="connsiteX17" fmla="*/ 1330682 w 2354267"/>
                    <a:gd name="connsiteY17" fmla="*/ 527498 h 1209123"/>
                    <a:gd name="connsiteX18" fmla="*/ 1173520 w 2354267"/>
                    <a:gd name="connsiteY18" fmla="*/ 600523 h 1209123"/>
                    <a:gd name="connsiteX19" fmla="*/ 998895 w 2354267"/>
                    <a:gd name="connsiteY19" fmla="*/ 635448 h 1209123"/>
                    <a:gd name="connsiteX20" fmla="*/ 851257 w 2354267"/>
                    <a:gd name="connsiteY20" fmla="*/ 603698 h 1209123"/>
                    <a:gd name="connsiteX21" fmla="*/ 825857 w 2354267"/>
                    <a:gd name="connsiteY21" fmla="*/ 486223 h 1209123"/>
                    <a:gd name="connsiteX22" fmla="*/ 794107 w 2354267"/>
                    <a:gd name="connsiteY22" fmla="*/ 287785 h 1209123"/>
                    <a:gd name="connsiteX23" fmla="*/ 830620 w 2354267"/>
                    <a:gd name="connsiteY23" fmla="*/ 246510 h 1209123"/>
                    <a:gd name="connsiteX24" fmla="*/ 925870 w 2354267"/>
                    <a:gd name="connsiteY24" fmla="*/ 194123 h 1209123"/>
                    <a:gd name="connsiteX25" fmla="*/ 978257 w 2354267"/>
                    <a:gd name="connsiteY25" fmla="*/ 217935 h 1209123"/>
                    <a:gd name="connsiteX26" fmla="*/ 949682 w 2354267"/>
                    <a:gd name="connsiteY26" fmla="*/ 165548 h 1209123"/>
                    <a:gd name="connsiteX27" fmla="*/ 959207 w 2354267"/>
                    <a:gd name="connsiteY27" fmla="*/ 94110 h 1209123"/>
                    <a:gd name="connsiteX28" fmla="*/ 946507 w 2354267"/>
                    <a:gd name="connsiteY28" fmla="*/ 76648 h 1209123"/>
                    <a:gd name="connsiteX29" fmla="*/ 930632 w 2354267"/>
                    <a:gd name="connsiteY29" fmla="*/ 170310 h 1209123"/>
                    <a:gd name="connsiteX30" fmla="*/ 773470 w 2354267"/>
                    <a:gd name="connsiteY30" fmla="*/ 251273 h 1209123"/>
                    <a:gd name="connsiteX31" fmla="*/ 682982 w 2354267"/>
                    <a:gd name="connsiteY31" fmla="*/ 213173 h 1209123"/>
                    <a:gd name="connsiteX32" fmla="*/ 644882 w 2354267"/>
                    <a:gd name="connsiteY32" fmla="*/ 189360 h 1209123"/>
                    <a:gd name="connsiteX33" fmla="*/ 644882 w 2354267"/>
                    <a:gd name="connsiteY33" fmla="*/ 198885 h 1209123"/>
                    <a:gd name="connsiteX34" fmla="*/ 711557 w 2354267"/>
                    <a:gd name="connsiteY34" fmla="*/ 265560 h 1209123"/>
                    <a:gd name="connsiteX35" fmla="*/ 763945 w 2354267"/>
                    <a:gd name="connsiteY35" fmla="*/ 294135 h 1209123"/>
                    <a:gd name="connsiteX36" fmla="*/ 802045 w 2354267"/>
                    <a:gd name="connsiteY36" fmla="*/ 494160 h 1209123"/>
                    <a:gd name="connsiteX37" fmla="*/ 802045 w 2354267"/>
                    <a:gd name="connsiteY37" fmla="*/ 608460 h 1209123"/>
                    <a:gd name="connsiteX38" fmla="*/ 555982 w 2354267"/>
                    <a:gd name="connsiteY38" fmla="*/ 792610 h 1209123"/>
                    <a:gd name="connsiteX39" fmla="*/ 321032 w 2354267"/>
                    <a:gd name="connsiteY39" fmla="*/ 851348 h 1209123"/>
                    <a:gd name="connsiteX40" fmla="*/ 201970 w 2354267"/>
                    <a:gd name="connsiteY40" fmla="*/ 846585 h 1209123"/>
                    <a:gd name="connsiteX41" fmla="*/ 101957 w 2354267"/>
                    <a:gd name="connsiteY41" fmla="*/ 889448 h 1209123"/>
                    <a:gd name="connsiteX42" fmla="*/ 130532 w 2354267"/>
                    <a:gd name="connsiteY42" fmla="*/ 889448 h 1209123"/>
                    <a:gd name="connsiteX43" fmla="*/ 201970 w 2354267"/>
                    <a:gd name="connsiteY43" fmla="*/ 865635 h 1209123"/>
                    <a:gd name="connsiteX44" fmla="*/ 268645 w 2354267"/>
                    <a:gd name="connsiteY44" fmla="*/ 884685 h 1209123"/>
                    <a:gd name="connsiteX45" fmla="*/ 194032 w 2354267"/>
                    <a:gd name="connsiteY45" fmla="*/ 983110 h 1209123"/>
                    <a:gd name="connsiteX46" fmla="*/ 16232 w 2354267"/>
                    <a:gd name="connsiteY46" fmla="*/ 1141860 h 1209123"/>
                    <a:gd name="connsiteX47" fmla="*/ 16232 w 2354267"/>
                    <a:gd name="connsiteY47" fmla="*/ 1208535 h 1209123"/>
                    <a:gd name="connsiteX48" fmla="*/ 87670 w 2354267"/>
                    <a:gd name="connsiteY48" fmla="*/ 1108523 h 1209123"/>
                    <a:gd name="connsiteX49" fmla="*/ 213082 w 2354267"/>
                    <a:gd name="connsiteY49" fmla="*/ 997398 h 1209123"/>
                    <a:gd name="connsiteX50" fmla="*/ 330557 w 2354267"/>
                    <a:gd name="connsiteY50" fmla="*/ 875160 h 1209123"/>
                    <a:gd name="connsiteX51" fmla="*/ 549632 w 2354267"/>
                    <a:gd name="connsiteY51" fmla="*/ 818010 h 1209123"/>
                    <a:gd name="connsiteX52" fmla="*/ 654407 w 2354267"/>
                    <a:gd name="connsiteY52" fmla="*/ 760860 h 1209123"/>
                    <a:gd name="connsiteX53" fmla="*/ 633770 w 2354267"/>
                    <a:gd name="connsiteY53" fmla="*/ 860873 h 1209123"/>
                    <a:gd name="connsiteX54" fmla="*/ 573445 w 2354267"/>
                    <a:gd name="connsiteY54" fmla="*/ 946598 h 1209123"/>
                    <a:gd name="connsiteX55" fmla="*/ 654407 w 2354267"/>
                    <a:gd name="connsiteY55" fmla="*/ 865635 h 1209123"/>
                    <a:gd name="connsiteX56" fmla="*/ 687745 w 2354267"/>
                    <a:gd name="connsiteY56" fmla="*/ 746573 h 1209123"/>
                    <a:gd name="connsiteX57" fmla="*/ 816332 w 2354267"/>
                    <a:gd name="connsiteY57" fmla="*/ 651323 h 1209123"/>
                    <a:gd name="connsiteX58" fmla="*/ 992545 w 2354267"/>
                    <a:gd name="connsiteY58" fmla="*/ 656085 h 1209123"/>
                    <a:gd name="connsiteX59" fmla="*/ 1168757 w 2354267"/>
                    <a:gd name="connsiteY59" fmla="*/ 622748 h 1209123"/>
                    <a:gd name="connsiteX60" fmla="*/ 1340207 w 2354267"/>
                    <a:gd name="connsiteY60" fmla="*/ 540198 h 1209123"/>
                    <a:gd name="connsiteX61" fmla="*/ 1464032 w 2354267"/>
                    <a:gd name="connsiteY61" fmla="*/ 541785 h 1209123"/>
                    <a:gd name="connsiteX62" fmla="*/ 1592620 w 2354267"/>
                    <a:gd name="connsiteY62" fmla="*/ 494160 h 1209123"/>
                    <a:gd name="connsiteX63" fmla="*/ 1646595 w 2354267"/>
                    <a:gd name="connsiteY63" fmla="*/ 525910 h 1209123"/>
                    <a:gd name="connsiteX64" fmla="*/ 1848207 w 2354267"/>
                    <a:gd name="connsiteY64" fmla="*/ 530673 h 1209123"/>
                    <a:gd name="connsiteX65" fmla="*/ 2135545 w 2354267"/>
                    <a:gd name="connsiteY65" fmla="*/ 513210 h 1209123"/>
                    <a:gd name="connsiteX66" fmla="*/ 2226032 w 2354267"/>
                    <a:gd name="connsiteY66" fmla="*/ 565598 h 1209123"/>
                    <a:gd name="connsiteX67" fmla="*/ 2273657 w 2354267"/>
                    <a:gd name="connsiteY67" fmla="*/ 656085 h 1209123"/>
                    <a:gd name="connsiteX68" fmla="*/ 2283182 w 2354267"/>
                    <a:gd name="connsiteY68" fmla="*/ 627510 h 1209123"/>
                    <a:gd name="connsiteX69" fmla="*/ 2235557 w 2354267"/>
                    <a:gd name="connsiteY69" fmla="*/ 546548 h 1209123"/>
                    <a:gd name="connsiteX70" fmla="*/ 2202220 w 2354267"/>
                    <a:gd name="connsiteY70" fmla="*/ 498923 h 1209123"/>
                    <a:gd name="connsiteX71" fmla="*/ 2292707 w 2354267"/>
                    <a:gd name="connsiteY71" fmla="*/ 441773 h 1209123"/>
                    <a:gd name="connsiteX72" fmla="*/ 2340332 w 2354267"/>
                    <a:gd name="connsiteY72" fmla="*/ 356048 h 1209123"/>
                    <a:gd name="connsiteX73" fmla="*/ 2349857 w 2354267"/>
                    <a:gd name="connsiteY73" fmla="*/ 289373 h 1209123"/>
                    <a:gd name="connsiteX0" fmla="*/ 2349857 w 2354267"/>
                    <a:gd name="connsiteY0" fmla="*/ 289373 h 1209123"/>
                    <a:gd name="connsiteX1" fmla="*/ 2276832 w 2354267"/>
                    <a:gd name="connsiteY1" fmla="*/ 427485 h 1209123"/>
                    <a:gd name="connsiteX2" fmla="*/ 2127607 w 2354267"/>
                    <a:gd name="connsiteY2" fmla="*/ 489398 h 1209123"/>
                    <a:gd name="connsiteX3" fmla="*/ 1841857 w 2354267"/>
                    <a:gd name="connsiteY3" fmla="*/ 514798 h 1209123"/>
                    <a:gd name="connsiteX4" fmla="*/ 1624370 w 2354267"/>
                    <a:gd name="connsiteY4" fmla="*/ 490985 h 1209123"/>
                    <a:gd name="connsiteX5" fmla="*/ 1676757 w 2354267"/>
                    <a:gd name="connsiteY5" fmla="*/ 278260 h 1209123"/>
                    <a:gd name="connsiteX6" fmla="*/ 1625957 w 2354267"/>
                    <a:gd name="connsiteY6" fmla="*/ 151260 h 1209123"/>
                    <a:gd name="connsiteX7" fmla="*/ 1711682 w 2354267"/>
                    <a:gd name="connsiteY7" fmla="*/ 17910 h 1209123"/>
                    <a:gd name="connsiteX8" fmla="*/ 1697395 w 2354267"/>
                    <a:gd name="connsiteY8" fmla="*/ 13148 h 1209123"/>
                    <a:gd name="connsiteX9" fmla="*/ 1606907 w 2354267"/>
                    <a:gd name="connsiteY9" fmla="*/ 127448 h 1209123"/>
                    <a:gd name="connsiteX10" fmla="*/ 1540232 w 2354267"/>
                    <a:gd name="connsiteY10" fmla="*/ 94110 h 1209123"/>
                    <a:gd name="connsiteX11" fmla="*/ 1492607 w 2354267"/>
                    <a:gd name="connsiteY11" fmla="*/ 70298 h 1209123"/>
                    <a:gd name="connsiteX12" fmla="*/ 1492607 w 2354267"/>
                    <a:gd name="connsiteY12" fmla="*/ 84585 h 1209123"/>
                    <a:gd name="connsiteX13" fmla="*/ 1578332 w 2354267"/>
                    <a:gd name="connsiteY13" fmla="*/ 136973 h 1209123"/>
                    <a:gd name="connsiteX14" fmla="*/ 1659295 w 2354267"/>
                    <a:gd name="connsiteY14" fmla="*/ 284610 h 1209123"/>
                    <a:gd name="connsiteX15" fmla="*/ 1578332 w 2354267"/>
                    <a:gd name="connsiteY15" fmla="*/ 470348 h 1209123"/>
                    <a:gd name="connsiteX16" fmla="*/ 1457682 w 2354267"/>
                    <a:gd name="connsiteY16" fmla="*/ 521148 h 1209123"/>
                    <a:gd name="connsiteX17" fmla="*/ 1330682 w 2354267"/>
                    <a:gd name="connsiteY17" fmla="*/ 527498 h 1209123"/>
                    <a:gd name="connsiteX18" fmla="*/ 1173520 w 2354267"/>
                    <a:gd name="connsiteY18" fmla="*/ 600523 h 1209123"/>
                    <a:gd name="connsiteX19" fmla="*/ 998895 w 2354267"/>
                    <a:gd name="connsiteY19" fmla="*/ 635448 h 1209123"/>
                    <a:gd name="connsiteX20" fmla="*/ 851257 w 2354267"/>
                    <a:gd name="connsiteY20" fmla="*/ 603698 h 1209123"/>
                    <a:gd name="connsiteX21" fmla="*/ 825857 w 2354267"/>
                    <a:gd name="connsiteY21" fmla="*/ 486223 h 1209123"/>
                    <a:gd name="connsiteX22" fmla="*/ 794107 w 2354267"/>
                    <a:gd name="connsiteY22" fmla="*/ 287785 h 1209123"/>
                    <a:gd name="connsiteX23" fmla="*/ 830620 w 2354267"/>
                    <a:gd name="connsiteY23" fmla="*/ 246510 h 1209123"/>
                    <a:gd name="connsiteX24" fmla="*/ 925870 w 2354267"/>
                    <a:gd name="connsiteY24" fmla="*/ 194123 h 1209123"/>
                    <a:gd name="connsiteX25" fmla="*/ 978257 w 2354267"/>
                    <a:gd name="connsiteY25" fmla="*/ 217935 h 1209123"/>
                    <a:gd name="connsiteX26" fmla="*/ 949682 w 2354267"/>
                    <a:gd name="connsiteY26" fmla="*/ 165548 h 1209123"/>
                    <a:gd name="connsiteX27" fmla="*/ 959207 w 2354267"/>
                    <a:gd name="connsiteY27" fmla="*/ 94110 h 1209123"/>
                    <a:gd name="connsiteX28" fmla="*/ 946507 w 2354267"/>
                    <a:gd name="connsiteY28" fmla="*/ 76648 h 1209123"/>
                    <a:gd name="connsiteX29" fmla="*/ 930632 w 2354267"/>
                    <a:gd name="connsiteY29" fmla="*/ 170310 h 1209123"/>
                    <a:gd name="connsiteX30" fmla="*/ 773470 w 2354267"/>
                    <a:gd name="connsiteY30" fmla="*/ 251273 h 1209123"/>
                    <a:gd name="connsiteX31" fmla="*/ 682982 w 2354267"/>
                    <a:gd name="connsiteY31" fmla="*/ 213173 h 1209123"/>
                    <a:gd name="connsiteX32" fmla="*/ 644882 w 2354267"/>
                    <a:gd name="connsiteY32" fmla="*/ 189360 h 1209123"/>
                    <a:gd name="connsiteX33" fmla="*/ 644882 w 2354267"/>
                    <a:gd name="connsiteY33" fmla="*/ 198885 h 1209123"/>
                    <a:gd name="connsiteX34" fmla="*/ 711557 w 2354267"/>
                    <a:gd name="connsiteY34" fmla="*/ 265560 h 1209123"/>
                    <a:gd name="connsiteX35" fmla="*/ 763945 w 2354267"/>
                    <a:gd name="connsiteY35" fmla="*/ 294135 h 1209123"/>
                    <a:gd name="connsiteX36" fmla="*/ 802045 w 2354267"/>
                    <a:gd name="connsiteY36" fmla="*/ 494160 h 1209123"/>
                    <a:gd name="connsiteX37" fmla="*/ 802045 w 2354267"/>
                    <a:gd name="connsiteY37" fmla="*/ 608460 h 1209123"/>
                    <a:gd name="connsiteX38" fmla="*/ 555982 w 2354267"/>
                    <a:gd name="connsiteY38" fmla="*/ 792610 h 1209123"/>
                    <a:gd name="connsiteX39" fmla="*/ 321032 w 2354267"/>
                    <a:gd name="connsiteY39" fmla="*/ 851348 h 1209123"/>
                    <a:gd name="connsiteX40" fmla="*/ 201970 w 2354267"/>
                    <a:gd name="connsiteY40" fmla="*/ 846585 h 1209123"/>
                    <a:gd name="connsiteX41" fmla="*/ 101957 w 2354267"/>
                    <a:gd name="connsiteY41" fmla="*/ 889448 h 1209123"/>
                    <a:gd name="connsiteX42" fmla="*/ 130532 w 2354267"/>
                    <a:gd name="connsiteY42" fmla="*/ 889448 h 1209123"/>
                    <a:gd name="connsiteX43" fmla="*/ 201970 w 2354267"/>
                    <a:gd name="connsiteY43" fmla="*/ 865635 h 1209123"/>
                    <a:gd name="connsiteX44" fmla="*/ 268645 w 2354267"/>
                    <a:gd name="connsiteY44" fmla="*/ 884685 h 1209123"/>
                    <a:gd name="connsiteX45" fmla="*/ 194032 w 2354267"/>
                    <a:gd name="connsiteY45" fmla="*/ 983110 h 1209123"/>
                    <a:gd name="connsiteX46" fmla="*/ 16232 w 2354267"/>
                    <a:gd name="connsiteY46" fmla="*/ 1141860 h 1209123"/>
                    <a:gd name="connsiteX47" fmla="*/ 16232 w 2354267"/>
                    <a:gd name="connsiteY47" fmla="*/ 1208535 h 1209123"/>
                    <a:gd name="connsiteX48" fmla="*/ 87670 w 2354267"/>
                    <a:gd name="connsiteY48" fmla="*/ 1108523 h 1209123"/>
                    <a:gd name="connsiteX49" fmla="*/ 213082 w 2354267"/>
                    <a:gd name="connsiteY49" fmla="*/ 997398 h 1209123"/>
                    <a:gd name="connsiteX50" fmla="*/ 330557 w 2354267"/>
                    <a:gd name="connsiteY50" fmla="*/ 875160 h 1209123"/>
                    <a:gd name="connsiteX51" fmla="*/ 549632 w 2354267"/>
                    <a:gd name="connsiteY51" fmla="*/ 818010 h 1209123"/>
                    <a:gd name="connsiteX52" fmla="*/ 654407 w 2354267"/>
                    <a:gd name="connsiteY52" fmla="*/ 760860 h 1209123"/>
                    <a:gd name="connsiteX53" fmla="*/ 633770 w 2354267"/>
                    <a:gd name="connsiteY53" fmla="*/ 860873 h 1209123"/>
                    <a:gd name="connsiteX54" fmla="*/ 573445 w 2354267"/>
                    <a:gd name="connsiteY54" fmla="*/ 946598 h 1209123"/>
                    <a:gd name="connsiteX55" fmla="*/ 654407 w 2354267"/>
                    <a:gd name="connsiteY55" fmla="*/ 865635 h 1209123"/>
                    <a:gd name="connsiteX56" fmla="*/ 687745 w 2354267"/>
                    <a:gd name="connsiteY56" fmla="*/ 746573 h 1209123"/>
                    <a:gd name="connsiteX57" fmla="*/ 816332 w 2354267"/>
                    <a:gd name="connsiteY57" fmla="*/ 651323 h 1209123"/>
                    <a:gd name="connsiteX58" fmla="*/ 992545 w 2354267"/>
                    <a:gd name="connsiteY58" fmla="*/ 656085 h 1209123"/>
                    <a:gd name="connsiteX59" fmla="*/ 1168757 w 2354267"/>
                    <a:gd name="connsiteY59" fmla="*/ 622748 h 1209123"/>
                    <a:gd name="connsiteX60" fmla="*/ 1340207 w 2354267"/>
                    <a:gd name="connsiteY60" fmla="*/ 540198 h 1209123"/>
                    <a:gd name="connsiteX61" fmla="*/ 1464032 w 2354267"/>
                    <a:gd name="connsiteY61" fmla="*/ 541785 h 1209123"/>
                    <a:gd name="connsiteX62" fmla="*/ 1592620 w 2354267"/>
                    <a:gd name="connsiteY62" fmla="*/ 494160 h 1209123"/>
                    <a:gd name="connsiteX63" fmla="*/ 1646595 w 2354267"/>
                    <a:gd name="connsiteY63" fmla="*/ 525910 h 1209123"/>
                    <a:gd name="connsiteX64" fmla="*/ 1848207 w 2354267"/>
                    <a:gd name="connsiteY64" fmla="*/ 530673 h 1209123"/>
                    <a:gd name="connsiteX65" fmla="*/ 2135545 w 2354267"/>
                    <a:gd name="connsiteY65" fmla="*/ 513210 h 1209123"/>
                    <a:gd name="connsiteX66" fmla="*/ 2226032 w 2354267"/>
                    <a:gd name="connsiteY66" fmla="*/ 565598 h 1209123"/>
                    <a:gd name="connsiteX67" fmla="*/ 2273657 w 2354267"/>
                    <a:gd name="connsiteY67" fmla="*/ 656085 h 1209123"/>
                    <a:gd name="connsiteX68" fmla="*/ 2283182 w 2354267"/>
                    <a:gd name="connsiteY68" fmla="*/ 627510 h 1209123"/>
                    <a:gd name="connsiteX69" fmla="*/ 2235557 w 2354267"/>
                    <a:gd name="connsiteY69" fmla="*/ 546548 h 1209123"/>
                    <a:gd name="connsiteX70" fmla="*/ 2202220 w 2354267"/>
                    <a:gd name="connsiteY70" fmla="*/ 498923 h 1209123"/>
                    <a:gd name="connsiteX71" fmla="*/ 2292707 w 2354267"/>
                    <a:gd name="connsiteY71" fmla="*/ 441773 h 1209123"/>
                    <a:gd name="connsiteX72" fmla="*/ 2340332 w 2354267"/>
                    <a:gd name="connsiteY72" fmla="*/ 356048 h 1209123"/>
                    <a:gd name="connsiteX73" fmla="*/ 2349857 w 2354267"/>
                    <a:gd name="connsiteY73" fmla="*/ 289373 h 1209123"/>
                    <a:gd name="connsiteX0" fmla="*/ 2349857 w 2354267"/>
                    <a:gd name="connsiteY0" fmla="*/ 289373 h 1209123"/>
                    <a:gd name="connsiteX1" fmla="*/ 2276832 w 2354267"/>
                    <a:gd name="connsiteY1" fmla="*/ 427485 h 1209123"/>
                    <a:gd name="connsiteX2" fmla="*/ 2127607 w 2354267"/>
                    <a:gd name="connsiteY2" fmla="*/ 489398 h 1209123"/>
                    <a:gd name="connsiteX3" fmla="*/ 1857732 w 2354267"/>
                    <a:gd name="connsiteY3" fmla="*/ 514798 h 1209123"/>
                    <a:gd name="connsiteX4" fmla="*/ 1624370 w 2354267"/>
                    <a:gd name="connsiteY4" fmla="*/ 490985 h 1209123"/>
                    <a:gd name="connsiteX5" fmla="*/ 1676757 w 2354267"/>
                    <a:gd name="connsiteY5" fmla="*/ 278260 h 1209123"/>
                    <a:gd name="connsiteX6" fmla="*/ 1625957 w 2354267"/>
                    <a:gd name="connsiteY6" fmla="*/ 151260 h 1209123"/>
                    <a:gd name="connsiteX7" fmla="*/ 1711682 w 2354267"/>
                    <a:gd name="connsiteY7" fmla="*/ 17910 h 1209123"/>
                    <a:gd name="connsiteX8" fmla="*/ 1697395 w 2354267"/>
                    <a:gd name="connsiteY8" fmla="*/ 13148 h 1209123"/>
                    <a:gd name="connsiteX9" fmla="*/ 1606907 w 2354267"/>
                    <a:gd name="connsiteY9" fmla="*/ 127448 h 1209123"/>
                    <a:gd name="connsiteX10" fmla="*/ 1540232 w 2354267"/>
                    <a:gd name="connsiteY10" fmla="*/ 94110 h 1209123"/>
                    <a:gd name="connsiteX11" fmla="*/ 1492607 w 2354267"/>
                    <a:gd name="connsiteY11" fmla="*/ 70298 h 1209123"/>
                    <a:gd name="connsiteX12" fmla="*/ 1492607 w 2354267"/>
                    <a:gd name="connsiteY12" fmla="*/ 84585 h 1209123"/>
                    <a:gd name="connsiteX13" fmla="*/ 1578332 w 2354267"/>
                    <a:gd name="connsiteY13" fmla="*/ 136973 h 1209123"/>
                    <a:gd name="connsiteX14" fmla="*/ 1659295 w 2354267"/>
                    <a:gd name="connsiteY14" fmla="*/ 284610 h 1209123"/>
                    <a:gd name="connsiteX15" fmla="*/ 1578332 w 2354267"/>
                    <a:gd name="connsiteY15" fmla="*/ 470348 h 1209123"/>
                    <a:gd name="connsiteX16" fmla="*/ 1457682 w 2354267"/>
                    <a:gd name="connsiteY16" fmla="*/ 521148 h 1209123"/>
                    <a:gd name="connsiteX17" fmla="*/ 1330682 w 2354267"/>
                    <a:gd name="connsiteY17" fmla="*/ 527498 h 1209123"/>
                    <a:gd name="connsiteX18" fmla="*/ 1173520 w 2354267"/>
                    <a:gd name="connsiteY18" fmla="*/ 600523 h 1209123"/>
                    <a:gd name="connsiteX19" fmla="*/ 998895 w 2354267"/>
                    <a:gd name="connsiteY19" fmla="*/ 635448 h 1209123"/>
                    <a:gd name="connsiteX20" fmla="*/ 851257 w 2354267"/>
                    <a:gd name="connsiteY20" fmla="*/ 603698 h 1209123"/>
                    <a:gd name="connsiteX21" fmla="*/ 825857 w 2354267"/>
                    <a:gd name="connsiteY21" fmla="*/ 486223 h 1209123"/>
                    <a:gd name="connsiteX22" fmla="*/ 794107 w 2354267"/>
                    <a:gd name="connsiteY22" fmla="*/ 287785 h 1209123"/>
                    <a:gd name="connsiteX23" fmla="*/ 830620 w 2354267"/>
                    <a:gd name="connsiteY23" fmla="*/ 246510 h 1209123"/>
                    <a:gd name="connsiteX24" fmla="*/ 925870 w 2354267"/>
                    <a:gd name="connsiteY24" fmla="*/ 194123 h 1209123"/>
                    <a:gd name="connsiteX25" fmla="*/ 978257 w 2354267"/>
                    <a:gd name="connsiteY25" fmla="*/ 217935 h 1209123"/>
                    <a:gd name="connsiteX26" fmla="*/ 949682 w 2354267"/>
                    <a:gd name="connsiteY26" fmla="*/ 165548 h 1209123"/>
                    <a:gd name="connsiteX27" fmla="*/ 959207 w 2354267"/>
                    <a:gd name="connsiteY27" fmla="*/ 94110 h 1209123"/>
                    <a:gd name="connsiteX28" fmla="*/ 946507 w 2354267"/>
                    <a:gd name="connsiteY28" fmla="*/ 76648 h 1209123"/>
                    <a:gd name="connsiteX29" fmla="*/ 930632 w 2354267"/>
                    <a:gd name="connsiteY29" fmla="*/ 170310 h 1209123"/>
                    <a:gd name="connsiteX30" fmla="*/ 773470 w 2354267"/>
                    <a:gd name="connsiteY30" fmla="*/ 251273 h 1209123"/>
                    <a:gd name="connsiteX31" fmla="*/ 682982 w 2354267"/>
                    <a:gd name="connsiteY31" fmla="*/ 213173 h 1209123"/>
                    <a:gd name="connsiteX32" fmla="*/ 644882 w 2354267"/>
                    <a:gd name="connsiteY32" fmla="*/ 189360 h 1209123"/>
                    <a:gd name="connsiteX33" fmla="*/ 644882 w 2354267"/>
                    <a:gd name="connsiteY33" fmla="*/ 198885 h 1209123"/>
                    <a:gd name="connsiteX34" fmla="*/ 711557 w 2354267"/>
                    <a:gd name="connsiteY34" fmla="*/ 265560 h 1209123"/>
                    <a:gd name="connsiteX35" fmla="*/ 763945 w 2354267"/>
                    <a:gd name="connsiteY35" fmla="*/ 294135 h 1209123"/>
                    <a:gd name="connsiteX36" fmla="*/ 802045 w 2354267"/>
                    <a:gd name="connsiteY36" fmla="*/ 494160 h 1209123"/>
                    <a:gd name="connsiteX37" fmla="*/ 802045 w 2354267"/>
                    <a:gd name="connsiteY37" fmla="*/ 608460 h 1209123"/>
                    <a:gd name="connsiteX38" fmla="*/ 555982 w 2354267"/>
                    <a:gd name="connsiteY38" fmla="*/ 792610 h 1209123"/>
                    <a:gd name="connsiteX39" fmla="*/ 321032 w 2354267"/>
                    <a:gd name="connsiteY39" fmla="*/ 851348 h 1209123"/>
                    <a:gd name="connsiteX40" fmla="*/ 201970 w 2354267"/>
                    <a:gd name="connsiteY40" fmla="*/ 846585 h 1209123"/>
                    <a:gd name="connsiteX41" fmla="*/ 101957 w 2354267"/>
                    <a:gd name="connsiteY41" fmla="*/ 889448 h 1209123"/>
                    <a:gd name="connsiteX42" fmla="*/ 130532 w 2354267"/>
                    <a:gd name="connsiteY42" fmla="*/ 889448 h 1209123"/>
                    <a:gd name="connsiteX43" fmla="*/ 201970 w 2354267"/>
                    <a:gd name="connsiteY43" fmla="*/ 865635 h 1209123"/>
                    <a:gd name="connsiteX44" fmla="*/ 268645 w 2354267"/>
                    <a:gd name="connsiteY44" fmla="*/ 884685 h 1209123"/>
                    <a:gd name="connsiteX45" fmla="*/ 194032 w 2354267"/>
                    <a:gd name="connsiteY45" fmla="*/ 983110 h 1209123"/>
                    <a:gd name="connsiteX46" fmla="*/ 16232 w 2354267"/>
                    <a:gd name="connsiteY46" fmla="*/ 1141860 h 1209123"/>
                    <a:gd name="connsiteX47" fmla="*/ 16232 w 2354267"/>
                    <a:gd name="connsiteY47" fmla="*/ 1208535 h 1209123"/>
                    <a:gd name="connsiteX48" fmla="*/ 87670 w 2354267"/>
                    <a:gd name="connsiteY48" fmla="*/ 1108523 h 1209123"/>
                    <a:gd name="connsiteX49" fmla="*/ 213082 w 2354267"/>
                    <a:gd name="connsiteY49" fmla="*/ 997398 h 1209123"/>
                    <a:gd name="connsiteX50" fmla="*/ 330557 w 2354267"/>
                    <a:gd name="connsiteY50" fmla="*/ 875160 h 1209123"/>
                    <a:gd name="connsiteX51" fmla="*/ 549632 w 2354267"/>
                    <a:gd name="connsiteY51" fmla="*/ 818010 h 1209123"/>
                    <a:gd name="connsiteX52" fmla="*/ 654407 w 2354267"/>
                    <a:gd name="connsiteY52" fmla="*/ 760860 h 1209123"/>
                    <a:gd name="connsiteX53" fmla="*/ 633770 w 2354267"/>
                    <a:gd name="connsiteY53" fmla="*/ 860873 h 1209123"/>
                    <a:gd name="connsiteX54" fmla="*/ 573445 w 2354267"/>
                    <a:gd name="connsiteY54" fmla="*/ 946598 h 1209123"/>
                    <a:gd name="connsiteX55" fmla="*/ 654407 w 2354267"/>
                    <a:gd name="connsiteY55" fmla="*/ 865635 h 1209123"/>
                    <a:gd name="connsiteX56" fmla="*/ 687745 w 2354267"/>
                    <a:gd name="connsiteY56" fmla="*/ 746573 h 1209123"/>
                    <a:gd name="connsiteX57" fmla="*/ 816332 w 2354267"/>
                    <a:gd name="connsiteY57" fmla="*/ 651323 h 1209123"/>
                    <a:gd name="connsiteX58" fmla="*/ 992545 w 2354267"/>
                    <a:gd name="connsiteY58" fmla="*/ 656085 h 1209123"/>
                    <a:gd name="connsiteX59" fmla="*/ 1168757 w 2354267"/>
                    <a:gd name="connsiteY59" fmla="*/ 622748 h 1209123"/>
                    <a:gd name="connsiteX60" fmla="*/ 1340207 w 2354267"/>
                    <a:gd name="connsiteY60" fmla="*/ 540198 h 1209123"/>
                    <a:gd name="connsiteX61" fmla="*/ 1464032 w 2354267"/>
                    <a:gd name="connsiteY61" fmla="*/ 541785 h 1209123"/>
                    <a:gd name="connsiteX62" fmla="*/ 1592620 w 2354267"/>
                    <a:gd name="connsiteY62" fmla="*/ 494160 h 1209123"/>
                    <a:gd name="connsiteX63" fmla="*/ 1646595 w 2354267"/>
                    <a:gd name="connsiteY63" fmla="*/ 525910 h 1209123"/>
                    <a:gd name="connsiteX64" fmla="*/ 1848207 w 2354267"/>
                    <a:gd name="connsiteY64" fmla="*/ 530673 h 1209123"/>
                    <a:gd name="connsiteX65" fmla="*/ 2135545 w 2354267"/>
                    <a:gd name="connsiteY65" fmla="*/ 513210 h 1209123"/>
                    <a:gd name="connsiteX66" fmla="*/ 2226032 w 2354267"/>
                    <a:gd name="connsiteY66" fmla="*/ 565598 h 1209123"/>
                    <a:gd name="connsiteX67" fmla="*/ 2273657 w 2354267"/>
                    <a:gd name="connsiteY67" fmla="*/ 656085 h 1209123"/>
                    <a:gd name="connsiteX68" fmla="*/ 2283182 w 2354267"/>
                    <a:gd name="connsiteY68" fmla="*/ 627510 h 1209123"/>
                    <a:gd name="connsiteX69" fmla="*/ 2235557 w 2354267"/>
                    <a:gd name="connsiteY69" fmla="*/ 546548 h 1209123"/>
                    <a:gd name="connsiteX70" fmla="*/ 2202220 w 2354267"/>
                    <a:gd name="connsiteY70" fmla="*/ 498923 h 1209123"/>
                    <a:gd name="connsiteX71" fmla="*/ 2292707 w 2354267"/>
                    <a:gd name="connsiteY71" fmla="*/ 441773 h 1209123"/>
                    <a:gd name="connsiteX72" fmla="*/ 2340332 w 2354267"/>
                    <a:gd name="connsiteY72" fmla="*/ 356048 h 1209123"/>
                    <a:gd name="connsiteX73" fmla="*/ 2349857 w 2354267"/>
                    <a:gd name="connsiteY73" fmla="*/ 289373 h 1209123"/>
                    <a:gd name="connsiteX0" fmla="*/ 2349857 w 2354267"/>
                    <a:gd name="connsiteY0" fmla="*/ 289373 h 1209123"/>
                    <a:gd name="connsiteX1" fmla="*/ 2276832 w 2354267"/>
                    <a:gd name="connsiteY1" fmla="*/ 427485 h 1209123"/>
                    <a:gd name="connsiteX2" fmla="*/ 2127607 w 2354267"/>
                    <a:gd name="connsiteY2" fmla="*/ 489398 h 1209123"/>
                    <a:gd name="connsiteX3" fmla="*/ 1857732 w 2354267"/>
                    <a:gd name="connsiteY3" fmla="*/ 514798 h 1209123"/>
                    <a:gd name="connsiteX4" fmla="*/ 1624370 w 2354267"/>
                    <a:gd name="connsiteY4" fmla="*/ 490985 h 1209123"/>
                    <a:gd name="connsiteX5" fmla="*/ 1676757 w 2354267"/>
                    <a:gd name="connsiteY5" fmla="*/ 278260 h 1209123"/>
                    <a:gd name="connsiteX6" fmla="*/ 1625957 w 2354267"/>
                    <a:gd name="connsiteY6" fmla="*/ 151260 h 1209123"/>
                    <a:gd name="connsiteX7" fmla="*/ 1711682 w 2354267"/>
                    <a:gd name="connsiteY7" fmla="*/ 17910 h 1209123"/>
                    <a:gd name="connsiteX8" fmla="*/ 1697395 w 2354267"/>
                    <a:gd name="connsiteY8" fmla="*/ 13148 h 1209123"/>
                    <a:gd name="connsiteX9" fmla="*/ 1606907 w 2354267"/>
                    <a:gd name="connsiteY9" fmla="*/ 127448 h 1209123"/>
                    <a:gd name="connsiteX10" fmla="*/ 1540232 w 2354267"/>
                    <a:gd name="connsiteY10" fmla="*/ 94110 h 1209123"/>
                    <a:gd name="connsiteX11" fmla="*/ 1492607 w 2354267"/>
                    <a:gd name="connsiteY11" fmla="*/ 70298 h 1209123"/>
                    <a:gd name="connsiteX12" fmla="*/ 1492607 w 2354267"/>
                    <a:gd name="connsiteY12" fmla="*/ 84585 h 1209123"/>
                    <a:gd name="connsiteX13" fmla="*/ 1578332 w 2354267"/>
                    <a:gd name="connsiteY13" fmla="*/ 136973 h 1209123"/>
                    <a:gd name="connsiteX14" fmla="*/ 1659295 w 2354267"/>
                    <a:gd name="connsiteY14" fmla="*/ 284610 h 1209123"/>
                    <a:gd name="connsiteX15" fmla="*/ 1578332 w 2354267"/>
                    <a:gd name="connsiteY15" fmla="*/ 470348 h 1209123"/>
                    <a:gd name="connsiteX16" fmla="*/ 1457682 w 2354267"/>
                    <a:gd name="connsiteY16" fmla="*/ 521148 h 1209123"/>
                    <a:gd name="connsiteX17" fmla="*/ 1330682 w 2354267"/>
                    <a:gd name="connsiteY17" fmla="*/ 527498 h 1209123"/>
                    <a:gd name="connsiteX18" fmla="*/ 1173520 w 2354267"/>
                    <a:gd name="connsiteY18" fmla="*/ 600523 h 1209123"/>
                    <a:gd name="connsiteX19" fmla="*/ 998895 w 2354267"/>
                    <a:gd name="connsiteY19" fmla="*/ 635448 h 1209123"/>
                    <a:gd name="connsiteX20" fmla="*/ 851257 w 2354267"/>
                    <a:gd name="connsiteY20" fmla="*/ 603698 h 1209123"/>
                    <a:gd name="connsiteX21" fmla="*/ 825857 w 2354267"/>
                    <a:gd name="connsiteY21" fmla="*/ 486223 h 1209123"/>
                    <a:gd name="connsiteX22" fmla="*/ 794107 w 2354267"/>
                    <a:gd name="connsiteY22" fmla="*/ 287785 h 1209123"/>
                    <a:gd name="connsiteX23" fmla="*/ 830620 w 2354267"/>
                    <a:gd name="connsiteY23" fmla="*/ 246510 h 1209123"/>
                    <a:gd name="connsiteX24" fmla="*/ 925870 w 2354267"/>
                    <a:gd name="connsiteY24" fmla="*/ 194123 h 1209123"/>
                    <a:gd name="connsiteX25" fmla="*/ 978257 w 2354267"/>
                    <a:gd name="connsiteY25" fmla="*/ 217935 h 1209123"/>
                    <a:gd name="connsiteX26" fmla="*/ 949682 w 2354267"/>
                    <a:gd name="connsiteY26" fmla="*/ 165548 h 1209123"/>
                    <a:gd name="connsiteX27" fmla="*/ 959207 w 2354267"/>
                    <a:gd name="connsiteY27" fmla="*/ 94110 h 1209123"/>
                    <a:gd name="connsiteX28" fmla="*/ 946507 w 2354267"/>
                    <a:gd name="connsiteY28" fmla="*/ 76648 h 1209123"/>
                    <a:gd name="connsiteX29" fmla="*/ 930632 w 2354267"/>
                    <a:gd name="connsiteY29" fmla="*/ 170310 h 1209123"/>
                    <a:gd name="connsiteX30" fmla="*/ 773470 w 2354267"/>
                    <a:gd name="connsiteY30" fmla="*/ 251273 h 1209123"/>
                    <a:gd name="connsiteX31" fmla="*/ 682982 w 2354267"/>
                    <a:gd name="connsiteY31" fmla="*/ 213173 h 1209123"/>
                    <a:gd name="connsiteX32" fmla="*/ 644882 w 2354267"/>
                    <a:gd name="connsiteY32" fmla="*/ 189360 h 1209123"/>
                    <a:gd name="connsiteX33" fmla="*/ 644882 w 2354267"/>
                    <a:gd name="connsiteY33" fmla="*/ 198885 h 1209123"/>
                    <a:gd name="connsiteX34" fmla="*/ 711557 w 2354267"/>
                    <a:gd name="connsiteY34" fmla="*/ 265560 h 1209123"/>
                    <a:gd name="connsiteX35" fmla="*/ 763945 w 2354267"/>
                    <a:gd name="connsiteY35" fmla="*/ 294135 h 1209123"/>
                    <a:gd name="connsiteX36" fmla="*/ 802045 w 2354267"/>
                    <a:gd name="connsiteY36" fmla="*/ 494160 h 1209123"/>
                    <a:gd name="connsiteX37" fmla="*/ 802045 w 2354267"/>
                    <a:gd name="connsiteY37" fmla="*/ 608460 h 1209123"/>
                    <a:gd name="connsiteX38" fmla="*/ 555982 w 2354267"/>
                    <a:gd name="connsiteY38" fmla="*/ 792610 h 1209123"/>
                    <a:gd name="connsiteX39" fmla="*/ 321032 w 2354267"/>
                    <a:gd name="connsiteY39" fmla="*/ 851348 h 1209123"/>
                    <a:gd name="connsiteX40" fmla="*/ 201970 w 2354267"/>
                    <a:gd name="connsiteY40" fmla="*/ 846585 h 1209123"/>
                    <a:gd name="connsiteX41" fmla="*/ 101957 w 2354267"/>
                    <a:gd name="connsiteY41" fmla="*/ 889448 h 1209123"/>
                    <a:gd name="connsiteX42" fmla="*/ 130532 w 2354267"/>
                    <a:gd name="connsiteY42" fmla="*/ 889448 h 1209123"/>
                    <a:gd name="connsiteX43" fmla="*/ 201970 w 2354267"/>
                    <a:gd name="connsiteY43" fmla="*/ 865635 h 1209123"/>
                    <a:gd name="connsiteX44" fmla="*/ 268645 w 2354267"/>
                    <a:gd name="connsiteY44" fmla="*/ 884685 h 1209123"/>
                    <a:gd name="connsiteX45" fmla="*/ 194032 w 2354267"/>
                    <a:gd name="connsiteY45" fmla="*/ 983110 h 1209123"/>
                    <a:gd name="connsiteX46" fmla="*/ 16232 w 2354267"/>
                    <a:gd name="connsiteY46" fmla="*/ 1141860 h 1209123"/>
                    <a:gd name="connsiteX47" fmla="*/ 16232 w 2354267"/>
                    <a:gd name="connsiteY47" fmla="*/ 1208535 h 1209123"/>
                    <a:gd name="connsiteX48" fmla="*/ 87670 w 2354267"/>
                    <a:gd name="connsiteY48" fmla="*/ 1108523 h 1209123"/>
                    <a:gd name="connsiteX49" fmla="*/ 213082 w 2354267"/>
                    <a:gd name="connsiteY49" fmla="*/ 997398 h 1209123"/>
                    <a:gd name="connsiteX50" fmla="*/ 330557 w 2354267"/>
                    <a:gd name="connsiteY50" fmla="*/ 875160 h 1209123"/>
                    <a:gd name="connsiteX51" fmla="*/ 549632 w 2354267"/>
                    <a:gd name="connsiteY51" fmla="*/ 818010 h 1209123"/>
                    <a:gd name="connsiteX52" fmla="*/ 654407 w 2354267"/>
                    <a:gd name="connsiteY52" fmla="*/ 760860 h 1209123"/>
                    <a:gd name="connsiteX53" fmla="*/ 633770 w 2354267"/>
                    <a:gd name="connsiteY53" fmla="*/ 860873 h 1209123"/>
                    <a:gd name="connsiteX54" fmla="*/ 573445 w 2354267"/>
                    <a:gd name="connsiteY54" fmla="*/ 946598 h 1209123"/>
                    <a:gd name="connsiteX55" fmla="*/ 654407 w 2354267"/>
                    <a:gd name="connsiteY55" fmla="*/ 865635 h 1209123"/>
                    <a:gd name="connsiteX56" fmla="*/ 687745 w 2354267"/>
                    <a:gd name="connsiteY56" fmla="*/ 746573 h 1209123"/>
                    <a:gd name="connsiteX57" fmla="*/ 816332 w 2354267"/>
                    <a:gd name="connsiteY57" fmla="*/ 651323 h 1209123"/>
                    <a:gd name="connsiteX58" fmla="*/ 992545 w 2354267"/>
                    <a:gd name="connsiteY58" fmla="*/ 656085 h 1209123"/>
                    <a:gd name="connsiteX59" fmla="*/ 1168757 w 2354267"/>
                    <a:gd name="connsiteY59" fmla="*/ 622748 h 1209123"/>
                    <a:gd name="connsiteX60" fmla="*/ 1346557 w 2354267"/>
                    <a:gd name="connsiteY60" fmla="*/ 546548 h 1209123"/>
                    <a:gd name="connsiteX61" fmla="*/ 1464032 w 2354267"/>
                    <a:gd name="connsiteY61" fmla="*/ 541785 h 1209123"/>
                    <a:gd name="connsiteX62" fmla="*/ 1592620 w 2354267"/>
                    <a:gd name="connsiteY62" fmla="*/ 494160 h 1209123"/>
                    <a:gd name="connsiteX63" fmla="*/ 1646595 w 2354267"/>
                    <a:gd name="connsiteY63" fmla="*/ 525910 h 1209123"/>
                    <a:gd name="connsiteX64" fmla="*/ 1848207 w 2354267"/>
                    <a:gd name="connsiteY64" fmla="*/ 530673 h 1209123"/>
                    <a:gd name="connsiteX65" fmla="*/ 2135545 w 2354267"/>
                    <a:gd name="connsiteY65" fmla="*/ 513210 h 1209123"/>
                    <a:gd name="connsiteX66" fmla="*/ 2226032 w 2354267"/>
                    <a:gd name="connsiteY66" fmla="*/ 565598 h 1209123"/>
                    <a:gd name="connsiteX67" fmla="*/ 2273657 w 2354267"/>
                    <a:gd name="connsiteY67" fmla="*/ 656085 h 1209123"/>
                    <a:gd name="connsiteX68" fmla="*/ 2283182 w 2354267"/>
                    <a:gd name="connsiteY68" fmla="*/ 627510 h 1209123"/>
                    <a:gd name="connsiteX69" fmla="*/ 2235557 w 2354267"/>
                    <a:gd name="connsiteY69" fmla="*/ 546548 h 1209123"/>
                    <a:gd name="connsiteX70" fmla="*/ 2202220 w 2354267"/>
                    <a:gd name="connsiteY70" fmla="*/ 498923 h 1209123"/>
                    <a:gd name="connsiteX71" fmla="*/ 2292707 w 2354267"/>
                    <a:gd name="connsiteY71" fmla="*/ 441773 h 1209123"/>
                    <a:gd name="connsiteX72" fmla="*/ 2340332 w 2354267"/>
                    <a:gd name="connsiteY72" fmla="*/ 356048 h 1209123"/>
                    <a:gd name="connsiteX73" fmla="*/ 2349857 w 2354267"/>
                    <a:gd name="connsiteY73" fmla="*/ 289373 h 1209123"/>
                    <a:gd name="connsiteX0" fmla="*/ 2349857 w 2354267"/>
                    <a:gd name="connsiteY0" fmla="*/ 289373 h 1209123"/>
                    <a:gd name="connsiteX1" fmla="*/ 2276832 w 2354267"/>
                    <a:gd name="connsiteY1" fmla="*/ 427485 h 1209123"/>
                    <a:gd name="connsiteX2" fmla="*/ 2127607 w 2354267"/>
                    <a:gd name="connsiteY2" fmla="*/ 489398 h 1209123"/>
                    <a:gd name="connsiteX3" fmla="*/ 1857732 w 2354267"/>
                    <a:gd name="connsiteY3" fmla="*/ 514798 h 1209123"/>
                    <a:gd name="connsiteX4" fmla="*/ 1624370 w 2354267"/>
                    <a:gd name="connsiteY4" fmla="*/ 490985 h 1209123"/>
                    <a:gd name="connsiteX5" fmla="*/ 1676757 w 2354267"/>
                    <a:gd name="connsiteY5" fmla="*/ 278260 h 1209123"/>
                    <a:gd name="connsiteX6" fmla="*/ 1625957 w 2354267"/>
                    <a:gd name="connsiteY6" fmla="*/ 151260 h 1209123"/>
                    <a:gd name="connsiteX7" fmla="*/ 1711682 w 2354267"/>
                    <a:gd name="connsiteY7" fmla="*/ 17910 h 1209123"/>
                    <a:gd name="connsiteX8" fmla="*/ 1697395 w 2354267"/>
                    <a:gd name="connsiteY8" fmla="*/ 13148 h 1209123"/>
                    <a:gd name="connsiteX9" fmla="*/ 1606907 w 2354267"/>
                    <a:gd name="connsiteY9" fmla="*/ 127448 h 1209123"/>
                    <a:gd name="connsiteX10" fmla="*/ 1540232 w 2354267"/>
                    <a:gd name="connsiteY10" fmla="*/ 94110 h 1209123"/>
                    <a:gd name="connsiteX11" fmla="*/ 1492607 w 2354267"/>
                    <a:gd name="connsiteY11" fmla="*/ 70298 h 1209123"/>
                    <a:gd name="connsiteX12" fmla="*/ 1492607 w 2354267"/>
                    <a:gd name="connsiteY12" fmla="*/ 84585 h 1209123"/>
                    <a:gd name="connsiteX13" fmla="*/ 1578332 w 2354267"/>
                    <a:gd name="connsiteY13" fmla="*/ 136973 h 1209123"/>
                    <a:gd name="connsiteX14" fmla="*/ 1659295 w 2354267"/>
                    <a:gd name="connsiteY14" fmla="*/ 284610 h 1209123"/>
                    <a:gd name="connsiteX15" fmla="*/ 1578332 w 2354267"/>
                    <a:gd name="connsiteY15" fmla="*/ 470348 h 1209123"/>
                    <a:gd name="connsiteX16" fmla="*/ 1457682 w 2354267"/>
                    <a:gd name="connsiteY16" fmla="*/ 521148 h 1209123"/>
                    <a:gd name="connsiteX17" fmla="*/ 1330682 w 2354267"/>
                    <a:gd name="connsiteY17" fmla="*/ 527498 h 1209123"/>
                    <a:gd name="connsiteX18" fmla="*/ 1173520 w 2354267"/>
                    <a:gd name="connsiteY18" fmla="*/ 600523 h 1209123"/>
                    <a:gd name="connsiteX19" fmla="*/ 998895 w 2354267"/>
                    <a:gd name="connsiteY19" fmla="*/ 635448 h 1209123"/>
                    <a:gd name="connsiteX20" fmla="*/ 851257 w 2354267"/>
                    <a:gd name="connsiteY20" fmla="*/ 603698 h 1209123"/>
                    <a:gd name="connsiteX21" fmla="*/ 825857 w 2354267"/>
                    <a:gd name="connsiteY21" fmla="*/ 486223 h 1209123"/>
                    <a:gd name="connsiteX22" fmla="*/ 794107 w 2354267"/>
                    <a:gd name="connsiteY22" fmla="*/ 287785 h 1209123"/>
                    <a:gd name="connsiteX23" fmla="*/ 830620 w 2354267"/>
                    <a:gd name="connsiteY23" fmla="*/ 246510 h 1209123"/>
                    <a:gd name="connsiteX24" fmla="*/ 925870 w 2354267"/>
                    <a:gd name="connsiteY24" fmla="*/ 194123 h 1209123"/>
                    <a:gd name="connsiteX25" fmla="*/ 978257 w 2354267"/>
                    <a:gd name="connsiteY25" fmla="*/ 217935 h 1209123"/>
                    <a:gd name="connsiteX26" fmla="*/ 949682 w 2354267"/>
                    <a:gd name="connsiteY26" fmla="*/ 165548 h 1209123"/>
                    <a:gd name="connsiteX27" fmla="*/ 959207 w 2354267"/>
                    <a:gd name="connsiteY27" fmla="*/ 94110 h 1209123"/>
                    <a:gd name="connsiteX28" fmla="*/ 946507 w 2354267"/>
                    <a:gd name="connsiteY28" fmla="*/ 76648 h 1209123"/>
                    <a:gd name="connsiteX29" fmla="*/ 930632 w 2354267"/>
                    <a:gd name="connsiteY29" fmla="*/ 170310 h 1209123"/>
                    <a:gd name="connsiteX30" fmla="*/ 773470 w 2354267"/>
                    <a:gd name="connsiteY30" fmla="*/ 251273 h 1209123"/>
                    <a:gd name="connsiteX31" fmla="*/ 682982 w 2354267"/>
                    <a:gd name="connsiteY31" fmla="*/ 213173 h 1209123"/>
                    <a:gd name="connsiteX32" fmla="*/ 644882 w 2354267"/>
                    <a:gd name="connsiteY32" fmla="*/ 189360 h 1209123"/>
                    <a:gd name="connsiteX33" fmla="*/ 644882 w 2354267"/>
                    <a:gd name="connsiteY33" fmla="*/ 198885 h 1209123"/>
                    <a:gd name="connsiteX34" fmla="*/ 711557 w 2354267"/>
                    <a:gd name="connsiteY34" fmla="*/ 265560 h 1209123"/>
                    <a:gd name="connsiteX35" fmla="*/ 763945 w 2354267"/>
                    <a:gd name="connsiteY35" fmla="*/ 294135 h 1209123"/>
                    <a:gd name="connsiteX36" fmla="*/ 802045 w 2354267"/>
                    <a:gd name="connsiteY36" fmla="*/ 494160 h 1209123"/>
                    <a:gd name="connsiteX37" fmla="*/ 802045 w 2354267"/>
                    <a:gd name="connsiteY37" fmla="*/ 608460 h 1209123"/>
                    <a:gd name="connsiteX38" fmla="*/ 555982 w 2354267"/>
                    <a:gd name="connsiteY38" fmla="*/ 792610 h 1209123"/>
                    <a:gd name="connsiteX39" fmla="*/ 321032 w 2354267"/>
                    <a:gd name="connsiteY39" fmla="*/ 851348 h 1209123"/>
                    <a:gd name="connsiteX40" fmla="*/ 201970 w 2354267"/>
                    <a:gd name="connsiteY40" fmla="*/ 846585 h 1209123"/>
                    <a:gd name="connsiteX41" fmla="*/ 101957 w 2354267"/>
                    <a:gd name="connsiteY41" fmla="*/ 889448 h 1209123"/>
                    <a:gd name="connsiteX42" fmla="*/ 130532 w 2354267"/>
                    <a:gd name="connsiteY42" fmla="*/ 889448 h 1209123"/>
                    <a:gd name="connsiteX43" fmla="*/ 201970 w 2354267"/>
                    <a:gd name="connsiteY43" fmla="*/ 865635 h 1209123"/>
                    <a:gd name="connsiteX44" fmla="*/ 268645 w 2354267"/>
                    <a:gd name="connsiteY44" fmla="*/ 884685 h 1209123"/>
                    <a:gd name="connsiteX45" fmla="*/ 194032 w 2354267"/>
                    <a:gd name="connsiteY45" fmla="*/ 983110 h 1209123"/>
                    <a:gd name="connsiteX46" fmla="*/ 16232 w 2354267"/>
                    <a:gd name="connsiteY46" fmla="*/ 1141860 h 1209123"/>
                    <a:gd name="connsiteX47" fmla="*/ 16232 w 2354267"/>
                    <a:gd name="connsiteY47" fmla="*/ 1208535 h 1209123"/>
                    <a:gd name="connsiteX48" fmla="*/ 87670 w 2354267"/>
                    <a:gd name="connsiteY48" fmla="*/ 1108523 h 1209123"/>
                    <a:gd name="connsiteX49" fmla="*/ 213082 w 2354267"/>
                    <a:gd name="connsiteY49" fmla="*/ 997398 h 1209123"/>
                    <a:gd name="connsiteX50" fmla="*/ 330557 w 2354267"/>
                    <a:gd name="connsiteY50" fmla="*/ 875160 h 1209123"/>
                    <a:gd name="connsiteX51" fmla="*/ 549632 w 2354267"/>
                    <a:gd name="connsiteY51" fmla="*/ 818010 h 1209123"/>
                    <a:gd name="connsiteX52" fmla="*/ 654407 w 2354267"/>
                    <a:gd name="connsiteY52" fmla="*/ 760860 h 1209123"/>
                    <a:gd name="connsiteX53" fmla="*/ 633770 w 2354267"/>
                    <a:gd name="connsiteY53" fmla="*/ 860873 h 1209123"/>
                    <a:gd name="connsiteX54" fmla="*/ 573445 w 2354267"/>
                    <a:gd name="connsiteY54" fmla="*/ 946598 h 1209123"/>
                    <a:gd name="connsiteX55" fmla="*/ 654407 w 2354267"/>
                    <a:gd name="connsiteY55" fmla="*/ 865635 h 1209123"/>
                    <a:gd name="connsiteX56" fmla="*/ 687745 w 2354267"/>
                    <a:gd name="connsiteY56" fmla="*/ 746573 h 1209123"/>
                    <a:gd name="connsiteX57" fmla="*/ 816332 w 2354267"/>
                    <a:gd name="connsiteY57" fmla="*/ 651323 h 1209123"/>
                    <a:gd name="connsiteX58" fmla="*/ 992545 w 2354267"/>
                    <a:gd name="connsiteY58" fmla="*/ 656085 h 1209123"/>
                    <a:gd name="connsiteX59" fmla="*/ 1181457 w 2354267"/>
                    <a:gd name="connsiteY59" fmla="*/ 619573 h 1209123"/>
                    <a:gd name="connsiteX60" fmla="*/ 1346557 w 2354267"/>
                    <a:gd name="connsiteY60" fmla="*/ 546548 h 1209123"/>
                    <a:gd name="connsiteX61" fmla="*/ 1464032 w 2354267"/>
                    <a:gd name="connsiteY61" fmla="*/ 541785 h 1209123"/>
                    <a:gd name="connsiteX62" fmla="*/ 1592620 w 2354267"/>
                    <a:gd name="connsiteY62" fmla="*/ 494160 h 1209123"/>
                    <a:gd name="connsiteX63" fmla="*/ 1646595 w 2354267"/>
                    <a:gd name="connsiteY63" fmla="*/ 525910 h 1209123"/>
                    <a:gd name="connsiteX64" fmla="*/ 1848207 w 2354267"/>
                    <a:gd name="connsiteY64" fmla="*/ 530673 h 1209123"/>
                    <a:gd name="connsiteX65" fmla="*/ 2135545 w 2354267"/>
                    <a:gd name="connsiteY65" fmla="*/ 513210 h 1209123"/>
                    <a:gd name="connsiteX66" fmla="*/ 2226032 w 2354267"/>
                    <a:gd name="connsiteY66" fmla="*/ 565598 h 1209123"/>
                    <a:gd name="connsiteX67" fmla="*/ 2273657 w 2354267"/>
                    <a:gd name="connsiteY67" fmla="*/ 656085 h 1209123"/>
                    <a:gd name="connsiteX68" fmla="*/ 2283182 w 2354267"/>
                    <a:gd name="connsiteY68" fmla="*/ 627510 h 1209123"/>
                    <a:gd name="connsiteX69" fmla="*/ 2235557 w 2354267"/>
                    <a:gd name="connsiteY69" fmla="*/ 546548 h 1209123"/>
                    <a:gd name="connsiteX70" fmla="*/ 2202220 w 2354267"/>
                    <a:gd name="connsiteY70" fmla="*/ 498923 h 1209123"/>
                    <a:gd name="connsiteX71" fmla="*/ 2292707 w 2354267"/>
                    <a:gd name="connsiteY71" fmla="*/ 441773 h 1209123"/>
                    <a:gd name="connsiteX72" fmla="*/ 2340332 w 2354267"/>
                    <a:gd name="connsiteY72" fmla="*/ 356048 h 1209123"/>
                    <a:gd name="connsiteX73" fmla="*/ 2349857 w 2354267"/>
                    <a:gd name="connsiteY73" fmla="*/ 289373 h 1209123"/>
                    <a:gd name="connsiteX0" fmla="*/ 2349857 w 2354267"/>
                    <a:gd name="connsiteY0" fmla="*/ 289373 h 1209123"/>
                    <a:gd name="connsiteX1" fmla="*/ 2276832 w 2354267"/>
                    <a:gd name="connsiteY1" fmla="*/ 427485 h 1209123"/>
                    <a:gd name="connsiteX2" fmla="*/ 2127607 w 2354267"/>
                    <a:gd name="connsiteY2" fmla="*/ 489398 h 1209123"/>
                    <a:gd name="connsiteX3" fmla="*/ 1845032 w 2354267"/>
                    <a:gd name="connsiteY3" fmla="*/ 514798 h 1209123"/>
                    <a:gd name="connsiteX4" fmla="*/ 1624370 w 2354267"/>
                    <a:gd name="connsiteY4" fmla="*/ 490985 h 1209123"/>
                    <a:gd name="connsiteX5" fmla="*/ 1676757 w 2354267"/>
                    <a:gd name="connsiteY5" fmla="*/ 278260 h 1209123"/>
                    <a:gd name="connsiteX6" fmla="*/ 1625957 w 2354267"/>
                    <a:gd name="connsiteY6" fmla="*/ 151260 h 1209123"/>
                    <a:gd name="connsiteX7" fmla="*/ 1711682 w 2354267"/>
                    <a:gd name="connsiteY7" fmla="*/ 17910 h 1209123"/>
                    <a:gd name="connsiteX8" fmla="*/ 1697395 w 2354267"/>
                    <a:gd name="connsiteY8" fmla="*/ 13148 h 1209123"/>
                    <a:gd name="connsiteX9" fmla="*/ 1606907 w 2354267"/>
                    <a:gd name="connsiteY9" fmla="*/ 127448 h 1209123"/>
                    <a:gd name="connsiteX10" fmla="*/ 1540232 w 2354267"/>
                    <a:gd name="connsiteY10" fmla="*/ 94110 h 1209123"/>
                    <a:gd name="connsiteX11" fmla="*/ 1492607 w 2354267"/>
                    <a:gd name="connsiteY11" fmla="*/ 70298 h 1209123"/>
                    <a:gd name="connsiteX12" fmla="*/ 1492607 w 2354267"/>
                    <a:gd name="connsiteY12" fmla="*/ 84585 h 1209123"/>
                    <a:gd name="connsiteX13" fmla="*/ 1578332 w 2354267"/>
                    <a:gd name="connsiteY13" fmla="*/ 136973 h 1209123"/>
                    <a:gd name="connsiteX14" fmla="*/ 1659295 w 2354267"/>
                    <a:gd name="connsiteY14" fmla="*/ 284610 h 1209123"/>
                    <a:gd name="connsiteX15" fmla="*/ 1578332 w 2354267"/>
                    <a:gd name="connsiteY15" fmla="*/ 470348 h 1209123"/>
                    <a:gd name="connsiteX16" fmla="*/ 1457682 w 2354267"/>
                    <a:gd name="connsiteY16" fmla="*/ 521148 h 1209123"/>
                    <a:gd name="connsiteX17" fmla="*/ 1330682 w 2354267"/>
                    <a:gd name="connsiteY17" fmla="*/ 527498 h 1209123"/>
                    <a:gd name="connsiteX18" fmla="*/ 1173520 w 2354267"/>
                    <a:gd name="connsiteY18" fmla="*/ 600523 h 1209123"/>
                    <a:gd name="connsiteX19" fmla="*/ 998895 w 2354267"/>
                    <a:gd name="connsiteY19" fmla="*/ 635448 h 1209123"/>
                    <a:gd name="connsiteX20" fmla="*/ 851257 w 2354267"/>
                    <a:gd name="connsiteY20" fmla="*/ 603698 h 1209123"/>
                    <a:gd name="connsiteX21" fmla="*/ 825857 w 2354267"/>
                    <a:gd name="connsiteY21" fmla="*/ 486223 h 1209123"/>
                    <a:gd name="connsiteX22" fmla="*/ 794107 w 2354267"/>
                    <a:gd name="connsiteY22" fmla="*/ 287785 h 1209123"/>
                    <a:gd name="connsiteX23" fmla="*/ 830620 w 2354267"/>
                    <a:gd name="connsiteY23" fmla="*/ 246510 h 1209123"/>
                    <a:gd name="connsiteX24" fmla="*/ 925870 w 2354267"/>
                    <a:gd name="connsiteY24" fmla="*/ 194123 h 1209123"/>
                    <a:gd name="connsiteX25" fmla="*/ 978257 w 2354267"/>
                    <a:gd name="connsiteY25" fmla="*/ 217935 h 1209123"/>
                    <a:gd name="connsiteX26" fmla="*/ 949682 w 2354267"/>
                    <a:gd name="connsiteY26" fmla="*/ 165548 h 1209123"/>
                    <a:gd name="connsiteX27" fmla="*/ 959207 w 2354267"/>
                    <a:gd name="connsiteY27" fmla="*/ 94110 h 1209123"/>
                    <a:gd name="connsiteX28" fmla="*/ 946507 w 2354267"/>
                    <a:gd name="connsiteY28" fmla="*/ 76648 h 1209123"/>
                    <a:gd name="connsiteX29" fmla="*/ 930632 w 2354267"/>
                    <a:gd name="connsiteY29" fmla="*/ 170310 h 1209123"/>
                    <a:gd name="connsiteX30" fmla="*/ 773470 w 2354267"/>
                    <a:gd name="connsiteY30" fmla="*/ 251273 h 1209123"/>
                    <a:gd name="connsiteX31" fmla="*/ 682982 w 2354267"/>
                    <a:gd name="connsiteY31" fmla="*/ 213173 h 1209123"/>
                    <a:gd name="connsiteX32" fmla="*/ 644882 w 2354267"/>
                    <a:gd name="connsiteY32" fmla="*/ 189360 h 1209123"/>
                    <a:gd name="connsiteX33" fmla="*/ 644882 w 2354267"/>
                    <a:gd name="connsiteY33" fmla="*/ 198885 h 1209123"/>
                    <a:gd name="connsiteX34" fmla="*/ 711557 w 2354267"/>
                    <a:gd name="connsiteY34" fmla="*/ 265560 h 1209123"/>
                    <a:gd name="connsiteX35" fmla="*/ 763945 w 2354267"/>
                    <a:gd name="connsiteY35" fmla="*/ 294135 h 1209123"/>
                    <a:gd name="connsiteX36" fmla="*/ 802045 w 2354267"/>
                    <a:gd name="connsiteY36" fmla="*/ 494160 h 1209123"/>
                    <a:gd name="connsiteX37" fmla="*/ 802045 w 2354267"/>
                    <a:gd name="connsiteY37" fmla="*/ 608460 h 1209123"/>
                    <a:gd name="connsiteX38" fmla="*/ 555982 w 2354267"/>
                    <a:gd name="connsiteY38" fmla="*/ 792610 h 1209123"/>
                    <a:gd name="connsiteX39" fmla="*/ 321032 w 2354267"/>
                    <a:gd name="connsiteY39" fmla="*/ 851348 h 1209123"/>
                    <a:gd name="connsiteX40" fmla="*/ 201970 w 2354267"/>
                    <a:gd name="connsiteY40" fmla="*/ 846585 h 1209123"/>
                    <a:gd name="connsiteX41" fmla="*/ 101957 w 2354267"/>
                    <a:gd name="connsiteY41" fmla="*/ 889448 h 1209123"/>
                    <a:gd name="connsiteX42" fmla="*/ 130532 w 2354267"/>
                    <a:gd name="connsiteY42" fmla="*/ 889448 h 1209123"/>
                    <a:gd name="connsiteX43" fmla="*/ 201970 w 2354267"/>
                    <a:gd name="connsiteY43" fmla="*/ 865635 h 1209123"/>
                    <a:gd name="connsiteX44" fmla="*/ 268645 w 2354267"/>
                    <a:gd name="connsiteY44" fmla="*/ 884685 h 1209123"/>
                    <a:gd name="connsiteX45" fmla="*/ 194032 w 2354267"/>
                    <a:gd name="connsiteY45" fmla="*/ 983110 h 1209123"/>
                    <a:gd name="connsiteX46" fmla="*/ 16232 w 2354267"/>
                    <a:gd name="connsiteY46" fmla="*/ 1141860 h 1209123"/>
                    <a:gd name="connsiteX47" fmla="*/ 16232 w 2354267"/>
                    <a:gd name="connsiteY47" fmla="*/ 1208535 h 1209123"/>
                    <a:gd name="connsiteX48" fmla="*/ 87670 w 2354267"/>
                    <a:gd name="connsiteY48" fmla="*/ 1108523 h 1209123"/>
                    <a:gd name="connsiteX49" fmla="*/ 213082 w 2354267"/>
                    <a:gd name="connsiteY49" fmla="*/ 997398 h 1209123"/>
                    <a:gd name="connsiteX50" fmla="*/ 330557 w 2354267"/>
                    <a:gd name="connsiteY50" fmla="*/ 875160 h 1209123"/>
                    <a:gd name="connsiteX51" fmla="*/ 549632 w 2354267"/>
                    <a:gd name="connsiteY51" fmla="*/ 818010 h 1209123"/>
                    <a:gd name="connsiteX52" fmla="*/ 654407 w 2354267"/>
                    <a:gd name="connsiteY52" fmla="*/ 760860 h 1209123"/>
                    <a:gd name="connsiteX53" fmla="*/ 633770 w 2354267"/>
                    <a:gd name="connsiteY53" fmla="*/ 860873 h 1209123"/>
                    <a:gd name="connsiteX54" fmla="*/ 573445 w 2354267"/>
                    <a:gd name="connsiteY54" fmla="*/ 946598 h 1209123"/>
                    <a:gd name="connsiteX55" fmla="*/ 654407 w 2354267"/>
                    <a:gd name="connsiteY55" fmla="*/ 865635 h 1209123"/>
                    <a:gd name="connsiteX56" fmla="*/ 687745 w 2354267"/>
                    <a:gd name="connsiteY56" fmla="*/ 746573 h 1209123"/>
                    <a:gd name="connsiteX57" fmla="*/ 816332 w 2354267"/>
                    <a:gd name="connsiteY57" fmla="*/ 651323 h 1209123"/>
                    <a:gd name="connsiteX58" fmla="*/ 992545 w 2354267"/>
                    <a:gd name="connsiteY58" fmla="*/ 656085 h 1209123"/>
                    <a:gd name="connsiteX59" fmla="*/ 1181457 w 2354267"/>
                    <a:gd name="connsiteY59" fmla="*/ 619573 h 1209123"/>
                    <a:gd name="connsiteX60" fmla="*/ 1346557 w 2354267"/>
                    <a:gd name="connsiteY60" fmla="*/ 546548 h 1209123"/>
                    <a:gd name="connsiteX61" fmla="*/ 1464032 w 2354267"/>
                    <a:gd name="connsiteY61" fmla="*/ 541785 h 1209123"/>
                    <a:gd name="connsiteX62" fmla="*/ 1592620 w 2354267"/>
                    <a:gd name="connsiteY62" fmla="*/ 494160 h 1209123"/>
                    <a:gd name="connsiteX63" fmla="*/ 1646595 w 2354267"/>
                    <a:gd name="connsiteY63" fmla="*/ 525910 h 1209123"/>
                    <a:gd name="connsiteX64" fmla="*/ 1848207 w 2354267"/>
                    <a:gd name="connsiteY64" fmla="*/ 530673 h 1209123"/>
                    <a:gd name="connsiteX65" fmla="*/ 2135545 w 2354267"/>
                    <a:gd name="connsiteY65" fmla="*/ 513210 h 1209123"/>
                    <a:gd name="connsiteX66" fmla="*/ 2226032 w 2354267"/>
                    <a:gd name="connsiteY66" fmla="*/ 565598 h 1209123"/>
                    <a:gd name="connsiteX67" fmla="*/ 2273657 w 2354267"/>
                    <a:gd name="connsiteY67" fmla="*/ 656085 h 1209123"/>
                    <a:gd name="connsiteX68" fmla="*/ 2283182 w 2354267"/>
                    <a:gd name="connsiteY68" fmla="*/ 627510 h 1209123"/>
                    <a:gd name="connsiteX69" fmla="*/ 2235557 w 2354267"/>
                    <a:gd name="connsiteY69" fmla="*/ 546548 h 1209123"/>
                    <a:gd name="connsiteX70" fmla="*/ 2202220 w 2354267"/>
                    <a:gd name="connsiteY70" fmla="*/ 498923 h 1209123"/>
                    <a:gd name="connsiteX71" fmla="*/ 2292707 w 2354267"/>
                    <a:gd name="connsiteY71" fmla="*/ 441773 h 1209123"/>
                    <a:gd name="connsiteX72" fmla="*/ 2340332 w 2354267"/>
                    <a:gd name="connsiteY72" fmla="*/ 356048 h 1209123"/>
                    <a:gd name="connsiteX73" fmla="*/ 2349857 w 2354267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7607 w 2354469"/>
                    <a:gd name="connsiteY2" fmla="*/ 489398 h 1209123"/>
                    <a:gd name="connsiteX3" fmla="*/ 1845032 w 2354469"/>
                    <a:gd name="connsiteY3" fmla="*/ 514798 h 1209123"/>
                    <a:gd name="connsiteX4" fmla="*/ 1624370 w 2354469"/>
                    <a:gd name="connsiteY4" fmla="*/ 490985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8461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2045 w 2354469"/>
                    <a:gd name="connsiteY36" fmla="*/ 494160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5160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16332 w 2354469"/>
                    <a:gd name="connsiteY57" fmla="*/ 65132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46595 w 2354469"/>
                    <a:gd name="connsiteY63" fmla="*/ 525910 h 1209123"/>
                    <a:gd name="connsiteX64" fmla="*/ 1848207 w 2354469"/>
                    <a:gd name="connsiteY64" fmla="*/ 530673 h 1209123"/>
                    <a:gd name="connsiteX65" fmla="*/ 213554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7607 w 2354469"/>
                    <a:gd name="connsiteY2" fmla="*/ 489398 h 1209123"/>
                    <a:gd name="connsiteX3" fmla="*/ 1845032 w 2354469"/>
                    <a:gd name="connsiteY3" fmla="*/ 514798 h 1209123"/>
                    <a:gd name="connsiteX4" fmla="*/ 1624370 w 2354469"/>
                    <a:gd name="connsiteY4" fmla="*/ 490985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2045 w 2354469"/>
                    <a:gd name="connsiteY36" fmla="*/ 494160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5160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16332 w 2354469"/>
                    <a:gd name="connsiteY57" fmla="*/ 65132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46595 w 2354469"/>
                    <a:gd name="connsiteY63" fmla="*/ 525910 h 1209123"/>
                    <a:gd name="connsiteX64" fmla="*/ 1848207 w 2354469"/>
                    <a:gd name="connsiteY64" fmla="*/ 530673 h 1209123"/>
                    <a:gd name="connsiteX65" fmla="*/ 213554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7607 w 2354469"/>
                    <a:gd name="connsiteY2" fmla="*/ 489398 h 1209123"/>
                    <a:gd name="connsiteX3" fmla="*/ 1845032 w 2354469"/>
                    <a:gd name="connsiteY3" fmla="*/ 514798 h 1209123"/>
                    <a:gd name="connsiteX4" fmla="*/ 1624370 w 2354469"/>
                    <a:gd name="connsiteY4" fmla="*/ 490985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2045 w 2354469"/>
                    <a:gd name="connsiteY36" fmla="*/ 494160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16332 w 2354469"/>
                    <a:gd name="connsiteY57" fmla="*/ 65132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46595 w 2354469"/>
                    <a:gd name="connsiteY63" fmla="*/ 525910 h 1209123"/>
                    <a:gd name="connsiteX64" fmla="*/ 1848207 w 2354469"/>
                    <a:gd name="connsiteY64" fmla="*/ 530673 h 1209123"/>
                    <a:gd name="connsiteX65" fmla="*/ 213554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7607 w 2354469"/>
                    <a:gd name="connsiteY2" fmla="*/ 489398 h 1209123"/>
                    <a:gd name="connsiteX3" fmla="*/ 1845032 w 2354469"/>
                    <a:gd name="connsiteY3" fmla="*/ 514798 h 1209123"/>
                    <a:gd name="connsiteX4" fmla="*/ 1624370 w 2354469"/>
                    <a:gd name="connsiteY4" fmla="*/ 490985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2045 w 2354469"/>
                    <a:gd name="connsiteY36" fmla="*/ 494160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16332 w 2354469"/>
                    <a:gd name="connsiteY57" fmla="*/ 65132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46595 w 2354469"/>
                    <a:gd name="connsiteY63" fmla="*/ 525910 h 1209123"/>
                    <a:gd name="connsiteX64" fmla="*/ 1848207 w 2354469"/>
                    <a:gd name="connsiteY64" fmla="*/ 530673 h 1209123"/>
                    <a:gd name="connsiteX65" fmla="*/ 213554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7607 w 2354469"/>
                    <a:gd name="connsiteY2" fmla="*/ 48939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2045 w 2354469"/>
                    <a:gd name="connsiteY36" fmla="*/ 494160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16332 w 2354469"/>
                    <a:gd name="connsiteY57" fmla="*/ 65132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46595 w 2354469"/>
                    <a:gd name="connsiteY63" fmla="*/ 525910 h 1209123"/>
                    <a:gd name="connsiteX64" fmla="*/ 1848207 w 2354469"/>
                    <a:gd name="connsiteY64" fmla="*/ 530673 h 1209123"/>
                    <a:gd name="connsiteX65" fmla="*/ 213554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7607 w 2354469"/>
                    <a:gd name="connsiteY2" fmla="*/ 48939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2045 w 2354469"/>
                    <a:gd name="connsiteY36" fmla="*/ 494160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16332 w 2354469"/>
                    <a:gd name="connsiteY57" fmla="*/ 65132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3554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7607 w 2354469"/>
                    <a:gd name="connsiteY2" fmla="*/ 48939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2045 w 2354469"/>
                    <a:gd name="connsiteY36" fmla="*/ 494160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16332 w 2354469"/>
                    <a:gd name="connsiteY57" fmla="*/ 65132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32370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2045 w 2354469"/>
                    <a:gd name="connsiteY36" fmla="*/ 494160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16332 w 2354469"/>
                    <a:gd name="connsiteY57" fmla="*/ 65132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32370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2045 w 2354469"/>
                    <a:gd name="connsiteY36" fmla="*/ 494160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16332 w 2354469"/>
                    <a:gd name="connsiteY57" fmla="*/ 65132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2045 w 2354469"/>
                    <a:gd name="connsiteY36" fmla="*/ 494160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09982 w 2354469"/>
                    <a:gd name="connsiteY57" fmla="*/ 64497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2045 w 2354469"/>
                    <a:gd name="connsiteY36" fmla="*/ 494160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09982 w 2354469"/>
                    <a:gd name="connsiteY57" fmla="*/ 64497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6808 w 2354469"/>
                    <a:gd name="connsiteY36" fmla="*/ 487016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09982 w 2354469"/>
                    <a:gd name="connsiteY57" fmla="*/ 64497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6808 w 2354469"/>
                    <a:gd name="connsiteY36" fmla="*/ 487016 h 1209123"/>
                    <a:gd name="connsiteX37" fmla="*/ 792520 w 2354469"/>
                    <a:gd name="connsiteY37" fmla="*/ 622747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09982 w 2354469"/>
                    <a:gd name="connsiteY57" fmla="*/ 64497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6808 w 2354469"/>
                    <a:gd name="connsiteY36" fmla="*/ 487016 h 1209123"/>
                    <a:gd name="connsiteX37" fmla="*/ 792520 w 2354469"/>
                    <a:gd name="connsiteY37" fmla="*/ 622747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09982 w 2354469"/>
                    <a:gd name="connsiteY57" fmla="*/ 64497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6808 w 2354469"/>
                    <a:gd name="connsiteY36" fmla="*/ 487016 h 1209123"/>
                    <a:gd name="connsiteX37" fmla="*/ 792520 w 2354469"/>
                    <a:gd name="connsiteY37" fmla="*/ 622747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09982 w 2354469"/>
                    <a:gd name="connsiteY57" fmla="*/ 64497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8252 w 2354469"/>
                    <a:gd name="connsiteY24" fmla="*/ 196504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6808 w 2354469"/>
                    <a:gd name="connsiteY36" fmla="*/ 487016 h 1209123"/>
                    <a:gd name="connsiteX37" fmla="*/ 792520 w 2354469"/>
                    <a:gd name="connsiteY37" fmla="*/ 622747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09982 w 2354469"/>
                    <a:gd name="connsiteY57" fmla="*/ 64497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1188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8252 w 2354469"/>
                    <a:gd name="connsiteY24" fmla="*/ 196504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6808 w 2354469"/>
                    <a:gd name="connsiteY36" fmla="*/ 487016 h 1209123"/>
                    <a:gd name="connsiteX37" fmla="*/ 792520 w 2354469"/>
                    <a:gd name="connsiteY37" fmla="*/ 622747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09982 w 2354469"/>
                    <a:gd name="connsiteY57" fmla="*/ 64497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1195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1188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8252 w 2354469"/>
                    <a:gd name="connsiteY24" fmla="*/ 196504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6808 w 2354469"/>
                    <a:gd name="connsiteY36" fmla="*/ 487016 h 1209123"/>
                    <a:gd name="connsiteX37" fmla="*/ 792520 w 2354469"/>
                    <a:gd name="connsiteY37" fmla="*/ 622747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09982 w 2354469"/>
                    <a:gd name="connsiteY57" fmla="*/ 64497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1195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1188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8252 w 2354469"/>
                    <a:gd name="connsiteY24" fmla="*/ 196504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6808 w 2354469"/>
                    <a:gd name="connsiteY36" fmla="*/ 487016 h 1209123"/>
                    <a:gd name="connsiteX37" fmla="*/ 792520 w 2354469"/>
                    <a:gd name="connsiteY37" fmla="*/ 622747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09982 w 2354469"/>
                    <a:gd name="connsiteY57" fmla="*/ 64497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1195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1188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8252 w 2354469"/>
                    <a:gd name="connsiteY24" fmla="*/ 196504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6808 w 2354469"/>
                    <a:gd name="connsiteY36" fmla="*/ 487016 h 1209123"/>
                    <a:gd name="connsiteX37" fmla="*/ 792520 w 2354469"/>
                    <a:gd name="connsiteY37" fmla="*/ 622747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09982 w 2354469"/>
                    <a:gd name="connsiteY57" fmla="*/ 64497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2354469" h="1209123">
                      <a:moveTo>
                        <a:pt x="2349857" y="289373"/>
                      </a:moveTo>
                      <a:cubicBezTo>
                        <a:pt x="2339274" y="301279"/>
                        <a:pt x="2314932" y="393089"/>
                        <a:pt x="2276832" y="427485"/>
                      </a:cubicBezTo>
                      <a:cubicBezTo>
                        <a:pt x="2238732" y="461881"/>
                        <a:pt x="2193224" y="481196"/>
                        <a:pt x="2121257" y="495748"/>
                      </a:cubicBezTo>
                      <a:cubicBezTo>
                        <a:pt x="2049290" y="510300"/>
                        <a:pt x="1927317" y="517179"/>
                        <a:pt x="1845032" y="514798"/>
                      </a:cubicBezTo>
                      <a:cubicBezTo>
                        <a:pt x="1762747" y="512417"/>
                        <a:pt x="1655591" y="520883"/>
                        <a:pt x="1627545" y="481460"/>
                      </a:cubicBezTo>
                      <a:cubicBezTo>
                        <a:pt x="1599499" y="442037"/>
                        <a:pt x="1677815" y="333293"/>
                        <a:pt x="1676757" y="278260"/>
                      </a:cubicBezTo>
                      <a:cubicBezTo>
                        <a:pt x="1675699" y="223227"/>
                        <a:pt x="1610611" y="177983"/>
                        <a:pt x="1621195" y="151260"/>
                      </a:cubicBezTo>
                      <a:cubicBezTo>
                        <a:pt x="1631779" y="124537"/>
                        <a:pt x="1698982" y="40929"/>
                        <a:pt x="1711682" y="17910"/>
                      </a:cubicBezTo>
                      <a:cubicBezTo>
                        <a:pt x="1724382" y="-5109"/>
                        <a:pt x="1714857" y="-5108"/>
                        <a:pt x="1697395" y="13148"/>
                      </a:cubicBezTo>
                      <a:cubicBezTo>
                        <a:pt x="1679933" y="31404"/>
                        <a:pt x="1633101" y="113954"/>
                        <a:pt x="1606907" y="127448"/>
                      </a:cubicBezTo>
                      <a:cubicBezTo>
                        <a:pt x="1580713" y="140942"/>
                        <a:pt x="1540232" y="94110"/>
                        <a:pt x="1540232" y="94110"/>
                      </a:cubicBezTo>
                      <a:cubicBezTo>
                        <a:pt x="1521182" y="84585"/>
                        <a:pt x="1500545" y="71886"/>
                        <a:pt x="1492607" y="70298"/>
                      </a:cubicBezTo>
                      <a:cubicBezTo>
                        <a:pt x="1484669" y="68710"/>
                        <a:pt x="1479510" y="73473"/>
                        <a:pt x="1492607" y="84585"/>
                      </a:cubicBezTo>
                      <a:cubicBezTo>
                        <a:pt x="1505704" y="95697"/>
                        <a:pt x="1543407" y="104694"/>
                        <a:pt x="1571188" y="136973"/>
                      </a:cubicBezTo>
                      <a:cubicBezTo>
                        <a:pt x="1598969" y="169252"/>
                        <a:pt x="1658104" y="222698"/>
                        <a:pt x="1659295" y="278260"/>
                      </a:cubicBezTo>
                      <a:cubicBezTo>
                        <a:pt x="1660486" y="333822"/>
                        <a:pt x="1611934" y="429867"/>
                        <a:pt x="1578332" y="470348"/>
                      </a:cubicBezTo>
                      <a:cubicBezTo>
                        <a:pt x="1544730" y="510829"/>
                        <a:pt x="1498957" y="511623"/>
                        <a:pt x="1457682" y="521148"/>
                      </a:cubicBezTo>
                      <a:cubicBezTo>
                        <a:pt x="1416407" y="530673"/>
                        <a:pt x="1378042" y="514269"/>
                        <a:pt x="1330682" y="527498"/>
                      </a:cubicBezTo>
                      <a:cubicBezTo>
                        <a:pt x="1283322" y="540727"/>
                        <a:pt x="1228818" y="582531"/>
                        <a:pt x="1173520" y="600523"/>
                      </a:cubicBezTo>
                      <a:cubicBezTo>
                        <a:pt x="1118222" y="618515"/>
                        <a:pt x="1052605" y="634919"/>
                        <a:pt x="998895" y="635448"/>
                      </a:cubicBezTo>
                      <a:cubicBezTo>
                        <a:pt x="945185" y="635977"/>
                        <a:pt x="880097" y="628569"/>
                        <a:pt x="851257" y="603698"/>
                      </a:cubicBezTo>
                      <a:cubicBezTo>
                        <a:pt x="822417" y="578827"/>
                        <a:pt x="835382" y="538875"/>
                        <a:pt x="825857" y="486223"/>
                      </a:cubicBezTo>
                      <a:cubicBezTo>
                        <a:pt x="816332" y="433571"/>
                        <a:pt x="793313" y="327737"/>
                        <a:pt x="794107" y="287785"/>
                      </a:cubicBezTo>
                      <a:cubicBezTo>
                        <a:pt x="794901" y="247833"/>
                        <a:pt x="808263" y="261723"/>
                        <a:pt x="830620" y="246510"/>
                      </a:cubicBezTo>
                      <a:cubicBezTo>
                        <a:pt x="852977" y="231297"/>
                        <a:pt x="903646" y="201266"/>
                        <a:pt x="928252" y="196504"/>
                      </a:cubicBezTo>
                      <a:cubicBezTo>
                        <a:pt x="952858" y="191742"/>
                        <a:pt x="974685" y="223094"/>
                        <a:pt x="978257" y="217935"/>
                      </a:cubicBezTo>
                      <a:cubicBezTo>
                        <a:pt x="981829" y="212776"/>
                        <a:pt x="952857" y="186185"/>
                        <a:pt x="949682" y="165548"/>
                      </a:cubicBezTo>
                      <a:cubicBezTo>
                        <a:pt x="946507" y="144910"/>
                        <a:pt x="959736" y="108927"/>
                        <a:pt x="959207" y="94110"/>
                      </a:cubicBezTo>
                      <a:cubicBezTo>
                        <a:pt x="958678" y="79293"/>
                        <a:pt x="951270" y="63948"/>
                        <a:pt x="946507" y="76648"/>
                      </a:cubicBezTo>
                      <a:cubicBezTo>
                        <a:pt x="941744" y="89348"/>
                        <a:pt x="945184" y="150731"/>
                        <a:pt x="930632" y="170310"/>
                      </a:cubicBezTo>
                      <a:cubicBezTo>
                        <a:pt x="916080" y="189889"/>
                        <a:pt x="814745" y="244129"/>
                        <a:pt x="773470" y="251273"/>
                      </a:cubicBezTo>
                      <a:cubicBezTo>
                        <a:pt x="732195" y="258417"/>
                        <a:pt x="704413" y="223492"/>
                        <a:pt x="682982" y="213173"/>
                      </a:cubicBezTo>
                      <a:cubicBezTo>
                        <a:pt x="661551" y="202854"/>
                        <a:pt x="651232" y="191741"/>
                        <a:pt x="644882" y="189360"/>
                      </a:cubicBezTo>
                      <a:cubicBezTo>
                        <a:pt x="638532" y="186979"/>
                        <a:pt x="633770" y="186185"/>
                        <a:pt x="644882" y="198885"/>
                      </a:cubicBezTo>
                      <a:cubicBezTo>
                        <a:pt x="655994" y="211585"/>
                        <a:pt x="691713" y="249685"/>
                        <a:pt x="711557" y="265560"/>
                      </a:cubicBezTo>
                      <a:cubicBezTo>
                        <a:pt x="731401" y="281435"/>
                        <a:pt x="748070" y="257226"/>
                        <a:pt x="763945" y="294135"/>
                      </a:cubicBezTo>
                      <a:cubicBezTo>
                        <a:pt x="779820" y="331044"/>
                        <a:pt x="802046" y="432247"/>
                        <a:pt x="806808" y="487016"/>
                      </a:cubicBezTo>
                      <a:cubicBezTo>
                        <a:pt x="811570" y="541785"/>
                        <a:pt x="831943" y="581340"/>
                        <a:pt x="792520" y="622747"/>
                      </a:cubicBezTo>
                      <a:cubicBezTo>
                        <a:pt x="753097" y="664154"/>
                        <a:pt x="634563" y="754510"/>
                        <a:pt x="555982" y="792610"/>
                      </a:cubicBezTo>
                      <a:cubicBezTo>
                        <a:pt x="477401" y="830710"/>
                        <a:pt x="380034" y="842352"/>
                        <a:pt x="321032" y="851348"/>
                      </a:cubicBezTo>
                      <a:cubicBezTo>
                        <a:pt x="262030" y="860344"/>
                        <a:pt x="238482" y="840235"/>
                        <a:pt x="201970" y="846585"/>
                      </a:cubicBezTo>
                      <a:cubicBezTo>
                        <a:pt x="165458" y="852935"/>
                        <a:pt x="113863" y="882304"/>
                        <a:pt x="101957" y="889448"/>
                      </a:cubicBezTo>
                      <a:cubicBezTo>
                        <a:pt x="90051" y="896592"/>
                        <a:pt x="113863" y="893417"/>
                        <a:pt x="130532" y="889448"/>
                      </a:cubicBezTo>
                      <a:cubicBezTo>
                        <a:pt x="147201" y="885479"/>
                        <a:pt x="178951" y="866429"/>
                        <a:pt x="201970" y="865635"/>
                      </a:cubicBezTo>
                      <a:cubicBezTo>
                        <a:pt x="224989" y="864841"/>
                        <a:pt x="269968" y="865106"/>
                        <a:pt x="268645" y="884685"/>
                      </a:cubicBezTo>
                      <a:cubicBezTo>
                        <a:pt x="267322" y="904264"/>
                        <a:pt x="236101" y="940248"/>
                        <a:pt x="194032" y="983110"/>
                      </a:cubicBezTo>
                      <a:cubicBezTo>
                        <a:pt x="151963" y="1025972"/>
                        <a:pt x="45865" y="1104289"/>
                        <a:pt x="16232" y="1141860"/>
                      </a:cubicBezTo>
                      <a:cubicBezTo>
                        <a:pt x="-13401" y="1179431"/>
                        <a:pt x="4326" y="1214091"/>
                        <a:pt x="16232" y="1208535"/>
                      </a:cubicBezTo>
                      <a:cubicBezTo>
                        <a:pt x="28138" y="1202979"/>
                        <a:pt x="54862" y="1143712"/>
                        <a:pt x="87670" y="1108523"/>
                      </a:cubicBezTo>
                      <a:cubicBezTo>
                        <a:pt x="120478" y="1073334"/>
                        <a:pt x="172601" y="1035763"/>
                        <a:pt x="213082" y="997398"/>
                      </a:cubicBezTo>
                      <a:cubicBezTo>
                        <a:pt x="253563" y="959033"/>
                        <a:pt x="268115" y="901883"/>
                        <a:pt x="330557" y="878335"/>
                      </a:cubicBezTo>
                      <a:cubicBezTo>
                        <a:pt x="392999" y="854787"/>
                        <a:pt x="495657" y="837589"/>
                        <a:pt x="549632" y="818010"/>
                      </a:cubicBezTo>
                      <a:cubicBezTo>
                        <a:pt x="603607" y="798431"/>
                        <a:pt x="640384" y="753716"/>
                        <a:pt x="654407" y="760860"/>
                      </a:cubicBezTo>
                      <a:cubicBezTo>
                        <a:pt x="668430" y="768004"/>
                        <a:pt x="647264" y="829917"/>
                        <a:pt x="633770" y="860873"/>
                      </a:cubicBezTo>
                      <a:cubicBezTo>
                        <a:pt x="620276" y="891829"/>
                        <a:pt x="570006" y="945804"/>
                        <a:pt x="573445" y="946598"/>
                      </a:cubicBezTo>
                      <a:cubicBezTo>
                        <a:pt x="576884" y="947392"/>
                        <a:pt x="635357" y="898973"/>
                        <a:pt x="654407" y="865635"/>
                      </a:cubicBezTo>
                      <a:cubicBezTo>
                        <a:pt x="673457" y="832298"/>
                        <a:pt x="661816" y="783350"/>
                        <a:pt x="687745" y="746573"/>
                      </a:cubicBezTo>
                      <a:cubicBezTo>
                        <a:pt x="713674" y="709796"/>
                        <a:pt x="768707" y="672754"/>
                        <a:pt x="809982" y="644973"/>
                      </a:cubicBezTo>
                      <a:cubicBezTo>
                        <a:pt x="851257" y="617192"/>
                        <a:pt x="930632" y="660318"/>
                        <a:pt x="992545" y="656085"/>
                      </a:cubicBezTo>
                      <a:cubicBezTo>
                        <a:pt x="1054458" y="651852"/>
                        <a:pt x="1122455" y="637829"/>
                        <a:pt x="1181457" y="619573"/>
                      </a:cubicBezTo>
                      <a:cubicBezTo>
                        <a:pt x="1240459" y="601317"/>
                        <a:pt x="1299461" y="559513"/>
                        <a:pt x="1346557" y="546548"/>
                      </a:cubicBezTo>
                      <a:cubicBezTo>
                        <a:pt x="1393653" y="533583"/>
                        <a:pt x="1423022" y="550516"/>
                        <a:pt x="1464032" y="541785"/>
                      </a:cubicBezTo>
                      <a:cubicBezTo>
                        <a:pt x="1505042" y="533054"/>
                        <a:pt x="1560605" y="497335"/>
                        <a:pt x="1592620" y="494160"/>
                      </a:cubicBezTo>
                      <a:cubicBezTo>
                        <a:pt x="1624635" y="490985"/>
                        <a:pt x="1613522" y="516649"/>
                        <a:pt x="1656120" y="522735"/>
                      </a:cubicBezTo>
                      <a:cubicBezTo>
                        <a:pt x="1698718" y="528821"/>
                        <a:pt x="1767245" y="532260"/>
                        <a:pt x="1848207" y="530673"/>
                      </a:cubicBezTo>
                      <a:cubicBezTo>
                        <a:pt x="1929169" y="529086"/>
                        <a:pt x="2078924" y="529614"/>
                        <a:pt x="2141895" y="513210"/>
                      </a:cubicBezTo>
                      <a:cubicBezTo>
                        <a:pt x="2204866" y="496806"/>
                        <a:pt x="2204072" y="541786"/>
                        <a:pt x="2226032" y="565598"/>
                      </a:cubicBezTo>
                      <a:cubicBezTo>
                        <a:pt x="2247992" y="589410"/>
                        <a:pt x="2264132" y="645766"/>
                        <a:pt x="2273657" y="656085"/>
                      </a:cubicBezTo>
                      <a:cubicBezTo>
                        <a:pt x="2283182" y="666404"/>
                        <a:pt x="2289532" y="645766"/>
                        <a:pt x="2283182" y="627510"/>
                      </a:cubicBezTo>
                      <a:cubicBezTo>
                        <a:pt x="2276832" y="609254"/>
                        <a:pt x="2249051" y="567979"/>
                        <a:pt x="2235557" y="546548"/>
                      </a:cubicBezTo>
                      <a:cubicBezTo>
                        <a:pt x="2222063" y="525117"/>
                        <a:pt x="2193753" y="516915"/>
                        <a:pt x="2202220" y="498923"/>
                      </a:cubicBezTo>
                      <a:cubicBezTo>
                        <a:pt x="2210687" y="480931"/>
                        <a:pt x="2263338" y="462411"/>
                        <a:pt x="2286357" y="438598"/>
                      </a:cubicBezTo>
                      <a:cubicBezTo>
                        <a:pt x="2309376" y="414786"/>
                        <a:pt x="2329749" y="380919"/>
                        <a:pt x="2340332" y="356048"/>
                      </a:cubicBezTo>
                      <a:cubicBezTo>
                        <a:pt x="2350915" y="331177"/>
                        <a:pt x="2360440" y="277467"/>
                        <a:pt x="2349857" y="2893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69" name="Freeform 154">
                  <a:extLst>
                    <a:ext uri="{FF2B5EF4-FFF2-40B4-BE49-F238E27FC236}">
                      <a16:creationId xmlns:a16="http://schemas.microsoft.com/office/drawing/2014/main" id="{535B0E91-BF68-694C-97F6-90B76939CD34}"/>
                    </a:ext>
                  </a:extLst>
                </p:cNvPr>
                <p:cNvSpPr/>
                <p:nvPr/>
              </p:nvSpPr>
              <p:spPr>
                <a:xfrm>
                  <a:off x="2886520" y="3549982"/>
                  <a:ext cx="751301" cy="347699"/>
                </a:xfrm>
                <a:custGeom>
                  <a:avLst/>
                  <a:gdLst>
                    <a:gd name="connsiteX0" fmla="*/ 190 w 751301"/>
                    <a:gd name="connsiteY0" fmla="*/ 199058 h 347699"/>
                    <a:gd name="connsiteX1" fmla="*/ 70040 w 751301"/>
                    <a:gd name="connsiteY1" fmla="*/ 135558 h 347699"/>
                    <a:gd name="connsiteX2" fmla="*/ 216090 w 751301"/>
                    <a:gd name="connsiteY2" fmla="*/ 180008 h 347699"/>
                    <a:gd name="connsiteX3" fmla="*/ 438340 w 751301"/>
                    <a:gd name="connsiteY3" fmla="*/ 180008 h 347699"/>
                    <a:gd name="connsiteX4" fmla="*/ 590740 w 751301"/>
                    <a:gd name="connsiteY4" fmla="*/ 91108 h 347699"/>
                    <a:gd name="connsiteX5" fmla="*/ 730440 w 751301"/>
                    <a:gd name="connsiteY5" fmla="*/ 2208 h 347699"/>
                    <a:gd name="connsiteX6" fmla="*/ 736790 w 751301"/>
                    <a:gd name="connsiteY6" fmla="*/ 33958 h 347699"/>
                    <a:gd name="connsiteX7" fmla="*/ 597090 w 751301"/>
                    <a:gd name="connsiteY7" fmla="*/ 110158 h 347699"/>
                    <a:gd name="connsiteX8" fmla="*/ 470090 w 751301"/>
                    <a:gd name="connsiteY8" fmla="*/ 199058 h 347699"/>
                    <a:gd name="connsiteX9" fmla="*/ 431990 w 751301"/>
                    <a:gd name="connsiteY9" fmla="*/ 281608 h 347699"/>
                    <a:gd name="connsiteX10" fmla="*/ 451040 w 751301"/>
                    <a:gd name="connsiteY10" fmla="*/ 332408 h 347699"/>
                    <a:gd name="connsiteX11" fmla="*/ 419290 w 751301"/>
                    <a:gd name="connsiteY11" fmla="*/ 338758 h 347699"/>
                    <a:gd name="connsiteX12" fmla="*/ 406590 w 751301"/>
                    <a:gd name="connsiteY12" fmla="*/ 218108 h 347699"/>
                    <a:gd name="connsiteX13" fmla="*/ 247840 w 751301"/>
                    <a:gd name="connsiteY13" fmla="*/ 205408 h 347699"/>
                    <a:gd name="connsiteX14" fmla="*/ 89090 w 751301"/>
                    <a:gd name="connsiteY14" fmla="*/ 173658 h 347699"/>
                    <a:gd name="connsiteX15" fmla="*/ 190 w 751301"/>
                    <a:gd name="connsiteY15" fmla="*/ 199058 h 347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51301" h="347699">
                      <a:moveTo>
                        <a:pt x="190" y="199058"/>
                      </a:moveTo>
                      <a:cubicBezTo>
                        <a:pt x="-2985" y="192708"/>
                        <a:pt x="34057" y="138733"/>
                        <a:pt x="70040" y="135558"/>
                      </a:cubicBezTo>
                      <a:cubicBezTo>
                        <a:pt x="106023" y="132383"/>
                        <a:pt x="154707" y="172600"/>
                        <a:pt x="216090" y="180008"/>
                      </a:cubicBezTo>
                      <a:cubicBezTo>
                        <a:pt x="277473" y="187416"/>
                        <a:pt x="375898" y="194825"/>
                        <a:pt x="438340" y="180008"/>
                      </a:cubicBezTo>
                      <a:cubicBezTo>
                        <a:pt x="500782" y="165191"/>
                        <a:pt x="542057" y="120741"/>
                        <a:pt x="590740" y="91108"/>
                      </a:cubicBezTo>
                      <a:cubicBezTo>
                        <a:pt x="639423" y="61475"/>
                        <a:pt x="706098" y="11733"/>
                        <a:pt x="730440" y="2208"/>
                      </a:cubicBezTo>
                      <a:cubicBezTo>
                        <a:pt x="754782" y="-7317"/>
                        <a:pt x="759015" y="15966"/>
                        <a:pt x="736790" y="33958"/>
                      </a:cubicBezTo>
                      <a:cubicBezTo>
                        <a:pt x="714565" y="51950"/>
                        <a:pt x="641540" y="82641"/>
                        <a:pt x="597090" y="110158"/>
                      </a:cubicBezTo>
                      <a:cubicBezTo>
                        <a:pt x="552640" y="137675"/>
                        <a:pt x="497607" y="170483"/>
                        <a:pt x="470090" y="199058"/>
                      </a:cubicBezTo>
                      <a:cubicBezTo>
                        <a:pt x="442573" y="227633"/>
                        <a:pt x="435165" y="259383"/>
                        <a:pt x="431990" y="281608"/>
                      </a:cubicBezTo>
                      <a:cubicBezTo>
                        <a:pt x="428815" y="303833"/>
                        <a:pt x="453157" y="322883"/>
                        <a:pt x="451040" y="332408"/>
                      </a:cubicBezTo>
                      <a:cubicBezTo>
                        <a:pt x="448923" y="341933"/>
                        <a:pt x="426698" y="357808"/>
                        <a:pt x="419290" y="338758"/>
                      </a:cubicBezTo>
                      <a:cubicBezTo>
                        <a:pt x="411882" y="319708"/>
                        <a:pt x="435165" y="240333"/>
                        <a:pt x="406590" y="218108"/>
                      </a:cubicBezTo>
                      <a:cubicBezTo>
                        <a:pt x="378015" y="195883"/>
                        <a:pt x="300757" y="212816"/>
                        <a:pt x="247840" y="205408"/>
                      </a:cubicBezTo>
                      <a:cubicBezTo>
                        <a:pt x="194923" y="198000"/>
                        <a:pt x="126132" y="174716"/>
                        <a:pt x="89090" y="173658"/>
                      </a:cubicBezTo>
                      <a:cubicBezTo>
                        <a:pt x="52048" y="172600"/>
                        <a:pt x="3365" y="205408"/>
                        <a:pt x="190" y="1990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70" name="Freeform 155">
                  <a:extLst>
                    <a:ext uri="{FF2B5EF4-FFF2-40B4-BE49-F238E27FC236}">
                      <a16:creationId xmlns:a16="http://schemas.microsoft.com/office/drawing/2014/main" id="{DF3FD6B6-8CE2-3445-91D3-2563E5C49EEB}"/>
                    </a:ext>
                  </a:extLst>
                </p:cNvPr>
                <p:cNvSpPr/>
                <p:nvPr/>
              </p:nvSpPr>
              <p:spPr>
                <a:xfrm>
                  <a:off x="3158768" y="3183698"/>
                  <a:ext cx="742908" cy="832265"/>
                </a:xfrm>
                <a:custGeom>
                  <a:avLst/>
                  <a:gdLst>
                    <a:gd name="connsiteX0" fmla="*/ 671984 w 741834"/>
                    <a:gd name="connsiteY0" fmla="*/ 563 h 832636"/>
                    <a:gd name="connsiteX1" fmla="*/ 564034 w 741834"/>
                    <a:gd name="connsiteY1" fmla="*/ 127563 h 832636"/>
                    <a:gd name="connsiteX2" fmla="*/ 513234 w 741834"/>
                    <a:gd name="connsiteY2" fmla="*/ 197413 h 832636"/>
                    <a:gd name="connsiteX3" fmla="*/ 297334 w 741834"/>
                    <a:gd name="connsiteY3" fmla="*/ 197413 h 832636"/>
                    <a:gd name="connsiteX4" fmla="*/ 144934 w 741834"/>
                    <a:gd name="connsiteY4" fmla="*/ 159313 h 832636"/>
                    <a:gd name="connsiteX5" fmla="*/ 5234 w 741834"/>
                    <a:gd name="connsiteY5" fmla="*/ 248213 h 832636"/>
                    <a:gd name="connsiteX6" fmla="*/ 36984 w 741834"/>
                    <a:gd name="connsiteY6" fmla="*/ 254563 h 832636"/>
                    <a:gd name="connsiteX7" fmla="*/ 106834 w 741834"/>
                    <a:gd name="connsiteY7" fmla="*/ 216463 h 832636"/>
                    <a:gd name="connsiteX8" fmla="*/ 208434 w 741834"/>
                    <a:gd name="connsiteY8" fmla="*/ 203763 h 832636"/>
                    <a:gd name="connsiteX9" fmla="*/ 329084 w 741834"/>
                    <a:gd name="connsiteY9" fmla="*/ 241863 h 832636"/>
                    <a:gd name="connsiteX10" fmla="*/ 449734 w 741834"/>
                    <a:gd name="connsiteY10" fmla="*/ 254563 h 832636"/>
                    <a:gd name="connsiteX11" fmla="*/ 576734 w 741834"/>
                    <a:gd name="connsiteY11" fmla="*/ 229163 h 832636"/>
                    <a:gd name="connsiteX12" fmla="*/ 659284 w 741834"/>
                    <a:gd name="connsiteY12" fmla="*/ 299013 h 832636"/>
                    <a:gd name="connsiteX13" fmla="*/ 710084 w 741834"/>
                    <a:gd name="connsiteY13" fmla="*/ 514913 h 832636"/>
                    <a:gd name="connsiteX14" fmla="*/ 621184 w 741834"/>
                    <a:gd name="connsiteY14" fmla="*/ 654613 h 832636"/>
                    <a:gd name="connsiteX15" fmla="*/ 500534 w 741834"/>
                    <a:gd name="connsiteY15" fmla="*/ 756213 h 832636"/>
                    <a:gd name="connsiteX16" fmla="*/ 246534 w 741834"/>
                    <a:gd name="connsiteY16" fmla="*/ 800663 h 832636"/>
                    <a:gd name="connsiteX17" fmla="*/ 144934 w 741834"/>
                    <a:gd name="connsiteY17" fmla="*/ 807013 h 832636"/>
                    <a:gd name="connsiteX18" fmla="*/ 151284 w 741834"/>
                    <a:gd name="connsiteY18" fmla="*/ 832413 h 832636"/>
                    <a:gd name="connsiteX19" fmla="*/ 386234 w 741834"/>
                    <a:gd name="connsiteY19" fmla="*/ 813363 h 832636"/>
                    <a:gd name="connsiteX20" fmla="*/ 583084 w 741834"/>
                    <a:gd name="connsiteY20" fmla="*/ 724463 h 832636"/>
                    <a:gd name="connsiteX21" fmla="*/ 716434 w 741834"/>
                    <a:gd name="connsiteY21" fmla="*/ 597463 h 832636"/>
                    <a:gd name="connsiteX22" fmla="*/ 735484 w 741834"/>
                    <a:gd name="connsiteY22" fmla="*/ 387913 h 832636"/>
                    <a:gd name="connsiteX23" fmla="*/ 640234 w 741834"/>
                    <a:gd name="connsiteY23" fmla="*/ 222813 h 832636"/>
                    <a:gd name="connsiteX24" fmla="*/ 589434 w 741834"/>
                    <a:gd name="connsiteY24" fmla="*/ 152963 h 832636"/>
                    <a:gd name="connsiteX25" fmla="*/ 640234 w 741834"/>
                    <a:gd name="connsiteY25" fmla="*/ 83113 h 832636"/>
                    <a:gd name="connsiteX26" fmla="*/ 671984 w 741834"/>
                    <a:gd name="connsiteY26" fmla="*/ 563 h 832636"/>
                    <a:gd name="connsiteX0" fmla="*/ 671984 w 741834"/>
                    <a:gd name="connsiteY0" fmla="*/ 563 h 832636"/>
                    <a:gd name="connsiteX1" fmla="*/ 564034 w 741834"/>
                    <a:gd name="connsiteY1" fmla="*/ 127563 h 832636"/>
                    <a:gd name="connsiteX2" fmla="*/ 513234 w 741834"/>
                    <a:gd name="connsiteY2" fmla="*/ 197413 h 832636"/>
                    <a:gd name="connsiteX3" fmla="*/ 297334 w 741834"/>
                    <a:gd name="connsiteY3" fmla="*/ 197413 h 832636"/>
                    <a:gd name="connsiteX4" fmla="*/ 144934 w 741834"/>
                    <a:gd name="connsiteY4" fmla="*/ 159313 h 832636"/>
                    <a:gd name="connsiteX5" fmla="*/ 5234 w 741834"/>
                    <a:gd name="connsiteY5" fmla="*/ 248213 h 832636"/>
                    <a:gd name="connsiteX6" fmla="*/ 36984 w 741834"/>
                    <a:gd name="connsiteY6" fmla="*/ 254563 h 832636"/>
                    <a:gd name="connsiteX7" fmla="*/ 106834 w 741834"/>
                    <a:gd name="connsiteY7" fmla="*/ 216463 h 832636"/>
                    <a:gd name="connsiteX8" fmla="*/ 208434 w 741834"/>
                    <a:gd name="connsiteY8" fmla="*/ 203763 h 832636"/>
                    <a:gd name="connsiteX9" fmla="*/ 329084 w 741834"/>
                    <a:gd name="connsiteY9" fmla="*/ 241863 h 832636"/>
                    <a:gd name="connsiteX10" fmla="*/ 576734 w 741834"/>
                    <a:gd name="connsiteY10" fmla="*/ 229163 h 832636"/>
                    <a:gd name="connsiteX11" fmla="*/ 659284 w 741834"/>
                    <a:gd name="connsiteY11" fmla="*/ 299013 h 832636"/>
                    <a:gd name="connsiteX12" fmla="*/ 710084 w 741834"/>
                    <a:gd name="connsiteY12" fmla="*/ 514913 h 832636"/>
                    <a:gd name="connsiteX13" fmla="*/ 621184 w 741834"/>
                    <a:gd name="connsiteY13" fmla="*/ 654613 h 832636"/>
                    <a:gd name="connsiteX14" fmla="*/ 500534 w 741834"/>
                    <a:gd name="connsiteY14" fmla="*/ 756213 h 832636"/>
                    <a:gd name="connsiteX15" fmla="*/ 246534 w 741834"/>
                    <a:gd name="connsiteY15" fmla="*/ 800663 h 832636"/>
                    <a:gd name="connsiteX16" fmla="*/ 144934 w 741834"/>
                    <a:gd name="connsiteY16" fmla="*/ 807013 h 832636"/>
                    <a:gd name="connsiteX17" fmla="*/ 151284 w 741834"/>
                    <a:gd name="connsiteY17" fmla="*/ 832413 h 832636"/>
                    <a:gd name="connsiteX18" fmla="*/ 386234 w 741834"/>
                    <a:gd name="connsiteY18" fmla="*/ 813363 h 832636"/>
                    <a:gd name="connsiteX19" fmla="*/ 583084 w 741834"/>
                    <a:gd name="connsiteY19" fmla="*/ 724463 h 832636"/>
                    <a:gd name="connsiteX20" fmla="*/ 716434 w 741834"/>
                    <a:gd name="connsiteY20" fmla="*/ 597463 h 832636"/>
                    <a:gd name="connsiteX21" fmla="*/ 735484 w 741834"/>
                    <a:gd name="connsiteY21" fmla="*/ 387913 h 832636"/>
                    <a:gd name="connsiteX22" fmla="*/ 640234 w 741834"/>
                    <a:gd name="connsiteY22" fmla="*/ 222813 h 832636"/>
                    <a:gd name="connsiteX23" fmla="*/ 589434 w 741834"/>
                    <a:gd name="connsiteY23" fmla="*/ 152963 h 832636"/>
                    <a:gd name="connsiteX24" fmla="*/ 640234 w 741834"/>
                    <a:gd name="connsiteY24" fmla="*/ 83113 h 832636"/>
                    <a:gd name="connsiteX25" fmla="*/ 671984 w 741834"/>
                    <a:gd name="connsiteY25" fmla="*/ 563 h 832636"/>
                    <a:gd name="connsiteX0" fmla="*/ 671984 w 741834"/>
                    <a:gd name="connsiteY0" fmla="*/ 563 h 832636"/>
                    <a:gd name="connsiteX1" fmla="*/ 564034 w 741834"/>
                    <a:gd name="connsiteY1" fmla="*/ 127563 h 832636"/>
                    <a:gd name="connsiteX2" fmla="*/ 513234 w 741834"/>
                    <a:gd name="connsiteY2" fmla="*/ 197413 h 832636"/>
                    <a:gd name="connsiteX3" fmla="*/ 325909 w 741834"/>
                    <a:gd name="connsiteY3" fmla="*/ 213288 h 832636"/>
                    <a:gd name="connsiteX4" fmla="*/ 144934 w 741834"/>
                    <a:gd name="connsiteY4" fmla="*/ 159313 h 832636"/>
                    <a:gd name="connsiteX5" fmla="*/ 5234 w 741834"/>
                    <a:gd name="connsiteY5" fmla="*/ 248213 h 832636"/>
                    <a:gd name="connsiteX6" fmla="*/ 36984 w 741834"/>
                    <a:gd name="connsiteY6" fmla="*/ 254563 h 832636"/>
                    <a:gd name="connsiteX7" fmla="*/ 106834 w 741834"/>
                    <a:gd name="connsiteY7" fmla="*/ 216463 h 832636"/>
                    <a:gd name="connsiteX8" fmla="*/ 208434 w 741834"/>
                    <a:gd name="connsiteY8" fmla="*/ 203763 h 832636"/>
                    <a:gd name="connsiteX9" fmla="*/ 329084 w 741834"/>
                    <a:gd name="connsiteY9" fmla="*/ 241863 h 832636"/>
                    <a:gd name="connsiteX10" fmla="*/ 576734 w 741834"/>
                    <a:gd name="connsiteY10" fmla="*/ 229163 h 832636"/>
                    <a:gd name="connsiteX11" fmla="*/ 659284 w 741834"/>
                    <a:gd name="connsiteY11" fmla="*/ 299013 h 832636"/>
                    <a:gd name="connsiteX12" fmla="*/ 710084 w 741834"/>
                    <a:gd name="connsiteY12" fmla="*/ 514913 h 832636"/>
                    <a:gd name="connsiteX13" fmla="*/ 621184 w 741834"/>
                    <a:gd name="connsiteY13" fmla="*/ 654613 h 832636"/>
                    <a:gd name="connsiteX14" fmla="*/ 500534 w 741834"/>
                    <a:gd name="connsiteY14" fmla="*/ 756213 h 832636"/>
                    <a:gd name="connsiteX15" fmla="*/ 246534 w 741834"/>
                    <a:gd name="connsiteY15" fmla="*/ 800663 h 832636"/>
                    <a:gd name="connsiteX16" fmla="*/ 144934 w 741834"/>
                    <a:gd name="connsiteY16" fmla="*/ 807013 h 832636"/>
                    <a:gd name="connsiteX17" fmla="*/ 151284 w 741834"/>
                    <a:gd name="connsiteY17" fmla="*/ 832413 h 832636"/>
                    <a:gd name="connsiteX18" fmla="*/ 386234 w 741834"/>
                    <a:gd name="connsiteY18" fmla="*/ 813363 h 832636"/>
                    <a:gd name="connsiteX19" fmla="*/ 583084 w 741834"/>
                    <a:gd name="connsiteY19" fmla="*/ 724463 h 832636"/>
                    <a:gd name="connsiteX20" fmla="*/ 716434 w 741834"/>
                    <a:gd name="connsiteY20" fmla="*/ 597463 h 832636"/>
                    <a:gd name="connsiteX21" fmla="*/ 735484 w 741834"/>
                    <a:gd name="connsiteY21" fmla="*/ 387913 h 832636"/>
                    <a:gd name="connsiteX22" fmla="*/ 640234 w 741834"/>
                    <a:gd name="connsiteY22" fmla="*/ 222813 h 832636"/>
                    <a:gd name="connsiteX23" fmla="*/ 589434 w 741834"/>
                    <a:gd name="connsiteY23" fmla="*/ 152963 h 832636"/>
                    <a:gd name="connsiteX24" fmla="*/ 640234 w 741834"/>
                    <a:gd name="connsiteY24" fmla="*/ 83113 h 832636"/>
                    <a:gd name="connsiteX25" fmla="*/ 671984 w 741834"/>
                    <a:gd name="connsiteY25" fmla="*/ 563 h 832636"/>
                    <a:gd name="connsiteX0" fmla="*/ 671984 w 741834"/>
                    <a:gd name="connsiteY0" fmla="*/ 563 h 832636"/>
                    <a:gd name="connsiteX1" fmla="*/ 564034 w 741834"/>
                    <a:gd name="connsiteY1" fmla="*/ 127563 h 832636"/>
                    <a:gd name="connsiteX2" fmla="*/ 513234 w 741834"/>
                    <a:gd name="connsiteY2" fmla="*/ 197413 h 832636"/>
                    <a:gd name="connsiteX3" fmla="*/ 325909 w 741834"/>
                    <a:gd name="connsiteY3" fmla="*/ 213288 h 832636"/>
                    <a:gd name="connsiteX4" fmla="*/ 144934 w 741834"/>
                    <a:gd name="connsiteY4" fmla="*/ 159313 h 832636"/>
                    <a:gd name="connsiteX5" fmla="*/ 5234 w 741834"/>
                    <a:gd name="connsiteY5" fmla="*/ 248213 h 832636"/>
                    <a:gd name="connsiteX6" fmla="*/ 36984 w 741834"/>
                    <a:gd name="connsiteY6" fmla="*/ 254563 h 832636"/>
                    <a:gd name="connsiteX7" fmla="*/ 106834 w 741834"/>
                    <a:gd name="connsiteY7" fmla="*/ 216463 h 832636"/>
                    <a:gd name="connsiteX8" fmla="*/ 208434 w 741834"/>
                    <a:gd name="connsiteY8" fmla="*/ 203763 h 832636"/>
                    <a:gd name="connsiteX9" fmla="*/ 329084 w 741834"/>
                    <a:gd name="connsiteY9" fmla="*/ 241863 h 832636"/>
                    <a:gd name="connsiteX10" fmla="*/ 576734 w 741834"/>
                    <a:gd name="connsiteY10" fmla="*/ 229163 h 832636"/>
                    <a:gd name="connsiteX11" fmla="*/ 710084 w 741834"/>
                    <a:gd name="connsiteY11" fmla="*/ 397438 h 832636"/>
                    <a:gd name="connsiteX12" fmla="*/ 710084 w 741834"/>
                    <a:gd name="connsiteY12" fmla="*/ 514913 h 832636"/>
                    <a:gd name="connsiteX13" fmla="*/ 621184 w 741834"/>
                    <a:gd name="connsiteY13" fmla="*/ 654613 h 832636"/>
                    <a:gd name="connsiteX14" fmla="*/ 500534 w 741834"/>
                    <a:gd name="connsiteY14" fmla="*/ 756213 h 832636"/>
                    <a:gd name="connsiteX15" fmla="*/ 246534 w 741834"/>
                    <a:gd name="connsiteY15" fmla="*/ 800663 h 832636"/>
                    <a:gd name="connsiteX16" fmla="*/ 144934 w 741834"/>
                    <a:gd name="connsiteY16" fmla="*/ 807013 h 832636"/>
                    <a:gd name="connsiteX17" fmla="*/ 151284 w 741834"/>
                    <a:gd name="connsiteY17" fmla="*/ 832413 h 832636"/>
                    <a:gd name="connsiteX18" fmla="*/ 386234 w 741834"/>
                    <a:gd name="connsiteY18" fmla="*/ 813363 h 832636"/>
                    <a:gd name="connsiteX19" fmla="*/ 583084 w 741834"/>
                    <a:gd name="connsiteY19" fmla="*/ 724463 h 832636"/>
                    <a:gd name="connsiteX20" fmla="*/ 716434 w 741834"/>
                    <a:gd name="connsiteY20" fmla="*/ 597463 h 832636"/>
                    <a:gd name="connsiteX21" fmla="*/ 735484 w 741834"/>
                    <a:gd name="connsiteY21" fmla="*/ 387913 h 832636"/>
                    <a:gd name="connsiteX22" fmla="*/ 640234 w 741834"/>
                    <a:gd name="connsiteY22" fmla="*/ 222813 h 832636"/>
                    <a:gd name="connsiteX23" fmla="*/ 589434 w 741834"/>
                    <a:gd name="connsiteY23" fmla="*/ 152963 h 832636"/>
                    <a:gd name="connsiteX24" fmla="*/ 640234 w 741834"/>
                    <a:gd name="connsiteY24" fmla="*/ 83113 h 832636"/>
                    <a:gd name="connsiteX25" fmla="*/ 671984 w 741834"/>
                    <a:gd name="connsiteY25" fmla="*/ 563 h 832636"/>
                    <a:gd name="connsiteX0" fmla="*/ 671984 w 741834"/>
                    <a:gd name="connsiteY0" fmla="*/ 563 h 832636"/>
                    <a:gd name="connsiteX1" fmla="*/ 564034 w 741834"/>
                    <a:gd name="connsiteY1" fmla="*/ 127563 h 832636"/>
                    <a:gd name="connsiteX2" fmla="*/ 513234 w 741834"/>
                    <a:gd name="connsiteY2" fmla="*/ 197413 h 832636"/>
                    <a:gd name="connsiteX3" fmla="*/ 325909 w 741834"/>
                    <a:gd name="connsiteY3" fmla="*/ 213288 h 832636"/>
                    <a:gd name="connsiteX4" fmla="*/ 144934 w 741834"/>
                    <a:gd name="connsiteY4" fmla="*/ 159313 h 832636"/>
                    <a:gd name="connsiteX5" fmla="*/ 5234 w 741834"/>
                    <a:gd name="connsiteY5" fmla="*/ 248213 h 832636"/>
                    <a:gd name="connsiteX6" fmla="*/ 36984 w 741834"/>
                    <a:gd name="connsiteY6" fmla="*/ 254563 h 832636"/>
                    <a:gd name="connsiteX7" fmla="*/ 106834 w 741834"/>
                    <a:gd name="connsiteY7" fmla="*/ 216463 h 832636"/>
                    <a:gd name="connsiteX8" fmla="*/ 208434 w 741834"/>
                    <a:gd name="connsiteY8" fmla="*/ 203763 h 832636"/>
                    <a:gd name="connsiteX9" fmla="*/ 329084 w 741834"/>
                    <a:gd name="connsiteY9" fmla="*/ 241863 h 832636"/>
                    <a:gd name="connsiteX10" fmla="*/ 576734 w 741834"/>
                    <a:gd name="connsiteY10" fmla="*/ 229163 h 832636"/>
                    <a:gd name="connsiteX11" fmla="*/ 710084 w 741834"/>
                    <a:gd name="connsiteY11" fmla="*/ 397438 h 832636"/>
                    <a:gd name="connsiteX12" fmla="*/ 687859 w 741834"/>
                    <a:gd name="connsiteY12" fmla="*/ 578413 h 832636"/>
                    <a:gd name="connsiteX13" fmla="*/ 621184 w 741834"/>
                    <a:gd name="connsiteY13" fmla="*/ 654613 h 832636"/>
                    <a:gd name="connsiteX14" fmla="*/ 500534 w 741834"/>
                    <a:gd name="connsiteY14" fmla="*/ 756213 h 832636"/>
                    <a:gd name="connsiteX15" fmla="*/ 246534 w 741834"/>
                    <a:gd name="connsiteY15" fmla="*/ 800663 h 832636"/>
                    <a:gd name="connsiteX16" fmla="*/ 144934 w 741834"/>
                    <a:gd name="connsiteY16" fmla="*/ 807013 h 832636"/>
                    <a:gd name="connsiteX17" fmla="*/ 151284 w 741834"/>
                    <a:gd name="connsiteY17" fmla="*/ 832413 h 832636"/>
                    <a:gd name="connsiteX18" fmla="*/ 386234 w 741834"/>
                    <a:gd name="connsiteY18" fmla="*/ 813363 h 832636"/>
                    <a:gd name="connsiteX19" fmla="*/ 583084 w 741834"/>
                    <a:gd name="connsiteY19" fmla="*/ 724463 h 832636"/>
                    <a:gd name="connsiteX20" fmla="*/ 716434 w 741834"/>
                    <a:gd name="connsiteY20" fmla="*/ 597463 h 832636"/>
                    <a:gd name="connsiteX21" fmla="*/ 735484 w 741834"/>
                    <a:gd name="connsiteY21" fmla="*/ 387913 h 832636"/>
                    <a:gd name="connsiteX22" fmla="*/ 640234 w 741834"/>
                    <a:gd name="connsiteY22" fmla="*/ 222813 h 832636"/>
                    <a:gd name="connsiteX23" fmla="*/ 589434 w 741834"/>
                    <a:gd name="connsiteY23" fmla="*/ 152963 h 832636"/>
                    <a:gd name="connsiteX24" fmla="*/ 640234 w 741834"/>
                    <a:gd name="connsiteY24" fmla="*/ 83113 h 832636"/>
                    <a:gd name="connsiteX25" fmla="*/ 671984 w 741834"/>
                    <a:gd name="connsiteY25" fmla="*/ 563 h 832636"/>
                    <a:gd name="connsiteX0" fmla="*/ 671984 w 741834"/>
                    <a:gd name="connsiteY0" fmla="*/ 563 h 832636"/>
                    <a:gd name="connsiteX1" fmla="*/ 564034 w 741834"/>
                    <a:gd name="connsiteY1" fmla="*/ 127563 h 832636"/>
                    <a:gd name="connsiteX2" fmla="*/ 513234 w 741834"/>
                    <a:gd name="connsiteY2" fmla="*/ 197413 h 832636"/>
                    <a:gd name="connsiteX3" fmla="*/ 325909 w 741834"/>
                    <a:gd name="connsiteY3" fmla="*/ 213288 h 832636"/>
                    <a:gd name="connsiteX4" fmla="*/ 144934 w 741834"/>
                    <a:gd name="connsiteY4" fmla="*/ 159313 h 832636"/>
                    <a:gd name="connsiteX5" fmla="*/ 5234 w 741834"/>
                    <a:gd name="connsiteY5" fmla="*/ 248213 h 832636"/>
                    <a:gd name="connsiteX6" fmla="*/ 36984 w 741834"/>
                    <a:gd name="connsiteY6" fmla="*/ 254563 h 832636"/>
                    <a:gd name="connsiteX7" fmla="*/ 106834 w 741834"/>
                    <a:gd name="connsiteY7" fmla="*/ 216463 h 832636"/>
                    <a:gd name="connsiteX8" fmla="*/ 208434 w 741834"/>
                    <a:gd name="connsiteY8" fmla="*/ 203763 h 832636"/>
                    <a:gd name="connsiteX9" fmla="*/ 329084 w 741834"/>
                    <a:gd name="connsiteY9" fmla="*/ 241863 h 832636"/>
                    <a:gd name="connsiteX10" fmla="*/ 576734 w 741834"/>
                    <a:gd name="connsiteY10" fmla="*/ 229163 h 832636"/>
                    <a:gd name="connsiteX11" fmla="*/ 710084 w 741834"/>
                    <a:gd name="connsiteY11" fmla="*/ 397438 h 832636"/>
                    <a:gd name="connsiteX12" fmla="*/ 694209 w 741834"/>
                    <a:gd name="connsiteY12" fmla="*/ 587938 h 832636"/>
                    <a:gd name="connsiteX13" fmla="*/ 621184 w 741834"/>
                    <a:gd name="connsiteY13" fmla="*/ 654613 h 832636"/>
                    <a:gd name="connsiteX14" fmla="*/ 500534 w 741834"/>
                    <a:gd name="connsiteY14" fmla="*/ 756213 h 832636"/>
                    <a:gd name="connsiteX15" fmla="*/ 246534 w 741834"/>
                    <a:gd name="connsiteY15" fmla="*/ 800663 h 832636"/>
                    <a:gd name="connsiteX16" fmla="*/ 144934 w 741834"/>
                    <a:gd name="connsiteY16" fmla="*/ 807013 h 832636"/>
                    <a:gd name="connsiteX17" fmla="*/ 151284 w 741834"/>
                    <a:gd name="connsiteY17" fmla="*/ 832413 h 832636"/>
                    <a:gd name="connsiteX18" fmla="*/ 386234 w 741834"/>
                    <a:gd name="connsiteY18" fmla="*/ 813363 h 832636"/>
                    <a:gd name="connsiteX19" fmla="*/ 583084 w 741834"/>
                    <a:gd name="connsiteY19" fmla="*/ 724463 h 832636"/>
                    <a:gd name="connsiteX20" fmla="*/ 716434 w 741834"/>
                    <a:gd name="connsiteY20" fmla="*/ 597463 h 832636"/>
                    <a:gd name="connsiteX21" fmla="*/ 735484 w 741834"/>
                    <a:gd name="connsiteY21" fmla="*/ 387913 h 832636"/>
                    <a:gd name="connsiteX22" fmla="*/ 640234 w 741834"/>
                    <a:gd name="connsiteY22" fmla="*/ 222813 h 832636"/>
                    <a:gd name="connsiteX23" fmla="*/ 589434 w 741834"/>
                    <a:gd name="connsiteY23" fmla="*/ 152963 h 832636"/>
                    <a:gd name="connsiteX24" fmla="*/ 640234 w 741834"/>
                    <a:gd name="connsiteY24" fmla="*/ 83113 h 832636"/>
                    <a:gd name="connsiteX25" fmla="*/ 671984 w 741834"/>
                    <a:gd name="connsiteY25" fmla="*/ 563 h 832636"/>
                    <a:gd name="connsiteX0" fmla="*/ 671984 w 741834"/>
                    <a:gd name="connsiteY0" fmla="*/ 563 h 832636"/>
                    <a:gd name="connsiteX1" fmla="*/ 564034 w 741834"/>
                    <a:gd name="connsiteY1" fmla="*/ 127563 h 832636"/>
                    <a:gd name="connsiteX2" fmla="*/ 513234 w 741834"/>
                    <a:gd name="connsiteY2" fmla="*/ 197413 h 832636"/>
                    <a:gd name="connsiteX3" fmla="*/ 325909 w 741834"/>
                    <a:gd name="connsiteY3" fmla="*/ 213288 h 832636"/>
                    <a:gd name="connsiteX4" fmla="*/ 144934 w 741834"/>
                    <a:gd name="connsiteY4" fmla="*/ 159313 h 832636"/>
                    <a:gd name="connsiteX5" fmla="*/ 5234 w 741834"/>
                    <a:gd name="connsiteY5" fmla="*/ 248213 h 832636"/>
                    <a:gd name="connsiteX6" fmla="*/ 36984 w 741834"/>
                    <a:gd name="connsiteY6" fmla="*/ 254563 h 832636"/>
                    <a:gd name="connsiteX7" fmla="*/ 106834 w 741834"/>
                    <a:gd name="connsiteY7" fmla="*/ 216463 h 832636"/>
                    <a:gd name="connsiteX8" fmla="*/ 208434 w 741834"/>
                    <a:gd name="connsiteY8" fmla="*/ 203763 h 832636"/>
                    <a:gd name="connsiteX9" fmla="*/ 329084 w 741834"/>
                    <a:gd name="connsiteY9" fmla="*/ 241863 h 832636"/>
                    <a:gd name="connsiteX10" fmla="*/ 576734 w 741834"/>
                    <a:gd name="connsiteY10" fmla="*/ 229163 h 832636"/>
                    <a:gd name="connsiteX11" fmla="*/ 710084 w 741834"/>
                    <a:gd name="connsiteY11" fmla="*/ 397438 h 832636"/>
                    <a:gd name="connsiteX12" fmla="*/ 694209 w 741834"/>
                    <a:gd name="connsiteY12" fmla="*/ 587938 h 832636"/>
                    <a:gd name="connsiteX13" fmla="*/ 621184 w 741834"/>
                    <a:gd name="connsiteY13" fmla="*/ 654613 h 832636"/>
                    <a:gd name="connsiteX14" fmla="*/ 246534 w 741834"/>
                    <a:gd name="connsiteY14" fmla="*/ 800663 h 832636"/>
                    <a:gd name="connsiteX15" fmla="*/ 144934 w 741834"/>
                    <a:gd name="connsiteY15" fmla="*/ 807013 h 832636"/>
                    <a:gd name="connsiteX16" fmla="*/ 151284 w 741834"/>
                    <a:gd name="connsiteY16" fmla="*/ 832413 h 832636"/>
                    <a:gd name="connsiteX17" fmla="*/ 386234 w 741834"/>
                    <a:gd name="connsiteY17" fmla="*/ 813363 h 832636"/>
                    <a:gd name="connsiteX18" fmla="*/ 583084 w 741834"/>
                    <a:gd name="connsiteY18" fmla="*/ 724463 h 832636"/>
                    <a:gd name="connsiteX19" fmla="*/ 716434 w 741834"/>
                    <a:gd name="connsiteY19" fmla="*/ 597463 h 832636"/>
                    <a:gd name="connsiteX20" fmla="*/ 735484 w 741834"/>
                    <a:gd name="connsiteY20" fmla="*/ 387913 h 832636"/>
                    <a:gd name="connsiteX21" fmla="*/ 640234 w 741834"/>
                    <a:gd name="connsiteY21" fmla="*/ 222813 h 832636"/>
                    <a:gd name="connsiteX22" fmla="*/ 589434 w 741834"/>
                    <a:gd name="connsiteY22" fmla="*/ 152963 h 832636"/>
                    <a:gd name="connsiteX23" fmla="*/ 640234 w 741834"/>
                    <a:gd name="connsiteY23" fmla="*/ 83113 h 832636"/>
                    <a:gd name="connsiteX24" fmla="*/ 671984 w 741834"/>
                    <a:gd name="connsiteY24" fmla="*/ 563 h 832636"/>
                    <a:gd name="connsiteX0" fmla="*/ 671984 w 741834"/>
                    <a:gd name="connsiteY0" fmla="*/ 563 h 832636"/>
                    <a:gd name="connsiteX1" fmla="*/ 564034 w 741834"/>
                    <a:gd name="connsiteY1" fmla="*/ 127563 h 832636"/>
                    <a:gd name="connsiteX2" fmla="*/ 513234 w 741834"/>
                    <a:gd name="connsiteY2" fmla="*/ 197413 h 832636"/>
                    <a:gd name="connsiteX3" fmla="*/ 325909 w 741834"/>
                    <a:gd name="connsiteY3" fmla="*/ 213288 h 832636"/>
                    <a:gd name="connsiteX4" fmla="*/ 144934 w 741834"/>
                    <a:gd name="connsiteY4" fmla="*/ 159313 h 832636"/>
                    <a:gd name="connsiteX5" fmla="*/ 5234 w 741834"/>
                    <a:gd name="connsiteY5" fmla="*/ 248213 h 832636"/>
                    <a:gd name="connsiteX6" fmla="*/ 36984 w 741834"/>
                    <a:gd name="connsiteY6" fmla="*/ 254563 h 832636"/>
                    <a:gd name="connsiteX7" fmla="*/ 106834 w 741834"/>
                    <a:gd name="connsiteY7" fmla="*/ 216463 h 832636"/>
                    <a:gd name="connsiteX8" fmla="*/ 208434 w 741834"/>
                    <a:gd name="connsiteY8" fmla="*/ 203763 h 832636"/>
                    <a:gd name="connsiteX9" fmla="*/ 329084 w 741834"/>
                    <a:gd name="connsiteY9" fmla="*/ 241863 h 832636"/>
                    <a:gd name="connsiteX10" fmla="*/ 576734 w 741834"/>
                    <a:gd name="connsiteY10" fmla="*/ 229163 h 832636"/>
                    <a:gd name="connsiteX11" fmla="*/ 710084 w 741834"/>
                    <a:gd name="connsiteY11" fmla="*/ 397438 h 832636"/>
                    <a:gd name="connsiteX12" fmla="*/ 694209 w 741834"/>
                    <a:gd name="connsiteY12" fmla="*/ 587938 h 832636"/>
                    <a:gd name="connsiteX13" fmla="*/ 579909 w 741834"/>
                    <a:gd name="connsiteY13" fmla="*/ 705413 h 832636"/>
                    <a:gd name="connsiteX14" fmla="*/ 246534 w 741834"/>
                    <a:gd name="connsiteY14" fmla="*/ 800663 h 832636"/>
                    <a:gd name="connsiteX15" fmla="*/ 144934 w 741834"/>
                    <a:gd name="connsiteY15" fmla="*/ 807013 h 832636"/>
                    <a:gd name="connsiteX16" fmla="*/ 151284 w 741834"/>
                    <a:gd name="connsiteY16" fmla="*/ 832413 h 832636"/>
                    <a:gd name="connsiteX17" fmla="*/ 386234 w 741834"/>
                    <a:gd name="connsiteY17" fmla="*/ 813363 h 832636"/>
                    <a:gd name="connsiteX18" fmla="*/ 583084 w 741834"/>
                    <a:gd name="connsiteY18" fmla="*/ 724463 h 832636"/>
                    <a:gd name="connsiteX19" fmla="*/ 716434 w 741834"/>
                    <a:gd name="connsiteY19" fmla="*/ 597463 h 832636"/>
                    <a:gd name="connsiteX20" fmla="*/ 735484 w 741834"/>
                    <a:gd name="connsiteY20" fmla="*/ 387913 h 832636"/>
                    <a:gd name="connsiteX21" fmla="*/ 640234 w 741834"/>
                    <a:gd name="connsiteY21" fmla="*/ 222813 h 832636"/>
                    <a:gd name="connsiteX22" fmla="*/ 589434 w 741834"/>
                    <a:gd name="connsiteY22" fmla="*/ 152963 h 832636"/>
                    <a:gd name="connsiteX23" fmla="*/ 640234 w 741834"/>
                    <a:gd name="connsiteY23" fmla="*/ 83113 h 832636"/>
                    <a:gd name="connsiteX24" fmla="*/ 671984 w 741834"/>
                    <a:gd name="connsiteY24" fmla="*/ 563 h 832636"/>
                    <a:gd name="connsiteX0" fmla="*/ 671984 w 741834"/>
                    <a:gd name="connsiteY0" fmla="*/ 563 h 832636"/>
                    <a:gd name="connsiteX1" fmla="*/ 564034 w 741834"/>
                    <a:gd name="connsiteY1" fmla="*/ 127563 h 832636"/>
                    <a:gd name="connsiteX2" fmla="*/ 513234 w 741834"/>
                    <a:gd name="connsiteY2" fmla="*/ 197413 h 832636"/>
                    <a:gd name="connsiteX3" fmla="*/ 325909 w 741834"/>
                    <a:gd name="connsiteY3" fmla="*/ 213288 h 832636"/>
                    <a:gd name="connsiteX4" fmla="*/ 144934 w 741834"/>
                    <a:gd name="connsiteY4" fmla="*/ 159313 h 832636"/>
                    <a:gd name="connsiteX5" fmla="*/ 5234 w 741834"/>
                    <a:gd name="connsiteY5" fmla="*/ 248213 h 832636"/>
                    <a:gd name="connsiteX6" fmla="*/ 36984 w 741834"/>
                    <a:gd name="connsiteY6" fmla="*/ 254563 h 832636"/>
                    <a:gd name="connsiteX7" fmla="*/ 106834 w 741834"/>
                    <a:gd name="connsiteY7" fmla="*/ 216463 h 832636"/>
                    <a:gd name="connsiteX8" fmla="*/ 208434 w 741834"/>
                    <a:gd name="connsiteY8" fmla="*/ 203763 h 832636"/>
                    <a:gd name="connsiteX9" fmla="*/ 329084 w 741834"/>
                    <a:gd name="connsiteY9" fmla="*/ 241863 h 832636"/>
                    <a:gd name="connsiteX10" fmla="*/ 576734 w 741834"/>
                    <a:gd name="connsiteY10" fmla="*/ 229163 h 832636"/>
                    <a:gd name="connsiteX11" fmla="*/ 710084 w 741834"/>
                    <a:gd name="connsiteY11" fmla="*/ 397438 h 832636"/>
                    <a:gd name="connsiteX12" fmla="*/ 694209 w 741834"/>
                    <a:gd name="connsiteY12" fmla="*/ 587938 h 832636"/>
                    <a:gd name="connsiteX13" fmla="*/ 579909 w 741834"/>
                    <a:gd name="connsiteY13" fmla="*/ 705413 h 832636"/>
                    <a:gd name="connsiteX14" fmla="*/ 379884 w 741834"/>
                    <a:gd name="connsiteY14" fmla="*/ 794313 h 832636"/>
                    <a:gd name="connsiteX15" fmla="*/ 144934 w 741834"/>
                    <a:gd name="connsiteY15" fmla="*/ 807013 h 832636"/>
                    <a:gd name="connsiteX16" fmla="*/ 151284 w 741834"/>
                    <a:gd name="connsiteY16" fmla="*/ 832413 h 832636"/>
                    <a:gd name="connsiteX17" fmla="*/ 386234 w 741834"/>
                    <a:gd name="connsiteY17" fmla="*/ 813363 h 832636"/>
                    <a:gd name="connsiteX18" fmla="*/ 583084 w 741834"/>
                    <a:gd name="connsiteY18" fmla="*/ 724463 h 832636"/>
                    <a:gd name="connsiteX19" fmla="*/ 716434 w 741834"/>
                    <a:gd name="connsiteY19" fmla="*/ 597463 h 832636"/>
                    <a:gd name="connsiteX20" fmla="*/ 735484 w 741834"/>
                    <a:gd name="connsiteY20" fmla="*/ 387913 h 832636"/>
                    <a:gd name="connsiteX21" fmla="*/ 640234 w 741834"/>
                    <a:gd name="connsiteY21" fmla="*/ 222813 h 832636"/>
                    <a:gd name="connsiteX22" fmla="*/ 589434 w 741834"/>
                    <a:gd name="connsiteY22" fmla="*/ 152963 h 832636"/>
                    <a:gd name="connsiteX23" fmla="*/ 640234 w 741834"/>
                    <a:gd name="connsiteY23" fmla="*/ 83113 h 832636"/>
                    <a:gd name="connsiteX24" fmla="*/ 671984 w 741834"/>
                    <a:gd name="connsiteY24" fmla="*/ 563 h 832636"/>
                    <a:gd name="connsiteX0" fmla="*/ 674248 w 744098"/>
                    <a:gd name="connsiteY0" fmla="*/ 563 h 832636"/>
                    <a:gd name="connsiteX1" fmla="*/ 566298 w 744098"/>
                    <a:gd name="connsiteY1" fmla="*/ 127563 h 832636"/>
                    <a:gd name="connsiteX2" fmla="*/ 515498 w 744098"/>
                    <a:gd name="connsiteY2" fmla="*/ 197413 h 832636"/>
                    <a:gd name="connsiteX3" fmla="*/ 328173 w 744098"/>
                    <a:gd name="connsiteY3" fmla="*/ 213288 h 832636"/>
                    <a:gd name="connsiteX4" fmla="*/ 147198 w 744098"/>
                    <a:gd name="connsiteY4" fmla="*/ 159313 h 832636"/>
                    <a:gd name="connsiteX5" fmla="*/ 7498 w 744098"/>
                    <a:gd name="connsiteY5" fmla="*/ 248213 h 832636"/>
                    <a:gd name="connsiteX6" fmla="*/ 39248 w 744098"/>
                    <a:gd name="connsiteY6" fmla="*/ 254563 h 832636"/>
                    <a:gd name="connsiteX7" fmla="*/ 210698 w 744098"/>
                    <a:gd name="connsiteY7" fmla="*/ 203763 h 832636"/>
                    <a:gd name="connsiteX8" fmla="*/ 331348 w 744098"/>
                    <a:gd name="connsiteY8" fmla="*/ 241863 h 832636"/>
                    <a:gd name="connsiteX9" fmla="*/ 578998 w 744098"/>
                    <a:gd name="connsiteY9" fmla="*/ 229163 h 832636"/>
                    <a:gd name="connsiteX10" fmla="*/ 712348 w 744098"/>
                    <a:gd name="connsiteY10" fmla="*/ 397438 h 832636"/>
                    <a:gd name="connsiteX11" fmla="*/ 696473 w 744098"/>
                    <a:gd name="connsiteY11" fmla="*/ 587938 h 832636"/>
                    <a:gd name="connsiteX12" fmla="*/ 582173 w 744098"/>
                    <a:gd name="connsiteY12" fmla="*/ 705413 h 832636"/>
                    <a:gd name="connsiteX13" fmla="*/ 382148 w 744098"/>
                    <a:gd name="connsiteY13" fmla="*/ 794313 h 832636"/>
                    <a:gd name="connsiteX14" fmla="*/ 147198 w 744098"/>
                    <a:gd name="connsiteY14" fmla="*/ 807013 h 832636"/>
                    <a:gd name="connsiteX15" fmla="*/ 153548 w 744098"/>
                    <a:gd name="connsiteY15" fmla="*/ 832413 h 832636"/>
                    <a:gd name="connsiteX16" fmla="*/ 388498 w 744098"/>
                    <a:gd name="connsiteY16" fmla="*/ 813363 h 832636"/>
                    <a:gd name="connsiteX17" fmla="*/ 585348 w 744098"/>
                    <a:gd name="connsiteY17" fmla="*/ 724463 h 832636"/>
                    <a:gd name="connsiteX18" fmla="*/ 718698 w 744098"/>
                    <a:gd name="connsiteY18" fmla="*/ 597463 h 832636"/>
                    <a:gd name="connsiteX19" fmla="*/ 737748 w 744098"/>
                    <a:gd name="connsiteY19" fmla="*/ 387913 h 832636"/>
                    <a:gd name="connsiteX20" fmla="*/ 642498 w 744098"/>
                    <a:gd name="connsiteY20" fmla="*/ 222813 h 832636"/>
                    <a:gd name="connsiteX21" fmla="*/ 591698 w 744098"/>
                    <a:gd name="connsiteY21" fmla="*/ 152963 h 832636"/>
                    <a:gd name="connsiteX22" fmla="*/ 642498 w 744098"/>
                    <a:gd name="connsiteY22" fmla="*/ 83113 h 832636"/>
                    <a:gd name="connsiteX23" fmla="*/ 674248 w 744098"/>
                    <a:gd name="connsiteY23" fmla="*/ 563 h 832636"/>
                    <a:gd name="connsiteX0" fmla="*/ 672823 w 742673"/>
                    <a:gd name="connsiteY0" fmla="*/ 563 h 832636"/>
                    <a:gd name="connsiteX1" fmla="*/ 564873 w 742673"/>
                    <a:gd name="connsiteY1" fmla="*/ 127563 h 832636"/>
                    <a:gd name="connsiteX2" fmla="*/ 514073 w 742673"/>
                    <a:gd name="connsiteY2" fmla="*/ 197413 h 832636"/>
                    <a:gd name="connsiteX3" fmla="*/ 326748 w 742673"/>
                    <a:gd name="connsiteY3" fmla="*/ 213288 h 832636"/>
                    <a:gd name="connsiteX4" fmla="*/ 145773 w 742673"/>
                    <a:gd name="connsiteY4" fmla="*/ 159313 h 832636"/>
                    <a:gd name="connsiteX5" fmla="*/ 6073 w 742673"/>
                    <a:gd name="connsiteY5" fmla="*/ 248213 h 832636"/>
                    <a:gd name="connsiteX6" fmla="*/ 37823 w 742673"/>
                    <a:gd name="connsiteY6" fmla="*/ 254563 h 832636"/>
                    <a:gd name="connsiteX7" fmla="*/ 152123 w 742673"/>
                    <a:gd name="connsiteY7" fmla="*/ 194238 h 832636"/>
                    <a:gd name="connsiteX8" fmla="*/ 329923 w 742673"/>
                    <a:gd name="connsiteY8" fmla="*/ 241863 h 832636"/>
                    <a:gd name="connsiteX9" fmla="*/ 577573 w 742673"/>
                    <a:gd name="connsiteY9" fmla="*/ 229163 h 832636"/>
                    <a:gd name="connsiteX10" fmla="*/ 710923 w 742673"/>
                    <a:gd name="connsiteY10" fmla="*/ 397438 h 832636"/>
                    <a:gd name="connsiteX11" fmla="*/ 695048 w 742673"/>
                    <a:gd name="connsiteY11" fmla="*/ 587938 h 832636"/>
                    <a:gd name="connsiteX12" fmla="*/ 580748 w 742673"/>
                    <a:gd name="connsiteY12" fmla="*/ 705413 h 832636"/>
                    <a:gd name="connsiteX13" fmla="*/ 380723 w 742673"/>
                    <a:gd name="connsiteY13" fmla="*/ 794313 h 832636"/>
                    <a:gd name="connsiteX14" fmla="*/ 145773 w 742673"/>
                    <a:gd name="connsiteY14" fmla="*/ 807013 h 832636"/>
                    <a:gd name="connsiteX15" fmla="*/ 152123 w 742673"/>
                    <a:gd name="connsiteY15" fmla="*/ 832413 h 832636"/>
                    <a:gd name="connsiteX16" fmla="*/ 387073 w 742673"/>
                    <a:gd name="connsiteY16" fmla="*/ 813363 h 832636"/>
                    <a:gd name="connsiteX17" fmla="*/ 583923 w 742673"/>
                    <a:gd name="connsiteY17" fmla="*/ 724463 h 832636"/>
                    <a:gd name="connsiteX18" fmla="*/ 717273 w 742673"/>
                    <a:gd name="connsiteY18" fmla="*/ 597463 h 832636"/>
                    <a:gd name="connsiteX19" fmla="*/ 736323 w 742673"/>
                    <a:gd name="connsiteY19" fmla="*/ 387913 h 832636"/>
                    <a:gd name="connsiteX20" fmla="*/ 641073 w 742673"/>
                    <a:gd name="connsiteY20" fmla="*/ 222813 h 832636"/>
                    <a:gd name="connsiteX21" fmla="*/ 590273 w 742673"/>
                    <a:gd name="connsiteY21" fmla="*/ 152963 h 832636"/>
                    <a:gd name="connsiteX22" fmla="*/ 641073 w 742673"/>
                    <a:gd name="connsiteY22" fmla="*/ 83113 h 832636"/>
                    <a:gd name="connsiteX23" fmla="*/ 672823 w 742673"/>
                    <a:gd name="connsiteY23" fmla="*/ 563 h 832636"/>
                    <a:gd name="connsiteX0" fmla="*/ 672823 w 742673"/>
                    <a:gd name="connsiteY0" fmla="*/ 563 h 832636"/>
                    <a:gd name="connsiteX1" fmla="*/ 564873 w 742673"/>
                    <a:gd name="connsiteY1" fmla="*/ 127563 h 832636"/>
                    <a:gd name="connsiteX2" fmla="*/ 514073 w 742673"/>
                    <a:gd name="connsiteY2" fmla="*/ 197413 h 832636"/>
                    <a:gd name="connsiteX3" fmla="*/ 326748 w 742673"/>
                    <a:gd name="connsiteY3" fmla="*/ 213288 h 832636"/>
                    <a:gd name="connsiteX4" fmla="*/ 145773 w 742673"/>
                    <a:gd name="connsiteY4" fmla="*/ 159313 h 832636"/>
                    <a:gd name="connsiteX5" fmla="*/ 6073 w 742673"/>
                    <a:gd name="connsiteY5" fmla="*/ 248213 h 832636"/>
                    <a:gd name="connsiteX6" fmla="*/ 37823 w 742673"/>
                    <a:gd name="connsiteY6" fmla="*/ 254563 h 832636"/>
                    <a:gd name="connsiteX7" fmla="*/ 152123 w 742673"/>
                    <a:gd name="connsiteY7" fmla="*/ 187888 h 832636"/>
                    <a:gd name="connsiteX8" fmla="*/ 329923 w 742673"/>
                    <a:gd name="connsiteY8" fmla="*/ 241863 h 832636"/>
                    <a:gd name="connsiteX9" fmla="*/ 577573 w 742673"/>
                    <a:gd name="connsiteY9" fmla="*/ 229163 h 832636"/>
                    <a:gd name="connsiteX10" fmla="*/ 710923 w 742673"/>
                    <a:gd name="connsiteY10" fmla="*/ 397438 h 832636"/>
                    <a:gd name="connsiteX11" fmla="*/ 695048 w 742673"/>
                    <a:gd name="connsiteY11" fmla="*/ 587938 h 832636"/>
                    <a:gd name="connsiteX12" fmla="*/ 580748 w 742673"/>
                    <a:gd name="connsiteY12" fmla="*/ 705413 h 832636"/>
                    <a:gd name="connsiteX13" fmla="*/ 380723 w 742673"/>
                    <a:gd name="connsiteY13" fmla="*/ 794313 h 832636"/>
                    <a:gd name="connsiteX14" fmla="*/ 145773 w 742673"/>
                    <a:gd name="connsiteY14" fmla="*/ 807013 h 832636"/>
                    <a:gd name="connsiteX15" fmla="*/ 152123 w 742673"/>
                    <a:gd name="connsiteY15" fmla="*/ 832413 h 832636"/>
                    <a:gd name="connsiteX16" fmla="*/ 387073 w 742673"/>
                    <a:gd name="connsiteY16" fmla="*/ 813363 h 832636"/>
                    <a:gd name="connsiteX17" fmla="*/ 583923 w 742673"/>
                    <a:gd name="connsiteY17" fmla="*/ 724463 h 832636"/>
                    <a:gd name="connsiteX18" fmla="*/ 717273 w 742673"/>
                    <a:gd name="connsiteY18" fmla="*/ 597463 h 832636"/>
                    <a:gd name="connsiteX19" fmla="*/ 736323 w 742673"/>
                    <a:gd name="connsiteY19" fmla="*/ 387913 h 832636"/>
                    <a:gd name="connsiteX20" fmla="*/ 641073 w 742673"/>
                    <a:gd name="connsiteY20" fmla="*/ 222813 h 832636"/>
                    <a:gd name="connsiteX21" fmla="*/ 590273 w 742673"/>
                    <a:gd name="connsiteY21" fmla="*/ 152963 h 832636"/>
                    <a:gd name="connsiteX22" fmla="*/ 641073 w 742673"/>
                    <a:gd name="connsiteY22" fmla="*/ 83113 h 832636"/>
                    <a:gd name="connsiteX23" fmla="*/ 672823 w 742673"/>
                    <a:gd name="connsiteY23" fmla="*/ 563 h 832636"/>
                    <a:gd name="connsiteX0" fmla="*/ 672823 w 742673"/>
                    <a:gd name="connsiteY0" fmla="*/ 619 h 832692"/>
                    <a:gd name="connsiteX1" fmla="*/ 564873 w 742673"/>
                    <a:gd name="connsiteY1" fmla="*/ 127619 h 832692"/>
                    <a:gd name="connsiteX2" fmla="*/ 514073 w 742673"/>
                    <a:gd name="connsiteY2" fmla="*/ 197469 h 832692"/>
                    <a:gd name="connsiteX3" fmla="*/ 326748 w 742673"/>
                    <a:gd name="connsiteY3" fmla="*/ 213344 h 832692"/>
                    <a:gd name="connsiteX4" fmla="*/ 145773 w 742673"/>
                    <a:gd name="connsiteY4" fmla="*/ 159369 h 832692"/>
                    <a:gd name="connsiteX5" fmla="*/ 6073 w 742673"/>
                    <a:gd name="connsiteY5" fmla="*/ 248269 h 832692"/>
                    <a:gd name="connsiteX6" fmla="*/ 37823 w 742673"/>
                    <a:gd name="connsiteY6" fmla="*/ 254619 h 832692"/>
                    <a:gd name="connsiteX7" fmla="*/ 152123 w 742673"/>
                    <a:gd name="connsiteY7" fmla="*/ 187944 h 832692"/>
                    <a:gd name="connsiteX8" fmla="*/ 329923 w 742673"/>
                    <a:gd name="connsiteY8" fmla="*/ 241919 h 832692"/>
                    <a:gd name="connsiteX9" fmla="*/ 577573 w 742673"/>
                    <a:gd name="connsiteY9" fmla="*/ 229219 h 832692"/>
                    <a:gd name="connsiteX10" fmla="*/ 710923 w 742673"/>
                    <a:gd name="connsiteY10" fmla="*/ 397494 h 832692"/>
                    <a:gd name="connsiteX11" fmla="*/ 695048 w 742673"/>
                    <a:gd name="connsiteY11" fmla="*/ 587994 h 832692"/>
                    <a:gd name="connsiteX12" fmla="*/ 580748 w 742673"/>
                    <a:gd name="connsiteY12" fmla="*/ 705469 h 832692"/>
                    <a:gd name="connsiteX13" fmla="*/ 380723 w 742673"/>
                    <a:gd name="connsiteY13" fmla="*/ 794369 h 832692"/>
                    <a:gd name="connsiteX14" fmla="*/ 145773 w 742673"/>
                    <a:gd name="connsiteY14" fmla="*/ 807069 h 832692"/>
                    <a:gd name="connsiteX15" fmla="*/ 152123 w 742673"/>
                    <a:gd name="connsiteY15" fmla="*/ 832469 h 832692"/>
                    <a:gd name="connsiteX16" fmla="*/ 387073 w 742673"/>
                    <a:gd name="connsiteY16" fmla="*/ 813419 h 832692"/>
                    <a:gd name="connsiteX17" fmla="*/ 583923 w 742673"/>
                    <a:gd name="connsiteY17" fmla="*/ 724519 h 832692"/>
                    <a:gd name="connsiteX18" fmla="*/ 717273 w 742673"/>
                    <a:gd name="connsiteY18" fmla="*/ 597519 h 832692"/>
                    <a:gd name="connsiteX19" fmla="*/ 736323 w 742673"/>
                    <a:gd name="connsiteY19" fmla="*/ 387969 h 832692"/>
                    <a:gd name="connsiteX20" fmla="*/ 641073 w 742673"/>
                    <a:gd name="connsiteY20" fmla="*/ 222869 h 832692"/>
                    <a:gd name="connsiteX21" fmla="*/ 580748 w 742673"/>
                    <a:gd name="connsiteY21" fmla="*/ 175244 h 832692"/>
                    <a:gd name="connsiteX22" fmla="*/ 641073 w 742673"/>
                    <a:gd name="connsiteY22" fmla="*/ 83169 h 832692"/>
                    <a:gd name="connsiteX23" fmla="*/ 672823 w 742673"/>
                    <a:gd name="connsiteY23" fmla="*/ 619 h 832692"/>
                    <a:gd name="connsiteX0" fmla="*/ 672823 w 742673"/>
                    <a:gd name="connsiteY0" fmla="*/ 348 h 832421"/>
                    <a:gd name="connsiteX1" fmla="*/ 564873 w 742673"/>
                    <a:gd name="connsiteY1" fmla="*/ 127348 h 832421"/>
                    <a:gd name="connsiteX2" fmla="*/ 514073 w 742673"/>
                    <a:gd name="connsiteY2" fmla="*/ 197198 h 832421"/>
                    <a:gd name="connsiteX3" fmla="*/ 326748 w 742673"/>
                    <a:gd name="connsiteY3" fmla="*/ 213073 h 832421"/>
                    <a:gd name="connsiteX4" fmla="*/ 145773 w 742673"/>
                    <a:gd name="connsiteY4" fmla="*/ 159098 h 832421"/>
                    <a:gd name="connsiteX5" fmla="*/ 6073 w 742673"/>
                    <a:gd name="connsiteY5" fmla="*/ 247998 h 832421"/>
                    <a:gd name="connsiteX6" fmla="*/ 37823 w 742673"/>
                    <a:gd name="connsiteY6" fmla="*/ 254348 h 832421"/>
                    <a:gd name="connsiteX7" fmla="*/ 152123 w 742673"/>
                    <a:gd name="connsiteY7" fmla="*/ 187673 h 832421"/>
                    <a:gd name="connsiteX8" fmla="*/ 329923 w 742673"/>
                    <a:gd name="connsiteY8" fmla="*/ 241648 h 832421"/>
                    <a:gd name="connsiteX9" fmla="*/ 577573 w 742673"/>
                    <a:gd name="connsiteY9" fmla="*/ 228948 h 832421"/>
                    <a:gd name="connsiteX10" fmla="*/ 710923 w 742673"/>
                    <a:gd name="connsiteY10" fmla="*/ 397223 h 832421"/>
                    <a:gd name="connsiteX11" fmla="*/ 695048 w 742673"/>
                    <a:gd name="connsiteY11" fmla="*/ 587723 h 832421"/>
                    <a:gd name="connsiteX12" fmla="*/ 580748 w 742673"/>
                    <a:gd name="connsiteY12" fmla="*/ 705198 h 832421"/>
                    <a:gd name="connsiteX13" fmla="*/ 380723 w 742673"/>
                    <a:gd name="connsiteY13" fmla="*/ 794098 h 832421"/>
                    <a:gd name="connsiteX14" fmla="*/ 145773 w 742673"/>
                    <a:gd name="connsiteY14" fmla="*/ 806798 h 832421"/>
                    <a:gd name="connsiteX15" fmla="*/ 152123 w 742673"/>
                    <a:gd name="connsiteY15" fmla="*/ 832198 h 832421"/>
                    <a:gd name="connsiteX16" fmla="*/ 387073 w 742673"/>
                    <a:gd name="connsiteY16" fmla="*/ 813148 h 832421"/>
                    <a:gd name="connsiteX17" fmla="*/ 583923 w 742673"/>
                    <a:gd name="connsiteY17" fmla="*/ 724248 h 832421"/>
                    <a:gd name="connsiteX18" fmla="*/ 717273 w 742673"/>
                    <a:gd name="connsiteY18" fmla="*/ 597248 h 832421"/>
                    <a:gd name="connsiteX19" fmla="*/ 736323 w 742673"/>
                    <a:gd name="connsiteY19" fmla="*/ 387698 h 832421"/>
                    <a:gd name="connsiteX20" fmla="*/ 641073 w 742673"/>
                    <a:gd name="connsiteY20" fmla="*/ 222598 h 832421"/>
                    <a:gd name="connsiteX21" fmla="*/ 580748 w 742673"/>
                    <a:gd name="connsiteY21" fmla="*/ 174973 h 832421"/>
                    <a:gd name="connsiteX22" fmla="*/ 625198 w 742673"/>
                    <a:gd name="connsiteY22" fmla="*/ 92423 h 832421"/>
                    <a:gd name="connsiteX23" fmla="*/ 672823 w 742673"/>
                    <a:gd name="connsiteY23" fmla="*/ 348 h 832421"/>
                    <a:gd name="connsiteX0" fmla="*/ 672823 w 742673"/>
                    <a:gd name="connsiteY0" fmla="*/ 192 h 832265"/>
                    <a:gd name="connsiteX1" fmla="*/ 577573 w 742673"/>
                    <a:gd name="connsiteY1" fmla="*/ 117667 h 832265"/>
                    <a:gd name="connsiteX2" fmla="*/ 514073 w 742673"/>
                    <a:gd name="connsiteY2" fmla="*/ 197042 h 832265"/>
                    <a:gd name="connsiteX3" fmla="*/ 326748 w 742673"/>
                    <a:gd name="connsiteY3" fmla="*/ 212917 h 832265"/>
                    <a:gd name="connsiteX4" fmla="*/ 145773 w 742673"/>
                    <a:gd name="connsiteY4" fmla="*/ 158942 h 832265"/>
                    <a:gd name="connsiteX5" fmla="*/ 6073 w 742673"/>
                    <a:gd name="connsiteY5" fmla="*/ 247842 h 832265"/>
                    <a:gd name="connsiteX6" fmla="*/ 37823 w 742673"/>
                    <a:gd name="connsiteY6" fmla="*/ 254192 h 832265"/>
                    <a:gd name="connsiteX7" fmla="*/ 152123 w 742673"/>
                    <a:gd name="connsiteY7" fmla="*/ 187517 h 832265"/>
                    <a:gd name="connsiteX8" fmla="*/ 329923 w 742673"/>
                    <a:gd name="connsiteY8" fmla="*/ 241492 h 832265"/>
                    <a:gd name="connsiteX9" fmla="*/ 577573 w 742673"/>
                    <a:gd name="connsiteY9" fmla="*/ 228792 h 832265"/>
                    <a:gd name="connsiteX10" fmla="*/ 710923 w 742673"/>
                    <a:gd name="connsiteY10" fmla="*/ 397067 h 832265"/>
                    <a:gd name="connsiteX11" fmla="*/ 695048 w 742673"/>
                    <a:gd name="connsiteY11" fmla="*/ 587567 h 832265"/>
                    <a:gd name="connsiteX12" fmla="*/ 580748 w 742673"/>
                    <a:gd name="connsiteY12" fmla="*/ 705042 h 832265"/>
                    <a:gd name="connsiteX13" fmla="*/ 380723 w 742673"/>
                    <a:gd name="connsiteY13" fmla="*/ 793942 h 832265"/>
                    <a:gd name="connsiteX14" fmla="*/ 145773 w 742673"/>
                    <a:gd name="connsiteY14" fmla="*/ 806642 h 832265"/>
                    <a:gd name="connsiteX15" fmla="*/ 152123 w 742673"/>
                    <a:gd name="connsiteY15" fmla="*/ 832042 h 832265"/>
                    <a:gd name="connsiteX16" fmla="*/ 387073 w 742673"/>
                    <a:gd name="connsiteY16" fmla="*/ 812992 h 832265"/>
                    <a:gd name="connsiteX17" fmla="*/ 583923 w 742673"/>
                    <a:gd name="connsiteY17" fmla="*/ 724092 h 832265"/>
                    <a:gd name="connsiteX18" fmla="*/ 717273 w 742673"/>
                    <a:gd name="connsiteY18" fmla="*/ 597092 h 832265"/>
                    <a:gd name="connsiteX19" fmla="*/ 736323 w 742673"/>
                    <a:gd name="connsiteY19" fmla="*/ 387542 h 832265"/>
                    <a:gd name="connsiteX20" fmla="*/ 641073 w 742673"/>
                    <a:gd name="connsiteY20" fmla="*/ 222442 h 832265"/>
                    <a:gd name="connsiteX21" fmla="*/ 580748 w 742673"/>
                    <a:gd name="connsiteY21" fmla="*/ 174817 h 832265"/>
                    <a:gd name="connsiteX22" fmla="*/ 625198 w 742673"/>
                    <a:gd name="connsiteY22" fmla="*/ 92267 h 832265"/>
                    <a:gd name="connsiteX23" fmla="*/ 672823 w 742673"/>
                    <a:gd name="connsiteY23" fmla="*/ 192 h 832265"/>
                    <a:gd name="connsiteX0" fmla="*/ 672823 w 742908"/>
                    <a:gd name="connsiteY0" fmla="*/ 192 h 832265"/>
                    <a:gd name="connsiteX1" fmla="*/ 577573 w 742908"/>
                    <a:gd name="connsiteY1" fmla="*/ 117667 h 832265"/>
                    <a:gd name="connsiteX2" fmla="*/ 514073 w 742908"/>
                    <a:gd name="connsiteY2" fmla="*/ 197042 h 832265"/>
                    <a:gd name="connsiteX3" fmla="*/ 326748 w 742908"/>
                    <a:gd name="connsiteY3" fmla="*/ 212917 h 832265"/>
                    <a:gd name="connsiteX4" fmla="*/ 145773 w 742908"/>
                    <a:gd name="connsiteY4" fmla="*/ 158942 h 832265"/>
                    <a:gd name="connsiteX5" fmla="*/ 6073 w 742908"/>
                    <a:gd name="connsiteY5" fmla="*/ 247842 h 832265"/>
                    <a:gd name="connsiteX6" fmla="*/ 37823 w 742908"/>
                    <a:gd name="connsiteY6" fmla="*/ 254192 h 832265"/>
                    <a:gd name="connsiteX7" fmla="*/ 152123 w 742908"/>
                    <a:gd name="connsiteY7" fmla="*/ 187517 h 832265"/>
                    <a:gd name="connsiteX8" fmla="*/ 329923 w 742908"/>
                    <a:gd name="connsiteY8" fmla="*/ 241492 h 832265"/>
                    <a:gd name="connsiteX9" fmla="*/ 577573 w 742908"/>
                    <a:gd name="connsiteY9" fmla="*/ 228792 h 832265"/>
                    <a:gd name="connsiteX10" fmla="*/ 710923 w 742908"/>
                    <a:gd name="connsiteY10" fmla="*/ 397067 h 832265"/>
                    <a:gd name="connsiteX11" fmla="*/ 695048 w 742908"/>
                    <a:gd name="connsiteY11" fmla="*/ 587567 h 832265"/>
                    <a:gd name="connsiteX12" fmla="*/ 580748 w 742908"/>
                    <a:gd name="connsiteY12" fmla="*/ 705042 h 832265"/>
                    <a:gd name="connsiteX13" fmla="*/ 380723 w 742908"/>
                    <a:gd name="connsiteY13" fmla="*/ 793942 h 832265"/>
                    <a:gd name="connsiteX14" fmla="*/ 145773 w 742908"/>
                    <a:gd name="connsiteY14" fmla="*/ 806642 h 832265"/>
                    <a:gd name="connsiteX15" fmla="*/ 152123 w 742908"/>
                    <a:gd name="connsiteY15" fmla="*/ 832042 h 832265"/>
                    <a:gd name="connsiteX16" fmla="*/ 387073 w 742908"/>
                    <a:gd name="connsiteY16" fmla="*/ 812992 h 832265"/>
                    <a:gd name="connsiteX17" fmla="*/ 583923 w 742908"/>
                    <a:gd name="connsiteY17" fmla="*/ 724092 h 832265"/>
                    <a:gd name="connsiteX18" fmla="*/ 717273 w 742908"/>
                    <a:gd name="connsiteY18" fmla="*/ 597092 h 832265"/>
                    <a:gd name="connsiteX19" fmla="*/ 736323 w 742908"/>
                    <a:gd name="connsiteY19" fmla="*/ 387542 h 832265"/>
                    <a:gd name="connsiteX20" fmla="*/ 637898 w 742908"/>
                    <a:gd name="connsiteY20" fmla="*/ 222442 h 832265"/>
                    <a:gd name="connsiteX21" fmla="*/ 580748 w 742908"/>
                    <a:gd name="connsiteY21" fmla="*/ 174817 h 832265"/>
                    <a:gd name="connsiteX22" fmla="*/ 625198 w 742908"/>
                    <a:gd name="connsiteY22" fmla="*/ 92267 h 832265"/>
                    <a:gd name="connsiteX23" fmla="*/ 672823 w 742908"/>
                    <a:gd name="connsiteY23" fmla="*/ 192 h 832265"/>
                    <a:gd name="connsiteX0" fmla="*/ 672823 w 742908"/>
                    <a:gd name="connsiteY0" fmla="*/ 192 h 832265"/>
                    <a:gd name="connsiteX1" fmla="*/ 577573 w 742908"/>
                    <a:gd name="connsiteY1" fmla="*/ 117667 h 832265"/>
                    <a:gd name="connsiteX2" fmla="*/ 514073 w 742908"/>
                    <a:gd name="connsiteY2" fmla="*/ 197042 h 832265"/>
                    <a:gd name="connsiteX3" fmla="*/ 326748 w 742908"/>
                    <a:gd name="connsiteY3" fmla="*/ 212917 h 832265"/>
                    <a:gd name="connsiteX4" fmla="*/ 145773 w 742908"/>
                    <a:gd name="connsiteY4" fmla="*/ 158942 h 832265"/>
                    <a:gd name="connsiteX5" fmla="*/ 6073 w 742908"/>
                    <a:gd name="connsiteY5" fmla="*/ 247842 h 832265"/>
                    <a:gd name="connsiteX6" fmla="*/ 37823 w 742908"/>
                    <a:gd name="connsiteY6" fmla="*/ 254192 h 832265"/>
                    <a:gd name="connsiteX7" fmla="*/ 152123 w 742908"/>
                    <a:gd name="connsiteY7" fmla="*/ 187517 h 832265"/>
                    <a:gd name="connsiteX8" fmla="*/ 329923 w 742908"/>
                    <a:gd name="connsiteY8" fmla="*/ 241492 h 832265"/>
                    <a:gd name="connsiteX9" fmla="*/ 590273 w 742908"/>
                    <a:gd name="connsiteY9" fmla="*/ 228792 h 832265"/>
                    <a:gd name="connsiteX10" fmla="*/ 710923 w 742908"/>
                    <a:gd name="connsiteY10" fmla="*/ 397067 h 832265"/>
                    <a:gd name="connsiteX11" fmla="*/ 695048 w 742908"/>
                    <a:gd name="connsiteY11" fmla="*/ 587567 h 832265"/>
                    <a:gd name="connsiteX12" fmla="*/ 580748 w 742908"/>
                    <a:gd name="connsiteY12" fmla="*/ 705042 h 832265"/>
                    <a:gd name="connsiteX13" fmla="*/ 380723 w 742908"/>
                    <a:gd name="connsiteY13" fmla="*/ 793942 h 832265"/>
                    <a:gd name="connsiteX14" fmla="*/ 145773 w 742908"/>
                    <a:gd name="connsiteY14" fmla="*/ 806642 h 832265"/>
                    <a:gd name="connsiteX15" fmla="*/ 152123 w 742908"/>
                    <a:gd name="connsiteY15" fmla="*/ 832042 h 832265"/>
                    <a:gd name="connsiteX16" fmla="*/ 387073 w 742908"/>
                    <a:gd name="connsiteY16" fmla="*/ 812992 h 832265"/>
                    <a:gd name="connsiteX17" fmla="*/ 583923 w 742908"/>
                    <a:gd name="connsiteY17" fmla="*/ 724092 h 832265"/>
                    <a:gd name="connsiteX18" fmla="*/ 717273 w 742908"/>
                    <a:gd name="connsiteY18" fmla="*/ 597092 h 832265"/>
                    <a:gd name="connsiteX19" fmla="*/ 736323 w 742908"/>
                    <a:gd name="connsiteY19" fmla="*/ 387542 h 832265"/>
                    <a:gd name="connsiteX20" fmla="*/ 637898 w 742908"/>
                    <a:gd name="connsiteY20" fmla="*/ 222442 h 832265"/>
                    <a:gd name="connsiteX21" fmla="*/ 580748 w 742908"/>
                    <a:gd name="connsiteY21" fmla="*/ 174817 h 832265"/>
                    <a:gd name="connsiteX22" fmla="*/ 625198 w 742908"/>
                    <a:gd name="connsiteY22" fmla="*/ 92267 h 832265"/>
                    <a:gd name="connsiteX23" fmla="*/ 672823 w 742908"/>
                    <a:gd name="connsiteY23" fmla="*/ 192 h 832265"/>
                    <a:gd name="connsiteX0" fmla="*/ 672823 w 742908"/>
                    <a:gd name="connsiteY0" fmla="*/ 192 h 832265"/>
                    <a:gd name="connsiteX1" fmla="*/ 577573 w 742908"/>
                    <a:gd name="connsiteY1" fmla="*/ 117667 h 832265"/>
                    <a:gd name="connsiteX2" fmla="*/ 514073 w 742908"/>
                    <a:gd name="connsiteY2" fmla="*/ 197042 h 832265"/>
                    <a:gd name="connsiteX3" fmla="*/ 326748 w 742908"/>
                    <a:gd name="connsiteY3" fmla="*/ 212917 h 832265"/>
                    <a:gd name="connsiteX4" fmla="*/ 145773 w 742908"/>
                    <a:gd name="connsiteY4" fmla="*/ 158942 h 832265"/>
                    <a:gd name="connsiteX5" fmla="*/ 6073 w 742908"/>
                    <a:gd name="connsiteY5" fmla="*/ 247842 h 832265"/>
                    <a:gd name="connsiteX6" fmla="*/ 37823 w 742908"/>
                    <a:gd name="connsiteY6" fmla="*/ 254192 h 832265"/>
                    <a:gd name="connsiteX7" fmla="*/ 152123 w 742908"/>
                    <a:gd name="connsiteY7" fmla="*/ 187517 h 832265"/>
                    <a:gd name="connsiteX8" fmla="*/ 329923 w 742908"/>
                    <a:gd name="connsiteY8" fmla="*/ 241492 h 832265"/>
                    <a:gd name="connsiteX9" fmla="*/ 590273 w 742908"/>
                    <a:gd name="connsiteY9" fmla="*/ 228792 h 832265"/>
                    <a:gd name="connsiteX10" fmla="*/ 710923 w 742908"/>
                    <a:gd name="connsiteY10" fmla="*/ 397067 h 832265"/>
                    <a:gd name="connsiteX11" fmla="*/ 695048 w 742908"/>
                    <a:gd name="connsiteY11" fmla="*/ 587567 h 832265"/>
                    <a:gd name="connsiteX12" fmla="*/ 580748 w 742908"/>
                    <a:gd name="connsiteY12" fmla="*/ 705042 h 832265"/>
                    <a:gd name="connsiteX13" fmla="*/ 380723 w 742908"/>
                    <a:gd name="connsiteY13" fmla="*/ 793942 h 832265"/>
                    <a:gd name="connsiteX14" fmla="*/ 145773 w 742908"/>
                    <a:gd name="connsiteY14" fmla="*/ 806642 h 832265"/>
                    <a:gd name="connsiteX15" fmla="*/ 152123 w 742908"/>
                    <a:gd name="connsiteY15" fmla="*/ 832042 h 832265"/>
                    <a:gd name="connsiteX16" fmla="*/ 387073 w 742908"/>
                    <a:gd name="connsiteY16" fmla="*/ 812992 h 832265"/>
                    <a:gd name="connsiteX17" fmla="*/ 583923 w 742908"/>
                    <a:gd name="connsiteY17" fmla="*/ 724092 h 832265"/>
                    <a:gd name="connsiteX18" fmla="*/ 717273 w 742908"/>
                    <a:gd name="connsiteY18" fmla="*/ 597092 h 832265"/>
                    <a:gd name="connsiteX19" fmla="*/ 736323 w 742908"/>
                    <a:gd name="connsiteY19" fmla="*/ 387542 h 832265"/>
                    <a:gd name="connsiteX20" fmla="*/ 637898 w 742908"/>
                    <a:gd name="connsiteY20" fmla="*/ 222442 h 832265"/>
                    <a:gd name="connsiteX21" fmla="*/ 580748 w 742908"/>
                    <a:gd name="connsiteY21" fmla="*/ 174817 h 832265"/>
                    <a:gd name="connsiteX22" fmla="*/ 625198 w 742908"/>
                    <a:gd name="connsiteY22" fmla="*/ 92267 h 832265"/>
                    <a:gd name="connsiteX23" fmla="*/ 672823 w 742908"/>
                    <a:gd name="connsiteY23" fmla="*/ 192 h 832265"/>
                    <a:gd name="connsiteX0" fmla="*/ 672823 w 742908"/>
                    <a:gd name="connsiteY0" fmla="*/ 192 h 832265"/>
                    <a:gd name="connsiteX1" fmla="*/ 577573 w 742908"/>
                    <a:gd name="connsiteY1" fmla="*/ 117667 h 832265"/>
                    <a:gd name="connsiteX2" fmla="*/ 514073 w 742908"/>
                    <a:gd name="connsiteY2" fmla="*/ 197042 h 832265"/>
                    <a:gd name="connsiteX3" fmla="*/ 326748 w 742908"/>
                    <a:gd name="connsiteY3" fmla="*/ 212917 h 832265"/>
                    <a:gd name="connsiteX4" fmla="*/ 145773 w 742908"/>
                    <a:gd name="connsiteY4" fmla="*/ 158942 h 832265"/>
                    <a:gd name="connsiteX5" fmla="*/ 6073 w 742908"/>
                    <a:gd name="connsiteY5" fmla="*/ 247842 h 832265"/>
                    <a:gd name="connsiteX6" fmla="*/ 37823 w 742908"/>
                    <a:gd name="connsiteY6" fmla="*/ 254192 h 832265"/>
                    <a:gd name="connsiteX7" fmla="*/ 152123 w 742908"/>
                    <a:gd name="connsiteY7" fmla="*/ 187517 h 832265"/>
                    <a:gd name="connsiteX8" fmla="*/ 329923 w 742908"/>
                    <a:gd name="connsiteY8" fmla="*/ 241492 h 832265"/>
                    <a:gd name="connsiteX9" fmla="*/ 590273 w 742908"/>
                    <a:gd name="connsiteY9" fmla="*/ 228792 h 832265"/>
                    <a:gd name="connsiteX10" fmla="*/ 710923 w 742908"/>
                    <a:gd name="connsiteY10" fmla="*/ 397067 h 832265"/>
                    <a:gd name="connsiteX11" fmla="*/ 695048 w 742908"/>
                    <a:gd name="connsiteY11" fmla="*/ 587567 h 832265"/>
                    <a:gd name="connsiteX12" fmla="*/ 580748 w 742908"/>
                    <a:gd name="connsiteY12" fmla="*/ 705042 h 832265"/>
                    <a:gd name="connsiteX13" fmla="*/ 380723 w 742908"/>
                    <a:gd name="connsiteY13" fmla="*/ 793942 h 832265"/>
                    <a:gd name="connsiteX14" fmla="*/ 145773 w 742908"/>
                    <a:gd name="connsiteY14" fmla="*/ 806642 h 832265"/>
                    <a:gd name="connsiteX15" fmla="*/ 152123 w 742908"/>
                    <a:gd name="connsiteY15" fmla="*/ 832042 h 832265"/>
                    <a:gd name="connsiteX16" fmla="*/ 387073 w 742908"/>
                    <a:gd name="connsiteY16" fmla="*/ 812992 h 832265"/>
                    <a:gd name="connsiteX17" fmla="*/ 583923 w 742908"/>
                    <a:gd name="connsiteY17" fmla="*/ 724092 h 832265"/>
                    <a:gd name="connsiteX18" fmla="*/ 717273 w 742908"/>
                    <a:gd name="connsiteY18" fmla="*/ 597092 h 832265"/>
                    <a:gd name="connsiteX19" fmla="*/ 736323 w 742908"/>
                    <a:gd name="connsiteY19" fmla="*/ 387542 h 832265"/>
                    <a:gd name="connsiteX20" fmla="*/ 637898 w 742908"/>
                    <a:gd name="connsiteY20" fmla="*/ 222442 h 832265"/>
                    <a:gd name="connsiteX21" fmla="*/ 580748 w 742908"/>
                    <a:gd name="connsiteY21" fmla="*/ 174817 h 832265"/>
                    <a:gd name="connsiteX22" fmla="*/ 625198 w 742908"/>
                    <a:gd name="connsiteY22" fmla="*/ 92267 h 832265"/>
                    <a:gd name="connsiteX23" fmla="*/ 672823 w 742908"/>
                    <a:gd name="connsiteY23" fmla="*/ 192 h 832265"/>
                    <a:gd name="connsiteX0" fmla="*/ 672823 w 742908"/>
                    <a:gd name="connsiteY0" fmla="*/ 192 h 832265"/>
                    <a:gd name="connsiteX1" fmla="*/ 577573 w 742908"/>
                    <a:gd name="connsiteY1" fmla="*/ 117667 h 832265"/>
                    <a:gd name="connsiteX2" fmla="*/ 514073 w 742908"/>
                    <a:gd name="connsiteY2" fmla="*/ 197042 h 832265"/>
                    <a:gd name="connsiteX3" fmla="*/ 326748 w 742908"/>
                    <a:gd name="connsiteY3" fmla="*/ 212917 h 832265"/>
                    <a:gd name="connsiteX4" fmla="*/ 145773 w 742908"/>
                    <a:gd name="connsiteY4" fmla="*/ 158942 h 832265"/>
                    <a:gd name="connsiteX5" fmla="*/ 6073 w 742908"/>
                    <a:gd name="connsiteY5" fmla="*/ 247842 h 832265"/>
                    <a:gd name="connsiteX6" fmla="*/ 37823 w 742908"/>
                    <a:gd name="connsiteY6" fmla="*/ 254192 h 832265"/>
                    <a:gd name="connsiteX7" fmla="*/ 152123 w 742908"/>
                    <a:gd name="connsiteY7" fmla="*/ 187517 h 832265"/>
                    <a:gd name="connsiteX8" fmla="*/ 329923 w 742908"/>
                    <a:gd name="connsiteY8" fmla="*/ 241492 h 832265"/>
                    <a:gd name="connsiteX9" fmla="*/ 590273 w 742908"/>
                    <a:gd name="connsiteY9" fmla="*/ 228792 h 832265"/>
                    <a:gd name="connsiteX10" fmla="*/ 717273 w 742908"/>
                    <a:gd name="connsiteY10" fmla="*/ 393892 h 832265"/>
                    <a:gd name="connsiteX11" fmla="*/ 695048 w 742908"/>
                    <a:gd name="connsiteY11" fmla="*/ 587567 h 832265"/>
                    <a:gd name="connsiteX12" fmla="*/ 580748 w 742908"/>
                    <a:gd name="connsiteY12" fmla="*/ 705042 h 832265"/>
                    <a:gd name="connsiteX13" fmla="*/ 380723 w 742908"/>
                    <a:gd name="connsiteY13" fmla="*/ 793942 h 832265"/>
                    <a:gd name="connsiteX14" fmla="*/ 145773 w 742908"/>
                    <a:gd name="connsiteY14" fmla="*/ 806642 h 832265"/>
                    <a:gd name="connsiteX15" fmla="*/ 152123 w 742908"/>
                    <a:gd name="connsiteY15" fmla="*/ 832042 h 832265"/>
                    <a:gd name="connsiteX16" fmla="*/ 387073 w 742908"/>
                    <a:gd name="connsiteY16" fmla="*/ 812992 h 832265"/>
                    <a:gd name="connsiteX17" fmla="*/ 583923 w 742908"/>
                    <a:gd name="connsiteY17" fmla="*/ 724092 h 832265"/>
                    <a:gd name="connsiteX18" fmla="*/ 717273 w 742908"/>
                    <a:gd name="connsiteY18" fmla="*/ 597092 h 832265"/>
                    <a:gd name="connsiteX19" fmla="*/ 736323 w 742908"/>
                    <a:gd name="connsiteY19" fmla="*/ 387542 h 832265"/>
                    <a:gd name="connsiteX20" fmla="*/ 637898 w 742908"/>
                    <a:gd name="connsiteY20" fmla="*/ 222442 h 832265"/>
                    <a:gd name="connsiteX21" fmla="*/ 580748 w 742908"/>
                    <a:gd name="connsiteY21" fmla="*/ 174817 h 832265"/>
                    <a:gd name="connsiteX22" fmla="*/ 625198 w 742908"/>
                    <a:gd name="connsiteY22" fmla="*/ 92267 h 832265"/>
                    <a:gd name="connsiteX23" fmla="*/ 672823 w 742908"/>
                    <a:gd name="connsiteY23" fmla="*/ 192 h 832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42908" h="832265">
                      <a:moveTo>
                        <a:pt x="672823" y="192"/>
                      </a:moveTo>
                      <a:cubicBezTo>
                        <a:pt x="664886" y="4425"/>
                        <a:pt x="604031" y="84859"/>
                        <a:pt x="577573" y="117667"/>
                      </a:cubicBezTo>
                      <a:cubicBezTo>
                        <a:pt x="551115" y="150475"/>
                        <a:pt x="555877" y="181167"/>
                        <a:pt x="514073" y="197042"/>
                      </a:cubicBezTo>
                      <a:cubicBezTo>
                        <a:pt x="472269" y="212917"/>
                        <a:pt x="388131" y="219267"/>
                        <a:pt x="326748" y="212917"/>
                      </a:cubicBezTo>
                      <a:cubicBezTo>
                        <a:pt x="265365" y="206567"/>
                        <a:pt x="199219" y="153121"/>
                        <a:pt x="145773" y="158942"/>
                      </a:cubicBezTo>
                      <a:cubicBezTo>
                        <a:pt x="92327" y="164763"/>
                        <a:pt x="24065" y="231967"/>
                        <a:pt x="6073" y="247842"/>
                      </a:cubicBezTo>
                      <a:cubicBezTo>
                        <a:pt x="-11919" y="263717"/>
                        <a:pt x="13481" y="264246"/>
                        <a:pt x="37823" y="254192"/>
                      </a:cubicBezTo>
                      <a:cubicBezTo>
                        <a:pt x="62165" y="244138"/>
                        <a:pt x="103440" y="189634"/>
                        <a:pt x="152123" y="187517"/>
                      </a:cubicBezTo>
                      <a:cubicBezTo>
                        <a:pt x="200806" y="185400"/>
                        <a:pt x="256898" y="234613"/>
                        <a:pt x="329923" y="241492"/>
                      </a:cubicBezTo>
                      <a:cubicBezTo>
                        <a:pt x="402948" y="248371"/>
                        <a:pt x="525715" y="203392"/>
                        <a:pt x="590273" y="228792"/>
                      </a:cubicBezTo>
                      <a:cubicBezTo>
                        <a:pt x="654831" y="254192"/>
                        <a:pt x="706161" y="334096"/>
                        <a:pt x="717273" y="393892"/>
                      </a:cubicBezTo>
                      <a:cubicBezTo>
                        <a:pt x="728385" y="453688"/>
                        <a:pt x="717802" y="535709"/>
                        <a:pt x="695048" y="587567"/>
                      </a:cubicBezTo>
                      <a:cubicBezTo>
                        <a:pt x="672294" y="639425"/>
                        <a:pt x="633135" y="670646"/>
                        <a:pt x="580748" y="705042"/>
                      </a:cubicBezTo>
                      <a:cubicBezTo>
                        <a:pt x="528361" y="739438"/>
                        <a:pt x="453219" y="777009"/>
                        <a:pt x="380723" y="793942"/>
                      </a:cubicBezTo>
                      <a:cubicBezTo>
                        <a:pt x="308227" y="810875"/>
                        <a:pt x="183873" y="800292"/>
                        <a:pt x="145773" y="806642"/>
                      </a:cubicBezTo>
                      <a:cubicBezTo>
                        <a:pt x="107673" y="812992"/>
                        <a:pt x="111906" y="830984"/>
                        <a:pt x="152123" y="832042"/>
                      </a:cubicBezTo>
                      <a:cubicBezTo>
                        <a:pt x="192340" y="833100"/>
                        <a:pt x="315106" y="830984"/>
                        <a:pt x="387073" y="812992"/>
                      </a:cubicBezTo>
                      <a:cubicBezTo>
                        <a:pt x="459040" y="795000"/>
                        <a:pt x="528890" y="760075"/>
                        <a:pt x="583923" y="724092"/>
                      </a:cubicBezTo>
                      <a:cubicBezTo>
                        <a:pt x="638956" y="688109"/>
                        <a:pt x="691873" y="653184"/>
                        <a:pt x="717273" y="597092"/>
                      </a:cubicBezTo>
                      <a:cubicBezTo>
                        <a:pt x="742673" y="541000"/>
                        <a:pt x="749552" y="449984"/>
                        <a:pt x="736323" y="387542"/>
                      </a:cubicBezTo>
                      <a:cubicBezTo>
                        <a:pt x="723094" y="325100"/>
                        <a:pt x="663827" y="257896"/>
                        <a:pt x="637898" y="222442"/>
                      </a:cubicBezTo>
                      <a:cubicBezTo>
                        <a:pt x="611969" y="186988"/>
                        <a:pt x="580748" y="198100"/>
                        <a:pt x="580748" y="174817"/>
                      </a:cubicBezTo>
                      <a:cubicBezTo>
                        <a:pt x="580748" y="151534"/>
                        <a:pt x="609852" y="121371"/>
                        <a:pt x="625198" y="92267"/>
                      </a:cubicBezTo>
                      <a:cubicBezTo>
                        <a:pt x="640544" y="63163"/>
                        <a:pt x="680760" y="-4041"/>
                        <a:pt x="672823" y="1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71" name="Freeform 156">
                  <a:extLst>
                    <a:ext uri="{FF2B5EF4-FFF2-40B4-BE49-F238E27FC236}">
                      <a16:creationId xmlns:a16="http://schemas.microsoft.com/office/drawing/2014/main" id="{E355F898-24BD-3046-8426-251E6703CC78}"/>
                    </a:ext>
                  </a:extLst>
                </p:cNvPr>
                <p:cNvSpPr/>
                <p:nvPr/>
              </p:nvSpPr>
              <p:spPr>
                <a:xfrm>
                  <a:off x="2972921" y="1671601"/>
                  <a:ext cx="1592223" cy="1396511"/>
                </a:xfrm>
                <a:custGeom>
                  <a:avLst/>
                  <a:gdLst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205254 w 1592223"/>
                    <a:gd name="connsiteY18" fmla="*/ 489200 h 1395137"/>
                    <a:gd name="connsiteX19" fmla="*/ 300504 w 1592223"/>
                    <a:gd name="connsiteY19" fmla="*/ 422525 h 1395137"/>
                    <a:gd name="connsiteX20" fmla="*/ 395754 w 1592223"/>
                    <a:gd name="connsiteY20" fmla="*/ 381250 h 1395137"/>
                    <a:gd name="connsiteX21" fmla="*/ 500529 w 1592223"/>
                    <a:gd name="connsiteY21" fmla="*/ 362200 h 1395137"/>
                    <a:gd name="connsiteX22" fmla="*/ 576729 w 1592223"/>
                    <a:gd name="connsiteY22" fmla="*/ 311400 h 1395137"/>
                    <a:gd name="connsiteX23" fmla="*/ 624354 w 1592223"/>
                    <a:gd name="connsiteY23" fmla="*/ 276475 h 1395137"/>
                    <a:gd name="connsiteX24" fmla="*/ 646579 w 1592223"/>
                    <a:gd name="connsiteY24" fmla="*/ 203450 h 1395137"/>
                    <a:gd name="connsiteX25" fmla="*/ 659279 w 1592223"/>
                    <a:gd name="connsiteY25" fmla="*/ 219325 h 1395137"/>
                    <a:gd name="connsiteX26" fmla="*/ 649754 w 1592223"/>
                    <a:gd name="connsiteY26" fmla="*/ 270125 h 1395137"/>
                    <a:gd name="connsiteX27" fmla="*/ 700554 w 1592223"/>
                    <a:gd name="connsiteY27" fmla="*/ 273300 h 1395137"/>
                    <a:gd name="connsiteX28" fmla="*/ 633879 w 1592223"/>
                    <a:gd name="connsiteY28" fmla="*/ 314575 h 1395137"/>
                    <a:gd name="connsiteX29" fmla="*/ 510054 w 1592223"/>
                    <a:gd name="connsiteY29" fmla="*/ 397125 h 1395137"/>
                    <a:gd name="connsiteX30" fmla="*/ 329079 w 1592223"/>
                    <a:gd name="connsiteY30" fmla="*/ 444750 h 1395137"/>
                    <a:gd name="connsiteX31" fmla="*/ 205254 w 1592223"/>
                    <a:gd name="connsiteY31" fmla="*/ 543175 h 1395137"/>
                    <a:gd name="connsiteX32" fmla="*/ 157629 w 1592223"/>
                    <a:gd name="connsiteY32" fmla="*/ 600325 h 1395137"/>
                    <a:gd name="connsiteX33" fmla="*/ 125879 w 1592223"/>
                    <a:gd name="connsiteY33" fmla="*/ 755900 h 1395137"/>
                    <a:gd name="connsiteX34" fmla="*/ 119529 w 1592223"/>
                    <a:gd name="connsiteY34" fmla="*/ 867025 h 1395137"/>
                    <a:gd name="connsiteX35" fmla="*/ 129054 w 1592223"/>
                    <a:gd name="connsiteY35" fmla="*/ 892425 h 1395137"/>
                    <a:gd name="connsiteX36" fmla="*/ 240179 w 1592223"/>
                    <a:gd name="connsiteY36" fmla="*/ 949575 h 1395137"/>
                    <a:gd name="connsiteX37" fmla="*/ 341779 w 1592223"/>
                    <a:gd name="connsiteY37" fmla="*/ 978150 h 1395137"/>
                    <a:gd name="connsiteX38" fmla="*/ 357654 w 1592223"/>
                    <a:gd name="connsiteY38" fmla="*/ 936875 h 1395137"/>
                    <a:gd name="connsiteX39" fmla="*/ 379879 w 1592223"/>
                    <a:gd name="connsiteY39" fmla="*/ 765425 h 1395137"/>
                    <a:gd name="connsiteX40" fmla="*/ 487829 w 1592223"/>
                    <a:gd name="connsiteY40" fmla="*/ 565400 h 1395137"/>
                    <a:gd name="connsiteX41" fmla="*/ 665629 w 1592223"/>
                    <a:gd name="connsiteY41" fmla="*/ 435225 h 1395137"/>
                    <a:gd name="connsiteX42" fmla="*/ 868829 w 1592223"/>
                    <a:gd name="connsiteY42" fmla="*/ 317750 h 1395137"/>
                    <a:gd name="connsiteX43" fmla="*/ 1119654 w 1592223"/>
                    <a:gd name="connsiteY43" fmla="*/ 270125 h 1395137"/>
                    <a:gd name="connsiteX44" fmla="*/ 1380004 w 1592223"/>
                    <a:gd name="connsiteY44" fmla="*/ 276475 h 1395137"/>
                    <a:gd name="connsiteX45" fmla="*/ 1414929 w 1592223"/>
                    <a:gd name="connsiteY45" fmla="*/ 263775 h 1395137"/>
                    <a:gd name="connsiteX46" fmla="*/ 1414929 w 1592223"/>
                    <a:gd name="connsiteY46" fmla="*/ 168525 h 1395137"/>
                    <a:gd name="connsiteX47" fmla="*/ 1402229 w 1592223"/>
                    <a:gd name="connsiteY47" fmla="*/ 117725 h 1395137"/>
                    <a:gd name="connsiteX48" fmla="*/ 1326029 w 1592223"/>
                    <a:gd name="connsiteY48" fmla="*/ 76450 h 1395137"/>
                    <a:gd name="connsiteX49" fmla="*/ 1253004 w 1592223"/>
                    <a:gd name="connsiteY49" fmla="*/ 22475 h 1395137"/>
                    <a:gd name="connsiteX50" fmla="*/ 1272054 w 1592223"/>
                    <a:gd name="connsiteY50" fmla="*/ 250 h 1395137"/>
                    <a:gd name="connsiteX51" fmla="*/ 1332379 w 1592223"/>
                    <a:gd name="connsiteY51" fmla="*/ 35175 h 1395137"/>
                    <a:gd name="connsiteX52" fmla="*/ 1440329 w 1592223"/>
                    <a:gd name="connsiteY52" fmla="*/ 92325 h 1395137"/>
                    <a:gd name="connsiteX53" fmla="*/ 1522879 w 1592223"/>
                    <a:gd name="connsiteY53" fmla="*/ 98675 h 1395137"/>
                    <a:gd name="connsiteX54" fmla="*/ 1586379 w 1592223"/>
                    <a:gd name="connsiteY54" fmla="*/ 89150 h 1395137"/>
                    <a:gd name="connsiteX55" fmla="*/ 1580029 w 1592223"/>
                    <a:gd name="connsiteY55" fmla="*/ 101850 h 1395137"/>
                    <a:gd name="connsiteX56" fmla="*/ 1503829 w 1592223"/>
                    <a:gd name="connsiteY56" fmla="*/ 111375 h 1395137"/>
                    <a:gd name="connsiteX57" fmla="*/ 1440329 w 1592223"/>
                    <a:gd name="connsiteY57" fmla="*/ 120900 h 1395137"/>
                    <a:gd name="connsiteX58" fmla="*/ 1437154 w 1592223"/>
                    <a:gd name="connsiteY58" fmla="*/ 203450 h 1395137"/>
                    <a:gd name="connsiteX59" fmla="*/ 1430804 w 1592223"/>
                    <a:gd name="connsiteY59" fmla="*/ 289175 h 1395137"/>
                    <a:gd name="connsiteX60" fmla="*/ 1437154 w 1592223"/>
                    <a:gd name="connsiteY60" fmla="*/ 330450 h 1395137"/>
                    <a:gd name="connsiteX61" fmla="*/ 1392704 w 1592223"/>
                    <a:gd name="connsiteY61" fmla="*/ 295525 h 1395137"/>
                    <a:gd name="connsiteX62" fmla="*/ 1164104 w 1592223"/>
                    <a:gd name="connsiteY62" fmla="*/ 295525 h 1395137"/>
                    <a:gd name="connsiteX63" fmla="*/ 989479 w 1592223"/>
                    <a:gd name="connsiteY63" fmla="*/ 314575 h 1395137"/>
                    <a:gd name="connsiteX64" fmla="*/ 837079 w 1592223"/>
                    <a:gd name="connsiteY64" fmla="*/ 365375 h 1395137"/>
                    <a:gd name="connsiteX65" fmla="*/ 703729 w 1592223"/>
                    <a:gd name="connsiteY65" fmla="*/ 444750 h 1395137"/>
                    <a:gd name="connsiteX66" fmla="*/ 579904 w 1592223"/>
                    <a:gd name="connsiteY66" fmla="*/ 520950 h 1395137"/>
                    <a:gd name="connsiteX67" fmla="*/ 465604 w 1592223"/>
                    <a:gd name="connsiteY67" fmla="*/ 622550 h 1395137"/>
                    <a:gd name="connsiteX68" fmla="*/ 392579 w 1592223"/>
                    <a:gd name="connsiteY68" fmla="*/ 819400 h 1395137"/>
                    <a:gd name="connsiteX69" fmla="*/ 379879 w 1592223"/>
                    <a:gd name="connsiteY69" fmla="*/ 978150 h 1395137"/>
                    <a:gd name="connsiteX70" fmla="*/ 348129 w 1592223"/>
                    <a:gd name="connsiteY70" fmla="*/ 1060700 h 1395137"/>
                    <a:gd name="connsiteX71" fmla="*/ 364004 w 1592223"/>
                    <a:gd name="connsiteY71" fmla="*/ 1197225 h 1395137"/>
                    <a:gd name="connsiteX72" fmla="*/ 405279 w 1592223"/>
                    <a:gd name="connsiteY72" fmla="*/ 1292475 h 1395137"/>
                    <a:gd name="connsiteX73" fmla="*/ 525929 w 1592223"/>
                    <a:gd name="connsiteY73" fmla="*/ 1340100 h 1395137"/>
                    <a:gd name="connsiteX74" fmla="*/ 675154 w 1592223"/>
                    <a:gd name="connsiteY74" fmla="*/ 1371850 h 1395137"/>
                    <a:gd name="connsiteX75" fmla="*/ 754529 w 1592223"/>
                    <a:gd name="connsiteY75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395754 w 1592223"/>
                    <a:gd name="connsiteY20" fmla="*/ 381250 h 1395137"/>
                    <a:gd name="connsiteX21" fmla="*/ 500529 w 1592223"/>
                    <a:gd name="connsiteY21" fmla="*/ 362200 h 1395137"/>
                    <a:gd name="connsiteX22" fmla="*/ 576729 w 1592223"/>
                    <a:gd name="connsiteY22" fmla="*/ 311400 h 1395137"/>
                    <a:gd name="connsiteX23" fmla="*/ 624354 w 1592223"/>
                    <a:gd name="connsiteY23" fmla="*/ 276475 h 1395137"/>
                    <a:gd name="connsiteX24" fmla="*/ 646579 w 1592223"/>
                    <a:gd name="connsiteY24" fmla="*/ 203450 h 1395137"/>
                    <a:gd name="connsiteX25" fmla="*/ 659279 w 1592223"/>
                    <a:gd name="connsiteY25" fmla="*/ 219325 h 1395137"/>
                    <a:gd name="connsiteX26" fmla="*/ 649754 w 1592223"/>
                    <a:gd name="connsiteY26" fmla="*/ 270125 h 1395137"/>
                    <a:gd name="connsiteX27" fmla="*/ 700554 w 1592223"/>
                    <a:gd name="connsiteY27" fmla="*/ 273300 h 1395137"/>
                    <a:gd name="connsiteX28" fmla="*/ 633879 w 1592223"/>
                    <a:gd name="connsiteY28" fmla="*/ 314575 h 1395137"/>
                    <a:gd name="connsiteX29" fmla="*/ 510054 w 1592223"/>
                    <a:gd name="connsiteY29" fmla="*/ 397125 h 1395137"/>
                    <a:gd name="connsiteX30" fmla="*/ 329079 w 1592223"/>
                    <a:gd name="connsiteY30" fmla="*/ 444750 h 1395137"/>
                    <a:gd name="connsiteX31" fmla="*/ 205254 w 1592223"/>
                    <a:gd name="connsiteY31" fmla="*/ 543175 h 1395137"/>
                    <a:gd name="connsiteX32" fmla="*/ 157629 w 1592223"/>
                    <a:gd name="connsiteY32" fmla="*/ 600325 h 1395137"/>
                    <a:gd name="connsiteX33" fmla="*/ 125879 w 1592223"/>
                    <a:gd name="connsiteY33" fmla="*/ 755900 h 1395137"/>
                    <a:gd name="connsiteX34" fmla="*/ 119529 w 1592223"/>
                    <a:gd name="connsiteY34" fmla="*/ 867025 h 1395137"/>
                    <a:gd name="connsiteX35" fmla="*/ 129054 w 1592223"/>
                    <a:gd name="connsiteY35" fmla="*/ 892425 h 1395137"/>
                    <a:gd name="connsiteX36" fmla="*/ 240179 w 1592223"/>
                    <a:gd name="connsiteY36" fmla="*/ 949575 h 1395137"/>
                    <a:gd name="connsiteX37" fmla="*/ 341779 w 1592223"/>
                    <a:gd name="connsiteY37" fmla="*/ 978150 h 1395137"/>
                    <a:gd name="connsiteX38" fmla="*/ 357654 w 1592223"/>
                    <a:gd name="connsiteY38" fmla="*/ 936875 h 1395137"/>
                    <a:gd name="connsiteX39" fmla="*/ 379879 w 1592223"/>
                    <a:gd name="connsiteY39" fmla="*/ 765425 h 1395137"/>
                    <a:gd name="connsiteX40" fmla="*/ 487829 w 1592223"/>
                    <a:gd name="connsiteY40" fmla="*/ 565400 h 1395137"/>
                    <a:gd name="connsiteX41" fmla="*/ 665629 w 1592223"/>
                    <a:gd name="connsiteY41" fmla="*/ 435225 h 1395137"/>
                    <a:gd name="connsiteX42" fmla="*/ 868829 w 1592223"/>
                    <a:gd name="connsiteY42" fmla="*/ 317750 h 1395137"/>
                    <a:gd name="connsiteX43" fmla="*/ 1119654 w 1592223"/>
                    <a:gd name="connsiteY43" fmla="*/ 270125 h 1395137"/>
                    <a:gd name="connsiteX44" fmla="*/ 1380004 w 1592223"/>
                    <a:gd name="connsiteY44" fmla="*/ 276475 h 1395137"/>
                    <a:gd name="connsiteX45" fmla="*/ 1414929 w 1592223"/>
                    <a:gd name="connsiteY45" fmla="*/ 263775 h 1395137"/>
                    <a:gd name="connsiteX46" fmla="*/ 1414929 w 1592223"/>
                    <a:gd name="connsiteY46" fmla="*/ 168525 h 1395137"/>
                    <a:gd name="connsiteX47" fmla="*/ 1402229 w 1592223"/>
                    <a:gd name="connsiteY47" fmla="*/ 117725 h 1395137"/>
                    <a:gd name="connsiteX48" fmla="*/ 1326029 w 1592223"/>
                    <a:gd name="connsiteY48" fmla="*/ 76450 h 1395137"/>
                    <a:gd name="connsiteX49" fmla="*/ 1253004 w 1592223"/>
                    <a:gd name="connsiteY49" fmla="*/ 22475 h 1395137"/>
                    <a:gd name="connsiteX50" fmla="*/ 1272054 w 1592223"/>
                    <a:gd name="connsiteY50" fmla="*/ 250 h 1395137"/>
                    <a:gd name="connsiteX51" fmla="*/ 1332379 w 1592223"/>
                    <a:gd name="connsiteY51" fmla="*/ 35175 h 1395137"/>
                    <a:gd name="connsiteX52" fmla="*/ 1440329 w 1592223"/>
                    <a:gd name="connsiteY52" fmla="*/ 92325 h 1395137"/>
                    <a:gd name="connsiteX53" fmla="*/ 1522879 w 1592223"/>
                    <a:gd name="connsiteY53" fmla="*/ 98675 h 1395137"/>
                    <a:gd name="connsiteX54" fmla="*/ 1586379 w 1592223"/>
                    <a:gd name="connsiteY54" fmla="*/ 89150 h 1395137"/>
                    <a:gd name="connsiteX55" fmla="*/ 1580029 w 1592223"/>
                    <a:gd name="connsiteY55" fmla="*/ 101850 h 1395137"/>
                    <a:gd name="connsiteX56" fmla="*/ 1503829 w 1592223"/>
                    <a:gd name="connsiteY56" fmla="*/ 111375 h 1395137"/>
                    <a:gd name="connsiteX57" fmla="*/ 1440329 w 1592223"/>
                    <a:gd name="connsiteY57" fmla="*/ 120900 h 1395137"/>
                    <a:gd name="connsiteX58" fmla="*/ 1437154 w 1592223"/>
                    <a:gd name="connsiteY58" fmla="*/ 203450 h 1395137"/>
                    <a:gd name="connsiteX59" fmla="*/ 1430804 w 1592223"/>
                    <a:gd name="connsiteY59" fmla="*/ 289175 h 1395137"/>
                    <a:gd name="connsiteX60" fmla="*/ 1437154 w 1592223"/>
                    <a:gd name="connsiteY60" fmla="*/ 330450 h 1395137"/>
                    <a:gd name="connsiteX61" fmla="*/ 1392704 w 1592223"/>
                    <a:gd name="connsiteY61" fmla="*/ 295525 h 1395137"/>
                    <a:gd name="connsiteX62" fmla="*/ 1164104 w 1592223"/>
                    <a:gd name="connsiteY62" fmla="*/ 295525 h 1395137"/>
                    <a:gd name="connsiteX63" fmla="*/ 989479 w 1592223"/>
                    <a:gd name="connsiteY63" fmla="*/ 314575 h 1395137"/>
                    <a:gd name="connsiteX64" fmla="*/ 837079 w 1592223"/>
                    <a:gd name="connsiteY64" fmla="*/ 365375 h 1395137"/>
                    <a:gd name="connsiteX65" fmla="*/ 703729 w 1592223"/>
                    <a:gd name="connsiteY65" fmla="*/ 444750 h 1395137"/>
                    <a:gd name="connsiteX66" fmla="*/ 579904 w 1592223"/>
                    <a:gd name="connsiteY66" fmla="*/ 520950 h 1395137"/>
                    <a:gd name="connsiteX67" fmla="*/ 465604 w 1592223"/>
                    <a:gd name="connsiteY67" fmla="*/ 622550 h 1395137"/>
                    <a:gd name="connsiteX68" fmla="*/ 392579 w 1592223"/>
                    <a:gd name="connsiteY68" fmla="*/ 819400 h 1395137"/>
                    <a:gd name="connsiteX69" fmla="*/ 379879 w 1592223"/>
                    <a:gd name="connsiteY69" fmla="*/ 978150 h 1395137"/>
                    <a:gd name="connsiteX70" fmla="*/ 348129 w 1592223"/>
                    <a:gd name="connsiteY70" fmla="*/ 1060700 h 1395137"/>
                    <a:gd name="connsiteX71" fmla="*/ 364004 w 1592223"/>
                    <a:gd name="connsiteY71" fmla="*/ 1197225 h 1395137"/>
                    <a:gd name="connsiteX72" fmla="*/ 405279 w 1592223"/>
                    <a:gd name="connsiteY72" fmla="*/ 1292475 h 1395137"/>
                    <a:gd name="connsiteX73" fmla="*/ 525929 w 1592223"/>
                    <a:gd name="connsiteY73" fmla="*/ 1340100 h 1395137"/>
                    <a:gd name="connsiteX74" fmla="*/ 675154 w 1592223"/>
                    <a:gd name="connsiteY74" fmla="*/ 1371850 h 1395137"/>
                    <a:gd name="connsiteX75" fmla="*/ 754529 w 1592223"/>
                    <a:gd name="connsiteY75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0529 w 1592223"/>
                    <a:gd name="connsiteY20" fmla="*/ 362200 h 1395137"/>
                    <a:gd name="connsiteX21" fmla="*/ 576729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64104 w 1592223"/>
                    <a:gd name="connsiteY61" fmla="*/ 295525 h 1395137"/>
                    <a:gd name="connsiteX62" fmla="*/ 989479 w 1592223"/>
                    <a:gd name="connsiteY62" fmla="*/ 314575 h 1395137"/>
                    <a:gd name="connsiteX63" fmla="*/ 837079 w 1592223"/>
                    <a:gd name="connsiteY63" fmla="*/ 365375 h 1395137"/>
                    <a:gd name="connsiteX64" fmla="*/ 703729 w 1592223"/>
                    <a:gd name="connsiteY64" fmla="*/ 444750 h 1395137"/>
                    <a:gd name="connsiteX65" fmla="*/ 579904 w 1592223"/>
                    <a:gd name="connsiteY65" fmla="*/ 520950 h 1395137"/>
                    <a:gd name="connsiteX66" fmla="*/ 465604 w 1592223"/>
                    <a:gd name="connsiteY66" fmla="*/ 622550 h 1395137"/>
                    <a:gd name="connsiteX67" fmla="*/ 392579 w 1592223"/>
                    <a:gd name="connsiteY67" fmla="*/ 819400 h 1395137"/>
                    <a:gd name="connsiteX68" fmla="*/ 379879 w 1592223"/>
                    <a:gd name="connsiteY68" fmla="*/ 978150 h 1395137"/>
                    <a:gd name="connsiteX69" fmla="*/ 348129 w 1592223"/>
                    <a:gd name="connsiteY69" fmla="*/ 1060700 h 1395137"/>
                    <a:gd name="connsiteX70" fmla="*/ 364004 w 1592223"/>
                    <a:gd name="connsiteY70" fmla="*/ 1197225 h 1395137"/>
                    <a:gd name="connsiteX71" fmla="*/ 405279 w 1592223"/>
                    <a:gd name="connsiteY71" fmla="*/ 1292475 h 1395137"/>
                    <a:gd name="connsiteX72" fmla="*/ 525929 w 1592223"/>
                    <a:gd name="connsiteY72" fmla="*/ 1340100 h 1395137"/>
                    <a:gd name="connsiteX73" fmla="*/ 675154 w 1592223"/>
                    <a:gd name="connsiteY73" fmla="*/ 1371850 h 1395137"/>
                    <a:gd name="connsiteX74" fmla="*/ 754529 w 1592223"/>
                    <a:gd name="connsiteY74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76729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64104 w 1592223"/>
                    <a:gd name="connsiteY61" fmla="*/ 295525 h 1395137"/>
                    <a:gd name="connsiteX62" fmla="*/ 989479 w 1592223"/>
                    <a:gd name="connsiteY62" fmla="*/ 314575 h 1395137"/>
                    <a:gd name="connsiteX63" fmla="*/ 837079 w 1592223"/>
                    <a:gd name="connsiteY63" fmla="*/ 365375 h 1395137"/>
                    <a:gd name="connsiteX64" fmla="*/ 703729 w 1592223"/>
                    <a:gd name="connsiteY64" fmla="*/ 444750 h 1395137"/>
                    <a:gd name="connsiteX65" fmla="*/ 579904 w 1592223"/>
                    <a:gd name="connsiteY65" fmla="*/ 520950 h 1395137"/>
                    <a:gd name="connsiteX66" fmla="*/ 465604 w 1592223"/>
                    <a:gd name="connsiteY66" fmla="*/ 622550 h 1395137"/>
                    <a:gd name="connsiteX67" fmla="*/ 392579 w 1592223"/>
                    <a:gd name="connsiteY67" fmla="*/ 819400 h 1395137"/>
                    <a:gd name="connsiteX68" fmla="*/ 379879 w 1592223"/>
                    <a:gd name="connsiteY68" fmla="*/ 978150 h 1395137"/>
                    <a:gd name="connsiteX69" fmla="*/ 348129 w 1592223"/>
                    <a:gd name="connsiteY69" fmla="*/ 1060700 h 1395137"/>
                    <a:gd name="connsiteX70" fmla="*/ 364004 w 1592223"/>
                    <a:gd name="connsiteY70" fmla="*/ 1197225 h 1395137"/>
                    <a:gd name="connsiteX71" fmla="*/ 405279 w 1592223"/>
                    <a:gd name="connsiteY71" fmla="*/ 1292475 h 1395137"/>
                    <a:gd name="connsiteX72" fmla="*/ 525929 w 1592223"/>
                    <a:gd name="connsiteY72" fmla="*/ 1340100 h 1395137"/>
                    <a:gd name="connsiteX73" fmla="*/ 675154 w 1592223"/>
                    <a:gd name="connsiteY73" fmla="*/ 1371850 h 1395137"/>
                    <a:gd name="connsiteX74" fmla="*/ 754529 w 1592223"/>
                    <a:gd name="connsiteY74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64104 w 1592223"/>
                    <a:gd name="connsiteY61" fmla="*/ 295525 h 1395137"/>
                    <a:gd name="connsiteX62" fmla="*/ 989479 w 1592223"/>
                    <a:gd name="connsiteY62" fmla="*/ 314575 h 1395137"/>
                    <a:gd name="connsiteX63" fmla="*/ 837079 w 1592223"/>
                    <a:gd name="connsiteY63" fmla="*/ 365375 h 1395137"/>
                    <a:gd name="connsiteX64" fmla="*/ 703729 w 1592223"/>
                    <a:gd name="connsiteY64" fmla="*/ 444750 h 1395137"/>
                    <a:gd name="connsiteX65" fmla="*/ 579904 w 1592223"/>
                    <a:gd name="connsiteY65" fmla="*/ 520950 h 1395137"/>
                    <a:gd name="connsiteX66" fmla="*/ 465604 w 1592223"/>
                    <a:gd name="connsiteY66" fmla="*/ 622550 h 1395137"/>
                    <a:gd name="connsiteX67" fmla="*/ 392579 w 1592223"/>
                    <a:gd name="connsiteY67" fmla="*/ 819400 h 1395137"/>
                    <a:gd name="connsiteX68" fmla="*/ 379879 w 1592223"/>
                    <a:gd name="connsiteY68" fmla="*/ 978150 h 1395137"/>
                    <a:gd name="connsiteX69" fmla="*/ 348129 w 1592223"/>
                    <a:gd name="connsiteY69" fmla="*/ 1060700 h 1395137"/>
                    <a:gd name="connsiteX70" fmla="*/ 364004 w 1592223"/>
                    <a:gd name="connsiteY70" fmla="*/ 1197225 h 1395137"/>
                    <a:gd name="connsiteX71" fmla="*/ 405279 w 1592223"/>
                    <a:gd name="connsiteY71" fmla="*/ 1292475 h 1395137"/>
                    <a:gd name="connsiteX72" fmla="*/ 525929 w 1592223"/>
                    <a:gd name="connsiteY72" fmla="*/ 1340100 h 1395137"/>
                    <a:gd name="connsiteX73" fmla="*/ 675154 w 1592223"/>
                    <a:gd name="connsiteY73" fmla="*/ 1371850 h 1395137"/>
                    <a:gd name="connsiteX74" fmla="*/ 754529 w 1592223"/>
                    <a:gd name="connsiteY74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64104 w 1592223"/>
                    <a:gd name="connsiteY61" fmla="*/ 295525 h 1395137"/>
                    <a:gd name="connsiteX62" fmla="*/ 989479 w 1592223"/>
                    <a:gd name="connsiteY62" fmla="*/ 314575 h 1395137"/>
                    <a:gd name="connsiteX63" fmla="*/ 837079 w 1592223"/>
                    <a:gd name="connsiteY63" fmla="*/ 365375 h 1395137"/>
                    <a:gd name="connsiteX64" fmla="*/ 703729 w 1592223"/>
                    <a:gd name="connsiteY64" fmla="*/ 444750 h 1395137"/>
                    <a:gd name="connsiteX65" fmla="*/ 579904 w 1592223"/>
                    <a:gd name="connsiteY65" fmla="*/ 520950 h 1395137"/>
                    <a:gd name="connsiteX66" fmla="*/ 494179 w 1592223"/>
                    <a:gd name="connsiteY66" fmla="*/ 581275 h 1395137"/>
                    <a:gd name="connsiteX67" fmla="*/ 392579 w 1592223"/>
                    <a:gd name="connsiteY67" fmla="*/ 819400 h 1395137"/>
                    <a:gd name="connsiteX68" fmla="*/ 379879 w 1592223"/>
                    <a:gd name="connsiteY68" fmla="*/ 978150 h 1395137"/>
                    <a:gd name="connsiteX69" fmla="*/ 348129 w 1592223"/>
                    <a:gd name="connsiteY69" fmla="*/ 1060700 h 1395137"/>
                    <a:gd name="connsiteX70" fmla="*/ 364004 w 1592223"/>
                    <a:gd name="connsiteY70" fmla="*/ 1197225 h 1395137"/>
                    <a:gd name="connsiteX71" fmla="*/ 405279 w 1592223"/>
                    <a:gd name="connsiteY71" fmla="*/ 1292475 h 1395137"/>
                    <a:gd name="connsiteX72" fmla="*/ 525929 w 1592223"/>
                    <a:gd name="connsiteY72" fmla="*/ 1340100 h 1395137"/>
                    <a:gd name="connsiteX73" fmla="*/ 675154 w 1592223"/>
                    <a:gd name="connsiteY73" fmla="*/ 1371850 h 1395137"/>
                    <a:gd name="connsiteX74" fmla="*/ 754529 w 1592223"/>
                    <a:gd name="connsiteY74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64104 w 1592223"/>
                    <a:gd name="connsiteY61" fmla="*/ 295525 h 1395137"/>
                    <a:gd name="connsiteX62" fmla="*/ 989479 w 1592223"/>
                    <a:gd name="connsiteY62" fmla="*/ 314575 h 1395137"/>
                    <a:gd name="connsiteX63" fmla="*/ 837079 w 1592223"/>
                    <a:gd name="connsiteY63" fmla="*/ 365375 h 1395137"/>
                    <a:gd name="connsiteX64" fmla="*/ 703729 w 1592223"/>
                    <a:gd name="connsiteY64" fmla="*/ 444750 h 1395137"/>
                    <a:gd name="connsiteX65" fmla="*/ 579904 w 1592223"/>
                    <a:gd name="connsiteY65" fmla="*/ 520950 h 1395137"/>
                    <a:gd name="connsiteX66" fmla="*/ 494179 w 1592223"/>
                    <a:gd name="connsiteY66" fmla="*/ 581275 h 1395137"/>
                    <a:gd name="connsiteX67" fmla="*/ 392579 w 1592223"/>
                    <a:gd name="connsiteY67" fmla="*/ 778125 h 1395137"/>
                    <a:gd name="connsiteX68" fmla="*/ 379879 w 1592223"/>
                    <a:gd name="connsiteY68" fmla="*/ 978150 h 1395137"/>
                    <a:gd name="connsiteX69" fmla="*/ 348129 w 1592223"/>
                    <a:gd name="connsiteY69" fmla="*/ 1060700 h 1395137"/>
                    <a:gd name="connsiteX70" fmla="*/ 364004 w 1592223"/>
                    <a:gd name="connsiteY70" fmla="*/ 1197225 h 1395137"/>
                    <a:gd name="connsiteX71" fmla="*/ 405279 w 1592223"/>
                    <a:gd name="connsiteY71" fmla="*/ 1292475 h 1395137"/>
                    <a:gd name="connsiteX72" fmla="*/ 525929 w 1592223"/>
                    <a:gd name="connsiteY72" fmla="*/ 1340100 h 1395137"/>
                    <a:gd name="connsiteX73" fmla="*/ 675154 w 1592223"/>
                    <a:gd name="connsiteY73" fmla="*/ 1371850 h 1395137"/>
                    <a:gd name="connsiteX74" fmla="*/ 754529 w 1592223"/>
                    <a:gd name="connsiteY74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64104 w 1592223"/>
                    <a:gd name="connsiteY61" fmla="*/ 295525 h 1395137"/>
                    <a:gd name="connsiteX62" fmla="*/ 989479 w 1592223"/>
                    <a:gd name="connsiteY62" fmla="*/ 314575 h 1395137"/>
                    <a:gd name="connsiteX63" fmla="*/ 837079 w 1592223"/>
                    <a:gd name="connsiteY63" fmla="*/ 365375 h 1395137"/>
                    <a:gd name="connsiteX64" fmla="*/ 703729 w 1592223"/>
                    <a:gd name="connsiteY64" fmla="*/ 444750 h 1395137"/>
                    <a:gd name="connsiteX65" fmla="*/ 494179 w 1592223"/>
                    <a:gd name="connsiteY65" fmla="*/ 581275 h 1395137"/>
                    <a:gd name="connsiteX66" fmla="*/ 392579 w 1592223"/>
                    <a:gd name="connsiteY66" fmla="*/ 778125 h 1395137"/>
                    <a:gd name="connsiteX67" fmla="*/ 379879 w 1592223"/>
                    <a:gd name="connsiteY67" fmla="*/ 978150 h 1395137"/>
                    <a:gd name="connsiteX68" fmla="*/ 348129 w 1592223"/>
                    <a:gd name="connsiteY68" fmla="*/ 1060700 h 1395137"/>
                    <a:gd name="connsiteX69" fmla="*/ 364004 w 1592223"/>
                    <a:gd name="connsiteY69" fmla="*/ 1197225 h 1395137"/>
                    <a:gd name="connsiteX70" fmla="*/ 405279 w 1592223"/>
                    <a:gd name="connsiteY70" fmla="*/ 1292475 h 1395137"/>
                    <a:gd name="connsiteX71" fmla="*/ 525929 w 1592223"/>
                    <a:gd name="connsiteY71" fmla="*/ 1340100 h 1395137"/>
                    <a:gd name="connsiteX72" fmla="*/ 675154 w 1592223"/>
                    <a:gd name="connsiteY72" fmla="*/ 1371850 h 1395137"/>
                    <a:gd name="connsiteX73" fmla="*/ 754529 w 1592223"/>
                    <a:gd name="connsiteY73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64104 w 1592223"/>
                    <a:gd name="connsiteY61" fmla="*/ 295525 h 1395137"/>
                    <a:gd name="connsiteX62" fmla="*/ 989479 w 1592223"/>
                    <a:gd name="connsiteY62" fmla="*/ 314575 h 1395137"/>
                    <a:gd name="connsiteX63" fmla="*/ 837079 w 1592223"/>
                    <a:gd name="connsiteY63" fmla="*/ 365375 h 1395137"/>
                    <a:gd name="connsiteX64" fmla="*/ 687854 w 1592223"/>
                    <a:gd name="connsiteY64" fmla="*/ 451100 h 1395137"/>
                    <a:gd name="connsiteX65" fmla="*/ 494179 w 1592223"/>
                    <a:gd name="connsiteY65" fmla="*/ 581275 h 1395137"/>
                    <a:gd name="connsiteX66" fmla="*/ 392579 w 1592223"/>
                    <a:gd name="connsiteY66" fmla="*/ 778125 h 1395137"/>
                    <a:gd name="connsiteX67" fmla="*/ 379879 w 1592223"/>
                    <a:gd name="connsiteY67" fmla="*/ 978150 h 1395137"/>
                    <a:gd name="connsiteX68" fmla="*/ 348129 w 1592223"/>
                    <a:gd name="connsiteY68" fmla="*/ 1060700 h 1395137"/>
                    <a:gd name="connsiteX69" fmla="*/ 364004 w 1592223"/>
                    <a:gd name="connsiteY69" fmla="*/ 1197225 h 1395137"/>
                    <a:gd name="connsiteX70" fmla="*/ 405279 w 1592223"/>
                    <a:gd name="connsiteY70" fmla="*/ 1292475 h 1395137"/>
                    <a:gd name="connsiteX71" fmla="*/ 525929 w 1592223"/>
                    <a:gd name="connsiteY71" fmla="*/ 1340100 h 1395137"/>
                    <a:gd name="connsiteX72" fmla="*/ 675154 w 1592223"/>
                    <a:gd name="connsiteY72" fmla="*/ 1371850 h 1395137"/>
                    <a:gd name="connsiteX73" fmla="*/ 754529 w 1592223"/>
                    <a:gd name="connsiteY73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64104 w 1592223"/>
                    <a:gd name="connsiteY61" fmla="*/ 295525 h 1395137"/>
                    <a:gd name="connsiteX62" fmla="*/ 989479 w 1592223"/>
                    <a:gd name="connsiteY62" fmla="*/ 314575 h 1395137"/>
                    <a:gd name="connsiteX63" fmla="*/ 837079 w 1592223"/>
                    <a:gd name="connsiteY63" fmla="*/ 365375 h 1395137"/>
                    <a:gd name="connsiteX64" fmla="*/ 687854 w 1592223"/>
                    <a:gd name="connsiteY64" fmla="*/ 451100 h 1395137"/>
                    <a:gd name="connsiteX65" fmla="*/ 503704 w 1592223"/>
                    <a:gd name="connsiteY65" fmla="*/ 578100 h 1395137"/>
                    <a:gd name="connsiteX66" fmla="*/ 392579 w 1592223"/>
                    <a:gd name="connsiteY66" fmla="*/ 778125 h 1395137"/>
                    <a:gd name="connsiteX67" fmla="*/ 379879 w 1592223"/>
                    <a:gd name="connsiteY67" fmla="*/ 978150 h 1395137"/>
                    <a:gd name="connsiteX68" fmla="*/ 348129 w 1592223"/>
                    <a:gd name="connsiteY68" fmla="*/ 1060700 h 1395137"/>
                    <a:gd name="connsiteX69" fmla="*/ 364004 w 1592223"/>
                    <a:gd name="connsiteY69" fmla="*/ 1197225 h 1395137"/>
                    <a:gd name="connsiteX70" fmla="*/ 405279 w 1592223"/>
                    <a:gd name="connsiteY70" fmla="*/ 1292475 h 1395137"/>
                    <a:gd name="connsiteX71" fmla="*/ 525929 w 1592223"/>
                    <a:gd name="connsiteY71" fmla="*/ 1340100 h 1395137"/>
                    <a:gd name="connsiteX72" fmla="*/ 675154 w 1592223"/>
                    <a:gd name="connsiteY72" fmla="*/ 1371850 h 1395137"/>
                    <a:gd name="connsiteX73" fmla="*/ 754529 w 1592223"/>
                    <a:gd name="connsiteY73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64104 w 1592223"/>
                    <a:gd name="connsiteY61" fmla="*/ 295525 h 1395137"/>
                    <a:gd name="connsiteX62" fmla="*/ 989479 w 1592223"/>
                    <a:gd name="connsiteY62" fmla="*/ 314575 h 1395137"/>
                    <a:gd name="connsiteX63" fmla="*/ 875179 w 1592223"/>
                    <a:gd name="connsiteY63" fmla="*/ 339975 h 1395137"/>
                    <a:gd name="connsiteX64" fmla="*/ 687854 w 1592223"/>
                    <a:gd name="connsiteY64" fmla="*/ 451100 h 1395137"/>
                    <a:gd name="connsiteX65" fmla="*/ 503704 w 1592223"/>
                    <a:gd name="connsiteY65" fmla="*/ 578100 h 1395137"/>
                    <a:gd name="connsiteX66" fmla="*/ 392579 w 1592223"/>
                    <a:gd name="connsiteY66" fmla="*/ 778125 h 1395137"/>
                    <a:gd name="connsiteX67" fmla="*/ 379879 w 1592223"/>
                    <a:gd name="connsiteY67" fmla="*/ 978150 h 1395137"/>
                    <a:gd name="connsiteX68" fmla="*/ 348129 w 1592223"/>
                    <a:gd name="connsiteY68" fmla="*/ 1060700 h 1395137"/>
                    <a:gd name="connsiteX69" fmla="*/ 364004 w 1592223"/>
                    <a:gd name="connsiteY69" fmla="*/ 1197225 h 1395137"/>
                    <a:gd name="connsiteX70" fmla="*/ 405279 w 1592223"/>
                    <a:gd name="connsiteY70" fmla="*/ 1292475 h 1395137"/>
                    <a:gd name="connsiteX71" fmla="*/ 525929 w 1592223"/>
                    <a:gd name="connsiteY71" fmla="*/ 1340100 h 1395137"/>
                    <a:gd name="connsiteX72" fmla="*/ 675154 w 1592223"/>
                    <a:gd name="connsiteY72" fmla="*/ 1371850 h 1395137"/>
                    <a:gd name="connsiteX73" fmla="*/ 754529 w 1592223"/>
                    <a:gd name="connsiteY73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64104 w 1592223"/>
                    <a:gd name="connsiteY61" fmla="*/ 295525 h 1395137"/>
                    <a:gd name="connsiteX62" fmla="*/ 875179 w 1592223"/>
                    <a:gd name="connsiteY62" fmla="*/ 339975 h 1395137"/>
                    <a:gd name="connsiteX63" fmla="*/ 687854 w 1592223"/>
                    <a:gd name="connsiteY63" fmla="*/ 451100 h 1395137"/>
                    <a:gd name="connsiteX64" fmla="*/ 503704 w 1592223"/>
                    <a:gd name="connsiteY64" fmla="*/ 578100 h 1395137"/>
                    <a:gd name="connsiteX65" fmla="*/ 392579 w 1592223"/>
                    <a:gd name="connsiteY65" fmla="*/ 778125 h 1395137"/>
                    <a:gd name="connsiteX66" fmla="*/ 379879 w 1592223"/>
                    <a:gd name="connsiteY66" fmla="*/ 978150 h 1395137"/>
                    <a:gd name="connsiteX67" fmla="*/ 348129 w 1592223"/>
                    <a:gd name="connsiteY67" fmla="*/ 1060700 h 1395137"/>
                    <a:gd name="connsiteX68" fmla="*/ 364004 w 1592223"/>
                    <a:gd name="connsiteY68" fmla="*/ 1197225 h 1395137"/>
                    <a:gd name="connsiteX69" fmla="*/ 405279 w 1592223"/>
                    <a:gd name="connsiteY69" fmla="*/ 1292475 h 1395137"/>
                    <a:gd name="connsiteX70" fmla="*/ 525929 w 1592223"/>
                    <a:gd name="connsiteY70" fmla="*/ 1340100 h 1395137"/>
                    <a:gd name="connsiteX71" fmla="*/ 675154 w 1592223"/>
                    <a:gd name="connsiteY71" fmla="*/ 1371850 h 1395137"/>
                    <a:gd name="connsiteX72" fmla="*/ 754529 w 1592223"/>
                    <a:gd name="connsiteY72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22829 w 1592223"/>
                    <a:gd name="connsiteY61" fmla="*/ 286000 h 1395137"/>
                    <a:gd name="connsiteX62" fmla="*/ 875179 w 1592223"/>
                    <a:gd name="connsiteY62" fmla="*/ 339975 h 1395137"/>
                    <a:gd name="connsiteX63" fmla="*/ 687854 w 1592223"/>
                    <a:gd name="connsiteY63" fmla="*/ 451100 h 1395137"/>
                    <a:gd name="connsiteX64" fmla="*/ 503704 w 1592223"/>
                    <a:gd name="connsiteY64" fmla="*/ 578100 h 1395137"/>
                    <a:gd name="connsiteX65" fmla="*/ 392579 w 1592223"/>
                    <a:gd name="connsiteY65" fmla="*/ 778125 h 1395137"/>
                    <a:gd name="connsiteX66" fmla="*/ 379879 w 1592223"/>
                    <a:gd name="connsiteY66" fmla="*/ 978150 h 1395137"/>
                    <a:gd name="connsiteX67" fmla="*/ 348129 w 1592223"/>
                    <a:gd name="connsiteY67" fmla="*/ 1060700 h 1395137"/>
                    <a:gd name="connsiteX68" fmla="*/ 364004 w 1592223"/>
                    <a:gd name="connsiteY68" fmla="*/ 1197225 h 1395137"/>
                    <a:gd name="connsiteX69" fmla="*/ 405279 w 1592223"/>
                    <a:gd name="connsiteY69" fmla="*/ 1292475 h 1395137"/>
                    <a:gd name="connsiteX70" fmla="*/ 525929 w 1592223"/>
                    <a:gd name="connsiteY70" fmla="*/ 1340100 h 1395137"/>
                    <a:gd name="connsiteX71" fmla="*/ 675154 w 1592223"/>
                    <a:gd name="connsiteY71" fmla="*/ 1371850 h 1395137"/>
                    <a:gd name="connsiteX72" fmla="*/ 754529 w 1592223"/>
                    <a:gd name="connsiteY72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22829 w 1592223"/>
                    <a:gd name="connsiteY61" fmla="*/ 286000 h 1395137"/>
                    <a:gd name="connsiteX62" fmla="*/ 875179 w 1592223"/>
                    <a:gd name="connsiteY62" fmla="*/ 339975 h 1395137"/>
                    <a:gd name="connsiteX63" fmla="*/ 687854 w 1592223"/>
                    <a:gd name="connsiteY63" fmla="*/ 451100 h 1395137"/>
                    <a:gd name="connsiteX64" fmla="*/ 503704 w 1592223"/>
                    <a:gd name="connsiteY64" fmla="*/ 578100 h 1395137"/>
                    <a:gd name="connsiteX65" fmla="*/ 398929 w 1592223"/>
                    <a:gd name="connsiteY65" fmla="*/ 774950 h 1395137"/>
                    <a:gd name="connsiteX66" fmla="*/ 379879 w 1592223"/>
                    <a:gd name="connsiteY66" fmla="*/ 978150 h 1395137"/>
                    <a:gd name="connsiteX67" fmla="*/ 348129 w 1592223"/>
                    <a:gd name="connsiteY67" fmla="*/ 1060700 h 1395137"/>
                    <a:gd name="connsiteX68" fmla="*/ 364004 w 1592223"/>
                    <a:gd name="connsiteY68" fmla="*/ 1197225 h 1395137"/>
                    <a:gd name="connsiteX69" fmla="*/ 405279 w 1592223"/>
                    <a:gd name="connsiteY69" fmla="*/ 1292475 h 1395137"/>
                    <a:gd name="connsiteX70" fmla="*/ 525929 w 1592223"/>
                    <a:gd name="connsiteY70" fmla="*/ 1340100 h 1395137"/>
                    <a:gd name="connsiteX71" fmla="*/ 675154 w 1592223"/>
                    <a:gd name="connsiteY71" fmla="*/ 1371850 h 1395137"/>
                    <a:gd name="connsiteX72" fmla="*/ 754529 w 1592223"/>
                    <a:gd name="connsiteY72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22829 w 1592223"/>
                    <a:gd name="connsiteY61" fmla="*/ 286000 h 1395137"/>
                    <a:gd name="connsiteX62" fmla="*/ 875179 w 1592223"/>
                    <a:gd name="connsiteY62" fmla="*/ 339975 h 1395137"/>
                    <a:gd name="connsiteX63" fmla="*/ 687854 w 1592223"/>
                    <a:gd name="connsiteY63" fmla="*/ 451100 h 1395137"/>
                    <a:gd name="connsiteX64" fmla="*/ 503704 w 1592223"/>
                    <a:gd name="connsiteY64" fmla="*/ 578100 h 1395137"/>
                    <a:gd name="connsiteX65" fmla="*/ 398929 w 1592223"/>
                    <a:gd name="connsiteY65" fmla="*/ 774950 h 1395137"/>
                    <a:gd name="connsiteX66" fmla="*/ 367179 w 1592223"/>
                    <a:gd name="connsiteY66" fmla="*/ 990850 h 1395137"/>
                    <a:gd name="connsiteX67" fmla="*/ 348129 w 1592223"/>
                    <a:gd name="connsiteY67" fmla="*/ 1060700 h 1395137"/>
                    <a:gd name="connsiteX68" fmla="*/ 364004 w 1592223"/>
                    <a:gd name="connsiteY68" fmla="*/ 1197225 h 1395137"/>
                    <a:gd name="connsiteX69" fmla="*/ 405279 w 1592223"/>
                    <a:gd name="connsiteY69" fmla="*/ 1292475 h 1395137"/>
                    <a:gd name="connsiteX70" fmla="*/ 525929 w 1592223"/>
                    <a:gd name="connsiteY70" fmla="*/ 1340100 h 1395137"/>
                    <a:gd name="connsiteX71" fmla="*/ 675154 w 1592223"/>
                    <a:gd name="connsiteY71" fmla="*/ 1371850 h 1395137"/>
                    <a:gd name="connsiteX72" fmla="*/ 754529 w 1592223"/>
                    <a:gd name="connsiteY72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22829 w 1592223"/>
                    <a:gd name="connsiteY61" fmla="*/ 286000 h 1395137"/>
                    <a:gd name="connsiteX62" fmla="*/ 875179 w 1592223"/>
                    <a:gd name="connsiteY62" fmla="*/ 339975 h 1395137"/>
                    <a:gd name="connsiteX63" fmla="*/ 687854 w 1592223"/>
                    <a:gd name="connsiteY63" fmla="*/ 451100 h 1395137"/>
                    <a:gd name="connsiteX64" fmla="*/ 503704 w 1592223"/>
                    <a:gd name="connsiteY64" fmla="*/ 578100 h 1395137"/>
                    <a:gd name="connsiteX65" fmla="*/ 398929 w 1592223"/>
                    <a:gd name="connsiteY65" fmla="*/ 774950 h 1395137"/>
                    <a:gd name="connsiteX66" fmla="*/ 367179 w 1592223"/>
                    <a:gd name="connsiteY66" fmla="*/ 990850 h 1395137"/>
                    <a:gd name="connsiteX67" fmla="*/ 348129 w 1592223"/>
                    <a:gd name="connsiteY67" fmla="*/ 1060700 h 1395137"/>
                    <a:gd name="connsiteX68" fmla="*/ 364004 w 1592223"/>
                    <a:gd name="connsiteY68" fmla="*/ 1197225 h 1395137"/>
                    <a:gd name="connsiteX69" fmla="*/ 395754 w 1592223"/>
                    <a:gd name="connsiteY69" fmla="*/ 1282950 h 1395137"/>
                    <a:gd name="connsiteX70" fmla="*/ 525929 w 1592223"/>
                    <a:gd name="connsiteY70" fmla="*/ 1340100 h 1395137"/>
                    <a:gd name="connsiteX71" fmla="*/ 675154 w 1592223"/>
                    <a:gd name="connsiteY71" fmla="*/ 1371850 h 1395137"/>
                    <a:gd name="connsiteX72" fmla="*/ 754529 w 1592223"/>
                    <a:gd name="connsiteY72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24279 w 1592223"/>
                    <a:gd name="connsiteY7" fmla="*/ 102260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22829 w 1592223"/>
                    <a:gd name="connsiteY61" fmla="*/ 286000 h 1395137"/>
                    <a:gd name="connsiteX62" fmla="*/ 875179 w 1592223"/>
                    <a:gd name="connsiteY62" fmla="*/ 339975 h 1395137"/>
                    <a:gd name="connsiteX63" fmla="*/ 687854 w 1592223"/>
                    <a:gd name="connsiteY63" fmla="*/ 451100 h 1395137"/>
                    <a:gd name="connsiteX64" fmla="*/ 503704 w 1592223"/>
                    <a:gd name="connsiteY64" fmla="*/ 578100 h 1395137"/>
                    <a:gd name="connsiteX65" fmla="*/ 398929 w 1592223"/>
                    <a:gd name="connsiteY65" fmla="*/ 774950 h 1395137"/>
                    <a:gd name="connsiteX66" fmla="*/ 367179 w 1592223"/>
                    <a:gd name="connsiteY66" fmla="*/ 990850 h 1395137"/>
                    <a:gd name="connsiteX67" fmla="*/ 348129 w 1592223"/>
                    <a:gd name="connsiteY67" fmla="*/ 1060700 h 1395137"/>
                    <a:gd name="connsiteX68" fmla="*/ 364004 w 1592223"/>
                    <a:gd name="connsiteY68" fmla="*/ 1197225 h 1395137"/>
                    <a:gd name="connsiteX69" fmla="*/ 395754 w 1592223"/>
                    <a:gd name="connsiteY69" fmla="*/ 1282950 h 1395137"/>
                    <a:gd name="connsiteX70" fmla="*/ 525929 w 1592223"/>
                    <a:gd name="connsiteY70" fmla="*/ 1340100 h 1395137"/>
                    <a:gd name="connsiteX71" fmla="*/ 675154 w 1592223"/>
                    <a:gd name="connsiteY71" fmla="*/ 1371850 h 1395137"/>
                    <a:gd name="connsiteX72" fmla="*/ 754529 w 1592223"/>
                    <a:gd name="connsiteY72" fmla="*/ 1394075 h 1395137"/>
                    <a:gd name="connsiteX0" fmla="*/ 754529 w 1592223"/>
                    <a:gd name="connsiteY0" fmla="*/ 1395449 h 1396511"/>
                    <a:gd name="connsiteX1" fmla="*/ 605304 w 1592223"/>
                    <a:gd name="connsiteY1" fmla="*/ 1382749 h 1396511"/>
                    <a:gd name="connsiteX2" fmla="*/ 379879 w 1592223"/>
                    <a:gd name="connsiteY2" fmla="*/ 1297024 h 1396511"/>
                    <a:gd name="connsiteX3" fmla="*/ 329079 w 1592223"/>
                    <a:gd name="connsiteY3" fmla="*/ 1141449 h 1396511"/>
                    <a:gd name="connsiteX4" fmla="*/ 310029 w 1592223"/>
                    <a:gd name="connsiteY4" fmla="*/ 1017624 h 1396511"/>
                    <a:gd name="connsiteX5" fmla="*/ 189379 w 1592223"/>
                    <a:gd name="connsiteY5" fmla="*/ 957299 h 1396511"/>
                    <a:gd name="connsiteX6" fmla="*/ 94129 w 1592223"/>
                    <a:gd name="connsiteY6" fmla="*/ 928724 h 1396511"/>
                    <a:gd name="connsiteX7" fmla="*/ 24279 w 1592223"/>
                    <a:gd name="connsiteY7" fmla="*/ 1023974 h 1396511"/>
                    <a:gd name="connsiteX8" fmla="*/ 36979 w 1592223"/>
                    <a:gd name="connsiteY8" fmla="*/ 1116049 h 1396511"/>
                    <a:gd name="connsiteX9" fmla="*/ 11579 w 1592223"/>
                    <a:gd name="connsiteY9" fmla="*/ 1106524 h 1396511"/>
                    <a:gd name="connsiteX10" fmla="*/ 5229 w 1592223"/>
                    <a:gd name="connsiteY10" fmla="*/ 1008099 h 1396511"/>
                    <a:gd name="connsiteX11" fmla="*/ 87779 w 1592223"/>
                    <a:gd name="connsiteY11" fmla="*/ 862049 h 1396511"/>
                    <a:gd name="connsiteX12" fmla="*/ 122704 w 1592223"/>
                    <a:gd name="connsiteY12" fmla="*/ 633449 h 1396511"/>
                    <a:gd name="connsiteX13" fmla="*/ 103654 w 1592223"/>
                    <a:gd name="connsiteY13" fmla="*/ 503274 h 1396511"/>
                    <a:gd name="connsiteX14" fmla="*/ 40154 w 1592223"/>
                    <a:gd name="connsiteY14" fmla="*/ 449299 h 1396511"/>
                    <a:gd name="connsiteX15" fmla="*/ 56029 w 1592223"/>
                    <a:gd name="connsiteY15" fmla="*/ 427074 h 1396511"/>
                    <a:gd name="connsiteX16" fmla="*/ 110004 w 1592223"/>
                    <a:gd name="connsiteY16" fmla="*/ 481049 h 1396511"/>
                    <a:gd name="connsiteX17" fmla="*/ 138579 w 1592223"/>
                    <a:gd name="connsiteY17" fmla="*/ 576299 h 1396511"/>
                    <a:gd name="connsiteX18" fmla="*/ 195729 w 1592223"/>
                    <a:gd name="connsiteY18" fmla="*/ 519149 h 1396511"/>
                    <a:gd name="connsiteX19" fmla="*/ 300504 w 1592223"/>
                    <a:gd name="connsiteY19" fmla="*/ 423899 h 1396511"/>
                    <a:gd name="connsiteX20" fmla="*/ 503704 w 1592223"/>
                    <a:gd name="connsiteY20" fmla="*/ 373099 h 1396511"/>
                    <a:gd name="connsiteX21" fmla="*/ 586254 w 1592223"/>
                    <a:gd name="connsiteY21" fmla="*/ 312774 h 1396511"/>
                    <a:gd name="connsiteX22" fmla="*/ 624354 w 1592223"/>
                    <a:gd name="connsiteY22" fmla="*/ 277849 h 1396511"/>
                    <a:gd name="connsiteX23" fmla="*/ 646579 w 1592223"/>
                    <a:gd name="connsiteY23" fmla="*/ 204824 h 1396511"/>
                    <a:gd name="connsiteX24" fmla="*/ 659279 w 1592223"/>
                    <a:gd name="connsiteY24" fmla="*/ 220699 h 1396511"/>
                    <a:gd name="connsiteX25" fmla="*/ 649754 w 1592223"/>
                    <a:gd name="connsiteY25" fmla="*/ 271499 h 1396511"/>
                    <a:gd name="connsiteX26" fmla="*/ 700554 w 1592223"/>
                    <a:gd name="connsiteY26" fmla="*/ 274674 h 1396511"/>
                    <a:gd name="connsiteX27" fmla="*/ 633879 w 1592223"/>
                    <a:gd name="connsiteY27" fmla="*/ 315949 h 1396511"/>
                    <a:gd name="connsiteX28" fmla="*/ 510054 w 1592223"/>
                    <a:gd name="connsiteY28" fmla="*/ 398499 h 1396511"/>
                    <a:gd name="connsiteX29" fmla="*/ 329079 w 1592223"/>
                    <a:gd name="connsiteY29" fmla="*/ 446124 h 1396511"/>
                    <a:gd name="connsiteX30" fmla="*/ 205254 w 1592223"/>
                    <a:gd name="connsiteY30" fmla="*/ 544549 h 1396511"/>
                    <a:gd name="connsiteX31" fmla="*/ 157629 w 1592223"/>
                    <a:gd name="connsiteY31" fmla="*/ 601699 h 1396511"/>
                    <a:gd name="connsiteX32" fmla="*/ 125879 w 1592223"/>
                    <a:gd name="connsiteY32" fmla="*/ 757274 h 1396511"/>
                    <a:gd name="connsiteX33" fmla="*/ 119529 w 1592223"/>
                    <a:gd name="connsiteY33" fmla="*/ 868399 h 1396511"/>
                    <a:gd name="connsiteX34" fmla="*/ 129054 w 1592223"/>
                    <a:gd name="connsiteY34" fmla="*/ 893799 h 1396511"/>
                    <a:gd name="connsiteX35" fmla="*/ 240179 w 1592223"/>
                    <a:gd name="connsiteY35" fmla="*/ 950949 h 1396511"/>
                    <a:gd name="connsiteX36" fmla="*/ 341779 w 1592223"/>
                    <a:gd name="connsiteY36" fmla="*/ 979524 h 1396511"/>
                    <a:gd name="connsiteX37" fmla="*/ 357654 w 1592223"/>
                    <a:gd name="connsiteY37" fmla="*/ 938249 h 1396511"/>
                    <a:gd name="connsiteX38" fmla="*/ 379879 w 1592223"/>
                    <a:gd name="connsiteY38" fmla="*/ 766799 h 1396511"/>
                    <a:gd name="connsiteX39" fmla="*/ 487829 w 1592223"/>
                    <a:gd name="connsiteY39" fmla="*/ 566774 h 1396511"/>
                    <a:gd name="connsiteX40" fmla="*/ 665629 w 1592223"/>
                    <a:gd name="connsiteY40" fmla="*/ 436599 h 1396511"/>
                    <a:gd name="connsiteX41" fmla="*/ 868829 w 1592223"/>
                    <a:gd name="connsiteY41" fmla="*/ 319124 h 1396511"/>
                    <a:gd name="connsiteX42" fmla="*/ 1119654 w 1592223"/>
                    <a:gd name="connsiteY42" fmla="*/ 271499 h 1396511"/>
                    <a:gd name="connsiteX43" fmla="*/ 1380004 w 1592223"/>
                    <a:gd name="connsiteY43" fmla="*/ 277849 h 1396511"/>
                    <a:gd name="connsiteX44" fmla="*/ 1414929 w 1592223"/>
                    <a:gd name="connsiteY44" fmla="*/ 265149 h 1396511"/>
                    <a:gd name="connsiteX45" fmla="*/ 1414929 w 1592223"/>
                    <a:gd name="connsiteY45" fmla="*/ 169899 h 1396511"/>
                    <a:gd name="connsiteX46" fmla="*/ 1402229 w 1592223"/>
                    <a:gd name="connsiteY46" fmla="*/ 119099 h 1396511"/>
                    <a:gd name="connsiteX47" fmla="*/ 1326029 w 1592223"/>
                    <a:gd name="connsiteY47" fmla="*/ 77824 h 1396511"/>
                    <a:gd name="connsiteX48" fmla="*/ 1253004 w 1592223"/>
                    <a:gd name="connsiteY48" fmla="*/ 23849 h 1396511"/>
                    <a:gd name="connsiteX49" fmla="*/ 1272054 w 1592223"/>
                    <a:gd name="connsiteY49" fmla="*/ 1624 h 1396511"/>
                    <a:gd name="connsiteX50" fmla="*/ 1345079 w 1592223"/>
                    <a:gd name="connsiteY50" fmla="*/ 65124 h 1396511"/>
                    <a:gd name="connsiteX51" fmla="*/ 1440329 w 1592223"/>
                    <a:gd name="connsiteY51" fmla="*/ 93699 h 1396511"/>
                    <a:gd name="connsiteX52" fmla="*/ 1522879 w 1592223"/>
                    <a:gd name="connsiteY52" fmla="*/ 100049 h 1396511"/>
                    <a:gd name="connsiteX53" fmla="*/ 1586379 w 1592223"/>
                    <a:gd name="connsiteY53" fmla="*/ 90524 h 1396511"/>
                    <a:gd name="connsiteX54" fmla="*/ 1580029 w 1592223"/>
                    <a:gd name="connsiteY54" fmla="*/ 103224 h 1396511"/>
                    <a:gd name="connsiteX55" fmla="*/ 1503829 w 1592223"/>
                    <a:gd name="connsiteY55" fmla="*/ 112749 h 1396511"/>
                    <a:gd name="connsiteX56" fmla="*/ 1440329 w 1592223"/>
                    <a:gd name="connsiteY56" fmla="*/ 122274 h 1396511"/>
                    <a:gd name="connsiteX57" fmla="*/ 1437154 w 1592223"/>
                    <a:gd name="connsiteY57" fmla="*/ 204824 h 1396511"/>
                    <a:gd name="connsiteX58" fmla="*/ 1430804 w 1592223"/>
                    <a:gd name="connsiteY58" fmla="*/ 290549 h 1396511"/>
                    <a:gd name="connsiteX59" fmla="*/ 1437154 w 1592223"/>
                    <a:gd name="connsiteY59" fmla="*/ 331824 h 1396511"/>
                    <a:gd name="connsiteX60" fmla="*/ 1392704 w 1592223"/>
                    <a:gd name="connsiteY60" fmla="*/ 296899 h 1396511"/>
                    <a:gd name="connsiteX61" fmla="*/ 1122829 w 1592223"/>
                    <a:gd name="connsiteY61" fmla="*/ 287374 h 1396511"/>
                    <a:gd name="connsiteX62" fmla="*/ 875179 w 1592223"/>
                    <a:gd name="connsiteY62" fmla="*/ 341349 h 1396511"/>
                    <a:gd name="connsiteX63" fmla="*/ 687854 w 1592223"/>
                    <a:gd name="connsiteY63" fmla="*/ 452474 h 1396511"/>
                    <a:gd name="connsiteX64" fmla="*/ 503704 w 1592223"/>
                    <a:gd name="connsiteY64" fmla="*/ 579474 h 1396511"/>
                    <a:gd name="connsiteX65" fmla="*/ 398929 w 1592223"/>
                    <a:gd name="connsiteY65" fmla="*/ 776324 h 1396511"/>
                    <a:gd name="connsiteX66" fmla="*/ 367179 w 1592223"/>
                    <a:gd name="connsiteY66" fmla="*/ 992224 h 1396511"/>
                    <a:gd name="connsiteX67" fmla="*/ 348129 w 1592223"/>
                    <a:gd name="connsiteY67" fmla="*/ 1062074 h 1396511"/>
                    <a:gd name="connsiteX68" fmla="*/ 364004 w 1592223"/>
                    <a:gd name="connsiteY68" fmla="*/ 1198599 h 1396511"/>
                    <a:gd name="connsiteX69" fmla="*/ 395754 w 1592223"/>
                    <a:gd name="connsiteY69" fmla="*/ 1284324 h 1396511"/>
                    <a:gd name="connsiteX70" fmla="*/ 525929 w 1592223"/>
                    <a:gd name="connsiteY70" fmla="*/ 1341474 h 1396511"/>
                    <a:gd name="connsiteX71" fmla="*/ 675154 w 1592223"/>
                    <a:gd name="connsiteY71" fmla="*/ 1373224 h 1396511"/>
                    <a:gd name="connsiteX72" fmla="*/ 754529 w 1592223"/>
                    <a:gd name="connsiteY72" fmla="*/ 1395449 h 1396511"/>
                    <a:gd name="connsiteX0" fmla="*/ 754529 w 1592223"/>
                    <a:gd name="connsiteY0" fmla="*/ 1395449 h 1396511"/>
                    <a:gd name="connsiteX1" fmla="*/ 605304 w 1592223"/>
                    <a:gd name="connsiteY1" fmla="*/ 1382749 h 1396511"/>
                    <a:gd name="connsiteX2" fmla="*/ 379879 w 1592223"/>
                    <a:gd name="connsiteY2" fmla="*/ 1297024 h 1396511"/>
                    <a:gd name="connsiteX3" fmla="*/ 329079 w 1592223"/>
                    <a:gd name="connsiteY3" fmla="*/ 1141449 h 1396511"/>
                    <a:gd name="connsiteX4" fmla="*/ 310029 w 1592223"/>
                    <a:gd name="connsiteY4" fmla="*/ 1017624 h 1396511"/>
                    <a:gd name="connsiteX5" fmla="*/ 189379 w 1592223"/>
                    <a:gd name="connsiteY5" fmla="*/ 957299 h 1396511"/>
                    <a:gd name="connsiteX6" fmla="*/ 94129 w 1592223"/>
                    <a:gd name="connsiteY6" fmla="*/ 928724 h 1396511"/>
                    <a:gd name="connsiteX7" fmla="*/ 24279 w 1592223"/>
                    <a:gd name="connsiteY7" fmla="*/ 1023974 h 1396511"/>
                    <a:gd name="connsiteX8" fmla="*/ 36979 w 1592223"/>
                    <a:gd name="connsiteY8" fmla="*/ 1116049 h 1396511"/>
                    <a:gd name="connsiteX9" fmla="*/ 11579 w 1592223"/>
                    <a:gd name="connsiteY9" fmla="*/ 1106524 h 1396511"/>
                    <a:gd name="connsiteX10" fmla="*/ 5229 w 1592223"/>
                    <a:gd name="connsiteY10" fmla="*/ 1008099 h 1396511"/>
                    <a:gd name="connsiteX11" fmla="*/ 87779 w 1592223"/>
                    <a:gd name="connsiteY11" fmla="*/ 862049 h 1396511"/>
                    <a:gd name="connsiteX12" fmla="*/ 122704 w 1592223"/>
                    <a:gd name="connsiteY12" fmla="*/ 633449 h 1396511"/>
                    <a:gd name="connsiteX13" fmla="*/ 103654 w 1592223"/>
                    <a:gd name="connsiteY13" fmla="*/ 503274 h 1396511"/>
                    <a:gd name="connsiteX14" fmla="*/ 40154 w 1592223"/>
                    <a:gd name="connsiteY14" fmla="*/ 449299 h 1396511"/>
                    <a:gd name="connsiteX15" fmla="*/ 56029 w 1592223"/>
                    <a:gd name="connsiteY15" fmla="*/ 427074 h 1396511"/>
                    <a:gd name="connsiteX16" fmla="*/ 110004 w 1592223"/>
                    <a:gd name="connsiteY16" fmla="*/ 481049 h 1396511"/>
                    <a:gd name="connsiteX17" fmla="*/ 138579 w 1592223"/>
                    <a:gd name="connsiteY17" fmla="*/ 576299 h 1396511"/>
                    <a:gd name="connsiteX18" fmla="*/ 195729 w 1592223"/>
                    <a:gd name="connsiteY18" fmla="*/ 519149 h 1396511"/>
                    <a:gd name="connsiteX19" fmla="*/ 300504 w 1592223"/>
                    <a:gd name="connsiteY19" fmla="*/ 423899 h 1396511"/>
                    <a:gd name="connsiteX20" fmla="*/ 503704 w 1592223"/>
                    <a:gd name="connsiteY20" fmla="*/ 373099 h 1396511"/>
                    <a:gd name="connsiteX21" fmla="*/ 586254 w 1592223"/>
                    <a:gd name="connsiteY21" fmla="*/ 312774 h 1396511"/>
                    <a:gd name="connsiteX22" fmla="*/ 624354 w 1592223"/>
                    <a:gd name="connsiteY22" fmla="*/ 277849 h 1396511"/>
                    <a:gd name="connsiteX23" fmla="*/ 646579 w 1592223"/>
                    <a:gd name="connsiteY23" fmla="*/ 204824 h 1396511"/>
                    <a:gd name="connsiteX24" fmla="*/ 659279 w 1592223"/>
                    <a:gd name="connsiteY24" fmla="*/ 220699 h 1396511"/>
                    <a:gd name="connsiteX25" fmla="*/ 649754 w 1592223"/>
                    <a:gd name="connsiteY25" fmla="*/ 271499 h 1396511"/>
                    <a:gd name="connsiteX26" fmla="*/ 700554 w 1592223"/>
                    <a:gd name="connsiteY26" fmla="*/ 274674 h 1396511"/>
                    <a:gd name="connsiteX27" fmla="*/ 633879 w 1592223"/>
                    <a:gd name="connsiteY27" fmla="*/ 315949 h 1396511"/>
                    <a:gd name="connsiteX28" fmla="*/ 510054 w 1592223"/>
                    <a:gd name="connsiteY28" fmla="*/ 398499 h 1396511"/>
                    <a:gd name="connsiteX29" fmla="*/ 313204 w 1592223"/>
                    <a:gd name="connsiteY29" fmla="*/ 446124 h 1396511"/>
                    <a:gd name="connsiteX30" fmla="*/ 205254 w 1592223"/>
                    <a:gd name="connsiteY30" fmla="*/ 544549 h 1396511"/>
                    <a:gd name="connsiteX31" fmla="*/ 157629 w 1592223"/>
                    <a:gd name="connsiteY31" fmla="*/ 601699 h 1396511"/>
                    <a:gd name="connsiteX32" fmla="*/ 125879 w 1592223"/>
                    <a:gd name="connsiteY32" fmla="*/ 757274 h 1396511"/>
                    <a:gd name="connsiteX33" fmla="*/ 119529 w 1592223"/>
                    <a:gd name="connsiteY33" fmla="*/ 868399 h 1396511"/>
                    <a:gd name="connsiteX34" fmla="*/ 129054 w 1592223"/>
                    <a:gd name="connsiteY34" fmla="*/ 893799 h 1396511"/>
                    <a:gd name="connsiteX35" fmla="*/ 240179 w 1592223"/>
                    <a:gd name="connsiteY35" fmla="*/ 950949 h 1396511"/>
                    <a:gd name="connsiteX36" fmla="*/ 341779 w 1592223"/>
                    <a:gd name="connsiteY36" fmla="*/ 979524 h 1396511"/>
                    <a:gd name="connsiteX37" fmla="*/ 357654 w 1592223"/>
                    <a:gd name="connsiteY37" fmla="*/ 938249 h 1396511"/>
                    <a:gd name="connsiteX38" fmla="*/ 379879 w 1592223"/>
                    <a:gd name="connsiteY38" fmla="*/ 766799 h 1396511"/>
                    <a:gd name="connsiteX39" fmla="*/ 487829 w 1592223"/>
                    <a:gd name="connsiteY39" fmla="*/ 566774 h 1396511"/>
                    <a:gd name="connsiteX40" fmla="*/ 665629 w 1592223"/>
                    <a:gd name="connsiteY40" fmla="*/ 436599 h 1396511"/>
                    <a:gd name="connsiteX41" fmla="*/ 868829 w 1592223"/>
                    <a:gd name="connsiteY41" fmla="*/ 319124 h 1396511"/>
                    <a:gd name="connsiteX42" fmla="*/ 1119654 w 1592223"/>
                    <a:gd name="connsiteY42" fmla="*/ 271499 h 1396511"/>
                    <a:gd name="connsiteX43" fmla="*/ 1380004 w 1592223"/>
                    <a:gd name="connsiteY43" fmla="*/ 277849 h 1396511"/>
                    <a:gd name="connsiteX44" fmla="*/ 1414929 w 1592223"/>
                    <a:gd name="connsiteY44" fmla="*/ 265149 h 1396511"/>
                    <a:gd name="connsiteX45" fmla="*/ 1414929 w 1592223"/>
                    <a:gd name="connsiteY45" fmla="*/ 169899 h 1396511"/>
                    <a:gd name="connsiteX46" fmla="*/ 1402229 w 1592223"/>
                    <a:gd name="connsiteY46" fmla="*/ 119099 h 1396511"/>
                    <a:gd name="connsiteX47" fmla="*/ 1326029 w 1592223"/>
                    <a:gd name="connsiteY47" fmla="*/ 77824 h 1396511"/>
                    <a:gd name="connsiteX48" fmla="*/ 1253004 w 1592223"/>
                    <a:gd name="connsiteY48" fmla="*/ 23849 h 1396511"/>
                    <a:gd name="connsiteX49" fmla="*/ 1272054 w 1592223"/>
                    <a:gd name="connsiteY49" fmla="*/ 1624 h 1396511"/>
                    <a:gd name="connsiteX50" fmla="*/ 1345079 w 1592223"/>
                    <a:gd name="connsiteY50" fmla="*/ 65124 h 1396511"/>
                    <a:gd name="connsiteX51" fmla="*/ 1440329 w 1592223"/>
                    <a:gd name="connsiteY51" fmla="*/ 93699 h 1396511"/>
                    <a:gd name="connsiteX52" fmla="*/ 1522879 w 1592223"/>
                    <a:gd name="connsiteY52" fmla="*/ 100049 h 1396511"/>
                    <a:gd name="connsiteX53" fmla="*/ 1586379 w 1592223"/>
                    <a:gd name="connsiteY53" fmla="*/ 90524 h 1396511"/>
                    <a:gd name="connsiteX54" fmla="*/ 1580029 w 1592223"/>
                    <a:gd name="connsiteY54" fmla="*/ 103224 h 1396511"/>
                    <a:gd name="connsiteX55" fmla="*/ 1503829 w 1592223"/>
                    <a:gd name="connsiteY55" fmla="*/ 112749 h 1396511"/>
                    <a:gd name="connsiteX56" fmla="*/ 1440329 w 1592223"/>
                    <a:gd name="connsiteY56" fmla="*/ 122274 h 1396511"/>
                    <a:gd name="connsiteX57" fmla="*/ 1437154 w 1592223"/>
                    <a:gd name="connsiteY57" fmla="*/ 204824 h 1396511"/>
                    <a:gd name="connsiteX58" fmla="*/ 1430804 w 1592223"/>
                    <a:gd name="connsiteY58" fmla="*/ 290549 h 1396511"/>
                    <a:gd name="connsiteX59" fmla="*/ 1437154 w 1592223"/>
                    <a:gd name="connsiteY59" fmla="*/ 331824 h 1396511"/>
                    <a:gd name="connsiteX60" fmla="*/ 1392704 w 1592223"/>
                    <a:gd name="connsiteY60" fmla="*/ 296899 h 1396511"/>
                    <a:gd name="connsiteX61" fmla="*/ 1122829 w 1592223"/>
                    <a:gd name="connsiteY61" fmla="*/ 287374 h 1396511"/>
                    <a:gd name="connsiteX62" fmla="*/ 875179 w 1592223"/>
                    <a:gd name="connsiteY62" fmla="*/ 341349 h 1396511"/>
                    <a:gd name="connsiteX63" fmla="*/ 687854 w 1592223"/>
                    <a:gd name="connsiteY63" fmla="*/ 452474 h 1396511"/>
                    <a:gd name="connsiteX64" fmla="*/ 503704 w 1592223"/>
                    <a:gd name="connsiteY64" fmla="*/ 579474 h 1396511"/>
                    <a:gd name="connsiteX65" fmla="*/ 398929 w 1592223"/>
                    <a:gd name="connsiteY65" fmla="*/ 776324 h 1396511"/>
                    <a:gd name="connsiteX66" fmla="*/ 367179 w 1592223"/>
                    <a:gd name="connsiteY66" fmla="*/ 992224 h 1396511"/>
                    <a:gd name="connsiteX67" fmla="*/ 348129 w 1592223"/>
                    <a:gd name="connsiteY67" fmla="*/ 1062074 h 1396511"/>
                    <a:gd name="connsiteX68" fmla="*/ 364004 w 1592223"/>
                    <a:gd name="connsiteY68" fmla="*/ 1198599 h 1396511"/>
                    <a:gd name="connsiteX69" fmla="*/ 395754 w 1592223"/>
                    <a:gd name="connsiteY69" fmla="*/ 1284324 h 1396511"/>
                    <a:gd name="connsiteX70" fmla="*/ 525929 w 1592223"/>
                    <a:gd name="connsiteY70" fmla="*/ 1341474 h 1396511"/>
                    <a:gd name="connsiteX71" fmla="*/ 675154 w 1592223"/>
                    <a:gd name="connsiteY71" fmla="*/ 1373224 h 1396511"/>
                    <a:gd name="connsiteX72" fmla="*/ 754529 w 1592223"/>
                    <a:gd name="connsiteY72" fmla="*/ 1395449 h 1396511"/>
                    <a:gd name="connsiteX0" fmla="*/ 754529 w 1592223"/>
                    <a:gd name="connsiteY0" fmla="*/ 1395449 h 1396511"/>
                    <a:gd name="connsiteX1" fmla="*/ 605304 w 1592223"/>
                    <a:gd name="connsiteY1" fmla="*/ 1382749 h 1396511"/>
                    <a:gd name="connsiteX2" fmla="*/ 379879 w 1592223"/>
                    <a:gd name="connsiteY2" fmla="*/ 1297024 h 1396511"/>
                    <a:gd name="connsiteX3" fmla="*/ 329079 w 1592223"/>
                    <a:gd name="connsiteY3" fmla="*/ 1141449 h 1396511"/>
                    <a:gd name="connsiteX4" fmla="*/ 310029 w 1592223"/>
                    <a:gd name="connsiteY4" fmla="*/ 1017624 h 1396511"/>
                    <a:gd name="connsiteX5" fmla="*/ 189379 w 1592223"/>
                    <a:gd name="connsiteY5" fmla="*/ 957299 h 1396511"/>
                    <a:gd name="connsiteX6" fmla="*/ 94129 w 1592223"/>
                    <a:gd name="connsiteY6" fmla="*/ 928724 h 1396511"/>
                    <a:gd name="connsiteX7" fmla="*/ 24279 w 1592223"/>
                    <a:gd name="connsiteY7" fmla="*/ 1023974 h 1396511"/>
                    <a:gd name="connsiteX8" fmla="*/ 36979 w 1592223"/>
                    <a:gd name="connsiteY8" fmla="*/ 1116049 h 1396511"/>
                    <a:gd name="connsiteX9" fmla="*/ 11579 w 1592223"/>
                    <a:gd name="connsiteY9" fmla="*/ 1106524 h 1396511"/>
                    <a:gd name="connsiteX10" fmla="*/ 5229 w 1592223"/>
                    <a:gd name="connsiteY10" fmla="*/ 1008099 h 1396511"/>
                    <a:gd name="connsiteX11" fmla="*/ 87779 w 1592223"/>
                    <a:gd name="connsiteY11" fmla="*/ 862049 h 1396511"/>
                    <a:gd name="connsiteX12" fmla="*/ 122704 w 1592223"/>
                    <a:gd name="connsiteY12" fmla="*/ 633449 h 1396511"/>
                    <a:gd name="connsiteX13" fmla="*/ 103654 w 1592223"/>
                    <a:gd name="connsiteY13" fmla="*/ 503274 h 1396511"/>
                    <a:gd name="connsiteX14" fmla="*/ 40154 w 1592223"/>
                    <a:gd name="connsiteY14" fmla="*/ 449299 h 1396511"/>
                    <a:gd name="connsiteX15" fmla="*/ 56029 w 1592223"/>
                    <a:gd name="connsiteY15" fmla="*/ 427074 h 1396511"/>
                    <a:gd name="connsiteX16" fmla="*/ 110004 w 1592223"/>
                    <a:gd name="connsiteY16" fmla="*/ 481049 h 1396511"/>
                    <a:gd name="connsiteX17" fmla="*/ 138579 w 1592223"/>
                    <a:gd name="connsiteY17" fmla="*/ 576299 h 1396511"/>
                    <a:gd name="connsiteX18" fmla="*/ 195729 w 1592223"/>
                    <a:gd name="connsiteY18" fmla="*/ 519149 h 1396511"/>
                    <a:gd name="connsiteX19" fmla="*/ 300504 w 1592223"/>
                    <a:gd name="connsiteY19" fmla="*/ 423899 h 1396511"/>
                    <a:gd name="connsiteX20" fmla="*/ 494179 w 1592223"/>
                    <a:gd name="connsiteY20" fmla="*/ 379449 h 1396511"/>
                    <a:gd name="connsiteX21" fmla="*/ 586254 w 1592223"/>
                    <a:gd name="connsiteY21" fmla="*/ 312774 h 1396511"/>
                    <a:gd name="connsiteX22" fmla="*/ 624354 w 1592223"/>
                    <a:gd name="connsiteY22" fmla="*/ 277849 h 1396511"/>
                    <a:gd name="connsiteX23" fmla="*/ 646579 w 1592223"/>
                    <a:gd name="connsiteY23" fmla="*/ 204824 h 1396511"/>
                    <a:gd name="connsiteX24" fmla="*/ 659279 w 1592223"/>
                    <a:gd name="connsiteY24" fmla="*/ 220699 h 1396511"/>
                    <a:gd name="connsiteX25" fmla="*/ 649754 w 1592223"/>
                    <a:gd name="connsiteY25" fmla="*/ 271499 h 1396511"/>
                    <a:gd name="connsiteX26" fmla="*/ 700554 w 1592223"/>
                    <a:gd name="connsiteY26" fmla="*/ 274674 h 1396511"/>
                    <a:gd name="connsiteX27" fmla="*/ 633879 w 1592223"/>
                    <a:gd name="connsiteY27" fmla="*/ 315949 h 1396511"/>
                    <a:gd name="connsiteX28" fmla="*/ 510054 w 1592223"/>
                    <a:gd name="connsiteY28" fmla="*/ 398499 h 1396511"/>
                    <a:gd name="connsiteX29" fmla="*/ 313204 w 1592223"/>
                    <a:gd name="connsiteY29" fmla="*/ 446124 h 1396511"/>
                    <a:gd name="connsiteX30" fmla="*/ 205254 w 1592223"/>
                    <a:gd name="connsiteY30" fmla="*/ 544549 h 1396511"/>
                    <a:gd name="connsiteX31" fmla="*/ 157629 w 1592223"/>
                    <a:gd name="connsiteY31" fmla="*/ 601699 h 1396511"/>
                    <a:gd name="connsiteX32" fmla="*/ 125879 w 1592223"/>
                    <a:gd name="connsiteY32" fmla="*/ 757274 h 1396511"/>
                    <a:gd name="connsiteX33" fmla="*/ 119529 w 1592223"/>
                    <a:gd name="connsiteY33" fmla="*/ 868399 h 1396511"/>
                    <a:gd name="connsiteX34" fmla="*/ 129054 w 1592223"/>
                    <a:gd name="connsiteY34" fmla="*/ 893799 h 1396511"/>
                    <a:gd name="connsiteX35" fmla="*/ 240179 w 1592223"/>
                    <a:gd name="connsiteY35" fmla="*/ 950949 h 1396511"/>
                    <a:gd name="connsiteX36" fmla="*/ 341779 w 1592223"/>
                    <a:gd name="connsiteY36" fmla="*/ 979524 h 1396511"/>
                    <a:gd name="connsiteX37" fmla="*/ 357654 w 1592223"/>
                    <a:gd name="connsiteY37" fmla="*/ 938249 h 1396511"/>
                    <a:gd name="connsiteX38" fmla="*/ 379879 w 1592223"/>
                    <a:gd name="connsiteY38" fmla="*/ 766799 h 1396511"/>
                    <a:gd name="connsiteX39" fmla="*/ 487829 w 1592223"/>
                    <a:gd name="connsiteY39" fmla="*/ 566774 h 1396511"/>
                    <a:gd name="connsiteX40" fmla="*/ 665629 w 1592223"/>
                    <a:gd name="connsiteY40" fmla="*/ 436599 h 1396511"/>
                    <a:gd name="connsiteX41" fmla="*/ 868829 w 1592223"/>
                    <a:gd name="connsiteY41" fmla="*/ 319124 h 1396511"/>
                    <a:gd name="connsiteX42" fmla="*/ 1119654 w 1592223"/>
                    <a:gd name="connsiteY42" fmla="*/ 271499 h 1396511"/>
                    <a:gd name="connsiteX43" fmla="*/ 1380004 w 1592223"/>
                    <a:gd name="connsiteY43" fmla="*/ 277849 h 1396511"/>
                    <a:gd name="connsiteX44" fmla="*/ 1414929 w 1592223"/>
                    <a:gd name="connsiteY44" fmla="*/ 265149 h 1396511"/>
                    <a:gd name="connsiteX45" fmla="*/ 1414929 w 1592223"/>
                    <a:gd name="connsiteY45" fmla="*/ 169899 h 1396511"/>
                    <a:gd name="connsiteX46" fmla="*/ 1402229 w 1592223"/>
                    <a:gd name="connsiteY46" fmla="*/ 119099 h 1396511"/>
                    <a:gd name="connsiteX47" fmla="*/ 1326029 w 1592223"/>
                    <a:gd name="connsiteY47" fmla="*/ 77824 h 1396511"/>
                    <a:gd name="connsiteX48" fmla="*/ 1253004 w 1592223"/>
                    <a:gd name="connsiteY48" fmla="*/ 23849 h 1396511"/>
                    <a:gd name="connsiteX49" fmla="*/ 1272054 w 1592223"/>
                    <a:gd name="connsiteY49" fmla="*/ 1624 h 1396511"/>
                    <a:gd name="connsiteX50" fmla="*/ 1345079 w 1592223"/>
                    <a:gd name="connsiteY50" fmla="*/ 65124 h 1396511"/>
                    <a:gd name="connsiteX51" fmla="*/ 1440329 w 1592223"/>
                    <a:gd name="connsiteY51" fmla="*/ 93699 h 1396511"/>
                    <a:gd name="connsiteX52" fmla="*/ 1522879 w 1592223"/>
                    <a:gd name="connsiteY52" fmla="*/ 100049 h 1396511"/>
                    <a:gd name="connsiteX53" fmla="*/ 1586379 w 1592223"/>
                    <a:gd name="connsiteY53" fmla="*/ 90524 h 1396511"/>
                    <a:gd name="connsiteX54" fmla="*/ 1580029 w 1592223"/>
                    <a:gd name="connsiteY54" fmla="*/ 103224 h 1396511"/>
                    <a:gd name="connsiteX55" fmla="*/ 1503829 w 1592223"/>
                    <a:gd name="connsiteY55" fmla="*/ 112749 h 1396511"/>
                    <a:gd name="connsiteX56" fmla="*/ 1440329 w 1592223"/>
                    <a:gd name="connsiteY56" fmla="*/ 122274 h 1396511"/>
                    <a:gd name="connsiteX57" fmla="*/ 1437154 w 1592223"/>
                    <a:gd name="connsiteY57" fmla="*/ 204824 h 1396511"/>
                    <a:gd name="connsiteX58" fmla="*/ 1430804 w 1592223"/>
                    <a:gd name="connsiteY58" fmla="*/ 290549 h 1396511"/>
                    <a:gd name="connsiteX59" fmla="*/ 1437154 w 1592223"/>
                    <a:gd name="connsiteY59" fmla="*/ 331824 h 1396511"/>
                    <a:gd name="connsiteX60" fmla="*/ 1392704 w 1592223"/>
                    <a:gd name="connsiteY60" fmla="*/ 296899 h 1396511"/>
                    <a:gd name="connsiteX61" fmla="*/ 1122829 w 1592223"/>
                    <a:gd name="connsiteY61" fmla="*/ 287374 h 1396511"/>
                    <a:gd name="connsiteX62" fmla="*/ 875179 w 1592223"/>
                    <a:gd name="connsiteY62" fmla="*/ 341349 h 1396511"/>
                    <a:gd name="connsiteX63" fmla="*/ 687854 w 1592223"/>
                    <a:gd name="connsiteY63" fmla="*/ 452474 h 1396511"/>
                    <a:gd name="connsiteX64" fmla="*/ 503704 w 1592223"/>
                    <a:gd name="connsiteY64" fmla="*/ 579474 h 1396511"/>
                    <a:gd name="connsiteX65" fmla="*/ 398929 w 1592223"/>
                    <a:gd name="connsiteY65" fmla="*/ 776324 h 1396511"/>
                    <a:gd name="connsiteX66" fmla="*/ 367179 w 1592223"/>
                    <a:gd name="connsiteY66" fmla="*/ 992224 h 1396511"/>
                    <a:gd name="connsiteX67" fmla="*/ 348129 w 1592223"/>
                    <a:gd name="connsiteY67" fmla="*/ 1062074 h 1396511"/>
                    <a:gd name="connsiteX68" fmla="*/ 364004 w 1592223"/>
                    <a:gd name="connsiteY68" fmla="*/ 1198599 h 1396511"/>
                    <a:gd name="connsiteX69" fmla="*/ 395754 w 1592223"/>
                    <a:gd name="connsiteY69" fmla="*/ 1284324 h 1396511"/>
                    <a:gd name="connsiteX70" fmla="*/ 525929 w 1592223"/>
                    <a:gd name="connsiteY70" fmla="*/ 1341474 h 1396511"/>
                    <a:gd name="connsiteX71" fmla="*/ 675154 w 1592223"/>
                    <a:gd name="connsiteY71" fmla="*/ 1373224 h 1396511"/>
                    <a:gd name="connsiteX72" fmla="*/ 754529 w 1592223"/>
                    <a:gd name="connsiteY72" fmla="*/ 1395449 h 1396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592223" h="1396511">
                      <a:moveTo>
                        <a:pt x="754529" y="1395449"/>
                      </a:moveTo>
                      <a:cubicBezTo>
                        <a:pt x="742887" y="1397036"/>
                        <a:pt x="667746" y="1399153"/>
                        <a:pt x="605304" y="1382749"/>
                      </a:cubicBezTo>
                      <a:cubicBezTo>
                        <a:pt x="542862" y="1366345"/>
                        <a:pt x="425916" y="1337241"/>
                        <a:pt x="379879" y="1297024"/>
                      </a:cubicBezTo>
                      <a:cubicBezTo>
                        <a:pt x="333842" y="1256807"/>
                        <a:pt x="340721" y="1188016"/>
                        <a:pt x="329079" y="1141449"/>
                      </a:cubicBezTo>
                      <a:cubicBezTo>
                        <a:pt x="317437" y="1094882"/>
                        <a:pt x="333312" y="1048316"/>
                        <a:pt x="310029" y="1017624"/>
                      </a:cubicBezTo>
                      <a:cubicBezTo>
                        <a:pt x="286746" y="986932"/>
                        <a:pt x="225362" y="972116"/>
                        <a:pt x="189379" y="957299"/>
                      </a:cubicBezTo>
                      <a:cubicBezTo>
                        <a:pt x="153396" y="942482"/>
                        <a:pt x="121646" y="917612"/>
                        <a:pt x="94129" y="928724"/>
                      </a:cubicBezTo>
                      <a:cubicBezTo>
                        <a:pt x="66612" y="939836"/>
                        <a:pt x="33804" y="992753"/>
                        <a:pt x="24279" y="1023974"/>
                      </a:cubicBezTo>
                      <a:cubicBezTo>
                        <a:pt x="14754" y="1055195"/>
                        <a:pt x="39096" y="1102291"/>
                        <a:pt x="36979" y="1116049"/>
                      </a:cubicBezTo>
                      <a:cubicBezTo>
                        <a:pt x="34862" y="1129807"/>
                        <a:pt x="16871" y="1124516"/>
                        <a:pt x="11579" y="1106524"/>
                      </a:cubicBezTo>
                      <a:cubicBezTo>
                        <a:pt x="6287" y="1088532"/>
                        <a:pt x="-7471" y="1048845"/>
                        <a:pt x="5229" y="1008099"/>
                      </a:cubicBezTo>
                      <a:cubicBezTo>
                        <a:pt x="17929" y="967353"/>
                        <a:pt x="68200" y="924491"/>
                        <a:pt x="87779" y="862049"/>
                      </a:cubicBezTo>
                      <a:cubicBezTo>
                        <a:pt x="107358" y="799607"/>
                        <a:pt x="120058" y="693245"/>
                        <a:pt x="122704" y="633449"/>
                      </a:cubicBezTo>
                      <a:cubicBezTo>
                        <a:pt x="125350" y="573653"/>
                        <a:pt x="117412" y="533966"/>
                        <a:pt x="103654" y="503274"/>
                      </a:cubicBezTo>
                      <a:cubicBezTo>
                        <a:pt x="89896" y="472582"/>
                        <a:pt x="48091" y="461999"/>
                        <a:pt x="40154" y="449299"/>
                      </a:cubicBezTo>
                      <a:cubicBezTo>
                        <a:pt x="32217" y="436599"/>
                        <a:pt x="44387" y="421782"/>
                        <a:pt x="56029" y="427074"/>
                      </a:cubicBezTo>
                      <a:cubicBezTo>
                        <a:pt x="67671" y="432366"/>
                        <a:pt x="96246" y="456178"/>
                        <a:pt x="110004" y="481049"/>
                      </a:cubicBezTo>
                      <a:cubicBezTo>
                        <a:pt x="123762" y="505920"/>
                        <a:pt x="124291" y="569949"/>
                        <a:pt x="138579" y="576299"/>
                      </a:cubicBezTo>
                      <a:cubicBezTo>
                        <a:pt x="152867" y="582649"/>
                        <a:pt x="168741" y="544549"/>
                        <a:pt x="195729" y="519149"/>
                      </a:cubicBezTo>
                      <a:cubicBezTo>
                        <a:pt x="222716" y="493749"/>
                        <a:pt x="250762" y="447182"/>
                        <a:pt x="300504" y="423899"/>
                      </a:cubicBezTo>
                      <a:cubicBezTo>
                        <a:pt x="350246" y="400616"/>
                        <a:pt x="446554" y="397970"/>
                        <a:pt x="494179" y="379449"/>
                      </a:cubicBezTo>
                      <a:cubicBezTo>
                        <a:pt x="541804" y="360928"/>
                        <a:pt x="564558" y="329707"/>
                        <a:pt x="586254" y="312774"/>
                      </a:cubicBezTo>
                      <a:cubicBezTo>
                        <a:pt x="607950" y="295841"/>
                        <a:pt x="614300" y="295841"/>
                        <a:pt x="624354" y="277849"/>
                      </a:cubicBezTo>
                      <a:cubicBezTo>
                        <a:pt x="634408" y="259857"/>
                        <a:pt x="640758" y="214349"/>
                        <a:pt x="646579" y="204824"/>
                      </a:cubicBezTo>
                      <a:cubicBezTo>
                        <a:pt x="652400" y="195299"/>
                        <a:pt x="658750" y="209587"/>
                        <a:pt x="659279" y="220699"/>
                      </a:cubicBezTo>
                      <a:cubicBezTo>
                        <a:pt x="659808" y="231811"/>
                        <a:pt x="642875" y="262503"/>
                        <a:pt x="649754" y="271499"/>
                      </a:cubicBezTo>
                      <a:cubicBezTo>
                        <a:pt x="656633" y="280495"/>
                        <a:pt x="703200" y="267266"/>
                        <a:pt x="700554" y="274674"/>
                      </a:cubicBezTo>
                      <a:cubicBezTo>
                        <a:pt x="697908" y="282082"/>
                        <a:pt x="665629" y="295312"/>
                        <a:pt x="633879" y="315949"/>
                      </a:cubicBezTo>
                      <a:cubicBezTo>
                        <a:pt x="602129" y="336586"/>
                        <a:pt x="563500" y="376803"/>
                        <a:pt x="510054" y="398499"/>
                      </a:cubicBezTo>
                      <a:cubicBezTo>
                        <a:pt x="456608" y="420195"/>
                        <a:pt x="364004" y="421782"/>
                        <a:pt x="313204" y="446124"/>
                      </a:cubicBezTo>
                      <a:cubicBezTo>
                        <a:pt x="262404" y="470466"/>
                        <a:pt x="231183" y="518620"/>
                        <a:pt x="205254" y="544549"/>
                      </a:cubicBezTo>
                      <a:cubicBezTo>
                        <a:pt x="179325" y="570478"/>
                        <a:pt x="170858" y="566245"/>
                        <a:pt x="157629" y="601699"/>
                      </a:cubicBezTo>
                      <a:cubicBezTo>
                        <a:pt x="144400" y="637153"/>
                        <a:pt x="132229" y="712824"/>
                        <a:pt x="125879" y="757274"/>
                      </a:cubicBezTo>
                      <a:cubicBezTo>
                        <a:pt x="119529" y="801724"/>
                        <a:pt x="119000" y="845645"/>
                        <a:pt x="119529" y="868399"/>
                      </a:cubicBezTo>
                      <a:cubicBezTo>
                        <a:pt x="120058" y="891153"/>
                        <a:pt x="108946" y="880041"/>
                        <a:pt x="129054" y="893799"/>
                      </a:cubicBezTo>
                      <a:cubicBezTo>
                        <a:pt x="149162" y="907557"/>
                        <a:pt x="204725" y="936661"/>
                        <a:pt x="240179" y="950949"/>
                      </a:cubicBezTo>
                      <a:cubicBezTo>
                        <a:pt x="275633" y="965236"/>
                        <a:pt x="322200" y="981641"/>
                        <a:pt x="341779" y="979524"/>
                      </a:cubicBezTo>
                      <a:cubicBezTo>
                        <a:pt x="361358" y="977407"/>
                        <a:pt x="351304" y="973703"/>
                        <a:pt x="357654" y="938249"/>
                      </a:cubicBezTo>
                      <a:cubicBezTo>
                        <a:pt x="364004" y="902795"/>
                        <a:pt x="358183" y="828711"/>
                        <a:pt x="379879" y="766799"/>
                      </a:cubicBezTo>
                      <a:cubicBezTo>
                        <a:pt x="401575" y="704887"/>
                        <a:pt x="440204" y="621807"/>
                        <a:pt x="487829" y="566774"/>
                      </a:cubicBezTo>
                      <a:cubicBezTo>
                        <a:pt x="535454" y="511741"/>
                        <a:pt x="602129" y="477874"/>
                        <a:pt x="665629" y="436599"/>
                      </a:cubicBezTo>
                      <a:cubicBezTo>
                        <a:pt x="729129" y="395324"/>
                        <a:pt x="793158" y="346641"/>
                        <a:pt x="868829" y="319124"/>
                      </a:cubicBezTo>
                      <a:cubicBezTo>
                        <a:pt x="944500" y="291607"/>
                        <a:pt x="1034458" y="278378"/>
                        <a:pt x="1119654" y="271499"/>
                      </a:cubicBezTo>
                      <a:cubicBezTo>
                        <a:pt x="1204850" y="264620"/>
                        <a:pt x="1330792" y="278907"/>
                        <a:pt x="1380004" y="277849"/>
                      </a:cubicBezTo>
                      <a:cubicBezTo>
                        <a:pt x="1429216" y="276791"/>
                        <a:pt x="1409108" y="283141"/>
                        <a:pt x="1414929" y="265149"/>
                      </a:cubicBezTo>
                      <a:cubicBezTo>
                        <a:pt x="1420750" y="247157"/>
                        <a:pt x="1417046" y="194241"/>
                        <a:pt x="1414929" y="169899"/>
                      </a:cubicBezTo>
                      <a:cubicBezTo>
                        <a:pt x="1412812" y="145557"/>
                        <a:pt x="1417046" y="134445"/>
                        <a:pt x="1402229" y="119099"/>
                      </a:cubicBezTo>
                      <a:cubicBezTo>
                        <a:pt x="1387412" y="103753"/>
                        <a:pt x="1350900" y="93699"/>
                        <a:pt x="1326029" y="77824"/>
                      </a:cubicBezTo>
                      <a:cubicBezTo>
                        <a:pt x="1301158" y="61949"/>
                        <a:pt x="1262000" y="36549"/>
                        <a:pt x="1253004" y="23849"/>
                      </a:cubicBezTo>
                      <a:cubicBezTo>
                        <a:pt x="1244008" y="11149"/>
                        <a:pt x="1256708" y="-5255"/>
                        <a:pt x="1272054" y="1624"/>
                      </a:cubicBezTo>
                      <a:cubicBezTo>
                        <a:pt x="1287400" y="8503"/>
                        <a:pt x="1317033" y="49778"/>
                        <a:pt x="1345079" y="65124"/>
                      </a:cubicBezTo>
                      <a:cubicBezTo>
                        <a:pt x="1373125" y="80470"/>
                        <a:pt x="1410696" y="87878"/>
                        <a:pt x="1440329" y="93699"/>
                      </a:cubicBezTo>
                      <a:cubicBezTo>
                        <a:pt x="1469962" y="99520"/>
                        <a:pt x="1498537" y="100578"/>
                        <a:pt x="1522879" y="100049"/>
                      </a:cubicBezTo>
                      <a:cubicBezTo>
                        <a:pt x="1547221" y="99520"/>
                        <a:pt x="1576854" y="89995"/>
                        <a:pt x="1586379" y="90524"/>
                      </a:cubicBezTo>
                      <a:cubicBezTo>
                        <a:pt x="1595904" y="91053"/>
                        <a:pt x="1593787" y="99520"/>
                        <a:pt x="1580029" y="103224"/>
                      </a:cubicBezTo>
                      <a:cubicBezTo>
                        <a:pt x="1566271" y="106928"/>
                        <a:pt x="1527112" y="109574"/>
                        <a:pt x="1503829" y="112749"/>
                      </a:cubicBezTo>
                      <a:cubicBezTo>
                        <a:pt x="1480546" y="115924"/>
                        <a:pt x="1451441" y="106928"/>
                        <a:pt x="1440329" y="122274"/>
                      </a:cubicBezTo>
                      <a:cubicBezTo>
                        <a:pt x="1429217" y="137620"/>
                        <a:pt x="1438741" y="176778"/>
                        <a:pt x="1437154" y="204824"/>
                      </a:cubicBezTo>
                      <a:cubicBezTo>
                        <a:pt x="1435567" y="232870"/>
                        <a:pt x="1430804" y="269382"/>
                        <a:pt x="1430804" y="290549"/>
                      </a:cubicBezTo>
                      <a:cubicBezTo>
                        <a:pt x="1430804" y="311716"/>
                        <a:pt x="1443504" y="330766"/>
                        <a:pt x="1437154" y="331824"/>
                      </a:cubicBezTo>
                      <a:cubicBezTo>
                        <a:pt x="1430804" y="332882"/>
                        <a:pt x="1445092" y="304307"/>
                        <a:pt x="1392704" y="296899"/>
                      </a:cubicBezTo>
                      <a:cubicBezTo>
                        <a:pt x="1340317" y="289491"/>
                        <a:pt x="1209083" y="279966"/>
                        <a:pt x="1122829" y="287374"/>
                      </a:cubicBezTo>
                      <a:cubicBezTo>
                        <a:pt x="1036575" y="294782"/>
                        <a:pt x="947675" y="313832"/>
                        <a:pt x="875179" y="341349"/>
                      </a:cubicBezTo>
                      <a:cubicBezTo>
                        <a:pt x="802683" y="368866"/>
                        <a:pt x="749767" y="412786"/>
                        <a:pt x="687854" y="452474"/>
                      </a:cubicBezTo>
                      <a:cubicBezTo>
                        <a:pt x="625941" y="492162"/>
                        <a:pt x="551858" y="525499"/>
                        <a:pt x="503704" y="579474"/>
                      </a:cubicBezTo>
                      <a:cubicBezTo>
                        <a:pt x="455550" y="633449"/>
                        <a:pt x="421683" y="707532"/>
                        <a:pt x="398929" y="776324"/>
                      </a:cubicBezTo>
                      <a:cubicBezTo>
                        <a:pt x="376175" y="845116"/>
                        <a:pt x="375646" y="944599"/>
                        <a:pt x="367179" y="992224"/>
                      </a:cubicBezTo>
                      <a:cubicBezTo>
                        <a:pt x="358712" y="1039849"/>
                        <a:pt x="348658" y="1027678"/>
                        <a:pt x="348129" y="1062074"/>
                      </a:cubicBezTo>
                      <a:cubicBezTo>
                        <a:pt x="347600" y="1096470"/>
                        <a:pt x="356067" y="1161557"/>
                        <a:pt x="364004" y="1198599"/>
                      </a:cubicBezTo>
                      <a:cubicBezTo>
                        <a:pt x="371942" y="1235641"/>
                        <a:pt x="368767" y="1260512"/>
                        <a:pt x="395754" y="1284324"/>
                      </a:cubicBezTo>
                      <a:cubicBezTo>
                        <a:pt x="422741" y="1308136"/>
                        <a:pt x="480950" y="1328245"/>
                        <a:pt x="525929" y="1341474"/>
                      </a:cubicBezTo>
                      <a:cubicBezTo>
                        <a:pt x="570908" y="1354703"/>
                        <a:pt x="635996" y="1366345"/>
                        <a:pt x="675154" y="1373224"/>
                      </a:cubicBezTo>
                      <a:cubicBezTo>
                        <a:pt x="714312" y="1380103"/>
                        <a:pt x="766171" y="1393862"/>
                        <a:pt x="754529" y="13954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72" name="Freeform 157">
                  <a:extLst>
                    <a:ext uri="{FF2B5EF4-FFF2-40B4-BE49-F238E27FC236}">
                      <a16:creationId xmlns:a16="http://schemas.microsoft.com/office/drawing/2014/main" id="{4BCFFFA4-5327-374D-8F06-EF3430056FAC}"/>
                    </a:ext>
                  </a:extLst>
                </p:cNvPr>
                <p:cNvSpPr/>
                <p:nvPr/>
              </p:nvSpPr>
              <p:spPr>
                <a:xfrm>
                  <a:off x="7820015" y="2466596"/>
                  <a:ext cx="148180" cy="231020"/>
                </a:xfrm>
                <a:custGeom>
                  <a:avLst/>
                  <a:gdLst>
                    <a:gd name="connsiteX0" fmla="*/ 142885 w 148180"/>
                    <a:gd name="connsiteY0" fmla="*/ 228979 h 231020"/>
                    <a:gd name="connsiteX1" fmla="*/ 66685 w 148180"/>
                    <a:gd name="connsiteY1" fmla="*/ 86104 h 231020"/>
                    <a:gd name="connsiteX2" fmla="*/ 10 w 148180"/>
                    <a:gd name="connsiteY2" fmla="*/ 379 h 231020"/>
                    <a:gd name="connsiteX3" fmla="*/ 61923 w 148180"/>
                    <a:gd name="connsiteY3" fmla="*/ 57529 h 231020"/>
                    <a:gd name="connsiteX4" fmla="*/ 109548 w 148180"/>
                    <a:gd name="connsiteY4" fmla="*/ 124204 h 231020"/>
                    <a:gd name="connsiteX5" fmla="*/ 138123 w 148180"/>
                    <a:gd name="connsiteY5" fmla="*/ 167067 h 231020"/>
                    <a:gd name="connsiteX6" fmla="*/ 142885 w 148180"/>
                    <a:gd name="connsiteY6" fmla="*/ 228979 h 231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8180" h="231020">
                      <a:moveTo>
                        <a:pt x="142885" y="228979"/>
                      </a:moveTo>
                      <a:cubicBezTo>
                        <a:pt x="130979" y="215485"/>
                        <a:pt x="90497" y="124204"/>
                        <a:pt x="66685" y="86104"/>
                      </a:cubicBezTo>
                      <a:cubicBezTo>
                        <a:pt x="42873" y="48004"/>
                        <a:pt x="804" y="5141"/>
                        <a:pt x="10" y="379"/>
                      </a:cubicBezTo>
                      <a:cubicBezTo>
                        <a:pt x="-784" y="-4383"/>
                        <a:pt x="43667" y="36892"/>
                        <a:pt x="61923" y="57529"/>
                      </a:cubicBezTo>
                      <a:cubicBezTo>
                        <a:pt x="80179" y="78166"/>
                        <a:pt x="96848" y="105948"/>
                        <a:pt x="109548" y="124204"/>
                      </a:cubicBezTo>
                      <a:cubicBezTo>
                        <a:pt x="122248" y="142460"/>
                        <a:pt x="132567" y="148811"/>
                        <a:pt x="138123" y="167067"/>
                      </a:cubicBezTo>
                      <a:cubicBezTo>
                        <a:pt x="143679" y="185323"/>
                        <a:pt x="154791" y="242473"/>
                        <a:pt x="142885" y="2289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73" name="Freeform 158">
                  <a:extLst>
                    <a:ext uri="{FF2B5EF4-FFF2-40B4-BE49-F238E27FC236}">
                      <a16:creationId xmlns:a16="http://schemas.microsoft.com/office/drawing/2014/main" id="{02816B46-819C-8C4F-A96E-048F4E1CF350}"/>
                    </a:ext>
                  </a:extLst>
                </p:cNvPr>
                <p:cNvSpPr/>
                <p:nvPr/>
              </p:nvSpPr>
              <p:spPr>
                <a:xfrm>
                  <a:off x="6238550" y="2827246"/>
                  <a:ext cx="1704418" cy="394625"/>
                </a:xfrm>
                <a:custGeom>
                  <a:avLst/>
                  <a:gdLst>
                    <a:gd name="connsiteX0" fmla="*/ 1695775 w 1704418"/>
                    <a:gd name="connsiteY0" fmla="*/ 87403 h 395966"/>
                    <a:gd name="connsiteX1" fmla="*/ 1510038 w 1704418"/>
                    <a:gd name="connsiteY1" fmla="*/ 177891 h 395966"/>
                    <a:gd name="connsiteX2" fmla="*/ 1324300 w 1704418"/>
                    <a:gd name="connsiteY2" fmla="*/ 211228 h 395966"/>
                    <a:gd name="connsiteX3" fmla="*/ 1257625 w 1704418"/>
                    <a:gd name="connsiteY3" fmla="*/ 182653 h 395966"/>
                    <a:gd name="connsiteX4" fmla="*/ 1038550 w 1704418"/>
                    <a:gd name="connsiteY4" fmla="*/ 177891 h 395966"/>
                    <a:gd name="connsiteX5" fmla="*/ 976638 w 1704418"/>
                    <a:gd name="connsiteY5" fmla="*/ 125503 h 395966"/>
                    <a:gd name="connsiteX6" fmla="*/ 976638 w 1704418"/>
                    <a:gd name="connsiteY6" fmla="*/ 77878 h 395966"/>
                    <a:gd name="connsiteX7" fmla="*/ 971875 w 1704418"/>
                    <a:gd name="connsiteY7" fmla="*/ 39778 h 395966"/>
                    <a:gd name="connsiteX8" fmla="*/ 948063 w 1704418"/>
                    <a:gd name="connsiteY8" fmla="*/ 77878 h 395966"/>
                    <a:gd name="connsiteX9" fmla="*/ 819475 w 1704418"/>
                    <a:gd name="connsiteY9" fmla="*/ 149316 h 395966"/>
                    <a:gd name="connsiteX10" fmla="*/ 681363 w 1704418"/>
                    <a:gd name="connsiteY10" fmla="*/ 163603 h 395966"/>
                    <a:gd name="connsiteX11" fmla="*/ 562300 w 1704418"/>
                    <a:gd name="connsiteY11" fmla="*/ 149316 h 395966"/>
                    <a:gd name="connsiteX12" fmla="*/ 490863 w 1704418"/>
                    <a:gd name="connsiteY12" fmla="*/ 44541 h 395966"/>
                    <a:gd name="connsiteX13" fmla="*/ 390850 w 1704418"/>
                    <a:gd name="connsiteY13" fmla="*/ 1678 h 395966"/>
                    <a:gd name="connsiteX14" fmla="*/ 305125 w 1704418"/>
                    <a:gd name="connsiteY14" fmla="*/ 96928 h 395966"/>
                    <a:gd name="connsiteX15" fmla="*/ 395613 w 1704418"/>
                    <a:gd name="connsiteY15" fmla="*/ 30253 h 395966"/>
                    <a:gd name="connsiteX16" fmla="*/ 467050 w 1704418"/>
                    <a:gd name="connsiteY16" fmla="*/ 63591 h 395966"/>
                    <a:gd name="connsiteX17" fmla="*/ 514675 w 1704418"/>
                    <a:gd name="connsiteY17" fmla="*/ 130266 h 395966"/>
                    <a:gd name="connsiteX18" fmla="*/ 486100 w 1704418"/>
                    <a:gd name="connsiteY18" fmla="*/ 192178 h 395966"/>
                    <a:gd name="connsiteX19" fmla="*/ 290838 w 1704418"/>
                    <a:gd name="connsiteY19" fmla="*/ 316003 h 395966"/>
                    <a:gd name="connsiteX20" fmla="*/ 28900 w 1704418"/>
                    <a:gd name="connsiteY20" fmla="*/ 320766 h 395966"/>
                    <a:gd name="connsiteX21" fmla="*/ 9850 w 1704418"/>
                    <a:gd name="connsiteY21" fmla="*/ 392203 h 395966"/>
                    <a:gd name="connsiteX22" fmla="*/ 57475 w 1704418"/>
                    <a:gd name="connsiteY22" fmla="*/ 382678 h 395966"/>
                    <a:gd name="connsiteX23" fmla="*/ 300363 w 1704418"/>
                    <a:gd name="connsiteY23" fmla="*/ 354103 h 395966"/>
                    <a:gd name="connsiteX24" fmla="*/ 438475 w 1704418"/>
                    <a:gd name="connsiteY24" fmla="*/ 292191 h 395966"/>
                    <a:gd name="connsiteX25" fmla="*/ 543250 w 1704418"/>
                    <a:gd name="connsiteY25" fmla="*/ 192178 h 395966"/>
                    <a:gd name="connsiteX26" fmla="*/ 728988 w 1704418"/>
                    <a:gd name="connsiteY26" fmla="*/ 201703 h 395966"/>
                    <a:gd name="connsiteX27" fmla="*/ 895675 w 1704418"/>
                    <a:gd name="connsiteY27" fmla="*/ 154078 h 395966"/>
                    <a:gd name="connsiteX28" fmla="*/ 933775 w 1704418"/>
                    <a:gd name="connsiteY28" fmla="*/ 139791 h 395966"/>
                    <a:gd name="connsiteX29" fmla="*/ 981400 w 1704418"/>
                    <a:gd name="connsiteY29" fmla="*/ 192178 h 395966"/>
                    <a:gd name="connsiteX30" fmla="*/ 1081413 w 1704418"/>
                    <a:gd name="connsiteY30" fmla="*/ 211228 h 395966"/>
                    <a:gd name="connsiteX31" fmla="*/ 1252863 w 1704418"/>
                    <a:gd name="connsiteY31" fmla="*/ 230278 h 395966"/>
                    <a:gd name="connsiteX32" fmla="*/ 1300488 w 1704418"/>
                    <a:gd name="connsiteY32" fmla="*/ 244566 h 395966"/>
                    <a:gd name="connsiteX33" fmla="*/ 1267150 w 1704418"/>
                    <a:gd name="connsiteY33" fmla="*/ 287428 h 395966"/>
                    <a:gd name="connsiteX34" fmla="*/ 1238575 w 1704418"/>
                    <a:gd name="connsiteY34" fmla="*/ 325528 h 395966"/>
                    <a:gd name="connsiteX35" fmla="*/ 1319538 w 1704418"/>
                    <a:gd name="connsiteY35" fmla="*/ 292191 h 395966"/>
                    <a:gd name="connsiteX36" fmla="*/ 1343350 w 1704418"/>
                    <a:gd name="connsiteY36" fmla="*/ 244566 h 395966"/>
                    <a:gd name="connsiteX37" fmla="*/ 1424313 w 1704418"/>
                    <a:gd name="connsiteY37" fmla="*/ 225516 h 395966"/>
                    <a:gd name="connsiteX38" fmla="*/ 1457650 w 1704418"/>
                    <a:gd name="connsiteY38" fmla="*/ 287428 h 395966"/>
                    <a:gd name="connsiteX39" fmla="*/ 1505275 w 1704418"/>
                    <a:gd name="connsiteY39" fmla="*/ 316003 h 395966"/>
                    <a:gd name="connsiteX40" fmla="*/ 1510038 w 1704418"/>
                    <a:gd name="connsiteY40" fmla="*/ 296953 h 395966"/>
                    <a:gd name="connsiteX41" fmla="*/ 1481463 w 1704418"/>
                    <a:gd name="connsiteY41" fmla="*/ 263616 h 395966"/>
                    <a:gd name="connsiteX42" fmla="*/ 1481463 w 1704418"/>
                    <a:gd name="connsiteY42" fmla="*/ 230278 h 395966"/>
                    <a:gd name="connsiteX43" fmla="*/ 1571950 w 1704418"/>
                    <a:gd name="connsiteY43" fmla="*/ 182653 h 395966"/>
                    <a:gd name="connsiteX44" fmla="*/ 1662438 w 1704418"/>
                    <a:gd name="connsiteY44" fmla="*/ 149316 h 395966"/>
                    <a:gd name="connsiteX45" fmla="*/ 1695775 w 1704418"/>
                    <a:gd name="connsiteY45" fmla="*/ 87403 h 395966"/>
                    <a:gd name="connsiteX0" fmla="*/ 1695775 w 1704418"/>
                    <a:gd name="connsiteY0" fmla="*/ 87403 h 394625"/>
                    <a:gd name="connsiteX1" fmla="*/ 1510038 w 1704418"/>
                    <a:gd name="connsiteY1" fmla="*/ 177891 h 394625"/>
                    <a:gd name="connsiteX2" fmla="*/ 1324300 w 1704418"/>
                    <a:gd name="connsiteY2" fmla="*/ 211228 h 394625"/>
                    <a:gd name="connsiteX3" fmla="*/ 1257625 w 1704418"/>
                    <a:gd name="connsiteY3" fmla="*/ 182653 h 394625"/>
                    <a:gd name="connsiteX4" fmla="*/ 1038550 w 1704418"/>
                    <a:gd name="connsiteY4" fmla="*/ 177891 h 394625"/>
                    <a:gd name="connsiteX5" fmla="*/ 976638 w 1704418"/>
                    <a:gd name="connsiteY5" fmla="*/ 125503 h 394625"/>
                    <a:gd name="connsiteX6" fmla="*/ 976638 w 1704418"/>
                    <a:gd name="connsiteY6" fmla="*/ 77878 h 394625"/>
                    <a:gd name="connsiteX7" fmla="*/ 971875 w 1704418"/>
                    <a:gd name="connsiteY7" fmla="*/ 39778 h 394625"/>
                    <a:gd name="connsiteX8" fmla="*/ 948063 w 1704418"/>
                    <a:gd name="connsiteY8" fmla="*/ 77878 h 394625"/>
                    <a:gd name="connsiteX9" fmla="*/ 819475 w 1704418"/>
                    <a:gd name="connsiteY9" fmla="*/ 149316 h 394625"/>
                    <a:gd name="connsiteX10" fmla="*/ 681363 w 1704418"/>
                    <a:gd name="connsiteY10" fmla="*/ 163603 h 394625"/>
                    <a:gd name="connsiteX11" fmla="*/ 562300 w 1704418"/>
                    <a:gd name="connsiteY11" fmla="*/ 149316 h 394625"/>
                    <a:gd name="connsiteX12" fmla="*/ 490863 w 1704418"/>
                    <a:gd name="connsiteY12" fmla="*/ 44541 h 394625"/>
                    <a:gd name="connsiteX13" fmla="*/ 390850 w 1704418"/>
                    <a:gd name="connsiteY13" fmla="*/ 1678 h 394625"/>
                    <a:gd name="connsiteX14" fmla="*/ 305125 w 1704418"/>
                    <a:gd name="connsiteY14" fmla="*/ 96928 h 394625"/>
                    <a:gd name="connsiteX15" fmla="*/ 395613 w 1704418"/>
                    <a:gd name="connsiteY15" fmla="*/ 30253 h 394625"/>
                    <a:gd name="connsiteX16" fmla="*/ 467050 w 1704418"/>
                    <a:gd name="connsiteY16" fmla="*/ 63591 h 394625"/>
                    <a:gd name="connsiteX17" fmla="*/ 514675 w 1704418"/>
                    <a:gd name="connsiteY17" fmla="*/ 130266 h 394625"/>
                    <a:gd name="connsiteX18" fmla="*/ 486100 w 1704418"/>
                    <a:gd name="connsiteY18" fmla="*/ 192178 h 394625"/>
                    <a:gd name="connsiteX19" fmla="*/ 290838 w 1704418"/>
                    <a:gd name="connsiteY19" fmla="*/ 316003 h 394625"/>
                    <a:gd name="connsiteX20" fmla="*/ 28900 w 1704418"/>
                    <a:gd name="connsiteY20" fmla="*/ 339816 h 394625"/>
                    <a:gd name="connsiteX21" fmla="*/ 9850 w 1704418"/>
                    <a:gd name="connsiteY21" fmla="*/ 392203 h 394625"/>
                    <a:gd name="connsiteX22" fmla="*/ 57475 w 1704418"/>
                    <a:gd name="connsiteY22" fmla="*/ 382678 h 394625"/>
                    <a:gd name="connsiteX23" fmla="*/ 300363 w 1704418"/>
                    <a:gd name="connsiteY23" fmla="*/ 354103 h 394625"/>
                    <a:gd name="connsiteX24" fmla="*/ 438475 w 1704418"/>
                    <a:gd name="connsiteY24" fmla="*/ 292191 h 394625"/>
                    <a:gd name="connsiteX25" fmla="*/ 543250 w 1704418"/>
                    <a:gd name="connsiteY25" fmla="*/ 192178 h 394625"/>
                    <a:gd name="connsiteX26" fmla="*/ 728988 w 1704418"/>
                    <a:gd name="connsiteY26" fmla="*/ 201703 h 394625"/>
                    <a:gd name="connsiteX27" fmla="*/ 895675 w 1704418"/>
                    <a:gd name="connsiteY27" fmla="*/ 154078 h 394625"/>
                    <a:gd name="connsiteX28" fmla="*/ 933775 w 1704418"/>
                    <a:gd name="connsiteY28" fmla="*/ 139791 h 394625"/>
                    <a:gd name="connsiteX29" fmla="*/ 981400 w 1704418"/>
                    <a:gd name="connsiteY29" fmla="*/ 192178 h 394625"/>
                    <a:gd name="connsiteX30" fmla="*/ 1081413 w 1704418"/>
                    <a:gd name="connsiteY30" fmla="*/ 211228 h 394625"/>
                    <a:gd name="connsiteX31" fmla="*/ 1252863 w 1704418"/>
                    <a:gd name="connsiteY31" fmla="*/ 230278 h 394625"/>
                    <a:gd name="connsiteX32" fmla="*/ 1300488 w 1704418"/>
                    <a:gd name="connsiteY32" fmla="*/ 244566 h 394625"/>
                    <a:gd name="connsiteX33" fmla="*/ 1267150 w 1704418"/>
                    <a:gd name="connsiteY33" fmla="*/ 287428 h 394625"/>
                    <a:gd name="connsiteX34" fmla="*/ 1238575 w 1704418"/>
                    <a:gd name="connsiteY34" fmla="*/ 325528 h 394625"/>
                    <a:gd name="connsiteX35" fmla="*/ 1319538 w 1704418"/>
                    <a:gd name="connsiteY35" fmla="*/ 292191 h 394625"/>
                    <a:gd name="connsiteX36" fmla="*/ 1343350 w 1704418"/>
                    <a:gd name="connsiteY36" fmla="*/ 244566 h 394625"/>
                    <a:gd name="connsiteX37" fmla="*/ 1424313 w 1704418"/>
                    <a:gd name="connsiteY37" fmla="*/ 225516 h 394625"/>
                    <a:gd name="connsiteX38" fmla="*/ 1457650 w 1704418"/>
                    <a:gd name="connsiteY38" fmla="*/ 287428 h 394625"/>
                    <a:gd name="connsiteX39" fmla="*/ 1505275 w 1704418"/>
                    <a:gd name="connsiteY39" fmla="*/ 316003 h 394625"/>
                    <a:gd name="connsiteX40" fmla="*/ 1510038 w 1704418"/>
                    <a:gd name="connsiteY40" fmla="*/ 296953 h 394625"/>
                    <a:gd name="connsiteX41" fmla="*/ 1481463 w 1704418"/>
                    <a:gd name="connsiteY41" fmla="*/ 263616 h 394625"/>
                    <a:gd name="connsiteX42" fmla="*/ 1481463 w 1704418"/>
                    <a:gd name="connsiteY42" fmla="*/ 230278 h 394625"/>
                    <a:gd name="connsiteX43" fmla="*/ 1571950 w 1704418"/>
                    <a:gd name="connsiteY43" fmla="*/ 182653 h 394625"/>
                    <a:gd name="connsiteX44" fmla="*/ 1662438 w 1704418"/>
                    <a:gd name="connsiteY44" fmla="*/ 149316 h 394625"/>
                    <a:gd name="connsiteX45" fmla="*/ 1695775 w 1704418"/>
                    <a:gd name="connsiteY45" fmla="*/ 87403 h 394625"/>
                    <a:gd name="connsiteX0" fmla="*/ 1695775 w 1704418"/>
                    <a:gd name="connsiteY0" fmla="*/ 87403 h 394625"/>
                    <a:gd name="connsiteX1" fmla="*/ 1510038 w 1704418"/>
                    <a:gd name="connsiteY1" fmla="*/ 177891 h 394625"/>
                    <a:gd name="connsiteX2" fmla="*/ 1324300 w 1704418"/>
                    <a:gd name="connsiteY2" fmla="*/ 211228 h 394625"/>
                    <a:gd name="connsiteX3" fmla="*/ 1257625 w 1704418"/>
                    <a:gd name="connsiteY3" fmla="*/ 182653 h 394625"/>
                    <a:gd name="connsiteX4" fmla="*/ 1038550 w 1704418"/>
                    <a:gd name="connsiteY4" fmla="*/ 177891 h 394625"/>
                    <a:gd name="connsiteX5" fmla="*/ 976638 w 1704418"/>
                    <a:gd name="connsiteY5" fmla="*/ 125503 h 394625"/>
                    <a:gd name="connsiteX6" fmla="*/ 976638 w 1704418"/>
                    <a:gd name="connsiteY6" fmla="*/ 77878 h 394625"/>
                    <a:gd name="connsiteX7" fmla="*/ 971875 w 1704418"/>
                    <a:gd name="connsiteY7" fmla="*/ 39778 h 394625"/>
                    <a:gd name="connsiteX8" fmla="*/ 948063 w 1704418"/>
                    <a:gd name="connsiteY8" fmla="*/ 77878 h 394625"/>
                    <a:gd name="connsiteX9" fmla="*/ 819475 w 1704418"/>
                    <a:gd name="connsiteY9" fmla="*/ 149316 h 394625"/>
                    <a:gd name="connsiteX10" fmla="*/ 681363 w 1704418"/>
                    <a:gd name="connsiteY10" fmla="*/ 163603 h 394625"/>
                    <a:gd name="connsiteX11" fmla="*/ 562300 w 1704418"/>
                    <a:gd name="connsiteY11" fmla="*/ 149316 h 394625"/>
                    <a:gd name="connsiteX12" fmla="*/ 490863 w 1704418"/>
                    <a:gd name="connsiteY12" fmla="*/ 44541 h 394625"/>
                    <a:gd name="connsiteX13" fmla="*/ 390850 w 1704418"/>
                    <a:gd name="connsiteY13" fmla="*/ 1678 h 394625"/>
                    <a:gd name="connsiteX14" fmla="*/ 305125 w 1704418"/>
                    <a:gd name="connsiteY14" fmla="*/ 96928 h 394625"/>
                    <a:gd name="connsiteX15" fmla="*/ 395613 w 1704418"/>
                    <a:gd name="connsiteY15" fmla="*/ 30253 h 394625"/>
                    <a:gd name="connsiteX16" fmla="*/ 467050 w 1704418"/>
                    <a:gd name="connsiteY16" fmla="*/ 63591 h 394625"/>
                    <a:gd name="connsiteX17" fmla="*/ 514675 w 1704418"/>
                    <a:gd name="connsiteY17" fmla="*/ 130266 h 394625"/>
                    <a:gd name="connsiteX18" fmla="*/ 486100 w 1704418"/>
                    <a:gd name="connsiteY18" fmla="*/ 192178 h 394625"/>
                    <a:gd name="connsiteX19" fmla="*/ 290838 w 1704418"/>
                    <a:gd name="connsiteY19" fmla="*/ 316003 h 394625"/>
                    <a:gd name="connsiteX20" fmla="*/ 28900 w 1704418"/>
                    <a:gd name="connsiteY20" fmla="*/ 339816 h 394625"/>
                    <a:gd name="connsiteX21" fmla="*/ 9850 w 1704418"/>
                    <a:gd name="connsiteY21" fmla="*/ 392203 h 394625"/>
                    <a:gd name="connsiteX22" fmla="*/ 57475 w 1704418"/>
                    <a:gd name="connsiteY22" fmla="*/ 382678 h 394625"/>
                    <a:gd name="connsiteX23" fmla="*/ 300363 w 1704418"/>
                    <a:gd name="connsiteY23" fmla="*/ 354103 h 394625"/>
                    <a:gd name="connsiteX24" fmla="*/ 438475 w 1704418"/>
                    <a:gd name="connsiteY24" fmla="*/ 292191 h 394625"/>
                    <a:gd name="connsiteX25" fmla="*/ 543250 w 1704418"/>
                    <a:gd name="connsiteY25" fmla="*/ 192178 h 394625"/>
                    <a:gd name="connsiteX26" fmla="*/ 728988 w 1704418"/>
                    <a:gd name="connsiteY26" fmla="*/ 201703 h 394625"/>
                    <a:gd name="connsiteX27" fmla="*/ 895675 w 1704418"/>
                    <a:gd name="connsiteY27" fmla="*/ 154078 h 394625"/>
                    <a:gd name="connsiteX28" fmla="*/ 933775 w 1704418"/>
                    <a:gd name="connsiteY28" fmla="*/ 139791 h 394625"/>
                    <a:gd name="connsiteX29" fmla="*/ 981400 w 1704418"/>
                    <a:gd name="connsiteY29" fmla="*/ 192178 h 394625"/>
                    <a:gd name="connsiteX30" fmla="*/ 1081413 w 1704418"/>
                    <a:gd name="connsiteY30" fmla="*/ 211228 h 394625"/>
                    <a:gd name="connsiteX31" fmla="*/ 1252863 w 1704418"/>
                    <a:gd name="connsiteY31" fmla="*/ 230278 h 394625"/>
                    <a:gd name="connsiteX32" fmla="*/ 1300488 w 1704418"/>
                    <a:gd name="connsiteY32" fmla="*/ 244566 h 394625"/>
                    <a:gd name="connsiteX33" fmla="*/ 1267150 w 1704418"/>
                    <a:gd name="connsiteY33" fmla="*/ 287428 h 394625"/>
                    <a:gd name="connsiteX34" fmla="*/ 1238575 w 1704418"/>
                    <a:gd name="connsiteY34" fmla="*/ 325528 h 394625"/>
                    <a:gd name="connsiteX35" fmla="*/ 1319538 w 1704418"/>
                    <a:gd name="connsiteY35" fmla="*/ 292191 h 394625"/>
                    <a:gd name="connsiteX36" fmla="*/ 1343350 w 1704418"/>
                    <a:gd name="connsiteY36" fmla="*/ 244566 h 394625"/>
                    <a:gd name="connsiteX37" fmla="*/ 1424313 w 1704418"/>
                    <a:gd name="connsiteY37" fmla="*/ 225516 h 394625"/>
                    <a:gd name="connsiteX38" fmla="*/ 1457650 w 1704418"/>
                    <a:gd name="connsiteY38" fmla="*/ 287428 h 394625"/>
                    <a:gd name="connsiteX39" fmla="*/ 1505275 w 1704418"/>
                    <a:gd name="connsiteY39" fmla="*/ 316003 h 394625"/>
                    <a:gd name="connsiteX40" fmla="*/ 1510038 w 1704418"/>
                    <a:gd name="connsiteY40" fmla="*/ 296953 h 394625"/>
                    <a:gd name="connsiteX41" fmla="*/ 1481463 w 1704418"/>
                    <a:gd name="connsiteY41" fmla="*/ 263616 h 394625"/>
                    <a:gd name="connsiteX42" fmla="*/ 1481463 w 1704418"/>
                    <a:gd name="connsiteY42" fmla="*/ 230278 h 394625"/>
                    <a:gd name="connsiteX43" fmla="*/ 1571950 w 1704418"/>
                    <a:gd name="connsiteY43" fmla="*/ 182653 h 394625"/>
                    <a:gd name="connsiteX44" fmla="*/ 1662438 w 1704418"/>
                    <a:gd name="connsiteY44" fmla="*/ 149316 h 394625"/>
                    <a:gd name="connsiteX45" fmla="*/ 1695775 w 1704418"/>
                    <a:gd name="connsiteY45" fmla="*/ 87403 h 394625"/>
                    <a:gd name="connsiteX0" fmla="*/ 1695775 w 1704418"/>
                    <a:gd name="connsiteY0" fmla="*/ 87403 h 394625"/>
                    <a:gd name="connsiteX1" fmla="*/ 1510038 w 1704418"/>
                    <a:gd name="connsiteY1" fmla="*/ 177891 h 394625"/>
                    <a:gd name="connsiteX2" fmla="*/ 1324300 w 1704418"/>
                    <a:gd name="connsiteY2" fmla="*/ 211228 h 394625"/>
                    <a:gd name="connsiteX3" fmla="*/ 1252863 w 1704418"/>
                    <a:gd name="connsiteY3" fmla="*/ 192178 h 394625"/>
                    <a:gd name="connsiteX4" fmla="*/ 1038550 w 1704418"/>
                    <a:gd name="connsiteY4" fmla="*/ 177891 h 394625"/>
                    <a:gd name="connsiteX5" fmla="*/ 976638 w 1704418"/>
                    <a:gd name="connsiteY5" fmla="*/ 125503 h 394625"/>
                    <a:gd name="connsiteX6" fmla="*/ 976638 w 1704418"/>
                    <a:gd name="connsiteY6" fmla="*/ 77878 h 394625"/>
                    <a:gd name="connsiteX7" fmla="*/ 971875 w 1704418"/>
                    <a:gd name="connsiteY7" fmla="*/ 39778 h 394625"/>
                    <a:gd name="connsiteX8" fmla="*/ 948063 w 1704418"/>
                    <a:gd name="connsiteY8" fmla="*/ 77878 h 394625"/>
                    <a:gd name="connsiteX9" fmla="*/ 819475 w 1704418"/>
                    <a:gd name="connsiteY9" fmla="*/ 149316 h 394625"/>
                    <a:gd name="connsiteX10" fmla="*/ 681363 w 1704418"/>
                    <a:gd name="connsiteY10" fmla="*/ 163603 h 394625"/>
                    <a:gd name="connsiteX11" fmla="*/ 562300 w 1704418"/>
                    <a:gd name="connsiteY11" fmla="*/ 149316 h 394625"/>
                    <a:gd name="connsiteX12" fmla="*/ 490863 w 1704418"/>
                    <a:gd name="connsiteY12" fmla="*/ 44541 h 394625"/>
                    <a:gd name="connsiteX13" fmla="*/ 390850 w 1704418"/>
                    <a:gd name="connsiteY13" fmla="*/ 1678 h 394625"/>
                    <a:gd name="connsiteX14" fmla="*/ 305125 w 1704418"/>
                    <a:gd name="connsiteY14" fmla="*/ 96928 h 394625"/>
                    <a:gd name="connsiteX15" fmla="*/ 395613 w 1704418"/>
                    <a:gd name="connsiteY15" fmla="*/ 30253 h 394625"/>
                    <a:gd name="connsiteX16" fmla="*/ 467050 w 1704418"/>
                    <a:gd name="connsiteY16" fmla="*/ 63591 h 394625"/>
                    <a:gd name="connsiteX17" fmla="*/ 514675 w 1704418"/>
                    <a:gd name="connsiteY17" fmla="*/ 130266 h 394625"/>
                    <a:gd name="connsiteX18" fmla="*/ 486100 w 1704418"/>
                    <a:gd name="connsiteY18" fmla="*/ 192178 h 394625"/>
                    <a:gd name="connsiteX19" fmla="*/ 290838 w 1704418"/>
                    <a:gd name="connsiteY19" fmla="*/ 316003 h 394625"/>
                    <a:gd name="connsiteX20" fmla="*/ 28900 w 1704418"/>
                    <a:gd name="connsiteY20" fmla="*/ 339816 h 394625"/>
                    <a:gd name="connsiteX21" fmla="*/ 9850 w 1704418"/>
                    <a:gd name="connsiteY21" fmla="*/ 392203 h 394625"/>
                    <a:gd name="connsiteX22" fmla="*/ 57475 w 1704418"/>
                    <a:gd name="connsiteY22" fmla="*/ 382678 h 394625"/>
                    <a:gd name="connsiteX23" fmla="*/ 300363 w 1704418"/>
                    <a:gd name="connsiteY23" fmla="*/ 354103 h 394625"/>
                    <a:gd name="connsiteX24" fmla="*/ 438475 w 1704418"/>
                    <a:gd name="connsiteY24" fmla="*/ 292191 h 394625"/>
                    <a:gd name="connsiteX25" fmla="*/ 543250 w 1704418"/>
                    <a:gd name="connsiteY25" fmla="*/ 192178 h 394625"/>
                    <a:gd name="connsiteX26" fmla="*/ 728988 w 1704418"/>
                    <a:gd name="connsiteY26" fmla="*/ 201703 h 394625"/>
                    <a:gd name="connsiteX27" fmla="*/ 895675 w 1704418"/>
                    <a:gd name="connsiteY27" fmla="*/ 154078 h 394625"/>
                    <a:gd name="connsiteX28" fmla="*/ 933775 w 1704418"/>
                    <a:gd name="connsiteY28" fmla="*/ 139791 h 394625"/>
                    <a:gd name="connsiteX29" fmla="*/ 981400 w 1704418"/>
                    <a:gd name="connsiteY29" fmla="*/ 192178 h 394625"/>
                    <a:gd name="connsiteX30" fmla="*/ 1081413 w 1704418"/>
                    <a:gd name="connsiteY30" fmla="*/ 211228 h 394625"/>
                    <a:gd name="connsiteX31" fmla="*/ 1252863 w 1704418"/>
                    <a:gd name="connsiteY31" fmla="*/ 230278 h 394625"/>
                    <a:gd name="connsiteX32" fmla="*/ 1300488 w 1704418"/>
                    <a:gd name="connsiteY32" fmla="*/ 244566 h 394625"/>
                    <a:gd name="connsiteX33" fmla="*/ 1267150 w 1704418"/>
                    <a:gd name="connsiteY33" fmla="*/ 287428 h 394625"/>
                    <a:gd name="connsiteX34" fmla="*/ 1238575 w 1704418"/>
                    <a:gd name="connsiteY34" fmla="*/ 325528 h 394625"/>
                    <a:gd name="connsiteX35" fmla="*/ 1319538 w 1704418"/>
                    <a:gd name="connsiteY35" fmla="*/ 292191 h 394625"/>
                    <a:gd name="connsiteX36" fmla="*/ 1343350 w 1704418"/>
                    <a:gd name="connsiteY36" fmla="*/ 244566 h 394625"/>
                    <a:gd name="connsiteX37" fmla="*/ 1424313 w 1704418"/>
                    <a:gd name="connsiteY37" fmla="*/ 225516 h 394625"/>
                    <a:gd name="connsiteX38" fmla="*/ 1457650 w 1704418"/>
                    <a:gd name="connsiteY38" fmla="*/ 287428 h 394625"/>
                    <a:gd name="connsiteX39" fmla="*/ 1505275 w 1704418"/>
                    <a:gd name="connsiteY39" fmla="*/ 316003 h 394625"/>
                    <a:gd name="connsiteX40" fmla="*/ 1510038 w 1704418"/>
                    <a:gd name="connsiteY40" fmla="*/ 296953 h 394625"/>
                    <a:gd name="connsiteX41" fmla="*/ 1481463 w 1704418"/>
                    <a:gd name="connsiteY41" fmla="*/ 263616 h 394625"/>
                    <a:gd name="connsiteX42" fmla="*/ 1481463 w 1704418"/>
                    <a:gd name="connsiteY42" fmla="*/ 230278 h 394625"/>
                    <a:gd name="connsiteX43" fmla="*/ 1571950 w 1704418"/>
                    <a:gd name="connsiteY43" fmla="*/ 182653 h 394625"/>
                    <a:gd name="connsiteX44" fmla="*/ 1662438 w 1704418"/>
                    <a:gd name="connsiteY44" fmla="*/ 149316 h 394625"/>
                    <a:gd name="connsiteX45" fmla="*/ 1695775 w 1704418"/>
                    <a:gd name="connsiteY45" fmla="*/ 87403 h 394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1704418" h="394625">
                      <a:moveTo>
                        <a:pt x="1695775" y="87403"/>
                      </a:moveTo>
                      <a:cubicBezTo>
                        <a:pt x="1670375" y="92165"/>
                        <a:pt x="1571950" y="157254"/>
                        <a:pt x="1510038" y="177891"/>
                      </a:cubicBezTo>
                      <a:cubicBezTo>
                        <a:pt x="1448126" y="198528"/>
                        <a:pt x="1367163" y="208847"/>
                        <a:pt x="1324300" y="211228"/>
                      </a:cubicBezTo>
                      <a:cubicBezTo>
                        <a:pt x="1281438" y="213609"/>
                        <a:pt x="1300488" y="197734"/>
                        <a:pt x="1252863" y="192178"/>
                      </a:cubicBezTo>
                      <a:cubicBezTo>
                        <a:pt x="1205238" y="186622"/>
                        <a:pt x="1084587" y="189003"/>
                        <a:pt x="1038550" y="177891"/>
                      </a:cubicBezTo>
                      <a:cubicBezTo>
                        <a:pt x="992513" y="166779"/>
                        <a:pt x="986957" y="142172"/>
                        <a:pt x="976638" y="125503"/>
                      </a:cubicBezTo>
                      <a:cubicBezTo>
                        <a:pt x="966319" y="108834"/>
                        <a:pt x="977432" y="92165"/>
                        <a:pt x="976638" y="77878"/>
                      </a:cubicBezTo>
                      <a:cubicBezTo>
                        <a:pt x="975844" y="63591"/>
                        <a:pt x="976637" y="39778"/>
                        <a:pt x="971875" y="39778"/>
                      </a:cubicBezTo>
                      <a:cubicBezTo>
                        <a:pt x="967113" y="39778"/>
                        <a:pt x="973463" y="59622"/>
                        <a:pt x="948063" y="77878"/>
                      </a:cubicBezTo>
                      <a:cubicBezTo>
                        <a:pt x="922663" y="96134"/>
                        <a:pt x="863925" y="135029"/>
                        <a:pt x="819475" y="149316"/>
                      </a:cubicBezTo>
                      <a:cubicBezTo>
                        <a:pt x="775025" y="163603"/>
                        <a:pt x="724225" y="163603"/>
                        <a:pt x="681363" y="163603"/>
                      </a:cubicBezTo>
                      <a:cubicBezTo>
                        <a:pt x="638501" y="163603"/>
                        <a:pt x="594050" y="169160"/>
                        <a:pt x="562300" y="149316"/>
                      </a:cubicBezTo>
                      <a:cubicBezTo>
                        <a:pt x="530550" y="129472"/>
                        <a:pt x="519438" y="69147"/>
                        <a:pt x="490863" y="44541"/>
                      </a:cubicBezTo>
                      <a:cubicBezTo>
                        <a:pt x="462288" y="19935"/>
                        <a:pt x="421806" y="-7053"/>
                        <a:pt x="390850" y="1678"/>
                      </a:cubicBezTo>
                      <a:cubicBezTo>
                        <a:pt x="359894" y="10409"/>
                        <a:pt x="304331" y="92166"/>
                        <a:pt x="305125" y="96928"/>
                      </a:cubicBezTo>
                      <a:cubicBezTo>
                        <a:pt x="305919" y="101690"/>
                        <a:pt x="368626" y="35809"/>
                        <a:pt x="395613" y="30253"/>
                      </a:cubicBezTo>
                      <a:cubicBezTo>
                        <a:pt x="422600" y="24697"/>
                        <a:pt x="447206" y="46922"/>
                        <a:pt x="467050" y="63591"/>
                      </a:cubicBezTo>
                      <a:cubicBezTo>
                        <a:pt x="486894" y="80260"/>
                        <a:pt x="511500" y="108835"/>
                        <a:pt x="514675" y="130266"/>
                      </a:cubicBezTo>
                      <a:cubicBezTo>
                        <a:pt x="517850" y="151697"/>
                        <a:pt x="523406" y="161222"/>
                        <a:pt x="486100" y="192178"/>
                      </a:cubicBezTo>
                      <a:cubicBezTo>
                        <a:pt x="448794" y="223134"/>
                        <a:pt x="395613" y="286634"/>
                        <a:pt x="290838" y="316003"/>
                      </a:cubicBezTo>
                      <a:cubicBezTo>
                        <a:pt x="186063" y="345372"/>
                        <a:pt x="75731" y="327116"/>
                        <a:pt x="28900" y="339816"/>
                      </a:cubicBezTo>
                      <a:cubicBezTo>
                        <a:pt x="-17931" y="352516"/>
                        <a:pt x="5088" y="385059"/>
                        <a:pt x="9850" y="392203"/>
                      </a:cubicBezTo>
                      <a:cubicBezTo>
                        <a:pt x="14612" y="399347"/>
                        <a:pt x="9056" y="389028"/>
                        <a:pt x="57475" y="382678"/>
                      </a:cubicBezTo>
                      <a:cubicBezTo>
                        <a:pt x="105894" y="376328"/>
                        <a:pt x="236863" y="369184"/>
                        <a:pt x="300363" y="354103"/>
                      </a:cubicBezTo>
                      <a:cubicBezTo>
                        <a:pt x="363863" y="339022"/>
                        <a:pt x="397994" y="319178"/>
                        <a:pt x="438475" y="292191"/>
                      </a:cubicBezTo>
                      <a:cubicBezTo>
                        <a:pt x="478956" y="265204"/>
                        <a:pt x="494831" y="207259"/>
                        <a:pt x="543250" y="192178"/>
                      </a:cubicBezTo>
                      <a:cubicBezTo>
                        <a:pt x="591669" y="177097"/>
                        <a:pt x="670251" y="208053"/>
                        <a:pt x="728988" y="201703"/>
                      </a:cubicBezTo>
                      <a:cubicBezTo>
                        <a:pt x="787725" y="195353"/>
                        <a:pt x="861544" y="164397"/>
                        <a:pt x="895675" y="154078"/>
                      </a:cubicBezTo>
                      <a:cubicBezTo>
                        <a:pt x="929806" y="143759"/>
                        <a:pt x="919487" y="133441"/>
                        <a:pt x="933775" y="139791"/>
                      </a:cubicBezTo>
                      <a:cubicBezTo>
                        <a:pt x="948063" y="146141"/>
                        <a:pt x="956794" y="180272"/>
                        <a:pt x="981400" y="192178"/>
                      </a:cubicBezTo>
                      <a:cubicBezTo>
                        <a:pt x="1006006" y="204084"/>
                        <a:pt x="1036169" y="204878"/>
                        <a:pt x="1081413" y="211228"/>
                      </a:cubicBezTo>
                      <a:cubicBezTo>
                        <a:pt x="1126657" y="217578"/>
                        <a:pt x="1216351" y="224722"/>
                        <a:pt x="1252863" y="230278"/>
                      </a:cubicBezTo>
                      <a:cubicBezTo>
                        <a:pt x="1289375" y="235834"/>
                        <a:pt x="1298107" y="235041"/>
                        <a:pt x="1300488" y="244566"/>
                      </a:cubicBezTo>
                      <a:cubicBezTo>
                        <a:pt x="1302869" y="254091"/>
                        <a:pt x="1277469" y="273934"/>
                        <a:pt x="1267150" y="287428"/>
                      </a:cubicBezTo>
                      <a:cubicBezTo>
                        <a:pt x="1256831" y="300922"/>
                        <a:pt x="1229844" y="324734"/>
                        <a:pt x="1238575" y="325528"/>
                      </a:cubicBezTo>
                      <a:cubicBezTo>
                        <a:pt x="1247306" y="326322"/>
                        <a:pt x="1302075" y="305685"/>
                        <a:pt x="1319538" y="292191"/>
                      </a:cubicBezTo>
                      <a:cubicBezTo>
                        <a:pt x="1337000" y="278697"/>
                        <a:pt x="1325888" y="255678"/>
                        <a:pt x="1343350" y="244566"/>
                      </a:cubicBezTo>
                      <a:cubicBezTo>
                        <a:pt x="1360812" y="233454"/>
                        <a:pt x="1405263" y="218372"/>
                        <a:pt x="1424313" y="225516"/>
                      </a:cubicBezTo>
                      <a:cubicBezTo>
                        <a:pt x="1443363" y="232660"/>
                        <a:pt x="1444156" y="272347"/>
                        <a:pt x="1457650" y="287428"/>
                      </a:cubicBezTo>
                      <a:cubicBezTo>
                        <a:pt x="1471144" y="302509"/>
                        <a:pt x="1496544" y="314415"/>
                        <a:pt x="1505275" y="316003"/>
                      </a:cubicBezTo>
                      <a:cubicBezTo>
                        <a:pt x="1514006" y="317591"/>
                        <a:pt x="1514007" y="305684"/>
                        <a:pt x="1510038" y="296953"/>
                      </a:cubicBezTo>
                      <a:cubicBezTo>
                        <a:pt x="1506069" y="288222"/>
                        <a:pt x="1486225" y="274728"/>
                        <a:pt x="1481463" y="263616"/>
                      </a:cubicBezTo>
                      <a:cubicBezTo>
                        <a:pt x="1476701" y="252504"/>
                        <a:pt x="1466382" y="243772"/>
                        <a:pt x="1481463" y="230278"/>
                      </a:cubicBezTo>
                      <a:cubicBezTo>
                        <a:pt x="1496544" y="216784"/>
                        <a:pt x="1541788" y="196147"/>
                        <a:pt x="1571950" y="182653"/>
                      </a:cubicBezTo>
                      <a:cubicBezTo>
                        <a:pt x="1602112" y="169159"/>
                        <a:pt x="1640213" y="158841"/>
                        <a:pt x="1662438" y="149316"/>
                      </a:cubicBezTo>
                      <a:cubicBezTo>
                        <a:pt x="1684663" y="139791"/>
                        <a:pt x="1721175" y="82641"/>
                        <a:pt x="1695775" y="874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74" name="Freeform 159">
                  <a:extLst>
                    <a:ext uri="{FF2B5EF4-FFF2-40B4-BE49-F238E27FC236}">
                      <a16:creationId xmlns:a16="http://schemas.microsoft.com/office/drawing/2014/main" id="{5E9FC26C-5FCB-7248-BD33-B63450643B37}"/>
                    </a:ext>
                  </a:extLst>
                </p:cNvPr>
                <p:cNvSpPr/>
                <p:nvPr/>
              </p:nvSpPr>
              <p:spPr>
                <a:xfrm>
                  <a:off x="6827655" y="3156493"/>
                  <a:ext cx="878216" cy="272805"/>
                </a:xfrm>
                <a:custGeom>
                  <a:avLst/>
                  <a:gdLst>
                    <a:gd name="connsiteX0" fmla="*/ 878070 w 878216"/>
                    <a:gd name="connsiteY0" fmla="*/ 272507 h 272805"/>
                    <a:gd name="connsiteX1" fmla="*/ 787583 w 878216"/>
                    <a:gd name="connsiteY1" fmla="*/ 120107 h 272805"/>
                    <a:gd name="connsiteX2" fmla="*/ 687570 w 878216"/>
                    <a:gd name="connsiteY2" fmla="*/ 77245 h 272805"/>
                    <a:gd name="connsiteX3" fmla="*/ 525645 w 878216"/>
                    <a:gd name="connsiteY3" fmla="*/ 77245 h 272805"/>
                    <a:gd name="connsiteX4" fmla="*/ 444683 w 878216"/>
                    <a:gd name="connsiteY4" fmla="*/ 58195 h 272805"/>
                    <a:gd name="connsiteX5" fmla="*/ 392295 w 878216"/>
                    <a:gd name="connsiteY5" fmla="*/ 1045 h 272805"/>
                    <a:gd name="connsiteX6" fmla="*/ 244658 w 878216"/>
                    <a:gd name="connsiteY6" fmla="*/ 20095 h 272805"/>
                    <a:gd name="connsiteX7" fmla="*/ 77970 w 878216"/>
                    <a:gd name="connsiteY7" fmla="*/ 5807 h 272805"/>
                    <a:gd name="connsiteX8" fmla="*/ 44633 w 878216"/>
                    <a:gd name="connsiteY8" fmla="*/ 29620 h 272805"/>
                    <a:gd name="connsiteX9" fmla="*/ 1770 w 878216"/>
                    <a:gd name="connsiteY9" fmla="*/ 177257 h 272805"/>
                    <a:gd name="connsiteX10" fmla="*/ 11295 w 878216"/>
                    <a:gd name="connsiteY10" fmla="*/ 205832 h 272805"/>
                    <a:gd name="connsiteX11" fmla="*/ 39870 w 878216"/>
                    <a:gd name="connsiteY11" fmla="*/ 120107 h 272805"/>
                    <a:gd name="connsiteX12" fmla="*/ 116070 w 878216"/>
                    <a:gd name="connsiteY12" fmla="*/ 53432 h 272805"/>
                    <a:gd name="connsiteX13" fmla="*/ 277995 w 878216"/>
                    <a:gd name="connsiteY13" fmla="*/ 62957 h 272805"/>
                    <a:gd name="connsiteX14" fmla="*/ 397058 w 878216"/>
                    <a:gd name="connsiteY14" fmla="*/ 39145 h 272805"/>
                    <a:gd name="connsiteX15" fmla="*/ 411345 w 878216"/>
                    <a:gd name="connsiteY15" fmla="*/ 72482 h 272805"/>
                    <a:gd name="connsiteX16" fmla="*/ 416108 w 878216"/>
                    <a:gd name="connsiteY16" fmla="*/ 134395 h 272805"/>
                    <a:gd name="connsiteX17" fmla="*/ 354195 w 878216"/>
                    <a:gd name="connsiteY17" fmla="*/ 201070 h 272805"/>
                    <a:gd name="connsiteX18" fmla="*/ 387533 w 878216"/>
                    <a:gd name="connsiteY18" fmla="*/ 186782 h 272805"/>
                    <a:gd name="connsiteX19" fmla="*/ 444683 w 878216"/>
                    <a:gd name="connsiteY19" fmla="*/ 120107 h 272805"/>
                    <a:gd name="connsiteX20" fmla="*/ 558983 w 878216"/>
                    <a:gd name="connsiteY20" fmla="*/ 105820 h 272805"/>
                    <a:gd name="connsiteX21" fmla="*/ 716145 w 878216"/>
                    <a:gd name="connsiteY21" fmla="*/ 101057 h 272805"/>
                    <a:gd name="connsiteX22" fmla="*/ 806633 w 878216"/>
                    <a:gd name="connsiteY22" fmla="*/ 158207 h 272805"/>
                    <a:gd name="connsiteX23" fmla="*/ 878070 w 878216"/>
                    <a:gd name="connsiteY23" fmla="*/ 272507 h 272805"/>
                    <a:gd name="connsiteX0" fmla="*/ 878070 w 878216"/>
                    <a:gd name="connsiteY0" fmla="*/ 272507 h 272805"/>
                    <a:gd name="connsiteX1" fmla="*/ 787583 w 878216"/>
                    <a:gd name="connsiteY1" fmla="*/ 120107 h 272805"/>
                    <a:gd name="connsiteX2" fmla="*/ 687570 w 878216"/>
                    <a:gd name="connsiteY2" fmla="*/ 77245 h 272805"/>
                    <a:gd name="connsiteX3" fmla="*/ 525645 w 878216"/>
                    <a:gd name="connsiteY3" fmla="*/ 77245 h 272805"/>
                    <a:gd name="connsiteX4" fmla="*/ 444683 w 878216"/>
                    <a:gd name="connsiteY4" fmla="*/ 58195 h 272805"/>
                    <a:gd name="connsiteX5" fmla="*/ 392295 w 878216"/>
                    <a:gd name="connsiteY5" fmla="*/ 1045 h 272805"/>
                    <a:gd name="connsiteX6" fmla="*/ 244658 w 878216"/>
                    <a:gd name="connsiteY6" fmla="*/ 20095 h 272805"/>
                    <a:gd name="connsiteX7" fmla="*/ 77970 w 878216"/>
                    <a:gd name="connsiteY7" fmla="*/ 5807 h 272805"/>
                    <a:gd name="connsiteX8" fmla="*/ 44633 w 878216"/>
                    <a:gd name="connsiteY8" fmla="*/ 29620 h 272805"/>
                    <a:gd name="connsiteX9" fmla="*/ 1770 w 878216"/>
                    <a:gd name="connsiteY9" fmla="*/ 177257 h 272805"/>
                    <a:gd name="connsiteX10" fmla="*/ 11295 w 878216"/>
                    <a:gd name="connsiteY10" fmla="*/ 205832 h 272805"/>
                    <a:gd name="connsiteX11" fmla="*/ 39870 w 878216"/>
                    <a:gd name="connsiteY11" fmla="*/ 120107 h 272805"/>
                    <a:gd name="connsiteX12" fmla="*/ 116070 w 878216"/>
                    <a:gd name="connsiteY12" fmla="*/ 53432 h 272805"/>
                    <a:gd name="connsiteX13" fmla="*/ 258945 w 878216"/>
                    <a:gd name="connsiteY13" fmla="*/ 43907 h 272805"/>
                    <a:gd name="connsiteX14" fmla="*/ 397058 w 878216"/>
                    <a:gd name="connsiteY14" fmla="*/ 39145 h 272805"/>
                    <a:gd name="connsiteX15" fmla="*/ 411345 w 878216"/>
                    <a:gd name="connsiteY15" fmla="*/ 72482 h 272805"/>
                    <a:gd name="connsiteX16" fmla="*/ 416108 w 878216"/>
                    <a:gd name="connsiteY16" fmla="*/ 134395 h 272805"/>
                    <a:gd name="connsiteX17" fmla="*/ 354195 w 878216"/>
                    <a:gd name="connsiteY17" fmla="*/ 201070 h 272805"/>
                    <a:gd name="connsiteX18" fmla="*/ 387533 w 878216"/>
                    <a:gd name="connsiteY18" fmla="*/ 186782 h 272805"/>
                    <a:gd name="connsiteX19" fmla="*/ 444683 w 878216"/>
                    <a:gd name="connsiteY19" fmla="*/ 120107 h 272805"/>
                    <a:gd name="connsiteX20" fmla="*/ 558983 w 878216"/>
                    <a:gd name="connsiteY20" fmla="*/ 105820 h 272805"/>
                    <a:gd name="connsiteX21" fmla="*/ 716145 w 878216"/>
                    <a:gd name="connsiteY21" fmla="*/ 101057 h 272805"/>
                    <a:gd name="connsiteX22" fmla="*/ 806633 w 878216"/>
                    <a:gd name="connsiteY22" fmla="*/ 158207 h 272805"/>
                    <a:gd name="connsiteX23" fmla="*/ 878070 w 878216"/>
                    <a:gd name="connsiteY23" fmla="*/ 272507 h 272805"/>
                    <a:gd name="connsiteX0" fmla="*/ 878070 w 878216"/>
                    <a:gd name="connsiteY0" fmla="*/ 272507 h 272805"/>
                    <a:gd name="connsiteX1" fmla="*/ 787583 w 878216"/>
                    <a:gd name="connsiteY1" fmla="*/ 120107 h 272805"/>
                    <a:gd name="connsiteX2" fmla="*/ 687570 w 878216"/>
                    <a:gd name="connsiteY2" fmla="*/ 77245 h 272805"/>
                    <a:gd name="connsiteX3" fmla="*/ 525645 w 878216"/>
                    <a:gd name="connsiteY3" fmla="*/ 77245 h 272805"/>
                    <a:gd name="connsiteX4" fmla="*/ 444683 w 878216"/>
                    <a:gd name="connsiteY4" fmla="*/ 58195 h 272805"/>
                    <a:gd name="connsiteX5" fmla="*/ 392295 w 878216"/>
                    <a:gd name="connsiteY5" fmla="*/ 1045 h 272805"/>
                    <a:gd name="connsiteX6" fmla="*/ 244658 w 878216"/>
                    <a:gd name="connsiteY6" fmla="*/ 20095 h 272805"/>
                    <a:gd name="connsiteX7" fmla="*/ 77970 w 878216"/>
                    <a:gd name="connsiteY7" fmla="*/ 5807 h 272805"/>
                    <a:gd name="connsiteX8" fmla="*/ 44633 w 878216"/>
                    <a:gd name="connsiteY8" fmla="*/ 29620 h 272805"/>
                    <a:gd name="connsiteX9" fmla="*/ 1770 w 878216"/>
                    <a:gd name="connsiteY9" fmla="*/ 177257 h 272805"/>
                    <a:gd name="connsiteX10" fmla="*/ 11295 w 878216"/>
                    <a:gd name="connsiteY10" fmla="*/ 205832 h 272805"/>
                    <a:gd name="connsiteX11" fmla="*/ 39870 w 878216"/>
                    <a:gd name="connsiteY11" fmla="*/ 120107 h 272805"/>
                    <a:gd name="connsiteX12" fmla="*/ 106545 w 878216"/>
                    <a:gd name="connsiteY12" fmla="*/ 48670 h 272805"/>
                    <a:gd name="connsiteX13" fmla="*/ 258945 w 878216"/>
                    <a:gd name="connsiteY13" fmla="*/ 43907 h 272805"/>
                    <a:gd name="connsiteX14" fmla="*/ 397058 w 878216"/>
                    <a:gd name="connsiteY14" fmla="*/ 39145 h 272805"/>
                    <a:gd name="connsiteX15" fmla="*/ 411345 w 878216"/>
                    <a:gd name="connsiteY15" fmla="*/ 72482 h 272805"/>
                    <a:gd name="connsiteX16" fmla="*/ 416108 w 878216"/>
                    <a:gd name="connsiteY16" fmla="*/ 134395 h 272805"/>
                    <a:gd name="connsiteX17" fmla="*/ 354195 w 878216"/>
                    <a:gd name="connsiteY17" fmla="*/ 201070 h 272805"/>
                    <a:gd name="connsiteX18" fmla="*/ 387533 w 878216"/>
                    <a:gd name="connsiteY18" fmla="*/ 186782 h 272805"/>
                    <a:gd name="connsiteX19" fmla="*/ 444683 w 878216"/>
                    <a:gd name="connsiteY19" fmla="*/ 120107 h 272805"/>
                    <a:gd name="connsiteX20" fmla="*/ 558983 w 878216"/>
                    <a:gd name="connsiteY20" fmla="*/ 105820 h 272805"/>
                    <a:gd name="connsiteX21" fmla="*/ 716145 w 878216"/>
                    <a:gd name="connsiteY21" fmla="*/ 101057 h 272805"/>
                    <a:gd name="connsiteX22" fmla="*/ 806633 w 878216"/>
                    <a:gd name="connsiteY22" fmla="*/ 158207 h 272805"/>
                    <a:gd name="connsiteX23" fmla="*/ 878070 w 878216"/>
                    <a:gd name="connsiteY23" fmla="*/ 272507 h 272805"/>
                    <a:gd name="connsiteX0" fmla="*/ 878070 w 878216"/>
                    <a:gd name="connsiteY0" fmla="*/ 272507 h 272805"/>
                    <a:gd name="connsiteX1" fmla="*/ 787583 w 878216"/>
                    <a:gd name="connsiteY1" fmla="*/ 120107 h 272805"/>
                    <a:gd name="connsiteX2" fmla="*/ 687570 w 878216"/>
                    <a:gd name="connsiteY2" fmla="*/ 77245 h 272805"/>
                    <a:gd name="connsiteX3" fmla="*/ 525645 w 878216"/>
                    <a:gd name="connsiteY3" fmla="*/ 77245 h 272805"/>
                    <a:gd name="connsiteX4" fmla="*/ 444683 w 878216"/>
                    <a:gd name="connsiteY4" fmla="*/ 58195 h 272805"/>
                    <a:gd name="connsiteX5" fmla="*/ 392295 w 878216"/>
                    <a:gd name="connsiteY5" fmla="*/ 1045 h 272805"/>
                    <a:gd name="connsiteX6" fmla="*/ 244658 w 878216"/>
                    <a:gd name="connsiteY6" fmla="*/ 20095 h 272805"/>
                    <a:gd name="connsiteX7" fmla="*/ 77970 w 878216"/>
                    <a:gd name="connsiteY7" fmla="*/ 5807 h 272805"/>
                    <a:gd name="connsiteX8" fmla="*/ 44633 w 878216"/>
                    <a:gd name="connsiteY8" fmla="*/ 29620 h 272805"/>
                    <a:gd name="connsiteX9" fmla="*/ 1770 w 878216"/>
                    <a:gd name="connsiteY9" fmla="*/ 177257 h 272805"/>
                    <a:gd name="connsiteX10" fmla="*/ 11295 w 878216"/>
                    <a:gd name="connsiteY10" fmla="*/ 205832 h 272805"/>
                    <a:gd name="connsiteX11" fmla="*/ 39870 w 878216"/>
                    <a:gd name="connsiteY11" fmla="*/ 120107 h 272805"/>
                    <a:gd name="connsiteX12" fmla="*/ 106545 w 878216"/>
                    <a:gd name="connsiteY12" fmla="*/ 48670 h 272805"/>
                    <a:gd name="connsiteX13" fmla="*/ 258945 w 878216"/>
                    <a:gd name="connsiteY13" fmla="*/ 43907 h 272805"/>
                    <a:gd name="connsiteX14" fmla="*/ 397058 w 878216"/>
                    <a:gd name="connsiteY14" fmla="*/ 39145 h 272805"/>
                    <a:gd name="connsiteX15" fmla="*/ 411345 w 878216"/>
                    <a:gd name="connsiteY15" fmla="*/ 72482 h 272805"/>
                    <a:gd name="connsiteX16" fmla="*/ 416108 w 878216"/>
                    <a:gd name="connsiteY16" fmla="*/ 134395 h 272805"/>
                    <a:gd name="connsiteX17" fmla="*/ 354195 w 878216"/>
                    <a:gd name="connsiteY17" fmla="*/ 201070 h 272805"/>
                    <a:gd name="connsiteX18" fmla="*/ 387533 w 878216"/>
                    <a:gd name="connsiteY18" fmla="*/ 186782 h 272805"/>
                    <a:gd name="connsiteX19" fmla="*/ 444683 w 878216"/>
                    <a:gd name="connsiteY19" fmla="*/ 120107 h 272805"/>
                    <a:gd name="connsiteX20" fmla="*/ 539933 w 878216"/>
                    <a:gd name="connsiteY20" fmla="*/ 91533 h 272805"/>
                    <a:gd name="connsiteX21" fmla="*/ 716145 w 878216"/>
                    <a:gd name="connsiteY21" fmla="*/ 101057 h 272805"/>
                    <a:gd name="connsiteX22" fmla="*/ 806633 w 878216"/>
                    <a:gd name="connsiteY22" fmla="*/ 158207 h 272805"/>
                    <a:gd name="connsiteX23" fmla="*/ 878070 w 878216"/>
                    <a:gd name="connsiteY23" fmla="*/ 272507 h 27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878216" h="272805">
                      <a:moveTo>
                        <a:pt x="878070" y="272507"/>
                      </a:moveTo>
                      <a:cubicBezTo>
                        <a:pt x="874895" y="266157"/>
                        <a:pt x="819333" y="152650"/>
                        <a:pt x="787583" y="120107"/>
                      </a:cubicBezTo>
                      <a:cubicBezTo>
                        <a:pt x="755833" y="87564"/>
                        <a:pt x="731226" y="84389"/>
                        <a:pt x="687570" y="77245"/>
                      </a:cubicBezTo>
                      <a:cubicBezTo>
                        <a:pt x="643914" y="70101"/>
                        <a:pt x="566126" y="80420"/>
                        <a:pt x="525645" y="77245"/>
                      </a:cubicBezTo>
                      <a:cubicBezTo>
                        <a:pt x="485164" y="74070"/>
                        <a:pt x="466908" y="70895"/>
                        <a:pt x="444683" y="58195"/>
                      </a:cubicBezTo>
                      <a:cubicBezTo>
                        <a:pt x="422458" y="45495"/>
                        <a:pt x="425632" y="7395"/>
                        <a:pt x="392295" y="1045"/>
                      </a:cubicBezTo>
                      <a:cubicBezTo>
                        <a:pt x="358957" y="-5305"/>
                        <a:pt x="297045" y="19301"/>
                        <a:pt x="244658" y="20095"/>
                      </a:cubicBezTo>
                      <a:cubicBezTo>
                        <a:pt x="192271" y="20889"/>
                        <a:pt x="111307" y="4220"/>
                        <a:pt x="77970" y="5807"/>
                      </a:cubicBezTo>
                      <a:cubicBezTo>
                        <a:pt x="44633" y="7394"/>
                        <a:pt x="57333" y="1045"/>
                        <a:pt x="44633" y="29620"/>
                      </a:cubicBezTo>
                      <a:cubicBezTo>
                        <a:pt x="31933" y="58195"/>
                        <a:pt x="7326" y="147888"/>
                        <a:pt x="1770" y="177257"/>
                      </a:cubicBezTo>
                      <a:cubicBezTo>
                        <a:pt x="-3786" y="206626"/>
                        <a:pt x="4945" y="215357"/>
                        <a:pt x="11295" y="205832"/>
                      </a:cubicBezTo>
                      <a:cubicBezTo>
                        <a:pt x="17645" y="196307"/>
                        <a:pt x="23995" y="146301"/>
                        <a:pt x="39870" y="120107"/>
                      </a:cubicBezTo>
                      <a:cubicBezTo>
                        <a:pt x="55745" y="93913"/>
                        <a:pt x="70033" y="61370"/>
                        <a:pt x="106545" y="48670"/>
                      </a:cubicBezTo>
                      <a:cubicBezTo>
                        <a:pt x="143058" y="35970"/>
                        <a:pt x="210526" y="45494"/>
                        <a:pt x="258945" y="43907"/>
                      </a:cubicBezTo>
                      <a:cubicBezTo>
                        <a:pt x="307364" y="42320"/>
                        <a:pt x="371658" y="34383"/>
                        <a:pt x="397058" y="39145"/>
                      </a:cubicBezTo>
                      <a:cubicBezTo>
                        <a:pt x="422458" y="43907"/>
                        <a:pt x="408170" y="56607"/>
                        <a:pt x="411345" y="72482"/>
                      </a:cubicBezTo>
                      <a:cubicBezTo>
                        <a:pt x="414520" y="88357"/>
                        <a:pt x="425633" y="112964"/>
                        <a:pt x="416108" y="134395"/>
                      </a:cubicBezTo>
                      <a:cubicBezTo>
                        <a:pt x="406583" y="155826"/>
                        <a:pt x="358957" y="192339"/>
                        <a:pt x="354195" y="201070"/>
                      </a:cubicBezTo>
                      <a:cubicBezTo>
                        <a:pt x="349433" y="209801"/>
                        <a:pt x="372452" y="200276"/>
                        <a:pt x="387533" y="186782"/>
                      </a:cubicBezTo>
                      <a:cubicBezTo>
                        <a:pt x="402614" y="173288"/>
                        <a:pt x="419283" y="135982"/>
                        <a:pt x="444683" y="120107"/>
                      </a:cubicBezTo>
                      <a:cubicBezTo>
                        <a:pt x="470083" y="104232"/>
                        <a:pt x="494689" y="94708"/>
                        <a:pt x="539933" y="91533"/>
                      </a:cubicBezTo>
                      <a:cubicBezTo>
                        <a:pt x="585177" y="88358"/>
                        <a:pt x="674870" y="92326"/>
                        <a:pt x="716145" y="101057"/>
                      </a:cubicBezTo>
                      <a:cubicBezTo>
                        <a:pt x="757420" y="109788"/>
                        <a:pt x="781233" y="134394"/>
                        <a:pt x="806633" y="158207"/>
                      </a:cubicBezTo>
                      <a:cubicBezTo>
                        <a:pt x="832033" y="182019"/>
                        <a:pt x="881245" y="278857"/>
                        <a:pt x="878070" y="2725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75" name="Freeform 160">
                  <a:extLst>
                    <a:ext uri="{FF2B5EF4-FFF2-40B4-BE49-F238E27FC236}">
                      <a16:creationId xmlns:a16="http://schemas.microsoft.com/office/drawing/2014/main" id="{C04FF72F-3F18-434A-A565-1DDA0BCB322A}"/>
                    </a:ext>
                  </a:extLst>
                </p:cNvPr>
                <p:cNvSpPr/>
                <p:nvPr/>
              </p:nvSpPr>
              <p:spPr>
                <a:xfrm>
                  <a:off x="7329299" y="3386080"/>
                  <a:ext cx="470873" cy="381376"/>
                </a:xfrm>
                <a:custGeom>
                  <a:avLst/>
                  <a:gdLst>
                    <a:gd name="connsiteX0" fmla="*/ 189 w 470873"/>
                    <a:gd name="connsiteY0" fmla="*/ 58 h 381367"/>
                    <a:gd name="connsiteX1" fmla="*/ 128776 w 470873"/>
                    <a:gd name="connsiteY1" fmla="*/ 119120 h 381367"/>
                    <a:gd name="connsiteX2" fmla="*/ 162114 w 470873"/>
                    <a:gd name="connsiteY2" fmla="*/ 223895 h 381367"/>
                    <a:gd name="connsiteX3" fmla="*/ 290701 w 470873"/>
                    <a:gd name="connsiteY3" fmla="*/ 276283 h 381367"/>
                    <a:gd name="connsiteX4" fmla="*/ 362139 w 470873"/>
                    <a:gd name="connsiteY4" fmla="*/ 285808 h 381367"/>
                    <a:gd name="connsiteX5" fmla="*/ 428814 w 470873"/>
                    <a:gd name="connsiteY5" fmla="*/ 214370 h 381367"/>
                    <a:gd name="connsiteX6" fmla="*/ 466914 w 470873"/>
                    <a:gd name="connsiteY6" fmla="*/ 185795 h 381367"/>
                    <a:gd name="connsiteX7" fmla="*/ 462151 w 470873"/>
                    <a:gd name="connsiteY7" fmla="*/ 238183 h 381367"/>
                    <a:gd name="connsiteX8" fmla="*/ 400239 w 470873"/>
                    <a:gd name="connsiteY8" fmla="*/ 290570 h 381367"/>
                    <a:gd name="connsiteX9" fmla="*/ 357376 w 470873"/>
                    <a:gd name="connsiteY9" fmla="*/ 381058 h 381367"/>
                    <a:gd name="connsiteX10" fmla="*/ 338326 w 470873"/>
                    <a:gd name="connsiteY10" fmla="*/ 319145 h 381367"/>
                    <a:gd name="connsiteX11" fmla="*/ 281176 w 470873"/>
                    <a:gd name="connsiteY11" fmla="*/ 290570 h 381367"/>
                    <a:gd name="connsiteX12" fmla="*/ 157351 w 470873"/>
                    <a:gd name="connsiteY12" fmla="*/ 242945 h 381367"/>
                    <a:gd name="connsiteX13" fmla="*/ 90676 w 470873"/>
                    <a:gd name="connsiteY13" fmla="*/ 281045 h 381367"/>
                    <a:gd name="connsiteX14" fmla="*/ 114489 w 470873"/>
                    <a:gd name="connsiteY14" fmla="*/ 214370 h 381367"/>
                    <a:gd name="connsiteX15" fmla="*/ 100201 w 470873"/>
                    <a:gd name="connsiteY15" fmla="*/ 104833 h 381367"/>
                    <a:gd name="connsiteX16" fmla="*/ 189 w 470873"/>
                    <a:gd name="connsiteY16" fmla="*/ 58 h 381367"/>
                    <a:gd name="connsiteX0" fmla="*/ 189 w 470873"/>
                    <a:gd name="connsiteY0" fmla="*/ 58 h 381367"/>
                    <a:gd name="connsiteX1" fmla="*/ 128776 w 470873"/>
                    <a:gd name="connsiteY1" fmla="*/ 119120 h 381367"/>
                    <a:gd name="connsiteX2" fmla="*/ 162114 w 470873"/>
                    <a:gd name="connsiteY2" fmla="*/ 214370 h 381367"/>
                    <a:gd name="connsiteX3" fmla="*/ 290701 w 470873"/>
                    <a:gd name="connsiteY3" fmla="*/ 276283 h 381367"/>
                    <a:gd name="connsiteX4" fmla="*/ 362139 w 470873"/>
                    <a:gd name="connsiteY4" fmla="*/ 285808 h 381367"/>
                    <a:gd name="connsiteX5" fmla="*/ 428814 w 470873"/>
                    <a:gd name="connsiteY5" fmla="*/ 214370 h 381367"/>
                    <a:gd name="connsiteX6" fmla="*/ 466914 w 470873"/>
                    <a:gd name="connsiteY6" fmla="*/ 185795 h 381367"/>
                    <a:gd name="connsiteX7" fmla="*/ 462151 w 470873"/>
                    <a:gd name="connsiteY7" fmla="*/ 238183 h 381367"/>
                    <a:gd name="connsiteX8" fmla="*/ 400239 w 470873"/>
                    <a:gd name="connsiteY8" fmla="*/ 290570 h 381367"/>
                    <a:gd name="connsiteX9" fmla="*/ 357376 w 470873"/>
                    <a:gd name="connsiteY9" fmla="*/ 381058 h 381367"/>
                    <a:gd name="connsiteX10" fmla="*/ 338326 w 470873"/>
                    <a:gd name="connsiteY10" fmla="*/ 319145 h 381367"/>
                    <a:gd name="connsiteX11" fmla="*/ 281176 w 470873"/>
                    <a:gd name="connsiteY11" fmla="*/ 290570 h 381367"/>
                    <a:gd name="connsiteX12" fmla="*/ 157351 w 470873"/>
                    <a:gd name="connsiteY12" fmla="*/ 242945 h 381367"/>
                    <a:gd name="connsiteX13" fmla="*/ 90676 w 470873"/>
                    <a:gd name="connsiteY13" fmla="*/ 281045 h 381367"/>
                    <a:gd name="connsiteX14" fmla="*/ 114489 w 470873"/>
                    <a:gd name="connsiteY14" fmla="*/ 214370 h 381367"/>
                    <a:gd name="connsiteX15" fmla="*/ 100201 w 470873"/>
                    <a:gd name="connsiteY15" fmla="*/ 104833 h 381367"/>
                    <a:gd name="connsiteX16" fmla="*/ 189 w 470873"/>
                    <a:gd name="connsiteY16" fmla="*/ 58 h 381367"/>
                    <a:gd name="connsiteX0" fmla="*/ 189 w 470873"/>
                    <a:gd name="connsiteY0" fmla="*/ 58 h 381385"/>
                    <a:gd name="connsiteX1" fmla="*/ 128776 w 470873"/>
                    <a:gd name="connsiteY1" fmla="*/ 119120 h 381385"/>
                    <a:gd name="connsiteX2" fmla="*/ 162114 w 470873"/>
                    <a:gd name="connsiteY2" fmla="*/ 214370 h 381385"/>
                    <a:gd name="connsiteX3" fmla="*/ 290701 w 470873"/>
                    <a:gd name="connsiteY3" fmla="*/ 276283 h 381385"/>
                    <a:gd name="connsiteX4" fmla="*/ 362139 w 470873"/>
                    <a:gd name="connsiteY4" fmla="*/ 285808 h 381385"/>
                    <a:gd name="connsiteX5" fmla="*/ 428814 w 470873"/>
                    <a:gd name="connsiteY5" fmla="*/ 214370 h 381385"/>
                    <a:gd name="connsiteX6" fmla="*/ 466914 w 470873"/>
                    <a:gd name="connsiteY6" fmla="*/ 185795 h 381385"/>
                    <a:gd name="connsiteX7" fmla="*/ 462151 w 470873"/>
                    <a:gd name="connsiteY7" fmla="*/ 238183 h 381385"/>
                    <a:gd name="connsiteX8" fmla="*/ 400239 w 470873"/>
                    <a:gd name="connsiteY8" fmla="*/ 290570 h 381385"/>
                    <a:gd name="connsiteX9" fmla="*/ 357376 w 470873"/>
                    <a:gd name="connsiteY9" fmla="*/ 381058 h 381385"/>
                    <a:gd name="connsiteX10" fmla="*/ 338326 w 470873"/>
                    <a:gd name="connsiteY10" fmla="*/ 319145 h 381385"/>
                    <a:gd name="connsiteX11" fmla="*/ 271651 w 470873"/>
                    <a:gd name="connsiteY11" fmla="*/ 271520 h 381385"/>
                    <a:gd name="connsiteX12" fmla="*/ 157351 w 470873"/>
                    <a:gd name="connsiteY12" fmla="*/ 242945 h 381385"/>
                    <a:gd name="connsiteX13" fmla="*/ 90676 w 470873"/>
                    <a:gd name="connsiteY13" fmla="*/ 281045 h 381385"/>
                    <a:gd name="connsiteX14" fmla="*/ 114489 w 470873"/>
                    <a:gd name="connsiteY14" fmla="*/ 214370 h 381385"/>
                    <a:gd name="connsiteX15" fmla="*/ 100201 w 470873"/>
                    <a:gd name="connsiteY15" fmla="*/ 104833 h 381385"/>
                    <a:gd name="connsiteX16" fmla="*/ 189 w 470873"/>
                    <a:gd name="connsiteY16" fmla="*/ 58 h 381385"/>
                    <a:gd name="connsiteX0" fmla="*/ 189 w 470873"/>
                    <a:gd name="connsiteY0" fmla="*/ 58 h 381385"/>
                    <a:gd name="connsiteX1" fmla="*/ 128776 w 470873"/>
                    <a:gd name="connsiteY1" fmla="*/ 119120 h 381385"/>
                    <a:gd name="connsiteX2" fmla="*/ 166877 w 470873"/>
                    <a:gd name="connsiteY2" fmla="*/ 204845 h 381385"/>
                    <a:gd name="connsiteX3" fmla="*/ 290701 w 470873"/>
                    <a:gd name="connsiteY3" fmla="*/ 276283 h 381385"/>
                    <a:gd name="connsiteX4" fmla="*/ 362139 w 470873"/>
                    <a:gd name="connsiteY4" fmla="*/ 285808 h 381385"/>
                    <a:gd name="connsiteX5" fmla="*/ 428814 w 470873"/>
                    <a:gd name="connsiteY5" fmla="*/ 214370 h 381385"/>
                    <a:gd name="connsiteX6" fmla="*/ 466914 w 470873"/>
                    <a:gd name="connsiteY6" fmla="*/ 185795 h 381385"/>
                    <a:gd name="connsiteX7" fmla="*/ 462151 w 470873"/>
                    <a:gd name="connsiteY7" fmla="*/ 238183 h 381385"/>
                    <a:gd name="connsiteX8" fmla="*/ 400239 w 470873"/>
                    <a:gd name="connsiteY8" fmla="*/ 290570 h 381385"/>
                    <a:gd name="connsiteX9" fmla="*/ 357376 w 470873"/>
                    <a:gd name="connsiteY9" fmla="*/ 381058 h 381385"/>
                    <a:gd name="connsiteX10" fmla="*/ 338326 w 470873"/>
                    <a:gd name="connsiteY10" fmla="*/ 319145 h 381385"/>
                    <a:gd name="connsiteX11" fmla="*/ 271651 w 470873"/>
                    <a:gd name="connsiteY11" fmla="*/ 271520 h 381385"/>
                    <a:gd name="connsiteX12" fmla="*/ 157351 w 470873"/>
                    <a:gd name="connsiteY12" fmla="*/ 242945 h 381385"/>
                    <a:gd name="connsiteX13" fmla="*/ 90676 w 470873"/>
                    <a:gd name="connsiteY13" fmla="*/ 281045 h 381385"/>
                    <a:gd name="connsiteX14" fmla="*/ 114489 w 470873"/>
                    <a:gd name="connsiteY14" fmla="*/ 214370 h 381385"/>
                    <a:gd name="connsiteX15" fmla="*/ 100201 w 470873"/>
                    <a:gd name="connsiteY15" fmla="*/ 104833 h 381385"/>
                    <a:gd name="connsiteX16" fmla="*/ 189 w 470873"/>
                    <a:gd name="connsiteY16" fmla="*/ 58 h 381385"/>
                    <a:gd name="connsiteX0" fmla="*/ 189 w 470873"/>
                    <a:gd name="connsiteY0" fmla="*/ 58 h 381376"/>
                    <a:gd name="connsiteX1" fmla="*/ 128776 w 470873"/>
                    <a:gd name="connsiteY1" fmla="*/ 119120 h 381376"/>
                    <a:gd name="connsiteX2" fmla="*/ 166877 w 470873"/>
                    <a:gd name="connsiteY2" fmla="*/ 204845 h 381376"/>
                    <a:gd name="connsiteX3" fmla="*/ 290701 w 470873"/>
                    <a:gd name="connsiteY3" fmla="*/ 276283 h 381376"/>
                    <a:gd name="connsiteX4" fmla="*/ 362139 w 470873"/>
                    <a:gd name="connsiteY4" fmla="*/ 285808 h 381376"/>
                    <a:gd name="connsiteX5" fmla="*/ 428814 w 470873"/>
                    <a:gd name="connsiteY5" fmla="*/ 214370 h 381376"/>
                    <a:gd name="connsiteX6" fmla="*/ 466914 w 470873"/>
                    <a:gd name="connsiteY6" fmla="*/ 185795 h 381376"/>
                    <a:gd name="connsiteX7" fmla="*/ 462151 w 470873"/>
                    <a:gd name="connsiteY7" fmla="*/ 238183 h 381376"/>
                    <a:gd name="connsiteX8" fmla="*/ 400239 w 470873"/>
                    <a:gd name="connsiteY8" fmla="*/ 290570 h 381376"/>
                    <a:gd name="connsiteX9" fmla="*/ 357376 w 470873"/>
                    <a:gd name="connsiteY9" fmla="*/ 381058 h 381376"/>
                    <a:gd name="connsiteX10" fmla="*/ 338326 w 470873"/>
                    <a:gd name="connsiteY10" fmla="*/ 319145 h 381376"/>
                    <a:gd name="connsiteX11" fmla="*/ 276413 w 470873"/>
                    <a:gd name="connsiteY11" fmla="*/ 281045 h 381376"/>
                    <a:gd name="connsiteX12" fmla="*/ 157351 w 470873"/>
                    <a:gd name="connsiteY12" fmla="*/ 242945 h 381376"/>
                    <a:gd name="connsiteX13" fmla="*/ 90676 w 470873"/>
                    <a:gd name="connsiteY13" fmla="*/ 281045 h 381376"/>
                    <a:gd name="connsiteX14" fmla="*/ 114489 w 470873"/>
                    <a:gd name="connsiteY14" fmla="*/ 214370 h 381376"/>
                    <a:gd name="connsiteX15" fmla="*/ 100201 w 470873"/>
                    <a:gd name="connsiteY15" fmla="*/ 104833 h 381376"/>
                    <a:gd name="connsiteX16" fmla="*/ 189 w 470873"/>
                    <a:gd name="connsiteY16" fmla="*/ 58 h 3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70873" h="381376">
                      <a:moveTo>
                        <a:pt x="189" y="58"/>
                      </a:moveTo>
                      <a:cubicBezTo>
                        <a:pt x="4951" y="2439"/>
                        <a:pt x="100995" y="84989"/>
                        <a:pt x="128776" y="119120"/>
                      </a:cubicBezTo>
                      <a:cubicBezTo>
                        <a:pt x="156557" y="153251"/>
                        <a:pt x="139890" y="178651"/>
                        <a:pt x="166877" y="204845"/>
                      </a:cubicBezTo>
                      <a:cubicBezTo>
                        <a:pt x="193865" y="231039"/>
                        <a:pt x="258157" y="262789"/>
                        <a:pt x="290701" y="276283"/>
                      </a:cubicBezTo>
                      <a:cubicBezTo>
                        <a:pt x="323245" y="289777"/>
                        <a:pt x="339120" y="296127"/>
                        <a:pt x="362139" y="285808"/>
                      </a:cubicBezTo>
                      <a:cubicBezTo>
                        <a:pt x="385158" y="275489"/>
                        <a:pt x="411352" y="231039"/>
                        <a:pt x="428814" y="214370"/>
                      </a:cubicBezTo>
                      <a:cubicBezTo>
                        <a:pt x="446277" y="197701"/>
                        <a:pt x="461358" y="181826"/>
                        <a:pt x="466914" y="185795"/>
                      </a:cubicBezTo>
                      <a:cubicBezTo>
                        <a:pt x="472470" y="189764"/>
                        <a:pt x="473263" y="220721"/>
                        <a:pt x="462151" y="238183"/>
                      </a:cubicBezTo>
                      <a:cubicBezTo>
                        <a:pt x="451039" y="255645"/>
                        <a:pt x="417701" y="266758"/>
                        <a:pt x="400239" y="290570"/>
                      </a:cubicBezTo>
                      <a:cubicBezTo>
                        <a:pt x="382777" y="314382"/>
                        <a:pt x="367695" y="376296"/>
                        <a:pt x="357376" y="381058"/>
                      </a:cubicBezTo>
                      <a:cubicBezTo>
                        <a:pt x="347057" y="385820"/>
                        <a:pt x="351820" y="335814"/>
                        <a:pt x="338326" y="319145"/>
                      </a:cubicBezTo>
                      <a:cubicBezTo>
                        <a:pt x="324832" y="302476"/>
                        <a:pt x="306576" y="293745"/>
                        <a:pt x="276413" y="281045"/>
                      </a:cubicBezTo>
                      <a:cubicBezTo>
                        <a:pt x="246251" y="268345"/>
                        <a:pt x="188307" y="242945"/>
                        <a:pt x="157351" y="242945"/>
                      </a:cubicBezTo>
                      <a:cubicBezTo>
                        <a:pt x="126395" y="242945"/>
                        <a:pt x="97820" y="285807"/>
                        <a:pt x="90676" y="281045"/>
                      </a:cubicBezTo>
                      <a:cubicBezTo>
                        <a:pt x="83532" y="276283"/>
                        <a:pt x="112902" y="243739"/>
                        <a:pt x="114489" y="214370"/>
                      </a:cubicBezTo>
                      <a:cubicBezTo>
                        <a:pt x="116076" y="185001"/>
                        <a:pt x="118457" y="140552"/>
                        <a:pt x="100201" y="104833"/>
                      </a:cubicBezTo>
                      <a:cubicBezTo>
                        <a:pt x="81945" y="69114"/>
                        <a:pt x="-4573" y="-2323"/>
                        <a:pt x="189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76" name="Freeform 161">
                  <a:extLst>
                    <a:ext uri="{FF2B5EF4-FFF2-40B4-BE49-F238E27FC236}">
                      <a16:creationId xmlns:a16="http://schemas.microsoft.com/office/drawing/2014/main" id="{F918DAC8-FC45-8C46-950C-B04852A7B164}"/>
                    </a:ext>
                  </a:extLst>
                </p:cNvPr>
                <p:cNvSpPr/>
                <p:nvPr/>
              </p:nvSpPr>
              <p:spPr>
                <a:xfrm>
                  <a:off x="5675643" y="1946665"/>
                  <a:ext cx="306124" cy="377438"/>
                </a:xfrm>
                <a:custGeom>
                  <a:avLst/>
                  <a:gdLst>
                    <a:gd name="connsiteX0" fmla="*/ 15545 w 306124"/>
                    <a:gd name="connsiteY0" fmla="*/ 377435 h 377438"/>
                    <a:gd name="connsiteX1" fmla="*/ 39357 w 306124"/>
                    <a:gd name="connsiteY1" fmla="*/ 205985 h 377438"/>
                    <a:gd name="connsiteX2" fmla="*/ 210807 w 306124"/>
                    <a:gd name="connsiteY2" fmla="*/ 201223 h 377438"/>
                    <a:gd name="connsiteX3" fmla="*/ 296532 w 306124"/>
                    <a:gd name="connsiteY3" fmla="*/ 225035 h 377438"/>
                    <a:gd name="connsiteX4" fmla="*/ 291770 w 306124"/>
                    <a:gd name="connsiteY4" fmla="*/ 210748 h 377438"/>
                    <a:gd name="connsiteX5" fmla="*/ 186995 w 306124"/>
                    <a:gd name="connsiteY5" fmla="*/ 167885 h 377438"/>
                    <a:gd name="connsiteX6" fmla="*/ 53645 w 306124"/>
                    <a:gd name="connsiteY6" fmla="*/ 158360 h 377438"/>
                    <a:gd name="connsiteX7" fmla="*/ 15545 w 306124"/>
                    <a:gd name="connsiteY7" fmla="*/ 105973 h 377438"/>
                    <a:gd name="connsiteX8" fmla="*/ 20307 w 306124"/>
                    <a:gd name="connsiteY8" fmla="*/ 101210 h 377438"/>
                    <a:gd name="connsiteX9" fmla="*/ 25070 w 306124"/>
                    <a:gd name="connsiteY9" fmla="*/ 10723 h 377438"/>
                    <a:gd name="connsiteX10" fmla="*/ 6020 w 306124"/>
                    <a:gd name="connsiteY10" fmla="*/ 10723 h 377438"/>
                    <a:gd name="connsiteX11" fmla="*/ 1257 w 306124"/>
                    <a:gd name="connsiteY11" fmla="*/ 91685 h 377438"/>
                    <a:gd name="connsiteX12" fmla="*/ 1257 w 306124"/>
                    <a:gd name="connsiteY12" fmla="*/ 148835 h 377438"/>
                    <a:gd name="connsiteX13" fmla="*/ 15545 w 306124"/>
                    <a:gd name="connsiteY13" fmla="*/ 201223 h 377438"/>
                    <a:gd name="connsiteX14" fmla="*/ 15545 w 306124"/>
                    <a:gd name="connsiteY14" fmla="*/ 377435 h 377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6124" h="377438">
                      <a:moveTo>
                        <a:pt x="15545" y="377435"/>
                      </a:moveTo>
                      <a:cubicBezTo>
                        <a:pt x="19514" y="378229"/>
                        <a:pt x="6813" y="235354"/>
                        <a:pt x="39357" y="205985"/>
                      </a:cubicBezTo>
                      <a:cubicBezTo>
                        <a:pt x="71901" y="176616"/>
                        <a:pt x="167945" y="198048"/>
                        <a:pt x="210807" y="201223"/>
                      </a:cubicBezTo>
                      <a:cubicBezTo>
                        <a:pt x="253669" y="204398"/>
                        <a:pt x="283038" y="223448"/>
                        <a:pt x="296532" y="225035"/>
                      </a:cubicBezTo>
                      <a:cubicBezTo>
                        <a:pt x="310026" y="226622"/>
                        <a:pt x="310026" y="220273"/>
                        <a:pt x="291770" y="210748"/>
                      </a:cubicBezTo>
                      <a:cubicBezTo>
                        <a:pt x="273514" y="201223"/>
                        <a:pt x="226683" y="176616"/>
                        <a:pt x="186995" y="167885"/>
                      </a:cubicBezTo>
                      <a:cubicBezTo>
                        <a:pt x="147308" y="159154"/>
                        <a:pt x="82220" y="168679"/>
                        <a:pt x="53645" y="158360"/>
                      </a:cubicBezTo>
                      <a:cubicBezTo>
                        <a:pt x="25070" y="148041"/>
                        <a:pt x="21101" y="115498"/>
                        <a:pt x="15545" y="105973"/>
                      </a:cubicBezTo>
                      <a:cubicBezTo>
                        <a:pt x="9989" y="96448"/>
                        <a:pt x="18720" y="117085"/>
                        <a:pt x="20307" y="101210"/>
                      </a:cubicBezTo>
                      <a:cubicBezTo>
                        <a:pt x="21895" y="85335"/>
                        <a:pt x="27451" y="25804"/>
                        <a:pt x="25070" y="10723"/>
                      </a:cubicBezTo>
                      <a:cubicBezTo>
                        <a:pt x="22689" y="-4358"/>
                        <a:pt x="9989" y="-2771"/>
                        <a:pt x="6020" y="10723"/>
                      </a:cubicBezTo>
                      <a:cubicBezTo>
                        <a:pt x="2051" y="24217"/>
                        <a:pt x="2051" y="68666"/>
                        <a:pt x="1257" y="91685"/>
                      </a:cubicBezTo>
                      <a:cubicBezTo>
                        <a:pt x="463" y="114704"/>
                        <a:pt x="-1124" y="130579"/>
                        <a:pt x="1257" y="148835"/>
                      </a:cubicBezTo>
                      <a:cubicBezTo>
                        <a:pt x="3638" y="167091"/>
                        <a:pt x="17132" y="168679"/>
                        <a:pt x="15545" y="201223"/>
                      </a:cubicBezTo>
                      <a:cubicBezTo>
                        <a:pt x="13958" y="233767"/>
                        <a:pt x="11576" y="376641"/>
                        <a:pt x="15545" y="3774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77" name="Freeform 162">
                  <a:extLst>
                    <a:ext uri="{FF2B5EF4-FFF2-40B4-BE49-F238E27FC236}">
                      <a16:creationId xmlns:a16="http://schemas.microsoft.com/office/drawing/2014/main" id="{E9D3BA5A-2A14-7646-9CA4-F835053F82DE}"/>
                    </a:ext>
                  </a:extLst>
                </p:cNvPr>
                <p:cNvSpPr/>
                <p:nvPr/>
              </p:nvSpPr>
              <p:spPr>
                <a:xfrm>
                  <a:off x="4736555" y="1690955"/>
                  <a:ext cx="402308" cy="348198"/>
                </a:xfrm>
                <a:custGeom>
                  <a:avLst/>
                  <a:gdLst>
                    <a:gd name="connsiteX0" fmla="*/ 2133 w 402308"/>
                    <a:gd name="connsiteY0" fmla="*/ 347395 h 348198"/>
                    <a:gd name="connsiteX1" fmla="*/ 168820 w 402308"/>
                    <a:gd name="connsiteY1" fmla="*/ 280720 h 348198"/>
                    <a:gd name="connsiteX2" fmla="*/ 211683 w 402308"/>
                    <a:gd name="connsiteY2" fmla="*/ 114033 h 348198"/>
                    <a:gd name="connsiteX3" fmla="*/ 221208 w 402308"/>
                    <a:gd name="connsiteY3" fmla="*/ 9258 h 348198"/>
                    <a:gd name="connsiteX4" fmla="*/ 245020 w 402308"/>
                    <a:gd name="connsiteY4" fmla="*/ 23545 h 348198"/>
                    <a:gd name="connsiteX5" fmla="*/ 225970 w 402308"/>
                    <a:gd name="connsiteY5" fmla="*/ 171183 h 348198"/>
                    <a:gd name="connsiteX6" fmla="*/ 245020 w 402308"/>
                    <a:gd name="connsiteY6" fmla="*/ 233095 h 348198"/>
                    <a:gd name="connsiteX7" fmla="*/ 297408 w 402308"/>
                    <a:gd name="connsiteY7" fmla="*/ 285483 h 348198"/>
                    <a:gd name="connsiteX8" fmla="*/ 397420 w 402308"/>
                    <a:gd name="connsiteY8" fmla="*/ 323583 h 348198"/>
                    <a:gd name="connsiteX9" fmla="*/ 373608 w 402308"/>
                    <a:gd name="connsiteY9" fmla="*/ 328345 h 348198"/>
                    <a:gd name="connsiteX10" fmla="*/ 259308 w 402308"/>
                    <a:gd name="connsiteY10" fmla="*/ 299770 h 348198"/>
                    <a:gd name="connsiteX11" fmla="*/ 225970 w 402308"/>
                    <a:gd name="connsiteY11" fmla="*/ 247383 h 348198"/>
                    <a:gd name="connsiteX12" fmla="*/ 202158 w 402308"/>
                    <a:gd name="connsiteY12" fmla="*/ 299770 h 348198"/>
                    <a:gd name="connsiteX13" fmla="*/ 116433 w 402308"/>
                    <a:gd name="connsiteY13" fmla="*/ 323583 h 348198"/>
                    <a:gd name="connsiteX14" fmla="*/ 78333 w 402308"/>
                    <a:gd name="connsiteY14" fmla="*/ 318820 h 348198"/>
                    <a:gd name="connsiteX15" fmla="*/ 2133 w 402308"/>
                    <a:gd name="connsiteY15" fmla="*/ 347395 h 348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02308" h="348198">
                      <a:moveTo>
                        <a:pt x="2133" y="347395"/>
                      </a:moveTo>
                      <a:cubicBezTo>
                        <a:pt x="17214" y="341045"/>
                        <a:pt x="133895" y="319614"/>
                        <a:pt x="168820" y="280720"/>
                      </a:cubicBezTo>
                      <a:cubicBezTo>
                        <a:pt x="203745" y="241826"/>
                        <a:pt x="202952" y="159276"/>
                        <a:pt x="211683" y="114033"/>
                      </a:cubicBezTo>
                      <a:cubicBezTo>
                        <a:pt x="220414" y="68790"/>
                        <a:pt x="215652" y="24339"/>
                        <a:pt x="221208" y="9258"/>
                      </a:cubicBezTo>
                      <a:cubicBezTo>
                        <a:pt x="226764" y="-5823"/>
                        <a:pt x="244226" y="-3442"/>
                        <a:pt x="245020" y="23545"/>
                      </a:cubicBezTo>
                      <a:cubicBezTo>
                        <a:pt x="245814" y="50532"/>
                        <a:pt x="225970" y="136258"/>
                        <a:pt x="225970" y="171183"/>
                      </a:cubicBezTo>
                      <a:cubicBezTo>
                        <a:pt x="225970" y="206108"/>
                        <a:pt x="233114" y="214045"/>
                        <a:pt x="245020" y="233095"/>
                      </a:cubicBezTo>
                      <a:cubicBezTo>
                        <a:pt x="256926" y="252145"/>
                        <a:pt x="272008" y="270402"/>
                        <a:pt x="297408" y="285483"/>
                      </a:cubicBezTo>
                      <a:cubicBezTo>
                        <a:pt x="322808" y="300564"/>
                        <a:pt x="384720" y="316439"/>
                        <a:pt x="397420" y="323583"/>
                      </a:cubicBezTo>
                      <a:cubicBezTo>
                        <a:pt x="410120" y="330727"/>
                        <a:pt x="396627" y="332314"/>
                        <a:pt x="373608" y="328345"/>
                      </a:cubicBezTo>
                      <a:cubicBezTo>
                        <a:pt x="350589" y="324376"/>
                        <a:pt x="283914" y="313264"/>
                        <a:pt x="259308" y="299770"/>
                      </a:cubicBezTo>
                      <a:cubicBezTo>
                        <a:pt x="234702" y="286276"/>
                        <a:pt x="235495" y="247383"/>
                        <a:pt x="225970" y="247383"/>
                      </a:cubicBezTo>
                      <a:cubicBezTo>
                        <a:pt x="216445" y="247383"/>
                        <a:pt x="220414" y="287070"/>
                        <a:pt x="202158" y="299770"/>
                      </a:cubicBezTo>
                      <a:cubicBezTo>
                        <a:pt x="183902" y="312470"/>
                        <a:pt x="137071" y="320408"/>
                        <a:pt x="116433" y="323583"/>
                      </a:cubicBezTo>
                      <a:cubicBezTo>
                        <a:pt x="95796" y="326758"/>
                        <a:pt x="100558" y="317233"/>
                        <a:pt x="78333" y="318820"/>
                      </a:cubicBezTo>
                      <a:cubicBezTo>
                        <a:pt x="56108" y="320407"/>
                        <a:pt x="-12948" y="353745"/>
                        <a:pt x="2133" y="3473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</p:grpSp>
          <p:sp>
            <p:nvSpPr>
              <p:cNvPr id="32" name="Freeform 116">
                <a:extLst>
                  <a:ext uri="{FF2B5EF4-FFF2-40B4-BE49-F238E27FC236}">
                    <a16:creationId xmlns:a16="http://schemas.microsoft.com/office/drawing/2014/main" id="{74985E7D-B70C-0B4B-A71E-08DA38982D71}"/>
                  </a:ext>
                </a:extLst>
              </p:cNvPr>
              <p:cNvSpPr/>
              <p:nvPr/>
            </p:nvSpPr>
            <p:spPr>
              <a:xfrm rot="1132554" flipH="1">
                <a:off x="6078257" y="2835261"/>
                <a:ext cx="807537" cy="657056"/>
              </a:xfrm>
              <a:custGeom>
                <a:avLst/>
                <a:gdLst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62972 w 1585362"/>
                  <a:gd name="connsiteY2" fmla="*/ 848508 h 1289938"/>
                  <a:gd name="connsiteX3" fmla="*/ 229647 w 1585362"/>
                  <a:gd name="connsiteY3" fmla="*/ 943758 h 1289938"/>
                  <a:gd name="connsiteX4" fmla="*/ 339185 w 1585362"/>
                  <a:gd name="connsiteY4" fmla="*/ 838983 h 1289938"/>
                  <a:gd name="connsiteX5" fmla="*/ 301085 w 1585362"/>
                  <a:gd name="connsiteY5" fmla="*/ 915183 h 1289938"/>
                  <a:gd name="connsiteX6" fmla="*/ 410622 w 1585362"/>
                  <a:gd name="connsiteY6" fmla="*/ 1053295 h 1289938"/>
                  <a:gd name="connsiteX7" fmla="*/ 434435 w 1585362"/>
                  <a:gd name="connsiteY7" fmla="*/ 1100920 h 1289938"/>
                  <a:gd name="connsiteX8" fmla="*/ 596360 w 1585362"/>
                  <a:gd name="connsiteY8" fmla="*/ 1167595 h 1289938"/>
                  <a:gd name="connsiteX9" fmla="*/ 729710 w 1585362"/>
                  <a:gd name="connsiteY9" fmla="*/ 1196170 h 1289938"/>
                  <a:gd name="connsiteX10" fmla="*/ 686847 w 1585362"/>
                  <a:gd name="connsiteY10" fmla="*/ 1077108 h 1289938"/>
                  <a:gd name="connsiteX11" fmla="*/ 753522 w 1585362"/>
                  <a:gd name="connsiteY11" fmla="*/ 1210458 h 1289938"/>
                  <a:gd name="connsiteX12" fmla="*/ 829722 w 1585362"/>
                  <a:gd name="connsiteY12" fmla="*/ 1258083 h 1289938"/>
                  <a:gd name="connsiteX13" fmla="*/ 1048797 w 1585362"/>
                  <a:gd name="connsiteY13" fmla="*/ 1286658 h 1289938"/>
                  <a:gd name="connsiteX14" fmla="*/ 1186910 w 1585362"/>
                  <a:gd name="connsiteY14" fmla="*/ 1286658 h 1289938"/>
                  <a:gd name="connsiteX15" fmla="*/ 1396460 w 1585362"/>
                  <a:gd name="connsiteY15" fmla="*/ 1262845 h 1289938"/>
                  <a:gd name="connsiteX16" fmla="*/ 1505997 w 1585362"/>
                  <a:gd name="connsiteY16" fmla="*/ 1177120 h 1289938"/>
                  <a:gd name="connsiteX17" fmla="*/ 1344072 w 1585362"/>
                  <a:gd name="connsiteY17" fmla="*/ 1196170 h 1289938"/>
                  <a:gd name="connsiteX18" fmla="*/ 1205960 w 1585362"/>
                  <a:gd name="connsiteY18" fmla="*/ 1148545 h 1289938"/>
                  <a:gd name="connsiteX19" fmla="*/ 1124997 w 1585362"/>
                  <a:gd name="connsiteY19" fmla="*/ 1177120 h 1289938"/>
                  <a:gd name="connsiteX20" fmla="*/ 1034510 w 1585362"/>
                  <a:gd name="connsiteY20" fmla="*/ 1200933 h 1289938"/>
                  <a:gd name="connsiteX21" fmla="*/ 1134522 w 1585362"/>
                  <a:gd name="connsiteY21" fmla="*/ 1162833 h 1289938"/>
                  <a:gd name="connsiteX22" fmla="*/ 1072610 w 1585362"/>
                  <a:gd name="connsiteY22" fmla="*/ 1039008 h 1289938"/>
                  <a:gd name="connsiteX23" fmla="*/ 996410 w 1585362"/>
                  <a:gd name="connsiteY23" fmla="*/ 938995 h 1289938"/>
                  <a:gd name="connsiteX24" fmla="*/ 929735 w 1585362"/>
                  <a:gd name="connsiteY24" fmla="*/ 881845 h 1289938"/>
                  <a:gd name="connsiteX25" fmla="*/ 1077372 w 1585362"/>
                  <a:gd name="connsiteY25" fmla="*/ 1029483 h 1289938"/>
                  <a:gd name="connsiteX26" fmla="*/ 1144047 w 1585362"/>
                  <a:gd name="connsiteY26" fmla="*/ 1091395 h 1289938"/>
                  <a:gd name="connsiteX27" fmla="*/ 1182147 w 1585362"/>
                  <a:gd name="connsiteY27" fmla="*/ 1134258 h 1289938"/>
                  <a:gd name="connsiteX28" fmla="*/ 1272635 w 1585362"/>
                  <a:gd name="connsiteY28" fmla="*/ 1172358 h 1289938"/>
                  <a:gd name="connsiteX29" fmla="*/ 1405985 w 1585362"/>
                  <a:gd name="connsiteY29" fmla="*/ 1162833 h 1289938"/>
                  <a:gd name="connsiteX30" fmla="*/ 1448847 w 1585362"/>
                  <a:gd name="connsiteY30" fmla="*/ 772308 h 1289938"/>
                  <a:gd name="connsiteX31" fmla="*/ 1582197 w 1585362"/>
                  <a:gd name="connsiteY31" fmla="*/ 357970 h 1289938"/>
                  <a:gd name="connsiteX32" fmla="*/ 1534572 w 1585362"/>
                  <a:gd name="connsiteY32" fmla="*/ 243670 h 1289938"/>
                  <a:gd name="connsiteX33" fmla="*/ 1434560 w 1585362"/>
                  <a:gd name="connsiteY33" fmla="*/ 181758 h 1289938"/>
                  <a:gd name="connsiteX34" fmla="*/ 1239297 w 1585362"/>
                  <a:gd name="connsiteY34" fmla="*/ 257958 h 1289938"/>
                  <a:gd name="connsiteX35" fmla="*/ 1063085 w 1585362"/>
                  <a:gd name="connsiteY35" fmla="*/ 291295 h 1289938"/>
                  <a:gd name="connsiteX36" fmla="*/ 1067847 w 1585362"/>
                  <a:gd name="connsiteY36" fmla="*/ 148420 h 1289938"/>
                  <a:gd name="connsiteX37" fmla="*/ 896397 w 1585362"/>
                  <a:gd name="connsiteY37" fmla="*/ 134133 h 1289938"/>
                  <a:gd name="connsiteX38" fmla="*/ 734472 w 1585362"/>
                  <a:gd name="connsiteY38" fmla="*/ 783 h 1289938"/>
                  <a:gd name="connsiteX39" fmla="*/ 67722 w 1585362"/>
                  <a:gd name="connsiteY39" fmla="*/ 100795 h 1289938"/>
                  <a:gd name="connsiteX40" fmla="*/ 24860 w 1585362"/>
                  <a:gd name="connsiteY40" fmla="*/ 457983 h 1289938"/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43922 w 1585362"/>
                  <a:gd name="connsiteY2" fmla="*/ 872321 h 1289938"/>
                  <a:gd name="connsiteX3" fmla="*/ 229647 w 1585362"/>
                  <a:gd name="connsiteY3" fmla="*/ 943758 h 1289938"/>
                  <a:gd name="connsiteX4" fmla="*/ 339185 w 1585362"/>
                  <a:gd name="connsiteY4" fmla="*/ 838983 h 1289938"/>
                  <a:gd name="connsiteX5" fmla="*/ 301085 w 1585362"/>
                  <a:gd name="connsiteY5" fmla="*/ 915183 h 1289938"/>
                  <a:gd name="connsiteX6" fmla="*/ 410622 w 1585362"/>
                  <a:gd name="connsiteY6" fmla="*/ 1053295 h 1289938"/>
                  <a:gd name="connsiteX7" fmla="*/ 434435 w 1585362"/>
                  <a:gd name="connsiteY7" fmla="*/ 1100920 h 1289938"/>
                  <a:gd name="connsiteX8" fmla="*/ 596360 w 1585362"/>
                  <a:gd name="connsiteY8" fmla="*/ 1167595 h 1289938"/>
                  <a:gd name="connsiteX9" fmla="*/ 729710 w 1585362"/>
                  <a:gd name="connsiteY9" fmla="*/ 1196170 h 1289938"/>
                  <a:gd name="connsiteX10" fmla="*/ 686847 w 1585362"/>
                  <a:gd name="connsiteY10" fmla="*/ 1077108 h 1289938"/>
                  <a:gd name="connsiteX11" fmla="*/ 753522 w 1585362"/>
                  <a:gd name="connsiteY11" fmla="*/ 1210458 h 1289938"/>
                  <a:gd name="connsiteX12" fmla="*/ 829722 w 1585362"/>
                  <a:gd name="connsiteY12" fmla="*/ 1258083 h 1289938"/>
                  <a:gd name="connsiteX13" fmla="*/ 1048797 w 1585362"/>
                  <a:gd name="connsiteY13" fmla="*/ 1286658 h 1289938"/>
                  <a:gd name="connsiteX14" fmla="*/ 1186910 w 1585362"/>
                  <a:gd name="connsiteY14" fmla="*/ 1286658 h 1289938"/>
                  <a:gd name="connsiteX15" fmla="*/ 1396460 w 1585362"/>
                  <a:gd name="connsiteY15" fmla="*/ 1262845 h 1289938"/>
                  <a:gd name="connsiteX16" fmla="*/ 1505997 w 1585362"/>
                  <a:gd name="connsiteY16" fmla="*/ 1177120 h 1289938"/>
                  <a:gd name="connsiteX17" fmla="*/ 1344072 w 1585362"/>
                  <a:gd name="connsiteY17" fmla="*/ 1196170 h 1289938"/>
                  <a:gd name="connsiteX18" fmla="*/ 1205960 w 1585362"/>
                  <a:gd name="connsiteY18" fmla="*/ 1148545 h 1289938"/>
                  <a:gd name="connsiteX19" fmla="*/ 1124997 w 1585362"/>
                  <a:gd name="connsiteY19" fmla="*/ 1177120 h 1289938"/>
                  <a:gd name="connsiteX20" fmla="*/ 1034510 w 1585362"/>
                  <a:gd name="connsiteY20" fmla="*/ 1200933 h 1289938"/>
                  <a:gd name="connsiteX21" fmla="*/ 1134522 w 1585362"/>
                  <a:gd name="connsiteY21" fmla="*/ 1162833 h 1289938"/>
                  <a:gd name="connsiteX22" fmla="*/ 1072610 w 1585362"/>
                  <a:gd name="connsiteY22" fmla="*/ 1039008 h 1289938"/>
                  <a:gd name="connsiteX23" fmla="*/ 996410 w 1585362"/>
                  <a:gd name="connsiteY23" fmla="*/ 938995 h 1289938"/>
                  <a:gd name="connsiteX24" fmla="*/ 929735 w 1585362"/>
                  <a:gd name="connsiteY24" fmla="*/ 881845 h 1289938"/>
                  <a:gd name="connsiteX25" fmla="*/ 1077372 w 1585362"/>
                  <a:gd name="connsiteY25" fmla="*/ 1029483 h 1289938"/>
                  <a:gd name="connsiteX26" fmla="*/ 1144047 w 1585362"/>
                  <a:gd name="connsiteY26" fmla="*/ 1091395 h 1289938"/>
                  <a:gd name="connsiteX27" fmla="*/ 1182147 w 1585362"/>
                  <a:gd name="connsiteY27" fmla="*/ 1134258 h 1289938"/>
                  <a:gd name="connsiteX28" fmla="*/ 1272635 w 1585362"/>
                  <a:gd name="connsiteY28" fmla="*/ 1172358 h 1289938"/>
                  <a:gd name="connsiteX29" fmla="*/ 1405985 w 1585362"/>
                  <a:gd name="connsiteY29" fmla="*/ 1162833 h 1289938"/>
                  <a:gd name="connsiteX30" fmla="*/ 1448847 w 1585362"/>
                  <a:gd name="connsiteY30" fmla="*/ 772308 h 1289938"/>
                  <a:gd name="connsiteX31" fmla="*/ 1582197 w 1585362"/>
                  <a:gd name="connsiteY31" fmla="*/ 357970 h 1289938"/>
                  <a:gd name="connsiteX32" fmla="*/ 1534572 w 1585362"/>
                  <a:gd name="connsiteY32" fmla="*/ 243670 h 1289938"/>
                  <a:gd name="connsiteX33" fmla="*/ 1434560 w 1585362"/>
                  <a:gd name="connsiteY33" fmla="*/ 181758 h 1289938"/>
                  <a:gd name="connsiteX34" fmla="*/ 1239297 w 1585362"/>
                  <a:gd name="connsiteY34" fmla="*/ 257958 h 1289938"/>
                  <a:gd name="connsiteX35" fmla="*/ 1063085 w 1585362"/>
                  <a:gd name="connsiteY35" fmla="*/ 291295 h 1289938"/>
                  <a:gd name="connsiteX36" fmla="*/ 1067847 w 1585362"/>
                  <a:gd name="connsiteY36" fmla="*/ 148420 h 1289938"/>
                  <a:gd name="connsiteX37" fmla="*/ 896397 w 1585362"/>
                  <a:gd name="connsiteY37" fmla="*/ 134133 h 1289938"/>
                  <a:gd name="connsiteX38" fmla="*/ 734472 w 1585362"/>
                  <a:gd name="connsiteY38" fmla="*/ 783 h 1289938"/>
                  <a:gd name="connsiteX39" fmla="*/ 67722 w 1585362"/>
                  <a:gd name="connsiteY39" fmla="*/ 100795 h 1289938"/>
                  <a:gd name="connsiteX40" fmla="*/ 24860 w 1585362"/>
                  <a:gd name="connsiteY40" fmla="*/ 457983 h 1289938"/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43922 w 1585362"/>
                  <a:gd name="connsiteY2" fmla="*/ 872321 h 1289938"/>
                  <a:gd name="connsiteX3" fmla="*/ 229647 w 1585362"/>
                  <a:gd name="connsiteY3" fmla="*/ 943758 h 1289938"/>
                  <a:gd name="connsiteX4" fmla="*/ 339185 w 1585362"/>
                  <a:gd name="connsiteY4" fmla="*/ 838983 h 1289938"/>
                  <a:gd name="connsiteX5" fmla="*/ 301085 w 1585362"/>
                  <a:gd name="connsiteY5" fmla="*/ 915183 h 1289938"/>
                  <a:gd name="connsiteX6" fmla="*/ 362997 w 1585362"/>
                  <a:gd name="connsiteY6" fmla="*/ 1048532 h 1289938"/>
                  <a:gd name="connsiteX7" fmla="*/ 434435 w 1585362"/>
                  <a:gd name="connsiteY7" fmla="*/ 1100920 h 1289938"/>
                  <a:gd name="connsiteX8" fmla="*/ 596360 w 1585362"/>
                  <a:gd name="connsiteY8" fmla="*/ 1167595 h 1289938"/>
                  <a:gd name="connsiteX9" fmla="*/ 729710 w 1585362"/>
                  <a:gd name="connsiteY9" fmla="*/ 1196170 h 1289938"/>
                  <a:gd name="connsiteX10" fmla="*/ 686847 w 1585362"/>
                  <a:gd name="connsiteY10" fmla="*/ 1077108 h 1289938"/>
                  <a:gd name="connsiteX11" fmla="*/ 753522 w 1585362"/>
                  <a:gd name="connsiteY11" fmla="*/ 1210458 h 1289938"/>
                  <a:gd name="connsiteX12" fmla="*/ 829722 w 1585362"/>
                  <a:gd name="connsiteY12" fmla="*/ 1258083 h 1289938"/>
                  <a:gd name="connsiteX13" fmla="*/ 1048797 w 1585362"/>
                  <a:gd name="connsiteY13" fmla="*/ 1286658 h 1289938"/>
                  <a:gd name="connsiteX14" fmla="*/ 1186910 w 1585362"/>
                  <a:gd name="connsiteY14" fmla="*/ 1286658 h 1289938"/>
                  <a:gd name="connsiteX15" fmla="*/ 1396460 w 1585362"/>
                  <a:gd name="connsiteY15" fmla="*/ 1262845 h 1289938"/>
                  <a:gd name="connsiteX16" fmla="*/ 1505997 w 1585362"/>
                  <a:gd name="connsiteY16" fmla="*/ 1177120 h 1289938"/>
                  <a:gd name="connsiteX17" fmla="*/ 1344072 w 1585362"/>
                  <a:gd name="connsiteY17" fmla="*/ 1196170 h 1289938"/>
                  <a:gd name="connsiteX18" fmla="*/ 1205960 w 1585362"/>
                  <a:gd name="connsiteY18" fmla="*/ 1148545 h 1289938"/>
                  <a:gd name="connsiteX19" fmla="*/ 1124997 w 1585362"/>
                  <a:gd name="connsiteY19" fmla="*/ 1177120 h 1289938"/>
                  <a:gd name="connsiteX20" fmla="*/ 1034510 w 1585362"/>
                  <a:gd name="connsiteY20" fmla="*/ 1200933 h 1289938"/>
                  <a:gd name="connsiteX21" fmla="*/ 1134522 w 1585362"/>
                  <a:gd name="connsiteY21" fmla="*/ 1162833 h 1289938"/>
                  <a:gd name="connsiteX22" fmla="*/ 1072610 w 1585362"/>
                  <a:gd name="connsiteY22" fmla="*/ 1039008 h 1289938"/>
                  <a:gd name="connsiteX23" fmla="*/ 996410 w 1585362"/>
                  <a:gd name="connsiteY23" fmla="*/ 938995 h 1289938"/>
                  <a:gd name="connsiteX24" fmla="*/ 929735 w 1585362"/>
                  <a:gd name="connsiteY24" fmla="*/ 881845 h 1289938"/>
                  <a:gd name="connsiteX25" fmla="*/ 1077372 w 1585362"/>
                  <a:gd name="connsiteY25" fmla="*/ 1029483 h 1289938"/>
                  <a:gd name="connsiteX26" fmla="*/ 1144047 w 1585362"/>
                  <a:gd name="connsiteY26" fmla="*/ 1091395 h 1289938"/>
                  <a:gd name="connsiteX27" fmla="*/ 1182147 w 1585362"/>
                  <a:gd name="connsiteY27" fmla="*/ 1134258 h 1289938"/>
                  <a:gd name="connsiteX28" fmla="*/ 1272635 w 1585362"/>
                  <a:gd name="connsiteY28" fmla="*/ 1172358 h 1289938"/>
                  <a:gd name="connsiteX29" fmla="*/ 1405985 w 1585362"/>
                  <a:gd name="connsiteY29" fmla="*/ 1162833 h 1289938"/>
                  <a:gd name="connsiteX30" fmla="*/ 1448847 w 1585362"/>
                  <a:gd name="connsiteY30" fmla="*/ 772308 h 1289938"/>
                  <a:gd name="connsiteX31" fmla="*/ 1582197 w 1585362"/>
                  <a:gd name="connsiteY31" fmla="*/ 357970 h 1289938"/>
                  <a:gd name="connsiteX32" fmla="*/ 1534572 w 1585362"/>
                  <a:gd name="connsiteY32" fmla="*/ 243670 h 1289938"/>
                  <a:gd name="connsiteX33" fmla="*/ 1434560 w 1585362"/>
                  <a:gd name="connsiteY33" fmla="*/ 181758 h 1289938"/>
                  <a:gd name="connsiteX34" fmla="*/ 1239297 w 1585362"/>
                  <a:gd name="connsiteY34" fmla="*/ 257958 h 1289938"/>
                  <a:gd name="connsiteX35" fmla="*/ 1063085 w 1585362"/>
                  <a:gd name="connsiteY35" fmla="*/ 291295 h 1289938"/>
                  <a:gd name="connsiteX36" fmla="*/ 1067847 w 1585362"/>
                  <a:gd name="connsiteY36" fmla="*/ 148420 h 1289938"/>
                  <a:gd name="connsiteX37" fmla="*/ 896397 w 1585362"/>
                  <a:gd name="connsiteY37" fmla="*/ 134133 h 1289938"/>
                  <a:gd name="connsiteX38" fmla="*/ 734472 w 1585362"/>
                  <a:gd name="connsiteY38" fmla="*/ 783 h 1289938"/>
                  <a:gd name="connsiteX39" fmla="*/ 67722 w 1585362"/>
                  <a:gd name="connsiteY39" fmla="*/ 100795 h 1289938"/>
                  <a:gd name="connsiteX40" fmla="*/ 24860 w 1585362"/>
                  <a:gd name="connsiteY40" fmla="*/ 457983 h 1289938"/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43922 w 1585362"/>
                  <a:gd name="connsiteY2" fmla="*/ 872321 h 1289938"/>
                  <a:gd name="connsiteX3" fmla="*/ 229647 w 1585362"/>
                  <a:gd name="connsiteY3" fmla="*/ 943758 h 1289938"/>
                  <a:gd name="connsiteX4" fmla="*/ 339185 w 1585362"/>
                  <a:gd name="connsiteY4" fmla="*/ 838983 h 1289938"/>
                  <a:gd name="connsiteX5" fmla="*/ 301085 w 1585362"/>
                  <a:gd name="connsiteY5" fmla="*/ 915183 h 1289938"/>
                  <a:gd name="connsiteX6" fmla="*/ 362997 w 1585362"/>
                  <a:gd name="connsiteY6" fmla="*/ 1048532 h 1289938"/>
                  <a:gd name="connsiteX7" fmla="*/ 434435 w 1585362"/>
                  <a:gd name="connsiteY7" fmla="*/ 1100920 h 1289938"/>
                  <a:gd name="connsiteX8" fmla="*/ 596360 w 1585362"/>
                  <a:gd name="connsiteY8" fmla="*/ 1167595 h 1289938"/>
                  <a:gd name="connsiteX9" fmla="*/ 729710 w 1585362"/>
                  <a:gd name="connsiteY9" fmla="*/ 1196170 h 1289938"/>
                  <a:gd name="connsiteX10" fmla="*/ 686847 w 1585362"/>
                  <a:gd name="connsiteY10" fmla="*/ 1077108 h 1289938"/>
                  <a:gd name="connsiteX11" fmla="*/ 753522 w 1585362"/>
                  <a:gd name="connsiteY11" fmla="*/ 1210458 h 1289938"/>
                  <a:gd name="connsiteX12" fmla="*/ 829722 w 1585362"/>
                  <a:gd name="connsiteY12" fmla="*/ 1258083 h 1289938"/>
                  <a:gd name="connsiteX13" fmla="*/ 1048797 w 1585362"/>
                  <a:gd name="connsiteY13" fmla="*/ 1286658 h 1289938"/>
                  <a:gd name="connsiteX14" fmla="*/ 1186910 w 1585362"/>
                  <a:gd name="connsiteY14" fmla="*/ 1286658 h 1289938"/>
                  <a:gd name="connsiteX15" fmla="*/ 1396460 w 1585362"/>
                  <a:gd name="connsiteY15" fmla="*/ 1262845 h 1289938"/>
                  <a:gd name="connsiteX16" fmla="*/ 1505997 w 1585362"/>
                  <a:gd name="connsiteY16" fmla="*/ 1177120 h 1289938"/>
                  <a:gd name="connsiteX17" fmla="*/ 1344072 w 1585362"/>
                  <a:gd name="connsiteY17" fmla="*/ 1196170 h 1289938"/>
                  <a:gd name="connsiteX18" fmla="*/ 1205960 w 1585362"/>
                  <a:gd name="connsiteY18" fmla="*/ 1148545 h 1289938"/>
                  <a:gd name="connsiteX19" fmla="*/ 1124997 w 1585362"/>
                  <a:gd name="connsiteY19" fmla="*/ 1177120 h 1289938"/>
                  <a:gd name="connsiteX20" fmla="*/ 1034510 w 1585362"/>
                  <a:gd name="connsiteY20" fmla="*/ 1200933 h 1289938"/>
                  <a:gd name="connsiteX21" fmla="*/ 1134522 w 1585362"/>
                  <a:gd name="connsiteY21" fmla="*/ 1162833 h 1289938"/>
                  <a:gd name="connsiteX22" fmla="*/ 1072610 w 1585362"/>
                  <a:gd name="connsiteY22" fmla="*/ 1039008 h 1289938"/>
                  <a:gd name="connsiteX23" fmla="*/ 996410 w 1585362"/>
                  <a:gd name="connsiteY23" fmla="*/ 938995 h 1289938"/>
                  <a:gd name="connsiteX24" fmla="*/ 929735 w 1585362"/>
                  <a:gd name="connsiteY24" fmla="*/ 881845 h 1289938"/>
                  <a:gd name="connsiteX25" fmla="*/ 1077372 w 1585362"/>
                  <a:gd name="connsiteY25" fmla="*/ 1029483 h 1289938"/>
                  <a:gd name="connsiteX26" fmla="*/ 1129759 w 1585362"/>
                  <a:gd name="connsiteY26" fmla="*/ 1100920 h 1289938"/>
                  <a:gd name="connsiteX27" fmla="*/ 1182147 w 1585362"/>
                  <a:gd name="connsiteY27" fmla="*/ 1134258 h 1289938"/>
                  <a:gd name="connsiteX28" fmla="*/ 1272635 w 1585362"/>
                  <a:gd name="connsiteY28" fmla="*/ 1172358 h 1289938"/>
                  <a:gd name="connsiteX29" fmla="*/ 1405985 w 1585362"/>
                  <a:gd name="connsiteY29" fmla="*/ 1162833 h 1289938"/>
                  <a:gd name="connsiteX30" fmla="*/ 1448847 w 1585362"/>
                  <a:gd name="connsiteY30" fmla="*/ 772308 h 1289938"/>
                  <a:gd name="connsiteX31" fmla="*/ 1582197 w 1585362"/>
                  <a:gd name="connsiteY31" fmla="*/ 357970 h 1289938"/>
                  <a:gd name="connsiteX32" fmla="*/ 1534572 w 1585362"/>
                  <a:gd name="connsiteY32" fmla="*/ 243670 h 1289938"/>
                  <a:gd name="connsiteX33" fmla="*/ 1434560 w 1585362"/>
                  <a:gd name="connsiteY33" fmla="*/ 181758 h 1289938"/>
                  <a:gd name="connsiteX34" fmla="*/ 1239297 w 1585362"/>
                  <a:gd name="connsiteY34" fmla="*/ 257958 h 1289938"/>
                  <a:gd name="connsiteX35" fmla="*/ 1063085 w 1585362"/>
                  <a:gd name="connsiteY35" fmla="*/ 291295 h 1289938"/>
                  <a:gd name="connsiteX36" fmla="*/ 1067847 w 1585362"/>
                  <a:gd name="connsiteY36" fmla="*/ 148420 h 1289938"/>
                  <a:gd name="connsiteX37" fmla="*/ 896397 w 1585362"/>
                  <a:gd name="connsiteY37" fmla="*/ 134133 h 1289938"/>
                  <a:gd name="connsiteX38" fmla="*/ 734472 w 1585362"/>
                  <a:gd name="connsiteY38" fmla="*/ 783 h 1289938"/>
                  <a:gd name="connsiteX39" fmla="*/ 67722 w 1585362"/>
                  <a:gd name="connsiteY39" fmla="*/ 100795 h 1289938"/>
                  <a:gd name="connsiteX40" fmla="*/ 24860 w 1585362"/>
                  <a:gd name="connsiteY40" fmla="*/ 457983 h 1289938"/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34397 w 1585362"/>
                  <a:gd name="connsiteY2" fmla="*/ 862796 h 1289938"/>
                  <a:gd name="connsiteX3" fmla="*/ 229647 w 1585362"/>
                  <a:gd name="connsiteY3" fmla="*/ 943758 h 1289938"/>
                  <a:gd name="connsiteX4" fmla="*/ 339185 w 1585362"/>
                  <a:gd name="connsiteY4" fmla="*/ 838983 h 1289938"/>
                  <a:gd name="connsiteX5" fmla="*/ 301085 w 1585362"/>
                  <a:gd name="connsiteY5" fmla="*/ 915183 h 1289938"/>
                  <a:gd name="connsiteX6" fmla="*/ 362997 w 1585362"/>
                  <a:gd name="connsiteY6" fmla="*/ 1048532 h 1289938"/>
                  <a:gd name="connsiteX7" fmla="*/ 434435 w 1585362"/>
                  <a:gd name="connsiteY7" fmla="*/ 1100920 h 1289938"/>
                  <a:gd name="connsiteX8" fmla="*/ 596360 w 1585362"/>
                  <a:gd name="connsiteY8" fmla="*/ 1167595 h 1289938"/>
                  <a:gd name="connsiteX9" fmla="*/ 729710 w 1585362"/>
                  <a:gd name="connsiteY9" fmla="*/ 1196170 h 1289938"/>
                  <a:gd name="connsiteX10" fmla="*/ 686847 w 1585362"/>
                  <a:gd name="connsiteY10" fmla="*/ 1077108 h 1289938"/>
                  <a:gd name="connsiteX11" fmla="*/ 753522 w 1585362"/>
                  <a:gd name="connsiteY11" fmla="*/ 1210458 h 1289938"/>
                  <a:gd name="connsiteX12" fmla="*/ 829722 w 1585362"/>
                  <a:gd name="connsiteY12" fmla="*/ 1258083 h 1289938"/>
                  <a:gd name="connsiteX13" fmla="*/ 1048797 w 1585362"/>
                  <a:gd name="connsiteY13" fmla="*/ 1286658 h 1289938"/>
                  <a:gd name="connsiteX14" fmla="*/ 1186910 w 1585362"/>
                  <a:gd name="connsiteY14" fmla="*/ 1286658 h 1289938"/>
                  <a:gd name="connsiteX15" fmla="*/ 1396460 w 1585362"/>
                  <a:gd name="connsiteY15" fmla="*/ 1262845 h 1289938"/>
                  <a:gd name="connsiteX16" fmla="*/ 1505997 w 1585362"/>
                  <a:gd name="connsiteY16" fmla="*/ 1177120 h 1289938"/>
                  <a:gd name="connsiteX17" fmla="*/ 1344072 w 1585362"/>
                  <a:gd name="connsiteY17" fmla="*/ 1196170 h 1289938"/>
                  <a:gd name="connsiteX18" fmla="*/ 1205960 w 1585362"/>
                  <a:gd name="connsiteY18" fmla="*/ 1148545 h 1289938"/>
                  <a:gd name="connsiteX19" fmla="*/ 1124997 w 1585362"/>
                  <a:gd name="connsiteY19" fmla="*/ 1177120 h 1289938"/>
                  <a:gd name="connsiteX20" fmla="*/ 1034510 w 1585362"/>
                  <a:gd name="connsiteY20" fmla="*/ 1200933 h 1289938"/>
                  <a:gd name="connsiteX21" fmla="*/ 1134522 w 1585362"/>
                  <a:gd name="connsiteY21" fmla="*/ 1162833 h 1289938"/>
                  <a:gd name="connsiteX22" fmla="*/ 1072610 w 1585362"/>
                  <a:gd name="connsiteY22" fmla="*/ 1039008 h 1289938"/>
                  <a:gd name="connsiteX23" fmla="*/ 996410 w 1585362"/>
                  <a:gd name="connsiteY23" fmla="*/ 938995 h 1289938"/>
                  <a:gd name="connsiteX24" fmla="*/ 929735 w 1585362"/>
                  <a:gd name="connsiteY24" fmla="*/ 881845 h 1289938"/>
                  <a:gd name="connsiteX25" fmla="*/ 1077372 w 1585362"/>
                  <a:gd name="connsiteY25" fmla="*/ 1029483 h 1289938"/>
                  <a:gd name="connsiteX26" fmla="*/ 1129759 w 1585362"/>
                  <a:gd name="connsiteY26" fmla="*/ 1100920 h 1289938"/>
                  <a:gd name="connsiteX27" fmla="*/ 1182147 w 1585362"/>
                  <a:gd name="connsiteY27" fmla="*/ 1134258 h 1289938"/>
                  <a:gd name="connsiteX28" fmla="*/ 1272635 w 1585362"/>
                  <a:gd name="connsiteY28" fmla="*/ 1172358 h 1289938"/>
                  <a:gd name="connsiteX29" fmla="*/ 1405985 w 1585362"/>
                  <a:gd name="connsiteY29" fmla="*/ 1162833 h 1289938"/>
                  <a:gd name="connsiteX30" fmla="*/ 1448847 w 1585362"/>
                  <a:gd name="connsiteY30" fmla="*/ 772308 h 1289938"/>
                  <a:gd name="connsiteX31" fmla="*/ 1582197 w 1585362"/>
                  <a:gd name="connsiteY31" fmla="*/ 357970 h 1289938"/>
                  <a:gd name="connsiteX32" fmla="*/ 1534572 w 1585362"/>
                  <a:gd name="connsiteY32" fmla="*/ 243670 h 1289938"/>
                  <a:gd name="connsiteX33" fmla="*/ 1434560 w 1585362"/>
                  <a:gd name="connsiteY33" fmla="*/ 181758 h 1289938"/>
                  <a:gd name="connsiteX34" fmla="*/ 1239297 w 1585362"/>
                  <a:gd name="connsiteY34" fmla="*/ 257958 h 1289938"/>
                  <a:gd name="connsiteX35" fmla="*/ 1063085 w 1585362"/>
                  <a:gd name="connsiteY35" fmla="*/ 291295 h 1289938"/>
                  <a:gd name="connsiteX36" fmla="*/ 1067847 w 1585362"/>
                  <a:gd name="connsiteY36" fmla="*/ 148420 h 1289938"/>
                  <a:gd name="connsiteX37" fmla="*/ 896397 w 1585362"/>
                  <a:gd name="connsiteY37" fmla="*/ 134133 h 1289938"/>
                  <a:gd name="connsiteX38" fmla="*/ 734472 w 1585362"/>
                  <a:gd name="connsiteY38" fmla="*/ 783 h 1289938"/>
                  <a:gd name="connsiteX39" fmla="*/ 67722 w 1585362"/>
                  <a:gd name="connsiteY39" fmla="*/ 100795 h 1289938"/>
                  <a:gd name="connsiteX40" fmla="*/ 24860 w 1585362"/>
                  <a:gd name="connsiteY40" fmla="*/ 457983 h 1289938"/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34397 w 1585362"/>
                  <a:gd name="connsiteY2" fmla="*/ 862796 h 1289938"/>
                  <a:gd name="connsiteX3" fmla="*/ 224885 w 1585362"/>
                  <a:gd name="connsiteY3" fmla="*/ 948520 h 1289938"/>
                  <a:gd name="connsiteX4" fmla="*/ 339185 w 1585362"/>
                  <a:gd name="connsiteY4" fmla="*/ 838983 h 1289938"/>
                  <a:gd name="connsiteX5" fmla="*/ 301085 w 1585362"/>
                  <a:gd name="connsiteY5" fmla="*/ 915183 h 1289938"/>
                  <a:gd name="connsiteX6" fmla="*/ 362997 w 1585362"/>
                  <a:gd name="connsiteY6" fmla="*/ 1048532 h 1289938"/>
                  <a:gd name="connsiteX7" fmla="*/ 434435 w 1585362"/>
                  <a:gd name="connsiteY7" fmla="*/ 1100920 h 1289938"/>
                  <a:gd name="connsiteX8" fmla="*/ 596360 w 1585362"/>
                  <a:gd name="connsiteY8" fmla="*/ 1167595 h 1289938"/>
                  <a:gd name="connsiteX9" fmla="*/ 729710 w 1585362"/>
                  <a:gd name="connsiteY9" fmla="*/ 1196170 h 1289938"/>
                  <a:gd name="connsiteX10" fmla="*/ 686847 w 1585362"/>
                  <a:gd name="connsiteY10" fmla="*/ 1077108 h 1289938"/>
                  <a:gd name="connsiteX11" fmla="*/ 753522 w 1585362"/>
                  <a:gd name="connsiteY11" fmla="*/ 1210458 h 1289938"/>
                  <a:gd name="connsiteX12" fmla="*/ 829722 w 1585362"/>
                  <a:gd name="connsiteY12" fmla="*/ 1258083 h 1289938"/>
                  <a:gd name="connsiteX13" fmla="*/ 1048797 w 1585362"/>
                  <a:gd name="connsiteY13" fmla="*/ 1286658 h 1289938"/>
                  <a:gd name="connsiteX14" fmla="*/ 1186910 w 1585362"/>
                  <a:gd name="connsiteY14" fmla="*/ 1286658 h 1289938"/>
                  <a:gd name="connsiteX15" fmla="*/ 1396460 w 1585362"/>
                  <a:gd name="connsiteY15" fmla="*/ 1262845 h 1289938"/>
                  <a:gd name="connsiteX16" fmla="*/ 1505997 w 1585362"/>
                  <a:gd name="connsiteY16" fmla="*/ 1177120 h 1289938"/>
                  <a:gd name="connsiteX17" fmla="*/ 1344072 w 1585362"/>
                  <a:gd name="connsiteY17" fmla="*/ 1196170 h 1289938"/>
                  <a:gd name="connsiteX18" fmla="*/ 1205960 w 1585362"/>
                  <a:gd name="connsiteY18" fmla="*/ 1148545 h 1289938"/>
                  <a:gd name="connsiteX19" fmla="*/ 1124997 w 1585362"/>
                  <a:gd name="connsiteY19" fmla="*/ 1177120 h 1289938"/>
                  <a:gd name="connsiteX20" fmla="*/ 1034510 w 1585362"/>
                  <a:gd name="connsiteY20" fmla="*/ 1200933 h 1289938"/>
                  <a:gd name="connsiteX21" fmla="*/ 1134522 w 1585362"/>
                  <a:gd name="connsiteY21" fmla="*/ 1162833 h 1289938"/>
                  <a:gd name="connsiteX22" fmla="*/ 1072610 w 1585362"/>
                  <a:gd name="connsiteY22" fmla="*/ 1039008 h 1289938"/>
                  <a:gd name="connsiteX23" fmla="*/ 996410 w 1585362"/>
                  <a:gd name="connsiteY23" fmla="*/ 938995 h 1289938"/>
                  <a:gd name="connsiteX24" fmla="*/ 929735 w 1585362"/>
                  <a:gd name="connsiteY24" fmla="*/ 881845 h 1289938"/>
                  <a:gd name="connsiteX25" fmla="*/ 1077372 w 1585362"/>
                  <a:gd name="connsiteY25" fmla="*/ 1029483 h 1289938"/>
                  <a:gd name="connsiteX26" fmla="*/ 1129759 w 1585362"/>
                  <a:gd name="connsiteY26" fmla="*/ 1100920 h 1289938"/>
                  <a:gd name="connsiteX27" fmla="*/ 1182147 w 1585362"/>
                  <a:gd name="connsiteY27" fmla="*/ 1134258 h 1289938"/>
                  <a:gd name="connsiteX28" fmla="*/ 1272635 w 1585362"/>
                  <a:gd name="connsiteY28" fmla="*/ 1172358 h 1289938"/>
                  <a:gd name="connsiteX29" fmla="*/ 1405985 w 1585362"/>
                  <a:gd name="connsiteY29" fmla="*/ 1162833 h 1289938"/>
                  <a:gd name="connsiteX30" fmla="*/ 1448847 w 1585362"/>
                  <a:gd name="connsiteY30" fmla="*/ 772308 h 1289938"/>
                  <a:gd name="connsiteX31" fmla="*/ 1582197 w 1585362"/>
                  <a:gd name="connsiteY31" fmla="*/ 357970 h 1289938"/>
                  <a:gd name="connsiteX32" fmla="*/ 1534572 w 1585362"/>
                  <a:gd name="connsiteY32" fmla="*/ 243670 h 1289938"/>
                  <a:gd name="connsiteX33" fmla="*/ 1434560 w 1585362"/>
                  <a:gd name="connsiteY33" fmla="*/ 181758 h 1289938"/>
                  <a:gd name="connsiteX34" fmla="*/ 1239297 w 1585362"/>
                  <a:gd name="connsiteY34" fmla="*/ 257958 h 1289938"/>
                  <a:gd name="connsiteX35" fmla="*/ 1063085 w 1585362"/>
                  <a:gd name="connsiteY35" fmla="*/ 291295 h 1289938"/>
                  <a:gd name="connsiteX36" fmla="*/ 1067847 w 1585362"/>
                  <a:gd name="connsiteY36" fmla="*/ 148420 h 1289938"/>
                  <a:gd name="connsiteX37" fmla="*/ 896397 w 1585362"/>
                  <a:gd name="connsiteY37" fmla="*/ 134133 h 1289938"/>
                  <a:gd name="connsiteX38" fmla="*/ 734472 w 1585362"/>
                  <a:gd name="connsiteY38" fmla="*/ 783 h 1289938"/>
                  <a:gd name="connsiteX39" fmla="*/ 67722 w 1585362"/>
                  <a:gd name="connsiteY39" fmla="*/ 100795 h 1289938"/>
                  <a:gd name="connsiteX40" fmla="*/ 24860 w 1585362"/>
                  <a:gd name="connsiteY40" fmla="*/ 457983 h 1289938"/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34397 w 1585362"/>
                  <a:gd name="connsiteY2" fmla="*/ 862796 h 1289938"/>
                  <a:gd name="connsiteX3" fmla="*/ 224885 w 1585362"/>
                  <a:gd name="connsiteY3" fmla="*/ 948520 h 1289938"/>
                  <a:gd name="connsiteX4" fmla="*/ 339185 w 1585362"/>
                  <a:gd name="connsiteY4" fmla="*/ 838983 h 1289938"/>
                  <a:gd name="connsiteX5" fmla="*/ 301085 w 1585362"/>
                  <a:gd name="connsiteY5" fmla="*/ 915183 h 1289938"/>
                  <a:gd name="connsiteX6" fmla="*/ 362997 w 1585362"/>
                  <a:gd name="connsiteY6" fmla="*/ 1048532 h 1289938"/>
                  <a:gd name="connsiteX7" fmla="*/ 434435 w 1585362"/>
                  <a:gd name="connsiteY7" fmla="*/ 1100920 h 1289938"/>
                  <a:gd name="connsiteX8" fmla="*/ 596360 w 1585362"/>
                  <a:gd name="connsiteY8" fmla="*/ 1167595 h 1289938"/>
                  <a:gd name="connsiteX9" fmla="*/ 729710 w 1585362"/>
                  <a:gd name="connsiteY9" fmla="*/ 1196170 h 1289938"/>
                  <a:gd name="connsiteX10" fmla="*/ 686847 w 1585362"/>
                  <a:gd name="connsiteY10" fmla="*/ 1077108 h 1289938"/>
                  <a:gd name="connsiteX11" fmla="*/ 753522 w 1585362"/>
                  <a:gd name="connsiteY11" fmla="*/ 1210458 h 1289938"/>
                  <a:gd name="connsiteX12" fmla="*/ 829722 w 1585362"/>
                  <a:gd name="connsiteY12" fmla="*/ 1258083 h 1289938"/>
                  <a:gd name="connsiteX13" fmla="*/ 1048797 w 1585362"/>
                  <a:gd name="connsiteY13" fmla="*/ 1286658 h 1289938"/>
                  <a:gd name="connsiteX14" fmla="*/ 1186910 w 1585362"/>
                  <a:gd name="connsiteY14" fmla="*/ 1286658 h 1289938"/>
                  <a:gd name="connsiteX15" fmla="*/ 1396460 w 1585362"/>
                  <a:gd name="connsiteY15" fmla="*/ 1262845 h 1289938"/>
                  <a:gd name="connsiteX16" fmla="*/ 1505997 w 1585362"/>
                  <a:gd name="connsiteY16" fmla="*/ 1177120 h 1289938"/>
                  <a:gd name="connsiteX17" fmla="*/ 1344072 w 1585362"/>
                  <a:gd name="connsiteY17" fmla="*/ 1196170 h 1289938"/>
                  <a:gd name="connsiteX18" fmla="*/ 1205960 w 1585362"/>
                  <a:gd name="connsiteY18" fmla="*/ 1148545 h 1289938"/>
                  <a:gd name="connsiteX19" fmla="*/ 1124997 w 1585362"/>
                  <a:gd name="connsiteY19" fmla="*/ 1177120 h 1289938"/>
                  <a:gd name="connsiteX20" fmla="*/ 1034510 w 1585362"/>
                  <a:gd name="connsiteY20" fmla="*/ 1200933 h 1289938"/>
                  <a:gd name="connsiteX21" fmla="*/ 1134522 w 1585362"/>
                  <a:gd name="connsiteY21" fmla="*/ 1162833 h 1289938"/>
                  <a:gd name="connsiteX22" fmla="*/ 1072610 w 1585362"/>
                  <a:gd name="connsiteY22" fmla="*/ 1039008 h 1289938"/>
                  <a:gd name="connsiteX23" fmla="*/ 996410 w 1585362"/>
                  <a:gd name="connsiteY23" fmla="*/ 938995 h 1289938"/>
                  <a:gd name="connsiteX24" fmla="*/ 929735 w 1585362"/>
                  <a:gd name="connsiteY24" fmla="*/ 881845 h 1289938"/>
                  <a:gd name="connsiteX25" fmla="*/ 1077372 w 1585362"/>
                  <a:gd name="connsiteY25" fmla="*/ 1029483 h 1289938"/>
                  <a:gd name="connsiteX26" fmla="*/ 1129759 w 1585362"/>
                  <a:gd name="connsiteY26" fmla="*/ 1100920 h 1289938"/>
                  <a:gd name="connsiteX27" fmla="*/ 1182147 w 1585362"/>
                  <a:gd name="connsiteY27" fmla="*/ 1134258 h 1289938"/>
                  <a:gd name="connsiteX28" fmla="*/ 1272635 w 1585362"/>
                  <a:gd name="connsiteY28" fmla="*/ 1172358 h 1289938"/>
                  <a:gd name="connsiteX29" fmla="*/ 1405985 w 1585362"/>
                  <a:gd name="connsiteY29" fmla="*/ 1162833 h 1289938"/>
                  <a:gd name="connsiteX30" fmla="*/ 1448847 w 1585362"/>
                  <a:gd name="connsiteY30" fmla="*/ 772308 h 1289938"/>
                  <a:gd name="connsiteX31" fmla="*/ 1582197 w 1585362"/>
                  <a:gd name="connsiteY31" fmla="*/ 357970 h 1289938"/>
                  <a:gd name="connsiteX32" fmla="*/ 1534572 w 1585362"/>
                  <a:gd name="connsiteY32" fmla="*/ 243670 h 1289938"/>
                  <a:gd name="connsiteX33" fmla="*/ 1434560 w 1585362"/>
                  <a:gd name="connsiteY33" fmla="*/ 181758 h 1289938"/>
                  <a:gd name="connsiteX34" fmla="*/ 1239297 w 1585362"/>
                  <a:gd name="connsiteY34" fmla="*/ 257958 h 1289938"/>
                  <a:gd name="connsiteX35" fmla="*/ 1063085 w 1585362"/>
                  <a:gd name="connsiteY35" fmla="*/ 291295 h 1289938"/>
                  <a:gd name="connsiteX36" fmla="*/ 1067847 w 1585362"/>
                  <a:gd name="connsiteY36" fmla="*/ 148420 h 1289938"/>
                  <a:gd name="connsiteX37" fmla="*/ 896397 w 1585362"/>
                  <a:gd name="connsiteY37" fmla="*/ 134133 h 1289938"/>
                  <a:gd name="connsiteX38" fmla="*/ 734472 w 1585362"/>
                  <a:gd name="connsiteY38" fmla="*/ 783 h 1289938"/>
                  <a:gd name="connsiteX39" fmla="*/ 67722 w 1585362"/>
                  <a:gd name="connsiteY39" fmla="*/ 100795 h 1289938"/>
                  <a:gd name="connsiteX40" fmla="*/ 24860 w 1585362"/>
                  <a:gd name="connsiteY40" fmla="*/ 457983 h 1289938"/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34397 w 1585362"/>
                  <a:gd name="connsiteY2" fmla="*/ 862796 h 1289938"/>
                  <a:gd name="connsiteX3" fmla="*/ 224885 w 1585362"/>
                  <a:gd name="connsiteY3" fmla="*/ 948520 h 1289938"/>
                  <a:gd name="connsiteX4" fmla="*/ 339185 w 1585362"/>
                  <a:gd name="connsiteY4" fmla="*/ 838983 h 1289938"/>
                  <a:gd name="connsiteX5" fmla="*/ 301085 w 1585362"/>
                  <a:gd name="connsiteY5" fmla="*/ 915183 h 1289938"/>
                  <a:gd name="connsiteX6" fmla="*/ 362997 w 1585362"/>
                  <a:gd name="connsiteY6" fmla="*/ 1048532 h 1289938"/>
                  <a:gd name="connsiteX7" fmla="*/ 434435 w 1585362"/>
                  <a:gd name="connsiteY7" fmla="*/ 1100920 h 1289938"/>
                  <a:gd name="connsiteX8" fmla="*/ 596360 w 1585362"/>
                  <a:gd name="connsiteY8" fmla="*/ 1167595 h 1289938"/>
                  <a:gd name="connsiteX9" fmla="*/ 729710 w 1585362"/>
                  <a:gd name="connsiteY9" fmla="*/ 1196170 h 1289938"/>
                  <a:gd name="connsiteX10" fmla="*/ 686847 w 1585362"/>
                  <a:gd name="connsiteY10" fmla="*/ 1077108 h 1289938"/>
                  <a:gd name="connsiteX11" fmla="*/ 753522 w 1585362"/>
                  <a:gd name="connsiteY11" fmla="*/ 1210458 h 1289938"/>
                  <a:gd name="connsiteX12" fmla="*/ 829722 w 1585362"/>
                  <a:gd name="connsiteY12" fmla="*/ 1258083 h 1289938"/>
                  <a:gd name="connsiteX13" fmla="*/ 1024985 w 1585362"/>
                  <a:gd name="connsiteY13" fmla="*/ 1286658 h 1289938"/>
                  <a:gd name="connsiteX14" fmla="*/ 1186910 w 1585362"/>
                  <a:gd name="connsiteY14" fmla="*/ 1286658 h 1289938"/>
                  <a:gd name="connsiteX15" fmla="*/ 1396460 w 1585362"/>
                  <a:gd name="connsiteY15" fmla="*/ 1262845 h 1289938"/>
                  <a:gd name="connsiteX16" fmla="*/ 1505997 w 1585362"/>
                  <a:gd name="connsiteY16" fmla="*/ 1177120 h 1289938"/>
                  <a:gd name="connsiteX17" fmla="*/ 1344072 w 1585362"/>
                  <a:gd name="connsiteY17" fmla="*/ 1196170 h 1289938"/>
                  <a:gd name="connsiteX18" fmla="*/ 1205960 w 1585362"/>
                  <a:gd name="connsiteY18" fmla="*/ 1148545 h 1289938"/>
                  <a:gd name="connsiteX19" fmla="*/ 1124997 w 1585362"/>
                  <a:gd name="connsiteY19" fmla="*/ 1177120 h 1289938"/>
                  <a:gd name="connsiteX20" fmla="*/ 1034510 w 1585362"/>
                  <a:gd name="connsiteY20" fmla="*/ 1200933 h 1289938"/>
                  <a:gd name="connsiteX21" fmla="*/ 1134522 w 1585362"/>
                  <a:gd name="connsiteY21" fmla="*/ 1162833 h 1289938"/>
                  <a:gd name="connsiteX22" fmla="*/ 1072610 w 1585362"/>
                  <a:gd name="connsiteY22" fmla="*/ 1039008 h 1289938"/>
                  <a:gd name="connsiteX23" fmla="*/ 996410 w 1585362"/>
                  <a:gd name="connsiteY23" fmla="*/ 938995 h 1289938"/>
                  <a:gd name="connsiteX24" fmla="*/ 929735 w 1585362"/>
                  <a:gd name="connsiteY24" fmla="*/ 881845 h 1289938"/>
                  <a:gd name="connsiteX25" fmla="*/ 1077372 w 1585362"/>
                  <a:gd name="connsiteY25" fmla="*/ 1029483 h 1289938"/>
                  <a:gd name="connsiteX26" fmla="*/ 1129759 w 1585362"/>
                  <a:gd name="connsiteY26" fmla="*/ 1100920 h 1289938"/>
                  <a:gd name="connsiteX27" fmla="*/ 1182147 w 1585362"/>
                  <a:gd name="connsiteY27" fmla="*/ 1134258 h 1289938"/>
                  <a:gd name="connsiteX28" fmla="*/ 1272635 w 1585362"/>
                  <a:gd name="connsiteY28" fmla="*/ 1172358 h 1289938"/>
                  <a:gd name="connsiteX29" fmla="*/ 1405985 w 1585362"/>
                  <a:gd name="connsiteY29" fmla="*/ 1162833 h 1289938"/>
                  <a:gd name="connsiteX30" fmla="*/ 1448847 w 1585362"/>
                  <a:gd name="connsiteY30" fmla="*/ 772308 h 1289938"/>
                  <a:gd name="connsiteX31" fmla="*/ 1582197 w 1585362"/>
                  <a:gd name="connsiteY31" fmla="*/ 357970 h 1289938"/>
                  <a:gd name="connsiteX32" fmla="*/ 1534572 w 1585362"/>
                  <a:gd name="connsiteY32" fmla="*/ 243670 h 1289938"/>
                  <a:gd name="connsiteX33" fmla="*/ 1434560 w 1585362"/>
                  <a:gd name="connsiteY33" fmla="*/ 181758 h 1289938"/>
                  <a:gd name="connsiteX34" fmla="*/ 1239297 w 1585362"/>
                  <a:gd name="connsiteY34" fmla="*/ 257958 h 1289938"/>
                  <a:gd name="connsiteX35" fmla="*/ 1063085 w 1585362"/>
                  <a:gd name="connsiteY35" fmla="*/ 291295 h 1289938"/>
                  <a:gd name="connsiteX36" fmla="*/ 1067847 w 1585362"/>
                  <a:gd name="connsiteY36" fmla="*/ 148420 h 1289938"/>
                  <a:gd name="connsiteX37" fmla="*/ 896397 w 1585362"/>
                  <a:gd name="connsiteY37" fmla="*/ 134133 h 1289938"/>
                  <a:gd name="connsiteX38" fmla="*/ 734472 w 1585362"/>
                  <a:gd name="connsiteY38" fmla="*/ 783 h 1289938"/>
                  <a:gd name="connsiteX39" fmla="*/ 67722 w 1585362"/>
                  <a:gd name="connsiteY39" fmla="*/ 100795 h 1289938"/>
                  <a:gd name="connsiteX40" fmla="*/ 24860 w 1585362"/>
                  <a:gd name="connsiteY40" fmla="*/ 457983 h 1289938"/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34397 w 1585362"/>
                  <a:gd name="connsiteY2" fmla="*/ 862796 h 1289938"/>
                  <a:gd name="connsiteX3" fmla="*/ 224885 w 1585362"/>
                  <a:gd name="connsiteY3" fmla="*/ 948520 h 1289938"/>
                  <a:gd name="connsiteX4" fmla="*/ 339185 w 1585362"/>
                  <a:gd name="connsiteY4" fmla="*/ 838983 h 1289938"/>
                  <a:gd name="connsiteX5" fmla="*/ 301085 w 1585362"/>
                  <a:gd name="connsiteY5" fmla="*/ 915183 h 1289938"/>
                  <a:gd name="connsiteX6" fmla="*/ 362997 w 1585362"/>
                  <a:gd name="connsiteY6" fmla="*/ 1048532 h 1289938"/>
                  <a:gd name="connsiteX7" fmla="*/ 434435 w 1585362"/>
                  <a:gd name="connsiteY7" fmla="*/ 1100920 h 1289938"/>
                  <a:gd name="connsiteX8" fmla="*/ 596360 w 1585362"/>
                  <a:gd name="connsiteY8" fmla="*/ 1167595 h 1289938"/>
                  <a:gd name="connsiteX9" fmla="*/ 729710 w 1585362"/>
                  <a:gd name="connsiteY9" fmla="*/ 1196170 h 1289938"/>
                  <a:gd name="connsiteX10" fmla="*/ 686847 w 1585362"/>
                  <a:gd name="connsiteY10" fmla="*/ 1077108 h 1289938"/>
                  <a:gd name="connsiteX11" fmla="*/ 753522 w 1585362"/>
                  <a:gd name="connsiteY11" fmla="*/ 1210458 h 1289938"/>
                  <a:gd name="connsiteX12" fmla="*/ 829722 w 1585362"/>
                  <a:gd name="connsiteY12" fmla="*/ 1258083 h 1289938"/>
                  <a:gd name="connsiteX13" fmla="*/ 1024985 w 1585362"/>
                  <a:gd name="connsiteY13" fmla="*/ 1286658 h 1289938"/>
                  <a:gd name="connsiteX14" fmla="*/ 1186910 w 1585362"/>
                  <a:gd name="connsiteY14" fmla="*/ 1286658 h 1289938"/>
                  <a:gd name="connsiteX15" fmla="*/ 1396460 w 1585362"/>
                  <a:gd name="connsiteY15" fmla="*/ 1262845 h 1289938"/>
                  <a:gd name="connsiteX16" fmla="*/ 1505997 w 1585362"/>
                  <a:gd name="connsiteY16" fmla="*/ 1177120 h 1289938"/>
                  <a:gd name="connsiteX17" fmla="*/ 1344072 w 1585362"/>
                  <a:gd name="connsiteY17" fmla="*/ 1196170 h 1289938"/>
                  <a:gd name="connsiteX18" fmla="*/ 1205960 w 1585362"/>
                  <a:gd name="connsiteY18" fmla="*/ 1148545 h 1289938"/>
                  <a:gd name="connsiteX19" fmla="*/ 1124997 w 1585362"/>
                  <a:gd name="connsiteY19" fmla="*/ 1177120 h 1289938"/>
                  <a:gd name="connsiteX20" fmla="*/ 1034510 w 1585362"/>
                  <a:gd name="connsiteY20" fmla="*/ 1200933 h 1289938"/>
                  <a:gd name="connsiteX21" fmla="*/ 1157382 w 1585362"/>
                  <a:gd name="connsiteY21" fmla="*/ 1139973 h 1289938"/>
                  <a:gd name="connsiteX22" fmla="*/ 1072610 w 1585362"/>
                  <a:gd name="connsiteY22" fmla="*/ 1039008 h 1289938"/>
                  <a:gd name="connsiteX23" fmla="*/ 996410 w 1585362"/>
                  <a:gd name="connsiteY23" fmla="*/ 938995 h 1289938"/>
                  <a:gd name="connsiteX24" fmla="*/ 929735 w 1585362"/>
                  <a:gd name="connsiteY24" fmla="*/ 881845 h 1289938"/>
                  <a:gd name="connsiteX25" fmla="*/ 1077372 w 1585362"/>
                  <a:gd name="connsiteY25" fmla="*/ 1029483 h 1289938"/>
                  <a:gd name="connsiteX26" fmla="*/ 1129759 w 1585362"/>
                  <a:gd name="connsiteY26" fmla="*/ 1100920 h 1289938"/>
                  <a:gd name="connsiteX27" fmla="*/ 1182147 w 1585362"/>
                  <a:gd name="connsiteY27" fmla="*/ 1134258 h 1289938"/>
                  <a:gd name="connsiteX28" fmla="*/ 1272635 w 1585362"/>
                  <a:gd name="connsiteY28" fmla="*/ 1172358 h 1289938"/>
                  <a:gd name="connsiteX29" fmla="*/ 1405985 w 1585362"/>
                  <a:gd name="connsiteY29" fmla="*/ 1162833 h 1289938"/>
                  <a:gd name="connsiteX30" fmla="*/ 1448847 w 1585362"/>
                  <a:gd name="connsiteY30" fmla="*/ 772308 h 1289938"/>
                  <a:gd name="connsiteX31" fmla="*/ 1582197 w 1585362"/>
                  <a:gd name="connsiteY31" fmla="*/ 357970 h 1289938"/>
                  <a:gd name="connsiteX32" fmla="*/ 1534572 w 1585362"/>
                  <a:gd name="connsiteY32" fmla="*/ 243670 h 1289938"/>
                  <a:gd name="connsiteX33" fmla="*/ 1434560 w 1585362"/>
                  <a:gd name="connsiteY33" fmla="*/ 181758 h 1289938"/>
                  <a:gd name="connsiteX34" fmla="*/ 1239297 w 1585362"/>
                  <a:gd name="connsiteY34" fmla="*/ 257958 h 1289938"/>
                  <a:gd name="connsiteX35" fmla="*/ 1063085 w 1585362"/>
                  <a:gd name="connsiteY35" fmla="*/ 291295 h 1289938"/>
                  <a:gd name="connsiteX36" fmla="*/ 1067847 w 1585362"/>
                  <a:gd name="connsiteY36" fmla="*/ 148420 h 1289938"/>
                  <a:gd name="connsiteX37" fmla="*/ 896397 w 1585362"/>
                  <a:gd name="connsiteY37" fmla="*/ 134133 h 1289938"/>
                  <a:gd name="connsiteX38" fmla="*/ 734472 w 1585362"/>
                  <a:gd name="connsiteY38" fmla="*/ 783 h 1289938"/>
                  <a:gd name="connsiteX39" fmla="*/ 67722 w 1585362"/>
                  <a:gd name="connsiteY39" fmla="*/ 100795 h 1289938"/>
                  <a:gd name="connsiteX40" fmla="*/ 24860 w 1585362"/>
                  <a:gd name="connsiteY40" fmla="*/ 457983 h 1289938"/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34397 w 1585362"/>
                  <a:gd name="connsiteY2" fmla="*/ 862796 h 1289938"/>
                  <a:gd name="connsiteX3" fmla="*/ 224885 w 1585362"/>
                  <a:gd name="connsiteY3" fmla="*/ 948520 h 1289938"/>
                  <a:gd name="connsiteX4" fmla="*/ 339185 w 1585362"/>
                  <a:gd name="connsiteY4" fmla="*/ 838983 h 1289938"/>
                  <a:gd name="connsiteX5" fmla="*/ 301085 w 1585362"/>
                  <a:gd name="connsiteY5" fmla="*/ 915183 h 1289938"/>
                  <a:gd name="connsiteX6" fmla="*/ 362997 w 1585362"/>
                  <a:gd name="connsiteY6" fmla="*/ 1048532 h 1289938"/>
                  <a:gd name="connsiteX7" fmla="*/ 434435 w 1585362"/>
                  <a:gd name="connsiteY7" fmla="*/ 1100920 h 1289938"/>
                  <a:gd name="connsiteX8" fmla="*/ 596360 w 1585362"/>
                  <a:gd name="connsiteY8" fmla="*/ 1167595 h 1289938"/>
                  <a:gd name="connsiteX9" fmla="*/ 729710 w 1585362"/>
                  <a:gd name="connsiteY9" fmla="*/ 1196170 h 1289938"/>
                  <a:gd name="connsiteX10" fmla="*/ 686847 w 1585362"/>
                  <a:gd name="connsiteY10" fmla="*/ 1077108 h 1289938"/>
                  <a:gd name="connsiteX11" fmla="*/ 753522 w 1585362"/>
                  <a:gd name="connsiteY11" fmla="*/ 1210458 h 1289938"/>
                  <a:gd name="connsiteX12" fmla="*/ 829722 w 1585362"/>
                  <a:gd name="connsiteY12" fmla="*/ 1258083 h 1289938"/>
                  <a:gd name="connsiteX13" fmla="*/ 1024985 w 1585362"/>
                  <a:gd name="connsiteY13" fmla="*/ 1286658 h 1289938"/>
                  <a:gd name="connsiteX14" fmla="*/ 1186910 w 1585362"/>
                  <a:gd name="connsiteY14" fmla="*/ 1286658 h 1289938"/>
                  <a:gd name="connsiteX15" fmla="*/ 1396460 w 1585362"/>
                  <a:gd name="connsiteY15" fmla="*/ 1262845 h 1289938"/>
                  <a:gd name="connsiteX16" fmla="*/ 1505997 w 1585362"/>
                  <a:gd name="connsiteY16" fmla="*/ 1177120 h 1289938"/>
                  <a:gd name="connsiteX17" fmla="*/ 1344072 w 1585362"/>
                  <a:gd name="connsiteY17" fmla="*/ 1196170 h 1289938"/>
                  <a:gd name="connsiteX18" fmla="*/ 1205960 w 1585362"/>
                  <a:gd name="connsiteY18" fmla="*/ 1148545 h 1289938"/>
                  <a:gd name="connsiteX19" fmla="*/ 1124997 w 1585362"/>
                  <a:gd name="connsiteY19" fmla="*/ 1177120 h 1289938"/>
                  <a:gd name="connsiteX20" fmla="*/ 1034510 w 1585362"/>
                  <a:gd name="connsiteY20" fmla="*/ 1200933 h 1289938"/>
                  <a:gd name="connsiteX21" fmla="*/ 1166907 w 1585362"/>
                  <a:gd name="connsiteY21" fmla="*/ 1139973 h 1289938"/>
                  <a:gd name="connsiteX22" fmla="*/ 1072610 w 1585362"/>
                  <a:gd name="connsiteY22" fmla="*/ 1039008 h 1289938"/>
                  <a:gd name="connsiteX23" fmla="*/ 996410 w 1585362"/>
                  <a:gd name="connsiteY23" fmla="*/ 938995 h 1289938"/>
                  <a:gd name="connsiteX24" fmla="*/ 929735 w 1585362"/>
                  <a:gd name="connsiteY24" fmla="*/ 881845 h 1289938"/>
                  <a:gd name="connsiteX25" fmla="*/ 1077372 w 1585362"/>
                  <a:gd name="connsiteY25" fmla="*/ 1029483 h 1289938"/>
                  <a:gd name="connsiteX26" fmla="*/ 1129759 w 1585362"/>
                  <a:gd name="connsiteY26" fmla="*/ 1100920 h 1289938"/>
                  <a:gd name="connsiteX27" fmla="*/ 1182147 w 1585362"/>
                  <a:gd name="connsiteY27" fmla="*/ 1134258 h 1289938"/>
                  <a:gd name="connsiteX28" fmla="*/ 1272635 w 1585362"/>
                  <a:gd name="connsiteY28" fmla="*/ 1172358 h 1289938"/>
                  <a:gd name="connsiteX29" fmla="*/ 1405985 w 1585362"/>
                  <a:gd name="connsiteY29" fmla="*/ 1162833 h 1289938"/>
                  <a:gd name="connsiteX30" fmla="*/ 1448847 w 1585362"/>
                  <a:gd name="connsiteY30" fmla="*/ 772308 h 1289938"/>
                  <a:gd name="connsiteX31" fmla="*/ 1582197 w 1585362"/>
                  <a:gd name="connsiteY31" fmla="*/ 357970 h 1289938"/>
                  <a:gd name="connsiteX32" fmla="*/ 1534572 w 1585362"/>
                  <a:gd name="connsiteY32" fmla="*/ 243670 h 1289938"/>
                  <a:gd name="connsiteX33" fmla="*/ 1434560 w 1585362"/>
                  <a:gd name="connsiteY33" fmla="*/ 181758 h 1289938"/>
                  <a:gd name="connsiteX34" fmla="*/ 1239297 w 1585362"/>
                  <a:gd name="connsiteY34" fmla="*/ 257958 h 1289938"/>
                  <a:gd name="connsiteX35" fmla="*/ 1063085 w 1585362"/>
                  <a:gd name="connsiteY35" fmla="*/ 291295 h 1289938"/>
                  <a:gd name="connsiteX36" fmla="*/ 1067847 w 1585362"/>
                  <a:gd name="connsiteY36" fmla="*/ 148420 h 1289938"/>
                  <a:gd name="connsiteX37" fmla="*/ 896397 w 1585362"/>
                  <a:gd name="connsiteY37" fmla="*/ 134133 h 1289938"/>
                  <a:gd name="connsiteX38" fmla="*/ 734472 w 1585362"/>
                  <a:gd name="connsiteY38" fmla="*/ 783 h 1289938"/>
                  <a:gd name="connsiteX39" fmla="*/ 67722 w 1585362"/>
                  <a:gd name="connsiteY39" fmla="*/ 100795 h 1289938"/>
                  <a:gd name="connsiteX40" fmla="*/ 24860 w 1585362"/>
                  <a:gd name="connsiteY40" fmla="*/ 457983 h 1289938"/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34397 w 1585362"/>
                  <a:gd name="connsiteY2" fmla="*/ 862796 h 1289938"/>
                  <a:gd name="connsiteX3" fmla="*/ 224885 w 1585362"/>
                  <a:gd name="connsiteY3" fmla="*/ 948520 h 1289938"/>
                  <a:gd name="connsiteX4" fmla="*/ 301085 w 1585362"/>
                  <a:gd name="connsiteY4" fmla="*/ 915183 h 1289938"/>
                  <a:gd name="connsiteX5" fmla="*/ 362997 w 1585362"/>
                  <a:gd name="connsiteY5" fmla="*/ 1048532 h 1289938"/>
                  <a:gd name="connsiteX6" fmla="*/ 434435 w 1585362"/>
                  <a:gd name="connsiteY6" fmla="*/ 1100920 h 1289938"/>
                  <a:gd name="connsiteX7" fmla="*/ 596360 w 1585362"/>
                  <a:gd name="connsiteY7" fmla="*/ 1167595 h 1289938"/>
                  <a:gd name="connsiteX8" fmla="*/ 729710 w 1585362"/>
                  <a:gd name="connsiteY8" fmla="*/ 1196170 h 1289938"/>
                  <a:gd name="connsiteX9" fmla="*/ 686847 w 1585362"/>
                  <a:gd name="connsiteY9" fmla="*/ 1077108 h 1289938"/>
                  <a:gd name="connsiteX10" fmla="*/ 753522 w 1585362"/>
                  <a:gd name="connsiteY10" fmla="*/ 1210458 h 1289938"/>
                  <a:gd name="connsiteX11" fmla="*/ 829722 w 1585362"/>
                  <a:gd name="connsiteY11" fmla="*/ 1258083 h 1289938"/>
                  <a:gd name="connsiteX12" fmla="*/ 1024985 w 1585362"/>
                  <a:gd name="connsiteY12" fmla="*/ 1286658 h 1289938"/>
                  <a:gd name="connsiteX13" fmla="*/ 1186910 w 1585362"/>
                  <a:gd name="connsiteY13" fmla="*/ 1286658 h 1289938"/>
                  <a:gd name="connsiteX14" fmla="*/ 1396460 w 1585362"/>
                  <a:gd name="connsiteY14" fmla="*/ 1262845 h 1289938"/>
                  <a:gd name="connsiteX15" fmla="*/ 1505997 w 1585362"/>
                  <a:gd name="connsiteY15" fmla="*/ 1177120 h 1289938"/>
                  <a:gd name="connsiteX16" fmla="*/ 1344072 w 1585362"/>
                  <a:gd name="connsiteY16" fmla="*/ 1196170 h 1289938"/>
                  <a:gd name="connsiteX17" fmla="*/ 1205960 w 1585362"/>
                  <a:gd name="connsiteY17" fmla="*/ 1148545 h 1289938"/>
                  <a:gd name="connsiteX18" fmla="*/ 1124997 w 1585362"/>
                  <a:gd name="connsiteY18" fmla="*/ 1177120 h 1289938"/>
                  <a:gd name="connsiteX19" fmla="*/ 1034510 w 1585362"/>
                  <a:gd name="connsiteY19" fmla="*/ 1200933 h 1289938"/>
                  <a:gd name="connsiteX20" fmla="*/ 1166907 w 1585362"/>
                  <a:gd name="connsiteY20" fmla="*/ 1139973 h 1289938"/>
                  <a:gd name="connsiteX21" fmla="*/ 1072610 w 1585362"/>
                  <a:gd name="connsiteY21" fmla="*/ 1039008 h 1289938"/>
                  <a:gd name="connsiteX22" fmla="*/ 996410 w 1585362"/>
                  <a:gd name="connsiteY22" fmla="*/ 938995 h 1289938"/>
                  <a:gd name="connsiteX23" fmla="*/ 929735 w 1585362"/>
                  <a:gd name="connsiteY23" fmla="*/ 881845 h 1289938"/>
                  <a:gd name="connsiteX24" fmla="*/ 1077372 w 1585362"/>
                  <a:gd name="connsiteY24" fmla="*/ 1029483 h 1289938"/>
                  <a:gd name="connsiteX25" fmla="*/ 1129759 w 1585362"/>
                  <a:gd name="connsiteY25" fmla="*/ 1100920 h 1289938"/>
                  <a:gd name="connsiteX26" fmla="*/ 1182147 w 1585362"/>
                  <a:gd name="connsiteY26" fmla="*/ 1134258 h 1289938"/>
                  <a:gd name="connsiteX27" fmla="*/ 1272635 w 1585362"/>
                  <a:gd name="connsiteY27" fmla="*/ 1172358 h 1289938"/>
                  <a:gd name="connsiteX28" fmla="*/ 1405985 w 1585362"/>
                  <a:gd name="connsiteY28" fmla="*/ 1162833 h 1289938"/>
                  <a:gd name="connsiteX29" fmla="*/ 1448847 w 1585362"/>
                  <a:gd name="connsiteY29" fmla="*/ 772308 h 1289938"/>
                  <a:gd name="connsiteX30" fmla="*/ 1582197 w 1585362"/>
                  <a:gd name="connsiteY30" fmla="*/ 357970 h 1289938"/>
                  <a:gd name="connsiteX31" fmla="*/ 1534572 w 1585362"/>
                  <a:gd name="connsiteY31" fmla="*/ 243670 h 1289938"/>
                  <a:gd name="connsiteX32" fmla="*/ 1434560 w 1585362"/>
                  <a:gd name="connsiteY32" fmla="*/ 181758 h 1289938"/>
                  <a:gd name="connsiteX33" fmla="*/ 1239297 w 1585362"/>
                  <a:gd name="connsiteY33" fmla="*/ 257958 h 1289938"/>
                  <a:gd name="connsiteX34" fmla="*/ 1063085 w 1585362"/>
                  <a:gd name="connsiteY34" fmla="*/ 291295 h 1289938"/>
                  <a:gd name="connsiteX35" fmla="*/ 1067847 w 1585362"/>
                  <a:gd name="connsiteY35" fmla="*/ 148420 h 1289938"/>
                  <a:gd name="connsiteX36" fmla="*/ 896397 w 1585362"/>
                  <a:gd name="connsiteY36" fmla="*/ 134133 h 1289938"/>
                  <a:gd name="connsiteX37" fmla="*/ 734472 w 1585362"/>
                  <a:gd name="connsiteY37" fmla="*/ 783 h 1289938"/>
                  <a:gd name="connsiteX38" fmla="*/ 67722 w 1585362"/>
                  <a:gd name="connsiteY38" fmla="*/ 100795 h 1289938"/>
                  <a:gd name="connsiteX39" fmla="*/ 24860 w 1585362"/>
                  <a:gd name="connsiteY39" fmla="*/ 457983 h 1289938"/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34397 w 1585362"/>
                  <a:gd name="connsiteY2" fmla="*/ 862796 h 1289938"/>
                  <a:gd name="connsiteX3" fmla="*/ 224885 w 1585362"/>
                  <a:gd name="connsiteY3" fmla="*/ 948520 h 1289938"/>
                  <a:gd name="connsiteX4" fmla="*/ 313785 w 1585362"/>
                  <a:gd name="connsiteY4" fmla="*/ 978683 h 1289938"/>
                  <a:gd name="connsiteX5" fmla="*/ 362997 w 1585362"/>
                  <a:gd name="connsiteY5" fmla="*/ 1048532 h 1289938"/>
                  <a:gd name="connsiteX6" fmla="*/ 434435 w 1585362"/>
                  <a:gd name="connsiteY6" fmla="*/ 1100920 h 1289938"/>
                  <a:gd name="connsiteX7" fmla="*/ 596360 w 1585362"/>
                  <a:gd name="connsiteY7" fmla="*/ 1167595 h 1289938"/>
                  <a:gd name="connsiteX8" fmla="*/ 729710 w 1585362"/>
                  <a:gd name="connsiteY8" fmla="*/ 1196170 h 1289938"/>
                  <a:gd name="connsiteX9" fmla="*/ 686847 w 1585362"/>
                  <a:gd name="connsiteY9" fmla="*/ 1077108 h 1289938"/>
                  <a:gd name="connsiteX10" fmla="*/ 753522 w 1585362"/>
                  <a:gd name="connsiteY10" fmla="*/ 1210458 h 1289938"/>
                  <a:gd name="connsiteX11" fmla="*/ 829722 w 1585362"/>
                  <a:gd name="connsiteY11" fmla="*/ 1258083 h 1289938"/>
                  <a:gd name="connsiteX12" fmla="*/ 1024985 w 1585362"/>
                  <a:gd name="connsiteY12" fmla="*/ 1286658 h 1289938"/>
                  <a:gd name="connsiteX13" fmla="*/ 1186910 w 1585362"/>
                  <a:gd name="connsiteY13" fmla="*/ 1286658 h 1289938"/>
                  <a:gd name="connsiteX14" fmla="*/ 1396460 w 1585362"/>
                  <a:gd name="connsiteY14" fmla="*/ 1262845 h 1289938"/>
                  <a:gd name="connsiteX15" fmla="*/ 1505997 w 1585362"/>
                  <a:gd name="connsiteY15" fmla="*/ 1177120 h 1289938"/>
                  <a:gd name="connsiteX16" fmla="*/ 1344072 w 1585362"/>
                  <a:gd name="connsiteY16" fmla="*/ 1196170 h 1289938"/>
                  <a:gd name="connsiteX17" fmla="*/ 1205960 w 1585362"/>
                  <a:gd name="connsiteY17" fmla="*/ 1148545 h 1289938"/>
                  <a:gd name="connsiteX18" fmla="*/ 1124997 w 1585362"/>
                  <a:gd name="connsiteY18" fmla="*/ 1177120 h 1289938"/>
                  <a:gd name="connsiteX19" fmla="*/ 1034510 w 1585362"/>
                  <a:gd name="connsiteY19" fmla="*/ 1200933 h 1289938"/>
                  <a:gd name="connsiteX20" fmla="*/ 1166907 w 1585362"/>
                  <a:gd name="connsiteY20" fmla="*/ 1139973 h 1289938"/>
                  <a:gd name="connsiteX21" fmla="*/ 1072610 w 1585362"/>
                  <a:gd name="connsiteY21" fmla="*/ 1039008 h 1289938"/>
                  <a:gd name="connsiteX22" fmla="*/ 996410 w 1585362"/>
                  <a:gd name="connsiteY22" fmla="*/ 938995 h 1289938"/>
                  <a:gd name="connsiteX23" fmla="*/ 929735 w 1585362"/>
                  <a:gd name="connsiteY23" fmla="*/ 881845 h 1289938"/>
                  <a:gd name="connsiteX24" fmla="*/ 1077372 w 1585362"/>
                  <a:gd name="connsiteY24" fmla="*/ 1029483 h 1289938"/>
                  <a:gd name="connsiteX25" fmla="*/ 1129759 w 1585362"/>
                  <a:gd name="connsiteY25" fmla="*/ 1100920 h 1289938"/>
                  <a:gd name="connsiteX26" fmla="*/ 1182147 w 1585362"/>
                  <a:gd name="connsiteY26" fmla="*/ 1134258 h 1289938"/>
                  <a:gd name="connsiteX27" fmla="*/ 1272635 w 1585362"/>
                  <a:gd name="connsiteY27" fmla="*/ 1172358 h 1289938"/>
                  <a:gd name="connsiteX28" fmla="*/ 1405985 w 1585362"/>
                  <a:gd name="connsiteY28" fmla="*/ 1162833 h 1289938"/>
                  <a:gd name="connsiteX29" fmla="*/ 1448847 w 1585362"/>
                  <a:gd name="connsiteY29" fmla="*/ 772308 h 1289938"/>
                  <a:gd name="connsiteX30" fmla="*/ 1582197 w 1585362"/>
                  <a:gd name="connsiteY30" fmla="*/ 357970 h 1289938"/>
                  <a:gd name="connsiteX31" fmla="*/ 1534572 w 1585362"/>
                  <a:gd name="connsiteY31" fmla="*/ 243670 h 1289938"/>
                  <a:gd name="connsiteX32" fmla="*/ 1434560 w 1585362"/>
                  <a:gd name="connsiteY32" fmla="*/ 181758 h 1289938"/>
                  <a:gd name="connsiteX33" fmla="*/ 1239297 w 1585362"/>
                  <a:gd name="connsiteY33" fmla="*/ 257958 h 1289938"/>
                  <a:gd name="connsiteX34" fmla="*/ 1063085 w 1585362"/>
                  <a:gd name="connsiteY34" fmla="*/ 291295 h 1289938"/>
                  <a:gd name="connsiteX35" fmla="*/ 1067847 w 1585362"/>
                  <a:gd name="connsiteY35" fmla="*/ 148420 h 1289938"/>
                  <a:gd name="connsiteX36" fmla="*/ 896397 w 1585362"/>
                  <a:gd name="connsiteY36" fmla="*/ 134133 h 1289938"/>
                  <a:gd name="connsiteX37" fmla="*/ 734472 w 1585362"/>
                  <a:gd name="connsiteY37" fmla="*/ 783 h 1289938"/>
                  <a:gd name="connsiteX38" fmla="*/ 67722 w 1585362"/>
                  <a:gd name="connsiteY38" fmla="*/ 100795 h 1289938"/>
                  <a:gd name="connsiteX39" fmla="*/ 24860 w 1585362"/>
                  <a:gd name="connsiteY39" fmla="*/ 457983 h 1289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585362" h="1289938">
                    <a:moveTo>
                      <a:pt x="24860" y="457983"/>
                    </a:moveTo>
                    <a:cubicBezTo>
                      <a:pt x="26447" y="550852"/>
                      <a:pt x="58991" y="590539"/>
                      <a:pt x="77247" y="658008"/>
                    </a:cubicBezTo>
                    <a:cubicBezTo>
                      <a:pt x="95503" y="725477"/>
                      <a:pt x="100266" y="809616"/>
                      <a:pt x="134397" y="862796"/>
                    </a:cubicBezTo>
                    <a:cubicBezTo>
                      <a:pt x="168528" y="915976"/>
                      <a:pt x="194987" y="929206"/>
                      <a:pt x="224885" y="948520"/>
                    </a:cubicBezTo>
                    <a:cubicBezTo>
                      <a:pt x="254783" y="967835"/>
                      <a:pt x="290766" y="962014"/>
                      <a:pt x="313785" y="978683"/>
                    </a:cubicBezTo>
                    <a:cubicBezTo>
                      <a:pt x="336804" y="995352"/>
                      <a:pt x="342889" y="1028159"/>
                      <a:pt x="362997" y="1048532"/>
                    </a:cubicBezTo>
                    <a:cubicBezTo>
                      <a:pt x="383105" y="1068905"/>
                      <a:pt x="395541" y="1081076"/>
                      <a:pt x="434435" y="1100920"/>
                    </a:cubicBezTo>
                    <a:cubicBezTo>
                      <a:pt x="473329" y="1120764"/>
                      <a:pt x="547148" y="1151720"/>
                      <a:pt x="596360" y="1167595"/>
                    </a:cubicBezTo>
                    <a:cubicBezTo>
                      <a:pt x="645572" y="1183470"/>
                      <a:pt x="714629" y="1211251"/>
                      <a:pt x="729710" y="1196170"/>
                    </a:cubicBezTo>
                    <a:cubicBezTo>
                      <a:pt x="744791" y="1181089"/>
                      <a:pt x="682878" y="1074727"/>
                      <a:pt x="686847" y="1077108"/>
                    </a:cubicBezTo>
                    <a:cubicBezTo>
                      <a:pt x="690816" y="1079489"/>
                      <a:pt x="729710" y="1180296"/>
                      <a:pt x="753522" y="1210458"/>
                    </a:cubicBezTo>
                    <a:cubicBezTo>
                      <a:pt x="777334" y="1240620"/>
                      <a:pt x="784478" y="1245383"/>
                      <a:pt x="829722" y="1258083"/>
                    </a:cubicBezTo>
                    <a:cubicBezTo>
                      <a:pt x="874966" y="1270783"/>
                      <a:pt x="965454" y="1281896"/>
                      <a:pt x="1024985" y="1286658"/>
                    </a:cubicBezTo>
                    <a:cubicBezTo>
                      <a:pt x="1084516" y="1291420"/>
                      <a:pt x="1124998" y="1290627"/>
                      <a:pt x="1186910" y="1286658"/>
                    </a:cubicBezTo>
                    <a:cubicBezTo>
                      <a:pt x="1248822" y="1282689"/>
                      <a:pt x="1343279" y="1281101"/>
                      <a:pt x="1396460" y="1262845"/>
                    </a:cubicBezTo>
                    <a:cubicBezTo>
                      <a:pt x="1449641" y="1244589"/>
                      <a:pt x="1514728" y="1188232"/>
                      <a:pt x="1505997" y="1177120"/>
                    </a:cubicBezTo>
                    <a:cubicBezTo>
                      <a:pt x="1497266" y="1166008"/>
                      <a:pt x="1394078" y="1200933"/>
                      <a:pt x="1344072" y="1196170"/>
                    </a:cubicBezTo>
                    <a:cubicBezTo>
                      <a:pt x="1294066" y="1191408"/>
                      <a:pt x="1242472" y="1151720"/>
                      <a:pt x="1205960" y="1148545"/>
                    </a:cubicBezTo>
                    <a:cubicBezTo>
                      <a:pt x="1169448" y="1145370"/>
                      <a:pt x="1153572" y="1168389"/>
                      <a:pt x="1124997" y="1177120"/>
                    </a:cubicBezTo>
                    <a:cubicBezTo>
                      <a:pt x="1096422" y="1185851"/>
                      <a:pt x="1027525" y="1207124"/>
                      <a:pt x="1034510" y="1200933"/>
                    </a:cubicBezTo>
                    <a:cubicBezTo>
                      <a:pt x="1041495" y="1194742"/>
                      <a:pt x="1160557" y="1166960"/>
                      <a:pt x="1166907" y="1139973"/>
                    </a:cubicBezTo>
                    <a:cubicBezTo>
                      <a:pt x="1173257" y="1112986"/>
                      <a:pt x="1101026" y="1072504"/>
                      <a:pt x="1072610" y="1039008"/>
                    </a:cubicBezTo>
                    <a:cubicBezTo>
                      <a:pt x="1044194" y="1005512"/>
                      <a:pt x="1020222" y="965189"/>
                      <a:pt x="996410" y="938995"/>
                    </a:cubicBezTo>
                    <a:cubicBezTo>
                      <a:pt x="972598" y="912801"/>
                      <a:pt x="916241" y="866764"/>
                      <a:pt x="929735" y="881845"/>
                    </a:cubicBezTo>
                    <a:cubicBezTo>
                      <a:pt x="943229" y="896926"/>
                      <a:pt x="1044035" y="992971"/>
                      <a:pt x="1077372" y="1029483"/>
                    </a:cubicBezTo>
                    <a:cubicBezTo>
                      <a:pt x="1110709" y="1065995"/>
                      <a:pt x="1112297" y="1083458"/>
                      <a:pt x="1129759" y="1100920"/>
                    </a:cubicBezTo>
                    <a:cubicBezTo>
                      <a:pt x="1147221" y="1118382"/>
                      <a:pt x="1158334" y="1122352"/>
                      <a:pt x="1182147" y="1134258"/>
                    </a:cubicBezTo>
                    <a:cubicBezTo>
                      <a:pt x="1205960" y="1146164"/>
                      <a:pt x="1235329" y="1167596"/>
                      <a:pt x="1272635" y="1172358"/>
                    </a:cubicBezTo>
                    <a:cubicBezTo>
                      <a:pt x="1309941" y="1177121"/>
                      <a:pt x="1376616" y="1229508"/>
                      <a:pt x="1405985" y="1162833"/>
                    </a:cubicBezTo>
                    <a:cubicBezTo>
                      <a:pt x="1435354" y="1096158"/>
                      <a:pt x="1419478" y="906452"/>
                      <a:pt x="1448847" y="772308"/>
                    </a:cubicBezTo>
                    <a:cubicBezTo>
                      <a:pt x="1478216" y="638164"/>
                      <a:pt x="1567910" y="446076"/>
                      <a:pt x="1582197" y="357970"/>
                    </a:cubicBezTo>
                    <a:cubicBezTo>
                      <a:pt x="1596485" y="269864"/>
                      <a:pt x="1559178" y="273039"/>
                      <a:pt x="1534572" y="243670"/>
                    </a:cubicBezTo>
                    <a:cubicBezTo>
                      <a:pt x="1509966" y="214301"/>
                      <a:pt x="1483772" y="179377"/>
                      <a:pt x="1434560" y="181758"/>
                    </a:cubicBezTo>
                    <a:cubicBezTo>
                      <a:pt x="1385348" y="184139"/>
                      <a:pt x="1301210" y="239702"/>
                      <a:pt x="1239297" y="257958"/>
                    </a:cubicBezTo>
                    <a:cubicBezTo>
                      <a:pt x="1177384" y="276214"/>
                      <a:pt x="1091660" y="309551"/>
                      <a:pt x="1063085" y="291295"/>
                    </a:cubicBezTo>
                    <a:cubicBezTo>
                      <a:pt x="1034510" y="273039"/>
                      <a:pt x="1095628" y="174614"/>
                      <a:pt x="1067847" y="148420"/>
                    </a:cubicBezTo>
                    <a:cubicBezTo>
                      <a:pt x="1040066" y="122226"/>
                      <a:pt x="951959" y="158739"/>
                      <a:pt x="896397" y="134133"/>
                    </a:cubicBezTo>
                    <a:cubicBezTo>
                      <a:pt x="840835" y="109527"/>
                      <a:pt x="872585" y="6339"/>
                      <a:pt x="734472" y="783"/>
                    </a:cubicBezTo>
                    <a:cubicBezTo>
                      <a:pt x="596360" y="-4773"/>
                      <a:pt x="187578" y="18245"/>
                      <a:pt x="67722" y="100795"/>
                    </a:cubicBezTo>
                    <a:cubicBezTo>
                      <a:pt x="-52134" y="183345"/>
                      <a:pt x="23273" y="365114"/>
                      <a:pt x="24860" y="457983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6350">
                <a:solidFill>
                  <a:srgbClr val="AB640D"/>
                </a:solidFill>
              </a:ln>
              <a:effectLst>
                <a:innerShdw blurRad="203200">
                  <a:schemeClr val="accent2">
                    <a:lumMod val="50000"/>
                    <a:alpha val="68000"/>
                  </a:scheme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21815">
                  <a:defRPr/>
                </a:pPr>
                <a:endParaRPr lang="en-US" sz="1100" kern="0">
                  <a:solidFill>
                    <a:sysClr val="windowText" lastClr="000000"/>
                  </a:solidFill>
                  <a:latin typeface="Arial Narrow"/>
                  <a:cs typeface="Arial Narrow"/>
                </a:endParaRPr>
              </a:p>
            </p:txBody>
          </p:sp>
          <p:sp>
            <p:nvSpPr>
              <p:cNvPr id="33" name="Freeform 117">
                <a:extLst>
                  <a:ext uri="{FF2B5EF4-FFF2-40B4-BE49-F238E27FC236}">
                    <a16:creationId xmlns:a16="http://schemas.microsoft.com/office/drawing/2014/main" id="{A2FE2EB1-30EA-894D-82DF-8631FE5926CB}"/>
                  </a:ext>
                </a:extLst>
              </p:cNvPr>
              <p:cNvSpPr/>
              <p:nvPr/>
            </p:nvSpPr>
            <p:spPr>
              <a:xfrm rot="20933071" flipH="1">
                <a:off x="5567247" y="2108658"/>
                <a:ext cx="1174109" cy="1002499"/>
              </a:xfrm>
              <a:custGeom>
                <a:avLst/>
                <a:gdLst>
                  <a:gd name="connsiteX0" fmla="*/ 325629 w 2009696"/>
                  <a:gd name="connsiteY0" fmla="*/ 310465 h 1715956"/>
                  <a:gd name="connsiteX1" fmla="*/ 806642 w 2009696"/>
                  <a:gd name="connsiteY1" fmla="*/ 19953 h 1715956"/>
                  <a:gd name="connsiteX2" fmla="*/ 1554354 w 2009696"/>
                  <a:gd name="connsiteY2" fmla="*/ 86628 h 1715956"/>
                  <a:gd name="connsiteX3" fmla="*/ 1982979 w 2009696"/>
                  <a:gd name="connsiteY3" fmla="*/ 577165 h 1715956"/>
                  <a:gd name="connsiteX4" fmla="*/ 1935354 w 2009696"/>
                  <a:gd name="connsiteY4" fmla="*/ 1010553 h 1715956"/>
                  <a:gd name="connsiteX5" fmla="*/ 1697229 w 2009696"/>
                  <a:gd name="connsiteY5" fmla="*/ 1258203 h 1715956"/>
                  <a:gd name="connsiteX6" fmla="*/ 1040004 w 2009696"/>
                  <a:gd name="connsiteY6" fmla="*/ 1577290 h 1715956"/>
                  <a:gd name="connsiteX7" fmla="*/ 535179 w 2009696"/>
                  <a:gd name="connsiteY7" fmla="*/ 1682065 h 1715956"/>
                  <a:gd name="connsiteX8" fmla="*/ 397067 w 2009696"/>
                  <a:gd name="connsiteY8" fmla="*/ 1686828 h 1715956"/>
                  <a:gd name="connsiteX9" fmla="*/ 435167 w 2009696"/>
                  <a:gd name="connsiteY9" fmla="*/ 1329640 h 1715956"/>
                  <a:gd name="connsiteX10" fmla="*/ 311342 w 2009696"/>
                  <a:gd name="connsiteY10" fmla="*/ 1324878 h 1715956"/>
                  <a:gd name="connsiteX11" fmla="*/ 20829 w 2009696"/>
                  <a:gd name="connsiteY11" fmla="*/ 1081990 h 1715956"/>
                  <a:gd name="connsiteX12" fmla="*/ 58929 w 2009696"/>
                  <a:gd name="connsiteY12" fmla="*/ 586690 h 1715956"/>
                  <a:gd name="connsiteX13" fmla="*/ 325629 w 2009696"/>
                  <a:gd name="connsiteY13" fmla="*/ 310465 h 171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9696" h="1715956">
                    <a:moveTo>
                      <a:pt x="325629" y="310465"/>
                    </a:moveTo>
                    <a:cubicBezTo>
                      <a:pt x="450248" y="216009"/>
                      <a:pt x="601855" y="57259"/>
                      <a:pt x="806642" y="19953"/>
                    </a:cubicBezTo>
                    <a:cubicBezTo>
                      <a:pt x="1011429" y="-17353"/>
                      <a:pt x="1358298" y="-6241"/>
                      <a:pt x="1554354" y="86628"/>
                    </a:cubicBezTo>
                    <a:cubicBezTo>
                      <a:pt x="1750410" y="179497"/>
                      <a:pt x="1919479" y="423177"/>
                      <a:pt x="1982979" y="577165"/>
                    </a:cubicBezTo>
                    <a:cubicBezTo>
                      <a:pt x="2046479" y="731153"/>
                      <a:pt x="1982979" y="897047"/>
                      <a:pt x="1935354" y="1010553"/>
                    </a:cubicBezTo>
                    <a:cubicBezTo>
                      <a:pt x="1887729" y="1124059"/>
                      <a:pt x="1846454" y="1163747"/>
                      <a:pt x="1697229" y="1258203"/>
                    </a:cubicBezTo>
                    <a:cubicBezTo>
                      <a:pt x="1548004" y="1352659"/>
                      <a:pt x="1233679" y="1506646"/>
                      <a:pt x="1040004" y="1577290"/>
                    </a:cubicBezTo>
                    <a:cubicBezTo>
                      <a:pt x="846329" y="1647934"/>
                      <a:pt x="642335" y="1663809"/>
                      <a:pt x="535179" y="1682065"/>
                    </a:cubicBezTo>
                    <a:cubicBezTo>
                      <a:pt x="428023" y="1700321"/>
                      <a:pt x="413736" y="1745565"/>
                      <a:pt x="397067" y="1686828"/>
                    </a:cubicBezTo>
                    <a:cubicBezTo>
                      <a:pt x="380398" y="1628091"/>
                      <a:pt x="449454" y="1389965"/>
                      <a:pt x="435167" y="1329640"/>
                    </a:cubicBezTo>
                    <a:cubicBezTo>
                      <a:pt x="420880" y="1269315"/>
                      <a:pt x="380398" y="1366153"/>
                      <a:pt x="311342" y="1324878"/>
                    </a:cubicBezTo>
                    <a:cubicBezTo>
                      <a:pt x="242286" y="1283603"/>
                      <a:pt x="62898" y="1205021"/>
                      <a:pt x="20829" y="1081990"/>
                    </a:cubicBezTo>
                    <a:cubicBezTo>
                      <a:pt x="-21240" y="958959"/>
                      <a:pt x="4954" y="718453"/>
                      <a:pt x="58929" y="586690"/>
                    </a:cubicBezTo>
                    <a:cubicBezTo>
                      <a:pt x="112904" y="454928"/>
                      <a:pt x="201010" y="404921"/>
                      <a:pt x="325629" y="310465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21815">
                  <a:defRPr/>
                </a:pPr>
                <a:endParaRPr lang="en-US" sz="1100" kern="0">
                  <a:solidFill>
                    <a:sysClr val="windowText" lastClr="000000"/>
                  </a:solidFill>
                  <a:latin typeface="Arial Narrow"/>
                  <a:cs typeface="Arial Narrow"/>
                </a:endParaRPr>
              </a:p>
            </p:txBody>
          </p:sp>
          <p:grpSp>
            <p:nvGrpSpPr>
              <p:cNvPr id="34" name="Group 118">
                <a:extLst>
                  <a:ext uri="{FF2B5EF4-FFF2-40B4-BE49-F238E27FC236}">
                    <a16:creationId xmlns:a16="http://schemas.microsoft.com/office/drawing/2014/main" id="{123D21F3-2444-874D-9C74-C25DD22ED1FD}"/>
                  </a:ext>
                </a:extLst>
              </p:cNvPr>
              <p:cNvGrpSpPr/>
              <p:nvPr/>
            </p:nvGrpSpPr>
            <p:grpSpPr>
              <a:xfrm rot="703812">
                <a:off x="4609863" y="2750075"/>
                <a:ext cx="1191628" cy="1697262"/>
                <a:chOff x="0" y="4495815"/>
                <a:chExt cx="2339412" cy="3332082"/>
              </a:xfrm>
            </p:grpSpPr>
            <p:sp>
              <p:nvSpPr>
                <p:cNvPr id="44" name="Freeform 129">
                  <a:extLst>
                    <a:ext uri="{FF2B5EF4-FFF2-40B4-BE49-F238E27FC236}">
                      <a16:creationId xmlns:a16="http://schemas.microsoft.com/office/drawing/2014/main" id="{FB1CB96B-2B0F-5F43-9B79-18C1D3FCDA84}"/>
                    </a:ext>
                  </a:extLst>
                </p:cNvPr>
                <p:cNvSpPr/>
                <p:nvPr/>
              </p:nvSpPr>
              <p:spPr>
                <a:xfrm flipH="1">
                  <a:off x="0" y="4495815"/>
                  <a:ext cx="2339412" cy="3332082"/>
                </a:xfrm>
                <a:custGeom>
                  <a:avLst/>
                  <a:gdLst>
                    <a:gd name="connsiteX0" fmla="*/ 766391 w 2322141"/>
                    <a:gd name="connsiteY0" fmla="*/ 88900 h 2797345"/>
                    <a:gd name="connsiteX1" fmla="*/ 1090241 w 2322141"/>
                    <a:gd name="connsiteY1" fmla="*/ 0 h 2797345"/>
                    <a:gd name="connsiteX2" fmla="*/ 1445841 w 2322141"/>
                    <a:gd name="connsiteY2" fmla="*/ 88900 h 2797345"/>
                    <a:gd name="connsiteX3" fmla="*/ 1668091 w 2322141"/>
                    <a:gd name="connsiteY3" fmla="*/ 247650 h 2797345"/>
                    <a:gd name="connsiteX4" fmla="*/ 2049091 w 2322141"/>
                    <a:gd name="connsiteY4" fmla="*/ 438150 h 2797345"/>
                    <a:gd name="connsiteX5" fmla="*/ 2233241 w 2322141"/>
                    <a:gd name="connsiteY5" fmla="*/ 641350 h 2797345"/>
                    <a:gd name="connsiteX6" fmla="*/ 2322141 w 2322141"/>
                    <a:gd name="connsiteY6" fmla="*/ 996950 h 2797345"/>
                    <a:gd name="connsiteX7" fmla="*/ 2233241 w 2322141"/>
                    <a:gd name="connsiteY7" fmla="*/ 1504950 h 2797345"/>
                    <a:gd name="connsiteX8" fmla="*/ 1820491 w 2322141"/>
                    <a:gd name="connsiteY8" fmla="*/ 1949450 h 2797345"/>
                    <a:gd name="connsiteX9" fmla="*/ 1407741 w 2322141"/>
                    <a:gd name="connsiteY9" fmla="*/ 2152650 h 2797345"/>
                    <a:gd name="connsiteX10" fmla="*/ 1014041 w 2322141"/>
                    <a:gd name="connsiteY10" fmla="*/ 2286000 h 2797345"/>
                    <a:gd name="connsiteX11" fmla="*/ 601291 w 2322141"/>
                    <a:gd name="connsiteY11" fmla="*/ 2152650 h 2797345"/>
                    <a:gd name="connsiteX12" fmla="*/ 518741 w 2322141"/>
                    <a:gd name="connsiteY12" fmla="*/ 1714500 h 2797345"/>
                    <a:gd name="connsiteX13" fmla="*/ 569541 w 2322141"/>
                    <a:gd name="connsiteY13" fmla="*/ 1504950 h 2797345"/>
                    <a:gd name="connsiteX14" fmla="*/ 525091 w 2322141"/>
                    <a:gd name="connsiteY14" fmla="*/ 1981200 h 2797345"/>
                    <a:gd name="connsiteX15" fmla="*/ 512391 w 2322141"/>
                    <a:gd name="connsiteY15" fmla="*/ 2794000 h 2797345"/>
                    <a:gd name="connsiteX16" fmla="*/ 398091 w 2322141"/>
                    <a:gd name="connsiteY16" fmla="*/ 2222500 h 2797345"/>
                    <a:gd name="connsiteX17" fmla="*/ 283791 w 2322141"/>
                    <a:gd name="connsiteY17" fmla="*/ 1104900 h 2797345"/>
                    <a:gd name="connsiteX18" fmla="*/ 86941 w 2322141"/>
                    <a:gd name="connsiteY18" fmla="*/ 508000 h 2797345"/>
                    <a:gd name="connsiteX19" fmla="*/ 23441 w 2322141"/>
                    <a:gd name="connsiteY19" fmla="*/ 336550 h 2797345"/>
                    <a:gd name="connsiteX20" fmla="*/ 474291 w 2322141"/>
                    <a:gd name="connsiteY20" fmla="*/ 158750 h 2797345"/>
                    <a:gd name="connsiteX21" fmla="*/ 766391 w 2322141"/>
                    <a:gd name="connsiteY21" fmla="*/ 88900 h 2797345"/>
                    <a:gd name="connsiteX0" fmla="*/ 766391 w 2322141"/>
                    <a:gd name="connsiteY0" fmla="*/ 88900 h 3333663"/>
                    <a:gd name="connsiteX1" fmla="*/ 1090241 w 2322141"/>
                    <a:gd name="connsiteY1" fmla="*/ 0 h 3333663"/>
                    <a:gd name="connsiteX2" fmla="*/ 1445841 w 2322141"/>
                    <a:gd name="connsiteY2" fmla="*/ 88900 h 3333663"/>
                    <a:gd name="connsiteX3" fmla="*/ 1668091 w 2322141"/>
                    <a:gd name="connsiteY3" fmla="*/ 247650 h 3333663"/>
                    <a:gd name="connsiteX4" fmla="*/ 2049091 w 2322141"/>
                    <a:gd name="connsiteY4" fmla="*/ 438150 h 3333663"/>
                    <a:gd name="connsiteX5" fmla="*/ 2233241 w 2322141"/>
                    <a:gd name="connsiteY5" fmla="*/ 641350 h 3333663"/>
                    <a:gd name="connsiteX6" fmla="*/ 2322141 w 2322141"/>
                    <a:gd name="connsiteY6" fmla="*/ 996950 h 3333663"/>
                    <a:gd name="connsiteX7" fmla="*/ 2233241 w 2322141"/>
                    <a:gd name="connsiteY7" fmla="*/ 1504950 h 3333663"/>
                    <a:gd name="connsiteX8" fmla="*/ 1820491 w 2322141"/>
                    <a:gd name="connsiteY8" fmla="*/ 1949450 h 3333663"/>
                    <a:gd name="connsiteX9" fmla="*/ 1407741 w 2322141"/>
                    <a:gd name="connsiteY9" fmla="*/ 2152650 h 3333663"/>
                    <a:gd name="connsiteX10" fmla="*/ 1014041 w 2322141"/>
                    <a:gd name="connsiteY10" fmla="*/ 2286000 h 3333663"/>
                    <a:gd name="connsiteX11" fmla="*/ 601291 w 2322141"/>
                    <a:gd name="connsiteY11" fmla="*/ 2152650 h 3333663"/>
                    <a:gd name="connsiteX12" fmla="*/ 518741 w 2322141"/>
                    <a:gd name="connsiteY12" fmla="*/ 1714500 h 3333663"/>
                    <a:gd name="connsiteX13" fmla="*/ 569541 w 2322141"/>
                    <a:gd name="connsiteY13" fmla="*/ 1504950 h 3333663"/>
                    <a:gd name="connsiteX14" fmla="*/ 525091 w 2322141"/>
                    <a:gd name="connsiteY14" fmla="*/ 1981200 h 3333663"/>
                    <a:gd name="connsiteX15" fmla="*/ 536204 w 2322141"/>
                    <a:gd name="connsiteY15" fmla="*/ 3332163 h 3333663"/>
                    <a:gd name="connsiteX16" fmla="*/ 398091 w 2322141"/>
                    <a:gd name="connsiteY16" fmla="*/ 2222500 h 3333663"/>
                    <a:gd name="connsiteX17" fmla="*/ 283791 w 2322141"/>
                    <a:gd name="connsiteY17" fmla="*/ 1104900 h 3333663"/>
                    <a:gd name="connsiteX18" fmla="*/ 86941 w 2322141"/>
                    <a:gd name="connsiteY18" fmla="*/ 508000 h 3333663"/>
                    <a:gd name="connsiteX19" fmla="*/ 23441 w 2322141"/>
                    <a:gd name="connsiteY19" fmla="*/ 336550 h 3333663"/>
                    <a:gd name="connsiteX20" fmla="*/ 474291 w 2322141"/>
                    <a:gd name="connsiteY20" fmla="*/ 158750 h 3333663"/>
                    <a:gd name="connsiteX21" fmla="*/ 766391 w 2322141"/>
                    <a:gd name="connsiteY21" fmla="*/ 88900 h 3333663"/>
                    <a:gd name="connsiteX0" fmla="*/ 766391 w 2322141"/>
                    <a:gd name="connsiteY0" fmla="*/ 88900 h 3336844"/>
                    <a:gd name="connsiteX1" fmla="*/ 1090241 w 2322141"/>
                    <a:gd name="connsiteY1" fmla="*/ 0 h 3336844"/>
                    <a:gd name="connsiteX2" fmla="*/ 1445841 w 2322141"/>
                    <a:gd name="connsiteY2" fmla="*/ 88900 h 3336844"/>
                    <a:gd name="connsiteX3" fmla="*/ 1668091 w 2322141"/>
                    <a:gd name="connsiteY3" fmla="*/ 247650 h 3336844"/>
                    <a:gd name="connsiteX4" fmla="*/ 2049091 w 2322141"/>
                    <a:gd name="connsiteY4" fmla="*/ 438150 h 3336844"/>
                    <a:gd name="connsiteX5" fmla="*/ 2233241 w 2322141"/>
                    <a:gd name="connsiteY5" fmla="*/ 641350 h 3336844"/>
                    <a:gd name="connsiteX6" fmla="*/ 2322141 w 2322141"/>
                    <a:gd name="connsiteY6" fmla="*/ 996950 h 3336844"/>
                    <a:gd name="connsiteX7" fmla="*/ 2233241 w 2322141"/>
                    <a:gd name="connsiteY7" fmla="*/ 1504950 h 3336844"/>
                    <a:gd name="connsiteX8" fmla="*/ 1820491 w 2322141"/>
                    <a:gd name="connsiteY8" fmla="*/ 1949450 h 3336844"/>
                    <a:gd name="connsiteX9" fmla="*/ 1407741 w 2322141"/>
                    <a:gd name="connsiteY9" fmla="*/ 2152650 h 3336844"/>
                    <a:gd name="connsiteX10" fmla="*/ 1014041 w 2322141"/>
                    <a:gd name="connsiteY10" fmla="*/ 2286000 h 3336844"/>
                    <a:gd name="connsiteX11" fmla="*/ 601291 w 2322141"/>
                    <a:gd name="connsiteY11" fmla="*/ 2152650 h 3336844"/>
                    <a:gd name="connsiteX12" fmla="*/ 518741 w 2322141"/>
                    <a:gd name="connsiteY12" fmla="*/ 1714500 h 3336844"/>
                    <a:gd name="connsiteX13" fmla="*/ 569541 w 2322141"/>
                    <a:gd name="connsiteY13" fmla="*/ 1504950 h 3336844"/>
                    <a:gd name="connsiteX14" fmla="*/ 525091 w 2322141"/>
                    <a:gd name="connsiteY14" fmla="*/ 1981200 h 3336844"/>
                    <a:gd name="connsiteX15" fmla="*/ 536204 w 2322141"/>
                    <a:gd name="connsiteY15" fmla="*/ 3332163 h 3336844"/>
                    <a:gd name="connsiteX16" fmla="*/ 398091 w 2322141"/>
                    <a:gd name="connsiteY16" fmla="*/ 2222500 h 3336844"/>
                    <a:gd name="connsiteX17" fmla="*/ 283791 w 2322141"/>
                    <a:gd name="connsiteY17" fmla="*/ 1104900 h 3336844"/>
                    <a:gd name="connsiteX18" fmla="*/ 86941 w 2322141"/>
                    <a:gd name="connsiteY18" fmla="*/ 508000 h 3336844"/>
                    <a:gd name="connsiteX19" fmla="*/ 23441 w 2322141"/>
                    <a:gd name="connsiteY19" fmla="*/ 336550 h 3336844"/>
                    <a:gd name="connsiteX20" fmla="*/ 474291 w 2322141"/>
                    <a:gd name="connsiteY20" fmla="*/ 158750 h 3336844"/>
                    <a:gd name="connsiteX21" fmla="*/ 766391 w 2322141"/>
                    <a:gd name="connsiteY21" fmla="*/ 88900 h 3336844"/>
                    <a:gd name="connsiteX0" fmla="*/ 766391 w 2322141"/>
                    <a:gd name="connsiteY0" fmla="*/ 88900 h 3336844"/>
                    <a:gd name="connsiteX1" fmla="*/ 1090241 w 2322141"/>
                    <a:gd name="connsiteY1" fmla="*/ 0 h 3336844"/>
                    <a:gd name="connsiteX2" fmla="*/ 1445841 w 2322141"/>
                    <a:gd name="connsiteY2" fmla="*/ 88900 h 3336844"/>
                    <a:gd name="connsiteX3" fmla="*/ 1668091 w 2322141"/>
                    <a:gd name="connsiteY3" fmla="*/ 247650 h 3336844"/>
                    <a:gd name="connsiteX4" fmla="*/ 2049091 w 2322141"/>
                    <a:gd name="connsiteY4" fmla="*/ 438150 h 3336844"/>
                    <a:gd name="connsiteX5" fmla="*/ 2233241 w 2322141"/>
                    <a:gd name="connsiteY5" fmla="*/ 641350 h 3336844"/>
                    <a:gd name="connsiteX6" fmla="*/ 2322141 w 2322141"/>
                    <a:gd name="connsiteY6" fmla="*/ 996950 h 3336844"/>
                    <a:gd name="connsiteX7" fmla="*/ 2233241 w 2322141"/>
                    <a:gd name="connsiteY7" fmla="*/ 1504950 h 3336844"/>
                    <a:gd name="connsiteX8" fmla="*/ 1820491 w 2322141"/>
                    <a:gd name="connsiteY8" fmla="*/ 1949450 h 3336844"/>
                    <a:gd name="connsiteX9" fmla="*/ 1407741 w 2322141"/>
                    <a:gd name="connsiteY9" fmla="*/ 2152650 h 3336844"/>
                    <a:gd name="connsiteX10" fmla="*/ 1014041 w 2322141"/>
                    <a:gd name="connsiteY10" fmla="*/ 2286000 h 3336844"/>
                    <a:gd name="connsiteX11" fmla="*/ 601291 w 2322141"/>
                    <a:gd name="connsiteY11" fmla="*/ 2152650 h 3336844"/>
                    <a:gd name="connsiteX12" fmla="*/ 518741 w 2322141"/>
                    <a:gd name="connsiteY12" fmla="*/ 1714500 h 3336844"/>
                    <a:gd name="connsiteX13" fmla="*/ 569541 w 2322141"/>
                    <a:gd name="connsiteY13" fmla="*/ 1504950 h 3336844"/>
                    <a:gd name="connsiteX14" fmla="*/ 525091 w 2322141"/>
                    <a:gd name="connsiteY14" fmla="*/ 1981200 h 3336844"/>
                    <a:gd name="connsiteX15" fmla="*/ 536204 w 2322141"/>
                    <a:gd name="connsiteY15" fmla="*/ 3332163 h 3336844"/>
                    <a:gd name="connsiteX16" fmla="*/ 398091 w 2322141"/>
                    <a:gd name="connsiteY16" fmla="*/ 2222500 h 3336844"/>
                    <a:gd name="connsiteX17" fmla="*/ 283791 w 2322141"/>
                    <a:gd name="connsiteY17" fmla="*/ 1104900 h 3336844"/>
                    <a:gd name="connsiteX18" fmla="*/ 86941 w 2322141"/>
                    <a:gd name="connsiteY18" fmla="*/ 508000 h 3336844"/>
                    <a:gd name="connsiteX19" fmla="*/ 23441 w 2322141"/>
                    <a:gd name="connsiteY19" fmla="*/ 336550 h 3336844"/>
                    <a:gd name="connsiteX20" fmla="*/ 474291 w 2322141"/>
                    <a:gd name="connsiteY20" fmla="*/ 158750 h 3336844"/>
                    <a:gd name="connsiteX21" fmla="*/ 766391 w 2322141"/>
                    <a:gd name="connsiteY21" fmla="*/ 88900 h 3336844"/>
                    <a:gd name="connsiteX0" fmla="*/ 766391 w 2322141"/>
                    <a:gd name="connsiteY0" fmla="*/ 88900 h 3336844"/>
                    <a:gd name="connsiteX1" fmla="*/ 1090241 w 2322141"/>
                    <a:gd name="connsiteY1" fmla="*/ 0 h 3336844"/>
                    <a:gd name="connsiteX2" fmla="*/ 1445841 w 2322141"/>
                    <a:gd name="connsiteY2" fmla="*/ 88900 h 3336844"/>
                    <a:gd name="connsiteX3" fmla="*/ 1668091 w 2322141"/>
                    <a:gd name="connsiteY3" fmla="*/ 247650 h 3336844"/>
                    <a:gd name="connsiteX4" fmla="*/ 2049091 w 2322141"/>
                    <a:gd name="connsiteY4" fmla="*/ 438150 h 3336844"/>
                    <a:gd name="connsiteX5" fmla="*/ 2233241 w 2322141"/>
                    <a:gd name="connsiteY5" fmla="*/ 641350 h 3336844"/>
                    <a:gd name="connsiteX6" fmla="*/ 2322141 w 2322141"/>
                    <a:gd name="connsiteY6" fmla="*/ 996950 h 3336844"/>
                    <a:gd name="connsiteX7" fmla="*/ 2233241 w 2322141"/>
                    <a:gd name="connsiteY7" fmla="*/ 1504950 h 3336844"/>
                    <a:gd name="connsiteX8" fmla="*/ 1820491 w 2322141"/>
                    <a:gd name="connsiteY8" fmla="*/ 1949450 h 3336844"/>
                    <a:gd name="connsiteX9" fmla="*/ 1407741 w 2322141"/>
                    <a:gd name="connsiteY9" fmla="*/ 2152650 h 3336844"/>
                    <a:gd name="connsiteX10" fmla="*/ 1014041 w 2322141"/>
                    <a:gd name="connsiteY10" fmla="*/ 2286000 h 3336844"/>
                    <a:gd name="connsiteX11" fmla="*/ 601291 w 2322141"/>
                    <a:gd name="connsiteY11" fmla="*/ 2152650 h 3336844"/>
                    <a:gd name="connsiteX12" fmla="*/ 518741 w 2322141"/>
                    <a:gd name="connsiteY12" fmla="*/ 1714500 h 3336844"/>
                    <a:gd name="connsiteX13" fmla="*/ 569541 w 2322141"/>
                    <a:gd name="connsiteY13" fmla="*/ 1504950 h 3336844"/>
                    <a:gd name="connsiteX14" fmla="*/ 525091 w 2322141"/>
                    <a:gd name="connsiteY14" fmla="*/ 1981200 h 3336844"/>
                    <a:gd name="connsiteX15" fmla="*/ 536204 w 2322141"/>
                    <a:gd name="connsiteY15" fmla="*/ 3332163 h 3336844"/>
                    <a:gd name="connsiteX16" fmla="*/ 398091 w 2322141"/>
                    <a:gd name="connsiteY16" fmla="*/ 2222500 h 3336844"/>
                    <a:gd name="connsiteX17" fmla="*/ 283791 w 2322141"/>
                    <a:gd name="connsiteY17" fmla="*/ 1104900 h 3336844"/>
                    <a:gd name="connsiteX18" fmla="*/ 86941 w 2322141"/>
                    <a:gd name="connsiteY18" fmla="*/ 508000 h 3336844"/>
                    <a:gd name="connsiteX19" fmla="*/ 23441 w 2322141"/>
                    <a:gd name="connsiteY19" fmla="*/ 336550 h 3336844"/>
                    <a:gd name="connsiteX20" fmla="*/ 474291 w 2322141"/>
                    <a:gd name="connsiteY20" fmla="*/ 158750 h 3336844"/>
                    <a:gd name="connsiteX21" fmla="*/ 766391 w 2322141"/>
                    <a:gd name="connsiteY21" fmla="*/ 88900 h 3336844"/>
                    <a:gd name="connsiteX0" fmla="*/ 766391 w 2322141"/>
                    <a:gd name="connsiteY0" fmla="*/ 88900 h 3336844"/>
                    <a:gd name="connsiteX1" fmla="*/ 1090241 w 2322141"/>
                    <a:gd name="connsiteY1" fmla="*/ 0 h 3336844"/>
                    <a:gd name="connsiteX2" fmla="*/ 1445841 w 2322141"/>
                    <a:gd name="connsiteY2" fmla="*/ 88900 h 3336844"/>
                    <a:gd name="connsiteX3" fmla="*/ 1668091 w 2322141"/>
                    <a:gd name="connsiteY3" fmla="*/ 247650 h 3336844"/>
                    <a:gd name="connsiteX4" fmla="*/ 1991941 w 2322141"/>
                    <a:gd name="connsiteY4" fmla="*/ 423862 h 3336844"/>
                    <a:gd name="connsiteX5" fmla="*/ 2233241 w 2322141"/>
                    <a:gd name="connsiteY5" fmla="*/ 641350 h 3336844"/>
                    <a:gd name="connsiteX6" fmla="*/ 2322141 w 2322141"/>
                    <a:gd name="connsiteY6" fmla="*/ 996950 h 3336844"/>
                    <a:gd name="connsiteX7" fmla="*/ 2233241 w 2322141"/>
                    <a:gd name="connsiteY7" fmla="*/ 1504950 h 3336844"/>
                    <a:gd name="connsiteX8" fmla="*/ 1820491 w 2322141"/>
                    <a:gd name="connsiteY8" fmla="*/ 1949450 h 3336844"/>
                    <a:gd name="connsiteX9" fmla="*/ 1407741 w 2322141"/>
                    <a:gd name="connsiteY9" fmla="*/ 2152650 h 3336844"/>
                    <a:gd name="connsiteX10" fmla="*/ 1014041 w 2322141"/>
                    <a:gd name="connsiteY10" fmla="*/ 2286000 h 3336844"/>
                    <a:gd name="connsiteX11" fmla="*/ 601291 w 2322141"/>
                    <a:gd name="connsiteY11" fmla="*/ 2152650 h 3336844"/>
                    <a:gd name="connsiteX12" fmla="*/ 518741 w 2322141"/>
                    <a:gd name="connsiteY12" fmla="*/ 1714500 h 3336844"/>
                    <a:gd name="connsiteX13" fmla="*/ 569541 w 2322141"/>
                    <a:gd name="connsiteY13" fmla="*/ 1504950 h 3336844"/>
                    <a:gd name="connsiteX14" fmla="*/ 525091 w 2322141"/>
                    <a:gd name="connsiteY14" fmla="*/ 1981200 h 3336844"/>
                    <a:gd name="connsiteX15" fmla="*/ 536204 w 2322141"/>
                    <a:gd name="connsiteY15" fmla="*/ 3332163 h 3336844"/>
                    <a:gd name="connsiteX16" fmla="*/ 398091 w 2322141"/>
                    <a:gd name="connsiteY16" fmla="*/ 2222500 h 3336844"/>
                    <a:gd name="connsiteX17" fmla="*/ 283791 w 2322141"/>
                    <a:gd name="connsiteY17" fmla="*/ 1104900 h 3336844"/>
                    <a:gd name="connsiteX18" fmla="*/ 86941 w 2322141"/>
                    <a:gd name="connsiteY18" fmla="*/ 508000 h 3336844"/>
                    <a:gd name="connsiteX19" fmla="*/ 23441 w 2322141"/>
                    <a:gd name="connsiteY19" fmla="*/ 336550 h 3336844"/>
                    <a:gd name="connsiteX20" fmla="*/ 474291 w 2322141"/>
                    <a:gd name="connsiteY20" fmla="*/ 158750 h 3336844"/>
                    <a:gd name="connsiteX21" fmla="*/ 766391 w 2322141"/>
                    <a:gd name="connsiteY21" fmla="*/ 88900 h 3336844"/>
                    <a:gd name="connsiteX0" fmla="*/ 766391 w 2322141"/>
                    <a:gd name="connsiteY0" fmla="*/ 84138 h 3332082"/>
                    <a:gd name="connsiteX1" fmla="*/ 1047379 w 2322141"/>
                    <a:gd name="connsiteY1" fmla="*/ 0 h 3332082"/>
                    <a:gd name="connsiteX2" fmla="*/ 1445841 w 2322141"/>
                    <a:gd name="connsiteY2" fmla="*/ 84138 h 3332082"/>
                    <a:gd name="connsiteX3" fmla="*/ 1668091 w 2322141"/>
                    <a:gd name="connsiteY3" fmla="*/ 242888 h 3332082"/>
                    <a:gd name="connsiteX4" fmla="*/ 1991941 w 2322141"/>
                    <a:gd name="connsiteY4" fmla="*/ 419100 h 3332082"/>
                    <a:gd name="connsiteX5" fmla="*/ 2233241 w 2322141"/>
                    <a:gd name="connsiteY5" fmla="*/ 636588 h 3332082"/>
                    <a:gd name="connsiteX6" fmla="*/ 2322141 w 2322141"/>
                    <a:gd name="connsiteY6" fmla="*/ 992188 h 3332082"/>
                    <a:gd name="connsiteX7" fmla="*/ 2233241 w 2322141"/>
                    <a:gd name="connsiteY7" fmla="*/ 1500188 h 3332082"/>
                    <a:gd name="connsiteX8" fmla="*/ 1820491 w 2322141"/>
                    <a:gd name="connsiteY8" fmla="*/ 1944688 h 3332082"/>
                    <a:gd name="connsiteX9" fmla="*/ 1407741 w 2322141"/>
                    <a:gd name="connsiteY9" fmla="*/ 2147888 h 3332082"/>
                    <a:gd name="connsiteX10" fmla="*/ 1014041 w 2322141"/>
                    <a:gd name="connsiteY10" fmla="*/ 2281238 h 3332082"/>
                    <a:gd name="connsiteX11" fmla="*/ 601291 w 2322141"/>
                    <a:gd name="connsiteY11" fmla="*/ 2147888 h 3332082"/>
                    <a:gd name="connsiteX12" fmla="*/ 518741 w 2322141"/>
                    <a:gd name="connsiteY12" fmla="*/ 1709738 h 3332082"/>
                    <a:gd name="connsiteX13" fmla="*/ 569541 w 2322141"/>
                    <a:gd name="connsiteY13" fmla="*/ 1500188 h 3332082"/>
                    <a:gd name="connsiteX14" fmla="*/ 525091 w 2322141"/>
                    <a:gd name="connsiteY14" fmla="*/ 1976438 h 3332082"/>
                    <a:gd name="connsiteX15" fmla="*/ 536204 w 2322141"/>
                    <a:gd name="connsiteY15" fmla="*/ 3327401 h 3332082"/>
                    <a:gd name="connsiteX16" fmla="*/ 398091 w 2322141"/>
                    <a:gd name="connsiteY16" fmla="*/ 2217738 h 3332082"/>
                    <a:gd name="connsiteX17" fmla="*/ 283791 w 2322141"/>
                    <a:gd name="connsiteY17" fmla="*/ 1100138 h 3332082"/>
                    <a:gd name="connsiteX18" fmla="*/ 86941 w 2322141"/>
                    <a:gd name="connsiteY18" fmla="*/ 503238 h 3332082"/>
                    <a:gd name="connsiteX19" fmla="*/ 23441 w 2322141"/>
                    <a:gd name="connsiteY19" fmla="*/ 331788 h 3332082"/>
                    <a:gd name="connsiteX20" fmla="*/ 474291 w 2322141"/>
                    <a:gd name="connsiteY20" fmla="*/ 153988 h 3332082"/>
                    <a:gd name="connsiteX21" fmla="*/ 766391 w 2322141"/>
                    <a:gd name="connsiteY21" fmla="*/ 84138 h 3332082"/>
                    <a:gd name="connsiteX0" fmla="*/ 766391 w 2322141"/>
                    <a:gd name="connsiteY0" fmla="*/ 84138 h 3332082"/>
                    <a:gd name="connsiteX1" fmla="*/ 1047379 w 2322141"/>
                    <a:gd name="connsiteY1" fmla="*/ 0 h 3332082"/>
                    <a:gd name="connsiteX2" fmla="*/ 1445841 w 2322141"/>
                    <a:gd name="connsiteY2" fmla="*/ 84138 h 3332082"/>
                    <a:gd name="connsiteX3" fmla="*/ 1668091 w 2322141"/>
                    <a:gd name="connsiteY3" fmla="*/ 242888 h 3332082"/>
                    <a:gd name="connsiteX4" fmla="*/ 1991941 w 2322141"/>
                    <a:gd name="connsiteY4" fmla="*/ 419100 h 3332082"/>
                    <a:gd name="connsiteX5" fmla="*/ 2233241 w 2322141"/>
                    <a:gd name="connsiteY5" fmla="*/ 636588 h 3332082"/>
                    <a:gd name="connsiteX6" fmla="*/ 2322141 w 2322141"/>
                    <a:gd name="connsiteY6" fmla="*/ 992188 h 3332082"/>
                    <a:gd name="connsiteX7" fmla="*/ 2233241 w 2322141"/>
                    <a:gd name="connsiteY7" fmla="*/ 1500188 h 3332082"/>
                    <a:gd name="connsiteX8" fmla="*/ 1820491 w 2322141"/>
                    <a:gd name="connsiteY8" fmla="*/ 1944688 h 3332082"/>
                    <a:gd name="connsiteX9" fmla="*/ 1407741 w 2322141"/>
                    <a:gd name="connsiteY9" fmla="*/ 2147888 h 3332082"/>
                    <a:gd name="connsiteX10" fmla="*/ 1014041 w 2322141"/>
                    <a:gd name="connsiteY10" fmla="*/ 2281238 h 3332082"/>
                    <a:gd name="connsiteX11" fmla="*/ 601291 w 2322141"/>
                    <a:gd name="connsiteY11" fmla="*/ 2147888 h 3332082"/>
                    <a:gd name="connsiteX12" fmla="*/ 518741 w 2322141"/>
                    <a:gd name="connsiteY12" fmla="*/ 1709738 h 3332082"/>
                    <a:gd name="connsiteX13" fmla="*/ 569541 w 2322141"/>
                    <a:gd name="connsiteY13" fmla="*/ 1500188 h 3332082"/>
                    <a:gd name="connsiteX14" fmla="*/ 525091 w 2322141"/>
                    <a:gd name="connsiteY14" fmla="*/ 1976438 h 3332082"/>
                    <a:gd name="connsiteX15" fmla="*/ 536204 w 2322141"/>
                    <a:gd name="connsiteY15" fmla="*/ 3327401 h 3332082"/>
                    <a:gd name="connsiteX16" fmla="*/ 398091 w 2322141"/>
                    <a:gd name="connsiteY16" fmla="*/ 2217738 h 3332082"/>
                    <a:gd name="connsiteX17" fmla="*/ 283791 w 2322141"/>
                    <a:gd name="connsiteY17" fmla="*/ 1100138 h 3332082"/>
                    <a:gd name="connsiteX18" fmla="*/ 86941 w 2322141"/>
                    <a:gd name="connsiteY18" fmla="*/ 503238 h 3332082"/>
                    <a:gd name="connsiteX19" fmla="*/ 23441 w 2322141"/>
                    <a:gd name="connsiteY19" fmla="*/ 331788 h 3332082"/>
                    <a:gd name="connsiteX20" fmla="*/ 474291 w 2322141"/>
                    <a:gd name="connsiteY20" fmla="*/ 153988 h 3332082"/>
                    <a:gd name="connsiteX21" fmla="*/ 766391 w 2322141"/>
                    <a:gd name="connsiteY21" fmla="*/ 84138 h 3332082"/>
                    <a:gd name="connsiteX0" fmla="*/ 766391 w 2322357"/>
                    <a:gd name="connsiteY0" fmla="*/ 84138 h 3332082"/>
                    <a:gd name="connsiteX1" fmla="*/ 1047379 w 2322357"/>
                    <a:gd name="connsiteY1" fmla="*/ 0 h 3332082"/>
                    <a:gd name="connsiteX2" fmla="*/ 1445841 w 2322357"/>
                    <a:gd name="connsiteY2" fmla="*/ 84138 h 3332082"/>
                    <a:gd name="connsiteX3" fmla="*/ 1668091 w 2322357"/>
                    <a:gd name="connsiteY3" fmla="*/ 242888 h 3332082"/>
                    <a:gd name="connsiteX4" fmla="*/ 1991941 w 2322357"/>
                    <a:gd name="connsiteY4" fmla="*/ 419100 h 3332082"/>
                    <a:gd name="connsiteX5" fmla="*/ 2233241 w 2322357"/>
                    <a:gd name="connsiteY5" fmla="*/ 636588 h 3332082"/>
                    <a:gd name="connsiteX6" fmla="*/ 2322141 w 2322357"/>
                    <a:gd name="connsiteY6" fmla="*/ 992188 h 3332082"/>
                    <a:gd name="connsiteX7" fmla="*/ 2233241 w 2322357"/>
                    <a:gd name="connsiteY7" fmla="*/ 1500188 h 3332082"/>
                    <a:gd name="connsiteX8" fmla="*/ 1820491 w 2322357"/>
                    <a:gd name="connsiteY8" fmla="*/ 1944688 h 3332082"/>
                    <a:gd name="connsiteX9" fmla="*/ 1407741 w 2322357"/>
                    <a:gd name="connsiteY9" fmla="*/ 2147888 h 3332082"/>
                    <a:gd name="connsiteX10" fmla="*/ 1014041 w 2322357"/>
                    <a:gd name="connsiteY10" fmla="*/ 2281238 h 3332082"/>
                    <a:gd name="connsiteX11" fmla="*/ 601291 w 2322357"/>
                    <a:gd name="connsiteY11" fmla="*/ 2147888 h 3332082"/>
                    <a:gd name="connsiteX12" fmla="*/ 518741 w 2322357"/>
                    <a:gd name="connsiteY12" fmla="*/ 1709738 h 3332082"/>
                    <a:gd name="connsiteX13" fmla="*/ 569541 w 2322357"/>
                    <a:gd name="connsiteY13" fmla="*/ 1500188 h 3332082"/>
                    <a:gd name="connsiteX14" fmla="*/ 525091 w 2322357"/>
                    <a:gd name="connsiteY14" fmla="*/ 1976438 h 3332082"/>
                    <a:gd name="connsiteX15" fmla="*/ 536204 w 2322357"/>
                    <a:gd name="connsiteY15" fmla="*/ 3327401 h 3332082"/>
                    <a:gd name="connsiteX16" fmla="*/ 398091 w 2322357"/>
                    <a:gd name="connsiteY16" fmla="*/ 2217738 h 3332082"/>
                    <a:gd name="connsiteX17" fmla="*/ 283791 w 2322357"/>
                    <a:gd name="connsiteY17" fmla="*/ 1100138 h 3332082"/>
                    <a:gd name="connsiteX18" fmla="*/ 86941 w 2322357"/>
                    <a:gd name="connsiteY18" fmla="*/ 503238 h 3332082"/>
                    <a:gd name="connsiteX19" fmla="*/ 23441 w 2322357"/>
                    <a:gd name="connsiteY19" fmla="*/ 331788 h 3332082"/>
                    <a:gd name="connsiteX20" fmla="*/ 474291 w 2322357"/>
                    <a:gd name="connsiteY20" fmla="*/ 153988 h 3332082"/>
                    <a:gd name="connsiteX21" fmla="*/ 766391 w 2322357"/>
                    <a:gd name="connsiteY21" fmla="*/ 84138 h 3332082"/>
                    <a:gd name="connsiteX0" fmla="*/ 766391 w 2322755"/>
                    <a:gd name="connsiteY0" fmla="*/ 84138 h 3332082"/>
                    <a:gd name="connsiteX1" fmla="*/ 1047379 w 2322755"/>
                    <a:gd name="connsiteY1" fmla="*/ 0 h 3332082"/>
                    <a:gd name="connsiteX2" fmla="*/ 1445841 w 2322755"/>
                    <a:gd name="connsiteY2" fmla="*/ 84138 h 3332082"/>
                    <a:gd name="connsiteX3" fmla="*/ 1668091 w 2322755"/>
                    <a:gd name="connsiteY3" fmla="*/ 242888 h 3332082"/>
                    <a:gd name="connsiteX4" fmla="*/ 1991941 w 2322755"/>
                    <a:gd name="connsiteY4" fmla="*/ 419100 h 3332082"/>
                    <a:gd name="connsiteX5" fmla="*/ 2233241 w 2322755"/>
                    <a:gd name="connsiteY5" fmla="*/ 636588 h 3332082"/>
                    <a:gd name="connsiteX6" fmla="*/ 2322141 w 2322755"/>
                    <a:gd name="connsiteY6" fmla="*/ 992188 h 3332082"/>
                    <a:gd name="connsiteX7" fmla="*/ 2233241 w 2322755"/>
                    <a:gd name="connsiteY7" fmla="*/ 1500188 h 3332082"/>
                    <a:gd name="connsiteX8" fmla="*/ 1820491 w 2322755"/>
                    <a:gd name="connsiteY8" fmla="*/ 1944688 h 3332082"/>
                    <a:gd name="connsiteX9" fmla="*/ 1407741 w 2322755"/>
                    <a:gd name="connsiteY9" fmla="*/ 2147888 h 3332082"/>
                    <a:gd name="connsiteX10" fmla="*/ 1014041 w 2322755"/>
                    <a:gd name="connsiteY10" fmla="*/ 2281238 h 3332082"/>
                    <a:gd name="connsiteX11" fmla="*/ 601291 w 2322755"/>
                    <a:gd name="connsiteY11" fmla="*/ 2147888 h 3332082"/>
                    <a:gd name="connsiteX12" fmla="*/ 518741 w 2322755"/>
                    <a:gd name="connsiteY12" fmla="*/ 1709738 h 3332082"/>
                    <a:gd name="connsiteX13" fmla="*/ 569541 w 2322755"/>
                    <a:gd name="connsiteY13" fmla="*/ 1500188 h 3332082"/>
                    <a:gd name="connsiteX14" fmla="*/ 525091 w 2322755"/>
                    <a:gd name="connsiteY14" fmla="*/ 1976438 h 3332082"/>
                    <a:gd name="connsiteX15" fmla="*/ 536204 w 2322755"/>
                    <a:gd name="connsiteY15" fmla="*/ 3327401 h 3332082"/>
                    <a:gd name="connsiteX16" fmla="*/ 398091 w 2322755"/>
                    <a:gd name="connsiteY16" fmla="*/ 2217738 h 3332082"/>
                    <a:gd name="connsiteX17" fmla="*/ 283791 w 2322755"/>
                    <a:gd name="connsiteY17" fmla="*/ 1100138 h 3332082"/>
                    <a:gd name="connsiteX18" fmla="*/ 86941 w 2322755"/>
                    <a:gd name="connsiteY18" fmla="*/ 503238 h 3332082"/>
                    <a:gd name="connsiteX19" fmla="*/ 23441 w 2322755"/>
                    <a:gd name="connsiteY19" fmla="*/ 331788 h 3332082"/>
                    <a:gd name="connsiteX20" fmla="*/ 474291 w 2322755"/>
                    <a:gd name="connsiteY20" fmla="*/ 153988 h 3332082"/>
                    <a:gd name="connsiteX21" fmla="*/ 766391 w 2322755"/>
                    <a:gd name="connsiteY21" fmla="*/ 84138 h 3332082"/>
                    <a:gd name="connsiteX0" fmla="*/ 766391 w 2341191"/>
                    <a:gd name="connsiteY0" fmla="*/ 84138 h 3332082"/>
                    <a:gd name="connsiteX1" fmla="*/ 1047379 w 2341191"/>
                    <a:gd name="connsiteY1" fmla="*/ 0 h 3332082"/>
                    <a:gd name="connsiteX2" fmla="*/ 1445841 w 2341191"/>
                    <a:gd name="connsiteY2" fmla="*/ 84138 h 3332082"/>
                    <a:gd name="connsiteX3" fmla="*/ 1668091 w 2341191"/>
                    <a:gd name="connsiteY3" fmla="*/ 242888 h 3332082"/>
                    <a:gd name="connsiteX4" fmla="*/ 1991941 w 2341191"/>
                    <a:gd name="connsiteY4" fmla="*/ 419100 h 3332082"/>
                    <a:gd name="connsiteX5" fmla="*/ 2233241 w 2341191"/>
                    <a:gd name="connsiteY5" fmla="*/ 636588 h 3332082"/>
                    <a:gd name="connsiteX6" fmla="*/ 2341191 w 2341191"/>
                    <a:gd name="connsiteY6" fmla="*/ 992188 h 3332082"/>
                    <a:gd name="connsiteX7" fmla="*/ 2233241 w 2341191"/>
                    <a:gd name="connsiteY7" fmla="*/ 1500188 h 3332082"/>
                    <a:gd name="connsiteX8" fmla="*/ 1820491 w 2341191"/>
                    <a:gd name="connsiteY8" fmla="*/ 1944688 h 3332082"/>
                    <a:gd name="connsiteX9" fmla="*/ 1407741 w 2341191"/>
                    <a:gd name="connsiteY9" fmla="*/ 2147888 h 3332082"/>
                    <a:gd name="connsiteX10" fmla="*/ 1014041 w 2341191"/>
                    <a:gd name="connsiteY10" fmla="*/ 2281238 h 3332082"/>
                    <a:gd name="connsiteX11" fmla="*/ 601291 w 2341191"/>
                    <a:gd name="connsiteY11" fmla="*/ 2147888 h 3332082"/>
                    <a:gd name="connsiteX12" fmla="*/ 518741 w 2341191"/>
                    <a:gd name="connsiteY12" fmla="*/ 1709738 h 3332082"/>
                    <a:gd name="connsiteX13" fmla="*/ 569541 w 2341191"/>
                    <a:gd name="connsiteY13" fmla="*/ 1500188 h 3332082"/>
                    <a:gd name="connsiteX14" fmla="*/ 525091 w 2341191"/>
                    <a:gd name="connsiteY14" fmla="*/ 1976438 h 3332082"/>
                    <a:gd name="connsiteX15" fmla="*/ 536204 w 2341191"/>
                    <a:gd name="connsiteY15" fmla="*/ 3327401 h 3332082"/>
                    <a:gd name="connsiteX16" fmla="*/ 398091 w 2341191"/>
                    <a:gd name="connsiteY16" fmla="*/ 2217738 h 3332082"/>
                    <a:gd name="connsiteX17" fmla="*/ 283791 w 2341191"/>
                    <a:gd name="connsiteY17" fmla="*/ 1100138 h 3332082"/>
                    <a:gd name="connsiteX18" fmla="*/ 86941 w 2341191"/>
                    <a:gd name="connsiteY18" fmla="*/ 503238 h 3332082"/>
                    <a:gd name="connsiteX19" fmla="*/ 23441 w 2341191"/>
                    <a:gd name="connsiteY19" fmla="*/ 331788 h 3332082"/>
                    <a:gd name="connsiteX20" fmla="*/ 474291 w 2341191"/>
                    <a:gd name="connsiteY20" fmla="*/ 153988 h 3332082"/>
                    <a:gd name="connsiteX21" fmla="*/ 766391 w 2341191"/>
                    <a:gd name="connsiteY21" fmla="*/ 84138 h 3332082"/>
                    <a:gd name="connsiteX0" fmla="*/ 766391 w 2341191"/>
                    <a:gd name="connsiteY0" fmla="*/ 84138 h 3332082"/>
                    <a:gd name="connsiteX1" fmla="*/ 1047379 w 2341191"/>
                    <a:gd name="connsiteY1" fmla="*/ 0 h 3332082"/>
                    <a:gd name="connsiteX2" fmla="*/ 1445841 w 2341191"/>
                    <a:gd name="connsiteY2" fmla="*/ 84138 h 3332082"/>
                    <a:gd name="connsiteX3" fmla="*/ 1668091 w 2341191"/>
                    <a:gd name="connsiteY3" fmla="*/ 242888 h 3332082"/>
                    <a:gd name="connsiteX4" fmla="*/ 1991941 w 2341191"/>
                    <a:gd name="connsiteY4" fmla="*/ 419100 h 3332082"/>
                    <a:gd name="connsiteX5" fmla="*/ 2233241 w 2341191"/>
                    <a:gd name="connsiteY5" fmla="*/ 636588 h 3332082"/>
                    <a:gd name="connsiteX6" fmla="*/ 2341191 w 2341191"/>
                    <a:gd name="connsiteY6" fmla="*/ 992188 h 3332082"/>
                    <a:gd name="connsiteX7" fmla="*/ 2233241 w 2341191"/>
                    <a:gd name="connsiteY7" fmla="*/ 1500188 h 3332082"/>
                    <a:gd name="connsiteX8" fmla="*/ 1820491 w 2341191"/>
                    <a:gd name="connsiteY8" fmla="*/ 1944688 h 3332082"/>
                    <a:gd name="connsiteX9" fmla="*/ 1407741 w 2341191"/>
                    <a:gd name="connsiteY9" fmla="*/ 2147888 h 3332082"/>
                    <a:gd name="connsiteX10" fmla="*/ 1014041 w 2341191"/>
                    <a:gd name="connsiteY10" fmla="*/ 2281238 h 3332082"/>
                    <a:gd name="connsiteX11" fmla="*/ 601291 w 2341191"/>
                    <a:gd name="connsiteY11" fmla="*/ 2147888 h 3332082"/>
                    <a:gd name="connsiteX12" fmla="*/ 518741 w 2341191"/>
                    <a:gd name="connsiteY12" fmla="*/ 1709738 h 3332082"/>
                    <a:gd name="connsiteX13" fmla="*/ 569541 w 2341191"/>
                    <a:gd name="connsiteY13" fmla="*/ 1500188 h 3332082"/>
                    <a:gd name="connsiteX14" fmla="*/ 525091 w 2341191"/>
                    <a:gd name="connsiteY14" fmla="*/ 1976438 h 3332082"/>
                    <a:gd name="connsiteX15" fmla="*/ 536204 w 2341191"/>
                    <a:gd name="connsiteY15" fmla="*/ 3327401 h 3332082"/>
                    <a:gd name="connsiteX16" fmla="*/ 398091 w 2341191"/>
                    <a:gd name="connsiteY16" fmla="*/ 2217738 h 3332082"/>
                    <a:gd name="connsiteX17" fmla="*/ 283791 w 2341191"/>
                    <a:gd name="connsiteY17" fmla="*/ 1100138 h 3332082"/>
                    <a:gd name="connsiteX18" fmla="*/ 86941 w 2341191"/>
                    <a:gd name="connsiteY18" fmla="*/ 503238 h 3332082"/>
                    <a:gd name="connsiteX19" fmla="*/ 23441 w 2341191"/>
                    <a:gd name="connsiteY19" fmla="*/ 331788 h 3332082"/>
                    <a:gd name="connsiteX20" fmla="*/ 474291 w 2341191"/>
                    <a:gd name="connsiteY20" fmla="*/ 153988 h 3332082"/>
                    <a:gd name="connsiteX21" fmla="*/ 766391 w 2341191"/>
                    <a:gd name="connsiteY21" fmla="*/ 84138 h 3332082"/>
                    <a:gd name="connsiteX0" fmla="*/ 764612 w 2339412"/>
                    <a:gd name="connsiteY0" fmla="*/ 84138 h 3332082"/>
                    <a:gd name="connsiteX1" fmla="*/ 1045600 w 2339412"/>
                    <a:gd name="connsiteY1" fmla="*/ 0 h 3332082"/>
                    <a:gd name="connsiteX2" fmla="*/ 1444062 w 2339412"/>
                    <a:gd name="connsiteY2" fmla="*/ 84138 h 3332082"/>
                    <a:gd name="connsiteX3" fmla="*/ 1666312 w 2339412"/>
                    <a:gd name="connsiteY3" fmla="*/ 242888 h 3332082"/>
                    <a:gd name="connsiteX4" fmla="*/ 1990162 w 2339412"/>
                    <a:gd name="connsiteY4" fmla="*/ 419100 h 3332082"/>
                    <a:gd name="connsiteX5" fmla="*/ 2231462 w 2339412"/>
                    <a:gd name="connsiteY5" fmla="*/ 636588 h 3332082"/>
                    <a:gd name="connsiteX6" fmla="*/ 2339412 w 2339412"/>
                    <a:gd name="connsiteY6" fmla="*/ 992188 h 3332082"/>
                    <a:gd name="connsiteX7" fmla="*/ 2231462 w 2339412"/>
                    <a:gd name="connsiteY7" fmla="*/ 1500188 h 3332082"/>
                    <a:gd name="connsiteX8" fmla="*/ 1818712 w 2339412"/>
                    <a:gd name="connsiteY8" fmla="*/ 1944688 h 3332082"/>
                    <a:gd name="connsiteX9" fmla="*/ 1405962 w 2339412"/>
                    <a:gd name="connsiteY9" fmla="*/ 2147888 h 3332082"/>
                    <a:gd name="connsiteX10" fmla="*/ 1012262 w 2339412"/>
                    <a:gd name="connsiteY10" fmla="*/ 2281238 h 3332082"/>
                    <a:gd name="connsiteX11" fmla="*/ 599512 w 2339412"/>
                    <a:gd name="connsiteY11" fmla="*/ 2147888 h 3332082"/>
                    <a:gd name="connsiteX12" fmla="*/ 516962 w 2339412"/>
                    <a:gd name="connsiteY12" fmla="*/ 1709738 h 3332082"/>
                    <a:gd name="connsiteX13" fmla="*/ 567762 w 2339412"/>
                    <a:gd name="connsiteY13" fmla="*/ 1500188 h 3332082"/>
                    <a:gd name="connsiteX14" fmla="*/ 523312 w 2339412"/>
                    <a:gd name="connsiteY14" fmla="*/ 1976438 h 3332082"/>
                    <a:gd name="connsiteX15" fmla="*/ 534425 w 2339412"/>
                    <a:gd name="connsiteY15" fmla="*/ 3327401 h 3332082"/>
                    <a:gd name="connsiteX16" fmla="*/ 396312 w 2339412"/>
                    <a:gd name="connsiteY16" fmla="*/ 2217738 h 3332082"/>
                    <a:gd name="connsiteX17" fmla="*/ 205812 w 2339412"/>
                    <a:gd name="connsiteY17" fmla="*/ 1100138 h 3332082"/>
                    <a:gd name="connsiteX18" fmla="*/ 85162 w 2339412"/>
                    <a:gd name="connsiteY18" fmla="*/ 503238 h 3332082"/>
                    <a:gd name="connsiteX19" fmla="*/ 21662 w 2339412"/>
                    <a:gd name="connsiteY19" fmla="*/ 331788 h 3332082"/>
                    <a:gd name="connsiteX20" fmla="*/ 472512 w 2339412"/>
                    <a:gd name="connsiteY20" fmla="*/ 153988 h 3332082"/>
                    <a:gd name="connsiteX21" fmla="*/ 764612 w 2339412"/>
                    <a:gd name="connsiteY21" fmla="*/ 84138 h 3332082"/>
                    <a:gd name="connsiteX0" fmla="*/ 764612 w 2339412"/>
                    <a:gd name="connsiteY0" fmla="*/ 84138 h 3332082"/>
                    <a:gd name="connsiteX1" fmla="*/ 1045600 w 2339412"/>
                    <a:gd name="connsiteY1" fmla="*/ 0 h 3332082"/>
                    <a:gd name="connsiteX2" fmla="*/ 1444062 w 2339412"/>
                    <a:gd name="connsiteY2" fmla="*/ 84138 h 3332082"/>
                    <a:gd name="connsiteX3" fmla="*/ 1666312 w 2339412"/>
                    <a:gd name="connsiteY3" fmla="*/ 242888 h 3332082"/>
                    <a:gd name="connsiteX4" fmla="*/ 1990162 w 2339412"/>
                    <a:gd name="connsiteY4" fmla="*/ 419100 h 3332082"/>
                    <a:gd name="connsiteX5" fmla="*/ 2231462 w 2339412"/>
                    <a:gd name="connsiteY5" fmla="*/ 636588 h 3332082"/>
                    <a:gd name="connsiteX6" fmla="*/ 2339412 w 2339412"/>
                    <a:gd name="connsiteY6" fmla="*/ 992188 h 3332082"/>
                    <a:gd name="connsiteX7" fmla="*/ 2231462 w 2339412"/>
                    <a:gd name="connsiteY7" fmla="*/ 1500188 h 3332082"/>
                    <a:gd name="connsiteX8" fmla="*/ 1818712 w 2339412"/>
                    <a:gd name="connsiteY8" fmla="*/ 1944688 h 3332082"/>
                    <a:gd name="connsiteX9" fmla="*/ 1405962 w 2339412"/>
                    <a:gd name="connsiteY9" fmla="*/ 2147888 h 3332082"/>
                    <a:gd name="connsiteX10" fmla="*/ 1012262 w 2339412"/>
                    <a:gd name="connsiteY10" fmla="*/ 2281238 h 3332082"/>
                    <a:gd name="connsiteX11" fmla="*/ 599512 w 2339412"/>
                    <a:gd name="connsiteY11" fmla="*/ 2147888 h 3332082"/>
                    <a:gd name="connsiteX12" fmla="*/ 516962 w 2339412"/>
                    <a:gd name="connsiteY12" fmla="*/ 1709738 h 3332082"/>
                    <a:gd name="connsiteX13" fmla="*/ 567762 w 2339412"/>
                    <a:gd name="connsiteY13" fmla="*/ 1500188 h 3332082"/>
                    <a:gd name="connsiteX14" fmla="*/ 523312 w 2339412"/>
                    <a:gd name="connsiteY14" fmla="*/ 1976438 h 3332082"/>
                    <a:gd name="connsiteX15" fmla="*/ 483625 w 2339412"/>
                    <a:gd name="connsiteY15" fmla="*/ 3327401 h 3332082"/>
                    <a:gd name="connsiteX16" fmla="*/ 396312 w 2339412"/>
                    <a:gd name="connsiteY16" fmla="*/ 2217738 h 3332082"/>
                    <a:gd name="connsiteX17" fmla="*/ 205812 w 2339412"/>
                    <a:gd name="connsiteY17" fmla="*/ 1100138 h 3332082"/>
                    <a:gd name="connsiteX18" fmla="*/ 85162 w 2339412"/>
                    <a:gd name="connsiteY18" fmla="*/ 503238 h 3332082"/>
                    <a:gd name="connsiteX19" fmla="*/ 21662 w 2339412"/>
                    <a:gd name="connsiteY19" fmla="*/ 331788 h 3332082"/>
                    <a:gd name="connsiteX20" fmla="*/ 472512 w 2339412"/>
                    <a:gd name="connsiteY20" fmla="*/ 153988 h 3332082"/>
                    <a:gd name="connsiteX21" fmla="*/ 764612 w 2339412"/>
                    <a:gd name="connsiteY21" fmla="*/ 84138 h 3332082"/>
                    <a:gd name="connsiteX0" fmla="*/ 764612 w 2339412"/>
                    <a:gd name="connsiteY0" fmla="*/ 84138 h 3332082"/>
                    <a:gd name="connsiteX1" fmla="*/ 1045600 w 2339412"/>
                    <a:gd name="connsiteY1" fmla="*/ 0 h 3332082"/>
                    <a:gd name="connsiteX2" fmla="*/ 1444062 w 2339412"/>
                    <a:gd name="connsiteY2" fmla="*/ 84138 h 3332082"/>
                    <a:gd name="connsiteX3" fmla="*/ 1666312 w 2339412"/>
                    <a:gd name="connsiteY3" fmla="*/ 242888 h 3332082"/>
                    <a:gd name="connsiteX4" fmla="*/ 1990162 w 2339412"/>
                    <a:gd name="connsiteY4" fmla="*/ 419100 h 3332082"/>
                    <a:gd name="connsiteX5" fmla="*/ 2231462 w 2339412"/>
                    <a:gd name="connsiteY5" fmla="*/ 636588 h 3332082"/>
                    <a:gd name="connsiteX6" fmla="*/ 2339412 w 2339412"/>
                    <a:gd name="connsiteY6" fmla="*/ 992188 h 3332082"/>
                    <a:gd name="connsiteX7" fmla="*/ 2231462 w 2339412"/>
                    <a:gd name="connsiteY7" fmla="*/ 1500188 h 3332082"/>
                    <a:gd name="connsiteX8" fmla="*/ 1818712 w 2339412"/>
                    <a:gd name="connsiteY8" fmla="*/ 1944688 h 3332082"/>
                    <a:gd name="connsiteX9" fmla="*/ 1405962 w 2339412"/>
                    <a:gd name="connsiteY9" fmla="*/ 2147888 h 3332082"/>
                    <a:gd name="connsiteX10" fmla="*/ 1012262 w 2339412"/>
                    <a:gd name="connsiteY10" fmla="*/ 2281238 h 3332082"/>
                    <a:gd name="connsiteX11" fmla="*/ 599512 w 2339412"/>
                    <a:gd name="connsiteY11" fmla="*/ 2147888 h 3332082"/>
                    <a:gd name="connsiteX12" fmla="*/ 516962 w 2339412"/>
                    <a:gd name="connsiteY12" fmla="*/ 1709738 h 3332082"/>
                    <a:gd name="connsiteX13" fmla="*/ 567762 w 2339412"/>
                    <a:gd name="connsiteY13" fmla="*/ 1500188 h 3332082"/>
                    <a:gd name="connsiteX14" fmla="*/ 515374 w 2339412"/>
                    <a:gd name="connsiteY14" fmla="*/ 1752600 h 3332082"/>
                    <a:gd name="connsiteX15" fmla="*/ 523312 w 2339412"/>
                    <a:gd name="connsiteY15" fmla="*/ 1976438 h 3332082"/>
                    <a:gd name="connsiteX16" fmla="*/ 483625 w 2339412"/>
                    <a:gd name="connsiteY16" fmla="*/ 3327401 h 3332082"/>
                    <a:gd name="connsiteX17" fmla="*/ 396312 w 2339412"/>
                    <a:gd name="connsiteY17" fmla="*/ 2217738 h 3332082"/>
                    <a:gd name="connsiteX18" fmla="*/ 205812 w 2339412"/>
                    <a:gd name="connsiteY18" fmla="*/ 1100138 h 3332082"/>
                    <a:gd name="connsiteX19" fmla="*/ 85162 w 2339412"/>
                    <a:gd name="connsiteY19" fmla="*/ 503238 h 3332082"/>
                    <a:gd name="connsiteX20" fmla="*/ 21662 w 2339412"/>
                    <a:gd name="connsiteY20" fmla="*/ 331788 h 3332082"/>
                    <a:gd name="connsiteX21" fmla="*/ 472512 w 2339412"/>
                    <a:gd name="connsiteY21" fmla="*/ 153988 h 3332082"/>
                    <a:gd name="connsiteX22" fmla="*/ 764612 w 2339412"/>
                    <a:gd name="connsiteY22" fmla="*/ 84138 h 3332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339412" h="3332082">
                      <a:moveTo>
                        <a:pt x="764612" y="84138"/>
                      </a:moveTo>
                      <a:cubicBezTo>
                        <a:pt x="860127" y="58473"/>
                        <a:pt x="932358" y="0"/>
                        <a:pt x="1045600" y="0"/>
                      </a:cubicBezTo>
                      <a:cubicBezTo>
                        <a:pt x="1158842" y="0"/>
                        <a:pt x="1340610" y="43657"/>
                        <a:pt x="1444062" y="84138"/>
                      </a:cubicBezTo>
                      <a:cubicBezTo>
                        <a:pt x="1547514" y="124619"/>
                        <a:pt x="1575295" y="187061"/>
                        <a:pt x="1666312" y="242888"/>
                      </a:cubicBezTo>
                      <a:cubicBezTo>
                        <a:pt x="1757329" y="298715"/>
                        <a:pt x="1895970" y="353483"/>
                        <a:pt x="1990162" y="419100"/>
                      </a:cubicBezTo>
                      <a:cubicBezTo>
                        <a:pt x="2084354" y="484717"/>
                        <a:pt x="2173254" y="541073"/>
                        <a:pt x="2231462" y="636588"/>
                      </a:cubicBezTo>
                      <a:cubicBezTo>
                        <a:pt x="2289670" y="732103"/>
                        <a:pt x="2339412" y="848255"/>
                        <a:pt x="2339412" y="992188"/>
                      </a:cubicBezTo>
                      <a:cubicBezTo>
                        <a:pt x="2339412" y="1136121"/>
                        <a:pt x="2318245" y="1341438"/>
                        <a:pt x="2231462" y="1500188"/>
                      </a:cubicBezTo>
                      <a:cubicBezTo>
                        <a:pt x="2144679" y="1658938"/>
                        <a:pt x="1942007" y="1817688"/>
                        <a:pt x="1818712" y="1944688"/>
                      </a:cubicBezTo>
                      <a:cubicBezTo>
                        <a:pt x="1695417" y="2071688"/>
                        <a:pt x="1540370" y="2091796"/>
                        <a:pt x="1405962" y="2147888"/>
                      </a:cubicBezTo>
                      <a:cubicBezTo>
                        <a:pt x="1271554" y="2203980"/>
                        <a:pt x="1203820" y="2266951"/>
                        <a:pt x="1012262" y="2281238"/>
                      </a:cubicBezTo>
                      <a:cubicBezTo>
                        <a:pt x="820704" y="2295525"/>
                        <a:pt x="682062" y="2243138"/>
                        <a:pt x="599512" y="2147888"/>
                      </a:cubicBezTo>
                      <a:cubicBezTo>
                        <a:pt x="516962" y="2052638"/>
                        <a:pt x="498442" y="1831975"/>
                        <a:pt x="516962" y="1709738"/>
                      </a:cubicBezTo>
                      <a:cubicBezTo>
                        <a:pt x="535482" y="1587501"/>
                        <a:pt x="568027" y="1493044"/>
                        <a:pt x="567762" y="1500188"/>
                      </a:cubicBezTo>
                      <a:cubicBezTo>
                        <a:pt x="567497" y="1507332"/>
                        <a:pt x="522782" y="1673225"/>
                        <a:pt x="515374" y="1752600"/>
                      </a:cubicBezTo>
                      <a:cubicBezTo>
                        <a:pt x="507966" y="1831975"/>
                        <a:pt x="528603" y="1713971"/>
                        <a:pt x="523312" y="1976438"/>
                      </a:cubicBezTo>
                      <a:cubicBezTo>
                        <a:pt x="518021" y="2238905"/>
                        <a:pt x="480979" y="3253846"/>
                        <a:pt x="483625" y="3327401"/>
                      </a:cubicBezTo>
                      <a:cubicBezTo>
                        <a:pt x="486271" y="3400956"/>
                        <a:pt x="442614" y="2588949"/>
                        <a:pt x="396312" y="2217738"/>
                      </a:cubicBezTo>
                      <a:cubicBezTo>
                        <a:pt x="350010" y="1846528"/>
                        <a:pt x="257670" y="1385888"/>
                        <a:pt x="205812" y="1100138"/>
                      </a:cubicBezTo>
                      <a:cubicBezTo>
                        <a:pt x="153954" y="814388"/>
                        <a:pt x="115854" y="631296"/>
                        <a:pt x="85162" y="503238"/>
                      </a:cubicBezTo>
                      <a:cubicBezTo>
                        <a:pt x="54470" y="375180"/>
                        <a:pt x="-42896" y="389996"/>
                        <a:pt x="21662" y="331788"/>
                      </a:cubicBezTo>
                      <a:cubicBezTo>
                        <a:pt x="86220" y="273580"/>
                        <a:pt x="350804" y="197380"/>
                        <a:pt x="472512" y="153988"/>
                      </a:cubicBezTo>
                      <a:cubicBezTo>
                        <a:pt x="594220" y="110596"/>
                        <a:pt x="669097" y="109803"/>
                        <a:pt x="764612" y="84138"/>
                      </a:cubicBezTo>
                      <a:close/>
                    </a:path>
                  </a:pathLst>
                </a:custGeom>
                <a:solidFill>
                  <a:srgbClr val="FFC72C">
                    <a:lumMod val="60000"/>
                    <a:lumOff val="40000"/>
                  </a:srgbClr>
                </a:solidFill>
                <a:ln w="6350" cap="flat" cmpd="sng" algn="ctr">
                  <a:solidFill>
                    <a:srgbClr val="FFC72C">
                      <a:lumMod val="50000"/>
                    </a:srgbClr>
                  </a:solidFill>
                  <a:prstDash val="solid"/>
                  <a:miter lim="800000"/>
                </a:ln>
                <a:effectLst>
                  <a:innerShdw blurRad="76200">
                    <a:prstClr val="black">
                      <a:alpha val="65000"/>
                    </a:prstClr>
                  </a:innerShdw>
                </a:effectLst>
              </p:spPr>
              <p:txBody>
                <a:bodyPr rtlCol="0" anchor="ctr"/>
                <a:lstStyle/>
                <a:p>
                  <a:pPr algn="ctr"/>
                  <a:endParaRPr lang="en-US" sz="2100" kern="0">
                    <a:solidFill>
                      <a:srgbClr val="FFFFFF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45" name="Freeform 130">
                  <a:extLst>
                    <a:ext uri="{FF2B5EF4-FFF2-40B4-BE49-F238E27FC236}">
                      <a16:creationId xmlns:a16="http://schemas.microsoft.com/office/drawing/2014/main" id="{1D6C2078-3479-B443-A161-E7E391842787}"/>
                    </a:ext>
                  </a:extLst>
                </p:cNvPr>
                <p:cNvSpPr/>
                <p:nvPr/>
              </p:nvSpPr>
              <p:spPr>
                <a:xfrm flipH="1">
                  <a:off x="222152" y="4636164"/>
                  <a:ext cx="1866528" cy="1915122"/>
                </a:xfrm>
                <a:custGeom>
                  <a:avLst/>
                  <a:gdLst>
                    <a:gd name="connsiteX0" fmla="*/ 817092 w 1866528"/>
                    <a:gd name="connsiteY0" fmla="*/ 662132 h 1915122"/>
                    <a:gd name="connsiteX1" fmla="*/ 828998 w 1866528"/>
                    <a:gd name="connsiteY1" fmla="*/ 533544 h 1915122"/>
                    <a:gd name="connsiteX2" fmla="*/ 786135 w 1866528"/>
                    <a:gd name="connsiteY2" fmla="*/ 426388 h 1915122"/>
                    <a:gd name="connsiteX3" fmla="*/ 781373 w 1866528"/>
                    <a:gd name="connsiteY3" fmla="*/ 309707 h 1915122"/>
                    <a:gd name="connsiteX4" fmla="*/ 748035 w 1866528"/>
                    <a:gd name="connsiteY4" fmla="*/ 228744 h 1915122"/>
                    <a:gd name="connsiteX5" fmla="*/ 709935 w 1866528"/>
                    <a:gd name="connsiteY5" fmla="*/ 119207 h 1915122"/>
                    <a:gd name="connsiteX6" fmla="*/ 688504 w 1866528"/>
                    <a:gd name="connsiteY6" fmla="*/ 50151 h 1915122"/>
                    <a:gd name="connsiteX7" fmla="*/ 648023 w 1866528"/>
                    <a:gd name="connsiteY7" fmla="*/ 144 h 1915122"/>
                    <a:gd name="connsiteX8" fmla="*/ 583729 w 1866528"/>
                    <a:gd name="connsiteY8" fmla="*/ 35863 h 1915122"/>
                    <a:gd name="connsiteX9" fmla="*/ 552773 w 1866528"/>
                    <a:gd name="connsiteY9" fmla="*/ 62057 h 1915122"/>
                    <a:gd name="connsiteX10" fmla="*/ 500385 w 1866528"/>
                    <a:gd name="connsiteY10" fmla="*/ 81107 h 1915122"/>
                    <a:gd name="connsiteX11" fmla="*/ 498004 w 1866528"/>
                    <a:gd name="connsiteY11" fmla="*/ 166832 h 1915122"/>
                    <a:gd name="connsiteX12" fmla="*/ 564679 w 1866528"/>
                    <a:gd name="connsiteY12" fmla="*/ 297801 h 1915122"/>
                    <a:gd name="connsiteX13" fmla="*/ 578967 w 1866528"/>
                    <a:gd name="connsiteY13" fmla="*/ 393051 h 1915122"/>
                    <a:gd name="connsiteX14" fmla="*/ 636117 w 1866528"/>
                    <a:gd name="connsiteY14" fmla="*/ 440676 h 1915122"/>
                    <a:gd name="connsiteX15" fmla="*/ 662310 w 1866528"/>
                    <a:gd name="connsiteY15" fmla="*/ 524019 h 1915122"/>
                    <a:gd name="connsiteX16" fmla="*/ 676598 w 1866528"/>
                    <a:gd name="connsiteY16" fmla="*/ 614507 h 1915122"/>
                    <a:gd name="connsiteX17" fmla="*/ 728985 w 1866528"/>
                    <a:gd name="connsiteY17" fmla="*/ 702613 h 1915122"/>
                    <a:gd name="connsiteX18" fmla="*/ 724223 w 1866528"/>
                    <a:gd name="connsiteY18" fmla="*/ 719282 h 1915122"/>
                    <a:gd name="connsiteX19" fmla="*/ 724223 w 1866528"/>
                    <a:gd name="connsiteY19" fmla="*/ 707376 h 1915122"/>
                    <a:gd name="connsiteX20" fmla="*/ 678979 w 1866528"/>
                    <a:gd name="connsiteY20" fmla="*/ 624032 h 1915122"/>
                    <a:gd name="connsiteX21" fmla="*/ 638498 w 1866528"/>
                    <a:gd name="connsiteY21" fmla="*/ 457344 h 1915122"/>
                    <a:gd name="connsiteX22" fmla="*/ 593254 w 1866528"/>
                    <a:gd name="connsiteY22" fmla="*/ 404957 h 1915122"/>
                    <a:gd name="connsiteX23" fmla="*/ 564679 w 1866528"/>
                    <a:gd name="connsiteY23" fmla="*/ 314469 h 1915122"/>
                    <a:gd name="connsiteX24" fmla="*/ 512292 w 1866528"/>
                    <a:gd name="connsiteY24" fmla="*/ 204932 h 1915122"/>
                    <a:gd name="connsiteX25" fmla="*/ 424185 w 1866528"/>
                    <a:gd name="connsiteY25" fmla="*/ 166832 h 1915122"/>
                    <a:gd name="connsiteX26" fmla="*/ 383704 w 1866528"/>
                    <a:gd name="connsiteY26" fmla="*/ 257319 h 1915122"/>
                    <a:gd name="connsiteX27" fmla="*/ 369417 w 1866528"/>
                    <a:gd name="connsiteY27" fmla="*/ 378763 h 1915122"/>
                    <a:gd name="connsiteX28" fmla="*/ 409898 w 1866528"/>
                    <a:gd name="connsiteY28" fmla="*/ 431151 h 1915122"/>
                    <a:gd name="connsiteX29" fmla="*/ 469429 w 1866528"/>
                    <a:gd name="connsiteY29" fmla="*/ 490682 h 1915122"/>
                    <a:gd name="connsiteX30" fmla="*/ 498004 w 1866528"/>
                    <a:gd name="connsiteY30" fmla="*/ 581169 h 1915122"/>
                    <a:gd name="connsiteX31" fmla="*/ 521817 w 1866528"/>
                    <a:gd name="connsiteY31" fmla="*/ 674038 h 1915122"/>
                    <a:gd name="connsiteX32" fmla="*/ 574204 w 1866528"/>
                    <a:gd name="connsiteY32" fmla="*/ 728807 h 1915122"/>
                    <a:gd name="connsiteX33" fmla="*/ 588492 w 1866528"/>
                    <a:gd name="connsiteY33" fmla="*/ 759763 h 1915122"/>
                    <a:gd name="connsiteX34" fmla="*/ 552773 w 1866528"/>
                    <a:gd name="connsiteY34" fmla="*/ 728807 h 1915122"/>
                    <a:gd name="connsiteX35" fmla="*/ 502767 w 1866528"/>
                    <a:gd name="connsiteY35" fmla="*/ 657369 h 1915122"/>
                    <a:gd name="connsiteX36" fmla="*/ 483717 w 1866528"/>
                    <a:gd name="connsiteY36" fmla="*/ 538307 h 1915122"/>
                    <a:gd name="connsiteX37" fmla="*/ 417042 w 1866528"/>
                    <a:gd name="connsiteY37" fmla="*/ 443057 h 1915122"/>
                    <a:gd name="connsiteX38" fmla="*/ 328935 w 1866528"/>
                    <a:gd name="connsiteY38" fmla="*/ 381144 h 1915122"/>
                    <a:gd name="connsiteX39" fmla="*/ 181298 w 1866528"/>
                    <a:gd name="connsiteY39" fmla="*/ 285894 h 1915122"/>
                    <a:gd name="connsiteX40" fmla="*/ 126529 w 1866528"/>
                    <a:gd name="connsiteY40" fmla="*/ 359713 h 1915122"/>
                    <a:gd name="connsiteX41" fmla="*/ 212254 w 1866528"/>
                    <a:gd name="connsiteY41" fmla="*/ 490682 h 1915122"/>
                    <a:gd name="connsiteX42" fmla="*/ 286073 w 1866528"/>
                    <a:gd name="connsiteY42" fmla="*/ 597838 h 1915122"/>
                    <a:gd name="connsiteX43" fmla="*/ 376560 w 1866528"/>
                    <a:gd name="connsiteY43" fmla="*/ 678801 h 1915122"/>
                    <a:gd name="connsiteX44" fmla="*/ 393229 w 1866528"/>
                    <a:gd name="connsiteY44" fmla="*/ 719282 h 1915122"/>
                    <a:gd name="connsiteX45" fmla="*/ 452760 w 1866528"/>
                    <a:gd name="connsiteY45" fmla="*/ 745476 h 1915122"/>
                    <a:gd name="connsiteX46" fmla="*/ 438473 w 1866528"/>
                    <a:gd name="connsiteY46" fmla="*/ 783576 h 1915122"/>
                    <a:gd name="connsiteX47" fmla="*/ 364654 w 1866528"/>
                    <a:gd name="connsiteY47" fmla="*/ 721663 h 1915122"/>
                    <a:gd name="connsiteX48" fmla="*/ 338460 w 1866528"/>
                    <a:gd name="connsiteY48" fmla="*/ 676419 h 1915122"/>
                    <a:gd name="connsiteX49" fmla="*/ 300360 w 1866528"/>
                    <a:gd name="connsiteY49" fmla="*/ 657369 h 1915122"/>
                    <a:gd name="connsiteX50" fmla="*/ 283692 w 1866528"/>
                    <a:gd name="connsiteY50" fmla="*/ 721663 h 1915122"/>
                    <a:gd name="connsiteX51" fmla="*/ 297979 w 1866528"/>
                    <a:gd name="connsiteY51" fmla="*/ 766907 h 1915122"/>
                    <a:gd name="connsiteX52" fmla="*/ 255117 w 1866528"/>
                    <a:gd name="connsiteY52" fmla="*/ 674038 h 1915122"/>
                    <a:gd name="connsiteX53" fmla="*/ 224160 w 1866528"/>
                    <a:gd name="connsiteY53" fmla="*/ 576407 h 1915122"/>
                    <a:gd name="connsiteX54" fmla="*/ 164629 w 1866528"/>
                    <a:gd name="connsiteY54" fmla="*/ 464488 h 1915122"/>
                    <a:gd name="connsiteX55" fmla="*/ 114623 w 1866528"/>
                    <a:gd name="connsiteY55" fmla="*/ 381144 h 1915122"/>
                    <a:gd name="connsiteX56" fmla="*/ 69379 w 1866528"/>
                    <a:gd name="connsiteY56" fmla="*/ 404957 h 1915122"/>
                    <a:gd name="connsiteX57" fmla="*/ 124148 w 1866528"/>
                    <a:gd name="connsiteY57" fmla="*/ 547832 h 1915122"/>
                    <a:gd name="connsiteX58" fmla="*/ 157485 w 1866528"/>
                    <a:gd name="connsiteY58" fmla="*/ 664513 h 1915122"/>
                    <a:gd name="connsiteX59" fmla="*/ 190823 w 1866528"/>
                    <a:gd name="connsiteY59" fmla="*/ 762144 h 1915122"/>
                    <a:gd name="connsiteX60" fmla="*/ 236067 w 1866528"/>
                    <a:gd name="connsiteY60" fmla="*/ 802626 h 1915122"/>
                    <a:gd name="connsiteX61" fmla="*/ 319410 w 1866528"/>
                    <a:gd name="connsiteY61" fmla="*/ 831201 h 1915122"/>
                    <a:gd name="connsiteX62" fmla="*/ 262260 w 1866528"/>
                    <a:gd name="connsiteY62" fmla="*/ 835963 h 1915122"/>
                    <a:gd name="connsiteX63" fmla="*/ 257498 w 1866528"/>
                    <a:gd name="connsiteY63" fmla="*/ 876444 h 1915122"/>
                    <a:gd name="connsiteX64" fmla="*/ 347985 w 1866528"/>
                    <a:gd name="connsiteY64" fmla="*/ 912163 h 1915122"/>
                    <a:gd name="connsiteX65" fmla="*/ 436092 w 1866528"/>
                    <a:gd name="connsiteY65" fmla="*/ 943119 h 1915122"/>
                    <a:gd name="connsiteX66" fmla="*/ 469429 w 1866528"/>
                    <a:gd name="connsiteY66" fmla="*/ 993126 h 1915122"/>
                    <a:gd name="connsiteX67" fmla="*/ 426567 w 1866528"/>
                    <a:gd name="connsiteY67" fmla="*/ 962169 h 1915122"/>
                    <a:gd name="connsiteX68" fmla="*/ 352748 w 1866528"/>
                    <a:gd name="connsiteY68" fmla="*/ 940738 h 1915122"/>
                    <a:gd name="connsiteX69" fmla="*/ 321792 w 1866528"/>
                    <a:gd name="connsiteY69" fmla="*/ 950263 h 1915122"/>
                    <a:gd name="connsiteX70" fmla="*/ 343223 w 1866528"/>
                    <a:gd name="connsiteY70" fmla="*/ 988363 h 1915122"/>
                    <a:gd name="connsiteX71" fmla="*/ 383704 w 1866528"/>
                    <a:gd name="connsiteY71" fmla="*/ 1033607 h 1915122"/>
                    <a:gd name="connsiteX72" fmla="*/ 307504 w 1866528"/>
                    <a:gd name="connsiteY72" fmla="*/ 978838 h 1915122"/>
                    <a:gd name="connsiteX73" fmla="*/ 274167 w 1866528"/>
                    <a:gd name="connsiteY73" fmla="*/ 928832 h 1915122"/>
                    <a:gd name="connsiteX74" fmla="*/ 231304 w 1866528"/>
                    <a:gd name="connsiteY74" fmla="*/ 888351 h 1915122"/>
                    <a:gd name="connsiteX75" fmla="*/ 219398 w 1866528"/>
                    <a:gd name="connsiteY75" fmla="*/ 838344 h 1915122"/>
                    <a:gd name="connsiteX76" fmla="*/ 190823 w 1866528"/>
                    <a:gd name="connsiteY76" fmla="*/ 793101 h 1915122"/>
                    <a:gd name="connsiteX77" fmla="*/ 174154 w 1866528"/>
                    <a:gd name="connsiteY77" fmla="*/ 766907 h 1915122"/>
                    <a:gd name="connsiteX78" fmla="*/ 114623 w 1866528"/>
                    <a:gd name="connsiteY78" fmla="*/ 840726 h 1915122"/>
                    <a:gd name="connsiteX79" fmla="*/ 162248 w 1866528"/>
                    <a:gd name="connsiteY79" fmla="*/ 750238 h 1915122"/>
                    <a:gd name="connsiteX80" fmla="*/ 124148 w 1866528"/>
                    <a:gd name="connsiteY80" fmla="*/ 612126 h 1915122"/>
                    <a:gd name="connsiteX81" fmla="*/ 57473 w 1866528"/>
                    <a:gd name="connsiteY81" fmla="*/ 433532 h 1915122"/>
                    <a:gd name="connsiteX82" fmla="*/ 323 w 1866528"/>
                    <a:gd name="connsiteY82" fmla="*/ 431151 h 1915122"/>
                    <a:gd name="connsiteX83" fmla="*/ 83667 w 1866528"/>
                    <a:gd name="connsiteY83" fmla="*/ 743094 h 1915122"/>
                    <a:gd name="connsiteX84" fmla="*/ 157485 w 1866528"/>
                    <a:gd name="connsiteY84" fmla="*/ 947882 h 1915122"/>
                    <a:gd name="connsiteX85" fmla="*/ 362273 w 1866528"/>
                    <a:gd name="connsiteY85" fmla="*/ 1114569 h 1915122"/>
                    <a:gd name="connsiteX86" fmla="*/ 550392 w 1866528"/>
                    <a:gd name="connsiteY86" fmla="*/ 1116951 h 1915122"/>
                    <a:gd name="connsiteX87" fmla="*/ 445617 w 1866528"/>
                    <a:gd name="connsiteY87" fmla="*/ 1140763 h 1915122"/>
                    <a:gd name="connsiteX88" fmla="*/ 331317 w 1866528"/>
                    <a:gd name="connsiteY88" fmla="*/ 1219344 h 1915122"/>
                    <a:gd name="connsiteX89" fmla="*/ 212254 w 1866528"/>
                    <a:gd name="connsiteY89" fmla="*/ 1528907 h 1915122"/>
                    <a:gd name="connsiteX90" fmla="*/ 212254 w 1866528"/>
                    <a:gd name="connsiteY90" fmla="*/ 1852757 h 1915122"/>
                    <a:gd name="connsiteX91" fmla="*/ 262260 w 1866528"/>
                    <a:gd name="connsiteY91" fmla="*/ 1814657 h 1915122"/>
                    <a:gd name="connsiteX92" fmla="*/ 255117 w 1866528"/>
                    <a:gd name="connsiteY92" fmla="*/ 1590819 h 1915122"/>
                    <a:gd name="connsiteX93" fmla="*/ 307504 w 1866528"/>
                    <a:gd name="connsiteY93" fmla="*/ 1355076 h 1915122"/>
                    <a:gd name="connsiteX94" fmla="*/ 386085 w 1866528"/>
                    <a:gd name="connsiteY94" fmla="*/ 1269351 h 1915122"/>
                    <a:gd name="connsiteX95" fmla="*/ 500385 w 1866528"/>
                    <a:gd name="connsiteY95" fmla="*/ 1190769 h 1915122"/>
                    <a:gd name="connsiteX96" fmla="*/ 590873 w 1866528"/>
                    <a:gd name="connsiteY96" fmla="*/ 1171719 h 1915122"/>
                    <a:gd name="connsiteX97" fmla="*/ 476573 w 1866528"/>
                    <a:gd name="connsiteY97" fmla="*/ 1216963 h 1915122"/>
                    <a:gd name="connsiteX98" fmla="*/ 450379 w 1866528"/>
                    <a:gd name="connsiteY98" fmla="*/ 1316976 h 1915122"/>
                    <a:gd name="connsiteX99" fmla="*/ 447998 w 1866528"/>
                    <a:gd name="connsiteY99" fmla="*/ 1264588 h 1915122"/>
                    <a:gd name="connsiteX100" fmla="*/ 407517 w 1866528"/>
                    <a:gd name="connsiteY100" fmla="*/ 1262207 h 1915122"/>
                    <a:gd name="connsiteX101" fmla="*/ 317029 w 1866528"/>
                    <a:gd name="connsiteY101" fmla="*/ 1381269 h 1915122"/>
                    <a:gd name="connsiteX102" fmla="*/ 305123 w 1866528"/>
                    <a:gd name="connsiteY102" fmla="*/ 1597963 h 1915122"/>
                    <a:gd name="connsiteX103" fmla="*/ 376560 w 1866528"/>
                    <a:gd name="connsiteY103" fmla="*/ 1645588 h 1915122"/>
                    <a:gd name="connsiteX104" fmla="*/ 428948 w 1866528"/>
                    <a:gd name="connsiteY104" fmla="*/ 1621776 h 1915122"/>
                    <a:gd name="connsiteX105" fmla="*/ 400373 w 1866528"/>
                    <a:gd name="connsiteY105" fmla="*/ 1557482 h 1915122"/>
                    <a:gd name="connsiteX106" fmla="*/ 467048 w 1866528"/>
                    <a:gd name="connsiteY106" fmla="*/ 1502713 h 1915122"/>
                    <a:gd name="connsiteX107" fmla="*/ 498004 w 1866528"/>
                    <a:gd name="connsiteY107" fmla="*/ 1436038 h 1915122"/>
                    <a:gd name="connsiteX108" fmla="*/ 528960 w 1866528"/>
                    <a:gd name="connsiteY108" fmla="*/ 1405082 h 1915122"/>
                    <a:gd name="connsiteX109" fmla="*/ 555154 w 1866528"/>
                    <a:gd name="connsiteY109" fmla="*/ 1355076 h 1915122"/>
                    <a:gd name="connsiteX110" fmla="*/ 583729 w 1866528"/>
                    <a:gd name="connsiteY110" fmla="*/ 1307451 h 1915122"/>
                    <a:gd name="connsiteX111" fmla="*/ 617067 w 1866528"/>
                    <a:gd name="connsiteY111" fmla="*/ 1309832 h 1915122"/>
                    <a:gd name="connsiteX112" fmla="*/ 588492 w 1866528"/>
                    <a:gd name="connsiteY112" fmla="*/ 1374126 h 1915122"/>
                    <a:gd name="connsiteX113" fmla="*/ 564679 w 1866528"/>
                    <a:gd name="connsiteY113" fmla="*/ 1428894 h 1915122"/>
                    <a:gd name="connsiteX114" fmla="*/ 559917 w 1866528"/>
                    <a:gd name="connsiteY114" fmla="*/ 1481282 h 1915122"/>
                    <a:gd name="connsiteX115" fmla="*/ 519435 w 1866528"/>
                    <a:gd name="connsiteY115" fmla="*/ 1528907 h 1915122"/>
                    <a:gd name="connsiteX116" fmla="*/ 490860 w 1866528"/>
                    <a:gd name="connsiteY116" fmla="*/ 1576532 h 1915122"/>
                    <a:gd name="connsiteX117" fmla="*/ 455142 w 1866528"/>
                    <a:gd name="connsiteY117" fmla="*/ 1597963 h 1915122"/>
                    <a:gd name="connsiteX118" fmla="*/ 459904 w 1866528"/>
                    <a:gd name="connsiteY118" fmla="*/ 1655113 h 1915122"/>
                    <a:gd name="connsiteX119" fmla="*/ 476573 w 1866528"/>
                    <a:gd name="connsiteY119" fmla="*/ 1809894 h 1915122"/>
                    <a:gd name="connsiteX120" fmla="*/ 536104 w 1866528"/>
                    <a:gd name="connsiteY120" fmla="*/ 1783701 h 1915122"/>
                    <a:gd name="connsiteX121" fmla="*/ 586110 w 1866528"/>
                    <a:gd name="connsiteY121" fmla="*/ 1688451 h 1915122"/>
                    <a:gd name="connsiteX122" fmla="*/ 595635 w 1866528"/>
                    <a:gd name="connsiteY122" fmla="*/ 1543194 h 1915122"/>
                    <a:gd name="connsiteX123" fmla="*/ 614685 w 1866528"/>
                    <a:gd name="connsiteY123" fmla="*/ 1690832 h 1915122"/>
                    <a:gd name="connsiteX124" fmla="*/ 564679 w 1866528"/>
                    <a:gd name="connsiteY124" fmla="*/ 1788463 h 1915122"/>
                    <a:gd name="connsiteX125" fmla="*/ 562298 w 1866528"/>
                    <a:gd name="connsiteY125" fmla="*/ 1859901 h 1915122"/>
                    <a:gd name="connsiteX126" fmla="*/ 657548 w 1866528"/>
                    <a:gd name="connsiteY126" fmla="*/ 1886094 h 1915122"/>
                    <a:gd name="connsiteX127" fmla="*/ 688504 w 1866528"/>
                    <a:gd name="connsiteY127" fmla="*/ 1909907 h 1915122"/>
                    <a:gd name="connsiteX128" fmla="*/ 712317 w 1866528"/>
                    <a:gd name="connsiteY128" fmla="*/ 1843232 h 1915122"/>
                    <a:gd name="connsiteX129" fmla="*/ 728985 w 1866528"/>
                    <a:gd name="connsiteY129" fmla="*/ 1745601 h 1915122"/>
                    <a:gd name="connsiteX130" fmla="*/ 731367 w 1866528"/>
                    <a:gd name="connsiteY130" fmla="*/ 1843232 h 1915122"/>
                    <a:gd name="connsiteX131" fmla="*/ 781373 w 1866528"/>
                    <a:gd name="connsiteY131" fmla="*/ 1907526 h 1915122"/>
                    <a:gd name="connsiteX132" fmla="*/ 845667 w 1866528"/>
                    <a:gd name="connsiteY132" fmla="*/ 1907526 h 1915122"/>
                    <a:gd name="connsiteX133" fmla="*/ 888529 w 1866528"/>
                    <a:gd name="connsiteY133" fmla="*/ 1850376 h 1915122"/>
                    <a:gd name="connsiteX134" fmla="*/ 881385 w 1866528"/>
                    <a:gd name="connsiteY134" fmla="*/ 1721788 h 1915122"/>
                    <a:gd name="connsiteX135" fmla="*/ 871860 w 1866528"/>
                    <a:gd name="connsiteY135" fmla="*/ 1636063 h 1915122"/>
                    <a:gd name="connsiteX136" fmla="*/ 809948 w 1866528"/>
                    <a:gd name="connsiteY136" fmla="*/ 1567007 h 1915122"/>
                    <a:gd name="connsiteX137" fmla="*/ 886148 w 1866528"/>
                    <a:gd name="connsiteY137" fmla="*/ 1643207 h 1915122"/>
                    <a:gd name="connsiteX138" fmla="*/ 895673 w 1866528"/>
                    <a:gd name="connsiteY138" fmla="*/ 1757507 h 1915122"/>
                    <a:gd name="connsiteX139" fmla="*/ 902817 w 1866528"/>
                    <a:gd name="connsiteY139" fmla="*/ 1847994 h 1915122"/>
                    <a:gd name="connsiteX140" fmla="*/ 971873 w 1866528"/>
                    <a:gd name="connsiteY140" fmla="*/ 1883713 h 1915122"/>
                    <a:gd name="connsiteX141" fmla="*/ 1038548 w 1866528"/>
                    <a:gd name="connsiteY141" fmla="*/ 1807513 h 1915122"/>
                    <a:gd name="connsiteX142" fmla="*/ 1038548 w 1866528"/>
                    <a:gd name="connsiteY142" fmla="*/ 1707501 h 1915122"/>
                    <a:gd name="connsiteX143" fmla="*/ 1083792 w 1866528"/>
                    <a:gd name="connsiteY143" fmla="*/ 1636063 h 1915122"/>
                    <a:gd name="connsiteX144" fmla="*/ 1007592 w 1866528"/>
                    <a:gd name="connsiteY144" fmla="*/ 1569388 h 1915122"/>
                    <a:gd name="connsiteX145" fmla="*/ 1024260 w 1866528"/>
                    <a:gd name="connsiteY145" fmla="*/ 1486044 h 1915122"/>
                    <a:gd name="connsiteX146" fmla="*/ 957585 w 1866528"/>
                    <a:gd name="connsiteY146" fmla="*/ 1393176 h 1915122"/>
                    <a:gd name="connsiteX147" fmla="*/ 993304 w 1866528"/>
                    <a:gd name="connsiteY147" fmla="*/ 1314594 h 1915122"/>
                    <a:gd name="connsiteX148" fmla="*/ 979017 w 1866528"/>
                    <a:gd name="connsiteY148" fmla="*/ 1393176 h 1915122"/>
                    <a:gd name="connsiteX149" fmla="*/ 1040929 w 1866528"/>
                    <a:gd name="connsiteY149" fmla="*/ 1455088 h 1915122"/>
                    <a:gd name="connsiteX150" fmla="*/ 1038548 w 1866528"/>
                    <a:gd name="connsiteY150" fmla="*/ 1547957 h 1915122"/>
                    <a:gd name="connsiteX151" fmla="*/ 1093317 w 1866528"/>
                    <a:gd name="connsiteY151" fmla="*/ 1624157 h 1915122"/>
                    <a:gd name="connsiteX152" fmla="*/ 1069504 w 1866528"/>
                    <a:gd name="connsiteY152" fmla="*/ 1724169 h 1915122"/>
                    <a:gd name="connsiteX153" fmla="*/ 1067123 w 1866528"/>
                    <a:gd name="connsiteY153" fmla="*/ 1774176 h 1915122"/>
                    <a:gd name="connsiteX154" fmla="*/ 1131417 w 1866528"/>
                    <a:gd name="connsiteY154" fmla="*/ 1831326 h 1915122"/>
                    <a:gd name="connsiteX155" fmla="*/ 1202854 w 1866528"/>
                    <a:gd name="connsiteY155" fmla="*/ 1797988 h 1915122"/>
                    <a:gd name="connsiteX156" fmla="*/ 1219523 w 1866528"/>
                    <a:gd name="connsiteY156" fmla="*/ 1688451 h 1915122"/>
                    <a:gd name="connsiteX157" fmla="*/ 1205235 w 1866528"/>
                    <a:gd name="connsiteY157" fmla="*/ 1576532 h 1915122"/>
                    <a:gd name="connsiteX158" fmla="*/ 1164754 w 1866528"/>
                    <a:gd name="connsiteY158" fmla="*/ 1509857 h 1915122"/>
                    <a:gd name="connsiteX159" fmla="*/ 1159992 w 1866528"/>
                    <a:gd name="connsiteY159" fmla="*/ 1421751 h 1915122"/>
                    <a:gd name="connsiteX160" fmla="*/ 1138560 w 1866528"/>
                    <a:gd name="connsiteY160" fmla="*/ 1362219 h 1915122"/>
                    <a:gd name="connsiteX161" fmla="*/ 1157610 w 1866528"/>
                    <a:gd name="connsiteY161" fmla="*/ 1314594 h 1915122"/>
                    <a:gd name="connsiteX162" fmla="*/ 1167135 w 1866528"/>
                    <a:gd name="connsiteY162" fmla="*/ 1388413 h 1915122"/>
                    <a:gd name="connsiteX163" fmla="*/ 1176660 w 1866528"/>
                    <a:gd name="connsiteY163" fmla="*/ 1524144 h 1915122"/>
                    <a:gd name="connsiteX164" fmla="*/ 1209998 w 1866528"/>
                    <a:gd name="connsiteY164" fmla="*/ 1586057 h 1915122"/>
                    <a:gd name="connsiteX165" fmla="*/ 1221904 w 1866528"/>
                    <a:gd name="connsiteY165" fmla="*/ 1707501 h 1915122"/>
                    <a:gd name="connsiteX166" fmla="*/ 1252860 w 1866528"/>
                    <a:gd name="connsiteY166" fmla="*/ 1755126 h 1915122"/>
                    <a:gd name="connsiteX167" fmla="*/ 1310010 w 1866528"/>
                    <a:gd name="connsiteY167" fmla="*/ 1736076 h 1915122"/>
                    <a:gd name="connsiteX168" fmla="*/ 1417167 w 1866528"/>
                    <a:gd name="connsiteY168" fmla="*/ 1674163 h 1915122"/>
                    <a:gd name="connsiteX169" fmla="*/ 1421929 w 1866528"/>
                    <a:gd name="connsiteY169" fmla="*/ 1626538 h 1915122"/>
                    <a:gd name="connsiteX170" fmla="*/ 1348110 w 1866528"/>
                    <a:gd name="connsiteY170" fmla="*/ 1543194 h 1915122"/>
                    <a:gd name="connsiteX171" fmla="*/ 1260004 w 1866528"/>
                    <a:gd name="connsiteY171" fmla="*/ 1459851 h 1915122"/>
                    <a:gd name="connsiteX172" fmla="*/ 1250479 w 1866528"/>
                    <a:gd name="connsiteY172" fmla="*/ 1376507 h 1915122"/>
                    <a:gd name="connsiteX173" fmla="*/ 1274292 w 1866528"/>
                    <a:gd name="connsiteY173" fmla="*/ 1438419 h 1915122"/>
                    <a:gd name="connsiteX174" fmla="*/ 1386210 w 1866528"/>
                    <a:gd name="connsiteY174" fmla="*/ 1557482 h 1915122"/>
                    <a:gd name="connsiteX175" fmla="*/ 1479079 w 1866528"/>
                    <a:gd name="connsiteY175" fmla="*/ 1638444 h 1915122"/>
                    <a:gd name="connsiteX176" fmla="*/ 1531467 w 1866528"/>
                    <a:gd name="connsiteY176" fmla="*/ 1559863 h 1915122"/>
                    <a:gd name="connsiteX177" fmla="*/ 1612429 w 1866528"/>
                    <a:gd name="connsiteY177" fmla="*/ 1540813 h 1915122"/>
                    <a:gd name="connsiteX178" fmla="*/ 1655292 w 1866528"/>
                    <a:gd name="connsiteY178" fmla="*/ 1381269 h 1915122"/>
                    <a:gd name="connsiteX179" fmla="*/ 1691010 w 1866528"/>
                    <a:gd name="connsiteY179" fmla="*/ 1288401 h 1915122"/>
                    <a:gd name="connsiteX180" fmla="*/ 1514798 w 1866528"/>
                    <a:gd name="connsiteY180" fmla="*/ 1212201 h 1915122"/>
                    <a:gd name="connsiteX181" fmla="*/ 1476698 w 1866528"/>
                    <a:gd name="connsiteY181" fmla="*/ 1150288 h 1915122"/>
                    <a:gd name="connsiteX182" fmla="*/ 1729110 w 1866528"/>
                    <a:gd name="connsiteY182" fmla="*/ 1250301 h 1915122"/>
                    <a:gd name="connsiteX183" fmla="*/ 1838648 w 1866528"/>
                    <a:gd name="connsiteY183" fmla="*/ 1150288 h 1915122"/>
                    <a:gd name="connsiteX184" fmla="*/ 1864842 w 1866528"/>
                    <a:gd name="connsiteY184" fmla="*/ 1059801 h 1915122"/>
                    <a:gd name="connsiteX185" fmla="*/ 1862460 w 1866528"/>
                    <a:gd name="connsiteY185" fmla="*/ 940738 h 1915122"/>
                    <a:gd name="connsiteX186" fmla="*/ 1850554 w 1866528"/>
                    <a:gd name="connsiteY186" fmla="*/ 893113 h 1915122"/>
                    <a:gd name="connsiteX187" fmla="*/ 1743398 w 1866528"/>
                    <a:gd name="connsiteY187" fmla="*/ 950263 h 1915122"/>
                    <a:gd name="connsiteX188" fmla="*/ 1614810 w 1866528"/>
                    <a:gd name="connsiteY188" fmla="*/ 1007413 h 1915122"/>
                    <a:gd name="connsiteX189" fmla="*/ 1688629 w 1866528"/>
                    <a:gd name="connsiteY189" fmla="*/ 978838 h 1915122"/>
                    <a:gd name="connsiteX190" fmla="*/ 1748160 w 1866528"/>
                    <a:gd name="connsiteY190" fmla="*/ 926451 h 1915122"/>
                    <a:gd name="connsiteX191" fmla="*/ 1829123 w 1866528"/>
                    <a:gd name="connsiteY191" fmla="*/ 845488 h 1915122"/>
                    <a:gd name="connsiteX192" fmla="*/ 1760067 w 1866528"/>
                    <a:gd name="connsiteY192" fmla="*/ 781194 h 1915122"/>
                    <a:gd name="connsiteX193" fmla="*/ 1710060 w 1866528"/>
                    <a:gd name="connsiteY193" fmla="*/ 859776 h 1915122"/>
                    <a:gd name="connsiteX194" fmla="*/ 1607667 w 1866528"/>
                    <a:gd name="connsiteY194" fmla="*/ 888351 h 1915122"/>
                    <a:gd name="connsiteX195" fmla="*/ 1588617 w 1866528"/>
                    <a:gd name="connsiteY195" fmla="*/ 978838 h 1915122"/>
                    <a:gd name="connsiteX196" fmla="*/ 1581473 w 1866528"/>
                    <a:gd name="connsiteY196" fmla="*/ 902638 h 1915122"/>
                    <a:gd name="connsiteX197" fmla="*/ 1498129 w 1866528"/>
                    <a:gd name="connsiteY197" fmla="*/ 871682 h 1915122"/>
                    <a:gd name="connsiteX198" fmla="*/ 1633860 w 1866528"/>
                    <a:gd name="connsiteY198" fmla="*/ 876444 h 1915122"/>
                    <a:gd name="connsiteX199" fmla="*/ 1719585 w 1866528"/>
                    <a:gd name="connsiteY199" fmla="*/ 826438 h 1915122"/>
                    <a:gd name="connsiteX200" fmla="*/ 1769592 w 1866528"/>
                    <a:gd name="connsiteY200" fmla="*/ 759763 h 1915122"/>
                    <a:gd name="connsiteX201" fmla="*/ 1824360 w 1866528"/>
                    <a:gd name="connsiteY201" fmla="*/ 712138 h 1915122"/>
                    <a:gd name="connsiteX202" fmla="*/ 1762448 w 1866528"/>
                    <a:gd name="connsiteY202" fmla="*/ 650226 h 1915122"/>
                    <a:gd name="connsiteX203" fmla="*/ 1626717 w 1866528"/>
                    <a:gd name="connsiteY203" fmla="*/ 693088 h 1915122"/>
                    <a:gd name="connsiteX204" fmla="*/ 1757685 w 1866528"/>
                    <a:gd name="connsiteY204" fmla="*/ 628794 h 1915122"/>
                    <a:gd name="connsiteX205" fmla="*/ 1752923 w 1866528"/>
                    <a:gd name="connsiteY205" fmla="*/ 528782 h 1915122"/>
                    <a:gd name="connsiteX206" fmla="*/ 1681485 w 1866528"/>
                    <a:gd name="connsiteY206" fmla="*/ 495444 h 1915122"/>
                    <a:gd name="connsiteX207" fmla="*/ 1664817 w 1866528"/>
                    <a:gd name="connsiteY207" fmla="*/ 443057 h 1915122"/>
                    <a:gd name="connsiteX208" fmla="*/ 1643385 w 1866528"/>
                    <a:gd name="connsiteY208" fmla="*/ 362094 h 1915122"/>
                    <a:gd name="connsiteX209" fmla="*/ 1569567 w 1866528"/>
                    <a:gd name="connsiteY209" fmla="*/ 388288 h 1915122"/>
                    <a:gd name="connsiteX210" fmla="*/ 1564804 w 1866528"/>
                    <a:gd name="connsiteY210" fmla="*/ 459726 h 1915122"/>
                    <a:gd name="connsiteX211" fmla="*/ 1598142 w 1866528"/>
                    <a:gd name="connsiteY211" fmla="*/ 509732 h 1915122"/>
                    <a:gd name="connsiteX212" fmla="*/ 1581473 w 1866528"/>
                    <a:gd name="connsiteY212" fmla="*/ 624032 h 1915122"/>
                    <a:gd name="connsiteX213" fmla="*/ 1574329 w 1866528"/>
                    <a:gd name="connsiteY213" fmla="*/ 621651 h 1915122"/>
                    <a:gd name="connsiteX214" fmla="*/ 1576710 w 1866528"/>
                    <a:gd name="connsiteY214" fmla="*/ 547832 h 1915122"/>
                    <a:gd name="connsiteX215" fmla="*/ 1540992 w 1866528"/>
                    <a:gd name="connsiteY215" fmla="*/ 462107 h 1915122"/>
                    <a:gd name="connsiteX216" fmla="*/ 1507654 w 1866528"/>
                    <a:gd name="connsiteY216" fmla="*/ 378763 h 1915122"/>
                    <a:gd name="connsiteX217" fmla="*/ 1450504 w 1866528"/>
                    <a:gd name="connsiteY217" fmla="*/ 366857 h 1915122"/>
                    <a:gd name="connsiteX218" fmla="*/ 1438598 w 1866528"/>
                    <a:gd name="connsiteY218" fmla="*/ 438294 h 1915122"/>
                    <a:gd name="connsiteX219" fmla="*/ 1438598 w 1866528"/>
                    <a:gd name="connsiteY219" fmla="*/ 490682 h 1915122"/>
                    <a:gd name="connsiteX220" fmla="*/ 1364779 w 1866528"/>
                    <a:gd name="connsiteY220" fmla="*/ 471632 h 1915122"/>
                    <a:gd name="connsiteX221" fmla="*/ 1343348 w 1866528"/>
                    <a:gd name="connsiteY221" fmla="*/ 543069 h 1915122"/>
                    <a:gd name="connsiteX222" fmla="*/ 1360017 w 1866528"/>
                    <a:gd name="connsiteY222" fmla="*/ 647844 h 1915122"/>
                    <a:gd name="connsiteX223" fmla="*/ 1355254 w 1866528"/>
                    <a:gd name="connsiteY223" fmla="*/ 704994 h 1915122"/>
                    <a:gd name="connsiteX224" fmla="*/ 1324298 w 1866528"/>
                    <a:gd name="connsiteY224" fmla="*/ 595457 h 1915122"/>
                    <a:gd name="connsiteX225" fmla="*/ 1290960 w 1866528"/>
                    <a:gd name="connsiteY225" fmla="*/ 683563 h 1915122"/>
                    <a:gd name="connsiteX226" fmla="*/ 1221904 w 1866528"/>
                    <a:gd name="connsiteY226" fmla="*/ 724044 h 1915122"/>
                    <a:gd name="connsiteX227" fmla="*/ 1202854 w 1866528"/>
                    <a:gd name="connsiteY227" fmla="*/ 793101 h 1915122"/>
                    <a:gd name="connsiteX228" fmla="*/ 1188567 w 1866528"/>
                    <a:gd name="connsiteY228" fmla="*/ 843107 h 1915122"/>
                    <a:gd name="connsiteX229" fmla="*/ 1171898 w 1866528"/>
                    <a:gd name="connsiteY229" fmla="*/ 762144 h 1915122"/>
                    <a:gd name="connsiteX230" fmla="*/ 1095698 w 1866528"/>
                    <a:gd name="connsiteY230" fmla="*/ 733569 h 1915122"/>
                    <a:gd name="connsiteX231" fmla="*/ 1224285 w 1866528"/>
                    <a:gd name="connsiteY231" fmla="*/ 697851 h 1915122"/>
                    <a:gd name="connsiteX232" fmla="*/ 1226667 w 1866528"/>
                    <a:gd name="connsiteY232" fmla="*/ 626413 h 1915122"/>
                    <a:gd name="connsiteX233" fmla="*/ 1143323 w 1866528"/>
                    <a:gd name="connsiteY233" fmla="*/ 647844 h 1915122"/>
                    <a:gd name="connsiteX234" fmla="*/ 1243335 w 1866528"/>
                    <a:gd name="connsiteY234" fmla="*/ 597838 h 1915122"/>
                    <a:gd name="connsiteX235" fmla="*/ 1286198 w 1866528"/>
                    <a:gd name="connsiteY235" fmla="*/ 512113 h 1915122"/>
                    <a:gd name="connsiteX236" fmla="*/ 1198092 w 1866528"/>
                    <a:gd name="connsiteY236" fmla="*/ 545451 h 1915122"/>
                    <a:gd name="connsiteX237" fmla="*/ 1152848 w 1866528"/>
                    <a:gd name="connsiteY237" fmla="*/ 576407 h 1915122"/>
                    <a:gd name="connsiteX238" fmla="*/ 1131417 w 1866528"/>
                    <a:gd name="connsiteY238" fmla="*/ 616888 h 1915122"/>
                    <a:gd name="connsiteX239" fmla="*/ 1164754 w 1866528"/>
                    <a:gd name="connsiteY239" fmla="*/ 526401 h 1915122"/>
                    <a:gd name="connsiteX240" fmla="*/ 1276673 w 1866528"/>
                    <a:gd name="connsiteY240" fmla="*/ 483538 h 1915122"/>
                    <a:gd name="connsiteX241" fmla="*/ 1352873 w 1866528"/>
                    <a:gd name="connsiteY241" fmla="*/ 435913 h 1915122"/>
                    <a:gd name="connsiteX242" fmla="*/ 1398117 w 1866528"/>
                    <a:gd name="connsiteY242" fmla="*/ 364476 h 1915122"/>
                    <a:gd name="connsiteX243" fmla="*/ 1357635 w 1866528"/>
                    <a:gd name="connsiteY243" fmla="*/ 288276 h 1915122"/>
                    <a:gd name="connsiteX244" fmla="*/ 1248098 w 1866528"/>
                    <a:gd name="connsiteY244" fmla="*/ 376382 h 1915122"/>
                    <a:gd name="connsiteX245" fmla="*/ 1138560 w 1866528"/>
                    <a:gd name="connsiteY245" fmla="*/ 409719 h 1915122"/>
                    <a:gd name="connsiteX246" fmla="*/ 1260004 w 1866528"/>
                    <a:gd name="connsiteY246" fmla="*/ 340663 h 1915122"/>
                    <a:gd name="connsiteX247" fmla="*/ 1279054 w 1866528"/>
                    <a:gd name="connsiteY247" fmla="*/ 197788 h 1915122"/>
                    <a:gd name="connsiteX248" fmla="*/ 1193329 w 1866528"/>
                    <a:gd name="connsiteY248" fmla="*/ 171594 h 1915122"/>
                    <a:gd name="connsiteX249" fmla="*/ 1102842 w 1866528"/>
                    <a:gd name="connsiteY249" fmla="*/ 300182 h 1915122"/>
                    <a:gd name="connsiteX250" fmla="*/ 1121892 w 1866528"/>
                    <a:gd name="connsiteY250" fmla="*/ 276369 h 1915122"/>
                    <a:gd name="connsiteX251" fmla="*/ 1081410 w 1866528"/>
                    <a:gd name="connsiteY251" fmla="*/ 78726 h 1915122"/>
                    <a:gd name="connsiteX252" fmla="*/ 995685 w 1866528"/>
                    <a:gd name="connsiteY252" fmla="*/ 59676 h 1915122"/>
                    <a:gd name="connsiteX253" fmla="*/ 983779 w 1866528"/>
                    <a:gd name="connsiteY253" fmla="*/ 259701 h 1915122"/>
                    <a:gd name="connsiteX254" fmla="*/ 983779 w 1866528"/>
                    <a:gd name="connsiteY254" fmla="*/ 469251 h 1915122"/>
                    <a:gd name="connsiteX255" fmla="*/ 986160 w 1866528"/>
                    <a:gd name="connsiteY255" fmla="*/ 554976 h 1915122"/>
                    <a:gd name="connsiteX256" fmla="*/ 967110 w 1866528"/>
                    <a:gd name="connsiteY256" fmla="*/ 381144 h 1915122"/>
                    <a:gd name="connsiteX257" fmla="*/ 945679 w 1866528"/>
                    <a:gd name="connsiteY257" fmla="*/ 195407 h 1915122"/>
                    <a:gd name="connsiteX258" fmla="*/ 926629 w 1866528"/>
                    <a:gd name="connsiteY258" fmla="*/ 95394 h 1915122"/>
                    <a:gd name="connsiteX259" fmla="*/ 852810 w 1866528"/>
                    <a:gd name="connsiteY259" fmla="*/ 43007 h 1915122"/>
                    <a:gd name="connsiteX260" fmla="*/ 786135 w 1866528"/>
                    <a:gd name="connsiteY260" fmla="*/ 28719 h 1915122"/>
                    <a:gd name="connsiteX261" fmla="*/ 721842 w 1866528"/>
                    <a:gd name="connsiteY261" fmla="*/ 9669 h 1915122"/>
                    <a:gd name="connsiteX262" fmla="*/ 693267 w 1866528"/>
                    <a:gd name="connsiteY262" fmla="*/ 26338 h 1915122"/>
                    <a:gd name="connsiteX263" fmla="*/ 717079 w 1866528"/>
                    <a:gd name="connsiteY263" fmla="*/ 123969 h 1915122"/>
                    <a:gd name="connsiteX264" fmla="*/ 759942 w 1866528"/>
                    <a:gd name="connsiteY264" fmla="*/ 223982 h 1915122"/>
                    <a:gd name="connsiteX265" fmla="*/ 783754 w 1866528"/>
                    <a:gd name="connsiteY265" fmla="*/ 359713 h 1915122"/>
                    <a:gd name="connsiteX266" fmla="*/ 802804 w 1866528"/>
                    <a:gd name="connsiteY266" fmla="*/ 471632 h 1915122"/>
                    <a:gd name="connsiteX267" fmla="*/ 831379 w 1866528"/>
                    <a:gd name="connsiteY267" fmla="*/ 574026 h 1915122"/>
                    <a:gd name="connsiteX268" fmla="*/ 817092 w 1866528"/>
                    <a:gd name="connsiteY268" fmla="*/ 662132 h 1915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</a:cxnLst>
                  <a:rect l="l" t="t" r="r" b="b"/>
                  <a:pathLst>
                    <a:path w="1866528" h="1915122">
                      <a:moveTo>
                        <a:pt x="817092" y="662132"/>
                      </a:moveTo>
                      <a:cubicBezTo>
                        <a:pt x="816695" y="655385"/>
                        <a:pt x="834157" y="572835"/>
                        <a:pt x="828998" y="533544"/>
                      </a:cubicBezTo>
                      <a:cubicBezTo>
                        <a:pt x="823839" y="494253"/>
                        <a:pt x="794073" y="463694"/>
                        <a:pt x="786135" y="426388"/>
                      </a:cubicBezTo>
                      <a:cubicBezTo>
                        <a:pt x="778197" y="389082"/>
                        <a:pt x="787723" y="342648"/>
                        <a:pt x="781373" y="309707"/>
                      </a:cubicBezTo>
                      <a:cubicBezTo>
                        <a:pt x="775023" y="276766"/>
                        <a:pt x="759941" y="260494"/>
                        <a:pt x="748035" y="228744"/>
                      </a:cubicBezTo>
                      <a:cubicBezTo>
                        <a:pt x="736129" y="196994"/>
                        <a:pt x="719857" y="148972"/>
                        <a:pt x="709935" y="119207"/>
                      </a:cubicBezTo>
                      <a:cubicBezTo>
                        <a:pt x="700013" y="89441"/>
                        <a:pt x="698823" y="69995"/>
                        <a:pt x="688504" y="50151"/>
                      </a:cubicBezTo>
                      <a:cubicBezTo>
                        <a:pt x="678185" y="30307"/>
                        <a:pt x="665485" y="2525"/>
                        <a:pt x="648023" y="144"/>
                      </a:cubicBezTo>
                      <a:cubicBezTo>
                        <a:pt x="630561" y="-2237"/>
                        <a:pt x="599604" y="25544"/>
                        <a:pt x="583729" y="35863"/>
                      </a:cubicBezTo>
                      <a:cubicBezTo>
                        <a:pt x="567854" y="46182"/>
                        <a:pt x="566664" y="54516"/>
                        <a:pt x="552773" y="62057"/>
                      </a:cubicBezTo>
                      <a:cubicBezTo>
                        <a:pt x="538882" y="69598"/>
                        <a:pt x="509513" y="63644"/>
                        <a:pt x="500385" y="81107"/>
                      </a:cubicBezTo>
                      <a:cubicBezTo>
                        <a:pt x="491257" y="98569"/>
                        <a:pt x="487288" y="130716"/>
                        <a:pt x="498004" y="166832"/>
                      </a:cubicBezTo>
                      <a:cubicBezTo>
                        <a:pt x="508720" y="202948"/>
                        <a:pt x="551185" y="260098"/>
                        <a:pt x="564679" y="297801"/>
                      </a:cubicBezTo>
                      <a:cubicBezTo>
                        <a:pt x="578173" y="335504"/>
                        <a:pt x="567061" y="369239"/>
                        <a:pt x="578967" y="393051"/>
                      </a:cubicBezTo>
                      <a:cubicBezTo>
                        <a:pt x="590873" y="416863"/>
                        <a:pt x="622227" y="418848"/>
                        <a:pt x="636117" y="440676"/>
                      </a:cubicBezTo>
                      <a:cubicBezTo>
                        <a:pt x="650007" y="462504"/>
                        <a:pt x="655563" y="495047"/>
                        <a:pt x="662310" y="524019"/>
                      </a:cubicBezTo>
                      <a:cubicBezTo>
                        <a:pt x="669057" y="552991"/>
                        <a:pt x="665486" y="584741"/>
                        <a:pt x="676598" y="614507"/>
                      </a:cubicBezTo>
                      <a:cubicBezTo>
                        <a:pt x="687710" y="644273"/>
                        <a:pt x="721048" y="685151"/>
                        <a:pt x="728985" y="702613"/>
                      </a:cubicBezTo>
                      <a:cubicBezTo>
                        <a:pt x="736922" y="720075"/>
                        <a:pt x="727398" y="719282"/>
                        <a:pt x="724223" y="719282"/>
                      </a:cubicBezTo>
                      <a:cubicBezTo>
                        <a:pt x="724223" y="715313"/>
                        <a:pt x="731764" y="723251"/>
                        <a:pt x="724223" y="707376"/>
                      </a:cubicBezTo>
                      <a:cubicBezTo>
                        <a:pt x="716682" y="691501"/>
                        <a:pt x="693266" y="665704"/>
                        <a:pt x="678979" y="624032"/>
                      </a:cubicBezTo>
                      <a:cubicBezTo>
                        <a:pt x="664692" y="582360"/>
                        <a:pt x="652785" y="493856"/>
                        <a:pt x="638498" y="457344"/>
                      </a:cubicBezTo>
                      <a:cubicBezTo>
                        <a:pt x="624211" y="420832"/>
                        <a:pt x="605557" y="428769"/>
                        <a:pt x="593254" y="404957"/>
                      </a:cubicBezTo>
                      <a:cubicBezTo>
                        <a:pt x="580951" y="381145"/>
                        <a:pt x="578173" y="347806"/>
                        <a:pt x="564679" y="314469"/>
                      </a:cubicBezTo>
                      <a:cubicBezTo>
                        <a:pt x="551185" y="281132"/>
                        <a:pt x="535708" y="229538"/>
                        <a:pt x="512292" y="204932"/>
                      </a:cubicBezTo>
                      <a:cubicBezTo>
                        <a:pt x="488876" y="180326"/>
                        <a:pt x="445616" y="158101"/>
                        <a:pt x="424185" y="166832"/>
                      </a:cubicBezTo>
                      <a:cubicBezTo>
                        <a:pt x="402754" y="175563"/>
                        <a:pt x="392832" y="221997"/>
                        <a:pt x="383704" y="257319"/>
                      </a:cubicBezTo>
                      <a:cubicBezTo>
                        <a:pt x="374576" y="292641"/>
                        <a:pt x="365051" y="349791"/>
                        <a:pt x="369417" y="378763"/>
                      </a:cubicBezTo>
                      <a:cubicBezTo>
                        <a:pt x="373783" y="407735"/>
                        <a:pt x="393229" y="412498"/>
                        <a:pt x="409898" y="431151"/>
                      </a:cubicBezTo>
                      <a:cubicBezTo>
                        <a:pt x="426567" y="449804"/>
                        <a:pt x="454745" y="465679"/>
                        <a:pt x="469429" y="490682"/>
                      </a:cubicBezTo>
                      <a:cubicBezTo>
                        <a:pt x="484113" y="515685"/>
                        <a:pt x="489273" y="550610"/>
                        <a:pt x="498004" y="581169"/>
                      </a:cubicBezTo>
                      <a:cubicBezTo>
                        <a:pt x="506735" y="611728"/>
                        <a:pt x="509117" y="649432"/>
                        <a:pt x="521817" y="674038"/>
                      </a:cubicBezTo>
                      <a:cubicBezTo>
                        <a:pt x="534517" y="698644"/>
                        <a:pt x="563091" y="714520"/>
                        <a:pt x="574204" y="728807"/>
                      </a:cubicBezTo>
                      <a:cubicBezTo>
                        <a:pt x="585316" y="743095"/>
                        <a:pt x="592064" y="759763"/>
                        <a:pt x="588492" y="759763"/>
                      </a:cubicBezTo>
                      <a:cubicBezTo>
                        <a:pt x="584920" y="759763"/>
                        <a:pt x="567060" y="745873"/>
                        <a:pt x="552773" y="728807"/>
                      </a:cubicBezTo>
                      <a:cubicBezTo>
                        <a:pt x="538485" y="711741"/>
                        <a:pt x="514276" y="689119"/>
                        <a:pt x="502767" y="657369"/>
                      </a:cubicBezTo>
                      <a:cubicBezTo>
                        <a:pt x="491258" y="625619"/>
                        <a:pt x="498004" y="574026"/>
                        <a:pt x="483717" y="538307"/>
                      </a:cubicBezTo>
                      <a:cubicBezTo>
                        <a:pt x="469430" y="502588"/>
                        <a:pt x="442839" y="469251"/>
                        <a:pt x="417042" y="443057"/>
                      </a:cubicBezTo>
                      <a:cubicBezTo>
                        <a:pt x="391245" y="416863"/>
                        <a:pt x="368226" y="407338"/>
                        <a:pt x="328935" y="381144"/>
                      </a:cubicBezTo>
                      <a:cubicBezTo>
                        <a:pt x="289644" y="354950"/>
                        <a:pt x="215032" y="289466"/>
                        <a:pt x="181298" y="285894"/>
                      </a:cubicBezTo>
                      <a:cubicBezTo>
                        <a:pt x="147564" y="282322"/>
                        <a:pt x="121370" y="325582"/>
                        <a:pt x="126529" y="359713"/>
                      </a:cubicBezTo>
                      <a:cubicBezTo>
                        <a:pt x="131688" y="393844"/>
                        <a:pt x="185663" y="450995"/>
                        <a:pt x="212254" y="490682"/>
                      </a:cubicBezTo>
                      <a:cubicBezTo>
                        <a:pt x="238845" y="530369"/>
                        <a:pt x="258689" y="566485"/>
                        <a:pt x="286073" y="597838"/>
                      </a:cubicBezTo>
                      <a:cubicBezTo>
                        <a:pt x="313457" y="629191"/>
                        <a:pt x="358701" y="658560"/>
                        <a:pt x="376560" y="678801"/>
                      </a:cubicBezTo>
                      <a:cubicBezTo>
                        <a:pt x="394419" y="699042"/>
                        <a:pt x="380529" y="708170"/>
                        <a:pt x="393229" y="719282"/>
                      </a:cubicBezTo>
                      <a:cubicBezTo>
                        <a:pt x="405929" y="730394"/>
                        <a:pt x="445219" y="734760"/>
                        <a:pt x="452760" y="745476"/>
                      </a:cubicBezTo>
                      <a:cubicBezTo>
                        <a:pt x="460301" y="756192"/>
                        <a:pt x="453157" y="787545"/>
                        <a:pt x="438473" y="783576"/>
                      </a:cubicBezTo>
                      <a:cubicBezTo>
                        <a:pt x="423789" y="779607"/>
                        <a:pt x="381323" y="739523"/>
                        <a:pt x="364654" y="721663"/>
                      </a:cubicBezTo>
                      <a:cubicBezTo>
                        <a:pt x="347985" y="703804"/>
                        <a:pt x="349176" y="687135"/>
                        <a:pt x="338460" y="676419"/>
                      </a:cubicBezTo>
                      <a:cubicBezTo>
                        <a:pt x="327744" y="665703"/>
                        <a:pt x="309488" y="649828"/>
                        <a:pt x="300360" y="657369"/>
                      </a:cubicBezTo>
                      <a:cubicBezTo>
                        <a:pt x="291232" y="664910"/>
                        <a:pt x="284089" y="703407"/>
                        <a:pt x="283692" y="721663"/>
                      </a:cubicBezTo>
                      <a:cubicBezTo>
                        <a:pt x="283295" y="739919"/>
                        <a:pt x="302741" y="774845"/>
                        <a:pt x="297979" y="766907"/>
                      </a:cubicBezTo>
                      <a:cubicBezTo>
                        <a:pt x="293216" y="758970"/>
                        <a:pt x="267420" y="705788"/>
                        <a:pt x="255117" y="674038"/>
                      </a:cubicBezTo>
                      <a:cubicBezTo>
                        <a:pt x="242814" y="642288"/>
                        <a:pt x="239241" y="611332"/>
                        <a:pt x="224160" y="576407"/>
                      </a:cubicBezTo>
                      <a:cubicBezTo>
                        <a:pt x="209079" y="541482"/>
                        <a:pt x="182885" y="497032"/>
                        <a:pt x="164629" y="464488"/>
                      </a:cubicBezTo>
                      <a:cubicBezTo>
                        <a:pt x="146373" y="431944"/>
                        <a:pt x="130498" y="391066"/>
                        <a:pt x="114623" y="381144"/>
                      </a:cubicBezTo>
                      <a:cubicBezTo>
                        <a:pt x="98748" y="371222"/>
                        <a:pt x="67792" y="377176"/>
                        <a:pt x="69379" y="404957"/>
                      </a:cubicBezTo>
                      <a:cubicBezTo>
                        <a:pt x="70966" y="432738"/>
                        <a:pt x="109464" y="504573"/>
                        <a:pt x="124148" y="547832"/>
                      </a:cubicBezTo>
                      <a:cubicBezTo>
                        <a:pt x="138832" y="591091"/>
                        <a:pt x="146372" y="628794"/>
                        <a:pt x="157485" y="664513"/>
                      </a:cubicBezTo>
                      <a:cubicBezTo>
                        <a:pt x="168597" y="700232"/>
                        <a:pt x="177726" y="739125"/>
                        <a:pt x="190823" y="762144"/>
                      </a:cubicBezTo>
                      <a:cubicBezTo>
                        <a:pt x="203920" y="785163"/>
                        <a:pt x="214636" y="791117"/>
                        <a:pt x="236067" y="802626"/>
                      </a:cubicBezTo>
                      <a:cubicBezTo>
                        <a:pt x="257498" y="814135"/>
                        <a:pt x="315045" y="825645"/>
                        <a:pt x="319410" y="831201"/>
                      </a:cubicBezTo>
                      <a:cubicBezTo>
                        <a:pt x="323775" y="836757"/>
                        <a:pt x="272579" y="828423"/>
                        <a:pt x="262260" y="835963"/>
                      </a:cubicBezTo>
                      <a:cubicBezTo>
                        <a:pt x="251941" y="843503"/>
                        <a:pt x="243210" y="863744"/>
                        <a:pt x="257498" y="876444"/>
                      </a:cubicBezTo>
                      <a:cubicBezTo>
                        <a:pt x="271785" y="889144"/>
                        <a:pt x="318219" y="901051"/>
                        <a:pt x="347985" y="912163"/>
                      </a:cubicBezTo>
                      <a:cubicBezTo>
                        <a:pt x="377751" y="923275"/>
                        <a:pt x="415851" y="929625"/>
                        <a:pt x="436092" y="943119"/>
                      </a:cubicBezTo>
                      <a:cubicBezTo>
                        <a:pt x="456333" y="956613"/>
                        <a:pt x="471016" y="989951"/>
                        <a:pt x="469429" y="993126"/>
                      </a:cubicBezTo>
                      <a:cubicBezTo>
                        <a:pt x="467842" y="996301"/>
                        <a:pt x="446014" y="970900"/>
                        <a:pt x="426567" y="962169"/>
                      </a:cubicBezTo>
                      <a:cubicBezTo>
                        <a:pt x="407120" y="953438"/>
                        <a:pt x="370210" y="942722"/>
                        <a:pt x="352748" y="940738"/>
                      </a:cubicBezTo>
                      <a:cubicBezTo>
                        <a:pt x="335285" y="938754"/>
                        <a:pt x="323380" y="942325"/>
                        <a:pt x="321792" y="950263"/>
                      </a:cubicBezTo>
                      <a:cubicBezTo>
                        <a:pt x="320204" y="958201"/>
                        <a:pt x="332904" y="974472"/>
                        <a:pt x="343223" y="988363"/>
                      </a:cubicBezTo>
                      <a:cubicBezTo>
                        <a:pt x="353542" y="1002254"/>
                        <a:pt x="389657" y="1035195"/>
                        <a:pt x="383704" y="1033607"/>
                      </a:cubicBezTo>
                      <a:cubicBezTo>
                        <a:pt x="377751" y="1032020"/>
                        <a:pt x="325760" y="996300"/>
                        <a:pt x="307504" y="978838"/>
                      </a:cubicBezTo>
                      <a:cubicBezTo>
                        <a:pt x="289248" y="961376"/>
                        <a:pt x="286867" y="943913"/>
                        <a:pt x="274167" y="928832"/>
                      </a:cubicBezTo>
                      <a:cubicBezTo>
                        <a:pt x="261467" y="913751"/>
                        <a:pt x="240432" y="903432"/>
                        <a:pt x="231304" y="888351"/>
                      </a:cubicBezTo>
                      <a:cubicBezTo>
                        <a:pt x="222176" y="873270"/>
                        <a:pt x="226145" y="854219"/>
                        <a:pt x="219398" y="838344"/>
                      </a:cubicBezTo>
                      <a:cubicBezTo>
                        <a:pt x="212651" y="822469"/>
                        <a:pt x="190823" y="793101"/>
                        <a:pt x="190823" y="793101"/>
                      </a:cubicBezTo>
                      <a:cubicBezTo>
                        <a:pt x="183282" y="781195"/>
                        <a:pt x="186854" y="758970"/>
                        <a:pt x="174154" y="766907"/>
                      </a:cubicBezTo>
                      <a:cubicBezTo>
                        <a:pt x="161454" y="774844"/>
                        <a:pt x="116607" y="843504"/>
                        <a:pt x="114623" y="840726"/>
                      </a:cubicBezTo>
                      <a:cubicBezTo>
                        <a:pt x="112639" y="837948"/>
                        <a:pt x="160660" y="788338"/>
                        <a:pt x="162248" y="750238"/>
                      </a:cubicBezTo>
                      <a:cubicBezTo>
                        <a:pt x="163836" y="712138"/>
                        <a:pt x="141610" y="664910"/>
                        <a:pt x="124148" y="612126"/>
                      </a:cubicBezTo>
                      <a:cubicBezTo>
                        <a:pt x="106686" y="559342"/>
                        <a:pt x="78110" y="463694"/>
                        <a:pt x="57473" y="433532"/>
                      </a:cubicBezTo>
                      <a:cubicBezTo>
                        <a:pt x="36836" y="403370"/>
                        <a:pt x="-4043" y="379557"/>
                        <a:pt x="323" y="431151"/>
                      </a:cubicBezTo>
                      <a:cubicBezTo>
                        <a:pt x="4689" y="482745"/>
                        <a:pt x="57473" y="656972"/>
                        <a:pt x="83667" y="743094"/>
                      </a:cubicBezTo>
                      <a:cubicBezTo>
                        <a:pt x="109861" y="829216"/>
                        <a:pt x="111051" y="885970"/>
                        <a:pt x="157485" y="947882"/>
                      </a:cubicBezTo>
                      <a:cubicBezTo>
                        <a:pt x="203919" y="1009794"/>
                        <a:pt x="296789" y="1086391"/>
                        <a:pt x="362273" y="1114569"/>
                      </a:cubicBezTo>
                      <a:cubicBezTo>
                        <a:pt x="427757" y="1142747"/>
                        <a:pt x="536501" y="1112585"/>
                        <a:pt x="550392" y="1116951"/>
                      </a:cubicBezTo>
                      <a:cubicBezTo>
                        <a:pt x="564283" y="1121317"/>
                        <a:pt x="482129" y="1123698"/>
                        <a:pt x="445617" y="1140763"/>
                      </a:cubicBezTo>
                      <a:cubicBezTo>
                        <a:pt x="409104" y="1157829"/>
                        <a:pt x="370211" y="1154653"/>
                        <a:pt x="331317" y="1219344"/>
                      </a:cubicBezTo>
                      <a:cubicBezTo>
                        <a:pt x="292423" y="1284035"/>
                        <a:pt x="232098" y="1423338"/>
                        <a:pt x="212254" y="1528907"/>
                      </a:cubicBezTo>
                      <a:cubicBezTo>
                        <a:pt x="192410" y="1634476"/>
                        <a:pt x="203920" y="1805132"/>
                        <a:pt x="212254" y="1852757"/>
                      </a:cubicBezTo>
                      <a:cubicBezTo>
                        <a:pt x="220588" y="1900382"/>
                        <a:pt x="255116" y="1858313"/>
                        <a:pt x="262260" y="1814657"/>
                      </a:cubicBezTo>
                      <a:cubicBezTo>
                        <a:pt x="269404" y="1771001"/>
                        <a:pt x="247576" y="1667416"/>
                        <a:pt x="255117" y="1590819"/>
                      </a:cubicBezTo>
                      <a:cubicBezTo>
                        <a:pt x="262658" y="1514222"/>
                        <a:pt x="285676" y="1408654"/>
                        <a:pt x="307504" y="1355076"/>
                      </a:cubicBezTo>
                      <a:cubicBezTo>
                        <a:pt x="329332" y="1301498"/>
                        <a:pt x="353938" y="1296735"/>
                        <a:pt x="386085" y="1269351"/>
                      </a:cubicBezTo>
                      <a:cubicBezTo>
                        <a:pt x="418232" y="1241967"/>
                        <a:pt x="466254" y="1207041"/>
                        <a:pt x="500385" y="1190769"/>
                      </a:cubicBezTo>
                      <a:cubicBezTo>
                        <a:pt x="534516" y="1174497"/>
                        <a:pt x="594842" y="1167353"/>
                        <a:pt x="590873" y="1171719"/>
                      </a:cubicBezTo>
                      <a:cubicBezTo>
                        <a:pt x="586904" y="1176085"/>
                        <a:pt x="499989" y="1192754"/>
                        <a:pt x="476573" y="1216963"/>
                      </a:cubicBezTo>
                      <a:cubicBezTo>
                        <a:pt x="453157" y="1241172"/>
                        <a:pt x="455141" y="1309039"/>
                        <a:pt x="450379" y="1316976"/>
                      </a:cubicBezTo>
                      <a:cubicBezTo>
                        <a:pt x="445616" y="1324914"/>
                        <a:pt x="455142" y="1273716"/>
                        <a:pt x="447998" y="1264588"/>
                      </a:cubicBezTo>
                      <a:cubicBezTo>
                        <a:pt x="440854" y="1255460"/>
                        <a:pt x="429345" y="1242760"/>
                        <a:pt x="407517" y="1262207"/>
                      </a:cubicBezTo>
                      <a:cubicBezTo>
                        <a:pt x="385689" y="1281654"/>
                        <a:pt x="334095" y="1325310"/>
                        <a:pt x="317029" y="1381269"/>
                      </a:cubicBezTo>
                      <a:cubicBezTo>
                        <a:pt x="299963" y="1437228"/>
                        <a:pt x="295201" y="1553910"/>
                        <a:pt x="305123" y="1597963"/>
                      </a:cubicBezTo>
                      <a:cubicBezTo>
                        <a:pt x="315045" y="1642016"/>
                        <a:pt x="355922" y="1641619"/>
                        <a:pt x="376560" y="1645588"/>
                      </a:cubicBezTo>
                      <a:cubicBezTo>
                        <a:pt x="397198" y="1649557"/>
                        <a:pt x="424979" y="1636460"/>
                        <a:pt x="428948" y="1621776"/>
                      </a:cubicBezTo>
                      <a:cubicBezTo>
                        <a:pt x="432917" y="1607092"/>
                        <a:pt x="394023" y="1577326"/>
                        <a:pt x="400373" y="1557482"/>
                      </a:cubicBezTo>
                      <a:cubicBezTo>
                        <a:pt x="406723" y="1537638"/>
                        <a:pt x="450776" y="1522954"/>
                        <a:pt x="467048" y="1502713"/>
                      </a:cubicBezTo>
                      <a:cubicBezTo>
                        <a:pt x="483320" y="1482472"/>
                        <a:pt x="487685" y="1452310"/>
                        <a:pt x="498004" y="1436038"/>
                      </a:cubicBezTo>
                      <a:cubicBezTo>
                        <a:pt x="508323" y="1419766"/>
                        <a:pt x="519435" y="1418576"/>
                        <a:pt x="528960" y="1405082"/>
                      </a:cubicBezTo>
                      <a:cubicBezTo>
                        <a:pt x="538485" y="1391588"/>
                        <a:pt x="546026" y="1371348"/>
                        <a:pt x="555154" y="1355076"/>
                      </a:cubicBezTo>
                      <a:cubicBezTo>
                        <a:pt x="564282" y="1338804"/>
                        <a:pt x="573410" y="1314992"/>
                        <a:pt x="583729" y="1307451"/>
                      </a:cubicBezTo>
                      <a:cubicBezTo>
                        <a:pt x="594048" y="1299910"/>
                        <a:pt x="616273" y="1298720"/>
                        <a:pt x="617067" y="1309832"/>
                      </a:cubicBezTo>
                      <a:cubicBezTo>
                        <a:pt x="617861" y="1320944"/>
                        <a:pt x="597223" y="1354282"/>
                        <a:pt x="588492" y="1374126"/>
                      </a:cubicBezTo>
                      <a:cubicBezTo>
                        <a:pt x="579761" y="1393970"/>
                        <a:pt x="569441" y="1411035"/>
                        <a:pt x="564679" y="1428894"/>
                      </a:cubicBezTo>
                      <a:cubicBezTo>
                        <a:pt x="559917" y="1446753"/>
                        <a:pt x="567458" y="1464613"/>
                        <a:pt x="559917" y="1481282"/>
                      </a:cubicBezTo>
                      <a:cubicBezTo>
                        <a:pt x="552376" y="1497951"/>
                        <a:pt x="530944" y="1513032"/>
                        <a:pt x="519435" y="1528907"/>
                      </a:cubicBezTo>
                      <a:cubicBezTo>
                        <a:pt x="507926" y="1544782"/>
                        <a:pt x="501575" y="1565023"/>
                        <a:pt x="490860" y="1576532"/>
                      </a:cubicBezTo>
                      <a:cubicBezTo>
                        <a:pt x="480145" y="1588041"/>
                        <a:pt x="460301" y="1584866"/>
                        <a:pt x="455142" y="1597963"/>
                      </a:cubicBezTo>
                      <a:cubicBezTo>
                        <a:pt x="449983" y="1611060"/>
                        <a:pt x="456332" y="1619791"/>
                        <a:pt x="459904" y="1655113"/>
                      </a:cubicBezTo>
                      <a:cubicBezTo>
                        <a:pt x="463476" y="1690435"/>
                        <a:pt x="463873" y="1788463"/>
                        <a:pt x="476573" y="1809894"/>
                      </a:cubicBezTo>
                      <a:cubicBezTo>
                        <a:pt x="489273" y="1831325"/>
                        <a:pt x="517848" y="1803941"/>
                        <a:pt x="536104" y="1783701"/>
                      </a:cubicBezTo>
                      <a:cubicBezTo>
                        <a:pt x="554360" y="1763461"/>
                        <a:pt x="576188" y="1728535"/>
                        <a:pt x="586110" y="1688451"/>
                      </a:cubicBezTo>
                      <a:cubicBezTo>
                        <a:pt x="596032" y="1648367"/>
                        <a:pt x="590873" y="1542797"/>
                        <a:pt x="595635" y="1543194"/>
                      </a:cubicBezTo>
                      <a:cubicBezTo>
                        <a:pt x="600397" y="1543591"/>
                        <a:pt x="619844" y="1649954"/>
                        <a:pt x="614685" y="1690832"/>
                      </a:cubicBezTo>
                      <a:cubicBezTo>
                        <a:pt x="609526" y="1731710"/>
                        <a:pt x="573410" y="1760285"/>
                        <a:pt x="564679" y="1788463"/>
                      </a:cubicBezTo>
                      <a:cubicBezTo>
                        <a:pt x="555948" y="1816641"/>
                        <a:pt x="546820" y="1843629"/>
                        <a:pt x="562298" y="1859901"/>
                      </a:cubicBezTo>
                      <a:cubicBezTo>
                        <a:pt x="577776" y="1876173"/>
                        <a:pt x="636514" y="1877760"/>
                        <a:pt x="657548" y="1886094"/>
                      </a:cubicBezTo>
                      <a:cubicBezTo>
                        <a:pt x="678582" y="1894428"/>
                        <a:pt x="679376" y="1917051"/>
                        <a:pt x="688504" y="1909907"/>
                      </a:cubicBezTo>
                      <a:cubicBezTo>
                        <a:pt x="697632" y="1902763"/>
                        <a:pt x="705570" y="1870616"/>
                        <a:pt x="712317" y="1843232"/>
                      </a:cubicBezTo>
                      <a:cubicBezTo>
                        <a:pt x="719064" y="1815848"/>
                        <a:pt x="725810" y="1745601"/>
                        <a:pt x="728985" y="1745601"/>
                      </a:cubicBezTo>
                      <a:cubicBezTo>
                        <a:pt x="732160" y="1745601"/>
                        <a:pt x="722636" y="1816245"/>
                        <a:pt x="731367" y="1843232"/>
                      </a:cubicBezTo>
                      <a:cubicBezTo>
                        <a:pt x="740098" y="1870219"/>
                        <a:pt x="762323" y="1896810"/>
                        <a:pt x="781373" y="1907526"/>
                      </a:cubicBezTo>
                      <a:cubicBezTo>
                        <a:pt x="800423" y="1918242"/>
                        <a:pt x="827808" y="1917051"/>
                        <a:pt x="845667" y="1907526"/>
                      </a:cubicBezTo>
                      <a:cubicBezTo>
                        <a:pt x="863526" y="1898001"/>
                        <a:pt x="882576" y="1881332"/>
                        <a:pt x="888529" y="1850376"/>
                      </a:cubicBezTo>
                      <a:cubicBezTo>
                        <a:pt x="894482" y="1819420"/>
                        <a:pt x="884163" y="1757507"/>
                        <a:pt x="881385" y="1721788"/>
                      </a:cubicBezTo>
                      <a:cubicBezTo>
                        <a:pt x="878607" y="1686069"/>
                        <a:pt x="883766" y="1661860"/>
                        <a:pt x="871860" y="1636063"/>
                      </a:cubicBezTo>
                      <a:cubicBezTo>
                        <a:pt x="859954" y="1610266"/>
                        <a:pt x="807567" y="1565816"/>
                        <a:pt x="809948" y="1567007"/>
                      </a:cubicBezTo>
                      <a:cubicBezTo>
                        <a:pt x="812329" y="1568198"/>
                        <a:pt x="871861" y="1611457"/>
                        <a:pt x="886148" y="1643207"/>
                      </a:cubicBezTo>
                      <a:cubicBezTo>
                        <a:pt x="900436" y="1674957"/>
                        <a:pt x="892895" y="1723376"/>
                        <a:pt x="895673" y="1757507"/>
                      </a:cubicBezTo>
                      <a:cubicBezTo>
                        <a:pt x="898451" y="1791638"/>
                        <a:pt x="890117" y="1826960"/>
                        <a:pt x="902817" y="1847994"/>
                      </a:cubicBezTo>
                      <a:cubicBezTo>
                        <a:pt x="915517" y="1869028"/>
                        <a:pt x="949251" y="1890460"/>
                        <a:pt x="971873" y="1883713"/>
                      </a:cubicBezTo>
                      <a:cubicBezTo>
                        <a:pt x="994495" y="1876966"/>
                        <a:pt x="1027436" y="1836882"/>
                        <a:pt x="1038548" y="1807513"/>
                      </a:cubicBezTo>
                      <a:cubicBezTo>
                        <a:pt x="1049660" y="1778144"/>
                        <a:pt x="1031007" y="1736076"/>
                        <a:pt x="1038548" y="1707501"/>
                      </a:cubicBezTo>
                      <a:cubicBezTo>
                        <a:pt x="1046089" y="1678926"/>
                        <a:pt x="1088951" y="1659082"/>
                        <a:pt x="1083792" y="1636063"/>
                      </a:cubicBezTo>
                      <a:cubicBezTo>
                        <a:pt x="1078633" y="1613044"/>
                        <a:pt x="1017514" y="1594391"/>
                        <a:pt x="1007592" y="1569388"/>
                      </a:cubicBezTo>
                      <a:cubicBezTo>
                        <a:pt x="997670" y="1544385"/>
                        <a:pt x="1032595" y="1515413"/>
                        <a:pt x="1024260" y="1486044"/>
                      </a:cubicBezTo>
                      <a:cubicBezTo>
                        <a:pt x="1015926" y="1456675"/>
                        <a:pt x="962744" y="1421751"/>
                        <a:pt x="957585" y="1393176"/>
                      </a:cubicBezTo>
                      <a:cubicBezTo>
                        <a:pt x="952426" y="1364601"/>
                        <a:pt x="989732" y="1314594"/>
                        <a:pt x="993304" y="1314594"/>
                      </a:cubicBezTo>
                      <a:cubicBezTo>
                        <a:pt x="996876" y="1314594"/>
                        <a:pt x="971080" y="1369760"/>
                        <a:pt x="979017" y="1393176"/>
                      </a:cubicBezTo>
                      <a:cubicBezTo>
                        <a:pt x="986954" y="1416592"/>
                        <a:pt x="1031007" y="1429291"/>
                        <a:pt x="1040929" y="1455088"/>
                      </a:cubicBezTo>
                      <a:cubicBezTo>
                        <a:pt x="1050851" y="1480885"/>
                        <a:pt x="1029817" y="1519779"/>
                        <a:pt x="1038548" y="1547957"/>
                      </a:cubicBezTo>
                      <a:cubicBezTo>
                        <a:pt x="1047279" y="1576135"/>
                        <a:pt x="1088158" y="1594788"/>
                        <a:pt x="1093317" y="1624157"/>
                      </a:cubicBezTo>
                      <a:cubicBezTo>
                        <a:pt x="1098476" y="1653526"/>
                        <a:pt x="1073870" y="1699166"/>
                        <a:pt x="1069504" y="1724169"/>
                      </a:cubicBezTo>
                      <a:cubicBezTo>
                        <a:pt x="1065138" y="1749172"/>
                        <a:pt x="1056804" y="1756317"/>
                        <a:pt x="1067123" y="1774176"/>
                      </a:cubicBezTo>
                      <a:cubicBezTo>
                        <a:pt x="1077442" y="1792035"/>
                        <a:pt x="1108795" y="1827357"/>
                        <a:pt x="1131417" y="1831326"/>
                      </a:cubicBezTo>
                      <a:cubicBezTo>
                        <a:pt x="1154039" y="1835295"/>
                        <a:pt x="1188170" y="1821801"/>
                        <a:pt x="1202854" y="1797988"/>
                      </a:cubicBezTo>
                      <a:cubicBezTo>
                        <a:pt x="1217538" y="1774175"/>
                        <a:pt x="1219126" y="1725360"/>
                        <a:pt x="1219523" y="1688451"/>
                      </a:cubicBezTo>
                      <a:cubicBezTo>
                        <a:pt x="1219920" y="1651542"/>
                        <a:pt x="1214363" y="1606298"/>
                        <a:pt x="1205235" y="1576532"/>
                      </a:cubicBezTo>
                      <a:cubicBezTo>
                        <a:pt x="1196107" y="1546766"/>
                        <a:pt x="1172294" y="1535654"/>
                        <a:pt x="1164754" y="1509857"/>
                      </a:cubicBezTo>
                      <a:cubicBezTo>
                        <a:pt x="1157214" y="1484060"/>
                        <a:pt x="1164358" y="1446357"/>
                        <a:pt x="1159992" y="1421751"/>
                      </a:cubicBezTo>
                      <a:cubicBezTo>
                        <a:pt x="1155626" y="1397145"/>
                        <a:pt x="1138957" y="1380078"/>
                        <a:pt x="1138560" y="1362219"/>
                      </a:cubicBezTo>
                      <a:cubicBezTo>
                        <a:pt x="1138163" y="1344360"/>
                        <a:pt x="1152848" y="1310228"/>
                        <a:pt x="1157610" y="1314594"/>
                      </a:cubicBezTo>
                      <a:cubicBezTo>
                        <a:pt x="1162372" y="1318960"/>
                        <a:pt x="1163960" y="1353488"/>
                        <a:pt x="1167135" y="1388413"/>
                      </a:cubicBezTo>
                      <a:cubicBezTo>
                        <a:pt x="1170310" y="1423338"/>
                        <a:pt x="1169516" y="1491203"/>
                        <a:pt x="1176660" y="1524144"/>
                      </a:cubicBezTo>
                      <a:cubicBezTo>
                        <a:pt x="1183804" y="1557085"/>
                        <a:pt x="1202457" y="1555498"/>
                        <a:pt x="1209998" y="1586057"/>
                      </a:cubicBezTo>
                      <a:cubicBezTo>
                        <a:pt x="1217539" y="1616616"/>
                        <a:pt x="1214760" y="1679323"/>
                        <a:pt x="1221904" y="1707501"/>
                      </a:cubicBezTo>
                      <a:cubicBezTo>
                        <a:pt x="1229048" y="1735679"/>
                        <a:pt x="1238176" y="1750363"/>
                        <a:pt x="1252860" y="1755126"/>
                      </a:cubicBezTo>
                      <a:cubicBezTo>
                        <a:pt x="1267544" y="1759889"/>
                        <a:pt x="1282626" y="1749570"/>
                        <a:pt x="1310010" y="1736076"/>
                      </a:cubicBezTo>
                      <a:cubicBezTo>
                        <a:pt x="1337394" y="1722582"/>
                        <a:pt x="1398514" y="1692419"/>
                        <a:pt x="1417167" y="1674163"/>
                      </a:cubicBezTo>
                      <a:cubicBezTo>
                        <a:pt x="1435820" y="1655907"/>
                        <a:pt x="1433439" y="1648366"/>
                        <a:pt x="1421929" y="1626538"/>
                      </a:cubicBezTo>
                      <a:cubicBezTo>
                        <a:pt x="1410420" y="1604710"/>
                        <a:pt x="1375097" y="1570975"/>
                        <a:pt x="1348110" y="1543194"/>
                      </a:cubicBezTo>
                      <a:cubicBezTo>
                        <a:pt x="1321123" y="1515413"/>
                        <a:pt x="1276276" y="1487632"/>
                        <a:pt x="1260004" y="1459851"/>
                      </a:cubicBezTo>
                      <a:cubicBezTo>
                        <a:pt x="1243732" y="1432070"/>
                        <a:pt x="1248098" y="1380079"/>
                        <a:pt x="1250479" y="1376507"/>
                      </a:cubicBezTo>
                      <a:cubicBezTo>
                        <a:pt x="1252860" y="1372935"/>
                        <a:pt x="1251670" y="1408257"/>
                        <a:pt x="1274292" y="1438419"/>
                      </a:cubicBezTo>
                      <a:cubicBezTo>
                        <a:pt x="1296914" y="1468581"/>
                        <a:pt x="1352079" y="1524145"/>
                        <a:pt x="1386210" y="1557482"/>
                      </a:cubicBezTo>
                      <a:cubicBezTo>
                        <a:pt x="1420341" y="1590819"/>
                        <a:pt x="1454870" y="1638047"/>
                        <a:pt x="1479079" y="1638444"/>
                      </a:cubicBezTo>
                      <a:cubicBezTo>
                        <a:pt x="1503288" y="1638841"/>
                        <a:pt x="1509242" y="1576135"/>
                        <a:pt x="1531467" y="1559863"/>
                      </a:cubicBezTo>
                      <a:cubicBezTo>
                        <a:pt x="1553692" y="1543591"/>
                        <a:pt x="1591791" y="1570579"/>
                        <a:pt x="1612429" y="1540813"/>
                      </a:cubicBezTo>
                      <a:cubicBezTo>
                        <a:pt x="1633067" y="1511047"/>
                        <a:pt x="1642195" y="1423338"/>
                        <a:pt x="1655292" y="1381269"/>
                      </a:cubicBezTo>
                      <a:cubicBezTo>
                        <a:pt x="1668389" y="1339200"/>
                        <a:pt x="1714426" y="1316579"/>
                        <a:pt x="1691010" y="1288401"/>
                      </a:cubicBezTo>
                      <a:cubicBezTo>
                        <a:pt x="1667594" y="1260223"/>
                        <a:pt x="1550517" y="1235220"/>
                        <a:pt x="1514798" y="1212201"/>
                      </a:cubicBezTo>
                      <a:cubicBezTo>
                        <a:pt x="1479079" y="1189182"/>
                        <a:pt x="1440979" y="1143938"/>
                        <a:pt x="1476698" y="1150288"/>
                      </a:cubicBezTo>
                      <a:cubicBezTo>
                        <a:pt x="1512417" y="1156638"/>
                        <a:pt x="1668785" y="1250301"/>
                        <a:pt x="1729110" y="1250301"/>
                      </a:cubicBezTo>
                      <a:cubicBezTo>
                        <a:pt x="1789435" y="1250301"/>
                        <a:pt x="1816026" y="1182038"/>
                        <a:pt x="1838648" y="1150288"/>
                      </a:cubicBezTo>
                      <a:cubicBezTo>
                        <a:pt x="1861270" y="1118538"/>
                        <a:pt x="1860873" y="1094726"/>
                        <a:pt x="1864842" y="1059801"/>
                      </a:cubicBezTo>
                      <a:cubicBezTo>
                        <a:pt x="1868811" y="1024876"/>
                        <a:pt x="1864841" y="968519"/>
                        <a:pt x="1862460" y="940738"/>
                      </a:cubicBezTo>
                      <a:cubicBezTo>
                        <a:pt x="1860079" y="912957"/>
                        <a:pt x="1870398" y="891526"/>
                        <a:pt x="1850554" y="893113"/>
                      </a:cubicBezTo>
                      <a:cubicBezTo>
                        <a:pt x="1830710" y="894701"/>
                        <a:pt x="1782688" y="931213"/>
                        <a:pt x="1743398" y="950263"/>
                      </a:cubicBezTo>
                      <a:cubicBezTo>
                        <a:pt x="1704108" y="969313"/>
                        <a:pt x="1623938" y="1002651"/>
                        <a:pt x="1614810" y="1007413"/>
                      </a:cubicBezTo>
                      <a:cubicBezTo>
                        <a:pt x="1605682" y="1012175"/>
                        <a:pt x="1666404" y="992332"/>
                        <a:pt x="1688629" y="978838"/>
                      </a:cubicBezTo>
                      <a:cubicBezTo>
                        <a:pt x="1710854" y="965344"/>
                        <a:pt x="1724744" y="948676"/>
                        <a:pt x="1748160" y="926451"/>
                      </a:cubicBezTo>
                      <a:cubicBezTo>
                        <a:pt x="1771576" y="904226"/>
                        <a:pt x="1827139" y="869698"/>
                        <a:pt x="1829123" y="845488"/>
                      </a:cubicBezTo>
                      <a:cubicBezTo>
                        <a:pt x="1831108" y="821279"/>
                        <a:pt x="1779911" y="778813"/>
                        <a:pt x="1760067" y="781194"/>
                      </a:cubicBezTo>
                      <a:cubicBezTo>
                        <a:pt x="1740223" y="783575"/>
                        <a:pt x="1735460" y="841917"/>
                        <a:pt x="1710060" y="859776"/>
                      </a:cubicBezTo>
                      <a:cubicBezTo>
                        <a:pt x="1684660" y="877636"/>
                        <a:pt x="1627908" y="868507"/>
                        <a:pt x="1607667" y="888351"/>
                      </a:cubicBezTo>
                      <a:cubicBezTo>
                        <a:pt x="1587427" y="908195"/>
                        <a:pt x="1592983" y="976457"/>
                        <a:pt x="1588617" y="978838"/>
                      </a:cubicBezTo>
                      <a:cubicBezTo>
                        <a:pt x="1584251" y="981219"/>
                        <a:pt x="1596554" y="920497"/>
                        <a:pt x="1581473" y="902638"/>
                      </a:cubicBezTo>
                      <a:cubicBezTo>
                        <a:pt x="1566392" y="884779"/>
                        <a:pt x="1489398" y="876048"/>
                        <a:pt x="1498129" y="871682"/>
                      </a:cubicBezTo>
                      <a:cubicBezTo>
                        <a:pt x="1506860" y="867316"/>
                        <a:pt x="1596951" y="883985"/>
                        <a:pt x="1633860" y="876444"/>
                      </a:cubicBezTo>
                      <a:cubicBezTo>
                        <a:pt x="1670769" y="868903"/>
                        <a:pt x="1696963" y="845885"/>
                        <a:pt x="1719585" y="826438"/>
                      </a:cubicBezTo>
                      <a:cubicBezTo>
                        <a:pt x="1742207" y="806991"/>
                        <a:pt x="1752130" y="778813"/>
                        <a:pt x="1769592" y="759763"/>
                      </a:cubicBezTo>
                      <a:cubicBezTo>
                        <a:pt x="1787054" y="740713"/>
                        <a:pt x="1825551" y="730394"/>
                        <a:pt x="1824360" y="712138"/>
                      </a:cubicBezTo>
                      <a:cubicBezTo>
                        <a:pt x="1823169" y="693882"/>
                        <a:pt x="1795389" y="653401"/>
                        <a:pt x="1762448" y="650226"/>
                      </a:cubicBezTo>
                      <a:cubicBezTo>
                        <a:pt x="1729507" y="647051"/>
                        <a:pt x="1627511" y="696660"/>
                        <a:pt x="1626717" y="693088"/>
                      </a:cubicBezTo>
                      <a:cubicBezTo>
                        <a:pt x="1625923" y="689516"/>
                        <a:pt x="1736651" y="656178"/>
                        <a:pt x="1757685" y="628794"/>
                      </a:cubicBezTo>
                      <a:cubicBezTo>
                        <a:pt x="1778719" y="601410"/>
                        <a:pt x="1765623" y="551007"/>
                        <a:pt x="1752923" y="528782"/>
                      </a:cubicBezTo>
                      <a:cubicBezTo>
                        <a:pt x="1740223" y="506557"/>
                        <a:pt x="1696169" y="509731"/>
                        <a:pt x="1681485" y="495444"/>
                      </a:cubicBezTo>
                      <a:cubicBezTo>
                        <a:pt x="1666801" y="481156"/>
                        <a:pt x="1671167" y="465282"/>
                        <a:pt x="1664817" y="443057"/>
                      </a:cubicBezTo>
                      <a:cubicBezTo>
                        <a:pt x="1658467" y="420832"/>
                        <a:pt x="1659260" y="371222"/>
                        <a:pt x="1643385" y="362094"/>
                      </a:cubicBezTo>
                      <a:cubicBezTo>
                        <a:pt x="1627510" y="352966"/>
                        <a:pt x="1582664" y="372016"/>
                        <a:pt x="1569567" y="388288"/>
                      </a:cubicBezTo>
                      <a:cubicBezTo>
                        <a:pt x="1556470" y="404560"/>
                        <a:pt x="1560042" y="439485"/>
                        <a:pt x="1564804" y="459726"/>
                      </a:cubicBezTo>
                      <a:cubicBezTo>
                        <a:pt x="1569567" y="479967"/>
                        <a:pt x="1595364" y="482348"/>
                        <a:pt x="1598142" y="509732"/>
                      </a:cubicBezTo>
                      <a:cubicBezTo>
                        <a:pt x="1600920" y="537116"/>
                        <a:pt x="1585442" y="605379"/>
                        <a:pt x="1581473" y="624032"/>
                      </a:cubicBezTo>
                      <a:cubicBezTo>
                        <a:pt x="1577504" y="642685"/>
                        <a:pt x="1575123" y="634351"/>
                        <a:pt x="1574329" y="621651"/>
                      </a:cubicBezTo>
                      <a:cubicBezTo>
                        <a:pt x="1573535" y="608951"/>
                        <a:pt x="1582266" y="574422"/>
                        <a:pt x="1576710" y="547832"/>
                      </a:cubicBezTo>
                      <a:cubicBezTo>
                        <a:pt x="1571154" y="521242"/>
                        <a:pt x="1552501" y="490285"/>
                        <a:pt x="1540992" y="462107"/>
                      </a:cubicBezTo>
                      <a:cubicBezTo>
                        <a:pt x="1529483" y="433929"/>
                        <a:pt x="1522735" y="394638"/>
                        <a:pt x="1507654" y="378763"/>
                      </a:cubicBezTo>
                      <a:cubicBezTo>
                        <a:pt x="1492573" y="362888"/>
                        <a:pt x="1462013" y="356935"/>
                        <a:pt x="1450504" y="366857"/>
                      </a:cubicBezTo>
                      <a:cubicBezTo>
                        <a:pt x="1438995" y="376779"/>
                        <a:pt x="1440582" y="417656"/>
                        <a:pt x="1438598" y="438294"/>
                      </a:cubicBezTo>
                      <a:cubicBezTo>
                        <a:pt x="1436614" y="458932"/>
                        <a:pt x="1450901" y="485126"/>
                        <a:pt x="1438598" y="490682"/>
                      </a:cubicBezTo>
                      <a:cubicBezTo>
                        <a:pt x="1426295" y="496238"/>
                        <a:pt x="1380654" y="462901"/>
                        <a:pt x="1364779" y="471632"/>
                      </a:cubicBezTo>
                      <a:cubicBezTo>
                        <a:pt x="1348904" y="480363"/>
                        <a:pt x="1344142" y="513700"/>
                        <a:pt x="1343348" y="543069"/>
                      </a:cubicBezTo>
                      <a:cubicBezTo>
                        <a:pt x="1342554" y="572438"/>
                        <a:pt x="1358033" y="620857"/>
                        <a:pt x="1360017" y="647844"/>
                      </a:cubicBezTo>
                      <a:cubicBezTo>
                        <a:pt x="1362001" y="674831"/>
                        <a:pt x="1361207" y="713725"/>
                        <a:pt x="1355254" y="704994"/>
                      </a:cubicBezTo>
                      <a:cubicBezTo>
                        <a:pt x="1349301" y="696263"/>
                        <a:pt x="1335014" y="599029"/>
                        <a:pt x="1324298" y="595457"/>
                      </a:cubicBezTo>
                      <a:cubicBezTo>
                        <a:pt x="1313582" y="591885"/>
                        <a:pt x="1308026" y="662132"/>
                        <a:pt x="1290960" y="683563"/>
                      </a:cubicBezTo>
                      <a:cubicBezTo>
                        <a:pt x="1273894" y="704994"/>
                        <a:pt x="1236588" y="705788"/>
                        <a:pt x="1221904" y="724044"/>
                      </a:cubicBezTo>
                      <a:cubicBezTo>
                        <a:pt x="1207220" y="742300"/>
                        <a:pt x="1208410" y="773257"/>
                        <a:pt x="1202854" y="793101"/>
                      </a:cubicBezTo>
                      <a:cubicBezTo>
                        <a:pt x="1197298" y="812945"/>
                        <a:pt x="1193726" y="848266"/>
                        <a:pt x="1188567" y="843107"/>
                      </a:cubicBezTo>
                      <a:cubicBezTo>
                        <a:pt x="1183408" y="837948"/>
                        <a:pt x="1187376" y="780400"/>
                        <a:pt x="1171898" y="762144"/>
                      </a:cubicBezTo>
                      <a:cubicBezTo>
                        <a:pt x="1156420" y="743888"/>
                        <a:pt x="1086967" y="744285"/>
                        <a:pt x="1095698" y="733569"/>
                      </a:cubicBezTo>
                      <a:cubicBezTo>
                        <a:pt x="1104429" y="722854"/>
                        <a:pt x="1202457" y="715710"/>
                        <a:pt x="1224285" y="697851"/>
                      </a:cubicBezTo>
                      <a:cubicBezTo>
                        <a:pt x="1246113" y="679992"/>
                        <a:pt x="1240161" y="634747"/>
                        <a:pt x="1226667" y="626413"/>
                      </a:cubicBezTo>
                      <a:cubicBezTo>
                        <a:pt x="1213173" y="618078"/>
                        <a:pt x="1140545" y="652606"/>
                        <a:pt x="1143323" y="647844"/>
                      </a:cubicBezTo>
                      <a:cubicBezTo>
                        <a:pt x="1146101" y="643082"/>
                        <a:pt x="1219523" y="620460"/>
                        <a:pt x="1243335" y="597838"/>
                      </a:cubicBezTo>
                      <a:cubicBezTo>
                        <a:pt x="1267147" y="575216"/>
                        <a:pt x="1293739" y="520844"/>
                        <a:pt x="1286198" y="512113"/>
                      </a:cubicBezTo>
                      <a:cubicBezTo>
                        <a:pt x="1278658" y="503382"/>
                        <a:pt x="1220317" y="534735"/>
                        <a:pt x="1198092" y="545451"/>
                      </a:cubicBezTo>
                      <a:cubicBezTo>
                        <a:pt x="1175867" y="556167"/>
                        <a:pt x="1163960" y="564501"/>
                        <a:pt x="1152848" y="576407"/>
                      </a:cubicBezTo>
                      <a:cubicBezTo>
                        <a:pt x="1141736" y="588313"/>
                        <a:pt x="1129433" y="625222"/>
                        <a:pt x="1131417" y="616888"/>
                      </a:cubicBezTo>
                      <a:cubicBezTo>
                        <a:pt x="1133401" y="608554"/>
                        <a:pt x="1140545" y="548626"/>
                        <a:pt x="1164754" y="526401"/>
                      </a:cubicBezTo>
                      <a:cubicBezTo>
                        <a:pt x="1188963" y="504176"/>
                        <a:pt x="1245320" y="498619"/>
                        <a:pt x="1276673" y="483538"/>
                      </a:cubicBezTo>
                      <a:cubicBezTo>
                        <a:pt x="1308026" y="468457"/>
                        <a:pt x="1332633" y="455756"/>
                        <a:pt x="1352873" y="435913"/>
                      </a:cubicBezTo>
                      <a:cubicBezTo>
                        <a:pt x="1373113" y="416070"/>
                        <a:pt x="1397323" y="389082"/>
                        <a:pt x="1398117" y="364476"/>
                      </a:cubicBezTo>
                      <a:cubicBezTo>
                        <a:pt x="1398911" y="339870"/>
                        <a:pt x="1382638" y="286292"/>
                        <a:pt x="1357635" y="288276"/>
                      </a:cubicBezTo>
                      <a:cubicBezTo>
                        <a:pt x="1332632" y="290260"/>
                        <a:pt x="1284610" y="356142"/>
                        <a:pt x="1248098" y="376382"/>
                      </a:cubicBezTo>
                      <a:cubicBezTo>
                        <a:pt x="1211586" y="396622"/>
                        <a:pt x="1136576" y="415672"/>
                        <a:pt x="1138560" y="409719"/>
                      </a:cubicBezTo>
                      <a:cubicBezTo>
                        <a:pt x="1140544" y="403766"/>
                        <a:pt x="1236588" y="375985"/>
                        <a:pt x="1260004" y="340663"/>
                      </a:cubicBezTo>
                      <a:cubicBezTo>
                        <a:pt x="1283420" y="305341"/>
                        <a:pt x="1290166" y="225966"/>
                        <a:pt x="1279054" y="197788"/>
                      </a:cubicBezTo>
                      <a:cubicBezTo>
                        <a:pt x="1267942" y="169610"/>
                        <a:pt x="1222698" y="154528"/>
                        <a:pt x="1193329" y="171594"/>
                      </a:cubicBezTo>
                      <a:cubicBezTo>
                        <a:pt x="1163960" y="188660"/>
                        <a:pt x="1114748" y="282720"/>
                        <a:pt x="1102842" y="300182"/>
                      </a:cubicBezTo>
                      <a:cubicBezTo>
                        <a:pt x="1090936" y="317644"/>
                        <a:pt x="1125464" y="313278"/>
                        <a:pt x="1121892" y="276369"/>
                      </a:cubicBezTo>
                      <a:cubicBezTo>
                        <a:pt x="1118320" y="239460"/>
                        <a:pt x="1102444" y="114841"/>
                        <a:pt x="1081410" y="78726"/>
                      </a:cubicBezTo>
                      <a:cubicBezTo>
                        <a:pt x="1060376" y="42611"/>
                        <a:pt x="1011957" y="29514"/>
                        <a:pt x="995685" y="59676"/>
                      </a:cubicBezTo>
                      <a:cubicBezTo>
                        <a:pt x="979413" y="89838"/>
                        <a:pt x="985763" y="191439"/>
                        <a:pt x="983779" y="259701"/>
                      </a:cubicBezTo>
                      <a:cubicBezTo>
                        <a:pt x="981795" y="327963"/>
                        <a:pt x="983382" y="420039"/>
                        <a:pt x="983779" y="469251"/>
                      </a:cubicBezTo>
                      <a:cubicBezTo>
                        <a:pt x="984176" y="518463"/>
                        <a:pt x="988938" y="569660"/>
                        <a:pt x="986160" y="554976"/>
                      </a:cubicBezTo>
                      <a:cubicBezTo>
                        <a:pt x="983382" y="540292"/>
                        <a:pt x="973857" y="441072"/>
                        <a:pt x="967110" y="381144"/>
                      </a:cubicBezTo>
                      <a:cubicBezTo>
                        <a:pt x="960363" y="321216"/>
                        <a:pt x="952426" y="243032"/>
                        <a:pt x="945679" y="195407"/>
                      </a:cubicBezTo>
                      <a:cubicBezTo>
                        <a:pt x="938932" y="147782"/>
                        <a:pt x="942107" y="120794"/>
                        <a:pt x="926629" y="95394"/>
                      </a:cubicBezTo>
                      <a:cubicBezTo>
                        <a:pt x="911151" y="69994"/>
                        <a:pt x="876226" y="54119"/>
                        <a:pt x="852810" y="43007"/>
                      </a:cubicBezTo>
                      <a:cubicBezTo>
                        <a:pt x="829394" y="31894"/>
                        <a:pt x="807963" y="34275"/>
                        <a:pt x="786135" y="28719"/>
                      </a:cubicBezTo>
                      <a:cubicBezTo>
                        <a:pt x="764307" y="23163"/>
                        <a:pt x="737320" y="10066"/>
                        <a:pt x="721842" y="9669"/>
                      </a:cubicBezTo>
                      <a:cubicBezTo>
                        <a:pt x="706364" y="9272"/>
                        <a:pt x="694061" y="7288"/>
                        <a:pt x="693267" y="26338"/>
                      </a:cubicBezTo>
                      <a:cubicBezTo>
                        <a:pt x="692473" y="45388"/>
                        <a:pt x="705967" y="91028"/>
                        <a:pt x="717079" y="123969"/>
                      </a:cubicBezTo>
                      <a:cubicBezTo>
                        <a:pt x="728191" y="156910"/>
                        <a:pt x="748829" y="184691"/>
                        <a:pt x="759942" y="223982"/>
                      </a:cubicBezTo>
                      <a:cubicBezTo>
                        <a:pt x="771054" y="263273"/>
                        <a:pt x="776610" y="318438"/>
                        <a:pt x="783754" y="359713"/>
                      </a:cubicBezTo>
                      <a:cubicBezTo>
                        <a:pt x="790898" y="400988"/>
                        <a:pt x="794867" y="435913"/>
                        <a:pt x="802804" y="471632"/>
                      </a:cubicBezTo>
                      <a:cubicBezTo>
                        <a:pt x="810741" y="507351"/>
                        <a:pt x="827410" y="543070"/>
                        <a:pt x="831379" y="574026"/>
                      </a:cubicBezTo>
                      <a:cubicBezTo>
                        <a:pt x="835348" y="604982"/>
                        <a:pt x="817489" y="668879"/>
                        <a:pt x="817092" y="662132"/>
                      </a:cubicBezTo>
                      <a:close/>
                    </a:path>
                  </a:pathLst>
                </a:custGeom>
                <a:solidFill>
                  <a:srgbClr val="FFC72C">
                    <a:lumMod val="20000"/>
                    <a:lumOff val="80000"/>
                  </a:srgbClr>
                </a:solidFill>
                <a:ln w="6350" cap="flat" cmpd="sng" algn="ctr">
                  <a:solidFill>
                    <a:srgbClr val="FFC72C">
                      <a:lumMod val="50000"/>
                    </a:srgbClr>
                  </a:solidFill>
                  <a:prstDash val="solid"/>
                  <a:miter lim="800000"/>
                </a:ln>
                <a:effectLst>
                  <a:innerShdw blurRad="317500">
                    <a:prstClr val="black">
                      <a:alpha val="31000"/>
                    </a:prstClr>
                  </a:innerShdw>
                </a:effectLst>
              </p:spPr>
              <p:txBody>
                <a:bodyPr rtlCol="0" anchor="ctr"/>
                <a:lstStyle/>
                <a:p>
                  <a:pPr algn="ctr"/>
                  <a:endParaRPr lang="en-US" sz="2100" kern="0">
                    <a:solidFill>
                      <a:srgbClr val="FFFFFF"/>
                    </a:solidFill>
                    <a:latin typeface="Arial Narrow"/>
                    <a:cs typeface="Arial Narrow"/>
                  </a:endParaRPr>
                </a:p>
              </p:txBody>
            </p:sp>
          </p:grpSp>
          <p:sp>
            <p:nvSpPr>
              <p:cNvPr id="35" name="Freeform 119">
                <a:extLst>
                  <a:ext uri="{FF2B5EF4-FFF2-40B4-BE49-F238E27FC236}">
                    <a16:creationId xmlns:a16="http://schemas.microsoft.com/office/drawing/2014/main" id="{60D9F98A-2938-A84A-9856-06AA46E1A726}"/>
                  </a:ext>
                </a:extLst>
              </p:cNvPr>
              <p:cNvSpPr/>
              <p:nvPr/>
            </p:nvSpPr>
            <p:spPr>
              <a:xfrm rot="492214" flipH="1">
                <a:off x="5491223" y="2750444"/>
                <a:ext cx="682643" cy="1931530"/>
              </a:xfrm>
              <a:custGeom>
                <a:avLst/>
                <a:gdLst>
                  <a:gd name="connsiteX0" fmla="*/ 237498 w 1340170"/>
                  <a:gd name="connsiteY0" fmla="*/ 1760 h 3791998"/>
                  <a:gd name="connsiteX1" fmla="*/ 88277 w 1340170"/>
                  <a:gd name="connsiteY1" fmla="*/ 49810 h 3791998"/>
                  <a:gd name="connsiteX2" fmla="*/ 260306 w 1340170"/>
                  <a:gd name="connsiteY2" fmla="*/ 379541 h 3791998"/>
                  <a:gd name="connsiteX3" fmla="*/ 263476 w 1340170"/>
                  <a:gd name="connsiteY3" fmla="*/ 381240 h 3791998"/>
                  <a:gd name="connsiteX4" fmla="*/ 154837 w 1340170"/>
                  <a:gd name="connsiteY4" fmla="*/ 481240 h 3791998"/>
                  <a:gd name="connsiteX5" fmla="*/ 572623 w 1340170"/>
                  <a:gd name="connsiteY5" fmla="*/ 2168150 h 3791998"/>
                  <a:gd name="connsiteX6" fmla="*/ 619132 w 1340170"/>
                  <a:gd name="connsiteY6" fmla="*/ 2394911 h 3791998"/>
                  <a:gd name="connsiteX7" fmla="*/ 974644 w 1340170"/>
                  <a:gd name="connsiteY7" fmla="*/ 3082550 h 3791998"/>
                  <a:gd name="connsiteX8" fmla="*/ 1124417 w 1340170"/>
                  <a:gd name="connsiteY8" fmla="*/ 3768350 h 3791998"/>
                  <a:gd name="connsiteX9" fmla="*/ 1329368 w 1340170"/>
                  <a:gd name="connsiteY9" fmla="*/ 3791998 h 3791998"/>
                  <a:gd name="connsiteX10" fmla="*/ 1321486 w 1340170"/>
                  <a:gd name="connsiteY10" fmla="*/ 3610695 h 3791998"/>
                  <a:gd name="connsiteX11" fmla="*/ 1266306 w 1340170"/>
                  <a:gd name="connsiteY11" fmla="*/ 2601702 h 3791998"/>
                  <a:gd name="connsiteX12" fmla="*/ 1148065 w 1340170"/>
                  <a:gd name="connsiteY12" fmla="*/ 1703067 h 3791998"/>
                  <a:gd name="connsiteX13" fmla="*/ 943113 w 1340170"/>
                  <a:gd name="connsiteY13" fmla="*/ 835964 h 3791998"/>
                  <a:gd name="connsiteX14" fmla="*/ 679287 w 1340170"/>
                  <a:gd name="connsiteY14" fmla="*/ 389419 h 3791998"/>
                  <a:gd name="connsiteX15" fmla="*/ 646063 w 1340170"/>
                  <a:gd name="connsiteY15" fmla="*/ 364625 h 3791998"/>
                  <a:gd name="connsiteX16" fmla="*/ 647190 w 1340170"/>
                  <a:gd name="connsiteY16" fmla="*/ 349179 h 3791998"/>
                  <a:gd name="connsiteX17" fmla="*/ 457976 w 1340170"/>
                  <a:gd name="connsiteY17" fmla="*/ 90289 h 3791998"/>
                  <a:gd name="connsiteX18" fmla="*/ 237498 w 1340170"/>
                  <a:gd name="connsiteY18" fmla="*/ 1760 h 3791998"/>
                  <a:gd name="connsiteX0" fmla="*/ 237498 w 1340170"/>
                  <a:gd name="connsiteY0" fmla="*/ 1760 h 3791998"/>
                  <a:gd name="connsiteX1" fmla="*/ 88277 w 1340170"/>
                  <a:gd name="connsiteY1" fmla="*/ 49810 h 3791998"/>
                  <a:gd name="connsiteX2" fmla="*/ 260306 w 1340170"/>
                  <a:gd name="connsiteY2" fmla="*/ 379541 h 3791998"/>
                  <a:gd name="connsiteX3" fmla="*/ 263476 w 1340170"/>
                  <a:gd name="connsiteY3" fmla="*/ 381240 h 3791998"/>
                  <a:gd name="connsiteX4" fmla="*/ 154837 w 1340170"/>
                  <a:gd name="connsiteY4" fmla="*/ 481240 h 3791998"/>
                  <a:gd name="connsiteX5" fmla="*/ 572623 w 1340170"/>
                  <a:gd name="connsiteY5" fmla="*/ 2168150 h 3791998"/>
                  <a:gd name="connsiteX6" fmla="*/ 619132 w 1340170"/>
                  <a:gd name="connsiteY6" fmla="*/ 2394911 h 3791998"/>
                  <a:gd name="connsiteX7" fmla="*/ 974644 w 1340170"/>
                  <a:gd name="connsiteY7" fmla="*/ 3082550 h 3791998"/>
                  <a:gd name="connsiteX8" fmla="*/ 1124417 w 1340170"/>
                  <a:gd name="connsiteY8" fmla="*/ 3768350 h 3791998"/>
                  <a:gd name="connsiteX9" fmla="*/ 1329368 w 1340170"/>
                  <a:gd name="connsiteY9" fmla="*/ 3791998 h 3791998"/>
                  <a:gd name="connsiteX10" fmla="*/ 1321486 w 1340170"/>
                  <a:gd name="connsiteY10" fmla="*/ 3610695 h 3791998"/>
                  <a:gd name="connsiteX11" fmla="*/ 1266306 w 1340170"/>
                  <a:gd name="connsiteY11" fmla="*/ 2601702 h 3791998"/>
                  <a:gd name="connsiteX12" fmla="*/ 1148065 w 1340170"/>
                  <a:gd name="connsiteY12" fmla="*/ 1703067 h 3791998"/>
                  <a:gd name="connsiteX13" fmla="*/ 943113 w 1340170"/>
                  <a:gd name="connsiteY13" fmla="*/ 835964 h 3791998"/>
                  <a:gd name="connsiteX14" fmla="*/ 679287 w 1340170"/>
                  <a:gd name="connsiteY14" fmla="*/ 389419 h 3791998"/>
                  <a:gd name="connsiteX15" fmla="*/ 646063 w 1340170"/>
                  <a:gd name="connsiteY15" fmla="*/ 364625 h 3791998"/>
                  <a:gd name="connsiteX16" fmla="*/ 457976 w 1340170"/>
                  <a:gd name="connsiteY16" fmla="*/ 90289 h 3791998"/>
                  <a:gd name="connsiteX17" fmla="*/ 237498 w 1340170"/>
                  <a:gd name="connsiteY17" fmla="*/ 1760 h 3791998"/>
                  <a:gd name="connsiteX0" fmla="*/ 237498 w 1340170"/>
                  <a:gd name="connsiteY0" fmla="*/ 1760 h 3791998"/>
                  <a:gd name="connsiteX1" fmla="*/ 88277 w 1340170"/>
                  <a:gd name="connsiteY1" fmla="*/ 49810 h 3791998"/>
                  <a:gd name="connsiteX2" fmla="*/ 260306 w 1340170"/>
                  <a:gd name="connsiteY2" fmla="*/ 379541 h 3791998"/>
                  <a:gd name="connsiteX3" fmla="*/ 263476 w 1340170"/>
                  <a:gd name="connsiteY3" fmla="*/ 381240 h 3791998"/>
                  <a:gd name="connsiteX4" fmla="*/ 154837 w 1340170"/>
                  <a:gd name="connsiteY4" fmla="*/ 481240 h 3791998"/>
                  <a:gd name="connsiteX5" fmla="*/ 572623 w 1340170"/>
                  <a:gd name="connsiteY5" fmla="*/ 2168150 h 3791998"/>
                  <a:gd name="connsiteX6" fmla="*/ 619132 w 1340170"/>
                  <a:gd name="connsiteY6" fmla="*/ 2394911 h 3791998"/>
                  <a:gd name="connsiteX7" fmla="*/ 974644 w 1340170"/>
                  <a:gd name="connsiteY7" fmla="*/ 3082550 h 3791998"/>
                  <a:gd name="connsiteX8" fmla="*/ 1124417 w 1340170"/>
                  <a:gd name="connsiteY8" fmla="*/ 3768350 h 3791998"/>
                  <a:gd name="connsiteX9" fmla="*/ 1329368 w 1340170"/>
                  <a:gd name="connsiteY9" fmla="*/ 3791998 h 3791998"/>
                  <a:gd name="connsiteX10" fmla="*/ 1321486 w 1340170"/>
                  <a:gd name="connsiteY10" fmla="*/ 3610695 h 3791998"/>
                  <a:gd name="connsiteX11" fmla="*/ 1266306 w 1340170"/>
                  <a:gd name="connsiteY11" fmla="*/ 2601702 h 3791998"/>
                  <a:gd name="connsiteX12" fmla="*/ 1148065 w 1340170"/>
                  <a:gd name="connsiteY12" fmla="*/ 1703067 h 3791998"/>
                  <a:gd name="connsiteX13" fmla="*/ 943113 w 1340170"/>
                  <a:gd name="connsiteY13" fmla="*/ 835964 h 3791998"/>
                  <a:gd name="connsiteX14" fmla="*/ 679287 w 1340170"/>
                  <a:gd name="connsiteY14" fmla="*/ 389419 h 3791998"/>
                  <a:gd name="connsiteX15" fmla="*/ 457976 w 1340170"/>
                  <a:gd name="connsiteY15" fmla="*/ 90289 h 3791998"/>
                  <a:gd name="connsiteX16" fmla="*/ 237498 w 1340170"/>
                  <a:gd name="connsiteY16" fmla="*/ 1760 h 3791998"/>
                  <a:gd name="connsiteX0" fmla="*/ 237498 w 1340170"/>
                  <a:gd name="connsiteY0" fmla="*/ 5860 h 3796098"/>
                  <a:gd name="connsiteX1" fmla="*/ 88277 w 1340170"/>
                  <a:gd name="connsiteY1" fmla="*/ 53910 h 3796098"/>
                  <a:gd name="connsiteX2" fmla="*/ 260306 w 1340170"/>
                  <a:gd name="connsiteY2" fmla="*/ 383641 h 3796098"/>
                  <a:gd name="connsiteX3" fmla="*/ 263476 w 1340170"/>
                  <a:gd name="connsiteY3" fmla="*/ 385340 h 3796098"/>
                  <a:gd name="connsiteX4" fmla="*/ 154837 w 1340170"/>
                  <a:gd name="connsiteY4" fmla="*/ 485340 h 3796098"/>
                  <a:gd name="connsiteX5" fmla="*/ 572623 w 1340170"/>
                  <a:gd name="connsiteY5" fmla="*/ 2172250 h 3796098"/>
                  <a:gd name="connsiteX6" fmla="*/ 619132 w 1340170"/>
                  <a:gd name="connsiteY6" fmla="*/ 2399011 h 3796098"/>
                  <a:gd name="connsiteX7" fmla="*/ 974644 w 1340170"/>
                  <a:gd name="connsiteY7" fmla="*/ 3086650 h 3796098"/>
                  <a:gd name="connsiteX8" fmla="*/ 1124417 w 1340170"/>
                  <a:gd name="connsiteY8" fmla="*/ 3772450 h 3796098"/>
                  <a:gd name="connsiteX9" fmla="*/ 1329368 w 1340170"/>
                  <a:gd name="connsiteY9" fmla="*/ 3796098 h 3796098"/>
                  <a:gd name="connsiteX10" fmla="*/ 1321486 w 1340170"/>
                  <a:gd name="connsiteY10" fmla="*/ 3614795 h 3796098"/>
                  <a:gd name="connsiteX11" fmla="*/ 1266306 w 1340170"/>
                  <a:gd name="connsiteY11" fmla="*/ 2605802 h 3796098"/>
                  <a:gd name="connsiteX12" fmla="*/ 1148065 w 1340170"/>
                  <a:gd name="connsiteY12" fmla="*/ 1707167 h 3796098"/>
                  <a:gd name="connsiteX13" fmla="*/ 943113 w 1340170"/>
                  <a:gd name="connsiteY13" fmla="*/ 840064 h 3796098"/>
                  <a:gd name="connsiteX14" fmla="*/ 457976 w 1340170"/>
                  <a:gd name="connsiteY14" fmla="*/ 94389 h 3796098"/>
                  <a:gd name="connsiteX15" fmla="*/ 237498 w 1340170"/>
                  <a:gd name="connsiteY15" fmla="*/ 5860 h 3796098"/>
                  <a:gd name="connsiteX0" fmla="*/ 237498 w 1340170"/>
                  <a:gd name="connsiteY0" fmla="*/ 5860 h 3796098"/>
                  <a:gd name="connsiteX1" fmla="*/ 88277 w 1340170"/>
                  <a:gd name="connsiteY1" fmla="*/ 53910 h 3796098"/>
                  <a:gd name="connsiteX2" fmla="*/ 260306 w 1340170"/>
                  <a:gd name="connsiteY2" fmla="*/ 383641 h 3796098"/>
                  <a:gd name="connsiteX3" fmla="*/ 263476 w 1340170"/>
                  <a:gd name="connsiteY3" fmla="*/ 385340 h 3796098"/>
                  <a:gd name="connsiteX4" fmla="*/ 154837 w 1340170"/>
                  <a:gd name="connsiteY4" fmla="*/ 485340 h 3796098"/>
                  <a:gd name="connsiteX5" fmla="*/ 572623 w 1340170"/>
                  <a:gd name="connsiteY5" fmla="*/ 2172250 h 3796098"/>
                  <a:gd name="connsiteX6" fmla="*/ 619132 w 1340170"/>
                  <a:gd name="connsiteY6" fmla="*/ 2399011 h 3796098"/>
                  <a:gd name="connsiteX7" fmla="*/ 974644 w 1340170"/>
                  <a:gd name="connsiteY7" fmla="*/ 3086650 h 3796098"/>
                  <a:gd name="connsiteX8" fmla="*/ 1124417 w 1340170"/>
                  <a:gd name="connsiteY8" fmla="*/ 3772450 h 3796098"/>
                  <a:gd name="connsiteX9" fmla="*/ 1329368 w 1340170"/>
                  <a:gd name="connsiteY9" fmla="*/ 3796098 h 3796098"/>
                  <a:gd name="connsiteX10" fmla="*/ 1321486 w 1340170"/>
                  <a:gd name="connsiteY10" fmla="*/ 3614795 h 3796098"/>
                  <a:gd name="connsiteX11" fmla="*/ 1266306 w 1340170"/>
                  <a:gd name="connsiteY11" fmla="*/ 2605802 h 3796098"/>
                  <a:gd name="connsiteX12" fmla="*/ 1148065 w 1340170"/>
                  <a:gd name="connsiteY12" fmla="*/ 1707167 h 3796098"/>
                  <a:gd name="connsiteX13" fmla="*/ 943113 w 1340170"/>
                  <a:gd name="connsiteY13" fmla="*/ 840064 h 3796098"/>
                  <a:gd name="connsiteX14" fmla="*/ 457976 w 1340170"/>
                  <a:gd name="connsiteY14" fmla="*/ 94389 h 3796098"/>
                  <a:gd name="connsiteX15" fmla="*/ 237498 w 1340170"/>
                  <a:gd name="connsiteY15" fmla="*/ 5860 h 3796098"/>
                  <a:gd name="connsiteX0" fmla="*/ 237498 w 1340170"/>
                  <a:gd name="connsiteY0" fmla="*/ 1761 h 3791999"/>
                  <a:gd name="connsiteX1" fmla="*/ 88277 w 1340170"/>
                  <a:gd name="connsiteY1" fmla="*/ 49811 h 3791999"/>
                  <a:gd name="connsiteX2" fmla="*/ 260306 w 1340170"/>
                  <a:gd name="connsiteY2" fmla="*/ 379542 h 3791999"/>
                  <a:gd name="connsiteX3" fmla="*/ 263476 w 1340170"/>
                  <a:gd name="connsiteY3" fmla="*/ 381241 h 3791999"/>
                  <a:gd name="connsiteX4" fmla="*/ 154837 w 1340170"/>
                  <a:gd name="connsiteY4" fmla="*/ 481241 h 3791999"/>
                  <a:gd name="connsiteX5" fmla="*/ 572623 w 1340170"/>
                  <a:gd name="connsiteY5" fmla="*/ 2168151 h 3791999"/>
                  <a:gd name="connsiteX6" fmla="*/ 619132 w 1340170"/>
                  <a:gd name="connsiteY6" fmla="*/ 2394912 h 3791999"/>
                  <a:gd name="connsiteX7" fmla="*/ 974644 w 1340170"/>
                  <a:gd name="connsiteY7" fmla="*/ 3082551 h 3791999"/>
                  <a:gd name="connsiteX8" fmla="*/ 1124417 w 1340170"/>
                  <a:gd name="connsiteY8" fmla="*/ 3768351 h 3791999"/>
                  <a:gd name="connsiteX9" fmla="*/ 1329368 w 1340170"/>
                  <a:gd name="connsiteY9" fmla="*/ 3791999 h 3791999"/>
                  <a:gd name="connsiteX10" fmla="*/ 1321486 w 1340170"/>
                  <a:gd name="connsiteY10" fmla="*/ 3610696 h 3791999"/>
                  <a:gd name="connsiteX11" fmla="*/ 1266306 w 1340170"/>
                  <a:gd name="connsiteY11" fmla="*/ 2601703 h 3791999"/>
                  <a:gd name="connsiteX12" fmla="*/ 1148065 w 1340170"/>
                  <a:gd name="connsiteY12" fmla="*/ 1703068 h 3791999"/>
                  <a:gd name="connsiteX13" fmla="*/ 943113 w 1340170"/>
                  <a:gd name="connsiteY13" fmla="*/ 835965 h 3791999"/>
                  <a:gd name="connsiteX14" fmla="*/ 457976 w 1340170"/>
                  <a:gd name="connsiteY14" fmla="*/ 90290 h 3791999"/>
                  <a:gd name="connsiteX15" fmla="*/ 237498 w 1340170"/>
                  <a:gd name="connsiteY15" fmla="*/ 1761 h 3791999"/>
                  <a:gd name="connsiteX0" fmla="*/ 237498 w 1340170"/>
                  <a:gd name="connsiteY0" fmla="*/ 1761 h 3791999"/>
                  <a:gd name="connsiteX1" fmla="*/ 88277 w 1340170"/>
                  <a:gd name="connsiteY1" fmla="*/ 49811 h 3791999"/>
                  <a:gd name="connsiteX2" fmla="*/ 260306 w 1340170"/>
                  <a:gd name="connsiteY2" fmla="*/ 379542 h 3791999"/>
                  <a:gd name="connsiteX3" fmla="*/ 263476 w 1340170"/>
                  <a:gd name="connsiteY3" fmla="*/ 381241 h 3791999"/>
                  <a:gd name="connsiteX4" fmla="*/ 154837 w 1340170"/>
                  <a:gd name="connsiteY4" fmla="*/ 481241 h 3791999"/>
                  <a:gd name="connsiteX5" fmla="*/ 572623 w 1340170"/>
                  <a:gd name="connsiteY5" fmla="*/ 2168151 h 3791999"/>
                  <a:gd name="connsiteX6" fmla="*/ 619132 w 1340170"/>
                  <a:gd name="connsiteY6" fmla="*/ 2394912 h 3791999"/>
                  <a:gd name="connsiteX7" fmla="*/ 974644 w 1340170"/>
                  <a:gd name="connsiteY7" fmla="*/ 3082551 h 3791999"/>
                  <a:gd name="connsiteX8" fmla="*/ 1124417 w 1340170"/>
                  <a:gd name="connsiteY8" fmla="*/ 3768351 h 3791999"/>
                  <a:gd name="connsiteX9" fmla="*/ 1329368 w 1340170"/>
                  <a:gd name="connsiteY9" fmla="*/ 3791999 h 3791999"/>
                  <a:gd name="connsiteX10" fmla="*/ 1321486 w 1340170"/>
                  <a:gd name="connsiteY10" fmla="*/ 3610696 h 3791999"/>
                  <a:gd name="connsiteX11" fmla="*/ 1266306 w 1340170"/>
                  <a:gd name="connsiteY11" fmla="*/ 2601703 h 3791999"/>
                  <a:gd name="connsiteX12" fmla="*/ 1148065 w 1340170"/>
                  <a:gd name="connsiteY12" fmla="*/ 1703068 h 3791999"/>
                  <a:gd name="connsiteX13" fmla="*/ 943113 w 1340170"/>
                  <a:gd name="connsiteY13" fmla="*/ 835965 h 3791999"/>
                  <a:gd name="connsiteX14" fmla="*/ 457976 w 1340170"/>
                  <a:gd name="connsiteY14" fmla="*/ 90290 h 3791999"/>
                  <a:gd name="connsiteX15" fmla="*/ 237498 w 1340170"/>
                  <a:gd name="connsiteY15" fmla="*/ 1761 h 3791999"/>
                  <a:gd name="connsiteX0" fmla="*/ 237498 w 1340170"/>
                  <a:gd name="connsiteY0" fmla="*/ 1761 h 3791999"/>
                  <a:gd name="connsiteX1" fmla="*/ 88277 w 1340170"/>
                  <a:gd name="connsiteY1" fmla="*/ 49811 h 3791999"/>
                  <a:gd name="connsiteX2" fmla="*/ 260306 w 1340170"/>
                  <a:gd name="connsiteY2" fmla="*/ 379542 h 3791999"/>
                  <a:gd name="connsiteX3" fmla="*/ 263476 w 1340170"/>
                  <a:gd name="connsiteY3" fmla="*/ 381241 h 3791999"/>
                  <a:gd name="connsiteX4" fmla="*/ 154837 w 1340170"/>
                  <a:gd name="connsiteY4" fmla="*/ 481241 h 3791999"/>
                  <a:gd name="connsiteX5" fmla="*/ 572623 w 1340170"/>
                  <a:gd name="connsiteY5" fmla="*/ 2168151 h 3791999"/>
                  <a:gd name="connsiteX6" fmla="*/ 619132 w 1340170"/>
                  <a:gd name="connsiteY6" fmla="*/ 2394912 h 3791999"/>
                  <a:gd name="connsiteX7" fmla="*/ 974644 w 1340170"/>
                  <a:gd name="connsiteY7" fmla="*/ 3082551 h 3791999"/>
                  <a:gd name="connsiteX8" fmla="*/ 1124417 w 1340170"/>
                  <a:gd name="connsiteY8" fmla="*/ 3768351 h 3791999"/>
                  <a:gd name="connsiteX9" fmla="*/ 1329368 w 1340170"/>
                  <a:gd name="connsiteY9" fmla="*/ 3791999 h 3791999"/>
                  <a:gd name="connsiteX10" fmla="*/ 1321486 w 1340170"/>
                  <a:gd name="connsiteY10" fmla="*/ 3610696 h 3791999"/>
                  <a:gd name="connsiteX11" fmla="*/ 1266306 w 1340170"/>
                  <a:gd name="connsiteY11" fmla="*/ 2601703 h 3791999"/>
                  <a:gd name="connsiteX12" fmla="*/ 1148065 w 1340170"/>
                  <a:gd name="connsiteY12" fmla="*/ 1703068 h 3791999"/>
                  <a:gd name="connsiteX13" fmla="*/ 943113 w 1340170"/>
                  <a:gd name="connsiteY13" fmla="*/ 835965 h 3791999"/>
                  <a:gd name="connsiteX14" fmla="*/ 457976 w 1340170"/>
                  <a:gd name="connsiteY14" fmla="*/ 90290 h 3791999"/>
                  <a:gd name="connsiteX15" fmla="*/ 237498 w 1340170"/>
                  <a:gd name="connsiteY15" fmla="*/ 1761 h 3791999"/>
                  <a:gd name="connsiteX0" fmla="*/ 237498 w 1340170"/>
                  <a:gd name="connsiteY0" fmla="*/ 1761 h 3791999"/>
                  <a:gd name="connsiteX1" fmla="*/ 88277 w 1340170"/>
                  <a:gd name="connsiteY1" fmla="*/ 49811 h 3791999"/>
                  <a:gd name="connsiteX2" fmla="*/ 260306 w 1340170"/>
                  <a:gd name="connsiteY2" fmla="*/ 379542 h 3791999"/>
                  <a:gd name="connsiteX3" fmla="*/ 263476 w 1340170"/>
                  <a:gd name="connsiteY3" fmla="*/ 381241 h 3791999"/>
                  <a:gd name="connsiteX4" fmla="*/ 154837 w 1340170"/>
                  <a:gd name="connsiteY4" fmla="*/ 481241 h 3791999"/>
                  <a:gd name="connsiteX5" fmla="*/ 572623 w 1340170"/>
                  <a:gd name="connsiteY5" fmla="*/ 2168151 h 3791999"/>
                  <a:gd name="connsiteX6" fmla="*/ 619132 w 1340170"/>
                  <a:gd name="connsiteY6" fmla="*/ 2394912 h 3791999"/>
                  <a:gd name="connsiteX7" fmla="*/ 974644 w 1340170"/>
                  <a:gd name="connsiteY7" fmla="*/ 3082551 h 3791999"/>
                  <a:gd name="connsiteX8" fmla="*/ 1124417 w 1340170"/>
                  <a:gd name="connsiteY8" fmla="*/ 3768351 h 3791999"/>
                  <a:gd name="connsiteX9" fmla="*/ 1329368 w 1340170"/>
                  <a:gd name="connsiteY9" fmla="*/ 3791999 h 3791999"/>
                  <a:gd name="connsiteX10" fmla="*/ 1321486 w 1340170"/>
                  <a:gd name="connsiteY10" fmla="*/ 3610696 h 3791999"/>
                  <a:gd name="connsiteX11" fmla="*/ 1266306 w 1340170"/>
                  <a:gd name="connsiteY11" fmla="*/ 2601703 h 3791999"/>
                  <a:gd name="connsiteX12" fmla="*/ 1148065 w 1340170"/>
                  <a:gd name="connsiteY12" fmla="*/ 1703068 h 3791999"/>
                  <a:gd name="connsiteX13" fmla="*/ 943113 w 1340170"/>
                  <a:gd name="connsiteY13" fmla="*/ 835965 h 3791999"/>
                  <a:gd name="connsiteX14" fmla="*/ 457976 w 1340170"/>
                  <a:gd name="connsiteY14" fmla="*/ 90290 h 3791999"/>
                  <a:gd name="connsiteX15" fmla="*/ 237498 w 1340170"/>
                  <a:gd name="connsiteY15" fmla="*/ 1761 h 3791999"/>
                  <a:gd name="connsiteX0" fmla="*/ 237498 w 1340170"/>
                  <a:gd name="connsiteY0" fmla="*/ 1761 h 3791999"/>
                  <a:gd name="connsiteX1" fmla="*/ 88277 w 1340170"/>
                  <a:gd name="connsiteY1" fmla="*/ 49811 h 3791999"/>
                  <a:gd name="connsiteX2" fmla="*/ 260306 w 1340170"/>
                  <a:gd name="connsiteY2" fmla="*/ 379542 h 3791999"/>
                  <a:gd name="connsiteX3" fmla="*/ 263476 w 1340170"/>
                  <a:gd name="connsiteY3" fmla="*/ 381241 h 3791999"/>
                  <a:gd name="connsiteX4" fmla="*/ 154837 w 1340170"/>
                  <a:gd name="connsiteY4" fmla="*/ 481241 h 3791999"/>
                  <a:gd name="connsiteX5" fmla="*/ 572623 w 1340170"/>
                  <a:gd name="connsiteY5" fmla="*/ 2168151 h 3791999"/>
                  <a:gd name="connsiteX6" fmla="*/ 619132 w 1340170"/>
                  <a:gd name="connsiteY6" fmla="*/ 2394912 h 3791999"/>
                  <a:gd name="connsiteX7" fmla="*/ 974644 w 1340170"/>
                  <a:gd name="connsiteY7" fmla="*/ 3082551 h 3791999"/>
                  <a:gd name="connsiteX8" fmla="*/ 1124417 w 1340170"/>
                  <a:gd name="connsiteY8" fmla="*/ 3768351 h 3791999"/>
                  <a:gd name="connsiteX9" fmla="*/ 1329368 w 1340170"/>
                  <a:gd name="connsiteY9" fmla="*/ 3791999 h 3791999"/>
                  <a:gd name="connsiteX10" fmla="*/ 1321486 w 1340170"/>
                  <a:gd name="connsiteY10" fmla="*/ 3610696 h 3791999"/>
                  <a:gd name="connsiteX11" fmla="*/ 1266306 w 1340170"/>
                  <a:gd name="connsiteY11" fmla="*/ 2601703 h 3791999"/>
                  <a:gd name="connsiteX12" fmla="*/ 1148065 w 1340170"/>
                  <a:gd name="connsiteY12" fmla="*/ 1703068 h 3791999"/>
                  <a:gd name="connsiteX13" fmla="*/ 943113 w 1340170"/>
                  <a:gd name="connsiteY13" fmla="*/ 835965 h 3791999"/>
                  <a:gd name="connsiteX14" fmla="*/ 457976 w 1340170"/>
                  <a:gd name="connsiteY14" fmla="*/ 90290 h 3791999"/>
                  <a:gd name="connsiteX15" fmla="*/ 237498 w 1340170"/>
                  <a:gd name="connsiteY15" fmla="*/ 1761 h 3791999"/>
                  <a:gd name="connsiteX0" fmla="*/ 237498 w 1340170"/>
                  <a:gd name="connsiteY0" fmla="*/ 1761 h 3791999"/>
                  <a:gd name="connsiteX1" fmla="*/ 88277 w 1340170"/>
                  <a:gd name="connsiteY1" fmla="*/ 49811 h 3791999"/>
                  <a:gd name="connsiteX2" fmla="*/ 260306 w 1340170"/>
                  <a:gd name="connsiteY2" fmla="*/ 379542 h 3791999"/>
                  <a:gd name="connsiteX3" fmla="*/ 263476 w 1340170"/>
                  <a:gd name="connsiteY3" fmla="*/ 381241 h 3791999"/>
                  <a:gd name="connsiteX4" fmla="*/ 154837 w 1340170"/>
                  <a:gd name="connsiteY4" fmla="*/ 481241 h 3791999"/>
                  <a:gd name="connsiteX5" fmla="*/ 572623 w 1340170"/>
                  <a:gd name="connsiteY5" fmla="*/ 2168151 h 3791999"/>
                  <a:gd name="connsiteX6" fmla="*/ 619132 w 1340170"/>
                  <a:gd name="connsiteY6" fmla="*/ 2394912 h 3791999"/>
                  <a:gd name="connsiteX7" fmla="*/ 974644 w 1340170"/>
                  <a:gd name="connsiteY7" fmla="*/ 3082551 h 3791999"/>
                  <a:gd name="connsiteX8" fmla="*/ 1124417 w 1340170"/>
                  <a:gd name="connsiteY8" fmla="*/ 3768351 h 3791999"/>
                  <a:gd name="connsiteX9" fmla="*/ 1329368 w 1340170"/>
                  <a:gd name="connsiteY9" fmla="*/ 3791999 h 3791999"/>
                  <a:gd name="connsiteX10" fmla="*/ 1321486 w 1340170"/>
                  <a:gd name="connsiteY10" fmla="*/ 3610696 h 3791999"/>
                  <a:gd name="connsiteX11" fmla="*/ 1266306 w 1340170"/>
                  <a:gd name="connsiteY11" fmla="*/ 2601703 h 3791999"/>
                  <a:gd name="connsiteX12" fmla="*/ 1148065 w 1340170"/>
                  <a:gd name="connsiteY12" fmla="*/ 1703068 h 3791999"/>
                  <a:gd name="connsiteX13" fmla="*/ 943113 w 1340170"/>
                  <a:gd name="connsiteY13" fmla="*/ 835965 h 3791999"/>
                  <a:gd name="connsiteX14" fmla="*/ 457976 w 1340170"/>
                  <a:gd name="connsiteY14" fmla="*/ 90290 h 3791999"/>
                  <a:gd name="connsiteX15" fmla="*/ 237498 w 1340170"/>
                  <a:gd name="connsiteY15" fmla="*/ 1761 h 3791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40170" h="3791999">
                    <a:moveTo>
                      <a:pt x="237498" y="1761"/>
                    </a:moveTo>
                    <a:cubicBezTo>
                      <a:pt x="170595" y="-5564"/>
                      <a:pt x="115569" y="9874"/>
                      <a:pt x="88277" y="49811"/>
                    </a:cubicBezTo>
                    <a:cubicBezTo>
                      <a:pt x="33692" y="129685"/>
                      <a:pt x="110712" y="277311"/>
                      <a:pt x="260306" y="379542"/>
                    </a:cubicBezTo>
                    <a:lnTo>
                      <a:pt x="263476" y="381241"/>
                    </a:lnTo>
                    <a:lnTo>
                      <a:pt x="154837" y="481241"/>
                    </a:lnTo>
                    <a:cubicBezTo>
                      <a:pt x="63022" y="579943"/>
                      <a:pt x="-304859" y="1817456"/>
                      <a:pt x="572623" y="2168151"/>
                    </a:cubicBezTo>
                    <a:cubicBezTo>
                      <a:pt x="564390" y="2229374"/>
                      <a:pt x="574988" y="2272992"/>
                      <a:pt x="619132" y="2394912"/>
                    </a:cubicBezTo>
                    <a:cubicBezTo>
                      <a:pt x="663276" y="2516832"/>
                      <a:pt x="890430" y="2853645"/>
                      <a:pt x="974644" y="3082551"/>
                    </a:cubicBezTo>
                    <a:cubicBezTo>
                      <a:pt x="1058858" y="3311457"/>
                      <a:pt x="1093542" y="3544349"/>
                      <a:pt x="1124417" y="3768351"/>
                    </a:cubicBezTo>
                    <a:lnTo>
                      <a:pt x="1329368" y="3791999"/>
                    </a:lnTo>
                    <a:cubicBezTo>
                      <a:pt x="1353016" y="3767037"/>
                      <a:pt x="1331996" y="3809079"/>
                      <a:pt x="1321486" y="3610696"/>
                    </a:cubicBezTo>
                    <a:cubicBezTo>
                      <a:pt x="1310976" y="3412313"/>
                      <a:pt x="1295209" y="2919641"/>
                      <a:pt x="1266306" y="2601703"/>
                    </a:cubicBezTo>
                    <a:cubicBezTo>
                      <a:pt x="1237403" y="2283765"/>
                      <a:pt x="1201930" y="1997358"/>
                      <a:pt x="1148065" y="1703068"/>
                    </a:cubicBezTo>
                    <a:cubicBezTo>
                      <a:pt x="1094200" y="1408778"/>
                      <a:pt x="1019777" y="1108680"/>
                      <a:pt x="943113" y="835965"/>
                    </a:cubicBezTo>
                    <a:cubicBezTo>
                      <a:pt x="866449" y="563250"/>
                      <a:pt x="983119" y="7106"/>
                      <a:pt x="457976" y="90290"/>
                    </a:cubicBezTo>
                    <a:cubicBezTo>
                      <a:pt x="290182" y="116869"/>
                      <a:pt x="304400" y="9087"/>
                      <a:pt x="237498" y="1761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6350">
                <a:solidFill>
                  <a:srgbClr val="AB640D"/>
                </a:solidFill>
              </a:ln>
              <a:effectLst>
                <a:innerShdw blurRad="444500">
                  <a:schemeClr val="accent2">
                    <a:lumMod val="50000"/>
                    <a:alpha val="60000"/>
                  </a:scheme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21815">
                  <a:defRPr/>
                </a:pPr>
                <a:endParaRPr lang="en-US" sz="1100" kern="0">
                  <a:solidFill>
                    <a:sysClr val="windowText" lastClr="000000"/>
                  </a:solidFill>
                  <a:latin typeface="Arial Narrow"/>
                  <a:cs typeface="Arial Narrow"/>
                </a:endParaRPr>
              </a:p>
            </p:txBody>
          </p:sp>
          <p:sp>
            <p:nvSpPr>
              <p:cNvPr id="36" name="Freeform 120">
                <a:extLst>
                  <a:ext uri="{FF2B5EF4-FFF2-40B4-BE49-F238E27FC236}">
                    <a16:creationId xmlns:a16="http://schemas.microsoft.com/office/drawing/2014/main" id="{D71FE5AE-BC33-9242-80F0-65D29C061E6B}"/>
                  </a:ext>
                </a:extLst>
              </p:cNvPr>
              <p:cNvSpPr/>
              <p:nvPr/>
            </p:nvSpPr>
            <p:spPr>
              <a:xfrm rot="596902" flipH="1">
                <a:off x="5482254" y="2530687"/>
                <a:ext cx="734130" cy="574771"/>
              </a:xfrm>
              <a:custGeom>
                <a:avLst/>
                <a:gdLst>
                  <a:gd name="connsiteX0" fmla="*/ 128718 w 1519617"/>
                  <a:gd name="connsiteY0" fmla="*/ 696321 h 1172643"/>
                  <a:gd name="connsiteX1" fmla="*/ 371605 w 1519617"/>
                  <a:gd name="connsiteY1" fmla="*/ 662984 h 1172643"/>
                  <a:gd name="connsiteX2" fmla="*/ 428755 w 1519617"/>
                  <a:gd name="connsiteY2" fmla="*/ 672509 h 1172643"/>
                  <a:gd name="connsiteX3" fmla="*/ 447805 w 1519617"/>
                  <a:gd name="connsiteY3" fmla="*/ 624884 h 1172643"/>
                  <a:gd name="connsiteX4" fmla="*/ 509718 w 1519617"/>
                  <a:gd name="connsiteY4" fmla="*/ 620121 h 1172643"/>
                  <a:gd name="connsiteX5" fmla="*/ 633543 w 1519617"/>
                  <a:gd name="connsiteY5" fmla="*/ 586784 h 1172643"/>
                  <a:gd name="connsiteX6" fmla="*/ 814518 w 1519617"/>
                  <a:gd name="connsiteY6" fmla="*/ 553446 h 1172643"/>
                  <a:gd name="connsiteX7" fmla="*/ 1062168 w 1519617"/>
                  <a:gd name="connsiteY7" fmla="*/ 472484 h 1172643"/>
                  <a:gd name="connsiteX8" fmla="*/ 1224093 w 1519617"/>
                  <a:gd name="connsiteY8" fmla="*/ 358184 h 1172643"/>
                  <a:gd name="connsiteX9" fmla="*/ 1343155 w 1519617"/>
                  <a:gd name="connsiteY9" fmla="*/ 210546 h 1172643"/>
                  <a:gd name="connsiteX10" fmla="*/ 1405068 w 1519617"/>
                  <a:gd name="connsiteY10" fmla="*/ 58146 h 1172643"/>
                  <a:gd name="connsiteX11" fmla="*/ 1409830 w 1519617"/>
                  <a:gd name="connsiteY11" fmla="*/ 5759 h 1172643"/>
                  <a:gd name="connsiteX12" fmla="*/ 1476505 w 1519617"/>
                  <a:gd name="connsiteY12" fmla="*/ 181971 h 1172643"/>
                  <a:gd name="connsiteX13" fmla="*/ 1519368 w 1519617"/>
                  <a:gd name="connsiteY13" fmla="*/ 343896 h 1172643"/>
                  <a:gd name="connsiteX14" fmla="*/ 1457455 w 1519617"/>
                  <a:gd name="connsiteY14" fmla="*/ 458196 h 1172643"/>
                  <a:gd name="connsiteX15" fmla="*/ 1386018 w 1519617"/>
                  <a:gd name="connsiteY15" fmla="*/ 496296 h 1172643"/>
                  <a:gd name="connsiteX16" fmla="*/ 1400305 w 1519617"/>
                  <a:gd name="connsiteY16" fmla="*/ 577259 h 1172643"/>
                  <a:gd name="connsiteX17" fmla="*/ 1343155 w 1519617"/>
                  <a:gd name="connsiteY17" fmla="*/ 658221 h 1172643"/>
                  <a:gd name="connsiteX18" fmla="*/ 1286005 w 1519617"/>
                  <a:gd name="connsiteY18" fmla="*/ 767759 h 1172643"/>
                  <a:gd name="connsiteX19" fmla="*/ 1209805 w 1519617"/>
                  <a:gd name="connsiteY19" fmla="*/ 839196 h 1172643"/>
                  <a:gd name="connsiteX20" fmla="*/ 1076455 w 1519617"/>
                  <a:gd name="connsiteY20" fmla="*/ 839196 h 1172643"/>
                  <a:gd name="connsiteX21" fmla="*/ 1005018 w 1519617"/>
                  <a:gd name="connsiteY21" fmla="*/ 915396 h 1172643"/>
                  <a:gd name="connsiteX22" fmla="*/ 876430 w 1519617"/>
                  <a:gd name="connsiteY22" fmla="*/ 939209 h 1172643"/>
                  <a:gd name="connsiteX23" fmla="*/ 800230 w 1519617"/>
                  <a:gd name="connsiteY23" fmla="*/ 934446 h 1172643"/>
                  <a:gd name="connsiteX24" fmla="*/ 671643 w 1519617"/>
                  <a:gd name="connsiteY24" fmla="*/ 1005884 h 1172643"/>
                  <a:gd name="connsiteX25" fmla="*/ 509718 w 1519617"/>
                  <a:gd name="connsiteY25" fmla="*/ 1005884 h 1172643"/>
                  <a:gd name="connsiteX26" fmla="*/ 452568 w 1519617"/>
                  <a:gd name="connsiteY26" fmla="*/ 1058271 h 1172643"/>
                  <a:gd name="connsiteX27" fmla="*/ 314455 w 1519617"/>
                  <a:gd name="connsiteY27" fmla="*/ 1148759 h 1172643"/>
                  <a:gd name="connsiteX28" fmla="*/ 204918 w 1519617"/>
                  <a:gd name="connsiteY28" fmla="*/ 1172571 h 1172643"/>
                  <a:gd name="connsiteX29" fmla="*/ 52518 w 1519617"/>
                  <a:gd name="connsiteY29" fmla="*/ 1143996 h 1172643"/>
                  <a:gd name="connsiteX30" fmla="*/ 130 w 1519617"/>
                  <a:gd name="connsiteY30" fmla="*/ 1029696 h 1172643"/>
                  <a:gd name="connsiteX31" fmla="*/ 38230 w 1519617"/>
                  <a:gd name="connsiteY31" fmla="*/ 915396 h 1172643"/>
                  <a:gd name="connsiteX32" fmla="*/ 57280 w 1519617"/>
                  <a:gd name="connsiteY32" fmla="*/ 753471 h 1172643"/>
                  <a:gd name="connsiteX33" fmla="*/ 128718 w 1519617"/>
                  <a:gd name="connsiteY33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428755 w 1497766"/>
                  <a:gd name="connsiteY2" fmla="*/ 672509 h 1172643"/>
                  <a:gd name="connsiteX3" fmla="*/ 447805 w 1497766"/>
                  <a:gd name="connsiteY3" fmla="*/ 624884 h 1172643"/>
                  <a:gd name="connsiteX4" fmla="*/ 509718 w 1497766"/>
                  <a:gd name="connsiteY4" fmla="*/ 620121 h 1172643"/>
                  <a:gd name="connsiteX5" fmla="*/ 633543 w 1497766"/>
                  <a:gd name="connsiteY5" fmla="*/ 586784 h 1172643"/>
                  <a:gd name="connsiteX6" fmla="*/ 814518 w 1497766"/>
                  <a:gd name="connsiteY6" fmla="*/ 553446 h 1172643"/>
                  <a:gd name="connsiteX7" fmla="*/ 1062168 w 1497766"/>
                  <a:gd name="connsiteY7" fmla="*/ 472484 h 1172643"/>
                  <a:gd name="connsiteX8" fmla="*/ 1224093 w 1497766"/>
                  <a:gd name="connsiteY8" fmla="*/ 358184 h 1172643"/>
                  <a:gd name="connsiteX9" fmla="*/ 1343155 w 1497766"/>
                  <a:gd name="connsiteY9" fmla="*/ 210546 h 1172643"/>
                  <a:gd name="connsiteX10" fmla="*/ 1405068 w 1497766"/>
                  <a:gd name="connsiteY10" fmla="*/ 58146 h 1172643"/>
                  <a:gd name="connsiteX11" fmla="*/ 1409830 w 1497766"/>
                  <a:gd name="connsiteY11" fmla="*/ 5759 h 1172643"/>
                  <a:gd name="connsiteX12" fmla="*/ 1476505 w 1497766"/>
                  <a:gd name="connsiteY12" fmla="*/ 181971 h 1172643"/>
                  <a:gd name="connsiteX13" fmla="*/ 1497143 w 1497766"/>
                  <a:gd name="connsiteY13" fmla="*/ 343896 h 1172643"/>
                  <a:gd name="connsiteX14" fmla="*/ 1457455 w 1497766"/>
                  <a:gd name="connsiteY14" fmla="*/ 458196 h 1172643"/>
                  <a:gd name="connsiteX15" fmla="*/ 1386018 w 1497766"/>
                  <a:gd name="connsiteY15" fmla="*/ 496296 h 1172643"/>
                  <a:gd name="connsiteX16" fmla="*/ 1400305 w 1497766"/>
                  <a:gd name="connsiteY16" fmla="*/ 577259 h 1172643"/>
                  <a:gd name="connsiteX17" fmla="*/ 1343155 w 1497766"/>
                  <a:gd name="connsiteY17" fmla="*/ 658221 h 1172643"/>
                  <a:gd name="connsiteX18" fmla="*/ 1286005 w 1497766"/>
                  <a:gd name="connsiteY18" fmla="*/ 767759 h 1172643"/>
                  <a:gd name="connsiteX19" fmla="*/ 1209805 w 1497766"/>
                  <a:gd name="connsiteY19" fmla="*/ 839196 h 1172643"/>
                  <a:gd name="connsiteX20" fmla="*/ 1076455 w 1497766"/>
                  <a:gd name="connsiteY20" fmla="*/ 839196 h 1172643"/>
                  <a:gd name="connsiteX21" fmla="*/ 1005018 w 1497766"/>
                  <a:gd name="connsiteY21" fmla="*/ 915396 h 1172643"/>
                  <a:gd name="connsiteX22" fmla="*/ 876430 w 1497766"/>
                  <a:gd name="connsiteY22" fmla="*/ 939209 h 1172643"/>
                  <a:gd name="connsiteX23" fmla="*/ 800230 w 1497766"/>
                  <a:gd name="connsiteY23" fmla="*/ 934446 h 1172643"/>
                  <a:gd name="connsiteX24" fmla="*/ 671643 w 1497766"/>
                  <a:gd name="connsiteY24" fmla="*/ 1005884 h 1172643"/>
                  <a:gd name="connsiteX25" fmla="*/ 509718 w 1497766"/>
                  <a:gd name="connsiteY25" fmla="*/ 1005884 h 1172643"/>
                  <a:gd name="connsiteX26" fmla="*/ 452568 w 1497766"/>
                  <a:gd name="connsiteY26" fmla="*/ 1058271 h 1172643"/>
                  <a:gd name="connsiteX27" fmla="*/ 314455 w 1497766"/>
                  <a:gd name="connsiteY27" fmla="*/ 1148759 h 1172643"/>
                  <a:gd name="connsiteX28" fmla="*/ 204918 w 1497766"/>
                  <a:gd name="connsiteY28" fmla="*/ 1172571 h 1172643"/>
                  <a:gd name="connsiteX29" fmla="*/ 52518 w 1497766"/>
                  <a:gd name="connsiteY29" fmla="*/ 1143996 h 1172643"/>
                  <a:gd name="connsiteX30" fmla="*/ 130 w 1497766"/>
                  <a:gd name="connsiteY30" fmla="*/ 1029696 h 1172643"/>
                  <a:gd name="connsiteX31" fmla="*/ 38230 w 1497766"/>
                  <a:gd name="connsiteY31" fmla="*/ 915396 h 1172643"/>
                  <a:gd name="connsiteX32" fmla="*/ 57280 w 1497766"/>
                  <a:gd name="connsiteY32" fmla="*/ 753471 h 1172643"/>
                  <a:gd name="connsiteX33" fmla="*/ 128718 w 1497766"/>
                  <a:gd name="connsiteY33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428755 w 1497766"/>
                  <a:gd name="connsiteY2" fmla="*/ 672509 h 1172643"/>
                  <a:gd name="connsiteX3" fmla="*/ 447805 w 1497766"/>
                  <a:gd name="connsiteY3" fmla="*/ 624884 h 1172643"/>
                  <a:gd name="connsiteX4" fmla="*/ 509718 w 1497766"/>
                  <a:gd name="connsiteY4" fmla="*/ 620121 h 1172643"/>
                  <a:gd name="connsiteX5" fmla="*/ 633543 w 1497766"/>
                  <a:gd name="connsiteY5" fmla="*/ 586784 h 1172643"/>
                  <a:gd name="connsiteX6" fmla="*/ 839918 w 1497766"/>
                  <a:gd name="connsiteY6" fmla="*/ 556621 h 1172643"/>
                  <a:gd name="connsiteX7" fmla="*/ 1062168 w 1497766"/>
                  <a:gd name="connsiteY7" fmla="*/ 472484 h 1172643"/>
                  <a:gd name="connsiteX8" fmla="*/ 1224093 w 1497766"/>
                  <a:gd name="connsiteY8" fmla="*/ 358184 h 1172643"/>
                  <a:gd name="connsiteX9" fmla="*/ 1343155 w 1497766"/>
                  <a:gd name="connsiteY9" fmla="*/ 210546 h 1172643"/>
                  <a:gd name="connsiteX10" fmla="*/ 1405068 w 1497766"/>
                  <a:gd name="connsiteY10" fmla="*/ 58146 h 1172643"/>
                  <a:gd name="connsiteX11" fmla="*/ 1409830 w 1497766"/>
                  <a:gd name="connsiteY11" fmla="*/ 5759 h 1172643"/>
                  <a:gd name="connsiteX12" fmla="*/ 1476505 w 1497766"/>
                  <a:gd name="connsiteY12" fmla="*/ 181971 h 1172643"/>
                  <a:gd name="connsiteX13" fmla="*/ 1497143 w 1497766"/>
                  <a:gd name="connsiteY13" fmla="*/ 343896 h 1172643"/>
                  <a:gd name="connsiteX14" fmla="*/ 1457455 w 1497766"/>
                  <a:gd name="connsiteY14" fmla="*/ 458196 h 1172643"/>
                  <a:gd name="connsiteX15" fmla="*/ 1386018 w 1497766"/>
                  <a:gd name="connsiteY15" fmla="*/ 496296 h 1172643"/>
                  <a:gd name="connsiteX16" fmla="*/ 1400305 w 1497766"/>
                  <a:gd name="connsiteY16" fmla="*/ 577259 h 1172643"/>
                  <a:gd name="connsiteX17" fmla="*/ 1343155 w 1497766"/>
                  <a:gd name="connsiteY17" fmla="*/ 658221 h 1172643"/>
                  <a:gd name="connsiteX18" fmla="*/ 1286005 w 1497766"/>
                  <a:gd name="connsiteY18" fmla="*/ 767759 h 1172643"/>
                  <a:gd name="connsiteX19" fmla="*/ 1209805 w 1497766"/>
                  <a:gd name="connsiteY19" fmla="*/ 839196 h 1172643"/>
                  <a:gd name="connsiteX20" fmla="*/ 1076455 w 1497766"/>
                  <a:gd name="connsiteY20" fmla="*/ 839196 h 1172643"/>
                  <a:gd name="connsiteX21" fmla="*/ 1005018 w 1497766"/>
                  <a:gd name="connsiteY21" fmla="*/ 915396 h 1172643"/>
                  <a:gd name="connsiteX22" fmla="*/ 876430 w 1497766"/>
                  <a:gd name="connsiteY22" fmla="*/ 939209 h 1172643"/>
                  <a:gd name="connsiteX23" fmla="*/ 800230 w 1497766"/>
                  <a:gd name="connsiteY23" fmla="*/ 934446 h 1172643"/>
                  <a:gd name="connsiteX24" fmla="*/ 671643 w 1497766"/>
                  <a:gd name="connsiteY24" fmla="*/ 1005884 h 1172643"/>
                  <a:gd name="connsiteX25" fmla="*/ 509718 w 1497766"/>
                  <a:gd name="connsiteY25" fmla="*/ 1005884 h 1172643"/>
                  <a:gd name="connsiteX26" fmla="*/ 452568 w 1497766"/>
                  <a:gd name="connsiteY26" fmla="*/ 1058271 h 1172643"/>
                  <a:gd name="connsiteX27" fmla="*/ 314455 w 1497766"/>
                  <a:gd name="connsiteY27" fmla="*/ 1148759 h 1172643"/>
                  <a:gd name="connsiteX28" fmla="*/ 204918 w 1497766"/>
                  <a:gd name="connsiteY28" fmla="*/ 1172571 h 1172643"/>
                  <a:gd name="connsiteX29" fmla="*/ 52518 w 1497766"/>
                  <a:gd name="connsiteY29" fmla="*/ 1143996 h 1172643"/>
                  <a:gd name="connsiteX30" fmla="*/ 130 w 1497766"/>
                  <a:gd name="connsiteY30" fmla="*/ 1029696 h 1172643"/>
                  <a:gd name="connsiteX31" fmla="*/ 38230 w 1497766"/>
                  <a:gd name="connsiteY31" fmla="*/ 915396 h 1172643"/>
                  <a:gd name="connsiteX32" fmla="*/ 57280 w 1497766"/>
                  <a:gd name="connsiteY32" fmla="*/ 753471 h 1172643"/>
                  <a:gd name="connsiteX33" fmla="*/ 128718 w 1497766"/>
                  <a:gd name="connsiteY33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428755 w 1497766"/>
                  <a:gd name="connsiteY2" fmla="*/ 672509 h 1172643"/>
                  <a:gd name="connsiteX3" fmla="*/ 447805 w 1497766"/>
                  <a:gd name="connsiteY3" fmla="*/ 624884 h 1172643"/>
                  <a:gd name="connsiteX4" fmla="*/ 509718 w 1497766"/>
                  <a:gd name="connsiteY4" fmla="*/ 620121 h 1172643"/>
                  <a:gd name="connsiteX5" fmla="*/ 658943 w 1497766"/>
                  <a:gd name="connsiteY5" fmla="*/ 599484 h 1172643"/>
                  <a:gd name="connsiteX6" fmla="*/ 839918 w 1497766"/>
                  <a:gd name="connsiteY6" fmla="*/ 556621 h 1172643"/>
                  <a:gd name="connsiteX7" fmla="*/ 1062168 w 1497766"/>
                  <a:gd name="connsiteY7" fmla="*/ 472484 h 1172643"/>
                  <a:gd name="connsiteX8" fmla="*/ 1224093 w 1497766"/>
                  <a:gd name="connsiteY8" fmla="*/ 358184 h 1172643"/>
                  <a:gd name="connsiteX9" fmla="*/ 1343155 w 1497766"/>
                  <a:gd name="connsiteY9" fmla="*/ 210546 h 1172643"/>
                  <a:gd name="connsiteX10" fmla="*/ 1405068 w 1497766"/>
                  <a:gd name="connsiteY10" fmla="*/ 58146 h 1172643"/>
                  <a:gd name="connsiteX11" fmla="*/ 1409830 w 1497766"/>
                  <a:gd name="connsiteY11" fmla="*/ 5759 h 1172643"/>
                  <a:gd name="connsiteX12" fmla="*/ 1476505 w 1497766"/>
                  <a:gd name="connsiteY12" fmla="*/ 181971 h 1172643"/>
                  <a:gd name="connsiteX13" fmla="*/ 1497143 w 1497766"/>
                  <a:gd name="connsiteY13" fmla="*/ 343896 h 1172643"/>
                  <a:gd name="connsiteX14" fmla="*/ 1457455 w 1497766"/>
                  <a:gd name="connsiteY14" fmla="*/ 458196 h 1172643"/>
                  <a:gd name="connsiteX15" fmla="*/ 1386018 w 1497766"/>
                  <a:gd name="connsiteY15" fmla="*/ 496296 h 1172643"/>
                  <a:gd name="connsiteX16" fmla="*/ 1400305 w 1497766"/>
                  <a:gd name="connsiteY16" fmla="*/ 577259 h 1172643"/>
                  <a:gd name="connsiteX17" fmla="*/ 1343155 w 1497766"/>
                  <a:gd name="connsiteY17" fmla="*/ 658221 h 1172643"/>
                  <a:gd name="connsiteX18" fmla="*/ 1286005 w 1497766"/>
                  <a:gd name="connsiteY18" fmla="*/ 767759 h 1172643"/>
                  <a:gd name="connsiteX19" fmla="*/ 1209805 w 1497766"/>
                  <a:gd name="connsiteY19" fmla="*/ 839196 h 1172643"/>
                  <a:gd name="connsiteX20" fmla="*/ 1076455 w 1497766"/>
                  <a:gd name="connsiteY20" fmla="*/ 839196 h 1172643"/>
                  <a:gd name="connsiteX21" fmla="*/ 1005018 w 1497766"/>
                  <a:gd name="connsiteY21" fmla="*/ 915396 h 1172643"/>
                  <a:gd name="connsiteX22" fmla="*/ 876430 w 1497766"/>
                  <a:gd name="connsiteY22" fmla="*/ 939209 h 1172643"/>
                  <a:gd name="connsiteX23" fmla="*/ 800230 w 1497766"/>
                  <a:gd name="connsiteY23" fmla="*/ 934446 h 1172643"/>
                  <a:gd name="connsiteX24" fmla="*/ 671643 w 1497766"/>
                  <a:gd name="connsiteY24" fmla="*/ 1005884 h 1172643"/>
                  <a:gd name="connsiteX25" fmla="*/ 509718 w 1497766"/>
                  <a:gd name="connsiteY25" fmla="*/ 1005884 h 1172643"/>
                  <a:gd name="connsiteX26" fmla="*/ 452568 w 1497766"/>
                  <a:gd name="connsiteY26" fmla="*/ 1058271 h 1172643"/>
                  <a:gd name="connsiteX27" fmla="*/ 314455 w 1497766"/>
                  <a:gd name="connsiteY27" fmla="*/ 1148759 h 1172643"/>
                  <a:gd name="connsiteX28" fmla="*/ 204918 w 1497766"/>
                  <a:gd name="connsiteY28" fmla="*/ 1172571 h 1172643"/>
                  <a:gd name="connsiteX29" fmla="*/ 52518 w 1497766"/>
                  <a:gd name="connsiteY29" fmla="*/ 1143996 h 1172643"/>
                  <a:gd name="connsiteX30" fmla="*/ 130 w 1497766"/>
                  <a:gd name="connsiteY30" fmla="*/ 1029696 h 1172643"/>
                  <a:gd name="connsiteX31" fmla="*/ 38230 w 1497766"/>
                  <a:gd name="connsiteY31" fmla="*/ 915396 h 1172643"/>
                  <a:gd name="connsiteX32" fmla="*/ 57280 w 1497766"/>
                  <a:gd name="connsiteY32" fmla="*/ 753471 h 1172643"/>
                  <a:gd name="connsiteX33" fmla="*/ 128718 w 1497766"/>
                  <a:gd name="connsiteY33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428755 w 1497766"/>
                  <a:gd name="connsiteY2" fmla="*/ 672509 h 1172643"/>
                  <a:gd name="connsiteX3" fmla="*/ 447805 w 1497766"/>
                  <a:gd name="connsiteY3" fmla="*/ 624884 h 1172643"/>
                  <a:gd name="connsiteX4" fmla="*/ 527180 w 1497766"/>
                  <a:gd name="connsiteY4" fmla="*/ 597896 h 1172643"/>
                  <a:gd name="connsiteX5" fmla="*/ 509718 w 1497766"/>
                  <a:gd name="connsiteY5" fmla="*/ 620121 h 1172643"/>
                  <a:gd name="connsiteX6" fmla="*/ 658943 w 1497766"/>
                  <a:gd name="connsiteY6" fmla="*/ 599484 h 1172643"/>
                  <a:gd name="connsiteX7" fmla="*/ 839918 w 1497766"/>
                  <a:gd name="connsiteY7" fmla="*/ 556621 h 1172643"/>
                  <a:gd name="connsiteX8" fmla="*/ 1062168 w 1497766"/>
                  <a:gd name="connsiteY8" fmla="*/ 472484 h 1172643"/>
                  <a:gd name="connsiteX9" fmla="*/ 1224093 w 1497766"/>
                  <a:gd name="connsiteY9" fmla="*/ 358184 h 1172643"/>
                  <a:gd name="connsiteX10" fmla="*/ 1343155 w 1497766"/>
                  <a:gd name="connsiteY10" fmla="*/ 210546 h 1172643"/>
                  <a:gd name="connsiteX11" fmla="*/ 1405068 w 1497766"/>
                  <a:gd name="connsiteY11" fmla="*/ 58146 h 1172643"/>
                  <a:gd name="connsiteX12" fmla="*/ 1409830 w 1497766"/>
                  <a:gd name="connsiteY12" fmla="*/ 5759 h 1172643"/>
                  <a:gd name="connsiteX13" fmla="*/ 1476505 w 1497766"/>
                  <a:gd name="connsiteY13" fmla="*/ 181971 h 1172643"/>
                  <a:gd name="connsiteX14" fmla="*/ 1497143 w 1497766"/>
                  <a:gd name="connsiteY14" fmla="*/ 343896 h 1172643"/>
                  <a:gd name="connsiteX15" fmla="*/ 1457455 w 1497766"/>
                  <a:gd name="connsiteY15" fmla="*/ 458196 h 1172643"/>
                  <a:gd name="connsiteX16" fmla="*/ 1386018 w 1497766"/>
                  <a:gd name="connsiteY16" fmla="*/ 496296 h 1172643"/>
                  <a:gd name="connsiteX17" fmla="*/ 1400305 w 1497766"/>
                  <a:gd name="connsiteY17" fmla="*/ 577259 h 1172643"/>
                  <a:gd name="connsiteX18" fmla="*/ 1343155 w 1497766"/>
                  <a:gd name="connsiteY18" fmla="*/ 658221 h 1172643"/>
                  <a:gd name="connsiteX19" fmla="*/ 1286005 w 1497766"/>
                  <a:gd name="connsiteY19" fmla="*/ 767759 h 1172643"/>
                  <a:gd name="connsiteX20" fmla="*/ 1209805 w 1497766"/>
                  <a:gd name="connsiteY20" fmla="*/ 839196 h 1172643"/>
                  <a:gd name="connsiteX21" fmla="*/ 1076455 w 1497766"/>
                  <a:gd name="connsiteY21" fmla="*/ 839196 h 1172643"/>
                  <a:gd name="connsiteX22" fmla="*/ 1005018 w 1497766"/>
                  <a:gd name="connsiteY22" fmla="*/ 915396 h 1172643"/>
                  <a:gd name="connsiteX23" fmla="*/ 876430 w 1497766"/>
                  <a:gd name="connsiteY23" fmla="*/ 939209 h 1172643"/>
                  <a:gd name="connsiteX24" fmla="*/ 800230 w 1497766"/>
                  <a:gd name="connsiteY24" fmla="*/ 934446 h 1172643"/>
                  <a:gd name="connsiteX25" fmla="*/ 671643 w 1497766"/>
                  <a:gd name="connsiteY25" fmla="*/ 1005884 h 1172643"/>
                  <a:gd name="connsiteX26" fmla="*/ 509718 w 1497766"/>
                  <a:gd name="connsiteY26" fmla="*/ 1005884 h 1172643"/>
                  <a:gd name="connsiteX27" fmla="*/ 452568 w 1497766"/>
                  <a:gd name="connsiteY27" fmla="*/ 1058271 h 1172643"/>
                  <a:gd name="connsiteX28" fmla="*/ 314455 w 1497766"/>
                  <a:gd name="connsiteY28" fmla="*/ 1148759 h 1172643"/>
                  <a:gd name="connsiteX29" fmla="*/ 204918 w 1497766"/>
                  <a:gd name="connsiteY29" fmla="*/ 1172571 h 1172643"/>
                  <a:gd name="connsiteX30" fmla="*/ 52518 w 1497766"/>
                  <a:gd name="connsiteY30" fmla="*/ 1143996 h 1172643"/>
                  <a:gd name="connsiteX31" fmla="*/ 130 w 1497766"/>
                  <a:gd name="connsiteY31" fmla="*/ 1029696 h 1172643"/>
                  <a:gd name="connsiteX32" fmla="*/ 38230 w 1497766"/>
                  <a:gd name="connsiteY32" fmla="*/ 915396 h 1172643"/>
                  <a:gd name="connsiteX33" fmla="*/ 57280 w 1497766"/>
                  <a:gd name="connsiteY33" fmla="*/ 753471 h 1172643"/>
                  <a:gd name="connsiteX34" fmla="*/ 128718 w 1497766"/>
                  <a:gd name="connsiteY34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416055 w 1497766"/>
                  <a:gd name="connsiteY2" fmla="*/ 650284 h 1172643"/>
                  <a:gd name="connsiteX3" fmla="*/ 447805 w 1497766"/>
                  <a:gd name="connsiteY3" fmla="*/ 624884 h 1172643"/>
                  <a:gd name="connsiteX4" fmla="*/ 527180 w 1497766"/>
                  <a:gd name="connsiteY4" fmla="*/ 597896 h 1172643"/>
                  <a:gd name="connsiteX5" fmla="*/ 509718 w 1497766"/>
                  <a:gd name="connsiteY5" fmla="*/ 620121 h 1172643"/>
                  <a:gd name="connsiteX6" fmla="*/ 658943 w 1497766"/>
                  <a:gd name="connsiteY6" fmla="*/ 599484 h 1172643"/>
                  <a:gd name="connsiteX7" fmla="*/ 839918 w 1497766"/>
                  <a:gd name="connsiteY7" fmla="*/ 556621 h 1172643"/>
                  <a:gd name="connsiteX8" fmla="*/ 1062168 w 1497766"/>
                  <a:gd name="connsiteY8" fmla="*/ 472484 h 1172643"/>
                  <a:gd name="connsiteX9" fmla="*/ 1224093 w 1497766"/>
                  <a:gd name="connsiteY9" fmla="*/ 358184 h 1172643"/>
                  <a:gd name="connsiteX10" fmla="*/ 1343155 w 1497766"/>
                  <a:gd name="connsiteY10" fmla="*/ 210546 h 1172643"/>
                  <a:gd name="connsiteX11" fmla="*/ 1405068 w 1497766"/>
                  <a:gd name="connsiteY11" fmla="*/ 58146 h 1172643"/>
                  <a:gd name="connsiteX12" fmla="*/ 1409830 w 1497766"/>
                  <a:gd name="connsiteY12" fmla="*/ 5759 h 1172643"/>
                  <a:gd name="connsiteX13" fmla="*/ 1476505 w 1497766"/>
                  <a:gd name="connsiteY13" fmla="*/ 181971 h 1172643"/>
                  <a:gd name="connsiteX14" fmla="*/ 1497143 w 1497766"/>
                  <a:gd name="connsiteY14" fmla="*/ 343896 h 1172643"/>
                  <a:gd name="connsiteX15" fmla="*/ 1457455 w 1497766"/>
                  <a:gd name="connsiteY15" fmla="*/ 458196 h 1172643"/>
                  <a:gd name="connsiteX16" fmla="*/ 1386018 w 1497766"/>
                  <a:gd name="connsiteY16" fmla="*/ 496296 h 1172643"/>
                  <a:gd name="connsiteX17" fmla="*/ 1400305 w 1497766"/>
                  <a:gd name="connsiteY17" fmla="*/ 577259 h 1172643"/>
                  <a:gd name="connsiteX18" fmla="*/ 1343155 w 1497766"/>
                  <a:gd name="connsiteY18" fmla="*/ 658221 h 1172643"/>
                  <a:gd name="connsiteX19" fmla="*/ 1286005 w 1497766"/>
                  <a:gd name="connsiteY19" fmla="*/ 767759 h 1172643"/>
                  <a:gd name="connsiteX20" fmla="*/ 1209805 w 1497766"/>
                  <a:gd name="connsiteY20" fmla="*/ 839196 h 1172643"/>
                  <a:gd name="connsiteX21" fmla="*/ 1076455 w 1497766"/>
                  <a:gd name="connsiteY21" fmla="*/ 839196 h 1172643"/>
                  <a:gd name="connsiteX22" fmla="*/ 1005018 w 1497766"/>
                  <a:gd name="connsiteY22" fmla="*/ 915396 h 1172643"/>
                  <a:gd name="connsiteX23" fmla="*/ 876430 w 1497766"/>
                  <a:gd name="connsiteY23" fmla="*/ 939209 h 1172643"/>
                  <a:gd name="connsiteX24" fmla="*/ 800230 w 1497766"/>
                  <a:gd name="connsiteY24" fmla="*/ 934446 h 1172643"/>
                  <a:gd name="connsiteX25" fmla="*/ 671643 w 1497766"/>
                  <a:gd name="connsiteY25" fmla="*/ 1005884 h 1172643"/>
                  <a:gd name="connsiteX26" fmla="*/ 509718 w 1497766"/>
                  <a:gd name="connsiteY26" fmla="*/ 1005884 h 1172643"/>
                  <a:gd name="connsiteX27" fmla="*/ 452568 w 1497766"/>
                  <a:gd name="connsiteY27" fmla="*/ 1058271 h 1172643"/>
                  <a:gd name="connsiteX28" fmla="*/ 314455 w 1497766"/>
                  <a:gd name="connsiteY28" fmla="*/ 1148759 h 1172643"/>
                  <a:gd name="connsiteX29" fmla="*/ 204918 w 1497766"/>
                  <a:gd name="connsiteY29" fmla="*/ 1172571 h 1172643"/>
                  <a:gd name="connsiteX30" fmla="*/ 52518 w 1497766"/>
                  <a:gd name="connsiteY30" fmla="*/ 1143996 h 1172643"/>
                  <a:gd name="connsiteX31" fmla="*/ 130 w 1497766"/>
                  <a:gd name="connsiteY31" fmla="*/ 1029696 h 1172643"/>
                  <a:gd name="connsiteX32" fmla="*/ 38230 w 1497766"/>
                  <a:gd name="connsiteY32" fmla="*/ 915396 h 1172643"/>
                  <a:gd name="connsiteX33" fmla="*/ 57280 w 1497766"/>
                  <a:gd name="connsiteY33" fmla="*/ 753471 h 1172643"/>
                  <a:gd name="connsiteX34" fmla="*/ 128718 w 1497766"/>
                  <a:gd name="connsiteY34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416055 w 1497766"/>
                  <a:gd name="connsiteY2" fmla="*/ 650284 h 1172643"/>
                  <a:gd name="connsiteX3" fmla="*/ 447805 w 1497766"/>
                  <a:gd name="connsiteY3" fmla="*/ 624884 h 1172643"/>
                  <a:gd name="connsiteX4" fmla="*/ 527180 w 1497766"/>
                  <a:gd name="connsiteY4" fmla="*/ 597896 h 1172643"/>
                  <a:gd name="connsiteX5" fmla="*/ 509718 w 1497766"/>
                  <a:gd name="connsiteY5" fmla="*/ 620121 h 1172643"/>
                  <a:gd name="connsiteX6" fmla="*/ 658943 w 1497766"/>
                  <a:gd name="connsiteY6" fmla="*/ 599484 h 1172643"/>
                  <a:gd name="connsiteX7" fmla="*/ 839918 w 1497766"/>
                  <a:gd name="connsiteY7" fmla="*/ 556621 h 1172643"/>
                  <a:gd name="connsiteX8" fmla="*/ 1062168 w 1497766"/>
                  <a:gd name="connsiteY8" fmla="*/ 472484 h 1172643"/>
                  <a:gd name="connsiteX9" fmla="*/ 1224093 w 1497766"/>
                  <a:gd name="connsiteY9" fmla="*/ 358184 h 1172643"/>
                  <a:gd name="connsiteX10" fmla="*/ 1343155 w 1497766"/>
                  <a:gd name="connsiteY10" fmla="*/ 210546 h 1172643"/>
                  <a:gd name="connsiteX11" fmla="*/ 1405068 w 1497766"/>
                  <a:gd name="connsiteY11" fmla="*/ 58146 h 1172643"/>
                  <a:gd name="connsiteX12" fmla="*/ 1409830 w 1497766"/>
                  <a:gd name="connsiteY12" fmla="*/ 5759 h 1172643"/>
                  <a:gd name="connsiteX13" fmla="*/ 1476505 w 1497766"/>
                  <a:gd name="connsiteY13" fmla="*/ 181971 h 1172643"/>
                  <a:gd name="connsiteX14" fmla="*/ 1497143 w 1497766"/>
                  <a:gd name="connsiteY14" fmla="*/ 343896 h 1172643"/>
                  <a:gd name="connsiteX15" fmla="*/ 1457455 w 1497766"/>
                  <a:gd name="connsiteY15" fmla="*/ 458196 h 1172643"/>
                  <a:gd name="connsiteX16" fmla="*/ 1386018 w 1497766"/>
                  <a:gd name="connsiteY16" fmla="*/ 496296 h 1172643"/>
                  <a:gd name="connsiteX17" fmla="*/ 1400305 w 1497766"/>
                  <a:gd name="connsiteY17" fmla="*/ 577259 h 1172643"/>
                  <a:gd name="connsiteX18" fmla="*/ 1343155 w 1497766"/>
                  <a:gd name="connsiteY18" fmla="*/ 658221 h 1172643"/>
                  <a:gd name="connsiteX19" fmla="*/ 1286005 w 1497766"/>
                  <a:gd name="connsiteY19" fmla="*/ 767759 h 1172643"/>
                  <a:gd name="connsiteX20" fmla="*/ 1209805 w 1497766"/>
                  <a:gd name="connsiteY20" fmla="*/ 839196 h 1172643"/>
                  <a:gd name="connsiteX21" fmla="*/ 1076455 w 1497766"/>
                  <a:gd name="connsiteY21" fmla="*/ 839196 h 1172643"/>
                  <a:gd name="connsiteX22" fmla="*/ 1005018 w 1497766"/>
                  <a:gd name="connsiteY22" fmla="*/ 915396 h 1172643"/>
                  <a:gd name="connsiteX23" fmla="*/ 876430 w 1497766"/>
                  <a:gd name="connsiteY23" fmla="*/ 939209 h 1172643"/>
                  <a:gd name="connsiteX24" fmla="*/ 800230 w 1497766"/>
                  <a:gd name="connsiteY24" fmla="*/ 934446 h 1172643"/>
                  <a:gd name="connsiteX25" fmla="*/ 671643 w 1497766"/>
                  <a:gd name="connsiteY25" fmla="*/ 1005884 h 1172643"/>
                  <a:gd name="connsiteX26" fmla="*/ 509718 w 1497766"/>
                  <a:gd name="connsiteY26" fmla="*/ 1005884 h 1172643"/>
                  <a:gd name="connsiteX27" fmla="*/ 452568 w 1497766"/>
                  <a:gd name="connsiteY27" fmla="*/ 1058271 h 1172643"/>
                  <a:gd name="connsiteX28" fmla="*/ 314455 w 1497766"/>
                  <a:gd name="connsiteY28" fmla="*/ 1148759 h 1172643"/>
                  <a:gd name="connsiteX29" fmla="*/ 204918 w 1497766"/>
                  <a:gd name="connsiteY29" fmla="*/ 1172571 h 1172643"/>
                  <a:gd name="connsiteX30" fmla="*/ 52518 w 1497766"/>
                  <a:gd name="connsiteY30" fmla="*/ 1143996 h 1172643"/>
                  <a:gd name="connsiteX31" fmla="*/ 130 w 1497766"/>
                  <a:gd name="connsiteY31" fmla="*/ 1029696 h 1172643"/>
                  <a:gd name="connsiteX32" fmla="*/ 38230 w 1497766"/>
                  <a:gd name="connsiteY32" fmla="*/ 915396 h 1172643"/>
                  <a:gd name="connsiteX33" fmla="*/ 57280 w 1497766"/>
                  <a:gd name="connsiteY33" fmla="*/ 753471 h 1172643"/>
                  <a:gd name="connsiteX34" fmla="*/ 128718 w 1497766"/>
                  <a:gd name="connsiteY34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416055 w 1497766"/>
                  <a:gd name="connsiteY2" fmla="*/ 650284 h 1172643"/>
                  <a:gd name="connsiteX3" fmla="*/ 447805 w 1497766"/>
                  <a:gd name="connsiteY3" fmla="*/ 624884 h 1172643"/>
                  <a:gd name="connsiteX4" fmla="*/ 527180 w 1497766"/>
                  <a:gd name="connsiteY4" fmla="*/ 597896 h 1172643"/>
                  <a:gd name="connsiteX5" fmla="*/ 509718 w 1497766"/>
                  <a:gd name="connsiteY5" fmla="*/ 620121 h 1172643"/>
                  <a:gd name="connsiteX6" fmla="*/ 658943 w 1497766"/>
                  <a:gd name="connsiteY6" fmla="*/ 599484 h 1172643"/>
                  <a:gd name="connsiteX7" fmla="*/ 839918 w 1497766"/>
                  <a:gd name="connsiteY7" fmla="*/ 556621 h 1172643"/>
                  <a:gd name="connsiteX8" fmla="*/ 1062168 w 1497766"/>
                  <a:gd name="connsiteY8" fmla="*/ 472484 h 1172643"/>
                  <a:gd name="connsiteX9" fmla="*/ 1224093 w 1497766"/>
                  <a:gd name="connsiteY9" fmla="*/ 358184 h 1172643"/>
                  <a:gd name="connsiteX10" fmla="*/ 1343155 w 1497766"/>
                  <a:gd name="connsiteY10" fmla="*/ 210546 h 1172643"/>
                  <a:gd name="connsiteX11" fmla="*/ 1405068 w 1497766"/>
                  <a:gd name="connsiteY11" fmla="*/ 58146 h 1172643"/>
                  <a:gd name="connsiteX12" fmla="*/ 1409830 w 1497766"/>
                  <a:gd name="connsiteY12" fmla="*/ 5759 h 1172643"/>
                  <a:gd name="connsiteX13" fmla="*/ 1476505 w 1497766"/>
                  <a:gd name="connsiteY13" fmla="*/ 181971 h 1172643"/>
                  <a:gd name="connsiteX14" fmla="*/ 1497143 w 1497766"/>
                  <a:gd name="connsiteY14" fmla="*/ 343896 h 1172643"/>
                  <a:gd name="connsiteX15" fmla="*/ 1457455 w 1497766"/>
                  <a:gd name="connsiteY15" fmla="*/ 458196 h 1172643"/>
                  <a:gd name="connsiteX16" fmla="*/ 1386018 w 1497766"/>
                  <a:gd name="connsiteY16" fmla="*/ 496296 h 1172643"/>
                  <a:gd name="connsiteX17" fmla="*/ 1400305 w 1497766"/>
                  <a:gd name="connsiteY17" fmla="*/ 577259 h 1172643"/>
                  <a:gd name="connsiteX18" fmla="*/ 1343155 w 1497766"/>
                  <a:gd name="connsiteY18" fmla="*/ 658221 h 1172643"/>
                  <a:gd name="connsiteX19" fmla="*/ 1286005 w 1497766"/>
                  <a:gd name="connsiteY19" fmla="*/ 767759 h 1172643"/>
                  <a:gd name="connsiteX20" fmla="*/ 1187580 w 1497766"/>
                  <a:gd name="connsiteY20" fmla="*/ 836021 h 1172643"/>
                  <a:gd name="connsiteX21" fmla="*/ 1076455 w 1497766"/>
                  <a:gd name="connsiteY21" fmla="*/ 839196 h 1172643"/>
                  <a:gd name="connsiteX22" fmla="*/ 1005018 w 1497766"/>
                  <a:gd name="connsiteY22" fmla="*/ 915396 h 1172643"/>
                  <a:gd name="connsiteX23" fmla="*/ 876430 w 1497766"/>
                  <a:gd name="connsiteY23" fmla="*/ 939209 h 1172643"/>
                  <a:gd name="connsiteX24" fmla="*/ 800230 w 1497766"/>
                  <a:gd name="connsiteY24" fmla="*/ 934446 h 1172643"/>
                  <a:gd name="connsiteX25" fmla="*/ 671643 w 1497766"/>
                  <a:gd name="connsiteY25" fmla="*/ 1005884 h 1172643"/>
                  <a:gd name="connsiteX26" fmla="*/ 509718 w 1497766"/>
                  <a:gd name="connsiteY26" fmla="*/ 1005884 h 1172643"/>
                  <a:gd name="connsiteX27" fmla="*/ 452568 w 1497766"/>
                  <a:gd name="connsiteY27" fmla="*/ 1058271 h 1172643"/>
                  <a:gd name="connsiteX28" fmla="*/ 314455 w 1497766"/>
                  <a:gd name="connsiteY28" fmla="*/ 1148759 h 1172643"/>
                  <a:gd name="connsiteX29" fmla="*/ 204918 w 1497766"/>
                  <a:gd name="connsiteY29" fmla="*/ 1172571 h 1172643"/>
                  <a:gd name="connsiteX30" fmla="*/ 52518 w 1497766"/>
                  <a:gd name="connsiteY30" fmla="*/ 1143996 h 1172643"/>
                  <a:gd name="connsiteX31" fmla="*/ 130 w 1497766"/>
                  <a:gd name="connsiteY31" fmla="*/ 1029696 h 1172643"/>
                  <a:gd name="connsiteX32" fmla="*/ 38230 w 1497766"/>
                  <a:gd name="connsiteY32" fmla="*/ 915396 h 1172643"/>
                  <a:gd name="connsiteX33" fmla="*/ 57280 w 1497766"/>
                  <a:gd name="connsiteY33" fmla="*/ 753471 h 1172643"/>
                  <a:gd name="connsiteX34" fmla="*/ 128718 w 1497766"/>
                  <a:gd name="connsiteY34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416055 w 1497766"/>
                  <a:gd name="connsiteY2" fmla="*/ 650284 h 1172643"/>
                  <a:gd name="connsiteX3" fmla="*/ 447805 w 1497766"/>
                  <a:gd name="connsiteY3" fmla="*/ 624884 h 1172643"/>
                  <a:gd name="connsiteX4" fmla="*/ 527180 w 1497766"/>
                  <a:gd name="connsiteY4" fmla="*/ 597896 h 1172643"/>
                  <a:gd name="connsiteX5" fmla="*/ 509718 w 1497766"/>
                  <a:gd name="connsiteY5" fmla="*/ 620121 h 1172643"/>
                  <a:gd name="connsiteX6" fmla="*/ 658943 w 1497766"/>
                  <a:gd name="connsiteY6" fmla="*/ 599484 h 1172643"/>
                  <a:gd name="connsiteX7" fmla="*/ 839918 w 1497766"/>
                  <a:gd name="connsiteY7" fmla="*/ 556621 h 1172643"/>
                  <a:gd name="connsiteX8" fmla="*/ 1062168 w 1497766"/>
                  <a:gd name="connsiteY8" fmla="*/ 472484 h 1172643"/>
                  <a:gd name="connsiteX9" fmla="*/ 1224093 w 1497766"/>
                  <a:gd name="connsiteY9" fmla="*/ 358184 h 1172643"/>
                  <a:gd name="connsiteX10" fmla="*/ 1343155 w 1497766"/>
                  <a:gd name="connsiteY10" fmla="*/ 210546 h 1172643"/>
                  <a:gd name="connsiteX11" fmla="*/ 1405068 w 1497766"/>
                  <a:gd name="connsiteY11" fmla="*/ 58146 h 1172643"/>
                  <a:gd name="connsiteX12" fmla="*/ 1409830 w 1497766"/>
                  <a:gd name="connsiteY12" fmla="*/ 5759 h 1172643"/>
                  <a:gd name="connsiteX13" fmla="*/ 1476505 w 1497766"/>
                  <a:gd name="connsiteY13" fmla="*/ 181971 h 1172643"/>
                  <a:gd name="connsiteX14" fmla="*/ 1497143 w 1497766"/>
                  <a:gd name="connsiteY14" fmla="*/ 343896 h 1172643"/>
                  <a:gd name="connsiteX15" fmla="*/ 1457455 w 1497766"/>
                  <a:gd name="connsiteY15" fmla="*/ 458196 h 1172643"/>
                  <a:gd name="connsiteX16" fmla="*/ 1386018 w 1497766"/>
                  <a:gd name="connsiteY16" fmla="*/ 496296 h 1172643"/>
                  <a:gd name="connsiteX17" fmla="*/ 1400305 w 1497766"/>
                  <a:gd name="connsiteY17" fmla="*/ 577259 h 1172643"/>
                  <a:gd name="connsiteX18" fmla="*/ 1343155 w 1497766"/>
                  <a:gd name="connsiteY18" fmla="*/ 658221 h 1172643"/>
                  <a:gd name="connsiteX19" fmla="*/ 1276480 w 1497766"/>
                  <a:gd name="connsiteY19" fmla="*/ 748709 h 1172643"/>
                  <a:gd name="connsiteX20" fmla="*/ 1187580 w 1497766"/>
                  <a:gd name="connsiteY20" fmla="*/ 836021 h 1172643"/>
                  <a:gd name="connsiteX21" fmla="*/ 1076455 w 1497766"/>
                  <a:gd name="connsiteY21" fmla="*/ 839196 h 1172643"/>
                  <a:gd name="connsiteX22" fmla="*/ 1005018 w 1497766"/>
                  <a:gd name="connsiteY22" fmla="*/ 915396 h 1172643"/>
                  <a:gd name="connsiteX23" fmla="*/ 876430 w 1497766"/>
                  <a:gd name="connsiteY23" fmla="*/ 939209 h 1172643"/>
                  <a:gd name="connsiteX24" fmla="*/ 800230 w 1497766"/>
                  <a:gd name="connsiteY24" fmla="*/ 934446 h 1172643"/>
                  <a:gd name="connsiteX25" fmla="*/ 671643 w 1497766"/>
                  <a:gd name="connsiteY25" fmla="*/ 1005884 h 1172643"/>
                  <a:gd name="connsiteX26" fmla="*/ 509718 w 1497766"/>
                  <a:gd name="connsiteY26" fmla="*/ 1005884 h 1172643"/>
                  <a:gd name="connsiteX27" fmla="*/ 452568 w 1497766"/>
                  <a:gd name="connsiteY27" fmla="*/ 1058271 h 1172643"/>
                  <a:gd name="connsiteX28" fmla="*/ 314455 w 1497766"/>
                  <a:gd name="connsiteY28" fmla="*/ 1148759 h 1172643"/>
                  <a:gd name="connsiteX29" fmla="*/ 204918 w 1497766"/>
                  <a:gd name="connsiteY29" fmla="*/ 1172571 h 1172643"/>
                  <a:gd name="connsiteX30" fmla="*/ 52518 w 1497766"/>
                  <a:gd name="connsiteY30" fmla="*/ 1143996 h 1172643"/>
                  <a:gd name="connsiteX31" fmla="*/ 130 w 1497766"/>
                  <a:gd name="connsiteY31" fmla="*/ 1029696 h 1172643"/>
                  <a:gd name="connsiteX32" fmla="*/ 38230 w 1497766"/>
                  <a:gd name="connsiteY32" fmla="*/ 915396 h 1172643"/>
                  <a:gd name="connsiteX33" fmla="*/ 57280 w 1497766"/>
                  <a:gd name="connsiteY33" fmla="*/ 753471 h 1172643"/>
                  <a:gd name="connsiteX34" fmla="*/ 128718 w 1497766"/>
                  <a:gd name="connsiteY34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416055 w 1497766"/>
                  <a:gd name="connsiteY2" fmla="*/ 650284 h 1172643"/>
                  <a:gd name="connsiteX3" fmla="*/ 447805 w 1497766"/>
                  <a:gd name="connsiteY3" fmla="*/ 624884 h 1172643"/>
                  <a:gd name="connsiteX4" fmla="*/ 509718 w 1497766"/>
                  <a:gd name="connsiteY4" fmla="*/ 620121 h 1172643"/>
                  <a:gd name="connsiteX5" fmla="*/ 658943 w 1497766"/>
                  <a:gd name="connsiteY5" fmla="*/ 599484 h 1172643"/>
                  <a:gd name="connsiteX6" fmla="*/ 839918 w 1497766"/>
                  <a:gd name="connsiteY6" fmla="*/ 556621 h 1172643"/>
                  <a:gd name="connsiteX7" fmla="*/ 1062168 w 1497766"/>
                  <a:gd name="connsiteY7" fmla="*/ 472484 h 1172643"/>
                  <a:gd name="connsiteX8" fmla="*/ 1224093 w 1497766"/>
                  <a:gd name="connsiteY8" fmla="*/ 358184 h 1172643"/>
                  <a:gd name="connsiteX9" fmla="*/ 1343155 w 1497766"/>
                  <a:gd name="connsiteY9" fmla="*/ 210546 h 1172643"/>
                  <a:gd name="connsiteX10" fmla="*/ 1405068 w 1497766"/>
                  <a:gd name="connsiteY10" fmla="*/ 58146 h 1172643"/>
                  <a:gd name="connsiteX11" fmla="*/ 1409830 w 1497766"/>
                  <a:gd name="connsiteY11" fmla="*/ 5759 h 1172643"/>
                  <a:gd name="connsiteX12" fmla="*/ 1476505 w 1497766"/>
                  <a:gd name="connsiteY12" fmla="*/ 181971 h 1172643"/>
                  <a:gd name="connsiteX13" fmla="*/ 1497143 w 1497766"/>
                  <a:gd name="connsiteY13" fmla="*/ 343896 h 1172643"/>
                  <a:gd name="connsiteX14" fmla="*/ 1457455 w 1497766"/>
                  <a:gd name="connsiteY14" fmla="*/ 458196 h 1172643"/>
                  <a:gd name="connsiteX15" fmla="*/ 1386018 w 1497766"/>
                  <a:gd name="connsiteY15" fmla="*/ 496296 h 1172643"/>
                  <a:gd name="connsiteX16" fmla="*/ 1400305 w 1497766"/>
                  <a:gd name="connsiteY16" fmla="*/ 577259 h 1172643"/>
                  <a:gd name="connsiteX17" fmla="*/ 1343155 w 1497766"/>
                  <a:gd name="connsiteY17" fmla="*/ 658221 h 1172643"/>
                  <a:gd name="connsiteX18" fmla="*/ 1276480 w 1497766"/>
                  <a:gd name="connsiteY18" fmla="*/ 748709 h 1172643"/>
                  <a:gd name="connsiteX19" fmla="*/ 1187580 w 1497766"/>
                  <a:gd name="connsiteY19" fmla="*/ 836021 h 1172643"/>
                  <a:gd name="connsiteX20" fmla="*/ 1076455 w 1497766"/>
                  <a:gd name="connsiteY20" fmla="*/ 839196 h 1172643"/>
                  <a:gd name="connsiteX21" fmla="*/ 1005018 w 1497766"/>
                  <a:gd name="connsiteY21" fmla="*/ 915396 h 1172643"/>
                  <a:gd name="connsiteX22" fmla="*/ 876430 w 1497766"/>
                  <a:gd name="connsiteY22" fmla="*/ 939209 h 1172643"/>
                  <a:gd name="connsiteX23" fmla="*/ 800230 w 1497766"/>
                  <a:gd name="connsiteY23" fmla="*/ 934446 h 1172643"/>
                  <a:gd name="connsiteX24" fmla="*/ 671643 w 1497766"/>
                  <a:gd name="connsiteY24" fmla="*/ 1005884 h 1172643"/>
                  <a:gd name="connsiteX25" fmla="*/ 509718 w 1497766"/>
                  <a:gd name="connsiteY25" fmla="*/ 1005884 h 1172643"/>
                  <a:gd name="connsiteX26" fmla="*/ 452568 w 1497766"/>
                  <a:gd name="connsiteY26" fmla="*/ 1058271 h 1172643"/>
                  <a:gd name="connsiteX27" fmla="*/ 314455 w 1497766"/>
                  <a:gd name="connsiteY27" fmla="*/ 1148759 h 1172643"/>
                  <a:gd name="connsiteX28" fmla="*/ 204918 w 1497766"/>
                  <a:gd name="connsiteY28" fmla="*/ 1172571 h 1172643"/>
                  <a:gd name="connsiteX29" fmla="*/ 52518 w 1497766"/>
                  <a:gd name="connsiteY29" fmla="*/ 1143996 h 1172643"/>
                  <a:gd name="connsiteX30" fmla="*/ 130 w 1497766"/>
                  <a:gd name="connsiteY30" fmla="*/ 1029696 h 1172643"/>
                  <a:gd name="connsiteX31" fmla="*/ 38230 w 1497766"/>
                  <a:gd name="connsiteY31" fmla="*/ 915396 h 1172643"/>
                  <a:gd name="connsiteX32" fmla="*/ 57280 w 1497766"/>
                  <a:gd name="connsiteY32" fmla="*/ 753471 h 1172643"/>
                  <a:gd name="connsiteX33" fmla="*/ 128718 w 1497766"/>
                  <a:gd name="connsiteY33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416055 w 1497766"/>
                  <a:gd name="connsiteY2" fmla="*/ 650284 h 1172643"/>
                  <a:gd name="connsiteX3" fmla="*/ 447805 w 1497766"/>
                  <a:gd name="connsiteY3" fmla="*/ 624884 h 1172643"/>
                  <a:gd name="connsiteX4" fmla="*/ 658943 w 1497766"/>
                  <a:gd name="connsiteY4" fmla="*/ 599484 h 1172643"/>
                  <a:gd name="connsiteX5" fmla="*/ 839918 w 1497766"/>
                  <a:gd name="connsiteY5" fmla="*/ 556621 h 1172643"/>
                  <a:gd name="connsiteX6" fmla="*/ 1062168 w 1497766"/>
                  <a:gd name="connsiteY6" fmla="*/ 472484 h 1172643"/>
                  <a:gd name="connsiteX7" fmla="*/ 1224093 w 1497766"/>
                  <a:gd name="connsiteY7" fmla="*/ 358184 h 1172643"/>
                  <a:gd name="connsiteX8" fmla="*/ 1343155 w 1497766"/>
                  <a:gd name="connsiteY8" fmla="*/ 210546 h 1172643"/>
                  <a:gd name="connsiteX9" fmla="*/ 1405068 w 1497766"/>
                  <a:gd name="connsiteY9" fmla="*/ 58146 h 1172643"/>
                  <a:gd name="connsiteX10" fmla="*/ 1409830 w 1497766"/>
                  <a:gd name="connsiteY10" fmla="*/ 5759 h 1172643"/>
                  <a:gd name="connsiteX11" fmla="*/ 1476505 w 1497766"/>
                  <a:gd name="connsiteY11" fmla="*/ 181971 h 1172643"/>
                  <a:gd name="connsiteX12" fmla="*/ 1497143 w 1497766"/>
                  <a:gd name="connsiteY12" fmla="*/ 343896 h 1172643"/>
                  <a:gd name="connsiteX13" fmla="*/ 1457455 w 1497766"/>
                  <a:gd name="connsiteY13" fmla="*/ 458196 h 1172643"/>
                  <a:gd name="connsiteX14" fmla="*/ 1386018 w 1497766"/>
                  <a:gd name="connsiteY14" fmla="*/ 496296 h 1172643"/>
                  <a:gd name="connsiteX15" fmla="*/ 1400305 w 1497766"/>
                  <a:gd name="connsiteY15" fmla="*/ 577259 h 1172643"/>
                  <a:gd name="connsiteX16" fmla="*/ 1343155 w 1497766"/>
                  <a:gd name="connsiteY16" fmla="*/ 658221 h 1172643"/>
                  <a:gd name="connsiteX17" fmla="*/ 1276480 w 1497766"/>
                  <a:gd name="connsiteY17" fmla="*/ 748709 h 1172643"/>
                  <a:gd name="connsiteX18" fmla="*/ 1187580 w 1497766"/>
                  <a:gd name="connsiteY18" fmla="*/ 836021 h 1172643"/>
                  <a:gd name="connsiteX19" fmla="*/ 1076455 w 1497766"/>
                  <a:gd name="connsiteY19" fmla="*/ 839196 h 1172643"/>
                  <a:gd name="connsiteX20" fmla="*/ 1005018 w 1497766"/>
                  <a:gd name="connsiteY20" fmla="*/ 915396 h 1172643"/>
                  <a:gd name="connsiteX21" fmla="*/ 876430 w 1497766"/>
                  <a:gd name="connsiteY21" fmla="*/ 939209 h 1172643"/>
                  <a:gd name="connsiteX22" fmla="*/ 800230 w 1497766"/>
                  <a:gd name="connsiteY22" fmla="*/ 934446 h 1172643"/>
                  <a:gd name="connsiteX23" fmla="*/ 671643 w 1497766"/>
                  <a:gd name="connsiteY23" fmla="*/ 1005884 h 1172643"/>
                  <a:gd name="connsiteX24" fmla="*/ 509718 w 1497766"/>
                  <a:gd name="connsiteY24" fmla="*/ 1005884 h 1172643"/>
                  <a:gd name="connsiteX25" fmla="*/ 452568 w 1497766"/>
                  <a:gd name="connsiteY25" fmla="*/ 1058271 h 1172643"/>
                  <a:gd name="connsiteX26" fmla="*/ 314455 w 1497766"/>
                  <a:gd name="connsiteY26" fmla="*/ 1148759 h 1172643"/>
                  <a:gd name="connsiteX27" fmla="*/ 204918 w 1497766"/>
                  <a:gd name="connsiteY27" fmla="*/ 1172571 h 1172643"/>
                  <a:gd name="connsiteX28" fmla="*/ 52518 w 1497766"/>
                  <a:gd name="connsiteY28" fmla="*/ 1143996 h 1172643"/>
                  <a:gd name="connsiteX29" fmla="*/ 130 w 1497766"/>
                  <a:gd name="connsiteY29" fmla="*/ 1029696 h 1172643"/>
                  <a:gd name="connsiteX30" fmla="*/ 38230 w 1497766"/>
                  <a:gd name="connsiteY30" fmla="*/ 915396 h 1172643"/>
                  <a:gd name="connsiteX31" fmla="*/ 57280 w 1497766"/>
                  <a:gd name="connsiteY31" fmla="*/ 753471 h 1172643"/>
                  <a:gd name="connsiteX32" fmla="*/ 128718 w 1497766"/>
                  <a:gd name="connsiteY32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416055 w 1497766"/>
                  <a:gd name="connsiteY2" fmla="*/ 650284 h 1172643"/>
                  <a:gd name="connsiteX3" fmla="*/ 658943 w 1497766"/>
                  <a:gd name="connsiteY3" fmla="*/ 599484 h 1172643"/>
                  <a:gd name="connsiteX4" fmla="*/ 839918 w 1497766"/>
                  <a:gd name="connsiteY4" fmla="*/ 556621 h 1172643"/>
                  <a:gd name="connsiteX5" fmla="*/ 1062168 w 1497766"/>
                  <a:gd name="connsiteY5" fmla="*/ 472484 h 1172643"/>
                  <a:gd name="connsiteX6" fmla="*/ 1224093 w 1497766"/>
                  <a:gd name="connsiteY6" fmla="*/ 358184 h 1172643"/>
                  <a:gd name="connsiteX7" fmla="*/ 1343155 w 1497766"/>
                  <a:gd name="connsiteY7" fmla="*/ 210546 h 1172643"/>
                  <a:gd name="connsiteX8" fmla="*/ 1405068 w 1497766"/>
                  <a:gd name="connsiteY8" fmla="*/ 58146 h 1172643"/>
                  <a:gd name="connsiteX9" fmla="*/ 1409830 w 1497766"/>
                  <a:gd name="connsiteY9" fmla="*/ 5759 h 1172643"/>
                  <a:gd name="connsiteX10" fmla="*/ 1476505 w 1497766"/>
                  <a:gd name="connsiteY10" fmla="*/ 181971 h 1172643"/>
                  <a:gd name="connsiteX11" fmla="*/ 1497143 w 1497766"/>
                  <a:gd name="connsiteY11" fmla="*/ 343896 h 1172643"/>
                  <a:gd name="connsiteX12" fmla="*/ 1457455 w 1497766"/>
                  <a:gd name="connsiteY12" fmla="*/ 458196 h 1172643"/>
                  <a:gd name="connsiteX13" fmla="*/ 1386018 w 1497766"/>
                  <a:gd name="connsiteY13" fmla="*/ 496296 h 1172643"/>
                  <a:gd name="connsiteX14" fmla="*/ 1400305 w 1497766"/>
                  <a:gd name="connsiteY14" fmla="*/ 577259 h 1172643"/>
                  <a:gd name="connsiteX15" fmla="*/ 1343155 w 1497766"/>
                  <a:gd name="connsiteY15" fmla="*/ 658221 h 1172643"/>
                  <a:gd name="connsiteX16" fmla="*/ 1276480 w 1497766"/>
                  <a:gd name="connsiteY16" fmla="*/ 748709 h 1172643"/>
                  <a:gd name="connsiteX17" fmla="*/ 1187580 w 1497766"/>
                  <a:gd name="connsiteY17" fmla="*/ 836021 h 1172643"/>
                  <a:gd name="connsiteX18" fmla="*/ 1076455 w 1497766"/>
                  <a:gd name="connsiteY18" fmla="*/ 839196 h 1172643"/>
                  <a:gd name="connsiteX19" fmla="*/ 1005018 w 1497766"/>
                  <a:gd name="connsiteY19" fmla="*/ 915396 h 1172643"/>
                  <a:gd name="connsiteX20" fmla="*/ 876430 w 1497766"/>
                  <a:gd name="connsiteY20" fmla="*/ 939209 h 1172643"/>
                  <a:gd name="connsiteX21" fmla="*/ 800230 w 1497766"/>
                  <a:gd name="connsiteY21" fmla="*/ 934446 h 1172643"/>
                  <a:gd name="connsiteX22" fmla="*/ 671643 w 1497766"/>
                  <a:gd name="connsiteY22" fmla="*/ 1005884 h 1172643"/>
                  <a:gd name="connsiteX23" fmla="*/ 509718 w 1497766"/>
                  <a:gd name="connsiteY23" fmla="*/ 1005884 h 1172643"/>
                  <a:gd name="connsiteX24" fmla="*/ 452568 w 1497766"/>
                  <a:gd name="connsiteY24" fmla="*/ 1058271 h 1172643"/>
                  <a:gd name="connsiteX25" fmla="*/ 314455 w 1497766"/>
                  <a:gd name="connsiteY25" fmla="*/ 1148759 h 1172643"/>
                  <a:gd name="connsiteX26" fmla="*/ 204918 w 1497766"/>
                  <a:gd name="connsiteY26" fmla="*/ 1172571 h 1172643"/>
                  <a:gd name="connsiteX27" fmla="*/ 52518 w 1497766"/>
                  <a:gd name="connsiteY27" fmla="*/ 1143996 h 1172643"/>
                  <a:gd name="connsiteX28" fmla="*/ 130 w 1497766"/>
                  <a:gd name="connsiteY28" fmla="*/ 1029696 h 1172643"/>
                  <a:gd name="connsiteX29" fmla="*/ 38230 w 1497766"/>
                  <a:gd name="connsiteY29" fmla="*/ 915396 h 1172643"/>
                  <a:gd name="connsiteX30" fmla="*/ 57280 w 1497766"/>
                  <a:gd name="connsiteY30" fmla="*/ 753471 h 1172643"/>
                  <a:gd name="connsiteX31" fmla="*/ 128718 w 1497766"/>
                  <a:gd name="connsiteY31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658943 w 1497766"/>
                  <a:gd name="connsiteY2" fmla="*/ 599484 h 1172643"/>
                  <a:gd name="connsiteX3" fmla="*/ 839918 w 1497766"/>
                  <a:gd name="connsiteY3" fmla="*/ 556621 h 1172643"/>
                  <a:gd name="connsiteX4" fmla="*/ 1062168 w 1497766"/>
                  <a:gd name="connsiteY4" fmla="*/ 472484 h 1172643"/>
                  <a:gd name="connsiteX5" fmla="*/ 1224093 w 1497766"/>
                  <a:gd name="connsiteY5" fmla="*/ 358184 h 1172643"/>
                  <a:gd name="connsiteX6" fmla="*/ 1343155 w 1497766"/>
                  <a:gd name="connsiteY6" fmla="*/ 210546 h 1172643"/>
                  <a:gd name="connsiteX7" fmla="*/ 1405068 w 1497766"/>
                  <a:gd name="connsiteY7" fmla="*/ 58146 h 1172643"/>
                  <a:gd name="connsiteX8" fmla="*/ 1409830 w 1497766"/>
                  <a:gd name="connsiteY8" fmla="*/ 5759 h 1172643"/>
                  <a:gd name="connsiteX9" fmla="*/ 1476505 w 1497766"/>
                  <a:gd name="connsiteY9" fmla="*/ 181971 h 1172643"/>
                  <a:gd name="connsiteX10" fmla="*/ 1497143 w 1497766"/>
                  <a:gd name="connsiteY10" fmla="*/ 343896 h 1172643"/>
                  <a:gd name="connsiteX11" fmla="*/ 1457455 w 1497766"/>
                  <a:gd name="connsiteY11" fmla="*/ 458196 h 1172643"/>
                  <a:gd name="connsiteX12" fmla="*/ 1386018 w 1497766"/>
                  <a:gd name="connsiteY12" fmla="*/ 496296 h 1172643"/>
                  <a:gd name="connsiteX13" fmla="*/ 1400305 w 1497766"/>
                  <a:gd name="connsiteY13" fmla="*/ 577259 h 1172643"/>
                  <a:gd name="connsiteX14" fmla="*/ 1343155 w 1497766"/>
                  <a:gd name="connsiteY14" fmla="*/ 658221 h 1172643"/>
                  <a:gd name="connsiteX15" fmla="*/ 1276480 w 1497766"/>
                  <a:gd name="connsiteY15" fmla="*/ 748709 h 1172643"/>
                  <a:gd name="connsiteX16" fmla="*/ 1187580 w 1497766"/>
                  <a:gd name="connsiteY16" fmla="*/ 836021 h 1172643"/>
                  <a:gd name="connsiteX17" fmla="*/ 1076455 w 1497766"/>
                  <a:gd name="connsiteY17" fmla="*/ 839196 h 1172643"/>
                  <a:gd name="connsiteX18" fmla="*/ 1005018 w 1497766"/>
                  <a:gd name="connsiteY18" fmla="*/ 915396 h 1172643"/>
                  <a:gd name="connsiteX19" fmla="*/ 876430 w 1497766"/>
                  <a:gd name="connsiteY19" fmla="*/ 939209 h 1172643"/>
                  <a:gd name="connsiteX20" fmla="*/ 800230 w 1497766"/>
                  <a:gd name="connsiteY20" fmla="*/ 934446 h 1172643"/>
                  <a:gd name="connsiteX21" fmla="*/ 671643 w 1497766"/>
                  <a:gd name="connsiteY21" fmla="*/ 1005884 h 1172643"/>
                  <a:gd name="connsiteX22" fmla="*/ 509718 w 1497766"/>
                  <a:gd name="connsiteY22" fmla="*/ 1005884 h 1172643"/>
                  <a:gd name="connsiteX23" fmla="*/ 452568 w 1497766"/>
                  <a:gd name="connsiteY23" fmla="*/ 1058271 h 1172643"/>
                  <a:gd name="connsiteX24" fmla="*/ 314455 w 1497766"/>
                  <a:gd name="connsiteY24" fmla="*/ 1148759 h 1172643"/>
                  <a:gd name="connsiteX25" fmla="*/ 204918 w 1497766"/>
                  <a:gd name="connsiteY25" fmla="*/ 1172571 h 1172643"/>
                  <a:gd name="connsiteX26" fmla="*/ 52518 w 1497766"/>
                  <a:gd name="connsiteY26" fmla="*/ 1143996 h 1172643"/>
                  <a:gd name="connsiteX27" fmla="*/ 130 w 1497766"/>
                  <a:gd name="connsiteY27" fmla="*/ 1029696 h 1172643"/>
                  <a:gd name="connsiteX28" fmla="*/ 38230 w 1497766"/>
                  <a:gd name="connsiteY28" fmla="*/ 915396 h 1172643"/>
                  <a:gd name="connsiteX29" fmla="*/ 57280 w 1497766"/>
                  <a:gd name="connsiteY29" fmla="*/ 753471 h 1172643"/>
                  <a:gd name="connsiteX30" fmla="*/ 128718 w 1497766"/>
                  <a:gd name="connsiteY30" fmla="*/ 696321 h 1172643"/>
                  <a:gd name="connsiteX0" fmla="*/ 128718 w 1497766"/>
                  <a:gd name="connsiteY0" fmla="*/ 696321 h 1172643"/>
                  <a:gd name="connsiteX1" fmla="*/ 384436 w 1497766"/>
                  <a:gd name="connsiteY1" fmla="*/ 748973 h 1172643"/>
                  <a:gd name="connsiteX2" fmla="*/ 658943 w 1497766"/>
                  <a:gd name="connsiteY2" fmla="*/ 599484 h 1172643"/>
                  <a:gd name="connsiteX3" fmla="*/ 839918 w 1497766"/>
                  <a:gd name="connsiteY3" fmla="*/ 556621 h 1172643"/>
                  <a:gd name="connsiteX4" fmla="*/ 1062168 w 1497766"/>
                  <a:gd name="connsiteY4" fmla="*/ 472484 h 1172643"/>
                  <a:gd name="connsiteX5" fmla="*/ 1224093 w 1497766"/>
                  <a:gd name="connsiteY5" fmla="*/ 358184 h 1172643"/>
                  <a:gd name="connsiteX6" fmla="*/ 1343155 w 1497766"/>
                  <a:gd name="connsiteY6" fmla="*/ 210546 h 1172643"/>
                  <a:gd name="connsiteX7" fmla="*/ 1405068 w 1497766"/>
                  <a:gd name="connsiteY7" fmla="*/ 58146 h 1172643"/>
                  <a:gd name="connsiteX8" fmla="*/ 1409830 w 1497766"/>
                  <a:gd name="connsiteY8" fmla="*/ 5759 h 1172643"/>
                  <a:gd name="connsiteX9" fmla="*/ 1476505 w 1497766"/>
                  <a:gd name="connsiteY9" fmla="*/ 181971 h 1172643"/>
                  <a:gd name="connsiteX10" fmla="*/ 1497143 w 1497766"/>
                  <a:gd name="connsiteY10" fmla="*/ 343896 h 1172643"/>
                  <a:gd name="connsiteX11" fmla="*/ 1457455 w 1497766"/>
                  <a:gd name="connsiteY11" fmla="*/ 458196 h 1172643"/>
                  <a:gd name="connsiteX12" fmla="*/ 1386018 w 1497766"/>
                  <a:gd name="connsiteY12" fmla="*/ 496296 h 1172643"/>
                  <a:gd name="connsiteX13" fmla="*/ 1400305 w 1497766"/>
                  <a:gd name="connsiteY13" fmla="*/ 577259 h 1172643"/>
                  <a:gd name="connsiteX14" fmla="*/ 1343155 w 1497766"/>
                  <a:gd name="connsiteY14" fmla="*/ 658221 h 1172643"/>
                  <a:gd name="connsiteX15" fmla="*/ 1276480 w 1497766"/>
                  <a:gd name="connsiteY15" fmla="*/ 748709 h 1172643"/>
                  <a:gd name="connsiteX16" fmla="*/ 1187580 w 1497766"/>
                  <a:gd name="connsiteY16" fmla="*/ 836021 h 1172643"/>
                  <a:gd name="connsiteX17" fmla="*/ 1076455 w 1497766"/>
                  <a:gd name="connsiteY17" fmla="*/ 839196 h 1172643"/>
                  <a:gd name="connsiteX18" fmla="*/ 1005018 w 1497766"/>
                  <a:gd name="connsiteY18" fmla="*/ 915396 h 1172643"/>
                  <a:gd name="connsiteX19" fmla="*/ 876430 w 1497766"/>
                  <a:gd name="connsiteY19" fmla="*/ 939209 h 1172643"/>
                  <a:gd name="connsiteX20" fmla="*/ 800230 w 1497766"/>
                  <a:gd name="connsiteY20" fmla="*/ 934446 h 1172643"/>
                  <a:gd name="connsiteX21" fmla="*/ 671643 w 1497766"/>
                  <a:gd name="connsiteY21" fmla="*/ 1005884 h 1172643"/>
                  <a:gd name="connsiteX22" fmla="*/ 509718 w 1497766"/>
                  <a:gd name="connsiteY22" fmla="*/ 1005884 h 1172643"/>
                  <a:gd name="connsiteX23" fmla="*/ 452568 w 1497766"/>
                  <a:gd name="connsiteY23" fmla="*/ 1058271 h 1172643"/>
                  <a:gd name="connsiteX24" fmla="*/ 314455 w 1497766"/>
                  <a:gd name="connsiteY24" fmla="*/ 1148759 h 1172643"/>
                  <a:gd name="connsiteX25" fmla="*/ 204918 w 1497766"/>
                  <a:gd name="connsiteY25" fmla="*/ 1172571 h 1172643"/>
                  <a:gd name="connsiteX26" fmla="*/ 52518 w 1497766"/>
                  <a:gd name="connsiteY26" fmla="*/ 1143996 h 1172643"/>
                  <a:gd name="connsiteX27" fmla="*/ 130 w 1497766"/>
                  <a:gd name="connsiteY27" fmla="*/ 1029696 h 1172643"/>
                  <a:gd name="connsiteX28" fmla="*/ 38230 w 1497766"/>
                  <a:gd name="connsiteY28" fmla="*/ 915396 h 1172643"/>
                  <a:gd name="connsiteX29" fmla="*/ 57280 w 1497766"/>
                  <a:gd name="connsiteY29" fmla="*/ 753471 h 1172643"/>
                  <a:gd name="connsiteX30" fmla="*/ 128718 w 1497766"/>
                  <a:gd name="connsiteY30" fmla="*/ 696321 h 1172643"/>
                  <a:gd name="connsiteX0" fmla="*/ 128718 w 1497766"/>
                  <a:gd name="connsiteY0" fmla="*/ 696321 h 1172643"/>
                  <a:gd name="connsiteX1" fmla="*/ 384436 w 1497766"/>
                  <a:gd name="connsiteY1" fmla="*/ 748973 h 1172643"/>
                  <a:gd name="connsiteX2" fmla="*/ 677711 w 1497766"/>
                  <a:gd name="connsiteY2" fmla="*/ 651624 h 1172643"/>
                  <a:gd name="connsiteX3" fmla="*/ 839918 w 1497766"/>
                  <a:gd name="connsiteY3" fmla="*/ 556621 h 1172643"/>
                  <a:gd name="connsiteX4" fmla="*/ 1062168 w 1497766"/>
                  <a:gd name="connsiteY4" fmla="*/ 472484 h 1172643"/>
                  <a:gd name="connsiteX5" fmla="*/ 1224093 w 1497766"/>
                  <a:gd name="connsiteY5" fmla="*/ 358184 h 1172643"/>
                  <a:gd name="connsiteX6" fmla="*/ 1343155 w 1497766"/>
                  <a:gd name="connsiteY6" fmla="*/ 210546 h 1172643"/>
                  <a:gd name="connsiteX7" fmla="*/ 1405068 w 1497766"/>
                  <a:gd name="connsiteY7" fmla="*/ 58146 h 1172643"/>
                  <a:gd name="connsiteX8" fmla="*/ 1409830 w 1497766"/>
                  <a:gd name="connsiteY8" fmla="*/ 5759 h 1172643"/>
                  <a:gd name="connsiteX9" fmla="*/ 1476505 w 1497766"/>
                  <a:gd name="connsiteY9" fmla="*/ 181971 h 1172643"/>
                  <a:gd name="connsiteX10" fmla="*/ 1497143 w 1497766"/>
                  <a:gd name="connsiteY10" fmla="*/ 343896 h 1172643"/>
                  <a:gd name="connsiteX11" fmla="*/ 1457455 w 1497766"/>
                  <a:gd name="connsiteY11" fmla="*/ 458196 h 1172643"/>
                  <a:gd name="connsiteX12" fmla="*/ 1386018 w 1497766"/>
                  <a:gd name="connsiteY12" fmla="*/ 496296 h 1172643"/>
                  <a:gd name="connsiteX13" fmla="*/ 1400305 w 1497766"/>
                  <a:gd name="connsiteY13" fmla="*/ 577259 h 1172643"/>
                  <a:gd name="connsiteX14" fmla="*/ 1343155 w 1497766"/>
                  <a:gd name="connsiteY14" fmla="*/ 658221 h 1172643"/>
                  <a:gd name="connsiteX15" fmla="*/ 1276480 w 1497766"/>
                  <a:gd name="connsiteY15" fmla="*/ 748709 h 1172643"/>
                  <a:gd name="connsiteX16" fmla="*/ 1187580 w 1497766"/>
                  <a:gd name="connsiteY16" fmla="*/ 836021 h 1172643"/>
                  <a:gd name="connsiteX17" fmla="*/ 1076455 w 1497766"/>
                  <a:gd name="connsiteY17" fmla="*/ 839196 h 1172643"/>
                  <a:gd name="connsiteX18" fmla="*/ 1005018 w 1497766"/>
                  <a:gd name="connsiteY18" fmla="*/ 915396 h 1172643"/>
                  <a:gd name="connsiteX19" fmla="*/ 876430 w 1497766"/>
                  <a:gd name="connsiteY19" fmla="*/ 939209 h 1172643"/>
                  <a:gd name="connsiteX20" fmla="*/ 800230 w 1497766"/>
                  <a:gd name="connsiteY20" fmla="*/ 934446 h 1172643"/>
                  <a:gd name="connsiteX21" fmla="*/ 671643 w 1497766"/>
                  <a:gd name="connsiteY21" fmla="*/ 1005884 h 1172643"/>
                  <a:gd name="connsiteX22" fmla="*/ 509718 w 1497766"/>
                  <a:gd name="connsiteY22" fmla="*/ 1005884 h 1172643"/>
                  <a:gd name="connsiteX23" fmla="*/ 452568 w 1497766"/>
                  <a:gd name="connsiteY23" fmla="*/ 1058271 h 1172643"/>
                  <a:gd name="connsiteX24" fmla="*/ 314455 w 1497766"/>
                  <a:gd name="connsiteY24" fmla="*/ 1148759 h 1172643"/>
                  <a:gd name="connsiteX25" fmla="*/ 204918 w 1497766"/>
                  <a:gd name="connsiteY25" fmla="*/ 1172571 h 1172643"/>
                  <a:gd name="connsiteX26" fmla="*/ 52518 w 1497766"/>
                  <a:gd name="connsiteY26" fmla="*/ 1143996 h 1172643"/>
                  <a:gd name="connsiteX27" fmla="*/ 130 w 1497766"/>
                  <a:gd name="connsiteY27" fmla="*/ 1029696 h 1172643"/>
                  <a:gd name="connsiteX28" fmla="*/ 38230 w 1497766"/>
                  <a:gd name="connsiteY28" fmla="*/ 915396 h 1172643"/>
                  <a:gd name="connsiteX29" fmla="*/ 57280 w 1497766"/>
                  <a:gd name="connsiteY29" fmla="*/ 753471 h 1172643"/>
                  <a:gd name="connsiteX30" fmla="*/ 128718 w 1497766"/>
                  <a:gd name="connsiteY30" fmla="*/ 696321 h 1172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7766" h="1172643">
                    <a:moveTo>
                      <a:pt x="128718" y="696321"/>
                    </a:moveTo>
                    <a:cubicBezTo>
                      <a:pt x="183244" y="695571"/>
                      <a:pt x="292937" y="756422"/>
                      <a:pt x="384436" y="748973"/>
                    </a:cubicBezTo>
                    <a:cubicBezTo>
                      <a:pt x="475935" y="741524"/>
                      <a:pt x="601797" y="683683"/>
                      <a:pt x="677711" y="651624"/>
                    </a:cubicBezTo>
                    <a:cubicBezTo>
                      <a:pt x="753625" y="619565"/>
                      <a:pt x="775842" y="586478"/>
                      <a:pt x="839918" y="556621"/>
                    </a:cubicBezTo>
                    <a:cubicBezTo>
                      <a:pt x="903994" y="526764"/>
                      <a:pt x="998139" y="505557"/>
                      <a:pt x="1062168" y="472484"/>
                    </a:cubicBezTo>
                    <a:cubicBezTo>
                      <a:pt x="1126197" y="439411"/>
                      <a:pt x="1177262" y="401840"/>
                      <a:pt x="1224093" y="358184"/>
                    </a:cubicBezTo>
                    <a:cubicBezTo>
                      <a:pt x="1270924" y="314528"/>
                      <a:pt x="1312993" y="260552"/>
                      <a:pt x="1343155" y="210546"/>
                    </a:cubicBezTo>
                    <a:cubicBezTo>
                      <a:pt x="1373317" y="160540"/>
                      <a:pt x="1393955" y="92277"/>
                      <a:pt x="1405068" y="58146"/>
                    </a:cubicBezTo>
                    <a:cubicBezTo>
                      <a:pt x="1416181" y="24015"/>
                      <a:pt x="1397924" y="-14879"/>
                      <a:pt x="1409830" y="5759"/>
                    </a:cubicBezTo>
                    <a:cubicBezTo>
                      <a:pt x="1421736" y="26397"/>
                      <a:pt x="1461953" y="125615"/>
                      <a:pt x="1476505" y="181971"/>
                    </a:cubicBezTo>
                    <a:cubicBezTo>
                      <a:pt x="1491057" y="238327"/>
                      <a:pt x="1500318" y="297859"/>
                      <a:pt x="1497143" y="343896"/>
                    </a:cubicBezTo>
                    <a:cubicBezTo>
                      <a:pt x="1493968" y="389933"/>
                      <a:pt x="1475976" y="432796"/>
                      <a:pt x="1457455" y="458196"/>
                    </a:cubicBezTo>
                    <a:cubicBezTo>
                      <a:pt x="1438934" y="483596"/>
                      <a:pt x="1395543" y="476452"/>
                      <a:pt x="1386018" y="496296"/>
                    </a:cubicBezTo>
                    <a:cubicBezTo>
                      <a:pt x="1376493" y="516140"/>
                      <a:pt x="1407449" y="550272"/>
                      <a:pt x="1400305" y="577259"/>
                    </a:cubicBezTo>
                    <a:cubicBezTo>
                      <a:pt x="1393161" y="604246"/>
                      <a:pt x="1363792" y="629646"/>
                      <a:pt x="1343155" y="658221"/>
                    </a:cubicBezTo>
                    <a:cubicBezTo>
                      <a:pt x="1322518" y="686796"/>
                      <a:pt x="1302409" y="719076"/>
                      <a:pt x="1276480" y="748709"/>
                    </a:cubicBezTo>
                    <a:cubicBezTo>
                      <a:pt x="1250551" y="778342"/>
                      <a:pt x="1220917" y="820940"/>
                      <a:pt x="1187580" y="836021"/>
                    </a:cubicBezTo>
                    <a:cubicBezTo>
                      <a:pt x="1154243" y="851102"/>
                      <a:pt x="1106882" y="825967"/>
                      <a:pt x="1076455" y="839196"/>
                    </a:cubicBezTo>
                    <a:cubicBezTo>
                      <a:pt x="1046028" y="852425"/>
                      <a:pt x="1038355" y="898727"/>
                      <a:pt x="1005018" y="915396"/>
                    </a:cubicBezTo>
                    <a:cubicBezTo>
                      <a:pt x="971681" y="932065"/>
                      <a:pt x="910561" y="936034"/>
                      <a:pt x="876430" y="939209"/>
                    </a:cubicBezTo>
                    <a:cubicBezTo>
                      <a:pt x="842299" y="942384"/>
                      <a:pt x="834361" y="923333"/>
                      <a:pt x="800230" y="934446"/>
                    </a:cubicBezTo>
                    <a:cubicBezTo>
                      <a:pt x="766099" y="945559"/>
                      <a:pt x="770862" y="984453"/>
                      <a:pt x="671643" y="1005884"/>
                    </a:cubicBezTo>
                    <a:cubicBezTo>
                      <a:pt x="572424" y="1027315"/>
                      <a:pt x="546230" y="997153"/>
                      <a:pt x="509718" y="1005884"/>
                    </a:cubicBezTo>
                    <a:cubicBezTo>
                      <a:pt x="473206" y="1014615"/>
                      <a:pt x="485112" y="1034459"/>
                      <a:pt x="452568" y="1058271"/>
                    </a:cubicBezTo>
                    <a:cubicBezTo>
                      <a:pt x="420024" y="1082083"/>
                      <a:pt x="355730" y="1129709"/>
                      <a:pt x="314455" y="1148759"/>
                    </a:cubicBezTo>
                    <a:cubicBezTo>
                      <a:pt x="273180" y="1167809"/>
                      <a:pt x="248574" y="1173365"/>
                      <a:pt x="204918" y="1172571"/>
                    </a:cubicBezTo>
                    <a:cubicBezTo>
                      <a:pt x="161262" y="1171777"/>
                      <a:pt x="86649" y="1167809"/>
                      <a:pt x="52518" y="1143996"/>
                    </a:cubicBezTo>
                    <a:cubicBezTo>
                      <a:pt x="18387" y="1120184"/>
                      <a:pt x="2511" y="1067796"/>
                      <a:pt x="130" y="1029696"/>
                    </a:cubicBezTo>
                    <a:cubicBezTo>
                      <a:pt x="-2251" y="991596"/>
                      <a:pt x="28705" y="961434"/>
                      <a:pt x="38230" y="915396"/>
                    </a:cubicBezTo>
                    <a:cubicBezTo>
                      <a:pt x="47755" y="869359"/>
                      <a:pt x="43786" y="789984"/>
                      <a:pt x="57280" y="753471"/>
                    </a:cubicBezTo>
                    <a:cubicBezTo>
                      <a:pt x="70774" y="716959"/>
                      <a:pt x="74192" y="697071"/>
                      <a:pt x="128718" y="696321"/>
                    </a:cubicBezTo>
                    <a:close/>
                  </a:path>
                </a:pathLst>
              </a:custGeom>
              <a:solidFill>
                <a:srgbClr val="F9D8B0"/>
              </a:solidFill>
              <a:ln w="6350">
                <a:solidFill>
                  <a:srgbClr val="AB640D"/>
                </a:solidFill>
              </a:ln>
              <a:effectLst>
                <a:innerShdw blurRad="152400">
                  <a:srgbClr val="713504">
                    <a:alpha val="84000"/>
                  </a:srgb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00">
                  <a:solidFill>
                    <a:prstClr val="white"/>
                  </a:solidFill>
                  <a:latin typeface="Arial Narrow"/>
                  <a:cs typeface="Arial Narrow"/>
                </a:endParaRPr>
              </a:p>
            </p:txBody>
          </p:sp>
          <p:sp>
            <p:nvSpPr>
              <p:cNvPr id="37" name="Freeform 121">
                <a:extLst>
                  <a:ext uri="{FF2B5EF4-FFF2-40B4-BE49-F238E27FC236}">
                    <a16:creationId xmlns:a16="http://schemas.microsoft.com/office/drawing/2014/main" id="{CE54BC7D-3B5C-9E4C-A24D-9BFA81BFA797}"/>
                  </a:ext>
                </a:extLst>
              </p:cNvPr>
              <p:cNvSpPr/>
              <p:nvPr/>
            </p:nvSpPr>
            <p:spPr>
              <a:xfrm rot="760072">
                <a:off x="6194516" y="2907011"/>
                <a:ext cx="375384" cy="236728"/>
              </a:xfrm>
              <a:custGeom>
                <a:avLst/>
                <a:gdLst>
                  <a:gd name="connsiteX0" fmla="*/ 2652 w 637744"/>
                  <a:gd name="connsiteY0" fmla="*/ 289512 h 363704"/>
                  <a:gd name="connsiteX1" fmla="*/ 234427 w 637744"/>
                  <a:gd name="connsiteY1" fmla="*/ 356187 h 363704"/>
                  <a:gd name="connsiteX2" fmla="*/ 532877 w 637744"/>
                  <a:gd name="connsiteY2" fmla="*/ 337137 h 363704"/>
                  <a:gd name="connsiteX3" fmla="*/ 637652 w 637744"/>
                  <a:gd name="connsiteY3" fmla="*/ 133937 h 363704"/>
                  <a:gd name="connsiteX4" fmla="*/ 548752 w 637744"/>
                  <a:gd name="connsiteY4" fmla="*/ 22812 h 363704"/>
                  <a:gd name="connsiteX5" fmla="*/ 415402 w 637744"/>
                  <a:gd name="connsiteY5" fmla="*/ 6937 h 363704"/>
                  <a:gd name="connsiteX6" fmla="*/ 367777 w 637744"/>
                  <a:gd name="connsiteY6" fmla="*/ 108537 h 363704"/>
                  <a:gd name="connsiteX7" fmla="*/ 297927 w 637744"/>
                  <a:gd name="connsiteY7" fmla="*/ 105362 h 363704"/>
                  <a:gd name="connsiteX8" fmla="*/ 266177 w 637744"/>
                  <a:gd name="connsiteY8" fmla="*/ 168862 h 363704"/>
                  <a:gd name="connsiteX9" fmla="*/ 218552 w 637744"/>
                  <a:gd name="connsiteY9" fmla="*/ 168862 h 363704"/>
                  <a:gd name="connsiteX10" fmla="*/ 183627 w 637744"/>
                  <a:gd name="connsiteY10" fmla="*/ 238712 h 363704"/>
                  <a:gd name="connsiteX11" fmla="*/ 110602 w 637744"/>
                  <a:gd name="connsiteY11" fmla="*/ 241887 h 363704"/>
                  <a:gd name="connsiteX12" fmla="*/ 2652 w 637744"/>
                  <a:gd name="connsiteY12" fmla="*/ 289512 h 363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7744" h="363704">
                    <a:moveTo>
                      <a:pt x="2652" y="289512"/>
                    </a:moveTo>
                    <a:cubicBezTo>
                      <a:pt x="23289" y="308562"/>
                      <a:pt x="146056" y="348250"/>
                      <a:pt x="234427" y="356187"/>
                    </a:cubicBezTo>
                    <a:cubicBezTo>
                      <a:pt x="322798" y="364125"/>
                      <a:pt x="465673" y="374179"/>
                      <a:pt x="532877" y="337137"/>
                    </a:cubicBezTo>
                    <a:cubicBezTo>
                      <a:pt x="600081" y="300095"/>
                      <a:pt x="635006" y="186324"/>
                      <a:pt x="637652" y="133937"/>
                    </a:cubicBezTo>
                    <a:cubicBezTo>
                      <a:pt x="640298" y="81549"/>
                      <a:pt x="585794" y="43979"/>
                      <a:pt x="548752" y="22812"/>
                    </a:cubicBezTo>
                    <a:cubicBezTo>
                      <a:pt x="511710" y="1645"/>
                      <a:pt x="445564" y="-7350"/>
                      <a:pt x="415402" y="6937"/>
                    </a:cubicBezTo>
                    <a:cubicBezTo>
                      <a:pt x="385240" y="21224"/>
                      <a:pt x="387356" y="92133"/>
                      <a:pt x="367777" y="108537"/>
                    </a:cubicBezTo>
                    <a:cubicBezTo>
                      <a:pt x="348198" y="124941"/>
                      <a:pt x="314860" y="95308"/>
                      <a:pt x="297927" y="105362"/>
                    </a:cubicBezTo>
                    <a:cubicBezTo>
                      <a:pt x="280994" y="115416"/>
                      <a:pt x="279406" y="158279"/>
                      <a:pt x="266177" y="168862"/>
                    </a:cubicBezTo>
                    <a:cubicBezTo>
                      <a:pt x="252948" y="179445"/>
                      <a:pt x="232310" y="157220"/>
                      <a:pt x="218552" y="168862"/>
                    </a:cubicBezTo>
                    <a:cubicBezTo>
                      <a:pt x="204794" y="180504"/>
                      <a:pt x="201619" y="226541"/>
                      <a:pt x="183627" y="238712"/>
                    </a:cubicBezTo>
                    <a:cubicBezTo>
                      <a:pt x="165635" y="250883"/>
                      <a:pt x="133356" y="237124"/>
                      <a:pt x="110602" y="241887"/>
                    </a:cubicBezTo>
                    <a:cubicBezTo>
                      <a:pt x="87848" y="246650"/>
                      <a:pt x="-17985" y="270462"/>
                      <a:pt x="2652" y="289512"/>
                    </a:cubicBezTo>
                    <a:close/>
                  </a:path>
                </a:pathLst>
              </a:custGeom>
              <a:solidFill>
                <a:srgbClr val="F9D8B0"/>
              </a:solidFill>
              <a:ln w="6350">
                <a:solidFill>
                  <a:srgbClr val="AB640D"/>
                </a:solidFill>
              </a:ln>
              <a:effectLst>
                <a:innerShdw blurRad="152400">
                  <a:srgbClr val="713504">
                    <a:alpha val="84000"/>
                  </a:srgb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00">
                  <a:solidFill>
                    <a:prstClr val="white"/>
                  </a:solidFill>
                  <a:latin typeface="Arial Narrow"/>
                  <a:cs typeface="Arial Narrow"/>
                </a:endParaRPr>
              </a:p>
            </p:txBody>
          </p:sp>
          <p:sp>
            <p:nvSpPr>
              <p:cNvPr id="38" name="Freeform 122">
                <a:extLst>
                  <a:ext uri="{FF2B5EF4-FFF2-40B4-BE49-F238E27FC236}">
                    <a16:creationId xmlns:a16="http://schemas.microsoft.com/office/drawing/2014/main" id="{B80F7782-4F48-0242-A0C2-B87FF65F9641}"/>
                  </a:ext>
                </a:extLst>
              </p:cNvPr>
              <p:cNvSpPr/>
              <p:nvPr/>
            </p:nvSpPr>
            <p:spPr>
              <a:xfrm>
                <a:off x="5464579" y="2008430"/>
                <a:ext cx="1483414" cy="642517"/>
              </a:xfrm>
              <a:custGeom>
                <a:avLst/>
                <a:gdLst>
                  <a:gd name="connsiteX0" fmla="*/ 1573042 w 2301601"/>
                  <a:gd name="connsiteY0" fmla="*/ 981014 h 985489"/>
                  <a:gd name="connsiteX1" fmla="*/ 1787354 w 2301601"/>
                  <a:gd name="connsiteY1" fmla="*/ 952439 h 985489"/>
                  <a:gd name="connsiteX2" fmla="*/ 2296942 w 2301601"/>
                  <a:gd name="connsiteY2" fmla="*/ 666689 h 985489"/>
                  <a:gd name="connsiteX3" fmla="*/ 1458742 w 2301601"/>
                  <a:gd name="connsiteY3" fmla="*/ 18989 h 985489"/>
                  <a:gd name="connsiteX4" fmla="*/ 572917 w 2301601"/>
                  <a:gd name="connsiteY4" fmla="*/ 209489 h 985489"/>
                  <a:gd name="connsiteX5" fmla="*/ 39517 w 2301601"/>
                  <a:gd name="connsiteY5" fmla="*/ 590489 h 985489"/>
                  <a:gd name="connsiteX6" fmla="*/ 182392 w 2301601"/>
                  <a:gd name="connsiteY6" fmla="*/ 785751 h 985489"/>
                  <a:gd name="connsiteX7" fmla="*/ 1315867 w 2301601"/>
                  <a:gd name="connsiteY7" fmla="*/ 252351 h 985489"/>
                  <a:gd name="connsiteX8" fmla="*/ 2015954 w 2301601"/>
                  <a:gd name="connsiteY8" fmla="*/ 633351 h 985489"/>
                  <a:gd name="connsiteX9" fmla="*/ 1649242 w 2301601"/>
                  <a:gd name="connsiteY9" fmla="*/ 861951 h 985489"/>
                  <a:gd name="connsiteX10" fmla="*/ 1634954 w 2301601"/>
                  <a:gd name="connsiteY10" fmla="*/ 928626 h 985489"/>
                  <a:gd name="connsiteX11" fmla="*/ 1639717 w 2301601"/>
                  <a:gd name="connsiteY11" fmla="*/ 966726 h 985489"/>
                  <a:gd name="connsiteX12" fmla="*/ 1573042 w 2301601"/>
                  <a:gd name="connsiteY12" fmla="*/ 981014 h 985489"/>
                  <a:gd name="connsiteX0" fmla="*/ 1573042 w 2297527"/>
                  <a:gd name="connsiteY0" fmla="*/ 981014 h 985489"/>
                  <a:gd name="connsiteX1" fmla="*/ 1787354 w 2297527"/>
                  <a:gd name="connsiteY1" fmla="*/ 952439 h 985489"/>
                  <a:gd name="connsiteX2" fmla="*/ 2296942 w 2297527"/>
                  <a:gd name="connsiteY2" fmla="*/ 666689 h 985489"/>
                  <a:gd name="connsiteX3" fmla="*/ 1458742 w 2297527"/>
                  <a:gd name="connsiteY3" fmla="*/ 18989 h 985489"/>
                  <a:gd name="connsiteX4" fmla="*/ 572917 w 2297527"/>
                  <a:gd name="connsiteY4" fmla="*/ 209489 h 985489"/>
                  <a:gd name="connsiteX5" fmla="*/ 39517 w 2297527"/>
                  <a:gd name="connsiteY5" fmla="*/ 590489 h 985489"/>
                  <a:gd name="connsiteX6" fmla="*/ 182392 w 2297527"/>
                  <a:gd name="connsiteY6" fmla="*/ 785751 h 985489"/>
                  <a:gd name="connsiteX7" fmla="*/ 1315867 w 2297527"/>
                  <a:gd name="connsiteY7" fmla="*/ 252351 h 985489"/>
                  <a:gd name="connsiteX8" fmla="*/ 2015954 w 2297527"/>
                  <a:gd name="connsiteY8" fmla="*/ 633351 h 985489"/>
                  <a:gd name="connsiteX9" fmla="*/ 1649242 w 2297527"/>
                  <a:gd name="connsiteY9" fmla="*/ 861951 h 985489"/>
                  <a:gd name="connsiteX10" fmla="*/ 1634954 w 2297527"/>
                  <a:gd name="connsiteY10" fmla="*/ 928626 h 985489"/>
                  <a:gd name="connsiteX11" fmla="*/ 1639717 w 2297527"/>
                  <a:gd name="connsiteY11" fmla="*/ 966726 h 985489"/>
                  <a:gd name="connsiteX12" fmla="*/ 1573042 w 2297527"/>
                  <a:gd name="connsiteY12" fmla="*/ 981014 h 985489"/>
                  <a:gd name="connsiteX0" fmla="*/ 1573042 w 2297527"/>
                  <a:gd name="connsiteY0" fmla="*/ 981014 h 985489"/>
                  <a:gd name="connsiteX1" fmla="*/ 1787354 w 2297527"/>
                  <a:gd name="connsiteY1" fmla="*/ 952439 h 985489"/>
                  <a:gd name="connsiteX2" fmla="*/ 2296942 w 2297527"/>
                  <a:gd name="connsiteY2" fmla="*/ 666689 h 985489"/>
                  <a:gd name="connsiteX3" fmla="*/ 1458742 w 2297527"/>
                  <a:gd name="connsiteY3" fmla="*/ 18989 h 985489"/>
                  <a:gd name="connsiteX4" fmla="*/ 572917 w 2297527"/>
                  <a:gd name="connsiteY4" fmla="*/ 209489 h 985489"/>
                  <a:gd name="connsiteX5" fmla="*/ 39517 w 2297527"/>
                  <a:gd name="connsiteY5" fmla="*/ 590489 h 985489"/>
                  <a:gd name="connsiteX6" fmla="*/ 182392 w 2297527"/>
                  <a:gd name="connsiteY6" fmla="*/ 785751 h 985489"/>
                  <a:gd name="connsiteX7" fmla="*/ 1315867 w 2297527"/>
                  <a:gd name="connsiteY7" fmla="*/ 252351 h 985489"/>
                  <a:gd name="connsiteX8" fmla="*/ 2015954 w 2297527"/>
                  <a:gd name="connsiteY8" fmla="*/ 633351 h 985489"/>
                  <a:gd name="connsiteX9" fmla="*/ 1649242 w 2297527"/>
                  <a:gd name="connsiteY9" fmla="*/ 861951 h 985489"/>
                  <a:gd name="connsiteX10" fmla="*/ 1634954 w 2297527"/>
                  <a:gd name="connsiteY10" fmla="*/ 928626 h 985489"/>
                  <a:gd name="connsiteX11" fmla="*/ 1639717 w 2297527"/>
                  <a:gd name="connsiteY11" fmla="*/ 966726 h 985489"/>
                  <a:gd name="connsiteX12" fmla="*/ 1573042 w 2297527"/>
                  <a:gd name="connsiteY12" fmla="*/ 981014 h 985489"/>
                  <a:gd name="connsiteX0" fmla="*/ 1573042 w 2297745"/>
                  <a:gd name="connsiteY0" fmla="*/ 963290 h 967765"/>
                  <a:gd name="connsiteX1" fmla="*/ 1787354 w 2297745"/>
                  <a:gd name="connsiteY1" fmla="*/ 934715 h 967765"/>
                  <a:gd name="connsiteX2" fmla="*/ 2296942 w 2297745"/>
                  <a:gd name="connsiteY2" fmla="*/ 648965 h 967765"/>
                  <a:gd name="connsiteX3" fmla="*/ 1458742 w 2297745"/>
                  <a:gd name="connsiteY3" fmla="*/ 1265 h 967765"/>
                  <a:gd name="connsiteX4" fmla="*/ 572917 w 2297745"/>
                  <a:gd name="connsiteY4" fmla="*/ 191765 h 967765"/>
                  <a:gd name="connsiteX5" fmla="*/ 39517 w 2297745"/>
                  <a:gd name="connsiteY5" fmla="*/ 572765 h 967765"/>
                  <a:gd name="connsiteX6" fmla="*/ 182392 w 2297745"/>
                  <a:gd name="connsiteY6" fmla="*/ 768027 h 967765"/>
                  <a:gd name="connsiteX7" fmla="*/ 1315867 w 2297745"/>
                  <a:gd name="connsiteY7" fmla="*/ 234627 h 967765"/>
                  <a:gd name="connsiteX8" fmla="*/ 2015954 w 2297745"/>
                  <a:gd name="connsiteY8" fmla="*/ 615627 h 967765"/>
                  <a:gd name="connsiteX9" fmla="*/ 1649242 w 2297745"/>
                  <a:gd name="connsiteY9" fmla="*/ 844227 h 967765"/>
                  <a:gd name="connsiteX10" fmla="*/ 1634954 w 2297745"/>
                  <a:gd name="connsiteY10" fmla="*/ 910902 h 967765"/>
                  <a:gd name="connsiteX11" fmla="*/ 1639717 w 2297745"/>
                  <a:gd name="connsiteY11" fmla="*/ 949002 h 967765"/>
                  <a:gd name="connsiteX12" fmla="*/ 1573042 w 2297745"/>
                  <a:gd name="connsiteY12" fmla="*/ 963290 h 967765"/>
                  <a:gd name="connsiteX0" fmla="*/ 1638458 w 2363046"/>
                  <a:gd name="connsiteY0" fmla="*/ 962285 h 966760"/>
                  <a:gd name="connsiteX1" fmla="*/ 1852770 w 2363046"/>
                  <a:gd name="connsiteY1" fmla="*/ 933710 h 966760"/>
                  <a:gd name="connsiteX2" fmla="*/ 2362358 w 2363046"/>
                  <a:gd name="connsiteY2" fmla="*/ 647960 h 966760"/>
                  <a:gd name="connsiteX3" fmla="*/ 1524158 w 2363046"/>
                  <a:gd name="connsiteY3" fmla="*/ 260 h 966760"/>
                  <a:gd name="connsiteX4" fmla="*/ 104933 w 2363046"/>
                  <a:gd name="connsiteY4" fmla="*/ 571760 h 966760"/>
                  <a:gd name="connsiteX5" fmla="*/ 247808 w 2363046"/>
                  <a:gd name="connsiteY5" fmla="*/ 767022 h 966760"/>
                  <a:gd name="connsiteX6" fmla="*/ 1381283 w 2363046"/>
                  <a:gd name="connsiteY6" fmla="*/ 233622 h 966760"/>
                  <a:gd name="connsiteX7" fmla="*/ 2081370 w 2363046"/>
                  <a:gd name="connsiteY7" fmla="*/ 614622 h 966760"/>
                  <a:gd name="connsiteX8" fmla="*/ 1714658 w 2363046"/>
                  <a:gd name="connsiteY8" fmla="*/ 843222 h 966760"/>
                  <a:gd name="connsiteX9" fmla="*/ 1700370 w 2363046"/>
                  <a:gd name="connsiteY9" fmla="*/ 909897 h 966760"/>
                  <a:gd name="connsiteX10" fmla="*/ 1705133 w 2363046"/>
                  <a:gd name="connsiteY10" fmla="*/ 947997 h 966760"/>
                  <a:gd name="connsiteX11" fmla="*/ 1638458 w 2363046"/>
                  <a:gd name="connsiteY11" fmla="*/ 962285 h 966760"/>
                  <a:gd name="connsiteX0" fmla="*/ 1672289 w 2396877"/>
                  <a:gd name="connsiteY0" fmla="*/ 962421 h 966896"/>
                  <a:gd name="connsiteX1" fmla="*/ 1886601 w 2396877"/>
                  <a:gd name="connsiteY1" fmla="*/ 933846 h 966896"/>
                  <a:gd name="connsiteX2" fmla="*/ 2396189 w 2396877"/>
                  <a:gd name="connsiteY2" fmla="*/ 648096 h 966896"/>
                  <a:gd name="connsiteX3" fmla="*/ 1557989 w 2396877"/>
                  <a:gd name="connsiteY3" fmla="*/ 396 h 966896"/>
                  <a:gd name="connsiteX4" fmla="*/ 138764 w 2396877"/>
                  <a:gd name="connsiteY4" fmla="*/ 571896 h 966896"/>
                  <a:gd name="connsiteX5" fmla="*/ 281639 w 2396877"/>
                  <a:gd name="connsiteY5" fmla="*/ 767158 h 966896"/>
                  <a:gd name="connsiteX6" fmla="*/ 1415114 w 2396877"/>
                  <a:gd name="connsiteY6" fmla="*/ 233758 h 966896"/>
                  <a:gd name="connsiteX7" fmla="*/ 2115201 w 2396877"/>
                  <a:gd name="connsiteY7" fmla="*/ 614758 h 966896"/>
                  <a:gd name="connsiteX8" fmla="*/ 1748489 w 2396877"/>
                  <a:gd name="connsiteY8" fmla="*/ 843358 h 966896"/>
                  <a:gd name="connsiteX9" fmla="*/ 1734201 w 2396877"/>
                  <a:gd name="connsiteY9" fmla="*/ 910033 h 966896"/>
                  <a:gd name="connsiteX10" fmla="*/ 1738964 w 2396877"/>
                  <a:gd name="connsiteY10" fmla="*/ 948133 h 966896"/>
                  <a:gd name="connsiteX11" fmla="*/ 1672289 w 2396877"/>
                  <a:gd name="connsiteY11" fmla="*/ 962421 h 966896"/>
                  <a:gd name="connsiteX0" fmla="*/ 1672289 w 2397354"/>
                  <a:gd name="connsiteY0" fmla="*/ 962754 h 967229"/>
                  <a:gd name="connsiteX1" fmla="*/ 1886601 w 2397354"/>
                  <a:gd name="connsiteY1" fmla="*/ 934179 h 967229"/>
                  <a:gd name="connsiteX2" fmla="*/ 2396189 w 2397354"/>
                  <a:gd name="connsiteY2" fmla="*/ 648429 h 967229"/>
                  <a:gd name="connsiteX3" fmla="*/ 1557989 w 2397354"/>
                  <a:gd name="connsiteY3" fmla="*/ 729 h 967229"/>
                  <a:gd name="connsiteX4" fmla="*/ 138764 w 2397354"/>
                  <a:gd name="connsiteY4" fmla="*/ 572229 h 967229"/>
                  <a:gd name="connsiteX5" fmla="*/ 281639 w 2397354"/>
                  <a:gd name="connsiteY5" fmla="*/ 767491 h 967229"/>
                  <a:gd name="connsiteX6" fmla="*/ 1415114 w 2397354"/>
                  <a:gd name="connsiteY6" fmla="*/ 234091 h 967229"/>
                  <a:gd name="connsiteX7" fmla="*/ 2115201 w 2397354"/>
                  <a:gd name="connsiteY7" fmla="*/ 615091 h 967229"/>
                  <a:gd name="connsiteX8" fmla="*/ 1748489 w 2397354"/>
                  <a:gd name="connsiteY8" fmla="*/ 843691 h 967229"/>
                  <a:gd name="connsiteX9" fmla="*/ 1734201 w 2397354"/>
                  <a:gd name="connsiteY9" fmla="*/ 910366 h 967229"/>
                  <a:gd name="connsiteX10" fmla="*/ 1738964 w 2397354"/>
                  <a:gd name="connsiteY10" fmla="*/ 948466 h 967229"/>
                  <a:gd name="connsiteX11" fmla="*/ 1672289 w 2397354"/>
                  <a:gd name="connsiteY11" fmla="*/ 962754 h 967229"/>
                  <a:gd name="connsiteX0" fmla="*/ 1626131 w 2359668"/>
                  <a:gd name="connsiteY0" fmla="*/ 972024 h 976499"/>
                  <a:gd name="connsiteX1" fmla="*/ 1840443 w 2359668"/>
                  <a:gd name="connsiteY1" fmla="*/ 943449 h 976499"/>
                  <a:gd name="connsiteX2" fmla="*/ 2350031 w 2359668"/>
                  <a:gd name="connsiteY2" fmla="*/ 657699 h 976499"/>
                  <a:gd name="connsiteX3" fmla="*/ 1345143 w 2359668"/>
                  <a:gd name="connsiteY3" fmla="*/ 474 h 976499"/>
                  <a:gd name="connsiteX4" fmla="*/ 92606 w 2359668"/>
                  <a:gd name="connsiteY4" fmla="*/ 581499 h 976499"/>
                  <a:gd name="connsiteX5" fmla="*/ 235481 w 2359668"/>
                  <a:gd name="connsiteY5" fmla="*/ 776761 h 976499"/>
                  <a:gd name="connsiteX6" fmla="*/ 1368956 w 2359668"/>
                  <a:gd name="connsiteY6" fmla="*/ 243361 h 976499"/>
                  <a:gd name="connsiteX7" fmla="*/ 2069043 w 2359668"/>
                  <a:gd name="connsiteY7" fmla="*/ 624361 h 976499"/>
                  <a:gd name="connsiteX8" fmla="*/ 1702331 w 2359668"/>
                  <a:gd name="connsiteY8" fmla="*/ 852961 h 976499"/>
                  <a:gd name="connsiteX9" fmla="*/ 1688043 w 2359668"/>
                  <a:gd name="connsiteY9" fmla="*/ 919636 h 976499"/>
                  <a:gd name="connsiteX10" fmla="*/ 1692806 w 2359668"/>
                  <a:gd name="connsiteY10" fmla="*/ 957736 h 976499"/>
                  <a:gd name="connsiteX11" fmla="*/ 1626131 w 2359668"/>
                  <a:gd name="connsiteY11" fmla="*/ 972024 h 976499"/>
                  <a:gd name="connsiteX0" fmla="*/ 1628243 w 2360834"/>
                  <a:gd name="connsiteY0" fmla="*/ 976783 h 981258"/>
                  <a:gd name="connsiteX1" fmla="*/ 1842555 w 2360834"/>
                  <a:gd name="connsiteY1" fmla="*/ 948208 h 981258"/>
                  <a:gd name="connsiteX2" fmla="*/ 2352143 w 2360834"/>
                  <a:gd name="connsiteY2" fmla="*/ 662458 h 981258"/>
                  <a:gd name="connsiteX3" fmla="*/ 1375830 w 2360834"/>
                  <a:gd name="connsiteY3" fmla="*/ 471 h 981258"/>
                  <a:gd name="connsiteX4" fmla="*/ 94718 w 2360834"/>
                  <a:gd name="connsiteY4" fmla="*/ 586258 h 981258"/>
                  <a:gd name="connsiteX5" fmla="*/ 237593 w 2360834"/>
                  <a:gd name="connsiteY5" fmla="*/ 781520 h 981258"/>
                  <a:gd name="connsiteX6" fmla="*/ 1371068 w 2360834"/>
                  <a:gd name="connsiteY6" fmla="*/ 248120 h 981258"/>
                  <a:gd name="connsiteX7" fmla="*/ 2071155 w 2360834"/>
                  <a:gd name="connsiteY7" fmla="*/ 629120 h 981258"/>
                  <a:gd name="connsiteX8" fmla="*/ 1704443 w 2360834"/>
                  <a:gd name="connsiteY8" fmla="*/ 857720 h 981258"/>
                  <a:gd name="connsiteX9" fmla="*/ 1690155 w 2360834"/>
                  <a:gd name="connsiteY9" fmla="*/ 924395 h 981258"/>
                  <a:gd name="connsiteX10" fmla="*/ 1694918 w 2360834"/>
                  <a:gd name="connsiteY10" fmla="*/ 962495 h 981258"/>
                  <a:gd name="connsiteX11" fmla="*/ 1628243 w 2360834"/>
                  <a:gd name="connsiteY11" fmla="*/ 976783 h 981258"/>
                  <a:gd name="connsiteX0" fmla="*/ 1628243 w 2360834"/>
                  <a:gd name="connsiteY0" fmla="*/ 976490 h 980965"/>
                  <a:gd name="connsiteX1" fmla="*/ 1842555 w 2360834"/>
                  <a:gd name="connsiteY1" fmla="*/ 947915 h 980965"/>
                  <a:gd name="connsiteX2" fmla="*/ 2352143 w 2360834"/>
                  <a:gd name="connsiteY2" fmla="*/ 662165 h 980965"/>
                  <a:gd name="connsiteX3" fmla="*/ 1375830 w 2360834"/>
                  <a:gd name="connsiteY3" fmla="*/ 178 h 980965"/>
                  <a:gd name="connsiteX4" fmla="*/ 94718 w 2360834"/>
                  <a:gd name="connsiteY4" fmla="*/ 585965 h 980965"/>
                  <a:gd name="connsiteX5" fmla="*/ 237593 w 2360834"/>
                  <a:gd name="connsiteY5" fmla="*/ 781227 h 980965"/>
                  <a:gd name="connsiteX6" fmla="*/ 1371068 w 2360834"/>
                  <a:gd name="connsiteY6" fmla="*/ 247827 h 980965"/>
                  <a:gd name="connsiteX7" fmla="*/ 2071155 w 2360834"/>
                  <a:gd name="connsiteY7" fmla="*/ 628827 h 980965"/>
                  <a:gd name="connsiteX8" fmla="*/ 1704443 w 2360834"/>
                  <a:gd name="connsiteY8" fmla="*/ 857427 h 980965"/>
                  <a:gd name="connsiteX9" fmla="*/ 1690155 w 2360834"/>
                  <a:gd name="connsiteY9" fmla="*/ 924102 h 980965"/>
                  <a:gd name="connsiteX10" fmla="*/ 1694918 w 2360834"/>
                  <a:gd name="connsiteY10" fmla="*/ 962202 h 980965"/>
                  <a:gd name="connsiteX11" fmla="*/ 1628243 w 2360834"/>
                  <a:gd name="connsiteY11" fmla="*/ 976490 h 980965"/>
                  <a:gd name="connsiteX0" fmla="*/ 1628243 w 2352480"/>
                  <a:gd name="connsiteY0" fmla="*/ 976535 h 981010"/>
                  <a:gd name="connsiteX1" fmla="*/ 1842555 w 2352480"/>
                  <a:gd name="connsiteY1" fmla="*/ 947960 h 981010"/>
                  <a:gd name="connsiteX2" fmla="*/ 2352143 w 2352480"/>
                  <a:gd name="connsiteY2" fmla="*/ 662210 h 981010"/>
                  <a:gd name="connsiteX3" fmla="*/ 1375830 w 2352480"/>
                  <a:gd name="connsiteY3" fmla="*/ 223 h 981010"/>
                  <a:gd name="connsiteX4" fmla="*/ 94718 w 2352480"/>
                  <a:gd name="connsiteY4" fmla="*/ 586010 h 981010"/>
                  <a:gd name="connsiteX5" fmla="*/ 237593 w 2352480"/>
                  <a:gd name="connsiteY5" fmla="*/ 781272 h 981010"/>
                  <a:gd name="connsiteX6" fmla="*/ 1371068 w 2352480"/>
                  <a:gd name="connsiteY6" fmla="*/ 247872 h 981010"/>
                  <a:gd name="connsiteX7" fmla="*/ 2071155 w 2352480"/>
                  <a:gd name="connsiteY7" fmla="*/ 628872 h 981010"/>
                  <a:gd name="connsiteX8" fmla="*/ 1704443 w 2352480"/>
                  <a:gd name="connsiteY8" fmla="*/ 857472 h 981010"/>
                  <a:gd name="connsiteX9" fmla="*/ 1690155 w 2352480"/>
                  <a:gd name="connsiteY9" fmla="*/ 924147 h 981010"/>
                  <a:gd name="connsiteX10" fmla="*/ 1694918 w 2352480"/>
                  <a:gd name="connsiteY10" fmla="*/ 962247 h 981010"/>
                  <a:gd name="connsiteX11" fmla="*/ 1628243 w 2352480"/>
                  <a:gd name="connsiteY11" fmla="*/ 976535 h 981010"/>
                  <a:gd name="connsiteX0" fmla="*/ 1628243 w 2353125"/>
                  <a:gd name="connsiteY0" fmla="*/ 976543 h 981018"/>
                  <a:gd name="connsiteX1" fmla="*/ 1842555 w 2353125"/>
                  <a:gd name="connsiteY1" fmla="*/ 947968 h 981018"/>
                  <a:gd name="connsiteX2" fmla="*/ 2352143 w 2353125"/>
                  <a:gd name="connsiteY2" fmla="*/ 662218 h 981018"/>
                  <a:gd name="connsiteX3" fmla="*/ 1375830 w 2353125"/>
                  <a:gd name="connsiteY3" fmla="*/ 231 h 981018"/>
                  <a:gd name="connsiteX4" fmla="*/ 94718 w 2353125"/>
                  <a:gd name="connsiteY4" fmla="*/ 586018 h 981018"/>
                  <a:gd name="connsiteX5" fmla="*/ 237593 w 2353125"/>
                  <a:gd name="connsiteY5" fmla="*/ 781280 h 981018"/>
                  <a:gd name="connsiteX6" fmla="*/ 1371068 w 2353125"/>
                  <a:gd name="connsiteY6" fmla="*/ 247880 h 981018"/>
                  <a:gd name="connsiteX7" fmla="*/ 2071155 w 2353125"/>
                  <a:gd name="connsiteY7" fmla="*/ 628880 h 981018"/>
                  <a:gd name="connsiteX8" fmla="*/ 1704443 w 2353125"/>
                  <a:gd name="connsiteY8" fmla="*/ 857480 h 981018"/>
                  <a:gd name="connsiteX9" fmla="*/ 1690155 w 2353125"/>
                  <a:gd name="connsiteY9" fmla="*/ 924155 h 981018"/>
                  <a:gd name="connsiteX10" fmla="*/ 1694918 w 2353125"/>
                  <a:gd name="connsiteY10" fmla="*/ 962255 h 981018"/>
                  <a:gd name="connsiteX11" fmla="*/ 1628243 w 2353125"/>
                  <a:gd name="connsiteY11" fmla="*/ 976543 h 981018"/>
                  <a:gd name="connsiteX0" fmla="*/ 1617711 w 2342593"/>
                  <a:gd name="connsiteY0" fmla="*/ 976543 h 981018"/>
                  <a:gd name="connsiteX1" fmla="*/ 1832023 w 2342593"/>
                  <a:gd name="connsiteY1" fmla="*/ 947968 h 981018"/>
                  <a:gd name="connsiteX2" fmla="*/ 2341611 w 2342593"/>
                  <a:gd name="connsiteY2" fmla="*/ 662218 h 981018"/>
                  <a:gd name="connsiteX3" fmla="*/ 1365298 w 2342593"/>
                  <a:gd name="connsiteY3" fmla="*/ 231 h 981018"/>
                  <a:gd name="connsiteX4" fmla="*/ 84186 w 2342593"/>
                  <a:gd name="connsiteY4" fmla="*/ 586018 h 981018"/>
                  <a:gd name="connsiteX5" fmla="*/ 227061 w 2342593"/>
                  <a:gd name="connsiteY5" fmla="*/ 781280 h 981018"/>
                  <a:gd name="connsiteX6" fmla="*/ 1360536 w 2342593"/>
                  <a:gd name="connsiteY6" fmla="*/ 247880 h 981018"/>
                  <a:gd name="connsiteX7" fmla="*/ 2060623 w 2342593"/>
                  <a:gd name="connsiteY7" fmla="*/ 628880 h 981018"/>
                  <a:gd name="connsiteX8" fmla="*/ 1693911 w 2342593"/>
                  <a:gd name="connsiteY8" fmla="*/ 857480 h 981018"/>
                  <a:gd name="connsiteX9" fmla="*/ 1679623 w 2342593"/>
                  <a:gd name="connsiteY9" fmla="*/ 924155 h 981018"/>
                  <a:gd name="connsiteX10" fmla="*/ 1684386 w 2342593"/>
                  <a:gd name="connsiteY10" fmla="*/ 962255 h 981018"/>
                  <a:gd name="connsiteX11" fmla="*/ 1617711 w 2342593"/>
                  <a:gd name="connsiteY11" fmla="*/ 976543 h 981018"/>
                  <a:gd name="connsiteX0" fmla="*/ 1628243 w 2353125"/>
                  <a:gd name="connsiteY0" fmla="*/ 976543 h 981018"/>
                  <a:gd name="connsiteX1" fmla="*/ 1842555 w 2353125"/>
                  <a:gd name="connsiteY1" fmla="*/ 947968 h 981018"/>
                  <a:gd name="connsiteX2" fmla="*/ 2352143 w 2353125"/>
                  <a:gd name="connsiteY2" fmla="*/ 662218 h 981018"/>
                  <a:gd name="connsiteX3" fmla="*/ 1375830 w 2353125"/>
                  <a:gd name="connsiteY3" fmla="*/ 231 h 981018"/>
                  <a:gd name="connsiteX4" fmla="*/ 94718 w 2353125"/>
                  <a:gd name="connsiteY4" fmla="*/ 586018 h 981018"/>
                  <a:gd name="connsiteX5" fmla="*/ 237593 w 2353125"/>
                  <a:gd name="connsiteY5" fmla="*/ 781280 h 981018"/>
                  <a:gd name="connsiteX6" fmla="*/ 1371068 w 2353125"/>
                  <a:gd name="connsiteY6" fmla="*/ 266930 h 981018"/>
                  <a:gd name="connsiteX7" fmla="*/ 2071155 w 2353125"/>
                  <a:gd name="connsiteY7" fmla="*/ 628880 h 981018"/>
                  <a:gd name="connsiteX8" fmla="*/ 1704443 w 2353125"/>
                  <a:gd name="connsiteY8" fmla="*/ 857480 h 981018"/>
                  <a:gd name="connsiteX9" fmla="*/ 1690155 w 2353125"/>
                  <a:gd name="connsiteY9" fmla="*/ 924155 h 981018"/>
                  <a:gd name="connsiteX10" fmla="*/ 1694918 w 2353125"/>
                  <a:gd name="connsiteY10" fmla="*/ 962255 h 981018"/>
                  <a:gd name="connsiteX11" fmla="*/ 1628243 w 2353125"/>
                  <a:gd name="connsiteY11" fmla="*/ 976543 h 981018"/>
                  <a:gd name="connsiteX0" fmla="*/ 1628243 w 2353125"/>
                  <a:gd name="connsiteY0" fmla="*/ 976543 h 981018"/>
                  <a:gd name="connsiteX1" fmla="*/ 1842555 w 2353125"/>
                  <a:gd name="connsiteY1" fmla="*/ 947968 h 981018"/>
                  <a:gd name="connsiteX2" fmla="*/ 2352143 w 2353125"/>
                  <a:gd name="connsiteY2" fmla="*/ 662218 h 981018"/>
                  <a:gd name="connsiteX3" fmla="*/ 1375830 w 2353125"/>
                  <a:gd name="connsiteY3" fmla="*/ 231 h 981018"/>
                  <a:gd name="connsiteX4" fmla="*/ 94718 w 2353125"/>
                  <a:gd name="connsiteY4" fmla="*/ 586018 h 981018"/>
                  <a:gd name="connsiteX5" fmla="*/ 237593 w 2353125"/>
                  <a:gd name="connsiteY5" fmla="*/ 781280 h 981018"/>
                  <a:gd name="connsiteX6" fmla="*/ 1371068 w 2353125"/>
                  <a:gd name="connsiteY6" fmla="*/ 266930 h 981018"/>
                  <a:gd name="connsiteX7" fmla="*/ 2071155 w 2353125"/>
                  <a:gd name="connsiteY7" fmla="*/ 628880 h 981018"/>
                  <a:gd name="connsiteX8" fmla="*/ 1704443 w 2353125"/>
                  <a:gd name="connsiteY8" fmla="*/ 857480 h 981018"/>
                  <a:gd name="connsiteX9" fmla="*/ 1690155 w 2353125"/>
                  <a:gd name="connsiteY9" fmla="*/ 924155 h 981018"/>
                  <a:gd name="connsiteX10" fmla="*/ 1694918 w 2353125"/>
                  <a:gd name="connsiteY10" fmla="*/ 962255 h 981018"/>
                  <a:gd name="connsiteX11" fmla="*/ 1628243 w 2353125"/>
                  <a:gd name="connsiteY11" fmla="*/ 976543 h 981018"/>
                  <a:gd name="connsiteX0" fmla="*/ 1628243 w 2353125"/>
                  <a:gd name="connsiteY0" fmla="*/ 976543 h 981018"/>
                  <a:gd name="connsiteX1" fmla="*/ 1842555 w 2353125"/>
                  <a:gd name="connsiteY1" fmla="*/ 947968 h 981018"/>
                  <a:gd name="connsiteX2" fmla="*/ 2352143 w 2353125"/>
                  <a:gd name="connsiteY2" fmla="*/ 662218 h 981018"/>
                  <a:gd name="connsiteX3" fmla="*/ 1375830 w 2353125"/>
                  <a:gd name="connsiteY3" fmla="*/ 231 h 981018"/>
                  <a:gd name="connsiteX4" fmla="*/ 94718 w 2353125"/>
                  <a:gd name="connsiteY4" fmla="*/ 586018 h 981018"/>
                  <a:gd name="connsiteX5" fmla="*/ 237593 w 2353125"/>
                  <a:gd name="connsiteY5" fmla="*/ 781280 h 981018"/>
                  <a:gd name="connsiteX6" fmla="*/ 1371068 w 2353125"/>
                  <a:gd name="connsiteY6" fmla="*/ 266930 h 981018"/>
                  <a:gd name="connsiteX7" fmla="*/ 2071155 w 2353125"/>
                  <a:gd name="connsiteY7" fmla="*/ 628880 h 981018"/>
                  <a:gd name="connsiteX8" fmla="*/ 1704443 w 2353125"/>
                  <a:gd name="connsiteY8" fmla="*/ 857480 h 981018"/>
                  <a:gd name="connsiteX9" fmla="*/ 1690155 w 2353125"/>
                  <a:gd name="connsiteY9" fmla="*/ 924155 h 981018"/>
                  <a:gd name="connsiteX10" fmla="*/ 1694918 w 2353125"/>
                  <a:gd name="connsiteY10" fmla="*/ 962255 h 981018"/>
                  <a:gd name="connsiteX11" fmla="*/ 1628243 w 2353125"/>
                  <a:gd name="connsiteY11" fmla="*/ 976543 h 981018"/>
                  <a:gd name="connsiteX0" fmla="*/ 1616744 w 2341626"/>
                  <a:gd name="connsiteY0" fmla="*/ 976543 h 981018"/>
                  <a:gd name="connsiteX1" fmla="*/ 1831056 w 2341626"/>
                  <a:gd name="connsiteY1" fmla="*/ 947968 h 981018"/>
                  <a:gd name="connsiteX2" fmla="*/ 2340644 w 2341626"/>
                  <a:gd name="connsiteY2" fmla="*/ 662218 h 981018"/>
                  <a:gd name="connsiteX3" fmla="*/ 1364331 w 2341626"/>
                  <a:gd name="connsiteY3" fmla="*/ 231 h 981018"/>
                  <a:gd name="connsiteX4" fmla="*/ 83219 w 2341626"/>
                  <a:gd name="connsiteY4" fmla="*/ 586018 h 981018"/>
                  <a:gd name="connsiteX5" fmla="*/ 226094 w 2341626"/>
                  <a:gd name="connsiteY5" fmla="*/ 781280 h 981018"/>
                  <a:gd name="connsiteX6" fmla="*/ 1359569 w 2341626"/>
                  <a:gd name="connsiteY6" fmla="*/ 266930 h 981018"/>
                  <a:gd name="connsiteX7" fmla="*/ 2059656 w 2341626"/>
                  <a:gd name="connsiteY7" fmla="*/ 628880 h 981018"/>
                  <a:gd name="connsiteX8" fmla="*/ 1692944 w 2341626"/>
                  <a:gd name="connsiteY8" fmla="*/ 857480 h 981018"/>
                  <a:gd name="connsiteX9" fmla="*/ 1678656 w 2341626"/>
                  <a:gd name="connsiteY9" fmla="*/ 924155 h 981018"/>
                  <a:gd name="connsiteX10" fmla="*/ 1683419 w 2341626"/>
                  <a:gd name="connsiteY10" fmla="*/ 962255 h 981018"/>
                  <a:gd name="connsiteX11" fmla="*/ 1616744 w 2341626"/>
                  <a:gd name="connsiteY11" fmla="*/ 976543 h 981018"/>
                  <a:gd name="connsiteX0" fmla="*/ 1634110 w 2358992"/>
                  <a:gd name="connsiteY0" fmla="*/ 976543 h 981018"/>
                  <a:gd name="connsiteX1" fmla="*/ 1848422 w 2358992"/>
                  <a:gd name="connsiteY1" fmla="*/ 947968 h 981018"/>
                  <a:gd name="connsiteX2" fmla="*/ 2358010 w 2358992"/>
                  <a:gd name="connsiteY2" fmla="*/ 662218 h 981018"/>
                  <a:gd name="connsiteX3" fmla="*/ 1381697 w 2358992"/>
                  <a:gd name="connsiteY3" fmla="*/ 231 h 981018"/>
                  <a:gd name="connsiteX4" fmla="*/ 100585 w 2358992"/>
                  <a:gd name="connsiteY4" fmla="*/ 586018 h 981018"/>
                  <a:gd name="connsiteX5" fmla="*/ 243460 w 2358992"/>
                  <a:gd name="connsiteY5" fmla="*/ 781280 h 981018"/>
                  <a:gd name="connsiteX6" fmla="*/ 1376935 w 2358992"/>
                  <a:gd name="connsiteY6" fmla="*/ 266930 h 981018"/>
                  <a:gd name="connsiteX7" fmla="*/ 2077022 w 2358992"/>
                  <a:gd name="connsiteY7" fmla="*/ 628880 h 981018"/>
                  <a:gd name="connsiteX8" fmla="*/ 1710310 w 2358992"/>
                  <a:gd name="connsiteY8" fmla="*/ 857480 h 981018"/>
                  <a:gd name="connsiteX9" fmla="*/ 1696022 w 2358992"/>
                  <a:gd name="connsiteY9" fmla="*/ 924155 h 981018"/>
                  <a:gd name="connsiteX10" fmla="*/ 1700785 w 2358992"/>
                  <a:gd name="connsiteY10" fmla="*/ 962255 h 981018"/>
                  <a:gd name="connsiteX11" fmla="*/ 1634110 w 2358992"/>
                  <a:gd name="connsiteY11" fmla="*/ 976543 h 981018"/>
                  <a:gd name="connsiteX0" fmla="*/ 1634110 w 2358992"/>
                  <a:gd name="connsiteY0" fmla="*/ 976543 h 981018"/>
                  <a:gd name="connsiteX1" fmla="*/ 1848422 w 2358992"/>
                  <a:gd name="connsiteY1" fmla="*/ 947968 h 981018"/>
                  <a:gd name="connsiteX2" fmla="*/ 2358010 w 2358992"/>
                  <a:gd name="connsiteY2" fmla="*/ 662218 h 981018"/>
                  <a:gd name="connsiteX3" fmla="*/ 1381697 w 2358992"/>
                  <a:gd name="connsiteY3" fmla="*/ 231 h 981018"/>
                  <a:gd name="connsiteX4" fmla="*/ 100585 w 2358992"/>
                  <a:gd name="connsiteY4" fmla="*/ 586018 h 981018"/>
                  <a:gd name="connsiteX5" fmla="*/ 243460 w 2358992"/>
                  <a:gd name="connsiteY5" fmla="*/ 781280 h 981018"/>
                  <a:gd name="connsiteX6" fmla="*/ 1376935 w 2358992"/>
                  <a:gd name="connsiteY6" fmla="*/ 266930 h 981018"/>
                  <a:gd name="connsiteX7" fmla="*/ 2077022 w 2358992"/>
                  <a:gd name="connsiteY7" fmla="*/ 628880 h 981018"/>
                  <a:gd name="connsiteX8" fmla="*/ 1710310 w 2358992"/>
                  <a:gd name="connsiteY8" fmla="*/ 857480 h 981018"/>
                  <a:gd name="connsiteX9" fmla="*/ 1696022 w 2358992"/>
                  <a:gd name="connsiteY9" fmla="*/ 924155 h 981018"/>
                  <a:gd name="connsiteX10" fmla="*/ 1700785 w 2358992"/>
                  <a:gd name="connsiteY10" fmla="*/ 962255 h 981018"/>
                  <a:gd name="connsiteX11" fmla="*/ 1634110 w 2358992"/>
                  <a:gd name="connsiteY11" fmla="*/ 976543 h 981018"/>
                  <a:gd name="connsiteX0" fmla="*/ 1579821 w 2304703"/>
                  <a:gd name="connsiteY0" fmla="*/ 976543 h 981018"/>
                  <a:gd name="connsiteX1" fmla="*/ 1794133 w 2304703"/>
                  <a:gd name="connsiteY1" fmla="*/ 947968 h 981018"/>
                  <a:gd name="connsiteX2" fmla="*/ 2303721 w 2304703"/>
                  <a:gd name="connsiteY2" fmla="*/ 662218 h 981018"/>
                  <a:gd name="connsiteX3" fmla="*/ 1327408 w 2304703"/>
                  <a:gd name="connsiteY3" fmla="*/ 231 h 981018"/>
                  <a:gd name="connsiteX4" fmla="*/ 46296 w 2304703"/>
                  <a:gd name="connsiteY4" fmla="*/ 586018 h 981018"/>
                  <a:gd name="connsiteX5" fmla="*/ 189171 w 2304703"/>
                  <a:gd name="connsiteY5" fmla="*/ 781280 h 981018"/>
                  <a:gd name="connsiteX6" fmla="*/ 1322646 w 2304703"/>
                  <a:gd name="connsiteY6" fmla="*/ 266930 h 981018"/>
                  <a:gd name="connsiteX7" fmla="*/ 2022733 w 2304703"/>
                  <a:gd name="connsiteY7" fmla="*/ 628880 h 981018"/>
                  <a:gd name="connsiteX8" fmla="*/ 1656021 w 2304703"/>
                  <a:gd name="connsiteY8" fmla="*/ 857480 h 981018"/>
                  <a:gd name="connsiteX9" fmla="*/ 1641733 w 2304703"/>
                  <a:gd name="connsiteY9" fmla="*/ 924155 h 981018"/>
                  <a:gd name="connsiteX10" fmla="*/ 1646496 w 2304703"/>
                  <a:gd name="connsiteY10" fmla="*/ 962255 h 981018"/>
                  <a:gd name="connsiteX11" fmla="*/ 1579821 w 2304703"/>
                  <a:gd name="connsiteY11" fmla="*/ 976543 h 981018"/>
                  <a:gd name="connsiteX0" fmla="*/ 1555058 w 2279940"/>
                  <a:gd name="connsiteY0" fmla="*/ 976543 h 981018"/>
                  <a:gd name="connsiteX1" fmla="*/ 1769370 w 2279940"/>
                  <a:gd name="connsiteY1" fmla="*/ 947968 h 981018"/>
                  <a:gd name="connsiteX2" fmla="*/ 2278958 w 2279940"/>
                  <a:gd name="connsiteY2" fmla="*/ 662218 h 981018"/>
                  <a:gd name="connsiteX3" fmla="*/ 1302645 w 2279940"/>
                  <a:gd name="connsiteY3" fmla="*/ 231 h 981018"/>
                  <a:gd name="connsiteX4" fmla="*/ 21533 w 2279940"/>
                  <a:gd name="connsiteY4" fmla="*/ 586018 h 981018"/>
                  <a:gd name="connsiteX5" fmla="*/ 164408 w 2279940"/>
                  <a:gd name="connsiteY5" fmla="*/ 781280 h 981018"/>
                  <a:gd name="connsiteX6" fmla="*/ 1297883 w 2279940"/>
                  <a:gd name="connsiteY6" fmla="*/ 266930 h 981018"/>
                  <a:gd name="connsiteX7" fmla="*/ 1997970 w 2279940"/>
                  <a:gd name="connsiteY7" fmla="*/ 628880 h 981018"/>
                  <a:gd name="connsiteX8" fmla="*/ 1631258 w 2279940"/>
                  <a:gd name="connsiteY8" fmla="*/ 857480 h 981018"/>
                  <a:gd name="connsiteX9" fmla="*/ 1616970 w 2279940"/>
                  <a:gd name="connsiteY9" fmla="*/ 924155 h 981018"/>
                  <a:gd name="connsiteX10" fmla="*/ 1621733 w 2279940"/>
                  <a:gd name="connsiteY10" fmla="*/ 962255 h 981018"/>
                  <a:gd name="connsiteX11" fmla="*/ 1555058 w 2279940"/>
                  <a:gd name="connsiteY11" fmla="*/ 976543 h 981018"/>
                  <a:gd name="connsiteX0" fmla="*/ 1554187 w 2279069"/>
                  <a:gd name="connsiteY0" fmla="*/ 976543 h 981018"/>
                  <a:gd name="connsiteX1" fmla="*/ 1768499 w 2279069"/>
                  <a:gd name="connsiteY1" fmla="*/ 947968 h 981018"/>
                  <a:gd name="connsiteX2" fmla="*/ 2278087 w 2279069"/>
                  <a:gd name="connsiteY2" fmla="*/ 662218 h 981018"/>
                  <a:gd name="connsiteX3" fmla="*/ 1301774 w 2279069"/>
                  <a:gd name="connsiteY3" fmla="*/ 231 h 981018"/>
                  <a:gd name="connsiteX4" fmla="*/ 20662 w 2279069"/>
                  <a:gd name="connsiteY4" fmla="*/ 586018 h 981018"/>
                  <a:gd name="connsiteX5" fmla="*/ 163537 w 2279069"/>
                  <a:gd name="connsiteY5" fmla="*/ 781280 h 981018"/>
                  <a:gd name="connsiteX6" fmla="*/ 1297012 w 2279069"/>
                  <a:gd name="connsiteY6" fmla="*/ 266930 h 981018"/>
                  <a:gd name="connsiteX7" fmla="*/ 1997099 w 2279069"/>
                  <a:gd name="connsiteY7" fmla="*/ 628880 h 981018"/>
                  <a:gd name="connsiteX8" fmla="*/ 1630387 w 2279069"/>
                  <a:gd name="connsiteY8" fmla="*/ 857480 h 981018"/>
                  <a:gd name="connsiteX9" fmla="*/ 1616099 w 2279069"/>
                  <a:gd name="connsiteY9" fmla="*/ 924155 h 981018"/>
                  <a:gd name="connsiteX10" fmla="*/ 1620862 w 2279069"/>
                  <a:gd name="connsiteY10" fmla="*/ 962255 h 981018"/>
                  <a:gd name="connsiteX11" fmla="*/ 1554187 w 2279069"/>
                  <a:gd name="connsiteY11" fmla="*/ 976543 h 981018"/>
                  <a:gd name="connsiteX0" fmla="*/ 1553319 w 2278201"/>
                  <a:gd name="connsiteY0" fmla="*/ 976543 h 981018"/>
                  <a:gd name="connsiteX1" fmla="*/ 1767631 w 2278201"/>
                  <a:gd name="connsiteY1" fmla="*/ 947968 h 981018"/>
                  <a:gd name="connsiteX2" fmla="*/ 2277219 w 2278201"/>
                  <a:gd name="connsiteY2" fmla="*/ 662218 h 981018"/>
                  <a:gd name="connsiteX3" fmla="*/ 1300906 w 2278201"/>
                  <a:gd name="connsiteY3" fmla="*/ 231 h 981018"/>
                  <a:gd name="connsiteX4" fmla="*/ 19794 w 2278201"/>
                  <a:gd name="connsiteY4" fmla="*/ 586018 h 981018"/>
                  <a:gd name="connsiteX5" fmla="*/ 162669 w 2278201"/>
                  <a:gd name="connsiteY5" fmla="*/ 781280 h 981018"/>
                  <a:gd name="connsiteX6" fmla="*/ 1296144 w 2278201"/>
                  <a:gd name="connsiteY6" fmla="*/ 266930 h 981018"/>
                  <a:gd name="connsiteX7" fmla="*/ 1996231 w 2278201"/>
                  <a:gd name="connsiteY7" fmla="*/ 628880 h 981018"/>
                  <a:gd name="connsiteX8" fmla="*/ 1629519 w 2278201"/>
                  <a:gd name="connsiteY8" fmla="*/ 857480 h 981018"/>
                  <a:gd name="connsiteX9" fmla="*/ 1615231 w 2278201"/>
                  <a:gd name="connsiteY9" fmla="*/ 924155 h 981018"/>
                  <a:gd name="connsiteX10" fmla="*/ 1619994 w 2278201"/>
                  <a:gd name="connsiteY10" fmla="*/ 962255 h 981018"/>
                  <a:gd name="connsiteX11" fmla="*/ 1553319 w 2278201"/>
                  <a:gd name="connsiteY11" fmla="*/ 976543 h 981018"/>
                  <a:gd name="connsiteX0" fmla="*/ 1553319 w 2278201"/>
                  <a:gd name="connsiteY0" fmla="*/ 976543 h 981018"/>
                  <a:gd name="connsiteX1" fmla="*/ 1767631 w 2278201"/>
                  <a:gd name="connsiteY1" fmla="*/ 947968 h 981018"/>
                  <a:gd name="connsiteX2" fmla="*/ 2277219 w 2278201"/>
                  <a:gd name="connsiteY2" fmla="*/ 662218 h 981018"/>
                  <a:gd name="connsiteX3" fmla="*/ 1300906 w 2278201"/>
                  <a:gd name="connsiteY3" fmla="*/ 231 h 981018"/>
                  <a:gd name="connsiteX4" fmla="*/ 19794 w 2278201"/>
                  <a:gd name="connsiteY4" fmla="*/ 586018 h 981018"/>
                  <a:gd name="connsiteX5" fmla="*/ 162669 w 2278201"/>
                  <a:gd name="connsiteY5" fmla="*/ 781280 h 981018"/>
                  <a:gd name="connsiteX6" fmla="*/ 1296144 w 2278201"/>
                  <a:gd name="connsiteY6" fmla="*/ 266930 h 981018"/>
                  <a:gd name="connsiteX7" fmla="*/ 1996231 w 2278201"/>
                  <a:gd name="connsiteY7" fmla="*/ 628880 h 981018"/>
                  <a:gd name="connsiteX8" fmla="*/ 1629519 w 2278201"/>
                  <a:gd name="connsiteY8" fmla="*/ 857480 h 981018"/>
                  <a:gd name="connsiteX9" fmla="*/ 1615231 w 2278201"/>
                  <a:gd name="connsiteY9" fmla="*/ 924155 h 981018"/>
                  <a:gd name="connsiteX10" fmla="*/ 1619994 w 2278201"/>
                  <a:gd name="connsiteY10" fmla="*/ 962255 h 981018"/>
                  <a:gd name="connsiteX11" fmla="*/ 1553319 w 2278201"/>
                  <a:gd name="connsiteY11" fmla="*/ 976543 h 981018"/>
                  <a:gd name="connsiteX0" fmla="*/ 1619994 w 2278201"/>
                  <a:gd name="connsiteY0" fmla="*/ 962255 h 975834"/>
                  <a:gd name="connsiteX1" fmla="*/ 1767631 w 2278201"/>
                  <a:gd name="connsiteY1" fmla="*/ 947968 h 975834"/>
                  <a:gd name="connsiteX2" fmla="*/ 2277219 w 2278201"/>
                  <a:gd name="connsiteY2" fmla="*/ 662218 h 975834"/>
                  <a:gd name="connsiteX3" fmla="*/ 1300906 w 2278201"/>
                  <a:gd name="connsiteY3" fmla="*/ 231 h 975834"/>
                  <a:gd name="connsiteX4" fmla="*/ 19794 w 2278201"/>
                  <a:gd name="connsiteY4" fmla="*/ 586018 h 975834"/>
                  <a:gd name="connsiteX5" fmla="*/ 162669 w 2278201"/>
                  <a:gd name="connsiteY5" fmla="*/ 781280 h 975834"/>
                  <a:gd name="connsiteX6" fmla="*/ 1296144 w 2278201"/>
                  <a:gd name="connsiteY6" fmla="*/ 266930 h 975834"/>
                  <a:gd name="connsiteX7" fmla="*/ 1996231 w 2278201"/>
                  <a:gd name="connsiteY7" fmla="*/ 628880 h 975834"/>
                  <a:gd name="connsiteX8" fmla="*/ 1629519 w 2278201"/>
                  <a:gd name="connsiteY8" fmla="*/ 857480 h 975834"/>
                  <a:gd name="connsiteX9" fmla="*/ 1615231 w 2278201"/>
                  <a:gd name="connsiteY9" fmla="*/ 924155 h 975834"/>
                  <a:gd name="connsiteX10" fmla="*/ 1619994 w 2278201"/>
                  <a:gd name="connsiteY10" fmla="*/ 962255 h 975834"/>
                  <a:gd name="connsiteX0" fmla="*/ 1619994 w 2278201"/>
                  <a:gd name="connsiteY0" fmla="*/ 962255 h 979576"/>
                  <a:gd name="connsiteX1" fmla="*/ 1767631 w 2278201"/>
                  <a:gd name="connsiteY1" fmla="*/ 947968 h 979576"/>
                  <a:gd name="connsiteX2" fmla="*/ 2277219 w 2278201"/>
                  <a:gd name="connsiteY2" fmla="*/ 662218 h 979576"/>
                  <a:gd name="connsiteX3" fmla="*/ 1300906 w 2278201"/>
                  <a:gd name="connsiteY3" fmla="*/ 231 h 979576"/>
                  <a:gd name="connsiteX4" fmla="*/ 19794 w 2278201"/>
                  <a:gd name="connsiteY4" fmla="*/ 586018 h 979576"/>
                  <a:gd name="connsiteX5" fmla="*/ 162669 w 2278201"/>
                  <a:gd name="connsiteY5" fmla="*/ 781280 h 979576"/>
                  <a:gd name="connsiteX6" fmla="*/ 1296144 w 2278201"/>
                  <a:gd name="connsiteY6" fmla="*/ 266930 h 979576"/>
                  <a:gd name="connsiteX7" fmla="*/ 1996231 w 2278201"/>
                  <a:gd name="connsiteY7" fmla="*/ 628880 h 979576"/>
                  <a:gd name="connsiteX8" fmla="*/ 1629519 w 2278201"/>
                  <a:gd name="connsiteY8" fmla="*/ 857480 h 979576"/>
                  <a:gd name="connsiteX9" fmla="*/ 1619994 w 2278201"/>
                  <a:gd name="connsiteY9" fmla="*/ 962255 h 979576"/>
                  <a:gd name="connsiteX0" fmla="*/ 1619994 w 2278201"/>
                  <a:gd name="connsiteY0" fmla="*/ 962041 h 979362"/>
                  <a:gd name="connsiteX1" fmla="*/ 1767631 w 2278201"/>
                  <a:gd name="connsiteY1" fmla="*/ 947754 h 979362"/>
                  <a:gd name="connsiteX2" fmla="*/ 2277219 w 2278201"/>
                  <a:gd name="connsiteY2" fmla="*/ 662004 h 979362"/>
                  <a:gd name="connsiteX3" fmla="*/ 1300906 w 2278201"/>
                  <a:gd name="connsiteY3" fmla="*/ 17 h 979362"/>
                  <a:gd name="connsiteX4" fmla="*/ 19794 w 2278201"/>
                  <a:gd name="connsiteY4" fmla="*/ 585804 h 979362"/>
                  <a:gd name="connsiteX5" fmla="*/ 162669 w 2278201"/>
                  <a:gd name="connsiteY5" fmla="*/ 781066 h 979362"/>
                  <a:gd name="connsiteX6" fmla="*/ 1296144 w 2278201"/>
                  <a:gd name="connsiteY6" fmla="*/ 266716 h 979362"/>
                  <a:gd name="connsiteX7" fmla="*/ 1996231 w 2278201"/>
                  <a:gd name="connsiteY7" fmla="*/ 628666 h 979362"/>
                  <a:gd name="connsiteX8" fmla="*/ 1629519 w 2278201"/>
                  <a:gd name="connsiteY8" fmla="*/ 857266 h 979362"/>
                  <a:gd name="connsiteX9" fmla="*/ 1619994 w 2278201"/>
                  <a:gd name="connsiteY9" fmla="*/ 962041 h 979362"/>
                  <a:gd name="connsiteX0" fmla="*/ 1619994 w 2278166"/>
                  <a:gd name="connsiteY0" fmla="*/ 963948 h 981269"/>
                  <a:gd name="connsiteX1" fmla="*/ 1767631 w 2278166"/>
                  <a:gd name="connsiteY1" fmla="*/ 949661 h 981269"/>
                  <a:gd name="connsiteX2" fmla="*/ 2277219 w 2278166"/>
                  <a:gd name="connsiteY2" fmla="*/ 663911 h 981269"/>
                  <a:gd name="connsiteX3" fmla="*/ 1300906 w 2278166"/>
                  <a:gd name="connsiteY3" fmla="*/ 1924 h 981269"/>
                  <a:gd name="connsiteX4" fmla="*/ 19794 w 2278166"/>
                  <a:gd name="connsiteY4" fmla="*/ 587711 h 981269"/>
                  <a:gd name="connsiteX5" fmla="*/ 162669 w 2278166"/>
                  <a:gd name="connsiteY5" fmla="*/ 782973 h 981269"/>
                  <a:gd name="connsiteX6" fmla="*/ 1296144 w 2278166"/>
                  <a:gd name="connsiteY6" fmla="*/ 268623 h 981269"/>
                  <a:gd name="connsiteX7" fmla="*/ 1996231 w 2278166"/>
                  <a:gd name="connsiteY7" fmla="*/ 630573 h 981269"/>
                  <a:gd name="connsiteX8" fmla="*/ 1629519 w 2278166"/>
                  <a:gd name="connsiteY8" fmla="*/ 859173 h 981269"/>
                  <a:gd name="connsiteX9" fmla="*/ 1619994 w 2278166"/>
                  <a:gd name="connsiteY9" fmla="*/ 963948 h 981269"/>
                  <a:gd name="connsiteX0" fmla="*/ 1619994 w 2278266"/>
                  <a:gd name="connsiteY0" fmla="*/ 962773 h 980094"/>
                  <a:gd name="connsiteX1" fmla="*/ 1767631 w 2278266"/>
                  <a:gd name="connsiteY1" fmla="*/ 948486 h 980094"/>
                  <a:gd name="connsiteX2" fmla="*/ 2277219 w 2278266"/>
                  <a:gd name="connsiteY2" fmla="*/ 662736 h 980094"/>
                  <a:gd name="connsiteX3" fmla="*/ 1300906 w 2278266"/>
                  <a:gd name="connsiteY3" fmla="*/ 749 h 980094"/>
                  <a:gd name="connsiteX4" fmla="*/ 19794 w 2278266"/>
                  <a:gd name="connsiteY4" fmla="*/ 586536 h 980094"/>
                  <a:gd name="connsiteX5" fmla="*/ 162669 w 2278266"/>
                  <a:gd name="connsiteY5" fmla="*/ 781798 h 980094"/>
                  <a:gd name="connsiteX6" fmla="*/ 1296144 w 2278266"/>
                  <a:gd name="connsiteY6" fmla="*/ 267448 h 980094"/>
                  <a:gd name="connsiteX7" fmla="*/ 1996231 w 2278266"/>
                  <a:gd name="connsiteY7" fmla="*/ 629398 h 980094"/>
                  <a:gd name="connsiteX8" fmla="*/ 1629519 w 2278266"/>
                  <a:gd name="connsiteY8" fmla="*/ 857998 h 980094"/>
                  <a:gd name="connsiteX9" fmla="*/ 1619994 w 2278266"/>
                  <a:gd name="connsiteY9" fmla="*/ 962773 h 980094"/>
                  <a:gd name="connsiteX0" fmla="*/ 1619994 w 2278266"/>
                  <a:gd name="connsiteY0" fmla="*/ 962773 h 980094"/>
                  <a:gd name="connsiteX1" fmla="*/ 1767631 w 2278266"/>
                  <a:gd name="connsiteY1" fmla="*/ 948486 h 980094"/>
                  <a:gd name="connsiteX2" fmla="*/ 2277219 w 2278266"/>
                  <a:gd name="connsiteY2" fmla="*/ 662736 h 980094"/>
                  <a:gd name="connsiteX3" fmla="*/ 1300906 w 2278266"/>
                  <a:gd name="connsiteY3" fmla="*/ 749 h 980094"/>
                  <a:gd name="connsiteX4" fmla="*/ 19794 w 2278266"/>
                  <a:gd name="connsiteY4" fmla="*/ 586536 h 980094"/>
                  <a:gd name="connsiteX5" fmla="*/ 162669 w 2278266"/>
                  <a:gd name="connsiteY5" fmla="*/ 781798 h 980094"/>
                  <a:gd name="connsiteX6" fmla="*/ 1296144 w 2278266"/>
                  <a:gd name="connsiteY6" fmla="*/ 267448 h 980094"/>
                  <a:gd name="connsiteX7" fmla="*/ 1996231 w 2278266"/>
                  <a:gd name="connsiteY7" fmla="*/ 629398 h 980094"/>
                  <a:gd name="connsiteX8" fmla="*/ 1629519 w 2278266"/>
                  <a:gd name="connsiteY8" fmla="*/ 857998 h 980094"/>
                  <a:gd name="connsiteX9" fmla="*/ 1619994 w 2278266"/>
                  <a:gd name="connsiteY9" fmla="*/ 962773 h 980094"/>
                  <a:gd name="connsiteX0" fmla="*/ 1619994 w 2278266"/>
                  <a:gd name="connsiteY0" fmla="*/ 962773 h 980094"/>
                  <a:gd name="connsiteX1" fmla="*/ 1767631 w 2278266"/>
                  <a:gd name="connsiteY1" fmla="*/ 948486 h 980094"/>
                  <a:gd name="connsiteX2" fmla="*/ 2277219 w 2278266"/>
                  <a:gd name="connsiteY2" fmla="*/ 662736 h 980094"/>
                  <a:gd name="connsiteX3" fmla="*/ 1300906 w 2278266"/>
                  <a:gd name="connsiteY3" fmla="*/ 749 h 980094"/>
                  <a:gd name="connsiteX4" fmla="*/ 19794 w 2278266"/>
                  <a:gd name="connsiteY4" fmla="*/ 586536 h 980094"/>
                  <a:gd name="connsiteX5" fmla="*/ 162669 w 2278266"/>
                  <a:gd name="connsiteY5" fmla="*/ 781798 h 980094"/>
                  <a:gd name="connsiteX6" fmla="*/ 1296144 w 2278266"/>
                  <a:gd name="connsiteY6" fmla="*/ 267448 h 980094"/>
                  <a:gd name="connsiteX7" fmla="*/ 1996231 w 2278266"/>
                  <a:gd name="connsiteY7" fmla="*/ 629398 h 980094"/>
                  <a:gd name="connsiteX8" fmla="*/ 1629519 w 2278266"/>
                  <a:gd name="connsiteY8" fmla="*/ 857998 h 980094"/>
                  <a:gd name="connsiteX9" fmla="*/ 1619994 w 2278266"/>
                  <a:gd name="connsiteY9" fmla="*/ 962773 h 980094"/>
                  <a:gd name="connsiteX0" fmla="*/ 1619994 w 2278266"/>
                  <a:gd name="connsiteY0" fmla="*/ 962773 h 980094"/>
                  <a:gd name="connsiteX1" fmla="*/ 1767631 w 2278266"/>
                  <a:gd name="connsiteY1" fmla="*/ 948486 h 980094"/>
                  <a:gd name="connsiteX2" fmla="*/ 2277219 w 2278266"/>
                  <a:gd name="connsiteY2" fmla="*/ 662736 h 980094"/>
                  <a:gd name="connsiteX3" fmla="*/ 1300906 w 2278266"/>
                  <a:gd name="connsiteY3" fmla="*/ 749 h 980094"/>
                  <a:gd name="connsiteX4" fmla="*/ 19794 w 2278266"/>
                  <a:gd name="connsiteY4" fmla="*/ 586536 h 980094"/>
                  <a:gd name="connsiteX5" fmla="*/ 162669 w 2278266"/>
                  <a:gd name="connsiteY5" fmla="*/ 781798 h 980094"/>
                  <a:gd name="connsiteX6" fmla="*/ 1296144 w 2278266"/>
                  <a:gd name="connsiteY6" fmla="*/ 267448 h 980094"/>
                  <a:gd name="connsiteX7" fmla="*/ 1996231 w 2278266"/>
                  <a:gd name="connsiteY7" fmla="*/ 629398 h 980094"/>
                  <a:gd name="connsiteX8" fmla="*/ 1629519 w 2278266"/>
                  <a:gd name="connsiteY8" fmla="*/ 857998 h 980094"/>
                  <a:gd name="connsiteX9" fmla="*/ 1619994 w 2278266"/>
                  <a:gd name="connsiteY9" fmla="*/ 962773 h 980094"/>
                  <a:gd name="connsiteX0" fmla="*/ 1619994 w 2278266"/>
                  <a:gd name="connsiteY0" fmla="*/ 962773 h 978032"/>
                  <a:gd name="connsiteX1" fmla="*/ 1767631 w 2278266"/>
                  <a:gd name="connsiteY1" fmla="*/ 948486 h 978032"/>
                  <a:gd name="connsiteX2" fmla="*/ 2277219 w 2278266"/>
                  <a:gd name="connsiteY2" fmla="*/ 662736 h 978032"/>
                  <a:gd name="connsiteX3" fmla="*/ 1300906 w 2278266"/>
                  <a:gd name="connsiteY3" fmla="*/ 749 h 978032"/>
                  <a:gd name="connsiteX4" fmla="*/ 19794 w 2278266"/>
                  <a:gd name="connsiteY4" fmla="*/ 586536 h 978032"/>
                  <a:gd name="connsiteX5" fmla="*/ 162669 w 2278266"/>
                  <a:gd name="connsiteY5" fmla="*/ 781798 h 978032"/>
                  <a:gd name="connsiteX6" fmla="*/ 1296144 w 2278266"/>
                  <a:gd name="connsiteY6" fmla="*/ 267448 h 978032"/>
                  <a:gd name="connsiteX7" fmla="*/ 1996231 w 2278266"/>
                  <a:gd name="connsiteY7" fmla="*/ 629398 h 978032"/>
                  <a:gd name="connsiteX8" fmla="*/ 1650950 w 2278266"/>
                  <a:gd name="connsiteY8" fmla="*/ 893717 h 978032"/>
                  <a:gd name="connsiteX9" fmla="*/ 1619994 w 2278266"/>
                  <a:gd name="connsiteY9" fmla="*/ 962773 h 978032"/>
                  <a:gd name="connsiteX0" fmla="*/ 1619994 w 2278266"/>
                  <a:gd name="connsiteY0" fmla="*/ 962773 h 978032"/>
                  <a:gd name="connsiteX1" fmla="*/ 1767631 w 2278266"/>
                  <a:gd name="connsiteY1" fmla="*/ 948486 h 978032"/>
                  <a:gd name="connsiteX2" fmla="*/ 2277219 w 2278266"/>
                  <a:gd name="connsiteY2" fmla="*/ 662736 h 978032"/>
                  <a:gd name="connsiteX3" fmla="*/ 1300906 w 2278266"/>
                  <a:gd name="connsiteY3" fmla="*/ 749 h 978032"/>
                  <a:gd name="connsiteX4" fmla="*/ 19794 w 2278266"/>
                  <a:gd name="connsiteY4" fmla="*/ 586536 h 978032"/>
                  <a:gd name="connsiteX5" fmla="*/ 162669 w 2278266"/>
                  <a:gd name="connsiteY5" fmla="*/ 781798 h 978032"/>
                  <a:gd name="connsiteX6" fmla="*/ 1296144 w 2278266"/>
                  <a:gd name="connsiteY6" fmla="*/ 267448 h 978032"/>
                  <a:gd name="connsiteX7" fmla="*/ 1996231 w 2278266"/>
                  <a:gd name="connsiteY7" fmla="*/ 629398 h 978032"/>
                  <a:gd name="connsiteX8" fmla="*/ 1650950 w 2278266"/>
                  <a:gd name="connsiteY8" fmla="*/ 893717 h 978032"/>
                  <a:gd name="connsiteX9" fmla="*/ 1619994 w 2278266"/>
                  <a:gd name="connsiteY9" fmla="*/ 962773 h 978032"/>
                  <a:gd name="connsiteX0" fmla="*/ 1619994 w 2278266"/>
                  <a:gd name="connsiteY0" fmla="*/ 962773 h 978032"/>
                  <a:gd name="connsiteX1" fmla="*/ 1767631 w 2278266"/>
                  <a:gd name="connsiteY1" fmla="*/ 948486 h 978032"/>
                  <a:gd name="connsiteX2" fmla="*/ 2277219 w 2278266"/>
                  <a:gd name="connsiteY2" fmla="*/ 662736 h 978032"/>
                  <a:gd name="connsiteX3" fmla="*/ 1300906 w 2278266"/>
                  <a:gd name="connsiteY3" fmla="*/ 749 h 978032"/>
                  <a:gd name="connsiteX4" fmla="*/ 19794 w 2278266"/>
                  <a:gd name="connsiteY4" fmla="*/ 586536 h 978032"/>
                  <a:gd name="connsiteX5" fmla="*/ 162669 w 2278266"/>
                  <a:gd name="connsiteY5" fmla="*/ 781798 h 978032"/>
                  <a:gd name="connsiteX6" fmla="*/ 1296144 w 2278266"/>
                  <a:gd name="connsiteY6" fmla="*/ 267448 h 978032"/>
                  <a:gd name="connsiteX7" fmla="*/ 1996231 w 2278266"/>
                  <a:gd name="connsiteY7" fmla="*/ 629398 h 978032"/>
                  <a:gd name="connsiteX8" fmla="*/ 1650950 w 2278266"/>
                  <a:gd name="connsiteY8" fmla="*/ 893717 h 978032"/>
                  <a:gd name="connsiteX9" fmla="*/ 1619994 w 2278266"/>
                  <a:gd name="connsiteY9" fmla="*/ 962773 h 978032"/>
                  <a:gd name="connsiteX0" fmla="*/ 1619994 w 2278266"/>
                  <a:gd name="connsiteY0" fmla="*/ 962773 h 978032"/>
                  <a:gd name="connsiteX1" fmla="*/ 1767631 w 2278266"/>
                  <a:gd name="connsiteY1" fmla="*/ 948486 h 978032"/>
                  <a:gd name="connsiteX2" fmla="*/ 2277219 w 2278266"/>
                  <a:gd name="connsiteY2" fmla="*/ 662736 h 978032"/>
                  <a:gd name="connsiteX3" fmla="*/ 1300906 w 2278266"/>
                  <a:gd name="connsiteY3" fmla="*/ 749 h 978032"/>
                  <a:gd name="connsiteX4" fmla="*/ 19794 w 2278266"/>
                  <a:gd name="connsiteY4" fmla="*/ 586536 h 978032"/>
                  <a:gd name="connsiteX5" fmla="*/ 162669 w 2278266"/>
                  <a:gd name="connsiteY5" fmla="*/ 781798 h 978032"/>
                  <a:gd name="connsiteX6" fmla="*/ 1296144 w 2278266"/>
                  <a:gd name="connsiteY6" fmla="*/ 267448 h 978032"/>
                  <a:gd name="connsiteX7" fmla="*/ 1996231 w 2278266"/>
                  <a:gd name="connsiteY7" fmla="*/ 629398 h 978032"/>
                  <a:gd name="connsiteX8" fmla="*/ 1650950 w 2278266"/>
                  <a:gd name="connsiteY8" fmla="*/ 893717 h 978032"/>
                  <a:gd name="connsiteX9" fmla="*/ 1619994 w 2278266"/>
                  <a:gd name="connsiteY9" fmla="*/ 962773 h 978032"/>
                  <a:gd name="connsiteX0" fmla="*/ 1619994 w 2278266"/>
                  <a:gd name="connsiteY0" fmla="*/ 962773 h 978032"/>
                  <a:gd name="connsiteX1" fmla="*/ 1767631 w 2278266"/>
                  <a:gd name="connsiteY1" fmla="*/ 948486 h 978032"/>
                  <a:gd name="connsiteX2" fmla="*/ 2277219 w 2278266"/>
                  <a:gd name="connsiteY2" fmla="*/ 662736 h 978032"/>
                  <a:gd name="connsiteX3" fmla="*/ 1300906 w 2278266"/>
                  <a:gd name="connsiteY3" fmla="*/ 749 h 978032"/>
                  <a:gd name="connsiteX4" fmla="*/ 19794 w 2278266"/>
                  <a:gd name="connsiteY4" fmla="*/ 586536 h 978032"/>
                  <a:gd name="connsiteX5" fmla="*/ 162669 w 2278266"/>
                  <a:gd name="connsiteY5" fmla="*/ 781798 h 978032"/>
                  <a:gd name="connsiteX6" fmla="*/ 1296144 w 2278266"/>
                  <a:gd name="connsiteY6" fmla="*/ 267448 h 978032"/>
                  <a:gd name="connsiteX7" fmla="*/ 1996231 w 2278266"/>
                  <a:gd name="connsiteY7" fmla="*/ 629398 h 978032"/>
                  <a:gd name="connsiteX8" fmla="*/ 1650950 w 2278266"/>
                  <a:gd name="connsiteY8" fmla="*/ 893717 h 978032"/>
                  <a:gd name="connsiteX9" fmla="*/ 1619994 w 2278266"/>
                  <a:gd name="connsiteY9" fmla="*/ 962773 h 978032"/>
                  <a:gd name="connsiteX0" fmla="*/ 1619994 w 2278266"/>
                  <a:gd name="connsiteY0" fmla="*/ 962773 h 978032"/>
                  <a:gd name="connsiteX1" fmla="*/ 1767631 w 2278266"/>
                  <a:gd name="connsiteY1" fmla="*/ 948486 h 978032"/>
                  <a:gd name="connsiteX2" fmla="*/ 2277219 w 2278266"/>
                  <a:gd name="connsiteY2" fmla="*/ 662736 h 978032"/>
                  <a:gd name="connsiteX3" fmla="*/ 1300906 w 2278266"/>
                  <a:gd name="connsiteY3" fmla="*/ 749 h 978032"/>
                  <a:gd name="connsiteX4" fmla="*/ 19794 w 2278266"/>
                  <a:gd name="connsiteY4" fmla="*/ 586536 h 978032"/>
                  <a:gd name="connsiteX5" fmla="*/ 162669 w 2278266"/>
                  <a:gd name="connsiteY5" fmla="*/ 781798 h 978032"/>
                  <a:gd name="connsiteX6" fmla="*/ 1296144 w 2278266"/>
                  <a:gd name="connsiteY6" fmla="*/ 267448 h 978032"/>
                  <a:gd name="connsiteX7" fmla="*/ 1996231 w 2278266"/>
                  <a:gd name="connsiteY7" fmla="*/ 629398 h 978032"/>
                  <a:gd name="connsiteX8" fmla="*/ 1650950 w 2278266"/>
                  <a:gd name="connsiteY8" fmla="*/ 893717 h 978032"/>
                  <a:gd name="connsiteX9" fmla="*/ 1619994 w 2278266"/>
                  <a:gd name="connsiteY9" fmla="*/ 962773 h 978032"/>
                  <a:gd name="connsiteX0" fmla="*/ 1619994 w 2278266"/>
                  <a:gd name="connsiteY0" fmla="*/ 962773 h 979965"/>
                  <a:gd name="connsiteX1" fmla="*/ 1767631 w 2278266"/>
                  <a:gd name="connsiteY1" fmla="*/ 948486 h 979965"/>
                  <a:gd name="connsiteX2" fmla="*/ 2277219 w 2278266"/>
                  <a:gd name="connsiteY2" fmla="*/ 662736 h 979965"/>
                  <a:gd name="connsiteX3" fmla="*/ 1300906 w 2278266"/>
                  <a:gd name="connsiteY3" fmla="*/ 749 h 979965"/>
                  <a:gd name="connsiteX4" fmla="*/ 19794 w 2278266"/>
                  <a:gd name="connsiteY4" fmla="*/ 586536 h 979965"/>
                  <a:gd name="connsiteX5" fmla="*/ 162669 w 2278266"/>
                  <a:gd name="connsiteY5" fmla="*/ 781798 h 979965"/>
                  <a:gd name="connsiteX6" fmla="*/ 1296144 w 2278266"/>
                  <a:gd name="connsiteY6" fmla="*/ 267448 h 979965"/>
                  <a:gd name="connsiteX7" fmla="*/ 1996231 w 2278266"/>
                  <a:gd name="connsiteY7" fmla="*/ 629398 h 979965"/>
                  <a:gd name="connsiteX8" fmla="*/ 1643496 w 2278266"/>
                  <a:gd name="connsiteY8" fmla="*/ 860173 h 979965"/>
                  <a:gd name="connsiteX9" fmla="*/ 1619994 w 2278266"/>
                  <a:gd name="connsiteY9" fmla="*/ 962773 h 979965"/>
                  <a:gd name="connsiteX0" fmla="*/ 1619994 w 2285734"/>
                  <a:gd name="connsiteY0" fmla="*/ 962773 h 987149"/>
                  <a:gd name="connsiteX1" fmla="*/ 1767631 w 2285734"/>
                  <a:gd name="connsiteY1" fmla="*/ 959667 h 987149"/>
                  <a:gd name="connsiteX2" fmla="*/ 2277219 w 2285734"/>
                  <a:gd name="connsiteY2" fmla="*/ 662736 h 987149"/>
                  <a:gd name="connsiteX3" fmla="*/ 1300906 w 2285734"/>
                  <a:gd name="connsiteY3" fmla="*/ 749 h 987149"/>
                  <a:gd name="connsiteX4" fmla="*/ 19794 w 2285734"/>
                  <a:gd name="connsiteY4" fmla="*/ 586536 h 987149"/>
                  <a:gd name="connsiteX5" fmla="*/ 162669 w 2285734"/>
                  <a:gd name="connsiteY5" fmla="*/ 781798 h 987149"/>
                  <a:gd name="connsiteX6" fmla="*/ 1296144 w 2285734"/>
                  <a:gd name="connsiteY6" fmla="*/ 267448 h 987149"/>
                  <a:gd name="connsiteX7" fmla="*/ 1996231 w 2285734"/>
                  <a:gd name="connsiteY7" fmla="*/ 629398 h 987149"/>
                  <a:gd name="connsiteX8" fmla="*/ 1643496 w 2285734"/>
                  <a:gd name="connsiteY8" fmla="*/ 860173 h 987149"/>
                  <a:gd name="connsiteX9" fmla="*/ 1619994 w 2285734"/>
                  <a:gd name="connsiteY9" fmla="*/ 962773 h 987149"/>
                  <a:gd name="connsiteX0" fmla="*/ 1619994 w 2280002"/>
                  <a:gd name="connsiteY0" fmla="*/ 962773 h 987149"/>
                  <a:gd name="connsiteX1" fmla="*/ 1767631 w 2280002"/>
                  <a:gd name="connsiteY1" fmla="*/ 959667 h 987149"/>
                  <a:gd name="connsiteX2" fmla="*/ 2277219 w 2280002"/>
                  <a:gd name="connsiteY2" fmla="*/ 662736 h 987149"/>
                  <a:gd name="connsiteX3" fmla="*/ 1300906 w 2280002"/>
                  <a:gd name="connsiteY3" fmla="*/ 749 h 987149"/>
                  <a:gd name="connsiteX4" fmla="*/ 19794 w 2280002"/>
                  <a:gd name="connsiteY4" fmla="*/ 586536 h 987149"/>
                  <a:gd name="connsiteX5" fmla="*/ 162669 w 2280002"/>
                  <a:gd name="connsiteY5" fmla="*/ 781798 h 987149"/>
                  <a:gd name="connsiteX6" fmla="*/ 1296144 w 2280002"/>
                  <a:gd name="connsiteY6" fmla="*/ 267448 h 987149"/>
                  <a:gd name="connsiteX7" fmla="*/ 1996231 w 2280002"/>
                  <a:gd name="connsiteY7" fmla="*/ 629398 h 987149"/>
                  <a:gd name="connsiteX8" fmla="*/ 1643496 w 2280002"/>
                  <a:gd name="connsiteY8" fmla="*/ 860173 h 987149"/>
                  <a:gd name="connsiteX9" fmla="*/ 1619994 w 2280002"/>
                  <a:gd name="connsiteY9" fmla="*/ 962773 h 987149"/>
                  <a:gd name="connsiteX0" fmla="*/ 1619994 w 2277525"/>
                  <a:gd name="connsiteY0" fmla="*/ 962773 h 987149"/>
                  <a:gd name="connsiteX1" fmla="*/ 1767631 w 2277525"/>
                  <a:gd name="connsiteY1" fmla="*/ 959667 h 987149"/>
                  <a:gd name="connsiteX2" fmla="*/ 2277219 w 2277525"/>
                  <a:gd name="connsiteY2" fmla="*/ 662736 h 987149"/>
                  <a:gd name="connsiteX3" fmla="*/ 1300906 w 2277525"/>
                  <a:gd name="connsiteY3" fmla="*/ 749 h 987149"/>
                  <a:gd name="connsiteX4" fmla="*/ 19794 w 2277525"/>
                  <a:gd name="connsiteY4" fmla="*/ 586536 h 987149"/>
                  <a:gd name="connsiteX5" fmla="*/ 162669 w 2277525"/>
                  <a:gd name="connsiteY5" fmla="*/ 781798 h 987149"/>
                  <a:gd name="connsiteX6" fmla="*/ 1296144 w 2277525"/>
                  <a:gd name="connsiteY6" fmla="*/ 267448 h 987149"/>
                  <a:gd name="connsiteX7" fmla="*/ 1996231 w 2277525"/>
                  <a:gd name="connsiteY7" fmla="*/ 629398 h 987149"/>
                  <a:gd name="connsiteX8" fmla="*/ 1643496 w 2277525"/>
                  <a:gd name="connsiteY8" fmla="*/ 860173 h 987149"/>
                  <a:gd name="connsiteX9" fmla="*/ 1619994 w 2277525"/>
                  <a:gd name="connsiteY9" fmla="*/ 962773 h 987149"/>
                  <a:gd name="connsiteX0" fmla="*/ 1619994 w 2279081"/>
                  <a:gd name="connsiteY0" fmla="*/ 962773 h 987149"/>
                  <a:gd name="connsiteX1" fmla="*/ 1767631 w 2279081"/>
                  <a:gd name="connsiteY1" fmla="*/ 959667 h 987149"/>
                  <a:gd name="connsiteX2" fmla="*/ 2277219 w 2279081"/>
                  <a:gd name="connsiteY2" fmla="*/ 662736 h 987149"/>
                  <a:gd name="connsiteX3" fmla="*/ 1300906 w 2279081"/>
                  <a:gd name="connsiteY3" fmla="*/ 749 h 987149"/>
                  <a:gd name="connsiteX4" fmla="*/ 19794 w 2279081"/>
                  <a:gd name="connsiteY4" fmla="*/ 586536 h 987149"/>
                  <a:gd name="connsiteX5" fmla="*/ 162669 w 2279081"/>
                  <a:gd name="connsiteY5" fmla="*/ 781798 h 987149"/>
                  <a:gd name="connsiteX6" fmla="*/ 1296144 w 2279081"/>
                  <a:gd name="connsiteY6" fmla="*/ 267448 h 987149"/>
                  <a:gd name="connsiteX7" fmla="*/ 1996231 w 2279081"/>
                  <a:gd name="connsiteY7" fmla="*/ 629398 h 987149"/>
                  <a:gd name="connsiteX8" fmla="*/ 1643496 w 2279081"/>
                  <a:gd name="connsiteY8" fmla="*/ 860173 h 987149"/>
                  <a:gd name="connsiteX9" fmla="*/ 1619994 w 2279081"/>
                  <a:gd name="connsiteY9" fmla="*/ 962773 h 98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9081" h="987149">
                    <a:moveTo>
                      <a:pt x="1619994" y="962773"/>
                    </a:moveTo>
                    <a:cubicBezTo>
                      <a:pt x="1640683" y="979355"/>
                      <a:pt x="1658094" y="1009673"/>
                      <a:pt x="1767631" y="959667"/>
                    </a:cubicBezTo>
                    <a:cubicBezTo>
                      <a:pt x="1877168" y="909661"/>
                      <a:pt x="2246921" y="938094"/>
                      <a:pt x="2277219" y="662736"/>
                    </a:cubicBezTo>
                    <a:cubicBezTo>
                      <a:pt x="2307517" y="387378"/>
                      <a:pt x="1967656" y="22973"/>
                      <a:pt x="1300906" y="749"/>
                    </a:cubicBezTo>
                    <a:cubicBezTo>
                      <a:pt x="634156" y="-21475"/>
                      <a:pt x="210517" y="457855"/>
                      <a:pt x="19794" y="586536"/>
                    </a:cubicBezTo>
                    <a:cubicBezTo>
                      <a:pt x="-46087" y="630986"/>
                      <a:pt x="65597" y="897743"/>
                      <a:pt x="162669" y="781798"/>
                    </a:cubicBezTo>
                    <a:cubicBezTo>
                      <a:pt x="374810" y="528412"/>
                      <a:pt x="781000" y="249986"/>
                      <a:pt x="1296144" y="267448"/>
                    </a:cubicBezTo>
                    <a:cubicBezTo>
                      <a:pt x="1811288" y="284910"/>
                      <a:pt x="1999009" y="505971"/>
                      <a:pt x="1996231" y="629398"/>
                    </a:cubicBezTo>
                    <a:cubicBezTo>
                      <a:pt x="1993453" y="752825"/>
                      <a:pt x="1845109" y="810961"/>
                      <a:pt x="1643496" y="860173"/>
                    </a:cubicBezTo>
                    <a:cubicBezTo>
                      <a:pt x="1562104" y="880040"/>
                      <a:pt x="1599305" y="946191"/>
                      <a:pt x="1619994" y="96277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6350">
                <a:solidFill>
                  <a:srgbClr val="AB6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00">
                  <a:solidFill>
                    <a:prstClr val="white"/>
                  </a:solidFill>
                  <a:latin typeface="Arial Narrow"/>
                  <a:cs typeface="Arial Narrow"/>
                </a:endParaRPr>
              </a:p>
            </p:txBody>
          </p:sp>
          <p:sp>
            <p:nvSpPr>
              <p:cNvPr id="39" name="Freeform 123">
                <a:extLst>
                  <a:ext uri="{FF2B5EF4-FFF2-40B4-BE49-F238E27FC236}">
                    <a16:creationId xmlns:a16="http://schemas.microsoft.com/office/drawing/2014/main" id="{AAD557F2-331E-A244-8CB3-98DDE9A2333D}"/>
                  </a:ext>
                </a:extLst>
              </p:cNvPr>
              <p:cNvSpPr/>
              <p:nvPr/>
            </p:nvSpPr>
            <p:spPr>
              <a:xfrm>
                <a:off x="5509050" y="2174828"/>
                <a:ext cx="1257530" cy="881600"/>
              </a:xfrm>
              <a:custGeom>
                <a:avLst/>
                <a:gdLst>
                  <a:gd name="connsiteX0" fmla="*/ 43444 w 2078083"/>
                  <a:gd name="connsiteY0" fmla="*/ 633681 h 1354803"/>
                  <a:gd name="connsiteX1" fmla="*/ 305381 w 2078083"/>
                  <a:gd name="connsiteY1" fmla="*/ 490806 h 1354803"/>
                  <a:gd name="connsiteX2" fmla="*/ 1310269 w 2078083"/>
                  <a:gd name="connsiteY2" fmla="*/ 268 h 1354803"/>
                  <a:gd name="connsiteX3" fmla="*/ 2077031 w 2078083"/>
                  <a:gd name="connsiteY3" fmla="*/ 419368 h 1354803"/>
                  <a:gd name="connsiteX4" fmla="*/ 1148344 w 2078083"/>
                  <a:gd name="connsiteY4" fmla="*/ 257443 h 1354803"/>
                  <a:gd name="connsiteX5" fmla="*/ 581606 w 2078083"/>
                  <a:gd name="connsiteY5" fmla="*/ 671781 h 1354803"/>
                  <a:gd name="connsiteX6" fmla="*/ 800681 w 2078083"/>
                  <a:gd name="connsiteY6" fmla="*/ 1081356 h 1354803"/>
                  <a:gd name="connsiteX7" fmla="*/ 1234069 w 2078083"/>
                  <a:gd name="connsiteY7" fmla="*/ 1133743 h 1354803"/>
                  <a:gd name="connsiteX8" fmla="*/ 1343606 w 2078083"/>
                  <a:gd name="connsiteY8" fmla="*/ 1324243 h 1354803"/>
                  <a:gd name="connsiteX9" fmla="*/ 976894 w 2078083"/>
                  <a:gd name="connsiteY9" fmla="*/ 1314718 h 1354803"/>
                  <a:gd name="connsiteX10" fmla="*/ 457781 w 2078083"/>
                  <a:gd name="connsiteY10" fmla="*/ 943243 h 1354803"/>
                  <a:gd name="connsiteX11" fmla="*/ 43444 w 2078083"/>
                  <a:gd name="connsiteY11" fmla="*/ 705118 h 1354803"/>
                  <a:gd name="connsiteX12" fmla="*/ 43444 w 2078083"/>
                  <a:gd name="connsiteY12" fmla="*/ 633681 h 1354803"/>
                  <a:gd name="connsiteX0" fmla="*/ 43444 w 2083188"/>
                  <a:gd name="connsiteY0" fmla="*/ 633854 h 1354976"/>
                  <a:gd name="connsiteX1" fmla="*/ 305381 w 2083188"/>
                  <a:gd name="connsiteY1" fmla="*/ 490979 h 1354976"/>
                  <a:gd name="connsiteX2" fmla="*/ 1310269 w 2083188"/>
                  <a:gd name="connsiteY2" fmla="*/ 441 h 1354976"/>
                  <a:gd name="connsiteX3" fmla="*/ 2077031 w 2083188"/>
                  <a:gd name="connsiteY3" fmla="*/ 419541 h 1354976"/>
                  <a:gd name="connsiteX4" fmla="*/ 1148344 w 2083188"/>
                  <a:gd name="connsiteY4" fmla="*/ 257616 h 1354976"/>
                  <a:gd name="connsiteX5" fmla="*/ 581606 w 2083188"/>
                  <a:gd name="connsiteY5" fmla="*/ 671954 h 1354976"/>
                  <a:gd name="connsiteX6" fmla="*/ 800681 w 2083188"/>
                  <a:gd name="connsiteY6" fmla="*/ 1081529 h 1354976"/>
                  <a:gd name="connsiteX7" fmla="*/ 1234069 w 2083188"/>
                  <a:gd name="connsiteY7" fmla="*/ 1133916 h 1354976"/>
                  <a:gd name="connsiteX8" fmla="*/ 1343606 w 2083188"/>
                  <a:gd name="connsiteY8" fmla="*/ 1324416 h 1354976"/>
                  <a:gd name="connsiteX9" fmla="*/ 976894 w 2083188"/>
                  <a:gd name="connsiteY9" fmla="*/ 1314891 h 1354976"/>
                  <a:gd name="connsiteX10" fmla="*/ 457781 w 2083188"/>
                  <a:gd name="connsiteY10" fmla="*/ 943416 h 1354976"/>
                  <a:gd name="connsiteX11" fmla="*/ 43444 w 2083188"/>
                  <a:gd name="connsiteY11" fmla="*/ 705291 h 1354976"/>
                  <a:gd name="connsiteX12" fmla="*/ 43444 w 2083188"/>
                  <a:gd name="connsiteY12" fmla="*/ 633854 h 1354976"/>
                  <a:gd name="connsiteX0" fmla="*/ 43444 w 2087379"/>
                  <a:gd name="connsiteY0" fmla="*/ 633854 h 1354976"/>
                  <a:gd name="connsiteX1" fmla="*/ 305381 w 2087379"/>
                  <a:gd name="connsiteY1" fmla="*/ 490979 h 1354976"/>
                  <a:gd name="connsiteX2" fmla="*/ 1310269 w 2087379"/>
                  <a:gd name="connsiteY2" fmla="*/ 441 h 1354976"/>
                  <a:gd name="connsiteX3" fmla="*/ 2077031 w 2087379"/>
                  <a:gd name="connsiteY3" fmla="*/ 419541 h 1354976"/>
                  <a:gd name="connsiteX4" fmla="*/ 1148344 w 2087379"/>
                  <a:gd name="connsiteY4" fmla="*/ 257616 h 1354976"/>
                  <a:gd name="connsiteX5" fmla="*/ 581606 w 2087379"/>
                  <a:gd name="connsiteY5" fmla="*/ 671954 h 1354976"/>
                  <a:gd name="connsiteX6" fmla="*/ 800681 w 2087379"/>
                  <a:gd name="connsiteY6" fmla="*/ 1081529 h 1354976"/>
                  <a:gd name="connsiteX7" fmla="*/ 1234069 w 2087379"/>
                  <a:gd name="connsiteY7" fmla="*/ 1133916 h 1354976"/>
                  <a:gd name="connsiteX8" fmla="*/ 1343606 w 2087379"/>
                  <a:gd name="connsiteY8" fmla="*/ 1324416 h 1354976"/>
                  <a:gd name="connsiteX9" fmla="*/ 976894 w 2087379"/>
                  <a:gd name="connsiteY9" fmla="*/ 1314891 h 1354976"/>
                  <a:gd name="connsiteX10" fmla="*/ 457781 w 2087379"/>
                  <a:gd name="connsiteY10" fmla="*/ 943416 h 1354976"/>
                  <a:gd name="connsiteX11" fmla="*/ 43444 w 2087379"/>
                  <a:gd name="connsiteY11" fmla="*/ 705291 h 1354976"/>
                  <a:gd name="connsiteX12" fmla="*/ 43444 w 2087379"/>
                  <a:gd name="connsiteY12" fmla="*/ 633854 h 1354976"/>
                  <a:gd name="connsiteX0" fmla="*/ 43444 w 2091555"/>
                  <a:gd name="connsiteY0" fmla="*/ 633837 h 1354959"/>
                  <a:gd name="connsiteX1" fmla="*/ 305381 w 2091555"/>
                  <a:gd name="connsiteY1" fmla="*/ 490962 h 1354959"/>
                  <a:gd name="connsiteX2" fmla="*/ 1310269 w 2091555"/>
                  <a:gd name="connsiteY2" fmla="*/ 424 h 1354959"/>
                  <a:gd name="connsiteX3" fmla="*/ 2077031 w 2091555"/>
                  <a:gd name="connsiteY3" fmla="*/ 419524 h 1354959"/>
                  <a:gd name="connsiteX4" fmla="*/ 1148344 w 2091555"/>
                  <a:gd name="connsiteY4" fmla="*/ 257599 h 1354959"/>
                  <a:gd name="connsiteX5" fmla="*/ 581606 w 2091555"/>
                  <a:gd name="connsiteY5" fmla="*/ 671937 h 1354959"/>
                  <a:gd name="connsiteX6" fmla="*/ 800681 w 2091555"/>
                  <a:gd name="connsiteY6" fmla="*/ 1081512 h 1354959"/>
                  <a:gd name="connsiteX7" fmla="*/ 1234069 w 2091555"/>
                  <a:gd name="connsiteY7" fmla="*/ 1133899 h 1354959"/>
                  <a:gd name="connsiteX8" fmla="*/ 1343606 w 2091555"/>
                  <a:gd name="connsiteY8" fmla="*/ 1324399 h 1354959"/>
                  <a:gd name="connsiteX9" fmla="*/ 976894 w 2091555"/>
                  <a:gd name="connsiteY9" fmla="*/ 1314874 h 1354959"/>
                  <a:gd name="connsiteX10" fmla="*/ 457781 w 2091555"/>
                  <a:gd name="connsiteY10" fmla="*/ 943399 h 1354959"/>
                  <a:gd name="connsiteX11" fmla="*/ 43444 w 2091555"/>
                  <a:gd name="connsiteY11" fmla="*/ 705274 h 1354959"/>
                  <a:gd name="connsiteX12" fmla="*/ 43444 w 2091555"/>
                  <a:gd name="connsiteY12" fmla="*/ 633837 h 1354959"/>
                  <a:gd name="connsiteX0" fmla="*/ 43444 w 2093187"/>
                  <a:gd name="connsiteY0" fmla="*/ 634214 h 1355336"/>
                  <a:gd name="connsiteX1" fmla="*/ 305381 w 2093187"/>
                  <a:gd name="connsiteY1" fmla="*/ 491339 h 1355336"/>
                  <a:gd name="connsiteX2" fmla="*/ 1310269 w 2093187"/>
                  <a:gd name="connsiteY2" fmla="*/ 801 h 1355336"/>
                  <a:gd name="connsiteX3" fmla="*/ 2077031 w 2093187"/>
                  <a:gd name="connsiteY3" fmla="*/ 419901 h 1355336"/>
                  <a:gd name="connsiteX4" fmla="*/ 1148344 w 2093187"/>
                  <a:gd name="connsiteY4" fmla="*/ 257976 h 1355336"/>
                  <a:gd name="connsiteX5" fmla="*/ 581606 w 2093187"/>
                  <a:gd name="connsiteY5" fmla="*/ 672314 h 1355336"/>
                  <a:gd name="connsiteX6" fmla="*/ 800681 w 2093187"/>
                  <a:gd name="connsiteY6" fmla="*/ 1081889 h 1355336"/>
                  <a:gd name="connsiteX7" fmla="*/ 1234069 w 2093187"/>
                  <a:gd name="connsiteY7" fmla="*/ 1134276 h 1355336"/>
                  <a:gd name="connsiteX8" fmla="*/ 1343606 w 2093187"/>
                  <a:gd name="connsiteY8" fmla="*/ 1324776 h 1355336"/>
                  <a:gd name="connsiteX9" fmla="*/ 976894 w 2093187"/>
                  <a:gd name="connsiteY9" fmla="*/ 1315251 h 1355336"/>
                  <a:gd name="connsiteX10" fmla="*/ 457781 w 2093187"/>
                  <a:gd name="connsiteY10" fmla="*/ 943776 h 1355336"/>
                  <a:gd name="connsiteX11" fmla="*/ 43444 w 2093187"/>
                  <a:gd name="connsiteY11" fmla="*/ 705651 h 1355336"/>
                  <a:gd name="connsiteX12" fmla="*/ 43444 w 2093187"/>
                  <a:gd name="connsiteY12" fmla="*/ 634214 h 1355336"/>
                  <a:gd name="connsiteX0" fmla="*/ 43444 w 2093187"/>
                  <a:gd name="connsiteY0" fmla="*/ 634214 h 1355336"/>
                  <a:gd name="connsiteX1" fmla="*/ 305381 w 2093187"/>
                  <a:gd name="connsiteY1" fmla="*/ 491339 h 1355336"/>
                  <a:gd name="connsiteX2" fmla="*/ 1310269 w 2093187"/>
                  <a:gd name="connsiteY2" fmla="*/ 801 h 1355336"/>
                  <a:gd name="connsiteX3" fmla="*/ 2077031 w 2093187"/>
                  <a:gd name="connsiteY3" fmla="*/ 419901 h 1355336"/>
                  <a:gd name="connsiteX4" fmla="*/ 1148344 w 2093187"/>
                  <a:gd name="connsiteY4" fmla="*/ 257976 h 1355336"/>
                  <a:gd name="connsiteX5" fmla="*/ 581606 w 2093187"/>
                  <a:gd name="connsiteY5" fmla="*/ 672314 h 1355336"/>
                  <a:gd name="connsiteX6" fmla="*/ 800681 w 2093187"/>
                  <a:gd name="connsiteY6" fmla="*/ 1081889 h 1355336"/>
                  <a:gd name="connsiteX7" fmla="*/ 1234069 w 2093187"/>
                  <a:gd name="connsiteY7" fmla="*/ 1134276 h 1355336"/>
                  <a:gd name="connsiteX8" fmla="*/ 1343606 w 2093187"/>
                  <a:gd name="connsiteY8" fmla="*/ 1324776 h 1355336"/>
                  <a:gd name="connsiteX9" fmla="*/ 976894 w 2093187"/>
                  <a:gd name="connsiteY9" fmla="*/ 1315251 h 1355336"/>
                  <a:gd name="connsiteX10" fmla="*/ 457781 w 2093187"/>
                  <a:gd name="connsiteY10" fmla="*/ 943776 h 1355336"/>
                  <a:gd name="connsiteX11" fmla="*/ 43444 w 2093187"/>
                  <a:gd name="connsiteY11" fmla="*/ 705651 h 1355336"/>
                  <a:gd name="connsiteX12" fmla="*/ 43444 w 2093187"/>
                  <a:gd name="connsiteY12" fmla="*/ 634214 h 1355336"/>
                  <a:gd name="connsiteX0" fmla="*/ 43444 w 2093187"/>
                  <a:gd name="connsiteY0" fmla="*/ 634214 h 1355336"/>
                  <a:gd name="connsiteX1" fmla="*/ 305381 w 2093187"/>
                  <a:gd name="connsiteY1" fmla="*/ 491339 h 1355336"/>
                  <a:gd name="connsiteX2" fmla="*/ 1310269 w 2093187"/>
                  <a:gd name="connsiteY2" fmla="*/ 801 h 1355336"/>
                  <a:gd name="connsiteX3" fmla="*/ 2077031 w 2093187"/>
                  <a:gd name="connsiteY3" fmla="*/ 419901 h 1355336"/>
                  <a:gd name="connsiteX4" fmla="*/ 1148344 w 2093187"/>
                  <a:gd name="connsiteY4" fmla="*/ 257976 h 1355336"/>
                  <a:gd name="connsiteX5" fmla="*/ 581606 w 2093187"/>
                  <a:gd name="connsiteY5" fmla="*/ 672314 h 1355336"/>
                  <a:gd name="connsiteX6" fmla="*/ 800681 w 2093187"/>
                  <a:gd name="connsiteY6" fmla="*/ 1081889 h 1355336"/>
                  <a:gd name="connsiteX7" fmla="*/ 1234069 w 2093187"/>
                  <a:gd name="connsiteY7" fmla="*/ 1134276 h 1355336"/>
                  <a:gd name="connsiteX8" fmla="*/ 1343606 w 2093187"/>
                  <a:gd name="connsiteY8" fmla="*/ 1324776 h 1355336"/>
                  <a:gd name="connsiteX9" fmla="*/ 976894 w 2093187"/>
                  <a:gd name="connsiteY9" fmla="*/ 1315251 h 1355336"/>
                  <a:gd name="connsiteX10" fmla="*/ 457781 w 2093187"/>
                  <a:gd name="connsiteY10" fmla="*/ 943776 h 1355336"/>
                  <a:gd name="connsiteX11" fmla="*/ 43444 w 2093187"/>
                  <a:gd name="connsiteY11" fmla="*/ 705651 h 1355336"/>
                  <a:gd name="connsiteX12" fmla="*/ 43444 w 2093187"/>
                  <a:gd name="connsiteY12" fmla="*/ 634214 h 1355336"/>
                  <a:gd name="connsiteX0" fmla="*/ 43444 w 2094479"/>
                  <a:gd name="connsiteY0" fmla="*/ 633571 h 1354693"/>
                  <a:gd name="connsiteX1" fmla="*/ 305381 w 2094479"/>
                  <a:gd name="connsiteY1" fmla="*/ 490696 h 1354693"/>
                  <a:gd name="connsiteX2" fmla="*/ 1310269 w 2094479"/>
                  <a:gd name="connsiteY2" fmla="*/ 158 h 1354693"/>
                  <a:gd name="connsiteX3" fmla="*/ 2077031 w 2094479"/>
                  <a:gd name="connsiteY3" fmla="*/ 419258 h 1354693"/>
                  <a:gd name="connsiteX4" fmla="*/ 1148344 w 2094479"/>
                  <a:gd name="connsiteY4" fmla="*/ 257333 h 1354693"/>
                  <a:gd name="connsiteX5" fmla="*/ 581606 w 2094479"/>
                  <a:gd name="connsiteY5" fmla="*/ 671671 h 1354693"/>
                  <a:gd name="connsiteX6" fmla="*/ 800681 w 2094479"/>
                  <a:gd name="connsiteY6" fmla="*/ 1081246 h 1354693"/>
                  <a:gd name="connsiteX7" fmla="*/ 1234069 w 2094479"/>
                  <a:gd name="connsiteY7" fmla="*/ 1133633 h 1354693"/>
                  <a:gd name="connsiteX8" fmla="*/ 1343606 w 2094479"/>
                  <a:gd name="connsiteY8" fmla="*/ 1324133 h 1354693"/>
                  <a:gd name="connsiteX9" fmla="*/ 976894 w 2094479"/>
                  <a:gd name="connsiteY9" fmla="*/ 1314608 h 1354693"/>
                  <a:gd name="connsiteX10" fmla="*/ 457781 w 2094479"/>
                  <a:gd name="connsiteY10" fmla="*/ 943133 h 1354693"/>
                  <a:gd name="connsiteX11" fmla="*/ 43444 w 2094479"/>
                  <a:gd name="connsiteY11" fmla="*/ 705008 h 1354693"/>
                  <a:gd name="connsiteX12" fmla="*/ 43444 w 2094479"/>
                  <a:gd name="connsiteY12" fmla="*/ 633571 h 1354693"/>
                  <a:gd name="connsiteX0" fmla="*/ 43444 w 2094479"/>
                  <a:gd name="connsiteY0" fmla="*/ 633571 h 1354693"/>
                  <a:gd name="connsiteX1" fmla="*/ 305381 w 2094479"/>
                  <a:gd name="connsiteY1" fmla="*/ 490696 h 1354693"/>
                  <a:gd name="connsiteX2" fmla="*/ 1310269 w 2094479"/>
                  <a:gd name="connsiteY2" fmla="*/ 158 h 1354693"/>
                  <a:gd name="connsiteX3" fmla="*/ 2077031 w 2094479"/>
                  <a:gd name="connsiteY3" fmla="*/ 419258 h 1354693"/>
                  <a:gd name="connsiteX4" fmla="*/ 1148344 w 2094479"/>
                  <a:gd name="connsiteY4" fmla="*/ 257333 h 1354693"/>
                  <a:gd name="connsiteX5" fmla="*/ 581606 w 2094479"/>
                  <a:gd name="connsiteY5" fmla="*/ 671671 h 1354693"/>
                  <a:gd name="connsiteX6" fmla="*/ 800681 w 2094479"/>
                  <a:gd name="connsiteY6" fmla="*/ 1081246 h 1354693"/>
                  <a:gd name="connsiteX7" fmla="*/ 1234069 w 2094479"/>
                  <a:gd name="connsiteY7" fmla="*/ 1133633 h 1354693"/>
                  <a:gd name="connsiteX8" fmla="*/ 1343606 w 2094479"/>
                  <a:gd name="connsiteY8" fmla="*/ 1324133 h 1354693"/>
                  <a:gd name="connsiteX9" fmla="*/ 976894 w 2094479"/>
                  <a:gd name="connsiteY9" fmla="*/ 1314608 h 1354693"/>
                  <a:gd name="connsiteX10" fmla="*/ 457781 w 2094479"/>
                  <a:gd name="connsiteY10" fmla="*/ 943133 h 1354693"/>
                  <a:gd name="connsiteX11" fmla="*/ 43444 w 2094479"/>
                  <a:gd name="connsiteY11" fmla="*/ 705008 h 1354693"/>
                  <a:gd name="connsiteX12" fmla="*/ 43444 w 2094479"/>
                  <a:gd name="connsiteY12" fmla="*/ 633571 h 1354693"/>
                  <a:gd name="connsiteX0" fmla="*/ 43444 w 2094479"/>
                  <a:gd name="connsiteY0" fmla="*/ 633571 h 1349135"/>
                  <a:gd name="connsiteX1" fmla="*/ 305381 w 2094479"/>
                  <a:gd name="connsiteY1" fmla="*/ 490696 h 1349135"/>
                  <a:gd name="connsiteX2" fmla="*/ 1310269 w 2094479"/>
                  <a:gd name="connsiteY2" fmla="*/ 158 h 1349135"/>
                  <a:gd name="connsiteX3" fmla="*/ 2077031 w 2094479"/>
                  <a:gd name="connsiteY3" fmla="*/ 419258 h 1349135"/>
                  <a:gd name="connsiteX4" fmla="*/ 1148344 w 2094479"/>
                  <a:gd name="connsiteY4" fmla="*/ 257333 h 1349135"/>
                  <a:gd name="connsiteX5" fmla="*/ 581606 w 2094479"/>
                  <a:gd name="connsiteY5" fmla="*/ 671671 h 1349135"/>
                  <a:gd name="connsiteX6" fmla="*/ 800681 w 2094479"/>
                  <a:gd name="connsiteY6" fmla="*/ 1081246 h 1349135"/>
                  <a:gd name="connsiteX7" fmla="*/ 1234069 w 2094479"/>
                  <a:gd name="connsiteY7" fmla="*/ 1133633 h 1349135"/>
                  <a:gd name="connsiteX8" fmla="*/ 1343606 w 2094479"/>
                  <a:gd name="connsiteY8" fmla="*/ 1324133 h 1349135"/>
                  <a:gd name="connsiteX9" fmla="*/ 976894 w 2094479"/>
                  <a:gd name="connsiteY9" fmla="*/ 1314608 h 1349135"/>
                  <a:gd name="connsiteX10" fmla="*/ 457781 w 2094479"/>
                  <a:gd name="connsiteY10" fmla="*/ 943133 h 1349135"/>
                  <a:gd name="connsiteX11" fmla="*/ 43444 w 2094479"/>
                  <a:gd name="connsiteY11" fmla="*/ 705008 h 1349135"/>
                  <a:gd name="connsiteX12" fmla="*/ 43444 w 2094479"/>
                  <a:gd name="connsiteY12" fmla="*/ 633571 h 1349135"/>
                  <a:gd name="connsiteX0" fmla="*/ 43444 w 2094479"/>
                  <a:gd name="connsiteY0" fmla="*/ 633571 h 1349135"/>
                  <a:gd name="connsiteX1" fmla="*/ 305381 w 2094479"/>
                  <a:gd name="connsiteY1" fmla="*/ 490696 h 1349135"/>
                  <a:gd name="connsiteX2" fmla="*/ 1310269 w 2094479"/>
                  <a:gd name="connsiteY2" fmla="*/ 158 h 1349135"/>
                  <a:gd name="connsiteX3" fmla="*/ 2077031 w 2094479"/>
                  <a:gd name="connsiteY3" fmla="*/ 419258 h 1349135"/>
                  <a:gd name="connsiteX4" fmla="*/ 1148344 w 2094479"/>
                  <a:gd name="connsiteY4" fmla="*/ 257333 h 1349135"/>
                  <a:gd name="connsiteX5" fmla="*/ 581606 w 2094479"/>
                  <a:gd name="connsiteY5" fmla="*/ 671671 h 1349135"/>
                  <a:gd name="connsiteX6" fmla="*/ 800681 w 2094479"/>
                  <a:gd name="connsiteY6" fmla="*/ 1081246 h 1349135"/>
                  <a:gd name="connsiteX7" fmla="*/ 1234069 w 2094479"/>
                  <a:gd name="connsiteY7" fmla="*/ 1133633 h 1349135"/>
                  <a:gd name="connsiteX8" fmla="*/ 1343606 w 2094479"/>
                  <a:gd name="connsiteY8" fmla="*/ 1324133 h 1349135"/>
                  <a:gd name="connsiteX9" fmla="*/ 976894 w 2094479"/>
                  <a:gd name="connsiteY9" fmla="*/ 1314608 h 1349135"/>
                  <a:gd name="connsiteX10" fmla="*/ 457781 w 2094479"/>
                  <a:gd name="connsiteY10" fmla="*/ 943133 h 1349135"/>
                  <a:gd name="connsiteX11" fmla="*/ 43444 w 2094479"/>
                  <a:gd name="connsiteY11" fmla="*/ 705008 h 1349135"/>
                  <a:gd name="connsiteX12" fmla="*/ 43444 w 2094479"/>
                  <a:gd name="connsiteY12" fmla="*/ 633571 h 1349135"/>
                  <a:gd name="connsiteX0" fmla="*/ 43444 w 2094479"/>
                  <a:gd name="connsiteY0" fmla="*/ 633571 h 1349135"/>
                  <a:gd name="connsiteX1" fmla="*/ 305381 w 2094479"/>
                  <a:gd name="connsiteY1" fmla="*/ 490696 h 1349135"/>
                  <a:gd name="connsiteX2" fmla="*/ 1310269 w 2094479"/>
                  <a:gd name="connsiteY2" fmla="*/ 158 h 1349135"/>
                  <a:gd name="connsiteX3" fmla="*/ 2077031 w 2094479"/>
                  <a:gd name="connsiteY3" fmla="*/ 419258 h 1349135"/>
                  <a:gd name="connsiteX4" fmla="*/ 1148344 w 2094479"/>
                  <a:gd name="connsiteY4" fmla="*/ 257333 h 1349135"/>
                  <a:gd name="connsiteX5" fmla="*/ 581606 w 2094479"/>
                  <a:gd name="connsiteY5" fmla="*/ 671671 h 1349135"/>
                  <a:gd name="connsiteX6" fmla="*/ 800681 w 2094479"/>
                  <a:gd name="connsiteY6" fmla="*/ 1081246 h 1349135"/>
                  <a:gd name="connsiteX7" fmla="*/ 1234069 w 2094479"/>
                  <a:gd name="connsiteY7" fmla="*/ 1133633 h 1349135"/>
                  <a:gd name="connsiteX8" fmla="*/ 1343606 w 2094479"/>
                  <a:gd name="connsiteY8" fmla="*/ 1324133 h 1349135"/>
                  <a:gd name="connsiteX9" fmla="*/ 976894 w 2094479"/>
                  <a:gd name="connsiteY9" fmla="*/ 1314608 h 1349135"/>
                  <a:gd name="connsiteX10" fmla="*/ 457781 w 2094479"/>
                  <a:gd name="connsiteY10" fmla="*/ 943133 h 1349135"/>
                  <a:gd name="connsiteX11" fmla="*/ 43444 w 2094479"/>
                  <a:gd name="connsiteY11" fmla="*/ 705008 h 1349135"/>
                  <a:gd name="connsiteX12" fmla="*/ 43444 w 2094479"/>
                  <a:gd name="connsiteY12" fmla="*/ 633571 h 1349135"/>
                  <a:gd name="connsiteX0" fmla="*/ 43444 w 2094479"/>
                  <a:gd name="connsiteY0" fmla="*/ 633571 h 1349135"/>
                  <a:gd name="connsiteX1" fmla="*/ 305381 w 2094479"/>
                  <a:gd name="connsiteY1" fmla="*/ 490696 h 1349135"/>
                  <a:gd name="connsiteX2" fmla="*/ 1310269 w 2094479"/>
                  <a:gd name="connsiteY2" fmla="*/ 158 h 1349135"/>
                  <a:gd name="connsiteX3" fmla="*/ 2077031 w 2094479"/>
                  <a:gd name="connsiteY3" fmla="*/ 419258 h 1349135"/>
                  <a:gd name="connsiteX4" fmla="*/ 1148344 w 2094479"/>
                  <a:gd name="connsiteY4" fmla="*/ 257333 h 1349135"/>
                  <a:gd name="connsiteX5" fmla="*/ 581606 w 2094479"/>
                  <a:gd name="connsiteY5" fmla="*/ 671671 h 1349135"/>
                  <a:gd name="connsiteX6" fmla="*/ 800681 w 2094479"/>
                  <a:gd name="connsiteY6" fmla="*/ 1081246 h 1349135"/>
                  <a:gd name="connsiteX7" fmla="*/ 1234069 w 2094479"/>
                  <a:gd name="connsiteY7" fmla="*/ 1133633 h 1349135"/>
                  <a:gd name="connsiteX8" fmla="*/ 1343606 w 2094479"/>
                  <a:gd name="connsiteY8" fmla="*/ 1324133 h 1349135"/>
                  <a:gd name="connsiteX9" fmla="*/ 976894 w 2094479"/>
                  <a:gd name="connsiteY9" fmla="*/ 1314608 h 1349135"/>
                  <a:gd name="connsiteX10" fmla="*/ 457781 w 2094479"/>
                  <a:gd name="connsiteY10" fmla="*/ 943133 h 1349135"/>
                  <a:gd name="connsiteX11" fmla="*/ 43444 w 2094479"/>
                  <a:gd name="connsiteY11" fmla="*/ 705008 h 1349135"/>
                  <a:gd name="connsiteX12" fmla="*/ 43444 w 2094479"/>
                  <a:gd name="connsiteY12" fmla="*/ 633571 h 1349135"/>
                  <a:gd name="connsiteX0" fmla="*/ 43444 w 2096304"/>
                  <a:gd name="connsiteY0" fmla="*/ 633574 h 1349138"/>
                  <a:gd name="connsiteX1" fmla="*/ 305381 w 2096304"/>
                  <a:gd name="connsiteY1" fmla="*/ 490699 h 1349138"/>
                  <a:gd name="connsiteX2" fmla="*/ 1310269 w 2096304"/>
                  <a:gd name="connsiteY2" fmla="*/ 161 h 1349138"/>
                  <a:gd name="connsiteX3" fmla="*/ 2077031 w 2096304"/>
                  <a:gd name="connsiteY3" fmla="*/ 419261 h 1349138"/>
                  <a:gd name="connsiteX4" fmla="*/ 1148344 w 2096304"/>
                  <a:gd name="connsiteY4" fmla="*/ 257336 h 1349138"/>
                  <a:gd name="connsiteX5" fmla="*/ 581606 w 2096304"/>
                  <a:gd name="connsiteY5" fmla="*/ 671674 h 1349138"/>
                  <a:gd name="connsiteX6" fmla="*/ 800681 w 2096304"/>
                  <a:gd name="connsiteY6" fmla="*/ 1081249 h 1349138"/>
                  <a:gd name="connsiteX7" fmla="*/ 1234069 w 2096304"/>
                  <a:gd name="connsiteY7" fmla="*/ 1133636 h 1349138"/>
                  <a:gd name="connsiteX8" fmla="*/ 1343606 w 2096304"/>
                  <a:gd name="connsiteY8" fmla="*/ 1324136 h 1349138"/>
                  <a:gd name="connsiteX9" fmla="*/ 976894 w 2096304"/>
                  <a:gd name="connsiteY9" fmla="*/ 1314611 h 1349138"/>
                  <a:gd name="connsiteX10" fmla="*/ 457781 w 2096304"/>
                  <a:gd name="connsiteY10" fmla="*/ 943136 h 1349138"/>
                  <a:gd name="connsiteX11" fmla="*/ 43444 w 2096304"/>
                  <a:gd name="connsiteY11" fmla="*/ 705011 h 1349138"/>
                  <a:gd name="connsiteX12" fmla="*/ 43444 w 2096304"/>
                  <a:gd name="connsiteY12" fmla="*/ 633574 h 1349138"/>
                  <a:gd name="connsiteX0" fmla="*/ 43444 w 2094888"/>
                  <a:gd name="connsiteY0" fmla="*/ 633574 h 1349138"/>
                  <a:gd name="connsiteX1" fmla="*/ 305381 w 2094888"/>
                  <a:gd name="connsiteY1" fmla="*/ 490699 h 1349138"/>
                  <a:gd name="connsiteX2" fmla="*/ 1310269 w 2094888"/>
                  <a:gd name="connsiteY2" fmla="*/ 161 h 1349138"/>
                  <a:gd name="connsiteX3" fmla="*/ 2077031 w 2094888"/>
                  <a:gd name="connsiteY3" fmla="*/ 419261 h 1349138"/>
                  <a:gd name="connsiteX4" fmla="*/ 1148344 w 2094888"/>
                  <a:gd name="connsiteY4" fmla="*/ 257336 h 1349138"/>
                  <a:gd name="connsiteX5" fmla="*/ 581606 w 2094888"/>
                  <a:gd name="connsiteY5" fmla="*/ 671674 h 1349138"/>
                  <a:gd name="connsiteX6" fmla="*/ 800681 w 2094888"/>
                  <a:gd name="connsiteY6" fmla="*/ 1081249 h 1349138"/>
                  <a:gd name="connsiteX7" fmla="*/ 1234069 w 2094888"/>
                  <a:gd name="connsiteY7" fmla="*/ 1133636 h 1349138"/>
                  <a:gd name="connsiteX8" fmla="*/ 1343606 w 2094888"/>
                  <a:gd name="connsiteY8" fmla="*/ 1324136 h 1349138"/>
                  <a:gd name="connsiteX9" fmla="*/ 976894 w 2094888"/>
                  <a:gd name="connsiteY9" fmla="*/ 1314611 h 1349138"/>
                  <a:gd name="connsiteX10" fmla="*/ 457781 w 2094888"/>
                  <a:gd name="connsiteY10" fmla="*/ 943136 h 1349138"/>
                  <a:gd name="connsiteX11" fmla="*/ 43444 w 2094888"/>
                  <a:gd name="connsiteY11" fmla="*/ 705011 h 1349138"/>
                  <a:gd name="connsiteX12" fmla="*/ 43444 w 2094888"/>
                  <a:gd name="connsiteY12" fmla="*/ 633574 h 1349138"/>
                  <a:gd name="connsiteX0" fmla="*/ 43444 w 2094732"/>
                  <a:gd name="connsiteY0" fmla="*/ 633573 h 1349137"/>
                  <a:gd name="connsiteX1" fmla="*/ 305381 w 2094732"/>
                  <a:gd name="connsiteY1" fmla="*/ 490698 h 1349137"/>
                  <a:gd name="connsiteX2" fmla="*/ 1310269 w 2094732"/>
                  <a:gd name="connsiteY2" fmla="*/ 160 h 1349137"/>
                  <a:gd name="connsiteX3" fmla="*/ 2077031 w 2094732"/>
                  <a:gd name="connsiteY3" fmla="*/ 419260 h 1349137"/>
                  <a:gd name="connsiteX4" fmla="*/ 1148344 w 2094732"/>
                  <a:gd name="connsiteY4" fmla="*/ 257335 h 1349137"/>
                  <a:gd name="connsiteX5" fmla="*/ 581606 w 2094732"/>
                  <a:gd name="connsiteY5" fmla="*/ 671673 h 1349137"/>
                  <a:gd name="connsiteX6" fmla="*/ 800681 w 2094732"/>
                  <a:gd name="connsiteY6" fmla="*/ 1081248 h 1349137"/>
                  <a:gd name="connsiteX7" fmla="*/ 1234069 w 2094732"/>
                  <a:gd name="connsiteY7" fmla="*/ 1133635 h 1349137"/>
                  <a:gd name="connsiteX8" fmla="*/ 1343606 w 2094732"/>
                  <a:gd name="connsiteY8" fmla="*/ 1324135 h 1349137"/>
                  <a:gd name="connsiteX9" fmla="*/ 976894 w 2094732"/>
                  <a:gd name="connsiteY9" fmla="*/ 1314610 h 1349137"/>
                  <a:gd name="connsiteX10" fmla="*/ 457781 w 2094732"/>
                  <a:gd name="connsiteY10" fmla="*/ 943135 h 1349137"/>
                  <a:gd name="connsiteX11" fmla="*/ 43444 w 2094732"/>
                  <a:gd name="connsiteY11" fmla="*/ 705010 h 1349137"/>
                  <a:gd name="connsiteX12" fmla="*/ 43444 w 2094732"/>
                  <a:gd name="connsiteY12" fmla="*/ 633573 h 1349137"/>
                  <a:gd name="connsiteX0" fmla="*/ 43444 w 2094732"/>
                  <a:gd name="connsiteY0" fmla="*/ 633573 h 1349137"/>
                  <a:gd name="connsiteX1" fmla="*/ 305381 w 2094732"/>
                  <a:gd name="connsiteY1" fmla="*/ 490698 h 1349137"/>
                  <a:gd name="connsiteX2" fmla="*/ 1310269 w 2094732"/>
                  <a:gd name="connsiteY2" fmla="*/ 160 h 1349137"/>
                  <a:gd name="connsiteX3" fmla="*/ 2077031 w 2094732"/>
                  <a:gd name="connsiteY3" fmla="*/ 419260 h 1349137"/>
                  <a:gd name="connsiteX4" fmla="*/ 1148344 w 2094732"/>
                  <a:gd name="connsiteY4" fmla="*/ 257335 h 1349137"/>
                  <a:gd name="connsiteX5" fmla="*/ 581606 w 2094732"/>
                  <a:gd name="connsiteY5" fmla="*/ 671673 h 1349137"/>
                  <a:gd name="connsiteX6" fmla="*/ 800681 w 2094732"/>
                  <a:gd name="connsiteY6" fmla="*/ 1081248 h 1349137"/>
                  <a:gd name="connsiteX7" fmla="*/ 1234069 w 2094732"/>
                  <a:gd name="connsiteY7" fmla="*/ 1133635 h 1349137"/>
                  <a:gd name="connsiteX8" fmla="*/ 1343606 w 2094732"/>
                  <a:gd name="connsiteY8" fmla="*/ 1324135 h 1349137"/>
                  <a:gd name="connsiteX9" fmla="*/ 976894 w 2094732"/>
                  <a:gd name="connsiteY9" fmla="*/ 1314610 h 1349137"/>
                  <a:gd name="connsiteX10" fmla="*/ 457781 w 2094732"/>
                  <a:gd name="connsiteY10" fmla="*/ 943135 h 1349137"/>
                  <a:gd name="connsiteX11" fmla="*/ 43444 w 2094732"/>
                  <a:gd name="connsiteY11" fmla="*/ 705010 h 1349137"/>
                  <a:gd name="connsiteX12" fmla="*/ 43444 w 2094732"/>
                  <a:gd name="connsiteY12" fmla="*/ 633573 h 1349137"/>
                  <a:gd name="connsiteX0" fmla="*/ 43444 w 2078113"/>
                  <a:gd name="connsiteY0" fmla="*/ 633514 h 1349078"/>
                  <a:gd name="connsiteX1" fmla="*/ 305381 w 2078113"/>
                  <a:gd name="connsiteY1" fmla="*/ 490639 h 1349078"/>
                  <a:gd name="connsiteX2" fmla="*/ 1310269 w 2078113"/>
                  <a:gd name="connsiteY2" fmla="*/ 101 h 1349078"/>
                  <a:gd name="connsiteX3" fmla="*/ 2077031 w 2078113"/>
                  <a:gd name="connsiteY3" fmla="*/ 419201 h 1349078"/>
                  <a:gd name="connsiteX4" fmla="*/ 1176919 w 2078113"/>
                  <a:gd name="connsiteY4" fmla="*/ 307282 h 1349078"/>
                  <a:gd name="connsiteX5" fmla="*/ 581606 w 2078113"/>
                  <a:gd name="connsiteY5" fmla="*/ 671614 h 1349078"/>
                  <a:gd name="connsiteX6" fmla="*/ 800681 w 2078113"/>
                  <a:gd name="connsiteY6" fmla="*/ 1081189 h 1349078"/>
                  <a:gd name="connsiteX7" fmla="*/ 1234069 w 2078113"/>
                  <a:gd name="connsiteY7" fmla="*/ 1133576 h 1349078"/>
                  <a:gd name="connsiteX8" fmla="*/ 1343606 w 2078113"/>
                  <a:gd name="connsiteY8" fmla="*/ 1324076 h 1349078"/>
                  <a:gd name="connsiteX9" fmla="*/ 976894 w 2078113"/>
                  <a:gd name="connsiteY9" fmla="*/ 1314551 h 1349078"/>
                  <a:gd name="connsiteX10" fmla="*/ 457781 w 2078113"/>
                  <a:gd name="connsiteY10" fmla="*/ 943076 h 1349078"/>
                  <a:gd name="connsiteX11" fmla="*/ 43444 w 2078113"/>
                  <a:gd name="connsiteY11" fmla="*/ 704951 h 1349078"/>
                  <a:gd name="connsiteX12" fmla="*/ 43444 w 2078113"/>
                  <a:gd name="connsiteY12" fmla="*/ 633514 h 1349078"/>
                  <a:gd name="connsiteX0" fmla="*/ 43444 w 2103122"/>
                  <a:gd name="connsiteY0" fmla="*/ 633562 h 1349126"/>
                  <a:gd name="connsiteX1" fmla="*/ 305381 w 2103122"/>
                  <a:gd name="connsiteY1" fmla="*/ 490687 h 1349126"/>
                  <a:gd name="connsiteX2" fmla="*/ 1310269 w 2103122"/>
                  <a:gd name="connsiteY2" fmla="*/ 149 h 1349126"/>
                  <a:gd name="connsiteX3" fmla="*/ 2077031 w 2103122"/>
                  <a:gd name="connsiteY3" fmla="*/ 419249 h 1349126"/>
                  <a:gd name="connsiteX4" fmla="*/ 1176919 w 2103122"/>
                  <a:gd name="connsiteY4" fmla="*/ 307330 h 1349126"/>
                  <a:gd name="connsiteX5" fmla="*/ 581606 w 2103122"/>
                  <a:gd name="connsiteY5" fmla="*/ 671662 h 1349126"/>
                  <a:gd name="connsiteX6" fmla="*/ 800681 w 2103122"/>
                  <a:gd name="connsiteY6" fmla="*/ 1081237 h 1349126"/>
                  <a:gd name="connsiteX7" fmla="*/ 1234069 w 2103122"/>
                  <a:gd name="connsiteY7" fmla="*/ 1133624 h 1349126"/>
                  <a:gd name="connsiteX8" fmla="*/ 1343606 w 2103122"/>
                  <a:gd name="connsiteY8" fmla="*/ 1324124 h 1349126"/>
                  <a:gd name="connsiteX9" fmla="*/ 976894 w 2103122"/>
                  <a:gd name="connsiteY9" fmla="*/ 1314599 h 1349126"/>
                  <a:gd name="connsiteX10" fmla="*/ 457781 w 2103122"/>
                  <a:gd name="connsiteY10" fmla="*/ 943124 h 1349126"/>
                  <a:gd name="connsiteX11" fmla="*/ 43444 w 2103122"/>
                  <a:gd name="connsiteY11" fmla="*/ 704999 h 1349126"/>
                  <a:gd name="connsiteX12" fmla="*/ 43444 w 2103122"/>
                  <a:gd name="connsiteY12" fmla="*/ 633562 h 1349126"/>
                  <a:gd name="connsiteX0" fmla="*/ 43444 w 2101986"/>
                  <a:gd name="connsiteY0" fmla="*/ 633563 h 1349127"/>
                  <a:gd name="connsiteX1" fmla="*/ 305381 w 2101986"/>
                  <a:gd name="connsiteY1" fmla="*/ 490688 h 1349127"/>
                  <a:gd name="connsiteX2" fmla="*/ 1310269 w 2101986"/>
                  <a:gd name="connsiteY2" fmla="*/ 150 h 1349127"/>
                  <a:gd name="connsiteX3" fmla="*/ 2077031 w 2101986"/>
                  <a:gd name="connsiteY3" fmla="*/ 419250 h 1349127"/>
                  <a:gd name="connsiteX4" fmla="*/ 1176919 w 2101986"/>
                  <a:gd name="connsiteY4" fmla="*/ 307331 h 1349127"/>
                  <a:gd name="connsiteX5" fmla="*/ 581606 w 2101986"/>
                  <a:gd name="connsiteY5" fmla="*/ 671663 h 1349127"/>
                  <a:gd name="connsiteX6" fmla="*/ 800681 w 2101986"/>
                  <a:gd name="connsiteY6" fmla="*/ 1081238 h 1349127"/>
                  <a:gd name="connsiteX7" fmla="*/ 1234069 w 2101986"/>
                  <a:gd name="connsiteY7" fmla="*/ 1133625 h 1349127"/>
                  <a:gd name="connsiteX8" fmla="*/ 1343606 w 2101986"/>
                  <a:gd name="connsiteY8" fmla="*/ 1324125 h 1349127"/>
                  <a:gd name="connsiteX9" fmla="*/ 976894 w 2101986"/>
                  <a:gd name="connsiteY9" fmla="*/ 1314600 h 1349127"/>
                  <a:gd name="connsiteX10" fmla="*/ 457781 w 2101986"/>
                  <a:gd name="connsiteY10" fmla="*/ 943125 h 1349127"/>
                  <a:gd name="connsiteX11" fmla="*/ 43444 w 2101986"/>
                  <a:gd name="connsiteY11" fmla="*/ 705000 h 1349127"/>
                  <a:gd name="connsiteX12" fmla="*/ 43444 w 2101986"/>
                  <a:gd name="connsiteY12" fmla="*/ 633563 h 1349127"/>
                  <a:gd name="connsiteX0" fmla="*/ 43444 w 2104078"/>
                  <a:gd name="connsiteY0" fmla="*/ 633561 h 1349125"/>
                  <a:gd name="connsiteX1" fmla="*/ 305381 w 2104078"/>
                  <a:gd name="connsiteY1" fmla="*/ 490686 h 1349125"/>
                  <a:gd name="connsiteX2" fmla="*/ 1310269 w 2104078"/>
                  <a:gd name="connsiteY2" fmla="*/ 148 h 1349125"/>
                  <a:gd name="connsiteX3" fmla="*/ 2077031 w 2104078"/>
                  <a:gd name="connsiteY3" fmla="*/ 419248 h 1349125"/>
                  <a:gd name="connsiteX4" fmla="*/ 1176919 w 2104078"/>
                  <a:gd name="connsiteY4" fmla="*/ 307329 h 1349125"/>
                  <a:gd name="connsiteX5" fmla="*/ 581606 w 2104078"/>
                  <a:gd name="connsiteY5" fmla="*/ 671661 h 1349125"/>
                  <a:gd name="connsiteX6" fmla="*/ 800681 w 2104078"/>
                  <a:gd name="connsiteY6" fmla="*/ 1081236 h 1349125"/>
                  <a:gd name="connsiteX7" fmla="*/ 1234069 w 2104078"/>
                  <a:gd name="connsiteY7" fmla="*/ 1133623 h 1349125"/>
                  <a:gd name="connsiteX8" fmla="*/ 1343606 w 2104078"/>
                  <a:gd name="connsiteY8" fmla="*/ 1324123 h 1349125"/>
                  <a:gd name="connsiteX9" fmla="*/ 976894 w 2104078"/>
                  <a:gd name="connsiteY9" fmla="*/ 1314598 h 1349125"/>
                  <a:gd name="connsiteX10" fmla="*/ 457781 w 2104078"/>
                  <a:gd name="connsiteY10" fmla="*/ 943123 h 1349125"/>
                  <a:gd name="connsiteX11" fmla="*/ 43444 w 2104078"/>
                  <a:gd name="connsiteY11" fmla="*/ 704998 h 1349125"/>
                  <a:gd name="connsiteX12" fmla="*/ 43444 w 2104078"/>
                  <a:gd name="connsiteY12" fmla="*/ 633561 h 1349125"/>
                  <a:gd name="connsiteX0" fmla="*/ 43444 w 2098623"/>
                  <a:gd name="connsiteY0" fmla="*/ 633555 h 1349119"/>
                  <a:gd name="connsiteX1" fmla="*/ 305381 w 2098623"/>
                  <a:gd name="connsiteY1" fmla="*/ 490680 h 1349119"/>
                  <a:gd name="connsiteX2" fmla="*/ 1310269 w 2098623"/>
                  <a:gd name="connsiteY2" fmla="*/ 142 h 1349119"/>
                  <a:gd name="connsiteX3" fmla="*/ 2077031 w 2098623"/>
                  <a:gd name="connsiteY3" fmla="*/ 419242 h 1349119"/>
                  <a:gd name="connsiteX4" fmla="*/ 1176919 w 2098623"/>
                  <a:gd name="connsiteY4" fmla="*/ 307323 h 1349119"/>
                  <a:gd name="connsiteX5" fmla="*/ 581606 w 2098623"/>
                  <a:gd name="connsiteY5" fmla="*/ 671655 h 1349119"/>
                  <a:gd name="connsiteX6" fmla="*/ 800681 w 2098623"/>
                  <a:gd name="connsiteY6" fmla="*/ 1081230 h 1349119"/>
                  <a:gd name="connsiteX7" fmla="*/ 1234069 w 2098623"/>
                  <a:gd name="connsiteY7" fmla="*/ 1133617 h 1349119"/>
                  <a:gd name="connsiteX8" fmla="*/ 1343606 w 2098623"/>
                  <a:gd name="connsiteY8" fmla="*/ 1324117 h 1349119"/>
                  <a:gd name="connsiteX9" fmla="*/ 976894 w 2098623"/>
                  <a:gd name="connsiteY9" fmla="*/ 1314592 h 1349119"/>
                  <a:gd name="connsiteX10" fmla="*/ 457781 w 2098623"/>
                  <a:gd name="connsiteY10" fmla="*/ 943117 h 1349119"/>
                  <a:gd name="connsiteX11" fmla="*/ 43444 w 2098623"/>
                  <a:gd name="connsiteY11" fmla="*/ 704992 h 1349119"/>
                  <a:gd name="connsiteX12" fmla="*/ 43444 w 2098623"/>
                  <a:gd name="connsiteY12" fmla="*/ 633555 h 1349119"/>
                  <a:gd name="connsiteX0" fmla="*/ 43444 w 2104078"/>
                  <a:gd name="connsiteY0" fmla="*/ 633570 h 1349134"/>
                  <a:gd name="connsiteX1" fmla="*/ 305381 w 2104078"/>
                  <a:gd name="connsiteY1" fmla="*/ 490695 h 1349134"/>
                  <a:gd name="connsiteX2" fmla="*/ 1310269 w 2104078"/>
                  <a:gd name="connsiteY2" fmla="*/ 157 h 1349134"/>
                  <a:gd name="connsiteX3" fmla="*/ 2077031 w 2104078"/>
                  <a:gd name="connsiteY3" fmla="*/ 419257 h 1349134"/>
                  <a:gd name="connsiteX4" fmla="*/ 1176919 w 2104078"/>
                  <a:gd name="connsiteY4" fmla="*/ 307338 h 1349134"/>
                  <a:gd name="connsiteX5" fmla="*/ 581606 w 2104078"/>
                  <a:gd name="connsiteY5" fmla="*/ 671670 h 1349134"/>
                  <a:gd name="connsiteX6" fmla="*/ 800681 w 2104078"/>
                  <a:gd name="connsiteY6" fmla="*/ 1081245 h 1349134"/>
                  <a:gd name="connsiteX7" fmla="*/ 1234069 w 2104078"/>
                  <a:gd name="connsiteY7" fmla="*/ 1133632 h 1349134"/>
                  <a:gd name="connsiteX8" fmla="*/ 1343606 w 2104078"/>
                  <a:gd name="connsiteY8" fmla="*/ 1324132 h 1349134"/>
                  <a:gd name="connsiteX9" fmla="*/ 976894 w 2104078"/>
                  <a:gd name="connsiteY9" fmla="*/ 1314607 h 1349134"/>
                  <a:gd name="connsiteX10" fmla="*/ 457781 w 2104078"/>
                  <a:gd name="connsiteY10" fmla="*/ 943132 h 1349134"/>
                  <a:gd name="connsiteX11" fmla="*/ 43444 w 2104078"/>
                  <a:gd name="connsiteY11" fmla="*/ 705007 h 1349134"/>
                  <a:gd name="connsiteX12" fmla="*/ 43444 w 2104078"/>
                  <a:gd name="connsiteY12" fmla="*/ 633570 h 1349134"/>
                  <a:gd name="connsiteX0" fmla="*/ 43444 w 2100630"/>
                  <a:gd name="connsiteY0" fmla="*/ 633576 h 1349140"/>
                  <a:gd name="connsiteX1" fmla="*/ 305381 w 2100630"/>
                  <a:gd name="connsiteY1" fmla="*/ 490701 h 1349140"/>
                  <a:gd name="connsiteX2" fmla="*/ 1310269 w 2100630"/>
                  <a:gd name="connsiteY2" fmla="*/ 163 h 1349140"/>
                  <a:gd name="connsiteX3" fmla="*/ 2077031 w 2100630"/>
                  <a:gd name="connsiteY3" fmla="*/ 419263 h 1349140"/>
                  <a:gd name="connsiteX4" fmla="*/ 1176919 w 2100630"/>
                  <a:gd name="connsiteY4" fmla="*/ 307344 h 1349140"/>
                  <a:gd name="connsiteX5" fmla="*/ 581606 w 2100630"/>
                  <a:gd name="connsiteY5" fmla="*/ 671676 h 1349140"/>
                  <a:gd name="connsiteX6" fmla="*/ 800681 w 2100630"/>
                  <a:gd name="connsiteY6" fmla="*/ 1081251 h 1349140"/>
                  <a:gd name="connsiteX7" fmla="*/ 1234069 w 2100630"/>
                  <a:gd name="connsiteY7" fmla="*/ 1133638 h 1349140"/>
                  <a:gd name="connsiteX8" fmla="*/ 1343606 w 2100630"/>
                  <a:gd name="connsiteY8" fmla="*/ 1324138 h 1349140"/>
                  <a:gd name="connsiteX9" fmla="*/ 976894 w 2100630"/>
                  <a:gd name="connsiteY9" fmla="*/ 1314613 h 1349140"/>
                  <a:gd name="connsiteX10" fmla="*/ 457781 w 2100630"/>
                  <a:gd name="connsiteY10" fmla="*/ 943138 h 1349140"/>
                  <a:gd name="connsiteX11" fmla="*/ 43444 w 2100630"/>
                  <a:gd name="connsiteY11" fmla="*/ 705013 h 1349140"/>
                  <a:gd name="connsiteX12" fmla="*/ 43444 w 2100630"/>
                  <a:gd name="connsiteY12" fmla="*/ 633576 h 1349140"/>
                  <a:gd name="connsiteX0" fmla="*/ 43444 w 2100630"/>
                  <a:gd name="connsiteY0" fmla="*/ 635027 h 1350591"/>
                  <a:gd name="connsiteX1" fmla="*/ 305381 w 2100630"/>
                  <a:gd name="connsiteY1" fmla="*/ 492152 h 1350591"/>
                  <a:gd name="connsiteX2" fmla="*/ 1310269 w 2100630"/>
                  <a:gd name="connsiteY2" fmla="*/ 1614 h 1350591"/>
                  <a:gd name="connsiteX3" fmla="*/ 2077031 w 2100630"/>
                  <a:gd name="connsiteY3" fmla="*/ 420714 h 1350591"/>
                  <a:gd name="connsiteX4" fmla="*/ 1176919 w 2100630"/>
                  <a:gd name="connsiteY4" fmla="*/ 308795 h 1350591"/>
                  <a:gd name="connsiteX5" fmla="*/ 581606 w 2100630"/>
                  <a:gd name="connsiteY5" fmla="*/ 673127 h 1350591"/>
                  <a:gd name="connsiteX6" fmla="*/ 800681 w 2100630"/>
                  <a:gd name="connsiteY6" fmla="*/ 1082702 h 1350591"/>
                  <a:gd name="connsiteX7" fmla="*/ 1234069 w 2100630"/>
                  <a:gd name="connsiteY7" fmla="*/ 1135089 h 1350591"/>
                  <a:gd name="connsiteX8" fmla="*/ 1343606 w 2100630"/>
                  <a:gd name="connsiteY8" fmla="*/ 1325589 h 1350591"/>
                  <a:gd name="connsiteX9" fmla="*/ 976894 w 2100630"/>
                  <a:gd name="connsiteY9" fmla="*/ 1316064 h 1350591"/>
                  <a:gd name="connsiteX10" fmla="*/ 457781 w 2100630"/>
                  <a:gd name="connsiteY10" fmla="*/ 944589 h 1350591"/>
                  <a:gd name="connsiteX11" fmla="*/ 43444 w 2100630"/>
                  <a:gd name="connsiteY11" fmla="*/ 706464 h 1350591"/>
                  <a:gd name="connsiteX12" fmla="*/ 43444 w 2100630"/>
                  <a:gd name="connsiteY12" fmla="*/ 635027 h 1350591"/>
                  <a:gd name="connsiteX0" fmla="*/ 43444 w 2100630"/>
                  <a:gd name="connsiteY0" fmla="*/ 635027 h 1350591"/>
                  <a:gd name="connsiteX1" fmla="*/ 305381 w 2100630"/>
                  <a:gd name="connsiteY1" fmla="*/ 492152 h 1350591"/>
                  <a:gd name="connsiteX2" fmla="*/ 1310269 w 2100630"/>
                  <a:gd name="connsiteY2" fmla="*/ 1614 h 1350591"/>
                  <a:gd name="connsiteX3" fmla="*/ 2077031 w 2100630"/>
                  <a:gd name="connsiteY3" fmla="*/ 420714 h 1350591"/>
                  <a:gd name="connsiteX4" fmla="*/ 1176919 w 2100630"/>
                  <a:gd name="connsiteY4" fmla="*/ 308795 h 1350591"/>
                  <a:gd name="connsiteX5" fmla="*/ 581606 w 2100630"/>
                  <a:gd name="connsiteY5" fmla="*/ 673127 h 1350591"/>
                  <a:gd name="connsiteX6" fmla="*/ 800681 w 2100630"/>
                  <a:gd name="connsiteY6" fmla="*/ 1082702 h 1350591"/>
                  <a:gd name="connsiteX7" fmla="*/ 1234069 w 2100630"/>
                  <a:gd name="connsiteY7" fmla="*/ 1135089 h 1350591"/>
                  <a:gd name="connsiteX8" fmla="*/ 1343606 w 2100630"/>
                  <a:gd name="connsiteY8" fmla="*/ 1325589 h 1350591"/>
                  <a:gd name="connsiteX9" fmla="*/ 976894 w 2100630"/>
                  <a:gd name="connsiteY9" fmla="*/ 1316064 h 1350591"/>
                  <a:gd name="connsiteX10" fmla="*/ 457781 w 2100630"/>
                  <a:gd name="connsiteY10" fmla="*/ 944589 h 1350591"/>
                  <a:gd name="connsiteX11" fmla="*/ 43444 w 2100630"/>
                  <a:gd name="connsiteY11" fmla="*/ 706464 h 1350591"/>
                  <a:gd name="connsiteX12" fmla="*/ 43444 w 2100630"/>
                  <a:gd name="connsiteY12" fmla="*/ 635027 h 1350591"/>
                  <a:gd name="connsiteX0" fmla="*/ 43444 w 2100630"/>
                  <a:gd name="connsiteY0" fmla="*/ 635027 h 1350591"/>
                  <a:gd name="connsiteX1" fmla="*/ 305381 w 2100630"/>
                  <a:gd name="connsiteY1" fmla="*/ 492152 h 1350591"/>
                  <a:gd name="connsiteX2" fmla="*/ 1310269 w 2100630"/>
                  <a:gd name="connsiteY2" fmla="*/ 1614 h 1350591"/>
                  <a:gd name="connsiteX3" fmla="*/ 2077031 w 2100630"/>
                  <a:gd name="connsiteY3" fmla="*/ 420714 h 1350591"/>
                  <a:gd name="connsiteX4" fmla="*/ 1176919 w 2100630"/>
                  <a:gd name="connsiteY4" fmla="*/ 308795 h 1350591"/>
                  <a:gd name="connsiteX5" fmla="*/ 581606 w 2100630"/>
                  <a:gd name="connsiteY5" fmla="*/ 673127 h 1350591"/>
                  <a:gd name="connsiteX6" fmla="*/ 800681 w 2100630"/>
                  <a:gd name="connsiteY6" fmla="*/ 1082702 h 1350591"/>
                  <a:gd name="connsiteX7" fmla="*/ 1234069 w 2100630"/>
                  <a:gd name="connsiteY7" fmla="*/ 1135089 h 1350591"/>
                  <a:gd name="connsiteX8" fmla="*/ 1343606 w 2100630"/>
                  <a:gd name="connsiteY8" fmla="*/ 1325589 h 1350591"/>
                  <a:gd name="connsiteX9" fmla="*/ 976894 w 2100630"/>
                  <a:gd name="connsiteY9" fmla="*/ 1316064 h 1350591"/>
                  <a:gd name="connsiteX10" fmla="*/ 457781 w 2100630"/>
                  <a:gd name="connsiteY10" fmla="*/ 944589 h 1350591"/>
                  <a:gd name="connsiteX11" fmla="*/ 43444 w 2100630"/>
                  <a:gd name="connsiteY11" fmla="*/ 706464 h 1350591"/>
                  <a:gd name="connsiteX12" fmla="*/ 43444 w 2100630"/>
                  <a:gd name="connsiteY12" fmla="*/ 635027 h 1350591"/>
                  <a:gd name="connsiteX0" fmla="*/ 43444 w 2078041"/>
                  <a:gd name="connsiteY0" fmla="*/ 634439 h 1350003"/>
                  <a:gd name="connsiteX1" fmla="*/ 305381 w 2078041"/>
                  <a:gd name="connsiteY1" fmla="*/ 491564 h 1350003"/>
                  <a:gd name="connsiteX2" fmla="*/ 1310269 w 2078041"/>
                  <a:gd name="connsiteY2" fmla="*/ 1026 h 1350003"/>
                  <a:gd name="connsiteX3" fmla="*/ 2077031 w 2078041"/>
                  <a:gd name="connsiteY3" fmla="*/ 420126 h 1350003"/>
                  <a:gd name="connsiteX4" fmla="*/ 1181681 w 2078041"/>
                  <a:gd name="connsiteY4" fmla="*/ 267726 h 1350003"/>
                  <a:gd name="connsiteX5" fmla="*/ 581606 w 2078041"/>
                  <a:gd name="connsiteY5" fmla="*/ 672539 h 1350003"/>
                  <a:gd name="connsiteX6" fmla="*/ 800681 w 2078041"/>
                  <a:gd name="connsiteY6" fmla="*/ 1082114 h 1350003"/>
                  <a:gd name="connsiteX7" fmla="*/ 1234069 w 2078041"/>
                  <a:gd name="connsiteY7" fmla="*/ 1134501 h 1350003"/>
                  <a:gd name="connsiteX8" fmla="*/ 1343606 w 2078041"/>
                  <a:gd name="connsiteY8" fmla="*/ 1325001 h 1350003"/>
                  <a:gd name="connsiteX9" fmla="*/ 976894 w 2078041"/>
                  <a:gd name="connsiteY9" fmla="*/ 1315476 h 1350003"/>
                  <a:gd name="connsiteX10" fmla="*/ 457781 w 2078041"/>
                  <a:gd name="connsiteY10" fmla="*/ 944001 h 1350003"/>
                  <a:gd name="connsiteX11" fmla="*/ 43444 w 2078041"/>
                  <a:gd name="connsiteY11" fmla="*/ 705876 h 1350003"/>
                  <a:gd name="connsiteX12" fmla="*/ 43444 w 2078041"/>
                  <a:gd name="connsiteY12" fmla="*/ 634439 h 1350003"/>
                  <a:gd name="connsiteX0" fmla="*/ 43444 w 2078041"/>
                  <a:gd name="connsiteY0" fmla="*/ 634439 h 1350003"/>
                  <a:gd name="connsiteX1" fmla="*/ 305381 w 2078041"/>
                  <a:gd name="connsiteY1" fmla="*/ 491564 h 1350003"/>
                  <a:gd name="connsiteX2" fmla="*/ 1310269 w 2078041"/>
                  <a:gd name="connsiteY2" fmla="*/ 1026 h 1350003"/>
                  <a:gd name="connsiteX3" fmla="*/ 2077031 w 2078041"/>
                  <a:gd name="connsiteY3" fmla="*/ 420126 h 1350003"/>
                  <a:gd name="connsiteX4" fmla="*/ 1181681 w 2078041"/>
                  <a:gd name="connsiteY4" fmla="*/ 267726 h 1350003"/>
                  <a:gd name="connsiteX5" fmla="*/ 581606 w 2078041"/>
                  <a:gd name="connsiteY5" fmla="*/ 672539 h 1350003"/>
                  <a:gd name="connsiteX6" fmla="*/ 800681 w 2078041"/>
                  <a:gd name="connsiteY6" fmla="*/ 1082114 h 1350003"/>
                  <a:gd name="connsiteX7" fmla="*/ 1234069 w 2078041"/>
                  <a:gd name="connsiteY7" fmla="*/ 1134501 h 1350003"/>
                  <a:gd name="connsiteX8" fmla="*/ 1343606 w 2078041"/>
                  <a:gd name="connsiteY8" fmla="*/ 1325001 h 1350003"/>
                  <a:gd name="connsiteX9" fmla="*/ 976894 w 2078041"/>
                  <a:gd name="connsiteY9" fmla="*/ 1315476 h 1350003"/>
                  <a:gd name="connsiteX10" fmla="*/ 457781 w 2078041"/>
                  <a:gd name="connsiteY10" fmla="*/ 944001 h 1350003"/>
                  <a:gd name="connsiteX11" fmla="*/ 43444 w 2078041"/>
                  <a:gd name="connsiteY11" fmla="*/ 705876 h 1350003"/>
                  <a:gd name="connsiteX12" fmla="*/ 43444 w 2078041"/>
                  <a:gd name="connsiteY12" fmla="*/ 634439 h 1350003"/>
                  <a:gd name="connsiteX0" fmla="*/ 43444 w 2078041"/>
                  <a:gd name="connsiteY0" fmla="*/ 634439 h 1350003"/>
                  <a:gd name="connsiteX1" fmla="*/ 305381 w 2078041"/>
                  <a:gd name="connsiteY1" fmla="*/ 491564 h 1350003"/>
                  <a:gd name="connsiteX2" fmla="*/ 1310269 w 2078041"/>
                  <a:gd name="connsiteY2" fmla="*/ 1026 h 1350003"/>
                  <a:gd name="connsiteX3" fmla="*/ 2077031 w 2078041"/>
                  <a:gd name="connsiteY3" fmla="*/ 420126 h 1350003"/>
                  <a:gd name="connsiteX4" fmla="*/ 1181681 w 2078041"/>
                  <a:gd name="connsiteY4" fmla="*/ 267726 h 1350003"/>
                  <a:gd name="connsiteX5" fmla="*/ 593512 w 2078041"/>
                  <a:gd name="connsiteY5" fmla="*/ 665395 h 1350003"/>
                  <a:gd name="connsiteX6" fmla="*/ 800681 w 2078041"/>
                  <a:gd name="connsiteY6" fmla="*/ 1082114 h 1350003"/>
                  <a:gd name="connsiteX7" fmla="*/ 1234069 w 2078041"/>
                  <a:gd name="connsiteY7" fmla="*/ 1134501 h 1350003"/>
                  <a:gd name="connsiteX8" fmla="*/ 1343606 w 2078041"/>
                  <a:gd name="connsiteY8" fmla="*/ 1325001 h 1350003"/>
                  <a:gd name="connsiteX9" fmla="*/ 976894 w 2078041"/>
                  <a:gd name="connsiteY9" fmla="*/ 1315476 h 1350003"/>
                  <a:gd name="connsiteX10" fmla="*/ 457781 w 2078041"/>
                  <a:gd name="connsiteY10" fmla="*/ 944001 h 1350003"/>
                  <a:gd name="connsiteX11" fmla="*/ 43444 w 2078041"/>
                  <a:gd name="connsiteY11" fmla="*/ 705876 h 1350003"/>
                  <a:gd name="connsiteX12" fmla="*/ 43444 w 2078041"/>
                  <a:gd name="connsiteY12" fmla="*/ 634439 h 1350003"/>
                  <a:gd name="connsiteX0" fmla="*/ 43444 w 2078041"/>
                  <a:gd name="connsiteY0" fmla="*/ 634439 h 1350003"/>
                  <a:gd name="connsiteX1" fmla="*/ 305381 w 2078041"/>
                  <a:gd name="connsiteY1" fmla="*/ 491564 h 1350003"/>
                  <a:gd name="connsiteX2" fmla="*/ 1310269 w 2078041"/>
                  <a:gd name="connsiteY2" fmla="*/ 1026 h 1350003"/>
                  <a:gd name="connsiteX3" fmla="*/ 2077031 w 2078041"/>
                  <a:gd name="connsiteY3" fmla="*/ 420126 h 1350003"/>
                  <a:gd name="connsiteX4" fmla="*/ 1181681 w 2078041"/>
                  <a:gd name="connsiteY4" fmla="*/ 267726 h 1350003"/>
                  <a:gd name="connsiteX5" fmla="*/ 593512 w 2078041"/>
                  <a:gd name="connsiteY5" fmla="*/ 665395 h 1350003"/>
                  <a:gd name="connsiteX6" fmla="*/ 800681 w 2078041"/>
                  <a:gd name="connsiteY6" fmla="*/ 1082114 h 1350003"/>
                  <a:gd name="connsiteX7" fmla="*/ 1234069 w 2078041"/>
                  <a:gd name="connsiteY7" fmla="*/ 1134501 h 1350003"/>
                  <a:gd name="connsiteX8" fmla="*/ 1343606 w 2078041"/>
                  <a:gd name="connsiteY8" fmla="*/ 1325001 h 1350003"/>
                  <a:gd name="connsiteX9" fmla="*/ 976894 w 2078041"/>
                  <a:gd name="connsiteY9" fmla="*/ 1315476 h 1350003"/>
                  <a:gd name="connsiteX10" fmla="*/ 457781 w 2078041"/>
                  <a:gd name="connsiteY10" fmla="*/ 944001 h 1350003"/>
                  <a:gd name="connsiteX11" fmla="*/ 43444 w 2078041"/>
                  <a:gd name="connsiteY11" fmla="*/ 705876 h 1350003"/>
                  <a:gd name="connsiteX12" fmla="*/ 43444 w 2078041"/>
                  <a:gd name="connsiteY12" fmla="*/ 634439 h 1350003"/>
                  <a:gd name="connsiteX0" fmla="*/ 43444 w 2095580"/>
                  <a:gd name="connsiteY0" fmla="*/ 635045 h 1350609"/>
                  <a:gd name="connsiteX1" fmla="*/ 305381 w 2095580"/>
                  <a:gd name="connsiteY1" fmla="*/ 492170 h 1350609"/>
                  <a:gd name="connsiteX2" fmla="*/ 1310269 w 2095580"/>
                  <a:gd name="connsiteY2" fmla="*/ 1632 h 1350609"/>
                  <a:gd name="connsiteX3" fmla="*/ 2077031 w 2095580"/>
                  <a:gd name="connsiteY3" fmla="*/ 420732 h 1350609"/>
                  <a:gd name="connsiteX4" fmla="*/ 1181681 w 2095580"/>
                  <a:gd name="connsiteY4" fmla="*/ 268332 h 1350609"/>
                  <a:gd name="connsiteX5" fmla="*/ 593512 w 2095580"/>
                  <a:gd name="connsiteY5" fmla="*/ 666001 h 1350609"/>
                  <a:gd name="connsiteX6" fmla="*/ 800681 w 2095580"/>
                  <a:gd name="connsiteY6" fmla="*/ 1082720 h 1350609"/>
                  <a:gd name="connsiteX7" fmla="*/ 1234069 w 2095580"/>
                  <a:gd name="connsiteY7" fmla="*/ 1135107 h 1350609"/>
                  <a:gd name="connsiteX8" fmla="*/ 1343606 w 2095580"/>
                  <a:gd name="connsiteY8" fmla="*/ 1325607 h 1350609"/>
                  <a:gd name="connsiteX9" fmla="*/ 976894 w 2095580"/>
                  <a:gd name="connsiteY9" fmla="*/ 1316082 h 1350609"/>
                  <a:gd name="connsiteX10" fmla="*/ 457781 w 2095580"/>
                  <a:gd name="connsiteY10" fmla="*/ 944607 h 1350609"/>
                  <a:gd name="connsiteX11" fmla="*/ 43444 w 2095580"/>
                  <a:gd name="connsiteY11" fmla="*/ 706482 h 1350609"/>
                  <a:gd name="connsiteX12" fmla="*/ 43444 w 2095580"/>
                  <a:gd name="connsiteY12" fmla="*/ 635045 h 1350609"/>
                  <a:gd name="connsiteX0" fmla="*/ 43444 w 2104669"/>
                  <a:gd name="connsiteY0" fmla="*/ 634924 h 1350488"/>
                  <a:gd name="connsiteX1" fmla="*/ 305381 w 2104669"/>
                  <a:gd name="connsiteY1" fmla="*/ 492049 h 1350488"/>
                  <a:gd name="connsiteX2" fmla="*/ 1310269 w 2104669"/>
                  <a:gd name="connsiteY2" fmla="*/ 1511 h 1350488"/>
                  <a:gd name="connsiteX3" fmla="*/ 2077031 w 2104669"/>
                  <a:gd name="connsiteY3" fmla="*/ 420611 h 1350488"/>
                  <a:gd name="connsiteX4" fmla="*/ 1181681 w 2104669"/>
                  <a:gd name="connsiteY4" fmla="*/ 268211 h 1350488"/>
                  <a:gd name="connsiteX5" fmla="*/ 593512 w 2104669"/>
                  <a:gd name="connsiteY5" fmla="*/ 665880 h 1350488"/>
                  <a:gd name="connsiteX6" fmla="*/ 800681 w 2104669"/>
                  <a:gd name="connsiteY6" fmla="*/ 1082599 h 1350488"/>
                  <a:gd name="connsiteX7" fmla="*/ 1234069 w 2104669"/>
                  <a:gd name="connsiteY7" fmla="*/ 1134986 h 1350488"/>
                  <a:gd name="connsiteX8" fmla="*/ 1343606 w 2104669"/>
                  <a:gd name="connsiteY8" fmla="*/ 1325486 h 1350488"/>
                  <a:gd name="connsiteX9" fmla="*/ 976894 w 2104669"/>
                  <a:gd name="connsiteY9" fmla="*/ 1315961 h 1350488"/>
                  <a:gd name="connsiteX10" fmla="*/ 457781 w 2104669"/>
                  <a:gd name="connsiteY10" fmla="*/ 944486 h 1350488"/>
                  <a:gd name="connsiteX11" fmla="*/ 43444 w 2104669"/>
                  <a:gd name="connsiteY11" fmla="*/ 706361 h 1350488"/>
                  <a:gd name="connsiteX12" fmla="*/ 43444 w 2104669"/>
                  <a:gd name="connsiteY12" fmla="*/ 634924 h 1350488"/>
                  <a:gd name="connsiteX0" fmla="*/ 43444 w 2082422"/>
                  <a:gd name="connsiteY0" fmla="*/ 634700 h 1350264"/>
                  <a:gd name="connsiteX1" fmla="*/ 305381 w 2082422"/>
                  <a:gd name="connsiteY1" fmla="*/ 491825 h 1350264"/>
                  <a:gd name="connsiteX2" fmla="*/ 1310269 w 2082422"/>
                  <a:gd name="connsiteY2" fmla="*/ 1287 h 1350264"/>
                  <a:gd name="connsiteX3" fmla="*/ 2077031 w 2082422"/>
                  <a:gd name="connsiteY3" fmla="*/ 420387 h 1350264"/>
                  <a:gd name="connsiteX4" fmla="*/ 1181681 w 2082422"/>
                  <a:gd name="connsiteY4" fmla="*/ 267987 h 1350264"/>
                  <a:gd name="connsiteX5" fmla="*/ 593512 w 2082422"/>
                  <a:gd name="connsiteY5" fmla="*/ 665656 h 1350264"/>
                  <a:gd name="connsiteX6" fmla="*/ 800681 w 2082422"/>
                  <a:gd name="connsiteY6" fmla="*/ 1082375 h 1350264"/>
                  <a:gd name="connsiteX7" fmla="*/ 1234069 w 2082422"/>
                  <a:gd name="connsiteY7" fmla="*/ 1134762 h 1350264"/>
                  <a:gd name="connsiteX8" fmla="*/ 1343606 w 2082422"/>
                  <a:gd name="connsiteY8" fmla="*/ 1325262 h 1350264"/>
                  <a:gd name="connsiteX9" fmla="*/ 976894 w 2082422"/>
                  <a:gd name="connsiteY9" fmla="*/ 1315737 h 1350264"/>
                  <a:gd name="connsiteX10" fmla="*/ 457781 w 2082422"/>
                  <a:gd name="connsiteY10" fmla="*/ 944262 h 1350264"/>
                  <a:gd name="connsiteX11" fmla="*/ 43444 w 2082422"/>
                  <a:gd name="connsiteY11" fmla="*/ 706137 h 1350264"/>
                  <a:gd name="connsiteX12" fmla="*/ 43444 w 2082422"/>
                  <a:gd name="connsiteY12" fmla="*/ 634700 h 1350264"/>
                  <a:gd name="connsiteX0" fmla="*/ 43444 w 2082848"/>
                  <a:gd name="connsiteY0" fmla="*/ 634656 h 1350220"/>
                  <a:gd name="connsiteX1" fmla="*/ 305381 w 2082848"/>
                  <a:gd name="connsiteY1" fmla="*/ 491781 h 1350220"/>
                  <a:gd name="connsiteX2" fmla="*/ 1310269 w 2082848"/>
                  <a:gd name="connsiteY2" fmla="*/ 1243 h 1350220"/>
                  <a:gd name="connsiteX3" fmla="*/ 2077031 w 2082848"/>
                  <a:gd name="connsiteY3" fmla="*/ 420343 h 1350220"/>
                  <a:gd name="connsiteX4" fmla="*/ 1181681 w 2082848"/>
                  <a:gd name="connsiteY4" fmla="*/ 267943 h 1350220"/>
                  <a:gd name="connsiteX5" fmla="*/ 593512 w 2082848"/>
                  <a:gd name="connsiteY5" fmla="*/ 665612 h 1350220"/>
                  <a:gd name="connsiteX6" fmla="*/ 800681 w 2082848"/>
                  <a:gd name="connsiteY6" fmla="*/ 1082331 h 1350220"/>
                  <a:gd name="connsiteX7" fmla="*/ 1234069 w 2082848"/>
                  <a:gd name="connsiteY7" fmla="*/ 1134718 h 1350220"/>
                  <a:gd name="connsiteX8" fmla="*/ 1343606 w 2082848"/>
                  <a:gd name="connsiteY8" fmla="*/ 1325218 h 1350220"/>
                  <a:gd name="connsiteX9" fmla="*/ 976894 w 2082848"/>
                  <a:gd name="connsiteY9" fmla="*/ 1315693 h 1350220"/>
                  <a:gd name="connsiteX10" fmla="*/ 457781 w 2082848"/>
                  <a:gd name="connsiteY10" fmla="*/ 944218 h 1350220"/>
                  <a:gd name="connsiteX11" fmla="*/ 43444 w 2082848"/>
                  <a:gd name="connsiteY11" fmla="*/ 706093 h 1350220"/>
                  <a:gd name="connsiteX12" fmla="*/ 43444 w 2082848"/>
                  <a:gd name="connsiteY12" fmla="*/ 634656 h 1350220"/>
                  <a:gd name="connsiteX0" fmla="*/ 43444 w 2078390"/>
                  <a:gd name="connsiteY0" fmla="*/ 634615 h 1350179"/>
                  <a:gd name="connsiteX1" fmla="*/ 305381 w 2078390"/>
                  <a:gd name="connsiteY1" fmla="*/ 491740 h 1350179"/>
                  <a:gd name="connsiteX2" fmla="*/ 1310269 w 2078390"/>
                  <a:gd name="connsiteY2" fmla="*/ 1202 h 1350179"/>
                  <a:gd name="connsiteX3" fmla="*/ 2077031 w 2078390"/>
                  <a:gd name="connsiteY3" fmla="*/ 420302 h 1350179"/>
                  <a:gd name="connsiteX4" fmla="*/ 1181681 w 2078390"/>
                  <a:gd name="connsiteY4" fmla="*/ 267902 h 1350179"/>
                  <a:gd name="connsiteX5" fmla="*/ 593512 w 2078390"/>
                  <a:gd name="connsiteY5" fmla="*/ 665571 h 1350179"/>
                  <a:gd name="connsiteX6" fmla="*/ 800681 w 2078390"/>
                  <a:gd name="connsiteY6" fmla="*/ 1082290 h 1350179"/>
                  <a:gd name="connsiteX7" fmla="*/ 1234069 w 2078390"/>
                  <a:gd name="connsiteY7" fmla="*/ 1134677 h 1350179"/>
                  <a:gd name="connsiteX8" fmla="*/ 1343606 w 2078390"/>
                  <a:gd name="connsiteY8" fmla="*/ 1325177 h 1350179"/>
                  <a:gd name="connsiteX9" fmla="*/ 976894 w 2078390"/>
                  <a:gd name="connsiteY9" fmla="*/ 1315652 h 1350179"/>
                  <a:gd name="connsiteX10" fmla="*/ 457781 w 2078390"/>
                  <a:gd name="connsiteY10" fmla="*/ 944177 h 1350179"/>
                  <a:gd name="connsiteX11" fmla="*/ 43444 w 2078390"/>
                  <a:gd name="connsiteY11" fmla="*/ 706052 h 1350179"/>
                  <a:gd name="connsiteX12" fmla="*/ 43444 w 2078390"/>
                  <a:gd name="connsiteY12" fmla="*/ 634615 h 1350179"/>
                  <a:gd name="connsiteX0" fmla="*/ 43444 w 2066059"/>
                  <a:gd name="connsiteY0" fmla="*/ 634190 h 1349754"/>
                  <a:gd name="connsiteX1" fmla="*/ 305381 w 2066059"/>
                  <a:gd name="connsiteY1" fmla="*/ 491315 h 1349754"/>
                  <a:gd name="connsiteX2" fmla="*/ 1310269 w 2066059"/>
                  <a:gd name="connsiteY2" fmla="*/ 777 h 1349754"/>
                  <a:gd name="connsiteX3" fmla="*/ 2065125 w 2066059"/>
                  <a:gd name="connsiteY3" fmla="*/ 384159 h 1349754"/>
                  <a:gd name="connsiteX4" fmla="*/ 1181681 w 2066059"/>
                  <a:gd name="connsiteY4" fmla="*/ 267477 h 1349754"/>
                  <a:gd name="connsiteX5" fmla="*/ 593512 w 2066059"/>
                  <a:gd name="connsiteY5" fmla="*/ 665146 h 1349754"/>
                  <a:gd name="connsiteX6" fmla="*/ 800681 w 2066059"/>
                  <a:gd name="connsiteY6" fmla="*/ 1081865 h 1349754"/>
                  <a:gd name="connsiteX7" fmla="*/ 1234069 w 2066059"/>
                  <a:gd name="connsiteY7" fmla="*/ 1134252 h 1349754"/>
                  <a:gd name="connsiteX8" fmla="*/ 1343606 w 2066059"/>
                  <a:gd name="connsiteY8" fmla="*/ 1324752 h 1349754"/>
                  <a:gd name="connsiteX9" fmla="*/ 976894 w 2066059"/>
                  <a:gd name="connsiteY9" fmla="*/ 1315227 h 1349754"/>
                  <a:gd name="connsiteX10" fmla="*/ 457781 w 2066059"/>
                  <a:gd name="connsiteY10" fmla="*/ 943752 h 1349754"/>
                  <a:gd name="connsiteX11" fmla="*/ 43444 w 2066059"/>
                  <a:gd name="connsiteY11" fmla="*/ 705627 h 1349754"/>
                  <a:gd name="connsiteX12" fmla="*/ 43444 w 2066059"/>
                  <a:gd name="connsiteY12" fmla="*/ 634190 h 1349754"/>
                  <a:gd name="connsiteX0" fmla="*/ 43444 w 2068112"/>
                  <a:gd name="connsiteY0" fmla="*/ 634459 h 1350023"/>
                  <a:gd name="connsiteX1" fmla="*/ 305381 w 2068112"/>
                  <a:gd name="connsiteY1" fmla="*/ 491584 h 1350023"/>
                  <a:gd name="connsiteX2" fmla="*/ 1310269 w 2068112"/>
                  <a:gd name="connsiteY2" fmla="*/ 1046 h 1350023"/>
                  <a:gd name="connsiteX3" fmla="*/ 2065125 w 2068112"/>
                  <a:gd name="connsiteY3" fmla="*/ 384428 h 1350023"/>
                  <a:gd name="connsiteX4" fmla="*/ 1181681 w 2068112"/>
                  <a:gd name="connsiteY4" fmla="*/ 267746 h 1350023"/>
                  <a:gd name="connsiteX5" fmla="*/ 593512 w 2068112"/>
                  <a:gd name="connsiteY5" fmla="*/ 665415 h 1350023"/>
                  <a:gd name="connsiteX6" fmla="*/ 800681 w 2068112"/>
                  <a:gd name="connsiteY6" fmla="*/ 1082134 h 1350023"/>
                  <a:gd name="connsiteX7" fmla="*/ 1234069 w 2068112"/>
                  <a:gd name="connsiteY7" fmla="*/ 1134521 h 1350023"/>
                  <a:gd name="connsiteX8" fmla="*/ 1343606 w 2068112"/>
                  <a:gd name="connsiteY8" fmla="*/ 1325021 h 1350023"/>
                  <a:gd name="connsiteX9" fmla="*/ 976894 w 2068112"/>
                  <a:gd name="connsiteY9" fmla="*/ 1315496 h 1350023"/>
                  <a:gd name="connsiteX10" fmla="*/ 457781 w 2068112"/>
                  <a:gd name="connsiteY10" fmla="*/ 944021 h 1350023"/>
                  <a:gd name="connsiteX11" fmla="*/ 43444 w 2068112"/>
                  <a:gd name="connsiteY11" fmla="*/ 705896 h 1350023"/>
                  <a:gd name="connsiteX12" fmla="*/ 43444 w 2068112"/>
                  <a:gd name="connsiteY12" fmla="*/ 634459 h 1350023"/>
                  <a:gd name="connsiteX0" fmla="*/ 43444 w 2065635"/>
                  <a:gd name="connsiteY0" fmla="*/ 610285 h 1325849"/>
                  <a:gd name="connsiteX1" fmla="*/ 305381 w 2065635"/>
                  <a:gd name="connsiteY1" fmla="*/ 467410 h 1325849"/>
                  <a:gd name="connsiteX2" fmla="*/ 1293601 w 2065635"/>
                  <a:gd name="connsiteY2" fmla="*/ 685 h 1325849"/>
                  <a:gd name="connsiteX3" fmla="*/ 2065125 w 2065635"/>
                  <a:gd name="connsiteY3" fmla="*/ 360254 h 1325849"/>
                  <a:gd name="connsiteX4" fmla="*/ 1181681 w 2065635"/>
                  <a:gd name="connsiteY4" fmla="*/ 243572 h 1325849"/>
                  <a:gd name="connsiteX5" fmla="*/ 593512 w 2065635"/>
                  <a:gd name="connsiteY5" fmla="*/ 641241 h 1325849"/>
                  <a:gd name="connsiteX6" fmla="*/ 800681 w 2065635"/>
                  <a:gd name="connsiteY6" fmla="*/ 1057960 h 1325849"/>
                  <a:gd name="connsiteX7" fmla="*/ 1234069 w 2065635"/>
                  <a:gd name="connsiteY7" fmla="*/ 1110347 h 1325849"/>
                  <a:gd name="connsiteX8" fmla="*/ 1343606 w 2065635"/>
                  <a:gd name="connsiteY8" fmla="*/ 1300847 h 1325849"/>
                  <a:gd name="connsiteX9" fmla="*/ 976894 w 2065635"/>
                  <a:gd name="connsiteY9" fmla="*/ 1291322 h 1325849"/>
                  <a:gd name="connsiteX10" fmla="*/ 457781 w 2065635"/>
                  <a:gd name="connsiteY10" fmla="*/ 919847 h 1325849"/>
                  <a:gd name="connsiteX11" fmla="*/ 43444 w 2065635"/>
                  <a:gd name="connsiteY11" fmla="*/ 681722 h 1325849"/>
                  <a:gd name="connsiteX12" fmla="*/ 43444 w 2065635"/>
                  <a:gd name="connsiteY12" fmla="*/ 610285 h 1325849"/>
                  <a:gd name="connsiteX0" fmla="*/ 43444 w 2065795"/>
                  <a:gd name="connsiteY0" fmla="*/ 609626 h 1325190"/>
                  <a:gd name="connsiteX1" fmla="*/ 305381 w 2065795"/>
                  <a:gd name="connsiteY1" fmla="*/ 466751 h 1325190"/>
                  <a:gd name="connsiteX2" fmla="*/ 1293601 w 2065795"/>
                  <a:gd name="connsiteY2" fmla="*/ 26 h 1325190"/>
                  <a:gd name="connsiteX3" fmla="*/ 2065125 w 2065795"/>
                  <a:gd name="connsiteY3" fmla="*/ 359595 h 1325190"/>
                  <a:gd name="connsiteX4" fmla="*/ 1181681 w 2065795"/>
                  <a:gd name="connsiteY4" fmla="*/ 242913 h 1325190"/>
                  <a:gd name="connsiteX5" fmla="*/ 593512 w 2065795"/>
                  <a:gd name="connsiteY5" fmla="*/ 640582 h 1325190"/>
                  <a:gd name="connsiteX6" fmla="*/ 800681 w 2065795"/>
                  <a:gd name="connsiteY6" fmla="*/ 1057301 h 1325190"/>
                  <a:gd name="connsiteX7" fmla="*/ 1234069 w 2065795"/>
                  <a:gd name="connsiteY7" fmla="*/ 1109688 h 1325190"/>
                  <a:gd name="connsiteX8" fmla="*/ 1343606 w 2065795"/>
                  <a:gd name="connsiteY8" fmla="*/ 1300188 h 1325190"/>
                  <a:gd name="connsiteX9" fmla="*/ 976894 w 2065795"/>
                  <a:gd name="connsiteY9" fmla="*/ 1290663 h 1325190"/>
                  <a:gd name="connsiteX10" fmla="*/ 457781 w 2065795"/>
                  <a:gd name="connsiteY10" fmla="*/ 919188 h 1325190"/>
                  <a:gd name="connsiteX11" fmla="*/ 43444 w 2065795"/>
                  <a:gd name="connsiteY11" fmla="*/ 681063 h 1325190"/>
                  <a:gd name="connsiteX12" fmla="*/ 43444 w 2065795"/>
                  <a:gd name="connsiteY12" fmla="*/ 609626 h 1325190"/>
                  <a:gd name="connsiteX0" fmla="*/ 43444 w 2069269"/>
                  <a:gd name="connsiteY0" fmla="*/ 609626 h 1325190"/>
                  <a:gd name="connsiteX1" fmla="*/ 305381 w 2069269"/>
                  <a:gd name="connsiteY1" fmla="*/ 466751 h 1325190"/>
                  <a:gd name="connsiteX2" fmla="*/ 1293601 w 2069269"/>
                  <a:gd name="connsiteY2" fmla="*/ 26 h 1325190"/>
                  <a:gd name="connsiteX3" fmla="*/ 2065125 w 2069269"/>
                  <a:gd name="connsiteY3" fmla="*/ 359595 h 1325190"/>
                  <a:gd name="connsiteX4" fmla="*/ 1181681 w 2069269"/>
                  <a:gd name="connsiteY4" fmla="*/ 242913 h 1325190"/>
                  <a:gd name="connsiteX5" fmla="*/ 593512 w 2069269"/>
                  <a:gd name="connsiteY5" fmla="*/ 640582 h 1325190"/>
                  <a:gd name="connsiteX6" fmla="*/ 800681 w 2069269"/>
                  <a:gd name="connsiteY6" fmla="*/ 1057301 h 1325190"/>
                  <a:gd name="connsiteX7" fmla="*/ 1234069 w 2069269"/>
                  <a:gd name="connsiteY7" fmla="*/ 1109688 h 1325190"/>
                  <a:gd name="connsiteX8" fmla="*/ 1343606 w 2069269"/>
                  <a:gd name="connsiteY8" fmla="*/ 1300188 h 1325190"/>
                  <a:gd name="connsiteX9" fmla="*/ 976894 w 2069269"/>
                  <a:gd name="connsiteY9" fmla="*/ 1290663 h 1325190"/>
                  <a:gd name="connsiteX10" fmla="*/ 457781 w 2069269"/>
                  <a:gd name="connsiteY10" fmla="*/ 919188 h 1325190"/>
                  <a:gd name="connsiteX11" fmla="*/ 43444 w 2069269"/>
                  <a:gd name="connsiteY11" fmla="*/ 681063 h 1325190"/>
                  <a:gd name="connsiteX12" fmla="*/ 43444 w 2069269"/>
                  <a:gd name="connsiteY12" fmla="*/ 609626 h 1325190"/>
                  <a:gd name="connsiteX0" fmla="*/ 43444 w 2072895"/>
                  <a:gd name="connsiteY0" fmla="*/ 609626 h 1325190"/>
                  <a:gd name="connsiteX1" fmla="*/ 305381 w 2072895"/>
                  <a:gd name="connsiteY1" fmla="*/ 466751 h 1325190"/>
                  <a:gd name="connsiteX2" fmla="*/ 1293601 w 2072895"/>
                  <a:gd name="connsiteY2" fmla="*/ 26 h 1325190"/>
                  <a:gd name="connsiteX3" fmla="*/ 2065125 w 2072895"/>
                  <a:gd name="connsiteY3" fmla="*/ 359595 h 1325190"/>
                  <a:gd name="connsiteX4" fmla="*/ 1181681 w 2072895"/>
                  <a:gd name="connsiteY4" fmla="*/ 242913 h 1325190"/>
                  <a:gd name="connsiteX5" fmla="*/ 593512 w 2072895"/>
                  <a:gd name="connsiteY5" fmla="*/ 640582 h 1325190"/>
                  <a:gd name="connsiteX6" fmla="*/ 800681 w 2072895"/>
                  <a:gd name="connsiteY6" fmla="*/ 1057301 h 1325190"/>
                  <a:gd name="connsiteX7" fmla="*/ 1234069 w 2072895"/>
                  <a:gd name="connsiteY7" fmla="*/ 1109688 h 1325190"/>
                  <a:gd name="connsiteX8" fmla="*/ 1343606 w 2072895"/>
                  <a:gd name="connsiteY8" fmla="*/ 1300188 h 1325190"/>
                  <a:gd name="connsiteX9" fmla="*/ 976894 w 2072895"/>
                  <a:gd name="connsiteY9" fmla="*/ 1290663 h 1325190"/>
                  <a:gd name="connsiteX10" fmla="*/ 457781 w 2072895"/>
                  <a:gd name="connsiteY10" fmla="*/ 919188 h 1325190"/>
                  <a:gd name="connsiteX11" fmla="*/ 43444 w 2072895"/>
                  <a:gd name="connsiteY11" fmla="*/ 681063 h 1325190"/>
                  <a:gd name="connsiteX12" fmla="*/ 43444 w 2072895"/>
                  <a:gd name="connsiteY12" fmla="*/ 609626 h 1325190"/>
                  <a:gd name="connsiteX0" fmla="*/ 43444 w 2072969"/>
                  <a:gd name="connsiteY0" fmla="*/ 610186 h 1325750"/>
                  <a:gd name="connsiteX1" fmla="*/ 305381 w 2072969"/>
                  <a:gd name="connsiteY1" fmla="*/ 467311 h 1325750"/>
                  <a:gd name="connsiteX2" fmla="*/ 1293601 w 2072969"/>
                  <a:gd name="connsiteY2" fmla="*/ 586 h 1325750"/>
                  <a:gd name="connsiteX3" fmla="*/ 2065125 w 2072969"/>
                  <a:gd name="connsiteY3" fmla="*/ 360155 h 1325750"/>
                  <a:gd name="connsiteX4" fmla="*/ 1181681 w 2072969"/>
                  <a:gd name="connsiteY4" fmla="*/ 243473 h 1325750"/>
                  <a:gd name="connsiteX5" fmla="*/ 593512 w 2072969"/>
                  <a:gd name="connsiteY5" fmla="*/ 641142 h 1325750"/>
                  <a:gd name="connsiteX6" fmla="*/ 800681 w 2072969"/>
                  <a:gd name="connsiteY6" fmla="*/ 1057861 h 1325750"/>
                  <a:gd name="connsiteX7" fmla="*/ 1234069 w 2072969"/>
                  <a:gd name="connsiteY7" fmla="*/ 1110248 h 1325750"/>
                  <a:gd name="connsiteX8" fmla="*/ 1343606 w 2072969"/>
                  <a:gd name="connsiteY8" fmla="*/ 1300748 h 1325750"/>
                  <a:gd name="connsiteX9" fmla="*/ 976894 w 2072969"/>
                  <a:gd name="connsiteY9" fmla="*/ 1291223 h 1325750"/>
                  <a:gd name="connsiteX10" fmla="*/ 457781 w 2072969"/>
                  <a:gd name="connsiteY10" fmla="*/ 919748 h 1325750"/>
                  <a:gd name="connsiteX11" fmla="*/ 43444 w 2072969"/>
                  <a:gd name="connsiteY11" fmla="*/ 681623 h 1325750"/>
                  <a:gd name="connsiteX12" fmla="*/ 43444 w 2072969"/>
                  <a:gd name="connsiteY12" fmla="*/ 610186 h 1325750"/>
                  <a:gd name="connsiteX0" fmla="*/ 43444 w 2072969"/>
                  <a:gd name="connsiteY0" fmla="*/ 610186 h 1325750"/>
                  <a:gd name="connsiteX1" fmla="*/ 305381 w 2072969"/>
                  <a:gd name="connsiteY1" fmla="*/ 467311 h 1325750"/>
                  <a:gd name="connsiteX2" fmla="*/ 1293601 w 2072969"/>
                  <a:gd name="connsiteY2" fmla="*/ 586 h 1325750"/>
                  <a:gd name="connsiteX3" fmla="*/ 2065125 w 2072969"/>
                  <a:gd name="connsiteY3" fmla="*/ 360155 h 1325750"/>
                  <a:gd name="connsiteX4" fmla="*/ 1181681 w 2072969"/>
                  <a:gd name="connsiteY4" fmla="*/ 243473 h 1325750"/>
                  <a:gd name="connsiteX5" fmla="*/ 593512 w 2072969"/>
                  <a:gd name="connsiteY5" fmla="*/ 641142 h 1325750"/>
                  <a:gd name="connsiteX6" fmla="*/ 800681 w 2072969"/>
                  <a:gd name="connsiteY6" fmla="*/ 1057861 h 1325750"/>
                  <a:gd name="connsiteX7" fmla="*/ 1234069 w 2072969"/>
                  <a:gd name="connsiteY7" fmla="*/ 1110248 h 1325750"/>
                  <a:gd name="connsiteX8" fmla="*/ 1343606 w 2072969"/>
                  <a:gd name="connsiteY8" fmla="*/ 1300748 h 1325750"/>
                  <a:gd name="connsiteX9" fmla="*/ 976894 w 2072969"/>
                  <a:gd name="connsiteY9" fmla="*/ 1291223 h 1325750"/>
                  <a:gd name="connsiteX10" fmla="*/ 457781 w 2072969"/>
                  <a:gd name="connsiteY10" fmla="*/ 919748 h 1325750"/>
                  <a:gd name="connsiteX11" fmla="*/ 43444 w 2072969"/>
                  <a:gd name="connsiteY11" fmla="*/ 681623 h 1325750"/>
                  <a:gd name="connsiteX12" fmla="*/ 43444 w 2072969"/>
                  <a:gd name="connsiteY12" fmla="*/ 610186 h 1325750"/>
                  <a:gd name="connsiteX0" fmla="*/ 43444 w 2072969"/>
                  <a:gd name="connsiteY0" fmla="*/ 610186 h 1325750"/>
                  <a:gd name="connsiteX1" fmla="*/ 305381 w 2072969"/>
                  <a:gd name="connsiteY1" fmla="*/ 467311 h 1325750"/>
                  <a:gd name="connsiteX2" fmla="*/ 1293601 w 2072969"/>
                  <a:gd name="connsiteY2" fmla="*/ 586 h 1325750"/>
                  <a:gd name="connsiteX3" fmla="*/ 2065125 w 2072969"/>
                  <a:gd name="connsiteY3" fmla="*/ 360155 h 1325750"/>
                  <a:gd name="connsiteX4" fmla="*/ 1181681 w 2072969"/>
                  <a:gd name="connsiteY4" fmla="*/ 243473 h 1325750"/>
                  <a:gd name="connsiteX5" fmla="*/ 593512 w 2072969"/>
                  <a:gd name="connsiteY5" fmla="*/ 641142 h 1325750"/>
                  <a:gd name="connsiteX6" fmla="*/ 800681 w 2072969"/>
                  <a:gd name="connsiteY6" fmla="*/ 1057861 h 1325750"/>
                  <a:gd name="connsiteX7" fmla="*/ 1234069 w 2072969"/>
                  <a:gd name="connsiteY7" fmla="*/ 1110248 h 1325750"/>
                  <a:gd name="connsiteX8" fmla="*/ 1343606 w 2072969"/>
                  <a:gd name="connsiteY8" fmla="*/ 1300748 h 1325750"/>
                  <a:gd name="connsiteX9" fmla="*/ 976894 w 2072969"/>
                  <a:gd name="connsiteY9" fmla="*/ 1291223 h 1325750"/>
                  <a:gd name="connsiteX10" fmla="*/ 457781 w 2072969"/>
                  <a:gd name="connsiteY10" fmla="*/ 919748 h 1325750"/>
                  <a:gd name="connsiteX11" fmla="*/ 43444 w 2072969"/>
                  <a:gd name="connsiteY11" fmla="*/ 681623 h 1325750"/>
                  <a:gd name="connsiteX12" fmla="*/ 43444 w 2072969"/>
                  <a:gd name="connsiteY12" fmla="*/ 610186 h 1325750"/>
                  <a:gd name="connsiteX0" fmla="*/ 36714 w 2066239"/>
                  <a:gd name="connsiteY0" fmla="*/ 610186 h 1325750"/>
                  <a:gd name="connsiteX1" fmla="*/ 298651 w 2066239"/>
                  <a:gd name="connsiteY1" fmla="*/ 467311 h 1325750"/>
                  <a:gd name="connsiteX2" fmla="*/ 1286871 w 2066239"/>
                  <a:gd name="connsiteY2" fmla="*/ 586 h 1325750"/>
                  <a:gd name="connsiteX3" fmla="*/ 2058395 w 2066239"/>
                  <a:gd name="connsiteY3" fmla="*/ 360155 h 1325750"/>
                  <a:gd name="connsiteX4" fmla="*/ 1174951 w 2066239"/>
                  <a:gd name="connsiteY4" fmla="*/ 243473 h 1325750"/>
                  <a:gd name="connsiteX5" fmla="*/ 586782 w 2066239"/>
                  <a:gd name="connsiteY5" fmla="*/ 641142 h 1325750"/>
                  <a:gd name="connsiteX6" fmla="*/ 793951 w 2066239"/>
                  <a:gd name="connsiteY6" fmla="*/ 1057861 h 1325750"/>
                  <a:gd name="connsiteX7" fmla="*/ 1227339 w 2066239"/>
                  <a:gd name="connsiteY7" fmla="*/ 1110248 h 1325750"/>
                  <a:gd name="connsiteX8" fmla="*/ 1336876 w 2066239"/>
                  <a:gd name="connsiteY8" fmla="*/ 1300748 h 1325750"/>
                  <a:gd name="connsiteX9" fmla="*/ 970164 w 2066239"/>
                  <a:gd name="connsiteY9" fmla="*/ 1291223 h 1325750"/>
                  <a:gd name="connsiteX10" fmla="*/ 451051 w 2066239"/>
                  <a:gd name="connsiteY10" fmla="*/ 919748 h 1325750"/>
                  <a:gd name="connsiteX11" fmla="*/ 36714 w 2066239"/>
                  <a:gd name="connsiteY11" fmla="*/ 681623 h 1325750"/>
                  <a:gd name="connsiteX12" fmla="*/ 36714 w 2066239"/>
                  <a:gd name="connsiteY12" fmla="*/ 610186 h 1325750"/>
                  <a:gd name="connsiteX0" fmla="*/ 31272 w 2060797"/>
                  <a:gd name="connsiteY0" fmla="*/ 610186 h 1325750"/>
                  <a:gd name="connsiteX1" fmla="*/ 293209 w 2060797"/>
                  <a:gd name="connsiteY1" fmla="*/ 467311 h 1325750"/>
                  <a:gd name="connsiteX2" fmla="*/ 1281429 w 2060797"/>
                  <a:gd name="connsiteY2" fmla="*/ 586 h 1325750"/>
                  <a:gd name="connsiteX3" fmla="*/ 2052953 w 2060797"/>
                  <a:gd name="connsiteY3" fmla="*/ 360155 h 1325750"/>
                  <a:gd name="connsiteX4" fmla="*/ 1169509 w 2060797"/>
                  <a:gd name="connsiteY4" fmla="*/ 243473 h 1325750"/>
                  <a:gd name="connsiteX5" fmla="*/ 581340 w 2060797"/>
                  <a:gd name="connsiteY5" fmla="*/ 641142 h 1325750"/>
                  <a:gd name="connsiteX6" fmla="*/ 788509 w 2060797"/>
                  <a:gd name="connsiteY6" fmla="*/ 1057861 h 1325750"/>
                  <a:gd name="connsiteX7" fmla="*/ 1221897 w 2060797"/>
                  <a:gd name="connsiteY7" fmla="*/ 1110248 h 1325750"/>
                  <a:gd name="connsiteX8" fmla="*/ 1331434 w 2060797"/>
                  <a:gd name="connsiteY8" fmla="*/ 1300748 h 1325750"/>
                  <a:gd name="connsiteX9" fmla="*/ 964722 w 2060797"/>
                  <a:gd name="connsiteY9" fmla="*/ 1291223 h 1325750"/>
                  <a:gd name="connsiteX10" fmla="*/ 445609 w 2060797"/>
                  <a:gd name="connsiteY10" fmla="*/ 919748 h 1325750"/>
                  <a:gd name="connsiteX11" fmla="*/ 31272 w 2060797"/>
                  <a:gd name="connsiteY11" fmla="*/ 681623 h 1325750"/>
                  <a:gd name="connsiteX12" fmla="*/ 31272 w 2060797"/>
                  <a:gd name="connsiteY12" fmla="*/ 610186 h 1325750"/>
                  <a:gd name="connsiteX0" fmla="*/ 31272 w 2060797"/>
                  <a:gd name="connsiteY0" fmla="*/ 610186 h 1325750"/>
                  <a:gd name="connsiteX1" fmla="*/ 293209 w 2060797"/>
                  <a:gd name="connsiteY1" fmla="*/ 467311 h 1325750"/>
                  <a:gd name="connsiteX2" fmla="*/ 1281429 w 2060797"/>
                  <a:gd name="connsiteY2" fmla="*/ 586 h 1325750"/>
                  <a:gd name="connsiteX3" fmla="*/ 2052953 w 2060797"/>
                  <a:gd name="connsiteY3" fmla="*/ 360155 h 1325750"/>
                  <a:gd name="connsiteX4" fmla="*/ 1169509 w 2060797"/>
                  <a:gd name="connsiteY4" fmla="*/ 243473 h 1325750"/>
                  <a:gd name="connsiteX5" fmla="*/ 581340 w 2060797"/>
                  <a:gd name="connsiteY5" fmla="*/ 641142 h 1325750"/>
                  <a:gd name="connsiteX6" fmla="*/ 788509 w 2060797"/>
                  <a:gd name="connsiteY6" fmla="*/ 1057861 h 1325750"/>
                  <a:gd name="connsiteX7" fmla="*/ 1221897 w 2060797"/>
                  <a:gd name="connsiteY7" fmla="*/ 1110248 h 1325750"/>
                  <a:gd name="connsiteX8" fmla="*/ 1331434 w 2060797"/>
                  <a:gd name="connsiteY8" fmla="*/ 1300748 h 1325750"/>
                  <a:gd name="connsiteX9" fmla="*/ 964722 w 2060797"/>
                  <a:gd name="connsiteY9" fmla="*/ 1291223 h 1325750"/>
                  <a:gd name="connsiteX10" fmla="*/ 445609 w 2060797"/>
                  <a:gd name="connsiteY10" fmla="*/ 919748 h 1325750"/>
                  <a:gd name="connsiteX11" fmla="*/ 31272 w 2060797"/>
                  <a:gd name="connsiteY11" fmla="*/ 681623 h 1325750"/>
                  <a:gd name="connsiteX12" fmla="*/ 31272 w 2060797"/>
                  <a:gd name="connsiteY12" fmla="*/ 610186 h 1325750"/>
                  <a:gd name="connsiteX0" fmla="*/ 31272 w 2060797"/>
                  <a:gd name="connsiteY0" fmla="*/ 610186 h 1325750"/>
                  <a:gd name="connsiteX1" fmla="*/ 293209 w 2060797"/>
                  <a:gd name="connsiteY1" fmla="*/ 467311 h 1325750"/>
                  <a:gd name="connsiteX2" fmla="*/ 1281429 w 2060797"/>
                  <a:gd name="connsiteY2" fmla="*/ 586 h 1325750"/>
                  <a:gd name="connsiteX3" fmla="*/ 2052953 w 2060797"/>
                  <a:gd name="connsiteY3" fmla="*/ 360155 h 1325750"/>
                  <a:gd name="connsiteX4" fmla="*/ 1169509 w 2060797"/>
                  <a:gd name="connsiteY4" fmla="*/ 243473 h 1325750"/>
                  <a:gd name="connsiteX5" fmla="*/ 581340 w 2060797"/>
                  <a:gd name="connsiteY5" fmla="*/ 641142 h 1325750"/>
                  <a:gd name="connsiteX6" fmla="*/ 788509 w 2060797"/>
                  <a:gd name="connsiteY6" fmla="*/ 1057861 h 1325750"/>
                  <a:gd name="connsiteX7" fmla="*/ 1221897 w 2060797"/>
                  <a:gd name="connsiteY7" fmla="*/ 1110248 h 1325750"/>
                  <a:gd name="connsiteX8" fmla="*/ 1331434 w 2060797"/>
                  <a:gd name="connsiteY8" fmla="*/ 1300748 h 1325750"/>
                  <a:gd name="connsiteX9" fmla="*/ 964722 w 2060797"/>
                  <a:gd name="connsiteY9" fmla="*/ 1291223 h 1325750"/>
                  <a:gd name="connsiteX10" fmla="*/ 445609 w 2060797"/>
                  <a:gd name="connsiteY10" fmla="*/ 919748 h 1325750"/>
                  <a:gd name="connsiteX11" fmla="*/ 31272 w 2060797"/>
                  <a:gd name="connsiteY11" fmla="*/ 681623 h 1325750"/>
                  <a:gd name="connsiteX12" fmla="*/ 31272 w 2060797"/>
                  <a:gd name="connsiteY12" fmla="*/ 610186 h 1325750"/>
                  <a:gd name="connsiteX0" fmla="*/ 31272 w 2060797"/>
                  <a:gd name="connsiteY0" fmla="*/ 610186 h 1325750"/>
                  <a:gd name="connsiteX1" fmla="*/ 293209 w 2060797"/>
                  <a:gd name="connsiteY1" fmla="*/ 467311 h 1325750"/>
                  <a:gd name="connsiteX2" fmla="*/ 1281429 w 2060797"/>
                  <a:gd name="connsiteY2" fmla="*/ 586 h 1325750"/>
                  <a:gd name="connsiteX3" fmla="*/ 2052953 w 2060797"/>
                  <a:gd name="connsiteY3" fmla="*/ 360155 h 1325750"/>
                  <a:gd name="connsiteX4" fmla="*/ 1169509 w 2060797"/>
                  <a:gd name="connsiteY4" fmla="*/ 243473 h 1325750"/>
                  <a:gd name="connsiteX5" fmla="*/ 581340 w 2060797"/>
                  <a:gd name="connsiteY5" fmla="*/ 641142 h 1325750"/>
                  <a:gd name="connsiteX6" fmla="*/ 788509 w 2060797"/>
                  <a:gd name="connsiteY6" fmla="*/ 1057861 h 1325750"/>
                  <a:gd name="connsiteX7" fmla="*/ 1221897 w 2060797"/>
                  <a:gd name="connsiteY7" fmla="*/ 1110248 h 1325750"/>
                  <a:gd name="connsiteX8" fmla="*/ 1331434 w 2060797"/>
                  <a:gd name="connsiteY8" fmla="*/ 1300748 h 1325750"/>
                  <a:gd name="connsiteX9" fmla="*/ 964722 w 2060797"/>
                  <a:gd name="connsiteY9" fmla="*/ 1291223 h 1325750"/>
                  <a:gd name="connsiteX10" fmla="*/ 445609 w 2060797"/>
                  <a:gd name="connsiteY10" fmla="*/ 919748 h 1325750"/>
                  <a:gd name="connsiteX11" fmla="*/ 31272 w 2060797"/>
                  <a:gd name="connsiteY11" fmla="*/ 681623 h 1325750"/>
                  <a:gd name="connsiteX12" fmla="*/ 31272 w 2060797"/>
                  <a:gd name="connsiteY12" fmla="*/ 610186 h 1325750"/>
                  <a:gd name="connsiteX0" fmla="*/ 25576 w 2055101"/>
                  <a:gd name="connsiteY0" fmla="*/ 610186 h 1325750"/>
                  <a:gd name="connsiteX1" fmla="*/ 287513 w 2055101"/>
                  <a:gd name="connsiteY1" fmla="*/ 467311 h 1325750"/>
                  <a:gd name="connsiteX2" fmla="*/ 1275733 w 2055101"/>
                  <a:gd name="connsiteY2" fmla="*/ 586 h 1325750"/>
                  <a:gd name="connsiteX3" fmla="*/ 2047257 w 2055101"/>
                  <a:gd name="connsiteY3" fmla="*/ 360155 h 1325750"/>
                  <a:gd name="connsiteX4" fmla="*/ 1163813 w 2055101"/>
                  <a:gd name="connsiteY4" fmla="*/ 243473 h 1325750"/>
                  <a:gd name="connsiteX5" fmla="*/ 575644 w 2055101"/>
                  <a:gd name="connsiteY5" fmla="*/ 641142 h 1325750"/>
                  <a:gd name="connsiteX6" fmla="*/ 782813 w 2055101"/>
                  <a:gd name="connsiteY6" fmla="*/ 1057861 h 1325750"/>
                  <a:gd name="connsiteX7" fmla="*/ 1216201 w 2055101"/>
                  <a:gd name="connsiteY7" fmla="*/ 1110248 h 1325750"/>
                  <a:gd name="connsiteX8" fmla="*/ 1325738 w 2055101"/>
                  <a:gd name="connsiteY8" fmla="*/ 1300748 h 1325750"/>
                  <a:gd name="connsiteX9" fmla="*/ 959026 w 2055101"/>
                  <a:gd name="connsiteY9" fmla="*/ 1291223 h 1325750"/>
                  <a:gd name="connsiteX10" fmla="*/ 439913 w 2055101"/>
                  <a:gd name="connsiteY10" fmla="*/ 919748 h 1325750"/>
                  <a:gd name="connsiteX11" fmla="*/ 25576 w 2055101"/>
                  <a:gd name="connsiteY11" fmla="*/ 681623 h 1325750"/>
                  <a:gd name="connsiteX12" fmla="*/ 25576 w 2055101"/>
                  <a:gd name="connsiteY12" fmla="*/ 610186 h 1325750"/>
                  <a:gd name="connsiteX0" fmla="*/ 25576 w 2055101"/>
                  <a:gd name="connsiteY0" fmla="*/ 610186 h 1325750"/>
                  <a:gd name="connsiteX1" fmla="*/ 287513 w 2055101"/>
                  <a:gd name="connsiteY1" fmla="*/ 467311 h 1325750"/>
                  <a:gd name="connsiteX2" fmla="*/ 1275733 w 2055101"/>
                  <a:gd name="connsiteY2" fmla="*/ 586 h 1325750"/>
                  <a:gd name="connsiteX3" fmla="*/ 2047257 w 2055101"/>
                  <a:gd name="connsiteY3" fmla="*/ 360155 h 1325750"/>
                  <a:gd name="connsiteX4" fmla="*/ 1163813 w 2055101"/>
                  <a:gd name="connsiteY4" fmla="*/ 243473 h 1325750"/>
                  <a:gd name="connsiteX5" fmla="*/ 575644 w 2055101"/>
                  <a:gd name="connsiteY5" fmla="*/ 641142 h 1325750"/>
                  <a:gd name="connsiteX6" fmla="*/ 782813 w 2055101"/>
                  <a:gd name="connsiteY6" fmla="*/ 1057861 h 1325750"/>
                  <a:gd name="connsiteX7" fmla="*/ 1216201 w 2055101"/>
                  <a:gd name="connsiteY7" fmla="*/ 1110248 h 1325750"/>
                  <a:gd name="connsiteX8" fmla="*/ 1325738 w 2055101"/>
                  <a:gd name="connsiteY8" fmla="*/ 1300748 h 1325750"/>
                  <a:gd name="connsiteX9" fmla="*/ 959026 w 2055101"/>
                  <a:gd name="connsiteY9" fmla="*/ 1291223 h 1325750"/>
                  <a:gd name="connsiteX10" fmla="*/ 439913 w 2055101"/>
                  <a:gd name="connsiteY10" fmla="*/ 919748 h 1325750"/>
                  <a:gd name="connsiteX11" fmla="*/ 25576 w 2055101"/>
                  <a:gd name="connsiteY11" fmla="*/ 681623 h 1325750"/>
                  <a:gd name="connsiteX12" fmla="*/ 25576 w 2055101"/>
                  <a:gd name="connsiteY12" fmla="*/ 610186 h 1325750"/>
                  <a:gd name="connsiteX0" fmla="*/ 25576 w 2055101"/>
                  <a:gd name="connsiteY0" fmla="*/ 610186 h 1332981"/>
                  <a:gd name="connsiteX1" fmla="*/ 287513 w 2055101"/>
                  <a:gd name="connsiteY1" fmla="*/ 467311 h 1332981"/>
                  <a:gd name="connsiteX2" fmla="*/ 1275733 w 2055101"/>
                  <a:gd name="connsiteY2" fmla="*/ 586 h 1332981"/>
                  <a:gd name="connsiteX3" fmla="*/ 2047257 w 2055101"/>
                  <a:gd name="connsiteY3" fmla="*/ 360155 h 1332981"/>
                  <a:gd name="connsiteX4" fmla="*/ 1163813 w 2055101"/>
                  <a:gd name="connsiteY4" fmla="*/ 243473 h 1332981"/>
                  <a:gd name="connsiteX5" fmla="*/ 575644 w 2055101"/>
                  <a:gd name="connsiteY5" fmla="*/ 641142 h 1332981"/>
                  <a:gd name="connsiteX6" fmla="*/ 782813 w 2055101"/>
                  <a:gd name="connsiteY6" fmla="*/ 1057861 h 1332981"/>
                  <a:gd name="connsiteX7" fmla="*/ 1216201 w 2055101"/>
                  <a:gd name="connsiteY7" fmla="*/ 1110248 h 1332981"/>
                  <a:gd name="connsiteX8" fmla="*/ 1325738 w 2055101"/>
                  <a:gd name="connsiteY8" fmla="*/ 1300748 h 1332981"/>
                  <a:gd name="connsiteX9" fmla="*/ 947120 w 2055101"/>
                  <a:gd name="connsiteY9" fmla="*/ 1303129 h 1332981"/>
                  <a:gd name="connsiteX10" fmla="*/ 439913 w 2055101"/>
                  <a:gd name="connsiteY10" fmla="*/ 919748 h 1332981"/>
                  <a:gd name="connsiteX11" fmla="*/ 25576 w 2055101"/>
                  <a:gd name="connsiteY11" fmla="*/ 681623 h 1332981"/>
                  <a:gd name="connsiteX12" fmla="*/ 25576 w 2055101"/>
                  <a:gd name="connsiteY12" fmla="*/ 610186 h 1332981"/>
                  <a:gd name="connsiteX0" fmla="*/ 42790 w 2072315"/>
                  <a:gd name="connsiteY0" fmla="*/ 610186 h 1339011"/>
                  <a:gd name="connsiteX1" fmla="*/ 304727 w 2072315"/>
                  <a:gd name="connsiteY1" fmla="*/ 467311 h 1339011"/>
                  <a:gd name="connsiteX2" fmla="*/ 1292947 w 2072315"/>
                  <a:gd name="connsiteY2" fmla="*/ 586 h 1339011"/>
                  <a:gd name="connsiteX3" fmla="*/ 2064471 w 2072315"/>
                  <a:gd name="connsiteY3" fmla="*/ 360155 h 1339011"/>
                  <a:gd name="connsiteX4" fmla="*/ 1181027 w 2072315"/>
                  <a:gd name="connsiteY4" fmla="*/ 243473 h 1339011"/>
                  <a:gd name="connsiteX5" fmla="*/ 592858 w 2072315"/>
                  <a:gd name="connsiteY5" fmla="*/ 641142 h 1339011"/>
                  <a:gd name="connsiteX6" fmla="*/ 800027 w 2072315"/>
                  <a:gd name="connsiteY6" fmla="*/ 1057861 h 1339011"/>
                  <a:gd name="connsiteX7" fmla="*/ 1233415 w 2072315"/>
                  <a:gd name="connsiteY7" fmla="*/ 1110248 h 1339011"/>
                  <a:gd name="connsiteX8" fmla="*/ 1342952 w 2072315"/>
                  <a:gd name="connsiteY8" fmla="*/ 1300748 h 1339011"/>
                  <a:gd name="connsiteX9" fmla="*/ 964334 w 2072315"/>
                  <a:gd name="connsiteY9" fmla="*/ 1303129 h 1339011"/>
                  <a:gd name="connsiteX10" fmla="*/ 457127 w 2072315"/>
                  <a:gd name="connsiteY10" fmla="*/ 919748 h 1339011"/>
                  <a:gd name="connsiteX11" fmla="*/ 42790 w 2072315"/>
                  <a:gd name="connsiteY11" fmla="*/ 681623 h 1339011"/>
                  <a:gd name="connsiteX12" fmla="*/ 42790 w 2072315"/>
                  <a:gd name="connsiteY12" fmla="*/ 610186 h 1339011"/>
                  <a:gd name="connsiteX0" fmla="*/ 42790 w 2072315"/>
                  <a:gd name="connsiteY0" fmla="*/ 610186 h 1339011"/>
                  <a:gd name="connsiteX1" fmla="*/ 304727 w 2072315"/>
                  <a:gd name="connsiteY1" fmla="*/ 467311 h 1339011"/>
                  <a:gd name="connsiteX2" fmla="*/ 1292947 w 2072315"/>
                  <a:gd name="connsiteY2" fmla="*/ 586 h 1339011"/>
                  <a:gd name="connsiteX3" fmla="*/ 2064471 w 2072315"/>
                  <a:gd name="connsiteY3" fmla="*/ 360155 h 1339011"/>
                  <a:gd name="connsiteX4" fmla="*/ 1181027 w 2072315"/>
                  <a:gd name="connsiteY4" fmla="*/ 243473 h 1339011"/>
                  <a:gd name="connsiteX5" fmla="*/ 592858 w 2072315"/>
                  <a:gd name="connsiteY5" fmla="*/ 641142 h 1339011"/>
                  <a:gd name="connsiteX6" fmla="*/ 800027 w 2072315"/>
                  <a:gd name="connsiteY6" fmla="*/ 1057861 h 1339011"/>
                  <a:gd name="connsiteX7" fmla="*/ 1233415 w 2072315"/>
                  <a:gd name="connsiteY7" fmla="*/ 1110248 h 1339011"/>
                  <a:gd name="connsiteX8" fmla="*/ 1342952 w 2072315"/>
                  <a:gd name="connsiteY8" fmla="*/ 1300748 h 1339011"/>
                  <a:gd name="connsiteX9" fmla="*/ 964334 w 2072315"/>
                  <a:gd name="connsiteY9" fmla="*/ 1303129 h 1339011"/>
                  <a:gd name="connsiteX10" fmla="*/ 457127 w 2072315"/>
                  <a:gd name="connsiteY10" fmla="*/ 919748 h 1339011"/>
                  <a:gd name="connsiteX11" fmla="*/ 42790 w 2072315"/>
                  <a:gd name="connsiteY11" fmla="*/ 681623 h 1339011"/>
                  <a:gd name="connsiteX12" fmla="*/ 42790 w 2072315"/>
                  <a:gd name="connsiteY12" fmla="*/ 610186 h 1339011"/>
                  <a:gd name="connsiteX0" fmla="*/ 42790 w 2072315"/>
                  <a:gd name="connsiteY0" fmla="*/ 610186 h 1345154"/>
                  <a:gd name="connsiteX1" fmla="*/ 304727 w 2072315"/>
                  <a:gd name="connsiteY1" fmla="*/ 467311 h 1345154"/>
                  <a:gd name="connsiteX2" fmla="*/ 1292947 w 2072315"/>
                  <a:gd name="connsiteY2" fmla="*/ 586 h 1345154"/>
                  <a:gd name="connsiteX3" fmla="*/ 2064471 w 2072315"/>
                  <a:gd name="connsiteY3" fmla="*/ 360155 h 1345154"/>
                  <a:gd name="connsiteX4" fmla="*/ 1181027 w 2072315"/>
                  <a:gd name="connsiteY4" fmla="*/ 243473 h 1345154"/>
                  <a:gd name="connsiteX5" fmla="*/ 592858 w 2072315"/>
                  <a:gd name="connsiteY5" fmla="*/ 641142 h 1345154"/>
                  <a:gd name="connsiteX6" fmla="*/ 800027 w 2072315"/>
                  <a:gd name="connsiteY6" fmla="*/ 1057861 h 1345154"/>
                  <a:gd name="connsiteX7" fmla="*/ 1233415 w 2072315"/>
                  <a:gd name="connsiteY7" fmla="*/ 1110248 h 1345154"/>
                  <a:gd name="connsiteX8" fmla="*/ 1342952 w 2072315"/>
                  <a:gd name="connsiteY8" fmla="*/ 1300748 h 1345154"/>
                  <a:gd name="connsiteX9" fmla="*/ 964334 w 2072315"/>
                  <a:gd name="connsiteY9" fmla="*/ 1303129 h 1345154"/>
                  <a:gd name="connsiteX10" fmla="*/ 457127 w 2072315"/>
                  <a:gd name="connsiteY10" fmla="*/ 919748 h 1345154"/>
                  <a:gd name="connsiteX11" fmla="*/ 42790 w 2072315"/>
                  <a:gd name="connsiteY11" fmla="*/ 681623 h 1345154"/>
                  <a:gd name="connsiteX12" fmla="*/ 42790 w 2072315"/>
                  <a:gd name="connsiteY12" fmla="*/ 610186 h 1345154"/>
                  <a:gd name="connsiteX0" fmla="*/ 42790 w 2072315"/>
                  <a:gd name="connsiteY0" fmla="*/ 610186 h 1345154"/>
                  <a:gd name="connsiteX1" fmla="*/ 304727 w 2072315"/>
                  <a:gd name="connsiteY1" fmla="*/ 467311 h 1345154"/>
                  <a:gd name="connsiteX2" fmla="*/ 1292947 w 2072315"/>
                  <a:gd name="connsiteY2" fmla="*/ 586 h 1345154"/>
                  <a:gd name="connsiteX3" fmla="*/ 2064471 w 2072315"/>
                  <a:gd name="connsiteY3" fmla="*/ 360155 h 1345154"/>
                  <a:gd name="connsiteX4" fmla="*/ 1181027 w 2072315"/>
                  <a:gd name="connsiteY4" fmla="*/ 243473 h 1345154"/>
                  <a:gd name="connsiteX5" fmla="*/ 592858 w 2072315"/>
                  <a:gd name="connsiteY5" fmla="*/ 641142 h 1345154"/>
                  <a:gd name="connsiteX6" fmla="*/ 800027 w 2072315"/>
                  <a:gd name="connsiteY6" fmla="*/ 1057861 h 1345154"/>
                  <a:gd name="connsiteX7" fmla="*/ 1233415 w 2072315"/>
                  <a:gd name="connsiteY7" fmla="*/ 1110248 h 1345154"/>
                  <a:gd name="connsiteX8" fmla="*/ 1342952 w 2072315"/>
                  <a:gd name="connsiteY8" fmla="*/ 1300748 h 1345154"/>
                  <a:gd name="connsiteX9" fmla="*/ 964334 w 2072315"/>
                  <a:gd name="connsiteY9" fmla="*/ 1303129 h 1345154"/>
                  <a:gd name="connsiteX10" fmla="*/ 457127 w 2072315"/>
                  <a:gd name="connsiteY10" fmla="*/ 919748 h 1345154"/>
                  <a:gd name="connsiteX11" fmla="*/ 42790 w 2072315"/>
                  <a:gd name="connsiteY11" fmla="*/ 681623 h 1345154"/>
                  <a:gd name="connsiteX12" fmla="*/ 42790 w 2072315"/>
                  <a:gd name="connsiteY12" fmla="*/ 610186 h 1345154"/>
                  <a:gd name="connsiteX0" fmla="*/ 42790 w 2072315"/>
                  <a:gd name="connsiteY0" fmla="*/ 610186 h 1345154"/>
                  <a:gd name="connsiteX1" fmla="*/ 304727 w 2072315"/>
                  <a:gd name="connsiteY1" fmla="*/ 467311 h 1345154"/>
                  <a:gd name="connsiteX2" fmla="*/ 1292947 w 2072315"/>
                  <a:gd name="connsiteY2" fmla="*/ 586 h 1345154"/>
                  <a:gd name="connsiteX3" fmla="*/ 2064471 w 2072315"/>
                  <a:gd name="connsiteY3" fmla="*/ 360155 h 1345154"/>
                  <a:gd name="connsiteX4" fmla="*/ 1181027 w 2072315"/>
                  <a:gd name="connsiteY4" fmla="*/ 243473 h 1345154"/>
                  <a:gd name="connsiteX5" fmla="*/ 592858 w 2072315"/>
                  <a:gd name="connsiteY5" fmla="*/ 641142 h 1345154"/>
                  <a:gd name="connsiteX6" fmla="*/ 800027 w 2072315"/>
                  <a:gd name="connsiteY6" fmla="*/ 1057861 h 1345154"/>
                  <a:gd name="connsiteX7" fmla="*/ 1233415 w 2072315"/>
                  <a:gd name="connsiteY7" fmla="*/ 1110248 h 1345154"/>
                  <a:gd name="connsiteX8" fmla="*/ 1342952 w 2072315"/>
                  <a:gd name="connsiteY8" fmla="*/ 1300748 h 1345154"/>
                  <a:gd name="connsiteX9" fmla="*/ 964334 w 2072315"/>
                  <a:gd name="connsiteY9" fmla="*/ 1303129 h 1345154"/>
                  <a:gd name="connsiteX10" fmla="*/ 457127 w 2072315"/>
                  <a:gd name="connsiteY10" fmla="*/ 919748 h 1345154"/>
                  <a:gd name="connsiteX11" fmla="*/ 42790 w 2072315"/>
                  <a:gd name="connsiteY11" fmla="*/ 681623 h 1345154"/>
                  <a:gd name="connsiteX12" fmla="*/ 42790 w 2072315"/>
                  <a:gd name="connsiteY12" fmla="*/ 610186 h 1345154"/>
                  <a:gd name="connsiteX0" fmla="*/ 36853 w 2066378"/>
                  <a:gd name="connsiteY0" fmla="*/ 610186 h 1345154"/>
                  <a:gd name="connsiteX1" fmla="*/ 298790 w 2066378"/>
                  <a:gd name="connsiteY1" fmla="*/ 467311 h 1345154"/>
                  <a:gd name="connsiteX2" fmla="*/ 1287010 w 2066378"/>
                  <a:gd name="connsiteY2" fmla="*/ 586 h 1345154"/>
                  <a:gd name="connsiteX3" fmla="*/ 2058534 w 2066378"/>
                  <a:gd name="connsiteY3" fmla="*/ 360155 h 1345154"/>
                  <a:gd name="connsiteX4" fmla="*/ 1175090 w 2066378"/>
                  <a:gd name="connsiteY4" fmla="*/ 243473 h 1345154"/>
                  <a:gd name="connsiteX5" fmla="*/ 586921 w 2066378"/>
                  <a:gd name="connsiteY5" fmla="*/ 641142 h 1345154"/>
                  <a:gd name="connsiteX6" fmla="*/ 794090 w 2066378"/>
                  <a:gd name="connsiteY6" fmla="*/ 1057861 h 1345154"/>
                  <a:gd name="connsiteX7" fmla="*/ 1227478 w 2066378"/>
                  <a:gd name="connsiteY7" fmla="*/ 1110248 h 1345154"/>
                  <a:gd name="connsiteX8" fmla="*/ 1337015 w 2066378"/>
                  <a:gd name="connsiteY8" fmla="*/ 1300748 h 1345154"/>
                  <a:gd name="connsiteX9" fmla="*/ 958397 w 2066378"/>
                  <a:gd name="connsiteY9" fmla="*/ 1303129 h 1345154"/>
                  <a:gd name="connsiteX10" fmla="*/ 451190 w 2066378"/>
                  <a:gd name="connsiteY10" fmla="*/ 919748 h 1345154"/>
                  <a:gd name="connsiteX11" fmla="*/ 36853 w 2066378"/>
                  <a:gd name="connsiteY11" fmla="*/ 681623 h 1345154"/>
                  <a:gd name="connsiteX12" fmla="*/ 36853 w 2066378"/>
                  <a:gd name="connsiteY12" fmla="*/ 610186 h 1345154"/>
                  <a:gd name="connsiteX0" fmla="*/ 36853 w 2066378"/>
                  <a:gd name="connsiteY0" fmla="*/ 610186 h 1345154"/>
                  <a:gd name="connsiteX1" fmla="*/ 298790 w 2066378"/>
                  <a:gd name="connsiteY1" fmla="*/ 467311 h 1345154"/>
                  <a:gd name="connsiteX2" fmla="*/ 1287010 w 2066378"/>
                  <a:gd name="connsiteY2" fmla="*/ 586 h 1345154"/>
                  <a:gd name="connsiteX3" fmla="*/ 2058534 w 2066378"/>
                  <a:gd name="connsiteY3" fmla="*/ 360155 h 1345154"/>
                  <a:gd name="connsiteX4" fmla="*/ 1175090 w 2066378"/>
                  <a:gd name="connsiteY4" fmla="*/ 243473 h 1345154"/>
                  <a:gd name="connsiteX5" fmla="*/ 586921 w 2066378"/>
                  <a:gd name="connsiteY5" fmla="*/ 641142 h 1345154"/>
                  <a:gd name="connsiteX6" fmla="*/ 794090 w 2066378"/>
                  <a:gd name="connsiteY6" fmla="*/ 1057861 h 1345154"/>
                  <a:gd name="connsiteX7" fmla="*/ 1227478 w 2066378"/>
                  <a:gd name="connsiteY7" fmla="*/ 1110248 h 1345154"/>
                  <a:gd name="connsiteX8" fmla="*/ 1337015 w 2066378"/>
                  <a:gd name="connsiteY8" fmla="*/ 1300748 h 1345154"/>
                  <a:gd name="connsiteX9" fmla="*/ 958397 w 2066378"/>
                  <a:gd name="connsiteY9" fmla="*/ 1303129 h 1345154"/>
                  <a:gd name="connsiteX10" fmla="*/ 451190 w 2066378"/>
                  <a:gd name="connsiteY10" fmla="*/ 919748 h 1345154"/>
                  <a:gd name="connsiteX11" fmla="*/ 36853 w 2066378"/>
                  <a:gd name="connsiteY11" fmla="*/ 681623 h 1345154"/>
                  <a:gd name="connsiteX12" fmla="*/ 36853 w 2066378"/>
                  <a:gd name="connsiteY12" fmla="*/ 610186 h 1345154"/>
                  <a:gd name="connsiteX0" fmla="*/ 36853 w 2066378"/>
                  <a:gd name="connsiteY0" fmla="*/ 610186 h 1345154"/>
                  <a:gd name="connsiteX1" fmla="*/ 298790 w 2066378"/>
                  <a:gd name="connsiteY1" fmla="*/ 467311 h 1345154"/>
                  <a:gd name="connsiteX2" fmla="*/ 1287010 w 2066378"/>
                  <a:gd name="connsiteY2" fmla="*/ 586 h 1345154"/>
                  <a:gd name="connsiteX3" fmla="*/ 2058534 w 2066378"/>
                  <a:gd name="connsiteY3" fmla="*/ 360155 h 1345154"/>
                  <a:gd name="connsiteX4" fmla="*/ 1175090 w 2066378"/>
                  <a:gd name="connsiteY4" fmla="*/ 243473 h 1345154"/>
                  <a:gd name="connsiteX5" fmla="*/ 586921 w 2066378"/>
                  <a:gd name="connsiteY5" fmla="*/ 641142 h 1345154"/>
                  <a:gd name="connsiteX6" fmla="*/ 794090 w 2066378"/>
                  <a:gd name="connsiteY6" fmla="*/ 1057861 h 1345154"/>
                  <a:gd name="connsiteX7" fmla="*/ 1227478 w 2066378"/>
                  <a:gd name="connsiteY7" fmla="*/ 1110248 h 1345154"/>
                  <a:gd name="connsiteX8" fmla="*/ 1337015 w 2066378"/>
                  <a:gd name="connsiteY8" fmla="*/ 1300748 h 1345154"/>
                  <a:gd name="connsiteX9" fmla="*/ 958397 w 2066378"/>
                  <a:gd name="connsiteY9" fmla="*/ 1303129 h 1345154"/>
                  <a:gd name="connsiteX10" fmla="*/ 451190 w 2066378"/>
                  <a:gd name="connsiteY10" fmla="*/ 919748 h 1345154"/>
                  <a:gd name="connsiteX11" fmla="*/ 36853 w 2066378"/>
                  <a:gd name="connsiteY11" fmla="*/ 681623 h 1345154"/>
                  <a:gd name="connsiteX12" fmla="*/ 36853 w 2066378"/>
                  <a:gd name="connsiteY12" fmla="*/ 610186 h 1345154"/>
                  <a:gd name="connsiteX0" fmla="*/ 36853 w 2066378"/>
                  <a:gd name="connsiteY0" fmla="*/ 610186 h 1345154"/>
                  <a:gd name="connsiteX1" fmla="*/ 298790 w 2066378"/>
                  <a:gd name="connsiteY1" fmla="*/ 467311 h 1345154"/>
                  <a:gd name="connsiteX2" fmla="*/ 1287010 w 2066378"/>
                  <a:gd name="connsiteY2" fmla="*/ 586 h 1345154"/>
                  <a:gd name="connsiteX3" fmla="*/ 2058534 w 2066378"/>
                  <a:gd name="connsiteY3" fmla="*/ 360155 h 1345154"/>
                  <a:gd name="connsiteX4" fmla="*/ 1175090 w 2066378"/>
                  <a:gd name="connsiteY4" fmla="*/ 243473 h 1345154"/>
                  <a:gd name="connsiteX5" fmla="*/ 586921 w 2066378"/>
                  <a:gd name="connsiteY5" fmla="*/ 641142 h 1345154"/>
                  <a:gd name="connsiteX6" fmla="*/ 794090 w 2066378"/>
                  <a:gd name="connsiteY6" fmla="*/ 1057861 h 1345154"/>
                  <a:gd name="connsiteX7" fmla="*/ 1227478 w 2066378"/>
                  <a:gd name="connsiteY7" fmla="*/ 1110248 h 1345154"/>
                  <a:gd name="connsiteX8" fmla="*/ 1337015 w 2066378"/>
                  <a:gd name="connsiteY8" fmla="*/ 1300748 h 1345154"/>
                  <a:gd name="connsiteX9" fmla="*/ 958397 w 2066378"/>
                  <a:gd name="connsiteY9" fmla="*/ 1303129 h 1345154"/>
                  <a:gd name="connsiteX10" fmla="*/ 451190 w 2066378"/>
                  <a:gd name="connsiteY10" fmla="*/ 919748 h 1345154"/>
                  <a:gd name="connsiteX11" fmla="*/ 36853 w 2066378"/>
                  <a:gd name="connsiteY11" fmla="*/ 681623 h 1345154"/>
                  <a:gd name="connsiteX12" fmla="*/ 36853 w 2066378"/>
                  <a:gd name="connsiteY12" fmla="*/ 610186 h 1345154"/>
                  <a:gd name="connsiteX0" fmla="*/ 36853 w 2077802"/>
                  <a:gd name="connsiteY0" fmla="*/ 610046 h 1345014"/>
                  <a:gd name="connsiteX1" fmla="*/ 298790 w 2077802"/>
                  <a:gd name="connsiteY1" fmla="*/ 467171 h 1345014"/>
                  <a:gd name="connsiteX2" fmla="*/ 1287010 w 2077802"/>
                  <a:gd name="connsiteY2" fmla="*/ 446 h 1345014"/>
                  <a:gd name="connsiteX3" fmla="*/ 2058534 w 2077802"/>
                  <a:gd name="connsiteY3" fmla="*/ 360015 h 1345014"/>
                  <a:gd name="connsiteX4" fmla="*/ 1788404 w 2077802"/>
                  <a:gd name="connsiteY4" fmla="*/ 561657 h 1345014"/>
                  <a:gd name="connsiteX5" fmla="*/ 1175090 w 2077802"/>
                  <a:gd name="connsiteY5" fmla="*/ 243333 h 1345014"/>
                  <a:gd name="connsiteX6" fmla="*/ 586921 w 2077802"/>
                  <a:gd name="connsiteY6" fmla="*/ 641002 h 1345014"/>
                  <a:gd name="connsiteX7" fmla="*/ 794090 w 2077802"/>
                  <a:gd name="connsiteY7" fmla="*/ 1057721 h 1345014"/>
                  <a:gd name="connsiteX8" fmla="*/ 1227478 w 2077802"/>
                  <a:gd name="connsiteY8" fmla="*/ 1110108 h 1345014"/>
                  <a:gd name="connsiteX9" fmla="*/ 1337015 w 2077802"/>
                  <a:gd name="connsiteY9" fmla="*/ 1300608 h 1345014"/>
                  <a:gd name="connsiteX10" fmla="*/ 958397 w 2077802"/>
                  <a:gd name="connsiteY10" fmla="*/ 1302989 h 1345014"/>
                  <a:gd name="connsiteX11" fmla="*/ 451190 w 2077802"/>
                  <a:gd name="connsiteY11" fmla="*/ 919608 h 1345014"/>
                  <a:gd name="connsiteX12" fmla="*/ 36853 w 2077802"/>
                  <a:gd name="connsiteY12" fmla="*/ 681483 h 1345014"/>
                  <a:gd name="connsiteX13" fmla="*/ 36853 w 2077802"/>
                  <a:gd name="connsiteY13" fmla="*/ 610046 h 1345014"/>
                  <a:gd name="connsiteX0" fmla="*/ 36853 w 2058616"/>
                  <a:gd name="connsiteY0" fmla="*/ 610189 h 1345157"/>
                  <a:gd name="connsiteX1" fmla="*/ 298790 w 2058616"/>
                  <a:gd name="connsiteY1" fmla="*/ 467314 h 1345157"/>
                  <a:gd name="connsiteX2" fmla="*/ 1287010 w 2058616"/>
                  <a:gd name="connsiteY2" fmla="*/ 589 h 1345157"/>
                  <a:gd name="connsiteX3" fmla="*/ 2058534 w 2058616"/>
                  <a:gd name="connsiteY3" fmla="*/ 360158 h 1345157"/>
                  <a:gd name="connsiteX4" fmla="*/ 1788404 w 2058616"/>
                  <a:gd name="connsiteY4" fmla="*/ 561800 h 1345157"/>
                  <a:gd name="connsiteX5" fmla="*/ 1175090 w 2058616"/>
                  <a:gd name="connsiteY5" fmla="*/ 243476 h 1345157"/>
                  <a:gd name="connsiteX6" fmla="*/ 586921 w 2058616"/>
                  <a:gd name="connsiteY6" fmla="*/ 641145 h 1345157"/>
                  <a:gd name="connsiteX7" fmla="*/ 794090 w 2058616"/>
                  <a:gd name="connsiteY7" fmla="*/ 1057864 h 1345157"/>
                  <a:gd name="connsiteX8" fmla="*/ 1227478 w 2058616"/>
                  <a:gd name="connsiteY8" fmla="*/ 1110251 h 1345157"/>
                  <a:gd name="connsiteX9" fmla="*/ 1337015 w 2058616"/>
                  <a:gd name="connsiteY9" fmla="*/ 1300751 h 1345157"/>
                  <a:gd name="connsiteX10" fmla="*/ 958397 w 2058616"/>
                  <a:gd name="connsiteY10" fmla="*/ 1303132 h 1345157"/>
                  <a:gd name="connsiteX11" fmla="*/ 451190 w 2058616"/>
                  <a:gd name="connsiteY11" fmla="*/ 919751 h 1345157"/>
                  <a:gd name="connsiteX12" fmla="*/ 36853 w 2058616"/>
                  <a:gd name="connsiteY12" fmla="*/ 681626 h 1345157"/>
                  <a:gd name="connsiteX13" fmla="*/ 36853 w 2058616"/>
                  <a:gd name="connsiteY13" fmla="*/ 610189 h 1345157"/>
                  <a:gd name="connsiteX0" fmla="*/ 36853 w 2059401"/>
                  <a:gd name="connsiteY0" fmla="*/ 610216 h 1345184"/>
                  <a:gd name="connsiteX1" fmla="*/ 298790 w 2059401"/>
                  <a:gd name="connsiteY1" fmla="*/ 467341 h 1345184"/>
                  <a:gd name="connsiteX2" fmla="*/ 1287010 w 2059401"/>
                  <a:gd name="connsiteY2" fmla="*/ 616 h 1345184"/>
                  <a:gd name="connsiteX3" fmla="*/ 2058534 w 2059401"/>
                  <a:gd name="connsiteY3" fmla="*/ 360185 h 1345184"/>
                  <a:gd name="connsiteX4" fmla="*/ 1788404 w 2059401"/>
                  <a:gd name="connsiteY4" fmla="*/ 561827 h 1345184"/>
                  <a:gd name="connsiteX5" fmla="*/ 1175090 w 2059401"/>
                  <a:gd name="connsiteY5" fmla="*/ 243503 h 1345184"/>
                  <a:gd name="connsiteX6" fmla="*/ 586921 w 2059401"/>
                  <a:gd name="connsiteY6" fmla="*/ 641172 h 1345184"/>
                  <a:gd name="connsiteX7" fmla="*/ 794090 w 2059401"/>
                  <a:gd name="connsiteY7" fmla="*/ 1057891 h 1345184"/>
                  <a:gd name="connsiteX8" fmla="*/ 1227478 w 2059401"/>
                  <a:gd name="connsiteY8" fmla="*/ 1110278 h 1345184"/>
                  <a:gd name="connsiteX9" fmla="*/ 1337015 w 2059401"/>
                  <a:gd name="connsiteY9" fmla="*/ 1300778 h 1345184"/>
                  <a:gd name="connsiteX10" fmla="*/ 958397 w 2059401"/>
                  <a:gd name="connsiteY10" fmla="*/ 1303159 h 1345184"/>
                  <a:gd name="connsiteX11" fmla="*/ 451190 w 2059401"/>
                  <a:gd name="connsiteY11" fmla="*/ 919778 h 1345184"/>
                  <a:gd name="connsiteX12" fmla="*/ 36853 w 2059401"/>
                  <a:gd name="connsiteY12" fmla="*/ 681653 h 1345184"/>
                  <a:gd name="connsiteX13" fmla="*/ 36853 w 2059401"/>
                  <a:gd name="connsiteY13" fmla="*/ 610216 h 1345184"/>
                  <a:gd name="connsiteX0" fmla="*/ 36853 w 2059225"/>
                  <a:gd name="connsiteY0" fmla="*/ 610252 h 1345220"/>
                  <a:gd name="connsiteX1" fmla="*/ 298790 w 2059225"/>
                  <a:gd name="connsiteY1" fmla="*/ 467377 h 1345220"/>
                  <a:gd name="connsiteX2" fmla="*/ 1287010 w 2059225"/>
                  <a:gd name="connsiteY2" fmla="*/ 652 h 1345220"/>
                  <a:gd name="connsiteX3" fmla="*/ 2058534 w 2059225"/>
                  <a:gd name="connsiteY3" fmla="*/ 360221 h 1345220"/>
                  <a:gd name="connsiteX4" fmla="*/ 1788404 w 2059225"/>
                  <a:gd name="connsiteY4" fmla="*/ 561863 h 1345220"/>
                  <a:gd name="connsiteX5" fmla="*/ 1175090 w 2059225"/>
                  <a:gd name="connsiteY5" fmla="*/ 243539 h 1345220"/>
                  <a:gd name="connsiteX6" fmla="*/ 586921 w 2059225"/>
                  <a:gd name="connsiteY6" fmla="*/ 641208 h 1345220"/>
                  <a:gd name="connsiteX7" fmla="*/ 794090 w 2059225"/>
                  <a:gd name="connsiteY7" fmla="*/ 1057927 h 1345220"/>
                  <a:gd name="connsiteX8" fmla="*/ 1227478 w 2059225"/>
                  <a:gd name="connsiteY8" fmla="*/ 1110314 h 1345220"/>
                  <a:gd name="connsiteX9" fmla="*/ 1337015 w 2059225"/>
                  <a:gd name="connsiteY9" fmla="*/ 1300814 h 1345220"/>
                  <a:gd name="connsiteX10" fmla="*/ 958397 w 2059225"/>
                  <a:gd name="connsiteY10" fmla="*/ 1303195 h 1345220"/>
                  <a:gd name="connsiteX11" fmla="*/ 451190 w 2059225"/>
                  <a:gd name="connsiteY11" fmla="*/ 919814 h 1345220"/>
                  <a:gd name="connsiteX12" fmla="*/ 36853 w 2059225"/>
                  <a:gd name="connsiteY12" fmla="*/ 681689 h 1345220"/>
                  <a:gd name="connsiteX13" fmla="*/ 36853 w 2059225"/>
                  <a:gd name="connsiteY13" fmla="*/ 610252 h 1345220"/>
                  <a:gd name="connsiteX0" fmla="*/ 36853 w 2059225"/>
                  <a:gd name="connsiteY0" fmla="*/ 610252 h 1345220"/>
                  <a:gd name="connsiteX1" fmla="*/ 298790 w 2059225"/>
                  <a:gd name="connsiteY1" fmla="*/ 467377 h 1345220"/>
                  <a:gd name="connsiteX2" fmla="*/ 1287010 w 2059225"/>
                  <a:gd name="connsiteY2" fmla="*/ 652 h 1345220"/>
                  <a:gd name="connsiteX3" fmla="*/ 2058534 w 2059225"/>
                  <a:gd name="connsiteY3" fmla="*/ 360221 h 1345220"/>
                  <a:gd name="connsiteX4" fmla="*/ 1788404 w 2059225"/>
                  <a:gd name="connsiteY4" fmla="*/ 561863 h 1345220"/>
                  <a:gd name="connsiteX5" fmla="*/ 1175090 w 2059225"/>
                  <a:gd name="connsiteY5" fmla="*/ 243539 h 1345220"/>
                  <a:gd name="connsiteX6" fmla="*/ 586921 w 2059225"/>
                  <a:gd name="connsiteY6" fmla="*/ 641208 h 1345220"/>
                  <a:gd name="connsiteX7" fmla="*/ 794090 w 2059225"/>
                  <a:gd name="connsiteY7" fmla="*/ 1057927 h 1345220"/>
                  <a:gd name="connsiteX8" fmla="*/ 1227478 w 2059225"/>
                  <a:gd name="connsiteY8" fmla="*/ 1110314 h 1345220"/>
                  <a:gd name="connsiteX9" fmla="*/ 1337015 w 2059225"/>
                  <a:gd name="connsiteY9" fmla="*/ 1300814 h 1345220"/>
                  <a:gd name="connsiteX10" fmla="*/ 958397 w 2059225"/>
                  <a:gd name="connsiteY10" fmla="*/ 1303195 h 1345220"/>
                  <a:gd name="connsiteX11" fmla="*/ 451190 w 2059225"/>
                  <a:gd name="connsiteY11" fmla="*/ 919814 h 1345220"/>
                  <a:gd name="connsiteX12" fmla="*/ 36853 w 2059225"/>
                  <a:gd name="connsiteY12" fmla="*/ 681689 h 1345220"/>
                  <a:gd name="connsiteX13" fmla="*/ 36853 w 2059225"/>
                  <a:gd name="connsiteY13" fmla="*/ 610252 h 1345220"/>
                  <a:gd name="connsiteX0" fmla="*/ 36853 w 2059225"/>
                  <a:gd name="connsiteY0" fmla="*/ 610252 h 1345220"/>
                  <a:gd name="connsiteX1" fmla="*/ 298790 w 2059225"/>
                  <a:gd name="connsiteY1" fmla="*/ 467377 h 1345220"/>
                  <a:gd name="connsiteX2" fmla="*/ 1287010 w 2059225"/>
                  <a:gd name="connsiteY2" fmla="*/ 652 h 1345220"/>
                  <a:gd name="connsiteX3" fmla="*/ 2058534 w 2059225"/>
                  <a:gd name="connsiteY3" fmla="*/ 360221 h 1345220"/>
                  <a:gd name="connsiteX4" fmla="*/ 1788404 w 2059225"/>
                  <a:gd name="connsiteY4" fmla="*/ 561863 h 1345220"/>
                  <a:gd name="connsiteX5" fmla="*/ 1175090 w 2059225"/>
                  <a:gd name="connsiteY5" fmla="*/ 243539 h 1345220"/>
                  <a:gd name="connsiteX6" fmla="*/ 586921 w 2059225"/>
                  <a:gd name="connsiteY6" fmla="*/ 641208 h 1345220"/>
                  <a:gd name="connsiteX7" fmla="*/ 794090 w 2059225"/>
                  <a:gd name="connsiteY7" fmla="*/ 1057927 h 1345220"/>
                  <a:gd name="connsiteX8" fmla="*/ 1227478 w 2059225"/>
                  <a:gd name="connsiteY8" fmla="*/ 1110314 h 1345220"/>
                  <a:gd name="connsiteX9" fmla="*/ 1337015 w 2059225"/>
                  <a:gd name="connsiteY9" fmla="*/ 1300814 h 1345220"/>
                  <a:gd name="connsiteX10" fmla="*/ 958397 w 2059225"/>
                  <a:gd name="connsiteY10" fmla="*/ 1303195 h 1345220"/>
                  <a:gd name="connsiteX11" fmla="*/ 451190 w 2059225"/>
                  <a:gd name="connsiteY11" fmla="*/ 919814 h 1345220"/>
                  <a:gd name="connsiteX12" fmla="*/ 36853 w 2059225"/>
                  <a:gd name="connsiteY12" fmla="*/ 681689 h 1345220"/>
                  <a:gd name="connsiteX13" fmla="*/ 36853 w 2059225"/>
                  <a:gd name="connsiteY13" fmla="*/ 610252 h 1345220"/>
                  <a:gd name="connsiteX0" fmla="*/ 36853 w 2059225"/>
                  <a:gd name="connsiteY0" fmla="*/ 610252 h 1345220"/>
                  <a:gd name="connsiteX1" fmla="*/ 298790 w 2059225"/>
                  <a:gd name="connsiteY1" fmla="*/ 467377 h 1345220"/>
                  <a:gd name="connsiteX2" fmla="*/ 1287010 w 2059225"/>
                  <a:gd name="connsiteY2" fmla="*/ 652 h 1345220"/>
                  <a:gd name="connsiteX3" fmla="*/ 2058534 w 2059225"/>
                  <a:gd name="connsiteY3" fmla="*/ 360221 h 1345220"/>
                  <a:gd name="connsiteX4" fmla="*/ 1788404 w 2059225"/>
                  <a:gd name="connsiteY4" fmla="*/ 561863 h 1345220"/>
                  <a:gd name="connsiteX5" fmla="*/ 1175090 w 2059225"/>
                  <a:gd name="connsiteY5" fmla="*/ 243539 h 1345220"/>
                  <a:gd name="connsiteX6" fmla="*/ 586921 w 2059225"/>
                  <a:gd name="connsiteY6" fmla="*/ 641208 h 1345220"/>
                  <a:gd name="connsiteX7" fmla="*/ 794090 w 2059225"/>
                  <a:gd name="connsiteY7" fmla="*/ 1057927 h 1345220"/>
                  <a:gd name="connsiteX8" fmla="*/ 1227478 w 2059225"/>
                  <a:gd name="connsiteY8" fmla="*/ 1110314 h 1345220"/>
                  <a:gd name="connsiteX9" fmla="*/ 1337015 w 2059225"/>
                  <a:gd name="connsiteY9" fmla="*/ 1300814 h 1345220"/>
                  <a:gd name="connsiteX10" fmla="*/ 958397 w 2059225"/>
                  <a:gd name="connsiteY10" fmla="*/ 1303195 h 1345220"/>
                  <a:gd name="connsiteX11" fmla="*/ 451190 w 2059225"/>
                  <a:gd name="connsiteY11" fmla="*/ 919814 h 1345220"/>
                  <a:gd name="connsiteX12" fmla="*/ 36853 w 2059225"/>
                  <a:gd name="connsiteY12" fmla="*/ 681689 h 1345220"/>
                  <a:gd name="connsiteX13" fmla="*/ 36853 w 2059225"/>
                  <a:gd name="connsiteY13" fmla="*/ 610252 h 1345220"/>
                  <a:gd name="connsiteX0" fmla="*/ 36853 w 2059225"/>
                  <a:gd name="connsiteY0" fmla="*/ 610252 h 1345220"/>
                  <a:gd name="connsiteX1" fmla="*/ 298790 w 2059225"/>
                  <a:gd name="connsiteY1" fmla="*/ 467377 h 1345220"/>
                  <a:gd name="connsiteX2" fmla="*/ 1287010 w 2059225"/>
                  <a:gd name="connsiteY2" fmla="*/ 652 h 1345220"/>
                  <a:gd name="connsiteX3" fmla="*/ 2058534 w 2059225"/>
                  <a:gd name="connsiteY3" fmla="*/ 360221 h 1345220"/>
                  <a:gd name="connsiteX4" fmla="*/ 1788404 w 2059225"/>
                  <a:gd name="connsiteY4" fmla="*/ 561863 h 1345220"/>
                  <a:gd name="connsiteX5" fmla="*/ 1175090 w 2059225"/>
                  <a:gd name="connsiteY5" fmla="*/ 243539 h 1345220"/>
                  <a:gd name="connsiteX6" fmla="*/ 586921 w 2059225"/>
                  <a:gd name="connsiteY6" fmla="*/ 641208 h 1345220"/>
                  <a:gd name="connsiteX7" fmla="*/ 794090 w 2059225"/>
                  <a:gd name="connsiteY7" fmla="*/ 1057927 h 1345220"/>
                  <a:gd name="connsiteX8" fmla="*/ 1227478 w 2059225"/>
                  <a:gd name="connsiteY8" fmla="*/ 1110314 h 1345220"/>
                  <a:gd name="connsiteX9" fmla="*/ 1337015 w 2059225"/>
                  <a:gd name="connsiteY9" fmla="*/ 1300814 h 1345220"/>
                  <a:gd name="connsiteX10" fmla="*/ 958397 w 2059225"/>
                  <a:gd name="connsiteY10" fmla="*/ 1303195 h 1345220"/>
                  <a:gd name="connsiteX11" fmla="*/ 451190 w 2059225"/>
                  <a:gd name="connsiteY11" fmla="*/ 919814 h 1345220"/>
                  <a:gd name="connsiteX12" fmla="*/ 36853 w 2059225"/>
                  <a:gd name="connsiteY12" fmla="*/ 681689 h 1345220"/>
                  <a:gd name="connsiteX13" fmla="*/ 36853 w 2059225"/>
                  <a:gd name="connsiteY13" fmla="*/ 610252 h 1345220"/>
                  <a:gd name="connsiteX0" fmla="*/ 36853 w 2059225"/>
                  <a:gd name="connsiteY0" fmla="*/ 610252 h 1345220"/>
                  <a:gd name="connsiteX1" fmla="*/ 298790 w 2059225"/>
                  <a:gd name="connsiteY1" fmla="*/ 467377 h 1345220"/>
                  <a:gd name="connsiteX2" fmla="*/ 1287010 w 2059225"/>
                  <a:gd name="connsiteY2" fmla="*/ 652 h 1345220"/>
                  <a:gd name="connsiteX3" fmla="*/ 2058534 w 2059225"/>
                  <a:gd name="connsiteY3" fmla="*/ 360221 h 1345220"/>
                  <a:gd name="connsiteX4" fmla="*/ 1788404 w 2059225"/>
                  <a:gd name="connsiteY4" fmla="*/ 561863 h 1345220"/>
                  <a:gd name="connsiteX5" fmla="*/ 1175090 w 2059225"/>
                  <a:gd name="connsiteY5" fmla="*/ 243539 h 1345220"/>
                  <a:gd name="connsiteX6" fmla="*/ 586921 w 2059225"/>
                  <a:gd name="connsiteY6" fmla="*/ 641208 h 1345220"/>
                  <a:gd name="connsiteX7" fmla="*/ 794090 w 2059225"/>
                  <a:gd name="connsiteY7" fmla="*/ 1057927 h 1345220"/>
                  <a:gd name="connsiteX8" fmla="*/ 1227478 w 2059225"/>
                  <a:gd name="connsiteY8" fmla="*/ 1110314 h 1345220"/>
                  <a:gd name="connsiteX9" fmla="*/ 1337015 w 2059225"/>
                  <a:gd name="connsiteY9" fmla="*/ 1300814 h 1345220"/>
                  <a:gd name="connsiteX10" fmla="*/ 958397 w 2059225"/>
                  <a:gd name="connsiteY10" fmla="*/ 1303195 h 1345220"/>
                  <a:gd name="connsiteX11" fmla="*/ 451190 w 2059225"/>
                  <a:gd name="connsiteY11" fmla="*/ 919814 h 1345220"/>
                  <a:gd name="connsiteX12" fmla="*/ 36853 w 2059225"/>
                  <a:gd name="connsiteY12" fmla="*/ 681689 h 1345220"/>
                  <a:gd name="connsiteX13" fmla="*/ 36853 w 2059225"/>
                  <a:gd name="connsiteY13" fmla="*/ 610252 h 1345220"/>
                  <a:gd name="connsiteX0" fmla="*/ 36853 w 2059398"/>
                  <a:gd name="connsiteY0" fmla="*/ 610762 h 1345730"/>
                  <a:gd name="connsiteX1" fmla="*/ 298790 w 2059398"/>
                  <a:gd name="connsiteY1" fmla="*/ 467887 h 1345730"/>
                  <a:gd name="connsiteX2" fmla="*/ 1287010 w 2059398"/>
                  <a:gd name="connsiteY2" fmla="*/ 1162 h 1345730"/>
                  <a:gd name="connsiteX3" fmla="*/ 2058534 w 2059398"/>
                  <a:gd name="connsiteY3" fmla="*/ 360731 h 1345730"/>
                  <a:gd name="connsiteX4" fmla="*/ 1788404 w 2059398"/>
                  <a:gd name="connsiteY4" fmla="*/ 562373 h 1345730"/>
                  <a:gd name="connsiteX5" fmla="*/ 1175090 w 2059398"/>
                  <a:gd name="connsiteY5" fmla="*/ 244049 h 1345730"/>
                  <a:gd name="connsiteX6" fmla="*/ 586921 w 2059398"/>
                  <a:gd name="connsiteY6" fmla="*/ 641718 h 1345730"/>
                  <a:gd name="connsiteX7" fmla="*/ 794090 w 2059398"/>
                  <a:gd name="connsiteY7" fmla="*/ 1058437 h 1345730"/>
                  <a:gd name="connsiteX8" fmla="*/ 1227478 w 2059398"/>
                  <a:gd name="connsiteY8" fmla="*/ 1110824 h 1345730"/>
                  <a:gd name="connsiteX9" fmla="*/ 1337015 w 2059398"/>
                  <a:gd name="connsiteY9" fmla="*/ 1301324 h 1345730"/>
                  <a:gd name="connsiteX10" fmla="*/ 958397 w 2059398"/>
                  <a:gd name="connsiteY10" fmla="*/ 1303705 h 1345730"/>
                  <a:gd name="connsiteX11" fmla="*/ 451190 w 2059398"/>
                  <a:gd name="connsiteY11" fmla="*/ 920324 h 1345730"/>
                  <a:gd name="connsiteX12" fmla="*/ 36853 w 2059398"/>
                  <a:gd name="connsiteY12" fmla="*/ 682199 h 1345730"/>
                  <a:gd name="connsiteX13" fmla="*/ 36853 w 2059398"/>
                  <a:gd name="connsiteY13" fmla="*/ 610762 h 1345730"/>
                  <a:gd name="connsiteX0" fmla="*/ 36853 w 2075709"/>
                  <a:gd name="connsiteY0" fmla="*/ 610762 h 1345730"/>
                  <a:gd name="connsiteX1" fmla="*/ 298790 w 2075709"/>
                  <a:gd name="connsiteY1" fmla="*/ 467887 h 1345730"/>
                  <a:gd name="connsiteX2" fmla="*/ 1287010 w 2075709"/>
                  <a:gd name="connsiteY2" fmla="*/ 1162 h 1345730"/>
                  <a:gd name="connsiteX3" fmla="*/ 2075203 w 2075709"/>
                  <a:gd name="connsiteY3" fmla="*/ 360731 h 1345730"/>
                  <a:gd name="connsiteX4" fmla="*/ 1788404 w 2075709"/>
                  <a:gd name="connsiteY4" fmla="*/ 562373 h 1345730"/>
                  <a:gd name="connsiteX5" fmla="*/ 1175090 w 2075709"/>
                  <a:gd name="connsiteY5" fmla="*/ 244049 h 1345730"/>
                  <a:gd name="connsiteX6" fmla="*/ 586921 w 2075709"/>
                  <a:gd name="connsiteY6" fmla="*/ 641718 h 1345730"/>
                  <a:gd name="connsiteX7" fmla="*/ 794090 w 2075709"/>
                  <a:gd name="connsiteY7" fmla="*/ 1058437 h 1345730"/>
                  <a:gd name="connsiteX8" fmla="*/ 1227478 w 2075709"/>
                  <a:gd name="connsiteY8" fmla="*/ 1110824 h 1345730"/>
                  <a:gd name="connsiteX9" fmla="*/ 1337015 w 2075709"/>
                  <a:gd name="connsiteY9" fmla="*/ 1301324 h 1345730"/>
                  <a:gd name="connsiteX10" fmla="*/ 958397 w 2075709"/>
                  <a:gd name="connsiteY10" fmla="*/ 1303705 h 1345730"/>
                  <a:gd name="connsiteX11" fmla="*/ 451190 w 2075709"/>
                  <a:gd name="connsiteY11" fmla="*/ 920324 h 1345730"/>
                  <a:gd name="connsiteX12" fmla="*/ 36853 w 2075709"/>
                  <a:gd name="connsiteY12" fmla="*/ 682199 h 1345730"/>
                  <a:gd name="connsiteX13" fmla="*/ 36853 w 2075709"/>
                  <a:gd name="connsiteY13" fmla="*/ 610762 h 1345730"/>
                  <a:gd name="connsiteX0" fmla="*/ 36853 w 2076061"/>
                  <a:gd name="connsiteY0" fmla="*/ 610253 h 1345221"/>
                  <a:gd name="connsiteX1" fmla="*/ 298790 w 2076061"/>
                  <a:gd name="connsiteY1" fmla="*/ 467378 h 1345221"/>
                  <a:gd name="connsiteX2" fmla="*/ 1287010 w 2076061"/>
                  <a:gd name="connsiteY2" fmla="*/ 653 h 1345221"/>
                  <a:gd name="connsiteX3" fmla="*/ 2075203 w 2076061"/>
                  <a:gd name="connsiteY3" fmla="*/ 360222 h 1345221"/>
                  <a:gd name="connsiteX4" fmla="*/ 1788404 w 2076061"/>
                  <a:gd name="connsiteY4" fmla="*/ 561864 h 1345221"/>
                  <a:gd name="connsiteX5" fmla="*/ 1175090 w 2076061"/>
                  <a:gd name="connsiteY5" fmla="*/ 243540 h 1345221"/>
                  <a:gd name="connsiteX6" fmla="*/ 586921 w 2076061"/>
                  <a:gd name="connsiteY6" fmla="*/ 641209 h 1345221"/>
                  <a:gd name="connsiteX7" fmla="*/ 794090 w 2076061"/>
                  <a:gd name="connsiteY7" fmla="*/ 1057928 h 1345221"/>
                  <a:gd name="connsiteX8" fmla="*/ 1227478 w 2076061"/>
                  <a:gd name="connsiteY8" fmla="*/ 1110315 h 1345221"/>
                  <a:gd name="connsiteX9" fmla="*/ 1337015 w 2076061"/>
                  <a:gd name="connsiteY9" fmla="*/ 1300815 h 1345221"/>
                  <a:gd name="connsiteX10" fmla="*/ 958397 w 2076061"/>
                  <a:gd name="connsiteY10" fmla="*/ 1303196 h 1345221"/>
                  <a:gd name="connsiteX11" fmla="*/ 451190 w 2076061"/>
                  <a:gd name="connsiteY11" fmla="*/ 919815 h 1345221"/>
                  <a:gd name="connsiteX12" fmla="*/ 36853 w 2076061"/>
                  <a:gd name="connsiteY12" fmla="*/ 681690 h 1345221"/>
                  <a:gd name="connsiteX13" fmla="*/ 36853 w 2076061"/>
                  <a:gd name="connsiteY13" fmla="*/ 610253 h 1345221"/>
                  <a:gd name="connsiteX0" fmla="*/ 36853 w 2076094"/>
                  <a:gd name="connsiteY0" fmla="*/ 609604 h 1344572"/>
                  <a:gd name="connsiteX1" fmla="*/ 298790 w 2076094"/>
                  <a:gd name="connsiteY1" fmla="*/ 466729 h 1344572"/>
                  <a:gd name="connsiteX2" fmla="*/ 1287010 w 2076094"/>
                  <a:gd name="connsiteY2" fmla="*/ 4 h 1344572"/>
                  <a:gd name="connsiteX3" fmla="*/ 2075203 w 2076094"/>
                  <a:gd name="connsiteY3" fmla="*/ 359573 h 1344572"/>
                  <a:gd name="connsiteX4" fmla="*/ 1788404 w 2076094"/>
                  <a:gd name="connsiteY4" fmla="*/ 561215 h 1344572"/>
                  <a:gd name="connsiteX5" fmla="*/ 1175090 w 2076094"/>
                  <a:gd name="connsiteY5" fmla="*/ 242891 h 1344572"/>
                  <a:gd name="connsiteX6" fmla="*/ 586921 w 2076094"/>
                  <a:gd name="connsiteY6" fmla="*/ 640560 h 1344572"/>
                  <a:gd name="connsiteX7" fmla="*/ 794090 w 2076094"/>
                  <a:gd name="connsiteY7" fmla="*/ 1057279 h 1344572"/>
                  <a:gd name="connsiteX8" fmla="*/ 1227478 w 2076094"/>
                  <a:gd name="connsiteY8" fmla="*/ 1109666 h 1344572"/>
                  <a:gd name="connsiteX9" fmla="*/ 1337015 w 2076094"/>
                  <a:gd name="connsiteY9" fmla="*/ 1300166 h 1344572"/>
                  <a:gd name="connsiteX10" fmla="*/ 958397 w 2076094"/>
                  <a:gd name="connsiteY10" fmla="*/ 1302547 h 1344572"/>
                  <a:gd name="connsiteX11" fmla="*/ 451190 w 2076094"/>
                  <a:gd name="connsiteY11" fmla="*/ 919166 h 1344572"/>
                  <a:gd name="connsiteX12" fmla="*/ 36853 w 2076094"/>
                  <a:gd name="connsiteY12" fmla="*/ 681041 h 1344572"/>
                  <a:gd name="connsiteX13" fmla="*/ 36853 w 2076094"/>
                  <a:gd name="connsiteY13" fmla="*/ 609604 h 1344572"/>
                  <a:gd name="connsiteX0" fmla="*/ 36853 w 2076012"/>
                  <a:gd name="connsiteY0" fmla="*/ 609744 h 1344712"/>
                  <a:gd name="connsiteX1" fmla="*/ 298790 w 2076012"/>
                  <a:gd name="connsiteY1" fmla="*/ 466869 h 1344712"/>
                  <a:gd name="connsiteX2" fmla="*/ 1287010 w 2076012"/>
                  <a:gd name="connsiteY2" fmla="*/ 144 h 1344712"/>
                  <a:gd name="connsiteX3" fmla="*/ 2075203 w 2076012"/>
                  <a:gd name="connsiteY3" fmla="*/ 359713 h 1344712"/>
                  <a:gd name="connsiteX4" fmla="*/ 1788404 w 2076012"/>
                  <a:gd name="connsiteY4" fmla="*/ 561355 h 1344712"/>
                  <a:gd name="connsiteX5" fmla="*/ 1175090 w 2076012"/>
                  <a:gd name="connsiteY5" fmla="*/ 243031 h 1344712"/>
                  <a:gd name="connsiteX6" fmla="*/ 586921 w 2076012"/>
                  <a:gd name="connsiteY6" fmla="*/ 640700 h 1344712"/>
                  <a:gd name="connsiteX7" fmla="*/ 794090 w 2076012"/>
                  <a:gd name="connsiteY7" fmla="*/ 1057419 h 1344712"/>
                  <a:gd name="connsiteX8" fmla="*/ 1227478 w 2076012"/>
                  <a:gd name="connsiteY8" fmla="*/ 1109806 h 1344712"/>
                  <a:gd name="connsiteX9" fmla="*/ 1337015 w 2076012"/>
                  <a:gd name="connsiteY9" fmla="*/ 1300306 h 1344712"/>
                  <a:gd name="connsiteX10" fmla="*/ 958397 w 2076012"/>
                  <a:gd name="connsiteY10" fmla="*/ 1302687 h 1344712"/>
                  <a:gd name="connsiteX11" fmla="*/ 451190 w 2076012"/>
                  <a:gd name="connsiteY11" fmla="*/ 919306 h 1344712"/>
                  <a:gd name="connsiteX12" fmla="*/ 36853 w 2076012"/>
                  <a:gd name="connsiteY12" fmla="*/ 681181 h 1344712"/>
                  <a:gd name="connsiteX13" fmla="*/ 36853 w 2076012"/>
                  <a:gd name="connsiteY13" fmla="*/ 609744 h 1344712"/>
                  <a:gd name="connsiteX0" fmla="*/ 36853 w 2075829"/>
                  <a:gd name="connsiteY0" fmla="*/ 609727 h 1344695"/>
                  <a:gd name="connsiteX1" fmla="*/ 298790 w 2075829"/>
                  <a:gd name="connsiteY1" fmla="*/ 466852 h 1344695"/>
                  <a:gd name="connsiteX2" fmla="*/ 1287010 w 2075829"/>
                  <a:gd name="connsiteY2" fmla="*/ 127 h 1344695"/>
                  <a:gd name="connsiteX3" fmla="*/ 2075203 w 2075829"/>
                  <a:gd name="connsiteY3" fmla="*/ 359696 h 1344695"/>
                  <a:gd name="connsiteX4" fmla="*/ 1788404 w 2075829"/>
                  <a:gd name="connsiteY4" fmla="*/ 561338 h 1344695"/>
                  <a:gd name="connsiteX5" fmla="*/ 1175090 w 2075829"/>
                  <a:gd name="connsiteY5" fmla="*/ 243014 h 1344695"/>
                  <a:gd name="connsiteX6" fmla="*/ 586921 w 2075829"/>
                  <a:gd name="connsiteY6" fmla="*/ 640683 h 1344695"/>
                  <a:gd name="connsiteX7" fmla="*/ 794090 w 2075829"/>
                  <a:gd name="connsiteY7" fmla="*/ 1057402 h 1344695"/>
                  <a:gd name="connsiteX8" fmla="*/ 1227478 w 2075829"/>
                  <a:gd name="connsiteY8" fmla="*/ 1109789 h 1344695"/>
                  <a:gd name="connsiteX9" fmla="*/ 1337015 w 2075829"/>
                  <a:gd name="connsiteY9" fmla="*/ 1300289 h 1344695"/>
                  <a:gd name="connsiteX10" fmla="*/ 958397 w 2075829"/>
                  <a:gd name="connsiteY10" fmla="*/ 1302670 h 1344695"/>
                  <a:gd name="connsiteX11" fmla="*/ 451190 w 2075829"/>
                  <a:gd name="connsiteY11" fmla="*/ 919289 h 1344695"/>
                  <a:gd name="connsiteX12" fmla="*/ 36853 w 2075829"/>
                  <a:gd name="connsiteY12" fmla="*/ 681164 h 1344695"/>
                  <a:gd name="connsiteX13" fmla="*/ 36853 w 2075829"/>
                  <a:gd name="connsiteY13" fmla="*/ 609727 h 1344695"/>
                  <a:gd name="connsiteX0" fmla="*/ 36853 w 2075829"/>
                  <a:gd name="connsiteY0" fmla="*/ 609740 h 1344708"/>
                  <a:gd name="connsiteX1" fmla="*/ 298790 w 2075829"/>
                  <a:gd name="connsiteY1" fmla="*/ 466865 h 1344708"/>
                  <a:gd name="connsiteX2" fmla="*/ 1287010 w 2075829"/>
                  <a:gd name="connsiteY2" fmla="*/ 140 h 1344708"/>
                  <a:gd name="connsiteX3" fmla="*/ 2075203 w 2075829"/>
                  <a:gd name="connsiteY3" fmla="*/ 359709 h 1344708"/>
                  <a:gd name="connsiteX4" fmla="*/ 1788404 w 2075829"/>
                  <a:gd name="connsiteY4" fmla="*/ 561351 h 1344708"/>
                  <a:gd name="connsiteX5" fmla="*/ 1175090 w 2075829"/>
                  <a:gd name="connsiteY5" fmla="*/ 243027 h 1344708"/>
                  <a:gd name="connsiteX6" fmla="*/ 586921 w 2075829"/>
                  <a:gd name="connsiteY6" fmla="*/ 640696 h 1344708"/>
                  <a:gd name="connsiteX7" fmla="*/ 794090 w 2075829"/>
                  <a:gd name="connsiteY7" fmla="*/ 1057415 h 1344708"/>
                  <a:gd name="connsiteX8" fmla="*/ 1227478 w 2075829"/>
                  <a:gd name="connsiteY8" fmla="*/ 1109802 h 1344708"/>
                  <a:gd name="connsiteX9" fmla="*/ 1337015 w 2075829"/>
                  <a:gd name="connsiteY9" fmla="*/ 1300302 h 1344708"/>
                  <a:gd name="connsiteX10" fmla="*/ 958397 w 2075829"/>
                  <a:gd name="connsiteY10" fmla="*/ 1302683 h 1344708"/>
                  <a:gd name="connsiteX11" fmla="*/ 451190 w 2075829"/>
                  <a:gd name="connsiteY11" fmla="*/ 919302 h 1344708"/>
                  <a:gd name="connsiteX12" fmla="*/ 36853 w 2075829"/>
                  <a:gd name="connsiteY12" fmla="*/ 681177 h 1344708"/>
                  <a:gd name="connsiteX13" fmla="*/ 36853 w 2075829"/>
                  <a:gd name="connsiteY13" fmla="*/ 609740 h 1344708"/>
                  <a:gd name="connsiteX0" fmla="*/ 36853 w 2075320"/>
                  <a:gd name="connsiteY0" fmla="*/ 609728 h 1344696"/>
                  <a:gd name="connsiteX1" fmla="*/ 298790 w 2075320"/>
                  <a:gd name="connsiteY1" fmla="*/ 466853 h 1344696"/>
                  <a:gd name="connsiteX2" fmla="*/ 1287010 w 2075320"/>
                  <a:gd name="connsiteY2" fmla="*/ 128 h 1344696"/>
                  <a:gd name="connsiteX3" fmla="*/ 2075203 w 2075320"/>
                  <a:gd name="connsiteY3" fmla="*/ 359697 h 1344696"/>
                  <a:gd name="connsiteX4" fmla="*/ 1788404 w 2075320"/>
                  <a:gd name="connsiteY4" fmla="*/ 561339 h 1344696"/>
                  <a:gd name="connsiteX5" fmla="*/ 1175090 w 2075320"/>
                  <a:gd name="connsiteY5" fmla="*/ 243015 h 1344696"/>
                  <a:gd name="connsiteX6" fmla="*/ 586921 w 2075320"/>
                  <a:gd name="connsiteY6" fmla="*/ 640684 h 1344696"/>
                  <a:gd name="connsiteX7" fmla="*/ 794090 w 2075320"/>
                  <a:gd name="connsiteY7" fmla="*/ 1057403 h 1344696"/>
                  <a:gd name="connsiteX8" fmla="*/ 1227478 w 2075320"/>
                  <a:gd name="connsiteY8" fmla="*/ 1109790 h 1344696"/>
                  <a:gd name="connsiteX9" fmla="*/ 1337015 w 2075320"/>
                  <a:gd name="connsiteY9" fmla="*/ 1300290 h 1344696"/>
                  <a:gd name="connsiteX10" fmla="*/ 958397 w 2075320"/>
                  <a:gd name="connsiteY10" fmla="*/ 1302671 h 1344696"/>
                  <a:gd name="connsiteX11" fmla="*/ 451190 w 2075320"/>
                  <a:gd name="connsiteY11" fmla="*/ 919290 h 1344696"/>
                  <a:gd name="connsiteX12" fmla="*/ 36853 w 2075320"/>
                  <a:gd name="connsiteY12" fmla="*/ 681165 h 1344696"/>
                  <a:gd name="connsiteX13" fmla="*/ 36853 w 2075320"/>
                  <a:gd name="connsiteY13" fmla="*/ 609728 h 1344696"/>
                  <a:gd name="connsiteX0" fmla="*/ 36853 w 2075328"/>
                  <a:gd name="connsiteY0" fmla="*/ 611216 h 1346184"/>
                  <a:gd name="connsiteX1" fmla="*/ 298790 w 2075328"/>
                  <a:gd name="connsiteY1" fmla="*/ 468341 h 1346184"/>
                  <a:gd name="connsiteX2" fmla="*/ 1287010 w 2075328"/>
                  <a:gd name="connsiteY2" fmla="*/ 1616 h 1346184"/>
                  <a:gd name="connsiteX3" fmla="*/ 2075203 w 2075328"/>
                  <a:gd name="connsiteY3" fmla="*/ 361185 h 1346184"/>
                  <a:gd name="connsiteX4" fmla="*/ 1788404 w 2075328"/>
                  <a:gd name="connsiteY4" fmla="*/ 562827 h 1346184"/>
                  <a:gd name="connsiteX5" fmla="*/ 1175090 w 2075328"/>
                  <a:gd name="connsiteY5" fmla="*/ 244503 h 1346184"/>
                  <a:gd name="connsiteX6" fmla="*/ 586921 w 2075328"/>
                  <a:gd name="connsiteY6" fmla="*/ 642172 h 1346184"/>
                  <a:gd name="connsiteX7" fmla="*/ 794090 w 2075328"/>
                  <a:gd name="connsiteY7" fmla="*/ 1058891 h 1346184"/>
                  <a:gd name="connsiteX8" fmla="*/ 1227478 w 2075328"/>
                  <a:gd name="connsiteY8" fmla="*/ 1111278 h 1346184"/>
                  <a:gd name="connsiteX9" fmla="*/ 1337015 w 2075328"/>
                  <a:gd name="connsiteY9" fmla="*/ 1301778 h 1346184"/>
                  <a:gd name="connsiteX10" fmla="*/ 958397 w 2075328"/>
                  <a:gd name="connsiteY10" fmla="*/ 1304159 h 1346184"/>
                  <a:gd name="connsiteX11" fmla="*/ 451190 w 2075328"/>
                  <a:gd name="connsiteY11" fmla="*/ 920778 h 1346184"/>
                  <a:gd name="connsiteX12" fmla="*/ 36853 w 2075328"/>
                  <a:gd name="connsiteY12" fmla="*/ 682653 h 1346184"/>
                  <a:gd name="connsiteX13" fmla="*/ 36853 w 2075328"/>
                  <a:gd name="connsiteY13" fmla="*/ 611216 h 1346184"/>
                  <a:gd name="connsiteX0" fmla="*/ 36853 w 2075328"/>
                  <a:gd name="connsiteY0" fmla="*/ 611216 h 1346184"/>
                  <a:gd name="connsiteX1" fmla="*/ 298790 w 2075328"/>
                  <a:gd name="connsiteY1" fmla="*/ 468341 h 1346184"/>
                  <a:gd name="connsiteX2" fmla="*/ 1287010 w 2075328"/>
                  <a:gd name="connsiteY2" fmla="*/ 1616 h 1346184"/>
                  <a:gd name="connsiteX3" fmla="*/ 2075203 w 2075328"/>
                  <a:gd name="connsiteY3" fmla="*/ 361185 h 1346184"/>
                  <a:gd name="connsiteX4" fmla="*/ 1788404 w 2075328"/>
                  <a:gd name="connsiteY4" fmla="*/ 562827 h 1346184"/>
                  <a:gd name="connsiteX5" fmla="*/ 1175090 w 2075328"/>
                  <a:gd name="connsiteY5" fmla="*/ 244503 h 1346184"/>
                  <a:gd name="connsiteX6" fmla="*/ 586921 w 2075328"/>
                  <a:gd name="connsiteY6" fmla="*/ 642172 h 1346184"/>
                  <a:gd name="connsiteX7" fmla="*/ 794090 w 2075328"/>
                  <a:gd name="connsiteY7" fmla="*/ 1058891 h 1346184"/>
                  <a:gd name="connsiteX8" fmla="*/ 1227478 w 2075328"/>
                  <a:gd name="connsiteY8" fmla="*/ 1111278 h 1346184"/>
                  <a:gd name="connsiteX9" fmla="*/ 1337015 w 2075328"/>
                  <a:gd name="connsiteY9" fmla="*/ 1301778 h 1346184"/>
                  <a:gd name="connsiteX10" fmla="*/ 958397 w 2075328"/>
                  <a:gd name="connsiteY10" fmla="*/ 1304159 h 1346184"/>
                  <a:gd name="connsiteX11" fmla="*/ 451190 w 2075328"/>
                  <a:gd name="connsiteY11" fmla="*/ 920778 h 1346184"/>
                  <a:gd name="connsiteX12" fmla="*/ 36853 w 2075328"/>
                  <a:gd name="connsiteY12" fmla="*/ 682653 h 1346184"/>
                  <a:gd name="connsiteX13" fmla="*/ 36853 w 2075328"/>
                  <a:gd name="connsiteY13" fmla="*/ 611216 h 1346184"/>
                  <a:gd name="connsiteX0" fmla="*/ 36853 w 2093397"/>
                  <a:gd name="connsiteY0" fmla="*/ 617978 h 1352946"/>
                  <a:gd name="connsiteX1" fmla="*/ 298790 w 2093397"/>
                  <a:gd name="connsiteY1" fmla="*/ 475103 h 1352946"/>
                  <a:gd name="connsiteX2" fmla="*/ 1287010 w 2093397"/>
                  <a:gd name="connsiteY2" fmla="*/ 1234 h 1352946"/>
                  <a:gd name="connsiteX3" fmla="*/ 2075203 w 2093397"/>
                  <a:gd name="connsiteY3" fmla="*/ 367947 h 1352946"/>
                  <a:gd name="connsiteX4" fmla="*/ 1788404 w 2093397"/>
                  <a:gd name="connsiteY4" fmla="*/ 569589 h 1352946"/>
                  <a:gd name="connsiteX5" fmla="*/ 1175090 w 2093397"/>
                  <a:gd name="connsiteY5" fmla="*/ 251265 h 1352946"/>
                  <a:gd name="connsiteX6" fmla="*/ 586921 w 2093397"/>
                  <a:gd name="connsiteY6" fmla="*/ 648934 h 1352946"/>
                  <a:gd name="connsiteX7" fmla="*/ 794090 w 2093397"/>
                  <a:gd name="connsiteY7" fmla="*/ 1065653 h 1352946"/>
                  <a:gd name="connsiteX8" fmla="*/ 1227478 w 2093397"/>
                  <a:gd name="connsiteY8" fmla="*/ 1118040 h 1352946"/>
                  <a:gd name="connsiteX9" fmla="*/ 1337015 w 2093397"/>
                  <a:gd name="connsiteY9" fmla="*/ 1308540 h 1352946"/>
                  <a:gd name="connsiteX10" fmla="*/ 958397 w 2093397"/>
                  <a:gd name="connsiteY10" fmla="*/ 1310921 h 1352946"/>
                  <a:gd name="connsiteX11" fmla="*/ 451190 w 2093397"/>
                  <a:gd name="connsiteY11" fmla="*/ 927540 h 1352946"/>
                  <a:gd name="connsiteX12" fmla="*/ 36853 w 2093397"/>
                  <a:gd name="connsiteY12" fmla="*/ 689415 h 1352946"/>
                  <a:gd name="connsiteX13" fmla="*/ 36853 w 2093397"/>
                  <a:gd name="connsiteY13" fmla="*/ 617978 h 1352946"/>
                  <a:gd name="connsiteX0" fmla="*/ 36853 w 2093397"/>
                  <a:gd name="connsiteY0" fmla="*/ 618800 h 1353768"/>
                  <a:gd name="connsiteX1" fmla="*/ 298790 w 2093397"/>
                  <a:gd name="connsiteY1" fmla="*/ 475925 h 1353768"/>
                  <a:gd name="connsiteX2" fmla="*/ 1287010 w 2093397"/>
                  <a:gd name="connsiteY2" fmla="*/ 2056 h 1353768"/>
                  <a:gd name="connsiteX3" fmla="*/ 2075203 w 2093397"/>
                  <a:gd name="connsiteY3" fmla="*/ 368769 h 1353768"/>
                  <a:gd name="connsiteX4" fmla="*/ 1788404 w 2093397"/>
                  <a:gd name="connsiteY4" fmla="*/ 570411 h 1353768"/>
                  <a:gd name="connsiteX5" fmla="*/ 1175090 w 2093397"/>
                  <a:gd name="connsiteY5" fmla="*/ 252087 h 1353768"/>
                  <a:gd name="connsiteX6" fmla="*/ 586921 w 2093397"/>
                  <a:gd name="connsiteY6" fmla="*/ 649756 h 1353768"/>
                  <a:gd name="connsiteX7" fmla="*/ 794090 w 2093397"/>
                  <a:gd name="connsiteY7" fmla="*/ 1066475 h 1353768"/>
                  <a:gd name="connsiteX8" fmla="*/ 1227478 w 2093397"/>
                  <a:gd name="connsiteY8" fmla="*/ 1118862 h 1353768"/>
                  <a:gd name="connsiteX9" fmla="*/ 1337015 w 2093397"/>
                  <a:gd name="connsiteY9" fmla="*/ 1309362 h 1353768"/>
                  <a:gd name="connsiteX10" fmla="*/ 958397 w 2093397"/>
                  <a:gd name="connsiteY10" fmla="*/ 1311743 h 1353768"/>
                  <a:gd name="connsiteX11" fmla="*/ 451190 w 2093397"/>
                  <a:gd name="connsiteY11" fmla="*/ 928362 h 1353768"/>
                  <a:gd name="connsiteX12" fmla="*/ 36853 w 2093397"/>
                  <a:gd name="connsiteY12" fmla="*/ 690237 h 1353768"/>
                  <a:gd name="connsiteX13" fmla="*/ 36853 w 2093397"/>
                  <a:gd name="connsiteY13" fmla="*/ 618800 h 1353768"/>
                  <a:gd name="connsiteX0" fmla="*/ 36853 w 2093397"/>
                  <a:gd name="connsiteY0" fmla="*/ 618233 h 1353201"/>
                  <a:gd name="connsiteX1" fmla="*/ 298790 w 2093397"/>
                  <a:gd name="connsiteY1" fmla="*/ 475358 h 1353201"/>
                  <a:gd name="connsiteX2" fmla="*/ 1287010 w 2093397"/>
                  <a:gd name="connsiteY2" fmla="*/ 1489 h 1353201"/>
                  <a:gd name="connsiteX3" fmla="*/ 2075203 w 2093397"/>
                  <a:gd name="connsiteY3" fmla="*/ 368202 h 1353201"/>
                  <a:gd name="connsiteX4" fmla="*/ 1788404 w 2093397"/>
                  <a:gd name="connsiteY4" fmla="*/ 569844 h 1353201"/>
                  <a:gd name="connsiteX5" fmla="*/ 1175090 w 2093397"/>
                  <a:gd name="connsiteY5" fmla="*/ 251520 h 1353201"/>
                  <a:gd name="connsiteX6" fmla="*/ 586921 w 2093397"/>
                  <a:gd name="connsiteY6" fmla="*/ 649189 h 1353201"/>
                  <a:gd name="connsiteX7" fmla="*/ 794090 w 2093397"/>
                  <a:gd name="connsiteY7" fmla="*/ 1065908 h 1353201"/>
                  <a:gd name="connsiteX8" fmla="*/ 1227478 w 2093397"/>
                  <a:gd name="connsiteY8" fmla="*/ 1118295 h 1353201"/>
                  <a:gd name="connsiteX9" fmla="*/ 1337015 w 2093397"/>
                  <a:gd name="connsiteY9" fmla="*/ 1308795 h 1353201"/>
                  <a:gd name="connsiteX10" fmla="*/ 958397 w 2093397"/>
                  <a:gd name="connsiteY10" fmla="*/ 1311176 h 1353201"/>
                  <a:gd name="connsiteX11" fmla="*/ 451190 w 2093397"/>
                  <a:gd name="connsiteY11" fmla="*/ 927795 h 1353201"/>
                  <a:gd name="connsiteX12" fmla="*/ 36853 w 2093397"/>
                  <a:gd name="connsiteY12" fmla="*/ 689670 h 1353201"/>
                  <a:gd name="connsiteX13" fmla="*/ 36853 w 2093397"/>
                  <a:gd name="connsiteY13" fmla="*/ 618233 h 1353201"/>
                  <a:gd name="connsiteX0" fmla="*/ 36853 w 2093397"/>
                  <a:gd name="connsiteY0" fmla="*/ 618233 h 1353201"/>
                  <a:gd name="connsiteX1" fmla="*/ 298790 w 2093397"/>
                  <a:gd name="connsiteY1" fmla="*/ 475358 h 1353201"/>
                  <a:gd name="connsiteX2" fmla="*/ 1287010 w 2093397"/>
                  <a:gd name="connsiteY2" fmla="*/ 1489 h 1353201"/>
                  <a:gd name="connsiteX3" fmla="*/ 2075203 w 2093397"/>
                  <a:gd name="connsiteY3" fmla="*/ 368202 h 1353201"/>
                  <a:gd name="connsiteX4" fmla="*/ 1788404 w 2093397"/>
                  <a:gd name="connsiteY4" fmla="*/ 569844 h 1353201"/>
                  <a:gd name="connsiteX5" fmla="*/ 1175090 w 2093397"/>
                  <a:gd name="connsiteY5" fmla="*/ 251520 h 1353201"/>
                  <a:gd name="connsiteX6" fmla="*/ 586921 w 2093397"/>
                  <a:gd name="connsiteY6" fmla="*/ 649189 h 1353201"/>
                  <a:gd name="connsiteX7" fmla="*/ 794090 w 2093397"/>
                  <a:gd name="connsiteY7" fmla="*/ 1065908 h 1353201"/>
                  <a:gd name="connsiteX8" fmla="*/ 1227478 w 2093397"/>
                  <a:gd name="connsiteY8" fmla="*/ 1118295 h 1353201"/>
                  <a:gd name="connsiteX9" fmla="*/ 1337015 w 2093397"/>
                  <a:gd name="connsiteY9" fmla="*/ 1308795 h 1353201"/>
                  <a:gd name="connsiteX10" fmla="*/ 958397 w 2093397"/>
                  <a:gd name="connsiteY10" fmla="*/ 1311176 h 1353201"/>
                  <a:gd name="connsiteX11" fmla="*/ 451190 w 2093397"/>
                  <a:gd name="connsiteY11" fmla="*/ 927795 h 1353201"/>
                  <a:gd name="connsiteX12" fmla="*/ 36853 w 2093397"/>
                  <a:gd name="connsiteY12" fmla="*/ 689670 h 1353201"/>
                  <a:gd name="connsiteX13" fmla="*/ 36853 w 2093397"/>
                  <a:gd name="connsiteY13" fmla="*/ 618233 h 1353201"/>
                  <a:gd name="connsiteX0" fmla="*/ 36853 w 2076587"/>
                  <a:gd name="connsiteY0" fmla="*/ 618351 h 1353319"/>
                  <a:gd name="connsiteX1" fmla="*/ 298790 w 2076587"/>
                  <a:gd name="connsiteY1" fmla="*/ 475476 h 1353319"/>
                  <a:gd name="connsiteX2" fmla="*/ 1287010 w 2076587"/>
                  <a:gd name="connsiteY2" fmla="*/ 1607 h 1353319"/>
                  <a:gd name="connsiteX3" fmla="*/ 2075203 w 2076587"/>
                  <a:gd name="connsiteY3" fmla="*/ 368320 h 1353319"/>
                  <a:gd name="connsiteX4" fmla="*/ 1788404 w 2076587"/>
                  <a:gd name="connsiteY4" fmla="*/ 569962 h 1353319"/>
                  <a:gd name="connsiteX5" fmla="*/ 1175090 w 2076587"/>
                  <a:gd name="connsiteY5" fmla="*/ 251638 h 1353319"/>
                  <a:gd name="connsiteX6" fmla="*/ 586921 w 2076587"/>
                  <a:gd name="connsiteY6" fmla="*/ 649307 h 1353319"/>
                  <a:gd name="connsiteX7" fmla="*/ 794090 w 2076587"/>
                  <a:gd name="connsiteY7" fmla="*/ 1066026 h 1353319"/>
                  <a:gd name="connsiteX8" fmla="*/ 1227478 w 2076587"/>
                  <a:gd name="connsiteY8" fmla="*/ 1118413 h 1353319"/>
                  <a:gd name="connsiteX9" fmla="*/ 1337015 w 2076587"/>
                  <a:gd name="connsiteY9" fmla="*/ 1308913 h 1353319"/>
                  <a:gd name="connsiteX10" fmla="*/ 958397 w 2076587"/>
                  <a:gd name="connsiteY10" fmla="*/ 1311294 h 1353319"/>
                  <a:gd name="connsiteX11" fmla="*/ 451190 w 2076587"/>
                  <a:gd name="connsiteY11" fmla="*/ 927913 h 1353319"/>
                  <a:gd name="connsiteX12" fmla="*/ 36853 w 2076587"/>
                  <a:gd name="connsiteY12" fmla="*/ 689788 h 1353319"/>
                  <a:gd name="connsiteX13" fmla="*/ 36853 w 2076587"/>
                  <a:gd name="connsiteY13" fmla="*/ 618351 h 1353319"/>
                  <a:gd name="connsiteX0" fmla="*/ 36853 w 2077167"/>
                  <a:gd name="connsiteY0" fmla="*/ 618244 h 1353212"/>
                  <a:gd name="connsiteX1" fmla="*/ 298790 w 2077167"/>
                  <a:gd name="connsiteY1" fmla="*/ 475369 h 1353212"/>
                  <a:gd name="connsiteX2" fmla="*/ 1287010 w 2077167"/>
                  <a:gd name="connsiteY2" fmla="*/ 1500 h 1353212"/>
                  <a:gd name="connsiteX3" fmla="*/ 2075203 w 2077167"/>
                  <a:gd name="connsiteY3" fmla="*/ 368213 h 1353212"/>
                  <a:gd name="connsiteX4" fmla="*/ 1788404 w 2077167"/>
                  <a:gd name="connsiteY4" fmla="*/ 569855 h 1353212"/>
                  <a:gd name="connsiteX5" fmla="*/ 1175090 w 2077167"/>
                  <a:gd name="connsiteY5" fmla="*/ 251531 h 1353212"/>
                  <a:gd name="connsiteX6" fmla="*/ 586921 w 2077167"/>
                  <a:gd name="connsiteY6" fmla="*/ 649200 h 1353212"/>
                  <a:gd name="connsiteX7" fmla="*/ 794090 w 2077167"/>
                  <a:gd name="connsiteY7" fmla="*/ 1065919 h 1353212"/>
                  <a:gd name="connsiteX8" fmla="*/ 1227478 w 2077167"/>
                  <a:gd name="connsiteY8" fmla="*/ 1118306 h 1353212"/>
                  <a:gd name="connsiteX9" fmla="*/ 1337015 w 2077167"/>
                  <a:gd name="connsiteY9" fmla="*/ 1308806 h 1353212"/>
                  <a:gd name="connsiteX10" fmla="*/ 958397 w 2077167"/>
                  <a:gd name="connsiteY10" fmla="*/ 1311187 h 1353212"/>
                  <a:gd name="connsiteX11" fmla="*/ 451190 w 2077167"/>
                  <a:gd name="connsiteY11" fmla="*/ 927806 h 1353212"/>
                  <a:gd name="connsiteX12" fmla="*/ 36853 w 2077167"/>
                  <a:gd name="connsiteY12" fmla="*/ 689681 h 1353212"/>
                  <a:gd name="connsiteX13" fmla="*/ 36853 w 2077167"/>
                  <a:gd name="connsiteY13" fmla="*/ 618244 h 1353212"/>
                  <a:gd name="connsiteX0" fmla="*/ 36853 w 2076153"/>
                  <a:gd name="connsiteY0" fmla="*/ 618245 h 1353213"/>
                  <a:gd name="connsiteX1" fmla="*/ 298790 w 2076153"/>
                  <a:gd name="connsiteY1" fmla="*/ 475370 h 1353213"/>
                  <a:gd name="connsiteX2" fmla="*/ 1287010 w 2076153"/>
                  <a:gd name="connsiteY2" fmla="*/ 1501 h 1353213"/>
                  <a:gd name="connsiteX3" fmla="*/ 2075203 w 2076153"/>
                  <a:gd name="connsiteY3" fmla="*/ 368214 h 1353213"/>
                  <a:gd name="connsiteX4" fmla="*/ 1788404 w 2076153"/>
                  <a:gd name="connsiteY4" fmla="*/ 569856 h 1353213"/>
                  <a:gd name="connsiteX5" fmla="*/ 1175090 w 2076153"/>
                  <a:gd name="connsiteY5" fmla="*/ 251532 h 1353213"/>
                  <a:gd name="connsiteX6" fmla="*/ 586921 w 2076153"/>
                  <a:gd name="connsiteY6" fmla="*/ 649201 h 1353213"/>
                  <a:gd name="connsiteX7" fmla="*/ 794090 w 2076153"/>
                  <a:gd name="connsiteY7" fmla="*/ 1065920 h 1353213"/>
                  <a:gd name="connsiteX8" fmla="*/ 1227478 w 2076153"/>
                  <a:gd name="connsiteY8" fmla="*/ 1118307 h 1353213"/>
                  <a:gd name="connsiteX9" fmla="*/ 1337015 w 2076153"/>
                  <a:gd name="connsiteY9" fmla="*/ 1308807 h 1353213"/>
                  <a:gd name="connsiteX10" fmla="*/ 958397 w 2076153"/>
                  <a:gd name="connsiteY10" fmla="*/ 1311188 h 1353213"/>
                  <a:gd name="connsiteX11" fmla="*/ 451190 w 2076153"/>
                  <a:gd name="connsiteY11" fmla="*/ 927807 h 1353213"/>
                  <a:gd name="connsiteX12" fmla="*/ 36853 w 2076153"/>
                  <a:gd name="connsiteY12" fmla="*/ 689682 h 1353213"/>
                  <a:gd name="connsiteX13" fmla="*/ 36853 w 2076153"/>
                  <a:gd name="connsiteY13" fmla="*/ 618245 h 1353213"/>
                  <a:gd name="connsiteX0" fmla="*/ 36853 w 2075884"/>
                  <a:gd name="connsiteY0" fmla="*/ 618245 h 1353213"/>
                  <a:gd name="connsiteX1" fmla="*/ 298790 w 2075884"/>
                  <a:gd name="connsiteY1" fmla="*/ 475370 h 1353213"/>
                  <a:gd name="connsiteX2" fmla="*/ 1287010 w 2075884"/>
                  <a:gd name="connsiteY2" fmla="*/ 1501 h 1353213"/>
                  <a:gd name="connsiteX3" fmla="*/ 2075203 w 2075884"/>
                  <a:gd name="connsiteY3" fmla="*/ 368214 h 1353213"/>
                  <a:gd name="connsiteX4" fmla="*/ 1788404 w 2075884"/>
                  <a:gd name="connsiteY4" fmla="*/ 569856 h 1353213"/>
                  <a:gd name="connsiteX5" fmla="*/ 1175090 w 2075884"/>
                  <a:gd name="connsiteY5" fmla="*/ 251532 h 1353213"/>
                  <a:gd name="connsiteX6" fmla="*/ 586921 w 2075884"/>
                  <a:gd name="connsiteY6" fmla="*/ 649201 h 1353213"/>
                  <a:gd name="connsiteX7" fmla="*/ 794090 w 2075884"/>
                  <a:gd name="connsiteY7" fmla="*/ 1065920 h 1353213"/>
                  <a:gd name="connsiteX8" fmla="*/ 1227478 w 2075884"/>
                  <a:gd name="connsiteY8" fmla="*/ 1118307 h 1353213"/>
                  <a:gd name="connsiteX9" fmla="*/ 1337015 w 2075884"/>
                  <a:gd name="connsiteY9" fmla="*/ 1308807 h 1353213"/>
                  <a:gd name="connsiteX10" fmla="*/ 958397 w 2075884"/>
                  <a:gd name="connsiteY10" fmla="*/ 1311188 h 1353213"/>
                  <a:gd name="connsiteX11" fmla="*/ 451190 w 2075884"/>
                  <a:gd name="connsiteY11" fmla="*/ 927807 h 1353213"/>
                  <a:gd name="connsiteX12" fmla="*/ 36853 w 2075884"/>
                  <a:gd name="connsiteY12" fmla="*/ 689682 h 1353213"/>
                  <a:gd name="connsiteX13" fmla="*/ 36853 w 2075884"/>
                  <a:gd name="connsiteY13" fmla="*/ 618245 h 1353213"/>
                  <a:gd name="connsiteX0" fmla="*/ 36853 w 2075884"/>
                  <a:gd name="connsiteY0" fmla="*/ 617044 h 1352012"/>
                  <a:gd name="connsiteX1" fmla="*/ 298790 w 2075884"/>
                  <a:gd name="connsiteY1" fmla="*/ 474169 h 1352012"/>
                  <a:gd name="connsiteX2" fmla="*/ 1287010 w 2075884"/>
                  <a:gd name="connsiteY2" fmla="*/ 300 h 1352012"/>
                  <a:gd name="connsiteX3" fmla="*/ 2075203 w 2075884"/>
                  <a:gd name="connsiteY3" fmla="*/ 367013 h 1352012"/>
                  <a:gd name="connsiteX4" fmla="*/ 1788404 w 2075884"/>
                  <a:gd name="connsiteY4" fmla="*/ 568655 h 1352012"/>
                  <a:gd name="connsiteX5" fmla="*/ 1175090 w 2075884"/>
                  <a:gd name="connsiteY5" fmla="*/ 250331 h 1352012"/>
                  <a:gd name="connsiteX6" fmla="*/ 586921 w 2075884"/>
                  <a:gd name="connsiteY6" fmla="*/ 648000 h 1352012"/>
                  <a:gd name="connsiteX7" fmla="*/ 794090 w 2075884"/>
                  <a:gd name="connsiteY7" fmla="*/ 1064719 h 1352012"/>
                  <a:gd name="connsiteX8" fmla="*/ 1227478 w 2075884"/>
                  <a:gd name="connsiteY8" fmla="*/ 1117106 h 1352012"/>
                  <a:gd name="connsiteX9" fmla="*/ 1337015 w 2075884"/>
                  <a:gd name="connsiteY9" fmla="*/ 1307606 h 1352012"/>
                  <a:gd name="connsiteX10" fmla="*/ 958397 w 2075884"/>
                  <a:gd name="connsiteY10" fmla="*/ 1309987 h 1352012"/>
                  <a:gd name="connsiteX11" fmla="*/ 451190 w 2075884"/>
                  <a:gd name="connsiteY11" fmla="*/ 926606 h 1352012"/>
                  <a:gd name="connsiteX12" fmla="*/ 36853 w 2075884"/>
                  <a:gd name="connsiteY12" fmla="*/ 688481 h 1352012"/>
                  <a:gd name="connsiteX13" fmla="*/ 36853 w 2075884"/>
                  <a:gd name="connsiteY13" fmla="*/ 617044 h 1352012"/>
                  <a:gd name="connsiteX0" fmla="*/ 36853 w 2075884"/>
                  <a:gd name="connsiteY0" fmla="*/ 617044 h 1352012"/>
                  <a:gd name="connsiteX1" fmla="*/ 298790 w 2075884"/>
                  <a:gd name="connsiteY1" fmla="*/ 474169 h 1352012"/>
                  <a:gd name="connsiteX2" fmla="*/ 1287010 w 2075884"/>
                  <a:gd name="connsiteY2" fmla="*/ 300 h 1352012"/>
                  <a:gd name="connsiteX3" fmla="*/ 2075203 w 2075884"/>
                  <a:gd name="connsiteY3" fmla="*/ 367013 h 1352012"/>
                  <a:gd name="connsiteX4" fmla="*/ 1788404 w 2075884"/>
                  <a:gd name="connsiteY4" fmla="*/ 568655 h 1352012"/>
                  <a:gd name="connsiteX5" fmla="*/ 1175090 w 2075884"/>
                  <a:gd name="connsiteY5" fmla="*/ 250331 h 1352012"/>
                  <a:gd name="connsiteX6" fmla="*/ 586921 w 2075884"/>
                  <a:gd name="connsiteY6" fmla="*/ 648000 h 1352012"/>
                  <a:gd name="connsiteX7" fmla="*/ 794090 w 2075884"/>
                  <a:gd name="connsiteY7" fmla="*/ 1064719 h 1352012"/>
                  <a:gd name="connsiteX8" fmla="*/ 1227478 w 2075884"/>
                  <a:gd name="connsiteY8" fmla="*/ 1117106 h 1352012"/>
                  <a:gd name="connsiteX9" fmla="*/ 1337015 w 2075884"/>
                  <a:gd name="connsiteY9" fmla="*/ 1307606 h 1352012"/>
                  <a:gd name="connsiteX10" fmla="*/ 958397 w 2075884"/>
                  <a:gd name="connsiteY10" fmla="*/ 1309987 h 1352012"/>
                  <a:gd name="connsiteX11" fmla="*/ 451190 w 2075884"/>
                  <a:gd name="connsiteY11" fmla="*/ 926606 h 1352012"/>
                  <a:gd name="connsiteX12" fmla="*/ 36853 w 2075884"/>
                  <a:gd name="connsiteY12" fmla="*/ 688481 h 1352012"/>
                  <a:gd name="connsiteX13" fmla="*/ 36853 w 2075884"/>
                  <a:gd name="connsiteY13" fmla="*/ 617044 h 1352012"/>
                  <a:gd name="connsiteX0" fmla="*/ 36853 w 2075245"/>
                  <a:gd name="connsiteY0" fmla="*/ 617034 h 1352002"/>
                  <a:gd name="connsiteX1" fmla="*/ 298790 w 2075245"/>
                  <a:gd name="connsiteY1" fmla="*/ 474159 h 1352002"/>
                  <a:gd name="connsiteX2" fmla="*/ 1287010 w 2075245"/>
                  <a:gd name="connsiteY2" fmla="*/ 290 h 1352002"/>
                  <a:gd name="connsiteX3" fmla="*/ 2075203 w 2075245"/>
                  <a:gd name="connsiteY3" fmla="*/ 367003 h 1352002"/>
                  <a:gd name="connsiteX4" fmla="*/ 1788404 w 2075245"/>
                  <a:gd name="connsiteY4" fmla="*/ 568645 h 1352002"/>
                  <a:gd name="connsiteX5" fmla="*/ 1175090 w 2075245"/>
                  <a:gd name="connsiteY5" fmla="*/ 250321 h 1352002"/>
                  <a:gd name="connsiteX6" fmla="*/ 586921 w 2075245"/>
                  <a:gd name="connsiteY6" fmla="*/ 647990 h 1352002"/>
                  <a:gd name="connsiteX7" fmla="*/ 794090 w 2075245"/>
                  <a:gd name="connsiteY7" fmla="*/ 1064709 h 1352002"/>
                  <a:gd name="connsiteX8" fmla="*/ 1227478 w 2075245"/>
                  <a:gd name="connsiteY8" fmla="*/ 1117096 h 1352002"/>
                  <a:gd name="connsiteX9" fmla="*/ 1337015 w 2075245"/>
                  <a:gd name="connsiteY9" fmla="*/ 1307596 h 1352002"/>
                  <a:gd name="connsiteX10" fmla="*/ 958397 w 2075245"/>
                  <a:gd name="connsiteY10" fmla="*/ 1309977 h 1352002"/>
                  <a:gd name="connsiteX11" fmla="*/ 451190 w 2075245"/>
                  <a:gd name="connsiteY11" fmla="*/ 926596 h 1352002"/>
                  <a:gd name="connsiteX12" fmla="*/ 36853 w 2075245"/>
                  <a:gd name="connsiteY12" fmla="*/ 688471 h 1352002"/>
                  <a:gd name="connsiteX13" fmla="*/ 36853 w 2075245"/>
                  <a:gd name="connsiteY13" fmla="*/ 617034 h 1352002"/>
                  <a:gd name="connsiteX0" fmla="*/ 36853 w 2075245"/>
                  <a:gd name="connsiteY0" fmla="*/ 617034 h 1352002"/>
                  <a:gd name="connsiteX1" fmla="*/ 298790 w 2075245"/>
                  <a:gd name="connsiteY1" fmla="*/ 474159 h 1352002"/>
                  <a:gd name="connsiteX2" fmla="*/ 1287010 w 2075245"/>
                  <a:gd name="connsiteY2" fmla="*/ 290 h 1352002"/>
                  <a:gd name="connsiteX3" fmla="*/ 2075203 w 2075245"/>
                  <a:gd name="connsiteY3" fmla="*/ 367003 h 1352002"/>
                  <a:gd name="connsiteX4" fmla="*/ 1788404 w 2075245"/>
                  <a:gd name="connsiteY4" fmla="*/ 568645 h 1352002"/>
                  <a:gd name="connsiteX5" fmla="*/ 1175090 w 2075245"/>
                  <a:gd name="connsiteY5" fmla="*/ 250321 h 1352002"/>
                  <a:gd name="connsiteX6" fmla="*/ 586921 w 2075245"/>
                  <a:gd name="connsiteY6" fmla="*/ 647990 h 1352002"/>
                  <a:gd name="connsiteX7" fmla="*/ 794090 w 2075245"/>
                  <a:gd name="connsiteY7" fmla="*/ 1064709 h 1352002"/>
                  <a:gd name="connsiteX8" fmla="*/ 1227478 w 2075245"/>
                  <a:gd name="connsiteY8" fmla="*/ 1117096 h 1352002"/>
                  <a:gd name="connsiteX9" fmla="*/ 1337015 w 2075245"/>
                  <a:gd name="connsiteY9" fmla="*/ 1307596 h 1352002"/>
                  <a:gd name="connsiteX10" fmla="*/ 958397 w 2075245"/>
                  <a:gd name="connsiteY10" fmla="*/ 1309977 h 1352002"/>
                  <a:gd name="connsiteX11" fmla="*/ 451190 w 2075245"/>
                  <a:gd name="connsiteY11" fmla="*/ 926596 h 1352002"/>
                  <a:gd name="connsiteX12" fmla="*/ 36853 w 2075245"/>
                  <a:gd name="connsiteY12" fmla="*/ 688471 h 1352002"/>
                  <a:gd name="connsiteX13" fmla="*/ 36853 w 2075245"/>
                  <a:gd name="connsiteY13" fmla="*/ 617034 h 1352002"/>
                  <a:gd name="connsiteX0" fmla="*/ 36853 w 2075245"/>
                  <a:gd name="connsiteY0" fmla="*/ 617034 h 1352002"/>
                  <a:gd name="connsiteX1" fmla="*/ 298790 w 2075245"/>
                  <a:gd name="connsiteY1" fmla="*/ 474159 h 1352002"/>
                  <a:gd name="connsiteX2" fmla="*/ 1287010 w 2075245"/>
                  <a:gd name="connsiteY2" fmla="*/ 290 h 1352002"/>
                  <a:gd name="connsiteX3" fmla="*/ 2075203 w 2075245"/>
                  <a:gd name="connsiteY3" fmla="*/ 367003 h 1352002"/>
                  <a:gd name="connsiteX4" fmla="*/ 1788404 w 2075245"/>
                  <a:gd name="connsiteY4" fmla="*/ 568645 h 1352002"/>
                  <a:gd name="connsiteX5" fmla="*/ 1175090 w 2075245"/>
                  <a:gd name="connsiteY5" fmla="*/ 250321 h 1352002"/>
                  <a:gd name="connsiteX6" fmla="*/ 586921 w 2075245"/>
                  <a:gd name="connsiteY6" fmla="*/ 647990 h 1352002"/>
                  <a:gd name="connsiteX7" fmla="*/ 794090 w 2075245"/>
                  <a:gd name="connsiteY7" fmla="*/ 1064709 h 1352002"/>
                  <a:gd name="connsiteX8" fmla="*/ 1227478 w 2075245"/>
                  <a:gd name="connsiteY8" fmla="*/ 1117096 h 1352002"/>
                  <a:gd name="connsiteX9" fmla="*/ 1337015 w 2075245"/>
                  <a:gd name="connsiteY9" fmla="*/ 1307596 h 1352002"/>
                  <a:gd name="connsiteX10" fmla="*/ 958397 w 2075245"/>
                  <a:gd name="connsiteY10" fmla="*/ 1309977 h 1352002"/>
                  <a:gd name="connsiteX11" fmla="*/ 451190 w 2075245"/>
                  <a:gd name="connsiteY11" fmla="*/ 926596 h 1352002"/>
                  <a:gd name="connsiteX12" fmla="*/ 36853 w 2075245"/>
                  <a:gd name="connsiteY12" fmla="*/ 688471 h 1352002"/>
                  <a:gd name="connsiteX13" fmla="*/ 36853 w 2075245"/>
                  <a:gd name="connsiteY13" fmla="*/ 617034 h 1352002"/>
                  <a:gd name="connsiteX0" fmla="*/ 36853 w 2075245"/>
                  <a:gd name="connsiteY0" fmla="*/ 617034 h 1352002"/>
                  <a:gd name="connsiteX1" fmla="*/ 298790 w 2075245"/>
                  <a:gd name="connsiteY1" fmla="*/ 474159 h 1352002"/>
                  <a:gd name="connsiteX2" fmla="*/ 1287010 w 2075245"/>
                  <a:gd name="connsiteY2" fmla="*/ 290 h 1352002"/>
                  <a:gd name="connsiteX3" fmla="*/ 2075203 w 2075245"/>
                  <a:gd name="connsiteY3" fmla="*/ 367003 h 1352002"/>
                  <a:gd name="connsiteX4" fmla="*/ 1788404 w 2075245"/>
                  <a:gd name="connsiteY4" fmla="*/ 568645 h 1352002"/>
                  <a:gd name="connsiteX5" fmla="*/ 1175090 w 2075245"/>
                  <a:gd name="connsiteY5" fmla="*/ 250321 h 1352002"/>
                  <a:gd name="connsiteX6" fmla="*/ 586921 w 2075245"/>
                  <a:gd name="connsiteY6" fmla="*/ 647990 h 1352002"/>
                  <a:gd name="connsiteX7" fmla="*/ 794090 w 2075245"/>
                  <a:gd name="connsiteY7" fmla="*/ 1064709 h 1352002"/>
                  <a:gd name="connsiteX8" fmla="*/ 1227478 w 2075245"/>
                  <a:gd name="connsiteY8" fmla="*/ 1117096 h 1352002"/>
                  <a:gd name="connsiteX9" fmla="*/ 1337015 w 2075245"/>
                  <a:gd name="connsiteY9" fmla="*/ 1307596 h 1352002"/>
                  <a:gd name="connsiteX10" fmla="*/ 958397 w 2075245"/>
                  <a:gd name="connsiteY10" fmla="*/ 1309977 h 1352002"/>
                  <a:gd name="connsiteX11" fmla="*/ 451190 w 2075245"/>
                  <a:gd name="connsiteY11" fmla="*/ 926596 h 1352002"/>
                  <a:gd name="connsiteX12" fmla="*/ 36853 w 2075245"/>
                  <a:gd name="connsiteY12" fmla="*/ 688471 h 1352002"/>
                  <a:gd name="connsiteX13" fmla="*/ 36853 w 2075245"/>
                  <a:gd name="connsiteY13" fmla="*/ 617034 h 1352002"/>
                  <a:gd name="connsiteX0" fmla="*/ 36853 w 2075231"/>
                  <a:gd name="connsiteY0" fmla="*/ 617034 h 1352002"/>
                  <a:gd name="connsiteX1" fmla="*/ 298790 w 2075231"/>
                  <a:gd name="connsiteY1" fmla="*/ 474159 h 1352002"/>
                  <a:gd name="connsiteX2" fmla="*/ 1287010 w 2075231"/>
                  <a:gd name="connsiteY2" fmla="*/ 290 h 1352002"/>
                  <a:gd name="connsiteX3" fmla="*/ 2075203 w 2075231"/>
                  <a:gd name="connsiteY3" fmla="*/ 367003 h 1352002"/>
                  <a:gd name="connsiteX4" fmla="*/ 1788404 w 2075231"/>
                  <a:gd name="connsiteY4" fmla="*/ 568645 h 1352002"/>
                  <a:gd name="connsiteX5" fmla="*/ 1175090 w 2075231"/>
                  <a:gd name="connsiteY5" fmla="*/ 250321 h 1352002"/>
                  <a:gd name="connsiteX6" fmla="*/ 586921 w 2075231"/>
                  <a:gd name="connsiteY6" fmla="*/ 647990 h 1352002"/>
                  <a:gd name="connsiteX7" fmla="*/ 794090 w 2075231"/>
                  <a:gd name="connsiteY7" fmla="*/ 1064709 h 1352002"/>
                  <a:gd name="connsiteX8" fmla="*/ 1227478 w 2075231"/>
                  <a:gd name="connsiteY8" fmla="*/ 1117096 h 1352002"/>
                  <a:gd name="connsiteX9" fmla="*/ 1337015 w 2075231"/>
                  <a:gd name="connsiteY9" fmla="*/ 1307596 h 1352002"/>
                  <a:gd name="connsiteX10" fmla="*/ 958397 w 2075231"/>
                  <a:gd name="connsiteY10" fmla="*/ 1309977 h 1352002"/>
                  <a:gd name="connsiteX11" fmla="*/ 451190 w 2075231"/>
                  <a:gd name="connsiteY11" fmla="*/ 926596 h 1352002"/>
                  <a:gd name="connsiteX12" fmla="*/ 36853 w 2075231"/>
                  <a:gd name="connsiteY12" fmla="*/ 688471 h 1352002"/>
                  <a:gd name="connsiteX13" fmla="*/ 36853 w 2075231"/>
                  <a:gd name="connsiteY13" fmla="*/ 617034 h 1352002"/>
                  <a:gd name="connsiteX0" fmla="*/ 36853 w 2075233"/>
                  <a:gd name="connsiteY0" fmla="*/ 616922 h 1351890"/>
                  <a:gd name="connsiteX1" fmla="*/ 298790 w 2075233"/>
                  <a:gd name="connsiteY1" fmla="*/ 474047 h 1351890"/>
                  <a:gd name="connsiteX2" fmla="*/ 1287010 w 2075233"/>
                  <a:gd name="connsiteY2" fmla="*/ 178 h 1351890"/>
                  <a:gd name="connsiteX3" fmla="*/ 2075203 w 2075233"/>
                  <a:gd name="connsiteY3" fmla="*/ 366891 h 1351890"/>
                  <a:gd name="connsiteX4" fmla="*/ 1788404 w 2075233"/>
                  <a:gd name="connsiteY4" fmla="*/ 568533 h 1351890"/>
                  <a:gd name="connsiteX5" fmla="*/ 1175090 w 2075233"/>
                  <a:gd name="connsiteY5" fmla="*/ 250209 h 1351890"/>
                  <a:gd name="connsiteX6" fmla="*/ 586921 w 2075233"/>
                  <a:gd name="connsiteY6" fmla="*/ 647878 h 1351890"/>
                  <a:gd name="connsiteX7" fmla="*/ 794090 w 2075233"/>
                  <a:gd name="connsiteY7" fmla="*/ 1064597 h 1351890"/>
                  <a:gd name="connsiteX8" fmla="*/ 1227478 w 2075233"/>
                  <a:gd name="connsiteY8" fmla="*/ 1116984 h 1351890"/>
                  <a:gd name="connsiteX9" fmla="*/ 1337015 w 2075233"/>
                  <a:gd name="connsiteY9" fmla="*/ 1307484 h 1351890"/>
                  <a:gd name="connsiteX10" fmla="*/ 958397 w 2075233"/>
                  <a:gd name="connsiteY10" fmla="*/ 1309865 h 1351890"/>
                  <a:gd name="connsiteX11" fmla="*/ 451190 w 2075233"/>
                  <a:gd name="connsiteY11" fmla="*/ 926484 h 1351890"/>
                  <a:gd name="connsiteX12" fmla="*/ 36853 w 2075233"/>
                  <a:gd name="connsiteY12" fmla="*/ 688359 h 1351890"/>
                  <a:gd name="connsiteX13" fmla="*/ 36853 w 2075233"/>
                  <a:gd name="connsiteY13" fmla="*/ 616922 h 1351890"/>
                  <a:gd name="connsiteX0" fmla="*/ 36853 w 2075233"/>
                  <a:gd name="connsiteY0" fmla="*/ 616922 h 1351890"/>
                  <a:gd name="connsiteX1" fmla="*/ 298790 w 2075233"/>
                  <a:gd name="connsiteY1" fmla="*/ 474047 h 1351890"/>
                  <a:gd name="connsiteX2" fmla="*/ 1287010 w 2075233"/>
                  <a:gd name="connsiteY2" fmla="*/ 178 h 1351890"/>
                  <a:gd name="connsiteX3" fmla="*/ 2075203 w 2075233"/>
                  <a:gd name="connsiteY3" fmla="*/ 366891 h 1351890"/>
                  <a:gd name="connsiteX4" fmla="*/ 1788404 w 2075233"/>
                  <a:gd name="connsiteY4" fmla="*/ 568533 h 1351890"/>
                  <a:gd name="connsiteX5" fmla="*/ 1175090 w 2075233"/>
                  <a:gd name="connsiteY5" fmla="*/ 250209 h 1351890"/>
                  <a:gd name="connsiteX6" fmla="*/ 586921 w 2075233"/>
                  <a:gd name="connsiteY6" fmla="*/ 647878 h 1351890"/>
                  <a:gd name="connsiteX7" fmla="*/ 794090 w 2075233"/>
                  <a:gd name="connsiteY7" fmla="*/ 1064597 h 1351890"/>
                  <a:gd name="connsiteX8" fmla="*/ 1227478 w 2075233"/>
                  <a:gd name="connsiteY8" fmla="*/ 1116984 h 1351890"/>
                  <a:gd name="connsiteX9" fmla="*/ 1337015 w 2075233"/>
                  <a:gd name="connsiteY9" fmla="*/ 1307484 h 1351890"/>
                  <a:gd name="connsiteX10" fmla="*/ 958397 w 2075233"/>
                  <a:gd name="connsiteY10" fmla="*/ 1309865 h 1351890"/>
                  <a:gd name="connsiteX11" fmla="*/ 451190 w 2075233"/>
                  <a:gd name="connsiteY11" fmla="*/ 926484 h 1351890"/>
                  <a:gd name="connsiteX12" fmla="*/ 36853 w 2075233"/>
                  <a:gd name="connsiteY12" fmla="*/ 688359 h 1351890"/>
                  <a:gd name="connsiteX13" fmla="*/ 36853 w 2075233"/>
                  <a:gd name="connsiteY13" fmla="*/ 616922 h 1351890"/>
                  <a:gd name="connsiteX0" fmla="*/ 36853 w 2075233"/>
                  <a:gd name="connsiteY0" fmla="*/ 616922 h 1351890"/>
                  <a:gd name="connsiteX1" fmla="*/ 298790 w 2075233"/>
                  <a:gd name="connsiteY1" fmla="*/ 474047 h 1351890"/>
                  <a:gd name="connsiteX2" fmla="*/ 1287010 w 2075233"/>
                  <a:gd name="connsiteY2" fmla="*/ 178 h 1351890"/>
                  <a:gd name="connsiteX3" fmla="*/ 2075203 w 2075233"/>
                  <a:gd name="connsiteY3" fmla="*/ 366891 h 1351890"/>
                  <a:gd name="connsiteX4" fmla="*/ 1788404 w 2075233"/>
                  <a:gd name="connsiteY4" fmla="*/ 568533 h 1351890"/>
                  <a:gd name="connsiteX5" fmla="*/ 1175090 w 2075233"/>
                  <a:gd name="connsiteY5" fmla="*/ 250209 h 1351890"/>
                  <a:gd name="connsiteX6" fmla="*/ 586921 w 2075233"/>
                  <a:gd name="connsiteY6" fmla="*/ 647878 h 1351890"/>
                  <a:gd name="connsiteX7" fmla="*/ 794090 w 2075233"/>
                  <a:gd name="connsiteY7" fmla="*/ 1064597 h 1351890"/>
                  <a:gd name="connsiteX8" fmla="*/ 1227478 w 2075233"/>
                  <a:gd name="connsiteY8" fmla="*/ 1116984 h 1351890"/>
                  <a:gd name="connsiteX9" fmla="*/ 1337015 w 2075233"/>
                  <a:gd name="connsiteY9" fmla="*/ 1307484 h 1351890"/>
                  <a:gd name="connsiteX10" fmla="*/ 958397 w 2075233"/>
                  <a:gd name="connsiteY10" fmla="*/ 1309865 h 1351890"/>
                  <a:gd name="connsiteX11" fmla="*/ 451190 w 2075233"/>
                  <a:gd name="connsiteY11" fmla="*/ 926484 h 1351890"/>
                  <a:gd name="connsiteX12" fmla="*/ 36853 w 2075233"/>
                  <a:gd name="connsiteY12" fmla="*/ 688359 h 1351890"/>
                  <a:gd name="connsiteX13" fmla="*/ 36853 w 2075233"/>
                  <a:gd name="connsiteY13" fmla="*/ 616922 h 1351890"/>
                  <a:gd name="connsiteX0" fmla="*/ 36853 w 2075233"/>
                  <a:gd name="connsiteY0" fmla="*/ 616922 h 1351890"/>
                  <a:gd name="connsiteX1" fmla="*/ 298790 w 2075233"/>
                  <a:gd name="connsiteY1" fmla="*/ 474047 h 1351890"/>
                  <a:gd name="connsiteX2" fmla="*/ 1287010 w 2075233"/>
                  <a:gd name="connsiteY2" fmla="*/ 178 h 1351890"/>
                  <a:gd name="connsiteX3" fmla="*/ 2075203 w 2075233"/>
                  <a:gd name="connsiteY3" fmla="*/ 366891 h 1351890"/>
                  <a:gd name="connsiteX4" fmla="*/ 1788404 w 2075233"/>
                  <a:gd name="connsiteY4" fmla="*/ 568533 h 1351890"/>
                  <a:gd name="connsiteX5" fmla="*/ 1175090 w 2075233"/>
                  <a:gd name="connsiteY5" fmla="*/ 250209 h 1351890"/>
                  <a:gd name="connsiteX6" fmla="*/ 586921 w 2075233"/>
                  <a:gd name="connsiteY6" fmla="*/ 647878 h 1351890"/>
                  <a:gd name="connsiteX7" fmla="*/ 794090 w 2075233"/>
                  <a:gd name="connsiteY7" fmla="*/ 1064597 h 1351890"/>
                  <a:gd name="connsiteX8" fmla="*/ 1227478 w 2075233"/>
                  <a:gd name="connsiteY8" fmla="*/ 1116984 h 1351890"/>
                  <a:gd name="connsiteX9" fmla="*/ 1337015 w 2075233"/>
                  <a:gd name="connsiteY9" fmla="*/ 1307484 h 1351890"/>
                  <a:gd name="connsiteX10" fmla="*/ 958397 w 2075233"/>
                  <a:gd name="connsiteY10" fmla="*/ 1309865 h 1351890"/>
                  <a:gd name="connsiteX11" fmla="*/ 451190 w 2075233"/>
                  <a:gd name="connsiteY11" fmla="*/ 926484 h 1351890"/>
                  <a:gd name="connsiteX12" fmla="*/ 36853 w 2075233"/>
                  <a:gd name="connsiteY12" fmla="*/ 688359 h 1351890"/>
                  <a:gd name="connsiteX13" fmla="*/ 36853 w 2075233"/>
                  <a:gd name="connsiteY13" fmla="*/ 616922 h 1351890"/>
                  <a:gd name="connsiteX0" fmla="*/ 35604 w 2073964"/>
                  <a:gd name="connsiteY0" fmla="*/ 617517 h 1352485"/>
                  <a:gd name="connsiteX1" fmla="*/ 276110 w 2073964"/>
                  <a:gd name="connsiteY1" fmla="*/ 474642 h 1352485"/>
                  <a:gd name="connsiteX2" fmla="*/ 1285761 w 2073964"/>
                  <a:gd name="connsiteY2" fmla="*/ 773 h 1352485"/>
                  <a:gd name="connsiteX3" fmla="*/ 2073954 w 2073964"/>
                  <a:gd name="connsiteY3" fmla="*/ 367486 h 1352485"/>
                  <a:gd name="connsiteX4" fmla="*/ 1787155 w 2073964"/>
                  <a:gd name="connsiteY4" fmla="*/ 569128 h 1352485"/>
                  <a:gd name="connsiteX5" fmla="*/ 1173841 w 2073964"/>
                  <a:gd name="connsiteY5" fmla="*/ 250804 h 1352485"/>
                  <a:gd name="connsiteX6" fmla="*/ 585672 w 2073964"/>
                  <a:gd name="connsiteY6" fmla="*/ 648473 h 1352485"/>
                  <a:gd name="connsiteX7" fmla="*/ 792841 w 2073964"/>
                  <a:gd name="connsiteY7" fmla="*/ 1065192 h 1352485"/>
                  <a:gd name="connsiteX8" fmla="*/ 1226229 w 2073964"/>
                  <a:gd name="connsiteY8" fmla="*/ 1117579 h 1352485"/>
                  <a:gd name="connsiteX9" fmla="*/ 1335766 w 2073964"/>
                  <a:gd name="connsiteY9" fmla="*/ 1308079 h 1352485"/>
                  <a:gd name="connsiteX10" fmla="*/ 957148 w 2073964"/>
                  <a:gd name="connsiteY10" fmla="*/ 1310460 h 1352485"/>
                  <a:gd name="connsiteX11" fmla="*/ 449941 w 2073964"/>
                  <a:gd name="connsiteY11" fmla="*/ 927079 h 1352485"/>
                  <a:gd name="connsiteX12" fmla="*/ 35604 w 2073964"/>
                  <a:gd name="connsiteY12" fmla="*/ 688954 h 1352485"/>
                  <a:gd name="connsiteX13" fmla="*/ 35604 w 2073964"/>
                  <a:gd name="connsiteY13" fmla="*/ 617517 h 1352485"/>
                  <a:gd name="connsiteX0" fmla="*/ 35604 w 2073978"/>
                  <a:gd name="connsiteY0" fmla="*/ 618201 h 1353169"/>
                  <a:gd name="connsiteX1" fmla="*/ 276110 w 2073978"/>
                  <a:gd name="connsiteY1" fmla="*/ 475326 h 1353169"/>
                  <a:gd name="connsiteX2" fmla="*/ 1285761 w 2073978"/>
                  <a:gd name="connsiteY2" fmla="*/ 1457 h 1353169"/>
                  <a:gd name="connsiteX3" fmla="*/ 2073954 w 2073978"/>
                  <a:gd name="connsiteY3" fmla="*/ 368170 h 1353169"/>
                  <a:gd name="connsiteX4" fmla="*/ 1787155 w 2073978"/>
                  <a:gd name="connsiteY4" fmla="*/ 569812 h 1353169"/>
                  <a:gd name="connsiteX5" fmla="*/ 1173841 w 2073978"/>
                  <a:gd name="connsiteY5" fmla="*/ 251488 h 1353169"/>
                  <a:gd name="connsiteX6" fmla="*/ 585672 w 2073978"/>
                  <a:gd name="connsiteY6" fmla="*/ 649157 h 1353169"/>
                  <a:gd name="connsiteX7" fmla="*/ 792841 w 2073978"/>
                  <a:gd name="connsiteY7" fmla="*/ 1065876 h 1353169"/>
                  <a:gd name="connsiteX8" fmla="*/ 1226229 w 2073978"/>
                  <a:gd name="connsiteY8" fmla="*/ 1118263 h 1353169"/>
                  <a:gd name="connsiteX9" fmla="*/ 1335766 w 2073978"/>
                  <a:gd name="connsiteY9" fmla="*/ 1308763 h 1353169"/>
                  <a:gd name="connsiteX10" fmla="*/ 957148 w 2073978"/>
                  <a:gd name="connsiteY10" fmla="*/ 1311144 h 1353169"/>
                  <a:gd name="connsiteX11" fmla="*/ 449941 w 2073978"/>
                  <a:gd name="connsiteY11" fmla="*/ 927763 h 1353169"/>
                  <a:gd name="connsiteX12" fmla="*/ 35604 w 2073978"/>
                  <a:gd name="connsiteY12" fmla="*/ 689638 h 1353169"/>
                  <a:gd name="connsiteX13" fmla="*/ 35604 w 2073978"/>
                  <a:gd name="connsiteY13" fmla="*/ 618201 h 1353169"/>
                  <a:gd name="connsiteX0" fmla="*/ 35604 w 2073983"/>
                  <a:gd name="connsiteY0" fmla="*/ 618759 h 1353727"/>
                  <a:gd name="connsiteX1" fmla="*/ 276110 w 2073983"/>
                  <a:gd name="connsiteY1" fmla="*/ 475884 h 1353727"/>
                  <a:gd name="connsiteX2" fmla="*/ 1285761 w 2073983"/>
                  <a:gd name="connsiteY2" fmla="*/ 2015 h 1353727"/>
                  <a:gd name="connsiteX3" fmla="*/ 2073954 w 2073983"/>
                  <a:gd name="connsiteY3" fmla="*/ 368728 h 1353727"/>
                  <a:gd name="connsiteX4" fmla="*/ 1787155 w 2073983"/>
                  <a:gd name="connsiteY4" fmla="*/ 570370 h 1353727"/>
                  <a:gd name="connsiteX5" fmla="*/ 1173841 w 2073983"/>
                  <a:gd name="connsiteY5" fmla="*/ 252046 h 1353727"/>
                  <a:gd name="connsiteX6" fmla="*/ 585672 w 2073983"/>
                  <a:gd name="connsiteY6" fmla="*/ 649715 h 1353727"/>
                  <a:gd name="connsiteX7" fmla="*/ 792841 w 2073983"/>
                  <a:gd name="connsiteY7" fmla="*/ 1066434 h 1353727"/>
                  <a:gd name="connsiteX8" fmla="*/ 1226229 w 2073983"/>
                  <a:gd name="connsiteY8" fmla="*/ 1118821 h 1353727"/>
                  <a:gd name="connsiteX9" fmla="*/ 1335766 w 2073983"/>
                  <a:gd name="connsiteY9" fmla="*/ 1309321 h 1353727"/>
                  <a:gd name="connsiteX10" fmla="*/ 957148 w 2073983"/>
                  <a:gd name="connsiteY10" fmla="*/ 1311702 h 1353727"/>
                  <a:gd name="connsiteX11" fmla="*/ 449941 w 2073983"/>
                  <a:gd name="connsiteY11" fmla="*/ 928321 h 1353727"/>
                  <a:gd name="connsiteX12" fmla="*/ 35604 w 2073983"/>
                  <a:gd name="connsiteY12" fmla="*/ 690196 h 1353727"/>
                  <a:gd name="connsiteX13" fmla="*/ 35604 w 2073983"/>
                  <a:gd name="connsiteY13" fmla="*/ 618759 h 1353727"/>
                  <a:gd name="connsiteX0" fmla="*/ 35604 w 2073983"/>
                  <a:gd name="connsiteY0" fmla="*/ 619731 h 1354699"/>
                  <a:gd name="connsiteX1" fmla="*/ 276110 w 2073983"/>
                  <a:gd name="connsiteY1" fmla="*/ 476856 h 1354699"/>
                  <a:gd name="connsiteX2" fmla="*/ 1285761 w 2073983"/>
                  <a:gd name="connsiteY2" fmla="*/ 2987 h 1354699"/>
                  <a:gd name="connsiteX3" fmla="*/ 2073954 w 2073983"/>
                  <a:gd name="connsiteY3" fmla="*/ 369700 h 1354699"/>
                  <a:gd name="connsiteX4" fmla="*/ 1787155 w 2073983"/>
                  <a:gd name="connsiteY4" fmla="*/ 571342 h 1354699"/>
                  <a:gd name="connsiteX5" fmla="*/ 1173841 w 2073983"/>
                  <a:gd name="connsiteY5" fmla="*/ 253018 h 1354699"/>
                  <a:gd name="connsiteX6" fmla="*/ 585672 w 2073983"/>
                  <a:gd name="connsiteY6" fmla="*/ 650687 h 1354699"/>
                  <a:gd name="connsiteX7" fmla="*/ 792841 w 2073983"/>
                  <a:gd name="connsiteY7" fmla="*/ 1067406 h 1354699"/>
                  <a:gd name="connsiteX8" fmla="*/ 1226229 w 2073983"/>
                  <a:gd name="connsiteY8" fmla="*/ 1119793 h 1354699"/>
                  <a:gd name="connsiteX9" fmla="*/ 1335766 w 2073983"/>
                  <a:gd name="connsiteY9" fmla="*/ 1310293 h 1354699"/>
                  <a:gd name="connsiteX10" fmla="*/ 957148 w 2073983"/>
                  <a:gd name="connsiteY10" fmla="*/ 1312674 h 1354699"/>
                  <a:gd name="connsiteX11" fmla="*/ 449941 w 2073983"/>
                  <a:gd name="connsiteY11" fmla="*/ 929293 h 1354699"/>
                  <a:gd name="connsiteX12" fmla="*/ 35604 w 2073983"/>
                  <a:gd name="connsiteY12" fmla="*/ 691168 h 1354699"/>
                  <a:gd name="connsiteX13" fmla="*/ 35604 w 2073983"/>
                  <a:gd name="connsiteY13" fmla="*/ 619731 h 1354699"/>
                  <a:gd name="connsiteX0" fmla="*/ 35604 w 2073983"/>
                  <a:gd name="connsiteY0" fmla="*/ 619391 h 1354359"/>
                  <a:gd name="connsiteX1" fmla="*/ 276110 w 2073983"/>
                  <a:gd name="connsiteY1" fmla="*/ 476516 h 1354359"/>
                  <a:gd name="connsiteX2" fmla="*/ 1285761 w 2073983"/>
                  <a:gd name="connsiteY2" fmla="*/ 2647 h 1354359"/>
                  <a:gd name="connsiteX3" fmla="*/ 2073954 w 2073983"/>
                  <a:gd name="connsiteY3" fmla="*/ 369360 h 1354359"/>
                  <a:gd name="connsiteX4" fmla="*/ 1787155 w 2073983"/>
                  <a:gd name="connsiteY4" fmla="*/ 571002 h 1354359"/>
                  <a:gd name="connsiteX5" fmla="*/ 1173841 w 2073983"/>
                  <a:gd name="connsiteY5" fmla="*/ 252678 h 1354359"/>
                  <a:gd name="connsiteX6" fmla="*/ 585672 w 2073983"/>
                  <a:gd name="connsiteY6" fmla="*/ 650347 h 1354359"/>
                  <a:gd name="connsiteX7" fmla="*/ 792841 w 2073983"/>
                  <a:gd name="connsiteY7" fmla="*/ 1067066 h 1354359"/>
                  <a:gd name="connsiteX8" fmla="*/ 1226229 w 2073983"/>
                  <a:gd name="connsiteY8" fmla="*/ 1119453 h 1354359"/>
                  <a:gd name="connsiteX9" fmla="*/ 1335766 w 2073983"/>
                  <a:gd name="connsiteY9" fmla="*/ 1309953 h 1354359"/>
                  <a:gd name="connsiteX10" fmla="*/ 957148 w 2073983"/>
                  <a:gd name="connsiteY10" fmla="*/ 1312334 h 1354359"/>
                  <a:gd name="connsiteX11" fmla="*/ 449941 w 2073983"/>
                  <a:gd name="connsiteY11" fmla="*/ 928953 h 1354359"/>
                  <a:gd name="connsiteX12" fmla="*/ 35604 w 2073983"/>
                  <a:gd name="connsiteY12" fmla="*/ 690828 h 1354359"/>
                  <a:gd name="connsiteX13" fmla="*/ 35604 w 2073983"/>
                  <a:gd name="connsiteY13" fmla="*/ 619391 h 1354359"/>
                  <a:gd name="connsiteX0" fmla="*/ 35604 w 2074528"/>
                  <a:gd name="connsiteY0" fmla="*/ 619503 h 1354471"/>
                  <a:gd name="connsiteX1" fmla="*/ 276110 w 2074528"/>
                  <a:gd name="connsiteY1" fmla="*/ 476628 h 1354471"/>
                  <a:gd name="connsiteX2" fmla="*/ 1285761 w 2074528"/>
                  <a:gd name="connsiteY2" fmla="*/ 2759 h 1354471"/>
                  <a:gd name="connsiteX3" fmla="*/ 2073954 w 2074528"/>
                  <a:gd name="connsiteY3" fmla="*/ 369472 h 1354471"/>
                  <a:gd name="connsiteX4" fmla="*/ 1787155 w 2074528"/>
                  <a:gd name="connsiteY4" fmla="*/ 571114 h 1354471"/>
                  <a:gd name="connsiteX5" fmla="*/ 1173841 w 2074528"/>
                  <a:gd name="connsiteY5" fmla="*/ 252790 h 1354471"/>
                  <a:gd name="connsiteX6" fmla="*/ 585672 w 2074528"/>
                  <a:gd name="connsiteY6" fmla="*/ 650459 h 1354471"/>
                  <a:gd name="connsiteX7" fmla="*/ 792841 w 2074528"/>
                  <a:gd name="connsiteY7" fmla="*/ 1067178 h 1354471"/>
                  <a:gd name="connsiteX8" fmla="*/ 1226229 w 2074528"/>
                  <a:gd name="connsiteY8" fmla="*/ 1119565 h 1354471"/>
                  <a:gd name="connsiteX9" fmla="*/ 1335766 w 2074528"/>
                  <a:gd name="connsiteY9" fmla="*/ 1310065 h 1354471"/>
                  <a:gd name="connsiteX10" fmla="*/ 957148 w 2074528"/>
                  <a:gd name="connsiteY10" fmla="*/ 1312446 h 1354471"/>
                  <a:gd name="connsiteX11" fmla="*/ 449941 w 2074528"/>
                  <a:gd name="connsiteY11" fmla="*/ 929065 h 1354471"/>
                  <a:gd name="connsiteX12" fmla="*/ 35604 w 2074528"/>
                  <a:gd name="connsiteY12" fmla="*/ 690940 h 1354471"/>
                  <a:gd name="connsiteX13" fmla="*/ 35604 w 2074528"/>
                  <a:gd name="connsiteY13" fmla="*/ 619503 h 1354471"/>
                  <a:gd name="connsiteX0" fmla="*/ 35604 w 2074478"/>
                  <a:gd name="connsiteY0" fmla="*/ 619503 h 1354471"/>
                  <a:gd name="connsiteX1" fmla="*/ 276110 w 2074478"/>
                  <a:gd name="connsiteY1" fmla="*/ 476628 h 1354471"/>
                  <a:gd name="connsiteX2" fmla="*/ 1285761 w 2074478"/>
                  <a:gd name="connsiteY2" fmla="*/ 2759 h 1354471"/>
                  <a:gd name="connsiteX3" fmla="*/ 2073954 w 2074478"/>
                  <a:gd name="connsiteY3" fmla="*/ 369472 h 1354471"/>
                  <a:gd name="connsiteX4" fmla="*/ 1787155 w 2074478"/>
                  <a:gd name="connsiteY4" fmla="*/ 571114 h 1354471"/>
                  <a:gd name="connsiteX5" fmla="*/ 1173841 w 2074478"/>
                  <a:gd name="connsiteY5" fmla="*/ 252790 h 1354471"/>
                  <a:gd name="connsiteX6" fmla="*/ 585672 w 2074478"/>
                  <a:gd name="connsiteY6" fmla="*/ 650459 h 1354471"/>
                  <a:gd name="connsiteX7" fmla="*/ 792841 w 2074478"/>
                  <a:gd name="connsiteY7" fmla="*/ 1067178 h 1354471"/>
                  <a:gd name="connsiteX8" fmla="*/ 1226229 w 2074478"/>
                  <a:gd name="connsiteY8" fmla="*/ 1119565 h 1354471"/>
                  <a:gd name="connsiteX9" fmla="*/ 1335766 w 2074478"/>
                  <a:gd name="connsiteY9" fmla="*/ 1310065 h 1354471"/>
                  <a:gd name="connsiteX10" fmla="*/ 957148 w 2074478"/>
                  <a:gd name="connsiteY10" fmla="*/ 1312446 h 1354471"/>
                  <a:gd name="connsiteX11" fmla="*/ 449941 w 2074478"/>
                  <a:gd name="connsiteY11" fmla="*/ 929065 h 1354471"/>
                  <a:gd name="connsiteX12" fmla="*/ 35604 w 2074478"/>
                  <a:gd name="connsiteY12" fmla="*/ 690940 h 1354471"/>
                  <a:gd name="connsiteX13" fmla="*/ 35604 w 2074478"/>
                  <a:gd name="connsiteY13" fmla="*/ 619503 h 1354471"/>
                  <a:gd name="connsiteX0" fmla="*/ 89069 w 2056384"/>
                  <a:gd name="connsiteY0" fmla="*/ 619503 h 1354471"/>
                  <a:gd name="connsiteX1" fmla="*/ 258016 w 2056384"/>
                  <a:gd name="connsiteY1" fmla="*/ 476628 h 1354471"/>
                  <a:gd name="connsiteX2" fmla="*/ 1267667 w 2056384"/>
                  <a:gd name="connsiteY2" fmla="*/ 2759 h 1354471"/>
                  <a:gd name="connsiteX3" fmla="*/ 2055860 w 2056384"/>
                  <a:gd name="connsiteY3" fmla="*/ 369472 h 1354471"/>
                  <a:gd name="connsiteX4" fmla="*/ 1769061 w 2056384"/>
                  <a:gd name="connsiteY4" fmla="*/ 571114 h 1354471"/>
                  <a:gd name="connsiteX5" fmla="*/ 1155747 w 2056384"/>
                  <a:gd name="connsiteY5" fmla="*/ 252790 h 1354471"/>
                  <a:gd name="connsiteX6" fmla="*/ 567578 w 2056384"/>
                  <a:gd name="connsiteY6" fmla="*/ 650459 h 1354471"/>
                  <a:gd name="connsiteX7" fmla="*/ 774747 w 2056384"/>
                  <a:gd name="connsiteY7" fmla="*/ 1067178 h 1354471"/>
                  <a:gd name="connsiteX8" fmla="*/ 1208135 w 2056384"/>
                  <a:gd name="connsiteY8" fmla="*/ 1119565 h 1354471"/>
                  <a:gd name="connsiteX9" fmla="*/ 1317672 w 2056384"/>
                  <a:gd name="connsiteY9" fmla="*/ 1310065 h 1354471"/>
                  <a:gd name="connsiteX10" fmla="*/ 939054 w 2056384"/>
                  <a:gd name="connsiteY10" fmla="*/ 1312446 h 1354471"/>
                  <a:gd name="connsiteX11" fmla="*/ 431847 w 2056384"/>
                  <a:gd name="connsiteY11" fmla="*/ 929065 h 1354471"/>
                  <a:gd name="connsiteX12" fmla="*/ 17510 w 2056384"/>
                  <a:gd name="connsiteY12" fmla="*/ 690940 h 1354471"/>
                  <a:gd name="connsiteX13" fmla="*/ 89069 w 2056384"/>
                  <a:gd name="connsiteY13" fmla="*/ 619503 h 1354471"/>
                  <a:gd name="connsiteX0" fmla="*/ 12767 w 1980082"/>
                  <a:gd name="connsiteY0" fmla="*/ 619503 h 1354471"/>
                  <a:gd name="connsiteX1" fmla="*/ 181714 w 1980082"/>
                  <a:gd name="connsiteY1" fmla="*/ 476628 h 1354471"/>
                  <a:gd name="connsiteX2" fmla="*/ 1191365 w 1980082"/>
                  <a:gd name="connsiteY2" fmla="*/ 2759 h 1354471"/>
                  <a:gd name="connsiteX3" fmla="*/ 1979558 w 1980082"/>
                  <a:gd name="connsiteY3" fmla="*/ 369472 h 1354471"/>
                  <a:gd name="connsiteX4" fmla="*/ 1692759 w 1980082"/>
                  <a:gd name="connsiteY4" fmla="*/ 571114 h 1354471"/>
                  <a:gd name="connsiteX5" fmla="*/ 1079445 w 1980082"/>
                  <a:gd name="connsiteY5" fmla="*/ 252790 h 1354471"/>
                  <a:gd name="connsiteX6" fmla="*/ 491276 w 1980082"/>
                  <a:gd name="connsiteY6" fmla="*/ 650459 h 1354471"/>
                  <a:gd name="connsiteX7" fmla="*/ 698445 w 1980082"/>
                  <a:gd name="connsiteY7" fmla="*/ 1067178 h 1354471"/>
                  <a:gd name="connsiteX8" fmla="*/ 1131833 w 1980082"/>
                  <a:gd name="connsiteY8" fmla="*/ 1119565 h 1354471"/>
                  <a:gd name="connsiteX9" fmla="*/ 1241370 w 1980082"/>
                  <a:gd name="connsiteY9" fmla="*/ 1310065 h 1354471"/>
                  <a:gd name="connsiteX10" fmla="*/ 862752 w 1980082"/>
                  <a:gd name="connsiteY10" fmla="*/ 1312446 h 1354471"/>
                  <a:gd name="connsiteX11" fmla="*/ 355545 w 1980082"/>
                  <a:gd name="connsiteY11" fmla="*/ 929065 h 1354471"/>
                  <a:gd name="connsiteX12" fmla="*/ 48548 w 1980082"/>
                  <a:gd name="connsiteY12" fmla="*/ 698096 h 1354471"/>
                  <a:gd name="connsiteX13" fmla="*/ 12767 w 1980082"/>
                  <a:gd name="connsiteY13" fmla="*/ 619503 h 1354471"/>
                  <a:gd name="connsiteX0" fmla="*/ 20863 w 1952397"/>
                  <a:gd name="connsiteY0" fmla="*/ 698096 h 1354471"/>
                  <a:gd name="connsiteX1" fmla="*/ 154029 w 1952397"/>
                  <a:gd name="connsiteY1" fmla="*/ 476628 h 1354471"/>
                  <a:gd name="connsiteX2" fmla="*/ 1163680 w 1952397"/>
                  <a:gd name="connsiteY2" fmla="*/ 2759 h 1354471"/>
                  <a:gd name="connsiteX3" fmla="*/ 1951873 w 1952397"/>
                  <a:gd name="connsiteY3" fmla="*/ 369472 h 1354471"/>
                  <a:gd name="connsiteX4" fmla="*/ 1665074 w 1952397"/>
                  <a:gd name="connsiteY4" fmla="*/ 571114 h 1354471"/>
                  <a:gd name="connsiteX5" fmla="*/ 1051760 w 1952397"/>
                  <a:gd name="connsiteY5" fmla="*/ 252790 h 1354471"/>
                  <a:gd name="connsiteX6" fmla="*/ 463591 w 1952397"/>
                  <a:gd name="connsiteY6" fmla="*/ 650459 h 1354471"/>
                  <a:gd name="connsiteX7" fmla="*/ 670760 w 1952397"/>
                  <a:gd name="connsiteY7" fmla="*/ 1067178 h 1354471"/>
                  <a:gd name="connsiteX8" fmla="*/ 1104148 w 1952397"/>
                  <a:gd name="connsiteY8" fmla="*/ 1119565 h 1354471"/>
                  <a:gd name="connsiteX9" fmla="*/ 1213685 w 1952397"/>
                  <a:gd name="connsiteY9" fmla="*/ 1310065 h 1354471"/>
                  <a:gd name="connsiteX10" fmla="*/ 835067 w 1952397"/>
                  <a:gd name="connsiteY10" fmla="*/ 1312446 h 1354471"/>
                  <a:gd name="connsiteX11" fmla="*/ 327860 w 1952397"/>
                  <a:gd name="connsiteY11" fmla="*/ 929065 h 1354471"/>
                  <a:gd name="connsiteX12" fmla="*/ 20863 w 1952397"/>
                  <a:gd name="connsiteY12" fmla="*/ 698096 h 1354471"/>
                  <a:gd name="connsiteX0" fmla="*/ 20863 w 1952397"/>
                  <a:gd name="connsiteY0" fmla="*/ 698096 h 1354471"/>
                  <a:gd name="connsiteX1" fmla="*/ 154029 w 1952397"/>
                  <a:gd name="connsiteY1" fmla="*/ 476628 h 1354471"/>
                  <a:gd name="connsiteX2" fmla="*/ 1163680 w 1952397"/>
                  <a:gd name="connsiteY2" fmla="*/ 2759 h 1354471"/>
                  <a:gd name="connsiteX3" fmla="*/ 1951873 w 1952397"/>
                  <a:gd name="connsiteY3" fmla="*/ 369472 h 1354471"/>
                  <a:gd name="connsiteX4" fmla="*/ 1665074 w 1952397"/>
                  <a:gd name="connsiteY4" fmla="*/ 571114 h 1354471"/>
                  <a:gd name="connsiteX5" fmla="*/ 1051760 w 1952397"/>
                  <a:gd name="connsiteY5" fmla="*/ 252790 h 1354471"/>
                  <a:gd name="connsiteX6" fmla="*/ 463591 w 1952397"/>
                  <a:gd name="connsiteY6" fmla="*/ 650459 h 1354471"/>
                  <a:gd name="connsiteX7" fmla="*/ 670760 w 1952397"/>
                  <a:gd name="connsiteY7" fmla="*/ 1067178 h 1354471"/>
                  <a:gd name="connsiteX8" fmla="*/ 1104148 w 1952397"/>
                  <a:gd name="connsiteY8" fmla="*/ 1119565 h 1354471"/>
                  <a:gd name="connsiteX9" fmla="*/ 1213685 w 1952397"/>
                  <a:gd name="connsiteY9" fmla="*/ 1310065 h 1354471"/>
                  <a:gd name="connsiteX10" fmla="*/ 835067 w 1952397"/>
                  <a:gd name="connsiteY10" fmla="*/ 1312446 h 1354471"/>
                  <a:gd name="connsiteX11" fmla="*/ 327860 w 1952397"/>
                  <a:gd name="connsiteY11" fmla="*/ 929065 h 1354471"/>
                  <a:gd name="connsiteX12" fmla="*/ 20863 w 1952397"/>
                  <a:gd name="connsiteY12" fmla="*/ 698096 h 1354471"/>
                  <a:gd name="connsiteX0" fmla="*/ 8240 w 1939774"/>
                  <a:gd name="connsiteY0" fmla="*/ 698096 h 1354471"/>
                  <a:gd name="connsiteX1" fmla="*/ 141406 w 1939774"/>
                  <a:gd name="connsiteY1" fmla="*/ 476628 h 1354471"/>
                  <a:gd name="connsiteX2" fmla="*/ 1151057 w 1939774"/>
                  <a:gd name="connsiteY2" fmla="*/ 2759 h 1354471"/>
                  <a:gd name="connsiteX3" fmla="*/ 1939250 w 1939774"/>
                  <a:gd name="connsiteY3" fmla="*/ 369472 h 1354471"/>
                  <a:gd name="connsiteX4" fmla="*/ 1652451 w 1939774"/>
                  <a:gd name="connsiteY4" fmla="*/ 571114 h 1354471"/>
                  <a:gd name="connsiteX5" fmla="*/ 1039137 w 1939774"/>
                  <a:gd name="connsiteY5" fmla="*/ 252790 h 1354471"/>
                  <a:gd name="connsiteX6" fmla="*/ 450968 w 1939774"/>
                  <a:gd name="connsiteY6" fmla="*/ 650459 h 1354471"/>
                  <a:gd name="connsiteX7" fmla="*/ 658137 w 1939774"/>
                  <a:gd name="connsiteY7" fmla="*/ 1067178 h 1354471"/>
                  <a:gd name="connsiteX8" fmla="*/ 1091525 w 1939774"/>
                  <a:gd name="connsiteY8" fmla="*/ 1119565 h 1354471"/>
                  <a:gd name="connsiteX9" fmla="*/ 1201062 w 1939774"/>
                  <a:gd name="connsiteY9" fmla="*/ 1310065 h 1354471"/>
                  <a:gd name="connsiteX10" fmla="*/ 822444 w 1939774"/>
                  <a:gd name="connsiteY10" fmla="*/ 1312446 h 1354471"/>
                  <a:gd name="connsiteX11" fmla="*/ 315237 w 1939774"/>
                  <a:gd name="connsiteY11" fmla="*/ 929065 h 1354471"/>
                  <a:gd name="connsiteX12" fmla="*/ 8240 w 1939774"/>
                  <a:gd name="connsiteY12" fmla="*/ 698096 h 1354471"/>
                  <a:gd name="connsiteX0" fmla="*/ 503 w 1932037"/>
                  <a:gd name="connsiteY0" fmla="*/ 698096 h 1354471"/>
                  <a:gd name="connsiteX1" fmla="*/ 133669 w 1932037"/>
                  <a:gd name="connsiteY1" fmla="*/ 476628 h 1354471"/>
                  <a:gd name="connsiteX2" fmla="*/ 1143320 w 1932037"/>
                  <a:gd name="connsiteY2" fmla="*/ 2759 h 1354471"/>
                  <a:gd name="connsiteX3" fmla="*/ 1931513 w 1932037"/>
                  <a:gd name="connsiteY3" fmla="*/ 369472 h 1354471"/>
                  <a:gd name="connsiteX4" fmla="*/ 1644714 w 1932037"/>
                  <a:gd name="connsiteY4" fmla="*/ 571114 h 1354471"/>
                  <a:gd name="connsiteX5" fmla="*/ 1031400 w 1932037"/>
                  <a:gd name="connsiteY5" fmla="*/ 252790 h 1354471"/>
                  <a:gd name="connsiteX6" fmla="*/ 443231 w 1932037"/>
                  <a:gd name="connsiteY6" fmla="*/ 650459 h 1354471"/>
                  <a:gd name="connsiteX7" fmla="*/ 650400 w 1932037"/>
                  <a:gd name="connsiteY7" fmla="*/ 1067178 h 1354471"/>
                  <a:gd name="connsiteX8" fmla="*/ 1083788 w 1932037"/>
                  <a:gd name="connsiteY8" fmla="*/ 1119565 h 1354471"/>
                  <a:gd name="connsiteX9" fmla="*/ 1193325 w 1932037"/>
                  <a:gd name="connsiteY9" fmla="*/ 1310065 h 1354471"/>
                  <a:gd name="connsiteX10" fmla="*/ 814707 w 1932037"/>
                  <a:gd name="connsiteY10" fmla="*/ 1312446 h 1354471"/>
                  <a:gd name="connsiteX11" fmla="*/ 307500 w 1932037"/>
                  <a:gd name="connsiteY11" fmla="*/ 929065 h 1354471"/>
                  <a:gd name="connsiteX12" fmla="*/ 503 w 1932037"/>
                  <a:gd name="connsiteY12" fmla="*/ 698096 h 1354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32037" h="1354471">
                    <a:moveTo>
                      <a:pt x="503" y="698096"/>
                    </a:moveTo>
                    <a:cubicBezTo>
                      <a:pt x="155" y="637002"/>
                      <a:pt x="-13865" y="571049"/>
                      <a:pt x="133669" y="476628"/>
                    </a:cubicBezTo>
                    <a:cubicBezTo>
                      <a:pt x="288359" y="332115"/>
                      <a:pt x="538878" y="37287"/>
                      <a:pt x="1143320" y="2759"/>
                    </a:cubicBezTo>
                    <a:cubicBezTo>
                      <a:pt x="1747762" y="-31769"/>
                      <a:pt x="1943625" y="267155"/>
                      <a:pt x="1931513" y="369472"/>
                    </a:cubicBezTo>
                    <a:cubicBezTo>
                      <a:pt x="1921540" y="453722"/>
                      <a:pt x="1791955" y="590561"/>
                      <a:pt x="1644714" y="571114"/>
                    </a:cubicBezTo>
                    <a:cubicBezTo>
                      <a:pt x="1599868" y="520710"/>
                      <a:pt x="1469644" y="244939"/>
                      <a:pt x="1031400" y="252790"/>
                    </a:cubicBezTo>
                    <a:cubicBezTo>
                      <a:pt x="735014" y="258100"/>
                      <a:pt x="463868" y="448054"/>
                      <a:pt x="443231" y="650459"/>
                    </a:cubicBezTo>
                    <a:cubicBezTo>
                      <a:pt x="422594" y="852864"/>
                      <a:pt x="488872" y="984231"/>
                      <a:pt x="650400" y="1067178"/>
                    </a:cubicBezTo>
                    <a:cubicBezTo>
                      <a:pt x="811928" y="1150125"/>
                      <a:pt x="993300" y="1079084"/>
                      <a:pt x="1083788" y="1119565"/>
                    </a:cubicBezTo>
                    <a:cubicBezTo>
                      <a:pt x="1174276" y="1160046"/>
                      <a:pt x="1238172" y="1277918"/>
                      <a:pt x="1193325" y="1310065"/>
                    </a:cubicBezTo>
                    <a:cubicBezTo>
                      <a:pt x="1148478" y="1342212"/>
                      <a:pt x="1052832" y="1390234"/>
                      <a:pt x="814707" y="1312446"/>
                    </a:cubicBezTo>
                    <a:cubicBezTo>
                      <a:pt x="576582" y="1234658"/>
                      <a:pt x="362269" y="963200"/>
                      <a:pt x="307500" y="929065"/>
                    </a:cubicBezTo>
                    <a:cubicBezTo>
                      <a:pt x="191490" y="856760"/>
                      <a:pt x="851" y="759190"/>
                      <a:pt x="503" y="698096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6350">
                <a:solidFill>
                  <a:srgbClr val="CB760F"/>
                </a:solidFill>
              </a:ln>
              <a:effectLst>
                <a:innerShdw blurRad="101600">
                  <a:schemeClr val="accent2">
                    <a:lumMod val="50000"/>
                  </a:scheme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00">
                  <a:solidFill>
                    <a:prstClr val="white"/>
                  </a:solidFill>
                  <a:latin typeface="Arial Narrow"/>
                  <a:cs typeface="Arial Narrow"/>
                </a:endParaRPr>
              </a:p>
            </p:txBody>
          </p:sp>
          <p:sp>
            <p:nvSpPr>
              <p:cNvPr id="40" name="Oval 33">
                <a:extLst>
                  <a:ext uri="{FF2B5EF4-FFF2-40B4-BE49-F238E27FC236}">
                    <a16:creationId xmlns:a16="http://schemas.microsoft.com/office/drawing/2014/main" id="{F6A41BB2-98DC-6C4F-B3B7-F762D0C650E5}"/>
                  </a:ext>
                </a:extLst>
              </p:cNvPr>
              <p:cNvSpPr/>
              <p:nvPr/>
            </p:nvSpPr>
            <p:spPr>
              <a:xfrm rot="21257304">
                <a:off x="5858426" y="2436159"/>
                <a:ext cx="581347" cy="338018"/>
              </a:xfrm>
              <a:custGeom>
                <a:avLst/>
                <a:gdLst>
                  <a:gd name="connsiteX0" fmla="*/ 0 w 853687"/>
                  <a:gd name="connsiteY0" fmla="*/ 242912 h 485824"/>
                  <a:gd name="connsiteX1" fmla="*/ 426844 w 853687"/>
                  <a:gd name="connsiteY1" fmla="*/ 0 h 485824"/>
                  <a:gd name="connsiteX2" fmla="*/ 853688 w 853687"/>
                  <a:gd name="connsiteY2" fmla="*/ 242912 h 485824"/>
                  <a:gd name="connsiteX3" fmla="*/ 426844 w 853687"/>
                  <a:gd name="connsiteY3" fmla="*/ 485824 h 485824"/>
                  <a:gd name="connsiteX4" fmla="*/ 0 w 853687"/>
                  <a:gd name="connsiteY4" fmla="*/ 242912 h 485824"/>
                  <a:gd name="connsiteX0" fmla="*/ 0 w 853688"/>
                  <a:gd name="connsiteY0" fmla="*/ 242912 h 489759"/>
                  <a:gd name="connsiteX1" fmla="*/ 426844 w 853688"/>
                  <a:gd name="connsiteY1" fmla="*/ 0 h 489759"/>
                  <a:gd name="connsiteX2" fmla="*/ 853688 w 853688"/>
                  <a:gd name="connsiteY2" fmla="*/ 242912 h 489759"/>
                  <a:gd name="connsiteX3" fmla="*/ 426844 w 853688"/>
                  <a:gd name="connsiteY3" fmla="*/ 485824 h 489759"/>
                  <a:gd name="connsiteX4" fmla="*/ 0 w 853688"/>
                  <a:gd name="connsiteY4" fmla="*/ 242912 h 489759"/>
                  <a:gd name="connsiteX0" fmla="*/ 0 w 855916"/>
                  <a:gd name="connsiteY0" fmla="*/ 242912 h 490817"/>
                  <a:gd name="connsiteX1" fmla="*/ 426844 w 855916"/>
                  <a:gd name="connsiteY1" fmla="*/ 0 h 490817"/>
                  <a:gd name="connsiteX2" fmla="*/ 853688 w 855916"/>
                  <a:gd name="connsiteY2" fmla="*/ 242912 h 490817"/>
                  <a:gd name="connsiteX3" fmla="*/ 426844 w 855916"/>
                  <a:gd name="connsiteY3" fmla="*/ 485824 h 490817"/>
                  <a:gd name="connsiteX4" fmla="*/ 0 w 855916"/>
                  <a:gd name="connsiteY4" fmla="*/ 242912 h 490817"/>
                  <a:gd name="connsiteX0" fmla="*/ 20 w 853727"/>
                  <a:gd name="connsiteY0" fmla="*/ 242912 h 504051"/>
                  <a:gd name="connsiteX1" fmla="*/ 426864 w 853727"/>
                  <a:gd name="connsiteY1" fmla="*/ 0 h 504051"/>
                  <a:gd name="connsiteX2" fmla="*/ 853708 w 853727"/>
                  <a:gd name="connsiteY2" fmla="*/ 242912 h 504051"/>
                  <a:gd name="connsiteX3" fmla="*/ 413358 w 853727"/>
                  <a:gd name="connsiteY3" fmla="*/ 501225 h 504051"/>
                  <a:gd name="connsiteX4" fmla="*/ 20 w 853727"/>
                  <a:gd name="connsiteY4" fmla="*/ 242912 h 504051"/>
                  <a:gd name="connsiteX0" fmla="*/ 20 w 854086"/>
                  <a:gd name="connsiteY0" fmla="*/ 242912 h 504049"/>
                  <a:gd name="connsiteX1" fmla="*/ 426864 w 854086"/>
                  <a:gd name="connsiteY1" fmla="*/ 0 h 504049"/>
                  <a:gd name="connsiteX2" fmla="*/ 853708 w 854086"/>
                  <a:gd name="connsiteY2" fmla="*/ 242912 h 504049"/>
                  <a:gd name="connsiteX3" fmla="*/ 413358 w 854086"/>
                  <a:gd name="connsiteY3" fmla="*/ 501225 h 504049"/>
                  <a:gd name="connsiteX4" fmla="*/ 20 w 854086"/>
                  <a:gd name="connsiteY4" fmla="*/ 242912 h 504049"/>
                  <a:gd name="connsiteX0" fmla="*/ 20 w 854535"/>
                  <a:gd name="connsiteY0" fmla="*/ 242912 h 505094"/>
                  <a:gd name="connsiteX1" fmla="*/ 426864 w 854535"/>
                  <a:gd name="connsiteY1" fmla="*/ 0 h 505094"/>
                  <a:gd name="connsiteX2" fmla="*/ 853708 w 854535"/>
                  <a:gd name="connsiteY2" fmla="*/ 242912 h 505094"/>
                  <a:gd name="connsiteX3" fmla="*/ 413358 w 854535"/>
                  <a:gd name="connsiteY3" fmla="*/ 501225 h 505094"/>
                  <a:gd name="connsiteX4" fmla="*/ 20 w 854535"/>
                  <a:gd name="connsiteY4" fmla="*/ 242912 h 505094"/>
                  <a:gd name="connsiteX0" fmla="*/ 346 w 854861"/>
                  <a:gd name="connsiteY0" fmla="*/ 242912 h 505094"/>
                  <a:gd name="connsiteX1" fmla="*/ 427190 w 854861"/>
                  <a:gd name="connsiteY1" fmla="*/ 0 h 505094"/>
                  <a:gd name="connsiteX2" fmla="*/ 854034 w 854861"/>
                  <a:gd name="connsiteY2" fmla="*/ 242912 h 505094"/>
                  <a:gd name="connsiteX3" fmla="*/ 413684 w 854861"/>
                  <a:gd name="connsiteY3" fmla="*/ 501225 h 505094"/>
                  <a:gd name="connsiteX4" fmla="*/ 346 w 854861"/>
                  <a:gd name="connsiteY4" fmla="*/ 242912 h 505094"/>
                  <a:gd name="connsiteX0" fmla="*/ 50 w 854565"/>
                  <a:gd name="connsiteY0" fmla="*/ 242912 h 505094"/>
                  <a:gd name="connsiteX1" fmla="*/ 426894 w 854565"/>
                  <a:gd name="connsiteY1" fmla="*/ 0 h 505094"/>
                  <a:gd name="connsiteX2" fmla="*/ 853738 w 854565"/>
                  <a:gd name="connsiteY2" fmla="*/ 242912 h 505094"/>
                  <a:gd name="connsiteX3" fmla="*/ 413388 w 854565"/>
                  <a:gd name="connsiteY3" fmla="*/ 501225 h 505094"/>
                  <a:gd name="connsiteX4" fmla="*/ 50 w 854565"/>
                  <a:gd name="connsiteY4" fmla="*/ 242912 h 505094"/>
                  <a:gd name="connsiteX0" fmla="*/ 50 w 854565"/>
                  <a:gd name="connsiteY0" fmla="*/ 242912 h 502980"/>
                  <a:gd name="connsiteX1" fmla="*/ 426894 w 854565"/>
                  <a:gd name="connsiteY1" fmla="*/ 0 h 502980"/>
                  <a:gd name="connsiteX2" fmla="*/ 853738 w 854565"/>
                  <a:gd name="connsiteY2" fmla="*/ 242912 h 502980"/>
                  <a:gd name="connsiteX3" fmla="*/ 413388 w 854565"/>
                  <a:gd name="connsiteY3" fmla="*/ 501225 h 502980"/>
                  <a:gd name="connsiteX4" fmla="*/ 50 w 854565"/>
                  <a:gd name="connsiteY4" fmla="*/ 242912 h 502980"/>
                  <a:gd name="connsiteX0" fmla="*/ 26 w 853734"/>
                  <a:gd name="connsiteY0" fmla="*/ 247651 h 507201"/>
                  <a:gd name="connsiteX1" fmla="*/ 427344 w 853734"/>
                  <a:gd name="connsiteY1" fmla="*/ 0 h 507201"/>
                  <a:gd name="connsiteX2" fmla="*/ 853714 w 853734"/>
                  <a:gd name="connsiteY2" fmla="*/ 247651 h 507201"/>
                  <a:gd name="connsiteX3" fmla="*/ 413364 w 853734"/>
                  <a:gd name="connsiteY3" fmla="*/ 505964 h 507201"/>
                  <a:gd name="connsiteX4" fmla="*/ 26 w 853734"/>
                  <a:gd name="connsiteY4" fmla="*/ 247651 h 507201"/>
                  <a:gd name="connsiteX0" fmla="*/ 26 w 853836"/>
                  <a:gd name="connsiteY0" fmla="*/ 247651 h 507200"/>
                  <a:gd name="connsiteX1" fmla="*/ 427344 w 853836"/>
                  <a:gd name="connsiteY1" fmla="*/ 0 h 507200"/>
                  <a:gd name="connsiteX2" fmla="*/ 853714 w 853836"/>
                  <a:gd name="connsiteY2" fmla="*/ 247651 h 507200"/>
                  <a:gd name="connsiteX3" fmla="*/ 413364 w 853836"/>
                  <a:gd name="connsiteY3" fmla="*/ 505964 h 507200"/>
                  <a:gd name="connsiteX4" fmla="*/ 26 w 853836"/>
                  <a:gd name="connsiteY4" fmla="*/ 247651 h 507200"/>
                  <a:gd name="connsiteX0" fmla="*/ 36 w 853846"/>
                  <a:gd name="connsiteY0" fmla="*/ 247651 h 507200"/>
                  <a:gd name="connsiteX1" fmla="*/ 427354 w 853846"/>
                  <a:gd name="connsiteY1" fmla="*/ 0 h 507200"/>
                  <a:gd name="connsiteX2" fmla="*/ 853724 w 853846"/>
                  <a:gd name="connsiteY2" fmla="*/ 247651 h 507200"/>
                  <a:gd name="connsiteX3" fmla="*/ 413374 w 853846"/>
                  <a:gd name="connsiteY3" fmla="*/ 505964 h 507200"/>
                  <a:gd name="connsiteX4" fmla="*/ 36 w 853846"/>
                  <a:gd name="connsiteY4" fmla="*/ 247651 h 507200"/>
                  <a:gd name="connsiteX0" fmla="*/ 192 w 854002"/>
                  <a:gd name="connsiteY0" fmla="*/ 247651 h 507200"/>
                  <a:gd name="connsiteX1" fmla="*/ 427510 w 854002"/>
                  <a:gd name="connsiteY1" fmla="*/ 0 h 507200"/>
                  <a:gd name="connsiteX2" fmla="*/ 853880 w 854002"/>
                  <a:gd name="connsiteY2" fmla="*/ 247651 h 507200"/>
                  <a:gd name="connsiteX3" fmla="*/ 413530 w 854002"/>
                  <a:gd name="connsiteY3" fmla="*/ 505964 h 507200"/>
                  <a:gd name="connsiteX4" fmla="*/ 192 w 854002"/>
                  <a:gd name="connsiteY4" fmla="*/ 247651 h 507200"/>
                  <a:gd name="connsiteX0" fmla="*/ 191 w 854057"/>
                  <a:gd name="connsiteY0" fmla="*/ 247651 h 512583"/>
                  <a:gd name="connsiteX1" fmla="*/ 427509 w 854057"/>
                  <a:gd name="connsiteY1" fmla="*/ 0 h 512583"/>
                  <a:gd name="connsiteX2" fmla="*/ 853879 w 854057"/>
                  <a:gd name="connsiteY2" fmla="*/ 247651 h 512583"/>
                  <a:gd name="connsiteX3" fmla="*/ 413529 w 854057"/>
                  <a:gd name="connsiteY3" fmla="*/ 505964 h 512583"/>
                  <a:gd name="connsiteX4" fmla="*/ 191 w 854057"/>
                  <a:gd name="connsiteY4" fmla="*/ 247651 h 512583"/>
                  <a:gd name="connsiteX0" fmla="*/ 233 w 854102"/>
                  <a:gd name="connsiteY0" fmla="*/ 247651 h 508808"/>
                  <a:gd name="connsiteX1" fmla="*/ 427551 w 854102"/>
                  <a:gd name="connsiteY1" fmla="*/ 0 h 508808"/>
                  <a:gd name="connsiteX2" fmla="*/ 853921 w 854102"/>
                  <a:gd name="connsiteY2" fmla="*/ 247651 h 508808"/>
                  <a:gd name="connsiteX3" fmla="*/ 413571 w 854102"/>
                  <a:gd name="connsiteY3" fmla="*/ 505964 h 508808"/>
                  <a:gd name="connsiteX4" fmla="*/ 233 w 854102"/>
                  <a:gd name="connsiteY4" fmla="*/ 247651 h 508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4102" h="508808">
                    <a:moveTo>
                      <a:pt x="233" y="247651"/>
                    </a:moveTo>
                    <a:cubicBezTo>
                      <a:pt x="7089" y="120552"/>
                      <a:pt x="191812" y="0"/>
                      <a:pt x="427551" y="0"/>
                    </a:cubicBezTo>
                    <a:cubicBezTo>
                      <a:pt x="663290" y="0"/>
                      <a:pt x="843458" y="75892"/>
                      <a:pt x="853921" y="247651"/>
                    </a:cubicBezTo>
                    <a:cubicBezTo>
                      <a:pt x="859050" y="331854"/>
                      <a:pt x="756513" y="535164"/>
                      <a:pt x="413571" y="505964"/>
                    </a:cubicBezTo>
                    <a:cubicBezTo>
                      <a:pt x="126482" y="481520"/>
                      <a:pt x="-6360" y="369875"/>
                      <a:pt x="233" y="247651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rgbClr val="AB640D"/>
                </a:solidFill>
              </a:ln>
              <a:effectLst>
                <a:innerShdw blurRad="165100">
                  <a:prstClr val="black">
                    <a:alpha val="6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sz="1100" kern="0">
                  <a:solidFill>
                    <a:sysClr val="windowText" lastClr="000000"/>
                  </a:solidFill>
                  <a:latin typeface="Arial Narrow"/>
                  <a:cs typeface="Arial Narrow"/>
                </a:endParaRPr>
              </a:p>
            </p:txBody>
          </p:sp>
          <p:sp>
            <p:nvSpPr>
              <p:cNvPr id="41" name="Freeform 125">
                <a:extLst>
                  <a:ext uri="{FF2B5EF4-FFF2-40B4-BE49-F238E27FC236}">
                    <a16:creationId xmlns:a16="http://schemas.microsoft.com/office/drawing/2014/main" id="{0579DC05-C537-7349-AC5F-588529B61216}"/>
                  </a:ext>
                </a:extLst>
              </p:cNvPr>
              <p:cNvSpPr/>
              <p:nvPr/>
            </p:nvSpPr>
            <p:spPr>
              <a:xfrm>
                <a:off x="6221670" y="2781220"/>
                <a:ext cx="401174" cy="367022"/>
              </a:xfrm>
              <a:custGeom>
                <a:avLst/>
                <a:gdLst>
                  <a:gd name="connsiteX0" fmla="*/ 530 w 703881"/>
                  <a:gd name="connsiteY0" fmla="*/ 99941 h 654772"/>
                  <a:gd name="connsiteX1" fmla="*/ 79111 w 703881"/>
                  <a:gd name="connsiteY1" fmla="*/ 95178 h 654772"/>
                  <a:gd name="connsiteX2" fmla="*/ 188648 w 703881"/>
                  <a:gd name="connsiteY2" fmla="*/ 133278 h 654772"/>
                  <a:gd name="connsiteX3" fmla="*/ 269611 w 703881"/>
                  <a:gd name="connsiteY3" fmla="*/ 33266 h 654772"/>
                  <a:gd name="connsiteX4" fmla="*/ 367242 w 703881"/>
                  <a:gd name="connsiteY4" fmla="*/ 7072 h 654772"/>
                  <a:gd name="connsiteX5" fmla="*/ 376767 w 703881"/>
                  <a:gd name="connsiteY5" fmla="*/ 149947 h 654772"/>
                  <a:gd name="connsiteX6" fmla="*/ 298186 w 703881"/>
                  <a:gd name="connsiteY6" fmla="*/ 176141 h 654772"/>
                  <a:gd name="connsiteX7" fmla="*/ 262467 w 703881"/>
                  <a:gd name="connsiteY7" fmla="*/ 166616 h 654772"/>
                  <a:gd name="connsiteX8" fmla="*/ 221986 w 703881"/>
                  <a:gd name="connsiteY8" fmla="*/ 247578 h 654772"/>
                  <a:gd name="connsiteX9" fmla="*/ 136261 w 703881"/>
                  <a:gd name="connsiteY9" fmla="*/ 242816 h 654772"/>
                  <a:gd name="connsiteX10" fmla="*/ 219605 w 703881"/>
                  <a:gd name="connsiteY10" fmla="*/ 299966 h 654772"/>
                  <a:gd name="connsiteX11" fmla="*/ 295805 w 703881"/>
                  <a:gd name="connsiteY11" fmla="*/ 411885 h 654772"/>
                  <a:gd name="connsiteX12" fmla="*/ 269611 w 703881"/>
                  <a:gd name="connsiteY12" fmla="*/ 259485 h 654772"/>
                  <a:gd name="connsiteX13" fmla="*/ 274373 w 703881"/>
                  <a:gd name="connsiteY13" fmla="*/ 176141 h 654772"/>
                  <a:gd name="connsiteX14" fmla="*/ 383911 w 703881"/>
                  <a:gd name="connsiteY14" fmla="*/ 266628 h 654772"/>
                  <a:gd name="connsiteX15" fmla="*/ 433917 w 703881"/>
                  <a:gd name="connsiteY15" fmla="*/ 319016 h 654772"/>
                  <a:gd name="connsiteX16" fmla="*/ 379148 w 703881"/>
                  <a:gd name="connsiteY16" fmla="*/ 183285 h 654772"/>
                  <a:gd name="connsiteX17" fmla="*/ 393436 w 703881"/>
                  <a:gd name="connsiteY17" fmla="*/ 133278 h 654772"/>
                  <a:gd name="connsiteX18" fmla="*/ 460111 w 703881"/>
                  <a:gd name="connsiteY18" fmla="*/ 97560 h 654772"/>
                  <a:gd name="connsiteX19" fmla="*/ 462492 w 703881"/>
                  <a:gd name="connsiteY19" fmla="*/ 135660 h 654772"/>
                  <a:gd name="connsiteX20" fmla="*/ 505355 w 703881"/>
                  <a:gd name="connsiteY20" fmla="*/ 314253 h 654772"/>
                  <a:gd name="connsiteX21" fmla="*/ 691092 w 703881"/>
                  <a:gd name="connsiteY21" fmla="*/ 523803 h 654772"/>
                  <a:gd name="connsiteX22" fmla="*/ 660136 w 703881"/>
                  <a:gd name="connsiteY22" fmla="*/ 557141 h 654772"/>
                  <a:gd name="connsiteX23" fmla="*/ 438680 w 703881"/>
                  <a:gd name="connsiteY23" fmla="*/ 390453 h 654772"/>
                  <a:gd name="connsiteX24" fmla="*/ 333905 w 703881"/>
                  <a:gd name="connsiteY24" fmla="*/ 302347 h 654772"/>
                  <a:gd name="connsiteX25" fmla="*/ 331523 w 703881"/>
                  <a:gd name="connsiteY25" fmla="*/ 416647 h 654772"/>
                  <a:gd name="connsiteX26" fmla="*/ 383911 w 703881"/>
                  <a:gd name="connsiteY26" fmla="*/ 514278 h 654772"/>
                  <a:gd name="connsiteX27" fmla="*/ 483923 w 703881"/>
                  <a:gd name="connsiteY27" fmla="*/ 583335 h 654772"/>
                  <a:gd name="connsiteX28" fmla="*/ 376767 w 703881"/>
                  <a:gd name="connsiteY28" fmla="*/ 654772 h 654772"/>
                  <a:gd name="connsiteX29" fmla="*/ 262467 w 703881"/>
                  <a:gd name="connsiteY29" fmla="*/ 583335 h 654772"/>
                  <a:gd name="connsiteX30" fmla="*/ 307711 w 703881"/>
                  <a:gd name="connsiteY30" fmla="*/ 495228 h 654772"/>
                  <a:gd name="connsiteX31" fmla="*/ 81492 w 703881"/>
                  <a:gd name="connsiteY31" fmla="*/ 245197 h 654772"/>
                  <a:gd name="connsiteX32" fmla="*/ 45773 w 703881"/>
                  <a:gd name="connsiteY32" fmla="*/ 159472 h 654772"/>
                  <a:gd name="connsiteX33" fmla="*/ 530 w 703881"/>
                  <a:gd name="connsiteY33" fmla="*/ 99941 h 654772"/>
                  <a:gd name="connsiteX0" fmla="*/ 530 w 703881"/>
                  <a:gd name="connsiteY0" fmla="*/ 99544 h 654375"/>
                  <a:gd name="connsiteX1" fmla="*/ 79111 w 703881"/>
                  <a:gd name="connsiteY1" fmla="*/ 94781 h 654375"/>
                  <a:gd name="connsiteX2" fmla="*/ 188648 w 703881"/>
                  <a:gd name="connsiteY2" fmla="*/ 132881 h 654375"/>
                  <a:gd name="connsiteX3" fmla="*/ 269611 w 703881"/>
                  <a:gd name="connsiteY3" fmla="*/ 32869 h 654375"/>
                  <a:gd name="connsiteX4" fmla="*/ 367242 w 703881"/>
                  <a:gd name="connsiteY4" fmla="*/ 6675 h 654375"/>
                  <a:gd name="connsiteX5" fmla="*/ 376767 w 703881"/>
                  <a:gd name="connsiteY5" fmla="*/ 149550 h 654375"/>
                  <a:gd name="connsiteX6" fmla="*/ 298186 w 703881"/>
                  <a:gd name="connsiteY6" fmla="*/ 175744 h 654375"/>
                  <a:gd name="connsiteX7" fmla="*/ 262467 w 703881"/>
                  <a:gd name="connsiteY7" fmla="*/ 166219 h 654375"/>
                  <a:gd name="connsiteX8" fmla="*/ 221986 w 703881"/>
                  <a:gd name="connsiteY8" fmla="*/ 247181 h 654375"/>
                  <a:gd name="connsiteX9" fmla="*/ 136261 w 703881"/>
                  <a:gd name="connsiteY9" fmla="*/ 242419 h 654375"/>
                  <a:gd name="connsiteX10" fmla="*/ 219605 w 703881"/>
                  <a:gd name="connsiteY10" fmla="*/ 299569 h 654375"/>
                  <a:gd name="connsiteX11" fmla="*/ 295805 w 703881"/>
                  <a:gd name="connsiteY11" fmla="*/ 411488 h 654375"/>
                  <a:gd name="connsiteX12" fmla="*/ 269611 w 703881"/>
                  <a:gd name="connsiteY12" fmla="*/ 259088 h 654375"/>
                  <a:gd name="connsiteX13" fmla="*/ 274373 w 703881"/>
                  <a:gd name="connsiteY13" fmla="*/ 175744 h 654375"/>
                  <a:gd name="connsiteX14" fmla="*/ 383911 w 703881"/>
                  <a:gd name="connsiteY14" fmla="*/ 266231 h 654375"/>
                  <a:gd name="connsiteX15" fmla="*/ 433917 w 703881"/>
                  <a:gd name="connsiteY15" fmla="*/ 318619 h 654375"/>
                  <a:gd name="connsiteX16" fmla="*/ 379148 w 703881"/>
                  <a:gd name="connsiteY16" fmla="*/ 182888 h 654375"/>
                  <a:gd name="connsiteX17" fmla="*/ 393436 w 703881"/>
                  <a:gd name="connsiteY17" fmla="*/ 132881 h 654375"/>
                  <a:gd name="connsiteX18" fmla="*/ 460111 w 703881"/>
                  <a:gd name="connsiteY18" fmla="*/ 97163 h 654375"/>
                  <a:gd name="connsiteX19" fmla="*/ 462492 w 703881"/>
                  <a:gd name="connsiteY19" fmla="*/ 135263 h 654375"/>
                  <a:gd name="connsiteX20" fmla="*/ 505355 w 703881"/>
                  <a:gd name="connsiteY20" fmla="*/ 313856 h 654375"/>
                  <a:gd name="connsiteX21" fmla="*/ 691092 w 703881"/>
                  <a:gd name="connsiteY21" fmla="*/ 523406 h 654375"/>
                  <a:gd name="connsiteX22" fmla="*/ 660136 w 703881"/>
                  <a:gd name="connsiteY22" fmla="*/ 556744 h 654375"/>
                  <a:gd name="connsiteX23" fmla="*/ 438680 w 703881"/>
                  <a:gd name="connsiteY23" fmla="*/ 390056 h 654375"/>
                  <a:gd name="connsiteX24" fmla="*/ 333905 w 703881"/>
                  <a:gd name="connsiteY24" fmla="*/ 301950 h 654375"/>
                  <a:gd name="connsiteX25" fmla="*/ 331523 w 703881"/>
                  <a:gd name="connsiteY25" fmla="*/ 416250 h 654375"/>
                  <a:gd name="connsiteX26" fmla="*/ 383911 w 703881"/>
                  <a:gd name="connsiteY26" fmla="*/ 513881 h 654375"/>
                  <a:gd name="connsiteX27" fmla="*/ 483923 w 703881"/>
                  <a:gd name="connsiteY27" fmla="*/ 582938 h 654375"/>
                  <a:gd name="connsiteX28" fmla="*/ 376767 w 703881"/>
                  <a:gd name="connsiteY28" fmla="*/ 654375 h 654375"/>
                  <a:gd name="connsiteX29" fmla="*/ 262467 w 703881"/>
                  <a:gd name="connsiteY29" fmla="*/ 582938 h 654375"/>
                  <a:gd name="connsiteX30" fmla="*/ 307711 w 703881"/>
                  <a:gd name="connsiteY30" fmla="*/ 494831 h 654375"/>
                  <a:gd name="connsiteX31" fmla="*/ 81492 w 703881"/>
                  <a:gd name="connsiteY31" fmla="*/ 244800 h 654375"/>
                  <a:gd name="connsiteX32" fmla="*/ 45773 w 703881"/>
                  <a:gd name="connsiteY32" fmla="*/ 159075 h 654375"/>
                  <a:gd name="connsiteX33" fmla="*/ 530 w 703881"/>
                  <a:gd name="connsiteY33" fmla="*/ 99544 h 654375"/>
                  <a:gd name="connsiteX0" fmla="*/ 530 w 700378"/>
                  <a:gd name="connsiteY0" fmla="*/ 99544 h 654375"/>
                  <a:gd name="connsiteX1" fmla="*/ 79111 w 700378"/>
                  <a:gd name="connsiteY1" fmla="*/ 94781 h 654375"/>
                  <a:gd name="connsiteX2" fmla="*/ 188648 w 700378"/>
                  <a:gd name="connsiteY2" fmla="*/ 132881 h 654375"/>
                  <a:gd name="connsiteX3" fmla="*/ 269611 w 700378"/>
                  <a:gd name="connsiteY3" fmla="*/ 32869 h 654375"/>
                  <a:gd name="connsiteX4" fmla="*/ 367242 w 700378"/>
                  <a:gd name="connsiteY4" fmla="*/ 6675 h 654375"/>
                  <a:gd name="connsiteX5" fmla="*/ 376767 w 700378"/>
                  <a:gd name="connsiteY5" fmla="*/ 149550 h 654375"/>
                  <a:gd name="connsiteX6" fmla="*/ 298186 w 700378"/>
                  <a:gd name="connsiteY6" fmla="*/ 175744 h 654375"/>
                  <a:gd name="connsiteX7" fmla="*/ 262467 w 700378"/>
                  <a:gd name="connsiteY7" fmla="*/ 166219 h 654375"/>
                  <a:gd name="connsiteX8" fmla="*/ 221986 w 700378"/>
                  <a:gd name="connsiteY8" fmla="*/ 247181 h 654375"/>
                  <a:gd name="connsiteX9" fmla="*/ 136261 w 700378"/>
                  <a:gd name="connsiteY9" fmla="*/ 242419 h 654375"/>
                  <a:gd name="connsiteX10" fmla="*/ 219605 w 700378"/>
                  <a:gd name="connsiteY10" fmla="*/ 299569 h 654375"/>
                  <a:gd name="connsiteX11" fmla="*/ 295805 w 700378"/>
                  <a:gd name="connsiteY11" fmla="*/ 411488 h 654375"/>
                  <a:gd name="connsiteX12" fmla="*/ 269611 w 700378"/>
                  <a:gd name="connsiteY12" fmla="*/ 259088 h 654375"/>
                  <a:gd name="connsiteX13" fmla="*/ 274373 w 700378"/>
                  <a:gd name="connsiteY13" fmla="*/ 175744 h 654375"/>
                  <a:gd name="connsiteX14" fmla="*/ 383911 w 700378"/>
                  <a:gd name="connsiteY14" fmla="*/ 266231 h 654375"/>
                  <a:gd name="connsiteX15" fmla="*/ 433917 w 700378"/>
                  <a:gd name="connsiteY15" fmla="*/ 318619 h 654375"/>
                  <a:gd name="connsiteX16" fmla="*/ 379148 w 700378"/>
                  <a:gd name="connsiteY16" fmla="*/ 182888 h 654375"/>
                  <a:gd name="connsiteX17" fmla="*/ 393436 w 700378"/>
                  <a:gd name="connsiteY17" fmla="*/ 132881 h 654375"/>
                  <a:gd name="connsiteX18" fmla="*/ 460111 w 700378"/>
                  <a:gd name="connsiteY18" fmla="*/ 97163 h 654375"/>
                  <a:gd name="connsiteX19" fmla="*/ 462492 w 700378"/>
                  <a:gd name="connsiteY19" fmla="*/ 135263 h 654375"/>
                  <a:gd name="connsiteX20" fmla="*/ 505355 w 700378"/>
                  <a:gd name="connsiteY20" fmla="*/ 313856 h 654375"/>
                  <a:gd name="connsiteX21" fmla="*/ 691092 w 700378"/>
                  <a:gd name="connsiteY21" fmla="*/ 523406 h 654375"/>
                  <a:gd name="connsiteX22" fmla="*/ 660136 w 700378"/>
                  <a:gd name="connsiteY22" fmla="*/ 556744 h 654375"/>
                  <a:gd name="connsiteX23" fmla="*/ 438680 w 700378"/>
                  <a:gd name="connsiteY23" fmla="*/ 390056 h 654375"/>
                  <a:gd name="connsiteX24" fmla="*/ 333905 w 700378"/>
                  <a:gd name="connsiteY24" fmla="*/ 301950 h 654375"/>
                  <a:gd name="connsiteX25" fmla="*/ 331523 w 700378"/>
                  <a:gd name="connsiteY25" fmla="*/ 416250 h 654375"/>
                  <a:gd name="connsiteX26" fmla="*/ 383911 w 700378"/>
                  <a:gd name="connsiteY26" fmla="*/ 513881 h 654375"/>
                  <a:gd name="connsiteX27" fmla="*/ 483923 w 700378"/>
                  <a:gd name="connsiteY27" fmla="*/ 582938 h 654375"/>
                  <a:gd name="connsiteX28" fmla="*/ 376767 w 700378"/>
                  <a:gd name="connsiteY28" fmla="*/ 654375 h 654375"/>
                  <a:gd name="connsiteX29" fmla="*/ 262467 w 700378"/>
                  <a:gd name="connsiteY29" fmla="*/ 582938 h 654375"/>
                  <a:gd name="connsiteX30" fmla="*/ 307711 w 700378"/>
                  <a:gd name="connsiteY30" fmla="*/ 494831 h 654375"/>
                  <a:gd name="connsiteX31" fmla="*/ 81492 w 700378"/>
                  <a:gd name="connsiteY31" fmla="*/ 244800 h 654375"/>
                  <a:gd name="connsiteX32" fmla="*/ 45773 w 700378"/>
                  <a:gd name="connsiteY32" fmla="*/ 159075 h 654375"/>
                  <a:gd name="connsiteX33" fmla="*/ 530 w 700378"/>
                  <a:gd name="connsiteY33" fmla="*/ 99544 h 654375"/>
                  <a:gd name="connsiteX0" fmla="*/ 530 w 697380"/>
                  <a:gd name="connsiteY0" fmla="*/ 99544 h 654375"/>
                  <a:gd name="connsiteX1" fmla="*/ 79111 w 697380"/>
                  <a:gd name="connsiteY1" fmla="*/ 94781 h 654375"/>
                  <a:gd name="connsiteX2" fmla="*/ 188648 w 697380"/>
                  <a:gd name="connsiteY2" fmla="*/ 132881 h 654375"/>
                  <a:gd name="connsiteX3" fmla="*/ 269611 w 697380"/>
                  <a:gd name="connsiteY3" fmla="*/ 32869 h 654375"/>
                  <a:gd name="connsiteX4" fmla="*/ 367242 w 697380"/>
                  <a:gd name="connsiteY4" fmla="*/ 6675 h 654375"/>
                  <a:gd name="connsiteX5" fmla="*/ 376767 w 697380"/>
                  <a:gd name="connsiteY5" fmla="*/ 149550 h 654375"/>
                  <a:gd name="connsiteX6" fmla="*/ 298186 w 697380"/>
                  <a:gd name="connsiteY6" fmla="*/ 175744 h 654375"/>
                  <a:gd name="connsiteX7" fmla="*/ 262467 w 697380"/>
                  <a:gd name="connsiteY7" fmla="*/ 166219 h 654375"/>
                  <a:gd name="connsiteX8" fmla="*/ 221986 w 697380"/>
                  <a:gd name="connsiteY8" fmla="*/ 247181 h 654375"/>
                  <a:gd name="connsiteX9" fmla="*/ 136261 w 697380"/>
                  <a:gd name="connsiteY9" fmla="*/ 242419 h 654375"/>
                  <a:gd name="connsiteX10" fmla="*/ 219605 w 697380"/>
                  <a:gd name="connsiteY10" fmla="*/ 299569 h 654375"/>
                  <a:gd name="connsiteX11" fmla="*/ 295805 w 697380"/>
                  <a:gd name="connsiteY11" fmla="*/ 411488 h 654375"/>
                  <a:gd name="connsiteX12" fmla="*/ 269611 w 697380"/>
                  <a:gd name="connsiteY12" fmla="*/ 259088 h 654375"/>
                  <a:gd name="connsiteX13" fmla="*/ 274373 w 697380"/>
                  <a:gd name="connsiteY13" fmla="*/ 175744 h 654375"/>
                  <a:gd name="connsiteX14" fmla="*/ 383911 w 697380"/>
                  <a:gd name="connsiteY14" fmla="*/ 266231 h 654375"/>
                  <a:gd name="connsiteX15" fmla="*/ 433917 w 697380"/>
                  <a:gd name="connsiteY15" fmla="*/ 318619 h 654375"/>
                  <a:gd name="connsiteX16" fmla="*/ 379148 w 697380"/>
                  <a:gd name="connsiteY16" fmla="*/ 182888 h 654375"/>
                  <a:gd name="connsiteX17" fmla="*/ 393436 w 697380"/>
                  <a:gd name="connsiteY17" fmla="*/ 132881 h 654375"/>
                  <a:gd name="connsiteX18" fmla="*/ 460111 w 697380"/>
                  <a:gd name="connsiteY18" fmla="*/ 97163 h 654375"/>
                  <a:gd name="connsiteX19" fmla="*/ 462492 w 697380"/>
                  <a:gd name="connsiteY19" fmla="*/ 135263 h 654375"/>
                  <a:gd name="connsiteX20" fmla="*/ 505355 w 697380"/>
                  <a:gd name="connsiteY20" fmla="*/ 313856 h 654375"/>
                  <a:gd name="connsiteX21" fmla="*/ 691092 w 697380"/>
                  <a:gd name="connsiteY21" fmla="*/ 523406 h 654375"/>
                  <a:gd name="connsiteX22" fmla="*/ 660136 w 697380"/>
                  <a:gd name="connsiteY22" fmla="*/ 556744 h 654375"/>
                  <a:gd name="connsiteX23" fmla="*/ 438680 w 697380"/>
                  <a:gd name="connsiteY23" fmla="*/ 390056 h 654375"/>
                  <a:gd name="connsiteX24" fmla="*/ 333905 w 697380"/>
                  <a:gd name="connsiteY24" fmla="*/ 301950 h 654375"/>
                  <a:gd name="connsiteX25" fmla="*/ 331523 w 697380"/>
                  <a:gd name="connsiteY25" fmla="*/ 416250 h 654375"/>
                  <a:gd name="connsiteX26" fmla="*/ 383911 w 697380"/>
                  <a:gd name="connsiteY26" fmla="*/ 513881 h 654375"/>
                  <a:gd name="connsiteX27" fmla="*/ 483923 w 697380"/>
                  <a:gd name="connsiteY27" fmla="*/ 582938 h 654375"/>
                  <a:gd name="connsiteX28" fmla="*/ 376767 w 697380"/>
                  <a:gd name="connsiteY28" fmla="*/ 654375 h 654375"/>
                  <a:gd name="connsiteX29" fmla="*/ 262467 w 697380"/>
                  <a:gd name="connsiteY29" fmla="*/ 582938 h 654375"/>
                  <a:gd name="connsiteX30" fmla="*/ 307711 w 697380"/>
                  <a:gd name="connsiteY30" fmla="*/ 494831 h 654375"/>
                  <a:gd name="connsiteX31" fmla="*/ 81492 w 697380"/>
                  <a:gd name="connsiteY31" fmla="*/ 244800 h 654375"/>
                  <a:gd name="connsiteX32" fmla="*/ 45773 w 697380"/>
                  <a:gd name="connsiteY32" fmla="*/ 159075 h 654375"/>
                  <a:gd name="connsiteX33" fmla="*/ 530 w 697380"/>
                  <a:gd name="connsiteY33" fmla="*/ 99544 h 654375"/>
                  <a:gd name="connsiteX0" fmla="*/ 530 w 697380"/>
                  <a:gd name="connsiteY0" fmla="*/ 99544 h 654375"/>
                  <a:gd name="connsiteX1" fmla="*/ 79111 w 697380"/>
                  <a:gd name="connsiteY1" fmla="*/ 94781 h 654375"/>
                  <a:gd name="connsiteX2" fmla="*/ 188648 w 697380"/>
                  <a:gd name="connsiteY2" fmla="*/ 132881 h 654375"/>
                  <a:gd name="connsiteX3" fmla="*/ 269611 w 697380"/>
                  <a:gd name="connsiteY3" fmla="*/ 32869 h 654375"/>
                  <a:gd name="connsiteX4" fmla="*/ 367242 w 697380"/>
                  <a:gd name="connsiteY4" fmla="*/ 6675 h 654375"/>
                  <a:gd name="connsiteX5" fmla="*/ 376767 w 697380"/>
                  <a:gd name="connsiteY5" fmla="*/ 149550 h 654375"/>
                  <a:gd name="connsiteX6" fmla="*/ 298186 w 697380"/>
                  <a:gd name="connsiteY6" fmla="*/ 175744 h 654375"/>
                  <a:gd name="connsiteX7" fmla="*/ 262467 w 697380"/>
                  <a:gd name="connsiteY7" fmla="*/ 166219 h 654375"/>
                  <a:gd name="connsiteX8" fmla="*/ 221986 w 697380"/>
                  <a:gd name="connsiteY8" fmla="*/ 247181 h 654375"/>
                  <a:gd name="connsiteX9" fmla="*/ 136261 w 697380"/>
                  <a:gd name="connsiteY9" fmla="*/ 242419 h 654375"/>
                  <a:gd name="connsiteX10" fmla="*/ 219605 w 697380"/>
                  <a:gd name="connsiteY10" fmla="*/ 299569 h 654375"/>
                  <a:gd name="connsiteX11" fmla="*/ 295805 w 697380"/>
                  <a:gd name="connsiteY11" fmla="*/ 411488 h 654375"/>
                  <a:gd name="connsiteX12" fmla="*/ 269611 w 697380"/>
                  <a:gd name="connsiteY12" fmla="*/ 259088 h 654375"/>
                  <a:gd name="connsiteX13" fmla="*/ 274373 w 697380"/>
                  <a:gd name="connsiteY13" fmla="*/ 175744 h 654375"/>
                  <a:gd name="connsiteX14" fmla="*/ 383911 w 697380"/>
                  <a:gd name="connsiteY14" fmla="*/ 266231 h 654375"/>
                  <a:gd name="connsiteX15" fmla="*/ 433917 w 697380"/>
                  <a:gd name="connsiteY15" fmla="*/ 318619 h 654375"/>
                  <a:gd name="connsiteX16" fmla="*/ 379148 w 697380"/>
                  <a:gd name="connsiteY16" fmla="*/ 182888 h 654375"/>
                  <a:gd name="connsiteX17" fmla="*/ 393436 w 697380"/>
                  <a:gd name="connsiteY17" fmla="*/ 132881 h 654375"/>
                  <a:gd name="connsiteX18" fmla="*/ 460111 w 697380"/>
                  <a:gd name="connsiteY18" fmla="*/ 97163 h 654375"/>
                  <a:gd name="connsiteX19" fmla="*/ 462492 w 697380"/>
                  <a:gd name="connsiteY19" fmla="*/ 135263 h 654375"/>
                  <a:gd name="connsiteX20" fmla="*/ 505355 w 697380"/>
                  <a:gd name="connsiteY20" fmla="*/ 313856 h 654375"/>
                  <a:gd name="connsiteX21" fmla="*/ 691092 w 697380"/>
                  <a:gd name="connsiteY21" fmla="*/ 523406 h 654375"/>
                  <a:gd name="connsiteX22" fmla="*/ 660136 w 697380"/>
                  <a:gd name="connsiteY22" fmla="*/ 556744 h 654375"/>
                  <a:gd name="connsiteX23" fmla="*/ 438680 w 697380"/>
                  <a:gd name="connsiteY23" fmla="*/ 390056 h 654375"/>
                  <a:gd name="connsiteX24" fmla="*/ 333905 w 697380"/>
                  <a:gd name="connsiteY24" fmla="*/ 301950 h 654375"/>
                  <a:gd name="connsiteX25" fmla="*/ 331523 w 697380"/>
                  <a:gd name="connsiteY25" fmla="*/ 416250 h 654375"/>
                  <a:gd name="connsiteX26" fmla="*/ 383911 w 697380"/>
                  <a:gd name="connsiteY26" fmla="*/ 513881 h 654375"/>
                  <a:gd name="connsiteX27" fmla="*/ 483923 w 697380"/>
                  <a:gd name="connsiteY27" fmla="*/ 582938 h 654375"/>
                  <a:gd name="connsiteX28" fmla="*/ 376767 w 697380"/>
                  <a:gd name="connsiteY28" fmla="*/ 654375 h 654375"/>
                  <a:gd name="connsiteX29" fmla="*/ 262467 w 697380"/>
                  <a:gd name="connsiteY29" fmla="*/ 582938 h 654375"/>
                  <a:gd name="connsiteX30" fmla="*/ 307711 w 697380"/>
                  <a:gd name="connsiteY30" fmla="*/ 494831 h 654375"/>
                  <a:gd name="connsiteX31" fmla="*/ 81492 w 697380"/>
                  <a:gd name="connsiteY31" fmla="*/ 244800 h 654375"/>
                  <a:gd name="connsiteX32" fmla="*/ 45773 w 697380"/>
                  <a:gd name="connsiteY32" fmla="*/ 159075 h 654375"/>
                  <a:gd name="connsiteX33" fmla="*/ 530 w 697380"/>
                  <a:gd name="connsiteY33" fmla="*/ 99544 h 654375"/>
                  <a:gd name="connsiteX0" fmla="*/ 530 w 697380"/>
                  <a:gd name="connsiteY0" fmla="*/ 99544 h 654496"/>
                  <a:gd name="connsiteX1" fmla="*/ 79111 w 697380"/>
                  <a:gd name="connsiteY1" fmla="*/ 94781 h 654496"/>
                  <a:gd name="connsiteX2" fmla="*/ 188648 w 697380"/>
                  <a:gd name="connsiteY2" fmla="*/ 132881 h 654496"/>
                  <a:gd name="connsiteX3" fmla="*/ 269611 w 697380"/>
                  <a:gd name="connsiteY3" fmla="*/ 32869 h 654496"/>
                  <a:gd name="connsiteX4" fmla="*/ 367242 w 697380"/>
                  <a:gd name="connsiteY4" fmla="*/ 6675 h 654496"/>
                  <a:gd name="connsiteX5" fmla="*/ 376767 w 697380"/>
                  <a:gd name="connsiteY5" fmla="*/ 149550 h 654496"/>
                  <a:gd name="connsiteX6" fmla="*/ 298186 w 697380"/>
                  <a:gd name="connsiteY6" fmla="*/ 175744 h 654496"/>
                  <a:gd name="connsiteX7" fmla="*/ 262467 w 697380"/>
                  <a:gd name="connsiteY7" fmla="*/ 166219 h 654496"/>
                  <a:gd name="connsiteX8" fmla="*/ 221986 w 697380"/>
                  <a:gd name="connsiteY8" fmla="*/ 247181 h 654496"/>
                  <a:gd name="connsiteX9" fmla="*/ 136261 w 697380"/>
                  <a:gd name="connsiteY9" fmla="*/ 242419 h 654496"/>
                  <a:gd name="connsiteX10" fmla="*/ 219605 w 697380"/>
                  <a:gd name="connsiteY10" fmla="*/ 299569 h 654496"/>
                  <a:gd name="connsiteX11" fmla="*/ 295805 w 697380"/>
                  <a:gd name="connsiteY11" fmla="*/ 411488 h 654496"/>
                  <a:gd name="connsiteX12" fmla="*/ 269611 w 697380"/>
                  <a:gd name="connsiteY12" fmla="*/ 259088 h 654496"/>
                  <a:gd name="connsiteX13" fmla="*/ 274373 w 697380"/>
                  <a:gd name="connsiteY13" fmla="*/ 175744 h 654496"/>
                  <a:gd name="connsiteX14" fmla="*/ 383911 w 697380"/>
                  <a:gd name="connsiteY14" fmla="*/ 266231 h 654496"/>
                  <a:gd name="connsiteX15" fmla="*/ 433917 w 697380"/>
                  <a:gd name="connsiteY15" fmla="*/ 318619 h 654496"/>
                  <a:gd name="connsiteX16" fmla="*/ 379148 w 697380"/>
                  <a:gd name="connsiteY16" fmla="*/ 182888 h 654496"/>
                  <a:gd name="connsiteX17" fmla="*/ 393436 w 697380"/>
                  <a:gd name="connsiteY17" fmla="*/ 132881 h 654496"/>
                  <a:gd name="connsiteX18" fmla="*/ 460111 w 697380"/>
                  <a:gd name="connsiteY18" fmla="*/ 97163 h 654496"/>
                  <a:gd name="connsiteX19" fmla="*/ 462492 w 697380"/>
                  <a:gd name="connsiteY19" fmla="*/ 135263 h 654496"/>
                  <a:gd name="connsiteX20" fmla="*/ 505355 w 697380"/>
                  <a:gd name="connsiteY20" fmla="*/ 313856 h 654496"/>
                  <a:gd name="connsiteX21" fmla="*/ 691092 w 697380"/>
                  <a:gd name="connsiteY21" fmla="*/ 523406 h 654496"/>
                  <a:gd name="connsiteX22" fmla="*/ 660136 w 697380"/>
                  <a:gd name="connsiteY22" fmla="*/ 556744 h 654496"/>
                  <a:gd name="connsiteX23" fmla="*/ 438680 w 697380"/>
                  <a:gd name="connsiteY23" fmla="*/ 390056 h 654496"/>
                  <a:gd name="connsiteX24" fmla="*/ 333905 w 697380"/>
                  <a:gd name="connsiteY24" fmla="*/ 301950 h 654496"/>
                  <a:gd name="connsiteX25" fmla="*/ 331523 w 697380"/>
                  <a:gd name="connsiteY25" fmla="*/ 416250 h 654496"/>
                  <a:gd name="connsiteX26" fmla="*/ 383911 w 697380"/>
                  <a:gd name="connsiteY26" fmla="*/ 513881 h 654496"/>
                  <a:gd name="connsiteX27" fmla="*/ 483923 w 697380"/>
                  <a:gd name="connsiteY27" fmla="*/ 582938 h 654496"/>
                  <a:gd name="connsiteX28" fmla="*/ 376767 w 697380"/>
                  <a:gd name="connsiteY28" fmla="*/ 654375 h 654496"/>
                  <a:gd name="connsiteX29" fmla="*/ 262467 w 697380"/>
                  <a:gd name="connsiteY29" fmla="*/ 582938 h 654496"/>
                  <a:gd name="connsiteX30" fmla="*/ 307711 w 697380"/>
                  <a:gd name="connsiteY30" fmla="*/ 494831 h 654496"/>
                  <a:gd name="connsiteX31" fmla="*/ 81492 w 697380"/>
                  <a:gd name="connsiteY31" fmla="*/ 244800 h 654496"/>
                  <a:gd name="connsiteX32" fmla="*/ 45773 w 697380"/>
                  <a:gd name="connsiteY32" fmla="*/ 159075 h 654496"/>
                  <a:gd name="connsiteX33" fmla="*/ 530 w 697380"/>
                  <a:gd name="connsiteY33" fmla="*/ 99544 h 654496"/>
                  <a:gd name="connsiteX0" fmla="*/ 530 w 697380"/>
                  <a:gd name="connsiteY0" fmla="*/ 99544 h 654496"/>
                  <a:gd name="connsiteX1" fmla="*/ 79111 w 697380"/>
                  <a:gd name="connsiteY1" fmla="*/ 94781 h 654496"/>
                  <a:gd name="connsiteX2" fmla="*/ 188648 w 697380"/>
                  <a:gd name="connsiteY2" fmla="*/ 132881 h 654496"/>
                  <a:gd name="connsiteX3" fmla="*/ 269611 w 697380"/>
                  <a:gd name="connsiteY3" fmla="*/ 32869 h 654496"/>
                  <a:gd name="connsiteX4" fmla="*/ 367242 w 697380"/>
                  <a:gd name="connsiteY4" fmla="*/ 6675 h 654496"/>
                  <a:gd name="connsiteX5" fmla="*/ 376767 w 697380"/>
                  <a:gd name="connsiteY5" fmla="*/ 149550 h 654496"/>
                  <a:gd name="connsiteX6" fmla="*/ 298186 w 697380"/>
                  <a:gd name="connsiteY6" fmla="*/ 175744 h 654496"/>
                  <a:gd name="connsiteX7" fmla="*/ 262467 w 697380"/>
                  <a:gd name="connsiteY7" fmla="*/ 166219 h 654496"/>
                  <a:gd name="connsiteX8" fmla="*/ 221986 w 697380"/>
                  <a:gd name="connsiteY8" fmla="*/ 247181 h 654496"/>
                  <a:gd name="connsiteX9" fmla="*/ 136261 w 697380"/>
                  <a:gd name="connsiteY9" fmla="*/ 242419 h 654496"/>
                  <a:gd name="connsiteX10" fmla="*/ 219605 w 697380"/>
                  <a:gd name="connsiteY10" fmla="*/ 299569 h 654496"/>
                  <a:gd name="connsiteX11" fmla="*/ 295805 w 697380"/>
                  <a:gd name="connsiteY11" fmla="*/ 411488 h 654496"/>
                  <a:gd name="connsiteX12" fmla="*/ 269611 w 697380"/>
                  <a:gd name="connsiteY12" fmla="*/ 259088 h 654496"/>
                  <a:gd name="connsiteX13" fmla="*/ 274373 w 697380"/>
                  <a:gd name="connsiteY13" fmla="*/ 175744 h 654496"/>
                  <a:gd name="connsiteX14" fmla="*/ 383911 w 697380"/>
                  <a:gd name="connsiteY14" fmla="*/ 266231 h 654496"/>
                  <a:gd name="connsiteX15" fmla="*/ 433917 w 697380"/>
                  <a:gd name="connsiteY15" fmla="*/ 318619 h 654496"/>
                  <a:gd name="connsiteX16" fmla="*/ 379148 w 697380"/>
                  <a:gd name="connsiteY16" fmla="*/ 182888 h 654496"/>
                  <a:gd name="connsiteX17" fmla="*/ 393436 w 697380"/>
                  <a:gd name="connsiteY17" fmla="*/ 132881 h 654496"/>
                  <a:gd name="connsiteX18" fmla="*/ 460111 w 697380"/>
                  <a:gd name="connsiteY18" fmla="*/ 97163 h 654496"/>
                  <a:gd name="connsiteX19" fmla="*/ 462492 w 697380"/>
                  <a:gd name="connsiteY19" fmla="*/ 135263 h 654496"/>
                  <a:gd name="connsiteX20" fmla="*/ 505355 w 697380"/>
                  <a:gd name="connsiteY20" fmla="*/ 313856 h 654496"/>
                  <a:gd name="connsiteX21" fmla="*/ 691092 w 697380"/>
                  <a:gd name="connsiteY21" fmla="*/ 523406 h 654496"/>
                  <a:gd name="connsiteX22" fmla="*/ 660136 w 697380"/>
                  <a:gd name="connsiteY22" fmla="*/ 556744 h 654496"/>
                  <a:gd name="connsiteX23" fmla="*/ 438680 w 697380"/>
                  <a:gd name="connsiteY23" fmla="*/ 390056 h 654496"/>
                  <a:gd name="connsiteX24" fmla="*/ 333905 w 697380"/>
                  <a:gd name="connsiteY24" fmla="*/ 301950 h 654496"/>
                  <a:gd name="connsiteX25" fmla="*/ 331523 w 697380"/>
                  <a:gd name="connsiteY25" fmla="*/ 416250 h 654496"/>
                  <a:gd name="connsiteX26" fmla="*/ 383911 w 697380"/>
                  <a:gd name="connsiteY26" fmla="*/ 513881 h 654496"/>
                  <a:gd name="connsiteX27" fmla="*/ 483923 w 697380"/>
                  <a:gd name="connsiteY27" fmla="*/ 582938 h 654496"/>
                  <a:gd name="connsiteX28" fmla="*/ 376767 w 697380"/>
                  <a:gd name="connsiteY28" fmla="*/ 654375 h 654496"/>
                  <a:gd name="connsiteX29" fmla="*/ 262467 w 697380"/>
                  <a:gd name="connsiteY29" fmla="*/ 582938 h 654496"/>
                  <a:gd name="connsiteX30" fmla="*/ 307711 w 697380"/>
                  <a:gd name="connsiteY30" fmla="*/ 494831 h 654496"/>
                  <a:gd name="connsiteX31" fmla="*/ 81492 w 697380"/>
                  <a:gd name="connsiteY31" fmla="*/ 244800 h 654496"/>
                  <a:gd name="connsiteX32" fmla="*/ 45773 w 697380"/>
                  <a:gd name="connsiteY32" fmla="*/ 159075 h 654496"/>
                  <a:gd name="connsiteX33" fmla="*/ 530 w 697380"/>
                  <a:gd name="connsiteY33" fmla="*/ 99544 h 654496"/>
                  <a:gd name="connsiteX0" fmla="*/ 530 w 697380"/>
                  <a:gd name="connsiteY0" fmla="*/ 99544 h 654496"/>
                  <a:gd name="connsiteX1" fmla="*/ 79111 w 697380"/>
                  <a:gd name="connsiteY1" fmla="*/ 94781 h 654496"/>
                  <a:gd name="connsiteX2" fmla="*/ 188648 w 697380"/>
                  <a:gd name="connsiteY2" fmla="*/ 132881 h 654496"/>
                  <a:gd name="connsiteX3" fmla="*/ 269611 w 697380"/>
                  <a:gd name="connsiteY3" fmla="*/ 32869 h 654496"/>
                  <a:gd name="connsiteX4" fmla="*/ 367242 w 697380"/>
                  <a:gd name="connsiteY4" fmla="*/ 6675 h 654496"/>
                  <a:gd name="connsiteX5" fmla="*/ 376767 w 697380"/>
                  <a:gd name="connsiteY5" fmla="*/ 149550 h 654496"/>
                  <a:gd name="connsiteX6" fmla="*/ 298186 w 697380"/>
                  <a:gd name="connsiteY6" fmla="*/ 175744 h 654496"/>
                  <a:gd name="connsiteX7" fmla="*/ 262467 w 697380"/>
                  <a:gd name="connsiteY7" fmla="*/ 166219 h 654496"/>
                  <a:gd name="connsiteX8" fmla="*/ 221986 w 697380"/>
                  <a:gd name="connsiteY8" fmla="*/ 247181 h 654496"/>
                  <a:gd name="connsiteX9" fmla="*/ 136261 w 697380"/>
                  <a:gd name="connsiteY9" fmla="*/ 242419 h 654496"/>
                  <a:gd name="connsiteX10" fmla="*/ 219605 w 697380"/>
                  <a:gd name="connsiteY10" fmla="*/ 299569 h 654496"/>
                  <a:gd name="connsiteX11" fmla="*/ 295805 w 697380"/>
                  <a:gd name="connsiteY11" fmla="*/ 411488 h 654496"/>
                  <a:gd name="connsiteX12" fmla="*/ 269611 w 697380"/>
                  <a:gd name="connsiteY12" fmla="*/ 259088 h 654496"/>
                  <a:gd name="connsiteX13" fmla="*/ 274373 w 697380"/>
                  <a:gd name="connsiteY13" fmla="*/ 175744 h 654496"/>
                  <a:gd name="connsiteX14" fmla="*/ 383911 w 697380"/>
                  <a:gd name="connsiteY14" fmla="*/ 266231 h 654496"/>
                  <a:gd name="connsiteX15" fmla="*/ 433917 w 697380"/>
                  <a:gd name="connsiteY15" fmla="*/ 318619 h 654496"/>
                  <a:gd name="connsiteX16" fmla="*/ 379148 w 697380"/>
                  <a:gd name="connsiteY16" fmla="*/ 182888 h 654496"/>
                  <a:gd name="connsiteX17" fmla="*/ 393436 w 697380"/>
                  <a:gd name="connsiteY17" fmla="*/ 132881 h 654496"/>
                  <a:gd name="connsiteX18" fmla="*/ 460111 w 697380"/>
                  <a:gd name="connsiteY18" fmla="*/ 97163 h 654496"/>
                  <a:gd name="connsiteX19" fmla="*/ 462492 w 697380"/>
                  <a:gd name="connsiteY19" fmla="*/ 135263 h 654496"/>
                  <a:gd name="connsiteX20" fmla="*/ 505355 w 697380"/>
                  <a:gd name="connsiteY20" fmla="*/ 313856 h 654496"/>
                  <a:gd name="connsiteX21" fmla="*/ 691092 w 697380"/>
                  <a:gd name="connsiteY21" fmla="*/ 523406 h 654496"/>
                  <a:gd name="connsiteX22" fmla="*/ 660136 w 697380"/>
                  <a:gd name="connsiteY22" fmla="*/ 556744 h 654496"/>
                  <a:gd name="connsiteX23" fmla="*/ 438680 w 697380"/>
                  <a:gd name="connsiteY23" fmla="*/ 390056 h 654496"/>
                  <a:gd name="connsiteX24" fmla="*/ 333905 w 697380"/>
                  <a:gd name="connsiteY24" fmla="*/ 301950 h 654496"/>
                  <a:gd name="connsiteX25" fmla="*/ 331523 w 697380"/>
                  <a:gd name="connsiteY25" fmla="*/ 416250 h 654496"/>
                  <a:gd name="connsiteX26" fmla="*/ 383911 w 697380"/>
                  <a:gd name="connsiteY26" fmla="*/ 513881 h 654496"/>
                  <a:gd name="connsiteX27" fmla="*/ 483923 w 697380"/>
                  <a:gd name="connsiteY27" fmla="*/ 582938 h 654496"/>
                  <a:gd name="connsiteX28" fmla="*/ 376767 w 697380"/>
                  <a:gd name="connsiteY28" fmla="*/ 654375 h 654496"/>
                  <a:gd name="connsiteX29" fmla="*/ 262467 w 697380"/>
                  <a:gd name="connsiteY29" fmla="*/ 582938 h 654496"/>
                  <a:gd name="connsiteX30" fmla="*/ 307711 w 697380"/>
                  <a:gd name="connsiteY30" fmla="*/ 494831 h 654496"/>
                  <a:gd name="connsiteX31" fmla="*/ 81492 w 697380"/>
                  <a:gd name="connsiteY31" fmla="*/ 244800 h 654496"/>
                  <a:gd name="connsiteX32" fmla="*/ 45773 w 697380"/>
                  <a:gd name="connsiteY32" fmla="*/ 159075 h 654496"/>
                  <a:gd name="connsiteX33" fmla="*/ 530 w 697380"/>
                  <a:gd name="connsiteY33" fmla="*/ 99544 h 654496"/>
                  <a:gd name="connsiteX0" fmla="*/ 530 w 697380"/>
                  <a:gd name="connsiteY0" fmla="*/ 99544 h 659458"/>
                  <a:gd name="connsiteX1" fmla="*/ 79111 w 697380"/>
                  <a:gd name="connsiteY1" fmla="*/ 94781 h 659458"/>
                  <a:gd name="connsiteX2" fmla="*/ 188648 w 697380"/>
                  <a:gd name="connsiteY2" fmla="*/ 132881 h 659458"/>
                  <a:gd name="connsiteX3" fmla="*/ 269611 w 697380"/>
                  <a:gd name="connsiteY3" fmla="*/ 32869 h 659458"/>
                  <a:gd name="connsiteX4" fmla="*/ 367242 w 697380"/>
                  <a:gd name="connsiteY4" fmla="*/ 6675 h 659458"/>
                  <a:gd name="connsiteX5" fmla="*/ 376767 w 697380"/>
                  <a:gd name="connsiteY5" fmla="*/ 149550 h 659458"/>
                  <a:gd name="connsiteX6" fmla="*/ 298186 w 697380"/>
                  <a:gd name="connsiteY6" fmla="*/ 175744 h 659458"/>
                  <a:gd name="connsiteX7" fmla="*/ 262467 w 697380"/>
                  <a:gd name="connsiteY7" fmla="*/ 166219 h 659458"/>
                  <a:gd name="connsiteX8" fmla="*/ 221986 w 697380"/>
                  <a:gd name="connsiteY8" fmla="*/ 247181 h 659458"/>
                  <a:gd name="connsiteX9" fmla="*/ 136261 w 697380"/>
                  <a:gd name="connsiteY9" fmla="*/ 242419 h 659458"/>
                  <a:gd name="connsiteX10" fmla="*/ 219605 w 697380"/>
                  <a:gd name="connsiteY10" fmla="*/ 299569 h 659458"/>
                  <a:gd name="connsiteX11" fmla="*/ 295805 w 697380"/>
                  <a:gd name="connsiteY11" fmla="*/ 411488 h 659458"/>
                  <a:gd name="connsiteX12" fmla="*/ 269611 w 697380"/>
                  <a:gd name="connsiteY12" fmla="*/ 259088 h 659458"/>
                  <a:gd name="connsiteX13" fmla="*/ 274373 w 697380"/>
                  <a:gd name="connsiteY13" fmla="*/ 175744 h 659458"/>
                  <a:gd name="connsiteX14" fmla="*/ 383911 w 697380"/>
                  <a:gd name="connsiteY14" fmla="*/ 266231 h 659458"/>
                  <a:gd name="connsiteX15" fmla="*/ 433917 w 697380"/>
                  <a:gd name="connsiteY15" fmla="*/ 318619 h 659458"/>
                  <a:gd name="connsiteX16" fmla="*/ 379148 w 697380"/>
                  <a:gd name="connsiteY16" fmla="*/ 182888 h 659458"/>
                  <a:gd name="connsiteX17" fmla="*/ 393436 w 697380"/>
                  <a:gd name="connsiteY17" fmla="*/ 132881 h 659458"/>
                  <a:gd name="connsiteX18" fmla="*/ 460111 w 697380"/>
                  <a:gd name="connsiteY18" fmla="*/ 97163 h 659458"/>
                  <a:gd name="connsiteX19" fmla="*/ 462492 w 697380"/>
                  <a:gd name="connsiteY19" fmla="*/ 135263 h 659458"/>
                  <a:gd name="connsiteX20" fmla="*/ 505355 w 697380"/>
                  <a:gd name="connsiteY20" fmla="*/ 313856 h 659458"/>
                  <a:gd name="connsiteX21" fmla="*/ 691092 w 697380"/>
                  <a:gd name="connsiteY21" fmla="*/ 523406 h 659458"/>
                  <a:gd name="connsiteX22" fmla="*/ 660136 w 697380"/>
                  <a:gd name="connsiteY22" fmla="*/ 556744 h 659458"/>
                  <a:gd name="connsiteX23" fmla="*/ 438680 w 697380"/>
                  <a:gd name="connsiteY23" fmla="*/ 390056 h 659458"/>
                  <a:gd name="connsiteX24" fmla="*/ 333905 w 697380"/>
                  <a:gd name="connsiteY24" fmla="*/ 301950 h 659458"/>
                  <a:gd name="connsiteX25" fmla="*/ 331523 w 697380"/>
                  <a:gd name="connsiteY25" fmla="*/ 416250 h 659458"/>
                  <a:gd name="connsiteX26" fmla="*/ 383911 w 697380"/>
                  <a:gd name="connsiteY26" fmla="*/ 513881 h 659458"/>
                  <a:gd name="connsiteX27" fmla="*/ 483923 w 697380"/>
                  <a:gd name="connsiteY27" fmla="*/ 582938 h 659458"/>
                  <a:gd name="connsiteX28" fmla="*/ 376767 w 697380"/>
                  <a:gd name="connsiteY28" fmla="*/ 654375 h 659458"/>
                  <a:gd name="connsiteX29" fmla="*/ 262467 w 697380"/>
                  <a:gd name="connsiteY29" fmla="*/ 582938 h 659458"/>
                  <a:gd name="connsiteX30" fmla="*/ 307711 w 697380"/>
                  <a:gd name="connsiteY30" fmla="*/ 494831 h 659458"/>
                  <a:gd name="connsiteX31" fmla="*/ 81492 w 697380"/>
                  <a:gd name="connsiteY31" fmla="*/ 244800 h 659458"/>
                  <a:gd name="connsiteX32" fmla="*/ 45773 w 697380"/>
                  <a:gd name="connsiteY32" fmla="*/ 159075 h 659458"/>
                  <a:gd name="connsiteX33" fmla="*/ 530 w 697380"/>
                  <a:gd name="connsiteY33" fmla="*/ 99544 h 659458"/>
                  <a:gd name="connsiteX0" fmla="*/ 530 w 697380"/>
                  <a:gd name="connsiteY0" fmla="*/ 99544 h 668322"/>
                  <a:gd name="connsiteX1" fmla="*/ 79111 w 697380"/>
                  <a:gd name="connsiteY1" fmla="*/ 94781 h 668322"/>
                  <a:gd name="connsiteX2" fmla="*/ 188648 w 697380"/>
                  <a:gd name="connsiteY2" fmla="*/ 132881 h 668322"/>
                  <a:gd name="connsiteX3" fmla="*/ 269611 w 697380"/>
                  <a:gd name="connsiteY3" fmla="*/ 32869 h 668322"/>
                  <a:gd name="connsiteX4" fmla="*/ 367242 w 697380"/>
                  <a:gd name="connsiteY4" fmla="*/ 6675 h 668322"/>
                  <a:gd name="connsiteX5" fmla="*/ 376767 w 697380"/>
                  <a:gd name="connsiteY5" fmla="*/ 149550 h 668322"/>
                  <a:gd name="connsiteX6" fmla="*/ 298186 w 697380"/>
                  <a:gd name="connsiteY6" fmla="*/ 175744 h 668322"/>
                  <a:gd name="connsiteX7" fmla="*/ 262467 w 697380"/>
                  <a:gd name="connsiteY7" fmla="*/ 166219 h 668322"/>
                  <a:gd name="connsiteX8" fmla="*/ 221986 w 697380"/>
                  <a:gd name="connsiteY8" fmla="*/ 247181 h 668322"/>
                  <a:gd name="connsiteX9" fmla="*/ 136261 w 697380"/>
                  <a:gd name="connsiteY9" fmla="*/ 242419 h 668322"/>
                  <a:gd name="connsiteX10" fmla="*/ 219605 w 697380"/>
                  <a:gd name="connsiteY10" fmla="*/ 299569 h 668322"/>
                  <a:gd name="connsiteX11" fmla="*/ 295805 w 697380"/>
                  <a:gd name="connsiteY11" fmla="*/ 411488 h 668322"/>
                  <a:gd name="connsiteX12" fmla="*/ 269611 w 697380"/>
                  <a:gd name="connsiteY12" fmla="*/ 259088 h 668322"/>
                  <a:gd name="connsiteX13" fmla="*/ 274373 w 697380"/>
                  <a:gd name="connsiteY13" fmla="*/ 175744 h 668322"/>
                  <a:gd name="connsiteX14" fmla="*/ 383911 w 697380"/>
                  <a:gd name="connsiteY14" fmla="*/ 266231 h 668322"/>
                  <a:gd name="connsiteX15" fmla="*/ 433917 w 697380"/>
                  <a:gd name="connsiteY15" fmla="*/ 318619 h 668322"/>
                  <a:gd name="connsiteX16" fmla="*/ 379148 w 697380"/>
                  <a:gd name="connsiteY16" fmla="*/ 182888 h 668322"/>
                  <a:gd name="connsiteX17" fmla="*/ 393436 w 697380"/>
                  <a:gd name="connsiteY17" fmla="*/ 132881 h 668322"/>
                  <a:gd name="connsiteX18" fmla="*/ 460111 w 697380"/>
                  <a:gd name="connsiteY18" fmla="*/ 97163 h 668322"/>
                  <a:gd name="connsiteX19" fmla="*/ 462492 w 697380"/>
                  <a:gd name="connsiteY19" fmla="*/ 135263 h 668322"/>
                  <a:gd name="connsiteX20" fmla="*/ 505355 w 697380"/>
                  <a:gd name="connsiteY20" fmla="*/ 313856 h 668322"/>
                  <a:gd name="connsiteX21" fmla="*/ 691092 w 697380"/>
                  <a:gd name="connsiteY21" fmla="*/ 523406 h 668322"/>
                  <a:gd name="connsiteX22" fmla="*/ 660136 w 697380"/>
                  <a:gd name="connsiteY22" fmla="*/ 556744 h 668322"/>
                  <a:gd name="connsiteX23" fmla="*/ 438680 w 697380"/>
                  <a:gd name="connsiteY23" fmla="*/ 390056 h 668322"/>
                  <a:gd name="connsiteX24" fmla="*/ 333905 w 697380"/>
                  <a:gd name="connsiteY24" fmla="*/ 301950 h 668322"/>
                  <a:gd name="connsiteX25" fmla="*/ 331523 w 697380"/>
                  <a:gd name="connsiteY25" fmla="*/ 416250 h 668322"/>
                  <a:gd name="connsiteX26" fmla="*/ 383911 w 697380"/>
                  <a:gd name="connsiteY26" fmla="*/ 513881 h 668322"/>
                  <a:gd name="connsiteX27" fmla="*/ 483923 w 697380"/>
                  <a:gd name="connsiteY27" fmla="*/ 582938 h 668322"/>
                  <a:gd name="connsiteX28" fmla="*/ 376767 w 697380"/>
                  <a:gd name="connsiteY28" fmla="*/ 654375 h 668322"/>
                  <a:gd name="connsiteX29" fmla="*/ 262467 w 697380"/>
                  <a:gd name="connsiteY29" fmla="*/ 582938 h 668322"/>
                  <a:gd name="connsiteX30" fmla="*/ 307711 w 697380"/>
                  <a:gd name="connsiteY30" fmla="*/ 494831 h 668322"/>
                  <a:gd name="connsiteX31" fmla="*/ 81492 w 697380"/>
                  <a:gd name="connsiteY31" fmla="*/ 244800 h 668322"/>
                  <a:gd name="connsiteX32" fmla="*/ 45773 w 697380"/>
                  <a:gd name="connsiteY32" fmla="*/ 159075 h 668322"/>
                  <a:gd name="connsiteX33" fmla="*/ 530 w 697380"/>
                  <a:gd name="connsiteY33" fmla="*/ 99544 h 668322"/>
                  <a:gd name="connsiteX0" fmla="*/ 530 w 697380"/>
                  <a:gd name="connsiteY0" fmla="*/ 99544 h 668322"/>
                  <a:gd name="connsiteX1" fmla="*/ 79111 w 697380"/>
                  <a:gd name="connsiteY1" fmla="*/ 94781 h 668322"/>
                  <a:gd name="connsiteX2" fmla="*/ 188648 w 697380"/>
                  <a:gd name="connsiteY2" fmla="*/ 132881 h 668322"/>
                  <a:gd name="connsiteX3" fmla="*/ 269611 w 697380"/>
                  <a:gd name="connsiteY3" fmla="*/ 32869 h 668322"/>
                  <a:gd name="connsiteX4" fmla="*/ 367242 w 697380"/>
                  <a:gd name="connsiteY4" fmla="*/ 6675 h 668322"/>
                  <a:gd name="connsiteX5" fmla="*/ 376767 w 697380"/>
                  <a:gd name="connsiteY5" fmla="*/ 149550 h 668322"/>
                  <a:gd name="connsiteX6" fmla="*/ 298186 w 697380"/>
                  <a:gd name="connsiteY6" fmla="*/ 175744 h 668322"/>
                  <a:gd name="connsiteX7" fmla="*/ 262467 w 697380"/>
                  <a:gd name="connsiteY7" fmla="*/ 166219 h 668322"/>
                  <a:gd name="connsiteX8" fmla="*/ 221986 w 697380"/>
                  <a:gd name="connsiteY8" fmla="*/ 247181 h 668322"/>
                  <a:gd name="connsiteX9" fmla="*/ 136261 w 697380"/>
                  <a:gd name="connsiteY9" fmla="*/ 242419 h 668322"/>
                  <a:gd name="connsiteX10" fmla="*/ 219605 w 697380"/>
                  <a:gd name="connsiteY10" fmla="*/ 299569 h 668322"/>
                  <a:gd name="connsiteX11" fmla="*/ 295805 w 697380"/>
                  <a:gd name="connsiteY11" fmla="*/ 411488 h 668322"/>
                  <a:gd name="connsiteX12" fmla="*/ 269611 w 697380"/>
                  <a:gd name="connsiteY12" fmla="*/ 259088 h 668322"/>
                  <a:gd name="connsiteX13" fmla="*/ 274373 w 697380"/>
                  <a:gd name="connsiteY13" fmla="*/ 175744 h 668322"/>
                  <a:gd name="connsiteX14" fmla="*/ 383911 w 697380"/>
                  <a:gd name="connsiteY14" fmla="*/ 266231 h 668322"/>
                  <a:gd name="connsiteX15" fmla="*/ 433917 w 697380"/>
                  <a:gd name="connsiteY15" fmla="*/ 318619 h 668322"/>
                  <a:gd name="connsiteX16" fmla="*/ 379148 w 697380"/>
                  <a:gd name="connsiteY16" fmla="*/ 182888 h 668322"/>
                  <a:gd name="connsiteX17" fmla="*/ 393436 w 697380"/>
                  <a:gd name="connsiteY17" fmla="*/ 132881 h 668322"/>
                  <a:gd name="connsiteX18" fmla="*/ 460111 w 697380"/>
                  <a:gd name="connsiteY18" fmla="*/ 97163 h 668322"/>
                  <a:gd name="connsiteX19" fmla="*/ 462492 w 697380"/>
                  <a:gd name="connsiteY19" fmla="*/ 135263 h 668322"/>
                  <a:gd name="connsiteX20" fmla="*/ 505355 w 697380"/>
                  <a:gd name="connsiteY20" fmla="*/ 313856 h 668322"/>
                  <a:gd name="connsiteX21" fmla="*/ 691092 w 697380"/>
                  <a:gd name="connsiteY21" fmla="*/ 523406 h 668322"/>
                  <a:gd name="connsiteX22" fmla="*/ 660136 w 697380"/>
                  <a:gd name="connsiteY22" fmla="*/ 556744 h 668322"/>
                  <a:gd name="connsiteX23" fmla="*/ 438680 w 697380"/>
                  <a:gd name="connsiteY23" fmla="*/ 390056 h 668322"/>
                  <a:gd name="connsiteX24" fmla="*/ 333905 w 697380"/>
                  <a:gd name="connsiteY24" fmla="*/ 301950 h 668322"/>
                  <a:gd name="connsiteX25" fmla="*/ 331523 w 697380"/>
                  <a:gd name="connsiteY25" fmla="*/ 416250 h 668322"/>
                  <a:gd name="connsiteX26" fmla="*/ 383911 w 697380"/>
                  <a:gd name="connsiteY26" fmla="*/ 513881 h 668322"/>
                  <a:gd name="connsiteX27" fmla="*/ 483923 w 697380"/>
                  <a:gd name="connsiteY27" fmla="*/ 582938 h 668322"/>
                  <a:gd name="connsiteX28" fmla="*/ 376767 w 697380"/>
                  <a:gd name="connsiteY28" fmla="*/ 654375 h 668322"/>
                  <a:gd name="connsiteX29" fmla="*/ 262467 w 697380"/>
                  <a:gd name="connsiteY29" fmla="*/ 582938 h 668322"/>
                  <a:gd name="connsiteX30" fmla="*/ 307711 w 697380"/>
                  <a:gd name="connsiteY30" fmla="*/ 494831 h 668322"/>
                  <a:gd name="connsiteX31" fmla="*/ 81492 w 697380"/>
                  <a:gd name="connsiteY31" fmla="*/ 244800 h 668322"/>
                  <a:gd name="connsiteX32" fmla="*/ 45773 w 697380"/>
                  <a:gd name="connsiteY32" fmla="*/ 159075 h 668322"/>
                  <a:gd name="connsiteX33" fmla="*/ 530 w 697380"/>
                  <a:gd name="connsiteY33" fmla="*/ 99544 h 668322"/>
                  <a:gd name="connsiteX0" fmla="*/ 530 w 697380"/>
                  <a:gd name="connsiteY0" fmla="*/ 99544 h 673343"/>
                  <a:gd name="connsiteX1" fmla="*/ 79111 w 697380"/>
                  <a:gd name="connsiteY1" fmla="*/ 94781 h 673343"/>
                  <a:gd name="connsiteX2" fmla="*/ 188648 w 697380"/>
                  <a:gd name="connsiteY2" fmla="*/ 132881 h 673343"/>
                  <a:gd name="connsiteX3" fmla="*/ 269611 w 697380"/>
                  <a:gd name="connsiteY3" fmla="*/ 32869 h 673343"/>
                  <a:gd name="connsiteX4" fmla="*/ 367242 w 697380"/>
                  <a:gd name="connsiteY4" fmla="*/ 6675 h 673343"/>
                  <a:gd name="connsiteX5" fmla="*/ 376767 w 697380"/>
                  <a:gd name="connsiteY5" fmla="*/ 149550 h 673343"/>
                  <a:gd name="connsiteX6" fmla="*/ 298186 w 697380"/>
                  <a:gd name="connsiteY6" fmla="*/ 175744 h 673343"/>
                  <a:gd name="connsiteX7" fmla="*/ 262467 w 697380"/>
                  <a:gd name="connsiteY7" fmla="*/ 166219 h 673343"/>
                  <a:gd name="connsiteX8" fmla="*/ 221986 w 697380"/>
                  <a:gd name="connsiteY8" fmla="*/ 247181 h 673343"/>
                  <a:gd name="connsiteX9" fmla="*/ 136261 w 697380"/>
                  <a:gd name="connsiteY9" fmla="*/ 242419 h 673343"/>
                  <a:gd name="connsiteX10" fmla="*/ 219605 w 697380"/>
                  <a:gd name="connsiteY10" fmla="*/ 299569 h 673343"/>
                  <a:gd name="connsiteX11" fmla="*/ 295805 w 697380"/>
                  <a:gd name="connsiteY11" fmla="*/ 411488 h 673343"/>
                  <a:gd name="connsiteX12" fmla="*/ 269611 w 697380"/>
                  <a:gd name="connsiteY12" fmla="*/ 259088 h 673343"/>
                  <a:gd name="connsiteX13" fmla="*/ 274373 w 697380"/>
                  <a:gd name="connsiteY13" fmla="*/ 175744 h 673343"/>
                  <a:gd name="connsiteX14" fmla="*/ 383911 w 697380"/>
                  <a:gd name="connsiteY14" fmla="*/ 266231 h 673343"/>
                  <a:gd name="connsiteX15" fmla="*/ 433917 w 697380"/>
                  <a:gd name="connsiteY15" fmla="*/ 318619 h 673343"/>
                  <a:gd name="connsiteX16" fmla="*/ 379148 w 697380"/>
                  <a:gd name="connsiteY16" fmla="*/ 182888 h 673343"/>
                  <a:gd name="connsiteX17" fmla="*/ 393436 w 697380"/>
                  <a:gd name="connsiteY17" fmla="*/ 132881 h 673343"/>
                  <a:gd name="connsiteX18" fmla="*/ 460111 w 697380"/>
                  <a:gd name="connsiteY18" fmla="*/ 97163 h 673343"/>
                  <a:gd name="connsiteX19" fmla="*/ 462492 w 697380"/>
                  <a:gd name="connsiteY19" fmla="*/ 135263 h 673343"/>
                  <a:gd name="connsiteX20" fmla="*/ 505355 w 697380"/>
                  <a:gd name="connsiteY20" fmla="*/ 313856 h 673343"/>
                  <a:gd name="connsiteX21" fmla="*/ 691092 w 697380"/>
                  <a:gd name="connsiteY21" fmla="*/ 523406 h 673343"/>
                  <a:gd name="connsiteX22" fmla="*/ 660136 w 697380"/>
                  <a:gd name="connsiteY22" fmla="*/ 556744 h 673343"/>
                  <a:gd name="connsiteX23" fmla="*/ 438680 w 697380"/>
                  <a:gd name="connsiteY23" fmla="*/ 390056 h 673343"/>
                  <a:gd name="connsiteX24" fmla="*/ 333905 w 697380"/>
                  <a:gd name="connsiteY24" fmla="*/ 301950 h 673343"/>
                  <a:gd name="connsiteX25" fmla="*/ 331523 w 697380"/>
                  <a:gd name="connsiteY25" fmla="*/ 416250 h 673343"/>
                  <a:gd name="connsiteX26" fmla="*/ 383911 w 697380"/>
                  <a:gd name="connsiteY26" fmla="*/ 513881 h 673343"/>
                  <a:gd name="connsiteX27" fmla="*/ 483923 w 697380"/>
                  <a:gd name="connsiteY27" fmla="*/ 582938 h 673343"/>
                  <a:gd name="connsiteX28" fmla="*/ 376767 w 697380"/>
                  <a:gd name="connsiteY28" fmla="*/ 654375 h 673343"/>
                  <a:gd name="connsiteX29" fmla="*/ 262467 w 697380"/>
                  <a:gd name="connsiteY29" fmla="*/ 582938 h 673343"/>
                  <a:gd name="connsiteX30" fmla="*/ 307711 w 697380"/>
                  <a:gd name="connsiteY30" fmla="*/ 494831 h 673343"/>
                  <a:gd name="connsiteX31" fmla="*/ 81492 w 697380"/>
                  <a:gd name="connsiteY31" fmla="*/ 244800 h 673343"/>
                  <a:gd name="connsiteX32" fmla="*/ 45773 w 697380"/>
                  <a:gd name="connsiteY32" fmla="*/ 159075 h 673343"/>
                  <a:gd name="connsiteX33" fmla="*/ 530 w 697380"/>
                  <a:gd name="connsiteY33" fmla="*/ 99544 h 673343"/>
                  <a:gd name="connsiteX0" fmla="*/ 530 w 697380"/>
                  <a:gd name="connsiteY0" fmla="*/ 99544 h 663471"/>
                  <a:gd name="connsiteX1" fmla="*/ 79111 w 697380"/>
                  <a:gd name="connsiteY1" fmla="*/ 94781 h 663471"/>
                  <a:gd name="connsiteX2" fmla="*/ 188648 w 697380"/>
                  <a:gd name="connsiteY2" fmla="*/ 132881 h 663471"/>
                  <a:gd name="connsiteX3" fmla="*/ 269611 w 697380"/>
                  <a:gd name="connsiteY3" fmla="*/ 32869 h 663471"/>
                  <a:gd name="connsiteX4" fmla="*/ 367242 w 697380"/>
                  <a:gd name="connsiteY4" fmla="*/ 6675 h 663471"/>
                  <a:gd name="connsiteX5" fmla="*/ 376767 w 697380"/>
                  <a:gd name="connsiteY5" fmla="*/ 149550 h 663471"/>
                  <a:gd name="connsiteX6" fmla="*/ 298186 w 697380"/>
                  <a:gd name="connsiteY6" fmla="*/ 175744 h 663471"/>
                  <a:gd name="connsiteX7" fmla="*/ 262467 w 697380"/>
                  <a:gd name="connsiteY7" fmla="*/ 166219 h 663471"/>
                  <a:gd name="connsiteX8" fmla="*/ 221986 w 697380"/>
                  <a:gd name="connsiteY8" fmla="*/ 247181 h 663471"/>
                  <a:gd name="connsiteX9" fmla="*/ 136261 w 697380"/>
                  <a:gd name="connsiteY9" fmla="*/ 242419 h 663471"/>
                  <a:gd name="connsiteX10" fmla="*/ 219605 w 697380"/>
                  <a:gd name="connsiteY10" fmla="*/ 299569 h 663471"/>
                  <a:gd name="connsiteX11" fmla="*/ 295805 w 697380"/>
                  <a:gd name="connsiteY11" fmla="*/ 411488 h 663471"/>
                  <a:gd name="connsiteX12" fmla="*/ 269611 w 697380"/>
                  <a:gd name="connsiteY12" fmla="*/ 259088 h 663471"/>
                  <a:gd name="connsiteX13" fmla="*/ 274373 w 697380"/>
                  <a:gd name="connsiteY13" fmla="*/ 175744 h 663471"/>
                  <a:gd name="connsiteX14" fmla="*/ 383911 w 697380"/>
                  <a:gd name="connsiteY14" fmla="*/ 266231 h 663471"/>
                  <a:gd name="connsiteX15" fmla="*/ 433917 w 697380"/>
                  <a:gd name="connsiteY15" fmla="*/ 318619 h 663471"/>
                  <a:gd name="connsiteX16" fmla="*/ 379148 w 697380"/>
                  <a:gd name="connsiteY16" fmla="*/ 182888 h 663471"/>
                  <a:gd name="connsiteX17" fmla="*/ 393436 w 697380"/>
                  <a:gd name="connsiteY17" fmla="*/ 132881 h 663471"/>
                  <a:gd name="connsiteX18" fmla="*/ 460111 w 697380"/>
                  <a:gd name="connsiteY18" fmla="*/ 97163 h 663471"/>
                  <a:gd name="connsiteX19" fmla="*/ 462492 w 697380"/>
                  <a:gd name="connsiteY19" fmla="*/ 135263 h 663471"/>
                  <a:gd name="connsiteX20" fmla="*/ 505355 w 697380"/>
                  <a:gd name="connsiteY20" fmla="*/ 313856 h 663471"/>
                  <a:gd name="connsiteX21" fmla="*/ 691092 w 697380"/>
                  <a:gd name="connsiteY21" fmla="*/ 523406 h 663471"/>
                  <a:gd name="connsiteX22" fmla="*/ 660136 w 697380"/>
                  <a:gd name="connsiteY22" fmla="*/ 556744 h 663471"/>
                  <a:gd name="connsiteX23" fmla="*/ 438680 w 697380"/>
                  <a:gd name="connsiteY23" fmla="*/ 390056 h 663471"/>
                  <a:gd name="connsiteX24" fmla="*/ 333905 w 697380"/>
                  <a:gd name="connsiteY24" fmla="*/ 301950 h 663471"/>
                  <a:gd name="connsiteX25" fmla="*/ 331523 w 697380"/>
                  <a:gd name="connsiteY25" fmla="*/ 416250 h 663471"/>
                  <a:gd name="connsiteX26" fmla="*/ 383911 w 697380"/>
                  <a:gd name="connsiteY26" fmla="*/ 513881 h 663471"/>
                  <a:gd name="connsiteX27" fmla="*/ 483923 w 697380"/>
                  <a:gd name="connsiteY27" fmla="*/ 582938 h 663471"/>
                  <a:gd name="connsiteX28" fmla="*/ 376767 w 697380"/>
                  <a:gd name="connsiteY28" fmla="*/ 650647 h 663471"/>
                  <a:gd name="connsiteX29" fmla="*/ 262467 w 697380"/>
                  <a:gd name="connsiteY29" fmla="*/ 582938 h 663471"/>
                  <a:gd name="connsiteX30" fmla="*/ 307711 w 697380"/>
                  <a:gd name="connsiteY30" fmla="*/ 494831 h 663471"/>
                  <a:gd name="connsiteX31" fmla="*/ 81492 w 697380"/>
                  <a:gd name="connsiteY31" fmla="*/ 244800 h 663471"/>
                  <a:gd name="connsiteX32" fmla="*/ 45773 w 697380"/>
                  <a:gd name="connsiteY32" fmla="*/ 159075 h 663471"/>
                  <a:gd name="connsiteX33" fmla="*/ 530 w 697380"/>
                  <a:gd name="connsiteY33" fmla="*/ 99544 h 663471"/>
                  <a:gd name="connsiteX0" fmla="*/ 530 w 697380"/>
                  <a:gd name="connsiteY0" fmla="*/ 99544 h 664190"/>
                  <a:gd name="connsiteX1" fmla="*/ 79111 w 697380"/>
                  <a:gd name="connsiteY1" fmla="*/ 94781 h 664190"/>
                  <a:gd name="connsiteX2" fmla="*/ 188648 w 697380"/>
                  <a:gd name="connsiteY2" fmla="*/ 132881 h 664190"/>
                  <a:gd name="connsiteX3" fmla="*/ 269611 w 697380"/>
                  <a:gd name="connsiteY3" fmla="*/ 32869 h 664190"/>
                  <a:gd name="connsiteX4" fmla="*/ 367242 w 697380"/>
                  <a:gd name="connsiteY4" fmla="*/ 6675 h 664190"/>
                  <a:gd name="connsiteX5" fmla="*/ 376767 w 697380"/>
                  <a:gd name="connsiteY5" fmla="*/ 149550 h 664190"/>
                  <a:gd name="connsiteX6" fmla="*/ 298186 w 697380"/>
                  <a:gd name="connsiteY6" fmla="*/ 175744 h 664190"/>
                  <a:gd name="connsiteX7" fmla="*/ 262467 w 697380"/>
                  <a:gd name="connsiteY7" fmla="*/ 166219 h 664190"/>
                  <a:gd name="connsiteX8" fmla="*/ 221986 w 697380"/>
                  <a:gd name="connsiteY8" fmla="*/ 247181 h 664190"/>
                  <a:gd name="connsiteX9" fmla="*/ 136261 w 697380"/>
                  <a:gd name="connsiteY9" fmla="*/ 242419 h 664190"/>
                  <a:gd name="connsiteX10" fmla="*/ 219605 w 697380"/>
                  <a:gd name="connsiteY10" fmla="*/ 299569 h 664190"/>
                  <a:gd name="connsiteX11" fmla="*/ 295805 w 697380"/>
                  <a:gd name="connsiteY11" fmla="*/ 411488 h 664190"/>
                  <a:gd name="connsiteX12" fmla="*/ 269611 w 697380"/>
                  <a:gd name="connsiteY12" fmla="*/ 259088 h 664190"/>
                  <a:gd name="connsiteX13" fmla="*/ 274373 w 697380"/>
                  <a:gd name="connsiteY13" fmla="*/ 175744 h 664190"/>
                  <a:gd name="connsiteX14" fmla="*/ 383911 w 697380"/>
                  <a:gd name="connsiteY14" fmla="*/ 266231 h 664190"/>
                  <a:gd name="connsiteX15" fmla="*/ 433917 w 697380"/>
                  <a:gd name="connsiteY15" fmla="*/ 318619 h 664190"/>
                  <a:gd name="connsiteX16" fmla="*/ 379148 w 697380"/>
                  <a:gd name="connsiteY16" fmla="*/ 182888 h 664190"/>
                  <a:gd name="connsiteX17" fmla="*/ 393436 w 697380"/>
                  <a:gd name="connsiteY17" fmla="*/ 132881 h 664190"/>
                  <a:gd name="connsiteX18" fmla="*/ 460111 w 697380"/>
                  <a:gd name="connsiteY18" fmla="*/ 97163 h 664190"/>
                  <a:gd name="connsiteX19" fmla="*/ 462492 w 697380"/>
                  <a:gd name="connsiteY19" fmla="*/ 135263 h 664190"/>
                  <a:gd name="connsiteX20" fmla="*/ 505355 w 697380"/>
                  <a:gd name="connsiteY20" fmla="*/ 313856 h 664190"/>
                  <a:gd name="connsiteX21" fmla="*/ 691092 w 697380"/>
                  <a:gd name="connsiteY21" fmla="*/ 523406 h 664190"/>
                  <a:gd name="connsiteX22" fmla="*/ 660136 w 697380"/>
                  <a:gd name="connsiteY22" fmla="*/ 556744 h 664190"/>
                  <a:gd name="connsiteX23" fmla="*/ 438680 w 697380"/>
                  <a:gd name="connsiteY23" fmla="*/ 390056 h 664190"/>
                  <a:gd name="connsiteX24" fmla="*/ 333905 w 697380"/>
                  <a:gd name="connsiteY24" fmla="*/ 301950 h 664190"/>
                  <a:gd name="connsiteX25" fmla="*/ 331523 w 697380"/>
                  <a:gd name="connsiteY25" fmla="*/ 416250 h 664190"/>
                  <a:gd name="connsiteX26" fmla="*/ 383911 w 697380"/>
                  <a:gd name="connsiteY26" fmla="*/ 513881 h 664190"/>
                  <a:gd name="connsiteX27" fmla="*/ 483923 w 697380"/>
                  <a:gd name="connsiteY27" fmla="*/ 582938 h 664190"/>
                  <a:gd name="connsiteX28" fmla="*/ 376767 w 697380"/>
                  <a:gd name="connsiteY28" fmla="*/ 650647 h 664190"/>
                  <a:gd name="connsiteX29" fmla="*/ 262467 w 697380"/>
                  <a:gd name="connsiteY29" fmla="*/ 582938 h 664190"/>
                  <a:gd name="connsiteX30" fmla="*/ 307711 w 697380"/>
                  <a:gd name="connsiteY30" fmla="*/ 494831 h 664190"/>
                  <a:gd name="connsiteX31" fmla="*/ 81492 w 697380"/>
                  <a:gd name="connsiteY31" fmla="*/ 244800 h 664190"/>
                  <a:gd name="connsiteX32" fmla="*/ 45773 w 697380"/>
                  <a:gd name="connsiteY32" fmla="*/ 159075 h 664190"/>
                  <a:gd name="connsiteX33" fmla="*/ 530 w 697380"/>
                  <a:gd name="connsiteY33" fmla="*/ 99544 h 664190"/>
                  <a:gd name="connsiteX0" fmla="*/ 530 w 697380"/>
                  <a:gd name="connsiteY0" fmla="*/ 99544 h 664190"/>
                  <a:gd name="connsiteX1" fmla="*/ 79111 w 697380"/>
                  <a:gd name="connsiteY1" fmla="*/ 94781 h 664190"/>
                  <a:gd name="connsiteX2" fmla="*/ 188648 w 697380"/>
                  <a:gd name="connsiteY2" fmla="*/ 132881 h 664190"/>
                  <a:gd name="connsiteX3" fmla="*/ 269611 w 697380"/>
                  <a:gd name="connsiteY3" fmla="*/ 32869 h 664190"/>
                  <a:gd name="connsiteX4" fmla="*/ 367242 w 697380"/>
                  <a:gd name="connsiteY4" fmla="*/ 6675 h 664190"/>
                  <a:gd name="connsiteX5" fmla="*/ 376767 w 697380"/>
                  <a:gd name="connsiteY5" fmla="*/ 149550 h 664190"/>
                  <a:gd name="connsiteX6" fmla="*/ 298186 w 697380"/>
                  <a:gd name="connsiteY6" fmla="*/ 175744 h 664190"/>
                  <a:gd name="connsiteX7" fmla="*/ 262467 w 697380"/>
                  <a:gd name="connsiteY7" fmla="*/ 166219 h 664190"/>
                  <a:gd name="connsiteX8" fmla="*/ 221986 w 697380"/>
                  <a:gd name="connsiteY8" fmla="*/ 247181 h 664190"/>
                  <a:gd name="connsiteX9" fmla="*/ 136261 w 697380"/>
                  <a:gd name="connsiteY9" fmla="*/ 242419 h 664190"/>
                  <a:gd name="connsiteX10" fmla="*/ 219605 w 697380"/>
                  <a:gd name="connsiteY10" fmla="*/ 299569 h 664190"/>
                  <a:gd name="connsiteX11" fmla="*/ 295805 w 697380"/>
                  <a:gd name="connsiteY11" fmla="*/ 411488 h 664190"/>
                  <a:gd name="connsiteX12" fmla="*/ 269611 w 697380"/>
                  <a:gd name="connsiteY12" fmla="*/ 259088 h 664190"/>
                  <a:gd name="connsiteX13" fmla="*/ 274373 w 697380"/>
                  <a:gd name="connsiteY13" fmla="*/ 175744 h 664190"/>
                  <a:gd name="connsiteX14" fmla="*/ 383911 w 697380"/>
                  <a:gd name="connsiteY14" fmla="*/ 266231 h 664190"/>
                  <a:gd name="connsiteX15" fmla="*/ 433917 w 697380"/>
                  <a:gd name="connsiteY15" fmla="*/ 318619 h 664190"/>
                  <a:gd name="connsiteX16" fmla="*/ 379148 w 697380"/>
                  <a:gd name="connsiteY16" fmla="*/ 182888 h 664190"/>
                  <a:gd name="connsiteX17" fmla="*/ 393436 w 697380"/>
                  <a:gd name="connsiteY17" fmla="*/ 132881 h 664190"/>
                  <a:gd name="connsiteX18" fmla="*/ 460111 w 697380"/>
                  <a:gd name="connsiteY18" fmla="*/ 97163 h 664190"/>
                  <a:gd name="connsiteX19" fmla="*/ 462492 w 697380"/>
                  <a:gd name="connsiteY19" fmla="*/ 135263 h 664190"/>
                  <a:gd name="connsiteX20" fmla="*/ 505355 w 697380"/>
                  <a:gd name="connsiteY20" fmla="*/ 313856 h 664190"/>
                  <a:gd name="connsiteX21" fmla="*/ 691092 w 697380"/>
                  <a:gd name="connsiteY21" fmla="*/ 523406 h 664190"/>
                  <a:gd name="connsiteX22" fmla="*/ 660136 w 697380"/>
                  <a:gd name="connsiteY22" fmla="*/ 556744 h 664190"/>
                  <a:gd name="connsiteX23" fmla="*/ 438680 w 697380"/>
                  <a:gd name="connsiteY23" fmla="*/ 390056 h 664190"/>
                  <a:gd name="connsiteX24" fmla="*/ 333905 w 697380"/>
                  <a:gd name="connsiteY24" fmla="*/ 301950 h 664190"/>
                  <a:gd name="connsiteX25" fmla="*/ 331523 w 697380"/>
                  <a:gd name="connsiteY25" fmla="*/ 416250 h 664190"/>
                  <a:gd name="connsiteX26" fmla="*/ 383911 w 697380"/>
                  <a:gd name="connsiteY26" fmla="*/ 513881 h 664190"/>
                  <a:gd name="connsiteX27" fmla="*/ 483923 w 697380"/>
                  <a:gd name="connsiteY27" fmla="*/ 582938 h 664190"/>
                  <a:gd name="connsiteX28" fmla="*/ 376767 w 697380"/>
                  <a:gd name="connsiteY28" fmla="*/ 650647 h 664190"/>
                  <a:gd name="connsiteX29" fmla="*/ 262467 w 697380"/>
                  <a:gd name="connsiteY29" fmla="*/ 582938 h 664190"/>
                  <a:gd name="connsiteX30" fmla="*/ 307711 w 697380"/>
                  <a:gd name="connsiteY30" fmla="*/ 494831 h 664190"/>
                  <a:gd name="connsiteX31" fmla="*/ 81492 w 697380"/>
                  <a:gd name="connsiteY31" fmla="*/ 244800 h 664190"/>
                  <a:gd name="connsiteX32" fmla="*/ 45773 w 697380"/>
                  <a:gd name="connsiteY32" fmla="*/ 159075 h 664190"/>
                  <a:gd name="connsiteX33" fmla="*/ 530 w 697380"/>
                  <a:gd name="connsiteY33" fmla="*/ 99544 h 664190"/>
                  <a:gd name="connsiteX0" fmla="*/ 530 w 697380"/>
                  <a:gd name="connsiteY0" fmla="*/ 99544 h 666800"/>
                  <a:gd name="connsiteX1" fmla="*/ 79111 w 697380"/>
                  <a:gd name="connsiteY1" fmla="*/ 94781 h 666800"/>
                  <a:gd name="connsiteX2" fmla="*/ 188648 w 697380"/>
                  <a:gd name="connsiteY2" fmla="*/ 132881 h 666800"/>
                  <a:gd name="connsiteX3" fmla="*/ 269611 w 697380"/>
                  <a:gd name="connsiteY3" fmla="*/ 32869 h 666800"/>
                  <a:gd name="connsiteX4" fmla="*/ 367242 w 697380"/>
                  <a:gd name="connsiteY4" fmla="*/ 6675 h 666800"/>
                  <a:gd name="connsiteX5" fmla="*/ 376767 w 697380"/>
                  <a:gd name="connsiteY5" fmla="*/ 149550 h 666800"/>
                  <a:gd name="connsiteX6" fmla="*/ 298186 w 697380"/>
                  <a:gd name="connsiteY6" fmla="*/ 175744 h 666800"/>
                  <a:gd name="connsiteX7" fmla="*/ 262467 w 697380"/>
                  <a:gd name="connsiteY7" fmla="*/ 166219 h 666800"/>
                  <a:gd name="connsiteX8" fmla="*/ 221986 w 697380"/>
                  <a:gd name="connsiteY8" fmla="*/ 247181 h 666800"/>
                  <a:gd name="connsiteX9" fmla="*/ 136261 w 697380"/>
                  <a:gd name="connsiteY9" fmla="*/ 242419 h 666800"/>
                  <a:gd name="connsiteX10" fmla="*/ 219605 w 697380"/>
                  <a:gd name="connsiteY10" fmla="*/ 299569 h 666800"/>
                  <a:gd name="connsiteX11" fmla="*/ 295805 w 697380"/>
                  <a:gd name="connsiteY11" fmla="*/ 411488 h 666800"/>
                  <a:gd name="connsiteX12" fmla="*/ 269611 w 697380"/>
                  <a:gd name="connsiteY12" fmla="*/ 259088 h 666800"/>
                  <a:gd name="connsiteX13" fmla="*/ 274373 w 697380"/>
                  <a:gd name="connsiteY13" fmla="*/ 175744 h 666800"/>
                  <a:gd name="connsiteX14" fmla="*/ 383911 w 697380"/>
                  <a:gd name="connsiteY14" fmla="*/ 266231 h 666800"/>
                  <a:gd name="connsiteX15" fmla="*/ 433917 w 697380"/>
                  <a:gd name="connsiteY15" fmla="*/ 318619 h 666800"/>
                  <a:gd name="connsiteX16" fmla="*/ 379148 w 697380"/>
                  <a:gd name="connsiteY16" fmla="*/ 182888 h 666800"/>
                  <a:gd name="connsiteX17" fmla="*/ 393436 w 697380"/>
                  <a:gd name="connsiteY17" fmla="*/ 132881 h 666800"/>
                  <a:gd name="connsiteX18" fmla="*/ 460111 w 697380"/>
                  <a:gd name="connsiteY18" fmla="*/ 97163 h 666800"/>
                  <a:gd name="connsiteX19" fmla="*/ 462492 w 697380"/>
                  <a:gd name="connsiteY19" fmla="*/ 135263 h 666800"/>
                  <a:gd name="connsiteX20" fmla="*/ 505355 w 697380"/>
                  <a:gd name="connsiteY20" fmla="*/ 313856 h 666800"/>
                  <a:gd name="connsiteX21" fmla="*/ 691092 w 697380"/>
                  <a:gd name="connsiteY21" fmla="*/ 523406 h 666800"/>
                  <a:gd name="connsiteX22" fmla="*/ 660136 w 697380"/>
                  <a:gd name="connsiteY22" fmla="*/ 556744 h 666800"/>
                  <a:gd name="connsiteX23" fmla="*/ 438680 w 697380"/>
                  <a:gd name="connsiteY23" fmla="*/ 390056 h 666800"/>
                  <a:gd name="connsiteX24" fmla="*/ 333905 w 697380"/>
                  <a:gd name="connsiteY24" fmla="*/ 301950 h 666800"/>
                  <a:gd name="connsiteX25" fmla="*/ 331523 w 697380"/>
                  <a:gd name="connsiteY25" fmla="*/ 416250 h 666800"/>
                  <a:gd name="connsiteX26" fmla="*/ 383911 w 697380"/>
                  <a:gd name="connsiteY26" fmla="*/ 513881 h 666800"/>
                  <a:gd name="connsiteX27" fmla="*/ 483923 w 697380"/>
                  <a:gd name="connsiteY27" fmla="*/ 582938 h 666800"/>
                  <a:gd name="connsiteX28" fmla="*/ 376767 w 697380"/>
                  <a:gd name="connsiteY28" fmla="*/ 650647 h 666800"/>
                  <a:gd name="connsiteX29" fmla="*/ 268058 w 697380"/>
                  <a:gd name="connsiteY29" fmla="*/ 603436 h 666800"/>
                  <a:gd name="connsiteX30" fmla="*/ 307711 w 697380"/>
                  <a:gd name="connsiteY30" fmla="*/ 494831 h 666800"/>
                  <a:gd name="connsiteX31" fmla="*/ 81492 w 697380"/>
                  <a:gd name="connsiteY31" fmla="*/ 244800 h 666800"/>
                  <a:gd name="connsiteX32" fmla="*/ 45773 w 697380"/>
                  <a:gd name="connsiteY32" fmla="*/ 159075 h 666800"/>
                  <a:gd name="connsiteX33" fmla="*/ 530 w 697380"/>
                  <a:gd name="connsiteY33" fmla="*/ 99544 h 666800"/>
                  <a:gd name="connsiteX0" fmla="*/ 530 w 697380"/>
                  <a:gd name="connsiteY0" fmla="*/ 99544 h 669051"/>
                  <a:gd name="connsiteX1" fmla="*/ 79111 w 697380"/>
                  <a:gd name="connsiteY1" fmla="*/ 94781 h 669051"/>
                  <a:gd name="connsiteX2" fmla="*/ 188648 w 697380"/>
                  <a:gd name="connsiteY2" fmla="*/ 132881 h 669051"/>
                  <a:gd name="connsiteX3" fmla="*/ 269611 w 697380"/>
                  <a:gd name="connsiteY3" fmla="*/ 32869 h 669051"/>
                  <a:gd name="connsiteX4" fmla="*/ 367242 w 697380"/>
                  <a:gd name="connsiteY4" fmla="*/ 6675 h 669051"/>
                  <a:gd name="connsiteX5" fmla="*/ 376767 w 697380"/>
                  <a:gd name="connsiteY5" fmla="*/ 149550 h 669051"/>
                  <a:gd name="connsiteX6" fmla="*/ 298186 w 697380"/>
                  <a:gd name="connsiteY6" fmla="*/ 175744 h 669051"/>
                  <a:gd name="connsiteX7" fmla="*/ 262467 w 697380"/>
                  <a:gd name="connsiteY7" fmla="*/ 166219 h 669051"/>
                  <a:gd name="connsiteX8" fmla="*/ 221986 w 697380"/>
                  <a:gd name="connsiteY8" fmla="*/ 247181 h 669051"/>
                  <a:gd name="connsiteX9" fmla="*/ 136261 w 697380"/>
                  <a:gd name="connsiteY9" fmla="*/ 242419 h 669051"/>
                  <a:gd name="connsiteX10" fmla="*/ 219605 w 697380"/>
                  <a:gd name="connsiteY10" fmla="*/ 299569 h 669051"/>
                  <a:gd name="connsiteX11" fmla="*/ 295805 w 697380"/>
                  <a:gd name="connsiteY11" fmla="*/ 411488 h 669051"/>
                  <a:gd name="connsiteX12" fmla="*/ 269611 w 697380"/>
                  <a:gd name="connsiteY12" fmla="*/ 259088 h 669051"/>
                  <a:gd name="connsiteX13" fmla="*/ 274373 w 697380"/>
                  <a:gd name="connsiteY13" fmla="*/ 175744 h 669051"/>
                  <a:gd name="connsiteX14" fmla="*/ 383911 w 697380"/>
                  <a:gd name="connsiteY14" fmla="*/ 266231 h 669051"/>
                  <a:gd name="connsiteX15" fmla="*/ 433917 w 697380"/>
                  <a:gd name="connsiteY15" fmla="*/ 318619 h 669051"/>
                  <a:gd name="connsiteX16" fmla="*/ 379148 w 697380"/>
                  <a:gd name="connsiteY16" fmla="*/ 182888 h 669051"/>
                  <a:gd name="connsiteX17" fmla="*/ 393436 w 697380"/>
                  <a:gd name="connsiteY17" fmla="*/ 132881 h 669051"/>
                  <a:gd name="connsiteX18" fmla="*/ 460111 w 697380"/>
                  <a:gd name="connsiteY18" fmla="*/ 97163 h 669051"/>
                  <a:gd name="connsiteX19" fmla="*/ 462492 w 697380"/>
                  <a:gd name="connsiteY19" fmla="*/ 135263 h 669051"/>
                  <a:gd name="connsiteX20" fmla="*/ 505355 w 697380"/>
                  <a:gd name="connsiteY20" fmla="*/ 313856 h 669051"/>
                  <a:gd name="connsiteX21" fmla="*/ 691092 w 697380"/>
                  <a:gd name="connsiteY21" fmla="*/ 523406 h 669051"/>
                  <a:gd name="connsiteX22" fmla="*/ 660136 w 697380"/>
                  <a:gd name="connsiteY22" fmla="*/ 556744 h 669051"/>
                  <a:gd name="connsiteX23" fmla="*/ 438680 w 697380"/>
                  <a:gd name="connsiteY23" fmla="*/ 390056 h 669051"/>
                  <a:gd name="connsiteX24" fmla="*/ 333905 w 697380"/>
                  <a:gd name="connsiteY24" fmla="*/ 301950 h 669051"/>
                  <a:gd name="connsiteX25" fmla="*/ 331523 w 697380"/>
                  <a:gd name="connsiteY25" fmla="*/ 416250 h 669051"/>
                  <a:gd name="connsiteX26" fmla="*/ 383911 w 697380"/>
                  <a:gd name="connsiteY26" fmla="*/ 513881 h 669051"/>
                  <a:gd name="connsiteX27" fmla="*/ 483923 w 697380"/>
                  <a:gd name="connsiteY27" fmla="*/ 582938 h 669051"/>
                  <a:gd name="connsiteX28" fmla="*/ 376767 w 697380"/>
                  <a:gd name="connsiteY28" fmla="*/ 650647 h 669051"/>
                  <a:gd name="connsiteX29" fmla="*/ 268058 w 697380"/>
                  <a:gd name="connsiteY29" fmla="*/ 603436 h 669051"/>
                  <a:gd name="connsiteX30" fmla="*/ 307711 w 697380"/>
                  <a:gd name="connsiteY30" fmla="*/ 494831 h 669051"/>
                  <a:gd name="connsiteX31" fmla="*/ 81492 w 697380"/>
                  <a:gd name="connsiteY31" fmla="*/ 244800 h 669051"/>
                  <a:gd name="connsiteX32" fmla="*/ 45773 w 697380"/>
                  <a:gd name="connsiteY32" fmla="*/ 159075 h 669051"/>
                  <a:gd name="connsiteX33" fmla="*/ 530 w 697380"/>
                  <a:gd name="connsiteY33" fmla="*/ 99544 h 669051"/>
                  <a:gd name="connsiteX0" fmla="*/ 530 w 697380"/>
                  <a:gd name="connsiteY0" fmla="*/ 99544 h 669051"/>
                  <a:gd name="connsiteX1" fmla="*/ 79111 w 697380"/>
                  <a:gd name="connsiteY1" fmla="*/ 94781 h 669051"/>
                  <a:gd name="connsiteX2" fmla="*/ 188648 w 697380"/>
                  <a:gd name="connsiteY2" fmla="*/ 132881 h 669051"/>
                  <a:gd name="connsiteX3" fmla="*/ 269611 w 697380"/>
                  <a:gd name="connsiteY3" fmla="*/ 32869 h 669051"/>
                  <a:gd name="connsiteX4" fmla="*/ 367242 w 697380"/>
                  <a:gd name="connsiteY4" fmla="*/ 6675 h 669051"/>
                  <a:gd name="connsiteX5" fmla="*/ 376767 w 697380"/>
                  <a:gd name="connsiteY5" fmla="*/ 149550 h 669051"/>
                  <a:gd name="connsiteX6" fmla="*/ 298186 w 697380"/>
                  <a:gd name="connsiteY6" fmla="*/ 175744 h 669051"/>
                  <a:gd name="connsiteX7" fmla="*/ 262467 w 697380"/>
                  <a:gd name="connsiteY7" fmla="*/ 166219 h 669051"/>
                  <a:gd name="connsiteX8" fmla="*/ 221986 w 697380"/>
                  <a:gd name="connsiteY8" fmla="*/ 247181 h 669051"/>
                  <a:gd name="connsiteX9" fmla="*/ 136261 w 697380"/>
                  <a:gd name="connsiteY9" fmla="*/ 242419 h 669051"/>
                  <a:gd name="connsiteX10" fmla="*/ 219605 w 697380"/>
                  <a:gd name="connsiteY10" fmla="*/ 299569 h 669051"/>
                  <a:gd name="connsiteX11" fmla="*/ 295805 w 697380"/>
                  <a:gd name="connsiteY11" fmla="*/ 411488 h 669051"/>
                  <a:gd name="connsiteX12" fmla="*/ 269611 w 697380"/>
                  <a:gd name="connsiteY12" fmla="*/ 259088 h 669051"/>
                  <a:gd name="connsiteX13" fmla="*/ 274373 w 697380"/>
                  <a:gd name="connsiteY13" fmla="*/ 175744 h 669051"/>
                  <a:gd name="connsiteX14" fmla="*/ 383911 w 697380"/>
                  <a:gd name="connsiteY14" fmla="*/ 266231 h 669051"/>
                  <a:gd name="connsiteX15" fmla="*/ 433917 w 697380"/>
                  <a:gd name="connsiteY15" fmla="*/ 318619 h 669051"/>
                  <a:gd name="connsiteX16" fmla="*/ 379148 w 697380"/>
                  <a:gd name="connsiteY16" fmla="*/ 182888 h 669051"/>
                  <a:gd name="connsiteX17" fmla="*/ 393436 w 697380"/>
                  <a:gd name="connsiteY17" fmla="*/ 132881 h 669051"/>
                  <a:gd name="connsiteX18" fmla="*/ 460111 w 697380"/>
                  <a:gd name="connsiteY18" fmla="*/ 97163 h 669051"/>
                  <a:gd name="connsiteX19" fmla="*/ 462492 w 697380"/>
                  <a:gd name="connsiteY19" fmla="*/ 135263 h 669051"/>
                  <a:gd name="connsiteX20" fmla="*/ 505355 w 697380"/>
                  <a:gd name="connsiteY20" fmla="*/ 313856 h 669051"/>
                  <a:gd name="connsiteX21" fmla="*/ 691092 w 697380"/>
                  <a:gd name="connsiteY21" fmla="*/ 523406 h 669051"/>
                  <a:gd name="connsiteX22" fmla="*/ 660136 w 697380"/>
                  <a:gd name="connsiteY22" fmla="*/ 556744 h 669051"/>
                  <a:gd name="connsiteX23" fmla="*/ 438680 w 697380"/>
                  <a:gd name="connsiteY23" fmla="*/ 390056 h 669051"/>
                  <a:gd name="connsiteX24" fmla="*/ 333905 w 697380"/>
                  <a:gd name="connsiteY24" fmla="*/ 301950 h 669051"/>
                  <a:gd name="connsiteX25" fmla="*/ 331523 w 697380"/>
                  <a:gd name="connsiteY25" fmla="*/ 416250 h 669051"/>
                  <a:gd name="connsiteX26" fmla="*/ 383911 w 697380"/>
                  <a:gd name="connsiteY26" fmla="*/ 513881 h 669051"/>
                  <a:gd name="connsiteX27" fmla="*/ 469015 w 697380"/>
                  <a:gd name="connsiteY27" fmla="*/ 582938 h 669051"/>
                  <a:gd name="connsiteX28" fmla="*/ 376767 w 697380"/>
                  <a:gd name="connsiteY28" fmla="*/ 650647 h 669051"/>
                  <a:gd name="connsiteX29" fmla="*/ 268058 w 697380"/>
                  <a:gd name="connsiteY29" fmla="*/ 603436 h 669051"/>
                  <a:gd name="connsiteX30" fmla="*/ 307711 w 697380"/>
                  <a:gd name="connsiteY30" fmla="*/ 494831 h 669051"/>
                  <a:gd name="connsiteX31" fmla="*/ 81492 w 697380"/>
                  <a:gd name="connsiteY31" fmla="*/ 244800 h 669051"/>
                  <a:gd name="connsiteX32" fmla="*/ 45773 w 697380"/>
                  <a:gd name="connsiteY32" fmla="*/ 159075 h 669051"/>
                  <a:gd name="connsiteX33" fmla="*/ 530 w 697380"/>
                  <a:gd name="connsiteY33" fmla="*/ 99544 h 669051"/>
                  <a:gd name="connsiteX0" fmla="*/ 530 w 697380"/>
                  <a:gd name="connsiteY0" fmla="*/ 99544 h 669051"/>
                  <a:gd name="connsiteX1" fmla="*/ 79111 w 697380"/>
                  <a:gd name="connsiteY1" fmla="*/ 94781 h 669051"/>
                  <a:gd name="connsiteX2" fmla="*/ 188648 w 697380"/>
                  <a:gd name="connsiteY2" fmla="*/ 132881 h 669051"/>
                  <a:gd name="connsiteX3" fmla="*/ 269611 w 697380"/>
                  <a:gd name="connsiteY3" fmla="*/ 32869 h 669051"/>
                  <a:gd name="connsiteX4" fmla="*/ 367242 w 697380"/>
                  <a:gd name="connsiteY4" fmla="*/ 6675 h 669051"/>
                  <a:gd name="connsiteX5" fmla="*/ 376767 w 697380"/>
                  <a:gd name="connsiteY5" fmla="*/ 149550 h 669051"/>
                  <a:gd name="connsiteX6" fmla="*/ 298186 w 697380"/>
                  <a:gd name="connsiteY6" fmla="*/ 175744 h 669051"/>
                  <a:gd name="connsiteX7" fmla="*/ 262467 w 697380"/>
                  <a:gd name="connsiteY7" fmla="*/ 166219 h 669051"/>
                  <a:gd name="connsiteX8" fmla="*/ 221986 w 697380"/>
                  <a:gd name="connsiteY8" fmla="*/ 247181 h 669051"/>
                  <a:gd name="connsiteX9" fmla="*/ 136261 w 697380"/>
                  <a:gd name="connsiteY9" fmla="*/ 242419 h 669051"/>
                  <a:gd name="connsiteX10" fmla="*/ 219605 w 697380"/>
                  <a:gd name="connsiteY10" fmla="*/ 299569 h 669051"/>
                  <a:gd name="connsiteX11" fmla="*/ 295805 w 697380"/>
                  <a:gd name="connsiteY11" fmla="*/ 411488 h 669051"/>
                  <a:gd name="connsiteX12" fmla="*/ 269611 w 697380"/>
                  <a:gd name="connsiteY12" fmla="*/ 259088 h 669051"/>
                  <a:gd name="connsiteX13" fmla="*/ 274373 w 697380"/>
                  <a:gd name="connsiteY13" fmla="*/ 175744 h 669051"/>
                  <a:gd name="connsiteX14" fmla="*/ 383911 w 697380"/>
                  <a:gd name="connsiteY14" fmla="*/ 266231 h 669051"/>
                  <a:gd name="connsiteX15" fmla="*/ 433917 w 697380"/>
                  <a:gd name="connsiteY15" fmla="*/ 318619 h 669051"/>
                  <a:gd name="connsiteX16" fmla="*/ 379148 w 697380"/>
                  <a:gd name="connsiteY16" fmla="*/ 182888 h 669051"/>
                  <a:gd name="connsiteX17" fmla="*/ 393436 w 697380"/>
                  <a:gd name="connsiteY17" fmla="*/ 132881 h 669051"/>
                  <a:gd name="connsiteX18" fmla="*/ 460111 w 697380"/>
                  <a:gd name="connsiteY18" fmla="*/ 97163 h 669051"/>
                  <a:gd name="connsiteX19" fmla="*/ 462492 w 697380"/>
                  <a:gd name="connsiteY19" fmla="*/ 135263 h 669051"/>
                  <a:gd name="connsiteX20" fmla="*/ 505355 w 697380"/>
                  <a:gd name="connsiteY20" fmla="*/ 313856 h 669051"/>
                  <a:gd name="connsiteX21" fmla="*/ 691092 w 697380"/>
                  <a:gd name="connsiteY21" fmla="*/ 523406 h 669051"/>
                  <a:gd name="connsiteX22" fmla="*/ 660136 w 697380"/>
                  <a:gd name="connsiteY22" fmla="*/ 556744 h 669051"/>
                  <a:gd name="connsiteX23" fmla="*/ 438680 w 697380"/>
                  <a:gd name="connsiteY23" fmla="*/ 390056 h 669051"/>
                  <a:gd name="connsiteX24" fmla="*/ 333905 w 697380"/>
                  <a:gd name="connsiteY24" fmla="*/ 301950 h 669051"/>
                  <a:gd name="connsiteX25" fmla="*/ 331523 w 697380"/>
                  <a:gd name="connsiteY25" fmla="*/ 416250 h 669051"/>
                  <a:gd name="connsiteX26" fmla="*/ 383911 w 697380"/>
                  <a:gd name="connsiteY26" fmla="*/ 513881 h 669051"/>
                  <a:gd name="connsiteX27" fmla="*/ 469015 w 697380"/>
                  <a:gd name="connsiteY27" fmla="*/ 582938 h 669051"/>
                  <a:gd name="connsiteX28" fmla="*/ 376767 w 697380"/>
                  <a:gd name="connsiteY28" fmla="*/ 650647 h 669051"/>
                  <a:gd name="connsiteX29" fmla="*/ 268058 w 697380"/>
                  <a:gd name="connsiteY29" fmla="*/ 603436 h 669051"/>
                  <a:gd name="connsiteX30" fmla="*/ 307711 w 697380"/>
                  <a:gd name="connsiteY30" fmla="*/ 494831 h 669051"/>
                  <a:gd name="connsiteX31" fmla="*/ 81492 w 697380"/>
                  <a:gd name="connsiteY31" fmla="*/ 244800 h 669051"/>
                  <a:gd name="connsiteX32" fmla="*/ 45773 w 697380"/>
                  <a:gd name="connsiteY32" fmla="*/ 159075 h 669051"/>
                  <a:gd name="connsiteX33" fmla="*/ 530 w 697380"/>
                  <a:gd name="connsiteY33" fmla="*/ 99544 h 669051"/>
                  <a:gd name="connsiteX0" fmla="*/ 530 w 697380"/>
                  <a:gd name="connsiteY0" fmla="*/ 99544 h 670710"/>
                  <a:gd name="connsiteX1" fmla="*/ 79111 w 697380"/>
                  <a:gd name="connsiteY1" fmla="*/ 94781 h 670710"/>
                  <a:gd name="connsiteX2" fmla="*/ 188648 w 697380"/>
                  <a:gd name="connsiteY2" fmla="*/ 132881 h 670710"/>
                  <a:gd name="connsiteX3" fmla="*/ 269611 w 697380"/>
                  <a:gd name="connsiteY3" fmla="*/ 32869 h 670710"/>
                  <a:gd name="connsiteX4" fmla="*/ 367242 w 697380"/>
                  <a:gd name="connsiteY4" fmla="*/ 6675 h 670710"/>
                  <a:gd name="connsiteX5" fmla="*/ 376767 w 697380"/>
                  <a:gd name="connsiteY5" fmla="*/ 149550 h 670710"/>
                  <a:gd name="connsiteX6" fmla="*/ 298186 w 697380"/>
                  <a:gd name="connsiteY6" fmla="*/ 175744 h 670710"/>
                  <a:gd name="connsiteX7" fmla="*/ 262467 w 697380"/>
                  <a:gd name="connsiteY7" fmla="*/ 166219 h 670710"/>
                  <a:gd name="connsiteX8" fmla="*/ 221986 w 697380"/>
                  <a:gd name="connsiteY8" fmla="*/ 247181 h 670710"/>
                  <a:gd name="connsiteX9" fmla="*/ 136261 w 697380"/>
                  <a:gd name="connsiteY9" fmla="*/ 242419 h 670710"/>
                  <a:gd name="connsiteX10" fmla="*/ 219605 w 697380"/>
                  <a:gd name="connsiteY10" fmla="*/ 299569 h 670710"/>
                  <a:gd name="connsiteX11" fmla="*/ 295805 w 697380"/>
                  <a:gd name="connsiteY11" fmla="*/ 411488 h 670710"/>
                  <a:gd name="connsiteX12" fmla="*/ 269611 w 697380"/>
                  <a:gd name="connsiteY12" fmla="*/ 259088 h 670710"/>
                  <a:gd name="connsiteX13" fmla="*/ 274373 w 697380"/>
                  <a:gd name="connsiteY13" fmla="*/ 175744 h 670710"/>
                  <a:gd name="connsiteX14" fmla="*/ 383911 w 697380"/>
                  <a:gd name="connsiteY14" fmla="*/ 266231 h 670710"/>
                  <a:gd name="connsiteX15" fmla="*/ 433917 w 697380"/>
                  <a:gd name="connsiteY15" fmla="*/ 318619 h 670710"/>
                  <a:gd name="connsiteX16" fmla="*/ 379148 w 697380"/>
                  <a:gd name="connsiteY16" fmla="*/ 182888 h 670710"/>
                  <a:gd name="connsiteX17" fmla="*/ 393436 w 697380"/>
                  <a:gd name="connsiteY17" fmla="*/ 132881 h 670710"/>
                  <a:gd name="connsiteX18" fmla="*/ 460111 w 697380"/>
                  <a:gd name="connsiteY18" fmla="*/ 97163 h 670710"/>
                  <a:gd name="connsiteX19" fmla="*/ 462492 w 697380"/>
                  <a:gd name="connsiteY19" fmla="*/ 135263 h 670710"/>
                  <a:gd name="connsiteX20" fmla="*/ 505355 w 697380"/>
                  <a:gd name="connsiteY20" fmla="*/ 313856 h 670710"/>
                  <a:gd name="connsiteX21" fmla="*/ 691092 w 697380"/>
                  <a:gd name="connsiteY21" fmla="*/ 523406 h 670710"/>
                  <a:gd name="connsiteX22" fmla="*/ 660136 w 697380"/>
                  <a:gd name="connsiteY22" fmla="*/ 556744 h 670710"/>
                  <a:gd name="connsiteX23" fmla="*/ 438680 w 697380"/>
                  <a:gd name="connsiteY23" fmla="*/ 390056 h 670710"/>
                  <a:gd name="connsiteX24" fmla="*/ 333905 w 697380"/>
                  <a:gd name="connsiteY24" fmla="*/ 301950 h 670710"/>
                  <a:gd name="connsiteX25" fmla="*/ 331523 w 697380"/>
                  <a:gd name="connsiteY25" fmla="*/ 416250 h 670710"/>
                  <a:gd name="connsiteX26" fmla="*/ 383911 w 697380"/>
                  <a:gd name="connsiteY26" fmla="*/ 513881 h 670710"/>
                  <a:gd name="connsiteX27" fmla="*/ 469015 w 697380"/>
                  <a:gd name="connsiteY27" fmla="*/ 582938 h 670710"/>
                  <a:gd name="connsiteX28" fmla="*/ 376767 w 697380"/>
                  <a:gd name="connsiteY28" fmla="*/ 650647 h 670710"/>
                  <a:gd name="connsiteX29" fmla="*/ 268058 w 697380"/>
                  <a:gd name="connsiteY29" fmla="*/ 603436 h 670710"/>
                  <a:gd name="connsiteX30" fmla="*/ 307711 w 697380"/>
                  <a:gd name="connsiteY30" fmla="*/ 494831 h 670710"/>
                  <a:gd name="connsiteX31" fmla="*/ 81492 w 697380"/>
                  <a:gd name="connsiteY31" fmla="*/ 244800 h 670710"/>
                  <a:gd name="connsiteX32" fmla="*/ 45773 w 697380"/>
                  <a:gd name="connsiteY32" fmla="*/ 159075 h 670710"/>
                  <a:gd name="connsiteX33" fmla="*/ 530 w 697380"/>
                  <a:gd name="connsiteY33" fmla="*/ 99544 h 670710"/>
                  <a:gd name="connsiteX0" fmla="*/ 530 w 697380"/>
                  <a:gd name="connsiteY0" fmla="*/ 99544 h 670710"/>
                  <a:gd name="connsiteX1" fmla="*/ 79111 w 697380"/>
                  <a:gd name="connsiteY1" fmla="*/ 94781 h 670710"/>
                  <a:gd name="connsiteX2" fmla="*/ 188648 w 697380"/>
                  <a:gd name="connsiteY2" fmla="*/ 132881 h 670710"/>
                  <a:gd name="connsiteX3" fmla="*/ 269611 w 697380"/>
                  <a:gd name="connsiteY3" fmla="*/ 32869 h 670710"/>
                  <a:gd name="connsiteX4" fmla="*/ 367242 w 697380"/>
                  <a:gd name="connsiteY4" fmla="*/ 6675 h 670710"/>
                  <a:gd name="connsiteX5" fmla="*/ 376767 w 697380"/>
                  <a:gd name="connsiteY5" fmla="*/ 149550 h 670710"/>
                  <a:gd name="connsiteX6" fmla="*/ 298186 w 697380"/>
                  <a:gd name="connsiteY6" fmla="*/ 175744 h 670710"/>
                  <a:gd name="connsiteX7" fmla="*/ 262467 w 697380"/>
                  <a:gd name="connsiteY7" fmla="*/ 166219 h 670710"/>
                  <a:gd name="connsiteX8" fmla="*/ 221986 w 697380"/>
                  <a:gd name="connsiteY8" fmla="*/ 247181 h 670710"/>
                  <a:gd name="connsiteX9" fmla="*/ 136261 w 697380"/>
                  <a:gd name="connsiteY9" fmla="*/ 242419 h 670710"/>
                  <a:gd name="connsiteX10" fmla="*/ 219605 w 697380"/>
                  <a:gd name="connsiteY10" fmla="*/ 299569 h 670710"/>
                  <a:gd name="connsiteX11" fmla="*/ 295805 w 697380"/>
                  <a:gd name="connsiteY11" fmla="*/ 411488 h 670710"/>
                  <a:gd name="connsiteX12" fmla="*/ 269611 w 697380"/>
                  <a:gd name="connsiteY12" fmla="*/ 259088 h 670710"/>
                  <a:gd name="connsiteX13" fmla="*/ 274373 w 697380"/>
                  <a:gd name="connsiteY13" fmla="*/ 175744 h 670710"/>
                  <a:gd name="connsiteX14" fmla="*/ 383911 w 697380"/>
                  <a:gd name="connsiteY14" fmla="*/ 266231 h 670710"/>
                  <a:gd name="connsiteX15" fmla="*/ 433917 w 697380"/>
                  <a:gd name="connsiteY15" fmla="*/ 318619 h 670710"/>
                  <a:gd name="connsiteX16" fmla="*/ 379148 w 697380"/>
                  <a:gd name="connsiteY16" fmla="*/ 182888 h 670710"/>
                  <a:gd name="connsiteX17" fmla="*/ 393436 w 697380"/>
                  <a:gd name="connsiteY17" fmla="*/ 132881 h 670710"/>
                  <a:gd name="connsiteX18" fmla="*/ 460111 w 697380"/>
                  <a:gd name="connsiteY18" fmla="*/ 97163 h 670710"/>
                  <a:gd name="connsiteX19" fmla="*/ 462492 w 697380"/>
                  <a:gd name="connsiteY19" fmla="*/ 135263 h 670710"/>
                  <a:gd name="connsiteX20" fmla="*/ 505355 w 697380"/>
                  <a:gd name="connsiteY20" fmla="*/ 313856 h 670710"/>
                  <a:gd name="connsiteX21" fmla="*/ 691092 w 697380"/>
                  <a:gd name="connsiteY21" fmla="*/ 523406 h 670710"/>
                  <a:gd name="connsiteX22" fmla="*/ 660136 w 697380"/>
                  <a:gd name="connsiteY22" fmla="*/ 556744 h 670710"/>
                  <a:gd name="connsiteX23" fmla="*/ 438680 w 697380"/>
                  <a:gd name="connsiteY23" fmla="*/ 390056 h 670710"/>
                  <a:gd name="connsiteX24" fmla="*/ 333905 w 697380"/>
                  <a:gd name="connsiteY24" fmla="*/ 301950 h 670710"/>
                  <a:gd name="connsiteX25" fmla="*/ 331523 w 697380"/>
                  <a:gd name="connsiteY25" fmla="*/ 416250 h 670710"/>
                  <a:gd name="connsiteX26" fmla="*/ 383911 w 697380"/>
                  <a:gd name="connsiteY26" fmla="*/ 513881 h 670710"/>
                  <a:gd name="connsiteX27" fmla="*/ 469015 w 697380"/>
                  <a:gd name="connsiteY27" fmla="*/ 582938 h 670710"/>
                  <a:gd name="connsiteX28" fmla="*/ 376767 w 697380"/>
                  <a:gd name="connsiteY28" fmla="*/ 650647 h 670710"/>
                  <a:gd name="connsiteX29" fmla="*/ 277375 w 697380"/>
                  <a:gd name="connsiteY29" fmla="*/ 603436 h 670710"/>
                  <a:gd name="connsiteX30" fmla="*/ 307711 w 697380"/>
                  <a:gd name="connsiteY30" fmla="*/ 494831 h 670710"/>
                  <a:gd name="connsiteX31" fmla="*/ 81492 w 697380"/>
                  <a:gd name="connsiteY31" fmla="*/ 244800 h 670710"/>
                  <a:gd name="connsiteX32" fmla="*/ 45773 w 697380"/>
                  <a:gd name="connsiteY32" fmla="*/ 159075 h 670710"/>
                  <a:gd name="connsiteX33" fmla="*/ 530 w 697380"/>
                  <a:gd name="connsiteY33" fmla="*/ 99544 h 670710"/>
                  <a:gd name="connsiteX0" fmla="*/ 530 w 697380"/>
                  <a:gd name="connsiteY0" fmla="*/ 99544 h 670710"/>
                  <a:gd name="connsiteX1" fmla="*/ 79111 w 697380"/>
                  <a:gd name="connsiteY1" fmla="*/ 94781 h 670710"/>
                  <a:gd name="connsiteX2" fmla="*/ 188648 w 697380"/>
                  <a:gd name="connsiteY2" fmla="*/ 132881 h 670710"/>
                  <a:gd name="connsiteX3" fmla="*/ 269611 w 697380"/>
                  <a:gd name="connsiteY3" fmla="*/ 32869 h 670710"/>
                  <a:gd name="connsiteX4" fmla="*/ 367242 w 697380"/>
                  <a:gd name="connsiteY4" fmla="*/ 6675 h 670710"/>
                  <a:gd name="connsiteX5" fmla="*/ 376767 w 697380"/>
                  <a:gd name="connsiteY5" fmla="*/ 149550 h 670710"/>
                  <a:gd name="connsiteX6" fmla="*/ 298186 w 697380"/>
                  <a:gd name="connsiteY6" fmla="*/ 175744 h 670710"/>
                  <a:gd name="connsiteX7" fmla="*/ 262467 w 697380"/>
                  <a:gd name="connsiteY7" fmla="*/ 166219 h 670710"/>
                  <a:gd name="connsiteX8" fmla="*/ 221986 w 697380"/>
                  <a:gd name="connsiteY8" fmla="*/ 247181 h 670710"/>
                  <a:gd name="connsiteX9" fmla="*/ 136261 w 697380"/>
                  <a:gd name="connsiteY9" fmla="*/ 242419 h 670710"/>
                  <a:gd name="connsiteX10" fmla="*/ 219605 w 697380"/>
                  <a:gd name="connsiteY10" fmla="*/ 299569 h 670710"/>
                  <a:gd name="connsiteX11" fmla="*/ 295805 w 697380"/>
                  <a:gd name="connsiteY11" fmla="*/ 411488 h 670710"/>
                  <a:gd name="connsiteX12" fmla="*/ 269611 w 697380"/>
                  <a:gd name="connsiteY12" fmla="*/ 259088 h 670710"/>
                  <a:gd name="connsiteX13" fmla="*/ 274373 w 697380"/>
                  <a:gd name="connsiteY13" fmla="*/ 175744 h 670710"/>
                  <a:gd name="connsiteX14" fmla="*/ 383911 w 697380"/>
                  <a:gd name="connsiteY14" fmla="*/ 266231 h 670710"/>
                  <a:gd name="connsiteX15" fmla="*/ 433917 w 697380"/>
                  <a:gd name="connsiteY15" fmla="*/ 318619 h 670710"/>
                  <a:gd name="connsiteX16" fmla="*/ 379148 w 697380"/>
                  <a:gd name="connsiteY16" fmla="*/ 182888 h 670710"/>
                  <a:gd name="connsiteX17" fmla="*/ 393436 w 697380"/>
                  <a:gd name="connsiteY17" fmla="*/ 132881 h 670710"/>
                  <a:gd name="connsiteX18" fmla="*/ 460111 w 697380"/>
                  <a:gd name="connsiteY18" fmla="*/ 97163 h 670710"/>
                  <a:gd name="connsiteX19" fmla="*/ 462492 w 697380"/>
                  <a:gd name="connsiteY19" fmla="*/ 135263 h 670710"/>
                  <a:gd name="connsiteX20" fmla="*/ 505355 w 697380"/>
                  <a:gd name="connsiteY20" fmla="*/ 313856 h 670710"/>
                  <a:gd name="connsiteX21" fmla="*/ 691092 w 697380"/>
                  <a:gd name="connsiteY21" fmla="*/ 523406 h 670710"/>
                  <a:gd name="connsiteX22" fmla="*/ 660136 w 697380"/>
                  <a:gd name="connsiteY22" fmla="*/ 556744 h 670710"/>
                  <a:gd name="connsiteX23" fmla="*/ 438680 w 697380"/>
                  <a:gd name="connsiteY23" fmla="*/ 390056 h 670710"/>
                  <a:gd name="connsiteX24" fmla="*/ 333905 w 697380"/>
                  <a:gd name="connsiteY24" fmla="*/ 301950 h 670710"/>
                  <a:gd name="connsiteX25" fmla="*/ 331523 w 697380"/>
                  <a:gd name="connsiteY25" fmla="*/ 416250 h 670710"/>
                  <a:gd name="connsiteX26" fmla="*/ 383911 w 697380"/>
                  <a:gd name="connsiteY26" fmla="*/ 513881 h 670710"/>
                  <a:gd name="connsiteX27" fmla="*/ 454107 w 697380"/>
                  <a:gd name="connsiteY27" fmla="*/ 582938 h 670710"/>
                  <a:gd name="connsiteX28" fmla="*/ 376767 w 697380"/>
                  <a:gd name="connsiteY28" fmla="*/ 650647 h 670710"/>
                  <a:gd name="connsiteX29" fmla="*/ 277375 w 697380"/>
                  <a:gd name="connsiteY29" fmla="*/ 603436 h 670710"/>
                  <a:gd name="connsiteX30" fmla="*/ 307711 w 697380"/>
                  <a:gd name="connsiteY30" fmla="*/ 494831 h 670710"/>
                  <a:gd name="connsiteX31" fmla="*/ 81492 w 697380"/>
                  <a:gd name="connsiteY31" fmla="*/ 244800 h 670710"/>
                  <a:gd name="connsiteX32" fmla="*/ 45773 w 697380"/>
                  <a:gd name="connsiteY32" fmla="*/ 159075 h 670710"/>
                  <a:gd name="connsiteX33" fmla="*/ 530 w 697380"/>
                  <a:gd name="connsiteY33" fmla="*/ 99544 h 670710"/>
                  <a:gd name="connsiteX0" fmla="*/ 530 w 697380"/>
                  <a:gd name="connsiteY0" fmla="*/ 99544 h 670710"/>
                  <a:gd name="connsiteX1" fmla="*/ 79111 w 697380"/>
                  <a:gd name="connsiteY1" fmla="*/ 94781 h 670710"/>
                  <a:gd name="connsiteX2" fmla="*/ 188648 w 697380"/>
                  <a:gd name="connsiteY2" fmla="*/ 132881 h 670710"/>
                  <a:gd name="connsiteX3" fmla="*/ 269611 w 697380"/>
                  <a:gd name="connsiteY3" fmla="*/ 32869 h 670710"/>
                  <a:gd name="connsiteX4" fmla="*/ 367242 w 697380"/>
                  <a:gd name="connsiteY4" fmla="*/ 6675 h 670710"/>
                  <a:gd name="connsiteX5" fmla="*/ 376767 w 697380"/>
                  <a:gd name="connsiteY5" fmla="*/ 149550 h 670710"/>
                  <a:gd name="connsiteX6" fmla="*/ 298186 w 697380"/>
                  <a:gd name="connsiteY6" fmla="*/ 175744 h 670710"/>
                  <a:gd name="connsiteX7" fmla="*/ 262467 w 697380"/>
                  <a:gd name="connsiteY7" fmla="*/ 166219 h 670710"/>
                  <a:gd name="connsiteX8" fmla="*/ 221986 w 697380"/>
                  <a:gd name="connsiteY8" fmla="*/ 247181 h 670710"/>
                  <a:gd name="connsiteX9" fmla="*/ 136261 w 697380"/>
                  <a:gd name="connsiteY9" fmla="*/ 242419 h 670710"/>
                  <a:gd name="connsiteX10" fmla="*/ 219605 w 697380"/>
                  <a:gd name="connsiteY10" fmla="*/ 299569 h 670710"/>
                  <a:gd name="connsiteX11" fmla="*/ 295805 w 697380"/>
                  <a:gd name="connsiteY11" fmla="*/ 411488 h 670710"/>
                  <a:gd name="connsiteX12" fmla="*/ 269611 w 697380"/>
                  <a:gd name="connsiteY12" fmla="*/ 259088 h 670710"/>
                  <a:gd name="connsiteX13" fmla="*/ 274373 w 697380"/>
                  <a:gd name="connsiteY13" fmla="*/ 175744 h 670710"/>
                  <a:gd name="connsiteX14" fmla="*/ 383911 w 697380"/>
                  <a:gd name="connsiteY14" fmla="*/ 266231 h 670710"/>
                  <a:gd name="connsiteX15" fmla="*/ 433917 w 697380"/>
                  <a:gd name="connsiteY15" fmla="*/ 318619 h 670710"/>
                  <a:gd name="connsiteX16" fmla="*/ 379148 w 697380"/>
                  <a:gd name="connsiteY16" fmla="*/ 182888 h 670710"/>
                  <a:gd name="connsiteX17" fmla="*/ 393436 w 697380"/>
                  <a:gd name="connsiteY17" fmla="*/ 132881 h 670710"/>
                  <a:gd name="connsiteX18" fmla="*/ 460111 w 697380"/>
                  <a:gd name="connsiteY18" fmla="*/ 97163 h 670710"/>
                  <a:gd name="connsiteX19" fmla="*/ 462492 w 697380"/>
                  <a:gd name="connsiteY19" fmla="*/ 135263 h 670710"/>
                  <a:gd name="connsiteX20" fmla="*/ 505355 w 697380"/>
                  <a:gd name="connsiteY20" fmla="*/ 313856 h 670710"/>
                  <a:gd name="connsiteX21" fmla="*/ 691092 w 697380"/>
                  <a:gd name="connsiteY21" fmla="*/ 523406 h 670710"/>
                  <a:gd name="connsiteX22" fmla="*/ 660136 w 697380"/>
                  <a:gd name="connsiteY22" fmla="*/ 556744 h 670710"/>
                  <a:gd name="connsiteX23" fmla="*/ 438680 w 697380"/>
                  <a:gd name="connsiteY23" fmla="*/ 390056 h 670710"/>
                  <a:gd name="connsiteX24" fmla="*/ 333905 w 697380"/>
                  <a:gd name="connsiteY24" fmla="*/ 301950 h 670710"/>
                  <a:gd name="connsiteX25" fmla="*/ 331523 w 697380"/>
                  <a:gd name="connsiteY25" fmla="*/ 416250 h 670710"/>
                  <a:gd name="connsiteX26" fmla="*/ 383911 w 697380"/>
                  <a:gd name="connsiteY26" fmla="*/ 513881 h 670710"/>
                  <a:gd name="connsiteX27" fmla="*/ 454107 w 697380"/>
                  <a:gd name="connsiteY27" fmla="*/ 582938 h 670710"/>
                  <a:gd name="connsiteX28" fmla="*/ 376767 w 697380"/>
                  <a:gd name="connsiteY28" fmla="*/ 650647 h 670710"/>
                  <a:gd name="connsiteX29" fmla="*/ 277375 w 697380"/>
                  <a:gd name="connsiteY29" fmla="*/ 603436 h 670710"/>
                  <a:gd name="connsiteX30" fmla="*/ 307711 w 697380"/>
                  <a:gd name="connsiteY30" fmla="*/ 494831 h 670710"/>
                  <a:gd name="connsiteX31" fmla="*/ 81492 w 697380"/>
                  <a:gd name="connsiteY31" fmla="*/ 244800 h 670710"/>
                  <a:gd name="connsiteX32" fmla="*/ 45773 w 697380"/>
                  <a:gd name="connsiteY32" fmla="*/ 159075 h 670710"/>
                  <a:gd name="connsiteX33" fmla="*/ 530 w 697380"/>
                  <a:gd name="connsiteY33" fmla="*/ 99544 h 670710"/>
                  <a:gd name="connsiteX0" fmla="*/ 530 w 697380"/>
                  <a:gd name="connsiteY0" fmla="*/ 99544 h 672191"/>
                  <a:gd name="connsiteX1" fmla="*/ 79111 w 697380"/>
                  <a:gd name="connsiteY1" fmla="*/ 94781 h 672191"/>
                  <a:gd name="connsiteX2" fmla="*/ 188648 w 697380"/>
                  <a:gd name="connsiteY2" fmla="*/ 132881 h 672191"/>
                  <a:gd name="connsiteX3" fmla="*/ 269611 w 697380"/>
                  <a:gd name="connsiteY3" fmla="*/ 32869 h 672191"/>
                  <a:gd name="connsiteX4" fmla="*/ 367242 w 697380"/>
                  <a:gd name="connsiteY4" fmla="*/ 6675 h 672191"/>
                  <a:gd name="connsiteX5" fmla="*/ 376767 w 697380"/>
                  <a:gd name="connsiteY5" fmla="*/ 149550 h 672191"/>
                  <a:gd name="connsiteX6" fmla="*/ 298186 w 697380"/>
                  <a:gd name="connsiteY6" fmla="*/ 175744 h 672191"/>
                  <a:gd name="connsiteX7" fmla="*/ 262467 w 697380"/>
                  <a:gd name="connsiteY7" fmla="*/ 166219 h 672191"/>
                  <a:gd name="connsiteX8" fmla="*/ 221986 w 697380"/>
                  <a:gd name="connsiteY8" fmla="*/ 247181 h 672191"/>
                  <a:gd name="connsiteX9" fmla="*/ 136261 w 697380"/>
                  <a:gd name="connsiteY9" fmla="*/ 242419 h 672191"/>
                  <a:gd name="connsiteX10" fmla="*/ 219605 w 697380"/>
                  <a:gd name="connsiteY10" fmla="*/ 299569 h 672191"/>
                  <a:gd name="connsiteX11" fmla="*/ 295805 w 697380"/>
                  <a:gd name="connsiteY11" fmla="*/ 411488 h 672191"/>
                  <a:gd name="connsiteX12" fmla="*/ 269611 w 697380"/>
                  <a:gd name="connsiteY12" fmla="*/ 259088 h 672191"/>
                  <a:gd name="connsiteX13" fmla="*/ 274373 w 697380"/>
                  <a:gd name="connsiteY13" fmla="*/ 175744 h 672191"/>
                  <a:gd name="connsiteX14" fmla="*/ 383911 w 697380"/>
                  <a:gd name="connsiteY14" fmla="*/ 266231 h 672191"/>
                  <a:gd name="connsiteX15" fmla="*/ 433917 w 697380"/>
                  <a:gd name="connsiteY15" fmla="*/ 318619 h 672191"/>
                  <a:gd name="connsiteX16" fmla="*/ 379148 w 697380"/>
                  <a:gd name="connsiteY16" fmla="*/ 182888 h 672191"/>
                  <a:gd name="connsiteX17" fmla="*/ 393436 w 697380"/>
                  <a:gd name="connsiteY17" fmla="*/ 132881 h 672191"/>
                  <a:gd name="connsiteX18" fmla="*/ 460111 w 697380"/>
                  <a:gd name="connsiteY18" fmla="*/ 97163 h 672191"/>
                  <a:gd name="connsiteX19" fmla="*/ 462492 w 697380"/>
                  <a:gd name="connsiteY19" fmla="*/ 135263 h 672191"/>
                  <a:gd name="connsiteX20" fmla="*/ 505355 w 697380"/>
                  <a:gd name="connsiteY20" fmla="*/ 313856 h 672191"/>
                  <a:gd name="connsiteX21" fmla="*/ 691092 w 697380"/>
                  <a:gd name="connsiteY21" fmla="*/ 523406 h 672191"/>
                  <a:gd name="connsiteX22" fmla="*/ 660136 w 697380"/>
                  <a:gd name="connsiteY22" fmla="*/ 556744 h 672191"/>
                  <a:gd name="connsiteX23" fmla="*/ 438680 w 697380"/>
                  <a:gd name="connsiteY23" fmla="*/ 390056 h 672191"/>
                  <a:gd name="connsiteX24" fmla="*/ 333905 w 697380"/>
                  <a:gd name="connsiteY24" fmla="*/ 301950 h 672191"/>
                  <a:gd name="connsiteX25" fmla="*/ 331523 w 697380"/>
                  <a:gd name="connsiteY25" fmla="*/ 416250 h 672191"/>
                  <a:gd name="connsiteX26" fmla="*/ 383911 w 697380"/>
                  <a:gd name="connsiteY26" fmla="*/ 513881 h 672191"/>
                  <a:gd name="connsiteX27" fmla="*/ 454107 w 697380"/>
                  <a:gd name="connsiteY27" fmla="*/ 582938 h 672191"/>
                  <a:gd name="connsiteX28" fmla="*/ 376767 w 697380"/>
                  <a:gd name="connsiteY28" fmla="*/ 650647 h 672191"/>
                  <a:gd name="connsiteX29" fmla="*/ 277375 w 697380"/>
                  <a:gd name="connsiteY29" fmla="*/ 603436 h 672191"/>
                  <a:gd name="connsiteX30" fmla="*/ 307711 w 697380"/>
                  <a:gd name="connsiteY30" fmla="*/ 494831 h 672191"/>
                  <a:gd name="connsiteX31" fmla="*/ 81492 w 697380"/>
                  <a:gd name="connsiteY31" fmla="*/ 244800 h 672191"/>
                  <a:gd name="connsiteX32" fmla="*/ 45773 w 697380"/>
                  <a:gd name="connsiteY32" fmla="*/ 159075 h 672191"/>
                  <a:gd name="connsiteX33" fmla="*/ 530 w 697380"/>
                  <a:gd name="connsiteY33" fmla="*/ 99544 h 672191"/>
                  <a:gd name="connsiteX0" fmla="*/ 530 w 697380"/>
                  <a:gd name="connsiteY0" fmla="*/ 99544 h 673352"/>
                  <a:gd name="connsiteX1" fmla="*/ 79111 w 697380"/>
                  <a:gd name="connsiteY1" fmla="*/ 94781 h 673352"/>
                  <a:gd name="connsiteX2" fmla="*/ 188648 w 697380"/>
                  <a:gd name="connsiteY2" fmla="*/ 132881 h 673352"/>
                  <a:gd name="connsiteX3" fmla="*/ 269611 w 697380"/>
                  <a:gd name="connsiteY3" fmla="*/ 32869 h 673352"/>
                  <a:gd name="connsiteX4" fmla="*/ 367242 w 697380"/>
                  <a:gd name="connsiteY4" fmla="*/ 6675 h 673352"/>
                  <a:gd name="connsiteX5" fmla="*/ 376767 w 697380"/>
                  <a:gd name="connsiteY5" fmla="*/ 149550 h 673352"/>
                  <a:gd name="connsiteX6" fmla="*/ 298186 w 697380"/>
                  <a:gd name="connsiteY6" fmla="*/ 175744 h 673352"/>
                  <a:gd name="connsiteX7" fmla="*/ 262467 w 697380"/>
                  <a:gd name="connsiteY7" fmla="*/ 166219 h 673352"/>
                  <a:gd name="connsiteX8" fmla="*/ 221986 w 697380"/>
                  <a:gd name="connsiteY8" fmla="*/ 247181 h 673352"/>
                  <a:gd name="connsiteX9" fmla="*/ 136261 w 697380"/>
                  <a:gd name="connsiteY9" fmla="*/ 242419 h 673352"/>
                  <a:gd name="connsiteX10" fmla="*/ 219605 w 697380"/>
                  <a:gd name="connsiteY10" fmla="*/ 299569 h 673352"/>
                  <a:gd name="connsiteX11" fmla="*/ 295805 w 697380"/>
                  <a:gd name="connsiteY11" fmla="*/ 411488 h 673352"/>
                  <a:gd name="connsiteX12" fmla="*/ 269611 w 697380"/>
                  <a:gd name="connsiteY12" fmla="*/ 259088 h 673352"/>
                  <a:gd name="connsiteX13" fmla="*/ 274373 w 697380"/>
                  <a:gd name="connsiteY13" fmla="*/ 175744 h 673352"/>
                  <a:gd name="connsiteX14" fmla="*/ 383911 w 697380"/>
                  <a:gd name="connsiteY14" fmla="*/ 266231 h 673352"/>
                  <a:gd name="connsiteX15" fmla="*/ 433917 w 697380"/>
                  <a:gd name="connsiteY15" fmla="*/ 318619 h 673352"/>
                  <a:gd name="connsiteX16" fmla="*/ 379148 w 697380"/>
                  <a:gd name="connsiteY16" fmla="*/ 182888 h 673352"/>
                  <a:gd name="connsiteX17" fmla="*/ 393436 w 697380"/>
                  <a:gd name="connsiteY17" fmla="*/ 132881 h 673352"/>
                  <a:gd name="connsiteX18" fmla="*/ 460111 w 697380"/>
                  <a:gd name="connsiteY18" fmla="*/ 97163 h 673352"/>
                  <a:gd name="connsiteX19" fmla="*/ 462492 w 697380"/>
                  <a:gd name="connsiteY19" fmla="*/ 135263 h 673352"/>
                  <a:gd name="connsiteX20" fmla="*/ 505355 w 697380"/>
                  <a:gd name="connsiteY20" fmla="*/ 313856 h 673352"/>
                  <a:gd name="connsiteX21" fmla="*/ 691092 w 697380"/>
                  <a:gd name="connsiteY21" fmla="*/ 523406 h 673352"/>
                  <a:gd name="connsiteX22" fmla="*/ 660136 w 697380"/>
                  <a:gd name="connsiteY22" fmla="*/ 556744 h 673352"/>
                  <a:gd name="connsiteX23" fmla="*/ 438680 w 697380"/>
                  <a:gd name="connsiteY23" fmla="*/ 390056 h 673352"/>
                  <a:gd name="connsiteX24" fmla="*/ 333905 w 697380"/>
                  <a:gd name="connsiteY24" fmla="*/ 301950 h 673352"/>
                  <a:gd name="connsiteX25" fmla="*/ 331523 w 697380"/>
                  <a:gd name="connsiteY25" fmla="*/ 416250 h 673352"/>
                  <a:gd name="connsiteX26" fmla="*/ 383911 w 697380"/>
                  <a:gd name="connsiteY26" fmla="*/ 513881 h 673352"/>
                  <a:gd name="connsiteX27" fmla="*/ 454107 w 697380"/>
                  <a:gd name="connsiteY27" fmla="*/ 582938 h 673352"/>
                  <a:gd name="connsiteX28" fmla="*/ 378631 w 697380"/>
                  <a:gd name="connsiteY28" fmla="*/ 658101 h 673352"/>
                  <a:gd name="connsiteX29" fmla="*/ 277375 w 697380"/>
                  <a:gd name="connsiteY29" fmla="*/ 603436 h 673352"/>
                  <a:gd name="connsiteX30" fmla="*/ 307711 w 697380"/>
                  <a:gd name="connsiteY30" fmla="*/ 494831 h 673352"/>
                  <a:gd name="connsiteX31" fmla="*/ 81492 w 697380"/>
                  <a:gd name="connsiteY31" fmla="*/ 244800 h 673352"/>
                  <a:gd name="connsiteX32" fmla="*/ 45773 w 697380"/>
                  <a:gd name="connsiteY32" fmla="*/ 159075 h 673352"/>
                  <a:gd name="connsiteX33" fmla="*/ 530 w 697380"/>
                  <a:gd name="connsiteY33" fmla="*/ 99544 h 673352"/>
                  <a:gd name="connsiteX0" fmla="*/ 530 w 697380"/>
                  <a:gd name="connsiteY0" fmla="*/ 99544 h 666318"/>
                  <a:gd name="connsiteX1" fmla="*/ 79111 w 697380"/>
                  <a:gd name="connsiteY1" fmla="*/ 94781 h 666318"/>
                  <a:gd name="connsiteX2" fmla="*/ 188648 w 697380"/>
                  <a:gd name="connsiteY2" fmla="*/ 132881 h 666318"/>
                  <a:gd name="connsiteX3" fmla="*/ 269611 w 697380"/>
                  <a:gd name="connsiteY3" fmla="*/ 32869 h 666318"/>
                  <a:gd name="connsiteX4" fmla="*/ 367242 w 697380"/>
                  <a:gd name="connsiteY4" fmla="*/ 6675 h 666318"/>
                  <a:gd name="connsiteX5" fmla="*/ 376767 w 697380"/>
                  <a:gd name="connsiteY5" fmla="*/ 149550 h 666318"/>
                  <a:gd name="connsiteX6" fmla="*/ 298186 w 697380"/>
                  <a:gd name="connsiteY6" fmla="*/ 175744 h 666318"/>
                  <a:gd name="connsiteX7" fmla="*/ 262467 w 697380"/>
                  <a:gd name="connsiteY7" fmla="*/ 166219 h 666318"/>
                  <a:gd name="connsiteX8" fmla="*/ 221986 w 697380"/>
                  <a:gd name="connsiteY8" fmla="*/ 247181 h 666318"/>
                  <a:gd name="connsiteX9" fmla="*/ 136261 w 697380"/>
                  <a:gd name="connsiteY9" fmla="*/ 242419 h 666318"/>
                  <a:gd name="connsiteX10" fmla="*/ 219605 w 697380"/>
                  <a:gd name="connsiteY10" fmla="*/ 299569 h 666318"/>
                  <a:gd name="connsiteX11" fmla="*/ 295805 w 697380"/>
                  <a:gd name="connsiteY11" fmla="*/ 411488 h 666318"/>
                  <a:gd name="connsiteX12" fmla="*/ 269611 w 697380"/>
                  <a:gd name="connsiteY12" fmla="*/ 259088 h 666318"/>
                  <a:gd name="connsiteX13" fmla="*/ 274373 w 697380"/>
                  <a:gd name="connsiteY13" fmla="*/ 175744 h 666318"/>
                  <a:gd name="connsiteX14" fmla="*/ 383911 w 697380"/>
                  <a:gd name="connsiteY14" fmla="*/ 266231 h 666318"/>
                  <a:gd name="connsiteX15" fmla="*/ 433917 w 697380"/>
                  <a:gd name="connsiteY15" fmla="*/ 318619 h 666318"/>
                  <a:gd name="connsiteX16" fmla="*/ 379148 w 697380"/>
                  <a:gd name="connsiteY16" fmla="*/ 182888 h 666318"/>
                  <a:gd name="connsiteX17" fmla="*/ 393436 w 697380"/>
                  <a:gd name="connsiteY17" fmla="*/ 132881 h 666318"/>
                  <a:gd name="connsiteX18" fmla="*/ 460111 w 697380"/>
                  <a:gd name="connsiteY18" fmla="*/ 97163 h 666318"/>
                  <a:gd name="connsiteX19" fmla="*/ 462492 w 697380"/>
                  <a:gd name="connsiteY19" fmla="*/ 135263 h 666318"/>
                  <a:gd name="connsiteX20" fmla="*/ 505355 w 697380"/>
                  <a:gd name="connsiteY20" fmla="*/ 313856 h 666318"/>
                  <a:gd name="connsiteX21" fmla="*/ 691092 w 697380"/>
                  <a:gd name="connsiteY21" fmla="*/ 523406 h 666318"/>
                  <a:gd name="connsiteX22" fmla="*/ 660136 w 697380"/>
                  <a:gd name="connsiteY22" fmla="*/ 556744 h 666318"/>
                  <a:gd name="connsiteX23" fmla="*/ 438680 w 697380"/>
                  <a:gd name="connsiteY23" fmla="*/ 390056 h 666318"/>
                  <a:gd name="connsiteX24" fmla="*/ 333905 w 697380"/>
                  <a:gd name="connsiteY24" fmla="*/ 301950 h 666318"/>
                  <a:gd name="connsiteX25" fmla="*/ 331523 w 697380"/>
                  <a:gd name="connsiteY25" fmla="*/ 416250 h 666318"/>
                  <a:gd name="connsiteX26" fmla="*/ 383911 w 697380"/>
                  <a:gd name="connsiteY26" fmla="*/ 513881 h 666318"/>
                  <a:gd name="connsiteX27" fmla="*/ 454107 w 697380"/>
                  <a:gd name="connsiteY27" fmla="*/ 582938 h 666318"/>
                  <a:gd name="connsiteX28" fmla="*/ 378631 w 697380"/>
                  <a:gd name="connsiteY28" fmla="*/ 658101 h 666318"/>
                  <a:gd name="connsiteX29" fmla="*/ 277375 w 697380"/>
                  <a:gd name="connsiteY29" fmla="*/ 603436 h 666318"/>
                  <a:gd name="connsiteX30" fmla="*/ 307711 w 697380"/>
                  <a:gd name="connsiteY30" fmla="*/ 494831 h 666318"/>
                  <a:gd name="connsiteX31" fmla="*/ 81492 w 697380"/>
                  <a:gd name="connsiteY31" fmla="*/ 244800 h 666318"/>
                  <a:gd name="connsiteX32" fmla="*/ 45773 w 697380"/>
                  <a:gd name="connsiteY32" fmla="*/ 159075 h 666318"/>
                  <a:gd name="connsiteX33" fmla="*/ 530 w 697380"/>
                  <a:gd name="connsiteY33" fmla="*/ 99544 h 666318"/>
                  <a:gd name="connsiteX0" fmla="*/ 530 w 697380"/>
                  <a:gd name="connsiteY0" fmla="*/ 99544 h 660227"/>
                  <a:gd name="connsiteX1" fmla="*/ 79111 w 697380"/>
                  <a:gd name="connsiteY1" fmla="*/ 94781 h 660227"/>
                  <a:gd name="connsiteX2" fmla="*/ 188648 w 697380"/>
                  <a:gd name="connsiteY2" fmla="*/ 132881 h 660227"/>
                  <a:gd name="connsiteX3" fmla="*/ 269611 w 697380"/>
                  <a:gd name="connsiteY3" fmla="*/ 32869 h 660227"/>
                  <a:gd name="connsiteX4" fmla="*/ 367242 w 697380"/>
                  <a:gd name="connsiteY4" fmla="*/ 6675 h 660227"/>
                  <a:gd name="connsiteX5" fmla="*/ 376767 w 697380"/>
                  <a:gd name="connsiteY5" fmla="*/ 149550 h 660227"/>
                  <a:gd name="connsiteX6" fmla="*/ 298186 w 697380"/>
                  <a:gd name="connsiteY6" fmla="*/ 175744 h 660227"/>
                  <a:gd name="connsiteX7" fmla="*/ 262467 w 697380"/>
                  <a:gd name="connsiteY7" fmla="*/ 166219 h 660227"/>
                  <a:gd name="connsiteX8" fmla="*/ 221986 w 697380"/>
                  <a:gd name="connsiteY8" fmla="*/ 247181 h 660227"/>
                  <a:gd name="connsiteX9" fmla="*/ 136261 w 697380"/>
                  <a:gd name="connsiteY9" fmla="*/ 242419 h 660227"/>
                  <a:gd name="connsiteX10" fmla="*/ 219605 w 697380"/>
                  <a:gd name="connsiteY10" fmla="*/ 299569 h 660227"/>
                  <a:gd name="connsiteX11" fmla="*/ 295805 w 697380"/>
                  <a:gd name="connsiteY11" fmla="*/ 411488 h 660227"/>
                  <a:gd name="connsiteX12" fmla="*/ 269611 w 697380"/>
                  <a:gd name="connsiteY12" fmla="*/ 259088 h 660227"/>
                  <a:gd name="connsiteX13" fmla="*/ 274373 w 697380"/>
                  <a:gd name="connsiteY13" fmla="*/ 175744 h 660227"/>
                  <a:gd name="connsiteX14" fmla="*/ 383911 w 697380"/>
                  <a:gd name="connsiteY14" fmla="*/ 266231 h 660227"/>
                  <a:gd name="connsiteX15" fmla="*/ 433917 w 697380"/>
                  <a:gd name="connsiteY15" fmla="*/ 318619 h 660227"/>
                  <a:gd name="connsiteX16" fmla="*/ 379148 w 697380"/>
                  <a:gd name="connsiteY16" fmla="*/ 182888 h 660227"/>
                  <a:gd name="connsiteX17" fmla="*/ 393436 w 697380"/>
                  <a:gd name="connsiteY17" fmla="*/ 132881 h 660227"/>
                  <a:gd name="connsiteX18" fmla="*/ 460111 w 697380"/>
                  <a:gd name="connsiteY18" fmla="*/ 97163 h 660227"/>
                  <a:gd name="connsiteX19" fmla="*/ 462492 w 697380"/>
                  <a:gd name="connsiteY19" fmla="*/ 135263 h 660227"/>
                  <a:gd name="connsiteX20" fmla="*/ 505355 w 697380"/>
                  <a:gd name="connsiteY20" fmla="*/ 313856 h 660227"/>
                  <a:gd name="connsiteX21" fmla="*/ 691092 w 697380"/>
                  <a:gd name="connsiteY21" fmla="*/ 523406 h 660227"/>
                  <a:gd name="connsiteX22" fmla="*/ 660136 w 697380"/>
                  <a:gd name="connsiteY22" fmla="*/ 556744 h 660227"/>
                  <a:gd name="connsiteX23" fmla="*/ 438680 w 697380"/>
                  <a:gd name="connsiteY23" fmla="*/ 390056 h 660227"/>
                  <a:gd name="connsiteX24" fmla="*/ 333905 w 697380"/>
                  <a:gd name="connsiteY24" fmla="*/ 301950 h 660227"/>
                  <a:gd name="connsiteX25" fmla="*/ 331523 w 697380"/>
                  <a:gd name="connsiteY25" fmla="*/ 416250 h 660227"/>
                  <a:gd name="connsiteX26" fmla="*/ 383911 w 697380"/>
                  <a:gd name="connsiteY26" fmla="*/ 513881 h 660227"/>
                  <a:gd name="connsiteX27" fmla="*/ 454107 w 697380"/>
                  <a:gd name="connsiteY27" fmla="*/ 582938 h 660227"/>
                  <a:gd name="connsiteX28" fmla="*/ 378631 w 697380"/>
                  <a:gd name="connsiteY28" fmla="*/ 658101 h 660227"/>
                  <a:gd name="connsiteX29" fmla="*/ 277375 w 697380"/>
                  <a:gd name="connsiteY29" fmla="*/ 603436 h 660227"/>
                  <a:gd name="connsiteX30" fmla="*/ 307711 w 697380"/>
                  <a:gd name="connsiteY30" fmla="*/ 494831 h 660227"/>
                  <a:gd name="connsiteX31" fmla="*/ 81492 w 697380"/>
                  <a:gd name="connsiteY31" fmla="*/ 244800 h 660227"/>
                  <a:gd name="connsiteX32" fmla="*/ 45773 w 697380"/>
                  <a:gd name="connsiteY32" fmla="*/ 159075 h 660227"/>
                  <a:gd name="connsiteX33" fmla="*/ 530 w 697380"/>
                  <a:gd name="connsiteY33" fmla="*/ 99544 h 660227"/>
                  <a:gd name="connsiteX0" fmla="*/ 530 w 697380"/>
                  <a:gd name="connsiteY0" fmla="*/ 99544 h 661040"/>
                  <a:gd name="connsiteX1" fmla="*/ 79111 w 697380"/>
                  <a:gd name="connsiteY1" fmla="*/ 94781 h 661040"/>
                  <a:gd name="connsiteX2" fmla="*/ 188648 w 697380"/>
                  <a:gd name="connsiteY2" fmla="*/ 132881 h 661040"/>
                  <a:gd name="connsiteX3" fmla="*/ 269611 w 697380"/>
                  <a:gd name="connsiteY3" fmla="*/ 32869 h 661040"/>
                  <a:gd name="connsiteX4" fmla="*/ 367242 w 697380"/>
                  <a:gd name="connsiteY4" fmla="*/ 6675 h 661040"/>
                  <a:gd name="connsiteX5" fmla="*/ 376767 w 697380"/>
                  <a:gd name="connsiteY5" fmla="*/ 149550 h 661040"/>
                  <a:gd name="connsiteX6" fmla="*/ 298186 w 697380"/>
                  <a:gd name="connsiteY6" fmla="*/ 175744 h 661040"/>
                  <a:gd name="connsiteX7" fmla="*/ 262467 w 697380"/>
                  <a:gd name="connsiteY7" fmla="*/ 166219 h 661040"/>
                  <a:gd name="connsiteX8" fmla="*/ 221986 w 697380"/>
                  <a:gd name="connsiteY8" fmla="*/ 247181 h 661040"/>
                  <a:gd name="connsiteX9" fmla="*/ 136261 w 697380"/>
                  <a:gd name="connsiteY9" fmla="*/ 242419 h 661040"/>
                  <a:gd name="connsiteX10" fmla="*/ 219605 w 697380"/>
                  <a:gd name="connsiteY10" fmla="*/ 299569 h 661040"/>
                  <a:gd name="connsiteX11" fmla="*/ 295805 w 697380"/>
                  <a:gd name="connsiteY11" fmla="*/ 411488 h 661040"/>
                  <a:gd name="connsiteX12" fmla="*/ 269611 w 697380"/>
                  <a:gd name="connsiteY12" fmla="*/ 259088 h 661040"/>
                  <a:gd name="connsiteX13" fmla="*/ 274373 w 697380"/>
                  <a:gd name="connsiteY13" fmla="*/ 175744 h 661040"/>
                  <a:gd name="connsiteX14" fmla="*/ 383911 w 697380"/>
                  <a:gd name="connsiteY14" fmla="*/ 266231 h 661040"/>
                  <a:gd name="connsiteX15" fmla="*/ 433917 w 697380"/>
                  <a:gd name="connsiteY15" fmla="*/ 318619 h 661040"/>
                  <a:gd name="connsiteX16" fmla="*/ 379148 w 697380"/>
                  <a:gd name="connsiteY16" fmla="*/ 182888 h 661040"/>
                  <a:gd name="connsiteX17" fmla="*/ 393436 w 697380"/>
                  <a:gd name="connsiteY17" fmla="*/ 132881 h 661040"/>
                  <a:gd name="connsiteX18" fmla="*/ 460111 w 697380"/>
                  <a:gd name="connsiteY18" fmla="*/ 97163 h 661040"/>
                  <a:gd name="connsiteX19" fmla="*/ 462492 w 697380"/>
                  <a:gd name="connsiteY19" fmla="*/ 135263 h 661040"/>
                  <a:gd name="connsiteX20" fmla="*/ 505355 w 697380"/>
                  <a:gd name="connsiteY20" fmla="*/ 313856 h 661040"/>
                  <a:gd name="connsiteX21" fmla="*/ 691092 w 697380"/>
                  <a:gd name="connsiteY21" fmla="*/ 523406 h 661040"/>
                  <a:gd name="connsiteX22" fmla="*/ 660136 w 697380"/>
                  <a:gd name="connsiteY22" fmla="*/ 556744 h 661040"/>
                  <a:gd name="connsiteX23" fmla="*/ 438680 w 697380"/>
                  <a:gd name="connsiteY23" fmla="*/ 390056 h 661040"/>
                  <a:gd name="connsiteX24" fmla="*/ 333905 w 697380"/>
                  <a:gd name="connsiteY24" fmla="*/ 301950 h 661040"/>
                  <a:gd name="connsiteX25" fmla="*/ 331523 w 697380"/>
                  <a:gd name="connsiteY25" fmla="*/ 416250 h 661040"/>
                  <a:gd name="connsiteX26" fmla="*/ 383911 w 697380"/>
                  <a:gd name="connsiteY26" fmla="*/ 513881 h 661040"/>
                  <a:gd name="connsiteX27" fmla="*/ 454107 w 697380"/>
                  <a:gd name="connsiteY27" fmla="*/ 582938 h 661040"/>
                  <a:gd name="connsiteX28" fmla="*/ 378631 w 697380"/>
                  <a:gd name="connsiteY28" fmla="*/ 658101 h 661040"/>
                  <a:gd name="connsiteX29" fmla="*/ 277375 w 697380"/>
                  <a:gd name="connsiteY29" fmla="*/ 603436 h 661040"/>
                  <a:gd name="connsiteX30" fmla="*/ 307711 w 697380"/>
                  <a:gd name="connsiteY30" fmla="*/ 494831 h 661040"/>
                  <a:gd name="connsiteX31" fmla="*/ 81492 w 697380"/>
                  <a:gd name="connsiteY31" fmla="*/ 244800 h 661040"/>
                  <a:gd name="connsiteX32" fmla="*/ 45773 w 697380"/>
                  <a:gd name="connsiteY32" fmla="*/ 159075 h 661040"/>
                  <a:gd name="connsiteX33" fmla="*/ 530 w 697380"/>
                  <a:gd name="connsiteY33" fmla="*/ 99544 h 661040"/>
                  <a:gd name="connsiteX0" fmla="*/ 530 w 697380"/>
                  <a:gd name="connsiteY0" fmla="*/ 99544 h 661040"/>
                  <a:gd name="connsiteX1" fmla="*/ 79111 w 697380"/>
                  <a:gd name="connsiteY1" fmla="*/ 94781 h 661040"/>
                  <a:gd name="connsiteX2" fmla="*/ 188648 w 697380"/>
                  <a:gd name="connsiteY2" fmla="*/ 132881 h 661040"/>
                  <a:gd name="connsiteX3" fmla="*/ 269611 w 697380"/>
                  <a:gd name="connsiteY3" fmla="*/ 32869 h 661040"/>
                  <a:gd name="connsiteX4" fmla="*/ 367242 w 697380"/>
                  <a:gd name="connsiteY4" fmla="*/ 6675 h 661040"/>
                  <a:gd name="connsiteX5" fmla="*/ 376767 w 697380"/>
                  <a:gd name="connsiteY5" fmla="*/ 149550 h 661040"/>
                  <a:gd name="connsiteX6" fmla="*/ 298186 w 697380"/>
                  <a:gd name="connsiteY6" fmla="*/ 175744 h 661040"/>
                  <a:gd name="connsiteX7" fmla="*/ 262467 w 697380"/>
                  <a:gd name="connsiteY7" fmla="*/ 166219 h 661040"/>
                  <a:gd name="connsiteX8" fmla="*/ 221986 w 697380"/>
                  <a:gd name="connsiteY8" fmla="*/ 247181 h 661040"/>
                  <a:gd name="connsiteX9" fmla="*/ 136261 w 697380"/>
                  <a:gd name="connsiteY9" fmla="*/ 242419 h 661040"/>
                  <a:gd name="connsiteX10" fmla="*/ 219605 w 697380"/>
                  <a:gd name="connsiteY10" fmla="*/ 299569 h 661040"/>
                  <a:gd name="connsiteX11" fmla="*/ 295805 w 697380"/>
                  <a:gd name="connsiteY11" fmla="*/ 411488 h 661040"/>
                  <a:gd name="connsiteX12" fmla="*/ 269611 w 697380"/>
                  <a:gd name="connsiteY12" fmla="*/ 259088 h 661040"/>
                  <a:gd name="connsiteX13" fmla="*/ 274373 w 697380"/>
                  <a:gd name="connsiteY13" fmla="*/ 175744 h 661040"/>
                  <a:gd name="connsiteX14" fmla="*/ 383911 w 697380"/>
                  <a:gd name="connsiteY14" fmla="*/ 266231 h 661040"/>
                  <a:gd name="connsiteX15" fmla="*/ 433917 w 697380"/>
                  <a:gd name="connsiteY15" fmla="*/ 318619 h 661040"/>
                  <a:gd name="connsiteX16" fmla="*/ 379148 w 697380"/>
                  <a:gd name="connsiteY16" fmla="*/ 182888 h 661040"/>
                  <a:gd name="connsiteX17" fmla="*/ 393436 w 697380"/>
                  <a:gd name="connsiteY17" fmla="*/ 132881 h 661040"/>
                  <a:gd name="connsiteX18" fmla="*/ 460111 w 697380"/>
                  <a:gd name="connsiteY18" fmla="*/ 97163 h 661040"/>
                  <a:gd name="connsiteX19" fmla="*/ 462492 w 697380"/>
                  <a:gd name="connsiteY19" fmla="*/ 135263 h 661040"/>
                  <a:gd name="connsiteX20" fmla="*/ 505355 w 697380"/>
                  <a:gd name="connsiteY20" fmla="*/ 313856 h 661040"/>
                  <a:gd name="connsiteX21" fmla="*/ 691092 w 697380"/>
                  <a:gd name="connsiteY21" fmla="*/ 523406 h 661040"/>
                  <a:gd name="connsiteX22" fmla="*/ 660136 w 697380"/>
                  <a:gd name="connsiteY22" fmla="*/ 556744 h 661040"/>
                  <a:gd name="connsiteX23" fmla="*/ 438680 w 697380"/>
                  <a:gd name="connsiteY23" fmla="*/ 390056 h 661040"/>
                  <a:gd name="connsiteX24" fmla="*/ 333905 w 697380"/>
                  <a:gd name="connsiteY24" fmla="*/ 301950 h 661040"/>
                  <a:gd name="connsiteX25" fmla="*/ 331523 w 697380"/>
                  <a:gd name="connsiteY25" fmla="*/ 416250 h 661040"/>
                  <a:gd name="connsiteX26" fmla="*/ 383911 w 697380"/>
                  <a:gd name="connsiteY26" fmla="*/ 513881 h 661040"/>
                  <a:gd name="connsiteX27" fmla="*/ 454107 w 697380"/>
                  <a:gd name="connsiteY27" fmla="*/ 582938 h 661040"/>
                  <a:gd name="connsiteX28" fmla="*/ 378631 w 697380"/>
                  <a:gd name="connsiteY28" fmla="*/ 658101 h 661040"/>
                  <a:gd name="connsiteX29" fmla="*/ 277375 w 697380"/>
                  <a:gd name="connsiteY29" fmla="*/ 603436 h 661040"/>
                  <a:gd name="connsiteX30" fmla="*/ 307711 w 697380"/>
                  <a:gd name="connsiteY30" fmla="*/ 494831 h 661040"/>
                  <a:gd name="connsiteX31" fmla="*/ 81492 w 697380"/>
                  <a:gd name="connsiteY31" fmla="*/ 244800 h 661040"/>
                  <a:gd name="connsiteX32" fmla="*/ 45773 w 697380"/>
                  <a:gd name="connsiteY32" fmla="*/ 159075 h 661040"/>
                  <a:gd name="connsiteX33" fmla="*/ 530 w 697380"/>
                  <a:gd name="connsiteY33" fmla="*/ 99544 h 661040"/>
                  <a:gd name="connsiteX0" fmla="*/ 530 w 697380"/>
                  <a:gd name="connsiteY0" fmla="*/ 99544 h 661040"/>
                  <a:gd name="connsiteX1" fmla="*/ 79111 w 697380"/>
                  <a:gd name="connsiteY1" fmla="*/ 94781 h 661040"/>
                  <a:gd name="connsiteX2" fmla="*/ 188648 w 697380"/>
                  <a:gd name="connsiteY2" fmla="*/ 132881 h 661040"/>
                  <a:gd name="connsiteX3" fmla="*/ 269611 w 697380"/>
                  <a:gd name="connsiteY3" fmla="*/ 32869 h 661040"/>
                  <a:gd name="connsiteX4" fmla="*/ 367242 w 697380"/>
                  <a:gd name="connsiteY4" fmla="*/ 6675 h 661040"/>
                  <a:gd name="connsiteX5" fmla="*/ 376767 w 697380"/>
                  <a:gd name="connsiteY5" fmla="*/ 149550 h 661040"/>
                  <a:gd name="connsiteX6" fmla="*/ 298186 w 697380"/>
                  <a:gd name="connsiteY6" fmla="*/ 175744 h 661040"/>
                  <a:gd name="connsiteX7" fmla="*/ 262467 w 697380"/>
                  <a:gd name="connsiteY7" fmla="*/ 166219 h 661040"/>
                  <a:gd name="connsiteX8" fmla="*/ 221986 w 697380"/>
                  <a:gd name="connsiteY8" fmla="*/ 247181 h 661040"/>
                  <a:gd name="connsiteX9" fmla="*/ 136261 w 697380"/>
                  <a:gd name="connsiteY9" fmla="*/ 242419 h 661040"/>
                  <a:gd name="connsiteX10" fmla="*/ 219605 w 697380"/>
                  <a:gd name="connsiteY10" fmla="*/ 299569 h 661040"/>
                  <a:gd name="connsiteX11" fmla="*/ 295805 w 697380"/>
                  <a:gd name="connsiteY11" fmla="*/ 411488 h 661040"/>
                  <a:gd name="connsiteX12" fmla="*/ 269611 w 697380"/>
                  <a:gd name="connsiteY12" fmla="*/ 259088 h 661040"/>
                  <a:gd name="connsiteX13" fmla="*/ 274373 w 697380"/>
                  <a:gd name="connsiteY13" fmla="*/ 175744 h 661040"/>
                  <a:gd name="connsiteX14" fmla="*/ 383911 w 697380"/>
                  <a:gd name="connsiteY14" fmla="*/ 266231 h 661040"/>
                  <a:gd name="connsiteX15" fmla="*/ 433917 w 697380"/>
                  <a:gd name="connsiteY15" fmla="*/ 318619 h 661040"/>
                  <a:gd name="connsiteX16" fmla="*/ 379148 w 697380"/>
                  <a:gd name="connsiteY16" fmla="*/ 182888 h 661040"/>
                  <a:gd name="connsiteX17" fmla="*/ 393436 w 697380"/>
                  <a:gd name="connsiteY17" fmla="*/ 132881 h 661040"/>
                  <a:gd name="connsiteX18" fmla="*/ 460111 w 697380"/>
                  <a:gd name="connsiteY18" fmla="*/ 97163 h 661040"/>
                  <a:gd name="connsiteX19" fmla="*/ 462492 w 697380"/>
                  <a:gd name="connsiteY19" fmla="*/ 135263 h 661040"/>
                  <a:gd name="connsiteX20" fmla="*/ 505355 w 697380"/>
                  <a:gd name="connsiteY20" fmla="*/ 313856 h 661040"/>
                  <a:gd name="connsiteX21" fmla="*/ 691092 w 697380"/>
                  <a:gd name="connsiteY21" fmla="*/ 523406 h 661040"/>
                  <a:gd name="connsiteX22" fmla="*/ 660136 w 697380"/>
                  <a:gd name="connsiteY22" fmla="*/ 556744 h 661040"/>
                  <a:gd name="connsiteX23" fmla="*/ 438680 w 697380"/>
                  <a:gd name="connsiteY23" fmla="*/ 390056 h 661040"/>
                  <a:gd name="connsiteX24" fmla="*/ 333905 w 697380"/>
                  <a:gd name="connsiteY24" fmla="*/ 301950 h 661040"/>
                  <a:gd name="connsiteX25" fmla="*/ 331523 w 697380"/>
                  <a:gd name="connsiteY25" fmla="*/ 416250 h 661040"/>
                  <a:gd name="connsiteX26" fmla="*/ 383911 w 697380"/>
                  <a:gd name="connsiteY26" fmla="*/ 513881 h 661040"/>
                  <a:gd name="connsiteX27" fmla="*/ 454107 w 697380"/>
                  <a:gd name="connsiteY27" fmla="*/ 582938 h 661040"/>
                  <a:gd name="connsiteX28" fmla="*/ 378631 w 697380"/>
                  <a:gd name="connsiteY28" fmla="*/ 658101 h 661040"/>
                  <a:gd name="connsiteX29" fmla="*/ 277375 w 697380"/>
                  <a:gd name="connsiteY29" fmla="*/ 603436 h 661040"/>
                  <a:gd name="connsiteX30" fmla="*/ 307711 w 697380"/>
                  <a:gd name="connsiteY30" fmla="*/ 494831 h 661040"/>
                  <a:gd name="connsiteX31" fmla="*/ 81492 w 697380"/>
                  <a:gd name="connsiteY31" fmla="*/ 244800 h 661040"/>
                  <a:gd name="connsiteX32" fmla="*/ 45773 w 697380"/>
                  <a:gd name="connsiteY32" fmla="*/ 159075 h 661040"/>
                  <a:gd name="connsiteX33" fmla="*/ 530 w 697380"/>
                  <a:gd name="connsiteY33" fmla="*/ 99544 h 661040"/>
                  <a:gd name="connsiteX0" fmla="*/ 530 w 697380"/>
                  <a:gd name="connsiteY0" fmla="*/ 104898 h 666394"/>
                  <a:gd name="connsiteX1" fmla="*/ 79111 w 697380"/>
                  <a:gd name="connsiteY1" fmla="*/ 100135 h 666394"/>
                  <a:gd name="connsiteX2" fmla="*/ 188648 w 697380"/>
                  <a:gd name="connsiteY2" fmla="*/ 138235 h 666394"/>
                  <a:gd name="connsiteX3" fmla="*/ 269611 w 697380"/>
                  <a:gd name="connsiteY3" fmla="*/ 38223 h 666394"/>
                  <a:gd name="connsiteX4" fmla="*/ 350776 w 697380"/>
                  <a:gd name="connsiteY4" fmla="*/ 10967 h 666394"/>
                  <a:gd name="connsiteX5" fmla="*/ 367242 w 697380"/>
                  <a:gd name="connsiteY5" fmla="*/ 12029 h 666394"/>
                  <a:gd name="connsiteX6" fmla="*/ 376767 w 697380"/>
                  <a:gd name="connsiteY6" fmla="*/ 154904 h 666394"/>
                  <a:gd name="connsiteX7" fmla="*/ 298186 w 697380"/>
                  <a:gd name="connsiteY7" fmla="*/ 181098 h 666394"/>
                  <a:gd name="connsiteX8" fmla="*/ 262467 w 697380"/>
                  <a:gd name="connsiteY8" fmla="*/ 171573 h 666394"/>
                  <a:gd name="connsiteX9" fmla="*/ 221986 w 697380"/>
                  <a:gd name="connsiteY9" fmla="*/ 252535 h 666394"/>
                  <a:gd name="connsiteX10" fmla="*/ 136261 w 697380"/>
                  <a:gd name="connsiteY10" fmla="*/ 247773 h 666394"/>
                  <a:gd name="connsiteX11" fmla="*/ 219605 w 697380"/>
                  <a:gd name="connsiteY11" fmla="*/ 304923 h 666394"/>
                  <a:gd name="connsiteX12" fmla="*/ 295805 w 697380"/>
                  <a:gd name="connsiteY12" fmla="*/ 416842 h 666394"/>
                  <a:gd name="connsiteX13" fmla="*/ 269611 w 697380"/>
                  <a:gd name="connsiteY13" fmla="*/ 264442 h 666394"/>
                  <a:gd name="connsiteX14" fmla="*/ 274373 w 697380"/>
                  <a:gd name="connsiteY14" fmla="*/ 181098 h 666394"/>
                  <a:gd name="connsiteX15" fmla="*/ 383911 w 697380"/>
                  <a:gd name="connsiteY15" fmla="*/ 271585 h 666394"/>
                  <a:gd name="connsiteX16" fmla="*/ 433917 w 697380"/>
                  <a:gd name="connsiteY16" fmla="*/ 323973 h 666394"/>
                  <a:gd name="connsiteX17" fmla="*/ 379148 w 697380"/>
                  <a:gd name="connsiteY17" fmla="*/ 188242 h 666394"/>
                  <a:gd name="connsiteX18" fmla="*/ 393436 w 697380"/>
                  <a:gd name="connsiteY18" fmla="*/ 138235 h 666394"/>
                  <a:gd name="connsiteX19" fmla="*/ 460111 w 697380"/>
                  <a:gd name="connsiteY19" fmla="*/ 102517 h 666394"/>
                  <a:gd name="connsiteX20" fmla="*/ 462492 w 697380"/>
                  <a:gd name="connsiteY20" fmla="*/ 140617 h 666394"/>
                  <a:gd name="connsiteX21" fmla="*/ 505355 w 697380"/>
                  <a:gd name="connsiteY21" fmla="*/ 319210 h 666394"/>
                  <a:gd name="connsiteX22" fmla="*/ 691092 w 697380"/>
                  <a:gd name="connsiteY22" fmla="*/ 528760 h 666394"/>
                  <a:gd name="connsiteX23" fmla="*/ 660136 w 697380"/>
                  <a:gd name="connsiteY23" fmla="*/ 562098 h 666394"/>
                  <a:gd name="connsiteX24" fmla="*/ 438680 w 697380"/>
                  <a:gd name="connsiteY24" fmla="*/ 395410 h 666394"/>
                  <a:gd name="connsiteX25" fmla="*/ 333905 w 697380"/>
                  <a:gd name="connsiteY25" fmla="*/ 307304 h 666394"/>
                  <a:gd name="connsiteX26" fmla="*/ 331523 w 697380"/>
                  <a:gd name="connsiteY26" fmla="*/ 421604 h 666394"/>
                  <a:gd name="connsiteX27" fmla="*/ 383911 w 697380"/>
                  <a:gd name="connsiteY27" fmla="*/ 519235 h 666394"/>
                  <a:gd name="connsiteX28" fmla="*/ 454107 w 697380"/>
                  <a:gd name="connsiteY28" fmla="*/ 588292 h 666394"/>
                  <a:gd name="connsiteX29" fmla="*/ 378631 w 697380"/>
                  <a:gd name="connsiteY29" fmla="*/ 663455 h 666394"/>
                  <a:gd name="connsiteX30" fmla="*/ 277375 w 697380"/>
                  <a:gd name="connsiteY30" fmla="*/ 608790 h 666394"/>
                  <a:gd name="connsiteX31" fmla="*/ 307711 w 697380"/>
                  <a:gd name="connsiteY31" fmla="*/ 500185 h 666394"/>
                  <a:gd name="connsiteX32" fmla="*/ 81492 w 697380"/>
                  <a:gd name="connsiteY32" fmla="*/ 250154 h 666394"/>
                  <a:gd name="connsiteX33" fmla="*/ 45773 w 697380"/>
                  <a:gd name="connsiteY33" fmla="*/ 164429 h 666394"/>
                  <a:gd name="connsiteX34" fmla="*/ 530 w 697380"/>
                  <a:gd name="connsiteY34" fmla="*/ 104898 h 666394"/>
                  <a:gd name="connsiteX0" fmla="*/ 530 w 697380"/>
                  <a:gd name="connsiteY0" fmla="*/ 110285 h 671781"/>
                  <a:gd name="connsiteX1" fmla="*/ 79111 w 697380"/>
                  <a:gd name="connsiteY1" fmla="*/ 105522 h 671781"/>
                  <a:gd name="connsiteX2" fmla="*/ 188648 w 697380"/>
                  <a:gd name="connsiteY2" fmla="*/ 143622 h 671781"/>
                  <a:gd name="connsiteX3" fmla="*/ 350776 w 697380"/>
                  <a:gd name="connsiteY3" fmla="*/ 16354 h 671781"/>
                  <a:gd name="connsiteX4" fmla="*/ 367242 w 697380"/>
                  <a:gd name="connsiteY4" fmla="*/ 17416 h 671781"/>
                  <a:gd name="connsiteX5" fmla="*/ 376767 w 697380"/>
                  <a:gd name="connsiteY5" fmla="*/ 160291 h 671781"/>
                  <a:gd name="connsiteX6" fmla="*/ 298186 w 697380"/>
                  <a:gd name="connsiteY6" fmla="*/ 186485 h 671781"/>
                  <a:gd name="connsiteX7" fmla="*/ 262467 w 697380"/>
                  <a:gd name="connsiteY7" fmla="*/ 176960 h 671781"/>
                  <a:gd name="connsiteX8" fmla="*/ 221986 w 697380"/>
                  <a:gd name="connsiteY8" fmla="*/ 257922 h 671781"/>
                  <a:gd name="connsiteX9" fmla="*/ 136261 w 697380"/>
                  <a:gd name="connsiteY9" fmla="*/ 253160 h 671781"/>
                  <a:gd name="connsiteX10" fmla="*/ 219605 w 697380"/>
                  <a:gd name="connsiteY10" fmla="*/ 310310 h 671781"/>
                  <a:gd name="connsiteX11" fmla="*/ 295805 w 697380"/>
                  <a:gd name="connsiteY11" fmla="*/ 422229 h 671781"/>
                  <a:gd name="connsiteX12" fmla="*/ 269611 w 697380"/>
                  <a:gd name="connsiteY12" fmla="*/ 269829 h 671781"/>
                  <a:gd name="connsiteX13" fmla="*/ 274373 w 697380"/>
                  <a:gd name="connsiteY13" fmla="*/ 186485 h 671781"/>
                  <a:gd name="connsiteX14" fmla="*/ 383911 w 697380"/>
                  <a:gd name="connsiteY14" fmla="*/ 276972 h 671781"/>
                  <a:gd name="connsiteX15" fmla="*/ 433917 w 697380"/>
                  <a:gd name="connsiteY15" fmla="*/ 329360 h 671781"/>
                  <a:gd name="connsiteX16" fmla="*/ 379148 w 697380"/>
                  <a:gd name="connsiteY16" fmla="*/ 193629 h 671781"/>
                  <a:gd name="connsiteX17" fmla="*/ 393436 w 697380"/>
                  <a:gd name="connsiteY17" fmla="*/ 143622 h 671781"/>
                  <a:gd name="connsiteX18" fmla="*/ 460111 w 697380"/>
                  <a:gd name="connsiteY18" fmla="*/ 107904 h 671781"/>
                  <a:gd name="connsiteX19" fmla="*/ 462492 w 697380"/>
                  <a:gd name="connsiteY19" fmla="*/ 146004 h 671781"/>
                  <a:gd name="connsiteX20" fmla="*/ 505355 w 697380"/>
                  <a:gd name="connsiteY20" fmla="*/ 324597 h 671781"/>
                  <a:gd name="connsiteX21" fmla="*/ 691092 w 697380"/>
                  <a:gd name="connsiteY21" fmla="*/ 534147 h 671781"/>
                  <a:gd name="connsiteX22" fmla="*/ 660136 w 697380"/>
                  <a:gd name="connsiteY22" fmla="*/ 567485 h 671781"/>
                  <a:gd name="connsiteX23" fmla="*/ 438680 w 697380"/>
                  <a:gd name="connsiteY23" fmla="*/ 400797 h 671781"/>
                  <a:gd name="connsiteX24" fmla="*/ 333905 w 697380"/>
                  <a:gd name="connsiteY24" fmla="*/ 312691 h 671781"/>
                  <a:gd name="connsiteX25" fmla="*/ 331523 w 697380"/>
                  <a:gd name="connsiteY25" fmla="*/ 426991 h 671781"/>
                  <a:gd name="connsiteX26" fmla="*/ 383911 w 697380"/>
                  <a:gd name="connsiteY26" fmla="*/ 524622 h 671781"/>
                  <a:gd name="connsiteX27" fmla="*/ 454107 w 697380"/>
                  <a:gd name="connsiteY27" fmla="*/ 593679 h 671781"/>
                  <a:gd name="connsiteX28" fmla="*/ 378631 w 697380"/>
                  <a:gd name="connsiteY28" fmla="*/ 668842 h 671781"/>
                  <a:gd name="connsiteX29" fmla="*/ 277375 w 697380"/>
                  <a:gd name="connsiteY29" fmla="*/ 614177 h 671781"/>
                  <a:gd name="connsiteX30" fmla="*/ 307711 w 697380"/>
                  <a:gd name="connsiteY30" fmla="*/ 505572 h 671781"/>
                  <a:gd name="connsiteX31" fmla="*/ 81492 w 697380"/>
                  <a:gd name="connsiteY31" fmla="*/ 255541 h 671781"/>
                  <a:gd name="connsiteX32" fmla="*/ 45773 w 697380"/>
                  <a:gd name="connsiteY32" fmla="*/ 169816 h 671781"/>
                  <a:gd name="connsiteX33" fmla="*/ 530 w 697380"/>
                  <a:gd name="connsiteY33" fmla="*/ 110285 h 671781"/>
                  <a:gd name="connsiteX0" fmla="*/ 530 w 697380"/>
                  <a:gd name="connsiteY0" fmla="*/ 93981 h 655477"/>
                  <a:gd name="connsiteX1" fmla="*/ 79111 w 697380"/>
                  <a:gd name="connsiteY1" fmla="*/ 89218 h 655477"/>
                  <a:gd name="connsiteX2" fmla="*/ 188648 w 697380"/>
                  <a:gd name="connsiteY2" fmla="*/ 127318 h 655477"/>
                  <a:gd name="connsiteX3" fmla="*/ 350776 w 697380"/>
                  <a:gd name="connsiteY3" fmla="*/ 50 h 655477"/>
                  <a:gd name="connsiteX4" fmla="*/ 376767 w 697380"/>
                  <a:gd name="connsiteY4" fmla="*/ 143987 h 655477"/>
                  <a:gd name="connsiteX5" fmla="*/ 298186 w 697380"/>
                  <a:gd name="connsiteY5" fmla="*/ 170181 h 655477"/>
                  <a:gd name="connsiteX6" fmla="*/ 262467 w 697380"/>
                  <a:gd name="connsiteY6" fmla="*/ 160656 h 655477"/>
                  <a:gd name="connsiteX7" fmla="*/ 221986 w 697380"/>
                  <a:gd name="connsiteY7" fmla="*/ 241618 h 655477"/>
                  <a:gd name="connsiteX8" fmla="*/ 136261 w 697380"/>
                  <a:gd name="connsiteY8" fmla="*/ 236856 h 655477"/>
                  <a:gd name="connsiteX9" fmla="*/ 219605 w 697380"/>
                  <a:gd name="connsiteY9" fmla="*/ 294006 h 655477"/>
                  <a:gd name="connsiteX10" fmla="*/ 295805 w 697380"/>
                  <a:gd name="connsiteY10" fmla="*/ 405925 h 655477"/>
                  <a:gd name="connsiteX11" fmla="*/ 269611 w 697380"/>
                  <a:gd name="connsiteY11" fmla="*/ 253525 h 655477"/>
                  <a:gd name="connsiteX12" fmla="*/ 274373 w 697380"/>
                  <a:gd name="connsiteY12" fmla="*/ 170181 h 655477"/>
                  <a:gd name="connsiteX13" fmla="*/ 383911 w 697380"/>
                  <a:gd name="connsiteY13" fmla="*/ 260668 h 655477"/>
                  <a:gd name="connsiteX14" fmla="*/ 433917 w 697380"/>
                  <a:gd name="connsiteY14" fmla="*/ 313056 h 655477"/>
                  <a:gd name="connsiteX15" fmla="*/ 379148 w 697380"/>
                  <a:gd name="connsiteY15" fmla="*/ 177325 h 655477"/>
                  <a:gd name="connsiteX16" fmla="*/ 393436 w 697380"/>
                  <a:gd name="connsiteY16" fmla="*/ 127318 h 655477"/>
                  <a:gd name="connsiteX17" fmla="*/ 460111 w 697380"/>
                  <a:gd name="connsiteY17" fmla="*/ 91600 h 655477"/>
                  <a:gd name="connsiteX18" fmla="*/ 462492 w 697380"/>
                  <a:gd name="connsiteY18" fmla="*/ 129700 h 655477"/>
                  <a:gd name="connsiteX19" fmla="*/ 505355 w 697380"/>
                  <a:gd name="connsiteY19" fmla="*/ 308293 h 655477"/>
                  <a:gd name="connsiteX20" fmla="*/ 691092 w 697380"/>
                  <a:gd name="connsiteY20" fmla="*/ 517843 h 655477"/>
                  <a:gd name="connsiteX21" fmla="*/ 660136 w 697380"/>
                  <a:gd name="connsiteY21" fmla="*/ 551181 h 655477"/>
                  <a:gd name="connsiteX22" fmla="*/ 438680 w 697380"/>
                  <a:gd name="connsiteY22" fmla="*/ 384493 h 655477"/>
                  <a:gd name="connsiteX23" fmla="*/ 333905 w 697380"/>
                  <a:gd name="connsiteY23" fmla="*/ 296387 h 655477"/>
                  <a:gd name="connsiteX24" fmla="*/ 331523 w 697380"/>
                  <a:gd name="connsiteY24" fmla="*/ 410687 h 655477"/>
                  <a:gd name="connsiteX25" fmla="*/ 383911 w 697380"/>
                  <a:gd name="connsiteY25" fmla="*/ 508318 h 655477"/>
                  <a:gd name="connsiteX26" fmla="*/ 454107 w 697380"/>
                  <a:gd name="connsiteY26" fmla="*/ 577375 h 655477"/>
                  <a:gd name="connsiteX27" fmla="*/ 378631 w 697380"/>
                  <a:gd name="connsiteY27" fmla="*/ 652538 h 655477"/>
                  <a:gd name="connsiteX28" fmla="*/ 277375 w 697380"/>
                  <a:gd name="connsiteY28" fmla="*/ 597873 h 655477"/>
                  <a:gd name="connsiteX29" fmla="*/ 307711 w 697380"/>
                  <a:gd name="connsiteY29" fmla="*/ 489268 h 655477"/>
                  <a:gd name="connsiteX30" fmla="*/ 81492 w 697380"/>
                  <a:gd name="connsiteY30" fmla="*/ 239237 h 655477"/>
                  <a:gd name="connsiteX31" fmla="*/ 45773 w 697380"/>
                  <a:gd name="connsiteY31" fmla="*/ 153512 h 655477"/>
                  <a:gd name="connsiteX32" fmla="*/ 530 w 697380"/>
                  <a:gd name="connsiteY32" fmla="*/ 93981 h 655477"/>
                  <a:gd name="connsiteX0" fmla="*/ 530 w 697380"/>
                  <a:gd name="connsiteY0" fmla="*/ 8596 h 570092"/>
                  <a:gd name="connsiteX1" fmla="*/ 79111 w 697380"/>
                  <a:gd name="connsiteY1" fmla="*/ 3833 h 570092"/>
                  <a:gd name="connsiteX2" fmla="*/ 188648 w 697380"/>
                  <a:gd name="connsiteY2" fmla="*/ 41933 h 570092"/>
                  <a:gd name="connsiteX3" fmla="*/ 376767 w 697380"/>
                  <a:gd name="connsiteY3" fmla="*/ 58602 h 570092"/>
                  <a:gd name="connsiteX4" fmla="*/ 298186 w 697380"/>
                  <a:gd name="connsiteY4" fmla="*/ 84796 h 570092"/>
                  <a:gd name="connsiteX5" fmla="*/ 262467 w 697380"/>
                  <a:gd name="connsiteY5" fmla="*/ 75271 h 570092"/>
                  <a:gd name="connsiteX6" fmla="*/ 221986 w 697380"/>
                  <a:gd name="connsiteY6" fmla="*/ 156233 h 570092"/>
                  <a:gd name="connsiteX7" fmla="*/ 136261 w 697380"/>
                  <a:gd name="connsiteY7" fmla="*/ 151471 h 570092"/>
                  <a:gd name="connsiteX8" fmla="*/ 219605 w 697380"/>
                  <a:gd name="connsiteY8" fmla="*/ 208621 h 570092"/>
                  <a:gd name="connsiteX9" fmla="*/ 295805 w 697380"/>
                  <a:gd name="connsiteY9" fmla="*/ 320540 h 570092"/>
                  <a:gd name="connsiteX10" fmla="*/ 269611 w 697380"/>
                  <a:gd name="connsiteY10" fmla="*/ 168140 h 570092"/>
                  <a:gd name="connsiteX11" fmla="*/ 274373 w 697380"/>
                  <a:gd name="connsiteY11" fmla="*/ 84796 h 570092"/>
                  <a:gd name="connsiteX12" fmla="*/ 383911 w 697380"/>
                  <a:gd name="connsiteY12" fmla="*/ 175283 h 570092"/>
                  <a:gd name="connsiteX13" fmla="*/ 433917 w 697380"/>
                  <a:gd name="connsiteY13" fmla="*/ 227671 h 570092"/>
                  <a:gd name="connsiteX14" fmla="*/ 379148 w 697380"/>
                  <a:gd name="connsiteY14" fmla="*/ 91940 h 570092"/>
                  <a:gd name="connsiteX15" fmla="*/ 393436 w 697380"/>
                  <a:gd name="connsiteY15" fmla="*/ 41933 h 570092"/>
                  <a:gd name="connsiteX16" fmla="*/ 460111 w 697380"/>
                  <a:gd name="connsiteY16" fmla="*/ 6215 h 570092"/>
                  <a:gd name="connsiteX17" fmla="*/ 462492 w 697380"/>
                  <a:gd name="connsiteY17" fmla="*/ 44315 h 570092"/>
                  <a:gd name="connsiteX18" fmla="*/ 505355 w 697380"/>
                  <a:gd name="connsiteY18" fmla="*/ 222908 h 570092"/>
                  <a:gd name="connsiteX19" fmla="*/ 691092 w 697380"/>
                  <a:gd name="connsiteY19" fmla="*/ 432458 h 570092"/>
                  <a:gd name="connsiteX20" fmla="*/ 660136 w 697380"/>
                  <a:gd name="connsiteY20" fmla="*/ 465796 h 570092"/>
                  <a:gd name="connsiteX21" fmla="*/ 438680 w 697380"/>
                  <a:gd name="connsiteY21" fmla="*/ 299108 h 570092"/>
                  <a:gd name="connsiteX22" fmla="*/ 333905 w 697380"/>
                  <a:gd name="connsiteY22" fmla="*/ 211002 h 570092"/>
                  <a:gd name="connsiteX23" fmla="*/ 331523 w 697380"/>
                  <a:gd name="connsiteY23" fmla="*/ 325302 h 570092"/>
                  <a:gd name="connsiteX24" fmla="*/ 383911 w 697380"/>
                  <a:gd name="connsiteY24" fmla="*/ 422933 h 570092"/>
                  <a:gd name="connsiteX25" fmla="*/ 454107 w 697380"/>
                  <a:gd name="connsiteY25" fmla="*/ 491990 h 570092"/>
                  <a:gd name="connsiteX26" fmla="*/ 378631 w 697380"/>
                  <a:gd name="connsiteY26" fmla="*/ 567153 h 570092"/>
                  <a:gd name="connsiteX27" fmla="*/ 277375 w 697380"/>
                  <a:gd name="connsiteY27" fmla="*/ 512488 h 570092"/>
                  <a:gd name="connsiteX28" fmla="*/ 307711 w 697380"/>
                  <a:gd name="connsiteY28" fmla="*/ 403883 h 570092"/>
                  <a:gd name="connsiteX29" fmla="*/ 81492 w 697380"/>
                  <a:gd name="connsiteY29" fmla="*/ 153852 h 570092"/>
                  <a:gd name="connsiteX30" fmla="*/ 45773 w 697380"/>
                  <a:gd name="connsiteY30" fmla="*/ 68127 h 570092"/>
                  <a:gd name="connsiteX31" fmla="*/ 530 w 697380"/>
                  <a:gd name="connsiteY31" fmla="*/ 8596 h 570092"/>
                  <a:gd name="connsiteX0" fmla="*/ 394 w 652001"/>
                  <a:gd name="connsiteY0" fmla="*/ 64687 h 566652"/>
                  <a:gd name="connsiteX1" fmla="*/ 33732 w 652001"/>
                  <a:gd name="connsiteY1" fmla="*/ 393 h 566652"/>
                  <a:gd name="connsiteX2" fmla="*/ 143269 w 652001"/>
                  <a:gd name="connsiteY2" fmla="*/ 38493 h 566652"/>
                  <a:gd name="connsiteX3" fmla="*/ 331388 w 652001"/>
                  <a:gd name="connsiteY3" fmla="*/ 55162 h 566652"/>
                  <a:gd name="connsiteX4" fmla="*/ 252807 w 652001"/>
                  <a:gd name="connsiteY4" fmla="*/ 81356 h 566652"/>
                  <a:gd name="connsiteX5" fmla="*/ 217088 w 652001"/>
                  <a:gd name="connsiteY5" fmla="*/ 71831 h 566652"/>
                  <a:gd name="connsiteX6" fmla="*/ 176607 w 652001"/>
                  <a:gd name="connsiteY6" fmla="*/ 152793 h 566652"/>
                  <a:gd name="connsiteX7" fmla="*/ 90882 w 652001"/>
                  <a:gd name="connsiteY7" fmla="*/ 148031 h 566652"/>
                  <a:gd name="connsiteX8" fmla="*/ 174226 w 652001"/>
                  <a:gd name="connsiteY8" fmla="*/ 205181 h 566652"/>
                  <a:gd name="connsiteX9" fmla="*/ 250426 w 652001"/>
                  <a:gd name="connsiteY9" fmla="*/ 317100 h 566652"/>
                  <a:gd name="connsiteX10" fmla="*/ 224232 w 652001"/>
                  <a:gd name="connsiteY10" fmla="*/ 164700 h 566652"/>
                  <a:gd name="connsiteX11" fmla="*/ 228994 w 652001"/>
                  <a:gd name="connsiteY11" fmla="*/ 81356 h 566652"/>
                  <a:gd name="connsiteX12" fmla="*/ 338532 w 652001"/>
                  <a:gd name="connsiteY12" fmla="*/ 171843 h 566652"/>
                  <a:gd name="connsiteX13" fmla="*/ 388538 w 652001"/>
                  <a:gd name="connsiteY13" fmla="*/ 224231 h 566652"/>
                  <a:gd name="connsiteX14" fmla="*/ 333769 w 652001"/>
                  <a:gd name="connsiteY14" fmla="*/ 88500 h 566652"/>
                  <a:gd name="connsiteX15" fmla="*/ 348057 w 652001"/>
                  <a:gd name="connsiteY15" fmla="*/ 38493 h 566652"/>
                  <a:gd name="connsiteX16" fmla="*/ 414732 w 652001"/>
                  <a:gd name="connsiteY16" fmla="*/ 2775 h 566652"/>
                  <a:gd name="connsiteX17" fmla="*/ 417113 w 652001"/>
                  <a:gd name="connsiteY17" fmla="*/ 40875 h 566652"/>
                  <a:gd name="connsiteX18" fmla="*/ 459976 w 652001"/>
                  <a:gd name="connsiteY18" fmla="*/ 219468 h 566652"/>
                  <a:gd name="connsiteX19" fmla="*/ 645713 w 652001"/>
                  <a:gd name="connsiteY19" fmla="*/ 429018 h 566652"/>
                  <a:gd name="connsiteX20" fmla="*/ 614757 w 652001"/>
                  <a:gd name="connsiteY20" fmla="*/ 462356 h 566652"/>
                  <a:gd name="connsiteX21" fmla="*/ 393301 w 652001"/>
                  <a:gd name="connsiteY21" fmla="*/ 295668 h 566652"/>
                  <a:gd name="connsiteX22" fmla="*/ 288526 w 652001"/>
                  <a:gd name="connsiteY22" fmla="*/ 207562 h 566652"/>
                  <a:gd name="connsiteX23" fmla="*/ 286144 w 652001"/>
                  <a:gd name="connsiteY23" fmla="*/ 321862 h 566652"/>
                  <a:gd name="connsiteX24" fmla="*/ 338532 w 652001"/>
                  <a:gd name="connsiteY24" fmla="*/ 419493 h 566652"/>
                  <a:gd name="connsiteX25" fmla="*/ 408728 w 652001"/>
                  <a:gd name="connsiteY25" fmla="*/ 488550 h 566652"/>
                  <a:gd name="connsiteX26" fmla="*/ 333252 w 652001"/>
                  <a:gd name="connsiteY26" fmla="*/ 563713 h 566652"/>
                  <a:gd name="connsiteX27" fmla="*/ 231996 w 652001"/>
                  <a:gd name="connsiteY27" fmla="*/ 509048 h 566652"/>
                  <a:gd name="connsiteX28" fmla="*/ 262332 w 652001"/>
                  <a:gd name="connsiteY28" fmla="*/ 400443 h 566652"/>
                  <a:gd name="connsiteX29" fmla="*/ 36113 w 652001"/>
                  <a:gd name="connsiteY29" fmla="*/ 150412 h 566652"/>
                  <a:gd name="connsiteX30" fmla="*/ 394 w 652001"/>
                  <a:gd name="connsiteY30" fmla="*/ 64687 h 566652"/>
                  <a:gd name="connsiteX0" fmla="*/ 394 w 652001"/>
                  <a:gd name="connsiteY0" fmla="*/ 61918 h 563883"/>
                  <a:gd name="connsiteX1" fmla="*/ 143269 w 652001"/>
                  <a:gd name="connsiteY1" fmla="*/ 35724 h 563883"/>
                  <a:gd name="connsiteX2" fmla="*/ 331388 w 652001"/>
                  <a:gd name="connsiteY2" fmla="*/ 52393 h 563883"/>
                  <a:gd name="connsiteX3" fmla="*/ 252807 w 652001"/>
                  <a:gd name="connsiteY3" fmla="*/ 78587 h 563883"/>
                  <a:gd name="connsiteX4" fmla="*/ 217088 w 652001"/>
                  <a:gd name="connsiteY4" fmla="*/ 69062 h 563883"/>
                  <a:gd name="connsiteX5" fmla="*/ 176607 w 652001"/>
                  <a:gd name="connsiteY5" fmla="*/ 150024 h 563883"/>
                  <a:gd name="connsiteX6" fmla="*/ 90882 w 652001"/>
                  <a:gd name="connsiteY6" fmla="*/ 145262 h 563883"/>
                  <a:gd name="connsiteX7" fmla="*/ 174226 w 652001"/>
                  <a:gd name="connsiteY7" fmla="*/ 202412 h 563883"/>
                  <a:gd name="connsiteX8" fmla="*/ 250426 w 652001"/>
                  <a:gd name="connsiteY8" fmla="*/ 314331 h 563883"/>
                  <a:gd name="connsiteX9" fmla="*/ 224232 w 652001"/>
                  <a:gd name="connsiteY9" fmla="*/ 161931 h 563883"/>
                  <a:gd name="connsiteX10" fmla="*/ 228994 w 652001"/>
                  <a:gd name="connsiteY10" fmla="*/ 78587 h 563883"/>
                  <a:gd name="connsiteX11" fmla="*/ 338532 w 652001"/>
                  <a:gd name="connsiteY11" fmla="*/ 169074 h 563883"/>
                  <a:gd name="connsiteX12" fmla="*/ 388538 w 652001"/>
                  <a:gd name="connsiteY12" fmla="*/ 221462 h 563883"/>
                  <a:gd name="connsiteX13" fmla="*/ 333769 w 652001"/>
                  <a:gd name="connsiteY13" fmla="*/ 85731 h 563883"/>
                  <a:gd name="connsiteX14" fmla="*/ 348057 w 652001"/>
                  <a:gd name="connsiteY14" fmla="*/ 35724 h 563883"/>
                  <a:gd name="connsiteX15" fmla="*/ 414732 w 652001"/>
                  <a:gd name="connsiteY15" fmla="*/ 6 h 563883"/>
                  <a:gd name="connsiteX16" fmla="*/ 417113 w 652001"/>
                  <a:gd name="connsiteY16" fmla="*/ 38106 h 563883"/>
                  <a:gd name="connsiteX17" fmla="*/ 459976 w 652001"/>
                  <a:gd name="connsiteY17" fmla="*/ 216699 h 563883"/>
                  <a:gd name="connsiteX18" fmla="*/ 645713 w 652001"/>
                  <a:gd name="connsiteY18" fmla="*/ 426249 h 563883"/>
                  <a:gd name="connsiteX19" fmla="*/ 614757 w 652001"/>
                  <a:gd name="connsiteY19" fmla="*/ 459587 h 563883"/>
                  <a:gd name="connsiteX20" fmla="*/ 393301 w 652001"/>
                  <a:gd name="connsiteY20" fmla="*/ 292899 h 563883"/>
                  <a:gd name="connsiteX21" fmla="*/ 288526 w 652001"/>
                  <a:gd name="connsiteY21" fmla="*/ 204793 h 563883"/>
                  <a:gd name="connsiteX22" fmla="*/ 286144 w 652001"/>
                  <a:gd name="connsiteY22" fmla="*/ 319093 h 563883"/>
                  <a:gd name="connsiteX23" fmla="*/ 338532 w 652001"/>
                  <a:gd name="connsiteY23" fmla="*/ 416724 h 563883"/>
                  <a:gd name="connsiteX24" fmla="*/ 408728 w 652001"/>
                  <a:gd name="connsiteY24" fmla="*/ 485781 h 563883"/>
                  <a:gd name="connsiteX25" fmla="*/ 333252 w 652001"/>
                  <a:gd name="connsiteY25" fmla="*/ 560944 h 563883"/>
                  <a:gd name="connsiteX26" fmla="*/ 231996 w 652001"/>
                  <a:gd name="connsiteY26" fmla="*/ 506279 h 563883"/>
                  <a:gd name="connsiteX27" fmla="*/ 262332 w 652001"/>
                  <a:gd name="connsiteY27" fmla="*/ 397674 h 563883"/>
                  <a:gd name="connsiteX28" fmla="*/ 36113 w 652001"/>
                  <a:gd name="connsiteY28" fmla="*/ 147643 h 563883"/>
                  <a:gd name="connsiteX29" fmla="*/ 394 w 652001"/>
                  <a:gd name="connsiteY29" fmla="*/ 61918 h 563883"/>
                  <a:gd name="connsiteX0" fmla="*/ 394 w 652001"/>
                  <a:gd name="connsiteY0" fmla="*/ 61918 h 563883"/>
                  <a:gd name="connsiteX1" fmla="*/ 331388 w 652001"/>
                  <a:gd name="connsiteY1" fmla="*/ 52393 h 563883"/>
                  <a:gd name="connsiteX2" fmla="*/ 252807 w 652001"/>
                  <a:gd name="connsiteY2" fmla="*/ 78587 h 563883"/>
                  <a:gd name="connsiteX3" fmla="*/ 217088 w 652001"/>
                  <a:gd name="connsiteY3" fmla="*/ 69062 h 563883"/>
                  <a:gd name="connsiteX4" fmla="*/ 176607 w 652001"/>
                  <a:gd name="connsiteY4" fmla="*/ 150024 h 563883"/>
                  <a:gd name="connsiteX5" fmla="*/ 90882 w 652001"/>
                  <a:gd name="connsiteY5" fmla="*/ 145262 h 563883"/>
                  <a:gd name="connsiteX6" fmla="*/ 174226 w 652001"/>
                  <a:gd name="connsiteY6" fmla="*/ 202412 h 563883"/>
                  <a:gd name="connsiteX7" fmla="*/ 250426 w 652001"/>
                  <a:gd name="connsiteY7" fmla="*/ 314331 h 563883"/>
                  <a:gd name="connsiteX8" fmla="*/ 224232 w 652001"/>
                  <a:gd name="connsiteY8" fmla="*/ 161931 h 563883"/>
                  <a:gd name="connsiteX9" fmla="*/ 228994 w 652001"/>
                  <a:gd name="connsiteY9" fmla="*/ 78587 h 563883"/>
                  <a:gd name="connsiteX10" fmla="*/ 338532 w 652001"/>
                  <a:gd name="connsiteY10" fmla="*/ 169074 h 563883"/>
                  <a:gd name="connsiteX11" fmla="*/ 388538 w 652001"/>
                  <a:gd name="connsiteY11" fmla="*/ 221462 h 563883"/>
                  <a:gd name="connsiteX12" fmla="*/ 333769 w 652001"/>
                  <a:gd name="connsiteY12" fmla="*/ 85731 h 563883"/>
                  <a:gd name="connsiteX13" fmla="*/ 348057 w 652001"/>
                  <a:gd name="connsiteY13" fmla="*/ 35724 h 563883"/>
                  <a:gd name="connsiteX14" fmla="*/ 414732 w 652001"/>
                  <a:gd name="connsiteY14" fmla="*/ 6 h 563883"/>
                  <a:gd name="connsiteX15" fmla="*/ 417113 w 652001"/>
                  <a:gd name="connsiteY15" fmla="*/ 38106 h 563883"/>
                  <a:gd name="connsiteX16" fmla="*/ 459976 w 652001"/>
                  <a:gd name="connsiteY16" fmla="*/ 216699 h 563883"/>
                  <a:gd name="connsiteX17" fmla="*/ 645713 w 652001"/>
                  <a:gd name="connsiteY17" fmla="*/ 426249 h 563883"/>
                  <a:gd name="connsiteX18" fmla="*/ 614757 w 652001"/>
                  <a:gd name="connsiteY18" fmla="*/ 459587 h 563883"/>
                  <a:gd name="connsiteX19" fmla="*/ 393301 w 652001"/>
                  <a:gd name="connsiteY19" fmla="*/ 292899 h 563883"/>
                  <a:gd name="connsiteX20" fmla="*/ 288526 w 652001"/>
                  <a:gd name="connsiteY20" fmla="*/ 204793 h 563883"/>
                  <a:gd name="connsiteX21" fmla="*/ 286144 w 652001"/>
                  <a:gd name="connsiteY21" fmla="*/ 319093 h 563883"/>
                  <a:gd name="connsiteX22" fmla="*/ 338532 w 652001"/>
                  <a:gd name="connsiteY22" fmla="*/ 416724 h 563883"/>
                  <a:gd name="connsiteX23" fmla="*/ 408728 w 652001"/>
                  <a:gd name="connsiteY23" fmla="*/ 485781 h 563883"/>
                  <a:gd name="connsiteX24" fmla="*/ 333252 w 652001"/>
                  <a:gd name="connsiteY24" fmla="*/ 560944 h 563883"/>
                  <a:gd name="connsiteX25" fmla="*/ 231996 w 652001"/>
                  <a:gd name="connsiteY25" fmla="*/ 506279 h 563883"/>
                  <a:gd name="connsiteX26" fmla="*/ 262332 w 652001"/>
                  <a:gd name="connsiteY26" fmla="*/ 397674 h 563883"/>
                  <a:gd name="connsiteX27" fmla="*/ 36113 w 652001"/>
                  <a:gd name="connsiteY27" fmla="*/ 147643 h 563883"/>
                  <a:gd name="connsiteX28" fmla="*/ 394 w 652001"/>
                  <a:gd name="connsiteY28" fmla="*/ 61918 h 563883"/>
                  <a:gd name="connsiteX0" fmla="*/ 12376 w 663983"/>
                  <a:gd name="connsiteY0" fmla="*/ 61918 h 563883"/>
                  <a:gd name="connsiteX1" fmla="*/ 31637 w 663983"/>
                  <a:gd name="connsiteY1" fmla="*/ 60023 h 563883"/>
                  <a:gd name="connsiteX2" fmla="*/ 343370 w 663983"/>
                  <a:gd name="connsiteY2" fmla="*/ 52393 h 563883"/>
                  <a:gd name="connsiteX3" fmla="*/ 264789 w 663983"/>
                  <a:gd name="connsiteY3" fmla="*/ 78587 h 563883"/>
                  <a:gd name="connsiteX4" fmla="*/ 229070 w 663983"/>
                  <a:gd name="connsiteY4" fmla="*/ 69062 h 563883"/>
                  <a:gd name="connsiteX5" fmla="*/ 188589 w 663983"/>
                  <a:gd name="connsiteY5" fmla="*/ 150024 h 563883"/>
                  <a:gd name="connsiteX6" fmla="*/ 102864 w 663983"/>
                  <a:gd name="connsiteY6" fmla="*/ 145262 h 563883"/>
                  <a:gd name="connsiteX7" fmla="*/ 186208 w 663983"/>
                  <a:gd name="connsiteY7" fmla="*/ 202412 h 563883"/>
                  <a:gd name="connsiteX8" fmla="*/ 262408 w 663983"/>
                  <a:gd name="connsiteY8" fmla="*/ 314331 h 563883"/>
                  <a:gd name="connsiteX9" fmla="*/ 236214 w 663983"/>
                  <a:gd name="connsiteY9" fmla="*/ 161931 h 563883"/>
                  <a:gd name="connsiteX10" fmla="*/ 240976 w 663983"/>
                  <a:gd name="connsiteY10" fmla="*/ 78587 h 563883"/>
                  <a:gd name="connsiteX11" fmla="*/ 350514 w 663983"/>
                  <a:gd name="connsiteY11" fmla="*/ 169074 h 563883"/>
                  <a:gd name="connsiteX12" fmla="*/ 400520 w 663983"/>
                  <a:gd name="connsiteY12" fmla="*/ 221462 h 563883"/>
                  <a:gd name="connsiteX13" fmla="*/ 345751 w 663983"/>
                  <a:gd name="connsiteY13" fmla="*/ 85731 h 563883"/>
                  <a:gd name="connsiteX14" fmla="*/ 360039 w 663983"/>
                  <a:gd name="connsiteY14" fmla="*/ 35724 h 563883"/>
                  <a:gd name="connsiteX15" fmla="*/ 426714 w 663983"/>
                  <a:gd name="connsiteY15" fmla="*/ 6 h 563883"/>
                  <a:gd name="connsiteX16" fmla="*/ 429095 w 663983"/>
                  <a:gd name="connsiteY16" fmla="*/ 38106 h 563883"/>
                  <a:gd name="connsiteX17" fmla="*/ 471958 w 663983"/>
                  <a:gd name="connsiteY17" fmla="*/ 216699 h 563883"/>
                  <a:gd name="connsiteX18" fmla="*/ 657695 w 663983"/>
                  <a:gd name="connsiteY18" fmla="*/ 426249 h 563883"/>
                  <a:gd name="connsiteX19" fmla="*/ 626739 w 663983"/>
                  <a:gd name="connsiteY19" fmla="*/ 459587 h 563883"/>
                  <a:gd name="connsiteX20" fmla="*/ 405283 w 663983"/>
                  <a:gd name="connsiteY20" fmla="*/ 292899 h 563883"/>
                  <a:gd name="connsiteX21" fmla="*/ 300508 w 663983"/>
                  <a:gd name="connsiteY21" fmla="*/ 204793 h 563883"/>
                  <a:gd name="connsiteX22" fmla="*/ 298126 w 663983"/>
                  <a:gd name="connsiteY22" fmla="*/ 319093 h 563883"/>
                  <a:gd name="connsiteX23" fmla="*/ 350514 w 663983"/>
                  <a:gd name="connsiteY23" fmla="*/ 416724 h 563883"/>
                  <a:gd name="connsiteX24" fmla="*/ 420710 w 663983"/>
                  <a:gd name="connsiteY24" fmla="*/ 485781 h 563883"/>
                  <a:gd name="connsiteX25" fmla="*/ 345234 w 663983"/>
                  <a:gd name="connsiteY25" fmla="*/ 560944 h 563883"/>
                  <a:gd name="connsiteX26" fmla="*/ 243978 w 663983"/>
                  <a:gd name="connsiteY26" fmla="*/ 506279 h 563883"/>
                  <a:gd name="connsiteX27" fmla="*/ 274314 w 663983"/>
                  <a:gd name="connsiteY27" fmla="*/ 397674 h 563883"/>
                  <a:gd name="connsiteX28" fmla="*/ 48095 w 663983"/>
                  <a:gd name="connsiteY28" fmla="*/ 147643 h 563883"/>
                  <a:gd name="connsiteX29" fmla="*/ 12376 w 663983"/>
                  <a:gd name="connsiteY29" fmla="*/ 61918 h 563883"/>
                  <a:gd name="connsiteX0" fmla="*/ 394 w 652001"/>
                  <a:gd name="connsiteY0" fmla="*/ 61918 h 563883"/>
                  <a:gd name="connsiteX1" fmla="*/ 331388 w 652001"/>
                  <a:gd name="connsiteY1" fmla="*/ 52393 h 563883"/>
                  <a:gd name="connsiteX2" fmla="*/ 252807 w 652001"/>
                  <a:gd name="connsiteY2" fmla="*/ 78587 h 563883"/>
                  <a:gd name="connsiteX3" fmla="*/ 217088 w 652001"/>
                  <a:gd name="connsiteY3" fmla="*/ 69062 h 563883"/>
                  <a:gd name="connsiteX4" fmla="*/ 176607 w 652001"/>
                  <a:gd name="connsiteY4" fmla="*/ 150024 h 563883"/>
                  <a:gd name="connsiteX5" fmla="*/ 90882 w 652001"/>
                  <a:gd name="connsiteY5" fmla="*/ 145262 h 563883"/>
                  <a:gd name="connsiteX6" fmla="*/ 174226 w 652001"/>
                  <a:gd name="connsiteY6" fmla="*/ 202412 h 563883"/>
                  <a:gd name="connsiteX7" fmla="*/ 250426 w 652001"/>
                  <a:gd name="connsiteY7" fmla="*/ 314331 h 563883"/>
                  <a:gd name="connsiteX8" fmla="*/ 224232 w 652001"/>
                  <a:gd name="connsiteY8" fmla="*/ 161931 h 563883"/>
                  <a:gd name="connsiteX9" fmla="*/ 228994 w 652001"/>
                  <a:gd name="connsiteY9" fmla="*/ 78587 h 563883"/>
                  <a:gd name="connsiteX10" fmla="*/ 338532 w 652001"/>
                  <a:gd name="connsiteY10" fmla="*/ 169074 h 563883"/>
                  <a:gd name="connsiteX11" fmla="*/ 388538 w 652001"/>
                  <a:gd name="connsiteY11" fmla="*/ 221462 h 563883"/>
                  <a:gd name="connsiteX12" fmla="*/ 333769 w 652001"/>
                  <a:gd name="connsiteY12" fmla="*/ 85731 h 563883"/>
                  <a:gd name="connsiteX13" fmla="*/ 348057 w 652001"/>
                  <a:gd name="connsiteY13" fmla="*/ 35724 h 563883"/>
                  <a:gd name="connsiteX14" fmla="*/ 414732 w 652001"/>
                  <a:gd name="connsiteY14" fmla="*/ 6 h 563883"/>
                  <a:gd name="connsiteX15" fmla="*/ 417113 w 652001"/>
                  <a:gd name="connsiteY15" fmla="*/ 38106 h 563883"/>
                  <a:gd name="connsiteX16" fmla="*/ 459976 w 652001"/>
                  <a:gd name="connsiteY16" fmla="*/ 216699 h 563883"/>
                  <a:gd name="connsiteX17" fmla="*/ 645713 w 652001"/>
                  <a:gd name="connsiteY17" fmla="*/ 426249 h 563883"/>
                  <a:gd name="connsiteX18" fmla="*/ 614757 w 652001"/>
                  <a:gd name="connsiteY18" fmla="*/ 459587 h 563883"/>
                  <a:gd name="connsiteX19" fmla="*/ 393301 w 652001"/>
                  <a:gd name="connsiteY19" fmla="*/ 292899 h 563883"/>
                  <a:gd name="connsiteX20" fmla="*/ 288526 w 652001"/>
                  <a:gd name="connsiteY20" fmla="*/ 204793 h 563883"/>
                  <a:gd name="connsiteX21" fmla="*/ 286144 w 652001"/>
                  <a:gd name="connsiteY21" fmla="*/ 319093 h 563883"/>
                  <a:gd name="connsiteX22" fmla="*/ 338532 w 652001"/>
                  <a:gd name="connsiteY22" fmla="*/ 416724 h 563883"/>
                  <a:gd name="connsiteX23" fmla="*/ 408728 w 652001"/>
                  <a:gd name="connsiteY23" fmla="*/ 485781 h 563883"/>
                  <a:gd name="connsiteX24" fmla="*/ 333252 w 652001"/>
                  <a:gd name="connsiteY24" fmla="*/ 560944 h 563883"/>
                  <a:gd name="connsiteX25" fmla="*/ 231996 w 652001"/>
                  <a:gd name="connsiteY25" fmla="*/ 506279 h 563883"/>
                  <a:gd name="connsiteX26" fmla="*/ 262332 w 652001"/>
                  <a:gd name="connsiteY26" fmla="*/ 397674 h 563883"/>
                  <a:gd name="connsiteX27" fmla="*/ 36113 w 652001"/>
                  <a:gd name="connsiteY27" fmla="*/ 147643 h 563883"/>
                  <a:gd name="connsiteX28" fmla="*/ 394 w 652001"/>
                  <a:gd name="connsiteY28" fmla="*/ 61918 h 563883"/>
                  <a:gd name="connsiteX0" fmla="*/ 467 w 616355"/>
                  <a:gd name="connsiteY0" fmla="*/ 147643 h 563883"/>
                  <a:gd name="connsiteX1" fmla="*/ 295742 w 616355"/>
                  <a:gd name="connsiteY1" fmla="*/ 52393 h 563883"/>
                  <a:gd name="connsiteX2" fmla="*/ 217161 w 616355"/>
                  <a:gd name="connsiteY2" fmla="*/ 78587 h 563883"/>
                  <a:gd name="connsiteX3" fmla="*/ 181442 w 616355"/>
                  <a:gd name="connsiteY3" fmla="*/ 69062 h 563883"/>
                  <a:gd name="connsiteX4" fmla="*/ 140961 w 616355"/>
                  <a:gd name="connsiteY4" fmla="*/ 150024 h 563883"/>
                  <a:gd name="connsiteX5" fmla="*/ 55236 w 616355"/>
                  <a:gd name="connsiteY5" fmla="*/ 145262 h 563883"/>
                  <a:gd name="connsiteX6" fmla="*/ 138580 w 616355"/>
                  <a:gd name="connsiteY6" fmla="*/ 202412 h 563883"/>
                  <a:gd name="connsiteX7" fmla="*/ 214780 w 616355"/>
                  <a:gd name="connsiteY7" fmla="*/ 314331 h 563883"/>
                  <a:gd name="connsiteX8" fmla="*/ 188586 w 616355"/>
                  <a:gd name="connsiteY8" fmla="*/ 161931 h 563883"/>
                  <a:gd name="connsiteX9" fmla="*/ 193348 w 616355"/>
                  <a:gd name="connsiteY9" fmla="*/ 78587 h 563883"/>
                  <a:gd name="connsiteX10" fmla="*/ 302886 w 616355"/>
                  <a:gd name="connsiteY10" fmla="*/ 169074 h 563883"/>
                  <a:gd name="connsiteX11" fmla="*/ 352892 w 616355"/>
                  <a:gd name="connsiteY11" fmla="*/ 221462 h 563883"/>
                  <a:gd name="connsiteX12" fmla="*/ 298123 w 616355"/>
                  <a:gd name="connsiteY12" fmla="*/ 85731 h 563883"/>
                  <a:gd name="connsiteX13" fmla="*/ 312411 w 616355"/>
                  <a:gd name="connsiteY13" fmla="*/ 35724 h 563883"/>
                  <a:gd name="connsiteX14" fmla="*/ 379086 w 616355"/>
                  <a:gd name="connsiteY14" fmla="*/ 6 h 563883"/>
                  <a:gd name="connsiteX15" fmla="*/ 381467 w 616355"/>
                  <a:gd name="connsiteY15" fmla="*/ 38106 h 563883"/>
                  <a:gd name="connsiteX16" fmla="*/ 424330 w 616355"/>
                  <a:gd name="connsiteY16" fmla="*/ 216699 h 563883"/>
                  <a:gd name="connsiteX17" fmla="*/ 610067 w 616355"/>
                  <a:gd name="connsiteY17" fmla="*/ 426249 h 563883"/>
                  <a:gd name="connsiteX18" fmla="*/ 579111 w 616355"/>
                  <a:gd name="connsiteY18" fmla="*/ 459587 h 563883"/>
                  <a:gd name="connsiteX19" fmla="*/ 357655 w 616355"/>
                  <a:gd name="connsiteY19" fmla="*/ 292899 h 563883"/>
                  <a:gd name="connsiteX20" fmla="*/ 252880 w 616355"/>
                  <a:gd name="connsiteY20" fmla="*/ 204793 h 563883"/>
                  <a:gd name="connsiteX21" fmla="*/ 250498 w 616355"/>
                  <a:gd name="connsiteY21" fmla="*/ 319093 h 563883"/>
                  <a:gd name="connsiteX22" fmla="*/ 302886 w 616355"/>
                  <a:gd name="connsiteY22" fmla="*/ 416724 h 563883"/>
                  <a:gd name="connsiteX23" fmla="*/ 373082 w 616355"/>
                  <a:gd name="connsiteY23" fmla="*/ 485781 h 563883"/>
                  <a:gd name="connsiteX24" fmla="*/ 297606 w 616355"/>
                  <a:gd name="connsiteY24" fmla="*/ 560944 h 563883"/>
                  <a:gd name="connsiteX25" fmla="*/ 196350 w 616355"/>
                  <a:gd name="connsiteY25" fmla="*/ 506279 h 563883"/>
                  <a:gd name="connsiteX26" fmla="*/ 226686 w 616355"/>
                  <a:gd name="connsiteY26" fmla="*/ 397674 h 563883"/>
                  <a:gd name="connsiteX27" fmla="*/ 467 w 616355"/>
                  <a:gd name="connsiteY27" fmla="*/ 147643 h 563883"/>
                  <a:gd name="connsiteX0" fmla="*/ 467 w 616355"/>
                  <a:gd name="connsiteY0" fmla="*/ 147643 h 563883"/>
                  <a:gd name="connsiteX1" fmla="*/ 295742 w 616355"/>
                  <a:gd name="connsiteY1" fmla="*/ 52393 h 563883"/>
                  <a:gd name="connsiteX2" fmla="*/ 217161 w 616355"/>
                  <a:gd name="connsiteY2" fmla="*/ 78587 h 563883"/>
                  <a:gd name="connsiteX3" fmla="*/ 140961 w 616355"/>
                  <a:gd name="connsiteY3" fmla="*/ 150024 h 563883"/>
                  <a:gd name="connsiteX4" fmla="*/ 55236 w 616355"/>
                  <a:gd name="connsiteY4" fmla="*/ 145262 h 563883"/>
                  <a:gd name="connsiteX5" fmla="*/ 138580 w 616355"/>
                  <a:gd name="connsiteY5" fmla="*/ 202412 h 563883"/>
                  <a:gd name="connsiteX6" fmla="*/ 214780 w 616355"/>
                  <a:gd name="connsiteY6" fmla="*/ 314331 h 563883"/>
                  <a:gd name="connsiteX7" fmla="*/ 188586 w 616355"/>
                  <a:gd name="connsiteY7" fmla="*/ 161931 h 563883"/>
                  <a:gd name="connsiteX8" fmla="*/ 193348 w 616355"/>
                  <a:gd name="connsiteY8" fmla="*/ 78587 h 563883"/>
                  <a:gd name="connsiteX9" fmla="*/ 302886 w 616355"/>
                  <a:gd name="connsiteY9" fmla="*/ 169074 h 563883"/>
                  <a:gd name="connsiteX10" fmla="*/ 352892 w 616355"/>
                  <a:gd name="connsiteY10" fmla="*/ 221462 h 563883"/>
                  <a:gd name="connsiteX11" fmla="*/ 298123 w 616355"/>
                  <a:gd name="connsiteY11" fmla="*/ 85731 h 563883"/>
                  <a:gd name="connsiteX12" fmla="*/ 312411 w 616355"/>
                  <a:gd name="connsiteY12" fmla="*/ 35724 h 563883"/>
                  <a:gd name="connsiteX13" fmla="*/ 379086 w 616355"/>
                  <a:gd name="connsiteY13" fmla="*/ 6 h 563883"/>
                  <a:gd name="connsiteX14" fmla="*/ 381467 w 616355"/>
                  <a:gd name="connsiteY14" fmla="*/ 38106 h 563883"/>
                  <a:gd name="connsiteX15" fmla="*/ 424330 w 616355"/>
                  <a:gd name="connsiteY15" fmla="*/ 216699 h 563883"/>
                  <a:gd name="connsiteX16" fmla="*/ 610067 w 616355"/>
                  <a:gd name="connsiteY16" fmla="*/ 426249 h 563883"/>
                  <a:gd name="connsiteX17" fmla="*/ 579111 w 616355"/>
                  <a:gd name="connsiteY17" fmla="*/ 459587 h 563883"/>
                  <a:gd name="connsiteX18" fmla="*/ 357655 w 616355"/>
                  <a:gd name="connsiteY18" fmla="*/ 292899 h 563883"/>
                  <a:gd name="connsiteX19" fmla="*/ 252880 w 616355"/>
                  <a:gd name="connsiteY19" fmla="*/ 204793 h 563883"/>
                  <a:gd name="connsiteX20" fmla="*/ 250498 w 616355"/>
                  <a:gd name="connsiteY20" fmla="*/ 319093 h 563883"/>
                  <a:gd name="connsiteX21" fmla="*/ 302886 w 616355"/>
                  <a:gd name="connsiteY21" fmla="*/ 416724 h 563883"/>
                  <a:gd name="connsiteX22" fmla="*/ 373082 w 616355"/>
                  <a:gd name="connsiteY22" fmla="*/ 485781 h 563883"/>
                  <a:gd name="connsiteX23" fmla="*/ 297606 w 616355"/>
                  <a:gd name="connsiteY23" fmla="*/ 560944 h 563883"/>
                  <a:gd name="connsiteX24" fmla="*/ 196350 w 616355"/>
                  <a:gd name="connsiteY24" fmla="*/ 506279 h 563883"/>
                  <a:gd name="connsiteX25" fmla="*/ 226686 w 616355"/>
                  <a:gd name="connsiteY25" fmla="*/ 397674 h 563883"/>
                  <a:gd name="connsiteX26" fmla="*/ 467 w 616355"/>
                  <a:gd name="connsiteY26" fmla="*/ 147643 h 563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16355" h="563883">
                    <a:moveTo>
                      <a:pt x="467" y="147643"/>
                    </a:moveTo>
                    <a:cubicBezTo>
                      <a:pt x="11976" y="90096"/>
                      <a:pt x="259626" y="63902"/>
                      <a:pt x="295742" y="52393"/>
                    </a:cubicBezTo>
                    <a:cubicBezTo>
                      <a:pt x="331858" y="40884"/>
                      <a:pt x="242958" y="62315"/>
                      <a:pt x="217161" y="78587"/>
                    </a:cubicBezTo>
                    <a:cubicBezTo>
                      <a:pt x="191364" y="94859"/>
                      <a:pt x="167948" y="138912"/>
                      <a:pt x="140961" y="150024"/>
                    </a:cubicBezTo>
                    <a:cubicBezTo>
                      <a:pt x="113974" y="161136"/>
                      <a:pt x="55633" y="136531"/>
                      <a:pt x="55236" y="145262"/>
                    </a:cubicBezTo>
                    <a:cubicBezTo>
                      <a:pt x="54839" y="153993"/>
                      <a:pt x="111989" y="174234"/>
                      <a:pt x="138580" y="202412"/>
                    </a:cubicBezTo>
                    <a:cubicBezTo>
                      <a:pt x="165171" y="230590"/>
                      <a:pt x="206446" y="321078"/>
                      <a:pt x="214780" y="314331"/>
                    </a:cubicBezTo>
                    <a:cubicBezTo>
                      <a:pt x="223114" y="307584"/>
                      <a:pt x="192158" y="201222"/>
                      <a:pt x="188586" y="161931"/>
                    </a:cubicBezTo>
                    <a:cubicBezTo>
                      <a:pt x="185014" y="122640"/>
                      <a:pt x="174298" y="77397"/>
                      <a:pt x="193348" y="78587"/>
                    </a:cubicBezTo>
                    <a:cubicBezTo>
                      <a:pt x="212398" y="79777"/>
                      <a:pt x="276295" y="145262"/>
                      <a:pt x="302886" y="169074"/>
                    </a:cubicBezTo>
                    <a:cubicBezTo>
                      <a:pt x="329477" y="192887"/>
                      <a:pt x="353686" y="235352"/>
                      <a:pt x="352892" y="221462"/>
                    </a:cubicBezTo>
                    <a:cubicBezTo>
                      <a:pt x="352098" y="207572"/>
                      <a:pt x="304870" y="116687"/>
                      <a:pt x="298123" y="85731"/>
                    </a:cubicBezTo>
                    <a:cubicBezTo>
                      <a:pt x="291376" y="54775"/>
                      <a:pt x="298917" y="50011"/>
                      <a:pt x="312411" y="35724"/>
                    </a:cubicBezTo>
                    <a:cubicBezTo>
                      <a:pt x="325905" y="21437"/>
                      <a:pt x="367577" y="-391"/>
                      <a:pt x="379086" y="6"/>
                    </a:cubicBezTo>
                    <a:cubicBezTo>
                      <a:pt x="390595" y="403"/>
                      <a:pt x="373926" y="1991"/>
                      <a:pt x="381467" y="38106"/>
                    </a:cubicBezTo>
                    <a:cubicBezTo>
                      <a:pt x="389008" y="74221"/>
                      <a:pt x="386230" y="152009"/>
                      <a:pt x="424330" y="216699"/>
                    </a:cubicBezTo>
                    <a:cubicBezTo>
                      <a:pt x="462430" y="281389"/>
                      <a:pt x="580465" y="388461"/>
                      <a:pt x="610067" y="426249"/>
                    </a:cubicBezTo>
                    <a:cubicBezTo>
                      <a:pt x="628721" y="450061"/>
                      <a:pt x="602130" y="474668"/>
                      <a:pt x="579111" y="459587"/>
                    </a:cubicBezTo>
                    <a:cubicBezTo>
                      <a:pt x="539313" y="433513"/>
                      <a:pt x="412027" y="335365"/>
                      <a:pt x="357655" y="292899"/>
                    </a:cubicBezTo>
                    <a:cubicBezTo>
                      <a:pt x="303283" y="250433"/>
                      <a:pt x="270739" y="200427"/>
                      <a:pt x="252880" y="204793"/>
                    </a:cubicBezTo>
                    <a:cubicBezTo>
                      <a:pt x="235021" y="209159"/>
                      <a:pt x="242164" y="283771"/>
                      <a:pt x="250498" y="319093"/>
                    </a:cubicBezTo>
                    <a:cubicBezTo>
                      <a:pt x="250498" y="319093"/>
                      <a:pt x="282455" y="388943"/>
                      <a:pt x="302886" y="416724"/>
                    </a:cubicBezTo>
                    <a:cubicBezTo>
                      <a:pt x="323317" y="444505"/>
                      <a:pt x="368372" y="446836"/>
                      <a:pt x="373082" y="485781"/>
                    </a:cubicBezTo>
                    <a:cubicBezTo>
                      <a:pt x="377792" y="524726"/>
                      <a:pt x="338864" y="558565"/>
                      <a:pt x="297606" y="560944"/>
                    </a:cubicBezTo>
                    <a:cubicBezTo>
                      <a:pt x="284302" y="572643"/>
                      <a:pt x="210033" y="548400"/>
                      <a:pt x="196350" y="506279"/>
                    </a:cubicBezTo>
                    <a:cubicBezTo>
                      <a:pt x="182667" y="464158"/>
                      <a:pt x="259333" y="457447"/>
                      <a:pt x="226686" y="397674"/>
                    </a:cubicBezTo>
                    <a:cubicBezTo>
                      <a:pt x="194039" y="337901"/>
                      <a:pt x="-11042" y="205190"/>
                      <a:pt x="467" y="147643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6350">
                <a:solidFill>
                  <a:srgbClr val="CB760F"/>
                </a:solidFill>
              </a:ln>
              <a:effectLst>
                <a:innerShdw blurRad="101600">
                  <a:schemeClr val="accent2">
                    <a:lumMod val="50000"/>
                  </a:scheme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00">
                  <a:solidFill>
                    <a:prstClr val="white"/>
                  </a:solidFill>
                  <a:latin typeface="Arial Narrow"/>
                  <a:cs typeface="Arial Narrow"/>
                </a:endParaRPr>
              </a:p>
            </p:txBody>
          </p:sp>
          <p:sp>
            <p:nvSpPr>
              <p:cNvPr id="42" name="Freeform 126">
                <a:extLst>
                  <a:ext uri="{FF2B5EF4-FFF2-40B4-BE49-F238E27FC236}">
                    <a16:creationId xmlns:a16="http://schemas.microsoft.com/office/drawing/2014/main" id="{558A384C-7FAD-FF45-87CA-FC2EBE171F6E}"/>
                  </a:ext>
                </a:extLst>
              </p:cNvPr>
              <p:cNvSpPr/>
              <p:nvPr/>
            </p:nvSpPr>
            <p:spPr>
              <a:xfrm>
                <a:off x="5797235" y="2326193"/>
                <a:ext cx="780648" cy="596792"/>
              </a:xfrm>
              <a:custGeom>
                <a:avLst/>
                <a:gdLst>
                  <a:gd name="connsiteX0" fmla="*/ 434290 w 1235824"/>
                  <a:gd name="connsiteY0" fmla="*/ 766764 h 950826"/>
                  <a:gd name="connsiteX1" fmla="*/ 902 w 1235824"/>
                  <a:gd name="connsiteY1" fmla="*/ 381001 h 950826"/>
                  <a:gd name="connsiteX2" fmla="*/ 562877 w 1235824"/>
                  <a:gd name="connsiteY2" fmla="*/ 1 h 950826"/>
                  <a:gd name="connsiteX3" fmla="*/ 1215340 w 1235824"/>
                  <a:gd name="connsiteY3" fmla="*/ 385764 h 950826"/>
                  <a:gd name="connsiteX4" fmla="*/ 1062940 w 1235824"/>
                  <a:gd name="connsiteY4" fmla="*/ 661989 h 950826"/>
                  <a:gd name="connsiteX5" fmla="*/ 972452 w 1235824"/>
                  <a:gd name="connsiteY5" fmla="*/ 661989 h 950826"/>
                  <a:gd name="connsiteX6" fmla="*/ 948640 w 1235824"/>
                  <a:gd name="connsiteY6" fmla="*/ 590551 h 950826"/>
                  <a:gd name="connsiteX7" fmla="*/ 967690 w 1235824"/>
                  <a:gd name="connsiteY7" fmla="*/ 309564 h 950826"/>
                  <a:gd name="connsiteX8" fmla="*/ 491440 w 1235824"/>
                  <a:gd name="connsiteY8" fmla="*/ 171451 h 950826"/>
                  <a:gd name="connsiteX9" fmla="*/ 119965 w 1235824"/>
                  <a:gd name="connsiteY9" fmla="*/ 457201 h 950826"/>
                  <a:gd name="connsiteX10" fmla="*/ 272365 w 1235824"/>
                  <a:gd name="connsiteY10" fmla="*/ 657226 h 950826"/>
                  <a:gd name="connsiteX11" fmla="*/ 624790 w 1235824"/>
                  <a:gd name="connsiteY11" fmla="*/ 738189 h 950826"/>
                  <a:gd name="connsiteX12" fmla="*/ 672415 w 1235824"/>
                  <a:gd name="connsiteY12" fmla="*/ 938214 h 950826"/>
                  <a:gd name="connsiteX13" fmla="*/ 529540 w 1235824"/>
                  <a:gd name="connsiteY13" fmla="*/ 914401 h 950826"/>
                  <a:gd name="connsiteX14" fmla="*/ 434290 w 1235824"/>
                  <a:gd name="connsiteY14" fmla="*/ 766764 h 950826"/>
                  <a:gd name="connsiteX0" fmla="*/ 434669 w 1234666"/>
                  <a:gd name="connsiteY0" fmla="*/ 752478 h 936540"/>
                  <a:gd name="connsiteX1" fmla="*/ 1281 w 1234666"/>
                  <a:gd name="connsiteY1" fmla="*/ 366715 h 936540"/>
                  <a:gd name="connsiteX2" fmla="*/ 589450 w 1234666"/>
                  <a:gd name="connsiteY2" fmla="*/ 2 h 936540"/>
                  <a:gd name="connsiteX3" fmla="*/ 1215719 w 1234666"/>
                  <a:gd name="connsiteY3" fmla="*/ 371478 h 936540"/>
                  <a:gd name="connsiteX4" fmla="*/ 1063319 w 1234666"/>
                  <a:gd name="connsiteY4" fmla="*/ 647703 h 936540"/>
                  <a:gd name="connsiteX5" fmla="*/ 972831 w 1234666"/>
                  <a:gd name="connsiteY5" fmla="*/ 647703 h 936540"/>
                  <a:gd name="connsiteX6" fmla="*/ 949019 w 1234666"/>
                  <a:gd name="connsiteY6" fmla="*/ 576265 h 936540"/>
                  <a:gd name="connsiteX7" fmla="*/ 968069 w 1234666"/>
                  <a:gd name="connsiteY7" fmla="*/ 295278 h 936540"/>
                  <a:gd name="connsiteX8" fmla="*/ 491819 w 1234666"/>
                  <a:gd name="connsiteY8" fmla="*/ 157165 h 936540"/>
                  <a:gd name="connsiteX9" fmla="*/ 120344 w 1234666"/>
                  <a:gd name="connsiteY9" fmla="*/ 442915 h 936540"/>
                  <a:gd name="connsiteX10" fmla="*/ 272744 w 1234666"/>
                  <a:gd name="connsiteY10" fmla="*/ 642940 h 936540"/>
                  <a:gd name="connsiteX11" fmla="*/ 625169 w 1234666"/>
                  <a:gd name="connsiteY11" fmla="*/ 723903 h 936540"/>
                  <a:gd name="connsiteX12" fmla="*/ 672794 w 1234666"/>
                  <a:gd name="connsiteY12" fmla="*/ 923928 h 936540"/>
                  <a:gd name="connsiteX13" fmla="*/ 529919 w 1234666"/>
                  <a:gd name="connsiteY13" fmla="*/ 900115 h 936540"/>
                  <a:gd name="connsiteX14" fmla="*/ 434669 w 1234666"/>
                  <a:gd name="connsiteY14" fmla="*/ 752478 h 936540"/>
                  <a:gd name="connsiteX0" fmla="*/ 434669 w 1234666"/>
                  <a:gd name="connsiteY0" fmla="*/ 753125 h 937187"/>
                  <a:gd name="connsiteX1" fmla="*/ 1281 w 1234666"/>
                  <a:gd name="connsiteY1" fmla="*/ 367362 h 937187"/>
                  <a:gd name="connsiteX2" fmla="*/ 589450 w 1234666"/>
                  <a:gd name="connsiteY2" fmla="*/ 649 h 937187"/>
                  <a:gd name="connsiteX3" fmla="*/ 1215719 w 1234666"/>
                  <a:gd name="connsiteY3" fmla="*/ 372125 h 937187"/>
                  <a:gd name="connsiteX4" fmla="*/ 1063319 w 1234666"/>
                  <a:gd name="connsiteY4" fmla="*/ 648350 h 937187"/>
                  <a:gd name="connsiteX5" fmla="*/ 972831 w 1234666"/>
                  <a:gd name="connsiteY5" fmla="*/ 648350 h 937187"/>
                  <a:gd name="connsiteX6" fmla="*/ 949019 w 1234666"/>
                  <a:gd name="connsiteY6" fmla="*/ 576912 h 937187"/>
                  <a:gd name="connsiteX7" fmla="*/ 968069 w 1234666"/>
                  <a:gd name="connsiteY7" fmla="*/ 295925 h 937187"/>
                  <a:gd name="connsiteX8" fmla="*/ 491819 w 1234666"/>
                  <a:gd name="connsiteY8" fmla="*/ 157812 h 937187"/>
                  <a:gd name="connsiteX9" fmla="*/ 120344 w 1234666"/>
                  <a:gd name="connsiteY9" fmla="*/ 443562 h 937187"/>
                  <a:gd name="connsiteX10" fmla="*/ 272744 w 1234666"/>
                  <a:gd name="connsiteY10" fmla="*/ 643587 h 937187"/>
                  <a:gd name="connsiteX11" fmla="*/ 625169 w 1234666"/>
                  <a:gd name="connsiteY11" fmla="*/ 724550 h 937187"/>
                  <a:gd name="connsiteX12" fmla="*/ 672794 w 1234666"/>
                  <a:gd name="connsiteY12" fmla="*/ 924575 h 937187"/>
                  <a:gd name="connsiteX13" fmla="*/ 529919 w 1234666"/>
                  <a:gd name="connsiteY13" fmla="*/ 900762 h 937187"/>
                  <a:gd name="connsiteX14" fmla="*/ 434669 w 1234666"/>
                  <a:gd name="connsiteY14" fmla="*/ 753125 h 937187"/>
                  <a:gd name="connsiteX0" fmla="*/ 434669 w 1215884"/>
                  <a:gd name="connsiteY0" fmla="*/ 753182 h 937244"/>
                  <a:gd name="connsiteX1" fmla="*/ 1281 w 1215884"/>
                  <a:gd name="connsiteY1" fmla="*/ 367419 h 937244"/>
                  <a:gd name="connsiteX2" fmla="*/ 589450 w 1215884"/>
                  <a:gd name="connsiteY2" fmla="*/ 706 h 937244"/>
                  <a:gd name="connsiteX3" fmla="*/ 1215719 w 1215884"/>
                  <a:gd name="connsiteY3" fmla="*/ 372182 h 937244"/>
                  <a:gd name="connsiteX4" fmla="*/ 1063319 w 1215884"/>
                  <a:gd name="connsiteY4" fmla="*/ 648407 h 937244"/>
                  <a:gd name="connsiteX5" fmla="*/ 972831 w 1215884"/>
                  <a:gd name="connsiteY5" fmla="*/ 648407 h 937244"/>
                  <a:gd name="connsiteX6" fmla="*/ 949019 w 1215884"/>
                  <a:gd name="connsiteY6" fmla="*/ 576969 h 937244"/>
                  <a:gd name="connsiteX7" fmla="*/ 968069 w 1215884"/>
                  <a:gd name="connsiteY7" fmla="*/ 295982 h 937244"/>
                  <a:gd name="connsiteX8" fmla="*/ 491819 w 1215884"/>
                  <a:gd name="connsiteY8" fmla="*/ 157869 h 937244"/>
                  <a:gd name="connsiteX9" fmla="*/ 120344 w 1215884"/>
                  <a:gd name="connsiteY9" fmla="*/ 443619 h 937244"/>
                  <a:gd name="connsiteX10" fmla="*/ 272744 w 1215884"/>
                  <a:gd name="connsiteY10" fmla="*/ 643644 h 937244"/>
                  <a:gd name="connsiteX11" fmla="*/ 625169 w 1215884"/>
                  <a:gd name="connsiteY11" fmla="*/ 724607 h 937244"/>
                  <a:gd name="connsiteX12" fmla="*/ 672794 w 1215884"/>
                  <a:gd name="connsiteY12" fmla="*/ 924632 h 937244"/>
                  <a:gd name="connsiteX13" fmla="*/ 529919 w 1215884"/>
                  <a:gd name="connsiteY13" fmla="*/ 900819 h 937244"/>
                  <a:gd name="connsiteX14" fmla="*/ 434669 w 1215884"/>
                  <a:gd name="connsiteY14" fmla="*/ 753182 h 937244"/>
                  <a:gd name="connsiteX0" fmla="*/ 434669 w 1196859"/>
                  <a:gd name="connsiteY0" fmla="*/ 752545 h 936607"/>
                  <a:gd name="connsiteX1" fmla="*/ 1281 w 1196859"/>
                  <a:gd name="connsiteY1" fmla="*/ 366782 h 936607"/>
                  <a:gd name="connsiteX2" fmla="*/ 589450 w 1196859"/>
                  <a:gd name="connsiteY2" fmla="*/ 69 h 936607"/>
                  <a:gd name="connsiteX3" fmla="*/ 1196669 w 1196859"/>
                  <a:gd name="connsiteY3" fmla="*/ 395357 h 936607"/>
                  <a:gd name="connsiteX4" fmla="*/ 1063319 w 1196859"/>
                  <a:gd name="connsiteY4" fmla="*/ 647770 h 936607"/>
                  <a:gd name="connsiteX5" fmla="*/ 972831 w 1196859"/>
                  <a:gd name="connsiteY5" fmla="*/ 647770 h 936607"/>
                  <a:gd name="connsiteX6" fmla="*/ 949019 w 1196859"/>
                  <a:gd name="connsiteY6" fmla="*/ 576332 h 936607"/>
                  <a:gd name="connsiteX7" fmla="*/ 968069 w 1196859"/>
                  <a:gd name="connsiteY7" fmla="*/ 295345 h 936607"/>
                  <a:gd name="connsiteX8" fmla="*/ 491819 w 1196859"/>
                  <a:gd name="connsiteY8" fmla="*/ 157232 h 936607"/>
                  <a:gd name="connsiteX9" fmla="*/ 120344 w 1196859"/>
                  <a:gd name="connsiteY9" fmla="*/ 442982 h 936607"/>
                  <a:gd name="connsiteX10" fmla="*/ 272744 w 1196859"/>
                  <a:gd name="connsiteY10" fmla="*/ 643007 h 936607"/>
                  <a:gd name="connsiteX11" fmla="*/ 625169 w 1196859"/>
                  <a:gd name="connsiteY11" fmla="*/ 723970 h 936607"/>
                  <a:gd name="connsiteX12" fmla="*/ 672794 w 1196859"/>
                  <a:gd name="connsiteY12" fmla="*/ 923995 h 936607"/>
                  <a:gd name="connsiteX13" fmla="*/ 529919 w 1196859"/>
                  <a:gd name="connsiteY13" fmla="*/ 900182 h 936607"/>
                  <a:gd name="connsiteX14" fmla="*/ 434669 w 1196859"/>
                  <a:gd name="connsiteY14" fmla="*/ 752545 h 936607"/>
                  <a:gd name="connsiteX0" fmla="*/ 434669 w 1197321"/>
                  <a:gd name="connsiteY0" fmla="*/ 752545 h 936607"/>
                  <a:gd name="connsiteX1" fmla="*/ 1281 w 1197321"/>
                  <a:gd name="connsiteY1" fmla="*/ 366782 h 936607"/>
                  <a:gd name="connsiteX2" fmla="*/ 589450 w 1197321"/>
                  <a:gd name="connsiteY2" fmla="*/ 69 h 936607"/>
                  <a:gd name="connsiteX3" fmla="*/ 1196669 w 1197321"/>
                  <a:gd name="connsiteY3" fmla="*/ 395357 h 936607"/>
                  <a:gd name="connsiteX4" fmla="*/ 1063319 w 1197321"/>
                  <a:gd name="connsiteY4" fmla="*/ 647770 h 936607"/>
                  <a:gd name="connsiteX5" fmla="*/ 972831 w 1197321"/>
                  <a:gd name="connsiteY5" fmla="*/ 647770 h 936607"/>
                  <a:gd name="connsiteX6" fmla="*/ 949019 w 1197321"/>
                  <a:gd name="connsiteY6" fmla="*/ 576332 h 936607"/>
                  <a:gd name="connsiteX7" fmla="*/ 968069 w 1197321"/>
                  <a:gd name="connsiteY7" fmla="*/ 295345 h 936607"/>
                  <a:gd name="connsiteX8" fmla="*/ 491819 w 1197321"/>
                  <a:gd name="connsiteY8" fmla="*/ 157232 h 936607"/>
                  <a:gd name="connsiteX9" fmla="*/ 120344 w 1197321"/>
                  <a:gd name="connsiteY9" fmla="*/ 442982 h 936607"/>
                  <a:gd name="connsiteX10" fmla="*/ 272744 w 1197321"/>
                  <a:gd name="connsiteY10" fmla="*/ 643007 h 936607"/>
                  <a:gd name="connsiteX11" fmla="*/ 625169 w 1197321"/>
                  <a:gd name="connsiteY11" fmla="*/ 723970 h 936607"/>
                  <a:gd name="connsiteX12" fmla="*/ 672794 w 1197321"/>
                  <a:gd name="connsiteY12" fmla="*/ 923995 h 936607"/>
                  <a:gd name="connsiteX13" fmla="*/ 529919 w 1197321"/>
                  <a:gd name="connsiteY13" fmla="*/ 900182 h 936607"/>
                  <a:gd name="connsiteX14" fmla="*/ 434669 w 1197321"/>
                  <a:gd name="connsiteY14" fmla="*/ 752545 h 936607"/>
                  <a:gd name="connsiteX0" fmla="*/ 434669 w 1197321"/>
                  <a:gd name="connsiteY0" fmla="*/ 752717 h 936779"/>
                  <a:gd name="connsiteX1" fmla="*/ 1281 w 1197321"/>
                  <a:gd name="connsiteY1" fmla="*/ 366954 h 936779"/>
                  <a:gd name="connsiteX2" fmla="*/ 589450 w 1197321"/>
                  <a:gd name="connsiteY2" fmla="*/ 241 h 936779"/>
                  <a:gd name="connsiteX3" fmla="*/ 1196669 w 1197321"/>
                  <a:gd name="connsiteY3" fmla="*/ 395529 h 936779"/>
                  <a:gd name="connsiteX4" fmla="*/ 1063319 w 1197321"/>
                  <a:gd name="connsiteY4" fmla="*/ 647942 h 936779"/>
                  <a:gd name="connsiteX5" fmla="*/ 972831 w 1197321"/>
                  <a:gd name="connsiteY5" fmla="*/ 647942 h 936779"/>
                  <a:gd name="connsiteX6" fmla="*/ 949019 w 1197321"/>
                  <a:gd name="connsiteY6" fmla="*/ 576504 h 936779"/>
                  <a:gd name="connsiteX7" fmla="*/ 968069 w 1197321"/>
                  <a:gd name="connsiteY7" fmla="*/ 295517 h 936779"/>
                  <a:gd name="connsiteX8" fmla="*/ 491819 w 1197321"/>
                  <a:gd name="connsiteY8" fmla="*/ 157404 h 936779"/>
                  <a:gd name="connsiteX9" fmla="*/ 120344 w 1197321"/>
                  <a:gd name="connsiteY9" fmla="*/ 443154 h 936779"/>
                  <a:gd name="connsiteX10" fmla="*/ 272744 w 1197321"/>
                  <a:gd name="connsiteY10" fmla="*/ 643179 h 936779"/>
                  <a:gd name="connsiteX11" fmla="*/ 625169 w 1197321"/>
                  <a:gd name="connsiteY11" fmla="*/ 724142 h 936779"/>
                  <a:gd name="connsiteX12" fmla="*/ 672794 w 1197321"/>
                  <a:gd name="connsiteY12" fmla="*/ 924167 h 936779"/>
                  <a:gd name="connsiteX13" fmla="*/ 529919 w 1197321"/>
                  <a:gd name="connsiteY13" fmla="*/ 900354 h 936779"/>
                  <a:gd name="connsiteX14" fmla="*/ 434669 w 1197321"/>
                  <a:gd name="connsiteY14" fmla="*/ 752717 h 936779"/>
                  <a:gd name="connsiteX0" fmla="*/ 433921 w 1196573"/>
                  <a:gd name="connsiteY0" fmla="*/ 752717 h 936779"/>
                  <a:gd name="connsiteX1" fmla="*/ 533 w 1196573"/>
                  <a:gd name="connsiteY1" fmla="*/ 366954 h 936779"/>
                  <a:gd name="connsiteX2" fmla="*/ 588702 w 1196573"/>
                  <a:gd name="connsiteY2" fmla="*/ 241 h 936779"/>
                  <a:gd name="connsiteX3" fmla="*/ 1195921 w 1196573"/>
                  <a:gd name="connsiteY3" fmla="*/ 395529 h 936779"/>
                  <a:gd name="connsiteX4" fmla="*/ 1062571 w 1196573"/>
                  <a:gd name="connsiteY4" fmla="*/ 647942 h 936779"/>
                  <a:gd name="connsiteX5" fmla="*/ 972083 w 1196573"/>
                  <a:gd name="connsiteY5" fmla="*/ 647942 h 936779"/>
                  <a:gd name="connsiteX6" fmla="*/ 948271 w 1196573"/>
                  <a:gd name="connsiteY6" fmla="*/ 576504 h 936779"/>
                  <a:gd name="connsiteX7" fmla="*/ 967321 w 1196573"/>
                  <a:gd name="connsiteY7" fmla="*/ 295517 h 936779"/>
                  <a:gd name="connsiteX8" fmla="*/ 491071 w 1196573"/>
                  <a:gd name="connsiteY8" fmla="*/ 157404 h 936779"/>
                  <a:gd name="connsiteX9" fmla="*/ 119596 w 1196573"/>
                  <a:gd name="connsiteY9" fmla="*/ 443154 h 936779"/>
                  <a:gd name="connsiteX10" fmla="*/ 271996 w 1196573"/>
                  <a:gd name="connsiteY10" fmla="*/ 643179 h 936779"/>
                  <a:gd name="connsiteX11" fmla="*/ 624421 w 1196573"/>
                  <a:gd name="connsiteY11" fmla="*/ 724142 h 936779"/>
                  <a:gd name="connsiteX12" fmla="*/ 672046 w 1196573"/>
                  <a:gd name="connsiteY12" fmla="*/ 924167 h 936779"/>
                  <a:gd name="connsiteX13" fmla="*/ 529171 w 1196573"/>
                  <a:gd name="connsiteY13" fmla="*/ 900354 h 936779"/>
                  <a:gd name="connsiteX14" fmla="*/ 433921 w 1196573"/>
                  <a:gd name="connsiteY14" fmla="*/ 752717 h 936779"/>
                  <a:gd name="connsiteX0" fmla="*/ 433984 w 1196636"/>
                  <a:gd name="connsiteY0" fmla="*/ 752717 h 936779"/>
                  <a:gd name="connsiteX1" fmla="*/ 596 w 1196636"/>
                  <a:gd name="connsiteY1" fmla="*/ 366954 h 936779"/>
                  <a:gd name="connsiteX2" fmla="*/ 588765 w 1196636"/>
                  <a:gd name="connsiteY2" fmla="*/ 241 h 936779"/>
                  <a:gd name="connsiteX3" fmla="*/ 1195984 w 1196636"/>
                  <a:gd name="connsiteY3" fmla="*/ 395529 h 936779"/>
                  <a:gd name="connsiteX4" fmla="*/ 1062634 w 1196636"/>
                  <a:gd name="connsiteY4" fmla="*/ 647942 h 936779"/>
                  <a:gd name="connsiteX5" fmla="*/ 972146 w 1196636"/>
                  <a:gd name="connsiteY5" fmla="*/ 647942 h 936779"/>
                  <a:gd name="connsiteX6" fmla="*/ 948334 w 1196636"/>
                  <a:gd name="connsiteY6" fmla="*/ 576504 h 936779"/>
                  <a:gd name="connsiteX7" fmla="*/ 967384 w 1196636"/>
                  <a:gd name="connsiteY7" fmla="*/ 295517 h 936779"/>
                  <a:gd name="connsiteX8" fmla="*/ 491134 w 1196636"/>
                  <a:gd name="connsiteY8" fmla="*/ 157404 h 936779"/>
                  <a:gd name="connsiteX9" fmla="*/ 119659 w 1196636"/>
                  <a:gd name="connsiteY9" fmla="*/ 443154 h 936779"/>
                  <a:gd name="connsiteX10" fmla="*/ 272059 w 1196636"/>
                  <a:gd name="connsiteY10" fmla="*/ 643179 h 936779"/>
                  <a:gd name="connsiteX11" fmla="*/ 624484 w 1196636"/>
                  <a:gd name="connsiteY11" fmla="*/ 724142 h 936779"/>
                  <a:gd name="connsiteX12" fmla="*/ 672109 w 1196636"/>
                  <a:gd name="connsiteY12" fmla="*/ 924167 h 936779"/>
                  <a:gd name="connsiteX13" fmla="*/ 529234 w 1196636"/>
                  <a:gd name="connsiteY13" fmla="*/ 900354 h 936779"/>
                  <a:gd name="connsiteX14" fmla="*/ 433984 w 1196636"/>
                  <a:gd name="connsiteY14" fmla="*/ 752717 h 936779"/>
                  <a:gd name="connsiteX0" fmla="*/ 437333 w 1199985"/>
                  <a:gd name="connsiteY0" fmla="*/ 752717 h 936779"/>
                  <a:gd name="connsiteX1" fmla="*/ 3945 w 1199985"/>
                  <a:gd name="connsiteY1" fmla="*/ 366954 h 936779"/>
                  <a:gd name="connsiteX2" fmla="*/ 592114 w 1199985"/>
                  <a:gd name="connsiteY2" fmla="*/ 241 h 936779"/>
                  <a:gd name="connsiteX3" fmla="*/ 1199333 w 1199985"/>
                  <a:gd name="connsiteY3" fmla="*/ 395529 h 936779"/>
                  <a:gd name="connsiteX4" fmla="*/ 1065983 w 1199985"/>
                  <a:gd name="connsiteY4" fmla="*/ 647942 h 936779"/>
                  <a:gd name="connsiteX5" fmla="*/ 975495 w 1199985"/>
                  <a:gd name="connsiteY5" fmla="*/ 647942 h 936779"/>
                  <a:gd name="connsiteX6" fmla="*/ 951683 w 1199985"/>
                  <a:gd name="connsiteY6" fmla="*/ 576504 h 936779"/>
                  <a:gd name="connsiteX7" fmla="*/ 970733 w 1199985"/>
                  <a:gd name="connsiteY7" fmla="*/ 295517 h 936779"/>
                  <a:gd name="connsiteX8" fmla="*/ 494483 w 1199985"/>
                  <a:gd name="connsiteY8" fmla="*/ 157404 h 936779"/>
                  <a:gd name="connsiteX9" fmla="*/ 123008 w 1199985"/>
                  <a:gd name="connsiteY9" fmla="*/ 443154 h 936779"/>
                  <a:gd name="connsiteX10" fmla="*/ 275408 w 1199985"/>
                  <a:gd name="connsiteY10" fmla="*/ 643179 h 936779"/>
                  <a:gd name="connsiteX11" fmla="*/ 627833 w 1199985"/>
                  <a:gd name="connsiteY11" fmla="*/ 724142 h 936779"/>
                  <a:gd name="connsiteX12" fmla="*/ 675458 w 1199985"/>
                  <a:gd name="connsiteY12" fmla="*/ 924167 h 936779"/>
                  <a:gd name="connsiteX13" fmla="*/ 532583 w 1199985"/>
                  <a:gd name="connsiteY13" fmla="*/ 900354 h 936779"/>
                  <a:gd name="connsiteX14" fmla="*/ 437333 w 1199985"/>
                  <a:gd name="connsiteY14" fmla="*/ 752717 h 936779"/>
                  <a:gd name="connsiteX0" fmla="*/ 437333 w 1199985"/>
                  <a:gd name="connsiteY0" fmla="*/ 752717 h 936779"/>
                  <a:gd name="connsiteX1" fmla="*/ 3945 w 1199985"/>
                  <a:gd name="connsiteY1" fmla="*/ 366954 h 936779"/>
                  <a:gd name="connsiteX2" fmla="*/ 592114 w 1199985"/>
                  <a:gd name="connsiteY2" fmla="*/ 241 h 936779"/>
                  <a:gd name="connsiteX3" fmla="*/ 1199333 w 1199985"/>
                  <a:gd name="connsiteY3" fmla="*/ 395529 h 936779"/>
                  <a:gd name="connsiteX4" fmla="*/ 1065983 w 1199985"/>
                  <a:gd name="connsiteY4" fmla="*/ 647942 h 936779"/>
                  <a:gd name="connsiteX5" fmla="*/ 975495 w 1199985"/>
                  <a:gd name="connsiteY5" fmla="*/ 647942 h 936779"/>
                  <a:gd name="connsiteX6" fmla="*/ 951683 w 1199985"/>
                  <a:gd name="connsiteY6" fmla="*/ 576504 h 936779"/>
                  <a:gd name="connsiteX7" fmla="*/ 970733 w 1199985"/>
                  <a:gd name="connsiteY7" fmla="*/ 295517 h 936779"/>
                  <a:gd name="connsiteX8" fmla="*/ 494483 w 1199985"/>
                  <a:gd name="connsiteY8" fmla="*/ 157404 h 936779"/>
                  <a:gd name="connsiteX9" fmla="*/ 123008 w 1199985"/>
                  <a:gd name="connsiteY9" fmla="*/ 443154 h 936779"/>
                  <a:gd name="connsiteX10" fmla="*/ 275408 w 1199985"/>
                  <a:gd name="connsiteY10" fmla="*/ 643179 h 936779"/>
                  <a:gd name="connsiteX11" fmla="*/ 627833 w 1199985"/>
                  <a:gd name="connsiteY11" fmla="*/ 724142 h 936779"/>
                  <a:gd name="connsiteX12" fmla="*/ 675458 w 1199985"/>
                  <a:gd name="connsiteY12" fmla="*/ 924167 h 936779"/>
                  <a:gd name="connsiteX13" fmla="*/ 532583 w 1199985"/>
                  <a:gd name="connsiteY13" fmla="*/ 900354 h 936779"/>
                  <a:gd name="connsiteX14" fmla="*/ 437333 w 1199985"/>
                  <a:gd name="connsiteY14" fmla="*/ 752717 h 936779"/>
                  <a:gd name="connsiteX0" fmla="*/ 437333 w 1199985"/>
                  <a:gd name="connsiteY0" fmla="*/ 752717 h 937832"/>
                  <a:gd name="connsiteX1" fmla="*/ 3945 w 1199985"/>
                  <a:gd name="connsiteY1" fmla="*/ 366954 h 937832"/>
                  <a:gd name="connsiteX2" fmla="*/ 592114 w 1199985"/>
                  <a:gd name="connsiteY2" fmla="*/ 241 h 937832"/>
                  <a:gd name="connsiteX3" fmla="*/ 1199333 w 1199985"/>
                  <a:gd name="connsiteY3" fmla="*/ 395529 h 937832"/>
                  <a:gd name="connsiteX4" fmla="*/ 1065983 w 1199985"/>
                  <a:gd name="connsiteY4" fmla="*/ 647942 h 937832"/>
                  <a:gd name="connsiteX5" fmla="*/ 975495 w 1199985"/>
                  <a:gd name="connsiteY5" fmla="*/ 647942 h 937832"/>
                  <a:gd name="connsiteX6" fmla="*/ 951683 w 1199985"/>
                  <a:gd name="connsiteY6" fmla="*/ 576504 h 937832"/>
                  <a:gd name="connsiteX7" fmla="*/ 970733 w 1199985"/>
                  <a:gd name="connsiteY7" fmla="*/ 295517 h 937832"/>
                  <a:gd name="connsiteX8" fmla="*/ 494483 w 1199985"/>
                  <a:gd name="connsiteY8" fmla="*/ 157404 h 937832"/>
                  <a:gd name="connsiteX9" fmla="*/ 123008 w 1199985"/>
                  <a:gd name="connsiteY9" fmla="*/ 443154 h 937832"/>
                  <a:gd name="connsiteX10" fmla="*/ 275408 w 1199985"/>
                  <a:gd name="connsiteY10" fmla="*/ 643179 h 937832"/>
                  <a:gd name="connsiteX11" fmla="*/ 627833 w 1199985"/>
                  <a:gd name="connsiteY11" fmla="*/ 724142 h 937832"/>
                  <a:gd name="connsiteX12" fmla="*/ 675458 w 1199985"/>
                  <a:gd name="connsiteY12" fmla="*/ 924167 h 937832"/>
                  <a:gd name="connsiteX13" fmla="*/ 532583 w 1199985"/>
                  <a:gd name="connsiteY13" fmla="*/ 900354 h 937832"/>
                  <a:gd name="connsiteX14" fmla="*/ 437333 w 1199985"/>
                  <a:gd name="connsiteY14" fmla="*/ 752717 h 937832"/>
                  <a:gd name="connsiteX0" fmla="*/ 437333 w 1199985"/>
                  <a:gd name="connsiteY0" fmla="*/ 752717 h 938310"/>
                  <a:gd name="connsiteX1" fmla="*/ 3945 w 1199985"/>
                  <a:gd name="connsiteY1" fmla="*/ 366954 h 938310"/>
                  <a:gd name="connsiteX2" fmla="*/ 592114 w 1199985"/>
                  <a:gd name="connsiteY2" fmla="*/ 241 h 938310"/>
                  <a:gd name="connsiteX3" fmla="*/ 1199333 w 1199985"/>
                  <a:gd name="connsiteY3" fmla="*/ 395529 h 938310"/>
                  <a:gd name="connsiteX4" fmla="*/ 1065983 w 1199985"/>
                  <a:gd name="connsiteY4" fmla="*/ 647942 h 938310"/>
                  <a:gd name="connsiteX5" fmla="*/ 975495 w 1199985"/>
                  <a:gd name="connsiteY5" fmla="*/ 647942 h 938310"/>
                  <a:gd name="connsiteX6" fmla="*/ 951683 w 1199985"/>
                  <a:gd name="connsiteY6" fmla="*/ 576504 h 938310"/>
                  <a:gd name="connsiteX7" fmla="*/ 970733 w 1199985"/>
                  <a:gd name="connsiteY7" fmla="*/ 295517 h 938310"/>
                  <a:gd name="connsiteX8" fmla="*/ 494483 w 1199985"/>
                  <a:gd name="connsiteY8" fmla="*/ 157404 h 938310"/>
                  <a:gd name="connsiteX9" fmla="*/ 123008 w 1199985"/>
                  <a:gd name="connsiteY9" fmla="*/ 443154 h 938310"/>
                  <a:gd name="connsiteX10" fmla="*/ 275408 w 1199985"/>
                  <a:gd name="connsiteY10" fmla="*/ 643179 h 938310"/>
                  <a:gd name="connsiteX11" fmla="*/ 627833 w 1199985"/>
                  <a:gd name="connsiteY11" fmla="*/ 724142 h 938310"/>
                  <a:gd name="connsiteX12" fmla="*/ 675458 w 1199985"/>
                  <a:gd name="connsiteY12" fmla="*/ 924167 h 938310"/>
                  <a:gd name="connsiteX13" fmla="*/ 532583 w 1199985"/>
                  <a:gd name="connsiteY13" fmla="*/ 900354 h 938310"/>
                  <a:gd name="connsiteX14" fmla="*/ 437333 w 1199985"/>
                  <a:gd name="connsiteY14" fmla="*/ 752717 h 938310"/>
                  <a:gd name="connsiteX0" fmla="*/ 437333 w 1199985"/>
                  <a:gd name="connsiteY0" fmla="*/ 752717 h 938310"/>
                  <a:gd name="connsiteX1" fmla="*/ 3945 w 1199985"/>
                  <a:gd name="connsiteY1" fmla="*/ 366954 h 938310"/>
                  <a:gd name="connsiteX2" fmla="*/ 592114 w 1199985"/>
                  <a:gd name="connsiteY2" fmla="*/ 241 h 938310"/>
                  <a:gd name="connsiteX3" fmla="*/ 1199333 w 1199985"/>
                  <a:gd name="connsiteY3" fmla="*/ 395529 h 938310"/>
                  <a:gd name="connsiteX4" fmla="*/ 1065983 w 1199985"/>
                  <a:gd name="connsiteY4" fmla="*/ 647942 h 938310"/>
                  <a:gd name="connsiteX5" fmla="*/ 975495 w 1199985"/>
                  <a:gd name="connsiteY5" fmla="*/ 647942 h 938310"/>
                  <a:gd name="connsiteX6" fmla="*/ 951683 w 1199985"/>
                  <a:gd name="connsiteY6" fmla="*/ 576504 h 938310"/>
                  <a:gd name="connsiteX7" fmla="*/ 970733 w 1199985"/>
                  <a:gd name="connsiteY7" fmla="*/ 295517 h 938310"/>
                  <a:gd name="connsiteX8" fmla="*/ 494483 w 1199985"/>
                  <a:gd name="connsiteY8" fmla="*/ 157404 h 938310"/>
                  <a:gd name="connsiteX9" fmla="*/ 123008 w 1199985"/>
                  <a:gd name="connsiteY9" fmla="*/ 443154 h 938310"/>
                  <a:gd name="connsiteX10" fmla="*/ 275408 w 1199985"/>
                  <a:gd name="connsiteY10" fmla="*/ 643179 h 938310"/>
                  <a:gd name="connsiteX11" fmla="*/ 627833 w 1199985"/>
                  <a:gd name="connsiteY11" fmla="*/ 724142 h 938310"/>
                  <a:gd name="connsiteX12" fmla="*/ 675458 w 1199985"/>
                  <a:gd name="connsiteY12" fmla="*/ 924167 h 938310"/>
                  <a:gd name="connsiteX13" fmla="*/ 532583 w 1199985"/>
                  <a:gd name="connsiteY13" fmla="*/ 900354 h 938310"/>
                  <a:gd name="connsiteX14" fmla="*/ 437333 w 1199985"/>
                  <a:gd name="connsiteY14" fmla="*/ 752717 h 938310"/>
                  <a:gd name="connsiteX0" fmla="*/ 437333 w 1199985"/>
                  <a:gd name="connsiteY0" fmla="*/ 752717 h 938310"/>
                  <a:gd name="connsiteX1" fmla="*/ 3945 w 1199985"/>
                  <a:gd name="connsiteY1" fmla="*/ 366954 h 938310"/>
                  <a:gd name="connsiteX2" fmla="*/ 592114 w 1199985"/>
                  <a:gd name="connsiteY2" fmla="*/ 241 h 938310"/>
                  <a:gd name="connsiteX3" fmla="*/ 1199333 w 1199985"/>
                  <a:gd name="connsiteY3" fmla="*/ 395529 h 938310"/>
                  <a:gd name="connsiteX4" fmla="*/ 1065983 w 1199985"/>
                  <a:gd name="connsiteY4" fmla="*/ 647942 h 938310"/>
                  <a:gd name="connsiteX5" fmla="*/ 975495 w 1199985"/>
                  <a:gd name="connsiteY5" fmla="*/ 647942 h 938310"/>
                  <a:gd name="connsiteX6" fmla="*/ 951683 w 1199985"/>
                  <a:gd name="connsiteY6" fmla="*/ 576504 h 938310"/>
                  <a:gd name="connsiteX7" fmla="*/ 970733 w 1199985"/>
                  <a:gd name="connsiteY7" fmla="*/ 295517 h 938310"/>
                  <a:gd name="connsiteX8" fmla="*/ 494483 w 1199985"/>
                  <a:gd name="connsiteY8" fmla="*/ 157404 h 938310"/>
                  <a:gd name="connsiteX9" fmla="*/ 123008 w 1199985"/>
                  <a:gd name="connsiteY9" fmla="*/ 443154 h 938310"/>
                  <a:gd name="connsiteX10" fmla="*/ 275408 w 1199985"/>
                  <a:gd name="connsiteY10" fmla="*/ 643179 h 938310"/>
                  <a:gd name="connsiteX11" fmla="*/ 627833 w 1199985"/>
                  <a:gd name="connsiteY11" fmla="*/ 724142 h 938310"/>
                  <a:gd name="connsiteX12" fmla="*/ 675458 w 1199985"/>
                  <a:gd name="connsiteY12" fmla="*/ 924167 h 938310"/>
                  <a:gd name="connsiteX13" fmla="*/ 532583 w 1199985"/>
                  <a:gd name="connsiteY13" fmla="*/ 900354 h 938310"/>
                  <a:gd name="connsiteX14" fmla="*/ 437333 w 1199985"/>
                  <a:gd name="connsiteY14" fmla="*/ 752717 h 938310"/>
                  <a:gd name="connsiteX0" fmla="*/ 437333 w 1199985"/>
                  <a:gd name="connsiteY0" fmla="*/ 752717 h 938310"/>
                  <a:gd name="connsiteX1" fmla="*/ 3945 w 1199985"/>
                  <a:gd name="connsiteY1" fmla="*/ 366954 h 938310"/>
                  <a:gd name="connsiteX2" fmla="*/ 592114 w 1199985"/>
                  <a:gd name="connsiteY2" fmla="*/ 241 h 938310"/>
                  <a:gd name="connsiteX3" fmla="*/ 1199333 w 1199985"/>
                  <a:gd name="connsiteY3" fmla="*/ 395529 h 938310"/>
                  <a:gd name="connsiteX4" fmla="*/ 1065983 w 1199985"/>
                  <a:gd name="connsiteY4" fmla="*/ 647942 h 938310"/>
                  <a:gd name="connsiteX5" fmla="*/ 975495 w 1199985"/>
                  <a:gd name="connsiteY5" fmla="*/ 647942 h 938310"/>
                  <a:gd name="connsiteX6" fmla="*/ 951683 w 1199985"/>
                  <a:gd name="connsiteY6" fmla="*/ 576504 h 938310"/>
                  <a:gd name="connsiteX7" fmla="*/ 970733 w 1199985"/>
                  <a:gd name="connsiteY7" fmla="*/ 295517 h 938310"/>
                  <a:gd name="connsiteX8" fmla="*/ 577826 w 1199985"/>
                  <a:gd name="connsiteY8" fmla="*/ 169310 h 938310"/>
                  <a:gd name="connsiteX9" fmla="*/ 123008 w 1199985"/>
                  <a:gd name="connsiteY9" fmla="*/ 443154 h 938310"/>
                  <a:gd name="connsiteX10" fmla="*/ 275408 w 1199985"/>
                  <a:gd name="connsiteY10" fmla="*/ 643179 h 938310"/>
                  <a:gd name="connsiteX11" fmla="*/ 627833 w 1199985"/>
                  <a:gd name="connsiteY11" fmla="*/ 724142 h 938310"/>
                  <a:gd name="connsiteX12" fmla="*/ 675458 w 1199985"/>
                  <a:gd name="connsiteY12" fmla="*/ 924167 h 938310"/>
                  <a:gd name="connsiteX13" fmla="*/ 532583 w 1199985"/>
                  <a:gd name="connsiteY13" fmla="*/ 900354 h 938310"/>
                  <a:gd name="connsiteX14" fmla="*/ 437333 w 1199985"/>
                  <a:gd name="connsiteY14" fmla="*/ 752717 h 938310"/>
                  <a:gd name="connsiteX0" fmla="*/ 437333 w 1199985"/>
                  <a:gd name="connsiteY0" fmla="*/ 752717 h 938310"/>
                  <a:gd name="connsiteX1" fmla="*/ 3945 w 1199985"/>
                  <a:gd name="connsiteY1" fmla="*/ 366954 h 938310"/>
                  <a:gd name="connsiteX2" fmla="*/ 592114 w 1199985"/>
                  <a:gd name="connsiteY2" fmla="*/ 241 h 938310"/>
                  <a:gd name="connsiteX3" fmla="*/ 1199333 w 1199985"/>
                  <a:gd name="connsiteY3" fmla="*/ 395529 h 938310"/>
                  <a:gd name="connsiteX4" fmla="*/ 1065983 w 1199985"/>
                  <a:gd name="connsiteY4" fmla="*/ 647942 h 938310"/>
                  <a:gd name="connsiteX5" fmla="*/ 975495 w 1199985"/>
                  <a:gd name="connsiteY5" fmla="*/ 647942 h 938310"/>
                  <a:gd name="connsiteX6" fmla="*/ 951683 w 1199985"/>
                  <a:gd name="connsiteY6" fmla="*/ 576504 h 938310"/>
                  <a:gd name="connsiteX7" fmla="*/ 970733 w 1199985"/>
                  <a:gd name="connsiteY7" fmla="*/ 295517 h 938310"/>
                  <a:gd name="connsiteX8" fmla="*/ 577826 w 1199985"/>
                  <a:gd name="connsiteY8" fmla="*/ 169310 h 938310"/>
                  <a:gd name="connsiteX9" fmla="*/ 123008 w 1199985"/>
                  <a:gd name="connsiteY9" fmla="*/ 443154 h 938310"/>
                  <a:gd name="connsiteX10" fmla="*/ 275408 w 1199985"/>
                  <a:gd name="connsiteY10" fmla="*/ 643179 h 938310"/>
                  <a:gd name="connsiteX11" fmla="*/ 627833 w 1199985"/>
                  <a:gd name="connsiteY11" fmla="*/ 724142 h 938310"/>
                  <a:gd name="connsiteX12" fmla="*/ 675458 w 1199985"/>
                  <a:gd name="connsiteY12" fmla="*/ 924167 h 938310"/>
                  <a:gd name="connsiteX13" fmla="*/ 532583 w 1199985"/>
                  <a:gd name="connsiteY13" fmla="*/ 900354 h 938310"/>
                  <a:gd name="connsiteX14" fmla="*/ 437333 w 1199985"/>
                  <a:gd name="connsiteY14" fmla="*/ 752717 h 938310"/>
                  <a:gd name="connsiteX0" fmla="*/ 437333 w 1199985"/>
                  <a:gd name="connsiteY0" fmla="*/ 752717 h 938310"/>
                  <a:gd name="connsiteX1" fmla="*/ 3945 w 1199985"/>
                  <a:gd name="connsiteY1" fmla="*/ 366954 h 938310"/>
                  <a:gd name="connsiteX2" fmla="*/ 592114 w 1199985"/>
                  <a:gd name="connsiteY2" fmla="*/ 241 h 938310"/>
                  <a:gd name="connsiteX3" fmla="*/ 1199333 w 1199985"/>
                  <a:gd name="connsiteY3" fmla="*/ 395529 h 938310"/>
                  <a:gd name="connsiteX4" fmla="*/ 1065983 w 1199985"/>
                  <a:gd name="connsiteY4" fmla="*/ 647942 h 938310"/>
                  <a:gd name="connsiteX5" fmla="*/ 975495 w 1199985"/>
                  <a:gd name="connsiteY5" fmla="*/ 647942 h 938310"/>
                  <a:gd name="connsiteX6" fmla="*/ 951683 w 1199985"/>
                  <a:gd name="connsiteY6" fmla="*/ 576504 h 938310"/>
                  <a:gd name="connsiteX7" fmla="*/ 973114 w 1199985"/>
                  <a:gd name="connsiteY7" fmla="*/ 324092 h 938310"/>
                  <a:gd name="connsiteX8" fmla="*/ 577826 w 1199985"/>
                  <a:gd name="connsiteY8" fmla="*/ 169310 h 938310"/>
                  <a:gd name="connsiteX9" fmla="*/ 123008 w 1199985"/>
                  <a:gd name="connsiteY9" fmla="*/ 443154 h 938310"/>
                  <a:gd name="connsiteX10" fmla="*/ 275408 w 1199985"/>
                  <a:gd name="connsiteY10" fmla="*/ 643179 h 938310"/>
                  <a:gd name="connsiteX11" fmla="*/ 627833 w 1199985"/>
                  <a:gd name="connsiteY11" fmla="*/ 724142 h 938310"/>
                  <a:gd name="connsiteX12" fmla="*/ 675458 w 1199985"/>
                  <a:gd name="connsiteY12" fmla="*/ 924167 h 938310"/>
                  <a:gd name="connsiteX13" fmla="*/ 532583 w 1199985"/>
                  <a:gd name="connsiteY13" fmla="*/ 900354 h 938310"/>
                  <a:gd name="connsiteX14" fmla="*/ 437333 w 1199985"/>
                  <a:gd name="connsiteY14" fmla="*/ 752717 h 938310"/>
                  <a:gd name="connsiteX0" fmla="*/ 437333 w 1199985"/>
                  <a:gd name="connsiteY0" fmla="*/ 752717 h 938310"/>
                  <a:gd name="connsiteX1" fmla="*/ 3945 w 1199985"/>
                  <a:gd name="connsiteY1" fmla="*/ 366954 h 938310"/>
                  <a:gd name="connsiteX2" fmla="*/ 592114 w 1199985"/>
                  <a:gd name="connsiteY2" fmla="*/ 241 h 938310"/>
                  <a:gd name="connsiteX3" fmla="*/ 1199333 w 1199985"/>
                  <a:gd name="connsiteY3" fmla="*/ 395529 h 938310"/>
                  <a:gd name="connsiteX4" fmla="*/ 1065983 w 1199985"/>
                  <a:gd name="connsiteY4" fmla="*/ 647942 h 938310"/>
                  <a:gd name="connsiteX5" fmla="*/ 975495 w 1199985"/>
                  <a:gd name="connsiteY5" fmla="*/ 647942 h 938310"/>
                  <a:gd name="connsiteX6" fmla="*/ 951683 w 1199985"/>
                  <a:gd name="connsiteY6" fmla="*/ 576504 h 938310"/>
                  <a:gd name="connsiteX7" fmla="*/ 973114 w 1199985"/>
                  <a:gd name="connsiteY7" fmla="*/ 324092 h 938310"/>
                  <a:gd name="connsiteX8" fmla="*/ 577826 w 1199985"/>
                  <a:gd name="connsiteY8" fmla="*/ 169310 h 938310"/>
                  <a:gd name="connsiteX9" fmla="*/ 123008 w 1199985"/>
                  <a:gd name="connsiteY9" fmla="*/ 443154 h 938310"/>
                  <a:gd name="connsiteX10" fmla="*/ 275408 w 1199985"/>
                  <a:gd name="connsiteY10" fmla="*/ 643179 h 938310"/>
                  <a:gd name="connsiteX11" fmla="*/ 627833 w 1199985"/>
                  <a:gd name="connsiteY11" fmla="*/ 724142 h 938310"/>
                  <a:gd name="connsiteX12" fmla="*/ 675458 w 1199985"/>
                  <a:gd name="connsiteY12" fmla="*/ 924167 h 938310"/>
                  <a:gd name="connsiteX13" fmla="*/ 532583 w 1199985"/>
                  <a:gd name="connsiteY13" fmla="*/ 900354 h 938310"/>
                  <a:gd name="connsiteX14" fmla="*/ 437333 w 1199985"/>
                  <a:gd name="connsiteY14" fmla="*/ 752717 h 938310"/>
                  <a:gd name="connsiteX0" fmla="*/ 437333 w 1199985"/>
                  <a:gd name="connsiteY0" fmla="*/ 752717 h 938310"/>
                  <a:gd name="connsiteX1" fmla="*/ 3945 w 1199985"/>
                  <a:gd name="connsiteY1" fmla="*/ 366954 h 938310"/>
                  <a:gd name="connsiteX2" fmla="*/ 592114 w 1199985"/>
                  <a:gd name="connsiteY2" fmla="*/ 241 h 938310"/>
                  <a:gd name="connsiteX3" fmla="*/ 1199333 w 1199985"/>
                  <a:gd name="connsiteY3" fmla="*/ 395529 h 938310"/>
                  <a:gd name="connsiteX4" fmla="*/ 1065983 w 1199985"/>
                  <a:gd name="connsiteY4" fmla="*/ 647942 h 938310"/>
                  <a:gd name="connsiteX5" fmla="*/ 975495 w 1199985"/>
                  <a:gd name="connsiteY5" fmla="*/ 647942 h 938310"/>
                  <a:gd name="connsiteX6" fmla="*/ 951683 w 1199985"/>
                  <a:gd name="connsiteY6" fmla="*/ 576504 h 938310"/>
                  <a:gd name="connsiteX7" fmla="*/ 973114 w 1199985"/>
                  <a:gd name="connsiteY7" fmla="*/ 324092 h 938310"/>
                  <a:gd name="connsiteX8" fmla="*/ 577826 w 1199985"/>
                  <a:gd name="connsiteY8" fmla="*/ 169310 h 938310"/>
                  <a:gd name="connsiteX9" fmla="*/ 123008 w 1199985"/>
                  <a:gd name="connsiteY9" fmla="*/ 443154 h 938310"/>
                  <a:gd name="connsiteX10" fmla="*/ 275408 w 1199985"/>
                  <a:gd name="connsiteY10" fmla="*/ 643179 h 938310"/>
                  <a:gd name="connsiteX11" fmla="*/ 627833 w 1199985"/>
                  <a:gd name="connsiteY11" fmla="*/ 724142 h 938310"/>
                  <a:gd name="connsiteX12" fmla="*/ 675458 w 1199985"/>
                  <a:gd name="connsiteY12" fmla="*/ 924167 h 938310"/>
                  <a:gd name="connsiteX13" fmla="*/ 532583 w 1199985"/>
                  <a:gd name="connsiteY13" fmla="*/ 900354 h 938310"/>
                  <a:gd name="connsiteX14" fmla="*/ 437333 w 1199985"/>
                  <a:gd name="connsiteY14" fmla="*/ 752717 h 938310"/>
                  <a:gd name="connsiteX0" fmla="*/ 437333 w 1199985"/>
                  <a:gd name="connsiteY0" fmla="*/ 752717 h 938310"/>
                  <a:gd name="connsiteX1" fmla="*/ 3945 w 1199985"/>
                  <a:gd name="connsiteY1" fmla="*/ 366954 h 938310"/>
                  <a:gd name="connsiteX2" fmla="*/ 592114 w 1199985"/>
                  <a:gd name="connsiteY2" fmla="*/ 241 h 938310"/>
                  <a:gd name="connsiteX3" fmla="*/ 1199333 w 1199985"/>
                  <a:gd name="connsiteY3" fmla="*/ 395529 h 938310"/>
                  <a:gd name="connsiteX4" fmla="*/ 1065983 w 1199985"/>
                  <a:gd name="connsiteY4" fmla="*/ 647942 h 938310"/>
                  <a:gd name="connsiteX5" fmla="*/ 975495 w 1199985"/>
                  <a:gd name="connsiteY5" fmla="*/ 647942 h 938310"/>
                  <a:gd name="connsiteX6" fmla="*/ 951683 w 1199985"/>
                  <a:gd name="connsiteY6" fmla="*/ 576504 h 938310"/>
                  <a:gd name="connsiteX7" fmla="*/ 973114 w 1199985"/>
                  <a:gd name="connsiteY7" fmla="*/ 324092 h 938310"/>
                  <a:gd name="connsiteX8" fmla="*/ 577826 w 1199985"/>
                  <a:gd name="connsiteY8" fmla="*/ 169310 h 938310"/>
                  <a:gd name="connsiteX9" fmla="*/ 123008 w 1199985"/>
                  <a:gd name="connsiteY9" fmla="*/ 443154 h 938310"/>
                  <a:gd name="connsiteX10" fmla="*/ 275408 w 1199985"/>
                  <a:gd name="connsiteY10" fmla="*/ 643179 h 938310"/>
                  <a:gd name="connsiteX11" fmla="*/ 627833 w 1199985"/>
                  <a:gd name="connsiteY11" fmla="*/ 724142 h 938310"/>
                  <a:gd name="connsiteX12" fmla="*/ 675458 w 1199985"/>
                  <a:gd name="connsiteY12" fmla="*/ 924167 h 938310"/>
                  <a:gd name="connsiteX13" fmla="*/ 532583 w 1199985"/>
                  <a:gd name="connsiteY13" fmla="*/ 900354 h 938310"/>
                  <a:gd name="connsiteX14" fmla="*/ 437333 w 1199985"/>
                  <a:gd name="connsiteY14" fmla="*/ 752717 h 938310"/>
                  <a:gd name="connsiteX0" fmla="*/ 437333 w 1199985"/>
                  <a:gd name="connsiteY0" fmla="*/ 752717 h 938310"/>
                  <a:gd name="connsiteX1" fmla="*/ 3945 w 1199985"/>
                  <a:gd name="connsiteY1" fmla="*/ 366954 h 938310"/>
                  <a:gd name="connsiteX2" fmla="*/ 592114 w 1199985"/>
                  <a:gd name="connsiteY2" fmla="*/ 241 h 938310"/>
                  <a:gd name="connsiteX3" fmla="*/ 1199333 w 1199985"/>
                  <a:gd name="connsiteY3" fmla="*/ 395529 h 938310"/>
                  <a:gd name="connsiteX4" fmla="*/ 1065983 w 1199985"/>
                  <a:gd name="connsiteY4" fmla="*/ 647942 h 938310"/>
                  <a:gd name="connsiteX5" fmla="*/ 975495 w 1199985"/>
                  <a:gd name="connsiteY5" fmla="*/ 647942 h 938310"/>
                  <a:gd name="connsiteX6" fmla="*/ 951683 w 1199985"/>
                  <a:gd name="connsiteY6" fmla="*/ 576504 h 938310"/>
                  <a:gd name="connsiteX7" fmla="*/ 973114 w 1199985"/>
                  <a:gd name="connsiteY7" fmla="*/ 324092 h 938310"/>
                  <a:gd name="connsiteX8" fmla="*/ 577826 w 1199985"/>
                  <a:gd name="connsiteY8" fmla="*/ 169310 h 938310"/>
                  <a:gd name="connsiteX9" fmla="*/ 123008 w 1199985"/>
                  <a:gd name="connsiteY9" fmla="*/ 443154 h 938310"/>
                  <a:gd name="connsiteX10" fmla="*/ 275408 w 1199985"/>
                  <a:gd name="connsiteY10" fmla="*/ 643179 h 938310"/>
                  <a:gd name="connsiteX11" fmla="*/ 627833 w 1199985"/>
                  <a:gd name="connsiteY11" fmla="*/ 724142 h 938310"/>
                  <a:gd name="connsiteX12" fmla="*/ 675458 w 1199985"/>
                  <a:gd name="connsiteY12" fmla="*/ 924167 h 938310"/>
                  <a:gd name="connsiteX13" fmla="*/ 532583 w 1199985"/>
                  <a:gd name="connsiteY13" fmla="*/ 900354 h 938310"/>
                  <a:gd name="connsiteX14" fmla="*/ 437333 w 1199985"/>
                  <a:gd name="connsiteY14" fmla="*/ 752717 h 938310"/>
                  <a:gd name="connsiteX0" fmla="*/ 437333 w 1199985"/>
                  <a:gd name="connsiteY0" fmla="*/ 752717 h 938310"/>
                  <a:gd name="connsiteX1" fmla="*/ 3945 w 1199985"/>
                  <a:gd name="connsiteY1" fmla="*/ 366954 h 938310"/>
                  <a:gd name="connsiteX2" fmla="*/ 592114 w 1199985"/>
                  <a:gd name="connsiteY2" fmla="*/ 241 h 938310"/>
                  <a:gd name="connsiteX3" fmla="*/ 1199333 w 1199985"/>
                  <a:gd name="connsiteY3" fmla="*/ 395529 h 938310"/>
                  <a:gd name="connsiteX4" fmla="*/ 1065983 w 1199985"/>
                  <a:gd name="connsiteY4" fmla="*/ 647942 h 938310"/>
                  <a:gd name="connsiteX5" fmla="*/ 975495 w 1199985"/>
                  <a:gd name="connsiteY5" fmla="*/ 647942 h 938310"/>
                  <a:gd name="connsiteX6" fmla="*/ 951683 w 1199985"/>
                  <a:gd name="connsiteY6" fmla="*/ 576504 h 938310"/>
                  <a:gd name="connsiteX7" fmla="*/ 973114 w 1199985"/>
                  <a:gd name="connsiteY7" fmla="*/ 324092 h 938310"/>
                  <a:gd name="connsiteX8" fmla="*/ 577826 w 1199985"/>
                  <a:gd name="connsiteY8" fmla="*/ 169310 h 938310"/>
                  <a:gd name="connsiteX9" fmla="*/ 123008 w 1199985"/>
                  <a:gd name="connsiteY9" fmla="*/ 443154 h 938310"/>
                  <a:gd name="connsiteX10" fmla="*/ 275408 w 1199985"/>
                  <a:gd name="connsiteY10" fmla="*/ 643179 h 938310"/>
                  <a:gd name="connsiteX11" fmla="*/ 627833 w 1199985"/>
                  <a:gd name="connsiteY11" fmla="*/ 724142 h 938310"/>
                  <a:gd name="connsiteX12" fmla="*/ 675458 w 1199985"/>
                  <a:gd name="connsiteY12" fmla="*/ 924167 h 938310"/>
                  <a:gd name="connsiteX13" fmla="*/ 532583 w 1199985"/>
                  <a:gd name="connsiteY13" fmla="*/ 900354 h 938310"/>
                  <a:gd name="connsiteX14" fmla="*/ 437333 w 1199985"/>
                  <a:gd name="connsiteY14" fmla="*/ 752717 h 938310"/>
                  <a:gd name="connsiteX0" fmla="*/ 437333 w 1199985"/>
                  <a:gd name="connsiteY0" fmla="*/ 752717 h 941677"/>
                  <a:gd name="connsiteX1" fmla="*/ 3945 w 1199985"/>
                  <a:gd name="connsiteY1" fmla="*/ 366954 h 941677"/>
                  <a:gd name="connsiteX2" fmla="*/ 592114 w 1199985"/>
                  <a:gd name="connsiteY2" fmla="*/ 241 h 941677"/>
                  <a:gd name="connsiteX3" fmla="*/ 1199333 w 1199985"/>
                  <a:gd name="connsiteY3" fmla="*/ 395529 h 941677"/>
                  <a:gd name="connsiteX4" fmla="*/ 1065983 w 1199985"/>
                  <a:gd name="connsiteY4" fmla="*/ 647942 h 941677"/>
                  <a:gd name="connsiteX5" fmla="*/ 975495 w 1199985"/>
                  <a:gd name="connsiteY5" fmla="*/ 647942 h 941677"/>
                  <a:gd name="connsiteX6" fmla="*/ 951683 w 1199985"/>
                  <a:gd name="connsiteY6" fmla="*/ 576504 h 941677"/>
                  <a:gd name="connsiteX7" fmla="*/ 973114 w 1199985"/>
                  <a:gd name="connsiteY7" fmla="*/ 324092 h 941677"/>
                  <a:gd name="connsiteX8" fmla="*/ 577826 w 1199985"/>
                  <a:gd name="connsiteY8" fmla="*/ 169310 h 941677"/>
                  <a:gd name="connsiteX9" fmla="*/ 123008 w 1199985"/>
                  <a:gd name="connsiteY9" fmla="*/ 443154 h 941677"/>
                  <a:gd name="connsiteX10" fmla="*/ 275408 w 1199985"/>
                  <a:gd name="connsiteY10" fmla="*/ 643179 h 941677"/>
                  <a:gd name="connsiteX11" fmla="*/ 627833 w 1199985"/>
                  <a:gd name="connsiteY11" fmla="*/ 724142 h 941677"/>
                  <a:gd name="connsiteX12" fmla="*/ 675458 w 1199985"/>
                  <a:gd name="connsiteY12" fmla="*/ 924167 h 941677"/>
                  <a:gd name="connsiteX13" fmla="*/ 532583 w 1199985"/>
                  <a:gd name="connsiteY13" fmla="*/ 900354 h 941677"/>
                  <a:gd name="connsiteX14" fmla="*/ 437333 w 1199985"/>
                  <a:gd name="connsiteY14" fmla="*/ 752717 h 941677"/>
                  <a:gd name="connsiteX0" fmla="*/ 437347 w 1199999"/>
                  <a:gd name="connsiteY0" fmla="*/ 752717 h 941677"/>
                  <a:gd name="connsiteX1" fmla="*/ 3959 w 1199999"/>
                  <a:gd name="connsiteY1" fmla="*/ 366954 h 941677"/>
                  <a:gd name="connsiteX2" fmla="*/ 592128 w 1199999"/>
                  <a:gd name="connsiteY2" fmla="*/ 241 h 941677"/>
                  <a:gd name="connsiteX3" fmla="*/ 1199347 w 1199999"/>
                  <a:gd name="connsiteY3" fmla="*/ 395529 h 941677"/>
                  <a:gd name="connsiteX4" fmla="*/ 1065997 w 1199999"/>
                  <a:gd name="connsiteY4" fmla="*/ 647942 h 941677"/>
                  <a:gd name="connsiteX5" fmla="*/ 975509 w 1199999"/>
                  <a:gd name="connsiteY5" fmla="*/ 647942 h 941677"/>
                  <a:gd name="connsiteX6" fmla="*/ 951697 w 1199999"/>
                  <a:gd name="connsiteY6" fmla="*/ 576504 h 941677"/>
                  <a:gd name="connsiteX7" fmla="*/ 973128 w 1199999"/>
                  <a:gd name="connsiteY7" fmla="*/ 324092 h 941677"/>
                  <a:gd name="connsiteX8" fmla="*/ 577840 w 1199999"/>
                  <a:gd name="connsiteY8" fmla="*/ 169310 h 941677"/>
                  <a:gd name="connsiteX9" fmla="*/ 123022 w 1199999"/>
                  <a:gd name="connsiteY9" fmla="*/ 443154 h 941677"/>
                  <a:gd name="connsiteX10" fmla="*/ 275422 w 1199999"/>
                  <a:gd name="connsiteY10" fmla="*/ 643179 h 941677"/>
                  <a:gd name="connsiteX11" fmla="*/ 627847 w 1199999"/>
                  <a:gd name="connsiteY11" fmla="*/ 724142 h 941677"/>
                  <a:gd name="connsiteX12" fmla="*/ 675472 w 1199999"/>
                  <a:gd name="connsiteY12" fmla="*/ 924167 h 941677"/>
                  <a:gd name="connsiteX13" fmla="*/ 532597 w 1199999"/>
                  <a:gd name="connsiteY13" fmla="*/ 900354 h 941677"/>
                  <a:gd name="connsiteX14" fmla="*/ 437347 w 1199999"/>
                  <a:gd name="connsiteY14" fmla="*/ 752717 h 941677"/>
                  <a:gd name="connsiteX0" fmla="*/ 437347 w 1199949"/>
                  <a:gd name="connsiteY0" fmla="*/ 752717 h 941677"/>
                  <a:gd name="connsiteX1" fmla="*/ 3959 w 1199949"/>
                  <a:gd name="connsiteY1" fmla="*/ 366954 h 941677"/>
                  <a:gd name="connsiteX2" fmla="*/ 592128 w 1199949"/>
                  <a:gd name="connsiteY2" fmla="*/ 241 h 941677"/>
                  <a:gd name="connsiteX3" fmla="*/ 1199347 w 1199949"/>
                  <a:gd name="connsiteY3" fmla="*/ 395529 h 941677"/>
                  <a:gd name="connsiteX4" fmla="*/ 1065997 w 1199949"/>
                  <a:gd name="connsiteY4" fmla="*/ 647942 h 941677"/>
                  <a:gd name="connsiteX5" fmla="*/ 975509 w 1199949"/>
                  <a:gd name="connsiteY5" fmla="*/ 647942 h 941677"/>
                  <a:gd name="connsiteX6" fmla="*/ 951697 w 1199949"/>
                  <a:gd name="connsiteY6" fmla="*/ 576504 h 941677"/>
                  <a:gd name="connsiteX7" fmla="*/ 973128 w 1199949"/>
                  <a:gd name="connsiteY7" fmla="*/ 324092 h 941677"/>
                  <a:gd name="connsiteX8" fmla="*/ 577840 w 1199949"/>
                  <a:gd name="connsiteY8" fmla="*/ 169310 h 941677"/>
                  <a:gd name="connsiteX9" fmla="*/ 123022 w 1199949"/>
                  <a:gd name="connsiteY9" fmla="*/ 443154 h 941677"/>
                  <a:gd name="connsiteX10" fmla="*/ 275422 w 1199949"/>
                  <a:gd name="connsiteY10" fmla="*/ 643179 h 941677"/>
                  <a:gd name="connsiteX11" fmla="*/ 627847 w 1199949"/>
                  <a:gd name="connsiteY11" fmla="*/ 724142 h 941677"/>
                  <a:gd name="connsiteX12" fmla="*/ 675472 w 1199949"/>
                  <a:gd name="connsiteY12" fmla="*/ 924167 h 941677"/>
                  <a:gd name="connsiteX13" fmla="*/ 532597 w 1199949"/>
                  <a:gd name="connsiteY13" fmla="*/ 900354 h 941677"/>
                  <a:gd name="connsiteX14" fmla="*/ 437347 w 1199949"/>
                  <a:gd name="connsiteY14" fmla="*/ 752717 h 941677"/>
                  <a:gd name="connsiteX0" fmla="*/ 437347 w 1209863"/>
                  <a:gd name="connsiteY0" fmla="*/ 752604 h 941564"/>
                  <a:gd name="connsiteX1" fmla="*/ 3959 w 1209863"/>
                  <a:gd name="connsiteY1" fmla="*/ 366841 h 941564"/>
                  <a:gd name="connsiteX2" fmla="*/ 592128 w 1209863"/>
                  <a:gd name="connsiteY2" fmla="*/ 128 h 941564"/>
                  <a:gd name="connsiteX3" fmla="*/ 1199347 w 1209863"/>
                  <a:gd name="connsiteY3" fmla="*/ 395416 h 941564"/>
                  <a:gd name="connsiteX4" fmla="*/ 975509 w 1209863"/>
                  <a:gd name="connsiteY4" fmla="*/ 647829 h 941564"/>
                  <a:gd name="connsiteX5" fmla="*/ 951697 w 1209863"/>
                  <a:gd name="connsiteY5" fmla="*/ 576391 h 941564"/>
                  <a:gd name="connsiteX6" fmla="*/ 973128 w 1209863"/>
                  <a:gd name="connsiteY6" fmla="*/ 323979 h 941564"/>
                  <a:gd name="connsiteX7" fmla="*/ 577840 w 1209863"/>
                  <a:gd name="connsiteY7" fmla="*/ 169197 h 941564"/>
                  <a:gd name="connsiteX8" fmla="*/ 123022 w 1209863"/>
                  <a:gd name="connsiteY8" fmla="*/ 443041 h 941564"/>
                  <a:gd name="connsiteX9" fmla="*/ 275422 w 1209863"/>
                  <a:gd name="connsiteY9" fmla="*/ 643066 h 941564"/>
                  <a:gd name="connsiteX10" fmla="*/ 627847 w 1209863"/>
                  <a:gd name="connsiteY10" fmla="*/ 724029 h 941564"/>
                  <a:gd name="connsiteX11" fmla="*/ 675472 w 1209863"/>
                  <a:gd name="connsiteY11" fmla="*/ 924054 h 941564"/>
                  <a:gd name="connsiteX12" fmla="*/ 532597 w 1209863"/>
                  <a:gd name="connsiteY12" fmla="*/ 900241 h 941564"/>
                  <a:gd name="connsiteX13" fmla="*/ 437347 w 1209863"/>
                  <a:gd name="connsiteY13" fmla="*/ 752604 h 941564"/>
                  <a:gd name="connsiteX0" fmla="*/ 437347 w 1209742"/>
                  <a:gd name="connsiteY0" fmla="*/ 752604 h 941564"/>
                  <a:gd name="connsiteX1" fmla="*/ 3959 w 1209742"/>
                  <a:gd name="connsiteY1" fmla="*/ 366841 h 941564"/>
                  <a:gd name="connsiteX2" fmla="*/ 592128 w 1209742"/>
                  <a:gd name="connsiteY2" fmla="*/ 128 h 941564"/>
                  <a:gd name="connsiteX3" fmla="*/ 1199347 w 1209742"/>
                  <a:gd name="connsiteY3" fmla="*/ 395416 h 941564"/>
                  <a:gd name="connsiteX4" fmla="*/ 975509 w 1209742"/>
                  <a:gd name="connsiteY4" fmla="*/ 647829 h 941564"/>
                  <a:gd name="connsiteX5" fmla="*/ 973128 w 1209742"/>
                  <a:gd name="connsiteY5" fmla="*/ 323979 h 941564"/>
                  <a:gd name="connsiteX6" fmla="*/ 577840 w 1209742"/>
                  <a:gd name="connsiteY6" fmla="*/ 169197 h 941564"/>
                  <a:gd name="connsiteX7" fmla="*/ 123022 w 1209742"/>
                  <a:gd name="connsiteY7" fmla="*/ 443041 h 941564"/>
                  <a:gd name="connsiteX8" fmla="*/ 275422 w 1209742"/>
                  <a:gd name="connsiteY8" fmla="*/ 643066 h 941564"/>
                  <a:gd name="connsiteX9" fmla="*/ 627847 w 1209742"/>
                  <a:gd name="connsiteY9" fmla="*/ 724029 h 941564"/>
                  <a:gd name="connsiteX10" fmla="*/ 675472 w 1209742"/>
                  <a:gd name="connsiteY10" fmla="*/ 924054 h 941564"/>
                  <a:gd name="connsiteX11" fmla="*/ 532597 w 1209742"/>
                  <a:gd name="connsiteY11" fmla="*/ 900241 h 941564"/>
                  <a:gd name="connsiteX12" fmla="*/ 437347 w 1209742"/>
                  <a:gd name="connsiteY12" fmla="*/ 752604 h 941564"/>
                  <a:gd name="connsiteX0" fmla="*/ 437347 w 1211503"/>
                  <a:gd name="connsiteY0" fmla="*/ 752604 h 941564"/>
                  <a:gd name="connsiteX1" fmla="*/ 3959 w 1211503"/>
                  <a:gd name="connsiteY1" fmla="*/ 366841 h 941564"/>
                  <a:gd name="connsiteX2" fmla="*/ 592128 w 1211503"/>
                  <a:gd name="connsiteY2" fmla="*/ 128 h 941564"/>
                  <a:gd name="connsiteX3" fmla="*/ 1199347 w 1211503"/>
                  <a:gd name="connsiteY3" fmla="*/ 395416 h 941564"/>
                  <a:gd name="connsiteX4" fmla="*/ 975509 w 1211503"/>
                  <a:gd name="connsiteY4" fmla="*/ 647829 h 941564"/>
                  <a:gd name="connsiteX5" fmla="*/ 973128 w 1211503"/>
                  <a:gd name="connsiteY5" fmla="*/ 323979 h 941564"/>
                  <a:gd name="connsiteX6" fmla="*/ 577840 w 1211503"/>
                  <a:gd name="connsiteY6" fmla="*/ 169197 h 941564"/>
                  <a:gd name="connsiteX7" fmla="*/ 123022 w 1211503"/>
                  <a:gd name="connsiteY7" fmla="*/ 443041 h 941564"/>
                  <a:gd name="connsiteX8" fmla="*/ 275422 w 1211503"/>
                  <a:gd name="connsiteY8" fmla="*/ 643066 h 941564"/>
                  <a:gd name="connsiteX9" fmla="*/ 627847 w 1211503"/>
                  <a:gd name="connsiteY9" fmla="*/ 724029 h 941564"/>
                  <a:gd name="connsiteX10" fmla="*/ 675472 w 1211503"/>
                  <a:gd name="connsiteY10" fmla="*/ 924054 h 941564"/>
                  <a:gd name="connsiteX11" fmla="*/ 532597 w 1211503"/>
                  <a:gd name="connsiteY11" fmla="*/ 900241 h 941564"/>
                  <a:gd name="connsiteX12" fmla="*/ 437347 w 1211503"/>
                  <a:gd name="connsiteY12" fmla="*/ 752604 h 941564"/>
                  <a:gd name="connsiteX0" fmla="*/ 437347 w 1199368"/>
                  <a:gd name="connsiteY0" fmla="*/ 752662 h 941622"/>
                  <a:gd name="connsiteX1" fmla="*/ 3959 w 1199368"/>
                  <a:gd name="connsiteY1" fmla="*/ 366899 h 941622"/>
                  <a:gd name="connsiteX2" fmla="*/ 592128 w 1199368"/>
                  <a:gd name="connsiteY2" fmla="*/ 186 h 941622"/>
                  <a:gd name="connsiteX3" fmla="*/ 1199347 w 1199368"/>
                  <a:gd name="connsiteY3" fmla="*/ 395474 h 941622"/>
                  <a:gd name="connsiteX4" fmla="*/ 975509 w 1199368"/>
                  <a:gd name="connsiteY4" fmla="*/ 647887 h 941622"/>
                  <a:gd name="connsiteX5" fmla="*/ 973128 w 1199368"/>
                  <a:gd name="connsiteY5" fmla="*/ 324037 h 941622"/>
                  <a:gd name="connsiteX6" fmla="*/ 577840 w 1199368"/>
                  <a:gd name="connsiteY6" fmla="*/ 169255 h 941622"/>
                  <a:gd name="connsiteX7" fmla="*/ 123022 w 1199368"/>
                  <a:gd name="connsiteY7" fmla="*/ 443099 h 941622"/>
                  <a:gd name="connsiteX8" fmla="*/ 275422 w 1199368"/>
                  <a:gd name="connsiteY8" fmla="*/ 643124 h 941622"/>
                  <a:gd name="connsiteX9" fmla="*/ 627847 w 1199368"/>
                  <a:gd name="connsiteY9" fmla="*/ 724087 h 941622"/>
                  <a:gd name="connsiteX10" fmla="*/ 675472 w 1199368"/>
                  <a:gd name="connsiteY10" fmla="*/ 924112 h 941622"/>
                  <a:gd name="connsiteX11" fmla="*/ 532597 w 1199368"/>
                  <a:gd name="connsiteY11" fmla="*/ 900299 h 941622"/>
                  <a:gd name="connsiteX12" fmla="*/ 437347 w 1199368"/>
                  <a:gd name="connsiteY12" fmla="*/ 752662 h 941622"/>
                  <a:gd name="connsiteX0" fmla="*/ 437347 w 1199368"/>
                  <a:gd name="connsiteY0" fmla="*/ 752662 h 941622"/>
                  <a:gd name="connsiteX1" fmla="*/ 3959 w 1199368"/>
                  <a:gd name="connsiteY1" fmla="*/ 366899 h 941622"/>
                  <a:gd name="connsiteX2" fmla="*/ 592128 w 1199368"/>
                  <a:gd name="connsiteY2" fmla="*/ 186 h 941622"/>
                  <a:gd name="connsiteX3" fmla="*/ 1199347 w 1199368"/>
                  <a:gd name="connsiteY3" fmla="*/ 395474 h 941622"/>
                  <a:gd name="connsiteX4" fmla="*/ 975509 w 1199368"/>
                  <a:gd name="connsiteY4" fmla="*/ 647887 h 941622"/>
                  <a:gd name="connsiteX5" fmla="*/ 973128 w 1199368"/>
                  <a:gd name="connsiteY5" fmla="*/ 324037 h 941622"/>
                  <a:gd name="connsiteX6" fmla="*/ 577840 w 1199368"/>
                  <a:gd name="connsiteY6" fmla="*/ 169255 h 941622"/>
                  <a:gd name="connsiteX7" fmla="*/ 123022 w 1199368"/>
                  <a:gd name="connsiteY7" fmla="*/ 443099 h 941622"/>
                  <a:gd name="connsiteX8" fmla="*/ 275422 w 1199368"/>
                  <a:gd name="connsiteY8" fmla="*/ 643124 h 941622"/>
                  <a:gd name="connsiteX9" fmla="*/ 627847 w 1199368"/>
                  <a:gd name="connsiteY9" fmla="*/ 724087 h 941622"/>
                  <a:gd name="connsiteX10" fmla="*/ 675472 w 1199368"/>
                  <a:gd name="connsiteY10" fmla="*/ 924112 h 941622"/>
                  <a:gd name="connsiteX11" fmla="*/ 532597 w 1199368"/>
                  <a:gd name="connsiteY11" fmla="*/ 900299 h 941622"/>
                  <a:gd name="connsiteX12" fmla="*/ 437347 w 1199368"/>
                  <a:gd name="connsiteY12" fmla="*/ 752662 h 941622"/>
                  <a:gd name="connsiteX0" fmla="*/ 437347 w 1199368"/>
                  <a:gd name="connsiteY0" fmla="*/ 752662 h 941622"/>
                  <a:gd name="connsiteX1" fmla="*/ 3959 w 1199368"/>
                  <a:gd name="connsiteY1" fmla="*/ 366899 h 941622"/>
                  <a:gd name="connsiteX2" fmla="*/ 592128 w 1199368"/>
                  <a:gd name="connsiteY2" fmla="*/ 186 h 941622"/>
                  <a:gd name="connsiteX3" fmla="*/ 1199347 w 1199368"/>
                  <a:gd name="connsiteY3" fmla="*/ 395474 h 941622"/>
                  <a:gd name="connsiteX4" fmla="*/ 975509 w 1199368"/>
                  <a:gd name="connsiteY4" fmla="*/ 647887 h 941622"/>
                  <a:gd name="connsiteX5" fmla="*/ 973128 w 1199368"/>
                  <a:gd name="connsiteY5" fmla="*/ 324037 h 941622"/>
                  <a:gd name="connsiteX6" fmla="*/ 577840 w 1199368"/>
                  <a:gd name="connsiteY6" fmla="*/ 169255 h 941622"/>
                  <a:gd name="connsiteX7" fmla="*/ 123022 w 1199368"/>
                  <a:gd name="connsiteY7" fmla="*/ 443099 h 941622"/>
                  <a:gd name="connsiteX8" fmla="*/ 275422 w 1199368"/>
                  <a:gd name="connsiteY8" fmla="*/ 643124 h 941622"/>
                  <a:gd name="connsiteX9" fmla="*/ 627847 w 1199368"/>
                  <a:gd name="connsiteY9" fmla="*/ 724087 h 941622"/>
                  <a:gd name="connsiteX10" fmla="*/ 675472 w 1199368"/>
                  <a:gd name="connsiteY10" fmla="*/ 924112 h 941622"/>
                  <a:gd name="connsiteX11" fmla="*/ 532597 w 1199368"/>
                  <a:gd name="connsiteY11" fmla="*/ 900299 h 941622"/>
                  <a:gd name="connsiteX12" fmla="*/ 437347 w 1199368"/>
                  <a:gd name="connsiteY12" fmla="*/ 752662 h 941622"/>
                  <a:gd name="connsiteX0" fmla="*/ 437347 w 1199368"/>
                  <a:gd name="connsiteY0" fmla="*/ 752662 h 941622"/>
                  <a:gd name="connsiteX1" fmla="*/ 3959 w 1199368"/>
                  <a:gd name="connsiteY1" fmla="*/ 366899 h 941622"/>
                  <a:gd name="connsiteX2" fmla="*/ 592128 w 1199368"/>
                  <a:gd name="connsiteY2" fmla="*/ 186 h 941622"/>
                  <a:gd name="connsiteX3" fmla="*/ 1199347 w 1199368"/>
                  <a:gd name="connsiteY3" fmla="*/ 395474 h 941622"/>
                  <a:gd name="connsiteX4" fmla="*/ 975509 w 1199368"/>
                  <a:gd name="connsiteY4" fmla="*/ 647887 h 941622"/>
                  <a:gd name="connsiteX5" fmla="*/ 973128 w 1199368"/>
                  <a:gd name="connsiteY5" fmla="*/ 324037 h 941622"/>
                  <a:gd name="connsiteX6" fmla="*/ 577840 w 1199368"/>
                  <a:gd name="connsiteY6" fmla="*/ 169255 h 941622"/>
                  <a:gd name="connsiteX7" fmla="*/ 123022 w 1199368"/>
                  <a:gd name="connsiteY7" fmla="*/ 443099 h 941622"/>
                  <a:gd name="connsiteX8" fmla="*/ 275422 w 1199368"/>
                  <a:gd name="connsiteY8" fmla="*/ 643124 h 941622"/>
                  <a:gd name="connsiteX9" fmla="*/ 627847 w 1199368"/>
                  <a:gd name="connsiteY9" fmla="*/ 724087 h 941622"/>
                  <a:gd name="connsiteX10" fmla="*/ 675472 w 1199368"/>
                  <a:gd name="connsiteY10" fmla="*/ 924112 h 941622"/>
                  <a:gd name="connsiteX11" fmla="*/ 532597 w 1199368"/>
                  <a:gd name="connsiteY11" fmla="*/ 900299 h 941622"/>
                  <a:gd name="connsiteX12" fmla="*/ 437347 w 1199368"/>
                  <a:gd name="connsiteY12" fmla="*/ 752662 h 941622"/>
                  <a:gd name="connsiteX0" fmla="*/ 437347 w 1199368"/>
                  <a:gd name="connsiteY0" fmla="*/ 752662 h 941622"/>
                  <a:gd name="connsiteX1" fmla="*/ 3959 w 1199368"/>
                  <a:gd name="connsiteY1" fmla="*/ 366899 h 941622"/>
                  <a:gd name="connsiteX2" fmla="*/ 592128 w 1199368"/>
                  <a:gd name="connsiteY2" fmla="*/ 186 h 941622"/>
                  <a:gd name="connsiteX3" fmla="*/ 1199347 w 1199368"/>
                  <a:gd name="connsiteY3" fmla="*/ 395474 h 941622"/>
                  <a:gd name="connsiteX4" fmla="*/ 975509 w 1199368"/>
                  <a:gd name="connsiteY4" fmla="*/ 647887 h 941622"/>
                  <a:gd name="connsiteX5" fmla="*/ 973128 w 1199368"/>
                  <a:gd name="connsiteY5" fmla="*/ 324037 h 941622"/>
                  <a:gd name="connsiteX6" fmla="*/ 577840 w 1199368"/>
                  <a:gd name="connsiteY6" fmla="*/ 169255 h 941622"/>
                  <a:gd name="connsiteX7" fmla="*/ 123022 w 1199368"/>
                  <a:gd name="connsiteY7" fmla="*/ 443099 h 941622"/>
                  <a:gd name="connsiteX8" fmla="*/ 275422 w 1199368"/>
                  <a:gd name="connsiteY8" fmla="*/ 643124 h 941622"/>
                  <a:gd name="connsiteX9" fmla="*/ 627847 w 1199368"/>
                  <a:gd name="connsiteY9" fmla="*/ 724087 h 941622"/>
                  <a:gd name="connsiteX10" fmla="*/ 675472 w 1199368"/>
                  <a:gd name="connsiteY10" fmla="*/ 924112 h 941622"/>
                  <a:gd name="connsiteX11" fmla="*/ 532597 w 1199368"/>
                  <a:gd name="connsiteY11" fmla="*/ 900299 h 941622"/>
                  <a:gd name="connsiteX12" fmla="*/ 437347 w 1199368"/>
                  <a:gd name="connsiteY12" fmla="*/ 752662 h 941622"/>
                  <a:gd name="connsiteX0" fmla="*/ 437347 w 1199368"/>
                  <a:gd name="connsiteY0" fmla="*/ 752662 h 941622"/>
                  <a:gd name="connsiteX1" fmla="*/ 3959 w 1199368"/>
                  <a:gd name="connsiteY1" fmla="*/ 366899 h 941622"/>
                  <a:gd name="connsiteX2" fmla="*/ 592128 w 1199368"/>
                  <a:gd name="connsiteY2" fmla="*/ 186 h 941622"/>
                  <a:gd name="connsiteX3" fmla="*/ 1199347 w 1199368"/>
                  <a:gd name="connsiteY3" fmla="*/ 395474 h 941622"/>
                  <a:gd name="connsiteX4" fmla="*/ 975509 w 1199368"/>
                  <a:gd name="connsiteY4" fmla="*/ 647887 h 941622"/>
                  <a:gd name="connsiteX5" fmla="*/ 973128 w 1199368"/>
                  <a:gd name="connsiteY5" fmla="*/ 324037 h 941622"/>
                  <a:gd name="connsiteX6" fmla="*/ 577840 w 1199368"/>
                  <a:gd name="connsiteY6" fmla="*/ 169255 h 941622"/>
                  <a:gd name="connsiteX7" fmla="*/ 123022 w 1199368"/>
                  <a:gd name="connsiteY7" fmla="*/ 443099 h 941622"/>
                  <a:gd name="connsiteX8" fmla="*/ 275422 w 1199368"/>
                  <a:gd name="connsiteY8" fmla="*/ 643124 h 941622"/>
                  <a:gd name="connsiteX9" fmla="*/ 627847 w 1199368"/>
                  <a:gd name="connsiteY9" fmla="*/ 724087 h 941622"/>
                  <a:gd name="connsiteX10" fmla="*/ 675472 w 1199368"/>
                  <a:gd name="connsiteY10" fmla="*/ 924112 h 941622"/>
                  <a:gd name="connsiteX11" fmla="*/ 532597 w 1199368"/>
                  <a:gd name="connsiteY11" fmla="*/ 900299 h 941622"/>
                  <a:gd name="connsiteX12" fmla="*/ 437347 w 1199368"/>
                  <a:gd name="connsiteY12" fmla="*/ 752662 h 941622"/>
                  <a:gd name="connsiteX0" fmla="*/ 437347 w 1199368"/>
                  <a:gd name="connsiteY0" fmla="*/ 752662 h 941622"/>
                  <a:gd name="connsiteX1" fmla="*/ 3959 w 1199368"/>
                  <a:gd name="connsiteY1" fmla="*/ 366899 h 941622"/>
                  <a:gd name="connsiteX2" fmla="*/ 592128 w 1199368"/>
                  <a:gd name="connsiteY2" fmla="*/ 186 h 941622"/>
                  <a:gd name="connsiteX3" fmla="*/ 1199347 w 1199368"/>
                  <a:gd name="connsiteY3" fmla="*/ 395474 h 941622"/>
                  <a:gd name="connsiteX4" fmla="*/ 975509 w 1199368"/>
                  <a:gd name="connsiteY4" fmla="*/ 647887 h 941622"/>
                  <a:gd name="connsiteX5" fmla="*/ 973128 w 1199368"/>
                  <a:gd name="connsiteY5" fmla="*/ 324037 h 941622"/>
                  <a:gd name="connsiteX6" fmla="*/ 577840 w 1199368"/>
                  <a:gd name="connsiteY6" fmla="*/ 169255 h 941622"/>
                  <a:gd name="connsiteX7" fmla="*/ 123022 w 1199368"/>
                  <a:gd name="connsiteY7" fmla="*/ 443099 h 941622"/>
                  <a:gd name="connsiteX8" fmla="*/ 275422 w 1199368"/>
                  <a:gd name="connsiteY8" fmla="*/ 643124 h 941622"/>
                  <a:gd name="connsiteX9" fmla="*/ 627847 w 1199368"/>
                  <a:gd name="connsiteY9" fmla="*/ 724087 h 941622"/>
                  <a:gd name="connsiteX10" fmla="*/ 675472 w 1199368"/>
                  <a:gd name="connsiteY10" fmla="*/ 924112 h 941622"/>
                  <a:gd name="connsiteX11" fmla="*/ 532597 w 1199368"/>
                  <a:gd name="connsiteY11" fmla="*/ 900299 h 941622"/>
                  <a:gd name="connsiteX12" fmla="*/ 437347 w 1199368"/>
                  <a:gd name="connsiteY12" fmla="*/ 752662 h 941622"/>
                  <a:gd name="connsiteX0" fmla="*/ 437347 w 1199368"/>
                  <a:gd name="connsiteY0" fmla="*/ 752662 h 941622"/>
                  <a:gd name="connsiteX1" fmla="*/ 3959 w 1199368"/>
                  <a:gd name="connsiteY1" fmla="*/ 366899 h 941622"/>
                  <a:gd name="connsiteX2" fmla="*/ 592128 w 1199368"/>
                  <a:gd name="connsiteY2" fmla="*/ 186 h 941622"/>
                  <a:gd name="connsiteX3" fmla="*/ 1199347 w 1199368"/>
                  <a:gd name="connsiteY3" fmla="*/ 395474 h 941622"/>
                  <a:gd name="connsiteX4" fmla="*/ 975509 w 1199368"/>
                  <a:gd name="connsiteY4" fmla="*/ 647887 h 941622"/>
                  <a:gd name="connsiteX5" fmla="*/ 973128 w 1199368"/>
                  <a:gd name="connsiteY5" fmla="*/ 324037 h 941622"/>
                  <a:gd name="connsiteX6" fmla="*/ 577840 w 1199368"/>
                  <a:gd name="connsiteY6" fmla="*/ 169255 h 941622"/>
                  <a:gd name="connsiteX7" fmla="*/ 123022 w 1199368"/>
                  <a:gd name="connsiteY7" fmla="*/ 443099 h 941622"/>
                  <a:gd name="connsiteX8" fmla="*/ 275422 w 1199368"/>
                  <a:gd name="connsiteY8" fmla="*/ 643124 h 941622"/>
                  <a:gd name="connsiteX9" fmla="*/ 627847 w 1199368"/>
                  <a:gd name="connsiteY9" fmla="*/ 724087 h 941622"/>
                  <a:gd name="connsiteX10" fmla="*/ 675472 w 1199368"/>
                  <a:gd name="connsiteY10" fmla="*/ 924112 h 941622"/>
                  <a:gd name="connsiteX11" fmla="*/ 532597 w 1199368"/>
                  <a:gd name="connsiteY11" fmla="*/ 900299 h 941622"/>
                  <a:gd name="connsiteX12" fmla="*/ 437347 w 1199368"/>
                  <a:gd name="connsiteY12" fmla="*/ 752662 h 94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99368" h="941622">
                    <a:moveTo>
                      <a:pt x="437347" y="752662"/>
                    </a:moveTo>
                    <a:cubicBezTo>
                      <a:pt x="307343" y="718806"/>
                      <a:pt x="-40888" y="651855"/>
                      <a:pt x="3959" y="366899"/>
                    </a:cubicBezTo>
                    <a:cubicBezTo>
                      <a:pt x="25090" y="232636"/>
                      <a:pt x="254784" y="7330"/>
                      <a:pt x="592128" y="186"/>
                    </a:cubicBezTo>
                    <a:cubicBezTo>
                      <a:pt x="929472" y="-6958"/>
                      <a:pt x="1202125" y="192274"/>
                      <a:pt x="1199347" y="395474"/>
                    </a:cubicBezTo>
                    <a:cubicBezTo>
                      <a:pt x="1196569" y="598674"/>
                      <a:pt x="1045640" y="742269"/>
                      <a:pt x="975509" y="647887"/>
                    </a:cubicBezTo>
                    <a:cubicBezTo>
                      <a:pt x="933044" y="590738"/>
                      <a:pt x="1029880" y="453816"/>
                      <a:pt x="973128" y="324037"/>
                    </a:cubicBezTo>
                    <a:cubicBezTo>
                      <a:pt x="916376" y="194258"/>
                      <a:pt x="738574" y="166080"/>
                      <a:pt x="577840" y="169255"/>
                    </a:cubicBezTo>
                    <a:cubicBezTo>
                      <a:pt x="417106" y="172430"/>
                      <a:pt x="125801" y="302209"/>
                      <a:pt x="123022" y="443099"/>
                    </a:cubicBezTo>
                    <a:cubicBezTo>
                      <a:pt x="120243" y="583989"/>
                      <a:pt x="191285" y="596293"/>
                      <a:pt x="275422" y="643124"/>
                    </a:cubicBezTo>
                    <a:cubicBezTo>
                      <a:pt x="359559" y="689955"/>
                      <a:pt x="575460" y="684400"/>
                      <a:pt x="627847" y="724087"/>
                    </a:cubicBezTo>
                    <a:cubicBezTo>
                      <a:pt x="680234" y="763774"/>
                      <a:pt x="717541" y="892361"/>
                      <a:pt x="675472" y="924112"/>
                    </a:cubicBezTo>
                    <a:cubicBezTo>
                      <a:pt x="626259" y="955862"/>
                      <a:pt x="569109" y="942367"/>
                      <a:pt x="532597" y="900299"/>
                    </a:cubicBezTo>
                    <a:cubicBezTo>
                      <a:pt x="496085" y="858231"/>
                      <a:pt x="513546" y="772506"/>
                      <a:pt x="437347" y="752662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6350">
                <a:solidFill>
                  <a:srgbClr val="AB640D"/>
                </a:solidFill>
              </a:ln>
              <a:effectLst>
                <a:innerShdw blurRad="76200">
                  <a:prstClr val="black">
                    <a:alpha val="6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sz="1100" kern="0" dirty="0">
                  <a:solidFill>
                    <a:sysClr val="windowText" lastClr="000000"/>
                  </a:solidFill>
                  <a:latin typeface="Arial Narrow"/>
                  <a:cs typeface="Arial Narrow"/>
                </a:endParaRPr>
              </a:p>
            </p:txBody>
          </p:sp>
          <p:sp>
            <p:nvSpPr>
              <p:cNvPr id="43" name="Freeform 128">
                <a:extLst>
                  <a:ext uri="{FF2B5EF4-FFF2-40B4-BE49-F238E27FC236}">
                    <a16:creationId xmlns:a16="http://schemas.microsoft.com/office/drawing/2014/main" id="{244FF7DF-C6E8-0243-8CCA-48165F3FC534}"/>
                  </a:ext>
                </a:extLst>
              </p:cNvPr>
              <p:cNvSpPr/>
              <p:nvPr/>
            </p:nvSpPr>
            <p:spPr>
              <a:xfrm rot="412581">
                <a:off x="6235911" y="2728266"/>
                <a:ext cx="217554" cy="189491"/>
              </a:xfrm>
              <a:custGeom>
                <a:avLst/>
                <a:gdLst>
                  <a:gd name="connsiteX0" fmla="*/ 530 w 703881"/>
                  <a:gd name="connsiteY0" fmla="*/ 99941 h 654772"/>
                  <a:gd name="connsiteX1" fmla="*/ 79111 w 703881"/>
                  <a:gd name="connsiteY1" fmla="*/ 95178 h 654772"/>
                  <a:gd name="connsiteX2" fmla="*/ 188648 w 703881"/>
                  <a:gd name="connsiteY2" fmla="*/ 133278 h 654772"/>
                  <a:gd name="connsiteX3" fmla="*/ 269611 w 703881"/>
                  <a:gd name="connsiteY3" fmla="*/ 33266 h 654772"/>
                  <a:gd name="connsiteX4" fmla="*/ 367242 w 703881"/>
                  <a:gd name="connsiteY4" fmla="*/ 7072 h 654772"/>
                  <a:gd name="connsiteX5" fmla="*/ 376767 w 703881"/>
                  <a:gd name="connsiteY5" fmla="*/ 149947 h 654772"/>
                  <a:gd name="connsiteX6" fmla="*/ 298186 w 703881"/>
                  <a:gd name="connsiteY6" fmla="*/ 176141 h 654772"/>
                  <a:gd name="connsiteX7" fmla="*/ 262467 w 703881"/>
                  <a:gd name="connsiteY7" fmla="*/ 166616 h 654772"/>
                  <a:gd name="connsiteX8" fmla="*/ 221986 w 703881"/>
                  <a:gd name="connsiteY8" fmla="*/ 247578 h 654772"/>
                  <a:gd name="connsiteX9" fmla="*/ 136261 w 703881"/>
                  <a:gd name="connsiteY9" fmla="*/ 242816 h 654772"/>
                  <a:gd name="connsiteX10" fmla="*/ 219605 w 703881"/>
                  <a:gd name="connsiteY10" fmla="*/ 299966 h 654772"/>
                  <a:gd name="connsiteX11" fmla="*/ 295805 w 703881"/>
                  <a:gd name="connsiteY11" fmla="*/ 411885 h 654772"/>
                  <a:gd name="connsiteX12" fmla="*/ 269611 w 703881"/>
                  <a:gd name="connsiteY12" fmla="*/ 259485 h 654772"/>
                  <a:gd name="connsiteX13" fmla="*/ 274373 w 703881"/>
                  <a:gd name="connsiteY13" fmla="*/ 176141 h 654772"/>
                  <a:gd name="connsiteX14" fmla="*/ 383911 w 703881"/>
                  <a:gd name="connsiteY14" fmla="*/ 266628 h 654772"/>
                  <a:gd name="connsiteX15" fmla="*/ 433917 w 703881"/>
                  <a:gd name="connsiteY15" fmla="*/ 319016 h 654772"/>
                  <a:gd name="connsiteX16" fmla="*/ 379148 w 703881"/>
                  <a:gd name="connsiteY16" fmla="*/ 183285 h 654772"/>
                  <a:gd name="connsiteX17" fmla="*/ 393436 w 703881"/>
                  <a:gd name="connsiteY17" fmla="*/ 133278 h 654772"/>
                  <a:gd name="connsiteX18" fmla="*/ 460111 w 703881"/>
                  <a:gd name="connsiteY18" fmla="*/ 97560 h 654772"/>
                  <a:gd name="connsiteX19" fmla="*/ 462492 w 703881"/>
                  <a:gd name="connsiteY19" fmla="*/ 135660 h 654772"/>
                  <a:gd name="connsiteX20" fmla="*/ 505355 w 703881"/>
                  <a:gd name="connsiteY20" fmla="*/ 314253 h 654772"/>
                  <a:gd name="connsiteX21" fmla="*/ 691092 w 703881"/>
                  <a:gd name="connsiteY21" fmla="*/ 523803 h 654772"/>
                  <a:gd name="connsiteX22" fmla="*/ 660136 w 703881"/>
                  <a:gd name="connsiteY22" fmla="*/ 557141 h 654772"/>
                  <a:gd name="connsiteX23" fmla="*/ 438680 w 703881"/>
                  <a:gd name="connsiteY23" fmla="*/ 390453 h 654772"/>
                  <a:gd name="connsiteX24" fmla="*/ 333905 w 703881"/>
                  <a:gd name="connsiteY24" fmla="*/ 302347 h 654772"/>
                  <a:gd name="connsiteX25" fmla="*/ 331523 w 703881"/>
                  <a:gd name="connsiteY25" fmla="*/ 416647 h 654772"/>
                  <a:gd name="connsiteX26" fmla="*/ 383911 w 703881"/>
                  <a:gd name="connsiteY26" fmla="*/ 514278 h 654772"/>
                  <a:gd name="connsiteX27" fmla="*/ 483923 w 703881"/>
                  <a:gd name="connsiteY27" fmla="*/ 583335 h 654772"/>
                  <a:gd name="connsiteX28" fmla="*/ 376767 w 703881"/>
                  <a:gd name="connsiteY28" fmla="*/ 654772 h 654772"/>
                  <a:gd name="connsiteX29" fmla="*/ 262467 w 703881"/>
                  <a:gd name="connsiteY29" fmla="*/ 583335 h 654772"/>
                  <a:gd name="connsiteX30" fmla="*/ 307711 w 703881"/>
                  <a:gd name="connsiteY30" fmla="*/ 495228 h 654772"/>
                  <a:gd name="connsiteX31" fmla="*/ 81492 w 703881"/>
                  <a:gd name="connsiteY31" fmla="*/ 245197 h 654772"/>
                  <a:gd name="connsiteX32" fmla="*/ 45773 w 703881"/>
                  <a:gd name="connsiteY32" fmla="*/ 159472 h 654772"/>
                  <a:gd name="connsiteX33" fmla="*/ 530 w 703881"/>
                  <a:gd name="connsiteY33" fmla="*/ 99941 h 654772"/>
                  <a:gd name="connsiteX0" fmla="*/ 530 w 703881"/>
                  <a:gd name="connsiteY0" fmla="*/ 99544 h 654375"/>
                  <a:gd name="connsiteX1" fmla="*/ 79111 w 703881"/>
                  <a:gd name="connsiteY1" fmla="*/ 94781 h 654375"/>
                  <a:gd name="connsiteX2" fmla="*/ 188648 w 703881"/>
                  <a:gd name="connsiteY2" fmla="*/ 132881 h 654375"/>
                  <a:gd name="connsiteX3" fmla="*/ 269611 w 703881"/>
                  <a:gd name="connsiteY3" fmla="*/ 32869 h 654375"/>
                  <a:gd name="connsiteX4" fmla="*/ 367242 w 703881"/>
                  <a:gd name="connsiteY4" fmla="*/ 6675 h 654375"/>
                  <a:gd name="connsiteX5" fmla="*/ 376767 w 703881"/>
                  <a:gd name="connsiteY5" fmla="*/ 149550 h 654375"/>
                  <a:gd name="connsiteX6" fmla="*/ 298186 w 703881"/>
                  <a:gd name="connsiteY6" fmla="*/ 175744 h 654375"/>
                  <a:gd name="connsiteX7" fmla="*/ 262467 w 703881"/>
                  <a:gd name="connsiteY7" fmla="*/ 166219 h 654375"/>
                  <a:gd name="connsiteX8" fmla="*/ 221986 w 703881"/>
                  <a:gd name="connsiteY8" fmla="*/ 247181 h 654375"/>
                  <a:gd name="connsiteX9" fmla="*/ 136261 w 703881"/>
                  <a:gd name="connsiteY9" fmla="*/ 242419 h 654375"/>
                  <a:gd name="connsiteX10" fmla="*/ 219605 w 703881"/>
                  <a:gd name="connsiteY10" fmla="*/ 299569 h 654375"/>
                  <a:gd name="connsiteX11" fmla="*/ 295805 w 703881"/>
                  <a:gd name="connsiteY11" fmla="*/ 411488 h 654375"/>
                  <a:gd name="connsiteX12" fmla="*/ 269611 w 703881"/>
                  <a:gd name="connsiteY12" fmla="*/ 259088 h 654375"/>
                  <a:gd name="connsiteX13" fmla="*/ 274373 w 703881"/>
                  <a:gd name="connsiteY13" fmla="*/ 175744 h 654375"/>
                  <a:gd name="connsiteX14" fmla="*/ 383911 w 703881"/>
                  <a:gd name="connsiteY14" fmla="*/ 266231 h 654375"/>
                  <a:gd name="connsiteX15" fmla="*/ 433917 w 703881"/>
                  <a:gd name="connsiteY15" fmla="*/ 318619 h 654375"/>
                  <a:gd name="connsiteX16" fmla="*/ 379148 w 703881"/>
                  <a:gd name="connsiteY16" fmla="*/ 182888 h 654375"/>
                  <a:gd name="connsiteX17" fmla="*/ 393436 w 703881"/>
                  <a:gd name="connsiteY17" fmla="*/ 132881 h 654375"/>
                  <a:gd name="connsiteX18" fmla="*/ 460111 w 703881"/>
                  <a:gd name="connsiteY18" fmla="*/ 97163 h 654375"/>
                  <a:gd name="connsiteX19" fmla="*/ 462492 w 703881"/>
                  <a:gd name="connsiteY19" fmla="*/ 135263 h 654375"/>
                  <a:gd name="connsiteX20" fmla="*/ 505355 w 703881"/>
                  <a:gd name="connsiteY20" fmla="*/ 313856 h 654375"/>
                  <a:gd name="connsiteX21" fmla="*/ 691092 w 703881"/>
                  <a:gd name="connsiteY21" fmla="*/ 523406 h 654375"/>
                  <a:gd name="connsiteX22" fmla="*/ 660136 w 703881"/>
                  <a:gd name="connsiteY22" fmla="*/ 556744 h 654375"/>
                  <a:gd name="connsiteX23" fmla="*/ 438680 w 703881"/>
                  <a:gd name="connsiteY23" fmla="*/ 390056 h 654375"/>
                  <a:gd name="connsiteX24" fmla="*/ 333905 w 703881"/>
                  <a:gd name="connsiteY24" fmla="*/ 301950 h 654375"/>
                  <a:gd name="connsiteX25" fmla="*/ 331523 w 703881"/>
                  <a:gd name="connsiteY25" fmla="*/ 416250 h 654375"/>
                  <a:gd name="connsiteX26" fmla="*/ 383911 w 703881"/>
                  <a:gd name="connsiteY26" fmla="*/ 513881 h 654375"/>
                  <a:gd name="connsiteX27" fmla="*/ 483923 w 703881"/>
                  <a:gd name="connsiteY27" fmla="*/ 582938 h 654375"/>
                  <a:gd name="connsiteX28" fmla="*/ 376767 w 703881"/>
                  <a:gd name="connsiteY28" fmla="*/ 654375 h 654375"/>
                  <a:gd name="connsiteX29" fmla="*/ 262467 w 703881"/>
                  <a:gd name="connsiteY29" fmla="*/ 582938 h 654375"/>
                  <a:gd name="connsiteX30" fmla="*/ 307711 w 703881"/>
                  <a:gd name="connsiteY30" fmla="*/ 494831 h 654375"/>
                  <a:gd name="connsiteX31" fmla="*/ 81492 w 703881"/>
                  <a:gd name="connsiteY31" fmla="*/ 244800 h 654375"/>
                  <a:gd name="connsiteX32" fmla="*/ 45773 w 703881"/>
                  <a:gd name="connsiteY32" fmla="*/ 159075 h 654375"/>
                  <a:gd name="connsiteX33" fmla="*/ 530 w 703881"/>
                  <a:gd name="connsiteY33" fmla="*/ 99544 h 654375"/>
                  <a:gd name="connsiteX0" fmla="*/ 530 w 700378"/>
                  <a:gd name="connsiteY0" fmla="*/ 99544 h 654375"/>
                  <a:gd name="connsiteX1" fmla="*/ 79111 w 700378"/>
                  <a:gd name="connsiteY1" fmla="*/ 94781 h 654375"/>
                  <a:gd name="connsiteX2" fmla="*/ 188648 w 700378"/>
                  <a:gd name="connsiteY2" fmla="*/ 132881 h 654375"/>
                  <a:gd name="connsiteX3" fmla="*/ 269611 w 700378"/>
                  <a:gd name="connsiteY3" fmla="*/ 32869 h 654375"/>
                  <a:gd name="connsiteX4" fmla="*/ 367242 w 700378"/>
                  <a:gd name="connsiteY4" fmla="*/ 6675 h 654375"/>
                  <a:gd name="connsiteX5" fmla="*/ 376767 w 700378"/>
                  <a:gd name="connsiteY5" fmla="*/ 149550 h 654375"/>
                  <a:gd name="connsiteX6" fmla="*/ 298186 w 700378"/>
                  <a:gd name="connsiteY6" fmla="*/ 175744 h 654375"/>
                  <a:gd name="connsiteX7" fmla="*/ 262467 w 700378"/>
                  <a:gd name="connsiteY7" fmla="*/ 166219 h 654375"/>
                  <a:gd name="connsiteX8" fmla="*/ 221986 w 700378"/>
                  <a:gd name="connsiteY8" fmla="*/ 247181 h 654375"/>
                  <a:gd name="connsiteX9" fmla="*/ 136261 w 700378"/>
                  <a:gd name="connsiteY9" fmla="*/ 242419 h 654375"/>
                  <a:gd name="connsiteX10" fmla="*/ 219605 w 700378"/>
                  <a:gd name="connsiteY10" fmla="*/ 299569 h 654375"/>
                  <a:gd name="connsiteX11" fmla="*/ 295805 w 700378"/>
                  <a:gd name="connsiteY11" fmla="*/ 411488 h 654375"/>
                  <a:gd name="connsiteX12" fmla="*/ 269611 w 700378"/>
                  <a:gd name="connsiteY12" fmla="*/ 259088 h 654375"/>
                  <a:gd name="connsiteX13" fmla="*/ 274373 w 700378"/>
                  <a:gd name="connsiteY13" fmla="*/ 175744 h 654375"/>
                  <a:gd name="connsiteX14" fmla="*/ 383911 w 700378"/>
                  <a:gd name="connsiteY14" fmla="*/ 266231 h 654375"/>
                  <a:gd name="connsiteX15" fmla="*/ 433917 w 700378"/>
                  <a:gd name="connsiteY15" fmla="*/ 318619 h 654375"/>
                  <a:gd name="connsiteX16" fmla="*/ 379148 w 700378"/>
                  <a:gd name="connsiteY16" fmla="*/ 182888 h 654375"/>
                  <a:gd name="connsiteX17" fmla="*/ 393436 w 700378"/>
                  <a:gd name="connsiteY17" fmla="*/ 132881 h 654375"/>
                  <a:gd name="connsiteX18" fmla="*/ 460111 w 700378"/>
                  <a:gd name="connsiteY18" fmla="*/ 97163 h 654375"/>
                  <a:gd name="connsiteX19" fmla="*/ 462492 w 700378"/>
                  <a:gd name="connsiteY19" fmla="*/ 135263 h 654375"/>
                  <a:gd name="connsiteX20" fmla="*/ 505355 w 700378"/>
                  <a:gd name="connsiteY20" fmla="*/ 313856 h 654375"/>
                  <a:gd name="connsiteX21" fmla="*/ 691092 w 700378"/>
                  <a:gd name="connsiteY21" fmla="*/ 523406 h 654375"/>
                  <a:gd name="connsiteX22" fmla="*/ 660136 w 700378"/>
                  <a:gd name="connsiteY22" fmla="*/ 556744 h 654375"/>
                  <a:gd name="connsiteX23" fmla="*/ 438680 w 700378"/>
                  <a:gd name="connsiteY23" fmla="*/ 390056 h 654375"/>
                  <a:gd name="connsiteX24" fmla="*/ 333905 w 700378"/>
                  <a:gd name="connsiteY24" fmla="*/ 301950 h 654375"/>
                  <a:gd name="connsiteX25" fmla="*/ 331523 w 700378"/>
                  <a:gd name="connsiteY25" fmla="*/ 416250 h 654375"/>
                  <a:gd name="connsiteX26" fmla="*/ 383911 w 700378"/>
                  <a:gd name="connsiteY26" fmla="*/ 513881 h 654375"/>
                  <a:gd name="connsiteX27" fmla="*/ 483923 w 700378"/>
                  <a:gd name="connsiteY27" fmla="*/ 582938 h 654375"/>
                  <a:gd name="connsiteX28" fmla="*/ 376767 w 700378"/>
                  <a:gd name="connsiteY28" fmla="*/ 654375 h 654375"/>
                  <a:gd name="connsiteX29" fmla="*/ 262467 w 700378"/>
                  <a:gd name="connsiteY29" fmla="*/ 582938 h 654375"/>
                  <a:gd name="connsiteX30" fmla="*/ 307711 w 700378"/>
                  <a:gd name="connsiteY30" fmla="*/ 494831 h 654375"/>
                  <a:gd name="connsiteX31" fmla="*/ 81492 w 700378"/>
                  <a:gd name="connsiteY31" fmla="*/ 244800 h 654375"/>
                  <a:gd name="connsiteX32" fmla="*/ 45773 w 700378"/>
                  <a:gd name="connsiteY32" fmla="*/ 159075 h 654375"/>
                  <a:gd name="connsiteX33" fmla="*/ 530 w 700378"/>
                  <a:gd name="connsiteY33" fmla="*/ 99544 h 654375"/>
                  <a:gd name="connsiteX0" fmla="*/ 530 w 697380"/>
                  <a:gd name="connsiteY0" fmla="*/ 99544 h 654375"/>
                  <a:gd name="connsiteX1" fmla="*/ 79111 w 697380"/>
                  <a:gd name="connsiteY1" fmla="*/ 94781 h 654375"/>
                  <a:gd name="connsiteX2" fmla="*/ 188648 w 697380"/>
                  <a:gd name="connsiteY2" fmla="*/ 132881 h 654375"/>
                  <a:gd name="connsiteX3" fmla="*/ 269611 w 697380"/>
                  <a:gd name="connsiteY3" fmla="*/ 32869 h 654375"/>
                  <a:gd name="connsiteX4" fmla="*/ 367242 w 697380"/>
                  <a:gd name="connsiteY4" fmla="*/ 6675 h 654375"/>
                  <a:gd name="connsiteX5" fmla="*/ 376767 w 697380"/>
                  <a:gd name="connsiteY5" fmla="*/ 149550 h 654375"/>
                  <a:gd name="connsiteX6" fmla="*/ 298186 w 697380"/>
                  <a:gd name="connsiteY6" fmla="*/ 175744 h 654375"/>
                  <a:gd name="connsiteX7" fmla="*/ 262467 w 697380"/>
                  <a:gd name="connsiteY7" fmla="*/ 166219 h 654375"/>
                  <a:gd name="connsiteX8" fmla="*/ 221986 w 697380"/>
                  <a:gd name="connsiteY8" fmla="*/ 247181 h 654375"/>
                  <a:gd name="connsiteX9" fmla="*/ 136261 w 697380"/>
                  <a:gd name="connsiteY9" fmla="*/ 242419 h 654375"/>
                  <a:gd name="connsiteX10" fmla="*/ 219605 w 697380"/>
                  <a:gd name="connsiteY10" fmla="*/ 299569 h 654375"/>
                  <a:gd name="connsiteX11" fmla="*/ 295805 w 697380"/>
                  <a:gd name="connsiteY11" fmla="*/ 411488 h 654375"/>
                  <a:gd name="connsiteX12" fmla="*/ 269611 w 697380"/>
                  <a:gd name="connsiteY12" fmla="*/ 259088 h 654375"/>
                  <a:gd name="connsiteX13" fmla="*/ 274373 w 697380"/>
                  <a:gd name="connsiteY13" fmla="*/ 175744 h 654375"/>
                  <a:gd name="connsiteX14" fmla="*/ 383911 w 697380"/>
                  <a:gd name="connsiteY14" fmla="*/ 266231 h 654375"/>
                  <a:gd name="connsiteX15" fmla="*/ 433917 w 697380"/>
                  <a:gd name="connsiteY15" fmla="*/ 318619 h 654375"/>
                  <a:gd name="connsiteX16" fmla="*/ 379148 w 697380"/>
                  <a:gd name="connsiteY16" fmla="*/ 182888 h 654375"/>
                  <a:gd name="connsiteX17" fmla="*/ 393436 w 697380"/>
                  <a:gd name="connsiteY17" fmla="*/ 132881 h 654375"/>
                  <a:gd name="connsiteX18" fmla="*/ 460111 w 697380"/>
                  <a:gd name="connsiteY18" fmla="*/ 97163 h 654375"/>
                  <a:gd name="connsiteX19" fmla="*/ 462492 w 697380"/>
                  <a:gd name="connsiteY19" fmla="*/ 135263 h 654375"/>
                  <a:gd name="connsiteX20" fmla="*/ 505355 w 697380"/>
                  <a:gd name="connsiteY20" fmla="*/ 313856 h 654375"/>
                  <a:gd name="connsiteX21" fmla="*/ 691092 w 697380"/>
                  <a:gd name="connsiteY21" fmla="*/ 523406 h 654375"/>
                  <a:gd name="connsiteX22" fmla="*/ 660136 w 697380"/>
                  <a:gd name="connsiteY22" fmla="*/ 556744 h 654375"/>
                  <a:gd name="connsiteX23" fmla="*/ 438680 w 697380"/>
                  <a:gd name="connsiteY23" fmla="*/ 390056 h 654375"/>
                  <a:gd name="connsiteX24" fmla="*/ 333905 w 697380"/>
                  <a:gd name="connsiteY24" fmla="*/ 301950 h 654375"/>
                  <a:gd name="connsiteX25" fmla="*/ 331523 w 697380"/>
                  <a:gd name="connsiteY25" fmla="*/ 416250 h 654375"/>
                  <a:gd name="connsiteX26" fmla="*/ 383911 w 697380"/>
                  <a:gd name="connsiteY26" fmla="*/ 513881 h 654375"/>
                  <a:gd name="connsiteX27" fmla="*/ 483923 w 697380"/>
                  <a:gd name="connsiteY27" fmla="*/ 582938 h 654375"/>
                  <a:gd name="connsiteX28" fmla="*/ 376767 w 697380"/>
                  <a:gd name="connsiteY28" fmla="*/ 654375 h 654375"/>
                  <a:gd name="connsiteX29" fmla="*/ 262467 w 697380"/>
                  <a:gd name="connsiteY29" fmla="*/ 582938 h 654375"/>
                  <a:gd name="connsiteX30" fmla="*/ 307711 w 697380"/>
                  <a:gd name="connsiteY30" fmla="*/ 494831 h 654375"/>
                  <a:gd name="connsiteX31" fmla="*/ 81492 w 697380"/>
                  <a:gd name="connsiteY31" fmla="*/ 244800 h 654375"/>
                  <a:gd name="connsiteX32" fmla="*/ 45773 w 697380"/>
                  <a:gd name="connsiteY32" fmla="*/ 159075 h 654375"/>
                  <a:gd name="connsiteX33" fmla="*/ 530 w 697380"/>
                  <a:gd name="connsiteY33" fmla="*/ 99544 h 654375"/>
                  <a:gd name="connsiteX0" fmla="*/ 530 w 697380"/>
                  <a:gd name="connsiteY0" fmla="*/ 99544 h 654375"/>
                  <a:gd name="connsiteX1" fmla="*/ 79111 w 697380"/>
                  <a:gd name="connsiteY1" fmla="*/ 94781 h 654375"/>
                  <a:gd name="connsiteX2" fmla="*/ 188648 w 697380"/>
                  <a:gd name="connsiteY2" fmla="*/ 132881 h 654375"/>
                  <a:gd name="connsiteX3" fmla="*/ 269611 w 697380"/>
                  <a:gd name="connsiteY3" fmla="*/ 32869 h 654375"/>
                  <a:gd name="connsiteX4" fmla="*/ 367242 w 697380"/>
                  <a:gd name="connsiteY4" fmla="*/ 6675 h 654375"/>
                  <a:gd name="connsiteX5" fmla="*/ 376767 w 697380"/>
                  <a:gd name="connsiteY5" fmla="*/ 149550 h 654375"/>
                  <a:gd name="connsiteX6" fmla="*/ 298186 w 697380"/>
                  <a:gd name="connsiteY6" fmla="*/ 175744 h 654375"/>
                  <a:gd name="connsiteX7" fmla="*/ 262467 w 697380"/>
                  <a:gd name="connsiteY7" fmla="*/ 166219 h 654375"/>
                  <a:gd name="connsiteX8" fmla="*/ 221986 w 697380"/>
                  <a:gd name="connsiteY8" fmla="*/ 247181 h 654375"/>
                  <a:gd name="connsiteX9" fmla="*/ 136261 w 697380"/>
                  <a:gd name="connsiteY9" fmla="*/ 242419 h 654375"/>
                  <a:gd name="connsiteX10" fmla="*/ 219605 w 697380"/>
                  <a:gd name="connsiteY10" fmla="*/ 299569 h 654375"/>
                  <a:gd name="connsiteX11" fmla="*/ 295805 w 697380"/>
                  <a:gd name="connsiteY11" fmla="*/ 411488 h 654375"/>
                  <a:gd name="connsiteX12" fmla="*/ 269611 w 697380"/>
                  <a:gd name="connsiteY12" fmla="*/ 259088 h 654375"/>
                  <a:gd name="connsiteX13" fmla="*/ 274373 w 697380"/>
                  <a:gd name="connsiteY13" fmla="*/ 175744 h 654375"/>
                  <a:gd name="connsiteX14" fmla="*/ 383911 w 697380"/>
                  <a:gd name="connsiteY14" fmla="*/ 266231 h 654375"/>
                  <a:gd name="connsiteX15" fmla="*/ 433917 w 697380"/>
                  <a:gd name="connsiteY15" fmla="*/ 318619 h 654375"/>
                  <a:gd name="connsiteX16" fmla="*/ 379148 w 697380"/>
                  <a:gd name="connsiteY16" fmla="*/ 182888 h 654375"/>
                  <a:gd name="connsiteX17" fmla="*/ 393436 w 697380"/>
                  <a:gd name="connsiteY17" fmla="*/ 132881 h 654375"/>
                  <a:gd name="connsiteX18" fmla="*/ 460111 w 697380"/>
                  <a:gd name="connsiteY18" fmla="*/ 97163 h 654375"/>
                  <a:gd name="connsiteX19" fmla="*/ 462492 w 697380"/>
                  <a:gd name="connsiteY19" fmla="*/ 135263 h 654375"/>
                  <a:gd name="connsiteX20" fmla="*/ 505355 w 697380"/>
                  <a:gd name="connsiteY20" fmla="*/ 313856 h 654375"/>
                  <a:gd name="connsiteX21" fmla="*/ 691092 w 697380"/>
                  <a:gd name="connsiteY21" fmla="*/ 523406 h 654375"/>
                  <a:gd name="connsiteX22" fmla="*/ 660136 w 697380"/>
                  <a:gd name="connsiteY22" fmla="*/ 556744 h 654375"/>
                  <a:gd name="connsiteX23" fmla="*/ 438680 w 697380"/>
                  <a:gd name="connsiteY23" fmla="*/ 390056 h 654375"/>
                  <a:gd name="connsiteX24" fmla="*/ 333905 w 697380"/>
                  <a:gd name="connsiteY24" fmla="*/ 301950 h 654375"/>
                  <a:gd name="connsiteX25" fmla="*/ 331523 w 697380"/>
                  <a:gd name="connsiteY25" fmla="*/ 416250 h 654375"/>
                  <a:gd name="connsiteX26" fmla="*/ 383911 w 697380"/>
                  <a:gd name="connsiteY26" fmla="*/ 513881 h 654375"/>
                  <a:gd name="connsiteX27" fmla="*/ 483923 w 697380"/>
                  <a:gd name="connsiteY27" fmla="*/ 582938 h 654375"/>
                  <a:gd name="connsiteX28" fmla="*/ 376767 w 697380"/>
                  <a:gd name="connsiteY28" fmla="*/ 654375 h 654375"/>
                  <a:gd name="connsiteX29" fmla="*/ 262467 w 697380"/>
                  <a:gd name="connsiteY29" fmla="*/ 582938 h 654375"/>
                  <a:gd name="connsiteX30" fmla="*/ 307711 w 697380"/>
                  <a:gd name="connsiteY30" fmla="*/ 494831 h 654375"/>
                  <a:gd name="connsiteX31" fmla="*/ 81492 w 697380"/>
                  <a:gd name="connsiteY31" fmla="*/ 244800 h 654375"/>
                  <a:gd name="connsiteX32" fmla="*/ 45773 w 697380"/>
                  <a:gd name="connsiteY32" fmla="*/ 159075 h 654375"/>
                  <a:gd name="connsiteX33" fmla="*/ 530 w 697380"/>
                  <a:gd name="connsiteY33" fmla="*/ 99544 h 654375"/>
                  <a:gd name="connsiteX0" fmla="*/ 530 w 697380"/>
                  <a:gd name="connsiteY0" fmla="*/ 99544 h 654496"/>
                  <a:gd name="connsiteX1" fmla="*/ 79111 w 697380"/>
                  <a:gd name="connsiteY1" fmla="*/ 94781 h 654496"/>
                  <a:gd name="connsiteX2" fmla="*/ 188648 w 697380"/>
                  <a:gd name="connsiteY2" fmla="*/ 132881 h 654496"/>
                  <a:gd name="connsiteX3" fmla="*/ 269611 w 697380"/>
                  <a:gd name="connsiteY3" fmla="*/ 32869 h 654496"/>
                  <a:gd name="connsiteX4" fmla="*/ 367242 w 697380"/>
                  <a:gd name="connsiteY4" fmla="*/ 6675 h 654496"/>
                  <a:gd name="connsiteX5" fmla="*/ 376767 w 697380"/>
                  <a:gd name="connsiteY5" fmla="*/ 149550 h 654496"/>
                  <a:gd name="connsiteX6" fmla="*/ 298186 w 697380"/>
                  <a:gd name="connsiteY6" fmla="*/ 175744 h 654496"/>
                  <a:gd name="connsiteX7" fmla="*/ 262467 w 697380"/>
                  <a:gd name="connsiteY7" fmla="*/ 166219 h 654496"/>
                  <a:gd name="connsiteX8" fmla="*/ 221986 w 697380"/>
                  <a:gd name="connsiteY8" fmla="*/ 247181 h 654496"/>
                  <a:gd name="connsiteX9" fmla="*/ 136261 w 697380"/>
                  <a:gd name="connsiteY9" fmla="*/ 242419 h 654496"/>
                  <a:gd name="connsiteX10" fmla="*/ 219605 w 697380"/>
                  <a:gd name="connsiteY10" fmla="*/ 299569 h 654496"/>
                  <a:gd name="connsiteX11" fmla="*/ 295805 w 697380"/>
                  <a:gd name="connsiteY11" fmla="*/ 411488 h 654496"/>
                  <a:gd name="connsiteX12" fmla="*/ 269611 w 697380"/>
                  <a:gd name="connsiteY12" fmla="*/ 259088 h 654496"/>
                  <a:gd name="connsiteX13" fmla="*/ 274373 w 697380"/>
                  <a:gd name="connsiteY13" fmla="*/ 175744 h 654496"/>
                  <a:gd name="connsiteX14" fmla="*/ 383911 w 697380"/>
                  <a:gd name="connsiteY14" fmla="*/ 266231 h 654496"/>
                  <a:gd name="connsiteX15" fmla="*/ 433917 w 697380"/>
                  <a:gd name="connsiteY15" fmla="*/ 318619 h 654496"/>
                  <a:gd name="connsiteX16" fmla="*/ 379148 w 697380"/>
                  <a:gd name="connsiteY16" fmla="*/ 182888 h 654496"/>
                  <a:gd name="connsiteX17" fmla="*/ 393436 w 697380"/>
                  <a:gd name="connsiteY17" fmla="*/ 132881 h 654496"/>
                  <a:gd name="connsiteX18" fmla="*/ 460111 w 697380"/>
                  <a:gd name="connsiteY18" fmla="*/ 97163 h 654496"/>
                  <a:gd name="connsiteX19" fmla="*/ 462492 w 697380"/>
                  <a:gd name="connsiteY19" fmla="*/ 135263 h 654496"/>
                  <a:gd name="connsiteX20" fmla="*/ 505355 w 697380"/>
                  <a:gd name="connsiteY20" fmla="*/ 313856 h 654496"/>
                  <a:gd name="connsiteX21" fmla="*/ 691092 w 697380"/>
                  <a:gd name="connsiteY21" fmla="*/ 523406 h 654496"/>
                  <a:gd name="connsiteX22" fmla="*/ 660136 w 697380"/>
                  <a:gd name="connsiteY22" fmla="*/ 556744 h 654496"/>
                  <a:gd name="connsiteX23" fmla="*/ 438680 w 697380"/>
                  <a:gd name="connsiteY23" fmla="*/ 390056 h 654496"/>
                  <a:gd name="connsiteX24" fmla="*/ 333905 w 697380"/>
                  <a:gd name="connsiteY24" fmla="*/ 301950 h 654496"/>
                  <a:gd name="connsiteX25" fmla="*/ 331523 w 697380"/>
                  <a:gd name="connsiteY25" fmla="*/ 416250 h 654496"/>
                  <a:gd name="connsiteX26" fmla="*/ 383911 w 697380"/>
                  <a:gd name="connsiteY26" fmla="*/ 513881 h 654496"/>
                  <a:gd name="connsiteX27" fmla="*/ 483923 w 697380"/>
                  <a:gd name="connsiteY27" fmla="*/ 582938 h 654496"/>
                  <a:gd name="connsiteX28" fmla="*/ 376767 w 697380"/>
                  <a:gd name="connsiteY28" fmla="*/ 654375 h 654496"/>
                  <a:gd name="connsiteX29" fmla="*/ 262467 w 697380"/>
                  <a:gd name="connsiteY29" fmla="*/ 582938 h 654496"/>
                  <a:gd name="connsiteX30" fmla="*/ 307711 w 697380"/>
                  <a:gd name="connsiteY30" fmla="*/ 494831 h 654496"/>
                  <a:gd name="connsiteX31" fmla="*/ 81492 w 697380"/>
                  <a:gd name="connsiteY31" fmla="*/ 244800 h 654496"/>
                  <a:gd name="connsiteX32" fmla="*/ 45773 w 697380"/>
                  <a:gd name="connsiteY32" fmla="*/ 159075 h 654496"/>
                  <a:gd name="connsiteX33" fmla="*/ 530 w 697380"/>
                  <a:gd name="connsiteY33" fmla="*/ 99544 h 654496"/>
                  <a:gd name="connsiteX0" fmla="*/ 530 w 697380"/>
                  <a:gd name="connsiteY0" fmla="*/ 99544 h 654496"/>
                  <a:gd name="connsiteX1" fmla="*/ 79111 w 697380"/>
                  <a:gd name="connsiteY1" fmla="*/ 94781 h 654496"/>
                  <a:gd name="connsiteX2" fmla="*/ 188648 w 697380"/>
                  <a:gd name="connsiteY2" fmla="*/ 132881 h 654496"/>
                  <a:gd name="connsiteX3" fmla="*/ 269611 w 697380"/>
                  <a:gd name="connsiteY3" fmla="*/ 32869 h 654496"/>
                  <a:gd name="connsiteX4" fmla="*/ 367242 w 697380"/>
                  <a:gd name="connsiteY4" fmla="*/ 6675 h 654496"/>
                  <a:gd name="connsiteX5" fmla="*/ 376767 w 697380"/>
                  <a:gd name="connsiteY5" fmla="*/ 149550 h 654496"/>
                  <a:gd name="connsiteX6" fmla="*/ 298186 w 697380"/>
                  <a:gd name="connsiteY6" fmla="*/ 175744 h 654496"/>
                  <a:gd name="connsiteX7" fmla="*/ 262467 w 697380"/>
                  <a:gd name="connsiteY7" fmla="*/ 166219 h 654496"/>
                  <a:gd name="connsiteX8" fmla="*/ 221986 w 697380"/>
                  <a:gd name="connsiteY8" fmla="*/ 247181 h 654496"/>
                  <a:gd name="connsiteX9" fmla="*/ 136261 w 697380"/>
                  <a:gd name="connsiteY9" fmla="*/ 242419 h 654496"/>
                  <a:gd name="connsiteX10" fmla="*/ 219605 w 697380"/>
                  <a:gd name="connsiteY10" fmla="*/ 299569 h 654496"/>
                  <a:gd name="connsiteX11" fmla="*/ 295805 w 697380"/>
                  <a:gd name="connsiteY11" fmla="*/ 411488 h 654496"/>
                  <a:gd name="connsiteX12" fmla="*/ 269611 w 697380"/>
                  <a:gd name="connsiteY12" fmla="*/ 259088 h 654496"/>
                  <a:gd name="connsiteX13" fmla="*/ 274373 w 697380"/>
                  <a:gd name="connsiteY13" fmla="*/ 175744 h 654496"/>
                  <a:gd name="connsiteX14" fmla="*/ 383911 w 697380"/>
                  <a:gd name="connsiteY14" fmla="*/ 266231 h 654496"/>
                  <a:gd name="connsiteX15" fmla="*/ 433917 w 697380"/>
                  <a:gd name="connsiteY15" fmla="*/ 318619 h 654496"/>
                  <a:gd name="connsiteX16" fmla="*/ 379148 w 697380"/>
                  <a:gd name="connsiteY16" fmla="*/ 182888 h 654496"/>
                  <a:gd name="connsiteX17" fmla="*/ 393436 w 697380"/>
                  <a:gd name="connsiteY17" fmla="*/ 132881 h 654496"/>
                  <a:gd name="connsiteX18" fmla="*/ 460111 w 697380"/>
                  <a:gd name="connsiteY18" fmla="*/ 97163 h 654496"/>
                  <a:gd name="connsiteX19" fmla="*/ 462492 w 697380"/>
                  <a:gd name="connsiteY19" fmla="*/ 135263 h 654496"/>
                  <a:gd name="connsiteX20" fmla="*/ 505355 w 697380"/>
                  <a:gd name="connsiteY20" fmla="*/ 313856 h 654496"/>
                  <a:gd name="connsiteX21" fmla="*/ 691092 w 697380"/>
                  <a:gd name="connsiteY21" fmla="*/ 523406 h 654496"/>
                  <a:gd name="connsiteX22" fmla="*/ 660136 w 697380"/>
                  <a:gd name="connsiteY22" fmla="*/ 556744 h 654496"/>
                  <a:gd name="connsiteX23" fmla="*/ 438680 w 697380"/>
                  <a:gd name="connsiteY23" fmla="*/ 390056 h 654496"/>
                  <a:gd name="connsiteX24" fmla="*/ 333905 w 697380"/>
                  <a:gd name="connsiteY24" fmla="*/ 301950 h 654496"/>
                  <a:gd name="connsiteX25" fmla="*/ 331523 w 697380"/>
                  <a:gd name="connsiteY25" fmla="*/ 416250 h 654496"/>
                  <a:gd name="connsiteX26" fmla="*/ 383911 w 697380"/>
                  <a:gd name="connsiteY26" fmla="*/ 513881 h 654496"/>
                  <a:gd name="connsiteX27" fmla="*/ 483923 w 697380"/>
                  <a:gd name="connsiteY27" fmla="*/ 582938 h 654496"/>
                  <a:gd name="connsiteX28" fmla="*/ 376767 w 697380"/>
                  <a:gd name="connsiteY28" fmla="*/ 654375 h 654496"/>
                  <a:gd name="connsiteX29" fmla="*/ 262467 w 697380"/>
                  <a:gd name="connsiteY29" fmla="*/ 582938 h 654496"/>
                  <a:gd name="connsiteX30" fmla="*/ 307711 w 697380"/>
                  <a:gd name="connsiteY30" fmla="*/ 494831 h 654496"/>
                  <a:gd name="connsiteX31" fmla="*/ 81492 w 697380"/>
                  <a:gd name="connsiteY31" fmla="*/ 244800 h 654496"/>
                  <a:gd name="connsiteX32" fmla="*/ 45773 w 697380"/>
                  <a:gd name="connsiteY32" fmla="*/ 159075 h 654496"/>
                  <a:gd name="connsiteX33" fmla="*/ 530 w 697380"/>
                  <a:gd name="connsiteY33" fmla="*/ 99544 h 654496"/>
                  <a:gd name="connsiteX0" fmla="*/ 530 w 697380"/>
                  <a:gd name="connsiteY0" fmla="*/ 99544 h 654496"/>
                  <a:gd name="connsiteX1" fmla="*/ 79111 w 697380"/>
                  <a:gd name="connsiteY1" fmla="*/ 94781 h 654496"/>
                  <a:gd name="connsiteX2" fmla="*/ 188648 w 697380"/>
                  <a:gd name="connsiteY2" fmla="*/ 132881 h 654496"/>
                  <a:gd name="connsiteX3" fmla="*/ 269611 w 697380"/>
                  <a:gd name="connsiteY3" fmla="*/ 32869 h 654496"/>
                  <a:gd name="connsiteX4" fmla="*/ 367242 w 697380"/>
                  <a:gd name="connsiteY4" fmla="*/ 6675 h 654496"/>
                  <a:gd name="connsiteX5" fmla="*/ 376767 w 697380"/>
                  <a:gd name="connsiteY5" fmla="*/ 149550 h 654496"/>
                  <a:gd name="connsiteX6" fmla="*/ 298186 w 697380"/>
                  <a:gd name="connsiteY6" fmla="*/ 175744 h 654496"/>
                  <a:gd name="connsiteX7" fmla="*/ 262467 w 697380"/>
                  <a:gd name="connsiteY7" fmla="*/ 166219 h 654496"/>
                  <a:gd name="connsiteX8" fmla="*/ 221986 w 697380"/>
                  <a:gd name="connsiteY8" fmla="*/ 247181 h 654496"/>
                  <a:gd name="connsiteX9" fmla="*/ 136261 w 697380"/>
                  <a:gd name="connsiteY9" fmla="*/ 242419 h 654496"/>
                  <a:gd name="connsiteX10" fmla="*/ 219605 w 697380"/>
                  <a:gd name="connsiteY10" fmla="*/ 299569 h 654496"/>
                  <a:gd name="connsiteX11" fmla="*/ 295805 w 697380"/>
                  <a:gd name="connsiteY11" fmla="*/ 411488 h 654496"/>
                  <a:gd name="connsiteX12" fmla="*/ 269611 w 697380"/>
                  <a:gd name="connsiteY12" fmla="*/ 259088 h 654496"/>
                  <a:gd name="connsiteX13" fmla="*/ 274373 w 697380"/>
                  <a:gd name="connsiteY13" fmla="*/ 175744 h 654496"/>
                  <a:gd name="connsiteX14" fmla="*/ 383911 w 697380"/>
                  <a:gd name="connsiteY14" fmla="*/ 266231 h 654496"/>
                  <a:gd name="connsiteX15" fmla="*/ 433917 w 697380"/>
                  <a:gd name="connsiteY15" fmla="*/ 318619 h 654496"/>
                  <a:gd name="connsiteX16" fmla="*/ 379148 w 697380"/>
                  <a:gd name="connsiteY16" fmla="*/ 182888 h 654496"/>
                  <a:gd name="connsiteX17" fmla="*/ 393436 w 697380"/>
                  <a:gd name="connsiteY17" fmla="*/ 132881 h 654496"/>
                  <a:gd name="connsiteX18" fmla="*/ 460111 w 697380"/>
                  <a:gd name="connsiteY18" fmla="*/ 97163 h 654496"/>
                  <a:gd name="connsiteX19" fmla="*/ 462492 w 697380"/>
                  <a:gd name="connsiteY19" fmla="*/ 135263 h 654496"/>
                  <a:gd name="connsiteX20" fmla="*/ 505355 w 697380"/>
                  <a:gd name="connsiteY20" fmla="*/ 313856 h 654496"/>
                  <a:gd name="connsiteX21" fmla="*/ 691092 w 697380"/>
                  <a:gd name="connsiteY21" fmla="*/ 523406 h 654496"/>
                  <a:gd name="connsiteX22" fmla="*/ 660136 w 697380"/>
                  <a:gd name="connsiteY22" fmla="*/ 556744 h 654496"/>
                  <a:gd name="connsiteX23" fmla="*/ 438680 w 697380"/>
                  <a:gd name="connsiteY23" fmla="*/ 390056 h 654496"/>
                  <a:gd name="connsiteX24" fmla="*/ 333905 w 697380"/>
                  <a:gd name="connsiteY24" fmla="*/ 301950 h 654496"/>
                  <a:gd name="connsiteX25" fmla="*/ 331523 w 697380"/>
                  <a:gd name="connsiteY25" fmla="*/ 416250 h 654496"/>
                  <a:gd name="connsiteX26" fmla="*/ 383911 w 697380"/>
                  <a:gd name="connsiteY26" fmla="*/ 513881 h 654496"/>
                  <a:gd name="connsiteX27" fmla="*/ 483923 w 697380"/>
                  <a:gd name="connsiteY27" fmla="*/ 582938 h 654496"/>
                  <a:gd name="connsiteX28" fmla="*/ 376767 w 697380"/>
                  <a:gd name="connsiteY28" fmla="*/ 654375 h 654496"/>
                  <a:gd name="connsiteX29" fmla="*/ 262467 w 697380"/>
                  <a:gd name="connsiteY29" fmla="*/ 582938 h 654496"/>
                  <a:gd name="connsiteX30" fmla="*/ 307711 w 697380"/>
                  <a:gd name="connsiteY30" fmla="*/ 494831 h 654496"/>
                  <a:gd name="connsiteX31" fmla="*/ 81492 w 697380"/>
                  <a:gd name="connsiteY31" fmla="*/ 244800 h 654496"/>
                  <a:gd name="connsiteX32" fmla="*/ 45773 w 697380"/>
                  <a:gd name="connsiteY32" fmla="*/ 159075 h 654496"/>
                  <a:gd name="connsiteX33" fmla="*/ 530 w 697380"/>
                  <a:gd name="connsiteY33" fmla="*/ 99544 h 654496"/>
                  <a:gd name="connsiteX0" fmla="*/ 530 w 697380"/>
                  <a:gd name="connsiteY0" fmla="*/ 99544 h 659458"/>
                  <a:gd name="connsiteX1" fmla="*/ 79111 w 697380"/>
                  <a:gd name="connsiteY1" fmla="*/ 94781 h 659458"/>
                  <a:gd name="connsiteX2" fmla="*/ 188648 w 697380"/>
                  <a:gd name="connsiteY2" fmla="*/ 132881 h 659458"/>
                  <a:gd name="connsiteX3" fmla="*/ 269611 w 697380"/>
                  <a:gd name="connsiteY3" fmla="*/ 32869 h 659458"/>
                  <a:gd name="connsiteX4" fmla="*/ 367242 w 697380"/>
                  <a:gd name="connsiteY4" fmla="*/ 6675 h 659458"/>
                  <a:gd name="connsiteX5" fmla="*/ 376767 w 697380"/>
                  <a:gd name="connsiteY5" fmla="*/ 149550 h 659458"/>
                  <a:gd name="connsiteX6" fmla="*/ 298186 w 697380"/>
                  <a:gd name="connsiteY6" fmla="*/ 175744 h 659458"/>
                  <a:gd name="connsiteX7" fmla="*/ 262467 w 697380"/>
                  <a:gd name="connsiteY7" fmla="*/ 166219 h 659458"/>
                  <a:gd name="connsiteX8" fmla="*/ 221986 w 697380"/>
                  <a:gd name="connsiteY8" fmla="*/ 247181 h 659458"/>
                  <a:gd name="connsiteX9" fmla="*/ 136261 w 697380"/>
                  <a:gd name="connsiteY9" fmla="*/ 242419 h 659458"/>
                  <a:gd name="connsiteX10" fmla="*/ 219605 w 697380"/>
                  <a:gd name="connsiteY10" fmla="*/ 299569 h 659458"/>
                  <a:gd name="connsiteX11" fmla="*/ 295805 w 697380"/>
                  <a:gd name="connsiteY11" fmla="*/ 411488 h 659458"/>
                  <a:gd name="connsiteX12" fmla="*/ 269611 w 697380"/>
                  <a:gd name="connsiteY12" fmla="*/ 259088 h 659458"/>
                  <a:gd name="connsiteX13" fmla="*/ 274373 w 697380"/>
                  <a:gd name="connsiteY13" fmla="*/ 175744 h 659458"/>
                  <a:gd name="connsiteX14" fmla="*/ 383911 w 697380"/>
                  <a:gd name="connsiteY14" fmla="*/ 266231 h 659458"/>
                  <a:gd name="connsiteX15" fmla="*/ 433917 w 697380"/>
                  <a:gd name="connsiteY15" fmla="*/ 318619 h 659458"/>
                  <a:gd name="connsiteX16" fmla="*/ 379148 w 697380"/>
                  <a:gd name="connsiteY16" fmla="*/ 182888 h 659458"/>
                  <a:gd name="connsiteX17" fmla="*/ 393436 w 697380"/>
                  <a:gd name="connsiteY17" fmla="*/ 132881 h 659458"/>
                  <a:gd name="connsiteX18" fmla="*/ 460111 w 697380"/>
                  <a:gd name="connsiteY18" fmla="*/ 97163 h 659458"/>
                  <a:gd name="connsiteX19" fmla="*/ 462492 w 697380"/>
                  <a:gd name="connsiteY19" fmla="*/ 135263 h 659458"/>
                  <a:gd name="connsiteX20" fmla="*/ 505355 w 697380"/>
                  <a:gd name="connsiteY20" fmla="*/ 313856 h 659458"/>
                  <a:gd name="connsiteX21" fmla="*/ 691092 w 697380"/>
                  <a:gd name="connsiteY21" fmla="*/ 523406 h 659458"/>
                  <a:gd name="connsiteX22" fmla="*/ 660136 w 697380"/>
                  <a:gd name="connsiteY22" fmla="*/ 556744 h 659458"/>
                  <a:gd name="connsiteX23" fmla="*/ 438680 w 697380"/>
                  <a:gd name="connsiteY23" fmla="*/ 390056 h 659458"/>
                  <a:gd name="connsiteX24" fmla="*/ 333905 w 697380"/>
                  <a:gd name="connsiteY24" fmla="*/ 301950 h 659458"/>
                  <a:gd name="connsiteX25" fmla="*/ 331523 w 697380"/>
                  <a:gd name="connsiteY25" fmla="*/ 416250 h 659458"/>
                  <a:gd name="connsiteX26" fmla="*/ 383911 w 697380"/>
                  <a:gd name="connsiteY26" fmla="*/ 513881 h 659458"/>
                  <a:gd name="connsiteX27" fmla="*/ 483923 w 697380"/>
                  <a:gd name="connsiteY27" fmla="*/ 582938 h 659458"/>
                  <a:gd name="connsiteX28" fmla="*/ 376767 w 697380"/>
                  <a:gd name="connsiteY28" fmla="*/ 654375 h 659458"/>
                  <a:gd name="connsiteX29" fmla="*/ 262467 w 697380"/>
                  <a:gd name="connsiteY29" fmla="*/ 582938 h 659458"/>
                  <a:gd name="connsiteX30" fmla="*/ 307711 w 697380"/>
                  <a:gd name="connsiteY30" fmla="*/ 494831 h 659458"/>
                  <a:gd name="connsiteX31" fmla="*/ 81492 w 697380"/>
                  <a:gd name="connsiteY31" fmla="*/ 244800 h 659458"/>
                  <a:gd name="connsiteX32" fmla="*/ 45773 w 697380"/>
                  <a:gd name="connsiteY32" fmla="*/ 159075 h 659458"/>
                  <a:gd name="connsiteX33" fmla="*/ 530 w 697380"/>
                  <a:gd name="connsiteY33" fmla="*/ 99544 h 659458"/>
                  <a:gd name="connsiteX0" fmla="*/ 530 w 697380"/>
                  <a:gd name="connsiteY0" fmla="*/ 99544 h 668322"/>
                  <a:gd name="connsiteX1" fmla="*/ 79111 w 697380"/>
                  <a:gd name="connsiteY1" fmla="*/ 94781 h 668322"/>
                  <a:gd name="connsiteX2" fmla="*/ 188648 w 697380"/>
                  <a:gd name="connsiteY2" fmla="*/ 132881 h 668322"/>
                  <a:gd name="connsiteX3" fmla="*/ 269611 w 697380"/>
                  <a:gd name="connsiteY3" fmla="*/ 32869 h 668322"/>
                  <a:gd name="connsiteX4" fmla="*/ 367242 w 697380"/>
                  <a:gd name="connsiteY4" fmla="*/ 6675 h 668322"/>
                  <a:gd name="connsiteX5" fmla="*/ 376767 w 697380"/>
                  <a:gd name="connsiteY5" fmla="*/ 149550 h 668322"/>
                  <a:gd name="connsiteX6" fmla="*/ 298186 w 697380"/>
                  <a:gd name="connsiteY6" fmla="*/ 175744 h 668322"/>
                  <a:gd name="connsiteX7" fmla="*/ 262467 w 697380"/>
                  <a:gd name="connsiteY7" fmla="*/ 166219 h 668322"/>
                  <a:gd name="connsiteX8" fmla="*/ 221986 w 697380"/>
                  <a:gd name="connsiteY8" fmla="*/ 247181 h 668322"/>
                  <a:gd name="connsiteX9" fmla="*/ 136261 w 697380"/>
                  <a:gd name="connsiteY9" fmla="*/ 242419 h 668322"/>
                  <a:gd name="connsiteX10" fmla="*/ 219605 w 697380"/>
                  <a:gd name="connsiteY10" fmla="*/ 299569 h 668322"/>
                  <a:gd name="connsiteX11" fmla="*/ 295805 w 697380"/>
                  <a:gd name="connsiteY11" fmla="*/ 411488 h 668322"/>
                  <a:gd name="connsiteX12" fmla="*/ 269611 w 697380"/>
                  <a:gd name="connsiteY12" fmla="*/ 259088 h 668322"/>
                  <a:gd name="connsiteX13" fmla="*/ 274373 w 697380"/>
                  <a:gd name="connsiteY13" fmla="*/ 175744 h 668322"/>
                  <a:gd name="connsiteX14" fmla="*/ 383911 w 697380"/>
                  <a:gd name="connsiteY14" fmla="*/ 266231 h 668322"/>
                  <a:gd name="connsiteX15" fmla="*/ 433917 w 697380"/>
                  <a:gd name="connsiteY15" fmla="*/ 318619 h 668322"/>
                  <a:gd name="connsiteX16" fmla="*/ 379148 w 697380"/>
                  <a:gd name="connsiteY16" fmla="*/ 182888 h 668322"/>
                  <a:gd name="connsiteX17" fmla="*/ 393436 w 697380"/>
                  <a:gd name="connsiteY17" fmla="*/ 132881 h 668322"/>
                  <a:gd name="connsiteX18" fmla="*/ 460111 w 697380"/>
                  <a:gd name="connsiteY18" fmla="*/ 97163 h 668322"/>
                  <a:gd name="connsiteX19" fmla="*/ 462492 w 697380"/>
                  <a:gd name="connsiteY19" fmla="*/ 135263 h 668322"/>
                  <a:gd name="connsiteX20" fmla="*/ 505355 w 697380"/>
                  <a:gd name="connsiteY20" fmla="*/ 313856 h 668322"/>
                  <a:gd name="connsiteX21" fmla="*/ 691092 w 697380"/>
                  <a:gd name="connsiteY21" fmla="*/ 523406 h 668322"/>
                  <a:gd name="connsiteX22" fmla="*/ 660136 w 697380"/>
                  <a:gd name="connsiteY22" fmla="*/ 556744 h 668322"/>
                  <a:gd name="connsiteX23" fmla="*/ 438680 w 697380"/>
                  <a:gd name="connsiteY23" fmla="*/ 390056 h 668322"/>
                  <a:gd name="connsiteX24" fmla="*/ 333905 w 697380"/>
                  <a:gd name="connsiteY24" fmla="*/ 301950 h 668322"/>
                  <a:gd name="connsiteX25" fmla="*/ 331523 w 697380"/>
                  <a:gd name="connsiteY25" fmla="*/ 416250 h 668322"/>
                  <a:gd name="connsiteX26" fmla="*/ 383911 w 697380"/>
                  <a:gd name="connsiteY26" fmla="*/ 513881 h 668322"/>
                  <a:gd name="connsiteX27" fmla="*/ 483923 w 697380"/>
                  <a:gd name="connsiteY27" fmla="*/ 582938 h 668322"/>
                  <a:gd name="connsiteX28" fmla="*/ 376767 w 697380"/>
                  <a:gd name="connsiteY28" fmla="*/ 654375 h 668322"/>
                  <a:gd name="connsiteX29" fmla="*/ 262467 w 697380"/>
                  <a:gd name="connsiteY29" fmla="*/ 582938 h 668322"/>
                  <a:gd name="connsiteX30" fmla="*/ 307711 w 697380"/>
                  <a:gd name="connsiteY30" fmla="*/ 494831 h 668322"/>
                  <a:gd name="connsiteX31" fmla="*/ 81492 w 697380"/>
                  <a:gd name="connsiteY31" fmla="*/ 244800 h 668322"/>
                  <a:gd name="connsiteX32" fmla="*/ 45773 w 697380"/>
                  <a:gd name="connsiteY32" fmla="*/ 159075 h 668322"/>
                  <a:gd name="connsiteX33" fmla="*/ 530 w 697380"/>
                  <a:gd name="connsiteY33" fmla="*/ 99544 h 668322"/>
                  <a:gd name="connsiteX0" fmla="*/ 530 w 697380"/>
                  <a:gd name="connsiteY0" fmla="*/ 99544 h 668322"/>
                  <a:gd name="connsiteX1" fmla="*/ 79111 w 697380"/>
                  <a:gd name="connsiteY1" fmla="*/ 94781 h 668322"/>
                  <a:gd name="connsiteX2" fmla="*/ 188648 w 697380"/>
                  <a:gd name="connsiteY2" fmla="*/ 132881 h 668322"/>
                  <a:gd name="connsiteX3" fmla="*/ 269611 w 697380"/>
                  <a:gd name="connsiteY3" fmla="*/ 32869 h 668322"/>
                  <a:gd name="connsiteX4" fmla="*/ 367242 w 697380"/>
                  <a:gd name="connsiteY4" fmla="*/ 6675 h 668322"/>
                  <a:gd name="connsiteX5" fmla="*/ 376767 w 697380"/>
                  <a:gd name="connsiteY5" fmla="*/ 149550 h 668322"/>
                  <a:gd name="connsiteX6" fmla="*/ 298186 w 697380"/>
                  <a:gd name="connsiteY6" fmla="*/ 175744 h 668322"/>
                  <a:gd name="connsiteX7" fmla="*/ 262467 w 697380"/>
                  <a:gd name="connsiteY7" fmla="*/ 166219 h 668322"/>
                  <a:gd name="connsiteX8" fmla="*/ 221986 w 697380"/>
                  <a:gd name="connsiteY8" fmla="*/ 247181 h 668322"/>
                  <a:gd name="connsiteX9" fmla="*/ 136261 w 697380"/>
                  <a:gd name="connsiteY9" fmla="*/ 242419 h 668322"/>
                  <a:gd name="connsiteX10" fmla="*/ 219605 w 697380"/>
                  <a:gd name="connsiteY10" fmla="*/ 299569 h 668322"/>
                  <a:gd name="connsiteX11" fmla="*/ 295805 w 697380"/>
                  <a:gd name="connsiteY11" fmla="*/ 411488 h 668322"/>
                  <a:gd name="connsiteX12" fmla="*/ 269611 w 697380"/>
                  <a:gd name="connsiteY12" fmla="*/ 259088 h 668322"/>
                  <a:gd name="connsiteX13" fmla="*/ 274373 w 697380"/>
                  <a:gd name="connsiteY13" fmla="*/ 175744 h 668322"/>
                  <a:gd name="connsiteX14" fmla="*/ 383911 w 697380"/>
                  <a:gd name="connsiteY14" fmla="*/ 266231 h 668322"/>
                  <a:gd name="connsiteX15" fmla="*/ 433917 w 697380"/>
                  <a:gd name="connsiteY15" fmla="*/ 318619 h 668322"/>
                  <a:gd name="connsiteX16" fmla="*/ 379148 w 697380"/>
                  <a:gd name="connsiteY16" fmla="*/ 182888 h 668322"/>
                  <a:gd name="connsiteX17" fmla="*/ 393436 w 697380"/>
                  <a:gd name="connsiteY17" fmla="*/ 132881 h 668322"/>
                  <a:gd name="connsiteX18" fmla="*/ 460111 w 697380"/>
                  <a:gd name="connsiteY18" fmla="*/ 97163 h 668322"/>
                  <a:gd name="connsiteX19" fmla="*/ 462492 w 697380"/>
                  <a:gd name="connsiteY19" fmla="*/ 135263 h 668322"/>
                  <a:gd name="connsiteX20" fmla="*/ 505355 w 697380"/>
                  <a:gd name="connsiteY20" fmla="*/ 313856 h 668322"/>
                  <a:gd name="connsiteX21" fmla="*/ 691092 w 697380"/>
                  <a:gd name="connsiteY21" fmla="*/ 523406 h 668322"/>
                  <a:gd name="connsiteX22" fmla="*/ 660136 w 697380"/>
                  <a:gd name="connsiteY22" fmla="*/ 556744 h 668322"/>
                  <a:gd name="connsiteX23" fmla="*/ 438680 w 697380"/>
                  <a:gd name="connsiteY23" fmla="*/ 390056 h 668322"/>
                  <a:gd name="connsiteX24" fmla="*/ 333905 w 697380"/>
                  <a:gd name="connsiteY24" fmla="*/ 301950 h 668322"/>
                  <a:gd name="connsiteX25" fmla="*/ 331523 w 697380"/>
                  <a:gd name="connsiteY25" fmla="*/ 416250 h 668322"/>
                  <a:gd name="connsiteX26" fmla="*/ 383911 w 697380"/>
                  <a:gd name="connsiteY26" fmla="*/ 513881 h 668322"/>
                  <a:gd name="connsiteX27" fmla="*/ 483923 w 697380"/>
                  <a:gd name="connsiteY27" fmla="*/ 582938 h 668322"/>
                  <a:gd name="connsiteX28" fmla="*/ 376767 w 697380"/>
                  <a:gd name="connsiteY28" fmla="*/ 654375 h 668322"/>
                  <a:gd name="connsiteX29" fmla="*/ 262467 w 697380"/>
                  <a:gd name="connsiteY29" fmla="*/ 582938 h 668322"/>
                  <a:gd name="connsiteX30" fmla="*/ 307711 w 697380"/>
                  <a:gd name="connsiteY30" fmla="*/ 494831 h 668322"/>
                  <a:gd name="connsiteX31" fmla="*/ 81492 w 697380"/>
                  <a:gd name="connsiteY31" fmla="*/ 244800 h 668322"/>
                  <a:gd name="connsiteX32" fmla="*/ 45773 w 697380"/>
                  <a:gd name="connsiteY32" fmla="*/ 159075 h 668322"/>
                  <a:gd name="connsiteX33" fmla="*/ 530 w 697380"/>
                  <a:gd name="connsiteY33" fmla="*/ 99544 h 668322"/>
                  <a:gd name="connsiteX0" fmla="*/ 530 w 697380"/>
                  <a:gd name="connsiteY0" fmla="*/ 99544 h 673343"/>
                  <a:gd name="connsiteX1" fmla="*/ 79111 w 697380"/>
                  <a:gd name="connsiteY1" fmla="*/ 94781 h 673343"/>
                  <a:gd name="connsiteX2" fmla="*/ 188648 w 697380"/>
                  <a:gd name="connsiteY2" fmla="*/ 132881 h 673343"/>
                  <a:gd name="connsiteX3" fmla="*/ 269611 w 697380"/>
                  <a:gd name="connsiteY3" fmla="*/ 32869 h 673343"/>
                  <a:gd name="connsiteX4" fmla="*/ 367242 w 697380"/>
                  <a:gd name="connsiteY4" fmla="*/ 6675 h 673343"/>
                  <a:gd name="connsiteX5" fmla="*/ 376767 w 697380"/>
                  <a:gd name="connsiteY5" fmla="*/ 149550 h 673343"/>
                  <a:gd name="connsiteX6" fmla="*/ 298186 w 697380"/>
                  <a:gd name="connsiteY6" fmla="*/ 175744 h 673343"/>
                  <a:gd name="connsiteX7" fmla="*/ 262467 w 697380"/>
                  <a:gd name="connsiteY7" fmla="*/ 166219 h 673343"/>
                  <a:gd name="connsiteX8" fmla="*/ 221986 w 697380"/>
                  <a:gd name="connsiteY8" fmla="*/ 247181 h 673343"/>
                  <a:gd name="connsiteX9" fmla="*/ 136261 w 697380"/>
                  <a:gd name="connsiteY9" fmla="*/ 242419 h 673343"/>
                  <a:gd name="connsiteX10" fmla="*/ 219605 w 697380"/>
                  <a:gd name="connsiteY10" fmla="*/ 299569 h 673343"/>
                  <a:gd name="connsiteX11" fmla="*/ 295805 w 697380"/>
                  <a:gd name="connsiteY11" fmla="*/ 411488 h 673343"/>
                  <a:gd name="connsiteX12" fmla="*/ 269611 w 697380"/>
                  <a:gd name="connsiteY12" fmla="*/ 259088 h 673343"/>
                  <a:gd name="connsiteX13" fmla="*/ 274373 w 697380"/>
                  <a:gd name="connsiteY13" fmla="*/ 175744 h 673343"/>
                  <a:gd name="connsiteX14" fmla="*/ 383911 w 697380"/>
                  <a:gd name="connsiteY14" fmla="*/ 266231 h 673343"/>
                  <a:gd name="connsiteX15" fmla="*/ 433917 w 697380"/>
                  <a:gd name="connsiteY15" fmla="*/ 318619 h 673343"/>
                  <a:gd name="connsiteX16" fmla="*/ 379148 w 697380"/>
                  <a:gd name="connsiteY16" fmla="*/ 182888 h 673343"/>
                  <a:gd name="connsiteX17" fmla="*/ 393436 w 697380"/>
                  <a:gd name="connsiteY17" fmla="*/ 132881 h 673343"/>
                  <a:gd name="connsiteX18" fmla="*/ 460111 w 697380"/>
                  <a:gd name="connsiteY18" fmla="*/ 97163 h 673343"/>
                  <a:gd name="connsiteX19" fmla="*/ 462492 w 697380"/>
                  <a:gd name="connsiteY19" fmla="*/ 135263 h 673343"/>
                  <a:gd name="connsiteX20" fmla="*/ 505355 w 697380"/>
                  <a:gd name="connsiteY20" fmla="*/ 313856 h 673343"/>
                  <a:gd name="connsiteX21" fmla="*/ 691092 w 697380"/>
                  <a:gd name="connsiteY21" fmla="*/ 523406 h 673343"/>
                  <a:gd name="connsiteX22" fmla="*/ 660136 w 697380"/>
                  <a:gd name="connsiteY22" fmla="*/ 556744 h 673343"/>
                  <a:gd name="connsiteX23" fmla="*/ 438680 w 697380"/>
                  <a:gd name="connsiteY23" fmla="*/ 390056 h 673343"/>
                  <a:gd name="connsiteX24" fmla="*/ 333905 w 697380"/>
                  <a:gd name="connsiteY24" fmla="*/ 301950 h 673343"/>
                  <a:gd name="connsiteX25" fmla="*/ 331523 w 697380"/>
                  <a:gd name="connsiteY25" fmla="*/ 416250 h 673343"/>
                  <a:gd name="connsiteX26" fmla="*/ 383911 w 697380"/>
                  <a:gd name="connsiteY26" fmla="*/ 513881 h 673343"/>
                  <a:gd name="connsiteX27" fmla="*/ 483923 w 697380"/>
                  <a:gd name="connsiteY27" fmla="*/ 582938 h 673343"/>
                  <a:gd name="connsiteX28" fmla="*/ 376767 w 697380"/>
                  <a:gd name="connsiteY28" fmla="*/ 654375 h 673343"/>
                  <a:gd name="connsiteX29" fmla="*/ 262467 w 697380"/>
                  <a:gd name="connsiteY29" fmla="*/ 582938 h 673343"/>
                  <a:gd name="connsiteX30" fmla="*/ 307711 w 697380"/>
                  <a:gd name="connsiteY30" fmla="*/ 494831 h 673343"/>
                  <a:gd name="connsiteX31" fmla="*/ 81492 w 697380"/>
                  <a:gd name="connsiteY31" fmla="*/ 244800 h 673343"/>
                  <a:gd name="connsiteX32" fmla="*/ 45773 w 697380"/>
                  <a:gd name="connsiteY32" fmla="*/ 159075 h 673343"/>
                  <a:gd name="connsiteX33" fmla="*/ 530 w 697380"/>
                  <a:gd name="connsiteY33" fmla="*/ 99544 h 673343"/>
                  <a:gd name="connsiteX0" fmla="*/ 530 w 697380"/>
                  <a:gd name="connsiteY0" fmla="*/ 99544 h 663471"/>
                  <a:gd name="connsiteX1" fmla="*/ 79111 w 697380"/>
                  <a:gd name="connsiteY1" fmla="*/ 94781 h 663471"/>
                  <a:gd name="connsiteX2" fmla="*/ 188648 w 697380"/>
                  <a:gd name="connsiteY2" fmla="*/ 132881 h 663471"/>
                  <a:gd name="connsiteX3" fmla="*/ 269611 w 697380"/>
                  <a:gd name="connsiteY3" fmla="*/ 32869 h 663471"/>
                  <a:gd name="connsiteX4" fmla="*/ 367242 w 697380"/>
                  <a:gd name="connsiteY4" fmla="*/ 6675 h 663471"/>
                  <a:gd name="connsiteX5" fmla="*/ 376767 w 697380"/>
                  <a:gd name="connsiteY5" fmla="*/ 149550 h 663471"/>
                  <a:gd name="connsiteX6" fmla="*/ 298186 w 697380"/>
                  <a:gd name="connsiteY6" fmla="*/ 175744 h 663471"/>
                  <a:gd name="connsiteX7" fmla="*/ 262467 w 697380"/>
                  <a:gd name="connsiteY7" fmla="*/ 166219 h 663471"/>
                  <a:gd name="connsiteX8" fmla="*/ 221986 w 697380"/>
                  <a:gd name="connsiteY8" fmla="*/ 247181 h 663471"/>
                  <a:gd name="connsiteX9" fmla="*/ 136261 w 697380"/>
                  <a:gd name="connsiteY9" fmla="*/ 242419 h 663471"/>
                  <a:gd name="connsiteX10" fmla="*/ 219605 w 697380"/>
                  <a:gd name="connsiteY10" fmla="*/ 299569 h 663471"/>
                  <a:gd name="connsiteX11" fmla="*/ 295805 w 697380"/>
                  <a:gd name="connsiteY11" fmla="*/ 411488 h 663471"/>
                  <a:gd name="connsiteX12" fmla="*/ 269611 w 697380"/>
                  <a:gd name="connsiteY12" fmla="*/ 259088 h 663471"/>
                  <a:gd name="connsiteX13" fmla="*/ 274373 w 697380"/>
                  <a:gd name="connsiteY13" fmla="*/ 175744 h 663471"/>
                  <a:gd name="connsiteX14" fmla="*/ 383911 w 697380"/>
                  <a:gd name="connsiteY14" fmla="*/ 266231 h 663471"/>
                  <a:gd name="connsiteX15" fmla="*/ 433917 w 697380"/>
                  <a:gd name="connsiteY15" fmla="*/ 318619 h 663471"/>
                  <a:gd name="connsiteX16" fmla="*/ 379148 w 697380"/>
                  <a:gd name="connsiteY16" fmla="*/ 182888 h 663471"/>
                  <a:gd name="connsiteX17" fmla="*/ 393436 w 697380"/>
                  <a:gd name="connsiteY17" fmla="*/ 132881 h 663471"/>
                  <a:gd name="connsiteX18" fmla="*/ 460111 w 697380"/>
                  <a:gd name="connsiteY18" fmla="*/ 97163 h 663471"/>
                  <a:gd name="connsiteX19" fmla="*/ 462492 w 697380"/>
                  <a:gd name="connsiteY19" fmla="*/ 135263 h 663471"/>
                  <a:gd name="connsiteX20" fmla="*/ 505355 w 697380"/>
                  <a:gd name="connsiteY20" fmla="*/ 313856 h 663471"/>
                  <a:gd name="connsiteX21" fmla="*/ 691092 w 697380"/>
                  <a:gd name="connsiteY21" fmla="*/ 523406 h 663471"/>
                  <a:gd name="connsiteX22" fmla="*/ 660136 w 697380"/>
                  <a:gd name="connsiteY22" fmla="*/ 556744 h 663471"/>
                  <a:gd name="connsiteX23" fmla="*/ 438680 w 697380"/>
                  <a:gd name="connsiteY23" fmla="*/ 390056 h 663471"/>
                  <a:gd name="connsiteX24" fmla="*/ 333905 w 697380"/>
                  <a:gd name="connsiteY24" fmla="*/ 301950 h 663471"/>
                  <a:gd name="connsiteX25" fmla="*/ 331523 w 697380"/>
                  <a:gd name="connsiteY25" fmla="*/ 416250 h 663471"/>
                  <a:gd name="connsiteX26" fmla="*/ 383911 w 697380"/>
                  <a:gd name="connsiteY26" fmla="*/ 513881 h 663471"/>
                  <a:gd name="connsiteX27" fmla="*/ 483923 w 697380"/>
                  <a:gd name="connsiteY27" fmla="*/ 582938 h 663471"/>
                  <a:gd name="connsiteX28" fmla="*/ 376767 w 697380"/>
                  <a:gd name="connsiteY28" fmla="*/ 650647 h 663471"/>
                  <a:gd name="connsiteX29" fmla="*/ 262467 w 697380"/>
                  <a:gd name="connsiteY29" fmla="*/ 582938 h 663471"/>
                  <a:gd name="connsiteX30" fmla="*/ 307711 w 697380"/>
                  <a:gd name="connsiteY30" fmla="*/ 494831 h 663471"/>
                  <a:gd name="connsiteX31" fmla="*/ 81492 w 697380"/>
                  <a:gd name="connsiteY31" fmla="*/ 244800 h 663471"/>
                  <a:gd name="connsiteX32" fmla="*/ 45773 w 697380"/>
                  <a:gd name="connsiteY32" fmla="*/ 159075 h 663471"/>
                  <a:gd name="connsiteX33" fmla="*/ 530 w 697380"/>
                  <a:gd name="connsiteY33" fmla="*/ 99544 h 663471"/>
                  <a:gd name="connsiteX0" fmla="*/ 530 w 697380"/>
                  <a:gd name="connsiteY0" fmla="*/ 99544 h 664190"/>
                  <a:gd name="connsiteX1" fmla="*/ 79111 w 697380"/>
                  <a:gd name="connsiteY1" fmla="*/ 94781 h 664190"/>
                  <a:gd name="connsiteX2" fmla="*/ 188648 w 697380"/>
                  <a:gd name="connsiteY2" fmla="*/ 132881 h 664190"/>
                  <a:gd name="connsiteX3" fmla="*/ 269611 w 697380"/>
                  <a:gd name="connsiteY3" fmla="*/ 32869 h 664190"/>
                  <a:gd name="connsiteX4" fmla="*/ 367242 w 697380"/>
                  <a:gd name="connsiteY4" fmla="*/ 6675 h 664190"/>
                  <a:gd name="connsiteX5" fmla="*/ 376767 w 697380"/>
                  <a:gd name="connsiteY5" fmla="*/ 149550 h 664190"/>
                  <a:gd name="connsiteX6" fmla="*/ 298186 w 697380"/>
                  <a:gd name="connsiteY6" fmla="*/ 175744 h 664190"/>
                  <a:gd name="connsiteX7" fmla="*/ 262467 w 697380"/>
                  <a:gd name="connsiteY7" fmla="*/ 166219 h 664190"/>
                  <a:gd name="connsiteX8" fmla="*/ 221986 w 697380"/>
                  <a:gd name="connsiteY8" fmla="*/ 247181 h 664190"/>
                  <a:gd name="connsiteX9" fmla="*/ 136261 w 697380"/>
                  <a:gd name="connsiteY9" fmla="*/ 242419 h 664190"/>
                  <a:gd name="connsiteX10" fmla="*/ 219605 w 697380"/>
                  <a:gd name="connsiteY10" fmla="*/ 299569 h 664190"/>
                  <a:gd name="connsiteX11" fmla="*/ 295805 w 697380"/>
                  <a:gd name="connsiteY11" fmla="*/ 411488 h 664190"/>
                  <a:gd name="connsiteX12" fmla="*/ 269611 w 697380"/>
                  <a:gd name="connsiteY12" fmla="*/ 259088 h 664190"/>
                  <a:gd name="connsiteX13" fmla="*/ 274373 w 697380"/>
                  <a:gd name="connsiteY13" fmla="*/ 175744 h 664190"/>
                  <a:gd name="connsiteX14" fmla="*/ 383911 w 697380"/>
                  <a:gd name="connsiteY14" fmla="*/ 266231 h 664190"/>
                  <a:gd name="connsiteX15" fmla="*/ 433917 w 697380"/>
                  <a:gd name="connsiteY15" fmla="*/ 318619 h 664190"/>
                  <a:gd name="connsiteX16" fmla="*/ 379148 w 697380"/>
                  <a:gd name="connsiteY16" fmla="*/ 182888 h 664190"/>
                  <a:gd name="connsiteX17" fmla="*/ 393436 w 697380"/>
                  <a:gd name="connsiteY17" fmla="*/ 132881 h 664190"/>
                  <a:gd name="connsiteX18" fmla="*/ 460111 w 697380"/>
                  <a:gd name="connsiteY18" fmla="*/ 97163 h 664190"/>
                  <a:gd name="connsiteX19" fmla="*/ 462492 w 697380"/>
                  <a:gd name="connsiteY19" fmla="*/ 135263 h 664190"/>
                  <a:gd name="connsiteX20" fmla="*/ 505355 w 697380"/>
                  <a:gd name="connsiteY20" fmla="*/ 313856 h 664190"/>
                  <a:gd name="connsiteX21" fmla="*/ 691092 w 697380"/>
                  <a:gd name="connsiteY21" fmla="*/ 523406 h 664190"/>
                  <a:gd name="connsiteX22" fmla="*/ 660136 w 697380"/>
                  <a:gd name="connsiteY22" fmla="*/ 556744 h 664190"/>
                  <a:gd name="connsiteX23" fmla="*/ 438680 w 697380"/>
                  <a:gd name="connsiteY23" fmla="*/ 390056 h 664190"/>
                  <a:gd name="connsiteX24" fmla="*/ 333905 w 697380"/>
                  <a:gd name="connsiteY24" fmla="*/ 301950 h 664190"/>
                  <a:gd name="connsiteX25" fmla="*/ 331523 w 697380"/>
                  <a:gd name="connsiteY25" fmla="*/ 416250 h 664190"/>
                  <a:gd name="connsiteX26" fmla="*/ 383911 w 697380"/>
                  <a:gd name="connsiteY26" fmla="*/ 513881 h 664190"/>
                  <a:gd name="connsiteX27" fmla="*/ 483923 w 697380"/>
                  <a:gd name="connsiteY27" fmla="*/ 582938 h 664190"/>
                  <a:gd name="connsiteX28" fmla="*/ 376767 w 697380"/>
                  <a:gd name="connsiteY28" fmla="*/ 650647 h 664190"/>
                  <a:gd name="connsiteX29" fmla="*/ 262467 w 697380"/>
                  <a:gd name="connsiteY29" fmla="*/ 582938 h 664190"/>
                  <a:gd name="connsiteX30" fmla="*/ 307711 w 697380"/>
                  <a:gd name="connsiteY30" fmla="*/ 494831 h 664190"/>
                  <a:gd name="connsiteX31" fmla="*/ 81492 w 697380"/>
                  <a:gd name="connsiteY31" fmla="*/ 244800 h 664190"/>
                  <a:gd name="connsiteX32" fmla="*/ 45773 w 697380"/>
                  <a:gd name="connsiteY32" fmla="*/ 159075 h 664190"/>
                  <a:gd name="connsiteX33" fmla="*/ 530 w 697380"/>
                  <a:gd name="connsiteY33" fmla="*/ 99544 h 664190"/>
                  <a:gd name="connsiteX0" fmla="*/ 530 w 697380"/>
                  <a:gd name="connsiteY0" fmla="*/ 99544 h 664190"/>
                  <a:gd name="connsiteX1" fmla="*/ 79111 w 697380"/>
                  <a:gd name="connsiteY1" fmla="*/ 94781 h 664190"/>
                  <a:gd name="connsiteX2" fmla="*/ 188648 w 697380"/>
                  <a:gd name="connsiteY2" fmla="*/ 132881 h 664190"/>
                  <a:gd name="connsiteX3" fmla="*/ 269611 w 697380"/>
                  <a:gd name="connsiteY3" fmla="*/ 32869 h 664190"/>
                  <a:gd name="connsiteX4" fmla="*/ 367242 w 697380"/>
                  <a:gd name="connsiteY4" fmla="*/ 6675 h 664190"/>
                  <a:gd name="connsiteX5" fmla="*/ 376767 w 697380"/>
                  <a:gd name="connsiteY5" fmla="*/ 149550 h 664190"/>
                  <a:gd name="connsiteX6" fmla="*/ 298186 w 697380"/>
                  <a:gd name="connsiteY6" fmla="*/ 175744 h 664190"/>
                  <a:gd name="connsiteX7" fmla="*/ 262467 w 697380"/>
                  <a:gd name="connsiteY7" fmla="*/ 166219 h 664190"/>
                  <a:gd name="connsiteX8" fmla="*/ 221986 w 697380"/>
                  <a:gd name="connsiteY8" fmla="*/ 247181 h 664190"/>
                  <a:gd name="connsiteX9" fmla="*/ 136261 w 697380"/>
                  <a:gd name="connsiteY9" fmla="*/ 242419 h 664190"/>
                  <a:gd name="connsiteX10" fmla="*/ 219605 w 697380"/>
                  <a:gd name="connsiteY10" fmla="*/ 299569 h 664190"/>
                  <a:gd name="connsiteX11" fmla="*/ 295805 w 697380"/>
                  <a:gd name="connsiteY11" fmla="*/ 411488 h 664190"/>
                  <a:gd name="connsiteX12" fmla="*/ 269611 w 697380"/>
                  <a:gd name="connsiteY12" fmla="*/ 259088 h 664190"/>
                  <a:gd name="connsiteX13" fmla="*/ 274373 w 697380"/>
                  <a:gd name="connsiteY13" fmla="*/ 175744 h 664190"/>
                  <a:gd name="connsiteX14" fmla="*/ 383911 w 697380"/>
                  <a:gd name="connsiteY14" fmla="*/ 266231 h 664190"/>
                  <a:gd name="connsiteX15" fmla="*/ 433917 w 697380"/>
                  <a:gd name="connsiteY15" fmla="*/ 318619 h 664190"/>
                  <a:gd name="connsiteX16" fmla="*/ 379148 w 697380"/>
                  <a:gd name="connsiteY16" fmla="*/ 182888 h 664190"/>
                  <a:gd name="connsiteX17" fmla="*/ 393436 w 697380"/>
                  <a:gd name="connsiteY17" fmla="*/ 132881 h 664190"/>
                  <a:gd name="connsiteX18" fmla="*/ 460111 w 697380"/>
                  <a:gd name="connsiteY18" fmla="*/ 97163 h 664190"/>
                  <a:gd name="connsiteX19" fmla="*/ 462492 w 697380"/>
                  <a:gd name="connsiteY19" fmla="*/ 135263 h 664190"/>
                  <a:gd name="connsiteX20" fmla="*/ 505355 w 697380"/>
                  <a:gd name="connsiteY20" fmla="*/ 313856 h 664190"/>
                  <a:gd name="connsiteX21" fmla="*/ 691092 w 697380"/>
                  <a:gd name="connsiteY21" fmla="*/ 523406 h 664190"/>
                  <a:gd name="connsiteX22" fmla="*/ 660136 w 697380"/>
                  <a:gd name="connsiteY22" fmla="*/ 556744 h 664190"/>
                  <a:gd name="connsiteX23" fmla="*/ 438680 w 697380"/>
                  <a:gd name="connsiteY23" fmla="*/ 390056 h 664190"/>
                  <a:gd name="connsiteX24" fmla="*/ 333905 w 697380"/>
                  <a:gd name="connsiteY24" fmla="*/ 301950 h 664190"/>
                  <a:gd name="connsiteX25" fmla="*/ 331523 w 697380"/>
                  <a:gd name="connsiteY25" fmla="*/ 416250 h 664190"/>
                  <a:gd name="connsiteX26" fmla="*/ 383911 w 697380"/>
                  <a:gd name="connsiteY26" fmla="*/ 513881 h 664190"/>
                  <a:gd name="connsiteX27" fmla="*/ 483923 w 697380"/>
                  <a:gd name="connsiteY27" fmla="*/ 582938 h 664190"/>
                  <a:gd name="connsiteX28" fmla="*/ 376767 w 697380"/>
                  <a:gd name="connsiteY28" fmla="*/ 650647 h 664190"/>
                  <a:gd name="connsiteX29" fmla="*/ 262467 w 697380"/>
                  <a:gd name="connsiteY29" fmla="*/ 582938 h 664190"/>
                  <a:gd name="connsiteX30" fmla="*/ 307711 w 697380"/>
                  <a:gd name="connsiteY30" fmla="*/ 494831 h 664190"/>
                  <a:gd name="connsiteX31" fmla="*/ 81492 w 697380"/>
                  <a:gd name="connsiteY31" fmla="*/ 244800 h 664190"/>
                  <a:gd name="connsiteX32" fmla="*/ 45773 w 697380"/>
                  <a:gd name="connsiteY32" fmla="*/ 159075 h 664190"/>
                  <a:gd name="connsiteX33" fmla="*/ 530 w 697380"/>
                  <a:gd name="connsiteY33" fmla="*/ 99544 h 664190"/>
                  <a:gd name="connsiteX0" fmla="*/ 530 w 697380"/>
                  <a:gd name="connsiteY0" fmla="*/ 99544 h 666800"/>
                  <a:gd name="connsiteX1" fmla="*/ 79111 w 697380"/>
                  <a:gd name="connsiteY1" fmla="*/ 94781 h 666800"/>
                  <a:gd name="connsiteX2" fmla="*/ 188648 w 697380"/>
                  <a:gd name="connsiteY2" fmla="*/ 132881 h 666800"/>
                  <a:gd name="connsiteX3" fmla="*/ 269611 w 697380"/>
                  <a:gd name="connsiteY3" fmla="*/ 32869 h 666800"/>
                  <a:gd name="connsiteX4" fmla="*/ 367242 w 697380"/>
                  <a:gd name="connsiteY4" fmla="*/ 6675 h 666800"/>
                  <a:gd name="connsiteX5" fmla="*/ 376767 w 697380"/>
                  <a:gd name="connsiteY5" fmla="*/ 149550 h 666800"/>
                  <a:gd name="connsiteX6" fmla="*/ 298186 w 697380"/>
                  <a:gd name="connsiteY6" fmla="*/ 175744 h 666800"/>
                  <a:gd name="connsiteX7" fmla="*/ 262467 w 697380"/>
                  <a:gd name="connsiteY7" fmla="*/ 166219 h 666800"/>
                  <a:gd name="connsiteX8" fmla="*/ 221986 w 697380"/>
                  <a:gd name="connsiteY8" fmla="*/ 247181 h 666800"/>
                  <a:gd name="connsiteX9" fmla="*/ 136261 w 697380"/>
                  <a:gd name="connsiteY9" fmla="*/ 242419 h 666800"/>
                  <a:gd name="connsiteX10" fmla="*/ 219605 w 697380"/>
                  <a:gd name="connsiteY10" fmla="*/ 299569 h 666800"/>
                  <a:gd name="connsiteX11" fmla="*/ 295805 w 697380"/>
                  <a:gd name="connsiteY11" fmla="*/ 411488 h 666800"/>
                  <a:gd name="connsiteX12" fmla="*/ 269611 w 697380"/>
                  <a:gd name="connsiteY12" fmla="*/ 259088 h 666800"/>
                  <a:gd name="connsiteX13" fmla="*/ 274373 w 697380"/>
                  <a:gd name="connsiteY13" fmla="*/ 175744 h 666800"/>
                  <a:gd name="connsiteX14" fmla="*/ 383911 w 697380"/>
                  <a:gd name="connsiteY14" fmla="*/ 266231 h 666800"/>
                  <a:gd name="connsiteX15" fmla="*/ 433917 w 697380"/>
                  <a:gd name="connsiteY15" fmla="*/ 318619 h 666800"/>
                  <a:gd name="connsiteX16" fmla="*/ 379148 w 697380"/>
                  <a:gd name="connsiteY16" fmla="*/ 182888 h 666800"/>
                  <a:gd name="connsiteX17" fmla="*/ 393436 w 697380"/>
                  <a:gd name="connsiteY17" fmla="*/ 132881 h 666800"/>
                  <a:gd name="connsiteX18" fmla="*/ 460111 w 697380"/>
                  <a:gd name="connsiteY18" fmla="*/ 97163 h 666800"/>
                  <a:gd name="connsiteX19" fmla="*/ 462492 w 697380"/>
                  <a:gd name="connsiteY19" fmla="*/ 135263 h 666800"/>
                  <a:gd name="connsiteX20" fmla="*/ 505355 w 697380"/>
                  <a:gd name="connsiteY20" fmla="*/ 313856 h 666800"/>
                  <a:gd name="connsiteX21" fmla="*/ 691092 w 697380"/>
                  <a:gd name="connsiteY21" fmla="*/ 523406 h 666800"/>
                  <a:gd name="connsiteX22" fmla="*/ 660136 w 697380"/>
                  <a:gd name="connsiteY22" fmla="*/ 556744 h 666800"/>
                  <a:gd name="connsiteX23" fmla="*/ 438680 w 697380"/>
                  <a:gd name="connsiteY23" fmla="*/ 390056 h 666800"/>
                  <a:gd name="connsiteX24" fmla="*/ 333905 w 697380"/>
                  <a:gd name="connsiteY24" fmla="*/ 301950 h 666800"/>
                  <a:gd name="connsiteX25" fmla="*/ 331523 w 697380"/>
                  <a:gd name="connsiteY25" fmla="*/ 416250 h 666800"/>
                  <a:gd name="connsiteX26" fmla="*/ 383911 w 697380"/>
                  <a:gd name="connsiteY26" fmla="*/ 513881 h 666800"/>
                  <a:gd name="connsiteX27" fmla="*/ 483923 w 697380"/>
                  <a:gd name="connsiteY27" fmla="*/ 582938 h 666800"/>
                  <a:gd name="connsiteX28" fmla="*/ 376767 w 697380"/>
                  <a:gd name="connsiteY28" fmla="*/ 650647 h 666800"/>
                  <a:gd name="connsiteX29" fmla="*/ 268058 w 697380"/>
                  <a:gd name="connsiteY29" fmla="*/ 603436 h 666800"/>
                  <a:gd name="connsiteX30" fmla="*/ 307711 w 697380"/>
                  <a:gd name="connsiteY30" fmla="*/ 494831 h 666800"/>
                  <a:gd name="connsiteX31" fmla="*/ 81492 w 697380"/>
                  <a:gd name="connsiteY31" fmla="*/ 244800 h 666800"/>
                  <a:gd name="connsiteX32" fmla="*/ 45773 w 697380"/>
                  <a:gd name="connsiteY32" fmla="*/ 159075 h 666800"/>
                  <a:gd name="connsiteX33" fmla="*/ 530 w 697380"/>
                  <a:gd name="connsiteY33" fmla="*/ 99544 h 666800"/>
                  <a:gd name="connsiteX0" fmla="*/ 530 w 697380"/>
                  <a:gd name="connsiteY0" fmla="*/ 99544 h 669051"/>
                  <a:gd name="connsiteX1" fmla="*/ 79111 w 697380"/>
                  <a:gd name="connsiteY1" fmla="*/ 94781 h 669051"/>
                  <a:gd name="connsiteX2" fmla="*/ 188648 w 697380"/>
                  <a:gd name="connsiteY2" fmla="*/ 132881 h 669051"/>
                  <a:gd name="connsiteX3" fmla="*/ 269611 w 697380"/>
                  <a:gd name="connsiteY3" fmla="*/ 32869 h 669051"/>
                  <a:gd name="connsiteX4" fmla="*/ 367242 w 697380"/>
                  <a:gd name="connsiteY4" fmla="*/ 6675 h 669051"/>
                  <a:gd name="connsiteX5" fmla="*/ 376767 w 697380"/>
                  <a:gd name="connsiteY5" fmla="*/ 149550 h 669051"/>
                  <a:gd name="connsiteX6" fmla="*/ 298186 w 697380"/>
                  <a:gd name="connsiteY6" fmla="*/ 175744 h 669051"/>
                  <a:gd name="connsiteX7" fmla="*/ 262467 w 697380"/>
                  <a:gd name="connsiteY7" fmla="*/ 166219 h 669051"/>
                  <a:gd name="connsiteX8" fmla="*/ 221986 w 697380"/>
                  <a:gd name="connsiteY8" fmla="*/ 247181 h 669051"/>
                  <a:gd name="connsiteX9" fmla="*/ 136261 w 697380"/>
                  <a:gd name="connsiteY9" fmla="*/ 242419 h 669051"/>
                  <a:gd name="connsiteX10" fmla="*/ 219605 w 697380"/>
                  <a:gd name="connsiteY10" fmla="*/ 299569 h 669051"/>
                  <a:gd name="connsiteX11" fmla="*/ 295805 w 697380"/>
                  <a:gd name="connsiteY11" fmla="*/ 411488 h 669051"/>
                  <a:gd name="connsiteX12" fmla="*/ 269611 w 697380"/>
                  <a:gd name="connsiteY12" fmla="*/ 259088 h 669051"/>
                  <a:gd name="connsiteX13" fmla="*/ 274373 w 697380"/>
                  <a:gd name="connsiteY13" fmla="*/ 175744 h 669051"/>
                  <a:gd name="connsiteX14" fmla="*/ 383911 w 697380"/>
                  <a:gd name="connsiteY14" fmla="*/ 266231 h 669051"/>
                  <a:gd name="connsiteX15" fmla="*/ 433917 w 697380"/>
                  <a:gd name="connsiteY15" fmla="*/ 318619 h 669051"/>
                  <a:gd name="connsiteX16" fmla="*/ 379148 w 697380"/>
                  <a:gd name="connsiteY16" fmla="*/ 182888 h 669051"/>
                  <a:gd name="connsiteX17" fmla="*/ 393436 w 697380"/>
                  <a:gd name="connsiteY17" fmla="*/ 132881 h 669051"/>
                  <a:gd name="connsiteX18" fmla="*/ 460111 w 697380"/>
                  <a:gd name="connsiteY18" fmla="*/ 97163 h 669051"/>
                  <a:gd name="connsiteX19" fmla="*/ 462492 w 697380"/>
                  <a:gd name="connsiteY19" fmla="*/ 135263 h 669051"/>
                  <a:gd name="connsiteX20" fmla="*/ 505355 w 697380"/>
                  <a:gd name="connsiteY20" fmla="*/ 313856 h 669051"/>
                  <a:gd name="connsiteX21" fmla="*/ 691092 w 697380"/>
                  <a:gd name="connsiteY21" fmla="*/ 523406 h 669051"/>
                  <a:gd name="connsiteX22" fmla="*/ 660136 w 697380"/>
                  <a:gd name="connsiteY22" fmla="*/ 556744 h 669051"/>
                  <a:gd name="connsiteX23" fmla="*/ 438680 w 697380"/>
                  <a:gd name="connsiteY23" fmla="*/ 390056 h 669051"/>
                  <a:gd name="connsiteX24" fmla="*/ 333905 w 697380"/>
                  <a:gd name="connsiteY24" fmla="*/ 301950 h 669051"/>
                  <a:gd name="connsiteX25" fmla="*/ 331523 w 697380"/>
                  <a:gd name="connsiteY25" fmla="*/ 416250 h 669051"/>
                  <a:gd name="connsiteX26" fmla="*/ 383911 w 697380"/>
                  <a:gd name="connsiteY26" fmla="*/ 513881 h 669051"/>
                  <a:gd name="connsiteX27" fmla="*/ 483923 w 697380"/>
                  <a:gd name="connsiteY27" fmla="*/ 582938 h 669051"/>
                  <a:gd name="connsiteX28" fmla="*/ 376767 w 697380"/>
                  <a:gd name="connsiteY28" fmla="*/ 650647 h 669051"/>
                  <a:gd name="connsiteX29" fmla="*/ 268058 w 697380"/>
                  <a:gd name="connsiteY29" fmla="*/ 603436 h 669051"/>
                  <a:gd name="connsiteX30" fmla="*/ 307711 w 697380"/>
                  <a:gd name="connsiteY30" fmla="*/ 494831 h 669051"/>
                  <a:gd name="connsiteX31" fmla="*/ 81492 w 697380"/>
                  <a:gd name="connsiteY31" fmla="*/ 244800 h 669051"/>
                  <a:gd name="connsiteX32" fmla="*/ 45773 w 697380"/>
                  <a:gd name="connsiteY32" fmla="*/ 159075 h 669051"/>
                  <a:gd name="connsiteX33" fmla="*/ 530 w 697380"/>
                  <a:gd name="connsiteY33" fmla="*/ 99544 h 669051"/>
                  <a:gd name="connsiteX0" fmla="*/ 530 w 697380"/>
                  <a:gd name="connsiteY0" fmla="*/ 99544 h 669051"/>
                  <a:gd name="connsiteX1" fmla="*/ 79111 w 697380"/>
                  <a:gd name="connsiteY1" fmla="*/ 94781 h 669051"/>
                  <a:gd name="connsiteX2" fmla="*/ 188648 w 697380"/>
                  <a:gd name="connsiteY2" fmla="*/ 132881 h 669051"/>
                  <a:gd name="connsiteX3" fmla="*/ 269611 w 697380"/>
                  <a:gd name="connsiteY3" fmla="*/ 32869 h 669051"/>
                  <a:gd name="connsiteX4" fmla="*/ 367242 w 697380"/>
                  <a:gd name="connsiteY4" fmla="*/ 6675 h 669051"/>
                  <a:gd name="connsiteX5" fmla="*/ 376767 w 697380"/>
                  <a:gd name="connsiteY5" fmla="*/ 149550 h 669051"/>
                  <a:gd name="connsiteX6" fmla="*/ 298186 w 697380"/>
                  <a:gd name="connsiteY6" fmla="*/ 175744 h 669051"/>
                  <a:gd name="connsiteX7" fmla="*/ 262467 w 697380"/>
                  <a:gd name="connsiteY7" fmla="*/ 166219 h 669051"/>
                  <a:gd name="connsiteX8" fmla="*/ 221986 w 697380"/>
                  <a:gd name="connsiteY8" fmla="*/ 247181 h 669051"/>
                  <a:gd name="connsiteX9" fmla="*/ 136261 w 697380"/>
                  <a:gd name="connsiteY9" fmla="*/ 242419 h 669051"/>
                  <a:gd name="connsiteX10" fmla="*/ 219605 w 697380"/>
                  <a:gd name="connsiteY10" fmla="*/ 299569 h 669051"/>
                  <a:gd name="connsiteX11" fmla="*/ 295805 w 697380"/>
                  <a:gd name="connsiteY11" fmla="*/ 411488 h 669051"/>
                  <a:gd name="connsiteX12" fmla="*/ 269611 w 697380"/>
                  <a:gd name="connsiteY12" fmla="*/ 259088 h 669051"/>
                  <a:gd name="connsiteX13" fmla="*/ 274373 w 697380"/>
                  <a:gd name="connsiteY13" fmla="*/ 175744 h 669051"/>
                  <a:gd name="connsiteX14" fmla="*/ 383911 w 697380"/>
                  <a:gd name="connsiteY14" fmla="*/ 266231 h 669051"/>
                  <a:gd name="connsiteX15" fmla="*/ 433917 w 697380"/>
                  <a:gd name="connsiteY15" fmla="*/ 318619 h 669051"/>
                  <a:gd name="connsiteX16" fmla="*/ 379148 w 697380"/>
                  <a:gd name="connsiteY16" fmla="*/ 182888 h 669051"/>
                  <a:gd name="connsiteX17" fmla="*/ 393436 w 697380"/>
                  <a:gd name="connsiteY17" fmla="*/ 132881 h 669051"/>
                  <a:gd name="connsiteX18" fmla="*/ 460111 w 697380"/>
                  <a:gd name="connsiteY18" fmla="*/ 97163 h 669051"/>
                  <a:gd name="connsiteX19" fmla="*/ 462492 w 697380"/>
                  <a:gd name="connsiteY19" fmla="*/ 135263 h 669051"/>
                  <a:gd name="connsiteX20" fmla="*/ 505355 w 697380"/>
                  <a:gd name="connsiteY20" fmla="*/ 313856 h 669051"/>
                  <a:gd name="connsiteX21" fmla="*/ 691092 w 697380"/>
                  <a:gd name="connsiteY21" fmla="*/ 523406 h 669051"/>
                  <a:gd name="connsiteX22" fmla="*/ 660136 w 697380"/>
                  <a:gd name="connsiteY22" fmla="*/ 556744 h 669051"/>
                  <a:gd name="connsiteX23" fmla="*/ 438680 w 697380"/>
                  <a:gd name="connsiteY23" fmla="*/ 390056 h 669051"/>
                  <a:gd name="connsiteX24" fmla="*/ 333905 w 697380"/>
                  <a:gd name="connsiteY24" fmla="*/ 301950 h 669051"/>
                  <a:gd name="connsiteX25" fmla="*/ 331523 w 697380"/>
                  <a:gd name="connsiteY25" fmla="*/ 416250 h 669051"/>
                  <a:gd name="connsiteX26" fmla="*/ 383911 w 697380"/>
                  <a:gd name="connsiteY26" fmla="*/ 513881 h 669051"/>
                  <a:gd name="connsiteX27" fmla="*/ 469015 w 697380"/>
                  <a:gd name="connsiteY27" fmla="*/ 582938 h 669051"/>
                  <a:gd name="connsiteX28" fmla="*/ 376767 w 697380"/>
                  <a:gd name="connsiteY28" fmla="*/ 650647 h 669051"/>
                  <a:gd name="connsiteX29" fmla="*/ 268058 w 697380"/>
                  <a:gd name="connsiteY29" fmla="*/ 603436 h 669051"/>
                  <a:gd name="connsiteX30" fmla="*/ 307711 w 697380"/>
                  <a:gd name="connsiteY30" fmla="*/ 494831 h 669051"/>
                  <a:gd name="connsiteX31" fmla="*/ 81492 w 697380"/>
                  <a:gd name="connsiteY31" fmla="*/ 244800 h 669051"/>
                  <a:gd name="connsiteX32" fmla="*/ 45773 w 697380"/>
                  <a:gd name="connsiteY32" fmla="*/ 159075 h 669051"/>
                  <a:gd name="connsiteX33" fmla="*/ 530 w 697380"/>
                  <a:gd name="connsiteY33" fmla="*/ 99544 h 669051"/>
                  <a:gd name="connsiteX0" fmla="*/ 530 w 697380"/>
                  <a:gd name="connsiteY0" fmla="*/ 99544 h 669051"/>
                  <a:gd name="connsiteX1" fmla="*/ 79111 w 697380"/>
                  <a:gd name="connsiteY1" fmla="*/ 94781 h 669051"/>
                  <a:gd name="connsiteX2" fmla="*/ 188648 w 697380"/>
                  <a:gd name="connsiteY2" fmla="*/ 132881 h 669051"/>
                  <a:gd name="connsiteX3" fmla="*/ 269611 w 697380"/>
                  <a:gd name="connsiteY3" fmla="*/ 32869 h 669051"/>
                  <a:gd name="connsiteX4" fmla="*/ 367242 w 697380"/>
                  <a:gd name="connsiteY4" fmla="*/ 6675 h 669051"/>
                  <a:gd name="connsiteX5" fmla="*/ 376767 w 697380"/>
                  <a:gd name="connsiteY5" fmla="*/ 149550 h 669051"/>
                  <a:gd name="connsiteX6" fmla="*/ 298186 w 697380"/>
                  <a:gd name="connsiteY6" fmla="*/ 175744 h 669051"/>
                  <a:gd name="connsiteX7" fmla="*/ 262467 w 697380"/>
                  <a:gd name="connsiteY7" fmla="*/ 166219 h 669051"/>
                  <a:gd name="connsiteX8" fmla="*/ 221986 w 697380"/>
                  <a:gd name="connsiteY8" fmla="*/ 247181 h 669051"/>
                  <a:gd name="connsiteX9" fmla="*/ 136261 w 697380"/>
                  <a:gd name="connsiteY9" fmla="*/ 242419 h 669051"/>
                  <a:gd name="connsiteX10" fmla="*/ 219605 w 697380"/>
                  <a:gd name="connsiteY10" fmla="*/ 299569 h 669051"/>
                  <a:gd name="connsiteX11" fmla="*/ 295805 w 697380"/>
                  <a:gd name="connsiteY11" fmla="*/ 411488 h 669051"/>
                  <a:gd name="connsiteX12" fmla="*/ 269611 w 697380"/>
                  <a:gd name="connsiteY12" fmla="*/ 259088 h 669051"/>
                  <a:gd name="connsiteX13" fmla="*/ 274373 w 697380"/>
                  <a:gd name="connsiteY13" fmla="*/ 175744 h 669051"/>
                  <a:gd name="connsiteX14" fmla="*/ 383911 w 697380"/>
                  <a:gd name="connsiteY14" fmla="*/ 266231 h 669051"/>
                  <a:gd name="connsiteX15" fmla="*/ 433917 w 697380"/>
                  <a:gd name="connsiteY15" fmla="*/ 318619 h 669051"/>
                  <a:gd name="connsiteX16" fmla="*/ 379148 w 697380"/>
                  <a:gd name="connsiteY16" fmla="*/ 182888 h 669051"/>
                  <a:gd name="connsiteX17" fmla="*/ 393436 w 697380"/>
                  <a:gd name="connsiteY17" fmla="*/ 132881 h 669051"/>
                  <a:gd name="connsiteX18" fmla="*/ 460111 w 697380"/>
                  <a:gd name="connsiteY18" fmla="*/ 97163 h 669051"/>
                  <a:gd name="connsiteX19" fmla="*/ 462492 w 697380"/>
                  <a:gd name="connsiteY19" fmla="*/ 135263 h 669051"/>
                  <a:gd name="connsiteX20" fmla="*/ 505355 w 697380"/>
                  <a:gd name="connsiteY20" fmla="*/ 313856 h 669051"/>
                  <a:gd name="connsiteX21" fmla="*/ 691092 w 697380"/>
                  <a:gd name="connsiteY21" fmla="*/ 523406 h 669051"/>
                  <a:gd name="connsiteX22" fmla="*/ 660136 w 697380"/>
                  <a:gd name="connsiteY22" fmla="*/ 556744 h 669051"/>
                  <a:gd name="connsiteX23" fmla="*/ 438680 w 697380"/>
                  <a:gd name="connsiteY23" fmla="*/ 390056 h 669051"/>
                  <a:gd name="connsiteX24" fmla="*/ 333905 w 697380"/>
                  <a:gd name="connsiteY24" fmla="*/ 301950 h 669051"/>
                  <a:gd name="connsiteX25" fmla="*/ 331523 w 697380"/>
                  <a:gd name="connsiteY25" fmla="*/ 416250 h 669051"/>
                  <a:gd name="connsiteX26" fmla="*/ 383911 w 697380"/>
                  <a:gd name="connsiteY26" fmla="*/ 513881 h 669051"/>
                  <a:gd name="connsiteX27" fmla="*/ 469015 w 697380"/>
                  <a:gd name="connsiteY27" fmla="*/ 582938 h 669051"/>
                  <a:gd name="connsiteX28" fmla="*/ 376767 w 697380"/>
                  <a:gd name="connsiteY28" fmla="*/ 650647 h 669051"/>
                  <a:gd name="connsiteX29" fmla="*/ 268058 w 697380"/>
                  <a:gd name="connsiteY29" fmla="*/ 603436 h 669051"/>
                  <a:gd name="connsiteX30" fmla="*/ 307711 w 697380"/>
                  <a:gd name="connsiteY30" fmla="*/ 494831 h 669051"/>
                  <a:gd name="connsiteX31" fmla="*/ 81492 w 697380"/>
                  <a:gd name="connsiteY31" fmla="*/ 244800 h 669051"/>
                  <a:gd name="connsiteX32" fmla="*/ 45773 w 697380"/>
                  <a:gd name="connsiteY32" fmla="*/ 159075 h 669051"/>
                  <a:gd name="connsiteX33" fmla="*/ 530 w 697380"/>
                  <a:gd name="connsiteY33" fmla="*/ 99544 h 669051"/>
                  <a:gd name="connsiteX0" fmla="*/ 530 w 697380"/>
                  <a:gd name="connsiteY0" fmla="*/ 99544 h 670710"/>
                  <a:gd name="connsiteX1" fmla="*/ 79111 w 697380"/>
                  <a:gd name="connsiteY1" fmla="*/ 94781 h 670710"/>
                  <a:gd name="connsiteX2" fmla="*/ 188648 w 697380"/>
                  <a:gd name="connsiteY2" fmla="*/ 132881 h 670710"/>
                  <a:gd name="connsiteX3" fmla="*/ 269611 w 697380"/>
                  <a:gd name="connsiteY3" fmla="*/ 32869 h 670710"/>
                  <a:gd name="connsiteX4" fmla="*/ 367242 w 697380"/>
                  <a:gd name="connsiteY4" fmla="*/ 6675 h 670710"/>
                  <a:gd name="connsiteX5" fmla="*/ 376767 w 697380"/>
                  <a:gd name="connsiteY5" fmla="*/ 149550 h 670710"/>
                  <a:gd name="connsiteX6" fmla="*/ 298186 w 697380"/>
                  <a:gd name="connsiteY6" fmla="*/ 175744 h 670710"/>
                  <a:gd name="connsiteX7" fmla="*/ 262467 w 697380"/>
                  <a:gd name="connsiteY7" fmla="*/ 166219 h 670710"/>
                  <a:gd name="connsiteX8" fmla="*/ 221986 w 697380"/>
                  <a:gd name="connsiteY8" fmla="*/ 247181 h 670710"/>
                  <a:gd name="connsiteX9" fmla="*/ 136261 w 697380"/>
                  <a:gd name="connsiteY9" fmla="*/ 242419 h 670710"/>
                  <a:gd name="connsiteX10" fmla="*/ 219605 w 697380"/>
                  <a:gd name="connsiteY10" fmla="*/ 299569 h 670710"/>
                  <a:gd name="connsiteX11" fmla="*/ 295805 w 697380"/>
                  <a:gd name="connsiteY11" fmla="*/ 411488 h 670710"/>
                  <a:gd name="connsiteX12" fmla="*/ 269611 w 697380"/>
                  <a:gd name="connsiteY12" fmla="*/ 259088 h 670710"/>
                  <a:gd name="connsiteX13" fmla="*/ 274373 w 697380"/>
                  <a:gd name="connsiteY13" fmla="*/ 175744 h 670710"/>
                  <a:gd name="connsiteX14" fmla="*/ 383911 w 697380"/>
                  <a:gd name="connsiteY14" fmla="*/ 266231 h 670710"/>
                  <a:gd name="connsiteX15" fmla="*/ 433917 w 697380"/>
                  <a:gd name="connsiteY15" fmla="*/ 318619 h 670710"/>
                  <a:gd name="connsiteX16" fmla="*/ 379148 w 697380"/>
                  <a:gd name="connsiteY16" fmla="*/ 182888 h 670710"/>
                  <a:gd name="connsiteX17" fmla="*/ 393436 w 697380"/>
                  <a:gd name="connsiteY17" fmla="*/ 132881 h 670710"/>
                  <a:gd name="connsiteX18" fmla="*/ 460111 w 697380"/>
                  <a:gd name="connsiteY18" fmla="*/ 97163 h 670710"/>
                  <a:gd name="connsiteX19" fmla="*/ 462492 w 697380"/>
                  <a:gd name="connsiteY19" fmla="*/ 135263 h 670710"/>
                  <a:gd name="connsiteX20" fmla="*/ 505355 w 697380"/>
                  <a:gd name="connsiteY20" fmla="*/ 313856 h 670710"/>
                  <a:gd name="connsiteX21" fmla="*/ 691092 w 697380"/>
                  <a:gd name="connsiteY21" fmla="*/ 523406 h 670710"/>
                  <a:gd name="connsiteX22" fmla="*/ 660136 w 697380"/>
                  <a:gd name="connsiteY22" fmla="*/ 556744 h 670710"/>
                  <a:gd name="connsiteX23" fmla="*/ 438680 w 697380"/>
                  <a:gd name="connsiteY23" fmla="*/ 390056 h 670710"/>
                  <a:gd name="connsiteX24" fmla="*/ 333905 w 697380"/>
                  <a:gd name="connsiteY24" fmla="*/ 301950 h 670710"/>
                  <a:gd name="connsiteX25" fmla="*/ 331523 w 697380"/>
                  <a:gd name="connsiteY25" fmla="*/ 416250 h 670710"/>
                  <a:gd name="connsiteX26" fmla="*/ 383911 w 697380"/>
                  <a:gd name="connsiteY26" fmla="*/ 513881 h 670710"/>
                  <a:gd name="connsiteX27" fmla="*/ 469015 w 697380"/>
                  <a:gd name="connsiteY27" fmla="*/ 582938 h 670710"/>
                  <a:gd name="connsiteX28" fmla="*/ 376767 w 697380"/>
                  <a:gd name="connsiteY28" fmla="*/ 650647 h 670710"/>
                  <a:gd name="connsiteX29" fmla="*/ 268058 w 697380"/>
                  <a:gd name="connsiteY29" fmla="*/ 603436 h 670710"/>
                  <a:gd name="connsiteX30" fmla="*/ 307711 w 697380"/>
                  <a:gd name="connsiteY30" fmla="*/ 494831 h 670710"/>
                  <a:gd name="connsiteX31" fmla="*/ 81492 w 697380"/>
                  <a:gd name="connsiteY31" fmla="*/ 244800 h 670710"/>
                  <a:gd name="connsiteX32" fmla="*/ 45773 w 697380"/>
                  <a:gd name="connsiteY32" fmla="*/ 159075 h 670710"/>
                  <a:gd name="connsiteX33" fmla="*/ 530 w 697380"/>
                  <a:gd name="connsiteY33" fmla="*/ 99544 h 670710"/>
                  <a:gd name="connsiteX0" fmla="*/ 530 w 697380"/>
                  <a:gd name="connsiteY0" fmla="*/ 99544 h 670710"/>
                  <a:gd name="connsiteX1" fmla="*/ 79111 w 697380"/>
                  <a:gd name="connsiteY1" fmla="*/ 94781 h 670710"/>
                  <a:gd name="connsiteX2" fmla="*/ 188648 w 697380"/>
                  <a:gd name="connsiteY2" fmla="*/ 132881 h 670710"/>
                  <a:gd name="connsiteX3" fmla="*/ 269611 w 697380"/>
                  <a:gd name="connsiteY3" fmla="*/ 32869 h 670710"/>
                  <a:gd name="connsiteX4" fmla="*/ 367242 w 697380"/>
                  <a:gd name="connsiteY4" fmla="*/ 6675 h 670710"/>
                  <a:gd name="connsiteX5" fmla="*/ 376767 w 697380"/>
                  <a:gd name="connsiteY5" fmla="*/ 149550 h 670710"/>
                  <a:gd name="connsiteX6" fmla="*/ 298186 w 697380"/>
                  <a:gd name="connsiteY6" fmla="*/ 175744 h 670710"/>
                  <a:gd name="connsiteX7" fmla="*/ 262467 w 697380"/>
                  <a:gd name="connsiteY7" fmla="*/ 166219 h 670710"/>
                  <a:gd name="connsiteX8" fmla="*/ 221986 w 697380"/>
                  <a:gd name="connsiteY8" fmla="*/ 247181 h 670710"/>
                  <a:gd name="connsiteX9" fmla="*/ 136261 w 697380"/>
                  <a:gd name="connsiteY9" fmla="*/ 242419 h 670710"/>
                  <a:gd name="connsiteX10" fmla="*/ 219605 w 697380"/>
                  <a:gd name="connsiteY10" fmla="*/ 299569 h 670710"/>
                  <a:gd name="connsiteX11" fmla="*/ 295805 w 697380"/>
                  <a:gd name="connsiteY11" fmla="*/ 411488 h 670710"/>
                  <a:gd name="connsiteX12" fmla="*/ 269611 w 697380"/>
                  <a:gd name="connsiteY12" fmla="*/ 259088 h 670710"/>
                  <a:gd name="connsiteX13" fmla="*/ 274373 w 697380"/>
                  <a:gd name="connsiteY13" fmla="*/ 175744 h 670710"/>
                  <a:gd name="connsiteX14" fmla="*/ 383911 w 697380"/>
                  <a:gd name="connsiteY14" fmla="*/ 266231 h 670710"/>
                  <a:gd name="connsiteX15" fmla="*/ 433917 w 697380"/>
                  <a:gd name="connsiteY15" fmla="*/ 318619 h 670710"/>
                  <a:gd name="connsiteX16" fmla="*/ 379148 w 697380"/>
                  <a:gd name="connsiteY16" fmla="*/ 182888 h 670710"/>
                  <a:gd name="connsiteX17" fmla="*/ 393436 w 697380"/>
                  <a:gd name="connsiteY17" fmla="*/ 132881 h 670710"/>
                  <a:gd name="connsiteX18" fmla="*/ 460111 w 697380"/>
                  <a:gd name="connsiteY18" fmla="*/ 97163 h 670710"/>
                  <a:gd name="connsiteX19" fmla="*/ 462492 w 697380"/>
                  <a:gd name="connsiteY19" fmla="*/ 135263 h 670710"/>
                  <a:gd name="connsiteX20" fmla="*/ 505355 w 697380"/>
                  <a:gd name="connsiteY20" fmla="*/ 313856 h 670710"/>
                  <a:gd name="connsiteX21" fmla="*/ 691092 w 697380"/>
                  <a:gd name="connsiteY21" fmla="*/ 523406 h 670710"/>
                  <a:gd name="connsiteX22" fmla="*/ 660136 w 697380"/>
                  <a:gd name="connsiteY22" fmla="*/ 556744 h 670710"/>
                  <a:gd name="connsiteX23" fmla="*/ 438680 w 697380"/>
                  <a:gd name="connsiteY23" fmla="*/ 390056 h 670710"/>
                  <a:gd name="connsiteX24" fmla="*/ 333905 w 697380"/>
                  <a:gd name="connsiteY24" fmla="*/ 301950 h 670710"/>
                  <a:gd name="connsiteX25" fmla="*/ 331523 w 697380"/>
                  <a:gd name="connsiteY25" fmla="*/ 416250 h 670710"/>
                  <a:gd name="connsiteX26" fmla="*/ 383911 w 697380"/>
                  <a:gd name="connsiteY26" fmla="*/ 513881 h 670710"/>
                  <a:gd name="connsiteX27" fmla="*/ 469015 w 697380"/>
                  <a:gd name="connsiteY27" fmla="*/ 582938 h 670710"/>
                  <a:gd name="connsiteX28" fmla="*/ 376767 w 697380"/>
                  <a:gd name="connsiteY28" fmla="*/ 650647 h 670710"/>
                  <a:gd name="connsiteX29" fmla="*/ 277375 w 697380"/>
                  <a:gd name="connsiteY29" fmla="*/ 603436 h 670710"/>
                  <a:gd name="connsiteX30" fmla="*/ 307711 w 697380"/>
                  <a:gd name="connsiteY30" fmla="*/ 494831 h 670710"/>
                  <a:gd name="connsiteX31" fmla="*/ 81492 w 697380"/>
                  <a:gd name="connsiteY31" fmla="*/ 244800 h 670710"/>
                  <a:gd name="connsiteX32" fmla="*/ 45773 w 697380"/>
                  <a:gd name="connsiteY32" fmla="*/ 159075 h 670710"/>
                  <a:gd name="connsiteX33" fmla="*/ 530 w 697380"/>
                  <a:gd name="connsiteY33" fmla="*/ 99544 h 670710"/>
                  <a:gd name="connsiteX0" fmla="*/ 530 w 697380"/>
                  <a:gd name="connsiteY0" fmla="*/ 99544 h 670710"/>
                  <a:gd name="connsiteX1" fmla="*/ 79111 w 697380"/>
                  <a:gd name="connsiteY1" fmla="*/ 94781 h 670710"/>
                  <a:gd name="connsiteX2" fmla="*/ 188648 w 697380"/>
                  <a:gd name="connsiteY2" fmla="*/ 132881 h 670710"/>
                  <a:gd name="connsiteX3" fmla="*/ 269611 w 697380"/>
                  <a:gd name="connsiteY3" fmla="*/ 32869 h 670710"/>
                  <a:gd name="connsiteX4" fmla="*/ 367242 w 697380"/>
                  <a:gd name="connsiteY4" fmla="*/ 6675 h 670710"/>
                  <a:gd name="connsiteX5" fmla="*/ 376767 w 697380"/>
                  <a:gd name="connsiteY5" fmla="*/ 149550 h 670710"/>
                  <a:gd name="connsiteX6" fmla="*/ 298186 w 697380"/>
                  <a:gd name="connsiteY6" fmla="*/ 175744 h 670710"/>
                  <a:gd name="connsiteX7" fmla="*/ 262467 w 697380"/>
                  <a:gd name="connsiteY7" fmla="*/ 166219 h 670710"/>
                  <a:gd name="connsiteX8" fmla="*/ 221986 w 697380"/>
                  <a:gd name="connsiteY8" fmla="*/ 247181 h 670710"/>
                  <a:gd name="connsiteX9" fmla="*/ 136261 w 697380"/>
                  <a:gd name="connsiteY9" fmla="*/ 242419 h 670710"/>
                  <a:gd name="connsiteX10" fmla="*/ 219605 w 697380"/>
                  <a:gd name="connsiteY10" fmla="*/ 299569 h 670710"/>
                  <a:gd name="connsiteX11" fmla="*/ 295805 w 697380"/>
                  <a:gd name="connsiteY11" fmla="*/ 411488 h 670710"/>
                  <a:gd name="connsiteX12" fmla="*/ 269611 w 697380"/>
                  <a:gd name="connsiteY12" fmla="*/ 259088 h 670710"/>
                  <a:gd name="connsiteX13" fmla="*/ 274373 w 697380"/>
                  <a:gd name="connsiteY13" fmla="*/ 175744 h 670710"/>
                  <a:gd name="connsiteX14" fmla="*/ 383911 w 697380"/>
                  <a:gd name="connsiteY14" fmla="*/ 266231 h 670710"/>
                  <a:gd name="connsiteX15" fmla="*/ 433917 w 697380"/>
                  <a:gd name="connsiteY15" fmla="*/ 318619 h 670710"/>
                  <a:gd name="connsiteX16" fmla="*/ 379148 w 697380"/>
                  <a:gd name="connsiteY16" fmla="*/ 182888 h 670710"/>
                  <a:gd name="connsiteX17" fmla="*/ 393436 w 697380"/>
                  <a:gd name="connsiteY17" fmla="*/ 132881 h 670710"/>
                  <a:gd name="connsiteX18" fmla="*/ 460111 w 697380"/>
                  <a:gd name="connsiteY18" fmla="*/ 97163 h 670710"/>
                  <a:gd name="connsiteX19" fmla="*/ 462492 w 697380"/>
                  <a:gd name="connsiteY19" fmla="*/ 135263 h 670710"/>
                  <a:gd name="connsiteX20" fmla="*/ 505355 w 697380"/>
                  <a:gd name="connsiteY20" fmla="*/ 313856 h 670710"/>
                  <a:gd name="connsiteX21" fmla="*/ 691092 w 697380"/>
                  <a:gd name="connsiteY21" fmla="*/ 523406 h 670710"/>
                  <a:gd name="connsiteX22" fmla="*/ 660136 w 697380"/>
                  <a:gd name="connsiteY22" fmla="*/ 556744 h 670710"/>
                  <a:gd name="connsiteX23" fmla="*/ 438680 w 697380"/>
                  <a:gd name="connsiteY23" fmla="*/ 390056 h 670710"/>
                  <a:gd name="connsiteX24" fmla="*/ 333905 w 697380"/>
                  <a:gd name="connsiteY24" fmla="*/ 301950 h 670710"/>
                  <a:gd name="connsiteX25" fmla="*/ 331523 w 697380"/>
                  <a:gd name="connsiteY25" fmla="*/ 416250 h 670710"/>
                  <a:gd name="connsiteX26" fmla="*/ 383911 w 697380"/>
                  <a:gd name="connsiteY26" fmla="*/ 513881 h 670710"/>
                  <a:gd name="connsiteX27" fmla="*/ 454107 w 697380"/>
                  <a:gd name="connsiteY27" fmla="*/ 582938 h 670710"/>
                  <a:gd name="connsiteX28" fmla="*/ 376767 w 697380"/>
                  <a:gd name="connsiteY28" fmla="*/ 650647 h 670710"/>
                  <a:gd name="connsiteX29" fmla="*/ 277375 w 697380"/>
                  <a:gd name="connsiteY29" fmla="*/ 603436 h 670710"/>
                  <a:gd name="connsiteX30" fmla="*/ 307711 w 697380"/>
                  <a:gd name="connsiteY30" fmla="*/ 494831 h 670710"/>
                  <a:gd name="connsiteX31" fmla="*/ 81492 w 697380"/>
                  <a:gd name="connsiteY31" fmla="*/ 244800 h 670710"/>
                  <a:gd name="connsiteX32" fmla="*/ 45773 w 697380"/>
                  <a:gd name="connsiteY32" fmla="*/ 159075 h 670710"/>
                  <a:gd name="connsiteX33" fmla="*/ 530 w 697380"/>
                  <a:gd name="connsiteY33" fmla="*/ 99544 h 670710"/>
                  <a:gd name="connsiteX0" fmla="*/ 530 w 697380"/>
                  <a:gd name="connsiteY0" fmla="*/ 99544 h 670710"/>
                  <a:gd name="connsiteX1" fmla="*/ 79111 w 697380"/>
                  <a:gd name="connsiteY1" fmla="*/ 94781 h 670710"/>
                  <a:gd name="connsiteX2" fmla="*/ 188648 w 697380"/>
                  <a:gd name="connsiteY2" fmla="*/ 132881 h 670710"/>
                  <a:gd name="connsiteX3" fmla="*/ 269611 w 697380"/>
                  <a:gd name="connsiteY3" fmla="*/ 32869 h 670710"/>
                  <a:gd name="connsiteX4" fmla="*/ 367242 w 697380"/>
                  <a:gd name="connsiteY4" fmla="*/ 6675 h 670710"/>
                  <a:gd name="connsiteX5" fmla="*/ 376767 w 697380"/>
                  <a:gd name="connsiteY5" fmla="*/ 149550 h 670710"/>
                  <a:gd name="connsiteX6" fmla="*/ 298186 w 697380"/>
                  <a:gd name="connsiteY6" fmla="*/ 175744 h 670710"/>
                  <a:gd name="connsiteX7" fmla="*/ 262467 w 697380"/>
                  <a:gd name="connsiteY7" fmla="*/ 166219 h 670710"/>
                  <a:gd name="connsiteX8" fmla="*/ 221986 w 697380"/>
                  <a:gd name="connsiteY8" fmla="*/ 247181 h 670710"/>
                  <a:gd name="connsiteX9" fmla="*/ 136261 w 697380"/>
                  <a:gd name="connsiteY9" fmla="*/ 242419 h 670710"/>
                  <a:gd name="connsiteX10" fmla="*/ 219605 w 697380"/>
                  <a:gd name="connsiteY10" fmla="*/ 299569 h 670710"/>
                  <a:gd name="connsiteX11" fmla="*/ 295805 w 697380"/>
                  <a:gd name="connsiteY11" fmla="*/ 411488 h 670710"/>
                  <a:gd name="connsiteX12" fmla="*/ 269611 w 697380"/>
                  <a:gd name="connsiteY12" fmla="*/ 259088 h 670710"/>
                  <a:gd name="connsiteX13" fmla="*/ 274373 w 697380"/>
                  <a:gd name="connsiteY13" fmla="*/ 175744 h 670710"/>
                  <a:gd name="connsiteX14" fmla="*/ 383911 w 697380"/>
                  <a:gd name="connsiteY14" fmla="*/ 266231 h 670710"/>
                  <a:gd name="connsiteX15" fmla="*/ 433917 w 697380"/>
                  <a:gd name="connsiteY15" fmla="*/ 318619 h 670710"/>
                  <a:gd name="connsiteX16" fmla="*/ 379148 w 697380"/>
                  <a:gd name="connsiteY16" fmla="*/ 182888 h 670710"/>
                  <a:gd name="connsiteX17" fmla="*/ 393436 w 697380"/>
                  <a:gd name="connsiteY17" fmla="*/ 132881 h 670710"/>
                  <a:gd name="connsiteX18" fmla="*/ 460111 w 697380"/>
                  <a:gd name="connsiteY18" fmla="*/ 97163 h 670710"/>
                  <a:gd name="connsiteX19" fmla="*/ 462492 w 697380"/>
                  <a:gd name="connsiteY19" fmla="*/ 135263 h 670710"/>
                  <a:gd name="connsiteX20" fmla="*/ 505355 w 697380"/>
                  <a:gd name="connsiteY20" fmla="*/ 313856 h 670710"/>
                  <a:gd name="connsiteX21" fmla="*/ 691092 w 697380"/>
                  <a:gd name="connsiteY21" fmla="*/ 523406 h 670710"/>
                  <a:gd name="connsiteX22" fmla="*/ 660136 w 697380"/>
                  <a:gd name="connsiteY22" fmla="*/ 556744 h 670710"/>
                  <a:gd name="connsiteX23" fmla="*/ 438680 w 697380"/>
                  <a:gd name="connsiteY23" fmla="*/ 390056 h 670710"/>
                  <a:gd name="connsiteX24" fmla="*/ 333905 w 697380"/>
                  <a:gd name="connsiteY24" fmla="*/ 301950 h 670710"/>
                  <a:gd name="connsiteX25" fmla="*/ 331523 w 697380"/>
                  <a:gd name="connsiteY25" fmla="*/ 416250 h 670710"/>
                  <a:gd name="connsiteX26" fmla="*/ 383911 w 697380"/>
                  <a:gd name="connsiteY26" fmla="*/ 513881 h 670710"/>
                  <a:gd name="connsiteX27" fmla="*/ 454107 w 697380"/>
                  <a:gd name="connsiteY27" fmla="*/ 582938 h 670710"/>
                  <a:gd name="connsiteX28" fmla="*/ 376767 w 697380"/>
                  <a:gd name="connsiteY28" fmla="*/ 650647 h 670710"/>
                  <a:gd name="connsiteX29" fmla="*/ 277375 w 697380"/>
                  <a:gd name="connsiteY29" fmla="*/ 603436 h 670710"/>
                  <a:gd name="connsiteX30" fmla="*/ 307711 w 697380"/>
                  <a:gd name="connsiteY30" fmla="*/ 494831 h 670710"/>
                  <a:gd name="connsiteX31" fmla="*/ 81492 w 697380"/>
                  <a:gd name="connsiteY31" fmla="*/ 244800 h 670710"/>
                  <a:gd name="connsiteX32" fmla="*/ 45773 w 697380"/>
                  <a:gd name="connsiteY32" fmla="*/ 159075 h 670710"/>
                  <a:gd name="connsiteX33" fmla="*/ 530 w 697380"/>
                  <a:gd name="connsiteY33" fmla="*/ 99544 h 670710"/>
                  <a:gd name="connsiteX0" fmla="*/ 530 w 697380"/>
                  <a:gd name="connsiteY0" fmla="*/ 99544 h 672191"/>
                  <a:gd name="connsiteX1" fmla="*/ 79111 w 697380"/>
                  <a:gd name="connsiteY1" fmla="*/ 94781 h 672191"/>
                  <a:gd name="connsiteX2" fmla="*/ 188648 w 697380"/>
                  <a:gd name="connsiteY2" fmla="*/ 132881 h 672191"/>
                  <a:gd name="connsiteX3" fmla="*/ 269611 w 697380"/>
                  <a:gd name="connsiteY3" fmla="*/ 32869 h 672191"/>
                  <a:gd name="connsiteX4" fmla="*/ 367242 w 697380"/>
                  <a:gd name="connsiteY4" fmla="*/ 6675 h 672191"/>
                  <a:gd name="connsiteX5" fmla="*/ 376767 w 697380"/>
                  <a:gd name="connsiteY5" fmla="*/ 149550 h 672191"/>
                  <a:gd name="connsiteX6" fmla="*/ 298186 w 697380"/>
                  <a:gd name="connsiteY6" fmla="*/ 175744 h 672191"/>
                  <a:gd name="connsiteX7" fmla="*/ 262467 w 697380"/>
                  <a:gd name="connsiteY7" fmla="*/ 166219 h 672191"/>
                  <a:gd name="connsiteX8" fmla="*/ 221986 w 697380"/>
                  <a:gd name="connsiteY8" fmla="*/ 247181 h 672191"/>
                  <a:gd name="connsiteX9" fmla="*/ 136261 w 697380"/>
                  <a:gd name="connsiteY9" fmla="*/ 242419 h 672191"/>
                  <a:gd name="connsiteX10" fmla="*/ 219605 w 697380"/>
                  <a:gd name="connsiteY10" fmla="*/ 299569 h 672191"/>
                  <a:gd name="connsiteX11" fmla="*/ 295805 w 697380"/>
                  <a:gd name="connsiteY11" fmla="*/ 411488 h 672191"/>
                  <a:gd name="connsiteX12" fmla="*/ 269611 w 697380"/>
                  <a:gd name="connsiteY12" fmla="*/ 259088 h 672191"/>
                  <a:gd name="connsiteX13" fmla="*/ 274373 w 697380"/>
                  <a:gd name="connsiteY13" fmla="*/ 175744 h 672191"/>
                  <a:gd name="connsiteX14" fmla="*/ 383911 w 697380"/>
                  <a:gd name="connsiteY14" fmla="*/ 266231 h 672191"/>
                  <a:gd name="connsiteX15" fmla="*/ 433917 w 697380"/>
                  <a:gd name="connsiteY15" fmla="*/ 318619 h 672191"/>
                  <a:gd name="connsiteX16" fmla="*/ 379148 w 697380"/>
                  <a:gd name="connsiteY16" fmla="*/ 182888 h 672191"/>
                  <a:gd name="connsiteX17" fmla="*/ 393436 w 697380"/>
                  <a:gd name="connsiteY17" fmla="*/ 132881 h 672191"/>
                  <a:gd name="connsiteX18" fmla="*/ 460111 w 697380"/>
                  <a:gd name="connsiteY18" fmla="*/ 97163 h 672191"/>
                  <a:gd name="connsiteX19" fmla="*/ 462492 w 697380"/>
                  <a:gd name="connsiteY19" fmla="*/ 135263 h 672191"/>
                  <a:gd name="connsiteX20" fmla="*/ 505355 w 697380"/>
                  <a:gd name="connsiteY20" fmla="*/ 313856 h 672191"/>
                  <a:gd name="connsiteX21" fmla="*/ 691092 w 697380"/>
                  <a:gd name="connsiteY21" fmla="*/ 523406 h 672191"/>
                  <a:gd name="connsiteX22" fmla="*/ 660136 w 697380"/>
                  <a:gd name="connsiteY22" fmla="*/ 556744 h 672191"/>
                  <a:gd name="connsiteX23" fmla="*/ 438680 w 697380"/>
                  <a:gd name="connsiteY23" fmla="*/ 390056 h 672191"/>
                  <a:gd name="connsiteX24" fmla="*/ 333905 w 697380"/>
                  <a:gd name="connsiteY24" fmla="*/ 301950 h 672191"/>
                  <a:gd name="connsiteX25" fmla="*/ 331523 w 697380"/>
                  <a:gd name="connsiteY25" fmla="*/ 416250 h 672191"/>
                  <a:gd name="connsiteX26" fmla="*/ 383911 w 697380"/>
                  <a:gd name="connsiteY26" fmla="*/ 513881 h 672191"/>
                  <a:gd name="connsiteX27" fmla="*/ 454107 w 697380"/>
                  <a:gd name="connsiteY27" fmla="*/ 582938 h 672191"/>
                  <a:gd name="connsiteX28" fmla="*/ 376767 w 697380"/>
                  <a:gd name="connsiteY28" fmla="*/ 650647 h 672191"/>
                  <a:gd name="connsiteX29" fmla="*/ 277375 w 697380"/>
                  <a:gd name="connsiteY29" fmla="*/ 603436 h 672191"/>
                  <a:gd name="connsiteX30" fmla="*/ 307711 w 697380"/>
                  <a:gd name="connsiteY30" fmla="*/ 494831 h 672191"/>
                  <a:gd name="connsiteX31" fmla="*/ 81492 w 697380"/>
                  <a:gd name="connsiteY31" fmla="*/ 244800 h 672191"/>
                  <a:gd name="connsiteX32" fmla="*/ 45773 w 697380"/>
                  <a:gd name="connsiteY32" fmla="*/ 159075 h 672191"/>
                  <a:gd name="connsiteX33" fmla="*/ 530 w 697380"/>
                  <a:gd name="connsiteY33" fmla="*/ 99544 h 672191"/>
                  <a:gd name="connsiteX0" fmla="*/ 530 w 697380"/>
                  <a:gd name="connsiteY0" fmla="*/ 99544 h 673352"/>
                  <a:gd name="connsiteX1" fmla="*/ 79111 w 697380"/>
                  <a:gd name="connsiteY1" fmla="*/ 94781 h 673352"/>
                  <a:gd name="connsiteX2" fmla="*/ 188648 w 697380"/>
                  <a:gd name="connsiteY2" fmla="*/ 132881 h 673352"/>
                  <a:gd name="connsiteX3" fmla="*/ 269611 w 697380"/>
                  <a:gd name="connsiteY3" fmla="*/ 32869 h 673352"/>
                  <a:gd name="connsiteX4" fmla="*/ 367242 w 697380"/>
                  <a:gd name="connsiteY4" fmla="*/ 6675 h 673352"/>
                  <a:gd name="connsiteX5" fmla="*/ 376767 w 697380"/>
                  <a:gd name="connsiteY5" fmla="*/ 149550 h 673352"/>
                  <a:gd name="connsiteX6" fmla="*/ 298186 w 697380"/>
                  <a:gd name="connsiteY6" fmla="*/ 175744 h 673352"/>
                  <a:gd name="connsiteX7" fmla="*/ 262467 w 697380"/>
                  <a:gd name="connsiteY7" fmla="*/ 166219 h 673352"/>
                  <a:gd name="connsiteX8" fmla="*/ 221986 w 697380"/>
                  <a:gd name="connsiteY8" fmla="*/ 247181 h 673352"/>
                  <a:gd name="connsiteX9" fmla="*/ 136261 w 697380"/>
                  <a:gd name="connsiteY9" fmla="*/ 242419 h 673352"/>
                  <a:gd name="connsiteX10" fmla="*/ 219605 w 697380"/>
                  <a:gd name="connsiteY10" fmla="*/ 299569 h 673352"/>
                  <a:gd name="connsiteX11" fmla="*/ 295805 w 697380"/>
                  <a:gd name="connsiteY11" fmla="*/ 411488 h 673352"/>
                  <a:gd name="connsiteX12" fmla="*/ 269611 w 697380"/>
                  <a:gd name="connsiteY12" fmla="*/ 259088 h 673352"/>
                  <a:gd name="connsiteX13" fmla="*/ 274373 w 697380"/>
                  <a:gd name="connsiteY13" fmla="*/ 175744 h 673352"/>
                  <a:gd name="connsiteX14" fmla="*/ 383911 w 697380"/>
                  <a:gd name="connsiteY14" fmla="*/ 266231 h 673352"/>
                  <a:gd name="connsiteX15" fmla="*/ 433917 w 697380"/>
                  <a:gd name="connsiteY15" fmla="*/ 318619 h 673352"/>
                  <a:gd name="connsiteX16" fmla="*/ 379148 w 697380"/>
                  <a:gd name="connsiteY16" fmla="*/ 182888 h 673352"/>
                  <a:gd name="connsiteX17" fmla="*/ 393436 w 697380"/>
                  <a:gd name="connsiteY17" fmla="*/ 132881 h 673352"/>
                  <a:gd name="connsiteX18" fmla="*/ 460111 w 697380"/>
                  <a:gd name="connsiteY18" fmla="*/ 97163 h 673352"/>
                  <a:gd name="connsiteX19" fmla="*/ 462492 w 697380"/>
                  <a:gd name="connsiteY19" fmla="*/ 135263 h 673352"/>
                  <a:gd name="connsiteX20" fmla="*/ 505355 w 697380"/>
                  <a:gd name="connsiteY20" fmla="*/ 313856 h 673352"/>
                  <a:gd name="connsiteX21" fmla="*/ 691092 w 697380"/>
                  <a:gd name="connsiteY21" fmla="*/ 523406 h 673352"/>
                  <a:gd name="connsiteX22" fmla="*/ 660136 w 697380"/>
                  <a:gd name="connsiteY22" fmla="*/ 556744 h 673352"/>
                  <a:gd name="connsiteX23" fmla="*/ 438680 w 697380"/>
                  <a:gd name="connsiteY23" fmla="*/ 390056 h 673352"/>
                  <a:gd name="connsiteX24" fmla="*/ 333905 w 697380"/>
                  <a:gd name="connsiteY24" fmla="*/ 301950 h 673352"/>
                  <a:gd name="connsiteX25" fmla="*/ 331523 w 697380"/>
                  <a:gd name="connsiteY25" fmla="*/ 416250 h 673352"/>
                  <a:gd name="connsiteX26" fmla="*/ 383911 w 697380"/>
                  <a:gd name="connsiteY26" fmla="*/ 513881 h 673352"/>
                  <a:gd name="connsiteX27" fmla="*/ 454107 w 697380"/>
                  <a:gd name="connsiteY27" fmla="*/ 582938 h 673352"/>
                  <a:gd name="connsiteX28" fmla="*/ 378631 w 697380"/>
                  <a:gd name="connsiteY28" fmla="*/ 658101 h 673352"/>
                  <a:gd name="connsiteX29" fmla="*/ 277375 w 697380"/>
                  <a:gd name="connsiteY29" fmla="*/ 603436 h 673352"/>
                  <a:gd name="connsiteX30" fmla="*/ 307711 w 697380"/>
                  <a:gd name="connsiteY30" fmla="*/ 494831 h 673352"/>
                  <a:gd name="connsiteX31" fmla="*/ 81492 w 697380"/>
                  <a:gd name="connsiteY31" fmla="*/ 244800 h 673352"/>
                  <a:gd name="connsiteX32" fmla="*/ 45773 w 697380"/>
                  <a:gd name="connsiteY32" fmla="*/ 159075 h 673352"/>
                  <a:gd name="connsiteX33" fmla="*/ 530 w 697380"/>
                  <a:gd name="connsiteY33" fmla="*/ 99544 h 673352"/>
                  <a:gd name="connsiteX0" fmla="*/ 530 w 697380"/>
                  <a:gd name="connsiteY0" fmla="*/ 99544 h 666318"/>
                  <a:gd name="connsiteX1" fmla="*/ 79111 w 697380"/>
                  <a:gd name="connsiteY1" fmla="*/ 94781 h 666318"/>
                  <a:gd name="connsiteX2" fmla="*/ 188648 w 697380"/>
                  <a:gd name="connsiteY2" fmla="*/ 132881 h 666318"/>
                  <a:gd name="connsiteX3" fmla="*/ 269611 w 697380"/>
                  <a:gd name="connsiteY3" fmla="*/ 32869 h 666318"/>
                  <a:gd name="connsiteX4" fmla="*/ 367242 w 697380"/>
                  <a:gd name="connsiteY4" fmla="*/ 6675 h 666318"/>
                  <a:gd name="connsiteX5" fmla="*/ 376767 w 697380"/>
                  <a:gd name="connsiteY5" fmla="*/ 149550 h 666318"/>
                  <a:gd name="connsiteX6" fmla="*/ 298186 w 697380"/>
                  <a:gd name="connsiteY6" fmla="*/ 175744 h 666318"/>
                  <a:gd name="connsiteX7" fmla="*/ 262467 w 697380"/>
                  <a:gd name="connsiteY7" fmla="*/ 166219 h 666318"/>
                  <a:gd name="connsiteX8" fmla="*/ 221986 w 697380"/>
                  <a:gd name="connsiteY8" fmla="*/ 247181 h 666318"/>
                  <a:gd name="connsiteX9" fmla="*/ 136261 w 697380"/>
                  <a:gd name="connsiteY9" fmla="*/ 242419 h 666318"/>
                  <a:gd name="connsiteX10" fmla="*/ 219605 w 697380"/>
                  <a:gd name="connsiteY10" fmla="*/ 299569 h 666318"/>
                  <a:gd name="connsiteX11" fmla="*/ 295805 w 697380"/>
                  <a:gd name="connsiteY11" fmla="*/ 411488 h 666318"/>
                  <a:gd name="connsiteX12" fmla="*/ 269611 w 697380"/>
                  <a:gd name="connsiteY12" fmla="*/ 259088 h 666318"/>
                  <a:gd name="connsiteX13" fmla="*/ 274373 w 697380"/>
                  <a:gd name="connsiteY13" fmla="*/ 175744 h 666318"/>
                  <a:gd name="connsiteX14" fmla="*/ 383911 w 697380"/>
                  <a:gd name="connsiteY14" fmla="*/ 266231 h 666318"/>
                  <a:gd name="connsiteX15" fmla="*/ 433917 w 697380"/>
                  <a:gd name="connsiteY15" fmla="*/ 318619 h 666318"/>
                  <a:gd name="connsiteX16" fmla="*/ 379148 w 697380"/>
                  <a:gd name="connsiteY16" fmla="*/ 182888 h 666318"/>
                  <a:gd name="connsiteX17" fmla="*/ 393436 w 697380"/>
                  <a:gd name="connsiteY17" fmla="*/ 132881 h 666318"/>
                  <a:gd name="connsiteX18" fmla="*/ 460111 w 697380"/>
                  <a:gd name="connsiteY18" fmla="*/ 97163 h 666318"/>
                  <a:gd name="connsiteX19" fmla="*/ 462492 w 697380"/>
                  <a:gd name="connsiteY19" fmla="*/ 135263 h 666318"/>
                  <a:gd name="connsiteX20" fmla="*/ 505355 w 697380"/>
                  <a:gd name="connsiteY20" fmla="*/ 313856 h 666318"/>
                  <a:gd name="connsiteX21" fmla="*/ 691092 w 697380"/>
                  <a:gd name="connsiteY21" fmla="*/ 523406 h 666318"/>
                  <a:gd name="connsiteX22" fmla="*/ 660136 w 697380"/>
                  <a:gd name="connsiteY22" fmla="*/ 556744 h 666318"/>
                  <a:gd name="connsiteX23" fmla="*/ 438680 w 697380"/>
                  <a:gd name="connsiteY23" fmla="*/ 390056 h 666318"/>
                  <a:gd name="connsiteX24" fmla="*/ 333905 w 697380"/>
                  <a:gd name="connsiteY24" fmla="*/ 301950 h 666318"/>
                  <a:gd name="connsiteX25" fmla="*/ 331523 w 697380"/>
                  <a:gd name="connsiteY25" fmla="*/ 416250 h 666318"/>
                  <a:gd name="connsiteX26" fmla="*/ 383911 w 697380"/>
                  <a:gd name="connsiteY26" fmla="*/ 513881 h 666318"/>
                  <a:gd name="connsiteX27" fmla="*/ 454107 w 697380"/>
                  <a:gd name="connsiteY27" fmla="*/ 582938 h 666318"/>
                  <a:gd name="connsiteX28" fmla="*/ 378631 w 697380"/>
                  <a:gd name="connsiteY28" fmla="*/ 658101 h 666318"/>
                  <a:gd name="connsiteX29" fmla="*/ 277375 w 697380"/>
                  <a:gd name="connsiteY29" fmla="*/ 603436 h 666318"/>
                  <a:gd name="connsiteX30" fmla="*/ 307711 w 697380"/>
                  <a:gd name="connsiteY30" fmla="*/ 494831 h 666318"/>
                  <a:gd name="connsiteX31" fmla="*/ 81492 w 697380"/>
                  <a:gd name="connsiteY31" fmla="*/ 244800 h 666318"/>
                  <a:gd name="connsiteX32" fmla="*/ 45773 w 697380"/>
                  <a:gd name="connsiteY32" fmla="*/ 159075 h 666318"/>
                  <a:gd name="connsiteX33" fmla="*/ 530 w 697380"/>
                  <a:gd name="connsiteY33" fmla="*/ 99544 h 666318"/>
                  <a:gd name="connsiteX0" fmla="*/ 530 w 697380"/>
                  <a:gd name="connsiteY0" fmla="*/ 99544 h 660227"/>
                  <a:gd name="connsiteX1" fmla="*/ 79111 w 697380"/>
                  <a:gd name="connsiteY1" fmla="*/ 94781 h 660227"/>
                  <a:gd name="connsiteX2" fmla="*/ 188648 w 697380"/>
                  <a:gd name="connsiteY2" fmla="*/ 132881 h 660227"/>
                  <a:gd name="connsiteX3" fmla="*/ 269611 w 697380"/>
                  <a:gd name="connsiteY3" fmla="*/ 32869 h 660227"/>
                  <a:gd name="connsiteX4" fmla="*/ 367242 w 697380"/>
                  <a:gd name="connsiteY4" fmla="*/ 6675 h 660227"/>
                  <a:gd name="connsiteX5" fmla="*/ 376767 w 697380"/>
                  <a:gd name="connsiteY5" fmla="*/ 149550 h 660227"/>
                  <a:gd name="connsiteX6" fmla="*/ 298186 w 697380"/>
                  <a:gd name="connsiteY6" fmla="*/ 175744 h 660227"/>
                  <a:gd name="connsiteX7" fmla="*/ 262467 w 697380"/>
                  <a:gd name="connsiteY7" fmla="*/ 166219 h 660227"/>
                  <a:gd name="connsiteX8" fmla="*/ 221986 w 697380"/>
                  <a:gd name="connsiteY8" fmla="*/ 247181 h 660227"/>
                  <a:gd name="connsiteX9" fmla="*/ 136261 w 697380"/>
                  <a:gd name="connsiteY9" fmla="*/ 242419 h 660227"/>
                  <a:gd name="connsiteX10" fmla="*/ 219605 w 697380"/>
                  <a:gd name="connsiteY10" fmla="*/ 299569 h 660227"/>
                  <a:gd name="connsiteX11" fmla="*/ 295805 w 697380"/>
                  <a:gd name="connsiteY11" fmla="*/ 411488 h 660227"/>
                  <a:gd name="connsiteX12" fmla="*/ 269611 w 697380"/>
                  <a:gd name="connsiteY12" fmla="*/ 259088 h 660227"/>
                  <a:gd name="connsiteX13" fmla="*/ 274373 w 697380"/>
                  <a:gd name="connsiteY13" fmla="*/ 175744 h 660227"/>
                  <a:gd name="connsiteX14" fmla="*/ 383911 w 697380"/>
                  <a:gd name="connsiteY14" fmla="*/ 266231 h 660227"/>
                  <a:gd name="connsiteX15" fmla="*/ 433917 w 697380"/>
                  <a:gd name="connsiteY15" fmla="*/ 318619 h 660227"/>
                  <a:gd name="connsiteX16" fmla="*/ 379148 w 697380"/>
                  <a:gd name="connsiteY16" fmla="*/ 182888 h 660227"/>
                  <a:gd name="connsiteX17" fmla="*/ 393436 w 697380"/>
                  <a:gd name="connsiteY17" fmla="*/ 132881 h 660227"/>
                  <a:gd name="connsiteX18" fmla="*/ 460111 w 697380"/>
                  <a:gd name="connsiteY18" fmla="*/ 97163 h 660227"/>
                  <a:gd name="connsiteX19" fmla="*/ 462492 w 697380"/>
                  <a:gd name="connsiteY19" fmla="*/ 135263 h 660227"/>
                  <a:gd name="connsiteX20" fmla="*/ 505355 w 697380"/>
                  <a:gd name="connsiteY20" fmla="*/ 313856 h 660227"/>
                  <a:gd name="connsiteX21" fmla="*/ 691092 w 697380"/>
                  <a:gd name="connsiteY21" fmla="*/ 523406 h 660227"/>
                  <a:gd name="connsiteX22" fmla="*/ 660136 w 697380"/>
                  <a:gd name="connsiteY22" fmla="*/ 556744 h 660227"/>
                  <a:gd name="connsiteX23" fmla="*/ 438680 w 697380"/>
                  <a:gd name="connsiteY23" fmla="*/ 390056 h 660227"/>
                  <a:gd name="connsiteX24" fmla="*/ 333905 w 697380"/>
                  <a:gd name="connsiteY24" fmla="*/ 301950 h 660227"/>
                  <a:gd name="connsiteX25" fmla="*/ 331523 w 697380"/>
                  <a:gd name="connsiteY25" fmla="*/ 416250 h 660227"/>
                  <a:gd name="connsiteX26" fmla="*/ 383911 w 697380"/>
                  <a:gd name="connsiteY26" fmla="*/ 513881 h 660227"/>
                  <a:gd name="connsiteX27" fmla="*/ 454107 w 697380"/>
                  <a:gd name="connsiteY27" fmla="*/ 582938 h 660227"/>
                  <a:gd name="connsiteX28" fmla="*/ 378631 w 697380"/>
                  <a:gd name="connsiteY28" fmla="*/ 658101 h 660227"/>
                  <a:gd name="connsiteX29" fmla="*/ 277375 w 697380"/>
                  <a:gd name="connsiteY29" fmla="*/ 603436 h 660227"/>
                  <a:gd name="connsiteX30" fmla="*/ 307711 w 697380"/>
                  <a:gd name="connsiteY30" fmla="*/ 494831 h 660227"/>
                  <a:gd name="connsiteX31" fmla="*/ 81492 w 697380"/>
                  <a:gd name="connsiteY31" fmla="*/ 244800 h 660227"/>
                  <a:gd name="connsiteX32" fmla="*/ 45773 w 697380"/>
                  <a:gd name="connsiteY32" fmla="*/ 159075 h 660227"/>
                  <a:gd name="connsiteX33" fmla="*/ 530 w 697380"/>
                  <a:gd name="connsiteY33" fmla="*/ 99544 h 660227"/>
                  <a:gd name="connsiteX0" fmla="*/ 530 w 697380"/>
                  <a:gd name="connsiteY0" fmla="*/ 99544 h 661040"/>
                  <a:gd name="connsiteX1" fmla="*/ 79111 w 697380"/>
                  <a:gd name="connsiteY1" fmla="*/ 94781 h 661040"/>
                  <a:gd name="connsiteX2" fmla="*/ 188648 w 697380"/>
                  <a:gd name="connsiteY2" fmla="*/ 132881 h 661040"/>
                  <a:gd name="connsiteX3" fmla="*/ 269611 w 697380"/>
                  <a:gd name="connsiteY3" fmla="*/ 32869 h 661040"/>
                  <a:gd name="connsiteX4" fmla="*/ 367242 w 697380"/>
                  <a:gd name="connsiteY4" fmla="*/ 6675 h 661040"/>
                  <a:gd name="connsiteX5" fmla="*/ 376767 w 697380"/>
                  <a:gd name="connsiteY5" fmla="*/ 149550 h 661040"/>
                  <a:gd name="connsiteX6" fmla="*/ 298186 w 697380"/>
                  <a:gd name="connsiteY6" fmla="*/ 175744 h 661040"/>
                  <a:gd name="connsiteX7" fmla="*/ 262467 w 697380"/>
                  <a:gd name="connsiteY7" fmla="*/ 166219 h 661040"/>
                  <a:gd name="connsiteX8" fmla="*/ 221986 w 697380"/>
                  <a:gd name="connsiteY8" fmla="*/ 247181 h 661040"/>
                  <a:gd name="connsiteX9" fmla="*/ 136261 w 697380"/>
                  <a:gd name="connsiteY9" fmla="*/ 242419 h 661040"/>
                  <a:gd name="connsiteX10" fmla="*/ 219605 w 697380"/>
                  <a:gd name="connsiteY10" fmla="*/ 299569 h 661040"/>
                  <a:gd name="connsiteX11" fmla="*/ 295805 w 697380"/>
                  <a:gd name="connsiteY11" fmla="*/ 411488 h 661040"/>
                  <a:gd name="connsiteX12" fmla="*/ 269611 w 697380"/>
                  <a:gd name="connsiteY12" fmla="*/ 259088 h 661040"/>
                  <a:gd name="connsiteX13" fmla="*/ 274373 w 697380"/>
                  <a:gd name="connsiteY13" fmla="*/ 175744 h 661040"/>
                  <a:gd name="connsiteX14" fmla="*/ 383911 w 697380"/>
                  <a:gd name="connsiteY14" fmla="*/ 266231 h 661040"/>
                  <a:gd name="connsiteX15" fmla="*/ 433917 w 697380"/>
                  <a:gd name="connsiteY15" fmla="*/ 318619 h 661040"/>
                  <a:gd name="connsiteX16" fmla="*/ 379148 w 697380"/>
                  <a:gd name="connsiteY16" fmla="*/ 182888 h 661040"/>
                  <a:gd name="connsiteX17" fmla="*/ 393436 w 697380"/>
                  <a:gd name="connsiteY17" fmla="*/ 132881 h 661040"/>
                  <a:gd name="connsiteX18" fmla="*/ 460111 w 697380"/>
                  <a:gd name="connsiteY18" fmla="*/ 97163 h 661040"/>
                  <a:gd name="connsiteX19" fmla="*/ 462492 w 697380"/>
                  <a:gd name="connsiteY19" fmla="*/ 135263 h 661040"/>
                  <a:gd name="connsiteX20" fmla="*/ 505355 w 697380"/>
                  <a:gd name="connsiteY20" fmla="*/ 313856 h 661040"/>
                  <a:gd name="connsiteX21" fmla="*/ 691092 w 697380"/>
                  <a:gd name="connsiteY21" fmla="*/ 523406 h 661040"/>
                  <a:gd name="connsiteX22" fmla="*/ 660136 w 697380"/>
                  <a:gd name="connsiteY22" fmla="*/ 556744 h 661040"/>
                  <a:gd name="connsiteX23" fmla="*/ 438680 w 697380"/>
                  <a:gd name="connsiteY23" fmla="*/ 390056 h 661040"/>
                  <a:gd name="connsiteX24" fmla="*/ 333905 w 697380"/>
                  <a:gd name="connsiteY24" fmla="*/ 301950 h 661040"/>
                  <a:gd name="connsiteX25" fmla="*/ 331523 w 697380"/>
                  <a:gd name="connsiteY25" fmla="*/ 416250 h 661040"/>
                  <a:gd name="connsiteX26" fmla="*/ 383911 w 697380"/>
                  <a:gd name="connsiteY26" fmla="*/ 513881 h 661040"/>
                  <a:gd name="connsiteX27" fmla="*/ 454107 w 697380"/>
                  <a:gd name="connsiteY27" fmla="*/ 582938 h 661040"/>
                  <a:gd name="connsiteX28" fmla="*/ 378631 w 697380"/>
                  <a:gd name="connsiteY28" fmla="*/ 658101 h 661040"/>
                  <a:gd name="connsiteX29" fmla="*/ 277375 w 697380"/>
                  <a:gd name="connsiteY29" fmla="*/ 603436 h 661040"/>
                  <a:gd name="connsiteX30" fmla="*/ 307711 w 697380"/>
                  <a:gd name="connsiteY30" fmla="*/ 494831 h 661040"/>
                  <a:gd name="connsiteX31" fmla="*/ 81492 w 697380"/>
                  <a:gd name="connsiteY31" fmla="*/ 244800 h 661040"/>
                  <a:gd name="connsiteX32" fmla="*/ 45773 w 697380"/>
                  <a:gd name="connsiteY32" fmla="*/ 159075 h 661040"/>
                  <a:gd name="connsiteX33" fmla="*/ 530 w 697380"/>
                  <a:gd name="connsiteY33" fmla="*/ 99544 h 661040"/>
                  <a:gd name="connsiteX0" fmla="*/ 530 w 697380"/>
                  <a:gd name="connsiteY0" fmla="*/ 99544 h 661040"/>
                  <a:gd name="connsiteX1" fmla="*/ 79111 w 697380"/>
                  <a:gd name="connsiteY1" fmla="*/ 94781 h 661040"/>
                  <a:gd name="connsiteX2" fmla="*/ 188648 w 697380"/>
                  <a:gd name="connsiteY2" fmla="*/ 132881 h 661040"/>
                  <a:gd name="connsiteX3" fmla="*/ 269611 w 697380"/>
                  <a:gd name="connsiteY3" fmla="*/ 32869 h 661040"/>
                  <a:gd name="connsiteX4" fmla="*/ 367242 w 697380"/>
                  <a:gd name="connsiteY4" fmla="*/ 6675 h 661040"/>
                  <a:gd name="connsiteX5" fmla="*/ 376767 w 697380"/>
                  <a:gd name="connsiteY5" fmla="*/ 149550 h 661040"/>
                  <a:gd name="connsiteX6" fmla="*/ 298186 w 697380"/>
                  <a:gd name="connsiteY6" fmla="*/ 175744 h 661040"/>
                  <a:gd name="connsiteX7" fmla="*/ 262467 w 697380"/>
                  <a:gd name="connsiteY7" fmla="*/ 166219 h 661040"/>
                  <a:gd name="connsiteX8" fmla="*/ 221986 w 697380"/>
                  <a:gd name="connsiteY8" fmla="*/ 247181 h 661040"/>
                  <a:gd name="connsiteX9" fmla="*/ 136261 w 697380"/>
                  <a:gd name="connsiteY9" fmla="*/ 242419 h 661040"/>
                  <a:gd name="connsiteX10" fmla="*/ 219605 w 697380"/>
                  <a:gd name="connsiteY10" fmla="*/ 299569 h 661040"/>
                  <a:gd name="connsiteX11" fmla="*/ 295805 w 697380"/>
                  <a:gd name="connsiteY11" fmla="*/ 411488 h 661040"/>
                  <a:gd name="connsiteX12" fmla="*/ 269611 w 697380"/>
                  <a:gd name="connsiteY12" fmla="*/ 259088 h 661040"/>
                  <a:gd name="connsiteX13" fmla="*/ 274373 w 697380"/>
                  <a:gd name="connsiteY13" fmla="*/ 175744 h 661040"/>
                  <a:gd name="connsiteX14" fmla="*/ 383911 w 697380"/>
                  <a:gd name="connsiteY14" fmla="*/ 266231 h 661040"/>
                  <a:gd name="connsiteX15" fmla="*/ 433917 w 697380"/>
                  <a:gd name="connsiteY15" fmla="*/ 318619 h 661040"/>
                  <a:gd name="connsiteX16" fmla="*/ 379148 w 697380"/>
                  <a:gd name="connsiteY16" fmla="*/ 182888 h 661040"/>
                  <a:gd name="connsiteX17" fmla="*/ 393436 w 697380"/>
                  <a:gd name="connsiteY17" fmla="*/ 132881 h 661040"/>
                  <a:gd name="connsiteX18" fmla="*/ 460111 w 697380"/>
                  <a:gd name="connsiteY18" fmla="*/ 97163 h 661040"/>
                  <a:gd name="connsiteX19" fmla="*/ 462492 w 697380"/>
                  <a:gd name="connsiteY19" fmla="*/ 135263 h 661040"/>
                  <a:gd name="connsiteX20" fmla="*/ 505355 w 697380"/>
                  <a:gd name="connsiteY20" fmla="*/ 313856 h 661040"/>
                  <a:gd name="connsiteX21" fmla="*/ 691092 w 697380"/>
                  <a:gd name="connsiteY21" fmla="*/ 523406 h 661040"/>
                  <a:gd name="connsiteX22" fmla="*/ 660136 w 697380"/>
                  <a:gd name="connsiteY22" fmla="*/ 556744 h 661040"/>
                  <a:gd name="connsiteX23" fmla="*/ 438680 w 697380"/>
                  <a:gd name="connsiteY23" fmla="*/ 390056 h 661040"/>
                  <a:gd name="connsiteX24" fmla="*/ 333905 w 697380"/>
                  <a:gd name="connsiteY24" fmla="*/ 301950 h 661040"/>
                  <a:gd name="connsiteX25" fmla="*/ 331523 w 697380"/>
                  <a:gd name="connsiteY25" fmla="*/ 416250 h 661040"/>
                  <a:gd name="connsiteX26" fmla="*/ 383911 w 697380"/>
                  <a:gd name="connsiteY26" fmla="*/ 513881 h 661040"/>
                  <a:gd name="connsiteX27" fmla="*/ 454107 w 697380"/>
                  <a:gd name="connsiteY27" fmla="*/ 582938 h 661040"/>
                  <a:gd name="connsiteX28" fmla="*/ 378631 w 697380"/>
                  <a:gd name="connsiteY28" fmla="*/ 658101 h 661040"/>
                  <a:gd name="connsiteX29" fmla="*/ 277375 w 697380"/>
                  <a:gd name="connsiteY29" fmla="*/ 603436 h 661040"/>
                  <a:gd name="connsiteX30" fmla="*/ 307711 w 697380"/>
                  <a:gd name="connsiteY30" fmla="*/ 494831 h 661040"/>
                  <a:gd name="connsiteX31" fmla="*/ 81492 w 697380"/>
                  <a:gd name="connsiteY31" fmla="*/ 244800 h 661040"/>
                  <a:gd name="connsiteX32" fmla="*/ 45773 w 697380"/>
                  <a:gd name="connsiteY32" fmla="*/ 159075 h 661040"/>
                  <a:gd name="connsiteX33" fmla="*/ 530 w 697380"/>
                  <a:gd name="connsiteY33" fmla="*/ 99544 h 661040"/>
                  <a:gd name="connsiteX0" fmla="*/ 530 w 697380"/>
                  <a:gd name="connsiteY0" fmla="*/ 99544 h 661040"/>
                  <a:gd name="connsiteX1" fmla="*/ 79111 w 697380"/>
                  <a:gd name="connsiteY1" fmla="*/ 94781 h 661040"/>
                  <a:gd name="connsiteX2" fmla="*/ 188648 w 697380"/>
                  <a:gd name="connsiteY2" fmla="*/ 132881 h 661040"/>
                  <a:gd name="connsiteX3" fmla="*/ 269611 w 697380"/>
                  <a:gd name="connsiteY3" fmla="*/ 32869 h 661040"/>
                  <a:gd name="connsiteX4" fmla="*/ 367242 w 697380"/>
                  <a:gd name="connsiteY4" fmla="*/ 6675 h 661040"/>
                  <a:gd name="connsiteX5" fmla="*/ 376767 w 697380"/>
                  <a:gd name="connsiteY5" fmla="*/ 149550 h 661040"/>
                  <a:gd name="connsiteX6" fmla="*/ 298186 w 697380"/>
                  <a:gd name="connsiteY6" fmla="*/ 175744 h 661040"/>
                  <a:gd name="connsiteX7" fmla="*/ 262467 w 697380"/>
                  <a:gd name="connsiteY7" fmla="*/ 166219 h 661040"/>
                  <a:gd name="connsiteX8" fmla="*/ 221986 w 697380"/>
                  <a:gd name="connsiteY8" fmla="*/ 247181 h 661040"/>
                  <a:gd name="connsiteX9" fmla="*/ 136261 w 697380"/>
                  <a:gd name="connsiteY9" fmla="*/ 242419 h 661040"/>
                  <a:gd name="connsiteX10" fmla="*/ 219605 w 697380"/>
                  <a:gd name="connsiteY10" fmla="*/ 299569 h 661040"/>
                  <a:gd name="connsiteX11" fmla="*/ 295805 w 697380"/>
                  <a:gd name="connsiteY11" fmla="*/ 411488 h 661040"/>
                  <a:gd name="connsiteX12" fmla="*/ 269611 w 697380"/>
                  <a:gd name="connsiteY12" fmla="*/ 259088 h 661040"/>
                  <a:gd name="connsiteX13" fmla="*/ 274373 w 697380"/>
                  <a:gd name="connsiteY13" fmla="*/ 175744 h 661040"/>
                  <a:gd name="connsiteX14" fmla="*/ 383911 w 697380"/>
                  <a:gd name="connsiteY14" fmla="*/ 266231 h 661040"/>
                  <a:gd name="connsiteX15" fmla="*/ 433917 w 697380"/>
                  <a:gd name="connsiteY15" fmla="*/ 318619 h 661040"/>
                  <a:gd name="connsiteX16" fmla="*/ 379148 w 697380"/>
                  <a:gd name="connsiteY16" fmla="*/ 182888 h 661040"/>
                  <a:gd name="connsiteX17" fmla="*/ 393436 w 697380"/>
                  <a:gd name="connsiteY17" fmla="*/ 132881 h 661040"/>
                  <a:gd name="connsiteX18" fmla="*/ 460111 w 697380"/>
                  <a:gd name="connsiteY18" fmla="*/ 97163 h 661040"/>
                  <a:gd name="connsiteX19" fmla="*/ 462492 w 697380"/>
                  <a:gd name="connsiteY19" fmla="*/ 135263 h 661040"/>
                  <a:gd name="connsiteX20" fmla="*/ 505355 w 697380"/>
                  <a:gd name="connsiteY20" fmla="*/ 313856 h 661040"/>
                  <a:gd name="connsiteX21" fmla="*/ 691092 w 697380"/>
                  <a:gd name="connsiteY21" fmla="*/ 523406 h 661040"/>
                  <a:gd name="connsiteX22" fmla="*/ 660136 w 697380"/>
                  <a:gd name="connsiteY22" fmla="*/ 556744 h 661040"/>
                  <a:gd name="connsiteX23" fmla="*/ 438680 w 697380"/>
                  <a:gd name="connsiteY23" fmla="*/ 390056 h 661040"/>
                  <a:gd name="connsiteX24" fmla="*/ 333905 w 697380"/>
                  <a:gd name="connsiteY24" fmla="*/ 301950 h 661040"/>
                  <a:gd name="connsiteX25" fmla="*/ 331523 w 697380"/>
                  <a:gd name="connsiteY25" fmla="*/ 416250 h 661040"/>
                  <a:gd name="connsiteX26" fmla="*/ 383911 w 697380"/>
                  <a:gd name="connsiteY26" fmla="*/ 513881 h 661040"/>
                  <a:gd name="connsiteX27" fmla="*/ 454107 w 697380"/>
                  <a:gd name="connsiteY27" fmla="*/ 582938 h 661040"/>
                  <a:gd name="connsiteX28" fmla="*/ 378631 w 697380"/>
                  <a:gd name="connsiteY28" fmla="*/ 658101 h 661040"/>
                  <a:gd name="connsiteX29" fmla="*/ 277375 w 697380"/>
                  <a:gd name="connsiteY29" fmla="*/ 603436 h 661040"/>
                  <a:gd name="connsiteX30" fmla="*/ 307711 w 697380"/>
                  <a:gd name="connsiteY30" fmla="*/ 494831 h 661040"/>
                  <a:gd name="connsiteX31" fmla="*/ 81492 w 697380"/>
                  <a:gd name="connsiteY31" fmla="*/ 244800 h 661040"/>
                  <a:gd name="connsiteX32" fmla="*/ 45773 w 697380"/>
                  <a:gd name="connsiteY32" fmla="*/ 159075 h 661040"/>
                  <a:gd name="connsiteX33" fmla="*/ 530 w 697380"/>
                  <a:gd name="connsiteY33" fmla="*/ 99544 h 661040"/>
                  <a:gd name="connsiteX0" fmla="*/ 530 w 697380"/>
                  <a:gd name="connsiteY0" fmla="*/ 99544 h 661040"/>
                  <a:gd name="connsiteX1" fmla="*/ 79111 w 697380"/>
                  <a:gd name="connsiteY1" fmla="*/ 94781 h 661040"/>
                  <a:gd name="connsiteX2" fmla="*/ 188648 w 697380"/>
                  <a:gd name="connsiteY2" fmla="*/ 132881 h 661040"/>
                  <a:gd name="connsiteX3" fmla="*/ 269611 w 697380"/>
                  <a:gd name="connsiteY3" fmla="*/ 32869 h 661040"/>
                  <a:gd name="connsiteX4" fmla="*/ 367242 w 697380"/>
                  <a:gd name="connsiteY4" fmla="*/ 6675 h 661040"/>
                  <a:gd name="connsiteX5" fmla="*/ 376767 w 697380"/>
                  <a:gd name="connsiteY5" fmla="*/ 149550 h 661040"/>
                  <a:gd name="connsiteX6" fmla="*/ 298186 w 697380"/>
                  <a:gd name="connsiteY6" fmla="*/ 175744 h 661040"/>
                  <a:gd name="connsiteX7" fmla="*/ 262467 w 697380"/>
                  <a:gd name="connsiteY7" fmla="*/ 166219 h 661040"/>
                  <a:gd name="connsiteX8" fmla="*/ 221986 w 697380"/>
                  <a:gd name="connsiteY8" fmla="*/ 247181 h 661040"/>
                  <a:gd name="connsiteX9" fmla="*/ 136261 w 697380"/>
                  <a:gd name="connsiteY9" fmla="*/ 242419 h 661040"/>
                  <a:gd name="connsiteX10" fmla="*/ 219605 w 697380"/>
                  <a:gd name="connsiteY10" fmla="*/ 299569 h 661040"/>
                  <a:gd name="connsiteX11" fmla="*/ 295805 w 697380"/>
                  <a:gd name="connsiteY11" fmla="*/ 411488 h 661040"/>
                  <a:gd name="connsiteX12" fmla="*/ 269611 w 697380"/>
                  <a:gd name="connsiteY12" fmla="*/ 259088 h 661040"/>
                  <a:gd name="connsiteX13" fmla="*/ 274373 w 697380"/>
                  <a:gd name="connsiteY13" fmla="*/ 175744 h 661040"/>
                  <a:gd name="connsiteX14" fmla="*/ 383911 w 697380"/>
                  <a:gd name="connsiteY14" fmla="*/ 266231 h 661040"/>
                  <a:gd name="connsiteX15" fmla="*/ 433917 w 697380"/>
                  <a:gd name="connsiteY15" fmla="*/ 318619 h 661040"/>
                  <a:gd name="connsiteX16" fmla="*/ 379148 w 697380"/>
                  <a:gd name="connsiteY16" fmla="*/ 182888 h 661040"/>
                  <a:gd name="connsiteX17" fmla="*/ 393436 w 697380"/>
                  <a:gd name="connsiteY17" fmla="*/ 132881 h 661040"/>
                  <a:gd name="connsiteX18" fmla="*/ 462492 w 697380"/>
                  <a:gd name="connsiteY18" fmla="*/ 135263 h 661040"/>
                  <a:gd name="connsiteX19" fmla="*/ 505355 w 697380"/>
                  <a:gd name="connsiteY19" fmla="*/ 313856 h 661040"/>
                  <a:gd name="connsiteX20" fmla="*/ 691092 w 697380"/>
                  <a:gd name="connsiteY20" fmla="*/ 523406 h 661040"/>
                  <a:gd name="connsiteX21" fmla="*/ 660136 w 697380"/>
                  <a:gd name="connsiteY21" fmla="*/ 556744 h 661040"/>
                  <a:gd name="connsiteX22" fmla="*/ 438680 w 697380"/>
                  <a:gd name="connsiteY22" fmla="*/ 390056 h 661040"/>
                  <a:gd name="connsiteX23" fmla="*/ 333905 w 697380"/>
                  <a:gd name="connsiteY23" fmla="*/ 301950 h 661040"/>
                  <a:gd name="connsiteX24" fmla="*/ 331523 w 697380"/>
                  <a:gd name="connsiteY24" fmla="*/ 416250 h 661040"/>
                  <a:gd name="connsiteX25" fmla="*/ 383911 w 697380"/>
                  <a:gd name="connsiteY25" fmla="*/ 513881 h 661040"/>
                  <a:gd name="connsiteX26" fmla="*/ 454107 w 697380"/>
                  <a:gd name="connsiteY26" fmla="*/ 582938 h 661040"/>
                  <a:gd name="connsiteX27" fmla="*/ 378631 w 697380"/>
                  <a:gd name="connsiteY27" fmla="*/ 658101 h 661040"/>
                  <a:gd name="connsiteX28" fmla="*/ 277375 w 697380"/>
                  <a:gd name="connsiteY28" fmla="*/ 603436 h 661040"/>
                  <a:gd name="connsiteX29" fmla="*/ 307711 w 697380"/>
                  <a:gd name="connsiteY29" fmla="*/ 494831 h 661040"/>
                  <a:gd name="connsiteX30" fmla="*/ 81492 w 697380"/>
                  <a:gd name="connsiteY30" fmla="*/ 244800 h 661040"/>
                  <a:gd name="connsiteX31" fmla="*/ 45773 w 697380"/>
                  <a:gd name="connsiteY31" fmla="*/ 159075 h 661040"/>
                  <a:gd name="connsiteX32" fmla="*/ 530 w 697380"/>
                  <a:gd name="connsiteY32" fmla="*/ 99544 h 661040"/>
                  <a:gd name="connsiteX0" fmla="*/ 530 w 697380"/>
                  <a:gd name="connsiteY0" fmla="*/ 99544 h 661040"/>
                  <a:gd name="connsiteX1" fmla="*/ 79111 w 697380"/>
                  <a:gd name="connsiteY1" fmla="*/ 94781 h 661040"/>
                  <a:gd name="connsiteX2" fmla="*/ 188648 w 697380"/>
                  <a:gd name="connsiteY2" fmla="*/ 132881 h 661040"/>
                  <a:gd name="connsiteX3" fmla="*/ 269611 w 697380"/>
                  <a:gd name="connsiteY3" fmla="*/ 32869 h 661040"/>
                  <a:gd name="connsiteX4" fmla="*/ 367242 w 697380"/>
                  <a:gd name="connsiteY4" fmla="*/ 6675 h 661040"/>
                  <a:gd name="connsiteX5" fmla="*/ 376767 w 697380"/>
                  <a:gd name="connsiteY5" fmla="*/ 149550 h 661040"/>
                  <a:gd name="connsiteX6" fmla="*/ 298186 w 697380"/>
                  <a:gd name="connsiteY6" fmla="*/ 175744 h 661040"/>
                  <a:gd name="connsiteX7" fmla="*/ 262467 w 697380"/>
                  <a:gd name="connsiteY7" fmla="*/ 166219 h 661040"/>
                  <a:gd name="connsiteX8" fmla="*/ 221986 w 697380"/>
                  <a:gd name="connsiteY8" fmla="*/ 247181 h 661040"/>
                  <a:gd name="connsiteX9" fmla="*/ 136261 w 697380"/>
                  <a:gd name="connsiteY9" fmla="*/ 242419 h 661040"/>
                  <a:gd name="connsiteX10" fmla="*/ 219605 w 697380"/>
                  <a:gd name="connsiteY10" fmla="*/ 299569 h 661040"/>
                  <a:gd name="connsiteX11" fmla="*/ 295805 w 697380"/>
                  <a:gd name="connsiteY11" fmla="*/ 411488 h 661040"/>
                  <a:gd name="connsiteX12" fmla="*/ 269611 w 697380"/>
                  <a:gd name="connsiteY12" fmla="*/ 259088 h 661040"/>
                  <a:gd name="connsiteX13" fmla="*/ 274373 w 697380"/>
                  <a:gd name="connsiteY13" fmla="*/ 175744 h 661040"/>
                  <a:gd name="connsiteX14" fmla="*/ 383911 w 697380"/>
                  <a:gd name="connsiteY14" fmla="*/ 266231 h 661040"/>
                  <a:gd name="connsiteX15" fmla="*/ 433917 w 697380"/>
                  <a:gd name="connsiteY15" fmla="*/ 318619 h 661040"/>
                  <a:gd name="connsiteX16" fmla="*/ 379148 w 697380"/>
                  <a:gd name="connsiteY16" fmla="*/ 182888 h 661040"/>
                  <a:gd name="connsiteX17" fmla="*/ 393436 w 697380"/>
                  <a:gd name="connsiteY17" fmla="*/ 132881 h 661040"/>
                  <a:gd name="connsiteX18" fmla="*/ 505355 w 697380"/>
                  <a:gd name="connsiteY18" fmla="*/ 313856 h 661040"/>
                  <a:gd name="connsiteX19" fmla="*/ 691092 w 697380"/>
                  <a:gd name="connsiteY19" fmla="*/ 523406 h 661040"/>
                  <a:gd name="connsiteX20" fmla="*/ 660136 w 697380"/>
                  <a:gd name="connsiteY20" fmla="*/ 556744 h 661040"/>
                  <a:gd name="connsiteX21" fmla="*/ 438680 w 697380"/>
                  <a:gd name="connsiteY21" fmla="*/ 390056 h 661040"/>
                  <a:gd name="connsiteX22" fmla="*/ 333905 w 697380"/>
                  <a:gd name="connsiteY22" fmla="*/ 301950 h 661040"/>
                  <a:gd name="connsiteX23" fmla="*/ 331523 w 697380"/>
                  <a:gd name="connsiteY23" fmla="*/ 416250 h 661040"/>
                  <a:gd name="connsiteX24" fmla="*/ 383911 w 697380"/>
                  <a:gd name="connsiteY24" fmla="*/ 513881 h 661040"/>
                  <a:gd name="connsiteX25" fmla="*/ 454107 w 697380"/>
                  <a:gd name="connsiteY25" fmla="*/ 582938 h 661040"/>
                  <a:gd name="connsiteX26" fmla="*/ 378631 w 697380"/>
                  <a:gd name="connsiteY26" fmla="*/ 658101 h 661040"/>
                  <a:gd name="connsiteX27" fmla="*/ 277375 w 697380"/>
                  <a:gd name="connsiteY27" fmla="*/ 603436 h 661040"/>
                  <a:gd name="connsiteX28" fmla="*/ 307711 w 697380"/>
                  <a:gd name="connsiteY28" fmla="*/ 494831 h 661040"/>
                  <a:gd name="connsiteX29" fmla="*/ 81492 w 697380"/>
                  <a:gd name="connsiteY29" fmla="*/ 244800 h 661040"/>
                  <a:gd name="connsiteX30" fmla="*/ 45773 w 697380"/>
                  <a:gd name="connsiteY30" fmla="*/ 159075 h 661040"/>
                  <a:gd name="connsiteX31" fmla="*/ 530 w 697380"/>
                  <a:gd name="connsiteY31" fmla="*/ 99544 h 661040"/>
                  <a:gd name="connsiteX0" fmla="*/ 530 w 708424"/>
                  <a:gd name="connsiteY0" fmla="*/ 99544 h 661040"/>
                  <a:gd name="connsiteX1" fmla="*/ 79111 w 708424"/>
                  <a:gd name="connsiteY1" fmla="*/ 94781 h 661040"/>
                  <a:gd name="connsiteX2" fmla="*/ 188648 w 708424"/>
                  <a:gd name="connsiteY2" fmla="*/ 132881 h 661040"/>
                  <a:gd name="connsiteX3" fmla="*/ 269611 w 708424"/>
                  <a:gd name="connsiteY3" fmla="*/ 32869 h 661040"/>
                  <a:gd name="connsiteX4" fmla="*/ 367242 w 708424"/>
                  <a:gd name="connsiteY4" fmla="*/ 6675 h 661040"/>
                  <a:gd name="connsiteX5" fmla="*/ 376767 w 708424"/>
                  <a:gd name="connsiteY5" fmla="*/ 149550 h 661040"/>
                  <a:gd name="connsiteX6" fmla="*/ 298186 w 708424"/>
                  <a:gd name="connsiteY6" fmla="*/ 175744 h 661040"/>
                  <a:gd name="connsiteX7" fmla="*/ 262467 w 708424"/>
                  <a:gd name="connsiteY7" fmla="*/ 166219 h 661040"/>
                  <a:gd name="connsiteX8" fmla="*/ 221986 w 708424"/>
                  <a:gd name="connsiteY8" fmla="*/ 247181 h 661040"/>
                  <a:gd name="connsiteX9" fmla="*/ 136261 w 708424"/>
                  <a:gd name="connsiteY9" fmla="*/ 242419 h 661040"/>
                  <a:gd name="connsiteX10" fmla="*/ 219605 w 708424"/>
                  <a:gd name="connsiteY10" fmla="*/ 299569 h 661040"/>
                  <a:gd name="connsiteX11" fmla="*/ 295805 w 708424"/>
                  <a:gd name="connsiteY11" fmla="*/ 411488 h 661040"/>
                  <a:gd name="connsiteX12" fmla="*/ 269611 w 708424"/>
                  <a:gd name="connsiteY12" fmla="*/ 259088 h 661040"/>
                  <a:gd name="connsiteX13" fmla="*/ 274373 w 708424"/>
                  <a:gd name="connsiteY13" fmla="*/ 175744 h 661040"/>
                  <a:gd name="connsiteX14" fmla="*/ 383911 w 708424"/>
                  <a:gd name="connsiteY14" fmla="*/ 266231 h 661040"/>
                  <a:gd name="connsiteX15" fmla="*/ 433917 w 708424"/>
                  <a:gd name="connsiteY15" fmla="*/ 318619 h 661040"/>
                  <a:gd name="connsiteX16" fmla="*/ 379148 w 708424"/>
                  <a:gd name="connsiteY16" fmla="*/ 182888 h 661040"/>
                  <a:gd name="connsiteX17" fmla="*/ 393436 w 708424"/>
                  <a:gd name="connsiteY17" fmla="*/ 132881 h 661040"/>
                  <a:gd name="connsiteX18" fmla="*/ 691092 w 708424"/>
                  <a:gd name="connsiteY18" fmla="*/ 523406 h 661040"/>
                  <a:gd name="connsiteX19" fmla="*/ 660136 w 708424"/>
                  <a:gd name="connsiteY19" fmla="*/ 556744 h 661040"/>
                  <a:gd name="connsiteX20" fmla="*/ 438680 w 708424"/>
                  <a:gd name="connsiteY20" fmla="*/ 390056 h 661040"/>
                  <a:gd name="connsiteX21" fmla="*/ 333905 w 708424"/>
                  <a:gd name="connsiteY21" fmla="*/ 301950 h 661040"/>
                  <a:gd name="connsiteX22" fmla="*/ 331523 w 708424"/>
                  <a:gd name="connsiteY22" fmla="*/ 416250 h 661040"/>
                  <a:gd name="connsiteX23" fmla="*/ 383911 w 708424"/>
                  <a:gd name="connsiteY23" fmla="*/ 513881 h 661040"/>
                  <a:gd name="connsiteX24" fmla="*/ 454107 w 708424"/>
                  <a:gd name="connsiteY24" fmla="*/ 582938 h 661040"/>
                  <a:gd name="connsiteX25" fmla="*/ 378631 w 708424"/>
                  <a:gd name="connsiteY25" fmla="*/ 658101 h 661040"/>
                  <a:gd name="connsiteX26" fmla="*/ 277375 w 708424"/>
                  <a:gd name="connsiteY26" fmla="*/ 603436 h 661040"/>
                  <a:gd name="connsiteX27" fmla="*/ 307711 w 708424"/>
                  <a:gd name="connsiteY27" fmla="*/ 494831 h 661040"/>
                  <a:gd name="connsiteX28" fmla="*/ 81492 w 708424"/>
                  <a:gd name="connsiteY28" fmla="*/ 244800 h 661040"/>
                  <a:gd name="connsiteX29" fmla="*/ 45773 w 708424"/>
                  <a:gd name="connsiteY29" fmla="*/ 159075 h 661040"/>
                  <a:gd name="connsiteX30" fmla="*/ 530 w 708424"/>
                  <a:gd name="connsiteY30" fmla="*/ 99544 h 661040"/>
                  <a:gd name="connsiteX0" fmla="*/ 530 w 660372"/>
                  <a:gd name="connsiteY0" fmla="*/ 99544 h 661040"/>
                  <a:gd name="connsiteX1" fmla="*/ 79111 w 660372"/>
                  <a:gd name="connsiteY1" fmla="*/ 94781 h 661040"/>
                  <a:gd name="connsiteX2" fmla="*/ 188648 w 660372"/>
                  <a:gd name="connsiteY2" fmla="*/ 132881 h 661040"/>
                  <a:gd name="connsiteX3" fmla="*/ 269611 w 660372"/>
                  <a:gd name="connsiteY3" fmla="*/ 32869 h 661040"/>
                  <a:gd name="connsiteX4" fmla="*/ 367242 w 660372"/>
                  <a:gd name="connsiteY4" fmla="*/ 6675 h 661040"/>
                  <a:gd name="connsiteX5" fmla="*/ 376767 w 660372"/>
                  <a:gd name="connsiteY5" fmla="*/ 149550 h 661040"/>
                  <a:gd name="connsiteX6" fmla="*/ 298186 w 660372"/>
                  <a:gd name="connsiteY6" fmla="*/ 175744 h 661040"/>
                  <a:gd name="connsiteX7" fmla="*/ 262467 w 660372"/>
                  <a:gd name="connsiteY7" fmla="*/ 166219 h 661040"/>
                  <a:gd name="connsiteX8" fmla="*/ 221986 w 660372"/>
                  <a:gd name="connsiteY8" fmla="*/ 247181 h 661040"/>
                  <a:gd name="connsiteX9" fmla="*/ 136261 w 660372"/>
                  <a:gd name="connsiteY9" fmla="*/ 242419 h 661040"/>
                  <a:gd name="connsiteX10" fmla="*/ 219605 w 660372"/>
                  <a:gd name="connsiteY10" fmla="*/ 299569 h 661040"/>
                  <a:gd name="connsiteX11" fmla="*/ 295805 w 660372"/>
                  <a:gd name="connsiteY11" fmla="*/ 411488 h 661040"/>
                  <a:gd name="connsiteX12" fmla="*/ 269611 w 660372"/>
                  <a:gd name="connsiteY12" fmla="*/ 259088 h 661040"/>
                  <a:gd name="connsiteX13" fmla="*/ 274373 w 660372"/>
                  <a:gd name="connsiteY13" fmla="*/ 175744 h 661040"/>
                  <a:gd name="connsiteX14" fmla="*/ 383911 w 660372"/>
                  <a:gd name="connsiteY14" fmla="*/ 266231 h 661040"/>
                  <a:gd name="connsiteX15" fmla="*/ 433917 w 660372"/>
                  <a:gd name="connsiteY15" fmla="*/ 318619 h 661040"/>
                  <a:gd name="connsiteX16" fmla="*/ 379148 w 660372"/>
                  <a:gd name="connsiteY16" fmla="*/ 182888 h 661040"/>
                  <a:gd name="connsiteX17" fmla="*/ 393436 w 660372"/>
                  <a:gd name="connsiteY17" fmla="*/ 132881 h 661040"/>
                  <a:gd name="connsiteX18" fmla="*/ 660136 w 660372"/>
                  <a:gd name="connsiteY18" fmla="*/ 556744 h 661040"/>
                  <a:gd name="connsiteX19" fmla="*/ 438680 w 660372"/>
                  <a:gd name="connsiteY19" fmla="*/ 390056 h 661040"/>
                  <a:gd name="connsiteX20" fmla="*/ 333905 w 660372"/>
                  <a:gd name="connsiteY20" fmla="*/ 301950 h 661040"/>
                  <a:gd name="connsiteX21" fmla="*/ 331523 w 660372"/>
                  <a:gd name="connsiteY21" fmla="*/ 416250 h 661040"/>
                  <a:gd name="connsiteX22" fmla="*/ 383911 w 660372"/>
                  <a:gd name="connsiteY22" fmla="*/ 513881 h 661040"/>
                  <a:gd name="connsiteX23" fmla="*/ 454107 w 660372"/>
                  <a:gd name="connsiteY23" fmla="*/ 582938 h 661040"/>
                  <a:gd name="connsiteX24" fmla="*/ 378631 w 660372"/>
                  <a:gd name="connsiteY24" fmla="*/ 658101 h 661040"/>
                  <a:gd name="connsiteX25" fmla="*/ 277375 w 660372"/>
                  <a:gd name="connsiteY25" fmla="*/ 603436 h 661040"/>
                  <a:gd name="connsiteX26" fmla="*/ 307711 w 660372"/>
                  <a:gd name="connsiteY26" fmla="*/ 494831 h 661040"/>
                  <a:gd name="connsiteX27" fmla="*/ 81492 w 660372"/>
                  <a:gd name="connsiteY27" fmla="*/ 244800 h 661040"/>
                  <a:gd name="connsiteX28" fmla="*/ 45773 w 660372"/>
                  <a:gd name="connsiteY28" fmla="*/ 159075 h 661040"/>
                  <a:gd name="connsiteX29" fmla="*/ 530 w 660372"/>
                  <a:gd name="connsiteY29" fmla="*/ 99544 h 661040"/>
                  <a:gd name="connsiteX0" fmla="*/ 530 w 660536"/>
                  <a:gd name="connsiteY0" fmla="*/ 99544 h 661040"/>
                  <a:gd name="connsiteX1" fmla="*/ 79111 w 660536"/>
                  <a:gd name="connsiteY1" fmla="*/ 94781 h 661040"/>
                  <a:gd name="connsiteX2" fmla="*/ 188648 w 660536"/>
                  <a:gd name="connsiteY2" fmla="*/ 132881 h 661040"/>
                  <a:gd name="connsiteX3" fmla="*/ 269611 w 660536"/>
                  <a:gd name="connsiteY3" fmla="*/ 32869 h 661040"/>
                  <a:gd name="connsiteX4" fmla="*/ 367242 w 660536"/>
                  <a:gd name="connsiteY4" fmla="*/ 6675 h 661040"/>
                  <a:gd name="connsiteX5" fmla="*/ 376767 w 660536"/>
                  <a:gd name="connsiteY5" fmla="*/ 149550 h 661040"/>
                  <a:gd name="connsiteX6" fmla="*/ 298186 w 660536"/>
                  <a:gd name="connsiteY6" fmla="*/ 175744 h 661040"/>
                  <a:gd name="connsiteX7" fmla="*/ 262467 w 660536"/>
                  <a:gd name="connsiteY7" fmla="*/ 166219 h 661040"/>
                  <a:gd name="connsiteX8" fmla="*/ 221986 w 660536"/>
                  <a:gd name="connsiteY8" fmla="*/ 247181 h 661040"/>
                  <a:gd name="connsiteX9" fmla="*/ 136261 w 660536"/>
                  <a:gd name="connsiteY9" fmla="*/ 242419 h 661040"/>
                  <a:gd name="connsiteX10" fmla="*/ 219605 w 660536"/>
                  <a:gd name="connsiteY10" fmla="*/ 299569 h 661040"/>
                  <a:gd name="connsiteX11" fmla="*/ 295805 w 660536"/>
                  <a:gd name="connsiteY11" fmla="*/ 411488 h 661040"/>
                  <a:gd name="connsiteX12" fmla="*/ 269611 w 660536"/>
                  <a:gd name="connsiteY12" fmla="*/ 259088 h 661040"/>
                  <a:gd name="connsiteX13" fmla="*/ 274373 w 660536"/>
                  <a:gd name="connsiteY13" fmla="*/ 175744 h 661040"/>
                  <a:gd name="connsiteX14" fmla="*/ 383911 w 660536"/>
                  <a:gd name="connsiteY14" fmla="*/ 266231 h 661040"/>
                  <a:gd name="connsiteX15" fmla="*/ 433917 w 660536"/>
                  <a:gd name="connsiteY15" fmla="*/ 318619 h 661040"/>
                  <a:gd name="connsiteX16" fmla="*/ 379148 w 660536"/>
                  <a:gd name="connsiteY16" fmla="*/ 182888 h 661040"/>
                  <a:gd name="connsiteX17" fmla="*/ 660136 w 660536"/>
                  <a:gd name="connsiteY17" fmla="*/ 556744 h 661040"/>
                  <a:gd name="connsiteX18" fmla="*/ 438680 w 660536"/>
                  <a:gd name="connsiteY18" fmla="*/ 390056 h 661040"/>
                  <a:gd name="connsiteX19" fmla="*/ 333905 w 660536"/>
                  <a:gd name="connsiteY19" fmla="*/ 301950 h 661040"/>
                  <a:gd name="connsiteX20" fmla="*/ 331523 w 660536"/>
                  <a:gd name="connsiteY20" fmla="*/ 416250 h 661040"/>
                  <a:gd name="connsiteX21" fmla="*/ 383911 w 660536"/>
                  <a:gd name="connsiteY21" fmla="*/ 513881 h 661040"/>
                  <a:gd name="connsiteX22" fmla="*/ 454107 w 660536"/>
                  <a:gd name="connsiteY22" fmla="*/ 582938 h 661040"/>
                  <a:gd name="connsiteX23" fmla="*/ 378631 w 660536"/>
                  <a:gd name="connsiteY23" fmla="*/ 658101 h 661040"/>
                  <a:gd name="connsiteX24" fmla="*/ 277375 w 660536"/>
                  <a:gd name="connsiteY24" fmla="*/ 603436 h 661040"/>
                  <a:gd name="connsiteX25" fmla="*/ 307711 w 660536"/>
                  <a:gd name="connsiteY25" fmla="*/ 494831 h 661040"/>
                  <a:gd name="connsiteX26" fmla="*/ 81492 w 660536"/>
                  <a:gd name="connsiteY26" fmla="*/ 244800 h 661040"/>
                  <a:gd name="connsiteX27" fmla="*/ 45773 w 660536"/>
                  <a:gd name="connsiteY27" fmla="*/ 159075 h 661040"/>
                  <a:gd name="connsiteX28" fmla="*/ 530 w 660536"/>
                  <a:gd name="connsiteY28" fmla="*/ 99544 h 661040"/>
                  <a:gd name="connsiteX0" fmla="*/ 530 w 660138"/>
                  <a:gd name="connsiteY0" fmla="*/ 99544 h 661040"/>
                  <a:gd name="connsiteX1" fmla="*/ 79111 w 660138"/>
                  <a:gd name="connsiteY1" fmla="*/ 94781 h 661040"/>
                  <a:gd name="connsiteX2" fmla="*/ 188648 w 660138"/>
                  <a:gd name="connsiteY2" fmla="*/ 132881 h 661040"/>
                  <a:gd name="connsiteX3" fmla="*/ 269611 w 660138"/>
                  <a:gd name="connsiteY3" fmla="*/ 32869 h 661040"/>
                  <a:gd name="connsiteX4" fmla="*/ 367242 w 660138"/>
                  <a:gd name="connsiteY4" fmla="*/ 6675 h 661040"/>
                  <a:gd name="connsiteX5" fmla="*/ 376767 w 660138"/>
                  <a:gd name="connsiteY5" fmla="*/ 149550 h 661040"/>
                  <a:gd name="connsiteX6" fmla="*/ 298186 w 660138"/>
                  <a:gd name="connsiteY6" fmla="*/ 175744 h 661040"/>
                  <a:gd name="connsiteX7" fmla="*/ 262467 w 660138"/>
                  <a:gd name="connsiteY7" fmla="*/ 166219 h 661040"/>
                  <a:gd name="connsiteX8" fmla="*/ 221986 w 660138"/>
                  <a:gd name="connsiteY8" fmla="*/ 247181 h 661040"/>
                  <a:gd name="connsiteX9" fmla="*/ 136261 w 660138"/>
                  <a:gd name="connsiteY9" fmla="*/ 242419 h 661040"/>
                  <a:gd name="connsiteX10" fmla="*/ 219605 w 660138"/>
                  <a:gd name="connsiteY10" fmla="*/ 299569 h 661040"/>
                  <a:gd name="connsiteX11" fmla="*/ 295805 w 660138"/>
                  <a:gd name="connsiteY11" fmla="*/ 411488 h 661040"/>
                  <a:gd name="connsiteX12" fmla="*/ 269611 w 660138"/>
                  <a:gd name="connsiteY12" fmla="*/ 259088 h 661040"/>
                  <a:gd name="connsiteX13" fmla="*/ 274373 w 660138"/>
                  <a:gd name="connsiteY13" fmla="*/ 175744 h 661040"/>
                  <a:gd name="connsiteX14" fmla="*/ 383911 w 660138"/>
                  <a:gd name="connsiteY14" fmla="*/ 266231 h 661040"/>
                  <a:gd name="connsiteX15" fmla="*/ 433917 w 660138"/>
                  <a:gd name="connsiteY15" fmla="*/ 318619 h 661040"/>
                  <a:gd name="connsiteX16" fmla="*/ 660136 w 660138"/>
                  <a:gd name="connsiteY16" fmla="*/ 556744 h 661040"/>
                  <a:gd name="connsiteX17" fmla="*/ 438680 w 660138"/>
                  <a:gd name="connsiteY17" fmla="*/ 390056 h 661040"/>
                  <a:gd name="connsiteX18" fmla="*/ 333905 w 660138"/>
                  <a:gd name="connsiteY18" fmla="*/ 301950 h 661040"/>
                  <a:gd name="connsiteX19" fmla="*/ 331523 w 660138"/>
                  <a:gd name="connsiteY19" fmla="*/ 416250 h 661040"/>
                  <a:gd name="connsiteX20" fmla="*/ 383911 w 660138"/>
                  <a:gd name="connsiteY20" fmla="*/ 513881 h 661040"/>
                  <a:gd name="connsiteX21" fmla="*/ 454107 w 660138"/>
                  <a:gd name="connsiteY21" fmla="*/ 582938 h 661040"/>
                  <a:gd name="connsiteX22" fmla="*/ 378631 w 660138"/>
                  <a:gd name="connsiteY22" fmla="*/ 658101 h 661040"/>
                  <a:gd name="connsiteX23" fmla="*/ 277375 w 660138"/>
                  <a:gd name="connsiteY23" fmla="*/ 603436 h 661040"/>
                  <a:gd name="connsiteX24" fmla="*/ 307711 w 660138"/>
                  <a:gd name="connsiteY24" fmla="*/ 494831 h 661040"/>
                  <a:gd name="connsiteX25" fmla="*/ 81492 w 660138"/>
                  <a:gd name="connsiteY25" fmla="*/ 244800 h 661040"/>
                  <a:gd name="connsiteX26" fmla="*/ 45773 w 660138"/>
                  <a:gd name="connsiteY26" fmla="*/ 159075 h 661040"/>
                  <a:gd name="connsiteX27" fmla="*/ 530 w 660138"/>
                  <a:gd name="connsiteY27" fmla="*/ 99544 h 661040"/>
                  <a:gd name="connsiteX0" fmla="*/ 530 w 660138"/>
                  <a:gd name="connsiteY0" fmla="*/ 99544 h 661040"/>
                  <a:gd name="connsiteX1" fmla="*/ 79111 w 660138"/>
                  <a:gd name="connsiteY1" fmla="*/ 94781 h 661040"/>
                  <a:gd name="connsiteX2" fmla="*/ 188648 w 660138"/>
                  <a:gd name="connsiteY2" fmla="*/ 132881 h 661040"/>
                  <a:gd name="connsiteX3" fmla="*/ 269611 w 660138"/>
                  <a:gd name="connsiteY3" fmla="*/ 32869 h 661040"/>
                  <a:gd name="connsiteX4" fmla="*/ 367242 w 660138"/>
                  <a:gd name="connsiteY4" fmla="*/ 6675 h 661040"/>
                  <a:gd name="connsiteX5" fmla="*/ 376767 w 660138"/>
                  <a:gd name="connsiteY5" fmla="*/ 149550 h 661040"/>
                  <a:gd name="connsiteX6" fmla="*/ 298186 w 660138"/>
                  <a:gd name="connsiteY6" fmla="*/ 175744 h 661040"/>
                  <a:gd name="connsiteX7" fmla="*/ 262467 w 660138"/>
                  <a:gd name="connsiteY7" fmla="*/ 166219 h 661040"/>
                  <a:gd name="connsiteX8" fmla="*/ 221986 w 660138"/>
                  <a:gd name="connsiteY8" fmla="*/ 247181 h 661040"/>
                  <a:gd name="connsiteX9" fmla="*/ 136261 w 660138"/>
                  <a:gd name="connsiteY9" fmla="*/ 242419 h 661040"/>
                  <a:gd name="connsiteX10" fmla="*/ 219605 w 660138"/>
                  <a:gd name="connsiteY10" fmla="*/ 299569 h 661040"/>
                  <a:gd name="connsiteX11" fmla="*/ 295805 w 660138"/>
                  <a:gd name="connsiteY11" fmla="*/ 411488 h 661040"/>
                  <a:gd name="connsiteX12" fmla="*/ 269611 w 660138"/>
                  <a:gd name="connsiteY12" fmla="*/ 259088 h 661040"/>
                  <a:gd name="connsiteX13" fmla="*/ 274373 w 660138"/>
                  <a:gd name="connsiteY13" fmla="*/ 175744 h 661040"/>
                  <a:gd name="connsiteX14" fmla="*/ 433917 w 660138"/>
                  <a:gd name="connsiteY14" fmla="*/ 318619 h 661040"/>
                  <a:gd name="connsiteX15" fmla="*/ 660136 w 660138"/>
                  <a:gd name="connsiteY15" fmla="*/ 556744 h 661040"/>
                  <a:gd name="connsiteX16" fmla="*/ 438680 w 660138"/>
                  <a:gd name="connsiteY16" fmla="*/ 390056 h 661040"/>
                  <a:gd name="connsiteX17" fmla="*/ 333905 w 660138"/>
                  <a:gd name="connsiteY17" fmla="*/ 301950 h 661040"/>
                  <a:gd name="connsiteX18" fmla="*/ 331523 w 660138"/>
                  <a:gd name="connsiteY18" fmla="*/ 416250 h 661040"/>
                  <a:gd name="connsiteX19" fmla="*/ 383911 w 660138"/>
                  <a:gd name="connsiteY19" fmla="*/ 513881 h 661040"/>
                  <a:gd name="connsiteX20" fmla="*/ 454107 w 660138"/>
                  <a:gd name="connsiteY20" fmla="*/ 582938 h 661040"/>
                  <a:gd name="connsiteX21" fmla="*/ 378631 w 660138"/>
                  <a:gd name="connsiteY21" fmla="*/ 658101 h 661040"/>
                  <a:gd name="connsiteX22" fmla="*/ 277375 w 660138"/>
                  <a:gd name="connsiteY22" fmla="*/ 603436 h 661040"/>
                  <a:gd name="connsiteX23" fmla="*/ 307711 w 660138"/>
                  <a:gd name="connsiteY23" fmla="*/ 494831 h 661040"/>
                  <a:gd name="connsiteX24" fmla="*/ 81492 w 660138"/>
                  <a:gd name="connsiteY24" fmla="*/ 244800 h 661040"/>
                  <a:gd name="connsiteX25" fmla="*/ 45773 w 660138"/>
                  <a:gd name="connsiteY25" fmla="*/ 159075 h 661040"/>
                  <a:gd name="connsiteX26" fmla="*/ 530 w 660138"/>
                  <a:gd name="connsiteY26" fmla="*/ 99544 h 661040"/>
                  <a:gd name="connsiteX0" fmla="*/ 530 w 662763"/>
                  <a:gd name="connsiteY0" fmla="*/ 99544 h 661040"/>
                  <a:gd name="connsiteX1" fmla="*/ 79111 w 662763"/>
                  <a:gd name="connsiteY1" fmla="*/ 94781 h 661040"/>
                  <a:gd name="connsiteX2" fmla="*/ 188648 w 662763"/>
                  <a:gd name="connsiteY2" fmla="*/ 132881 h 661040"/>
                  <a:gd name="connsiteX3" fmla="*/ 269611 w 662763"/>
                  <a:gd name="connsiteY3" fmla="*/ 32869 h 661040"/>
                  <a:gd name="connsiteX4" fmla="*/ 367242 w 662763"/>
                  <a:gd name="connsiteY4" fmla="*/ 6675 h 661040"/>
                  <a:gd name="connsiteX5" fmla="*/ 376767 w 662763"/>
                  <a:gd name="connsiteY5" fmla="*/ 149550 h 661040"/>
                  <a:gd name="connsiteX6" fmla="*/ 298186 w 662763"/>
                  <a:gd name="connsiteY6" fmla="*/ 175744 h 661040"/>
                  <a:gd name="connsiteX7" fmla="*/ 262467 w 662763"/>
                  <a:gd name="connsiteY7" fmla="*/ 166219 h 661040"/>
                  <a:gd name="connsiteX8" fmla="*/ 221986 w 662763"/>
                  <a:gd name="connsiteY8" fmla="*/ 247181 h 661040"/>
                  <a:gd name="connsiteX9" fmla="*/ 136261 w 662763"/>
                  <a:gd name="connsiteY9" fmla="*/ 242419 h 661040"/>
                  <a:gd name="connsiteX10" fmla="*/ 219605 w 662763"/>
                  <a:gd name="connsiteY10" fmla="*/ 299569 h 661040"/>
                  <a:gd name="connsiteX11" fmla="*/ 295805 w 662763"/>
                  <a:gd name="connsiteY11" fmla="*/ 411488 h 661040"/>
                  <a:gd name="connsiteX12" fmla="*/ 269611 w 662763"/>
                  <a:gd name="connsiteY12" fmla="*/ 259088 h 661040"/>
                  <a:gd name="connsiteX13" fmla="*/ 274373 w 662763"/>
                  <a:gd name="connsiteY13" fmla="*/ 175744 h 661040"/>
                  <a:gd name="connsiteX14" fmla="*/ 660136 w 662763"/>
                  <a:gd name="connsiteY14" fmla="*/ 556744 h 661040"/>
                  <a:gd name="connsiteX15" fmla="*/ 438680 w 662763"/>
                  <a:gd name="connsiteY15" fmla="*/ 390056 h 661040"/>
                  <a:gd name="connsiteX16" fmla="*/ 333905 w 662763"/>
                  <a:gd name="connsiteY16" fmla="*/ 301950 h 661040"/>
                  <a:gd name="connsiteX17" fmla="*/ 331523 w 662763"/>
                  <a:gd name="connsiteY17" fmla="*/ 416250 h 661040"/>
                  <a:gd name="connsiteX18" fmla="*/ 383911 w 662763"/>
                  <a:gd name="connsiteY18" fmla="*/ 513881 h 661040"/>
                  <a:gd name="connsiteX19" fmla="*/ 454107 w 662763"/>
                  <a:gd name="connsiteY19" fmla="*/ 582938 h 661040"/>
                  <a:gd name="connsiteX20" fmla="*/ 378631 w 662763"/>
                  <a:gd name="connsiteY20" fmla="*/ 658101 h 661040"/>
                  <a:gd name="connsiteX21" fmla="*/ 277375 w 662763"/>
                  <a:gd name="connsiteY21" fmla="*/ 603436 h 661040"/>
                  <a:gd name="connsiteX22" fmla="*/ 307711 w 662763"/>
                  <a:gd name="connsiteY22" fmla="*/ 494831 h 661040"/>
                  <a:gd name="connsiteX23" fmla="*/ 81492 w 662763"/>
                  <a:gd name="connsiteY23" fmla="*/ 244800 h 661040"/>
                  <a:gd name="connsiteX24" fmla="*/ 45773 w 662763"/>
                  <a:gd name="connsiteY24" fmla="*/ 159075 h 661040"/>
                  <a:gd name="connsiteX25" fmla="*/ 530 w 662763"/>
                  <a:gd name="connsiteY25" fmla="*/ 99544 h 661040"/>
                  <a:gd name="connsiteX0" fmla="*/ 530 w 454495"/>
                  <a:gd name="connsiteY0" fmla="*/ 99544 h 661040"/>
                  <a:gd name="connsiteX1" fmla="*/ 79111 w 454495"/>
                  <a:gd name="connsiteY1" fmla="*/ 94781 h 661040"/>
                  <a:gd name="connsiteX2" fmla="*/ 188648 w 454495"/>
                  <a:gd name="connsiteY2" fmla="*/ 132881 h 661040"/>
                  <a:gd name="connsiteX3" fmla="*/ 269611 w 454495"/>
                  <a:gd name="connsiteY3" fmla="*/ 32869 h 661040"/>
                  <a:gd name="connsiteX4" fmla="*/ 367242 w 454495"/>
                  <a:gd name="connsiteY4" fmla="*/ 6675 h 661040"/>
                  <a:gd name="connsiteX5" fmla="*/ 376767 w 454495"/>
                  <a:gd name="connsiteY5" fmla="*/ 149550 h 661040"/>
                  <a:gd name="connsiteX6" fmla="*/ 298186 w 454495"/>
                  <a:gd name="connsiteY6" fmla="*/ 175744 h 661040"/>
                  <a:gd name="connsiteX7" fmla="*/ 262467 w 454495"/>
                  <a:gd name="connsiteY7" fmla="*/ 166219 h 661040"/>
                  <a:gd name="connsiteX8" fmla="*/ 221986 w 454495"/>
                  <a:gd name="connsiteY8" fmla="*/ 247181 h 661040"/>
                  <a:gd name="connsiteX9" fmla="*/ 136261 w 454495"/>
                  <a:gd name="connsiteY9" fmla="*/ 242419 h 661040"/>
                  <a:gd name="connsiteX10" fmla="*/ 219605 w 454495"/>
                  <a:gd name="connsiteY10" fmla="*/ 299569 h 661040"/>
                  <a:gd name="connsiteX11" fmla="*/ 295805 w 454495"/>
                  <a:gd name="connsiteY11" fmla="*/ 411488 h 661040"/>
                  <a:gd name="connsiteX12" fmla="*/ 269611 w 454495"/>
                  <a:gd name="connsiteY12" fmla="*/ 259088 h 661040"/>
                  <a:gd name="connsiteX13" fmla="*/ 274373 w 454495"/>
                  <a:gd name="connsiteY13" fmla="*/ 175744 h 661040"/>
                  <a:gd name="connsiteX14" fmla="*/ 438680 w 454495"/>
                  <a:gd name="connsiteY14" fmla="*/ 390056 h 661040"/>
                  <a:gd name="connsiteX15" fmla="*/ 333905 w 454495"/>
                  <a:gd name="connsiteY15" fmla="*/ 301950 h 661040"/>
                  <a:gd name="connsiteX16" fmla="*/ 331523 w 454495"/>
                  <a:gd name="connsiteY16" fmla="*/ 416250 h 661040"/>
                  <a:gd name="connsiteX17" fmla="*/ 383911 w 454495"/>
                  <a:gd name="connsiteY17" fmla="*/ 513881 h 661040"/>
                  <a:gd name="connsiteX18" fmla="*/ 454107 w 454495"/>
                  <a:gd name="connsiteY18" fmla="*/ 582938 h 661040"/>
                  <a:gd name="connsiteX19" fmla="*/ 378631 w 454495"/>
                  <a:gd name="connsiteY19" fmla="*/ 658101 h 661040"/>
                  <a:gd name="connsiteX20" fmla="*/ 277375 w 454495"/>
                  <a:gd name="connsiteY20" fmla="*/ 603436 h 661040"/>
                  <a:gd name="connsiteX21" fmla="*/ 307711 w 454495"/>
                  <a:gd name="connsiteY21" fmla="*/ 494831 h 661040"/>
                  <a:gd name="connsiteX22" fmla="*/ 81492 w 454495"/>
                  <a:gd name="connsiteY22" fmla="*/ 244800 h 661040"/>
                  <a:gd name="connsiteX23" fmla="*/ 45773 w 454495"/>
                  <a:gd name="connsiteY23" fmla="*/ 159075 h 661040"/>
                  <a:gd name="connsiteX24" fmla="*/ 530 w 454495"/>
                  <a:gd name="connsiteY24" fmla="*/ 99544 h 661040"/>
                  <a:gd name="connsiteX0" fmla="*/ 530 w 454495"/>
                  <a:gd name="connsiteY0" fmla="*/ 99544 h 661040"/>
                  <a:gd name="connsiteX1" fmla="*/ 79111 w 454495"/>
                  <a:gd name="connsiteY1" fmla="*/ 94781 h 661040"/>
                  <a:gd name="connsiteX2" fmla="*/ 188648 w 454495"/>
                  <a:gd name="connsiteY2" fmla="*/ 132881 h 661040"/>
                  <a:gd name="connsiteX3" fmla="*/ 269611 w 454495"/>
                  <a:gd name="connsiteY3" fmla="*/ 32869 h 661040"/>
                  <a:gd name="connsiteX4" fmla="*/ 367242 w 454495"/>
                  <a:gd name="connsiteY4" fmla="*/ 6675 h 661040"/>
                  <a:gd name="connsiteX5" fmla="*/ 376767 w 454495"/>
                  <a:gd name="connsiteY5" fmla="*/ 149550 h 661040"/>
                  <a:gd name="connsiteX6" fmla="*/ 298186 w 454495"/>
                  <a:gd name="connsiteY6" fmla="*/ 175744 h 661040"/>
                  <a:gd name="connsiteX7" fmla="*/ 262467 w 454495"/>
                  <a:gd name="connsiteY7" fmla="*/ 166219 h 661040"/>
                  <a:gd name="connsiteX8" fmla="*/ 221986 w 454495"/>
                  <a:gd name="connsiteY8" fmla="*/ 247181 h 661040"/>
                  <a:gd name="connsiteX9" fmla="*/ 136261 w 454495"/>
                  <a:gd name="connsiteY9" fmla="*/ 242419 h 661040"/>
                  <a:gd name="connsiteX10" fmla="*/ 219605 w 454495"/>
                  <a:gd name="connsiteY10" fmla="*/ 299569 h 661040"/>
                  <a:gd name="connsiteX11" fmla="*/ 295805 w 454495"/>
                  <a:gd name="connsiteY11" fmla="*/ 411488 h 661040"/>
                  <a:gd name="connsiteX12" fmla="*/ 269611 w 454495"/>
                  <a:gd name="connsiteY12" fmla="*/ 259088 h 661040"/>
                  <a:gd name="connsiteX13" fmla="*/ 274373 w 454495"/>
                  <a:gd name="connsiteY13" fmla="*/ 175744 h 661040"/>
                  <a:gd name="connsiteX14" fmla="*/ 333905 w 454495"/>
                  <a:gd name="connsiteY14" fmla="*/ 301950 h 661040"/>
                  <a:gd name="connsiteX15" fmla="*/ 331523 w 454495"/>
                  <a:gd name="connsiteY15" fmla="*/ 416250 h 661040"/>
                  <a:gd name="connsiteX16" fmla="*/ 383911 w 454495"/>
                  <a:gd name="connsiteY16" fmla="*/ 513881 h 661040"/>
                  <a:gd name="connsiteX17" fmla="*/ 454107 w 454495"/>
                  <a:gd name="connsiteY17" fmla="*/ 582938 h 661040"/>
                  <a:gd name="connsiteX18" fmla="*/ 378631 w 454495"/>
                  <a:gd name="connsiteY18" fmla="*/ 658101 h 661040"/>
                  <a:gd name="connsiteX19" fmla="*/ 277375 w 454495"/>
                  <a:gd name="connsiteY19" fmla="*/ 603436 h 661040"/>
                  <a:gd name="connsiteX20" fmla="*/ 307711 w 454495"/>
                  <a:gd name="connsiteY20" fmla="*/ 494831 h 661040"/>
                  <a:gd name="connsiteX21" fmla="*/ 81492 w 454495"/>
                  <a:gd name="connsiteY21" fmla="*/ 244800 h 661040"/>
                  <a:gd name="connsiteX22" fmla="*/ 45773 w 454495"/>
                  <a:gd name="connsiteY22" fmla="*/ 159075 h 661040"/>
                  <a:gd name="connsiteX23" fmla="*/ 530 w 454495"/>
                  <a:gd name="connsiteY23" fmla="*/ 99544 h 661040"/>
                  <a:gd name="connsiteX0" fmla="*/ 530 w 454495"/>
                  <a:gd name="connsiteY0" fmla="*/ 99544 h 661040"/>
                  <a:gd name="connsiteX1" fmla="*/ 79111 w 454495"/>
                  <a:gd name="connsiteY1" fmla="*/ 94781 h 661040"/>
                  <a:gd name="connsiteX2" fmla="*/ 188648 w 454495"/>
                  <a:gd name="connsiteY2" fmla="*/ 132881 h 661040"/>
                  <a:gd name="connsiteX3" fmla="*/ 269611 w 454495"/>
                  <a:gd name="connsiteY3" fmla="*/ 32869 h 661040"/>
                  <a:gd name="connsiteX4" fmla="*/ 367242 w 454495"/>
                  <a:gd name="connsiteY4" fmla="*/ 6675 h 661040"/>
                  <a:gd name="connsiteX5" fmla="*/ 376767 w 454495"/>
                  <a:gd name="connsiteY5" fmla="*/ 149550 h 661040"/>
                  <a:gd name="connsiteX6" fmla="*/ 298186 w 454495"/>
                  <a:gd name="connsiteY6" fmla="*/ 175744 h 661040"/>
                  <a:gd name="connsiteX7" fmla="*/ 262467 w 454495"/>
                  <a:gd name="connsiteY7" fmla="*/ 166219 h 661040"/>
                  <a:gd name="connsiteX8" fmla="*/ 221986 w 454495"/>
                  <a:gd name="connsiteY8" fmla="*/ 247181 h 661040"/>
                  <a:gd name="connsiteX9" fmla="*/ 136261 w 454495"/>
                  <a:gd name="connsiteY9" fmla="*/ 242419 h 661040"/>
                  <a:gd name="connsiteX10" fmla="*/ 219605 w 454495"/>
                  <a:gd name="connsiteY10" fmla="*/ 299569 h 661040"/>
                  <a:gd name="connsiteX11" fmla="*/ 295805 w 454495"/>
                  <a:gd name="connsiteY11" fmla="*/ 411488 h 661040"/>
                  <a:gd name="connsiteX12" fmla="*/ 269611 w 454495"/>
                  <a:gd name="connsiteY12" fmla="*/ 259088 h 661040"/>
                  <a:gd name="connsiteX13" fmla="*/ 274373 w 454495"/>
                  <a:gd name="connsiteY13" fmla="*/ 175744 h 661040"/>
                  <a:gd name="connsiteX14" fmla="*/ 331523 w 454495"/>
                  <a:gd name="connsiteY14" fmla="*/ 416250 h 661040"/>
                  <a:gd name="connsiteX15" fmla="*/ 383911 w 454495"/>
                  <a:gd name="connsiteY15" fmla="*/ 513881 h 661040"/>
                  <a:gd name="connsiteX16" fmla="*/ 454107 w 454495"/>
                  <a:gd name="connsiteY16" fmla="*/ 582938 h 661040"/>
                  <a:gd name="connsiteX17" fmla="*/ 378631 w 454495"/>
                  <a:gd name="connsiteY17" fmla="*/ 658101 h 661040"/>
                  <a:gd name="connsiteX18" fmla="*/ 277375 w 454495"/>
                  <a:gd name="connsiteY18" fmla="*/ 603436 h 661040"/>
                  <a:gd name="connsiteX19" fmla="*/ 307711 w 454495"/>
                  <a:gd name="connsiteY19" fmla="*/ 494831 h 661040"/>
                  <a:gd name="connsiteX20" fmla="*/ 81492 w 454495"/>
                  <a:gd name="connsiteY20" fmla="*/ 244800 h 661040"/>
                  <a:gd name="connsiteX21" fmla="*/ 45773 w 454495"/>
                  <a:gd name="connsiteY21" fmla="*/ 159075 h 661040"/>
                  <a:gd name="connsiteX22" fmla="*/ 530 w 454495"/>
                  <a:gd name="connsiteY22" fmla="*/ 99544 h 661040"/>
                  <a:gd name="connsiteX0" fmla="*/ 530 w 454495"/>
                  <a:gd name="connsiteY0" fmla="*/ 99544 h 661040"/>
                  <a:gd name="connsiteX1" fmla="*/ 79111 w 454495"/>
                  <a:gd name="connsiteY1" fmla="*/ 94781 h 661040"/>
                  <a:gd name="connsiteX2" fmla="*/ 188648 w 454495"/>
                  <a:gd name="connsiteY2" fmla="*/ 132881 h 661040"/>
                  <a:gd name="connsiteX3" fmla="*/ 269611 w 454495"/>
                  <a:gd name="connsiteY3" fmla="*/ 32869 h 661040"/>
                  <a:gd name="connsiteX4" fmla="*/ 367242 w 454495"/>
                  <a:gd name="connsiteY4" fmla="*/ 6675 h 661040"/>
                  <a:gd name="connsiteX5" fmla="*/ 376767 w 454495"/>
                  <a:gd name="connsiteY5" fmla="*/ 149550 h 661040"/>
                  <a:gd name="connsiteX6" fmla="*/ 298186 w 454495"/>
                  <a:gd name="connsiteY6" fmla="*/ 175744 h 661040"/>
                  <a:gd name="connsiteX7" fmla="*/ 262467 w 454495"/>
                  <a:gd name="connsiteY7" fmla="*/ 166219 h 661040"/>
                  <a:gd name="connsiteX8" fmla="*/ 221986 w 454495"/>
                  <a:gd name="connsiteY8" fmla="*/ 247181 h 661040"/>
                  <a:gd name="connsiteX9" fmla="*/ 136261 w 454495"/>
                  <a:gd name="connsiteY9" fmla="*/ 242419 h 661040"/>
                  <a:gd name="connsiteX10" fmla="*/ 219605 w 454495"/>
                  <a:gd name="connsiteY10" fmla="*/ 299569 h 661040"/>
                  <a:gd name="connsiteX11" fmla="*/ 295805 w 454495"/>
                  <a:gd name="connsiteY11" fmla="*/ 411488 h 661040"/>
                  <a:gd name="connsiteX12" fmla="*/ 269611 w 454495"/>
                  <a:gd name="connsiteY12" fmla="*/ 259088 h 661040"/>
                  <a:gd name="connsiteX13" fmla="*/ 331523 w 454495"/>
                  <a:gd name="connsiteY13" fmla="*/ 416250 h 661040"/>
                  <a:gd name="connsiteX14" fmla="*/ 383911 w 454495"/>
                  <a:gd name="connsiteY14" fmla="*/ 513881 h 661040"/>
                  <a:gd name="connsiteX15" fmla="*/ 454107 w 454495"/>
                  <a:gd name="connsiteY15" fmla="*/ 582938 h 661040"/>
                  <a:gd name="connsiteX16" fmla="*/ 378631 w 454495"/>
                  <a:gd name="connsiteY16" fmla="*/ 658101 h 661040"/>
                  <a:gd name="connsiteX17" fmla="*/ 277375 w 454495"/>
                  <a:gd name="connsiteY17" fmla="*/ 603436 h 661040"/>
                  <a:gd name="connsiteX18" fmla="*/ 307711 w 454495"/>
                  <a:gd name="connsiteY18" fmla="*/ 494831 h 661040"/>
                  <a:gd name="connsiteX19" fmla="*/ 81492 w 454495"/>
                  <a:gd name="connsiteY19" fmla="*/ 244800 h 661040"/>
                  <a:gd name="connsiteX20" fmla="*/ 45773 w 454495"/>
                  <a:gd name="connsiteY20" fmla="*/ 159075 h 661040"/>
                  <a:gd name="connsiteX21" fmla="*/ 530 w 454495"/>
                  <a:gd name="connsiteY21" fmla="*/ 99544 h 661040"/>
                  <a:gd name="connsiteX0" fmla="*/ 530 w 454495"/>
                  <a:gd name="connsiteY0" fmla="*/ 99544 h 661040"/>
                  <a:gd name="connsiteX1" fmla="*/ 79111 w 454495"/>
                  <a:gd name="connsiteY1" fmla="*/ 94781 h 661040"/>
                  <a:gd name="connsiteX2" fmla="*/ 188648 w 454495"/>
                  <a:gd name="connsiteY2" fmla="*/ 132881 h 661040"/>
                  <a:gd name="connsiteX3" fmla="*/ 269611 w 454495"/>
                  <a:gd name="connsiteY3" fmla="*/ 32869 h 661040"/>
                  <a:gd name="connsiteX4" fmla="*/ 367242 w 454495"/>
                  <a:gd name="connsiteY4" fmla="*/ 6675 h 661040"/>
                  <a:gd name="connsiteX5" fmla="*/ 376767 w 454495"/>
                  <a:gd name="connsiteY5" fmla="*/ 149550 h 661040"/>
                  <a:gd name="connsiteX6" fmla="*/ 298186 w 454495"/>
                  <a:gd name="connsiteY6" fmla="*/ 175744 h 661040"/>
                  <a:gd name="connsiteX7" fmla="*/ 262467 w 454495"/>
                  <a:gd name="connsiteY7" fmla="*/ 166219 h 661040"/>
                  <a:gd name="connsiteX8" fmla="*/ 221986 w 454495"/>
                  <a:gd name="connsiteY8" fmla="*/ 247181 h 661040"/>
                  <a:gd name="connsiteX9" fmla="*/ 136261 w 454495"/>
                  <a:gd name="connsiteY9" fmla="*/ 242419 h 661040"/>
                  <a:gd name="connsiteX10" fmla="*/ 219605 w 454495"/>
                  <a:gd name="connsiteY10" fmla="*/ 299569 h 661040"/>
                  <a:gd name="connsiteX11" fmla="*/ 295805 w 454495"/>
                  <a:gd name="connsiteY11" fmla="*/ 411488 h 661040"/>
                  <a:gd name="connsiteX12" fmla="*/ 331523 w 454495"/>
                  <a:gd name="connsiteY12" fmla="*/ 416250 h 661040"/>
                  <a:gd name="connsiteX13" fmla="*/ 383911 w 454495"/>
                  <a:gd name="connsiteY13" fmla="*/ 513881 h 661040"/>
                  <a:gd name="connsiteX14" fmla="*/ 454107 w 454495"/>
                  <a:gd name="connsiteY14" fmla="*/ 582938 h 661040"/>
                  <a:gd name="connsiteX15" fmla="*/ 378631 w 454495"/>
                  <a:gd name="connsiteY15" fmla="*/ 658101 h 661040"/>
                  <a:gd name="connsiteX16" fmla="*/ 277375 w 454495"/>
                  <a:gd name="connsiteY16" fmla="*/ 603436 h 661040"/>
                  <a:gd name="connsiteX17" fmla="*/ 307711 w 454495"/>
                  <a:gd name="connsiteY17" fmla="*/ 494831 h 661040"/>
                  <a:gd name="connsiteX18" fmla="*/ 81492 w 454495"/>
                  <a:gd name="connsiteY18" fmla="*/ 244800 h 661040"/>
                  <a:gd name="connsiteX19" fmla="*/ 45773 w 454495"/>
                  <a:gd name="connsiteY19" fmla="*/ 159075 h 661040"/>
                  <a:gd name="connsiteX20" fmla="*/ 530 w 454495"/>
                  <a:gd name="connsiteY20" fmla="*/ 99544 h 661040"/>
                  <a:gd name="connsiteX0" fmla="*/ 530 w 454495"/>
                  <a:gd name="connsiteY0" fmla="*/ 99544 h 661040"/>
                  <a:gd name="connsiteX1" fmla="*/ 79111 w 454495"/>
                  <a:gd name="connsiteY1" fmla="*/ 94781 h 661040"/>
                  <a:gd name="connsiteX2" fmla="*/ 188648 w 454495"/>
                  <a:gd name="connsiteY2" fmla="*/ 132881 h 661040"/>
                  <a:gd name="connsiteX3" fmla="*/ 269611 w 454495"/>
                  <a:gd name="connsiteY3" fmla="*/ 32869 h 661040"/>
                  <a:gd name="connsiteX4" fmla="*/ 367242 w 454495"/>
                  <a:gd name="connsiteY4" fmla="*/ 6675 h 661040"/>
                  <a:gd name="connsiteX5" fmla="*/ 376767 w 454495"/>
                  <a:gd name="connsiteY5" fmla="*/ 149550 h 661040"/>
                  <a:gd name="connsiteX6" fmla="*/ 298186 w 454495"/>
                  <a:gd name="connsiteY6" fmla="*/ 175744 h 661040"/>
                  <a:gd name="connsiteX7" fmla="*/ 262467 w 454495"/>
                  <a:gd name="connsiteY7" fmla="*/ 166219 h 661040"/>
                  <a:gd name="connsiteX8" fmla="*/ 221986 w 454495"/>
                  <a:gd name="connsiteY8" fmla="*/ 247181 h 661040"/>
                  <a:gd name="connsiteX9" fmla="*/ 136261 w 454495"/>
                  <a:gd name="connsiteY9" fmla="*/ 242419 h 661040"/>
                  <a:gd name="connsiteX10" fmla="*/ 219605 w 454495"/>
                  <a:gd name="connsiteY10" fmla="*/ 299569 h 661040"/>
                  <a:gd name="connsiteX11" fmla="*/ 295805 w 454495"/>
                  <a:gd name="connsiteY11" fmla="*/ 411488 h 661040"/>
                  <a:gd name="connsiteX12" fmla="*/ 383911 w 454495"/>
                  <a:gd name="connsiteY12" fmla="*/ 513881 h 661040"/>
                  <a:gd name="connsiteX13" fmla="*/ 454107 w 454495"/>
                  <a:gd name="connsiteY13" fmla="*/ 582938 h 661040"/>
                  <a:gd name="connsiteX14" fmla="*/ 378631 w 454495"/>
                  <a:gd name="connsiteY14" fmla="*/ 658101 h 661040"/>
                  <a:gd name="connsiteX15" fmla="*/ 277375 w 454495"/>
                  <a:gd name="connsiteY15" fmla="*/ 603436 h 661040"/>
                  <a:gd name="connsiteX16" fmla="*/ 307711 w 454495"/>
                  <a:gd name="connsiteY16" fmla="*/ 494831 h 661040"/>
                  <a:gd name="connsiteX17" fmla="*/ 81492 w 454495"/>
                  <a:gd name="connsiteY17" fmla="*/ 244800 h 661040"/>
                  <a:gd name="connsiteX18" fmla="*/ 45773 w 454495"/>
                  <a:gd name="connsiteY18" fmla="*/ 159075 h 661040"/>
                  <a:gd name="connsiteX19" fmla="*/ 530 w 454495"/>
                  <a:gd name="connsiteY19" fmla="*/ 99544 h 661040"/>
                  <a:gd name="connsiteX0" fmla="*/ 530 w 454495"/>
                  <a:gd name="connsiteY0" fmla="*/ 99544 h 661040"/>
                  <a:gd name="connsiteX1" fmla="*/ 79111 w 454495"/>
                  <a:gd name="connsiteY1" fmla="*/ 94781 h 661040"/>
                  <a:gd name="connsiteX2" fmla="*/ 188648 w 454495"/>
                  <a:gd name="connsiteY2" fmla="*/ 132881 h 661040"/>
                  <a:gd name="connsiteX3" fmla="*/ 269611 w 454495"/>
                  <a:gd name="connsiteY3" fmla="*/ 32869 h 661040"/>
                  <a:gd name="connsiteX4" fmla="*/ 367242 w 454495"/>
                  <a:gd name="connsiteY4" fmla="*/ 6675 h 661040"/>
                  <a:gd name="connsiteX5" fmla="*/ 376767 w 454495"/>
                  <a:gd name="connsiteY5" fmla="*/ 149550 h 661040"/>
                  <a:gd name="connsiteX6" fmla="*/ 298186 w 454495"/>
                  <a:gd name="connsiteY6" fmla="*/ 175744 h 661040"/>
                  <a:gd name="connsiteX7" fmla="*/ 262467 w 454495"/>
                  <a:gd name="connsiteY7" fmla="*/ 166219 h 661040"/>
                  <a:gd name="connsiteX8" fmla="*/ 221986 w 454495"/>
                  <a:gd name="connsiteY8" fmla="*/ 247181 h 661040"/>
                  <a:gd name="connsiteX9" fmla="*/ 136261 w 454495"/>
                  <a:gd name="connsiteY9" fmla="*/ 242419 h 661040"/>
                  <a:gd name="connsiteX10" fmla="*/ 219605 w 454495"/>
                  <a:gd name="connsiteY10" fmla="*/ 299569 h 661040"/>
                  <a:gd name="connsiteX11" fmla="*/ 295805 w 454495"/>
                  <a:gd name="connsiteY11" fmla="*/ 411488 h 661040"/>
                  <a:gd name="connsiteX12" fmla="*/ 313505 w 454495"/>
                  <a:gd name="connsiteY12" fmla="*/ 420559 h 661040"/>
                  <a:gd name="connsiteX13" fmla="*/ 383911 w 454495"/>
                  <a:gd name="connsiteY13" fmla="*/ 513881 h 661040"/>
                  <a:gd name="connsiteX14" fmla="*/ 454107 w 454495"/>
                  <a:gd name="connsiteY14" fmla="*/ 582938 h 661040"/>
                  <a:gd name="connsiteX15" fmla="*/ 378631 w 454495"/>
                  <a:gd name="connsiteY15" fmla="*/ 658101 h 661040"/>
                  <a:gd name="connsiteX16" fmla="*/ 277375 w 454495"/>
                  <a:gd name="connsiteY16" fmla="*/ 603436 h 661040"/>
                  <a:gd name="connsiteX17" fmla="*/ 307711 w 454495"/>
                  <a:gd name="connsiteY17" fmla="*/ 494831 h 661040"/>
                  <a:gd name="connsiteX18" fmla="*/ 81492 w 454495"/>
                  <a:gd name="connsiteY18" fmla="*/ 244800 h 661040"/>
                  <a:gd name="connsiteX19" fmla="*/ 45773 w 454495"/>
                  <a:gd name="connsiteY19" fmla="*/ 159075 h 661040"/>
                  <a:gd name="connsiteX20" fmla="*/ 530 w 454495"/>
                  <a:gd name="connsiteY20" fmla="*/ 99544 h 661040"/>
                  <a:gd name="connsiteX0" fmla="*/ 530 w 392043"/>
                  <a:gd name="connsiteY0" fmla="*/ 99544 h 662208"/>
                  <a:gd name="connsiteX1" fmla="*/ 79111 w 392043"/>
                  <a:gd name="connsiteY1" fmla="*/ 94781 h 662208"/>
                  <a:gd name="connsiteX2" fmla="*/ 188648 w 392043"/>
                  <a:gd name="connsiteY2" fmla="*/ 132881 h 662208"/>
                  <a:gd name="connsiteX3" fmla="*/ 269611 w 392043"/>
                  <a:gd name="connsiteY3" fmla="*/ 32869 h 662208"/>
                  <a:gd name="connsiteX4" fmla="*/ 367242 w 392043"/>
                  <a:gd name="connsiteY4" fmla="*/ 6675 h 662208"/>
                  <a:gd name="connsiteX5" fmla="*/ 376767 w 392043"/>
                  <a:gd name="connsiteY5" fmla="*/ 149550 h 662208"/>
                  <a:gd name="connsiteX6" fmla="*/ 298186 w 392043"/>
                  <a:gd name="connsiteY6" fmla="*/ 175744 h 662208"/>
                  <a:gd name="connsiteX7" fmla="*/ 262467 w 392043"/>
                  <a:gd name="connsiteY7" fmla="*/ 166219 h 662208"/>
                  <a:gd name="connsiteX8" fmla="*/ 221986 w 392043"/>
                  <a:gd name="connsiteY8" fmla="*/ 247181 h 662208"/>
                  <a:gd name="connsiteX9" fmla="*/ 136261 w 392043"/>
                  <a:gd name="connsiteY9" fmla="*/ 242419 h 662208"/>
                  <a:gd name="connsiteX10" fmla="*/ 219605 w 392043"/>
                  <a:gd name="connsiteY10" fmla="*/ 299569 h 662208"/>
                  <a:gd name="connsiteX11" fmla="*/ 295805 w 392043"/>
                  <a:gd name="connsiteY11" fmla="*/ 411488 h 662208"/>
                  <a:gd name="connsiteX12" fmla="*/ 313505 w 392043"/>
                  <a:gd name="connsiteY12" fmla="*/ 420559 h 662208"/>
                  <a:gd name="connsiteX13" fmla="*/ 383911 w 392043"/>
                  <a:gd name="connsiteY13" fmla="*/ 513881 h 662208"/>
                  <a:gd name="connsiteX14" fmla="*/ 378631 w 392043"/>
                  <a:gd name="connsiteY14" fmla="*/ 658101 h 662208"/>
                  <a:gd name="connsiteX15" fmla="*/ 277375 w 392043"/>
                  <a:gd name="connsiteY15" fmla="*/ 603436 h 662208"/>
                  <a:gd name="connsiteX16" fmla="*/ 307711 w 392043"/>
                  <a:gd name="connsiteY16" fmla="*/ 494831 h 662208"/>
                  <a:gd name="connsiteX17" fmla="*/ 81492 w 392043"/>
                  <a:gd name="connsiteY17" fmla="*/ 244800 h 662208"/>
                  <a:gd name="connsiteX18" fmla="*/ 45773 w 392043"/>
                  <a:gd name="connsiteY18" fmla="*/ 159075 h 662208"/>
                  <a:gd name="connsiteX19" fmla="*/ 530 w 392043"/>
                  <a:gd name="connsiteY19" fmla="*/ 99544 h 662208"/>
                  <a:gd name="connsiteX0" fmla="*/ 530 w 383532"/>
                  <a:gd name="connsiteY0" fmla="*/ 99544 h 668376"/>
                  <a:gd name="connsiteX1" fmla="*/ 79111 w 383532"/>
                  <a:gd name="connsiteY1" fmla="*/ 94781 h 668376"/>
                  <a:gd name="connsiteX2" fmla="*/ 188648 w 383532"/>
                  <a:gd name="connsiteY2" fmla="*/ 132881 h 668376"/>
                  <a:gd name="connsiteX3" fmla="*/ 269611 w 383532"/>
                  <a:gd name="connsiteY3" fmla="*/ 32869 h 668376"/>
                  <a:gd name="connsiteX4" fmla="*/ 367242 w 383532"/>
                  <a:gd name="connsiteY4" fmla="*/ 6675 h 668376"/>
                  <a:gd name="connsiteX5" fmla="*/ 376767 w 383532"/>
                  <a:gd name="connsiteY5" fmla="*/ 149550 h 668376"/>
                  <a:gd name="connsiteX6" fmla="*/ 298186 w 383532"/>
                  <a:gd name="connsiteY6" fmla="*/ 175744 h 668376"/>
                  <a:gd name="connsiteX7" fmla="*/ 262467 w 383532"/>
                  <a:gd name="connsiteY7" fmla="*/ 166219 h 668376"/>
                  <a:gd name="connsiteX8" fmla="*/ 221986 w 383532"/>
                  <a:gd name="connsiteY8" fmla="*/ 247181 h 668376"/>
                  <a:gd name="connsiteX9" fmla="*/ 136261 w 383532"/>
                  <a:gd name="connsiteY9" fmla="*/ 242419 h 668376"/>
                  <a:gd name="connsiteX10" fmla="*/ 219605 w 383532"/>
                  <a:gd name="connsiteY10" fmla="*/ 299569 h 668376"/>
                  <a:gd name="connsiteX11" fmla="*/ 295805 w 383532"/>
                  <a:gd name="connsiteY11" fmla="*/ 411488 h 668376"/>
                  <a:gd name="connsiteX12" fmla="*/ 313505 w 383532"/>
                  <a:gd name="connsiteY12" fmla="*/ 420559 h 668376"/>
                  <a:gd name="connsiteX13" fmla="*/ 378631 w 383532"/>
                  <a:gd name="connsiteY13" fmla="*/ 658101 h 668376"/>
                  <a:gd name="connsiteX14" fmla="*/ 277375 w 383532"/>
                  <a:gd name="connsiteY14" fmla="*/ 603436 h 668376"/>
                  <a:gd name="connsiteX15" fmla="*/ 307711 w 383532"/>
                  <a:gd name="connsiteY15" fmla="*/ 494831 h 668376"/>
                  <a:gd name="connsiteX16" fmla="*/ 81492 w 383532"/>
                  <a:gd name="connsiteY16" fmla="*/ 244800 h 668376"/>
                  <a:gd name="connsiteX17" fmla="*/ 45773 w 383532"/>
                  <a:gd name="connsiteY17" fmla="*/ 159075 h 668376"/>
                  <a:gd name="connsiteX18" fmla="*/ 530 w 383532"/>
                  <a:gd name="connsiteY18" fmla="*/ 99544 h 668376"/>
                  <a:gd name="connsiteX0" fmla="*/ 530 w 383532"/>
                  <a:gd name="connsiteY0" fmla="*/ 99544 h 605045"/>
                  <a:gd name="connsiteX1" fmla="*/ 79111 w 383532"/>
                  <a:gd name="connsiteY1" fmla="*/ 94781 h 605045"/>
                  <a:gd name="connsiteX2" fmla="*/ 188648 w 383532"/>
                  <a:gd name="connsiteY2" fmla="*/ 132881 h 605045"/>
                  <a:gd name="connsiteX3" fmla="*/ 269611 w 383532"/>
                  <a:gd name="connsiteY3" fmla="*/ 32869 h 605045"/>
                  <a:gd name="connsiteX4" fmla="*/ 367242 w 383532"/>
                  <a:gd name="connsiteY4" fmla="*/ 6675 h 605045"/>
                  <a:gd name="connsiteX5" fmla="*/ 376767 w 383532"/>
                  <a:gd name="connsiteY5" fmla="*/ 149550 h 605045"/>
                  <a:gd name="connsiteX6" fmla="*/ 298186 w 383532"/>
                  <a:gd name="connsiteY6" fmla="*/ 175744 h 605045"/>
                  <a:gd name="connsiteX7" fmla="*/ 262467 w 383532"/>
                  <a:gd name="connsiteY7" fmla="*/ 166219 h 605045"/>
                  <a:gd name="connsiteX8" fmla="*/ 221986 w 383532"/>
                  <a:gd name="connsiteY8" fmla="*/ 247181 h 605045"/>
                  <a:gd name="connsiteX9" fmla="*/ 136261 w 383532"/>
                  <a:gd name="connsiteY9" fmla="*/ 242419 h 605045"/>
                  <a:gd name="connsiteX10" fmla="*/ 219605 w 383532"/>
                  <a:gd name="connsiteY10" fmla="*/ 299569 h 605045"/>
                  <a:gd name="connsiteX11" fmla="*/ 295805 w 383532"/>
                  <a:gd name="connsiteY11" fmla="*/ 411488 h 605045"/>
                  <a:gd name="connsiteX12" fmla="*/ 313505 w 383532"/>
                  <a:gd name="connsiteY12" fmla="*/ 420559 h 605045"/>
                  <a:gd name="connsiteX13" fmla="*/ 277375 w 383532"/>
                  <a:gd name="connsiteY13" fmla="*/ 603436 h 605045"/>
                  <a:gd name="connsiteX14" fmla="*/ 307711 w 383532"/>
                  <a:gd name="connsiteY14" fmla="*/ 494831 h 605045"/>
                  <a:gd name="connsiteX15" fmla="*/ 81492 w 383532"/>
                  <a:gd name="connsiteY15" fmla="*/ 244800 h 605045"/>
                  <a:gd name="connsiteX16" fmla="*/ 45773 w 383532"/>
                  <a:gd name="connsiteY16" fmla="*/ 159075 h 605045"/>
                  <a:gd name="connsiteX17" fmla="*/ 530 w 383532"/>
                  <a:gd name="connsiteY17" fmla="*/ 99544 h 605045"/>
                  <a:gd name="connsiteX0" fmla="*/ 530 w 383532"/>
                  <a:gd name="connsiteY0" fmla="*/ 99544 h 500673"/>
                  <a:gd name="connsiteX1" fmla="*/ 79111 w 383532"/>
                  <a:gd name="connsiteY1" fmla="*/ 94781 h 500673"/>
                  <a:gd name="connsiteX2" fmla="*/ 188648 w 383532"/>
                  <a:gd name="connsiteY2" fmla="*/ 132881 h 500673"/>
                  <a:gd name="connsiteX3" fmla="*/ 269611 w 383532"/>
                  <a:gd name="connsiteY3" fmla="*/ 32869 h 500673"/>
                  <a:gd name="connsiteX4" fmla="*/ 367242 w 383532"/>
                  <a:gd name="connsiteY4" fmla="*/ 6675 h 500673"/>
                  <a:gd name="connsiteX5" fmla="*/ 376767 w 383532"/>
                  <a:gd name="connsiteY5" fmla="*/ 149550 h 500673"/>
                  <a:gd name="connsiteX6" fmla="*/ 298186 w 383532"/>
                  <a:gd name="connsiteY6" fmla="*/ 175744 h 500673"/>
                  <a:gd name="connsiteX7" fmla="*/ 262467 w 383532"/>
                  <a:gd name="connsiteY7" fmla="*/ 166219 h 500673"/>
                  <a:gd name="connsiteX8" fmla="*/ 221986 w 383532"/>
                  <a:gd name="connsiteY8" fmla="*/ 247181 h 500673"/>
                  <a:gd name="connsiteX9" fmla="*/ 136261 w 383532"/>
                  <a:gd name="connsiteY9" fmla="*/ 242419 h 500673"/>
                  <a:gd name="connsiteX10" fmla="*/ 219605 w 383532"/>
                  <a:gd name="connsiteY10" fmla="*/ 299569 h 500673"/>
                  <a:gd name="connsiteX11" fmla="*/ 295805 w 383532"/>
                  <a:gd name="connsiteY11" fmla="*/ 411488 h 500673"/>
                  <a:gd name="connsiteX12" fmla="*/ 313505 w 383532"/>
                  <a:gd name="connsiteY12" fmla="*/ 420559 h 500673"/>
                  <a:gd name="connsiteX13" fmla="*/ 307711 w 383532"/>
                  <a:gd name="connsiteY13" fmla="*/ 494831 h 500673"/>
                  <a:gd name="connsiteX14" fmla="*/ 81492 w 383532"/>
                  <a:gd name="connsiteY14" fmla="*/ 244800 h 500673"/>
                  <a:gd name="connsiteX15" fmla="*/ 45773 w 383532"/>
                  <a:gd name="connsiteY15" fmla="*/ 159075 h 500673"/>
                  <a:gd name="connsiteX16" fmla="*/ 530 w 383532"/>
                  <a:gd name="connsiteY16" fmla="*/ 99544 h 500673"/>
                  <a:gd name="connsiteX0" fmla="*/ 530 w 383532"/>
                  <a:gd name="connsiteY0" fmla="*/ 99544 h 435215"/>
                  <a:gd name="connsiteX1" fmla="*/ 79111 w 383532"/>
                  <a:gd name="connsiteY1" fmla="*/ 94781 h 435215"/>
                  <a:gd name="connsiteX2" fmla="*/ 188648 w 383532"/>
                  <a:gd name="connsiteY2" fmla="*/ 132881 h 435215"/>
                  <a:gd name="connsiteX3" fmla="*/ 269611 w 383532"/>
                  <a:gd name="connsiteY3" fmla="*/ 32869 h 435215"/>
                  <a:gd name="connsiteX4" fmla="*/ 367242 w 383532"/>
                  <a:gd name="connsiteY4" fmla="*/ 6675 h 435215"/>
                  <a:gd name="connsiteX5" fmla="*/ 376767 w 383532"/>
                  <a:gd name="connsiteY5" fmla="*/ 149550 h 435215"/>
                  <a:gd name="connsiteX6" fmla="*/ 298186 w 383532"/>
                  <a:gd name="connsiteY6" fmla="*/ 175744 h 435215"/>
                  <a:gd name="connsiteX7" fmla="*/ 262467 w 383532"/>
                  <a:gd name="connsiteY7" fmla="*/ 166219 h 435215"/>
                  <a:gd name="connsiteX8" fmla="*/ 221986 w 383532"/>
                  <a:gd name="connsiteY8" fmla="*/ 247181 h 435215"/>
                  <a:gd name="connsiteX9" fmla="*/ 136261 w 383532"/>
                  <a:gd name="connsiteY9" fmla="*/ 242419 h 435215"/>
                  <a:gd name="connsiteX10" fmla="*/ 219605 w 383532"/>
                  <a:gd name="connsiteY10" fmla="*/ 299569 h 435215"/>
                  <a:gd name="connsiteX11" fmla="*/ 295805 w 383532"/>
                  <a:gd name="connsiteY11" fmla="*/ 411488 h 435215"/>
                  <a:gd name="connsiteX12" fmla="*/ 313505 w 383532"/>
                  <a:gd name="connsiteY12" fmla="*/ 420559 h 435215"/>
                  <a:gd name="connsiteX13" fmla="*/ 81492 w 383532"/>
                  <a:gd name="connsiteY13" fmla="*/ 244800 h 435215"/>
                  <a:gd name="connsiteX14" fmla="*/ 45773 w 383532"/>
                  <a:gd name="connsiteY14" fmla="*/ 159075 h 435215"/>
                  <a:gd name="connsiteX15" fmla="*/ 530 w 383532"/>
                  <a:gd name="connsiteY15" fmla="*/ 99544 h 435215"/>
                  <a:gd name="connsiteX0" fmla="*/ 530 w 383532"/>
                  <a:gd name="connsiteY0" fmla="*/ 99544 h 412116"/>
                  <a:gd name="connsiteX1" fmla="*/ 79111 w 383532"/>
                  <a:gd name="connsiteY1" fmla="*/ 94781 h 412116"/>
                  <a:gd name="connsiteX2" fmla="*/ 188648 w 383532"/>
                  <a:gd name="connsiteY2" fmla="*/ 132881 h 412116"/>
                  <a:gd name="connsiteX3" fmla="*/ 269611 w 383532"/>
                  <a:gd name="connsiteY3" fmla="*/ 32869 h 412116"/>
                  <a:gd name="connsiteX4" fmla="*/ 367242 w 383532"/>
                  <a:gd name="connsiteY4" fmla="*/ 6675 h 412116"/>
                  <a:gd name="connsiteX5" fmla="*/ 376767 w 383532"/>
                  <a:gd name="connsiteY5" fmla="*/ 149550 h 412116"/>
                  <a:gd name="connsiteX6" fmla="*/ 298186 w 383532"/>
                  <a:gd name="connsiteY6" fmla="*/ 175744 h 412116"/>
                  <a:gd name="connsiteX7" fmla="*/ 262467 w 383532"/>
                  <a:gd name="connsiteY7" fmla="*/ 166219 h 412116"/>
                  <a:gd name="connsiteX8" fmla="*/ 221986 w 383532"/>
                  <a:gd name="connsiteY8" fmla="*/ 247181 h 412116"/>
                  <a:gd name="connsiteX9" fmla="*/ 136261 w 383532"/>
                  <a:gd name="connsiteY9" fmla="*/ 242419 h 412116"/>
                  <a:gd name="connsiteX10" fmla="*/ 219605 w 383532"/>
                  <a:gd name="connsiteY10" fmla="*/ 299569 h 412116"/>
                  <a:gd name="connsiteX11" fmla="*/ 295805 w 383532"/>
                  <a:gd name="connsiteY11" fmla="*/ 411488 h 412116"/>
                  <a:gd name="connsiteX12" fmla="*/ 81492 w 383532"/>
                  <a:gd name="connsiteY12" fmla="*/ 244800 h 412116"/>
                  <a:gd name="connsiteX13" fmla="*/ 45773 w 383532"/>
                  <a:gd name="connsiteY13" fmla="*/ 159075 h 412116"/>
                  <a:gd name="connsiteX14" fmla="*/ 530 w 383532"/>
                  <a:gd name="connsiteY14" fmla="*/ 99544 h 412116"/>
                  <a:gd name="connsiteX0" fmla="*/ 530 w 383532"/>
                  <a:gd name="connsiteY0" fmla="*/ 99544 h 299572"/>
                  <a:gd name="connsiteX1" fmla="*/ 79111 w 383532"/>
                  <a:gd name="connsiteY1" fmla="*/ 94781 h 299572"/>
                  <a:gd name="connsiteX2" fmla="*/ 188648 w 383532"/>
                  <a:gd name="connsiteY2" fmla="*/ 132881 h 299572"/>
                  <a:gd name="connsiteX3" fmla="*/ 269611 w 383532"/>
                  <a:gd name="connsiteY3" fmla="*/ 32869 h 299572"/>
                  <a:gd name="connsiteX4" fmla="*/ 367242 w 383532"/>
                  <a:gd name="connsiteY4" fmla="*/ 6675 h 299572"/>
                  <a:gd name="connsiteX5" fmla="*/ 376767 w 383532"/>
                  <a:gd name="connsiteY5" fmla="*/ 149550 h 299572"/>
                  <a:gd name="connsiteX6" fmla="*/ 298186 w 383532"/>
                  <a:gd name="connsiteY6" fmla="*/ 175744 h 299572"/>
                  <a:gd name="connsiteX7" fmla="*/ 262467 w 383532"/>
                  <a:gd name="connsiteY7" fmla="*/ 166219 h 299572"/>
                  <a:gd name="connsiteX8" fmla="*/ 221986 w 383532"/>
                  <a:gd name="connsiteY8" fmla="*/ 247181 h 299572"/>
                  <a:gd name="connsiteX9" fmla="*/ 136261 w 383532"/>
                  <a:gd name="connsiteY9" fmla="*/ 242419 h 299572"/>
                  <a:gd name="connsiteX10" fmla="*/ 219605 w 383532"/>
                  <a:gd name="connsiteY10" fmla="*/ 299569 h 299572"/>
                  <a:gd name="connsiteX11" fmla="*/ 81492 w 383532"/>
                  <a:gd name="connsiteY11" fmla="*/ 244800 h 299572"/>
                  <a:gd name="connsiteX12" fmla="*/ 45773 w 383532"/>
                  <a:gd name="connsiteY12" fmla="*/ 159075 h 299572"/>
                  <a:gd name="connsiteX13" fmla="*/ 530 w 383532"/>
                  <a:gd name="connsiteY13" fmla="*/ 99544 h 299572"/>
                  <a:gd name="connsiteX0" fmla="*/ 530 w 383532"/>
                  <a:gd name="connsiteY0" fmla="*/ 99544 h 251872"/>
                  <a:gd name="connsiteX1" fmla="*/ 79111 w 383532"/>
                  <a:gd name="connsiteY1" fmla="*/ 94781 h 251872"/>
                  <a:gd name="connsiteX2" fmla="*/ 188648 w 383532"/>
                  <a:gd name="connsiteY2" fmla="*/ 132881 h 251872"/>
                  <a:gd name="connsiteX3" fmla="*/ 269611 w 383532"/>
                  <a:gd name="connsiteY3" fmla="*/ 32869 h 251872"/>
                  <a:gd name="connsiteX4" fmla="*/ 367242 w 383532"/>
                  <a:gd name="connsiteY4" fmla="*/ 6675 h 251872"/>
                  <a:gd name="connsiteX5" fmla="*/ 376767 w 383532"/>
                  <a:gd name="connsiteY5" fmla="*/ 149550 h 251872"/>
                  <a:gd name="connsiteX6" fmla="*/ 298186 w 383532"/>
                  <a:gd name="connsiteY6" fmla="*/ 175744 h 251872"/>
                  <a:gd name="connsiteX7" fmla="*/ 262467 w 383532"/>
                  <a:gd name="connsiteY7" fmla="*/ 166219 h 251872"/>
                  <a:gd name="connsiteX8" fmla="*/ 221986 w 383532"/>
                  <a:gd name="connsiteY8" fmla="*/ 247181 h 251872"/>
                  <a:gd name="connsiteX9" fmla="*/ 136261 w 383532"/>
                  <a:gd name="connsiteY9" fmla="*/ 242419 h 251872"/>
                  <a:gd name="connsiteX10" fmla="*/ 81492 w 383532"/>
                  <a:gd name="connsiteY10" fmla="*/ 244800 h 251872"/>
                  <a:gd name="connsiteX11" fmla="*/ 45773 w 383532"/>
                  <a:gd name="connsiteY11" fmla="*/ 159075 h 251872"/>
                  <a:gd name="connsiteX12" fmla="*/ 530 w 383532"/>
                  <a:gd name="connsiteY12" fmla="*/ 99544 h 251872"/>
                  <a:gd name="connsiteX0" fmla="*/ 2394 w 385396"/>
                  <a:gd name="connsiteY0" fmla="*/ 99544 h 251872"/>
                  <a:gd name="connsiteX1" fmla="*/ 80975 w 385396"/>
                  <a:gd name="connsiteY1" fmla="*/ 94781 h 251872"/>
                  <a:gd name="connsiteX2" fmla="*/ 190512 w 385396"/>
                  <a:gd name="connsiteY2" fmla="*/ 132881 h 251872"/>
                  <a:gd name="connsiteX3" fmla="*/ 271475 w 385396"/>
                  <a:gd name="connsiteY3" fmla="*/ 32869 h 251872"/>
                  <a:gd name="connsiteX4" fmla="*/ 369106 w 385396"/>
                  <a:gd name="connsiteY4" fmla="*/ 6675 h 251872"/>
                  <a:gd name="connsiteX5" fmla="*/ 378631 w 385396"/>
                  <a:gd name="connsiteY5" fmla="*/ 149550 h 251872"/>
                  <a:gd name="connsiteX6" fmla="*/ 300050 w 385396"/>
                  <a:gd name="connsiteY6" fmla="*/ 175744 h 251872"/>
                  <a:gd name="connsiteX7" fmla="*/ 264331 w 385396"/>
                  <a:gd name="connsiteY7" fmla="*/ 166219 h 251872"/>
                  <a:gd name="connsiteX8" fmla="*/ 223850 w 385396"/>
                  <a:gd name="connsiteY8" fmla="*/ 247181 h 251872"/>
                  <a:gd name="connsiteX9" fmla="*/ 138125 w 385396"/>
                  <a:gd name="connsiteY9" fmla="*/ 242419 h 251872"/>
                  <a:gd name="connsiteX10" fmla="*/ 83356 w 385396"/>
                  <a:gd name="connsiteY10" fmla="*/ 244800 h 251872"/>
                  <a:gd name="connsiteX11" fmla="*/ 24627 w 385396"/>
                  <a:gd name="connsiteY11" fmla="*/ 174268 h 251872"/>
                  <a:gd name="connsiteX12" fmla="*/ 2394 w 385396"/>
                  <a:gd name="connsiteY12" fmla="*/ 99544 h 251872"/>
                  <a:gd name="connsiteX0" fmla="*/ 2394 w 394495"/>
                  <a:gd name="connsiteY0" fmla="*/ 100015 h 252343"/>
                  <a:gd name="connsiteX1" fmla="*/ 80975 w 394495"/>
                  <a:gd name="connsiteY1" fmla="*/ 95252 h 252343"/>
                  <a:gd name="connsiteX2" fmla="*/ 190512 w 394495"/>
                  <a:gd name="connsiteY2" fmla="*/ 133352 h 252343"/>
                  <a:gd name="connsiteX3" fmla="*/ 271475 w 394495"/>
                  <a:gd name="connsiteY3" fmla="*/ 33340 h 252343"/>
                  <a:gd name="connsiteX4" fmla="*/ 369106 w 394495"/>
                  <a:gd name="connsiteY4" fmla="*/ 7146 h 252343"/>
                  <a:gd name="connsiteX5" fmla="*/ 378631 w 394495"/>
                  <a:gd name="connsiteY5" fmla="*/ 150021 h 252343"/>
                  <a:gd name="connsiteX6" fmla="*/ 300050 w 394495"/>
                  <a:gd name="connsiteY6" fmla="*/ 176215 h 252343"/>
                  <a:gd name="connsiteX7" fmla="*/ 264331 w 394495"/>
                  <a:gd name="connsiteY7" fmla="*/ 166690 h 252343"/>
                  <a:gd name="connsiteX8" fmla="*/ 223850 w 394495"/>
                  <a:gd name="connsiteY8" fmla="*/ 247652 h 252343"/>
                  <a:gd name="connsiteX9" fmla="*/ 138125 w 394495"/>
                  <a:gd name="connsiteY9" fmla="*/ 242890 h 252343"/>
                  <a:gd name="connsiteX10" fmla="*/ 83356 w 394495"/>
                  <a:gd name="connsiteY10" fmla="*/ 245271 h 252343"/>
                  <a:gd name="connsiteX11" fmla="*/ 24627 w 394495"/>
                  <a:gd name="connsiteY11" fmla="*/ 174739 h 252343"/>
                  <a:gd name="connsiteX12" fmla="*/ 2394 w 394495"/>
                  <a:gd name="connsiteY12" fmla="*/ 100015 h 252343"/>
                  <a:gd name="connsiteX0" fmla="*/ 7902 w 400001"/>
                  <a:gd name="connsiteY0" fmla="*/ 100017 h 252345"/>
                  <a:gd name="connsiteX1" fmla="*/ 86483 w 400001"/>
                  <a:gd name="connsiteY1" fmla="*/ 95254 h 252345"/>
                  <a:gd name="connsiteX2" fmla="*/ 196020 w 400001"/>
                  <a:gd name="connsiteY2" fmla="*/ 133354 h 252345"/>
                  <a:gd name="connsiteX3" fmla="*/ 276983 w 400001"/>
                  <a:gd name="connsiteY3" fmla="*/ 33342 h 252345"/>
                  <a:gd name="connsiteX4" fmla="*/ 374614 w 400001"/>
                  <a:gd name="connsiteY4" fmla="*/ 7148 h 252345"/>
                  <a:gd name="connsiteX5" fmla="*/ 384139 w 400001"/>
                  <a:gd name="connsiteY5" fmla="*/ 150023 h 252345"/>
                  <a:gd name="connsiteX6" fmla="*/ 305558 w 400001"/>
                  <a:gd name="connsiteY6" fmla="*/ 176217 h 252345"/>
                  <a:gd name="connsiteX7" fmla="*/ 269839 w 400001"/>
                  <a:gd name="connsiteY7" fmla="*/ 166692 h 252345"/>
                  <a:gd name="connsiteX8" fmla="*/ 229358 w 400001"/>
                  <a:gd name="connsiteY8" fmla="*/ 247654 h 252345"/>
                  <a:gd name="connsiteX9" fmla="*/ 143633 w 400001"/>
                  <a:gd name="connsiteY9" fmla="*/ 242892 h 252345"/>
                  <a:gd name="connsiteX10" fmla="*/ 88864 w 400001"/>
                  <a:gd name="connsiteY10" fmla="*/ 245273 h 252345"/>
                  <a:gd name="connsiteX11" fmla="*/ 30135 w 400001"/>
                  <a:gd name="connsiteY11" fmla="*/ 174741 h 252345"/>
                  <a:gd name="connsiteX12" fmla="*/ 7902 w 400001"/>
                  <a:gd name="connsiteY12" fmla="*/ 100017 h 252345"/>
                  <a:gd name="connsiteX0" fmla="*/ 7904 w 400004"/>
                  <a:gd name="connsiteY0" fmla="*/ 99687 h 252015"/>
                  <a:gd name="connsiteX1" fmla="*/ 86485 w 400004"/>
                  <a:gd name="connsiteY1" fmla="*/ 94924 h 252015"/>
                  <a:gd name="connsiteX2" fmla="*/ 188005 w 400004"/>
                  <a:gd name="connsiteY2" fmla="*/ 100870 h 252015"/>
                  <a:gd name="connsiteX3" fmla="*/ 276985 w 400004"/>
                  <a:gd name="connsiteY3" fmla="*/ 33012 h 252015"/>
                  <a:gd name="connsiteX4" fmla="*/ 374616 w 400004"/>
                  <a:gd name="connsiteY4" fmla="*/ 6818 h 252015"/>
                  <a:gd name="connsiteX5" fmla="*/ 384141 w 400004"/>
                  <a:gd name="connsiteY5" fmla="*/ 149693 h 252015"/>
                  <a:gd name="connsiteX6" fmla="*/ 305560 w 400004"/>
                  <a:gd name="connsiteY6" fmla="*/ 175887 h 252015"/>
                  <a:gd name="connsiteX7" fmla="*/ 269841 w 400004"/>
                  <a:gd name="connsiteY7" fmla="*/ 166362 h 252015"/>
                  <a:gd name="connsiteX8" fmla="*/ 229360 w 400004"/>
                  <a:gd name="connsiteY8" fmla="*/ 247324 h 252015"/>
                  <a:gd name="connsiteX9" fmla="*/ 143635 w 400004"/>
                  <a:gd name="connsiteY9" fmla="*/ 242562 h 252015"/>
                  <a:gd name="connsiteX10" fmla="*/ 88866 w 400004"/>
                  <a:gd name="connsiteY10" fmla="*/ 244943 h 252015"/>
                  <a:gd name="connsiteX11" fmla="*/ 30137 w 400004"/>
                  <a:gd name="connsiteY11" fmla="*/ 174411 h 252015"/>
                  <a:gd name="connsiteX12" fmla="*/ 7904 w 400004"/>
                  <a:gd name="connsiteY12" fmla="*/ 99687 h 252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0004" h="252015">
                    <a:moveTo>
                      <a:pt x="7904" y="99687"/>
                    </a:moveTo>
                    <a:cubicBezTo>
                      <a:pt x="31157" y="64066"/>
                      <a:pt x="56468" y="94727"/>
                      <a:pt x="86485" y="94924"/>
                    </a:cubicBezTo>
                    <a:cubicBezTo>
                      <a:pt x="116502" y="95121"/>
                      <a:pt x="156255" y="111189"/>
                      <a:pt x="188005" y="100870"/>
                    </a:cubicBezTo>
                    <a:cubicBezTo>
                      <a:pt x="219755" y="90551"/>
                      <a:pt x="245883" y="48687"/>
                      <a:pt x="276985" y="33012"/>
                    </a:cubicBezTo>
                    <a:cubicBezTo>
                      <a:pt x="308087" y="17337"/>
                      <a:pt x="331782" y="-13760"/>
                      <a:pt x="374616" y="6818"/>
                    </a:cubicBezTo>
                    <a:cubicBezTo>
                      <a:pt x="417450" y="27396"/>
                      <a:pt x="395650" y="121515"/>
                      <a:pt x="384141" y="149693"/>
                    </a:cubicBezTo>
                    <a:cubicBezTo>
                      <a:pt x="372632" y="177871"/>
                      <a:pt x="324610" y="173109"/>
                      <a:pt x="305560" y="175887"/>
                    </a:cubicBezTo>
                    <a:cubicBezTo>
                      <a:pt x="286510" y="178665"/>
                      <a:pt x="282541" y="154456"/>
                      <a:pt x="269841" y="166362"/>
                    </a:cubicBezTo>
                    <a:cubicBezTo>
                      <a:pt x="257141" y="178268"/>
                      <a:pt x="250394" y="234624"/>
                      <a:pt x="229360" y="247324"/>
                    </a:cubicBezTo>
                    <a:cubicBezTo>
                      <a:pt x="208326" y="260024"/>
                      <a:pt x="167051" y="242959"/>
                      <a:pt x="143635" y="242562"/>
                    </a:cubicBezTo>
                    <a:cubicBezTo>
                      <a:pt x="120219" y="242165"/>
                      <a:pt x="103947" y="258834"/>
                      <a:pt x="88866" y="244943"/>
                    </a:cubicBezTo>
                    <a:cubicBezTo>
                      <a:pt x="73785" y="231052"/>
                      <a:pt x="41250" y="197430"/>
                      <a:pt x="30137" y="174411"/>
                    </a:cubicBezTo>
                    <a:cubicBezTo>
                      <a:pt x="19024" y="151392"/>
                      <a:pt x="-15349" y="135308"/>
                      <a:pt x="7904" y="99687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6350">
                <a:solidFill>
                  <a:schemeClr val="accent6">
                    <a:lumMod val="75000"/>
                  </a:schemeClr>
                </a:solidFill>
              </a:ln>
              <a:effectLst>
                <a:innerShdw blurRad="76200">
                  <a:prstClr val="black">
                    <a:alpha val="6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sz="1100" kern="0">
                  <a:solidFill>
                    <a:sysClr val="windowText" lastClr="000000"/>
                  </a:solidFill>
                  <a:latin typeface="Arial Narrow"/>
                  <a:cs typeface="Arial Narrow"/>
                </a:endParaRPr>
              </a:p>
            </p:txBody>
          </p:sp>
        </p:grpSp>
        <p:sp>
          <p:nvSpPr>
            <p:cNvPr id="18" name="Freeform 92">
              <a:extLst>
                <a:ext uri="{FF2B5EF4-FFF2-40B4-BE49-F238E27FC236}">
                  <a16:creationId xmlns:a16="http://schemas.microsoft.com/office/drawing/2014/main" id="{E4A008C2-E58E-8646-A0A9-4E42D2EB1A9E}"/>
                </a:ext>
              </a:extLst>
            </p:cNvPr>
            <p:cNvSpPr/>
            <p:nvPr/>
          </p:nvSpPr>
          <p:spPr>
            <a:xfrm rot="412581">
              <a:off x="6235910" y="2727475"/>
              <a:ext cx="217554" cy="189490"/>
            </a:xfrm>
            <a:custGeom>
              <a:avLst/>
              <a:gdLst>
                <a:gd name="connsiteX0" fmla="*/ 530 w 703881"/>
                <a:gd name="connsiteY0" fmla="*/ 99941 h 654772"/>
                <a:gd name="connsiteX1" fmla="*/ 79111 w 703881"/>
                <a:gd name="connsiteY1" fmla="*/ 95178 h 654772"/>
                <a:gd name="connsiteX2" fmla="*/ 188648 w 703881"/>
                <a:gd name="connsiteY2" fmla="*/ 133278 h 654772"/>
                <a:gd name="connsiteX3" fmla="*/ 269611 w 703881"/>
                <a:gd name="connsiteY3" fmla="*/ 33266 h 654772"/>
                <a:gd name="connsiteX4" fmla="*/ 367242 w 703881"/>
                <a:gd name="connsiteY4" fmla="*/ 7072 h 654772"/>
                <a:gd name="connsiteX5" fmla="*/ 376767 w 703881"/>
                <a:gd name="connsiteY5" fmla="*/ 149947 h 654772"/>
                <a:gd name="connsiteX6" fmla="*/ 298186 w 703881"/>
                <a:gd name="connsiteY6" fmla="*/ 176141 h 654772"/>
                <a:gd name="connsiteX7" fmla="*/ 262467 w 703881"/>
                <a:gd name="connsiteY7" fmla="*/ 166616 h 654772"/>
                <a:gd name="connsiteX8" fmla="*/ 221986 w 703881"/>
                <a:gd name="connsiteY8" fmla="*/ 247578 h 654772"/>
                <a:gd name="connsiteX9" fmla="*/ 136261 w 703881"/>
                <a:gd name="connsiteY9" fmla="*/ 242816 h 654772"/>
                <a:gd name="connsiteX10" fmla="*/ 219605 w 703881"/>
                <a:gd name="connsiteY10" fmla="*/ 299966 h 654772"/>
                <a:gd name="connsiteX11" fmla="*/ 295805 w 703881"/>
                <a:gd name="connsiteY11" fmla="*/ 411885 h 654772"/>
                <a:gd name="connsiteX12" fmla="*/ 269611 w 703881"/>
                <a:gd name="connsiteY12" fmla="*/ 259485 h 654772"/>
                <a:gd name="connsiteX13" fmla="*/ 274373 w 703881"/>
                <a:gd name="connsiteY13" fmla="*/ 176141 h 654772"/>
                <a:gd name="connsiteX14" fmla="*/ 383911 w 703881"/>
                <a:gd name="connsiteY14" fmla="*/ 266628 h 654772"/>
                <a:gd name="connsiteX15" fmla="*/ 433917 w 703881"/>
                <a:gd name="connsiteY15" fmla="*/ 319016 h 654772"/>
                <a:gd name="connsiteX16" fmla="*/ 379148 w 703881"/>
                <a:gd name="connsiteY16" fmla="*/ 183285 h 654772"/>
                <a:gd name="connsiteX17" fmla="*/ 393436 w 703881"/>
                <a:gd name="connsiteY17" fmla="*/ 133278 h 654772"/>
                <a:gd name="connsiteX18" fmla="*/ 460111 w 703881"/>
                <a:gd name="connsiteY18" fmla="*/ 97560 h 654772"/>
                <a:gd name="connsiteX19" fmla="*/ 462492 w 703881"/>
                <a:gd name="connsiteY19" fmla="*/ 135660 h 654772"/>
                <a:gd name="connsiteX20" fmla="*/ 505355 w 703881"/>
                <a:gd name="connsiteY20" fmla="*/ 314253 h 654772"/>
                <a:gd name="connsiteX21" fmla="*/ 691092 w 703881"/>
                <a:gd name="connsiteY21" fmla="*/ 523803 h 654772"/>
                <a:gd name="connsiteX22" fmla="*/ 660136 w 703881"/>
                <a:gd name="connsiteY22" fmla="*/ 557141 h 654772"/>
                <a:gd name="connsiteX23" fmla="*/ 438680 w 703881"/>
                <a:gd name="connsiteY23" fmla="*/ 390453 h 654772"/>
                <a:gd name="connsiteX24" fmla="*/ 333905 w 703881"/>
                <a:gd name="connsiteY24" fmla="*/ 302347 h 654772"/>
                <a:gd name="connsiteX25" fmla="*/ 331523 w 703881"/>
                <a:gd name="connsiteY25" fmla="*/ 416647 h 654772"/>
                <a:gd name="connsiteX26" fmla="*/ 383911 w 703881"/>
                <a:gd name="connsiteY26" fmla="*/ 514278 h 654772"/>
                <a:gd name="connsiteX27" fmla="*/ 483923 w 703881"/>
                <a:gd name="connsiteY27" fmla="*/ 583335 h 654772"/>
                <a:gd name="connsiteX28" fmla="*/ 376767 w 703881"/>
                <a:gd name="connsiteY28" fmla="*/ 654772 h 654772"/>
                <a:gd name="connsiteX29" fmla="*/ 262467 w 703881"/>
                <a:gd name="connsiteY29" fmla="*/ 583335 h 654772"/>
                <a:gd name="connsiteX30" fmla="*/ 307711 w 703881"/>
                <a:gd name="connsiteY30" fmla="*/ 495228 h 654772"/>
                <a:gd name="connsiteX31" fmla="*/ 81492 w 703881"/>
                <a:gd name="connsiteY31" fmla="*/ 245197 h 654772"/>
                <a:gd name="connsiteX32" fmla="*/ 45773 w 703881"/>
                <a:gd name="connsiteY32" fmla="*/ 159472 h 654772"/>
                <a:gd name="connsiteX33" fmla="*/ 530 w 703881"/>
                <a:gd name="connsiteY33" fmla="*/ 99941 h 654772"/>
                <a:gd name="connsiteX0" fmla="*/ 530 w 703881"/>
                <a:gd name="connsiteY0" fmla="*/ 99544 h 654375"/>
                <a:gd name="connsiteX1" fmla="*/ 79111 w 703881"/>
                <a:gd name="connsiteY1" fmla="*/ 94781 h 654375"/>
                <a:gd name="connsiteX2" fmla="*/ 188648 w 703881"/>
                <a:gd name="connsiteY2" fmla="*/ 132881 h 654375"/>
                <a:gd name="connsiteX3" fmla="*/ 269611 w 703881"/>
                <a:gd name="connsiteY3" fmla="*/ 32869 h 654375"/>
                <a:gd name="connsiteX4" fmla="*/ 367242 w 703881"/>
                <a:gd name="connsiteY4" fmla="*/ 6675 h 654375"/>
                <a:gd name="connsiteX5" fmla="*/ 376767 w 703881"/>
                <a:gd name="connsiteY5" fmla="*/ 149550 h 654375"/>
                <a:gd name="connsiteX6" fmla="*/ 298186 w 703881"/>
                <a:gd name="connsiteY6" fmla="*/ 175744 h 654375"/>
                <a:gd name="connsiteX7" fmla="*/ 262467 w 703881"/>
                <a:gd name="connsiteY7" fmla="*/ 166219 h 654375"/>
                <a:gd name="connsiteX8" fmla="*/ 221986 w 703881"/>
                <a:gd name="connsiteY8" fmla="*/ 247181 h 654375"/>
                <a:gd name="connsiteX9" fmla="*/ 136261 w 703881"/>
                <a:gd name="connsiteY9" fmla="*/ 242419 h 654375"/>
                <a:gd name="connsiteX10" fmla="*/ 219605 w 703881"/>
                <a:gd name="connsiteY10" fmla="*/ 299569 h 654375"/>
                <a:gd name="connsiteX11" fmla="*/ 295805 w 703881"/>
                <a:gd name="connsiteY11" fmla="*/ 411488 h 654375"/>
                <a:gd name="connsiteX12" fmla="*/ 269611 w 703881"/>
                <a:gd name="connsiteY12" fmla="*/ 259088 h 654375"/>
                <a:gd name="connsiteX13" fmla="*/ 274373 w 703881"/>
                <a:gd name="connsiteY13" fmla="*/ 175744 h 654375"/>
                <a:gd name="connsiteX14" fmla="*/ 383911 w 703881"/>
                <a:gd name="connsiteY14" fmla="*/ 266231 h 654375"/>
                <a:gd name="connsiteX15" fmla="*/ 433917 w 703881"/>
                <a:gd name="connsiteY15" fmla="*/ 318619 h 654375"/>
                <a:gd name="connsiteX16" fmla="*/ 379148 w 703881"/>
                <a:gd name="connsiteY16" fmla="*/ 182888 h 654375"/>
                <a:gd name="connsiteX17" fmla="*/ 393436 w 703881"/>
                <a:gd name="connsiteY17" fmla="*/ 132881 h 654375"/>
                <a:gd name="connsiteX18" fmla="*/ 460111 w 703881"/>
                <a:gd name="connsiteY18" fmla="*/ 97163 h 654375"/>
                <a:gd name="connsiteX19" fmla="*/ 462492 w 703881"/>
                <a:gd name="connsiteY19" fmla="*/ 135263 h 654375"/>
                <a:gd name="connsiteX20" fmla="*/ 505355 w 703881"/>
                <a:gd name="connsiteY20" fmla="*/ 313856 h 654375"/>
                <a:gd name="connsiteX21" fmla="*/ 691092 w 703881"/>
                <a:gd name="connsiteY21" fmla="*/ 523406 h 654375"/>
                <a:gd name="connsiteX22" fmla="*/ 660136 w 703881"/>
                <a:gd name="connsiteY22" fmla="*/ 556744 h 654375"/>
                <a:gd name="connsiteX23" fmla="*/ 438680 w 703881"/>
                <a:gd name="connsiteY23" fmla="*/ 390056 h 654375"/>
                <a:gd name="connsiteX24" fmla="*/ 333905 w 703881"/>
                <a:gd name="connsiteY24" fmla="*/ 301950 h 654375"/>
                <a:gd name="connsiteX25" fmla="*/ 331523 w 703881"/>
                <a:gd name="connsiteY25" fmla="*/ 416250 h 654375"/>
                <a:gd name="connsiteX26" fmla="*/ 383911 w 703881"/>
                <a:gd name="connsiteY26" fmla="*/ 513881 h 654375"/>
                <a:gd name="connsiteX27" fmla="*/ 483923 w 703881"/>
                <a:gd name="connsiteY27" fmla="*/ 582938 h 654375"/>
                <a:gd name="connsiteX28" fmla="*/ 376767 w 703881"/>
                <a:gd name="connsiteY28" fmla="*/ 654375 h 654375"/>
                <a:gd name="connsiteX29" fmla="*/ 262467 w 703881"/>
                <a:gd name="connsiteY29" fmla="*/ 582938 h 654375"/>
                <a:gd name="connsiteX30" fmla="*/ 307711 w 703881"/>
                <a:gd name="connsiteY30" fmla="*/ 494831 h 654375"/>
                <a:gd name="connsiteX31" fmla="*/ 81492 w 703881"/>
                <a:gd name="connsiteY31" fmla="*/ 244800 h 654375"/>
                <a:gd name="connsiteX32" fmla="*/ 45773 w 703881"/>
                <a:gd name="connsiteY32" fmla="*/ 159075 h 654375"/>
                <a:gd name="connsiteX33" fmla="*/ 530 w 703881"/>
                <a:gd name="connsiteY33" fmla="*/ 99544 h 654375"/>
                <a:gd name="connsiteX0" fmla="*/ 530 w 700378"/>
                <a:gd name="connsiteY0" fmla="*/ 99544 h 654375"/>
                <a:gd name="connsiteX1" fmla="*/ 79111 w 700378"/>
                <a:gd name="connsiteY1" fmla="*/ 94781 h 654375"/>
                <a:gd name="connsiteX2" fmla="*/ 188648 w 700378"/>
                <a:gd name="connsiteY2" fmla="*/ 132881 h 654375"/>
                <a:gd name="connsiteX3" fmla="*/ 269611 w 700378"/>
                <a:gd name="connsiteY3" fmla="*/ 32869 h 654375"/>
                <a:gd name="connsiteX4" fmla="*/ 367242 w 700378"/>
                <a:gd name="connsiteY4" fmla="*/ 6675 h 654375"/>
                <a:gd name="connsiteX5" fmla="*/ 376767 w 700378"/>
                <a:gd name="connsiteY5" fmla="*/ 149550 h 654375"/>
                <a:gd name="connsiteX6" fmla="*/ 298186 w 700378"/>
                <a:gd name="connsiteY6" fmla="*/ 175744 h 654375"/>
                <a:gd name="connsiteX7" fmla="*/ 262467 w 700378"/>
                <a:gd name="connsiteY7" fmla="*/ 166219 h 654375"/>
                <a:gd name="connsiteX8" fmla="*/ 221986 w 700378"/>
                <a:gd name="connsiteY8" fmla="*/ 247181 h 654375"/>
                <a:gd name="connsiteX9" fmla="*/ 136261 w 700378"/>
                <a:gd name="connsiteY9" fmla="*/ 242419 h 654375"/>
                <a:gd name="connsiteX10" fmla="*/ 219605 w 700378"/>
                <a:gd name="connsiteY10" fmla="*/ 299569 h 654375"/>
                <a:gd name="connsiteX11" fmla="*/ 295805 w 700378"/>
                <a:gd name="connsiteY11" fmla="*/ 411488 h 654375"/>
                <a:gd name="connsiteX12" fmla="*/ 269611 w 700378"/>
                <a:gd name="connsiteY12" fmla="*/ 259088 h 654375"/>
                <a:gd name="connsiteX13" fmla="*/ 274373 w 700378"/>
                <a:gd name="connsiteY13" fmla="*/ 175744 h 654375"/>
                <a:gd name="connsiteX14" fmla="*/ 383911 w 700378"/>
                <a:gd name="connsiteY14" fmla="*/ 266231 h 654375"/>
                <a:gd name="connsiteX15" fmla="*/ 433917 w 700378"/>
                <a:gd name="connsiteY15" fmla="*/ 318619 h 654375"/>
                <a:gd name="connsiteX16" fmla="*/ 379148 w 700378"/>
                <a:gd name="connsiteY16" fmla="*/ 182888 h 654375"/>
                <a:gd name="connsiteX17" fmla="*/ 393436 w 700378"/>
                <a:gd name="connsiteY17" fmla="*/ 132881 h 654375"/>
                <a:gd name="connsiteX18" fmla="*/ 460111 w 700378"/>
                <a:gd name="connsiteY18" fmla="*/ 97163 h 654375"/>
                <a:gd name="connsiteX19" fmla="*/ 462492 w 700378"/>
                <a:gd name="connsiteY19" fmla="*/ 135263 h 654375"/>
                <a:gd name="connsiteX20" fmla="*/ 505355 w 700378"/>
                <a:gd name="connsiteY20" fmla="*/ 313856 h 654375"/>
                <a:gd name="connsiteX21" fmla="*/ 691092 w 700378"/>
                <a:gd name="connsiteY21" fmla="*/ 523406 h 654375"/>
                <a:gd name="connsiteX22" fmla="*/ 660136 w 700378"/>
                <a:gd name="connsiteY22" fmla="*/ 556744 h 654375"/>
                <a:gd name="connsiteX23" fmla="*/ 438680 w 700378"/>
                <a:gd name="connsiteY23" fmla="*/ 390056 h 654375"/>
                <a:gd name="connsiteX24" fmla="*/ 333905 w 700378"/>
                <a:gd name="connsiteY24" fmla="*/ 301950 h 654375"/>
                <a:gd name="connsiteX25" fmla="*/ 331523 w 700378"/>
                <a:gd name="connsiteY25" fmla="*/ 416250 h 654375"/>
                <a:gd name="connsiteX26" fmla="*/ 383911 w 700378"/>
                <a:gd name="connsiteY26" fmla="*/ 513881 h 654375"/>
                <a:gd name="connsiteX27" fmla="*/ 483923 w 700378"/>
                <a:gd name="connsiteY27" fmla="*/ 582938 h 654375"/>
                <a:gd name="connsiteX28" fmla="*/ 376767 w 700378"/>
                <a:gd name="connsiteY28" fmla="*/ 654375 h 654375"/>
                <a:gd name="connsiteX29" fmla="*/ 262467 w 700378"/>
                <a:gd name="connsiteY29" fmla="*/ 582938 h 654375"/>
                <a:gd name="connsiteX30" fmla="*/ 307711 w 700378"/>
                <a:gd name="connsiteY30" fmla="*/ 494831 h 654375"/>
                <a:gd name="connsiteX31" fmla="*/ 81492 w 700378"/>
                <a:gd name="connsiteY31" fmla="*/ 244800 h 654375"/>
                <a:gd name="connsiteX32" fmla="*/ 45773 w 700378"/>
                <a:gd name="connsiteY32" fmla="*/ 159075 h 654375"/>
                <a:gd name="connsiteX33" fmla="*/ 530 w 700378"/>
                <a:gd name="connsiteY33" fmla="*/ 99544 h 654375"/>
                <a:gd name="connsiteX0" fmla="*/ 530 w 697380"/>
                <a:gd name="connsiteY0" fmla="*/ 99544 h 654375"/>
                <a:gd name="connsiteX1" fmla="*/ 79111 w 697380"/>
                <a:gd name="connsiteY1" fmla="*/ 94781 h 654375"/>
                <a:gd name="connsiteX2" fmla="*/ 188648 w 697380"/>
                <a:gd name="connsiteY2" fmla="*/ 132881 h 654375"/>
                <a:gd name="connsiteX3" fmla="*/ 269611 w 697380"/>
                <a:gd name="connsiteY3" fmla="*/ 32869 h 654375"/>
                <a:gd name="connsiteX4" fmla="*/ 367242 w 697380"/>
                <a:gd name="connsiteY4" fmla="*/ 6675 h 654375"/>
                <a:gd name="connsiteX5" fmla="*/ 376767 w 697380"/>
                <a:gd name="connsiteY5" fmla="*/ 149550 h 654375"/>
                <a:gd name="connsiteX6" fmla="*/ 298186 w 697380"/>
                <a:gd name="connsiteY6" fmla="*/ 175744 h 654375"/>
                <a:gd name="connsiteX7" fmla="*/ 262467 w 697380"/>
                <a:gd name="connsiteY7" fmla="*/ 166219 h 654375"/>
                <a:gd name="connsiteX8" fmla="*/ 221986 w 697380"/>
                <a:gd name="connsiteY8" fmla="*/ 247181 h 654375"/>
                <a:gd name="connsiteX9" fmla="*/ 136261 w 697380"/>
                <a:gd name="connsiteY9" fmla="*/ 242419 h 654375"/>
                <a:gd name="connsiteX10" fmla="*/ 219605 w 697380"/>
                <a:gd name="connsiteY10" fmla="*/ 299569 h 654375"/>
                <a:gd name="connsiteX11" fmla="*/ 295805 w 697380"/>
                <a:gd name="connsiteY11" fmla="*/ 411488 h 654375"/>
                <a:gd name="connsiteX12" fmla="*/ 269611 w 697380"/>
                <a:gd name="connsiteY12" fmla="*/ 259088 h 654375"/>
                <a:gd name="connsiteX13" fmla="*/ 274373 w 697380"/>
                <a:gd name="connsiteY13" fmla="*/ 175744 h 654375"/>
                <a:gd name="connsiteX14" fmla="*/ 383911 w 697380"/>
                <a:gd name="connsiteY14" fmla="*/ 266231 h 654375"/>
                <a:gd name="connsiteX15" fmla="*/ 433917 w 697380"/>
                <a:gd name="connsiteY15" fmla="*/ 318619 h 654375"/>
                <a:gd name="connsiteX16" fmla="*/ 379148 w 697380"/>
                <a:gd name="connsiteY16" fmla="*/ 182888 h 654375"/>
                <a:gd name="connsiteX17" fmla="*/ 393436 w 697380"/>
                <a:gd name="connsiteY17" fmla="*/ 132881 h 654375"/>
                <a:gd name="connsiteX18" fmla="*/ 460111 w 697380"/>
                <a:gd name="connsiteY18" fmla="*/ 97163 h 654375"/>
                <a:gd name="connsiteX19" fmla="*/ 462492 w 697380"/>
                <a:gd name="connsiteY19" fmla="*/ 135263 h 654375"/>
                <a:gd name="connsiteX20" fmla="*/ 505355 w 697380"/>
                <a:gd name="connsiteY20" fmla="*/ 313856 h 654375"/>
                <a:gd name="connsiteX21" fmla="*/ 691092 w 697380"/>
                <a:gd name="connsiteY21" fmla="*/ 523406 h 654375"/>
                <a:gd name="connsiteX22" fmla="*/ 660136 w 697380"/>
                <a:gd name="connsiteY22" fmla="*/ 556744 h 654375"/>
                <a:gd name="connsiteX23" fmla="*/ 438680 w 697380"/>
                <a:gd name="connsiteY23" fmla="*/ 390056 h 654375"/>
                <a:gd name="connsiteX24" fmla="*/ 333905 w 697380"/>
                <a:gd name="connsiteY24" fmla="*/ 301950 h 654375"/>
                <a:gd name="connsiteX25" fmla="*/ 331523 w 697380"/>
                <a:gd name="connsiteY25" fmla="*/ 416250 h 654375"/>
                <a:gd name="connsiteX26" fmla="*/ 383911 w 697380"/>
                <a:gd name="connsiteY26" fmla="*/ 513881 h 654375"/>
                <a:gd name="connsiteX27" fmla="*/ 483923 w 697380"/>
                <a:gd name="connsiteY27" fmla="*/ 582938 h 654375"/>
                <a:gd name="connsiteX28" fmla="*/ 376767 w 697380"/>
                <a:gd name="connsiteY28" fmla="*/ 654375 h 654375"/>
                <a:gd name="connsiteX29" fmla="*/ 262467 w 697380"/>
                <a:gd name="connsiteY29" fmla="*/ 582938 h 654375"/>
                <a:gd name="connsiteX30" fmla="*/ 307711 w 697380"/>
                <a:gd name="connsiteY30" fmla="*/ 494831 h 654375"/>
                <a:gd name="connsiteX31" fmla="*/ 81492 w 697380"/>
                <a:gd name="connsiteY31" fmla="*/ 244800 h 654375"/>
                <a:gd name="connsiteX32" fmla="*/ 45773 w 697380"/>
                <a:gd name="connsiteY32" fmla="*/ 159075 h 654375"/>
                <a:gd name="connsiteX33" fmla="*/ 530 w 697380"/>
                <a:gd name="connsiteY33" fmla="*/ 99544 h 654375"/>
                <a:gd name="connsiteX0" fmla="*/ 530 w 697380"/>
                <a:gd name="connsiteY0" fmla="*/ 99544 h 654375"/>
                <a:gd name="connsiteX1" fmla="*/ 79111 w 697380"/>
                <a:gd name="connsiteY1" fmla="*/ 94781 h 654375"/>
                <a:gd name="connsiteX2" fmla="*/ 188648 w 697380"/>
                <a:gd name="connsiteY2" fmla="*/ 132881 h 654375"/>
                <a:gd name="connsiteX3" fmla="*/ 269611 w 697380"/>
                <a:gd name="connsiteY3" fmla="*/ 32869 h 654375"/>
                <a:gd name="connsiteX4" fmla="*/ 367242 w 697380"/>
                <a:gd name="connsiteY4" fmla="*/ 6675 h 654375"/>
                <a:gd name="connsiteX5" fmla="*/ 376767 w 697380"/>
                <a:gd name="connsiteY5" fmla="*/ 149550 h 654375"/>
                <a:gd name="connsiteX6" fmla="*/ 298186 w 697380"/>
                <a:gd name="connsiteY6" fmla="*/ 175744 h 654375"/>
                <a:gd name="connsiteX7" fmla="*/ 262467 w 697380"/>
                <a:gd name="connsiteY7" fmla="*/ 166219 h 654375"/>
                <a:gd name="connsiteX8" fmla="*/ 221986 w 697380"/>
                <a:gd name="connsiteY8" fmla="*/ 247181 h 654375"/>
                <a:gd name="connsiteX9" fmla="*/ 136261 w 697380"/>
                <a:gd name="connsiteY9" fmla="*/ 242419 h 654375"/>
                <a:gd name="connsiteX10" fmla="*/ 219605 w 697380"/>
                <a:gd name="connsiteY10" fmla="*/ 299569 h 654375"/>
                <a:gd name="connsiteX11" fmla="*/ 295805 w 697380"/>
                <a:gd name="connsiteY11" fmla="*/ 411488 h 654375"/>
                <a:gd name="connsiteX12" fmla="*/ 269611 w 697380"/>
                <a:gd name="connsiteY12" fmla="*/ 259088 h 654375"/>
                <a:gd name="connsiteX13" fmla="*/ 274373 w 697380"/>
                <a:gd name="connsiteY13" fmla="*/ 175744 h 654375"/>
                <a:gd name="connsiteX14" fmla="*/ 383911 w 697380"/>
                <a:gd name="connsiteY14" fmla="*/ 266231 h 654375"/>
                <a:gd name="connsiteX15" fmla="*/ 433917 w 697380"/>
                <a:gd name="connsiteY15" fmla="*/ 318619 h 654375"/>
                <a:gd name="connsiteX16" fmla="*/ 379148 w 697380"/>
                <a:gd name="connsiteY16" fmla="*/ 182888 h 654375"/>
                <a:gd name="connsiteX17" fmla="*/ 393436 w 697380"/>
                <a:gd name="connsiteY17" fmla="*/ 132881 h 654375"/>
                <a:gd name="connsiteX18" fmla="*/ 460111 w 697380"/>
                <a:gd name="connsiteY18" fmla="*/ 97163 h 654375"/>
                <a:gd name="connsiteX19" fmla="*/ 462492 w 697380"/>
                <a:gd name="connsiteY19" fmla="*/ 135263 h 654375"/>
                <a:gd name="connsiteX20" fmla="*/ 505355 w 697380"/>
                <a:gd name="connsiteY20" fmla="*/ 313856 h 654375"/>
                <a:gd name="connsiteX21" fmla="*/ 691092 w 697380"/>
                <a:gd name="connsiteY21" fmla="*/ 523406 h 654375"/>
                <a:gd name="connsiteX22" fmla="*/ 660136 w 697380"/>
                <a:gd name="connsiteY22" fmla="*/ 556744 h 654375"/>
                <a:gd name="connsiteX23" fmla="*/ 438680 w 697380"/>
                <a:gd name="connsiteY23" fmla="*/ 390056 h 654375"/>
                <a:gd name="connsiteX24" fmla="*/ 333905 w 697380"/>
                <a:gd name="connsiteY24" fmla="*/ 301950 h 654375"/>
                <a:gd name="connsiteX25" fmla="*/ 331523 w 697380"/>
                <a:gd name="connsiteY25" fmla="*/ 416250 h 654375"/>
                <a:gd name="connsiteX26" fmla="*/ 383911 w 697380"/>
                <a:gd name="connsiteY26" fmla="*/ 513881 h 654375"/>
                <a:gd name="connsiteX27" fmla="*/ 483923 w 697380"/>
                <a:gd name="connsiteY27" fmla="*/ 582938 h 654375"/>
                <a:gd name="connsiteX28" fmla="*/ 376767 w 697380"/>
                <a:gd name="connsiteY28" fmla="*/ 654375 h 654375"/>
                <a:gd name="connsiteX29" fmla="*/ 262467 w 697380"/>
                <a:gd name="connsiteY29" fmla="*/ 582938 h 654375"/>
                <a:gd name="connsiteX30" fmla="*/ 307711 w 697380"/>
                <a:gd name="connsiteY30" fmla="*/ 494831 h 654375"/>
                <a:gd name="connsiteX31" fmla="*/ 81492 w 697380"/>
                <a:gd name="connsiteY31" fmla="*/ 244800 h 654375"/>
                <a:gd name="connsiteX32" fmla="*/ 45773 w 697380"/>
                <a:gd name="connsiteY32" fmla="*/ 159075 h 654375"/>
                <a:gd name="connsiteX33" fmla="*/ 530 w 697380"/>
                <a:gd name="connsiteY33" fmla="*/ 99544 h 654375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9458"/>
                <a:gd name="connsiteX1" fmla="*/ 79111 w 697380"/>
                <a:gd name="connsiteY1" fmla="*/ 94781 h 659458"/>
                <a:gd name="connsiteX2" fmla="*/ 188648 w 697380"/>
                <a:gd name="connsiteY2" fmla="*/ 132881 h 659458"/>
                <a:gd name="connsiteX3" fmla="*/ 269611 w 697380"/>
                <a:gd name="connsiteY3" fmla="*/ 32869 h 659458"/>
                <a:gd name="connsiteX4" fmla="*/ 367242 w 697380"/>
                <a:gd name="connsiteY4" fmla="*/ 6675 h 659458"/>
                <a:gd name="connsiteX5" fmla="*/ 376767 w 697380"/>
                <a:gd name="connsiteY5" fmla="*/ 149550 h 659458"/>
                <a:gd name="connsiteX6" fmla="*/ 298186 w 697380"/>
                <a:gd name="connsiteY6" fmla="*/ 175744 h 659458"/>
                <a:gd name="connsiteX7" fmla="*/ 262467 w 697380"/>
                <a:gd name="connsiteY7" fmla="*/ 166219 h 659458"/>
                <a:gd name="connsiteX8" fmla="*/ 221986 w 697380"/>
                <a:gd name="connsiteY8" fmla="*/ 247181 h 659458"/>
                <a:gd name="connsiteX9" fmla="*/ 136261 w 697380"/>
                <a:gd name="connsiteY9" fmla="*/ 242419 h 659458"/>
                <a:gd name="connsiteX10" fmla="*/ 219605 w 697380"/>
                <a:gd name="connsiteY10" fmla="*/ 299569 h 659458"/>
                <a:gd name="connsiteX11" fmla="*/ 295805 w 697380"/>
                <a:gd name="connsiteY11" fmla="*/ 411488 h 659458"/>
                <a:gd name="connsiteX12" fmla="*/ 269611 w 697380"/>
                <a:gd name="connsiteY12" fmla="*/ 259088 h 659458"/>
                <a:gd name="connsiteX13" fmla="*/ 274373 w 697380"/>
                <a:gd name="connsiteY13" fmla="*/ 175744 h 659458"/>
                <a:gd name="connsiteX14" fmla="*/ 383911 w 697380"/>
                <a:gd name="connsiteY14" fmla="*/ 266231 h 659458"/>
                <a:gd name="connsiteX15" fmla="*/ 433917 w 697380"/>
                <a:gd name="connsiteY15" fmla="*/ 318619 h 659458"/>
                <a:gd name="connsiteX16" fmla="*/ 379148 w 697380"/>
                <a:gd name="connsiteY16" fmla="*/ 182888 h 659458"/>
                <a:gd name="connsiteX17" fmla="*/ 393436 w 697380"/>
                <a:gd name="connsiteY17" fmla="*/ 132881 h 659458"/>
                <a:gd name="connsiteX18" fmla="*/ 460111 w 697380"/>
                <a:gd name="connsiteY18" fmla="*/ 97163 h 659458"/>
                <a:gd name="connsiteX19" fmla="*/ 462492 w 697380"/>
                <a:gd name="connsiteY19" fmla="*/ 135263 h 659458"/>
                <a:gd name="connsiteX20" fmla="*/ 505355 w 697380"/>
                <a:gd name="connsiteY20" fmla="*/ 313856 h 659458"/>
                <a:gd name="connsiteX21" fmla="*/ 691092 w 697380"/>
                <a:gd name="connsiteY21" fmla="*/ 523406 h 659458"/>
                <a:gd name="connsiteX22" fmla="*/ 660136 w 697380"/>
                <a:gd name="connsiteY22" fmla="*/ 556744 h 659458"/>
                <a:gd name="connsiteX23" fmla="*/ 438680 w 697380"/>
                <a:gd name="connsiteY23" fmla="*/ 390056 h 659458"/>
                <a:gd name="connsiteX24" fmla="*/ 333905 w 697380"/>
                <a:gd name="connsiteY24" fmla="*/ 301950 h 659458"/>
                <a:gd name="connsiteX25" fmla="*/ 331523 w 697380"/>
                <a:gd name="connsiteY25" fmla="*/ 416250 h 659458"/>
                <a:gd name="connsiteX26" fmla="*/ 383911 w 697380"/>
                <a:gd name="connsiteY26" fmla="*/ 513881 h 659458"/>
                <a:gd name="connsiteX27" fmla="*/ 483923 w 697380"/>
                <a:gd name="connsiteY27" fmla="*/ 582938 h 659458"/>
                <a:gd name="connsiteX28" fmla="*/ 376767 w 697380"/>
                <a:gd name="connsiteY28" fmla="*/ 654375 h 659458"/>
                <a:gd name="connsiteX29" fmla="*/ 262467 w 697380"/>
                <a:gd name="connsiteY29" fmla="*/ 582938 h 659458"/>
                <a:gd name="connsiteX30" fmla="*/ 307711 w 697380"/>
                <a:gd name="connsiteY30" fmla="*/ 494831 h 659458"/>
                <a:gd name="connsiteX31" fmla="*/ 81492 w 697380"/>
                <a:gd name="connsiteY31" fmla="*/ 244800 h 659458"/>
                <a:gd name="connsiteX32" fmla="*/ 45773 w 697380"/>
                <a:gd name="connsiteY32" fmla="*/ 159075 h 659458"/>
                <a:gd name="connsiteX33" fmla="*/ 530 w 697380"/>
                <a:gd name="connsiteY33" fmla="*/ 99544 h 659458"/>
                <a:gd name="connsiteX0" fmla="*/ 530 w 697380"/>
                <a:gd name="connsiteY0" fmla="*/ 99544 h 668322"/>
                <a:gd name="connsiteX1" fmla="*/ 79111 w 697380"/>
                <a:gd name="connsiteY1" fmla="*/ 94781 h 668322"/>
                <a:gd name="connsiteX2" fmla="*/ 188648 w 697380"/>
                <a:gd name="connsiteY2" fmla="*/ 132881 h 668322"/>
                <a:gd name="connsiteX3" fmla="*/ 269611 w 697380"/>
                <a:gd name="connsiteY3" fmla="*/ 32869 h 668322"/>
                <a:gd name="connsiteX4" fmla="*/ 367242 w 697380"/>
                <a:gd name="connsiteY4" fmla="*/ 6675 h 668322"/>
                <a:gd name="connsiteX5" fmla="*/ 376767 w 697380"/>
                <a:gd name="connsiteY5" fmla="*/ 149550 h 668322"/>
                <a:gd name="connsiteX6" fmla="*/ 298186 w 697380"/>
                <a:gd name="connsiteY6" fmla="*/ 175744 h 668322"/>
                <a:gd name="connsiteX7" fmla="*/ 262467 w 697380"/>
                <a:gd name="connsiteY7" fmla="*/ 166219 h 668322"/>
                <a:gd name="connsiteX8" fmla="*/ 221986 w 697380"/>
                <a:gd name="connsiteY8" fmla="*/ 247181 h 668322"/>
                <a:gd name="connsiteX9" fmla="*/ 136261 w 697380"/>
                <a:gd name="connsiteY9" fmla="*/ 242419 h 668322"/>
                <a:gd name="connsiteX10" fmla="*/ 219605 w 697380"/>
                <a:gd name="connsiteY10" fmla="*/ 299569 h 668322"/>
                <a:gd name="connsiteX11" fmla="*/ 295805 w 697380"/>
                <a:gd name="connsiteY11" fmla="*/ 411488 h 668322"/>
                <a:gd name="connsiteX12" fmla="*/ 269611 w 697380"/>
                <a:gd name="connsiteY12" fmla="*/ 259088 h 668322"/>
                <a:gd name="connsiteX13" fmla="*/ 274373 w 697380"/>
                <a:gd name="connsiteY13" fmla="*/ 175744 h 668322"/>
                <a:gd name="connsiteX14" fmla="*/ 383911 w 697380"/>
                <a:gd name="connsiteY14" fmla="*/ 266231 h 668322"/>
                <a:gd name="connsiteX15" fmla="*/ 433917 w 697380"/>
                <a:gd name="connsiteY15" fmla="*/ 318619 h 668322"/>
                <a:gd name="connsiteX16" fmla="*/ 379148 w 697380"/>
                <a:gd name="connsiteY16" fmla="*/ 182888 h 668322"/>
                <a:gd name="connsiteX17" fmla="*/ 393436 w 697380"/>
                <a:gd name="connsiteY17" fmla="*/ 132881 h 668322"/>
                <a:gd name="connsiteX18" fmla="*/ 460111 w 697380"/>
                <a:gd name="connsiteY18" fmla="*/ 97163 h 668322"/>
                <a:gd name="connsiteX19" fmla="*/ 462492 w 697380"/>
                <a:gd name="connsiteY19" fmla="*/ 135263 h 668322"/>
                <a:gd name="connsiteX20" fmla="*/ 505355 w 697380"/>
                <a:gd name="connsiteY20" fmla="*/ 313856 h 668322"/>
                <a:gd name="connsiteX21" fmla="*/ 691092 w 697380"/>
                <a:gd name="connsiteY21" fmla="*/ 523406 h 668322"/>
                <a:gd name="connsiteX22" fmla="*/ 660136 w 697380"/>
                <a:gd name="connsiteY22" fmla="*/ 556744 h 668322"/>
                <a:gd name="connsiteX23" fmla="*/ 438680 w 697380"/>
                <a:gd name="connsiteY23" fmla="*/ 390056 h 668322"/>
                <a:gd name="connsiteX24" fmla="*/ 333905 w 697380"/>
                <a:gd name="connsiteY24" fmla="*/ 301950 h 668322"/>
                <a:gd name="connsiteX25" fmla="*/ 331523 w 697380"/>
                <a:gd name="connsiteY25" fmla="*/ 416250 h 668322"/>
                <a:gd name="connsiteX26" fmla="*/ 383911 w 697380"/>
                <a:gd name="connsiteY26" fmla="*/ 513881 h 668322"/>
                <a:gd name="connsiteX27" fmla="*/ 483923 w 697380"/>
                <a:gd name="connsiteY27" fmla="*/ 582938 h 668322"/>
                <a:gd name="connsiteX28" fmla="*/ 376767 w 697380"/>
                <a:gd name="connsiteY28" fmla="*/ 654375 h 668322"/>
                <a:gd name="connsiteX29" fmla="*/ 262467 w 697380"/>
                <a:gd name="connsiteY29" fmla="*/ 582938 h 668322"/>
                <a:gd name="connsiteX30" fmla="*/ 307711 w 697380"/>
                <a:gd name="connsiteY30" fmla="*/ 494831 h 668322"/>
                <a:gd name="connsiteX31" fmla="*/ 81492 w 697380"/>
                <a:gd name="connsiteY31" fmla="*/ 244800 h 668322"/>
                <a:gd name="connsiteX32" fmla="*/ 45773 w 697380"/>
                <a:gd name="connsiteY32" fmla="*/ 159075 h 668322"/>
                <a:gd name="connsiteX33" fmla="*/ 530 w 697380"/>
                <a:gd name="connsiteY33" fmla="*/ 99544 h 668322"/>
                <a:gd name="connsiteX0" fmla="*/ 530 w 697380"/>
                <a:gd name="connsiteY0" fmla="*/ 99544 h 668322"/>
                <a:gd name="connsiteX1" fmla="*/ 79111 w 697380"/>
                <a:gd name="connsiteY1" fmla="*/ 94781 h 668322"/>
                <a:gd name="connsiteX2" fmla="*/ 188648 w 697380"/>
                <a:gd name="connsiteY2" fmla="*/ 132881 h 668322"/>
                <a:gd name="connsiteX3" fmla="*/ 269611 w 697380"/>
                <a:gd name="connsiteY3" fmla="*/ 32869 h 668322"/>
                <a:gd name="connsiteX4" fmla="*/ 367242 w 697380"/>
                <a:gd name="connsiteY4" fmla="*/ 6675 h 668322"/>
                <a:gd name="connsiteX5" fmla="*/ 376767 w 697380"/>
                <a:gd name="connsiteY5" fmla="*/ 149550 h 668322"/>
                <a:gd name="connsiteX6" fmla="*/ 298186 w 697380"/>
                <a:gd name="connsiteY6" fmla="*/ 175744 h 668322"/>
                <a:gd name="connsiteX7" fmla="*/ 262467 w 697380"/>
                <a:gd name="connsiteY7" fmla="*/ 166219 h 668322"/>
                <a:gd name="connsiteX8" fmla="*/ 221986 w 697380"/>
                <a:gd name="connsiteY8" fmla="*/ 247181 h 668322"/>
                <a:gd name="connsiteX9" fmla="*/ 136261 w 697380"/>
                <a:gd name="connsiteY9" fmla="*/ 242419 h 668322"/>
                <a:gd name="connsiteX10" fmla="*/ 219605 w 697380"/>
                <a:gd name="connsiteY10" fmla="*/ 299569 h 668322"/>
                <a:gd name="connsiteX11" fmla="*/ 295805 w 697380"/>
                <a:gd name="connsiteY11" fmla="*/ 411488 h 668322"/>
                <a:gd name="connsiteX12" fmla="*/ 269611 w 697380"/>
                <a:gd name="connsiteY12" fmla="*/ 259088 h 668322"/>
                <a:gd name="connsiteX13" fmla="*/ 274373 w 697380"/>
                <a:gd name="connsiteY13" fmla="*/ 175744 h 668322"/>
                <a:gd name="connsiteX14" fmla="*/ 383911 w 697380"/>
                <a:gd name="connsiteY14" fmla="*/ 266231 h 668322"/>
                <a:gd name="connsiteX15" fmla="*/ 433917 w 697380"/>
                <a:gd name="connsiteY15" fmla="*/ 318619 h 668322"/>
                <a:gd name="connsiteX16" fmla="*/ 379148 w 697380"/>
                <a:gd name="connsiteY16" fmla="*/ 182888 h 668322"/>
                <a:gd name="connsiteX17" fmla="*/ 393436 w 697380"/>
                <a:gd name="connsiteY17" fmla="*/ 132881 h 668322"/>
                <a:gd name="connsiteX18" fmla="*/ 460111 w 697380"/>
                <a:gd name="connsiteY18" fmla="*/ 97163 h 668322"/>
                <a:gd name="connsiteX19" fmla="*/ 462492 w 697380"/>
                <a:gd name="connsiteY19" fmla="*/ 135263 h 668322"/>
                <a:gd name="connsiteX20" fmla="*/ 505355 w 697380"/>
                <a:gd name="connsiteY20" fmla="*/ 313856 h 668322"/>
                <a:gd name="connsiteX21" fmla="*/ 691092 w 697380"/>
                <a:gd name="connsiteY21" fmla="*/ 523406 h 668322"/>
                <a:gd name="connsiteX22" fmla="*/ 660136 w 697380"/>
                <a:gd name="connsiteY22" fmla="*/ 556744 h 668322"/>
                <a:gd name="connsiteX23" fmla="*/ 438680 w 697380"/>
                <a:gd name="connsiteY23" fmla="*/ 390056 h 668322"/>
                <a:gd name="connsiteX24" fmla="*/ 333905 w 697380"/>
                <a:gd name="connsiteY24" fmla="*/ 301950 h 668322"/>
                <a:gd name="connsiteX25" fmla="*/ 331523 w 697380"/>
                <a:gd name="connsiteY25" fmla="*/ 416250 h 668322"/>
                <a:gd name="connsiteX26" fmla="*/ 383911 w 697380"/>
                <a:gd name="connsiteY26" fmla="*/ 513881 h 668322"/>
                <a:gd name="connsiteX27" fmla="*/ 483923 w 697380"/>
                <a:gd name="connsiteY27" fmla="*/ 582938 h 668322"/>
                <a:gd name="connsiteX28" fmla="*/ 376767 w 697380"/>
                <a:gd name="connsiteY28" fmla="*/ 654375 h 668322"/>
                <a:gd name="connsiteX29" fmla="*/ 262467 w 697380"/>
                <a:gd name="connsiteY29" fmla="*/ 582938 h 668322"/>
                <a:gd name="connsiteX30" fmla="*/ 307711 w 697380"/>
                <a:gd name="connsiteY30" fmla="*/ 494831 h 668322"/>
                <a:gd name="connsiteX31" fmla="*/ 81492 w 697380"/>
                <a:gd name="connsiteY31" fmla="*/ 244800 h 668322"/>
                <a:gd name="connsiteX32" fmla="*/ 45773 w 697380"/>
                <a:gd name="connsiteY32" fmla="*/ 159075 h 668322"/>
                <a:gd name="connsiteX33" fmla="*/ 530 w 697380"/>
                <a:gd name="connsiteY33" fmla="*/ 99544 h 668322"/>
                <a:gd name="connsiteX0" fmla="*/ 530 w 697380"/>
                <a:gd name="connsiteY0" fmla="*/ 99544 h 673343"/>
                <a:gd name="connsiteX1" fmla="*/ 79111 w 697380"/>
                <a:gd name="connsiteY1" fmla="*/ 94781 h 673343"/>
                <a:gd name="connsiteX2" fmla="*/ 188648 w 697380"/>
                <a:gd name="connsiteY2" fmla="*/ 132881 h 673343"/>
                <a:gd name="connsiteX3" fmla="*/ 269611 w 697380"/>
                <a:gd name="connsiteY3" fmla="*/ 32869 h 673343"/>
                <a:gd name="connsiteX4" fmla="*/ 367242 w 697380"/>
                <a:gd name="connsiteY4" fmla="*/ 6675 h 673343"/>
                <a:gd name="connsiteX5" fmla="*/ 376767 w 697380"/>
                <a:gd name="connsiteY5" fmla="*/ 149550 h 673343"/>
                <a:gd name="connsiteX6" fmla="*/ 298186 w 697380"/>
                <a:gd name="connsiteY6" fmla="*/ 175744 h 673343"/>
                <a:gd name="connsiteX7" fmla="*/ 262467 w 697380"/>
                <a:gd name="connsiteY7" fmla="*/ 166219 h 673343"/>
                <a:gd name="connsiteX8" fmla="*/ 221986 w 697380"/>
                <a:gd name="connsiteY8" fmla="*/ 247181 h 673343"/>
                <a:gd name="connsiteX9" fmla="*/ 136261 w 697380"/>
                <a:gd name="connsiteY9" fmla="*/ 242419 h 673343"/>
                <a:gd name="connsiteX10" fmla="*/ 219605 w 697380"/>
                <a:gd name="connsiteY10" fmla="*/ 299569 h 673343"/>
                <a:gd name="connsiteX11" fmla="*/ 295805 w 697380"/>
                <a:gd name="connsiteY11" fmla="*/ 411488 h 673343"/>
                <a:gd name="connsiteX12" fmla="*/ 269611 w 697380"/>
                <a:gd name="connsiteY12" fmla="*/ 259088 h 673343"/>
                <a:gd name="connsiteX13" fmla="*/ 274373 w 697380"/>
                <a:gd name="connsiteY13" fmla="*/ 175744 h 673343"/>
                <a:gd name="connsiteX14" fmla="*/ 383911 w 697380"/>
                <a:gd name="connsiteY14" fmla="*/ 266231 h 673343"/>
                <a:gd name="connsiteX15" fmla="*/ 433917 w 697380"/>
                <a:gd name="connsiteY15" fmla="*/ 318619 h 673343"/>
                <a:gd name="connsiteX16" fmla="*/ 379148 w 697380"/>
                <a:gd name="connsiteY16" fmla="*/ 182888 h 673343"/>
                <a:gd name="connsiteX17" fmla="*/ 393436 w 697380"/>
                <a:gd name="connsiteY17" fmla="*/ 132881 h 673343"/>
                <a:gd name="connsiteX18" fmla="*/ 460111 w 697380"/>
                <a:gd name="connsiteY18" fmla="*/ 97163 h 673343"/>
                <a:gd name="connsiteX19" fmla="*/ 462492 w 697380"/>
                <a:gd name="connsiteY19" fmla="*/ 135263 h 673343"/>
                <a:gd name="connsiteX20" fmla="*/ 505355 w 697380"/>
                <a:gd name="connsiteY20" fmla="*/ 313856 h 673343"/>
                <a:gd name="connsiteX21" fmla="*/ 691092 w 697380"/>
                <a:gd name="connsiteY21" fmla="*/ 523406 h 673343"/>
                <a:gd name="connsiteX22" fmla="*/ 660136 w 697380"/>
                <a:gd name="connsiteY22" fmla="*/ 556744 h 673343"/>
                <a:gd name="connsiteX23" fmla="*/ 438680 w 697380"/>
                <a:gd name="connsiteY23" fmla="*/ 390056 h 673343"/>
                <a:gd name="connsiteX24" fmla="*/ 333905 w 697380"/>
                <a:gd name="connsiteY24" fmla="*/ 301950 h 673343"/>
                <a:gd name="connsiteX25" fmla="*/ 331523 w 697380"/>
                <a:gd name="connsiteY25" fmla="*/ 416250 h 673343"/>
                <a:gd name="connsiteX26" fmla="*/ 383911 w 697380"/>
                <a:gd name="connsiteY26" fmla="*/ 513881 h 673343"/>
                <a:gd name="connsiteX27" fmla="*/ 483923 w 697380"/>
                <a:gd name="connsiteY27" fmla="*/ 582938 h 673343"/>
                <a:gd name="connsiteX28" fmla="*/ 376767 w 697380"/>
                <a:gd name="connsiteY28" fmla="*/ 654375 h 673343"/>
                <a:gd name="connsiteX29" fmla="*/ 262467 w 697380"/>
                <a:gd name="connsiteY29" fmla="*/ 582938 h 673343"/>
                <a:gd name="connsiteX30" fmla="*/ 307711 w 697380"/>
                <a:gd name="connsiteY30" fmla="*/ 494831 h 673343"/>
                <a:gd name="connsiteX31" fmla="*/ 81492 w 697380"/>
                <a:gd name="connsiteY31" fmla="*/ 244800 h 673343"/>
                <a:gd name="connsiteX32" fmla="*/ 45773 w 697380"/>
                <a:gd name="connsiteY32" fmla="*/ 159075 h 673343"/>
                <a:gd name="connsiteX33" fmla="*/ 530 w 697380"/>
                <a:gd name="connsiteY33" fmla="*/ 99544 h 673343"/>
                <a:gd name="connsiteX0" fmla="*/ 530 w 697380"/>
                <a:gd name="connsiteY0" fmla="*/ 99544 h 663471"/>
                <a:gd name="connsiteX1" fmla="*/ 79111 w 697380"/>
                <a:gd name="connsiteY1" fmla="*/ 94781 h 663471"/>
                <a:gd name="connsiteX2" fmla="*/ 188648 w 697380"/>
                <a:gd name="connsiteY2" fmla="*/ 132881 h 663471"/>
                <a:gd name="connsiteX3" fmla="*/ 269611 w 697380"/>
                <a:gd name="connsiteY3" fmla="*/ 32869 h 663471"/>
                <a:gd name="connsiteX4" fmla="*/ 367242 w 697380"/>
                <a:gd name="connsiteY4" fmla="*/ 6675 h 663471"/>
                <a:gd name="connsiteX5" fmla="*/ 376767 w 697380"/>
                <a:gd name="connsiteY5" fmla="*/ 149550 h 663471"/>
                <a:gd name="connsiteX6" fmla="*/ 298186 w 697380"/>
                <a:gd name="connsiteY6" fmla="*/ 175744 h 663471"/>
                <a:gd name="connsiteX7" fmla="*/ 262467 w 697380"/>
                <a:gd name="connsiteY7" fmla="*/ 166219 h 663471"/>
                <a:gd name="connsiteX8" fmla="*/ 221986 w 697380"/>
                <a:gd name="connsiteY8" fmla="*/ 247181 h 663471"/>
                <a:gd name="connsiteX9" fmla="*/ 136261 w 697380"/>
                <a:gd name="connsiteY9" fmla="*/ 242419 h 663471"/>
                <a:gd name="connsiteX10" fmla="*/ 219605 w 697380"/>
                <a:gd name="connsiteY10" fmla="*/ 299569 h 663471"/>
                <a:gd name="connsiteX11" fmla="*/ 295805 w 697380"/>
                <a:gd name="connsiteY11" fmla="*/ 411488 h 663471"/>
                <a:gd name="connsiteX12" fmla="*/ 269611 w 697380"/>
                <a:gd name="connsiteY12" fmla="*/ 259088 h 663471"/>
                <a:gd name="connsiteX13" fmla="*/ 274373 w 697380"/>
                <a:gd name="connsiteY13" fmla="*/ 175744 h 663471"/>
                <a:gd name="connsiteX14" fmla="*/ 383911 w 697380"/>
                <a:gd name="connsiteY14" fmla="*/ 266231 h 663471"/>
                <a:gd name="connsiteX15" fmla="*/ 433917 w 697380"/>
                <a:gd name="connsiteY15" fmla="*/ 318619 h 663471"/>
                <a:gd name="connsiteX16" fmla="*/ 379148 w 697380"/>
                <a:gd name="connsiteY16" fmla="*/ 182888 h 663471"/>
                <a:gd name="connsiteX17" fmla="*/ 393436 w 697380"/>
                <a:gd name="connsiteY17" fmla="*/ 132881 h 663471"/>
                <a:gd name="connsiteX18" fmla="*/ 460111 w 697380"/>
                <a:gd name="connsiteY18" fmla="*/ 97163 h 663471"/>
                <a:gd name="connsiteX19" fmla="*/ 462492 w 697380"/>
                <a:gd name="connsiteY19" fmla="*/ 135263 h 663471"/>
                <a:gd name="connsiteX20" fmla="*/ 505355 w 697380"/>
                <a:gd name="connsiteY20" fmla="*/ 313856 h 663471"/>
                <a:gd name="connsiteX21" fmla="*/ 691092 w 697380"/>
                <a:gd name="connsiteY21" fmla="*/ 523406 h 663471"/>
                <a:gd name="connsiteX22" fmla="*/ 660136 w 697380"/>
                <a:gd name="connsiteY22" fmla="*/ 556744 h 663471"/>
                <a:gd name="connsiteX23" fmla="*/ 438680 w 697380"/>
                <a:gd name="connsiteY23" fmla="*/ 390056 h 663471"/>
                <a:gd name="connsiteX24" fmla="*/ 333905 w 697380"/>
                <a:gd name="connsiteY24" fmla="*/ 301950 h 663471"/>
                <a:gd name="connsiteX25" fmla="*/ 331523 w 697380"/>
                <a:gd name="connsiteY25" fmla="*/ 416250 h 663471"/>
                <a:gd name="connsiteX26" fmla="*/ 383911 w 697380"/>
                <a:gd name="connsiteY26" fmla="*/ 513881 h 663471"/>
                <a:gd name="connsiteX27" fmla="*/ 483923 w 697380"/>
                <a:gd name="connsiteY27" fmla="*/ 582938 h 663471"/>
                <a:gd name="connsiteX28" fmla="*/ 376767 w 697380"/>
                <a:gd name="connsiteY28" fmla="*/ 650647 h 663471"/>
                <a:gd name="connsiteX29" fmla="*/ 262467 w 697380"/>
                <a:gd name="connsiteY29" fmla="*/ 582938 h 663471"/>
                <a:gd name="connsiteX30" fmla="*/ 307711 w 697380"/>
                <a:gd name="connsiteY30" fmla="*/ 494831 h 663471"/>
                <a:gd name="connsiteX31" fmla="*/ 81492 w 697380"/>
                <a:gd name="connsiteY31" fmla="*/ 244800 h 663471"/>
                <a:gd name="connsiteX32" fmla="*/ 45773 w 697380"/>
                <a:gd name="connsiteY32" fmla="*/ 159075 h 663471"/>
                <a:gd name="connsiteX33" fmla="*/ 530 w 697380"/>
                <a:gd name="connsiteY33" fmla="*/ 99544 h 663471"/>
                <a:gd name="connsiteX0" fmla="*/ 530 w 697380"/>
                <a:gd name="connsiteY0" fmla="*/ 99544 h 664190"/>
                <a:gd name="connsiteX1" fmla="*/ 79111 w 697380"/>
                <a:gd name="connsiteY1" fmla="*/ 94781 h 664190"/>
                <a:gd name="connsiteX2" fmla="*/ 188648 w 697380"/>
                <a:gd name="connsiteY2" fmla="*/ 132881 h 664190"/>
                <a:gd name="connsiteX3" fmla="*/ 269611 w 697380"/>
                <a:gd name="connsiteY3" fmla="*/ 32869 h 664190"/>
                <a:gd name="connsiteX4" fmla="*/ 367242 w 697380"/>
                <a:gd name="connsiteY4" fmla="*/ 6675 h 664190"/>
                <a:gd name="connsiteX5" fmla="*/ 376767 w 697380"/>
                <a:gd name="connsiteY5" fmla="*/ 149550 h 664190"/>
                <a:gd name="connsiteX6" fmla="*/ 298186 w 697380"/>
                <a:gd name="connsiteY6" fmla="*/ 175744 h 664190"/>
                <a:gd name="connsiteX7" fmla="*/ 262467 w 697380"/>
                <a:gd name="connsiteY7" fmla="*/ 166219 h 664190"/>
                <a:gd name="connsiteX8" fmla="*/ 221986 w 697380"/>
                <a:gd name="connsiteY8" fmla="*/ 247181 h 664190"/>
                <a:gd name="connsiteX9" fmla="*/ 136261 w 697380"/>
                <a:gd name="connsiteY9" fmla="*/ 242419 h 664190"/>
                <a:gd name="connsiteX10" fmla="*/ 219605 w 697380"/>
                <a:gd name="connsiteY10" fmla="*/ 299569 h 664190"/>
                <a:gd name="connsiteX11" fmla="*/ 295805 w 697380"/>
                <a:gd name="connsiteY11" fmla="*/ 411488 h 664190"/>
                <a:gd name="connsiteX12" fmla="*/ 269611 w 697380"/>
                <a:gd name="connsiteY12" fmla="*/ 259088 h 664190"/>
                <a:gd name="connsiteX13" fmla="*/ 274373 w 697380"/>
                <a:gd name="connsiteY13" fmla="*/ 175744 h 664190"/>
                <a:gd name="connsiteX14" fmla="*/ 383911 w 697380"/>
                <a:gd name="connsiteY14" fmla="*/ 266231 h 664190"/>
                <a:gd name="connsiteX15" fmla="*/ 433917 w 697380"/>
                <a:gd name="connsiteY15" fmla="*/ 318619 h 664190"/>
                <a:gd name="connsiteX16" fmla="*/ 379148 w 697380"/>
                <a:gd name="connsiteY16" fmla="*/ 182888 h 664190"/>
                <a:gd name="connsiteX17" fmla="*/ 393436 w 697380"/>
                <a:gd name="connsiteY17" fmla="*/ 132881 h 664190"/>
                <a:gd name="connsiteX18" fmla="*/ 460111 w 697380"/>
                <a:gd name="connsiteY18" fmla="*/ 97163 h 664190"/>
                <a:gd name="connsiteX19" fmla="*/ 462492 w 697380"/>
                <a:gd name="connsiteY19" fmla="*/ 135263 h 664190"/>
                <a:gd name="connsiteX20" fmla="*/ 505355 w 697380"/>
                <a:gd name="connsiteY20" fmla="*/ 313856 h 664190"/>
                <a:gd name="connsiteX21" fmla="*/ 691092 w 697380"/>
                <a:gd name="connsiteY21" fmla="*/ 523406 h 664190"/>
                <a:gd name="connsiteX22" fmla="*/ 660136 w 697380"/>
                <a:gd name="connsiteY22" fmla="*/ 556744 h 664190"/>
                <a:gd name="connsiteX23" fmla="*/ 438680 w 697380"/>
                <a:gd name="connsiteY23" fmla="*/ 390056 h 664190"/>
                <a:gd name="connsiteX24" fmla="*/ 333905 w 697380"/>
                <a:gd name="connsiteY24" fmla="*/ 301950 h 664190"/>
                <a:gd name="connsiteX25" fmla="*/ 331523 w 697380"/>
                <a:gd name="connsiteY25" fmla="*/ 416250 h 664190"/>
                <a:gd name="connsiteX26" fmla="*/ 383911 w 697380"/>
                <a:gd name="connsiteY26" fmla="*/ 513881 h 664190"/>
                <a:gd name="connsiteX27" fmla="*/ 483923 w 697380"/>
                <a:gd name="connsiteY27" fmla="*/ 582938 h 664190"/>
                <a:gd name="connsiteX28" fmla="*/ 376767 w 697380"/>
                <a:gd name="connsiteY28" fmla="*/ 650647 h 664190"/>
                <a:gd name="connsiteX29" fmla="*/ 262467 w 697380"/>
                <a:gd name="connsiteY29" fmla="*/ 582938 h 664190"/>
                <a:gd name="connsiteX30" fmla="*/ 307711 w 697380"/>
                <a:gd name="connsiteY30" fmla="*/ 494831 h 664190"/>
                <a:gd name="connsiteX31" fmla="*/ 81492 w 697380"/>
                <a:gd name="connsiteY31" fmla="*/ 244800 h 664190"/>
                <a:gd name="connsiteX32" fmla="*/ 45773 w 697380"/>
                <a:gd name="connsiteY32" fmla="*/ 159075 h 664190"/>
                <a:gd name="connsiteX33" fmla="*/ 530 w 697380"/>
                <a:gd name="connsiteY33" fmla="*/ 99544 h 664190"/>
                <a:gd name="connsiteX0" fmla="*/ 530 w 697380"/>
                <a:gd name="connsiteY0" fmla="*/ 99544 h 664190"/>
                <a:gd name="connsiteX1" fmla="*/ 79111 w 697380"/>
                <a:gd name="connsiteY1" fmla="*/ 94781 h 664190"/>
                <a:gd name="connsiteX2" fmla="*/ 188648 w 697380"/>
                <a:gd name="connsiteY2" fmla="*/ 132881 h 664190"/>
                <a:gd name="connsiteX3" fmla="*/ 269611 w 697380"/>
                <a:gd name="connsiteY3" fmla="*/ 32869 h 664190"/>
                <a:gd name="connsiteX4" fmla="*/ 367242 w 697380"/>
                <a:gd name="connsiteY4" fmla="*/ 6675 h 664190"/>
                <a:gd name="connsiteX5" fmla="*/ 376767 w 697380"/>
                <a:gd name="connsiteY5" fmla="*/ 149550 h 664190"/>
                <a:gd name="connsiteX6" fmla="*/ 298186 w 697380"/>
                <a:gd name="connsiteY6" fmla="*/ 175744 h 664190"/>
                <a:gd name="connsiteX7" fmla="*/ 262467 w 697380"/>
                <a:gd name="connsiteY7" fmla="*/ 166219 h 664190"/>
                <a:gd name="connsiteX8" fmla="*/ 221986 w 697380"/>
                <a:gd name="connsiteY8" fmla="*/ 247181 h 664190"/>
                <a:gd name="connsiteX9" fmla="*/ 136261 w 697380"/>
                <a:gd name="connsiteY9" fmla="*/ 242419 h 664190"/>
                <a:gd name="connsiteX10" fmla="*/ 219605 w 697380"/>
                <a:gd name="connsiteY10" fmla="*/ 299569 h 664190"/>
                <a:gd name="connsiteX11" fmla="*/ 295805 w 697380"/>
                <a:gd name="connsiteY11" fmla="*/ 411488 h 664190"/>
                <a:gd name="connsiteX12" fmla="*/ 269611 w 697380"/>
                <a:gd name="connsiteY12" fmla="*/ 259088 h 664190"/>
                <a:gd name="connsiteX13" fmla="*/ 274373 w 697380"/>
                <a:gd name="connsiteY13" fmla="*/ 175744 h 664190"/>
                <a:gd name="connsiteX14" fmla="*/ 383911 w 697380"/>
                <a:gd name="connsiteY14" fmla="*/ 266231 h 664190"/>
                <a:gd name="connsiteX15" fmla="*/ 433917 w 697380"/>
                <a:gd name="connsiteY15" fmla="*/ 318619 h 664190"/>
                <a:gd name="connsiteX16" fmla="*/ 379148 w 697380"/>
                <a:gd name="connsiteY16" fmla="*/ 182888 h 664190"/>
                <a:gd name="connsiteX17" fmla="*/ 393436 w 697380"/>
                <a:gd name="connsiteY17" fmla="*/ 132881 h 664190"/>
                <a:gd name="connsiteX18" fmla="*/ 460111 w 697380"/>
                <a:gd name="connsiteY18" fmla="*/ 97163 h 664190"/>
                <a:gd name="connsiteX19" fmla="*/ 462492 w 697380"/>
                <a:gd name="connsiteY19" fmla="*/ 135263 h 664190"/>
                <a:gd name="connsiteX20" fmla="*/ 505355 w 697380"/>
                <a:gd name="connsiteY20" fmla="*/ 313856 h 664190"/>
                <a:gd name="connsiteX21" fmla="*/ 691092 w 697380"/>
                <a:gd name="connsiteY21" fmla="*/ 523406 h 664190"/>
                <a:gd name="connsiteX22" fmla="*/ 660136 w 697380"/>
                <a:gd name="connsiteY22" fmla="*/ 556744 h 664190"/>
                <a:gd name="connsiteX23" fmla="*/ 438680 w 697380"/>
                <a:gd name="connsiteY23" fmla="*/ 390056 h 664190"/>
                <a:gd name="connsiteX24" fmla="*/ 333905 w 697380"/>
                <a:gd name="connsiteY24" fmla="*/ 301950 h 664190"/>
                <a:gd name="connsiteX25" fmla="*/ 331523 w 697380"/>
                <a:gd name="connsiteY25" fmla="*/ 416250 h 664190"/>
                <a:gd name="connsiteX26" fmla="*/ 383911 w 697380"/>
                <a:gd name="connsiteY26" fmla="*/ 513881 h 664190"/>
                <a:gd name="connsiteX27" fmla="*/ 483923 w 697380"/>
                <a:gd name="connsiteY27" fmla="*/ 582938 h 664190"/>
                <a:gd name="connsiteX28" fmla="*/ 376767 w 697380"/>
                <a:gd name="connsiteY28" fmla="*/ 650647 h 664190"/>
                <a:gd name="connsiteX29" fmla="*/ 262467 w 697380"/>
                <a:gd name="connsiteY29" fmla="*/ 582938 h 664190"/>
                <a:gd name="connsiteX30" fmla="*/ 307711 w 697380"/>
                <a:gd name="connsiteY30" fmla="*/ 494831 h 664190"/>
                <a:gd name="connsiteX31" fmla="*/ 81492 w 697380"/>
                <a:gd name="connsiteY31" fmla="*/ 244800 h 664190"/>
                <a:gd name="connsiteX32" fmla="*/ 45773 w 697380"/>
                <a:gd name="connsiteY32" fmla="*/ 159075 h 664190"/>
                <a:gd name="connsiteX33" fmla="*/ 530 w 697380"/>
                <a:gd name="connsiteY33" fmla="*/ 99544 h 664190"/>
                <a:gd name="connsiteX0" fmla="*/ 530 w 697380"/>
                <a:gd name="connsiteY0" fmla="*/ 99544 h 666800"/>
                <a:gd name="connsiteX1" fmla="*/ 79111 w 697380"/>
                <a:gd name="connsiteY1" fmla="*/ 94781 h 666800"/>
                <a:gd name="connsiteX2" fmla="*/ 188648 w 697380"/>
                <a:gd name="connsiteY2" fmla="*/ 132881 h 666800"/>
                <a:gd name="connsiteX3" fmla="*/ 269611 w 697380"/>
                <a:gd name="connsiteY3" fmla="*/ 32869 h 666800"/>
                <a:gd name="connsiteX4" fmla="*/ 367242 w 697380"/>
                <a:gd name="connsiteY4" fmla="*/ 6675 h 666800"/>
                <a:gd name="connsiteX5" fmla="*/ 376767 w 697380"/>
                <a:gd name="connsiteY5" fmla="*/ 149550 h 666800"/>
                <a:gd name="connsiteX6" fmla="*/ 298186 w 697380"/>
                <a:gd name="connsiteY6" fmla="*/ 175744 h 666800"/>
                <a:gd name="connsiteX7" fmla="*/ 262467 w 697380"/>
                <a:gd name="connsiteY7" fmla="*/ 166219 h 666800"/>
                <a:gd name="connsiteX8" fmla="*/ 221986 w 697380"/>
                <a:gd name="connsiteY8" fmla="*/ 247181 h 666800"/>
                <a:gd name="connsiteX9" fmla="*/ 136261 w 697380"/>
                <a:gd name="connsiteY9" fmla="*/ 242419 h 666800"/>
                <a:gd name="connsiteX10" fmla="*/ 219605 w 697380"/>
                <a:gd name="connsiteY10" fmla="*/ 299569 h 666800"/>
                <a:gd name="connsiteX11" fmla="*/ 295805 w 697380"/>
                <a:gd name="connsiteY11" fmla="*/ 411488 h 666800"/>
                <a:gd name="connsiteX12" fmla="*/ 269611 w 697380"/>
                <a:gd name="connsiteY12" fmla="*/ 259088 h 666800"/>
                <a:gd name="connsiteX13" fmla="*/ 274373 w 697380"/>
                <a:gd name="connsiteY13" fmla="*/ 175744 h 666800"/>
                <a:gd name="connsiteX14" fmla="*/ 383911 w 697380"/>
                <a:gd name="connsiteY14" fmla="*/ 266231 h 666800"/>
                <a:gd name="connsiteX15" fmla="*/ 433917 w 697380"/>
                <a:gd name="connsiteY15" fmla="*/ 318619 h 666800"/>
                <a:gd name="connsiteX16" fmla="*/ 379148 w 697380"/>
                <a:gd name="connsiteY16" fmla="*/ 182888 h 666800"/>
                <a:gd name="connsiteX17" fmla="*/ 393436 w 697380"/>
                <a:gd name="connsiteY17" fmla="*/ 132881 h 666800"/>
                <a:gd name="connsiteX18" fmla="*/ 460111 w 697380"/>
                <a:gd name="connsiteY18" fmla="*/ 97163 h 666800"/>
                <a:gd name="connsiteX19" fmla="*/ 462492 w 697380"/>
                <a:gd name="connsiteY19" fmla="*/ 135263 h 666800"/>
                <a:gd name="connsiteX20" fmla="*/ 505355 w 697380"/>
                <a:gd name="connsiteY20" fmla="*/ 313856 h 666800"/>
                <a:gd name="connsiteX21" fmla="*/ 691092 w 697380"/>
                <a:gd name="connsiteY21" fmla="*/ 523406 h 666800"/>
                <a:gd name="connsiteX22" fmla="*/ 660136 w 697380"/>
                <a:gd name="connsiteY22" fmla="*/ 556744 h 666800"/>
                <a:gd name="connsiteX23" fmla="*/ 438680 w 697380"/>
                <a:gd name="connsiteY23" fmla="*/ 390056 h 666800"/>
                <a:gd name="connsiteX24" fmla="*/ 333905 w 697380"/>
                <a:gd name="connsiteY24" fmla="*/ 301950 h 666800"/>
                <a:gd name="connsiteX25" fmla="*/ 331523 w 697380"/>
                <a:gd name="connsiteY25" fmla="*/ 416250 h 666800"/>
                <a:gd name="connsiteX26" fmla="*/ 383911 w 697380"/>
                <a:gd name="connsiteY26" fmla="*/ 513881 h 666800"/>
                <a:gd name="connsiteX27" fmla="*/ 483923 w 697380"/>
                <a:gd name="connsiteY27" fmla="*/ 582938 h 666800"/>
                <a:gd name="connsiteX28" fmla="*/ 376767 w 697380"/>
                <a:gd name="connsiteY28" fmla="*/ 650647 h 666800"/>
                <a:gd name="connsiteX29" fmla="*/ 268058 w 697380"/>
                <a:gd name="connsiteY29" fmla="*/ 603436 h 666800"/>
                <a:gd name="connsiteX30" fmla="*/ 307711 w 697380"/>
                <a:gd name="connsiteY30" fmla="*/ 494831 h 666800"/>
                <a:gd name="connsiteX31" fmla="*/ 81492 w 697380"/>
                <a:gd name="connsiteY31" fmla="*/ 244800 h 666800"/>
                <a:gd name="connsiteX32" fmla="*/ 45773 w 697380"/>
                <a:gd name="connsiteY32" fmla="*/ 159075 h 666800"/>
                <a:gd name="connsiteX33" fmla="*/ 530 w 697380"/>
                <a:gd name="connsiteY33" fmla="*/ 99544 h 666800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83923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69015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69015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69015 w 697380"/>
                <a:gd name="connsiteY27" fmla="*/ 582938 h 670710"/>
                <a:gd name="connsiteX28" fmla="*/ 376767 w 697380"/>
                <a:gd name="connsiteY28" fmla="*/ 650647 h 670710"/>
                <a:gd name="connsiteX29" fmla="*/ 268058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69015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54107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54107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2191"/>
                <a:gd name="connsiteX1" fmla="*/ 79111 w 697380"/>
                <a:gd name="connsiteY1" fmla="*/ 94781 h 672191"/>
                <a:gd name="connsiteX2" fmla="*/ 188648 w 697380"/>
                <a:gd name="connsiteY2" fmla="*/ 132881 h 672191"/>
                <a:gd name="connsiteX3" fmla="*/ 269611 w 697380"/>
                <a:gd name="connsiteY3" fmla="*/ 32869 h 672191"/>
                <a:gd name="connsiteX4" fmla="*/ 367242 w 697380"/>
                <a:gd name="connsiteY4" fmla="*/ 6675 h 672191"/>
                <a:gd name="connsiteX5" fmla="*/ 376767 w 697380"/>
                <a:gd name="connsiteY5" fmla="*/ 149550 h 672191"/>
                <a:gd name="connsiteX6" fmla="*/ 298186 w 697380"/>
                <a:gd name="connsiteY6" fmla="*/ 175744 h 672191"/>
                <a:gd name="connsiteX7" fmla="*/ 262467 w 697380"/>
                <a:gd name="connsiteY7" fmla="*/ 166219 h 672191"/>
                <a:gd name="connsiteX8" fmla="*/ 221986 w 697380"/>
                <a:gd name="connsiteY8" fmla="*/ 247181 h 672191"/>
                <a:gd name="connsiteX9" fmla="*/ 136261 w 697380"/>
                <a:gd name="connsiteY9" fmla="*/ 242419 h 672191"/>
                <a:gd name="connsiteX10" fmla="*/ 219605 w 697380"/>
                <a:gd name="connsiteY10" fmla="*/ 299569 h 672191"/>
                <a:gd name="connsiteX11" fmla="*/ 295805 w 697380"/>
                <a:gd name="connsiteY11" fmla="*/ 411488 h 672191"/>
                <a:gd name="connsiteX12" fmla="*/ 269611 w 697380"/>
                <a:gd name="connsiteY12" fmla="*/ 259088 h 672191"/>
                <a:gd name="connsiteX13" fmla="*/ 274373 w 697380"/>
                <a:gd name="connsiteY13" fmla="*/ 175744 h 672191"/>
                <a:gd name="connsiteX14" fmla="*/ 383911 w 697380"/>
                <a:gd name="connsiteY14" fmla="*/ 266231 h 672191"/>
                <a:gd name="connsiteX15" fmla="*/ 433917 w 697380"/>
                <a:gd name="connsiteY15" fmla="*/ 318619 h 672191"/>
                <a:gd name="connsiteX16" fmla="*/ 379148 w 697380"/>
                <a:gd name="connsiteY16" fmla="*/ 182888 h 672191"/>
                <a:gd name="connsiteX17" fmla="*/ 393436 w 697380"/>
                <a:gd name="connsiteY17" fmla="*/ 132881 h 672191"/>
                <a:gd name="connsiteX18" fmla="*/ 460111 w 697380"/>
                <a:gd name="connsiteY18" fmla="*/ 97163 h 672191"/>
                <a:gd name="connsiteX19" fmla="*/ 462492 w 697380"/>
                <a:gd name="connsiteY19" fmla="*/ 135263 h 672191"/>
                <a:gd name="connsiteX20" fmla="*/ 505355 w 697380"/>
                <a:gd name="connsiteY20" fmla="*/ 313856 h 672191"/>
                <a:gd name="connsiteX21" fmla="*/ 691092 w 697380"/>
                <a:gd name="connsiteY21" fmla="*/ 523406 h 672191"/>
                <a:gd name="connsiteX22" fmla="*/ 660136 w 697380"/>
                <a:gd name="connsiteY22" fmla="*/ 556744 h 672191"/>
                <a:gd name="connsiteX23" fmla="*/ 438680 w 697380"/>
                <a:gd name="connsiteY23" fmla="*/ 390056 h 672191"/>
                <a:gd name="connsiteX24" fmla="*/ 333905 w 697380"/>
                <a:gd name="connsiteY24" fmla="*/ 301950 h 672191"/>
                <a:gd name="connsiteX25" fmla="*/ 331523 w 697380"/>
                <a:gd name="connsiteY25" fmla="*/ 416250 h 672191"/>
                <a:gd name="connsiteX26" fmla="*/ 383911 w 697380"/>
                <a:gd name="connsiteY26" fmla="*/ 513881 h 672191"/>
                <a:gd name="connsiteX27" fmla="*/ 454107 w 697380"/>
                <a:gd name="connsiteY27" fmla="*/ 582938 h 672191"/>
                <a:gd name="connsiteX28" fmla="*/ 376767 w 697380"/>
                <a:gd name="connsiteY28" fmla="*/ 650647 h 672191"/>
                <a:gd name="connsiteX29" fmla="*/ 277375 w 697380"/>
                <a:gd name="connsiteY29" fmla="*/ 603436 h 672191"/>
                <a:gd name="connsiteX30" fmla="*/ 307711 w 697380"/>
                <a:gd name="connsiteY30" fmla="*/ 494831 h 672191"/>
                <a:gd name="connsiteX31" fmla="*/ 81492 w 697380"/>
                <a:gd name="connsiteY31" fmla="*/ 244800 h 672191"/>
                <a:gd name="connsiteX32" fmla="*/ 45773 w 697380"/>
                <a:gd name="connsiteY32" fmla="*/ 159075 h 672191"/>
                <a:gd name="connsiteX33" fmla="*/ 530 w 697380"/>
                <a:gd name="connsiteY33" fmla="*/ 99544 h 672191"/>
                <a:gd name="connsiteX0" fmla="*/ 530 w 697380"/>
                <a:gd name="connsiteY0" fmla="*/ 99544 h 673352"/>
                <a:gd name="connsiteX1" fmla="*/ 79111 w 697380"/>
                <a:gd name="connsiteY1" fmla="*/ 94781 h 673352"/>
                <a:gd name="connsiteX2" fmla="*/ 188648 w 697380"/>
                <a:gd name="connsiteY2" fmla="*/ 132881 h 673352"/>
                <a:gd name="connsiteX3" fmla="*/ 269611 w 697380"/>
                <a:gd name="connsiteY3" fmla="*/ 32869 h 673352"/>
                <a:gd name="connsiteX4" fmla="*/ 367242 w 697380"/>
                <a:gd name="connsiteY4" fmla="*/ 6675 h 673352"/>
                <a:gd name="connsiteX5" fmla="*/ 376767 w 697380"/>
                <a:gd name="connsiteY5" fmla="*/ 149550 h 673352"/>
                <a:gd name="connsiteX6" fmla="*/ 298186 w 697380"/>
                <a:gd name="connsiteY6" fmla="*/ 175744 h 673352"/>
                <a:gd name="connsiteX7" fmla="*/ 262467 w 697380"/>
                <a:gd name="connsiteY7" fmla="*/ 166219 h 673352"/>
                <a:gd name="connsiteX8" fmla="*/ 221986 w 697380"/>
                <a:gd name="connsiteY8" fmla="*/ 247181 h 673352"/>
                <a:gd name="connsiteX9" fmla="*/ 136261 w 697380"/>
                <a:gd name="connsiteY9" fmla="*/ 242419 h 673352"/>
                <a:gd name="connsiteX10" fmla="*/ 219605 w 697380"/>
                <a:gd name="connsiteY10" fmla="*/ 299569 h 673352"/>
                <a:gd name="connsiteX11" fmla="*/ 295805 w 697380"/>
                <a:gd name="connsiteY11" fmla="*/ 411488 h 673352"/>
                <a:gd name="connsiteX12" fmla="*/ 269611 w 697380"/>
                <a:gd name="connsiteY12" fmla="*/ 259088 h 673352"/>
                <a:gd name="connsiteX13" fmla="*/ 274373 w 697380"/>
                <a:gd name="connsiteY13" fmla="*/ 175744 h 673352"/>
                <a:gd name="connsiteX14" fmla="*/ 383911 w 697380"/>
                <a:gd name="connsiteY14" fmla="*/ 266231 h 673352"/>
                <a:gd name="connsiteX15" fmla="*/ 433917 w 697380"/>
                <a:gd name="connsiteY15" fmla="*/ 318619 h 673352"/>
                <a:gd name="connsiteX16" fmla="*/ 379148 w 697380"/>
                <a:gd name="connsiteY16" fmla="*/ 182888 h 673352"/>
                <a:gd name="connsiteX17" fmla="*/ 393436 w 697380"/>
                <a:gd name="connsiteY17" fmla="*/ 132881 h 673352"/>
                <a:gd name="connsiteX18" fmla="*/ 460111 w 697380"/>
                <a:gd name="connsiteY18" fmla="*/ 97163 h 673352"/>
                <a:gd name="connsiteX19" fmla="*/ 462492 w 697380"/>
                <a:gd name="connsiteY19" fmla="*/ 135263 h 673352"/>
                <a:gd name="connsiteX20" fmla="*/ 505355 w 697380"/>
                <a:gd name="connsiteY20" fmla="*/ 313856 h 673352"/>
                <a:gd name="connsiteX21" fmla="*/ 691092 w 697380"/>
                <a:gd name="connsiteY21" fmla="*/ 523406 h 673352"/>
                <a:gd name="connsiteX22" fmla="*/ 660136 w 697380"/>
                <a:gd name="connsiteY22" fmla="*/ 556744 h 673352"/>
                <a:gd name="connsiteX23" fmla="*/ 438680 w 697380"/>
                <a:gd name="connsiteY23" fmla="*/ 390056 h 673352"/>
                <a:gd name="connsiteX24" fmla="*/ 333905 w 697380"/>
                <a:gd name="connsiteY24" fmla="*/ 301950 h 673352"/>
                <a:gd name="connsiteX25" fmla="*/ 331523 w 697380"/>
                <a:gd name="connsiteY25" fmla="*/ 416250 h 673352"/>
                <a:gd name="connsiteX26" fmla="*/ 383911 w 697380"/>
                <a:gd name="connsiteY26" fmla="*/ 513881 h 673352"/>
                <a:gd name="connsiteX27" fmla="*/ 454107 w 697380"/>
                <a:gd name="connsiteY27" fmla="*/ 582938 h 673352"/>
                <a:gd name="connsiteX28" fmla="*/ 378631 w 697380"/>
                <a:gd name="connsiteY28" fmla="*/ 658101 h 673352"/>
                <a:gd name="connsiteX29" fmla="*/ 277375 w 697380"/>
                <a:gd name="connsiteY29" fmla="*/ 603436 h 673352"/>
                <a:gd name="connsiteX30" fmla="*/ 307711 w 697380"/>
                <a:gd name="connsiteY30" fmla="*/ 494831 h 673352"/>
                <a:gd name="connsiteX31" fmla="*/ 81492 w 697380"/>
                <a:gd name="connsiteY31" fmla="*/ 244800 h 673352"/>
                <a:gd name="connsiteX32" fmla="*/ 45773 w 697380"/>
                <a:gd name="connsiteY32" fmla="*/ 159075 h 673352"/>
                <a:gd name="connsiteX33" fmla="*/ 530 w 697380"/>
                <a:gd name="connsiteY33" fmla="*/ 99544 h 673352"/>
                <a:gd name="connsiteX0" fmla="*/ 530 w 697380"/>
                <a:gd name="connsiteY0" fmla="*/ 99544 h 666318"/>
                <a:gd name="connsiteX1" fmla="*/ 79111 w 697380"/>
                <a:gd name="connsiteY1" fmla="*/ 94781 h 666318"/>
                <a:gd name="connsiteX2" fmla="*/ 188648 w 697380"/>
                <a:gd name="connsiteY2" fmla="*/ 132881 h 666318"/>
                <a:gd name="connsiteX3" fmla="*/ 269611 w 697380"/>
                <a:gd name="connsiteY3" fmla="*/ 32869 h 666318"/>
                <a:gd name="connsiteX4" fmla="*/ 367242 w 697380"/>
                <a:gd name="connsiteY4" fmla="*/ 6675 h 666318"/>
                <a:gd name="connsiteX5" fmla="*/ 376767 w 697380"/>
                <a:gd name="connsiteY5" fmla="*/ 149550 h 666318"/>
                <a:gd name="connsiteX6" fmla="*/ 298186 w 697380"/>
                <a:gd name="connsiteY6" fmla="*/ 175744 h 666318"/>
                <a:gd name="connsiteX7" fmla="*/ 262467 w 697380"/>
                <a:gd name="connsiteY7" fmla="*/ 166219 h 666318"/>
                <a:gd name="connsiteX8" fmla="*/ 221986 w 697380"/>
                <a:gd name="connsiteY8" fmla="*/ 247181 h 666318"/>
                <a:gd name="connsiteX9" fmla="*/ 136261 w 697380"/>
                <a:gd name="connsiteY9" fmla="*/ 242419 h 666318"/>
                <a:gd name="connsiteX10" fmla="*/ 219605 w 697380"/>
                <a:gd name="connsiteY10" fmla="*/ 299569 h 666318"/>
                <a:gd name="connsiteX11" fmla="*/ 295805 w 697380"/>
                <a:gd name="connsiteY11" fmla="*/ 411488 h 666318"/>
                <a:gd name="connsiteX12" fmla="*/ 269611 w 697380"/>
                <a:gd name="connsiteY12" fmla="*/ 259088 h 666318"/>
                <a:gd name="connsiteX13" fmla="*/ 274373 w 697380"/>
                <a:gd name="connsiteY13" fmla="*/ 175744 h 666318"/>
                <a:gd name="connsiteX14" fmla="*/ 383911 w 697380"/>
                <a:gd name="connsiteY14" fmla="*/ 266231 h 666318"/>
                <a:gd name="connsiteX15" fmla="*/ 433917 w 697380"/>
                <a:gd name="connsiteY15" fmla="*/ 318619 h 666318"/>
                <a:gd name="connsiteX16" fmla="*/ 379148 w 697380"/>
                <a:gd name="connsiteY16" fmla="*/ 182888 h 666318"/>
                <a:gd name="connsiteX17" fmla="*/ 393436 w 697380"/>
                <a:gd name="connsiteY17" fmla="*/ 132881 h 666318"/>
                <a:gd name="connsiteX18" fmla="*/ 460111 w 697380"/>
                <a:gd name="connsiteY18" fmla="*/ 97163 h 666318"/>
                <a:gd name="connsiteX19" fmla="*/ 462492 w 697380"/>
                <a:gd name="connsiteY19" fmla="*/ 135263 h 666318"/>
                <a:gd name="connsiteX20" fmla="*/ 505355 w 697380"/>
                <a:gd name="connsiteY20" fmla="*/ 313856 h 666318"/>
                <a:gd name="connsiteX21" fmla="*/ 691092 w 697380"/>
                <a:gd name="connsiteY21" fmla="*/ 523406 h 666318"/>
                <a:gd name="connsiteX22" fmla="*/ 660136 w 697380"/>
                <a:gd name="connsiteY22" fmla="*/ 556744 h 666318"/>
                <a:gd name="connsiteX23" fmla="*/ 438680 w 697380"/>
                <a:gd name="connsiteY23" fmla="*/ 390056 h 666318"/>
                <a:gd name="connsiteX24" fmla="*/ 333905 w 697380"/>
                <a:gd name="connsiteY24" fmla="*/ 301950 h 666318"/>
                <a:gd name="connsiteX25" fmla="*/ 331523 w 697380"/>
                <a:gd name="connsiteY25" fmla="*/ 416250 h 666318"/>
                <a:gd name="connsiteX26" fmla="*/ 383911 w 697380"/>
                <a:gd name="connsiteY26" fmla="*/ 513881 h 666318"/>
                <a:gd name="connsiteX27" fmla="*/ 454107 w 697380"/>
                <a:gd name="connsiteY27" fmla="*/ 582938 h 666318"/>
                <a:gd name="connsiteX28" fmla="*/ 378631 w 697380"/>
                <a:gd name="connsiteY28" fmla="*/ 658101 h 666318"/>
                <a:gd name="connsiteX29" fmla="*/ 277375 w 697380"/>
                <a:gd name="connsiteY29" fmla="*/ 603436 h 666318"/>
                <a:gd name="connsiteX30" fmla="*/ 307711 w 697380"/>
                <a:gd name="connsiteY30" fmla="*/ 494831 h 666318"/>
                <a:gd name="connsiteX31" fmla="*/ 81492 w 697380"/>
                <a:gd name="connsiteY31" fmla="*/ 244800 h 666318"/>
                <a:gd name="connsiteX32" fmla="*/ 45773 w 697380"/>
                <a:gd name="connsiteY32" fmla="*/ 159075 h 666318"/>
                <a:gd name="connsiteX33" fmla="*/ 530 w 697380"/>
                <a:gd name="connsiteY33" fmla="*/ 99544 h 666318"/>
                <a:gd name="connsiteX0" fmla="*/ 530 w 697380"/>
                <a:gd name="connsiteY0" fmla="*/ 99544 h 660227"/>
                <a:gd name="connsiteX1" fmla="*/ 79111 w 697380"/>
                <a:gd name="connsiteY1" fmla="*/ 94781 h 660227"/>
                <a:gd name="connsiteX2" fmla="*/ 188648 w 697380"/>
                <a:gd name="connsiteY2" fmla="*/ 132881 h 660227"/>
                <a:gd name="connsiteX3" fmla="*/ 269611 w 697380"/>
                <a:gd name="connsiteY3" fmla="*/ 32869 h 660227"/>
                <a:gd name="connsiteX4" fmla="*/ 367242 w 697380"/>
                <a:gd name="connsiteY4" fmla="*/ 6675 h 660227"/>
                <a:gd name="connsiteX5" fmla="*/ 376767 w 697380"/>
                <a:gd name="connsiteY5" fmla="*/ 149550 h 660227"/>
                <a:gd name="connsiteX6" fmla="*/ 298186 w 697380"/>
                <a:gd name="connsiteY6" fmla="*/ 175744 h 660227"/>
                <a:gd name="connsiteX7" fmla="*/ 262467 w 697380"/>
                <a:gd name="connsiteY7" fmla="*/ 166219 h 660227"/>
                <a:gd name="connsiteX8" fmla="*/ 221986 w 697380"/>
                <a:gd name="connsiteY8" fmla="*/ 247181 h 660227"/>
                <a:gd name="connsiteX9" fmla="*/ 136261 w 697380"/>
                <a:gd name="connsiteY9" fmla="*/ 242419 h 660227"/>
                <a:gd name="connsiteX10" fmla="*/ 219605 w 697380"/>
                <a:gd name="connsiteY10" fmla="*/ 299569 h 660227"/>
                <a:gd name="connsiteX11" fmla="*/ 295805 w 697380"/>
                <a:gd name="connsiteY11" fmla="*/ 411488 h 660227"/>
                <a:gd name="connsiteX12" fmla="*/ 269611 w 697380"/>
                <a:gd name="connsiteY12" fmla="*/ 259088 h 660227"/>
                <a:gd name="connsiteX13" fmla="*/ 274373 w 697380"/>
                <a:gd name="connsiteY13" fmla="*/ 175744 h 660227"/>
                <a:gd name="connsiteX14" fmla="*/ 383911 w 697380"/>
                <a:gd name="connsiteY14" fmla="*/ 266231 h 660227"/>
                <a:gd name="connsiteX15" fmla="*/ 433917 w 697380"/>
                <a:gd name="connsiteY15" fmla="*/ 318619 h 660227"/>
                <a:gd name="connsiteX16" fmla="*/ 379148 w 697380"/>
                <a:gd name="connsiteY16" fmla="*/ 182888 h 660227"/>
                <a:gd name="connsiteX17" fmla="*/ 393436 w 697380"/>
                <a:gd name="connsiteY17" fmla="*/ 132881 h 660227"/>
                <a:gd name="connsiteX18" fmla="*/ 460111 w 697380"/>
                <a:gd name="connsiteY18" fmla="*/ 97163 h 660227"/>
                <a:gd name="connsiteX19" fmla="*/ 462492 w 697380"/>
                <a:gd name="connsiteY19" fmla="*/ 135263 h 660227"/>
                <a:gd name="connsiteX20" fmla="*/ 505355 w 697380"/>
                <a:gd name="connsiteY20" fmla="*/ 313856 h 660227"/>
                <a:gd name="connsiteX21" fmla="*/ 691092 w 697380"/>
                <a:gd name="connsiteY21" fmla="*/ 523406 h 660227"/>
                <a:gd name="connsiteX22" fmla="*/ 660136 w 697380"/>
                <a:gd name="connsiteY22" fmla="*/ 556744 h 660227"/>
                <a:gd name="connsiteX23" fmla="*/ 438680 w 697380"/>
                <a:gd name="connsiteY23" fmla="*/ 390056 h 660227"/>
                <a:gd name="connsiteX24" fmla="*/ 333905 w 697380"/>
                <a:gd name="connsiteY24" fmla="*/ 301950 h 660227"/>
                <a:gd name="connsiteX25" fmla="*/ 331523 w 697380"/>
                <a:gd name="connsiteY25" fmla="*/ 416250 h 660227"/>
                <a:gd name="connsiteX26" fmla="*/ 383911 w 697380"/>
                <a:gd name="connsiteY26" fmla="*/ 513881 h 660227"/>
                <a:gd name="connsiteX27" fmla="*/ 454107 w 697380"/>
                <a:gd name="connsiteY27" fmla="*/ 582938 h 660227"/>
                <a:gd name="connsiteX28" fmla="*/ 378631 w 697380"/>
                <a:gd name="connsiteY28" fmla="*/ 658101 h 660227"/>
                <a:gd name="connsiteX29" fmla="*/ 277375 w 697380"/>
                <a:gd name="connsiteY29" fmla="*/ 603436 h 660227"/>
                <a:gd name="connsiteX30" fmla="*/ 307711 w 697380"/>
                <a:gd name="connsiteY30" fmla="*/ 494831 h 660227"/>
                <a:gd name="connsiteX31" fmla="*/ 81492 w 697380"/>
                <a:gd name="connsiteY31" fmla="*/ 244800 h 660227"/>
                <a:gd name="connsiteX32" fmla="*/ 45773 w 697380"/>
                <a:gd name="connsiteY32" fmla="*/ 159075 h 660227"/>
                <a:gd name="connsiteX33" fmla="*/ 530 w 697380"/>
                <a:gd name="connsiteY33" fmla="*/ 99544 h 660227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2492 w 697380"/>
                <a:gd name="connsiteY18" fmla="*/ 135263 h 661040"/>
                <a:gd name="connsiteX19" fmla="*/ 505355 w 697380"/>
                <a:gd name="connsiteY19" fmla="*/ 313856 h 661040"/>
                <a:gd name="connsiteX20" fmla="*/ 691092 w 697380"/>
                <a:gd name="connsiteY20" fmla="*/ 523406 h 661040"/>
                <a:gd name="connsiteX21" fmla="*/ 660136 w 697380"/>
                <a:gd name="connsiteY21" fmla="*/ 556744 h 661040"/>
                <a:gd name="connsiteX22" fmla="*/ 438680 w 697380"/>
                <a:gd name="connsiteY22" fmla="*/ 390056 h 661040"/>
                <a:gd name="connsiteX23" fmla="*/ 333905 w 697380"/>
                <a:gd name="connsiteY23" fmla="*/ 301950 h 661040"/>
                <a:gd name="connsiteX24" fmla="*/ 331523 w 697380"/>
                <a:gd name="connsiteY24" fmla="*/ 416250 h 661040"/>
                <a:gd name="connsiteX25" fmla="*/ 383911 w 697380"/>
                <a:gd name="connsiteY25" fmla="*/ 513881 h 661040"/>
                <a:gd name="connsiteX26" fmla="*/ 454107 w 697380"/>
                <a:gd name="connsiteY26" fmla="*/ 582938 h 661040"/>
                <a:gd name="connsiteX27" fmla="*/ 378631 w 697380"/>
                <a:gd name="connsiteY27" fmla="*/ 658101 h 661040"/>
                <a:gd name="connsiteX28" fmla="*/ 277375 w 697380"/>
                <a:gd name="connsiteY28" fmla="*/ 603436 h 661040"/>
                <a:gd name="connsiteX29" fmla="*/ 307711 w 697380"/>
                <a:gd name="connsiteY29" fmla="*/ 494831 h 661040"/>
                <a:gd name="connsiteX30" fmla="*/ 81492 w 697380"/>
                <a:gd name="connsiteY30" fmla="*/ 244800 h 661040"/>
                <a:gd name="connsiteX31" fmla="*/ 45773 w 697380"/>
                <a:gd name="connsiteY31" fmla="*/ 159075 h 661040"/>
                <a:gd name="connsiteX32" fmla="*/ 530 w 697380"/>
                <a:gd name="connsiteY32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505355 w 697380"/>
                <a:gd name="connsiteY18" fmla="*/ 313856 h 661040"/>
                <a:gd name="connsiteX19" fmla="*/ 691092 w 697380"/>
                <a:gd name="connsiteY19" fmla="*/ 523406 h 661040"/>
                <a:gd name="connsiteX20" fmla="*/ 660136 w 697380"/>
                <a:gd name="connsiteY20" fmla="*/ 556744 h 661040"/>
                <a:gd name="connsiteX21" fmla="*/ 438680 w 697380"/>
                <a:gd name="connsiteY21" fmla="*/ 390056 h 661040"/>
                <a:gd name="connsiteX22" fmla="*/ 333905 w 697380"/>
                <a:gd name="connsiteY22" fmla="*/ 301950 h 661040"/>
                <a:gd name="connsiteX23" fmla="*/ 331523 w 697380"/>
                <a:gd name="connsiteY23" fmla="*/ 416250 h 661040"/>
                <a:gd name="connsiteX24" fmla="*/ 383911 w 697380"/>
                <a:gd name="connsiteY24" fmla="*/ 513881 h 661040"/>
                <a:gd name="connsiteX25" fmla="*/ 454107 w 697380"/>
                <a:gd name="connsiteY25" fmla="*/ 582938 h 661040"/>
                <a:gd name="connsiteX26" fmla="*/ 378631 w 697380"/>
                <a:gd name="connsiteY26" fmla="*/ 658101 h 661040"/>
                <a:gd name="connsiteX27" fmla="*/ 277375 w 697380"/>
                <a:gd name="connsiteY27" fmla="*/ 603436 h 661040"/>
                <a:gd name="connsiteX28" fmla="*/ 307711 w 697380"/>
                <a:gd name="connsiteY28" fmla="*/ 494831 h 661040"/>
                <a:gd name="connsiteX29" fmla="*/ 81492 w 697380"/>
                <a:gd name="connsiteY29" fmla="*/ 244800 h 661040"/>
                <a:gd name="connsiteX30" fmla="*/ 45773 w 697380"/>
                <a:gd name="connsiteY30" fmla="*/ 159075 h 661040"/>
                <a:gd name="connsiteX31" fmla="*/ 530 w 697380"/>
                <a:gd name="connsiteY31" fmla="*/ 99544 h 661040"/>
                <a:gd name="connsiteX0" fmla="*/ 530 w 708424"/>
                <a:gd name="connsiteY0" fmla="*/ 99544 h 661040"/>
                <a:gd name="connsiteX1" fmla="*/ 79111 w 708424"/>
                <a:gd name="connsiteY1" fmla="*/ 94781 h 661040"/>
                <a:gd name="connsiteX2" fmla="*/ 188648 w 708424"/>
                <a:gd name="connsiteY2" fmla="*/ 132881 h 661040"/>
                <a:gd name="connsiteX3" fmla="*/ 269611 w 708424"/>
                <a:gd name="connsiteY3" fmla="*/ 32869 h 661040"/>
                <a:gd name="connsiteX4" fmla="*/ 367242 w 708424"/>
                <a:gd name="connsiteY4" fmla="*/ 6675 h 661040"/>
                <a:gd name="connsiteX5" fmla="*/ 376767 w 708424"/>
                <a:gd name="connsiteY5" fmla="*/ 149550 h 661040"/>
                <a:gd name="connsiteX6" fmla="*/ 298186 w 708424"/>
                <a:gd name="connsiteY6" fmla="*/ 175744 h 661040"/>
                <a:gd name="connsiteX7" fmla="*/ 262467 w 708424"/>
                <a:gd name="connsiteY7" fmla="*/ 166219 h 661040"/>
                <a:gd name="connsiteX8" fmla="*/ 221986 w 708424"/>
                <a:gd name="connsiteY8" fmla="*/ 247181 h 661040"/>
                <a:gd name="connsiteX9" fmla="*/ 136261 w 708424"/>
                <a:gd name="connsiteY9" fmla="*/ 242419 h 661040"/>
                <a:gd name="connsiteX10" fmla="*/ 219605 w 708424"/>
                <a:gd name="connsiteY10" fmla="*/ 299569 h 661040"/>
                <a:gd name="connsiteX11" fmla="*/ 295805 w 708424"/>
                <a:gd name="connsiteY11" fmla="*/ 411488 h 661040"/>
                <a:gd name="connsiteX12" fmla="*/ 269611 w 708424"/>
                <a:gd name="connsiteY12" fmla="*/ 259088 h 661040"/>
                <a:gd name="connsiteX13" fmla="*/ 274373 w 708424"/>
                <a:gd name="connsiteY13" fmla="*/ 175744 h 661040"/>
                <a:gd name="connsiteX14" fmla="*/ 383911 w 708424"/>
                <a:gd name="connsiteY14" fmla="*/ 266231 h 661040"/>
                <a:gd name="connsiteX15" fmla="*/ 433917 w 708424"/>
                <a:gd name="connsiteY15" fmla="*/ 318619 h 661040"/>
                <a:gd name="connsiteX16" fmla="*/ 379148 w 708424"/>
                <a:gd name="connsiteY16" fmla="*/ 182888 h 661040"/>
                <a:gd name="connsiteX17" fmla="*/ 393436 w 708424"/>
                <a:gd name="connsiteY17" fmla="*/ 132881 h 661040"/>
                <a:gd name="connsiteX18" fmla="*/ 691092 w 708424"/>
                <a:gd name="connsiteY18" fmla="*/ 523406 h 661040"/>
                <a:gd name="connsiteX19" fmla="*/ 660136 w 708424"/>
                <a:gd name="connsiteY19" fmla="*/ 556744 h 661040"/>
                <a:gd name="connsiteX20" fmla="*/ 438680 w 708424"/>
                <a:gd name="connsiteY20" fmla="*/ 390056 h 661040"/>
                <a:gd name="connsiteX21" fmla="*/ 333905 w 708424"/>
                <a:gd name="connsiteY21" fmla="*/ 301950 h 661040"/>
                <a:gd name="connsiteX22" fmla="*/ 331523 w 708424"/>
                <a:gd name="connsiteY22" fmla="*/ 416250 h 661040"/>
                <a:gd name="connsiteX23" fmla="*/ 383911 w 708424"/>
                <a:gd name="connsiteY23" fmla="*/ 513881 h 661040"/>
                <a:gd name="connsiteX24" fmla="*/ 454107 w 708424"/>
                <a:gd name="connsiteY24" fmla="*/ 582938 h 661040"/>
                <a:gd name="connsiteX25" fmla="*/ 378631 w 708424"/>
                <a:gd name="connsiteY25" fmla="*/ 658101 h 661040"/>
                <a:gd name="connsiteX26" fmla="*/ 277375 w 708424"/>
                <a:gd name="connsiteY26" fmla="*/ 603436 h 661040"/>
                <a:gd name="connsiteX27" fmla="*/ 307711 w 708424"/>
                <a:gd name="connsiteY27" fmla="*/ 494831 h 661040"/>
                <a:gd name="connsiteX28" fmla="*/ 81492 w 708424"/>
                <a:gd name="connsiteY28" fmla="*/ 244800 h 661040"/>
                <a:gd name="connsiteX29" fmla="*/ 45773 w 708424"/>
                <a:gd name="connsiteY29" fmla="*/ 159075 h 661040"/>
                <a:gd name="connsiteX30" fmla="*/ 530 w 708424"/>
                <a:gd name="connsiteY30" fmla="*/ 99544 h 661040"/>
                <a:gd name="connsiteX0" fmla="*/ 530 w 660372"/>
                <a:gd name="connsiteY0" fmla="*/ 99544 h 661040"/>
                <a:gd name="connsiteX1" fmla="*/ 79111 w 660372"/>
                <a:gd name="connsiteY1" fmla="*/ 94781 h 661040"/>
                <a:gd name="connsiteX2" fmla="*/ 188648 w 660372"/>
                <a:gd name="connsiteY2" fmla="*/ 132881 h 661040"/>
                <a:gd name="connsiteX3" fmla="*/ 269611 w 660372"/>
                <a:gd name="connsiteY3" fmla="*/ 32869 h 661040"/>
                <a:gd name="connsiteX4" fmla="*/ 367242 w 660372"/>
                <a:gd name="connsiteY4" fmla="*/ 6675 h 661040"/>
                <a:gd name="connsiteX5" fmla="*/ 376767 w 660372"/>
                <a:gd name="connsiteY5" fmla="*/ 149550 h 661040"/>
                <a:gd name="connsiteX6" fmla="*/ 298186 w 660372"/>
                <a:gd name="connsiteY6" fmla="*/ 175744 h 661040"/>
                <a:gd name="connsiteX7" fmla="*/ 262467 w 660372"/>
                <a:gd name="connsiteY7" fmla="*/ 166219 h 661040"/>
                <a:gd name="connsiteX8" fmla="*/ 221986 w 660372"/>
                <a:gd name="connsiteY8" fmla="*/ 247181 h 661040"/>
                <a:gd name="connsiteX9" fmla="*/ 136261 w 660372"/>
                <a:gd name="connsiteY9" fmla="*/ 242419 h 661040"/>
                <a:gd name="connsiteX10" fmla="*/ 219605 w 660372"/>
                <a:gd name="connsiteY10" fmla="*/ 299569 h 661040"/>
                <a:gd name="connsiteX11" fmla="*/ 295805 w 660372"/>
                <a:gd name="connsiteY11" fmla="*/ 411488 h 661040"/>
                <a:gd name="connsiteX12" fmla="*/ 269611 w 660372"/>
                <a:gd name="connsiteY12" fmla="*/ 259088 h 661040"/>
                <a:gd name="connsiteX13" fmla="*/ 274373 w 660372"/>
                <a:gd name="connsiteY13" fmla="*/ 175744 h 661040"/>
                <a:gd name="connsiteX14" fmla="*/ 383911 w 660372"/>
                <a:gd name="connsiteY14" fmla="*/ 266231 h 661040"/>
                <a:gd name="connsiteX15" fmla="*/ 433917 w 660372"/>
                <a:gd name="connsiteY15" fmla="*/ 318619 h 661040"/>
                <a:gd name="connsiteX16" fmla="*/ 379148 w 660372"/>
                <a:gd name="connsiteY16" fmla="*/ 182888 h 661040"/>
                <a:gd name="connsiteX17" fmla="*/ 393436 w 660372"/>
                <a:gd name="connsiteY17" fmla="*/ 132881 h 661040"/>
                <a:gd name="connsiteX18" fmla="*/ 660136 w 660372"/>
                <a:gd name="connsiteY18" fmla="*/ 556744 h 661040"/>
                <a:gd name="connsiteX19" fmla="*/ 438680 w 660372"/>
                <a:gd name="connsiteY19" fmla="*/ 390056 h 661040"/>
                <a:gd name="connsiteX20" fmla="*/ 333905 w 660372"/>
                <a:gd name="connsiteY20" fmla="*/ 301950 h 661040"/>
                <a:gd name="connsiteX21" fmla="*/ 331523 w 660372"/>
                <a:gd name="connsiteY21" fmla="*/ 416250 h 661040"/>
                <a:gd name="connsiteX22" fmla="*/ 383911 w 660372"/>
                <a:gd name="connsiteY22" fmla="*/ 513881 h 661040"/>
                <a:gd name="connsiteX23" fmla="*/ 454107 w 660372"/>
                <a:gd name="connsiteY23" fmla="*/ 582938 h 661040"/>
                <a:gd name="connsiteX24" fmla="*/ 378631 w 660372"/>
                <a:gd name="connsiteY24" fmla="*/ 658101 h 661040"/>
                <a:gd name="connsiteX25" fmla="*/ 277375 w 660372"/>
                <a:gd name="connsiteY25" fmla="*/ 603436 h 661040"/>
                <a:gd name="connsiteX26" fmla="*/ 307711 w 660372"/>
                <a:gd name="connsiteY26" fmla="*/ 494831 h 661040"/>
                <a:gd name="connsiteX27" fmla="*/ 81492 w 660372"/>
                <a:gd name="connsiteY27" fmla="*/ 244800 h 661040"/>
                <a:gd name="connsiteX28" fmla="*/ 45773 w 660372"/>
                <a:gd name="connsiteY28" fmla="*/ 159075 h 661040"/>
                <a:gd name="connsiteX29" fmla="*/ 530 w 660372"/>
                <a:gd name="connsiteY29" fmla="*/ 99544 h 661040"/>
                <a:gd name="connsiteX0" fmla="*/ 530 w 660536"/>
                <a:gd name="connsiteY0" fmla="*/ 99544 h 661040"/>
                <a:gd name="connsiteX1" fmla="*/ 79111 w 660536"/>
                <a:gd name="connsiteY1" fmla="*/ 94781 h 661040"/>
                <a:gd name="connsiteX2" fmla="*/ 188648 w 660536"/>
                <a:gd name="connsiteY2" fmla="*/ 132881 h 661040"/>
                <a:gd name="connsiteX3" fmla="*/ 269611 w 660536"/>
                <a:gd name="connsiteY3" fmla="*/ 32869 h 661040"/>
                <a:gd name="connsiteX4" fmla="*/ 367242 w 660536"/>
                <a:gd name="connsiteY4" fmla="*/ 6675 h 661040"/>
                <a:gd name="connsiteX5" fmla="*/ 376767 w 660536"/>
                <a:gd name="connsiteY5" fmla="*/ 149550 h 661040"/>
                <a:gd name="connsiteX6" fmla="*/ 298186 w 660536"/>
                <a:gd name="connsiteY6" fmla="*/ 175744 h 661040"/>
                <a:gd name="connsiteX7" fmla="*/ 262467 w 660536"/>
                <a:gd name="connsiteY7" fmla="*/ 166219 h 661040"/>
                <a:gd name="connsiteX8" fmla="*/ 221986 w 660536"/>
                <a:gd name="connsiteY8" fmla="*/ 247181 h 661040"/>
                <a:gd name="connsiteX9" fmla="*/ 136261 w 660536"/>
                <a:gd name="connsiteY9" fmla="*/ 242419 h 661040"/>
                <a:gd name="connsiteX10" fmla="*/ 219605 w 660536"/>
                <a:gd name="connsiteY10" fmla="*/ 299569 h 661040"/>
                <a:gd name="connsiteX11" fmla="*/ 295805 w 660536"/>
                <a:gd name="connsiteY11" fmla="*/ 411488 h 661040"/>
                <a:gd name="connsiteX12" fmla="*/ 269611 w 660536"/>
                <a:gd name="connsiteY12" fmla="*/ 259088 h 661040"/>
                <a:gd name="connsiteX13" fmla="*/ 274373 w 660536"/>
                <a:gd name="connsiteY13" fmla="*/ 175744 h 661040"/>
                <a:gd name="connsiteX14" fmla="*/ 383911 w 660536"/>
                <a:gd name="connsiteY14" fmla="*/ 266231 h 661040"/>
                <a:gd name="connsiteX15" fmla="*/ 433917 w 660536"/>
                <a:gd name="connsiteY15" fmla="*/ 318619 h 661040"/>
                <a:gd name="connsiteX16" fmla="*/ 379148 w 660536"/>
                <a:gd name="connsiteY16" fmla="*/ 182888 h 661040"/>
                <a:gd name="connsiteX17" fmla="*/ 660136 w 660536"/>
                <a:gd name="connsiteY17" fmla="*/ 556744 h 661040"/>
                <a:gd name="connsiteX18" fmla="*/ 438680 w 660536"/>
                <a:gd name="connsiteY18" fmla="*/ 390056 h 661040"/>
                <a:gd name="connsiteX19" fmla="*/ 333905 w 660536"/>
                <a:gd name="connsiteY19" fmla="*/ 301950 h 661040"/>
                <a:gd name="connsiteX20" fmla="*/ 331523 w 660536"/>
                <a:gd name="connsiteY20" fmla="*/ 416250 h 661040"/>
                <a:gd name="connsiteX21" fmla="*/ 383911 w 660536"/>
                <a:gd name="connsiteY21" fmla="*/ 513881 h 661040"/>
                <a:gd name="connsiteX22" fmla="*/ 454107 w 660536"/>
                <a:gd name="connsiteY22" fmla="*/ 582938 h 661040"/>
                <a:gd name="connsiteX23" fmla="*/ 378631 w 660536"/>
                <a:gd name="connsiteY23" fmla="*/ 658101 h 661040"/>
                <a:gd name="connsiteX24" fmla="*/ 277375 w 660536"/>
                <a:gd name="connsiteY24" fmla="*/ 603436 h 661040"/>
                <a:gd name="connsiteX25" fmla="*/ 307711 w 660536"/>
                <a:gd name="connsiteY25" fmla="*/ 494831 h 661040"/>
                <a:gd name="connsiteX26" fmla="*/ 81492 w 660536"/>
                <a:gd name="connsiteY26" fmla="*/ 244800 h 661040"/>
                <a:gd name="connsiteX27" fmla="*/ 45773 w 660536"/>
                <a:gd name="connsiteY27" fmla="*/ 159075 h 661040"/>
                <a:gd name="connsiteX28" fmla="*/ 530 w 660536"/>
                <a:gd name="connsiteY28" fmla="*/ 99544 h 661040"/>
                <a:gd name="connsiteX0" fmla="*/ 530 w 660138"/>
                <a:gd name="connsiteY0" fmla="*/ 99544 h 661040"/>
                <a:gd name="connsiteX1" fmla="*/ 79111 w 660138"/>
                <a:gd name="connsiteY1" fmla="*/ 94781 h 661040"/>
                <a:gd name="connsiteX2" fmla="*/ 188648 w 660138"/>
                <a:gd name="connsiteY2" fmla="*/ 132881 h 661040"/>
                <a:gd name="connsiteX3" fmla="*/ 269611 w 660138"/>
                <a:gd name="connsiteY3" fmla="*/ 32869 h 661040"/>
                <a:gd name="connsiteX4" fmla="*/ 367242 w 660138"/>
                <a:gd name="connsiteY4" fmla="*/ 6675 h 661040"/>
                <a:gd name="connsiteX5" fmla="*/ 376767 w 660138"/>
                <a:gd name="connsiteY5" fmla="*/ 149550 h 661040"/>
                <a:gd name="connsiteX6" fmla="*/ 298186 w 660138"/>
                <a:gd name="connsiteY6" fmla="*/ 175744 h 661040"/>
                <a:gd name="connsiteX7" fmla="*/ 262467 w 660138"/>
                <a:gd name="connsiteY7" fmla="*/ 166219 h 661040"/>
                <a:gd name="connsiteX8" fmla="*/ 221986 w 660138"/>
                <a:gd name="connsiteY8" fmla="*/ 247181 h 661040"/>
                <a:gd name="connsiteX9" fmla="*/ 136261 w 660138"/>
                <a:gd name="connsiteY9" fmla="*/ 242419 h 661040"/>
                <a:gd name="connsiteX10" fmla="*/ 219605 w 660138"/>
                <a:gd name="connsiteY10" fmla="*/ 299569 h 661040"/>
                <a:gd name="connsiteX11" fmla="*/ 295805 w 660138"/>
                <a:gd name="connsiteY11" fmla="*/ 411488 h 661040"/>
                <a:gd name="connsiteX12" fmla="*/ 269611 w 660138"/>
                <a:gd name="connsiteY12" fmla="*/ 259088 h 661040"/>
                <a:gd name="connsiteX13" fmla="*/ 274373 w 660138"/>
                <a:gd name="connsiteY13" fmla="*/ 175744 h 661040"/>
                <a:gd name="connsiteX14" fmla="*/ 383911 w 660138"/>
                <a:gd name="connsiteY14" fmla="*/ 266231 h 661040"/>
                <a:gd name="connsiteX15" fmla="*/ 433917 w 660138"/>
                <a:gd name="connsiteY15" fmla="*/ 318619 h 661040"/>
                <a:gd name="connsiteX16" fmla="*/ 660136 w 660138"/>
                <a:gd name="connsiteY16" fmla="*/ 556744 h 661040"/>
                <a:gd name="connsiteX17" fmla="*/ 438680 w 660138"/>
                <a:gd name="connsiteY17" fmla="*/ 390056 h 661040"/>
                <a:gd name="connsiteX18" fmla="*/ 333905 w 660138"/>
                <a:gd name="connsiteY18" fmla="*/ 301950 h 661040"/>
                <a:gd name="connsiteX19" fmla="*/ 331523 w 660138"/>
                <a:gd name="connsiteY19" fmla="*/ 416250 h 661040"/>
                <a:gd name="connsiteX20" fmla="*/ 383911 w 660138"/>
                <a:gd name="connsiteY20" fmla="*/ 513881 h 661040"/>
                <a:gd name="connsiteX21" fmla="*/ 454107 w 660138"/>
                <a:gd name="connsiteY21" fmla="*/ 582938 h 661040"/>
                <a:gd name="connsiteX22" fmla="*/ 378631 w 660138"/>
                <a:gd name="connsiteY22" fmla="*/ 658101 h 661040"/>
                <a:gd name="connsiteX23" fmla="*/ 277375 w 660138"/>
                <a:gd name="connsiteY23" fmla="*/ 603436 h 661040"/>
                <a:gd name="connsiteX24" fmla="*/ 307711 w 660138"/>
                <a:gd name="connsiteY24" fmla="*/ 494831 h 661040"/>
                <a:gd name="connsiteX25" fmla="*/ 81492 w 660138"/>
                <a:gd name="connsiteY25" fmla="*/ 244800 h 661040"/>
                <a:gd name="connsiteX26" fmla="*/ 45773 w 660138"/>
                <a:gd name="connsiteY26" fmla="*/ 159075 h 661040"/>
                <a:gd name="connsiteX27" fmla="*/ 530 w 660138"/>
                <a:gd name="connsiteY27" fmla="*/ 99544 h 661040"/>
                <a:gd name="connsiteX0" fmla="*/ 530 w 660138"/>
                <a:gd name="connsiteY0" fmla="*/ 99544 h 661040"/>
                <a:gd name="connsiteX1" fmla="*/ 79111 w 660138"/>
                <a:gd name="connsiteY1" fmla="*/ 94781 h 661040"/>
                <a:gd name="connsiteX2" fmla="*/ 188648 w 660138"/>
                <a:gd name="connsiteY2" fmla="*/ 132881 h 661040"/>
                <a:gd name="connsiteX3" fmla="*/ 269611 w 660138"/>
                <a:gd name="connsiteY3" fmla="*/ 32869 h 661040"/>
                <a:gd name="connsiteX4" fmla="*/ 367242 w 660138"/>
                <a:gd name="connsiteY4" fmla="*/ 6675 h 661040"/>
                <a:gd name="connsiteX5" fmla="*/ 376767 w 660138"/>
                <a:gd name="connsiteY5" fmla="*/ 149550 h 661040"/>
                <a:gd name="connsiteX6" fmla="*/ 298186 w 660138"/>
                <a:gd name="connsiteY6" fmla="*/ 175744 h 661040"/>
                <a:gd name="connsiteX7" fmla="*/ 262467 w 660138"/>
                <a:gd name="connsiteY7" fmla="*/ 166219 h 661040"/>
                <a:gd name="connsiteX8" fmla="*/ 221986 w 660138"/>
                <a:gd name="connsiteY8" fmla="*/ 247181 h 661040"/>
                <a:gd name="connsiteX9" fmla="*/ 136261 w 660138"/>
                <a:gd name="connsiteY9" fmla="*/ 242419 h 661040"/>
                <a:gd name="connsiteX10" fmla="*/ 219605 w 660138"/>
                <a:gd name="connsiteY10" fmla="*/ 299569 h 661040"/>
                <a:gd name="connsiteX11" fmla="*/ 295805 w 660138"/>
                <a:gd name="connsiteY11" fmla="*/ 411488 h 661040"/>
                <a:gd name="connsiteX12" fmla="*/ 269611 w 660138"/>
                <a:gd name="connsiteY12" fmla="*/ 259088 h 661040"/>
                <a:gd name="connsiteX13" fmla="*/ 274373 w 660138"/>
                <a:gd name="connsiteY13" fmla="*/ 175744 h 661040"/>
                <a:gd name="connsiteX14" fmla="*/ 433917 w 660138"/>
                <a:gd name="connsiteY14" fmla="*/ 318619 h 661040"/>
                <a:gd name="connsiteX15" fmla="*/ 660136 w 660138"/>
                <a:gd name="connsiteY15" fmla="*/ 556744 h 661040"/>
                <a:gd name="connsiteX16" fmla="*/ 438680 w 660138"/>
                <a:gd name="connsiteY16" fmla="*/ 390056 h 661040"/>
                <a:gd name="connsiteX17" fmla="*/ 333905 w 660138"/>
                <a:gd name="connsiteY17" fmla="*/ 301950 h 661040"/>
                <a:gd name="connsiteX18" fmla="*/ 331523 w 660138"/>
                <a:gd name="connsiteY18" fmla="*/ 416250 h 661040"/>
                <a:gd name="connsiteX19" fmla="*/ 383911 w 660138"/>
                <a:gd name="connsiteY19" fmla="*/ 513881 h 661040"/>
                <a:gd name="connsiteX20" fmla="*/ 454107 w 660138"/>
                <a:gd name="connsiteY20" fmla="*/ 582938 h 661040"/>
                <a:gd name="connsiteX21" fmla="*/ 378631 w 660138"/>
                <a:gd name="connsiteY21" fmla="*/ 658101 h 661040"/>
                <a:gd name="connsiteX22" fmla="*/ 277375 w 660138"/>
                <a:gd name="connsiteY22" fmla="*/ 603436 h 661040"/>
                <a:gd name="connsiteX23" fmla="*/ 307711 w 660138"/>
                <a:gd name="connsiteY23" fmla="*/ 494831 h 661040"/>
                <a:gd name="connsiteX24" fmla="*/ 81492 w 660138"/>
                <a:gd name="connsiteY24" fmla="*/ 244800 h 661040"/>
                <a:gd name="connsiteX25" fmla="*/ 45773 w 660138"/>
                <a:gd name="connsiteY25" fmla="*/ 159075 h 661040"/>
                <a:gd name="connsiteX26" fmla="*/ 530 w 660138"/>
                <a:gd name="connsiteY26" fmla="*/ 99544 h 661040"/>
                <a:gd name="connsiteX0" fmla="*/ 530 w 662763"/>
                <a:gd name="connsiteY0" fmla="*/ 99544 h 661040"/>
                <a:gd name="connsiteX1" fmla="*/ 79111 w 662763"/>
                <a:gd name="connsiteY1" fmla="*/ 94781 h 661040"/>
                <a:gd name="connsiteX2" fmla="*/ 188648 w 662763"/>
                <a:gd name="connsiteY2" fmla="*/ 132881 h 661040"/>
                <a:gd name="connsiteX3" fmla="*/ 269611 w 662763"/>
                <a:gd name="connsiteY3" fmla="*/ 32869 h 661040"/>
                <a:gd name="connsiteX4" fmla="*/ 367242 w 662763"/>
                <a:gd name="connsiteY4" fmla="*/ 6675 h 661040"/>
                <a:gd name="connsiteX5" fmla="*/ 376767 w 662763"/>
                <a:gd name="connsiteY5" fmla="*/ 149550 h 661040"/>
                <a:gd name="connsiteX6" fmla="*/ 298186 w 662763"/>
                <a:gd name="connsiteY6" fmla="*/ 175744 h 661040"/>
                <a:gd name="connsiteX7" fmla="*/ 262467 w 662763"/>
                <a:gd name="connsiteY7" fmla="*/ 166219 h 661040"/>
                <a:gd name="connsiteX8" fmla="*/ 221986 w 662763"/>
                <a:gd name="connsiteY8" fmla="*/ 247181 h 661040"/>
                <a:gd name="connsiteX9" fmla="*/ 136261 w 662763"/>
                <a:gd name="connsiteY9" fmla="*/ 242419 h 661040"/>
                <a:gd name="connsiteX10" fmla="*/ 219605 w 662763"/>
                <a:gd name="connsiteY10" fmla="*/ 299569 h 661040"/>
                <a:gd name="connsiteX11" fmla="*/ 295805 w 662763"/>
                <a:gd name="connsiteY11" fmla="*/ 411488 h 661040"/>
                <a:gd name="connsiteX12" fmla="*/ 269611 w 662763"/>
                <a:gd name="connsiteY12" fmla="*/ 259088 h 661040"/>
                <a:gd name="connsiteX13" fmla="*/ 274373 w 662763"/>
                <a:gd name="connsiteY13" fmla="*/ 175744 h 661040"/>
                <a:gd name="connsiteX14" fmla="*/ 660136 w 662763"/>
                <a:gd name="connsiteY14" fmla="*/ 556744 h 661040"/>
                <a:gd name="connsiteX15" fmla="*/ 438680 w 662763"/>
                <a:gd name="connsiteY15" fmla="*/ 390056 h 661040"/>
                <a:gd name="connsiteX16" fmla="*/ 333905 w 662763"/>
                <a:gd name="connsiteY16" fmla="*/ 301950 h 661040"/>
                <a:gd name="connsiteX17" fmla="*/ 331523 w 662763"/>
                <a:gd name="connsiteY17" fmla="*/ 416250 h 661040"/>
                <a:gd name="connsiteX18" fmla="*/ 383911 w 662763"/>
                <a:gd name="connsiteY18" fmla="*/ 513881 h 661040"/>
                <a:gd name="connsiteX19" fmla="*/ 454107 w 662763"/>
                <a:gd name="connsiteY19" fmla="*/ 582938 h 661040"/>
                <a:gd name="connsiteX20" fmla="*/ 378631 w 662763"/>
                <a:gd name="connsiteY20" fmla="*/ 658101 h 661040"/>
                <a:gd name="connsiteX21" fmla="*/ 277375 w 662763"/>
                <a:gd name="connsiteY21" fmla="*/ 603436 h 661040"/>
                <a:gd name="connsiteX22" fmla="*/ 307711 w 662763"/>
                <a:gd name="connsiteY22" fmla="*/ 494831 h 661040"/>
                <a:gd name="connsiteX23" fmla="*/ 81492 w 662763"/>
                <a:gd name="connsiteY23" fmla="*/ 244800 h 661040"/>
                <a:gd name="connsiteX24" fmla="*/ 45773 w 662763"/>
                <a:gd name="connsiteY24" fmla="*/ 159075 h 661040"/>
                <a:gd name="connsiteX25" fmla="*/ 530 w 662763"/>
                <a:gd name="connsiteY25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269611 w 454495"/>
                <a:gd name="connsiteY12" fmla="*/ 259088 h 661040"/>
                <a:gd name="connsiteX13" fmla="*/ 274373 w 454495"/>
                <a:gd name="connsiteY13" fmla="*/ 175744 h 661040"/>
                <a:gd name="connsiteX14" fmla="*/ 438680 w 454495"/>
                <a:gd name="connsiteY14" fmla="*/ 390056 h 661040"/>
                <a:gd name="connsiteX15" fmla="*/ 333905 w 454495"/>
                <a:gd name="connsiteY15" fmla="*/ 301950 h 661040"/>
                <a:gd name="connsiteX16" fmla="*/ 331523 w 454495"/>
                <a:gd name="connsiteY16" fmla="*/ 416250 h 661040"/>
                <a:gd name="connsiteX17" fmla="*/ 383911 w 454495"/>
                <a:gd name="connsiteY17" fmla="*/ 513881 h 661040"/>
                <a:gd name="connsiteX18" fmla="*/ 454107 w 454495"/>
                <a:gd name="connsiteY18" fmla="*/ 582938 h 661040"/>
                <a:gd name="connsiteX19" fmla="*/ 378631 w 454495"/>
                <a:gd name="connsiteY19" fmla="*/ 658101 h 661040"/>
                <a:gd name="connsiteX20" fmla="*/ 277375 w 454495"/>
                <a:gd name="connsiteY20" fmla="*/ 603436 h 661040"/>
                <a:gd name="connsiteX21" fmla="*/ 307711 w 454495"/>
                <a:gd name="connsiteY21" fmla="*/ 494831 h 661040"/>
                <a:gd name="connsiteX22" fmla="*/ 81492 w 454495"/>
                <a:gd name="connsiteY22" fmla="*/ 244800 h 661040"/>
                <a:gd name="connsiteX23" fmla="*/ 45773 w 454495"/>
                <a:gd name="connsiteY23" fmla="*/ 159075 h 661040"/>
                <a:gd name="connsiteX24" fmla="*/ 530 w 454495"/>
                <a:gd name="connsiteY24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269611 w 454495"/>
                <a:gd name="connsiteY12" fmla="*/ 259088 h 661040"/>
                <a:gd name="connsiteX13" fmla="*/ 274373 w 454495"/>
                <a:gd name="connsiteY13" fmla="*/ 175744 h 661040"/>
                <a:gd name="connsiteX14" fmla="*/ 333905 w 454495"/>
                <a:gd name="connsiteY14" fmla="*/ 301950 h 661040"/>
                <a:gd name="connsiteX15" fmla="*/ 331523 w 454495"/>
                <a:gd name="connsiteY15" fmla="*/ 416250 h 661040"/>
                <a:gd name="connsiteX16" fmla="*/ 383911 w 454495"/>
                <a:gd name="connsiteY16" fmla="*/ 513881 h 661040"/>
                <a:gd name="connsiteX17" fmla="*/ 454107 w 454495"/>
                <a:gd name="connsiteY17" fmla="*/ 582938 h 661040"/>
                <a:gd name="connsiteX18" fmla="*/ 378631 w 454495"/>
                <a:gd name="connsiteY18" fmla="*/ 658101 h 661040"/>
                <a:gd name="connsiteX19" fmla="*/ 277375 w 454495"/>
                <a:gd name="connsiteY19" fmla="*/ 603436 h 661040"/>
                <a:gd name="connsiteX20" fmla="*/ 307711 w 454495"/>
                <a:gd name="connsiteY20" fmla="*/ 494831 h 661040"/>
                <a:gd name="connsiteX21" fmla="*/ 81492 w 454495"/>
                <a:gd name="connsiteY21" fmla="*/ 244800 h 661040"/>
                <a:gd name="connsiteX22" fmla="*/ 45773 w 454495"/>
                <a:gd name="connsiteY22" fmla="*/ 159075 h 661040"/>
                <a:gd name="connsiteX23" fmla="*/ 530 w 454495"/>
                <a:gd name="connsiteY23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269611 w 454495"/>
                <a:gd name="connsiteY12" fmla="*/ 259088 h 661040"/>
                <a:gd name="connsiteX13" fmla="*/ 274373 w 454495"/>
                <a:gd name="connsiteY13" fmla="*/ 175744 h 661040"/>
                <a:gd name="connsiteX14" fmla="*/ 331523 w 454495"/>
                <a:gd name="connsiteY14" fmla="*/ 416250 h 661040"/>
                <a:gd name="connsiteX15" fmla="*/ 383911 w 454495"/>
                <a:gd name="connsiteY15" fmla="*/ 513881 h 661040"/>
                <a:gd name="connsiteX16" fmla="*/ 454107 w 454495"/>
                <a:gd name="connsiteY16" fmla="*/ 582938 h 661040"/>
                <a:gd name="connsiteX17" fmla="*/ 378631 w 454495"/>
                <a:gd name="connsiteY17" fmla="*/ 658101 h 661040"/>
                <a:gd name="connsiteX18" fmla="*/ 277375 w 454495"/>
                <a:gd name="connsiteY18" fmla="*/ 603436 h 661040"/>
                <a:gd name="connsiteX19" fmla="*/ 307711 w 454495"/>
                <a:gd name="connsiteY19" fmla="*/ 494831 h 661040"/>
                <a:gd name="connsiteX20" fmla="*/ 81492 w 454495"/>
                <a:gd name="connsiteY20" fmla="*/ 244800 h 661040"/>
                <a:gd name="connsiteX21" fmla="*/ 45773 w 454495"/>
                <a:gd name="connsiteY21" fmla="*/ 159075 h 661040"/>
                <a:gd name="connsiteX22" fmla="*/ 530 w 454495"/>
                <a:gd name="connsiteY22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269611 w 454495"/>
                <a:gd name="connsiteY12" fmla="*/ 259088 h 661040"/>
                <a:gd name="connsiteX13" fmla="*/ 331523 w 454495"/>
                <a:gd name="connsiteY13" fmla="*/ 416250 h 661040"/>
                <a:gd name="connsiteX14" fmla="*/ 383911 w 454495"/>
                <a:gd name="connsiteY14" fmla="*/ 513881 h 661040"/>
                <a:gd name="connsiteX15" fmla="*/ 454107 w 454495"/>
                <a:gd name="connsiteY15" fmla="*/ 582938 h 661040"/>
                <a:gd name="connsiteX16" fmla="*/ 378631 w 454495"/>
                <a:gd name="connsiteY16" fmla="*/ 658101 h 661040"/>
                <a:gd name="connsiteX17" fmla="*/ 277375 w 454495"/>
                <a:gd name="connsiteY17" fmla="*/ 603436 h 661040"/>
                <a:gd name="connsiteX18" fmla="*/ 307711 w 454495"/>
                <a:gd name="connsiteY18" fmla="*/ 494831 h 661040"/>
                <a:gd name="connsiteX19" fmla="*/ 81492 w 454495"/>
                <a:gd name="connsiteY19" fmla="*/ 244800 h 661040"/>
                <a:gd name="connsiteX20" fmla="*/ 45773 w 454495"/>
                <a:gd name="connsiteY20" fmla="*/ 159075 h 661040"/>
                <a:gd name="connsiteX21" fmla="*/ 530 w 454495"/>
                <a:gd name="connsiteY21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331523 w 454495"/>
                <a:gd name="connsiteY12" fmla="*/ 416250 h 661040"/>
                <a:gd name="connsiteX13" fmla="*/ 383911 w 454495"/>
                <a:gd name="connsiteY13" fmla="*/ 513881 h 661040"/>
                <a:gd name="connsiteX14" fmla="*/ 454107 w 454495"/>
                <a:gd name="connsiteY14" fmla="*/ 582938 h 661040"/>
                <a:gd name="connsiteX15" fmla="*/ 378631 w 454495"/>
                <a:gd name="connsiteY15" fmla="*/ 658101 h 661040"/>
                <a:gd name="connsiteX16" fmla="*/ 277375 w 454495"/>
                <a:gd name="connsiteY16" fmla="*/ 603436 h 661040"/>
                <a:gd name="connsiteX17" fmla="*/ 307711 w 454495"/>
                <a:gd name="connsiteY17" fmla="*/ 494831 h 661040"/>
                <a:gd name="connsiteX18" fmla="*/ 81492 w 454495"/>
                <a:gd name="connsiteY18" fmla="*/ 244800 h 661040"/>
                <a:gd name="connsiteX19" fmla="*/ 45773 w 454495"/>
                <a:gd name="connsiteY19" fmla="*/ 159075 h 661040"/>
                <a:gd name="connsiteX20" fmla="*/ 530 w 454495"/>
                <a:gd name="connsiteY20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383911 w 454495"/>
                <a:gd name="connsiteY12" fmla="*/ 513881 h 661040"/>
                <a:gd name="connsiteX13" fmla="*/ 454107 w 454495"/>
                <a:gd name="connsiteY13" fmla="*/ 582938 h 661040"/>
                <a:gd name="connsiteX14" fmla="*/ 378631 w 454495"/>
                <a:gd name="connsiteY14" fmla="*/ 658101 h 661040"/>
                <a:gd name="connsiteX15" fmla="*/ 277375 w 454495"/>
                <a:gd name="connsiteY15" fmla="*/ 603436 h 661040"/>
                <a:gd name="connsiteX16" fmla="*/ 307711 w 454495"/>
                <a:gd name="connsiteY16" fmla="*/ 494831 h 661040"/>
                <a:gd name="connsiteX17" fmla="*/ 81492 w 454495"/>
                <a:gd name="connsiteY17" fmla="*/ 244800 h 661040"/>
                <a:gd name="connsiteX18" fmla="*/ 45773 w 454495"/>
                <a:gd name="connsiteY18" fmla="*/ 159075 h 661040"/>
                <a:gd name="connsiteX19" fmla="*/ 530 w 454495"/>
                <a:gd name="connsiteY19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313505 w 454495"/>
                <a:gd name="connsiteY12" fmla="*/ 420559 h 661040"/>
                <a:gd name="connsiteX13" fmla="*/ 383911 w 454495"/>
                <a:gd name="connsiteY13" fmla="*/ 513881 h 661040"/>
                <a:gd name="connsiteX14" fmla="*/ 454107 w 454495"/>
                <a:gd name="connsiteY14" fmla="*/ 582938 h 661040"/>
                <a:gd name="connsiteX15" fmla="*/ 378631 w 454495"/>
                <a:gd name="connsiteY15" fmla="*/ 658101 h 661040"/>
                <a:gd name="connsiteX16" fmla="*/ 277375 w 454495"/>
                <a:gd name="connsiteY16" fmla="*/ 603436 h 661040"/>
                <a:gd name="connsiteX17" fmla="*/ 307711 w 454495"/>
                <a:gd name="connsiteY17" fmla="*/ 494831 h 661040"/>
                <a:gd name="connsiteX18" fmla="*/ 81492 w 454495"/>
                <a:gd name="connsiteY18" fmla="*/ 244800 h 661040"/>
                <a:gd name="connsiteX19" fmla="*/ 45773 w 454495"/>
                <a:gd name="connsiteY19" fmla="*/ 159075 h 661040"/>
                <a:gd name="connsiteX20" fmla="*/ 530 w 454495"/>
                <a:gd name="connsiteY20" fmla="*/ 99544 h 661040"/>
                <a:gd name="connsiteX0" fmla="*/ 530 w 392043"/>
                <a:gd name="connsiteY0" fmla="*/ 99544 h 662208"/>
                <a:gd name="connsiteX1" fmla="*/ 79111 w 392043"/>
                <a:gd name="connsiteY1" fmla="*/ 94781 h 662208"/>
                <a:gd name="connsiteX2" fmla="*/ 188648 w 392043"/>
                <a:gd name="connsiteY2" fmla="*/ 132881 h 662208"/>
                <a:gd name="connsiteX3" fmla="*/ 269611 w 392043"/>
                <a:gd name="connsiteY3" fmla="*/ 32869 h 662208"/>
                <a:gd name="connsiteX4" fmla="*/ 367242 w 392043"/>
                <a:gd name="connsiteY4" fmla="*/ 6675 h 662208"/>
                <a:gd name="connsiteX5" fmla="*/ 376767 w 392043"/>
                <a:gd name="connsiteY5" fmla="*/ 149550 h 662208"/>
                <a:gd name="connsiteX6" fmla="*/ 298186 w 392043"/>
                <a:gd name="connsiteY6" fmla="*/ 175744 h 662208"/>
                <a:gd name="connsiteX7" fmla="*/ 262467 w 392043"/>
                <a:gd name="connsiteY7" fmla="*/ 166219 h 662208"/>
                <a:gd name="connsiteX8" fmla="*/ 221986 w 392043"/>
                <a:gd name="connsiteY8" fmla="*/ 247181 h 662208"/>
                <a:gd name="connsiteX9" fmla="*/ 136261 w 392043"/>
                <a:gd name="connsiteY9" fmla="*/ 242419 h 662208"/>
                <a:gd name="connsiteX10" fmla="*/ 219605 w 392043"/>
                <a:gd name="connsiteY10" fmla="*/ 299569 h 662208"/>
                <a:gd name="connsiteX11" fmla="*/ 295805 w 392043"/>
                <a:gd name="connsiteY11" fmla="*/ 411488 h 662208"/>
                <a:gd name="connsiteX12" fmla="*/ 313505 w 392043"/>
                <a:gd name="connsiteY12" fmla="*/ 420559 h 662208"/>
                <a:gd name="connsiteX13" fmla="*/ 383911 w 392043"/>
                <a:gd name="connsiteY13" fmla="*/ 513881 h 662208"/>
                <a:gd name="connsiteX14" fmla="*/ 378631 w 392043"/>
                <a:gd name="connsiteY14" fmla="*/ 658101 h 662208"/>
                <a:gd name="connsiteX15" fmla="*/ 277375 w 392043"/>
                <a:gd name="connsiteY15" fmla="*/ 603436 h 662208"/>
                <a:gd name="connsiteX16" fmla="*/ 307711 w 392043"/>
                <a:gd name="connsiteY16" fmla="*/ 494831 h 662208"/>
                <a:gd name="connsiteX17" fmla="*/ 81492 w 392043"/>
                <a:gd name="connsiteY17" fmla="*/ 244800 h 662208"/>
                <a:gd name="connsiteX18" fmla="*/ 45773 w 392043"/>
                <a:gd name="connsiteY18" fmla="*/ 159075 h 662208"/>
                <a:gd name="connsiteX19" fmla="*/ 530 w 392043"/>
                <a:gd name="connsiteY19" fmla="*/ 99544 h 662208"/>
                <a:gd name="connsiteX0" fmla="*/ 530 w 383532"/>
                <a:gd name="connsiteY0" fmla="*/ 99544 h 668376"/>
                <a:gd name="connsiteX1" fmla="*/ 79111 w 383532"/>
                <a:gd name="connsiteY1" fmla="*/ 94781 h 668376"/>
                <a:gd name="connsiteX2" fmla="*/ 188648 w 383532"/>
                <a:gd name="connsiteY2" fmla="*/ 132881 h 668376"/>
                <a:gd name="connsiteX3" fmla="*/ 269611 w 383532"/>
                <a:gd name="connsiteY3" fmla="*/ 32869 h 668376"/>
                <a:gd name="connsiteX4" fmla="*/ 367242 w 383532"/>
                <a:gd name="connsiteY4" fmla="*/ 6675 h 668376"/>
                <a:gd name="connsiteX5" fmla="*/ 376767 w 383532"/>
                <a:gd name="connsiteY5" fmla="*/ 149550 h 668376"/>
                <a:gd name="connsiteX6" fmla="*/ 298186 w 383532"/>
                <a:gd name="connsiteY6" fmla="*/ 175744 h 668376"/>
                <a:gd name="connsiteX7" fmla="*/ 262467 w 383532"/>
                <a:gd name="connsiteY7" fmla="*/ 166219 h 668376"/>
                <a:gd name="connsiteX8" fmla="*/ 221986 w 383532"/>
                <a:gd name="connsiteY8" fmla="*/ 247181 h 668376"/>
                <a:gd name="connsiteX9" fmla="*/ 136261 w 383532"/>
                <a:gd name="connsiteY9" fmla="*/ 242419 h 668376"/>
                <a:gd name="connsiteX10" fmla="*/ 219605 w 383532"/>
                <a:gd name="connsiteY10" fmla="*/ 299569 h 668376"/>
                <a:gd name="connsiteX11" fmla="*/ 295805 w 383532"/>
                <a:gd name="connsiteY11" fmla="*/ 411488 h 668376"/>
                <a:gd name="connsiteX12" fmla="*/ 313505 w 383532"/>
                <a:gd name="connsiteY12" fmla="*/ 420559 h 668376"/>
                <a:gd name="connsiteX13" fmla="*/ 378631 w 383532"/>
                <a:gd name="connsiteY13" fmla="*/ 658101 h 668376"/>
                <a:gd name="connsiteX14" fmla="*/ 277375 w 383532"/>
                <a:gd name="connsiteY14" fmla="*/ 603436 h 668376"/>
                <a:gd name="connsiteX15" fmla="*/ 307711 w 383532"/>
                <a:gd name="connsiteY15" fmla="*/ 494831 h 668376"/>
                <a:gd name="connsiteX16" fmla="*/ 81492 w 383532"/>
                <a:gd name="connsiteY16" fmla="*/ 244800 h 668376"/>
                <a:gd name="connsiteX17" fmla="*/ 45773 w 383532"/>
                <a:gd name="connsiteY17" fmla="*/ 159075 h 668376"/>
                <a:gd name="connsiteX18" fmla="*/ 530 w 383532"/>
                <a:gd name="connsiteY18" fmla="*/ 99544 h 668376"/>
                <a:gd name="connsiteX0" fmla="*/ 530 w 383532"/>
                <a:gd name="connsiteY0" fmla="*/ 99544 h 605045"/>
                <a:gd name="connsiteX1" fmla="*/ 79111 w 383532"/>
                <a:gd name="connsiteY1" fmla="*/ 94781 h 605045"/>
                <a:gd name="connsiteX2" fmla="*/ 188648 w 383532"/>
                <a:gd name="connsiteY2" fmla="*/ 132881 h 605045"/>
                <a:gd name="connsiteX3" fmla="*/ 269611 w 383532"/>
                <a:gd name="connsiteY3" fmla="*/ 32869 h 605045"/>
                <a:gd name="connsiteX4" fmla="*/ 367242 w 383532"/>
                <a:gd name="connsiteY4" fmla="*/ 6675 h 605045"/>
                <a:gd name="connsiteX5" fmla="*/ 376767 w 383532"/>
                <a:gd name="connsiteY5" fmla="*/ 149550 h 605045"/>
                <a:gd name="connsiteX6" fmla="*/ 298186 w 383532"/>
                <a:gd name="connsiteY6" fmla="*/ 175744 h 605045"/>
                <a:gd name="connsiteX7" fmla="*/ 262467 w 383532"/>
                <a:gd name="connsiteY7" fmla="*/ 166219 h 605045"/>
                <a:gd name="connsiteX8" fmla="*/ 221986 w 383532"/>
                <a:gd name="connsiteY8" fmla="*/ 247181 h 605045"/>
                <a:gd name="connsiteX9" fmla="*/ 136261 w 383532"/>
                <a:gd name="connsiteY9" fmla="*/ 242419 h 605045"/>
                <a:gd name="connsiteX10" fmla="*/ 219605 w 383532"/>
                <a:gd name="connsiteY10" fmla="*/ 299569 h 605045"/>
                <a:gd name="connsiteX11" fmla="*/ 295805 w 383532"/>
                <a:gd name="connsiteY11" fmla="*/ 411488 h 605045"/>
                <a:gd name="connsiteX12" fmla="*/ 313505 w 383532"/>
                <a:gd name="connsiteY12" fmla="*/ 420559 h 605045"/>
                <a:gd name="connsiteX13" fmla="*/ 277375 w 383532"/>
                <a:gd name="connsiteY13" fmla="*/ 603436 h 605045"/>
                <a:gd name="connsiteX14" fmla="*/ 307711 w 383532"/>
                <a:gd name="connsiteY14" fmla="*/ 494831 h 605045"/>
                <a:gd name="connsiteX15" fmla="*/ 81492 w 383532"/>
                <a:gd name="connsiteY15" fmla="*/ 244800 h 605045"/>
                <a:gd name="connsiteX16" fmla="*/ 45773 w 383532"/>
                <a:gd name="connsiteY16" fmla="*/ 159075 h 605045"/>
                <a:gd name="connsiteX17" fmla="*/ 530 w 383532"/>
                <a:gd name="connsiteY17" fmla="*/ 99544 h 605045"/>
                <a:gd name="connsiteX0" fmla="*/ 530 w 383532"/>
                <a:gd name="connsiteY0" fmla="*/ 99544 h 500673"/>
                <a:gd name="connsiteX1" fmla="*/ 79111 w 383532"/>
                <a:gd name="connsiteY1" fmla="*/ 94781 h 500673"/>
                <a:gd name="connsiteX2" fmla="*/ 188648 w 383532"/>
                <a:gd name="connsiteY2" fmla="*/ 132881 h 500673"/>
                <a:gd name="connsiteX3" fmla="*/ 269611 w 383532"/>
                <a:gd name="connsiteY3" fmla="*/ 32869 h 500673"/>
                <a:gd name="connsiteX4" fmla="*/ 367242 w 383532"/>
                <a:gd name="connsiteY4" fmla="*/ 6675 h 500673"/>
                <a:gd name="connsiteX5" fmla="*/ 376767 w 383532"/>
                <a:gd name="connsiteY5" fmla="*/ 149550 h 500673"/>
                <a:gd name="connsiteX6" fmla="*/ 298186 w 383532"/>
                <a:gd name="connsiteY6" fmla="*/ 175744 h 500673"/>
                <a:gd name="connsiteX7" fmla="*/ 262467 w 383532"/>
                <a:gd name="connsiteY7" fmla="*/ 166219 h 500673"/>
                <a:gd name="connsiteX8" fmla="*/ 221986 w 383532"/>
                <a:gd name="connsiteY8" fmla="*/ 247181 h 500673"/>
                <a:gd name="connsiteX9" fmla="*/ 136261 w 383532"/>
                <a:gd name="connsiteY9" fmla="*/ 242419 h 500673"/>
                <a:gd name="connsiteX10" fmla="*/ 219605 w 383532"/>
                <a:gd name="connsiteY10" fmla="*/ 299569 h 500673"/>
                <a:gd name="connsiteX11" fmla="*/ 295805 w 383532"/>
                <a:gd name="connsiteY11" fmla="*/ 411488 h 500673"/>
                <a:gd name="connsiteX12" fmla="*/ 313505 w 383532"/>
                <a:gd name="connsiteY12" fmla="*/ 420559 h 500673"/>
                <a:gd name="connsiteX13" fmla="*/ 307711 w 383532"/>
                <a:gd name="connsiteY13" fmla="*/ 494831 h 500673"/>
                <a:gd name="connsiteX14" fmla="*/ 81492 w 383532"/>
                <a:gd name="connsiteY14" fmla="*/ 244800 h 500673"/>
                <a:gd name="connsiteX15" fmla="*/ 45773 w 383532"/>
                <a:gd name="connsiteY15" fmla="*/ 159075 h 500673"/>
                <a:gd name="connsiteX16" fmla="*/ 530 w 383532"/>
                <a:gd name="connsiteY16" fmla="*/ 99544 h 500673"/>
                <a:gd name="connsiteX0" fmla="*/ 530 w 383532"/>
                <a:gd name="connsiteY0" fmla="*/ 99544 h 435215"/>
                <a:gd name="connsiteX1" fmla="*/ 79111 w 383532"/>
                <a:gd name="connsiteY1" fmla="*/ 94781 h 435215"/>
                <a:gd name="connsiteX2" fmla="*/ 188648 w 383532"/>
                <a:gd name="connsiteY2" fmla="*/ 132881 h 435215"/>
                <a:gd name="connsiteX3" fmla="*/ 269611 w 383532"/>
                <a:gd name="connsiteY3" fmla="*/ 32869 h 435215"/>
                <a:gd name="connsiteX4" fmla="*/ 367242 w 383532"/>
                <a:gd name="connsiteY4" fmla="*/ 6675 h 435215"/>
                <a:gd name="connsiteX5" fmla="*/ 376767 w 383532"/>
                <a:gd name="connsiteY5" fmla="*/ 149550 h 435215"/>
                <a:gd name="connsiteX6" fmla="*/ 298186 w 383532"/>
                <a:gd name="connsiteY6" fmla="*/ 175744 h 435215"/>
                <a:gd name="connsiteX7" fmla="*/ 262467 w 383532"/>
                <a:gd name="connsiteY7" fmla="*/ 166219 h 435215"/>
                <a:gd name="connsiteX8" fmla="*/ 221986 w 383532"/>
                <a:gd name="connsiteY8" fmla="*/ 247181 h 435215"/>
                <a:gd name="connsiteX9" fmla="*/ 136261 w 383532"/>
                <a:gd name="connsiteY9" fmla="*/ 242419 h 435215"/>
                <a:gd name="connsiteX10" fmla="*/ 219605 w 383532"/>
                <a:gd name="connsiteY10" fmla="*/ 299569 h 435215"/>
                <a:gd name="connsiteX11" fmla="*/ 295805 w 383532"/>
                <a:gd name="connsiteY11" fmla="*/ 411488 h 435215"/>
                <a:gd name="connsiteX12" fmla="*/ 313505 w 383532"/>
                <a:gd name="connsiteY12" fmla="*/ 420559 h 435215"/>
                <a:gd name="connsiteX13" fmla="*/ 81492 w 383532"/>
                <a:gd name="connsiteY13" fmla="*/ 244800 h 435215"/>
                <a:gd name="connsiteX14" fmla="*/ 45773 w 383532"/>
                <a:gd name="connsiteY14" fmla="*/ 159075 h 435215"/>
                <a:gd name="connsiteX15" fmla="*/ 530 w 383532"/>
                <a:gd name="connsiteY15" fmla="*/ 99544 h 435215"/>
                <a:gd name="connsiteX0" fmla="*/ 530 w 383532"/>
                <a:gd name="connsiteY0" fmla="*/ 99544 h 412116"/>
                <a:gd name="connsiteX1" fmla="*/ 79111 w 383532"/>
                <a:gd name="connsiteY1" fmla="*/ 94781 h 412116"/>
                <a:gd name="connsiteX2" fmla="*/ 188648 w 383532"/>
                <a:gd name="connsiteY2" fmla="*/ 132881 h 412116"/>
                <a:gd name="connsiteX3" fmla="*/ 269611 w 383532"/>
                <a:gd name="connsiteY3" fmla="*/ 32869 h 412116"/>
                <a:gd name="connsiteX4" fmla="*/ 367242 w 383532"/>
                <a:gd name="connsiteY4" fmla="*/ 6675 h 412116"/>
                <a:gd name="connsiteX5" fmla="*/ 376767 w 383532"/>
                <a:gd name="connsiteY5" fmla="*/ 149550 h 412116"/>
                <a:gd name="connsiteX6" fmla="*/ 298186 w 383532"/>
                <a:gd name="connsiteY6" fmla="*/ 175744 h 412116"/>
                <a:gd name="connsiteX7" fmla="*/ 262467 w 383532"/>
                <a:gd name="connsiteY7" fmla="*/ 166219 h 412116"/>
                <a:gd name="connsiteX8" fmla="*/ 221986 w 383532"/>
                <a:gd name="connsiteY8" fmla="*/ 247181 h 412116"/>
                <a:gd name="connsiteX9" fmla="*/ 136261 w 383532"/>
                <a:gd name="connsiteY9" fmla="*/ 242419 h 412116"/>
                <a:gd name="connsiteX10" fmla="*/ 219605 w 383532"/>
                <a:gd name="connsiteY10" fmla="*/ 299569 h 412116"/>
                <a:gd name="connsiteX11" fmla="*/ 295805 w 383532"/>
                <a:gd name="connsiteY11" fmla="*/ 411488 h 412116"/>
                <a:gd name="connsiteX12" fmla="*/ 81492 w 383532"/>
                <a:gd name="connsiteY12" fmla="*/ 244800 h 412116"/>
                <a:gd name="connsiteX13" fmla="*/ 45773 w 383532"/>
                <a:gd name="connsiteY13" fmla="*/ 159075 h 412116"/>
                <a:gd name="connsiteX14" fmla="*/ 530 w 383532"/>
                <a:gd name="connsiteY14" fmla="*/ 99544 h 412116"/>
                <a:gd name="connsiteX0" fmla="*/ 530 w 383532"/>
                <a:gd name="connsiteY0" fmla="*/ 99544 h 299572"/>
                <a:gd name="connsiteX1" fmla="*/ 79111 w 383532"/>
                <a:gd name="connsiteY1" fmla="*/ 94781 h 299572"/>
                <a:gd name="connsiteX2" fmla="*/ 188648 w 383532"/>
                <a:gd name="connsiteY2" fmla="*/ 132881 h 299572"/>
                <a:gd name="connsiteX3" fmla="*/ 269611 w 383532"/>
                <a:gd name="connsiteY3" fmla="*/ 32869 h 299572"/>
                <a:gd name="connsiteX4" fmla="*/ 367242 w 383532"/>
                <a:gd name="connsiteY4" fmla="*/ 6675 h 299572"/>
                <a:gd name="connsiteX5" fmla="*/ 376767 w 383532"/>
                <a:gd name="connsiteY5" fmla="*/ 149550 h 299572"/>
                <a:gd name="connsiteX6" fmla="*/ 298186 w 383532"/>
                <a:gd name="connsiteY6" fmla="*/ 175744 h 299572"/>
                <a:gd name="connsiteX7" fmla="*/ 262467 w 383532"/>
                <a:gd name="connsiteY7" fmla="*/ 166219 h 299572"/>
                <a:gd name="connsiteX8" fmla="*/ 221986 w 383532"/>
                <a:gd name="connsiteY8" fmla="*/ 247181 h 299572"/>
                <a:gd name="connsiteX9" fmla="*/ 136261 w 383532"/>
                <a:gd name="connsiteY9" fmla="*/ 242419 h 299572"/>
                <a:gd name="connsiteX10" fmla="*/ 219605 w 383532"/>
                <a:gd name="connsiteY10" fmla="*/ 299569 h 299572"/>
                <a:gd name="connsiteX11" fmla="*/ 81492 w 383532"/>
                <a:gd name="connsiteY11" fmla="*/ 244800 h 299572"/>
                <a:gd name="connsiteX12" fmla="*/ 45773 w 383532"/>
                <a:gd name="connsiteY12" fmla="*/ 159075 h 299572"/>
                <a:gd name="connsiteX13" fmla="*/ 530 w 383532"/>
                <a:gd name="connsiteY13" fmla="*/ 99544 h 299572"/>
                <a:gd name="connsiteX0" fmla="*/ 530 w 383532"/>
                <a:gd name="connsiteY0" fmla="*/ 99544 h 251872"/>
                <a:gd name="connsiteX1" fmla="*/ 79111 w 383532"/>
                <a:gd name="connsiteY1" fmla="*/ 94781 h 251872"/>
                <a:gd name="connsiteX2" fmla="*/ 188648 w 383532"/>
                <a:gd name="connsiteY2" fmla="*/ 132881 h 251872"/>
                <a:gd name="connsiteX3" fmla="*/ 269611 w 383532"/>
                <a:gd name="connsiteY3" fmla="*/ 32869 h 251872"/>
                <a:gd name="connsiteX4" fmla="*/ 367242 w 383532"/>
                <a:gd name="connsiteY4" fmla="*/ 6675 h 251872"/>
                <a:gd name="connsiteX5" fmla="*/ 376767 w 383532"/>
                <a:gd name="connsiteY5" fmla="*/ 149550 h 251872"/>
                <a:gd name="connsiteX6" fmla="*/ 298186 w 383532"/>
                <a:gd name="connsiteY6" fmla="*/ 175744 h 251872"/>
                <a:gd name="connsiteX7" fmla="*/ 262467 w 383532"/>
                <a:gd name="connsiteY7" fmla="*/ 166219 h 251872"/>
                <a:gd name="connsiteX8" fmla="*/ 221986 w 383532"/>
                <a:gd name="connsiteY8" fmla="*/ 247181 h 251872"/>
                <a:gd name="connsiteX9" fmla="*/ 136261 w 383532"/>
                <a:gd name="connsiteY9" fmla="*/ 242419 h 251872"/>
                <a:gd name="connsiteX10" fmla="*/ 81492 w 383532"/>
                <a:gd name="connsiteY10" fmla="*/ 244800 h 251872"/>
                <a:gd name="connsiteX11" fmla="*/ 45773 w 383532"/>
                <a:gd name="connsiteY11" fmla="*/ 159075 h 251872"/>
                <a:gd name="connsiteX12" fmla="*/ 530 w 383532"/>
                <a:gd name="connsiteY12" fmla="*/ 99544 h 251872"/>
                <a:gd name="connsiteX0" fmla="*/ 2394 w 385396"/>
                <a:gd name="connsiteY0" fmla="*/ 99544 h 251872"/>
                <a:gd name="connsiteX1" fmla="*/ 80975 w 385396"/>
                <a:gd name="connsiteY1" fmla="*/ 94781 h 251872"/>
                <a:gd name="connsiteX2" fmla="*/ 190512 w 385396"/>
                <a:gd name="connsiteY2" fmla="*/ 132881 h 251872"/>
                <a:gd name="connsiteX3" fmla="*/ 271475 w 385396"/>
                <a:gd name="connsiteY3" fmla="*/ 32869 h 251872"/>
                <a:gd name="connsiteX4" fmla="*/ 369106 w 385396"/>
                <a:gd name="connsiteY4" fmla="*/ 6675 h 251872"/>
                <a:gd name="connsiteX5" fmla="*/ 378631 w 385396"/>
                <a:gd name="connsiteY5" fmla="*/ 149550 h 251872"/>
                <a:gd name="connsiteX6" fmla="*/ 300050 w 385396"/>
                <a:gd name="connsiteY6" fmla="*/ 175744 h 251872"/>
                <a:gd name="connsiteX7" fmla="*/ 264331 w 385396"/>
                <a:gd name="connsiteY7" fmla="*/ 166219 h 251872"/>
                <a:gd name="connsiteX8" fmla="*/ 223850 w 385396"/>
                <a:gd name="connsiteY8" fmla="*/ 247181 h 251872"/>
                <a:gd name="connsiteX9" fmla="*/ 138125 w 385396"/>
                <a:gd name="connsiteY9" fmla="*/ 242419 h 251872"/>
                <a:gd name="connsiteX10" fmla="*/ 83356 w 385396"/>
                <a:gd name="connsiteY10" fmla="*/ 244800 h 251872"/>
                <a:gd name="connsiteX11" fmla="*/ 24627 w 385396"/>
                <a:gd name="connsiteY11" fmla="*/ 174268 h 251872"/>
                <a:gd name="connsiteX12" fmla="*/ 2394 w 385396"/>
                <a:gd name="connsiteY12" fmla="*/ 99544 h 251872"/>
                <a:gd name="connsiteX0" fmla="*/ 2394 w 394495"/>
                <a:gd name="connsiteY0" fmla="*/ 100015 h 252343"/>
                <a:gd name="connsiteX1" fmla="*/ 80975 w 394495"/>
                <a:gd name="connsiteY1" fmla="*/ 95252 h 252343"/>
                <a:gd name="connsiteX2" fmla="*/ 190512 w 394495"/>
                <a:gd name="connsiteY2" fmla="*/ 133352 h 252343"/>
                <a:gd name="connsiteX3" fmla="*/ 271475 w 394495"/>
                <a:gd name="connsiteY3" fmla="*/ 33340 h 252343"/>
                <a:gd name="connsiteX4" fmla="*/ 369106 w 394495"/>
                <a:gd name="connsiteY4" fmla="*/ 7146 h 252343"/>
                <a:gd name="connsiteX5" fmla="*/ 378631 w 394495"/>
                <a:gd name="connsiteY5" fmla="*/ 150021 h 252343"/>
                <a:gd name="connsiteX6" fmla="*/ 300050 w 394495"/>
                <a:gd name="connsiteY6" fmla="*/ 176215 h 252343"/>
                <a:gd name="connsiteX7" fmla="*/ 264331 w 394495"/>
                <a:gd name="connsiteY7" fmla="*/ 166690 h 252343"/>
                <a:gd name="connsiteX8" fmla="*/ 223850 w 394495"/>
                <a:gd name="connsiteY8" fmla="*/ 247652 h 252343"/>
                <a:gd name="connsiteX9" fmla="*/ 138125 w 394495"/>
                <a:gd name="connsiteY9" fmla="*/ 242890 h 252343"/>
                <a:gd name="connsiteX10" fmla="*/ 83356 w 394495"/>
                <a:gd name="connsiteY10" fmla="*/ 245271 h 252343"/>
                <a:gd name="connsiteX11" fmla="*/ 24627 w 394495"/>
                <a:gd name="connsiteY11" fmla="*/ 174739 h 252343"/>
                <a:gd name="connsiteX12" fmla="*/ 2394 w 394495"/>
                <a:gd name="connsiteY12" fmla="*/ 100015 h 252343"/>
                <a:gd name="connsiteX0" fmla="*/ 7902 w 400001"/>
                <a:gd name="connsiteY0" fmla="*/ 100017 h 252345"/>
                <a:gd name="connsiteX1" fmla="*/ 86483 w 400001"/>
                <a:gd name="connsiteY1" fmla="*/ 95254 h 252345"/>
                <a:gd name="connsiteX2" fmla="*/ 196020 w 400001"/>
                <a:gd name="connsiteY2" fmla="*/ 133354 h 252345"/>
                <a:gd name="connsiteX3" fmla="*/ 276983 w 400001"/>
                <a:gd name="connsiteY3" fmla="*/ 33342 h 252345"/>
                <a:gd name="connsiteX4" fmla="*/ 374614 w 400001"/>
                <a:gd name="connsiteY4" fmla="*/ 7148 h 252345"/>
                <a:gd name="connsiteX5" fmla="*/ 384139 w 400001"/>
                <a:gd name="connsiteY5" fmla="*/ 150023 h 252345"/>
                <a:gd name="connsiteX6" fmla="*/ 305558 w 400001"/>
                <a:gd name="connsiteY6" fmla="*/ 176217 h 252345"/>
                <a:gd name="connsiteX7" fmla="*/ 269839 w 400001"/>
                <a:gd name="connsiteY7" fmla="*/ 166692 h 252345"/>
                <a:gd name="connsiteX8" fmla="*/ 229358 w 400001"/>
                <a:gd name="connsiteY8" fmla="*/ 247654 h 252345"/>
                <a:gd name="connsiteX9" fmla="*/ 143633 w 400001"/>
                <a:gd name="connsiteY9" fmla="*/ 242892 h 252345"/>
                <a:gd name="connsiteX10" fmla="*/ 88864 w 400001"/>
                <a:gd name="connsiteY10" fmla="*/ 245273 h 252345"/>
                <a:gd name="connsiteX11" fmla="*/ 30135 w 400001"/>
                <a:gd name="connsiteY11" fmla="*/ 174741 h 252345"/>
                <a:gd name="connsiteX12" fmla="*/ 7902 w 400001"/>
                <a:gd name="connsiteY12" fmla="*/ 100017 h 252345"/>
                <a:gd name="connsiteX0" fmla="*/ 7904 w 400004"/>
                <a:gd name="connsiteY0" fmla="*/ 99687 h 252015"/>
                <a:gd name="connsiteX1" fmla="*/ 86485 w 400004"/>
                <a:gd name="connsiteY1" fmla="*/ 94924 h 252015"/>
                <a:gd name="connsiteX2" fmla="*/ 188005 w 400004"/>
                <a:gd name="connsiteY2" fmla="*/ 100870 h 252015"/>
                <a:gd name="connsiteX3" fmla="*/ 276985 w 400004"/>
                <a:gd name="connsiteY3" fmla="*/ 33012 h 252015"/>
                <a:gd name="connsiteX4" fmla="*/ 374616 w 400004"/>
                <a:gd name="connsiteY4" fmla="*/ 6818 h 252015"/>
                <a:gd name="connsiteX5" fmla="*/ 384141 w 400004"/>
                <a:gd name="connsiteY5" fmla="*/ 149693 h 252015"/>
                <a:gd name="connsiteX6" fmla="*/ 305560 w 400004"/>
                <a:gd name="connsiteY6" fmla="*/ 175887 h 252015"/>
                <a:gd name="connsiteX7" fmla="*/ 269841 w 400004"/>
                <a:gd name="connsiteY7" fmla="*/ 166362 h 252015"/>
                <a:gd name="connsiteX8" fmla="*/ 229360 w 400004"/>
                <a:gd name="connsiteY8" fmla="*/ 247324 h 252015"/>
                <a:gd name="connsiteX9" fmla="*/ 143635 w 400004"/>
                <a:gd name="connsiteY9" fmla="*/ 242562 h 252015"/>
                <a:gd name="connsiteX10" fmla="*/ 88866 w 400004"/>
                <a:gd name="connsiteY10" fmla="*/ 244943 h 252015"/>
                <a:gd name="connsiteX11" fmla="*/ 30137 w 400004"/>
                <a:gd name="connsiteY11" fmla="*/ 174411 h 252015"/>
                <a:gd name="connsiteX12" fmla="*/ 7904 w 400004"/>
                <a:gd name="connsiteY12" fmla="*/ 99687 h 25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004" h="252015">
                  <a:moveTo>
                    <a:pt x="7904" y="99687"/>
                  </a:moveTo>
                  <a:cubicBezTo>
                    <a:pt x="31157" y="64066"/>
                    <a:pt x="56468" y="94727"/>
                    <a:pt x="86485" y="94924"/>
                  </a:cubicBezTo>
                  <a:cubicBezTo>
                    <a:pt x="116502" y="95121"/>
                    <a:pt x="156255" y="111189"/>
                    <a:pt x="188005" y="100870"/>
                  </a:cubicBezTo>
                  <a:cubicBezTo>
                    <a:pt x="219755" y="90551"/>
                    <a:pt x="245883" y="48687"/>
                    <a:pt x="276985" y="33012"/>
                  </a:cubicBezTo>
                  <a:cubicBezTo>
                    <a:pt x="308087" y="17337"/>
                    <a:pt x="331782" y="-13760"/>
                    <a:pt x="374616" y="6818"/>
                  </a:cubicBezTo>
                  <a:cubicBezTo>
                    <a:pt x="417450" y="27396"/>
                    <a:pt x="395650" y="121515"/>
                    <a:pt x="384141" y="149693"/>
                  </a:cubicBezTo>
                  <a:cubicBezTo>
                    <a:pt x="372632" y="177871"/>
                    <a:pt x="324610" y="173109"/>
                    <a:pt x="305560" y="175887"/>
                  </a:cubicBezTo>
                  <a:cubicBezTo>
                    <a:pt x="286510" y="178665"/>
                    <a:pt x="282541" y="154456"/>
                    <a:pt x="269841" y="166362"/>
                  </a:cubicBezTo>
                  <a:cubicBezTo>
                    <a:pt x="257141" y="178268"/>
                    <a:pt x="250394" y="234624"/>
                    <a:pt x="229360" y="247324"/>
                  </a:cubicBezTo>
                  <a:cubicBezTo>
                    <a:pt x="208326" y="260024"/>
                    <a:pt x="167051" y="242959"/>
                    <a:pt x="143635" y="242562"/>
                  </a:cubicBezTo>
                  <a:cubicBezTo>
                    <a:pt x="120219" y="242165"/>
                    <a:pt x="103947" y="258834"/>
                    <a:pt x="88866" y="244943"/>
                  </a:cubicBezTo>
                  <a:cubicBezTo>
                    <a:pt x="73785" y="231052"/>
                    <a:pt x="41250" y="197430"/>
                    <a:pt x="30137" y="174411"/>
                  </a:cubicBezTo>
                  <a:cubicBezTo>
                    <a:pt x="19024" y="151392"/>
                    <a:pt x="-15349" y="135308"/>
                    <a:pt x="7904" y="99687"/>
                  </a:cubicBez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accent1">
                  <a:lumMod val="75000"/>
                </a:schemeClr>
              </a:solidFill>
            </a:ln>
            <a:effectLst>
              <a:innerShdw blurRad="25400">
                <a:prstClr val="black">
                  <a:alpha val="6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kern="0">
                <a:solidFill>
                  <a:sysClr val="windowText" lastClr="000000"/>
                </a:solidFill>
                <a:latin typeface="Arial Narrow"/>
                <a:cs typeface="Arial Narrow"/>
              </a:endParaRPr>
            </a:p>
          </p:txBody>
        </p:sp>
      </p:grpSp>
      <p:sp>
        <p:nvSpPr>
          <p:cNvPr id="78" name="TextBox 163">
            <a:extLst>
              <a:ext uri="{FF2B5EF4-FFF2-40B4-BE49-F238E27FC236}">
                <a16:creationId xmlns:a16="http://schemas.microsoft.com/office/drawing/2014/main" id="{CCE6C4ED-3168-C248-9086-7E783497F094}"/>
              </a:ext>
            </a:extLst>
          </p:cNvPr>
          <p:cNvSpPr txBox="1"/>
          <p:nvPr/>
        </p:nvSpPr>
        <p:spPr bwMode="auto">
          <a:xfrm>
            <a:off x="1065932" y="3041273"/>
            <a:ext cx="3224769" cy="23095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2182" tIns="31091" rIns="62182" bIns="31091" rtlCol="0">
            <a:spAutoFit/>
          </a:bodyPr>
          <a:lstStyle/>
          <a:p>
            <a:pPr marL="117475" indent="-117475">
              <a:lnSpc>
                <a:spcPct val="90000"/>
              </a:lnSpc>
              <a:spcAft>
                <a:spcPts val="600"/>
              </a:spcAft>
              <a:buClr>
                <a:srgbClr val="007FA3"/>
              </a:buClr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Drives eating based on body’s energy/calorie needs for survival and function</a:t>
            </a:r>
          </a:p>
          <a:p>
            <a:pPr marL="117475" indent="-117475">
              <a:lnSpc>
                <a:spcPct val="90000"/>
              </a:lnSpc>
              <a:spcAft>
                <a:spcPts val="600"/>
              </a:spcAft>
              <a:buClr>
                <a:srgbClr val="007FA3"/>
              </a:buClr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Primarily driven by 2 different neuron clusters within the </a:t>
            </a:r>
            <a:r>
              <a:rPr lang="en-US" sz="1400" b="1" dirty="0">
                <a:solidFill>
                  <a:schemeClr val="accent1"/>
                </a:solidFill>
                <a:latin typeface="Arial Narrow"/>
                <a:cs typeface="Arial Narrow"/>
              </a:rPr>
              <a:t>hypothalamus</a:t>
            </a:r>
          </a:p>
          <a:p>
            <a:pPr marL="117475" indent="-117475">
              <a:lnSpc>
                <a:spcPct val="90000"/>
              </a:lnSpc>
              <a:spcAft>
                <a:spcPts val="600"/>
              </a:spcAft>
              <a:buClr>
                <a:srgbClr val="007FA3"/>
              </a:buClr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Detection and integration of energy state information </a:t>
            </a:r>
            <a:r>
              <a:rPr lang="en-US" sz="1400" dirty="0">
                <a:solidFill>
                  <a:srgbClr val="767171">
                    <a:lumMod val="50000"/>
                  </a:srgbClr>
                </a:solidFill>
                <a:latin typeface="Arial Narrow"/>
                <a:cs typeface="Arial Narrow"/>
              </a:rPr>
              <a:t>(neuronal and hormonal) from peripheral organs leads to hunger OR satiety</a:t>
            </a:r>
            <a:endParaRPr lang="en-US" sz="1400" dirty="0">
              <a:solidFill>
                <a:schemeClr val="accent5">
                  <a:lumMod val="50000"/>
                </a:schemeClr>
              </a:solidFill>
              <a:latin typeface="Arial Narrow"/>
              <a:cs typeface="Arial Narrow"/>
            </a:endParaRPr>
          </a:p>
          <a:p>
            <a:pPr marL="117475" indent="-117475">
              <a:lnSpc>
                <a:spcPct val="90000"/>
              </a:lnSpc>
              <a:spcAft>
                <a:spcPts val="600"/>
              </a:spcAft>
              <a:buClr>
                <a:srgbClr val="007FA3"/>
              </a:buClr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Altered function in obesity </a:t>
            </a:r>
            <a:b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</a:b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(e.g., leptin resistance)</a:t>
            </a:r>
          </a:p>
          <a:p>
            <a:pPr marL="117475" indent="-117475">
              <a:lnSpc>
                <a:spcPct val="90000"/>
              </a:lnSpc>
              <a:spcAft>
                <a:spcPts val="600"/>
              </a:spcAft>
              <a:buClr>
                <a:srgbClr val="007FA3"/>
              </a:buClr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ENERGY HOMEOSTASIS</a:t>
            </a:r>
          </a:p>
        </p:txBody>
      </p:sp>
      <p:sp>
        <p:nvSpPr>
          <p:cNvPr id="81" name="Block Arc 171">
            <a:extLst>
              <a:ext uri="{FF2B5EF4-FFF2-40B4-BE49-F238E27FC236}">
                <a16:creationId xmlns:a16="http://schemas.microsoft.com/office/drawing/2014/main" id="{EA7F12D7-F673-0D48-BA78-C60A8B0104A0}"/>
              </a:ext>
            </a:extLst>
          </p:cNvPr>
          <p:cNvSpPr/>
          <p:nvPr/>
        </p:nvSpPr>
        <p:spPr>
          <a:xfrm rot="19573917">
            <a:off x="5688491" y="2023854"/>
            <a:ext cx="523016" cy="455886"/>
          </a:xfrm>
          <a:prstGeom prst="blockArc">
            <a:avLst>
              <a:gd name="adj1" fmla="val 10800000"/>
              <a:gd name="adj2" fmla="val 1313243"/>
              <a:gd name="adj3" fmla="val 28576"/>
            </a:avLst>
          </a:prstGeom>
          <a:solidFill>
            <a:schemeClr val="accent4"/>
          </a:solidFill>
          <a:ln>
            <a:noFill/>
          </a:ln>
          <a:effectLst>
            <a:glow rad="139700">
              <a:schemeClr val="accent4">
                <a:alpha val="40000"/>
              </a:schemeClr>
            </a:glow>
          </a:effectLst>
        </p:spPr>
        <p:txBody>
          <a:bodyPr wrap="square" lIns="62182" tIns="31091" rIns="62182" bIns="31091" rtlCol="0" anchor="ctr">
            <a:noAutofit/>
          </a:bodyPr>
          <a:lstStyle/>
          <a:p>
            <a:pPr algn="ctr"/>
            <a:endParaRPr lang="en-US" dirty="0">
              <a:solidFill>
                <a:srgbClr val="093549"/>
              </a:solidFill>
              <a:latin typeface="Arial Narrow"/>
              <a:cs typeface="Arial Narrow"/>
            </a:endParaRPr>
          </a:p>
        </p:txBody>
      </p:sp>
      <p:sp>
        <p:nvSpPr>
          <p:cNvPr id="82" name="Rounded Rectangle 25">
            <a:extLst>
              <a:ext uri="{FF2B5EF4-FFF2-40B4-BE49-F238E27FC236}">
                <a16:creationId xmlns:a16="http://schemas.microsoft.com/office/drawing/2014/main" id="{7982771E-429A-1344-B016-9DF1F425E02E}"/>
              </a:ext>
            </a:extLst>
          </p:cNvPr>
          <p:cNvSpPr/>
          <p:nvPr/>
        </p:nvSpPr>
        <p:spPr>
          <a:xfrm>
            <a:off x="1146888" y="2471139"/>
            <a:ext cx="2865265" cy="430931"/>
          </a:xfrm>
          <a:prstGeom prst="roundRect">
            <a:avLst>
              <a:gd name="adj" fmla="val 21404"/>
            </a:avLst>
          </a:prstGeom>
          <a:solidFill>
            <a:srgbClr val="137397"/>
          </a:solidFill>
          <a:ln w="12700"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68579" tIns="68579" rIns="68579" bIns="68579" rtlCol="0" anchor="ctr"/>
          <a:lstStyle/>
          <a:p>
            <a:pPr algn="ctr" defTabSz="914378">
              <a:spcBef>
                <a:spcPts val="450"/>
              </a:spcBef>
              <a:spcAft>
                <a:spcPts val="450"/>
              </a:spcAft>
              <a:buClr>
                <a:srgbClr val="DCB408"/>
              </a:buClr>
            </a:pPr>
            <a:r>
              <a:rPr lang="en-US" sz="1600" b="1" dirty="0">
                <a:solidFill>
                  <a:prstClr val="white"/>
                </a:solidFill>
                <a:latin typeface="Arial Narrow"/>
                <a:cs typeface="Arial Narrow"/>
              </a:rPr>
              <a:t>Hypothalamic Hunger System</a:t>
            </a:r>
            <a:r>
              <a:rPr lang="en-US" sz="1600" baseline="30000" dirty="0">
                <a:solidFill>
                  <a:prstClr val="white"/>
                </a:solidFill>
                <a:latin typeface="Arial Narrow"/>
                <a:cs typeface="Arial Narrow"/>
              </a:rPr>
              <a:t>1,2</a:t>
            </a:r>
            <a:endParaRPr lang="en-US" sz="1600" dirty="0">
              <a:solidFill>
                <a:prstClr val="white"/>
              </a:solidFill>
              <a:latin typeface="Arial Narrow"/>
              <a:cs typeface="Arial Narrow"/>
            </a:endParaRPr>
          </a:p>
        </p:txBody>
      </p:sp>
    </p:spTree>
    <p:extLst>
      <p:ext uri="{BB962C8B-B14F-4D97-AF65-F5344CB8AC3E}">
        <p14:creationId xmlns:p14="http://schemas.microsoft.com/office/powerpoint/2010/main" val="24777716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/>
      <p:bldP spid="8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ectangle 1"/>
          <p:cNvSpPr>
            <a:spLocks noChangeArrowheads="1"/>
          </p:cNvSpPr>
          <p:nvPr/>
        </p:nvSpPr>
        <p:spPr bwMode="auto">
          <a:xfrm>
            <a:off x="10456" y="6486314"/>
            <a:ext cx="10369865" cy="384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9" tIns="45719" rIns="91439" bIns="45719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1100" dirty="0">
                <a:solidFill>
                  <a:schemeClr val="bg1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BBB, blood-brain barrier; CCK, cholecystokinin; GLP-1, glucagon-like peptide-1; PYY, peptide YY .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800" dirty="0">
                <a:solidFill>
                  <a:schemeClr val="bg1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Suzuki K et al. </a:t>
            </a:r>
            <a:r>
              <a:rPr lang="en-GB" sz="800" i="1" dirty="0">
                <a:solidFill>
                  <a:schemeClr val="bg1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Exp Diabetes Res.</a:t>
            </a:r>
            <a:r>
              <a:rPr lang="en-GB" sz="800" dirty="0">
                <a:solidFill>
                  <a:schemeClr val="bg1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 2012;2012:824305.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1570012" y="5571066"/>
            <a:ext cx="1492561" cy="690189"/>
          </a:xfrm>
          <a:prstGeom prst="round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9" tIns="45719" rIns="91439" bIns="45719" rtlCol="0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67" dirty="0">
                <a:solidFill>
                  <a:schemeClr val="tx1"/>
                </a:solidFill>
                <a:latin typeface="+mj-lt"/>
                <a:ea typeface="Verdana" panose="020B0604030504040204" pitchFamily="34" charset="0"/>
                <a:cs typeface="Verdana" panose="020B0604030504040204" pitchFamily="34" charset="0"/>
              </a:rPr>
              <a:t>Insulin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4336085" y="3874761"/>
            <a:ext cx="1112759" cy="1118384"/>
          </a:xfrm>
          <a:prstGeom prst="round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9" tIns="45719" rIns="91439" bIns="45719" rtlCol="0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chemeClr val="tx1"/>
                </a:solidFill>
                <a:latin typeface="+mj-lt"/>
                <a:ea typeface="Verdana" panose="020B0604030504040204" pitchFamily="34" charset="0"/>
                <a:cs typeface="Verdana" panose="020B0604030504040204" pitchFamily="34" charset="0"/>
              </a:rPr>
              <a:t>PYY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chemeClr val="tx1"/>
                </a:solidFill>
                <a:latin typeface="+mj-lt"/>
                <a:ea typeface="Verdana" panose="020B0604030504040204" pitchFamily="34" charset="0"/>
                <a:cs typeface="Verdana" panose="020B0604030504040204" pitchFamily="34" charset="0"/>
              </a:rPr>
              <a:t>GLP-1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chemeClr val="tx1"/>
                </a:solidFill>
                <a:latin typeface="+mj-lt"/>
                <a:ea typeface="Verdana" panose="020B0604030504040204" pitchFamily="34" charset="0"/>
                <a:cs typeface="Verdana" panose="020B0604030504040204" pitchFamily="34" charset="0"/>
              </a:rPr>
              <a:t>CCK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8269234" y="3898025"/>
            <a:ext cx="1946497" cy="357542"/>
          </a:xfrm>
          <a:prstGeom prst="roundRect">
            <a:avLst/>
          </a:prstGeom>
          <a:solidFill>
            <a:srgbClr val="004D75"/>
          </a:solidFill>
          <a:ln w="19050">
            <a:solidFill>
              <a:srgbClr val="004D75"/>
            </a:solidFill>
          </a:ln>
        </p:spPr>
        <p:txBody>
          <a:bodyPr wrap="square" lIns="91439" tIns="45719" rIns="91439" bIns="45719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500" b="1" dirty="0">
                <a:solidFill>
                  <a:schemeClr val="bg1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Satiety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269231" y="2189560"/>
            <a:ext cx="1825500" cy="357542"/>
          </a:xfrm>
          <a:prstGeom prst="roundRect">
            <a:avLst/>
          </a:prstGeom>
          <a:solidFill>
            <a:srgbClr val="7030A0"/>
          </a:solidFill>
          <a:ln w="19050">
            <a:solidFill>
              <a:srgbClr val="7030A0"/>
            </a:solidFill>
          </a:ln>
        </p:spPr>
        <p:txBody>
          <a:bodyPr wrap="square" lIns="91439" tIns="45719" rIns="91439" bIns="45719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500" b="1" dirty="0">
                <a:solidFill>
                  <a:schemeClr val="bg1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Hunger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24471" y="6087049"/>
            <a:ext cx="1699980" cy="323163"/>
          </a:xfrm>
          <a:prstGeom prst="rect">
            <a:avLst/>
          </a:prstGeom>
          <a:noFill/>
        </p:spPr>
        <p:txBody>
          <a:bodyPr wrap="square" lIns="91439" tIns="45719" rIns="91439" bIns="45719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500" dirty="0">
                <a:latin typeface="+mj-lt"/>
                <a:ea typeface="Verdana" panose="020B0604030504040204" pitchFamily="34" charset="0"/>
                <a:cs typeface="Verdana" panose="020B0604030504040204" pitchFamily="34" charset="0"/>
              </a:rPr>
              <a:t>Pancreas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3076261" y="3228848"/>
            <a:ext cx="1725113" cy="323163"/>
          </a:xfrm>
          <a:prstGeom prst="rect">
            <a:avLst/>
          </a:prstGeom>
          <a:noFill/>
        </p:spPr>
        <p:txBody>
          <a:bodyPr wrap="square" lIns="91439" tIns="45719" rIns="91439" bIns="45719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500" dirty="0">
                <a:latin typeface="+mj-lt"/>
                <a:ea typeface="Verdana" panose="020B0604030504040204" pitchFamily="34" charset="0"/>
                <a:cs typeface="Verdana" panose="020B0604030504040204" pitchFamily="34" charset="0"/>
              </a:rPr>
              <a:t>Intestines</a:t>
            </a:r>
          </a:p>
        </p:txBody>
      </p:sp>
      <p:sp>
        <p:nvSpPr>
          <p:cNvPr id="35" name="Rounded Rectangle 34"/>
          <p:cNvSpPr/>
          <p:nvPr/>
        </p:nvSpPr>
        <p:spPr>
          <a:xfrm>
            <a:off x="3810401" y="2075045"/>
            <a:ext cx="1240147" cy="762055"/>
          </a:xfrm>
          <a:prstGeom prst="round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9" tIns="45719" rIns="91439" bIns="45719" rtlCol="0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67" dirty="0">
                <a:solidFill>
                  <a:schemeClr val="tx1"/>
                </a:solidFill>
                <a:latin typeface="+mj-lt"/>
                <a:ea typeface="Verdana" panose="020B0604030504040204" pitchFamily="34" charset="0"/>
                <a:cs typeface="Verdana" panose="020B0604030504040204" pitchFamily="34" charset="0"/>
              </a:rPr>
              <a:t>Ghrelin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076262" y="1233049"/>
            <a:ext cx="1607759" cy="323163"/>
          </a:xfrm>
          <a:prstGeom prst="rect">
            <a:avLst/>
          </a:prstGeom>
          <a:noFill/>
        </p:spPr>
        <p:txBody>
          <a:bodyPr wrap="square" lIns="91439" tIns="45719" rIns="91439" bIns="45719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500" dirty="0">
                <a:latin typeface="+mj-lt"/>
                <a:ea typeface="Verdana" panose="020B0604030504040204" pitchFamily="34" charset="0"/>
                <a:cs typeface="Verdana" panose="020B0604030504040204" pitchFamily="34" charset="0"/>
              </a:rPr>
              <a:t>Stomach</a:t>
            </a:r>
          </a:p>
        </p:txBody>
      </p:sp>
      <p:pic>
        <p:nvPicPr>
          <p:cNvPr id="41" name="Picture 40" descr="pancreas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199534">
            <a:off x="630089" y="5146167"/>
            <a:ext cx="1489521" cy="932131"/>
          </a:xfrm>
          <a:prstGeom prst="rect">
            <a:avLst/>
          </a:prstGeom>
        </p:spPr>
      </p:pic>
      <p:pic>
        <p:nvPicPr>
          <p:cNvPr id="42" name="Picture 41" descr="stomach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55414">
            <a:off x="2672113" y="1348632"/>
            <a:ext cx="1438111" cy="1758539"/>
          </a:xfrm>
          <a:prstGeom prst="rect">
            <a:avLst/>
          </a:prstGeom>
        </p:spPr>
      </p:pic>
      <p:pic>
        <p:nvPicPr>
          <p:cNvPr id="43" name="Picture 42" descr="intestines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9961" y="3373973"/>
            <a:ext cx="1354775" cy="1548313"/>
          </a:xfrm>
          <a:prstGeom prst="rect">
            <a:avLst/>
          </a:prstGeom>
        </p:spPr>
      </p:pic>
      <p:grpSp>
        <p:nvGrpSpPr>
          <p:cNvPr id="2" name="Group 1"/>
          <p:cNvGrpSpPr/>
          <p:nvPr/>
        </p:nvGrpSpPr>
        <p:grpSpPr>
          <a:xfrm>
            <a:off x="5070424" y="3570099"/>
            <a:ext cx="923395" cy="1026327"/>
            <a:chOff x="4919820" y="1711866"/>
            <a:chExt cx="923394" cy="1026327"/>
          </a:xfrm>
        </p:grpSpPr>
        <p:cxnSp>
          <p:nvCxnSpPr>
            <p:cNvPr id="40" name="Straight Arrow Connector 39"/>
            <p:cNvCxnSpPr/>
            <p:nvPr/>
          </p:nvCxnSpPr>
          <p:spPr>
            <a:xfrm>
              <a:off x="4919820" y="2213437"/>
              <a:ext cx="923394" cy="0"/>
            </a:xfrm>
            <a:prstGeom prst="straightConnector1">
              <a:avLst/>
            </a:prstGeom>
            <a:ln w="571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/>
            <p:cNvCxnSpPr/>
            <p:nvPr/>
          </p:nvCxnSpPr>
          <p:spPr>
            <a:xfrm flipH="1" flipV="1">
              <a:off x="5389933" y="1711866"/>
              <a:ext cx="1" cy="1026327"/>
            </a:xfrm>
            <a:prstGeom prst="line">
              <a:avLst/>
            </a:prstGeom>
            <a:ln w="57150"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/>
          <p:cNvGrpSpPr/>
          <p:nvPr/>
        </p:nvGrpSpPr>
        <p:grpSpPr>
          <a:xfrm>
            <a:off x="5659769" y="1357557"/>
            <a:ext cx="2395691" cy="1327379"/>
            <a:chOff x="5659770" y="1357554"/>
            <a:chExt cx="2395690" cy="1327379"/>
          </a:xfrm>
        </p:grpSpPr>
        <p:cxnSp>
          <p:nvCxnSpPr>
            <p:cNvPr id="37" name="Straight Arrow Connector 36"/>
            <p:cNvCxnSpPr/>
            <p:nvPr/>
          </p:nvCxnSpPr>
          <p:spPr>
            <a:xfrm flipV="1">
              <a:off x="7039753" y="2366756"/>
              <a:ext cx="1015707" cy="4292"/>
            </a:xfrm>
            <a:prstGeom prst="straightConnector1">
              <a:avLst/>
            </a:prstGeom>
            <a:ln w="571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" name="TextBox 48"/>
            <p:cNvSpPr txBox="1"/>
            <p:nvPr/>
          </p:nvSpPr>
          <p:spPr>
            <a:xfrm>
              <a:off x="5659770" y="1357554"/>
              <a:ext cx="2242507" cy="357545"/>
            </a:xfrm>
            <a:prstGeom prst="round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500" dirty="0"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Hypothalamus</a:t>
              </a:r>
            </a:p>
          </p:txBody>
        </p:sp>
        <p:pic>
          <p:nvPicPr>
            <p:cNvPr id="72" name="Picture 71" descr="NewGreyBrain2.png"/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09" t="16590" r="16037" b="23042"/>
            <a:stretch/>
          </p:blipFill>
          <p:spPr>
            <a:xfrm>
              <a:off x="6116200" y="1734192"/>
              <a:ext cx="979771" cy="950741"/>
            </a:xfrm>
            <a:prstGeom prst="roundRect">
              <a:avLst>
                <a:gd name="adj" fmla="val 10709"/>
              </a:avLst>
            </a:prstGeom>
            <a:solidFill>
              <a:srgbClr val="FFFFFF">
                <a:shade val="85000"/>
              </a:srgbClr>
            </a:solidFill>
            <a:ln w="19050" cmpd="sng">
              <a:solidFill>
                <a:schemeClr val="tx1"/>
              </a:solidFill>
            </a:ln>
            <a:effectLst/>
          </p:spPr>
        </p:pic>
      </p:grpSp>
      <p:pic>
        <p:nvPicPr>
          <p:cNvPr id="34" name="Picture 33" descr="fat_cell.png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2075" y="5166094"/>
            <a:ext cx="1252612" cy="988623"/>
          </a:xfrm>
          <a:prstGeom prst="rect">
            <a:avLst/>
          </a:prstGeom>
        </p:spPr>
      </p:pic>
      <p:sp>
        <p:nvSpPr>
          <p:cNvPr id="44" name="TextBox 3"/>
          <p:cNvSpPr>
            <a:spLocks noChangeArrowheads="1"/>
          </p:cNvSpPr>
          <p:nvPr/>
        </p:nvSpPr>
        <p:spPr bwMode="auto">
          <a:xfrm>
            <a:off x="3492312" y="5383266"/>
            <a:ext cx="1800000" cy="1126956"/>
          </a:xfrm>
          <a:prstGeom prst="roundRect">
            <a:avLst>
              <a:gd name="adj" fmla="val 16667"/>
            </a:avLst>
          </a:prstGeom>
          <a:noFill/>
          <a:ln w="19050">
            <a:noFill/>
            <a:round/>
            <a:headEnd/>
            <a:tailEnd/>
          </a:ln>
        </p:spPr>
        <p:txBody>
          <a:bodyPr wrap="none" lIns="91439" tIns="45719" rIns="91439" bIns="45719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GB" sz="1600" dirty="0">
                <a:ea typeface="Verdana" panose="020B0604030504040204" pitchFamily="34" charset="0"/>
                <a:cs typeface="Verdana" panose="020B0604030504040204" pitchFamily="34" charset="0"/>
              </a:rPr>
              <a:t>Leptin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8269233" y="5653407"/>
            <a:ext cx="1946497" cy="357542"/>
          </a:xfrm>
          <a:prstGeom prst="roundRect">
            <a:avLst/>
          </a:prstGeom>
          <a:solidFill>
            <a:srgbClr val="004D75"/>
          </a:solidFill>
          <a:ln w="19050">
            <a:solidFill>
              <a:srgbClr val="004D75"/>
            </a:solidFill>
          </a:ln>
        </p:spPr>
        <p:txBody>
          <a:bodyPr wrap="square" lIns="91439" tIns="45719" rIns="91439" bIns="45719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500" b="1" dirty="0">
                <a:solidFill>
                  <a:schemeClr val="bg1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Satiety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5072223" y="1864270"/>
            <a:ext cx="923395" cy="1026327"/>
            <a:chOff x="4919820" y="1711866"/>
            <a:chExt cx="923394" cy="1026327"/>
          </a:xfrm>
        </p:grpSpPr>
        <p:cxnSp>
          <p:nvCxnSpPr>
            <p:cNvPr id="57" name="Straight Arrow Connector 56"/>
            <p:cNvCxnSpPr/>
            <p:nvPr/>
          </p:nvCxnSpPr>
          <p:spPr>
            <a:xfrm>
              <a:off x="4919820" y="2213437"/>
              <a:ext cx="923394" cy="0"/>
            </a:xfrm>
            <a:prstGeom prst="straightConnector1">
              <a:avLst/>
            </a:prstGeom>
            <a:ln w="571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 flipH="1" flipV="1">
              <a:off x="5389933" y="1711866"/>
              <a:ext cx="1" cy="1026327"/>
            </a:xfrm>
            <a:prstGeom prst="line">
              <a:avLst/>
            </a:prstGeom>
            <a:ln w="57150"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" name="Group 59"/>
          <p:cNvGrpSpPr/>
          <p:nvPr/>
        </p:nvGrpSpPr>
        <p:grpSpPr>
          <a:xfrm>
            <a:off x="5070424" y="5299842"/>
            <a:ext cx="923395" cy="1026327"/>
            <a:chOff x="4919820" y="1711866"/>
            <a:chExt cx="923394" cy="1026327"/>
          </a:xfrm>
        </p:grpSpPr>
        <p:cxnSp>
          <p:nvCxnSpPr>
            <p:cNvPr id="62" name="Straight Arrow Connector 61"/>
            <p:cNvCxnSpPr/>
            <p:nvPr/>
          </p:nvCxnSpPr>
          <p:spPr>
            <a:xfrm>
              <a:off x="4919820" y="2213437"/>
              <a:ext cx="923394" cy="0"/>
            </a:xfrm>
            <a:prstGeom prst="straightConnector1">
              <a:avLst/>
            </a:prstGeom>
            <a:ln w="571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 flipH="1" flipV="1">
              <a:off x="5389933" y="1711866"/>
              <a:ext cx="1" cy="1026327"/>
            </a:xfrm>
            <a:prstGeom prst="line">
              <a:avLst/>
            </a:prstGeom>
            <a:ln w="57150"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Group 63"/>
          <p:cNvGrpSpPr/>
          <p:nvPr/>
        </p:nvGrpSpPr>
        <p:grpSpPr>
          <a:xfrm>
            <a:off x="5655217" y="3067192"/>
            <a:ext cx="2395691" cy="1327379"/>
            <a:chOff x="5659770" y="1357554"/>
            <a:chExt cx="2395690" cy="1327379"/>
          </a:xfrm>
        </p:grpSpPr>
        <p:cxnSp>
          <p:nvCxnSpPr>
            <p:cNvPr id="65" name="Straight Arrow Connector 64"/>
            <p:cNvCxnSpPr/>
            <p:nvPr/>
          </p:nvCxnSpPr>
          <p:spPr>
            <a:xfrm flipV="1">
              <a:off x="7039753" y="2366756"/>
              <a:ext cx="1015707" cy="4292"/>
            </a:xfrm>
            <a:prstGeom prst="straightConnector1">
              <a:avLst/>
            </a:prstGeom>
            <a:ln w="571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TextBox 65"/>
            <p:cNvSpPr txBox="1"/>
            <p:nvPr/>
          </p:nvSpPr>
          <p:spPr>
            <a:xfrm>
              <a:off x="5659770" y="1357554"/>
              <a:ext cx="2242507" cy="357545"/>
            </a:xfrm>
            <a:prstGeom prst="round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500" dirty="0"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Hypothalamus</a:t>
              </a:r>
            </a:p>
          </p:txBody>
        </p:sp>
        <p:pic>
          <p:nvPicPr>
            <p:cNvPr id="73" name="Picture 72" descr="NewGreyBrain2.png"/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09" t="16590" r="16037" b="23042"/>
            <a:stretch/>
          </p:blipFill>
          <p:spPr>
            <a:xfrm>
              <a:off x="6116200" y="1734192"/>
              <a:ext cx="979771" cy="950741"/>
            </a:xfrm>
            <a:prstGeom prst="roundRect">
              <a:avLst>
                <a:gd name="adj" fmla="val 10709"/>
              </a:avLst>
            </a:prstGeom>
            <a:solidFill>
              <a:srgbClr val="FFFFFF">
                <a:shade val="85000"/>
              </a:srgbClr>
            </a:solidFill>
            <a:ln w="19050" cmpd="sng">
              <a:solidFill>
                <a:schemeClr val="tx1"/>
              </a:solidFill>
            </a:ln>
            <a:effectLst/>
          </p:spPr>
        </p:pic>
      </p:grpSp>
      <p:grpSp>
        <p:nvGrpSpPr>
          <p:cNvPr id="74" name="Group 73"/>
          <p:cNvGrpSpPr/>
          <p:nvPr/>
        </p:nvGrpSpPr>
        <p:grpSpPr>
          <a:xfrm>
            <a:off x="5654541" y="4825789"/>
            <a:ext cx="2395691" cy="1327379"/>
            <a:chOff x="5659770" y="1357554"/>
            <a:chExt cx="2395690" cy="1327379"/>
          </a:xfrm>
        </p:grpSpPr>
        <p:cxnSp>
          <p:nvCxnSpPr>
            <p:cNvPr id="75" name="Straight Arrow Connector 74"/>
            <p:cNvCxnSpPr/>
            <p:nvPr/>
          </p:nvCxnSpPr>
          <p:spPr>
            <a:xfrm flipV="1">
              <a:off x="7039753" y="2366756"/>
              <a:ext cx="1015707" cy="4292"/>
            </a:xfrm>
            <a:prstGeom prst="straightConnector1">
              <a:avLst/>
            </a:prstGeom>
            <a:ln w="571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TextBox 75"/>
            <p:cNvSpPr txBox="1"/>
            <p:nvPr/>
          </p:nvSpPr>
          <p:spPr>
            <a:xfrm>
              <a:off x="5659770" y="1357554"/>
              <a:ext cx="2242507" cy="357545"/>
            </a:xfrm>
            <a:prstGeom prst="round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500" dirty="0">
                  <a:ea typeface="Verdana" panose="020B0604030504040204" pitchFamily="34" charset="0"/>
                  <a:cs typeface="Verdana" panose="020B0604030504040204" pitchFamily="34" charset="0"/>
                </a:rPr>
                <a:t>Hypothalamus</a:t>
              </a:r>
            </a:p>
          </p:txBody>
        </p:sp>
        <p:pic>
          <p:nvPicPr>
            <p:cNvPr id="77" name="Picture 76" descr="NewGreyBrain2.png"/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09" t="16590" r="16037" b="23042"/>
            <a:stretch/>
          </p:blipFill>
          <p:spPr>
            <a:xfrm>
              <a:off x="6116200" y="1734192"/>
              <a:ext cx="979771" cy="950741"/>
            </a:xfrm>
            <a:prstGeom prst="roundRect">
              <a:avLst>
                <a:gd name="adj" fmla="val 10709"/>
              </a:avLst>
            </a:prstGeom>
            <a:solidFill>
              <a:srgbClr val="FFFFFF">
                <a:shade val="85000"/>
              </a:srgbClr>
            </a:solidFill>
            <a:ln w="19050" cmpd="sng">
              <a:solidFill>
                <a:schemeClr val="tx1"/>
              </a:solidFill>
            </a:ln>
            <a:effectLst/>
          </p:spPr>
        </p:pic>
      </p:grpSp>
      <p:sp>
        <p:nvSpPr>
          <p:cNvPr id="45" name="TextBox 44"/>
          <p:cNvSpPr txBox="1"/>
          <p:nvPr/>
        </p:nvSpPr>
        <p:spPr>
          <a:xfrm>
            <a:off x="448035" y="1864269"/>
            <a:ext cx="15764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u="sng" dirty="0">
                <a:latin typeface="+mj-lt"/>
              </a:rPr>
              <a:t>FASTING</a:t>
            </a:r>
            <a:r>
              <a:rPr lang="en-US" i="1" dirty="0"/>
              <a:t>: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567155" y="3447144"/>
            <a:ext cx="10028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u="sng" dirty="0">
                <a:latin typeface="+mj-lt"/>
              </a:rPr>
              <a:t>FED</a:t>
            </a:r>
            <a:r>
              <a:rPr lang="en-US" i="1" dirty="0">
                <a:latin typeface="+mj-lt"/>
              </a:rPr>
              <a:t>: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487621" y="6125100"/>
            <a:ext cx="2145009" cy="323163"/>
          </a:xfrm>
          <a:prstGeom prst="rect">
            <a:avLst/>
          </a:prstGeom>
          <a:noFill/>
        </p:spPr>
        <p:txBody>
          <a:bodyPr wrap="square" lIns="91439" tIns="45719" rIns="91439" bIns="45719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500" dirty="0">
                <a:ea typeface="Verdana" panose="020B0604030504040204" pitchFamily="34" charset="0"/>
                <a:cs typeface="Verdana" panose="020B0604030504040204" pitchFamily="34" charset="0"/>
              </a:rPr>
              <a:t>Adipose Tissue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517757" y="4731687"/>
            <a:ext cx="28734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u="sng" dirty="0">
                <a:latin typeface="+mj-lt"/>
              </a:rPr>
              <a:t>ADIPOSITY SIGNALS</a:t>
            </a:r>
            <a:r>
              <a:rPr lang="en-US" i="1" dirty="0">
                <a:latin typeface="+mj-lt"/>
              </a:rPr>
              <a:t>:</a:t>
            </a:r>
          </a:p>
        </p:txBody>
      </p:sp>
      <p:sp>
        <p:nvSpPr>
          <p:cNvPr id="52" name="Title 1">
            <a:extLst>
              <a:ext uri="{FF2B5EF4-FFF2-40B4-BE49-F238E27FC236}">
                <a16:creationId xmlns:a16="http://schemas.microsoft.com/office/drawing/2014/main" id="{B43C778D-5E4A-F648-B0CE-16DBE10E2327}"/>
              </a:ext>
            </a:extLst>
          </p:cNvPr>
          <p:cNvSpPr txBox="1">
            <a:spLocks/>
          </p:cNvSpPr>
          <p:nvPr/>
        </p:nvSpPr>
        <p:spPr>
          <a:xfrm>
            <a:off x="448035" y="210076"/>
            <a:ext cx="11417378" cy="671447"/>
          </a:xfrm>
          <a:prstGeom prst="rect">
            <a:avLst/>
          </a:prstGeom>
        </p:spPr>
        <p:txBody>
          <a:bodyPr vert="horz" lIns="121920" tIns="60960" rIns="121920" bIns="60960" rtlCol="0" anchor="t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200" b="0" i="0" kern="1200">
                <a:solidFill>
                  <a:srgbClr val="808080"/>
                </a:solidFill>
                <a:latin typeface="Gotham-Medium"/>
                <a:ea typeface="+mj-ea"/>
                <a:cs typeface="Gotham-Medium"/>
              </a:defRPr>
            </a:lvl1pPr>
          </a:lstStyle>
          <a:p>
            <a:r>
              <a:rPr lang="en-US" sz="2800" dirty="0">
                <a:solidFill>
                  <a:schemeClr val="tx1"/>
                </a:solidFill>
                <a:latin typeface="+mj-lt"/>
                <a:cs typeface="Century Gothic"/>
              </a:rPr>
              <a:t>Energy homeostasis is mediated by peripheral signals that are integrated in the hypothalamus to cause hunger or satiety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4574F87C-A7D9-9543-87AE-A843C7987AD4}"/>
              </a:ext>
            </a:extLst>
          </p:cNvPr>
          <p:cNvCxnSpPr/>
          <p:nvPr/>
        </p:nvCxnSpPr>
        <p:spPr>
          <a:xfrm>
            <a:off x="580966" y="1198629"/>
            <a:ext cx="11563577" cy="0"/>
          </a:xfrm>
          <a:prstGeom prst="line">
            <a:avLst/>
          </a:prstGeom>
          <a:ln w="12700" cmpd="sng">
            <a:solidFill>
              <a:srgbClr val="80808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30473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29" grpId="0" animBg="1"/>
      <p:bldP spid="30" grpId="0" animBg="1"/>
      <p:bldP spid="31" grpId="0"/>
      <p:bldP spid="32" grpId="0"/>
      <p:bldP spid="35" grpId="0"/>
      <p:bldP spid="36" grpId="0"/>
      <p:bldP spid="44" grpId="0"/>
      <p:bldP spid="50" grpId="0" animBg="1"/>
      <p:bldP spid="45" grpId="0"/>
      <p:bldP spid="46" grpId="0"/>
      <p:bldP spid="47" grpId="0"/>
      <p:bldP spid="4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A36E812-F099-1F48-9B33-61B371D4F6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72954C-1836-4EC9-8BB8-0878CDD516AB}" type="slidenum">
              <a:rPr lang="en-US" smtClean="0"/>
              <a:t>7</a:t>
            </a:fld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10DD4BF-132F-4943-8F5C-B4A0E7ACF97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52941" y="2634822"/>
            <a:ext cx="5020289" cy="333423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8BA03C43-1F32-134A-90C0-905C035E774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2218" y="1520801"/>
            <a:ext cx="5604445" cy="3461992"/>
          </a:xfrm>
          <a:prstGeom prst="rect">
            <a:avLst/>
          </a:prstGeom>
        </p:spPr>
      </p:pic>
      <p:sp>
        <p:nvSpPr>
          <p:cNvPr id="6" name="Title 3">
            <a:extLst>
              <a:ext uri="{FF2B5EF4-FFF2-40B4-BE49-F238E27FC236}">
                <a16:creationId xmlns:a16="http://schemas.microsoft.com/office/drawing/2014/main" id="{456EED3D-A703-FD4A-8835-AEB0A3934A36}"/>
              </a:ext>
            </a:extLst>
          </p:cNvPr>
          <p:cNvSpPr txBox="1">
            <a:spLocks/>
          </p:cNvSpPr>
          <p:nvPr/>
        </p:nvSpPr>
        <p:spPr>
          <a:xfrm>
            <a:off x="712218" y="545562"/>
            <a:ext cx="7609498" cy="425756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GB" sz="2800" b="0" dirty="0">
                <a:latin typeface="Arial Narrow" panose="020B0606020202030204" pitchFamily="34" charset="0"/>
              </a:rPr>
              <a:t>HOMEOSTASIS…</a:t>
            </a:r>
            <a:endParaRPr lang="en-GB" sz="2800" b="0" baseline="30000" dirty="0"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4166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27D8D6D-6102-BD4C-92A1-37A348E6A3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72954C-1836-4EC9-8BB8-0878CDD516AB}" type="slidenum">
              <a:rPr lang="en-US" smtClean="0"/>
              <a:t>8</a:t>
            </a:fld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01B17871-0351-4D4D-A244-EA0FF09CAA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b="0" dirty="0"/>
              <a:t>What are the biological factors that mediate eating behavior?</a:t>
            </a:r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8A44ACC1-02B4-0448-BBBA-1E94ACCF9E9F}"/>
              </a:ext>
            </a:extLst>
          </p:cNvPr>
          <p:cNvSpPr/>
          <p:nvPr/>
        </p:nvSpPr>
        <p:spPr>
          <a:xfrm flipH="1">
            <a:off x="1270688" y="2120274"/>
            <a:ext cx="8580700" cy="2409971"/>
          </a:xfrm>
          <a:prstGeom prst="round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marL="0" lvl="1">
              <a:spcBef>
                <a:spcPct val="20000"/>
              </a:spcBef>
              <a:buClr>
                <a:prstClr val="white"/>
              </a:buClr>
              <a:defRPr/>
            </a:pPr>
            <a:endParaRPr lang="en-US" sz="1100" baseline="30000" dirty="0">
              <a:solidFill>
                <a:srgbClr val="093549"/>
              </a:solidFill>
              <a:latin typeface="Tahoma"/>
              <a:cs typeface="Arial" pitchFamily="34" charset="0"/>
            </a:endParaRPr>
          </a:p>
        </p:txBody>
      </p:sp>
      <p:sp>
        <p:nvSpPr>
          <p:cNvPr id="7" name="Footer Placeholder 2">
            <a:extLst>
              <a:ext uri="{FF2B5EF4-FFF2-40B4-BE49-F238E27FC236}">
                <a16:creationId xmlns:a16="http://schemas.microsoft.com/office/drawing/2014/main" id="{ADB0AA12-4CB3-554C-9ABB-F21DEC85747A}"/>
              </a:ext>
            </a:extLst>
          </p:cNvPr>
          <p:cNvSpPr txBox="1">
            <a:spLocks/>
          </p:cNvSpPr>
          <p:nvPr/>
        </p:nvSpPr>
        <p:spPr>
          <a:xfrm>
            <a:off x="236151" y="6459955"/>
            <a:ext cx="7964054" cy="415251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342900">
              <a:lnSpc>
                <a:spcPct val="90000"/>
              </a:lnSpc>
            </a:pP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CNS = </a:t>
            </a:r>
            <a:r>
              <a:rPr lang="nb-NO" sz="800" dirty="0" err="1">
                <a:latin typeface="Arial Narrow"/>
                <a:ea typeface="Tahoma" panose="020B0604030504040204" pitchFamily="34" charset="0"/>
                <a:cs typeface="Arial Narrow"/>
              </a:rPr>
              <a:t>central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 </a:t>
            </a:r>
            <a:r>
              <a:rPr lang="nb-NO" sz="800" dirty="0" err="1">
                <a:latin typeface="Arial Narrow"/>
                <a:ea typeface="Tahoma" panose="020B0604030504040204" pitchFamily="34" charset="0"/>
                <a:cs typeface="Arial Narrow"/>
              </a:rPr>
              <a:t>nervous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 system; POMC = </a:t>
            </a:r>
            <a:r>
              <a:rPr lang="nb-NO" sz="800" dirty="0" err="1">
                <a:latin typeface="Arial Narrow"/>
                <a:ea typeface="Tahoma" panose="020B0604030504040204" pitchFamily="34" charset="0"/>
                <a:cs typeface="Arial Narrow"/>
              </a:rPr>
              <a:t>proopiomelanocortin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.</a:t>
            </a:r>
          </a:p>
          <a:p>
            <a:pPr defTabSz="342900">
              <a:lnSpc>
                <a:spcPct val="90000"/>
              </a:lnSpc>
            </a:pPr>
            <a:r>
              <a:rPr lang="nb-NO" sz="800" dirty="0" err="1">
                <a:latin typeface="Arial Narrow"/>
                <a:ea typeface="Tahoma" panose="020B0604030504040204" pitchFamily="34" charset="0"/>
                <a:cs typeface="Arial Narrow"/>
              </a:rPr>
              <a:t>Figure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 </a:t>
            </a:r>
            <a:r>
              <a:rPr lang="nb-NO" sz="800" dirty="0" err="1">
                <a:latin typeface="Arial Narrow"/>
                <a:ea typeface="Tahoma" panose="020B0604030504040204" pitchFamily="34" charset="0"/>
                <a:cs typeface="Arial Narrow"/>
              </a:rPr>
              <a:t>adapted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 from Billes et al.,© 2014, </a:t>
            </a:r>
            <a:r>
              <a:rPr lang="nb-NO" sz="800" dirty="0" err="1">
                <a:latin typeface="Arial Narrow"/>
                <a:ea typeface="Tahoma" panose="020B0604030504040204" pitchFamily="34" charset="0"/>
                <a:cs typeface="Arial Narrow"/>
              </a:rPr>
              <a:t>with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 </a:t>
            </a:r>
            <a:r>
              <a:rPr lang="nb-NO" sz="800" dirty="0" err="1">
                <a:latin typeface="Arial Narrow"/>
                <a:ea typeface="Tahoma" panose="020B0604030504040204" pitchFamily="34" charset="0"/>
                <a:cs typeface="Arial Narrow"/>
              </a:rPr>
              <a:t>permission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 from </a:t>
            </a:r>
            <a:r>
              <a:rPr lang="nb-NO" sz="800" dirty="0" err="1">
                <a:latin typeface="Arial Narrow"/>
                <a:ea typeface="Tahoma" panose="020B0604030504040204" pitchFamily="34" charset="0"/>
                <a:cs typeface="Arial Narrow"/>
              </a:rPr>
              <a:t>Elsevier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.</a:t>
            </a:r>
          </a:p>
          <a:p>
            <a:pPr defTabSz="342900">
              <a:lnSpc>
                <a:spcPct val="90000"/>
              </a:lnSpc>
            </a:pP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1. Billes SK et al. </a:t>
            </a:r>
            <a:r>
              <a:rPr lang="nb-NO" sz="800" i="1" dirty="0" err="1">
                <a:latin typeface="Arial Narrow"/>
                <a:ea typeface="Tahoma" panose="020B0604030504040204" pitchFamily="34" charset="0"/>
                <a:cs typeface="Arial Narrow"/>
              </a:rPr>
              <a:t>Pharmacol</a:t>
            </a:r>
            <a:r>
              <a:rPr lang="nb-NO" sz="800" i="1" dirty="0">
                <a:latin typeface="Arial Narrow"/>
                <a:ea typeface="Tahoma" panose="020B0604030504040204" pitchFamily="34" charset="0"/>
                <a:cs typeface="Arial Narrow"/>
              </a:rPr>
              <a:t> Res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. 2014;84:1-11; 2. Yu JH et al. </a:t>
            </a:r>
            <a:r>
              <a:rPr lang="nb-NO" sz="800" i="1" dirty="0">
                <a:latin typeface="Arial Narrow"/>
                <a:ea typeface="Tahoma" panose="020B0604030504040204" pitchFamily="34" charset="0"/>
                <a:cs typeface="Arial Narrow"/>
              </a:rPr>
              <a:t>Diabetes </a:t>
            </a:r>
            <a:r>
              <a:rPr lang="nb-NO" sz="800" i="1" dirty="0" err="1">
                <a:latin typeface="Arial Narrow"/>
                <a:ea typeface="Tahoma" panose="020B0604030504040204" pitchFamily="34" charset="0"/>
                <a:cs typeface="Arial Narrow"/>
              </a:rPr>
              <a:t>Metab</a:t>
            </a:r>
            <a:r>
              <a:rPr lang="nb-NO" sz="800" i="1" dirty="0">
                <a:latin typeface="Arial Narrow"/>
                <a:ea typeface="Tahoma" panose="020B0604030504040204" pitchFamily="34" charset="0"/>
                <a:cs typeface="Arial Narrow"/>
              </a:rPr>
              <a:t> J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. 2012;36:391-398; 3. Morton GJ et al. </a:t>
            </a:r>
            <a:r>
              <a:rPr lang="nb-NO" sz="800" i="1" dirty="0">
                <a:latin typeface="Arial Narrow"/>
                <a:ea typeface="Tahoma" panose="020B0604030504040204" pitchFamily="34" charset="0"/>
                <a:cs typeface="Arial Narrow"/>
              </a:rPr>
              <a:t>Nature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. 2006;443(7109):289-295; 4. </a:t>
            </a:r>
            <a:r>
              <a:rPr lang="nb-NO" sz="800" dirty="0" err="1">
                <a:latin typeface="Arial Narrow"/>
                <a:ea typeface="Tahoma" panose="020B0604030504040204" pitchFamily="34" charset="0"/>
                <a:cs typeface="Arial Narrow"/>
              </a:rPr>
              <a:t>Volkow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 ND et al. </a:t>
            </a:r>
            <a:r>
              <a:rPr lang="nb-NO" sz="800" i="1" dirty="0" err="1">
                <a:latin typeface="Arial Narrow"/>
                <a:ea typeface="Tahoma" panose="020B0604030504040204" pitchFamily="34" charset="0"/>
                <a:cs typeface="Arial Narrow"/>
              </a:rPr>
              <a:t>Obes</a:t>
            </a:r>
            <a:r>
              <a:rPr lang="nb-NO" sz="800" i="1" dirty="0">
                <a:latin typeface="Arial Narrow"/>
                <a:ea typeface="Tahoma" panose="020B0604030504040204" pitchFamily="34" charset="0"/>
                <a:cs typeface="Arial Narrow"/>
              </a:rPr>
              <a:t> Rev</a:t>
            </a:r>
            <a:r>
              <a:rPr lang="nb-NO" sz="800" dirty="0">
                <a:latin typeface="Arial Narrow"/>
                <a:ea typeface="Tahoma" panose="020B0604030504040204" pitchFamily="34" charset="0"/>
                <a:cs typeface="Arial Narrow"/>
              </a:rPr>
              <a:t>. 2013;14:2-18.</a:t>
            </a:r>
          </a:p>
        </p:txBody>
      </p:sp>
      <p:grpSp>
        <p:nvGrpSpPr>
          <p:cNvPr id="11" name="Group 85">
            <a:extLst>
              <a:ext uri="{FF2B5EF4-FFF2-40B4-BE49-F238E27FC236}">
                <a16:creationId xmlns:a16="http://schemas.microsoft.com/office/drawing/2014/main" id="{DD26231B-9804-4A45-8BDC-8ACB14B73D10}"/>
              </a:ext>
            </a:extLst>
          </p:cNvPr>
          <p:cNvGrpSpPr/>
          <p:nvPr/>
        </p:nvGrpSpPr>
        <p:grpSpPr>
          <a:xfrm>
            <a:off x="4852306" y="1436125"/>
            <a:ext cx="4181891" cy="1913064"/>
            <a:chOff x="4283505" y="1219200"/>
            <a:chExt cx="7569018" cy="3462774"/>
          </a:xfrm>
        </p:grpSpPr>
        <p:grpSp>
          <p:nvGrpSpPr>
            <p:cNvPr id="12" name="Group 86">
              <a:extLst>
                <a:ext uri="{FF2B5EF4-FFF2-40B4-BE49-F238E27FC236}">
                  <a16:creationId xmlns:a16="http://schemas.microsoft.com/office/drawing/2014/main" id="{B834C429-B044-C242-84FA-5F0E83606B2F}"/>
                </a:ext>
              </a:extLst>
            </p:cNvPr>
            <p:cNvGrpSpPr/>
            <p:nvPr/>
          </p:nvGrpSpPr>
          <p:grpSpPr>
            <a:xfrm>
              <a:off x="4493876" y="1219200"/>
              <a:ext cx="3190639" cy="3462774"/>
              <a:chOff x="4493876" y="1219200"/>
              <a:chExt cx="3190639" cy="3462774"/>
            </a:xfrm>
          </p:grpSpPr>
          <p:sp>
            <p:nvSpPr>
              <p:cNvPr id="30" name="Freeform 114">
                <a:extLst>
                  <a:ext uri="{FF2B5EF4-FFF2-40B4-BE49-F238E27FC236}">
                    <a16:creationId xmlns:a16="http://schemas.microsoft.com/office/drawing/2014/main" id="{BC27CB5F-4433-2E42-806E-45E2C22274F3}"/>
                  </a:ext>
                </a:extLst>
              </p:cNvPr>
              <p:cNvSpPr/>
              <p:nvPr/>
            </p:nvSpPr>
            <p:spPr>
              <a:xfrm flipH="1">
                <a:off x="4493876" y="1219200"/>
                <a:ext cx="3190639" cy="1932160"/>
              </a:xfrm>
              <a:custGeom>
                <a:avLst/>
                <a:gdLst>
                  <a:gd name="connsiteX0" fmla="*/ 694817 w 6261777"/>
                  <a:gd name="connsiteY0" fmla="*/ 3430060 h 3791206"/>
                  <a:gd name="connsiteX1" fmla="*/ 501386 w 6261777"/>
                  <a:gd name="connsiteY1" fmla="*/ 3421268 h 3791206"/>
                  <a:gd name="connsiteX2" fmla="*/ 413463 w 6261777"/>
                  <a:gd name="connsiteY2" fmla="*/ 3386099 h 3791206"/>
                  <a:gd name="connsiteX3" fmla="*/ 360709 w 6261777"/>
                  <a:gd name="connsiteY3" fmla="*/ 3298176 h 3791206"/>
                  <a:gd name="connsiteX4" fmla="*/ 193655 w 6261777"/>
                  <a:gd name="connsiteY4" fmla="*/ 3183876 h 3791206"/>
                  <a:gd name="connsiteX5" fmla="*/ 123317 w 6261777"/>
                  <a:gd name="connsiteY5" fmla="*/ 3060783 h 3791206"/>
                  <a:gd name="connsiteX6" fmla="*/ 105732 w 6261777"/>
                  <a:gd name="connsiteY6" fmla="*/ 2946483 h 3791206"/>
                  <a:gd name="connsiteX7" fmla="*/ 114524 w 6261777"/>
                  <a:gd name="connsiteY7" fmla="*/ 2920107 h 3791206"/>
                  <a:gd name="connsiteX8" fmla="*/ 26601 w 6261777"/>
                  <a:gd name="connsiteY8" fmla="*/ 2788222 h 3791206"/>
                  <a:gd name="connsiteX9" fmla="*/ 26601 w 6261777"/>
                  <a:gd name="connsiteY9" fmla="*/ 2665130 h 3791206"/>
                  <a:gd name="connsiteX10" fmla="*/ 61770 w 6261777"/>
                  <a:gd name="connsiteY10" fmla="*/ 2568414 h 3791206"/>
                  <a:gd name="connsiteX11" fmla="*/ 224 w 6261777"/>
                  <a:gd name="connsiteY11" fmla="*/ 2155176 h 3791206"/>
                  <a:gd name="connsiteX12" fmla="*/ 88147 w 6261777"/>
                  <a:gd name="connsiteY12" fmla="*/ 1847445 h 3791206"/>
                  <a:gd name="connsiteX13" fmla="*/ 263993 w 6261777"/>
                  <a:gd name="connsiteY13" fmla="*/ 1697976 h 3791206"/>
                  <a:gd name="connsiteX14" fmla="*/ 290370 w 6261777"/>
                  <a:gd name="connsiteY14" fmla="*/ 1399037 h 3791206"/>
                  <a:gd name="connsiteX15" fmla="*/ 501386 w 6261777"/>
                  <a:gd name="connsiteY15" fmla="*/ 1205607 h 3791206"/>
                  <a:gd name="connsiteX16" fmla="*/ 659647 w 6261777"/>
                  <a:gd name="connsiteY16" fmla="*/ 941837 h 3791206"/>
                  <a:gd name="connsiteX17" fmla="*/ 976170 w 6261777"/>
                  <a:gd name="connsiteY17" fmla="*/ 730822 h 3791206"/>
                  <a:gd name="connsiteX18" fmla="*/ 1266317 w 6261777"/>
                  <a:gd name="connsiteY18" fmla="*/ 431883 h 3791206"/>
                  <a:gd name="connsiteX19" fmla="*/ 1661970 w 6261777"/>
                  <a:gd name="connsiteY19" fmla="*/ 335168 h 3791206"/>
                  <a:gd name="connsiteX20" fmla="*/ 1776270 w 6261777"/>
                  <a:gd name="connsiteY20" fmla="*/ 256037 h 3791206"/>
                  <a:gd name="connsiteX21" fmla="*/ 1943324 w 6261777"/>
                  <a:gd name="connsiteY21" fmla="*/ 229660 h 3791206"/>
                  <a:gd name="connsiteX22" fmla="*/ 2145547 w 6261777"/>
                  <a:gd name="connsiteY22" fmla="*/ 124153 h 3791206"/>
                  <a:gd name="connsiteX23" fmla="*/ 2453278 w 6261777"/>
                  <a:gd name="connsiteY23" fmla="*/ 106568 h 3791206"/>
                  <a:gd name="connsiteX24" fmla="*/ 2673086 w 6261777"/>
                  <a:gd name="connsiteY24" fmla="*/ 45022 h 3791206"/>
                  <a:gd name="connsiteX25" fmla="*/ 2875309 w 6261777"/>
                  <a:gd name="connsiteY25" fmla="*/ 53814 h 3791206"/>
                  <a:gd name="connsiteX26" fmla="*/ 3121493 w 6261777"/>
                  <a:gd name="connsiteY26" fmla="*/ 27437 h 3791206"/>
                  <a:gd name="connsiteX27" fmla="*/ 3332509 w 6261777"/>
                  <a:gd name="connsiteY27" fmla="*/ 62607 h 3791206"/>
                  <a:gd name="connsiteX28" fmla="*/ 3596278 w 6261777"/>
                  <a:gd name="connsiteY28" fmla="*/ 1060 h 3791206"/>
                  <a:gd name="connsiteX29" fmla="*/ 3912801 w 6261777"/>
                  <a:gd name="connsiteY29" fmla="*/ 124153 h 3791206"/>
                  <a:gd name="connsiteX30" fmla="*/ 4106232 w 6261777"/>
                  <a:gd name="connsiteY30" fmla="*/ 159322 h 3791206"/>
                  <a:gd name="connsiteX31" fmla="*/ 4220532 w 6261777"/>
                  <a:gd name="connsiteY31" fmla="*/ 212076 h 3791206"/>
                  <a:gd name="connsiteX32" fmla="*/ 4396378 w 6261777"/>
                  <a:gd name="connsiteY32" fmla="*/ 203283 h 3791206"/>
                  <a:gd name="connsiteX33" fmla="*/ 4519470 w 6261777"/>
                  <a:gd name="connsiteY33" fmla="*/ 264830 h 3791206"/>
                  <a:gd name="connsiteX34" fmla="*/ 4668940 w 6261777"/>
                  <a:gd name="connsiteY34" fmla="*/ 326376 h 3791206"/>
                  <a:gd name="connsiteX35" fmla="*/ 4809617 w 6261777"/>
                  <a:gd name="connsiteY35" fmla="*/ 458260 h 3791206"/>
                  <a:gd name="connsiteX36" fmla="*/ 5134932 w 6261777"/>
                  <a:gd name="connsiteY36" fmla="*/ 625314 h 3791206"/>
                  <a:gd name="connsiteX37" fmla="*/ 5310778 w 6261777"/>
                  <a:gd name="connsiteY37" fmla="*/ 818745 h 3791206"/>
                  <a:gd name="connsiteX38" fmla="*/ 5556963 w 6261777"/>
                  <a:gd name="connsiteY38" fmla="*/ 1012176 h 3791206"/>
                  <a:gd name="connsiteX39" fmla="*/ 5732809 w 6261777"/>
                  <a:gd name="connsiteY39" fmla="*/ 1311114 h 3791206"/>
                  <a:gd name="connsiteX40" fmla="*/ 5882278 w 6261777"/>
                  <a:gd name="connsiteY40" fmla="*/ 1557299 h 3791206"/>
                  <a:gd name="connsiteX41" fmla="*/ 5882278 w 6261777"/>
                  <a:gd name="connsiteY41" fmla="*/ 1759522 h 3791206"/>
                  <a:gd name="connsiteX42" fmla="*/ 6014163 w 6261777"/>
                  <a:gd name="connsiteY42" fmla="*/ 1715560 h 3791206"/>
                  <a:gd name="connsiteX43" fmla="*/ 6198801 w 6261777"/>
                  <a:gd name="connsiteY43" fmla="*/ 2058460 h 3791206"/>
                  <a:gd name="connsiteX44" fmla="*/ 6207593 w 6261777"/>
                  <a:gd name="connsiteY44" fmla="*/ 2313437 h 3791206"/>
                  <a:gd name="connsiteX45" fmla="*/ 6163632 w 6261777"/>
                  <a:gd name="connsiteY45" fmla="*/ 2647545 h 3791206"/>
                  <a:gd name="connsiteX46" fmla="*/ 6260347 w 6261777"/>
                  <a:gd name="connsiteY46" fmla="*/ 3060783 h 3791206"/>
                  <a:gd name="connsiteX47" fmla="*/ 6075709 w 6261777"/>
                  <a:gd name="connsiteY47" fmla="*/ 3658660 h 3791206"/>
                  <a:gd name="connsiteX48" fmla="*/ 5513001 w 6261777"/>
                  <a:gd name="connsiteY48" fmla="*/ 3790545 h 3791206"/>
                  <a:gd name="connsiteX49" fmla="*/ 4238117 w 6261777"/>
                  <a:gd name="connsiteY49" fmla="*/ 3632283 h 3791206"/>
                  <a:gd name="connsiteX50" fmla="*/ 4123817 w 6261777"/>
                  <a:gd name="connsiteY50" fmla="*/ 2805807 h 3791206"/>
                  <a:gd name="connsiteX51" fmla="*/ 4000724 w 6261777"/>
                  <a:gd name="connsiteY51" fmla="*/ 2445322 h 3791206"/>
                  <a:gd name="connsiteX52" fmla="*/ 3402847 w 6261777"/>
                  <a:gd name="connsiteY52" fmla="*/ 2058460 h 3791206"/>
                  <a:gd name="connsiteX53" fmla="*/ 2804970 w 6261777"/>
                  <a:gd name="connsiteY53" fmla="*/ 2084837 h 3791206"/>
                  <a:gd name="connsiteX54" fmla="*/ 2295017 w 6261777"/>
                  <a:gd name="connsiteY54" fmla="*/ 2243099 h 3791206"/>
                  <a:gd name="connsiteX55" fmla="*/ 2084001 w 6261777"/>
                  <a:gd name="connsiteY55" fmla="*/ 2524453 h 3791206"/>
                  <a:gd name="connsiteX56" fmla="*/ 2110378 w 6261777"/>
                  <a:gd name="connsiteY56" fmla="*/ 2726676 h 3791206"/>
                  <a:gd name="connsiteX57" fmla="*/ 2347770 w 6261777"/>
                  <a:gd name="connsiteY57" fmla="*/ 2955276 h 3791206"/>
                  <a:gd name="connsiteX58" fmla="*/ 2426901 w 6261777"/>
                  <a:gd name="connsiteY58" fmla="*/ 3298176 h 3791206"/>
                  <a:gd name="connsiteX59" fmla="*/ 2259847 w 6261777"/>
                  <a:gd name="connsiteY59" fmla="*/ 3553153 h 3791206"/>
                  <a:gd name="connsiteX60" fmla="*/ 2154340 w 6261777"/>
                  <a:gd name="connsiteY60" fmla="*/ 3588322 h 3791206"/>
                  <a:gd name="connsiteX61" fmla="*/ 2013663 w 6261777"/>
                  <a:gd name="connsiteY61" fmla="*/ 3561945 h 3791206"/>
                  <a:gd name="connsiteX62" fmla="*/ 1635593 w 6261777"/>
                  <a:gd name="connsiteY62" fmla="*/ 3676245 h 3791206"/>
                  <a:gd name="connsiteX63" fmla="*/ 1028924 w 6261777"/>
                  <a:gd name="connsiteY63" fmla="*/ 3632283 h 3791206"/>
                  <a:gd name="connsiteX64" fmla="*/ 817909 w 6261777"/>
                  <a:gd name="connsiteY64" fmla="*/ 3553153 h 3791206"/>
                  <a:gd name="connsiteX65" fmla="*/ 694817 w 6261777"/>
                  <a:gd name="connsiteY65" fmla="*/ 3430060 h 3791206"/>
                  <a:gd name="connsiteX0" fmla="*/ 694817 w 6261777"/>
                  <a:gd name="connsiteY0" fmla="*/ 3430060 h 3791206"/>
                  <a:gd name="connsiteX1" fmla="*/ 501386 w 6261777"/>
                  <a:gd name="connsiteY1" fmla="*/ 3421268 h 3791206"/>
                  <a:gd name="connsiteX2" fmla="*/ 413463 w 6261777"/>
                  <a:gd name="connsiteY2" fmla="*/ 3386099 h 3791206"/>
                  <a:gd name="connsiteX3" fmla="*/ 360709 w 6261777"/>
                  <a:gd name="connsiteY3" fmla="*/ 3298176 h 3791206"/>
                  <a:gd name="connsiteX4" fmla="*/ 193655 w 6261777"/>
                  <a:gd name="connsiteY4" fmla="*/ 3183876 h 3791206"/>
                  <a:gd name="connsiteX5" fmla="*/ 123317 w 6261777"/>
                  <a:gd name="connsiteY5" fmla="*/ 3060783 h 3791206"/>
                  <a:gd name="connsiteX6" fmla="*/ 105732 w 6261777"/>
                  <a:gd name="connsiteY6" fmla="*/ 2946483 h 3791206"/>
                  <a:gd name="connsiteX7" fmla="*/ 114524 w 6261777"/>
                  <a:gd name="connsiteY7" fmla="*/ 2920107 h 3791206"/>
                  <a:gd name="connsiteX8" fmla="*/ 26601 w 6261777"/>
                  <a:gd name="connsiteY8" fmla="*/ 2788222 h 3791206"/>
                  <a:gd name="connsiteX9" fmla="*/ 26601 w 6261777"/>
                  <a:gd name="connsiteY9" fmla="*/ 2665130 h 3791206"/>
                  <a:gd name="connsiteX10" fmla="*/ 61770 w 6261777"/>
                  <a:gd name="connsiteY10" fmla="*/ 2568414 h 3791206"/>
                  <a:gd name="connsiteX11" fmla="*/ 224 w 6261777"/>
                  <a:gd name="connsiteY11" fmla="*/ 2155176 h 3791206"/>
                  <a:gd name="connsiteX12" fmla="*/ 88147 w 6261777"/>
                  <a:gd name="connsiteY12" fmla="*/ 1847445 h 3791206"/>
                  <a:gd name="connsiteX13" fmla="*/ 263993 w 6261777"/>
                  <a:gd name="connsiteY13" fmla="*/ 1697976 h 3791206"/>
                  <a:gd name="connsiteX14" fmla="*/ 290370 w 6261777"/>
                  <a:gd name="connsiteY14" fmla="*/ 1399037 h 3791206"/>
                  <a:gd name="connsiteX15" fmla="*/ 501386 w 6261777"/>
                  <a:gd name="connsiteY15" fmla="*/ 1205607 h 3791206"/>
                  <a:gd name="connsiteX16" fmla="*/ 659647 w 6261777"/>
                  <a:gd name="connsiteY16" fmla="*/ 941837 h 3791206"/>
                  <a:gd name="connsiteX17" fmla="*/ 976170 w 6261777"/>
                  <a:gd name="connsiteY17" fmla="*/ 730822 h 3791206"/>
                  <a:gd name="connsiteX18" fmla="*/ 1266317 w 6261777"/>
                  <a:gd name="connsiteY18" fmla="*/ 431883 h 3791206"/>
                  <a:gd name="connsiteX19" fmla="*/ 1661970 w 6261777"/>
                  <a:gd name="connsiteY19" fmla="*/ 335168 h 3791206"/>
                  <a:gd name="connsiteX20" fmla="*/ 1776270 w 6261777"/>
                  <a:gd name="connsiteY20" fmla="*/ 256037 h 3791206"/>
                  <a:gd name="connsiteX21" fmla="*/ 1943324 w 6261777"/>
                  <a:gd name="connsiteY21" fmla="*/ 229660 h 3791206"/>
                  <a:gd name="connsiteX22" fmla="*/ 2145547 w 6261777"/>
                  <a:gd name="connsiteY22" fmla="*/ 124153 h 3791206"/>
                  <a:gd name="connsiteX23" fmla="*/ 2453278 w 6261777"/>
                  <a:gd name="connsiteY23" fmla="*/ 106568 h 3791206"/>
                  <a:gd name="connsiteX24" fmla="*/ 2673086 w 6261777"/>
                  <a:gd name="connsiteY24" fmla="*/ 45022 h 3791206"/>
                  <a:gd name="connsiteX25" fmla="*/ 2875309 w 6261777"/>
                  <a:gd name="connsiteY25" fmla="*/ 53814 h 3791206"/>
                  <a:gd name="connsiteX26" fmla="*/ 3121493 w 6261777"/>
                  <a:gd name="connsiteY26" fmla="*/ 27437 h 3791206"/>
                  <a:gd name="connsiteX27" fmla="*/ 3332509 w 6261777"/>
                  <a:gd name="connsiteY27" fmla="*/ 62607 h 3791206"/>
                  <a:gd name="connsiteX28" fmla="*/ 3596278 w 6261777"/>
                  <a:gd name="connsiteY28" fmla="*/ 1060 h 3791206"/>
                  <a:gd name="connsiteX29" fmla="*/ 3912801 w 6261777"/>
                  <a:gd name="connsiteY29" fmla="*/ 124153 h 3791206"/>
                  <a:gd name="connsiteX30" fmla="*/ 4106232 w 6261777"/>
                  <a:gd name="connsiteY30" fmla="*/ 159322 h 3791206"/>
                  <a:gd name="connsiteX31" fmla="*/ 4220532 w 6261777"/>
                  <a:gd name="connsiteY31" fmla="*/ 212076 h 3791206"/>
                  <a:gd name="connsiteX32" fmla="*/ 4396378 w 6261777"/>
                  <a:gd name="connsiteY32" fmla="*/ 203283 h 3791206"/>
                  <a:gd name="connsiteX33" fmla="*/ 4519470 w 6261777"/>
                  <a:gd name="connsiteY33" fmla="*/ 264830 h 3791206"/>
                  <a:gd name="connsiteX34" fmla="*/ 4668940 w 6261777"/>
                  <a:gd name="connsiteY34" fmla="*/ 326376 h 3791206"/>
                  <a:gd name="connsiteX35" fmla="*/ 4809617 w 6261777"/>
                  <a:gd name="connsiteY35" fmla="*/ 458260 h 3791206"/>
                  <a:gd name="connsiteX36" fmla="*/ 5111119 w 6261777"/>
                  <a:gd name="connsiteY36" fmla="*/ 587214 h 3791206"/>
                  <a:gd name="connsiteX37" fmla="*/ 5310778 w 6261777"/>
                  <a:gd name="connsiteY37" fmla="*/ 818745 h 3791206"/>
                  <a:gd name="connsiteX38" fmla="*/ 5556963 w 6261777"/>
                  <a:gd name="connsiteY38" fmla="*/ 1012176 h 3791206"/>
                  <a:gd name="connsiteX39" fmla="*/ 5732809 w 6261777"/>
                  <a:gd name="connsiteY39" fmla="*/ 1311114 h 3791206"/>
                  <a:gd name="connsiteX40" fmla="*/ 5882278 w 6261777"/>
                  <a:gd name="connsiteY40" fmla="*/ 1557299 h 3791206"/>
                  <a:gd name="connsiteX41" fmla="*/ 5882278 w 6261777"/>
                  <a:gd name="connsiteY41" fmla="*/ 1759522 h 3791206"/>
                  <a:gd name="connsiteX42" fmla="*/ 6014163 w 6261777"/>
                  <a:gd name="connsiteY42" fmla="*/ 1715560 h 3791206"/>
                  <a:gd name="connsiteX43" fmla="*/ 6198801 w 6261777"/>
                  <a:gd name="connsiteY43" fmla="*/ 2058460 h 3791206"/>
                  <a:gd name="connsiteX44" fmla="*/ 6207593 w 6261777"/>
                  <a:gd name="connsiteY44" fmla="*/ 2313437 h 3791206"/>
                  <a:gd name="connsiteX45" fmla="*/ 6163632 w 6261777"/>
                  <a:gd name="connsiteY45" fmla="*/ 2647545 h 3791206"/>
                  <a:gd name="connsiteX46" fmla="*/ 6260347 w 6261777"/>
                  <a:gd name="connsiteY46" fmla="*/ 3060783 h 3791206"/>
                  <a:gd name="connsiteX47" fmla="*/ 6075709 w 6261777"/>
                  <a:gd name="connsiteY47" fmla="*/ 3658660 h 3791206"/>
                  <a:gd name="connsiteX48" fmla="*/ 5513001 w 6261777"/>
                  <a:gd name="connsiteY48" fmla="*/ 3790545 h 3791206"/>
                  <a:gd name="connsiteX49" fmla="*/ 4238117 w 6261777"/>
                  <a:gd name="connsiteY49" fmla="*/ 3632283 h 3791206"/>
                  <a:gd name="connsiteX50" fmla="*/ 4123817 w 6261777"/>
                  <a:gd name="connsiteY50" fmla="*/ 2805807 h 3791206"/>
                  <a:gd name="connsiteX51" fmla="*/ 4000724 w 6261777"/>
                  <a:gd name="connsiteY51" fmla="*/ 2445322 h 3791206"/>
                  <a:gd name="connsiteX52" fmla="*/ 3402847 w 6261777"/>
                  <a:gd name="connsiteY52" fmla="*/ 2058460 h 3791206"/>
                  <a:gd name="connsiteX53" fmla="*/ 2804970 w 6261777"/>
                  <a:gd name="connsiteY53" fmla="*/ 2084837 h 3791206"/>
                  <a:gd name="connsiteX54" fmla="*/ 2295017 w 6261777"/>
                  <a:gd name="connsiteY54" fmla="*/ 2243099 h 3791206"/>
                  <a:gd name="connsiteX55" fmla="*/ 2084001 w 6261777"/>
                  <a:gd name="connsiteY55" fmla="*/ 2524453 h 3791206"/>
                  <a:gd name="connsiteX56" fmla="*/ 2110378 w 6261777"/>
                  <a:gd name="connsiteY56" fmla="*/ 2726676 h 3791206"/>
                  <a:gd name="connsiteX57" fmla="*/ 2347770 w 6261777"/>
                  <a:gd name="connsiteY57" fmla="*/ 2955276 h 3791206"/>
                  <a:gd name="connsiteX58" fmla="*/ 2426901 w 6261777"/>
                  <a:gd name="connsiteY58" fmla="*/ 3298176 h 3791206"/>
                  <a:gd name="connsiteX59" fmla="*/ 2259847 w 6261777"/>
                  <a:gd name="connsiteY59" fmla="*/ 3553153 h 3791206"/>
                  <a:gd name="connsiteX60" fmla="*/ 2154340 w 6261777"/>
                  <a:gd name="connsiteY60" fmla="*/ 3588322 h 3791206"/>
                  <a:gd name="connsiteX61" fmla="*/ 2013663 w 6261777"/>
                  <a:gd name="connsiteY61" fmla="*/ 3561945 h 3791206"/>
                  <a:gd name="connsiteX62" fmla="*/ 1635593 w 6261777"/>
                  <a:gd name="connsiteY62" fmla="*/ 3676245 h 3791206"/>
                  <a:gd name="connsiteX63" fmla="*/ 1028924 w 6261777"/>
                  <a:gd name="connsiteY63" fmla="*/ 3632283 h 3791206"/>
                  <a:gd name="connsiteX64" fmla="*/ 817909 w 6261777"/>
                  <a:gd name="connsiteY64" fmla="*/ 3553153 h 3791206"/>
                  <a:gd name="connsiteX65" fmla="*/ 694817 w 6261777"/>
                  <a:gd name="connsiteY65" fmla="*/ 3430060 h 3791206"/>
                  <a:gd name="connsiteX0" fmla="*/ 694817 w 6261777"/>
                  <a:gd name="connsiteY0" fmla="*/ 3430060 h 3791206"/>
                  <a:gd name="connsiteX1" fmla="*/ 501386 w 6261777"/>
                  <a:gd name="connsiteY1" fmla="*/ 3421268 h 3791206"/>
                  <a:gd name="connsiteX2" fmla="*/ 413463 w 6261777"/>
                  <a:gd name="connsiteY2" fmla="*/ 3386099 h 3791206"/>
                  <a:gd name="connsiteX3" fmla="*/ 360709 w 6261777"/>
                  <a:gd name="connsiteY3" fmla="*/ 3298176 h 3791206"/>
                  <a:gd name="connsiteX4" fmla="*/ 193655 w 6261777"/>
                  <a:gd name="connsiteY4" fmla="*/ 3183876 h 3791206"/>
                  <a:gd name="connsiteX5" fmla="*/ 123317 w 6261777"/>
                  <a:gd name="connsiteY5" fmla="*/ 3060783 h 3791206"/>
                  <a:gd name="connsiteX6" fmla="*/ 105732 w 6261777"/>
                  <a:gd name="connsiteY6" fmla="*/ 2946483 h 3791206"/>
                  <a:gd name="connsiteX7" fmla="*/ 114524 w 6261777"/>
                  <a:gd name="connsiteY7" fmla="*/ 2920107 h 3791206"/>
                  <a:gd name="connsiteX8" fmla="*/ 26601 w 6261777"/>
                  <a:gd name="connsiteY8" fmla="*/ 2788222 h 3791206"/>
                  <a:gd name="connsiteX9" fmla="*/ 26601 w 6261777"/>
                  <a:gd name="connsiteY9" fmla="*/ 2665130 h 3791206"/>
                  <a:gd name="connsiteX10" fmla="*/ 61770 w 6261777"/>
                  <a:gd name="connsiteY10" fmla="*/ 2568414 h 3791206"/>
                  <a:gd name="connsiteX11" fmla="*/ 224 w 6261777"/>
                  <a:gd name="connsiteY11" fmla="*/ 2155176 h 3791206"/>
                  <a:gd name="connsiteX12" fmla="*/ 88147 w 6261777"/>
                  <a:gd name="connsiteY12" fmla="*/ 1847445 h 3791206"/>
                  <a:gd name="connsiteX13" fmla="*/ 263993 w 6261777"/>
                  <a:gd name="connsiteY13" fmla="*/ 1697976 h 3791206"/>
                  <a:gd name="connsiteX14" fmla="*/ 290370 w 6261777"/>
                  <a:gd name="connsiteY14" fmla="*/ 1399037 h 3791206"/>
                  <a:gd name="connsiteX15" fmla="*/ 501386 w 6261777"/>
                  <a:gd name="connsiteY15" fmla="*/ 1205607 h 3791206"/>
                  <a:gd name="connsiteX16" fmla="*/ 659647 w 6261777"/>
                  <a:gd name="connsiteY16" fmla="*/ 941837 h 3791206"/>
                  <a:gd name="connsiteX17" fmla="*/ 976170 w 6261777"/>
                  <a:gd name="connsiteY17" fmla="*/ 730822 h 3791206"/>
                  <a:gd name="connsiteX18" fmla="*/ 1266317 w 6261777"/>
                  <a:gd name="connsiteY18" fmla="*/ 431883 h 3791206"/>
                  <a:gd name="connsiteX19" fmla="*/ 1661970 w 6261777"/>
                  <a:gd name="connsiteY19" fmla="*/ 335168 h 3791206"/>
                  <a:gd name="connsiteX20" fmla="*/ 1776270 w 6261777"/>
                  <a:gd name="connsiteY20" fmla="*/ 256037 h 3791206"/>
                  <a:gd name="connsiteX21" fmla="*/ 1943324 w 6261777"/>
                  <a:gd name="connsiteY21" fmla="*/ 229660 h 3791206"/>
                  <a:gd name="connsiteX22" fmla="*/ 2145547 w 6261777"/>
                  <a:gd name="connsiteY22" fmla="*/ 124153 h 3791206"/>
                  <a:gd name="connsiteX23" fmla="*/ 2453278 w 6261777"/>
                  <a:gd name="connsiteY23" fmla="*/ 106568 h 3791206"/>
                  <a:gd name="connsiteX24" fmla="*/ 2673086 w 6261777"/>
                  <a:gd name="connsiteY24" fmla="*/ 45022 h 3791206"/>
                  <a:gd name="connsiteX25" fmla="*/ 2875309 w 6261777"/>
                  <a:gd name="connsiteY25" fmla="*/ 53814 h 3791206"/>
                  <a:gd name="connsiteX26" fmla="*/ 3121493 w 6261777"/>
                  <a:gd name="connsiteY26" fmla="*/ 27437 h 3791206"/>
                  <a:gd name="connsiteX27" fmla="*/ 3332509 w 6261777"/>
                  <a:gd name="connsiteY27" fmla="*/ 62607 h 3791206"/>
                  <a:gd name="connsiteX28" fmla="*/ 3596278 w 6261777"/>
                  <a:gd name="connsiteY28" fmla="*/ 1060 h 3791206"/>
                  <a:gd name="connsiteX29" fmla="*/ 3912801 w 6261777"/>
                  <a:gd name="connsiteY29" fmla="*/ 124153 h 3791206"/>
                  <a:gd name="connsiteX30" fmla="*/ 4106232 w 6261777"/>
                  <a:gd name="connsiteY30" fmla="*/ 159322 h 3791206"/>
                  <a:gd name="connsiteX31" fmla="*/ 4220532 w 6261777"/>
                  <a:gd name="connsiteY31" fmla="*/ 212076 h 3791206"/>
                  <a:gd name="connsiteX32" fmla="*/ 4396378 w 6261777"/>
                  <a:gd name="connsiteY32" fmla="*/ 203283 h 3791206"/>
                  <a:gd name="connsiteX33" fmla="*/ 4519470 w 6261777"/>
                  <a:gd name="connsiteY33" fmla="*/ 264830 h 3791206"/>
                  <a:gd name="connsiteX34" fmla="*/ 4678465 w 6261777"/>
                  <a:gd name="connsiteY34" fmla="*/ 331139 h 3791206"/>
                  <a:gd name="connsiteX35" fmla="*/ 4809617 w 6261777"/>
                  <a:gd name="connsiteY35" fmla="*/ 458260 h 3791206"/>
                  <a:gd name="connsiteX36" fmla="*/ 5111119 w 6261777"/>
                  <a:gd name="connsiteY36" fmla="*/ 587214 h 3791206"/>
                  <a:gd name="connsiteX37" fmla="*/ 5310778 w 6261777"/>
                  <a:gd name="connsiteY37" fmla="*/ 818745 h 3791206"/>
                  <a:gd name="connsiteX38" fmla="*/ 5556963 w 6261777"/>
                  <a:gd name="connsiteY38" fmla="*/ 1012176 h 3791206"/>
                  <a:gd name="connsiteX39" fmla="*/ 5732809 w 6261777"/>
                  <a:gd name="connsiteY39" fmla="*/ 1311114 h 3791206"/>
                  <a:gd name="connsiteX40" fmla="*/ 5882278 w 6261777"/>
                  <a:gd name="connsiteY40" fmla="*/ 1557299 h 3791206"/>
                  <a:gd name="connsiteX41" fmla="*/ 5882278 w 6261777"/>
                  <a:gd name="connsiteY41" fmla="*/ 1759522 h 3791206"/>
                  <a:gd name="connsiteX42" fmla="*/ 6014163 w 6261777"/>
                  <a:gd name="connsiteY42" fmla="*/ 1715560 h 3791206"/>
                  <a:gd name="connsiteX43" fmla="*/ 6198801 w 6261777"/>
                  <a:gd name="connsiteY43" fmla="*/ 2058460 h 3791206"/>
                  <a:gd name="connsiteX44" fmla="*/ 6207593 w 6261777"/>
                  <a:gd name="connsiteY44" fmla="*/ 2313437 h 3791206"/>
                  <a:gd name="connsiteX45" fmla="*/ 6163632 w 6261777"/>
                  <a:gd name="connsiteY45" fmla="*/ 2647545 h 3791206"/>
                  <a:gd name="connsiteX46" fmla="*/ 6260347 w 6261777"/>
                  <a:gd name="connsiteY46" fmla="*/ 3060783 h 3791206"/>
                  <a:gd name="connsiteX47" fmla="*/ 6075709 w 6261777"/>
                  <a:gd name="connsiteY47" fmla="*/ 3658660 h 3791206"/>
                  <a:gd name="connsiteX48" fmla="*/ 5513001 w 6261777"/>
                  <a:gd name="connsiteY48" fmla="*/ 3790545 h 3791206"/>
                  <a:gd name="connsiteX49" fmla="*/ 4238117 w 6261777"/>
                  <a:gd name="connsiteY49" fmla="*/ 3632283 h 3791206"/>
                  <a:gd name="connsiteX50" fmla="*/ 4123817 w 6261777"/>
                  <a:gd name="connsiteY50" fmla="*/ 2805807 h 3791206"/>
                  <a:gd name="connsiteX51" fmla="*/ 4000724 w 6261777"/>
                  <a:gd name="connsiteY51" fmla="*/ 2445322 h 3791206"/>
                  <a:gd name="connsiteX52" fmla="*/ 3402847 w 6261777"/>
                  <a:gd name="connsiteY52" fmla="*/ 2058460 h 3791206"/>
                  <a:gd name="connsiteX53" fmla="*/ 2804970 w 6261777"/>
                  <a:gd name="connsiteY53" fmla="*/ 2084837 h 3791206"/>
                  <a:gd name="connsiteX54" fmla="*/ 2295017 w 6261777"/>
                  <a:gd name="connsiteY54" fmla="*/ 2243099 h 3791206"/>
                  <a:gd name="connsiteX55" fmla="*/ 2084001 w 6261777"/>
                  <a:gd name="connsiteY55" fmla="*/ 2524453 h 3791206"/>
                  <a:gd name="connsiteX56" fmla="*/ 2110378 w 6261777"/>
                  <a:gd name="connsiteY56" fmla="*/ 2726676 h 3791206"/>
                  <a:gd name="connsiteX57" fmla="*/ 2347770 w 6261777"/>
                  <a:gd name="connsiteY57" fmla="*/ 2955276 h 3791206"/>
                  <a:gd name="connsiteX58" fmla="*/ 2426901 w 6261777"/>
                  <a:gd name="connsiteY58" fmla="*/ 3298176 h 3791206"/>
                  <a:gd name="connsiteX59" fmla="*/ 2259847 w 6261777"/>
                  <a:gd name="connsiteY59" fmla="*/ 3553153 h 3791206"/>
                  <a:gd name="connsiteX60" fmla="*/ 2154340 w 6261777"/>
                  <a:gd name="connsiteY60" fmla="*/ 3588322 h 3791206"/>
                  <a:gd name="connsiteX61" fmla="*/ 2013663 w 6261777"/>
                  <a:gd name="connsiteY61" fmla="*/ 3561945 h 3791206"/>
                  <a:gd name="connsiteX62" fmla="*/ 1635593 w 6261777"/>
                  <a:gd name="connsiteY62" fmla="*/ 3676245 h 3791206"/>
                  <a:gd name="connsiteX63" fmla="*/ 1028924 w 6261777"/>
                  <a:gd name="connsiteY63" fmla="*/ 3632283 h 3791206"/>
                  <a:gd name="connsiteX64" fmla="*/ 817909 w 6261777"/>
                  <a:gd name="connsiteY64" fmla="*/ 3553153 h 3791206"/>
                  <a:gd name="connsiteX65" fmla="*/ 694817 w 6261777"/>
                  <a:gd name="connsiteY65" fmla="*/ 3430060 h 3791206"/>
                  <a:gd name="connsiteX0" fmla="*/ 694817 w 6261777"/>
                  <a:gd name="connsiteY0" fmla="*/ 3430060 h 3791206"/>
                  <a:gd name="connsiteX1" fmla="*/ 501386 w 6261777"/>
                  <a:gd name="connsiteY1" fmla="*/ 3421268 h 3791206"/>
                  <a:gd name="connsiteX2" fmla="*/ 413463 w 6261777"/>
                  <a:gd name="connsiteY2" fmla="*/ 3386099 h 3791206"/>
                  <a:gd name="connsiteX3" fmla="*/ 360709 w 6261777"/>
                  <a:gd name="connsiteY3" fmla="*/ 3298176 h 3791206"/>
                  <a:gd name="connsiteX4" fmla="*/ 193655 w 6261777"/>
                  <a:gd name="connsiteY4" fmla="*/ 3183876 h 3791206"/>
                  <a:gd name="connsiteX5" fmla="*/ 123317 w 6261777"/>
                  <a:gd name="connsiteY5" fmla="*/ 3060783 h 3791206"/>
                  <a:gd name="connsiteX6" fmla="*/ 105732 w 6261777"/>
                  <a:gd name="connsiteY6" fmla="*/ 2946483 h 3791206"/>
                  <a:gd name="connsiteX7" fmla="*/ 114524 w 6261777"/>
                  <a:gd name="connsiteY7" fmla="*/ 2920107 h 3791206"/>
                  <a:gd name="connsiteX8" fmla="*/ 26601 w 6261777"/>
                  <a:gd name="connsiteY8" fmla="*/ 2788222 h 3791206"/>
                  <a:gd name="connsiteX9" fmla="*/ 26601 w 6261777"/>
                  <a:gd name="connsiteY9" fmla="*/ 2665130 h 3791206"/>
                  <a:gd name="connsiteX10" fmla="*/ 61770 w 6261777"/>
                  <a:gd name="connsiteY10" fmla="*/ 2568414 h 3791206"/>
                  <a:gd name="connsiteX11" fmla="*/ 224 w 6261777"/>
                  <a:gd name="connsiteY11" fmla="*/ 2155176 h 3791206"/>
                  <a:gd name="connsiteX12" fmla="*/ 88147 w 6261777"/>
                  <a:gd name="connsiteY12" fmla="*/ 1847445 h 3791206"/>
                  <a:gd name="connsiteX13" fmla="*/ 263993 w 6261777"/>
                  <a:gd name="connsiteY13" fmla="*/ 1697976 h 3791206"/>
                  <a:gd name="connsiteX14" fmla="*/ 290370 w 6261777"/>
                  <a:gd name="connsiteY14" fmla="*/ 1399037 h 3791206"/>
                  <a:gd name="connsiteX15" fmla="*/ 501386 w 6261777"/>
                  <a:gd name="connsiteY15" fmla="*/ 1205607 h 3791206"/>
                  <a:gd name="connsiteX16" fmla="*/ 659647 w 6261777"/>
                  <a:gd name="connsiteY16" fmla="*/ 941837 h 3791206"/>
                  <a:gd name="connsiteX17" fmla="*/ 976170 w 6261777"/>
                  <a:gd name="connsiteY17" fmla="*/ 730822 h 3791206"/>
                  <a:gd name="connsiteX18" fmla="*/ 1266317 w 6261777"/>
                  <a:gd name="connsiteY18" fmla="*/ 431883 h 3791206"/>
                  <a:gd name="connsiteX19" fmla="*/ 1661970 w 6261777"/>
                  <a:gd name="connsiteY19" fmla="*/ 335168 h 3791206"/>
                  <a:gd name="connsiteX20" fmla="*/ 1776270 w 6261777"/>
                  <a:gd name="connsiteY20" fmla="*/ 256037 h 3791206"/>
                  <a:gd name="connsiteX21" fmla="*/ 1943324 w 6261777"/>
                  <a:gd name="connsiteY21" fmla="*/ 229660 h 3791206"/>
                  <a:gd name="connsiteX22" fmla="*/ 2145547 w 6261777"/>
                  <a:gd name="connsiteY22" fmla="*/ 124153 h 3791206"/>
                  <a:gd name="connsiteX23" fmla="*/ 2453278 w 6261777"/>
                  <a:gd name="connsiteY23" fmla="*/ 106568 h 3791206"/>
                  <a:gd name="connsiteX24" fmla="*/ 2673086 w 6261777"/>
                  <a:gd name="connsiteY24" fmla="*/ 45022 h 3791206"/>
                  <a:gd name="connsiteX25" fmla="*/ 2875309 w 6261777"/>
                  <a:gd name="connsiteY25" fmla="*/ 53814 h 3791206"/>
                  <a:gd name="connsiteX26" fmla="*/ 3121493 w 6261777"/>
                  <a:gd name="connsiteY26" fmla="*/ 27437 h 3791206"/>
                  <a:gd name="connsiteX27" fmla="*/ 3332509 w 6261777"/>
                  <a:gd name="connsiteY27" fmla="*/ 62607 h 3791206"/>
                  <a:gd name="connsiteX28" fmla="*/ 3596278 w 6261777"/>
                  <a:gd name="connsiteY28" fmla="*/ 1060 h 3791206"/>
                  <a:gd name="connsiteX29" fmla="*/ 3912801 w 6261777"/>
                  <a:gd name="connsiteY29" fmla="*/ 124153 h 3791206"/>
                  <a:gd name="connsiteX30" fmla="*/ 4106232 w 6261777"/>
                  <a:gd name="connsiteY30" fmla="*/ 159322 h 3791206"/>
                  <a:gd name="connsiteX31" fmla="*/ 4220532 w 6261777"/>
                  <a:gd name="connsiteY31" fmla="*/ 212076 h 3791206"/>
                  <a:gd name="connsiteX32" fmla="*/ 4396378 w 6261777"/>
                  <a:gd name="connsiteY32" fmla="*/ 203283 h 3791206"/>
                  <a:gd name="connsiteX33" fmla="*/ 4519470 w 6261777"/>
                  <a:gd name="connsiteY33" fmla="*/ 264830 h 3791206"/>
                  <a:gd name="connsiteX34" fmla="*/ 4678465 w 6261777"/>
                  <a:gd name="connsiteY34" fmla="*/ 331139 h 3791206"/>
                  <a:gd name="connsiteX35" fmla="*/ 4809617 w 6261777"/>
                  <a:gd name="connsiteY35" fmla="*/ 458260 h 3791206"/>
                  <a:gd name="connsiteX36" fmla="*/ 5111119 w 6261777"/>
                  <a:gd name="connsiteY36" fmla="*/ 587214 h 3791206"/>
                  <a:gd name="connsiteX37" fmla="*/ 5310778 w 6261777"/>
                  <a:gd name="connsiteY37" fmla="*/ 818745 h 3791206"/>
                  <a:gd name="connsiteX38" fmla="*/ 5556963 w 6261777"/>
                  <a:gd name="connsiteY38" fmla="*/ 1012176 h 3791206"/>
                  <a:gd name="connsiteX39" fmla="*/ 5732809 w 6261777"/>
                  <a:gd name="connsiteY39" fmla="*/ 1311114 h 3791206"/>
                  <a:gd name="connsiteX40" fmla="*/ 5882278 w 6261777"/>
                  <a:gd name="connsiteY40" fmla="*/ 1557299 h 3791206"/>
                  <a:gd name="connsiteX41" fmla="*/ 5882278 w 6261777"/>
                  <a:gd name="connsiteY41" fmla="*/ 1759522 h 3791206"/>
                  <a:gd name="connsiteX42" fmla="*/ 6014163 w 6261777"/>
                  <a:gd name="connsiteY42" fmla="*/ 1715560 h 3791206"/>
                  <a:gd name="connsiteX43" fmla="*/ 6198801 w 6261777"/>
                  <a:gd name="connsiteY43" fmla="*/ 2058460 h 3791206"/>
                  <a:gd name="connsiteX44" fmla="*/ 6207593 w 6261777"/>
                  <a:gd name="connsiteY44" fmla="*/ 2313437 h 3791206"/>
                  <a:gd name="connsiteX45" fmla="*/ 6163632 w 6261777"/>
                  <a:gd name="connsiteY45" fmla="*/ 2647545 h 3791206"/>
                  <a:gd name="connsiteX46" fmla="*/ 6260347 w 6261777"/>
                  <a:gd name="connsiteY46" fmla="*/ 3060783 h 3791206"/>
                  <a:gd name="connsiteX47" fmla="*/ 6075709 w 6261777"/>
                  <a:gd name="connsiteY47" fmla="*/ 3658660 h 3791206"/>
                  <a:gd name="connsiteX48" fmla="*/ 5513001 w 6261777"/>
                  <a:gd name="connsiteY48" fmla="*/ 3790545 h 3791206"/>
                  <a:gd name="connsiteX49" fmla="*/ 4238117 w 6261777"/>
                  <a:gd name="connsiteY49" fmla="*/ 3632283 h 3791206"/>
                  <a:gd name="connsiteX50" fmla="*/ 4123817 w 6261777"/>
                  <a:gd name="connsiteY50" fmla="*/ 2805807 h 3791206"/>
                  <a:gd name="connsiteX51" fmla="*/ 4000724 w 6261777"/>
                  <a:gd name="connsiteY51" fmla="*/ 2445322 h 3791206"/>
                  <a:gd name="connsiteX52" fmla="*/ 3402847 w 6261777"/>
                  <a:gd name="connsiteY52" fmla="*/ 2058460 h 3791206"/>
                  <a:gd name="connsiteX53" fmla="*/ 2804970 w 6261777"/>
                  <a:gd name="connsiteY53" fmla="*/ 2084837 h 3791206"/>
                  <a:gd name="connsiteX54" fmla="*/ 2295017 w 6261777"/>
                  <a:gd name="connsiteY54" fmla="*/ 2243099 h 3791206"/>
                  <a:gd name="connsiteX55" fmla="*/ 2084001 w 6261777"/>
                  <a:gd name="connsiteY55" fmla="*/ 2524453 h 3791206"/>
                  <a:gd name="connsiteX56" fmla="*/ 2110378 w 6261777"/>
                  <a:gd name="connsiteY56" fmla="*/ 2726676 h 3791206"/>
                  <a:gd name="connsiteX57" fmla="*/ 2347770 w 6261777"/>
                  <a:gd name="connsiteY57" fmla="*/ 2955276 h 3791206"/>
                  <a:gd name="connsiteX58" fmla="*/ 2426901 w 6261777"/>
                  <a:gd name="connsiteY58" fmla="*/ 3298176 h 3791206"/>
                  <a:gd name="connsiteX59" fmla="*/ 2259847 w 6261777"/>
                  <a:gd name="connsiteY59" fmla="*/ 3553153 h 3791206"/>
                  <a:gd name="connsiteX60" fmla="*/ 2154340 w 6261777"/>
                  <a:gd name="connsiteY60" fmla="*/ 3588322 h 3791206"/>
                  <a:gd name="connsiteX61" fmla="*/ 2013663 w 6261777"/>
                  <a:gd name="connsiteY61" fmla="*/ 3561945 h 3791206"/>
                  <a:gd name="connsiteX62" fmla="*/ 1635593 w 6261777"/>
                  <a:gd name="connsiteY62" fmla="*/ 3676245 h 3791206"/>
                  <a:gd name="connsiteX63" fmla="*/ 1028924 w 6261777"/>
                  <a:gd name="connsiteY63" fmla="*/ 3632283 h 3791206"/>
                  <a:gd name="connsiteX64" fmla="*/ 817909 w 6261777"/>
                  <a:gd name="connsiteY64" fmla="*/ 3553153 h 3791206"/>
                  <a:gd name="connsiteX65" fmla="*/ 694817 w 6261777"/>
                  <a:gd name="connsiteY65" fmla="*/ 3430060 h 3791206"/>
                  <a:gd name="connsiteX0" fmla="*/ 694817 w 6261777"/>
                  <a:gd name="connsiteY0" fmla="*/ 3430060 h 3791206"/>
                  <a:gd name="connsiteX1" fmla="*/ 501386 w 6261777"/>
                  <a:gd name="connsiteY1" fmla="*/ 3421268 h 3791206"/>
                  <a:gd name="connsiteX2" fmla="*/ 413463 w 6261777"/>
                  <a:gd name="connsiteY2" fmla="*/ 3386099 h 3791206"/>
                  <a:gd name="connsiteX3" fmla="*/ 360709 w 6261777"/>
                  <a:gd name="connsiteY3" fmla="*/ 3298176 h 3791206"/>
                  <a:gd name="connsiteX4" fmla="*/ 193655 w 6261777"/>
                  <a:gd name="connsiteY4" fmla="*/ 3183876 h 3791206"/>
                  <a:gd name="connsiteX5" fmla="*/ 123317 w 6261777"/>
                  <a:gd name="connsiteY5" fmla="*/ 3060783 h 3791206"/>
                  <a:gd name="connsiteX6" fmla="*/ 105732 w 6261777"/>
                  <a:gd name="connsiteY6" fmla="*/ 2946483 h 3791206"/>
                  <a:gd name="connsiteX7" fmla="*/ 114524 w 6261777"/>
                  <a:gd name="connsiteY7" fmla="*/ 2920107 h 3791206"/>
                  <a:gd name="connsiteX8" fmla="*/ 26601 w 6261777"/>
                  <a:gd name="connsiteY8" fmla="*/ 2788222 h 3791206"/>
                  <a:gd name="connsiteX9" fmla="*/ 26601 w 6261777"/>
                  <a:gd name="connsiteY9" fmla="*/ 2665130 h 3791206"/>
                  <a:gd name="connsiteX10" fmla="*/ 61770 w 6261777"/>
                  <a:gd name="connsiteY10" fmla="*/ 2568414 h 3791206"/>
                  <a:gd name="connsiteX11" fmla="*/ 224 w 6261777"/>
                  <a:gd name="connsiteY11" fmla="*/ 2155176 h 3791206"/>
                  <a:gd name="connsiteX12" fmla="*/ 88147 w 6261777"/>
                  <a:gd name="connsiteY12" fmla="*/ 1847445 h 3791206"/>
                  <a:gd name="connsiteX13" fmla="*/ 263993 w 6261777"/>
                  <a:gd name="connsiteY13" fmla="*/ 1697976 h 3791206"/>
                  <a:gd name="connsiteX14" fmla="*/ 290370 w 6261777"/>
                  <a:gd name="connsiteY14" fmla="*/ 1399037 h 3791206"/>
                  <a:gd name="connsiteX15" fmla="*/ 501386 w 6261777"/>
                  <a:gd name="connsiteY15" fmla="*/ 1205607 h 3791206"/>
                  <a:gd name="connsiteX16" fmla="*/ 659647 w 6261777"/>
                  <a:gd name="connsiteY16" fmla="*/ 941837 h 3791206"/>
                  <a:gd name="connsiteX17" fmla="*/ 976170 w 6261777"/>
                  <a:gd name="connsiteY17" fmla="*/ 730822 h 3791206"/>
                  <a:gd name="connsiteX18" fmla="*/ 1266317 w 6261777"/>
                  <a:gd name="connsiteY18" fmla="*/ 431883 h 3791206"/>
                  <a:gd name="connsiteX19" fmla="*/ 1661970 w 6261777"/>
                  <a:gd name="connsiteY19" fmla="*/ 335168 h 3791206"/>
                  <a:gd name="connsiteX20" fmla="*/ 1776270 w 6261777"/>
                  <a:gd name="connsiteY20" fmla="*/ 256037 h 3791206"/>
                  <a:gd name="connsiteX21" fmla="*/ 1943324 w 6261777"/>
                  <a:gd name="connsiteY21" fmla="*/ 229660 h 3791206"/>
                  <a:gd name="connsiteX22" fmla="*/ 2145547 w 6261777"/>
                  <a:gd name="connsiteY22" fmla="*/ 124153 h 3791206"/>
                  <a:gd name="connsiteX23" fmla="*/ 2453278 w 6261777"/>
                  <a:gd name="connsiteY23" fmla="*/ 106568 h 3791206"/>
                  <a:gd name="connsiteX24" fmla="*/ 2673086 w 6261777"/>
                  <a:gd name="connsiteY24" fmla="*/ 45022 h 3791206"/>
                  <a:gd name="connsiteX25" fmla="*/ 2875309 w 6261777"/>
                  <a:gd name="connsiteY25" fmla="*/ 53814 h 3791206"/>
                  <a:gd name="connsiteX26" fmla="*/ 3121493 w 6261777"/>
                  <a:gd name="connsiteY26" fmla="*/ 27437 h 3791206"/>
                  <a:gd name="connsiteX27" fmla="*/ 3332509 w 6261777"/>
                  <a:gd name="connsiteY27" fmla="*/ 62607 h 3791206"/>
                  <a:gd name="connsiteX28" fmla="*/ 3596278 w 6261777"/>
                  <a:gd name="connsiteY28" fmla="*/ 1060 h 3791206"/>
                  <a:gd name="connsiteX29" fmla="*/ 3912801 w 6261777"/>
                  <a:gd name="connsiteY29" fmla="*/ 124153 h 3791206"/>
                  <a:gd name="connsiteX30" fmla="*/ 4106232 w 6261777"/>
                  <a:gd name="connsiteY30" fmla="*/ 159322 h 3791206"/>
                  <a:gd name="connsiteX31" fmla="*/ 4220532 w 6261777"/>
                  <a:gd name="connsiteY31" fmla="*/ 212076 h 3791206"/>
                  <a:gd name="connsiteX32" fmla="*/ 4396378 w 6261777"/>
                  <a:gd name="connsiteY32" fmla="*/ 203283 h 3791206"/>
                  <a:gd name="connsiteX33" fmla="*/ 4519470 w 6261777"/>
                  <a:gd name="connsiteY33" fmla="*/ 264830 h 3791206"/>
                  <a:gd name="connsiteX34" fmla="*/ 4678465 w 6261777"/>
                  <a:gd name="connsiteY34" fmla="*/ 331139 h 3791206"/>
                  <a:gd name="connsiteX35" fmla="*/ 4809617 w 6261777"/>
                  <a:gd name="connsiteY35" fmla="*/ 458260 h 3791206"/>
                  <a:gd name="connsiteX36" fmla="*/ 5111119 w 6261777"/>
                  <a:gd name="connsiteY36" fmla="*/ 587214 h 3791206"/>
                  <a:gd name="connsiteX37" fmla="*/ 5310778 w 6261777"/>
                  <a:gd name="connsiteY37" fmla="*/ 818745 h 3791206"/>
                  <a:gd name="connsiteX38" fmla="*/ 5556963 w 6261777"/>
                  <a:gd name="connsiteY38" fmla="*/ 1012176 h 3791206"/>
                  <a:gd name="connsiteX39" fmla="*/ 5732809 w 6261777"/>
                  <a:gd name="connsiteY39" fmla="*/ 1311114 h 3791206"/>
                  <a:gd name="connsiteX40" fmla="*/ 5882278 w 6261777"/>
                  <a:gd name="connsiteY40" fmla="*/ 1557299 h 3791206"/>
                  <a:gd name="connsiteX41" fmla="*/ 5882278 w 6261777"/>
                  <a:gd name="connsiteY41" fmla="*/ 1759522 h 3791206"/>
                  <a:gd name="connsiteX42" fmla="*/ 6014163 w 6261777"/>
                  <a:gd name="connsiteY42" fmla="*/ 1715560 h 3791206"/>
                  <a:gd name="connsiteX43" fmla="*/ 6198801 w 6261777"/>
                  <a:gd name="connsiteY43" fmla="*/ 2058460 h 3791206"/>
                  <a:gd name="connsiteX44" fmla="*/ 6207593 w 6261777"/>
                  <a:gd name="connsiteY44" fmla="*/ 2313437 h 3791206"/>
                  <a:gd name="connsiteX45" fmla="*/ 6163632 w 6261777"/>
                  <a:gd name="connsiteY45" fmla="*/ 2647545 h 3791206"/>
                  <a:gd name="connsiteX46" fmla="*/ 6260347 w 6261777"/>
                  <a:gd name="connsiteY46" fmla="*/ 3060783 h 3791206"/>
                  <a:gd name="connsiteX47" fmla="*/ 6075709 w 6261777"/>
                  <a:gd name="connsiteY47" fmla="*/ 3658660 h 3791206"/>
                  <a:gd name="connsiteX48" fmla="*/ 5513001 w 6261777"/>
                  <a:gd name="connsiteY48" fmla="*/ 3790545 h 3791206"/>
                  <a:gd name="connsiteX49" fmla="*/ 4238117 w 6261777"/>
                  <a:gd name="connsiteY49" fmla="*/ 3632283 h 3791206"/>
                  <a:gd name="connsiteX50" fmla="*/ 4123817 w 6261777"/>
                  <a:gd name="connsiteY50" fmla="*/ 2805807 h 3791206"/>
                  <a:gd name="connsiteX51" fmla="*/ 4000724 w 6261777"/>
                  <a:gd name="connsiteY51" fmla="*/ 2445322 h 3791206"/>
                  <a:gd name="connsiteX52" fmla="*/ 3402847 w 6261777"/>
                  <a:gd name="connsiteY52" fmla="*/ 2058460 h 3791206"/>
                  <a:gd name="connsiteX53" fmla="*/ 2804970 w 6261777"/>
                  <a:gd name="connsiteY53" fmla="*/ 2084837 h 3791206"/>
                  <a:gd name="connsiteX54" fmla="*/ 2295017 w 6261777"/>
                  <a:gd name="connsiteY54" fmla="*/ 2243099 h 3791206"/>
                  <a:gd name="connsiteX55" fmla="*/ 2084001 w 6261777"/>
                  <a:gd name="connsiteY55" fmla="*/ 2524453 h 3791206"/>
                  <a:gd name="connsiteX56" fmla="*/ 2110378 w 6261777"/>
                  <a:gd name="connsiteY56" fmla="*/ 2726676 h 3791206"/>
                  <a:gd name="connsiteX57" fmla="*/ 2347770 w 6261777"/>
                  <a:gd name="connsiteY57" fmla="*/ 2955276 h 3791206"/>
                  <a:gd name="connsiteX58" fmla="*/ 2426901 w 6261777"/>
                  <a:gd name="connsiteY58" fmla="*/ 3298176 h 3791206"/>
                  <a:gd name="connsiteX59" fmla="*/ 2259847 w 6261777"/>
                  <a:gd name="connsiteY59" fmla="*/ 3553153 h 3791206"/>
                  <a:gd name="connsiteX60" fmla="*/ 2154340 w 6261777"/>
                  <a:gd name="connsiteY60" fmla="*/ 3588322 h 3791206"/>
                  <a:gd name="connsiteX61" fmla="*/ 2013663 w 6261777"/>
                  <a:gd name="connsiteY61" fmla="*/ 3561945 h 3791206"/>
                  <a:gd name="connsiteX62" fmla="*/ 1635593 w 6261777"/>
                  <a:gd name="connsiteY62" fmla="*/ 3676245 h 3791206"/>
                  <a:gd name="connsiteX63" fmla="*/ 1028924 w 6261777"/>
                  <a:gd name="connsiteY63" fmla="*/ 3632283 h 3791206"/>
                  <a:gd name="connsiteX64" fmla="*/ 817909 w 6261777"/>
                  <a:gd name="connsiteY64" fmla="*/ 3553153 h 3791206"/>
                  <a:gd name="connsiteX65" fmla="*/ 694817 w 6261777"/>
                  <a:gd name="connsiteY65" fmla="*/ 3430060 h 3791206"/>
                  <a:gd name="connsiteX0" fmla="*/ 694817 w 6261777"/>
                  <a:gd name="connsiteY0" fmla="*/ 3430060 h 3791206"/>
                  <a:gd name="connsiteX1" fmla="*/ 501386 w 6261777"/>
                  <a:gd name="connsiteY1" fmla="*/ 3421268 h 3791206"/>
                  <a:gd name="connsiteX2" fmla="*/ 413463 w 6261777"/>
                  <a:gd name="connsiteY2" fmla="*/ 3386099 h 3791206"/>
                  <a:gd name="connsiteX3" fmla="*/ 360709 w 6261777"/>
                  <a:gd name="connsiteY3" fmla="*/ 3298176 h 3791206"/>
                  <a:gd name="connsiteX4" fmla="*/ 193655 w 6261777"/>
                  <a:gd name="connsiteY4" fmla="*/ 3183876 h 3791206"/>
                  <a:gd name="connsiteX5" fmla="*/ 123317 w 6261777"/>
                  <a:gd name="connsiteY5" fmla="*/ 3060783 h 3791206"/>
                  <a:gd name="connsiteX6" fmla="*/ 105732 w 6261777"/>
                  <a:gd name="connsiteY6" fmla="*/ 2946483 h 3791206"/>
                  <a:gd name="connsiteX7" fmla="*/ 114524 w 6261777"/>
                  <a:gd name="connsiteY7" fmla="*/ 2920107 h 3791206"/>
                  <a:gd name="connsiteX8" fmla="*/ 26601 w 6261777"/>
                  <a:gd name="connsiteY8" fmla="*/ 2788222 h 3791206"/>
                  <a:gd name="connsiteX9" fmla="*/ 26601 w 6261777"/>
                  <a:gd name="connsiteY9" fmla="*/ 2665130 h 3791206"/>
                  <a:gd name="connsiteX10" fmla="*/ 61770 w 6261777"/>
                  <a:gd name="connsiteY10" fmla="*/ 2568414 h 3791206"/>
                  <a:gd name="connsiteX11" fmla="*/ 224 w 6261777"/>
                  <a:gd name="connsiteY11" fmla="*/ 2155176 h 3791206"/>
                  <a:gd name="connsiteX12" fmla="*/ 88147 w 6261777"/>
                  <a:gd name="connsiteY12" fmla="*/ 1847445 h 3791206"/>
                  <a:gd name="connsiteX13" fmla="*/ 263993 w 6261777"/>
                  <a:gd name="connsiteY13" fmla="*/ 1697976 h 3791206"/>
                  <a:gd name="connsiteX14" fmla="*/ 290370 w 6261777"/>
                  <a:gd name="connsiteY14" fmla="*/ 1399037 h 3791206"/>
                  <a:gd name="connsiteX15" fmla="*/ 501386 w 6261777"/>
                  <a:gd name="connsiteY15" fmla="*/ 1205607 h 3791206"/>
                  <a:gd name="connsiteX16" fmla="*/ 659647 w 6261777"/>
                  <a:gd name="connsiteY16" fmla="*/ 941837 h 3791206"/>
                  <a:gd name="connsiteX17" fmla="*/ 976170 w 6261777"/>
                  <a:gd name="connsiteY17" fmla="*/ 730822 h 3791206"/>
                  <a:gd name="connsiteX18" fmla="*/ 1266317 w 6261777"/>
                  <a:gd name="connsiteY18" fmla="*/ 431883 h 3791206"/>
                  <a:gd name="connsiteX19" fmla="*/ 1661970 w 6261777"/>
                  <a:gd name="connsiteY19" fmla="*/ 335168 h 3791206"/>
                  <a:gd name="connsiteX20" fmla="*/ 1776270 w 6261777"/>
                  <a:gd name="connsiteY20" fmla="*/ 256037 h 3791206"/>
                  <a:gd name="connsiteX21" fmla="*/ 1943324 w 6261777"/>
                  <a:gd name="connsiteY21" fmla="*/ 229660 h 3791206"/>
                  <a:gd name="connsiteX22" fmla="*/ 2145547 w 6261777"/>
                  <a:gd name="connsiteY22" fmla="*/ 124153 h 3791206"/>
                  <a:gd name="connsiteX23" fmla="*/ 2453278 w 6261777"/>
                  <a:gd name="connsiteY23" fmla="*/ 106568 h 3791206"/>
                  <a:gd name="connsiteX24" fmla="*/ 2673086 w 6261777"/>
                  <a:gd name="connsiteY24" fmla="*/ 45022 h 3791206"/>
                  <a:gd name="connsiteX25" fmla="*/ 2875309 w 6261777"/>
                  <a:gd name="connsiteY25" fmla="*/ 53814 h 3791206"/>
                  <a:gd name="connsiteX26" fmla="*/ 3121493 w 6261777"/>
                  <a:gd name="connsiteY26" fmla="*/ 27437 h 3791206"/>
                  <a:gd name="connsiteX27" fmla="*/ 3332509 w 6261777"/>
                  <a:gd name="connsiteY27" fmla="*/ 62607 h 3791206"/>
                  <a:gd name="connsiteX28" fmla="*/ 3596278 w 6261777"/>
                  <a:gd name="connsiteY28" fmla="*/ 1060 h 3791206"/>
                  <a:gd name="connsiteX29" fmla="*/ 3912801 w 6261777"/>
                  <a:gd name="connsiteY29" fmla="*/ 124153 h 3791206"/>
                  <a:gd name="connsiteX30" fmla="*/ 4106232 w 6261777"/>
                  <a:gd name="connsiteY30" fmla="*/ 159322 h 3791206"/>
                  <a:gd name="connsiteX31" fmla="*/ 4220532 w 6261777"/>
                  <a:gd name="connsiteY31" fmla="*/ 212076 h 3791206"/>
                  <a:gd name="connsiteX32" fmla="*/ 4396378 w 6261777"/>
                  <a:gd name="connsiteY32" fmla="*/ 203283 h 3791206"/>
                  <a:gd name="connsiteX33" fmla="*/ 4519470 w 6261777"/>
                  <a:gd name="connsiteY33" fmla="*/ 264830 h 3791206"/>
                  <a:gd name="connsiteX34" fmla="*/ 4678465 w 6261777"/>
                  <a:gd name="connsiteY34" fmla="*/ 331139 h 3791206"/>
                  <a:gd name="connsiteX35" fmla="*/ 4809617 w 6261777"/>
                  <a:gd name="connsiteY35" fmla="*/ 458260 h 3791206"/>
                  <a:gd name="connsiteX36" fmla="*/ 5111119 w 6261777"/>
                  <a:gd name="connsiteY36" fmla="*/ 587214 h 3791206"/>
                  <a:gd name="connsiteX37" fmla="*/ 5310778 w 6261777"/>
                  <a:gd name="connsiteY37" fmla="*/ 818745 h 3791206"/>
                  <a:gd name="connsiteX38" fmla="*/ 5556963 w 6261777"/>
                  <a:gd name="connsiteY38" fmla="*/ 1012176 h 3791206"/>
                  <a:gd name="connsiteX39" fmla="*/ 5732809 w 6261777"/>
                  <a:gd name="connsiteY39" fmla="*/ 1311114 h 3791206"/>
                  <a:gd name="connsiteX40" fmla="*/ 5882278 w 6261777"/>
                  <a:gd name="connsiteY40" fmla="*/ 1557299 h 3791206"/>
                  <a:gd name="connsiteX41" fmla="*/ 5882278 w 6261777"/>
                  <a:gd name="connsiteY41" fmla="*/ 1759522 h 3791206"/>
                  <a:gd name="connsiteX42" fmla="*/ 6014163 w 6261777"/>
                  <a:gd name="connsiteY42" fmla="*/ 1715560 h 3791206"/>
                  <a:gd name="connsiteX43" fmla="*/ 6198801 w 6261777"/>
                  <a:gd name="connsiteY43" fmla="*/ 2058460 h 3791206"/>
                  <a:gd name="connsiteX44" fmla="*/ 6207593 w 6261777"/>
                  <a:gd name="connsiteY44" fmla="*/ 2313437 h 3791206"/>
                  <a:gd name="connsiteX45" fmla="*/ 6163632 w 6261777"/>
                  <a:gd name="connsiteY45" fmla="*/ 2647545 h 3791206"/>
                  <a:gd name="connsiteX46" fmla="*/ 6260347 w 6261777"/>
                  <a:gd name="connsiteY46" fmla="*/ 3060783 h 3791206"/>
                  <a:gd name="connsiteX47" fmla="*/ 6075709 w 6261777"/>
                  <a:gd name="connsiteY47" fmla="*/ 3658660 h 3791206"/>
                  <a:gd name="connsiteX48" fmla="*/ 5513001 w 6261777"/>
                  <a:gd name="connsiteY48" fmla="*/ 3790545 h 3791206"/>
                  <a:gd name="connsiteX49" fmla="*/ 4238117 w 6261777"/>
                  <a:gd name="connsiteY49" fmla="*/ 3632283 h 3791206"/>
                  <a:gd name="connsiteX50" fmla="*/ 4123817 w 6261777"/>
                  <a:gd name="connsiteY50" fmla="*/ 2805807 h 3791206"/>
                  <a:gd name="connsiteX51" fmla="*/ 4000724 w 6261777"/>
                  <a:gd name="connsiteY51" fmla="*/ 2445322 h 3791206"/>
                  <a:gd name="connsiteX52" fmla="*/ 3402847 w 6261777"/>
                  <a:gd name="connsiteY52" fmla="*/ 2058460 h 3791206"/>
                  <a:gd name="connsiteX53" fmla="*/ 2804970 w 6261777"/>
                  <a:gd name="connsiteY53" fmla="*/ 2084837 h 3791206"/>
                  <a:gd name="connsiteX54" fmla="*/ 2295017 w 6261777"/>
                  <a:gd name="connsiteY54" fmla="*/ 2243099 h 3791206"/>
                  <a:gd name="connsiteX55" fmla="*/ 2084001 w 6261777"/>
                  <a:gd name="connsiteY55" fmla="*/ 2524453 h 3791206"/>
                  <a:gd name="connsiteX56" fmla="*/ 2110378 w 6261777"/>
                  <a:gd name="connsiteY56" fmla="*/ 2726676 h 3791206"/>
                  <a:gd name="connsiteX57" fmla="*/ 2347770 w 6261777"/>
                  <a:gd name="connsiteY57" fmla="*/ 2955276 h 3791206"/>
                  <a:gd name="connsiteX58" fmla="*/ 2426901 w 6261777"/>
                  <a:gd name="connsiteY58" fmla="*/ 3298176 h 3791206"/>
                  <a:gd name="connsiteX59" fmla="*/ 2259847 w 6261777"/>
                  <a:gd name="connsiteY59" fmla="*/ 3553153 h 3791206"/>
                  <a:gd name="connsiteX60" fmla="*/ 2154340 w 6261777"/>
                  <a:gd name="connsiteY60" fmla="*/ 3588322 h 3791206"/>
                  <a:gd name="connsiteX61" fmla="*/ 2013663 w 6261777"/>
                  <a:gd name="connsiteY61" fmla="*/ 3561945 h 3791206"/>
                  <a:gd name="connsiteX62" fmla="*/ 1635593 w 6261777"/>
                  <a:gd name="connsiteY62" fmla="*/ 3676245 h 3791206"/>
                  <a:gd name="connsiteX63" fmla="*/ 1028924 w 6261777"/>
                  <a:gd name="connsiteY63" fmla="*/ 3632283 h 3791206"/>
                  <a:gd name="connsiteX64" fmla="*/ 817909 w 6261777"/>
                  <a:gd name="connsiteY64" fmla="*/ 3553153 h 3791206"/>
                  <a:gd name="connsiteX65" fmla="*/ 694817 w 6261777"/>
                  <a:gd name="connsiteY65" fmla="*/ 3430060 h 3791206"/>
                  <a:gd name="connsiteX0" fmla="*/ 694817 w 6261777"/>
                  <a:gd name="connsiteY0" fmla="*/ 3430060 h 3791206"/>
                  <a:gd name="connsiteX1" fmla="*/ 501386 w 6261777"/>
                  <a:gd name="connsiteY1" fmla="*/ 3421268 h 3791206"/>
                  <a:gd name="connsiteX2" fmla="*/ 413463 w 6261777"/>
                  <a:gd name="connsiteY2" fmla="*/ 3386099 h 3791206"/>
                  <a:gd name="connsiteX3" fmla="*/ 360709 w 6261777"/>
                  <a:gd name="connsiteY3" fmla="*/ 3298176 h 3791206"/>
                  <a:gd name="connsiteX4" fmla="*/ 193655 w 6261777"/>
                  <a:gd name="connsiteY4" fmla="*/ 3183876 h 3791206"/>
                  <a:gd name="connsiteX5" fmla="*/ 123317 w 6261777"/>
                  <a:gd name="connsiteY5" fmla="*/ 3060783 h 3791206"/>
                  <a:gd name="connsiteX6" fmla="*/ 105732 w 6261777"/>
                  <a:gd name="connsiteY6" fmla="*/ 2946483 h 3791206"/>
                  <a:gd name="connsiteX7" fmla="*/ 114524 w 6261777"/>
                  <a:gd name="connsiteY7" fmla="*/ 2920107 h 3791206"/>
                  <a:gd name="connsiteX8" fmla="*/ 26601 w 6261777"/>
                  <a:gd name="connsiteY8" fmla="*/ 2788222 h 3791206"/>
                  <a:gd name="connsiteX9" fmla="*/ 26601 w 6261777"/>
                  <a:gd name="connsiteY9" fmla="*/ 2665130 h 3791206"/>
                  <a:gd name="connsiteX10" fmla="*/ 61770 w 6261777"/>
                  <a:gd name="connsiteY10" fmla="*/ 2568414 h 3791206"/>
                  <a:gd name="connsiteX11" fmla="*/ 224 w 6261777"/>
                  <a:gd name="connsiteY11" fmla="*/ 2155176 h 3791206"/>
                  <a:gd name="connsiteX12" fmla="*/ 88147 w 6261777"/>
                  <a:gd name="connsiteY12" fmla="*/ 1847445 h 3791206"/>
                  <a:gd name="connsiteX13" fmla="*/ 263993 w 6261777"/>
                  <a:gd name="connsiteY13" fmla="*/ 1697976 h 3791206"/>
                  <a:gd name="connsiteX14" fmla="*/ 290370 w 6261777"/>
                  <a:gd name="connsiteY14" fmla="*/ 1399037 h 3791206"/>
                  <a:gd name="connsiteX15" fmla="*/ 501386 w 6261777"/>
                  <a:gd name="connsiteY15" fmla="*/ 1205607 h 3791206"/>
                  <a:gd name="connsiteX16" fmla="*/ 659647 w 6261777"/>
                  <a:gd name="connsiteY16" fmla="*/ 941837 h 3791206"/>
                  <a:gd name="connsiteX17" fmla="*/ 976170 w 6261777"/>
                  <a:gd name="connsiteY17" fmla="*/ 730822 h 3791206"/>
                  <a:gd name="connsiteX18" fmla="*/ 1266317 w 6261777"/>
                  <a:gd name="connsiteY18" fmla="*/ 431883 h 3791206"/>
                  <a:gd name="connsiteX19" fmla="*/ 1661970 w 6261777"/>
                  <a:gd name="connsiteY19" fmla="*/ 335168 h 3791206"/>
                  <a:gd name="connsiteX20" fmla="*/ 1776270 w 6261777"/>
                  <a:gd name="connsiteY20" fmla="*/ 256037 h 3791206"/>
                  <a:gd name="connsiteX21" fmla="*/ 1943324 w 6261777"/>
                  <a:gd name="connsiteY21" fmla="*/ 229660 h 3791206"/>
                  <a:gd name="connsiteX22" fmla="*/ 2145547 w 6261777"/>
                  <a:gd name="connsiteY22" fmla="*/ 124153 h 3791206"/>
                  <a:gd name="connsiteX23" fmla="*/ 2453278 w 6261777"/>
                  <a:gd name="connsiteY23" fmla="*/ 106568 h 3791206"/>
                  <a:gd name="connsiteX24" fmla="*/ 2673086 w 6261777"/>
                  <a:gd name="connsiteY24" fmla="*/ 45022 h 3791206"/>
                  <a:gd name="connsiteX25" fmla="*/ 2875309 w 6261777"/>
                  <a:gd name="connsiteY25" fmla="*/ 53814 h 3791206"/>
                  <a:gd name="connsiteX26" fmla="*/ 3121493 w 6261777"/>
                  <a:gd name="connsiteY26" fmla="*/ 27437 h 3791206"/>
                  <a:gd name="connsiteX27" fmla="*/ 3332509 w 6261777"/>
                  <a:gd name="connsiteY27" fmla="*/ 62607 h 3791206"/>
                  <a:gd name="connsiteX28" fmla="*/ 3596278 w 6261777"/>
                  <a:gd name="connsiteY28" fmla="*/ 1060 h 3791206"/>
                  <a:gd name="connsiteX29" fmla="*/ 3912801 w 6261777"/>
                  <a:gd name="connsiteY29" fmla="*/ 124153 h 3791206"/>
                  <a:gd name="connsiteX30" fmla="*/ 4106232 w 6261777"/>
                  <a:gd name="connsiteY30" fmla="*/ 159322 h 3791206"/>
                  <a:gd name="connsiteX31" fmla="*/ 4220532 w 6261777"/>
                  <a:gd name="connsiteY31" fmla="*/ 212076 h 3791206"/>
                  <a:gd name="connsiteX32" fmla="*/ 4396378 w 6261777"/>
                  <a:gd name="connsiteY32" fmla="*/ 203283 h 3791206"/>
                  <a:gd name="connsiteX33" fmla="*/ 4519470 w 6261777"/>
                  <a:gd name="connsiteY33" fmla="*/ 264830 h 3791206"/>
                  <a:gd name="connsiteX34" fmla="*/ 4678465 w 6261777"/>
                  <a:gd name="connsiteY34" fmla="*/ 331139 h 3791206"/>
                  <a:gd name="connsiteX35" fmla="*/ 4809617 w 6261777"/>
                  <a:gd name="connsiteY35" fmla="*/ 458260 h 3791206"/>
                  <a:gd name="connsiteX36" fmla="*/ 5111119 w 6261777"/>
                  <a:gd name="connsiteY36" fmla="*/ 587214 h 3791206"/>
                  <a:gd name="connsiteX37" fmla="*/ 5310778 w 6261777"/>
                  <a:gd name="connsiteY37" fmla="*/ 818745 h 3791206"/>
                  <a:gd name="connsiteX38" fmla="*/ 5556963 w 6261777"/>
                  <a:gd name="connsiteY38" fmla="*/ 1012176 h 3791206"/>
                  <a:gd name="connsiteX39" fmla="*/ 5732809 w 6261777"/>
                  <a:gd name="connsiteY39" fmla="*/ 1311114 h 3791206"/>
                  <a:gd name="connsiteX40" fmla="*/ 5882278 w 6261777"/>
                  <a:gd name="connsiteY40" fmla="*/ 1557299 h 3791206"/>
                  <a:gd name="connsiteX41" fmla="*/ 5882278 w 6261777"/>
                  <a:gd name="connsiteY41" fmla="*/ 1759522 h 3791206"/>
                  <a:gd name="connsiteX42" fmla="*/ 6014163 w 6261777"/>
                  <a:gd name="connsiteY42" fmla="*/ 1715560 h 3791206"/>
                  <a:gd name="connsiteX43" fmla="*/ 6198801 w 6261777"/>
                  <a:gd name="connsiteY43" fmla="*/ 2058460 h 3791206"/>
                  <a:gd name="connsiteX44" fmla="*/ 6207593 w 6261777"/>
                  <a:gd name="connsiteY44" fmla="*/ 2313437 h 3791206"/>
                  <a:gd name="connsiteX45" fmla="*/ 6163632 w 6261777"/>
                  <a:gd name="connsiteY45" fmla="*/ 2647545 h 3791206"/>
                  <a:gd name="connsiteX46" fmla="*/ 6260347 w 6261777"/>
                  <a:gd name="connsiteY46" fmla="*/ 3060783 h 3791206"/>
                  <a:gd name="connsiteX47" fmla="*/ 6075709 w 6261777"/>
                  <a:gd name="connsiteY47" fmla="*/ 3658660 h 3791206"/>
                  <a:gd name="connsiteX48" fmla="*/ 5513001 w 6261777"/>
                  <a:gd name="connsiteY48" fmla="*/ 3790545 h 3791206"/>
                  <a:gd name="connsiteX49" fmla="*/ 4238117 w 6261777"/>
                  <a:gd name="connsiteY49" fmla="*/ 3632283 h 3791206"/>
                  <a:gd name="connsiteX50" fmla="*/ 4123817 w 6261777"/>
                  <a:gd name="connsiteY50" fmla="*/ 2805807 h 3791206"/>
                  <a:gd name="connsiteX51" fmla="*/ 4000724 w 6261777"/>
                  <a:gd name="connsiteY51" fmla="*/ 2445322 h 3791206"/>
                  <a:gd name="connsiteX52" fmla="*/ 3402847 w 6261777"/>
                  <a:gd name="connsiteY52" fmla="*/ 2058460 h 3791206"/>
                  <a:gd name="connsiteX53" fmla="*/ 2804970 w 6261777"/>
                  <a:gd name="connsiteY53" fmla="*/ 2084837 h 3791206"/>
                  <a:gd name="connsiteX54" fmla="*/ 2295017 w 6261777"/>
                  <a:gd name="connsiteY54" fmla="*/ 2243099 h 3791206"/>
                  <a:gd name="connsiteX55" fmla="*/ 2084001 w 6261777"/>
                  <a:gd name="connsiteY55" fmla="*/ 2524453 h 3791206"/>
                  <a:gd name="connsiteX56" fmla="*/ 2110378 w 6261777"/>
                  <a:gd name="connsiteY56" fmla="*/ 2726676 h 3791206"/>
                  <a:gd name="connsiteX57" fmla="*/ 2347770 w 6261777"/>
                  <a:gd name="connsiteY57" fmla="*/ 2955276 h 3791206"/>
                  <a:gd name="connsiteX58" fmla="*/ 2426901 w 6261777"/>
                  <a:gd name="connsiteY58" fmla="*/ 3298176 h 3791206"/>
                  <a:gd name="connsiteX59" fmla="*/ 2259847 w 6261777"/>
                  <a:gd name="connsiteY59" fmla="*/ 3553153 h 3791206"/>
                  <a:gd name="connsiteX60" fmla="*/ 2154340 w 6261777"/>
                  <a:gd name="connsiteY60" fmla="*/ 3588322 h 3791206"/>
                  <a:gd name="connsiteX61" fmla="*/ 2013663 w 6261777"/>
                  <a:gd name="connsiteY61" fmla="*/ 3561945 h 3791206"/>
                  <a:gd name="connsiteX62" fmla="*/ 1635593 w 6261777"/>
                  <a:gd name="connsiteY62" fmla="*/ 3676245 h 3791206"/>
                  <a:gd name="connsiteX63" fmla="*/ 1028924 w 6261777"/>
                  <a:gd name="connsiteY63" fmla="*/ 3632283 h 3791206"/>
                  <a:gd name="connsiteX64" fmla="*/ 817909 w 6261777"/>
                  <a:gd name="connsiteY64" fmla="*/ 3553153 h 3791206"/>
                  <a:gd name="connsiteX65" fmla="*/ 694817 w 6261777"/>
                  <a:gd name="connsiteY65" fmla="*/ 3430060 h 3791206"/>
                  <a:gd name="connsiteX0" fmla="*/ 694817 w 6261492"/>
                  <a:gd name="connsiteY0" fmla="*/ 3430060 h 3791206"/>
                  <a:gd name="connsiteX1" fmla="*/ 501386 w 6261492"/>
                  <a:gd name="connsiteY1" fmla="*/ 3421268 h 3791206"/>
                  <a:gd name="connsiteX2" fmla="*/ 413463 w 6261492"/>
                  <a:gd name="connsiteY2" fmla="*/ 3386099 h 3791206"/>
                  <a:gd name="connsiteX3" fmla="*/ 360709 w 6261492"/>
                  <a:gd name="connsiteY3" fmla="*/ 3298176 h 3791206"/>
                  <a:gd name="connsiteX4" fmla="*/ 193655 w 6261492"/>
                  <a:gd name="connsiteY4" fmla="*/ 3183876 h 3791206"/>
                  <a:gd name="connsiteX5" fmla="*/ 123317 w 6261492"/>
                  <a:gd name="connsiteY5" fmla="*/ 3060783 h 3791206"/>
                  <a:gd name="connsiteX6" fmla="*/ 105732 w 6261492"/>
                  <a:gd name="connsiteY6" fmla="*/ 2946483 h 3791206"/>
                  <a:gd name="connsiteX7" fmla="*/ 114524 w 6261492"/>
                  <a:gd name="connsiteY7" fmla="*/ 2920107 h 3791206"/>
                  <a:gd name="connsiteX8" fmla="*/ 26601 w 6261492"/>
                  <a:gd name="connsiteY8" fmla="*/ 2788222 h 3791206"/>
                  <a:gd name="connsiteX9" fmla="*/ 26601 w 6261492"/>
                  <a:gd name="connsiteY9" fmla="*/ 2665130 h 3791206"/>
                  <a:gd name="connsiteX10" fmla="*/ 61770 w 6261492"/>
                  <a:gd name="connsiteY10" fmla="*/ 2568414 h 3791206"/>
                  <a:gd name="connsiteX11" fmla="*/ 224 w 6261492"/>
                  <a:gd name="connsiteY11" fmla="*/ 2155176 h 3791206"/>
                  <a:gd name="connsiteX12" fmla="*/ 88147 w 6261492"/>
                  <a:gd name="connsiteY12" fmla="*/ 1847445 h 3791206"/>
                  <a:gd name="connsiteX13" fmla="*/ 263993 w 6261492"/>
                  <a:gd name="connsiteY13" fmla="*/ 1697976 h 3791206"/>
                  <a:gd name="connsiteX14" fmla="*/ 290370 w 6261492"/>
                  <a:gd name="connsiteY14" fmla="*/ 1399037 h 3791206"/>
                  <a:gd name="connsiteX15" fmla="*/ 501386 w 6261492"/>
                  <a:gd name="connsiteY15" fmla="*/ 1205607 h 3791206"/>
                  <a:gd name="connsiteX16" fmla="*/ 659647 w 6261492"/>
                  <a:gd name="connsiteY16" fmla="*/ 941837 h 3791206"/>
                  <a:gd name="connsiteX17" fmla="*/ 976170 w 6261492"/>
                  <a:gd name="connsiteY17" fmla="*/ 730822 h 3791206"/>
                  <a:gd name="connsiteX18" fmla="*/ 1266317 w 6261492"/>
                  <a:gd name="connsiteY18" fmla="*/ 431883 h 3791206"/>
                  <a:gd name="connsiteX19" fmla="*/ 1661970 w 6261492"/>
                  <a:gd name="connsiteY19" fmla="*/ 335168 h 3791206"/>
                  <a:gd name="connsiteX20" fmla="*/ 1776270 w 6261492"/>
                  <a:gd name="connsiteY20" fmla="*/ 256037 h 3791206"/>
                  <a:gd name="connsiteX21" fmla="*/ 1943324 w 6261492"/>
                  <a:gd name="connsiteY21" fmla="*/ 229660 h 3791206"/>
                  <a:gd name="connsiteX22" fmla="*/ 2145547 w 6261492"/>
                  <a:gd name="connsiteY22" fmla="*/ 124153 h 3791206"/>
                  <a:gd name="connsiteX23" fmla="*/ 2453278 w 6261492"/>
                  <a:gd name="connsiteY23" fmla="*/ 106568 h 3791206"/>
                  <a:gd name="connsiteX24" fmla="*/ 2673086 w 6261492"/>
                  <a:gd name="connsiteY24" fmla="*/ 45022 h 3791206"/>
                  <a:gd name="connsiteX25" fmla="*/ 2875309 w 6261492"/>
                  <a:gd name="connsiteY25" fmla="*/ 53814 h 3791206"/>
                  <a:gd name="connsiteX26" fmla="*/ 3121493 w 6261492"/>
                  <a:gd name="connsiteY26" fmla="*/ 27437 h 3791206"/>
                  <a:gd name="connsiteX27" fmla="*/ 3332509 w 6261492"/>
                  <a:gd name="connsiteY27" fmla="*/ 62607 h 3791206"/>
                  <a:gd name="connsiteX28" fmla="*/ 3596278 w 6261492"/>
                  <a:gd name="connsiteY28" fmla="*/ 1060 h 3791206"/>
                  <a:gd name="connsiteX29" fmla="*/ 3912801 w 6261492"/>
                  <a:gd name="connsiteY29" fmla="*/ 124153 h 3791206"/>
                  <a:gd name="connsiteX30" fmla="*/ 4106232 w 6261492"/>
                  <a:gd name="connsiteY30" fmla="*/ 159322 h 3791206"/>
                  <a:gd name="connsiteX31" fmla="*/ 4220532 w 6261492"/>
                  <a:gd name="connsiteY31" fmla="*/ 212076 h 3791206"/>
                  <a:gd name="connsiteX32" fmla="*/ 4396378 w 6261492"/>
                  <a:gd name="connsiteY32" fmla="*/ 203283 h 3791206"/>
                  <a:gd name="connsiteX33" fmla="*/ 4519470 w 6261492"/>
                  <a:gd name="connsiteY33" fmla="*/ 264830 h 3791206"/>
                  <a:gd name="connsiteX34" fmla="*/ 4678465 w 6261492"/>
                  <a:gd name="connsiteY34" fmla="*/ 331139 h 3791206"/>
                  <a:gd name="connsiteX35" fmla="*/ 4809617 w 6261492"/>
                  <a:gd name="connsiteY35" fmla="*/ 458260 h 3791206"/>
                  <a:gd name="connsiteX36" fmla="*/ 5111119 w 6261492"/>
                  <a:gd name="connsiteY36" fmla="*/ 587214 h 3791206"/>
                  <a:gd name="connsiteX37" fmla="*/ 5310778 w 6261492"/>
                  <a:gd name="connsiteY37" fmla="*/ 818745 h 3791206"/>
                  <a:gd name="connsiteX38" fmla="*/ 5556963 w 6261492"/>
                  <a:gd name="connsiteY38" fmla="*/ 1012176 h 3791206"/>
                  <a:gd name="connsiteX39" fmla="*/ 5732809 w 6261492"/>
                  <a:gd name="connsiteY39" fmla="*/ 1311114 h 3791206"/>
                  <a:gd name="connsiteX40" fmla="*/ 5882278 w 6261492"/>
                  <a:gd name="connsiteY40" fmla="*/ 1557299 h 3791206"/>
                  <a:gd name="connsiteX41" fmla="*/ 5882278 w 6261492"/>
                  <a:gd name="connsiteY41" fmla="*/ 1759522 h 3791206"/>
                  <a:gd name="connsiteX42" fmla="*/ 6014163 w 6261492"/>
                  <a:gd name="connsiteY42" fmla="*/ 1715560 h 3791206"/>
                  <a:gd name="connsiteX43" fmla="*/ 6198801 w 6261492"/>
                  <a:gd name="connsiteY43" fmla="*/ 2058460 h 3791206"/>
                  <a:gd name="connsiteX44" fmla="*/ 6207593 w 6261492"/>
                  <a:gd name="connsiteY44" fmla="*/ 2313437 h 3791206"/>
                  <a:gd name="connsiteX45" fmla="*/ 6163632 w 6261492"/>
                  <a:gd name="connsiteY45" fmla="*/ 2647545 h 3791206"/>
                  <a:gd name="connsiteX46" fmla="*/ 6260347 w 6261492"/>
                  <a:gd name="connsiteY46" fmla="*/ 3060783 h 3791206"/>
                  <a:gd name="connsiteX47" fmla="*/ 6075709 w 6261492"/>
                  <a:gd name="connsiteY47" fmla="*/ 3658660 h 3791206"/>
                  <a:gd name="connsiteX48" fmla="*/ 5513001 w 6261492"/>
                  <a:gd name="connsiteY48" fmla="*/ 3790545 h 3791206"/>
                  <a:gd name="connsiteX49" fmla="*/ 4238117 w 6261492"/>
                  <a:gd name="connsiteY49" fmla="*/ 3632283 h 3791206"/>
                  <a:gd name="connsiteX50" fmla="*/ 4123817 w 6261492"/>
                  <a:gd name="connsiteY50" fmla="*/ 2805807 h 3791206"/>
                  <a:gd name="connsiteX51" fmla="*/ 4000724 w 6261492"/>
                  <a:gd name="connsiteY51" fmla="*/ 2445322 h 3791206"/>
                  <a:gd name="connsiteX52" fmla="*/ 3402847 w 6261492"/>
                  <a:gd name="connsiteY52" fmla="*/ 2058460 h 3791206"/>
                  <a:gd name="connsiteX53" fmla="*/ 2804970 w 6261492"/>
                  <a:gd name="connsiteY53" fmla="*/ 2084837 h 3791206"/>
                  <a:gd name="connsiteX54" fmla="*/ 2295017 w 6261492"/>
                  <a:gd name="connsiteY54" fmla="*/ 2243099 h 3791206"/>
                  <a:gd name="connsiteX55" fmla="*/ 2084001 w 6261492"/>
                  <a:gd name="connsiteY55" fmla="*/ 2524453 h 3791206"/>
                  <a:gd name="connsiteX56" fmla="*/ 2110378 w 6261492"/>
                  <a:gd name="connsiteY56" fmla="*/ 2726676 h 3791206"/>
                  <a:gd name="connsiteX57" fmla="*/ 2347770 w 6261492"/>
                  <a:gd name="connsiteY57" fmla="*/ 2955276 h 3791206"/>
                  <a:gd name="connsiteX58" fmla="*/ 2426901 w 6261492"/>
                  <a:gd name="connsiteY58" fmla="*/ 3298176 h 3791206"/>
                  <a:gd name="connsiteX59" fmla="*/ 2259847 w 6261492"/>
                  <a:gd name="connsiteY59" fmla="*/ 3553153 h 3791206"/>
                  <a:gd name="connsiteX60" fmla="*/ 2154340 w 6261492"/>
                  <a:gd name="connsiteY60" fmla="*/ 3588322 h 3791206"/>
                  <a:gd name="connsiteX61" fmla="*/ 2013663 w 6261492"/>
                  <a:gd name="connsiteY61" fmla="*/ 3561945 h 3791206"/>
                  <a:gd name="connsiteX62" fmla="*/ 1635593 w 6261492"/>
                  <a:gd name="connsiteY62" fmla="*/ 3676245 h 3791206"/>
                  <a:gd name="connsiteX63" fmla="*/ 1028924 w 6261492"/>
                  <a:gd name="connsiteY63" fmla="*/ 3632283 h 3791206"/>
                  <a:gd name="connsiteX64" fmla="*/ 817909 w 6261492"/>
                  <a:gd name="connsiteY64" fmla="*/ 3553153 h 3791206"/>
                  <a:gd name="connsiteX65" fmla="*/ 694817 w 6261492"/>
                  <a:gd name="connsiteY65" fmla="*/ 3430060 h 3791206"/>
                  <a:gd name="connsiteX0" fmla="*/ 694817 w 6261492"/>
                  <a:gd name="connsiteY0" fmla="*/ 3430060 h 3791206"/>
                  <a:gd name="connsiteX1" fmla="*/ 501386 w 6261492"/>
                  <a:gd name="connsiteY1" fmla="*/ 3421268 h 3791206"/>
                  <a:gd name="connsiteX2" fmla="*/ 413463 w 6261492"/>
                  <a:gd name="connsiteY2" fmla="*/ 3386099 h 3791206"/>
                  <a:gd name="connsiteX3" fmla="*/ 360709 w 6261492"/>
                  <a:gd name="connsiteY3" fmla="*/ 3298176 h 3791206"/>
                  <a:gd name="connsiteX4" fmla="*/ 193655 w 6261492"/>
                  <a:gd name="connsiteY4" fmla="*/ 3183876 h 3791206"/>
                  <a:gd name="connsiteX5" fmla="*/ 123317 w 6261492"/>
                  <a:gd name="connsiteY5" fmla="*/ 3060783 h 3791206"/>
                  <a:gd name="connsiteX6" fmla="*/ 105732 w 6261492"/>
                  <a:gd name="connsiteY6" fmla="*/ 2946483 h 3791206"/>
                  <a:gd name="connsiteX7" fmla="*/ 114524 w 6261492"/>
                  <a:gd name="connsiteY7" fmla="*/ 2920107 h 3791206"/>
                  <a:gd name="connsiteX8" fmla="*/ 26601 w 6261492"/>
                  <a:gd name="connsiteY8" fmla="*/ 2788222 h 3791206"/>
                  <a:gd name="connsiteX9" fmla="*/ 26601 w 6261492"/>
                  <a:gd name="connsiteY9" fmla="*/ 2665130 h 3791206"/>
                  <a:gd name="connsiteX10" fmla="*/ 61770 w 6261492"/>
                  <a:gd name="connsiteY10" fmla="*/ 2568414 h 3791206"/>
                  <a:gd name="connsiteX11" fmla="*/ 224 w 6261492"/>
                  <a:gd name="connsiteY11" fmla="*/ 2155176 h 3791206"/>
                  <a:gd name="connsiteX12" fmla="*/ 88147 w 6261492"/>
                  <a:gd name="connsiteY12" fmla="*/ 1847445 h 3791206"/>
                  <a:gd name="connsiteX13" fmla="*/ 263993 w 6261492"/>
                  <a:gd name="connsiteY13" fmla="*/ 1697976 h 3791206"/>
                  <a:gd name="connsiteX14" fmla="*/ 290370 w 6261492"/>
                  <a:gd name="connsiteY14" fmla="*/ 1399037 h 3791206"/>
                  <a:gd name="connsiteX15" fmla="*/ 501386 w 6261492"/>
                  <a:gd name="connsiteY15" fmla="*/ 1205607 h 3791206"/>
                  <a:gd name="connsiteX16" fmla="*/ 659647 w 6261492"/>
                  <a:gd name="connsiteY16" fmla="*/ 941837 h 3791206"/>
                  <a:gd name="connsiteX17" fmla="*/ 976170 w 6261492"/>
                  <a:gd name="connsiteY17" fmla="*/ 730822 h 3791206"/>
                  <a:gd name="connsiteX18" fmla="*/ 1266317 w 6261492"/>
                  <a:gd name="connsiteY18" fmla="*/ 431883 h 3791206"/>
                  <a:gd name="connsiteX19" fmla="*/ 1661970 w 6261492"/>
                  <a:gd name="connsiteY19" fmla="*/ 335168 h 3791206"/>
                  <a:gd name="connsiteX20" fmla="*/ 1776270 w 6261492"/>
                  <a:gd name="connsiteY20" fmla="*/ 256037 h 3791206"/>
                  <a:gd name="connsiteX21" fmla="*/ 1943324 w 6261492"/>
                  <a:gd name="connsiteY21" fmla="*/ 229660 h 3791206"/>
                  <a:gd name="connsiteX22" fmla="*/ 2145547 w 6261492"/>
                  <a:gd name="connsiteY22" fmla="*/ 124153 h 3791206"/>
                  <a:gd name="connsiteX23" fmla="*/ 2453278 w 6261492"/>
                  <a:gd name="connsiteY23" fmla="*/ 106568 h 3791206"/>
                  <a:gd name="connsiteX24" fmla="*/ 2673086 w 6261492"/>
                  <a:gd name="connsiteY24" fmla="*/ 45022 h 3791206"/>
                  <a:gd name="connsiteX25" fmla="*/ 2875309 w 6261492"/>
                  <a:gd name="connsiteY25" fmla="*/ 53814 h 3791206"/>
                  <a:gd name="connsiteX26" fmla="*/ 3121493 w 6261492"/>
                  <a:gd name="connsiteY26" fmla="*/ 27437 h 3791206"/>
                  <a:gd name="connsiteX27" fmla="*/ 3332509 w 6261492"/>
                  <a:gd name="connsiteY27" fmla="*/ 62607 h 3791206"/>
                  <a:gd name="connsiteX28" fmla="*/ 3596278 w 6261492"/>
                  <a:gd name="connsiteY28" fmla="*/ 1060 h 3791206"/>
                  <a:gd name="connsiteX29" fmla="*/ 3912801 w 6261492"/>
                  <a:gd name="connsiteY29" fmla="*/ 124153 h 3791206"/>
                  <a:gd name="connsiteX30" fmla="*/ 4106232 w 6261492"/>
                  <a:gd name="connsiteY30" fmla="*/ 159322 h 3791206"/>
                  <a:gd name="connsiteX31" fmla="*/ 4220532 w 6261492"/>
                  <a:gd name="connsiteY31" fmla="*/ 212076 h 3791206"/>
                  <a:gd name="connsiteX32" fmla="*/ 4396378 w 6261492"/>
                  <a:gd name="connsiteY32" fmla="*/ 203283 h 3791206"/>
                  <a:gd name="connsiteX33" fmla="*/ 4519470 w 6261492"/>
                  <a:gd name="connsiteY33" fmla="*/ 264830 h 3791206"/>
                  <a:gd name="connsiteX34" fmla="*/ 4678465 w 6261492"/>
                  <a:gd name="connsiteY34" fmla="*/ 331139 h 3791206"/>
                  <a:gd name="connsiteX35" fmla="*/ 4809617 w 6261492"/>
                  <a:gd name="connsiteY35" fmla="*/ 458260 h 3791206"/>
                  <a:gd name="connsiteX36" fmla="*/ 5111119 w 6261492"/>
                  <a:gd name="connsiteY36" fmla="*/ 587214 h 3791206"/>
                  <a:gd name="connsiteX37" fmla="*/ 5310778 w 6261492"/>
                  <a:gd name="connsiteY37" fmla="*/ 818745 h 3791206"/>
                  <a:gd name="connsiteX38" fmla="*/ 5556963 w 6261492"/>
                  <a:gd name="connsiteY38" fmla="*/ 1012176 h 3791206"/>
                  <a:gd name="connsiteX39" fmla="*/ 5732809 w 6261492"/>
                  <a:gd name="connsiteY39" fmla="*/ 1311114 h 3791206"/>
                  <a:gd name="connsiteX40" fmla="*/ 5882278 w 6261492"/>
                  <a:gd name="connsiteY40" fmla="*/ 1557299 h 3791206"/>
                  <a:gd name="connsiteX41" fmla="*/ 5882278 w 6261492"/>
                  <a:gd name="connsiteY41" fmla="*/ 1759522 h 3791206"/>
                  <a:gd name="connsiteX42" fmla="*/ 6014163 w 6261492"/>
                  <a:gd name="connsiteY42" fmla="*/ 1715560 h 3791206"/>
                  <a:gd name="connsiteX43" fmla="*/ 6198801 w 6261492"/>
                  <a:gd name="connsiteY43" fmla="*/ 2058460 h 3791206"/>
                  <a:gd name="connsiteX44" fmla="*/ 6207593 w 6261492"/>
                  <a:gd name="connsiteY44" fmla="*/ 2313437 h 3791206"/>
                  <a:gd name="connsiteX45" fmla="*/ 6163632 w 6261492"/>
                  <a:gd name="connsiteY45" fmla="*/ 2647545 h 3791206"/>
                  <a:gd name="connsiteX46" fmla="*/ 6260347 w 6261492"/>
                  <a:gd name="connsiteY46" fmla="*/ 3060783 h 3791206"/>
                  <a:gd name="connsiteX47" fmla="*/ 6075709 w 6261492"/>
                  <a:gd name="connsiteY47" fmla="*/ 3658660 h 3791206"/>
                  <a:gd name="connsiteX48" fmla="*/ 5513001 w 6261492"/>
                  <a:gd name="connsiteY48" fmla="*/ 3790545 h 3791206"/>
                  <a:gd name="connsiteX49" fmla="*/ 4238117 w 6261492"/>
                  <a:gd name="connsiteY49" fmla="*/ 3632283 h 3791206"/>
                  <a:gd name="connsiteX50" fmla="*/ 4123817 w 6261492"/>
                  <a:gd name="connsiteY50" fmla="*/ 2805807 h 3791206"/>
                  <a:gd name="connsiteX51" fmla="*/ 4000724 w 6261492"/>
                  <a:gd name="connsiteY51" fmla="*/ 2445322 h 3791206"/>
                  <a:gd name="connsiteX52" fmla="*/ 3402847 w 6261492"/>
                  <a:gd name="connsiteY52" fmla="*/ 2058460 h 3791206"/>
                  <a:gd name="connsiteX53" fmla="*/ 2804970 w 6261492"/>
                  <a:gd name="connsiteY53" fmla="*/ 2084837 h 3791206"/>
                  <a:gd name="connsiteX54" fmla="*/ 2295017 w 6261492"/>
                  <a:gd name="connsiteY54" fmla="*/ 2243099 h 3791206"/>
                  <a:gd name="connsiteX55" fmla="*/ 2084001 w 6261492"/>
                  <a:gd name="connsiteY55" fmla="*/ 2524453 h 3791206"/>
                  <a:gd name="connsiteX56" fmla="*/ 2110378 w 6261492"/>
                  <a:gd name="connsiteY56" fmla="*/ 2726676 h 3791206"/>
                  <a:gd name="connsiteX57" fmla="*/ 2347770 w 6261492"/>
                  <a:gd name="connsiteY57" fmla="*/ 2955276 h 3791206"/>
                  <a:gd name="connsiteX58" fmla="*/ 2426901 w 6261492"/>
                  <a:gd name="connsiteY58" fmla="*/ 3298176 h 3791206"/>
                  <a:gd name="connsiteX59" fmla="*/ 2259847 w 6261492"/>
                  <a:gd name="connsiteY59" fmla="*/ 3553153 h 3791206"/>
                  <a:gd name="connsiteX60" fmla="*/ 2154340 w 6261492"/>
                  <a:gd name="connsiteY60" fmla="*/ 3588322 h 3791206"/>
                  <a:gd name="connsiteX61" fmla="*/ 2013663 w 6261492"/>
                  <a:gd name="connsiteY61" fmla="*/ 3561945 h 3791206"/>
                  <a:gd name="connsiteX62" fmla="*/ 1635593 w 6261492"/>
                  <a:gd name="connsiteY62" fmla="*/ 3676245 h 3791206"/>
                  <a:gd name="connsiteX63" fmla="*/ 1028924 w 6261492"/>
                  <a:gd name="connsiteY63" fmla="*/ 3632283 h 3791206"/>
                  <a:gd name="connsiteX64" fmla="*/ 817909 w 6261492"/>
                  <a:gd name="connsiteY64" fmla="*/ 3553153 h 3791206"/>
                  <a:gd name="connsiteX65" fmla="*/ 694817 w 6261492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4183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106232 w 6264171"/>
                  <a:gd name="connsiteY30" fmla="*/ 159322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4183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106232 w 6264171"/>
                  <a:gd name="connsiteY30" fmla="*/ 159322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4183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4183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4183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4183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4183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4183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4183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4183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976170 w 6264171"/>
                  <a:gd name="connsiteY17" fmla="*/ 7308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501386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90370 w 6264171"/>
                  <a:gd name="connsiteY14" fmla="*/ 1399037 h 3791206"/>
                  <a:gd name="connsiteX15" fmla="*/ 487099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76083 w 6264171"/>
                  <a:gd name="connsiteY14" fmla="*/ 1437137 h 3791206"/>
                  <a:gd name="connsiteX15" fmla="*/ 487099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76083 w 6264171"/>
                  <a:gd name="connsiteY14" fmla="*/ 1437137 h 3791206"/>
                  <a:gd name="connsiteX15" fmla="*/ 487099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76083 w 6264171"/>
                  <a:gd name="connsiteY14" fmla="*/ 1437137 h 3791206"/>
                  <a:gd name="connsiteX15" fmla="*/ 487099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76083 w 6264171"/>
                  <a:gd name="connsiteY14" fmla="*/ 1437137 h 3791206"/>
                  <a:gd name="connsiteX15" fmla="*/ 487099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76083 w 6264171"/>
                  <a:gd name="connsiteY14" fmla="*/ 1437137 h 3791206"/>
                  <a:gd name="connsiteX15" fmla="*/ 487099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76083 w 6264171"/>
                  <a:gd name="connsiteY14" fmla="*/ 1437137 h 3791206"/>
                  <a:gd name="connsiteX15" fmla="*/ 487099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76083 w 6264171"/>
                  <a:gd name="connsiteY14" fmla="*/ 1437137 h 3791206"/>
                  <a:gd name="connsiteX15" fmla="*/ 487099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4817 w 6264171"/>
                  <a:gd name="connsiteY0" fmla="*/ 3430060 h 3791206"/>
                  <a:gd name="connsiteX1" fmla="*/ 501386 w 6264171"/>
                  <a:gd name="connsiteY1" fmla="*/ 3421268 h 3791206"/>
                  <a:gd name="connsiteX2" fmla="*/ 413463 w 6264171"/>
                  <a:gd name="connsiteY2" fmla="*/ 3386099 h 3791206"/>
                  <a:gd name="connsiteX3" fmla="*/ 360709 w 6264171"/>
                  <a:gd name="connsiteY3" fmla="*/ 3298176 h 3791206"/>
                  <a:gd name="connsiteX4" fmla="*/ 193655 w 6264171"/>
                  <a:gd name="connsiteY4" fmla="*/ 3183876 h 3791206"/>
                  <a:gd name="connsiteX5" fmla="*/ 123317 w 6264171"/>
                  <a:gd name="connsiteY5" fmla="*/ 3060783 h 3791206"/>
                  <a:gd name="connsiteX6" fmla="*/ 105732 w 6264171"/>
                  <a:gd name="connsiteY6" fmla="*/ 2946483 h 3791206"/>
                  <a:gd name="connsiteX7" fmla="*/ 114524 w 6264171"/>
                  <a:gd name="connsiteY7" fmla="*/ 2920107 h 3791206"/>
                  <a:gd name="connsiteX8" fmla="*/ 26601 w 6264171"/>
                  <a:gd name="connsiteY8" fmla="*/ 2788222 h 3791206"/>
                  <a:gd name="connsiteX9" fmla="*/ 26601 w 6264171"/>
                  <a:gd name="connsiteY9" fmla="*/ 2665130 h 3791206"/>
                  <a:gd name="connsiteX10" fmla="*/ 61770 w 6264171"/>
                  <a:gd name="connsiteY10" fmla="*/ 2568414 h 3791206"/>
                  <a:gd name="connsiteX11" fmla="*/ 224 w 6264171"/>
                  <a:gd name="connsiteY11" fmla="*/ 2155176 h 3791206"/>
                  <a:gd name="connsiteX12" fmla="*/ 88147 w 6264171"/>
                  <a:gd name="connsiteY12" fmla="*/ 1847445 h 3791206"/>
                  <a:gd name="connsiteX13" fmla="*/ 263993 w 6264171"/>
                  <a:gd name="connsiteY13" fmla="*/ 1697976 h 3791206"/>
                  <a:gd name="connsiteX14" fmla="*/ 276083 w 6264171"/>
                  <a:gd name="connsiteY14" fmla="*/ 1437137 h 3791206"/>
                  <a:gd name="connsiteX15" fmla="*/ 487099 w 6264171"/>
                  <a:gd name="connsiteY15" fmla="*/ 1205607 h 3791206"/>
                  <a:gd name="connsiteX16" fmla="*/ 659647 w 6264171"/>
                  <a:gd name="connsiteY16" fmla="*/ 922787 h 3791206"/>
                  <a:gd name="connsiteX17" fmla="*/ 1009508 w 6264171"/>
                  <a:gd name="connsiteY17" fmla="*/ 692722 h 3791206"/>
                  <a:gd name="connsiteX18" fmla="*/ 1266317 w 6264171"/>
                  <a:gd name="connsiteY18" fmla="*/ 431883 h 3791206"/>
                  <a:gd name="connsiteX19" fmla="*/ 1661970 w 6264171"/>
                  <a:gd name="connsiteY19" fmla="*/ 335168 h 3791206"/>
                  <a:gd name="connsiteX20" fmla="*/ 1776270 w 6264171"/>
                  <a:gd name="connsiteY20" fmla="*/ 256037 h 3791206"/>
                  <a:gd name="connsiteX21" fmla="*/ 1943324 w 6264171"/>
                  <a:gd name="connsiteY21" fmla="*/ 229660 h 3791206"/>
                  <a:gd name="connsiteX22" fmla="*/ 2145547 w 6264171"/>
                  <a:gd name="connsiteY22" fmla="*/ 124153 h 3791206"/>
                  <a:gd name="connsiteX23" fmla="*/ 2453278 w 6264171"/>
                  <a:gd name="connsiteY23" fmla="*/ 106568 h 3791206"/>
                  <a:gd name="connsiteX24" fmla="*/ 2673086 w 6264171"/>
                  <a:gd name="connsiteY24" fmla="*/ 45022 h 3791206"/>
                  <a:gd name="connsiteX25" fmla="*/ 2875309 w 6264171"/>
                  <a:gd name="connsiteY25" fmla="*/ 53814 h 3791206"/>
                  <a:gd name="connsiteX26" fmla="*/ 3121493 w 6264171"/>
                  <a:gd name="connsiteY26" fmla="*/ 27437 h 3791206"/>
                  <a:gd name="connsiteX27" fmla="*/ 3332509 w 6264171"/>
                  <a:gd name="connsiteY27" fmla="*/ 62607 h 3791206"/>
                  <a:gd name="connsiteX28" fmla="*/ 3596278 w 6264171"/>
                  <a:gd name="connsiteY28" fmla="*/ 1060 h 3791206"/>
                  <a:gd name="connsiteX29" fmla="*/ 3912801 w 6264171"/>
                  <a:gd name="connsiteY29" fmla="*/ 124153 h 3791206"/>
                  <a:gd name="connsiteX30" fmla="*/ 4082419 w 6264171"/>
                  <a:gd name="connsiteY30" fmla="*/ 145035 h 3791206"/>
                  <a:gd name="connsiteX31" fmla="*/ 4220532 w 6264171"/>
                  <a:gd name="connsiteY31" fmla="*/ 212076 h 3791206"/>
                  <a:gd name="connsiteX32" fmla="*/ 4396378 w 6264171"/>
                  <a:gd name="connsiteY32" fmla="*/ 203283 h 3791206"/>
                  <a:gd name="connsiteX33" fmla="*/ 4519470 w 6264171"/>
                  <a:gd name="connsiteY33" fmla="*/ 264830 h 3791206"/>
                  <a:gd name="connsiteX34" fmla="*/ 4678465 w 6264171"/>
                  <a:gd name="connsiteY34" fmla="*/ 331139 h 3791206"/>
                  <a:gd name="connsiteX35" fmla="*/ 4809617 w 6264171"/>
                  <a:gd name="connsiteY35" fmla="*/ 458260 h 3791206"/>
                  <a:gd name="connsiteX36" fmla="*/ 5111119 w 6264171"/>
                  <a:gd name="connsiteY36" fmla="*/ 587214 h 3791206"/>
                  <a:gd name="connsiteX37" fmla="*/ 5310778 w 6264171"/>
                  <a:gd name="connsiteY37" fmla="*/ 818745 h 3791206"/>
                  <a:gd name="connsiteX38" fmla="*/ 5556963 w 6264171"/>
                  <a:gd name="connsiteY38" fmla="*/ 1012176 h 3791206"/>
                  <a:gd name="connsiteX39" fmla="*/ 5732809 w 6264171"/>
                  <a:gd name="connsiteY39" fmla="*/ 1311114 h 3791206"/>
                  <a:gd name="connsiteX40" fmla="*/ 5882278 w 6264171"/>
                  <a:gd name="connsiteY40" fmla="*/ 1557299 h 3791206"/>
                  <a:gd name="connsiteX41" fmla="*/ 5882278 w 6264171"/>
                  <a:gd name="connsiteY41" fmla="*/ 1759522 h 3791206"/>
                  <a:gd name="connsiteX42" fmla="*/ 6014163 w 6264171"/>
                  <a:gd name="connsiteY42" fmla="*/ 1715560 h 3791206"/>
                  <a:gd name="connsiteX43" fmla="*/ 6198801 w 6264171"/>
                  <a:gd name="connsiteY43" fmla="*/ 2058460 h 3791206"/>
                  <a:gd name="connsiteX44" fmla="*/ 6207593 w 6264171"/>
                  <a:gd name="connsiteY44" fmla="*/ 2313437 h 3791206"/>
                  <a:gd name="connsiteX45" fmla="*/ 6163632 w 6264171"/>
                  <a:gd name="connsiteY45" fmla="*/ 2647545 h 3791206"/>
                  <a:gd name="connsiteX46" fmla="*/ 6260347 w 6264171"/>
                  <a:gd name="connsiteY46" fmla="*/ 3060783 h 3791206"/>
                  <a:gd name="connsiteX47" fmla="*/ 6075709 w 6264171"/>
                  <a:gd name="connsiteY47" fmla="*/ 3658660 h 3791206"/>
                  <a:gd name="connsiteX48" fmla="*/ 5513001 w 6264171"/>
                  <a:gd name="connsiteY48" fmla="*/ 3790545 h 3791206"/>
                  <a:gd name="connsiteX49" fmla="*/ 4238117 w 6264171"/>
                  <a:gd name="connsiteY49" fmla="*/ 3632283 h 3791206"/>
                  <a:gd name="connsiteX50" fmla="*/ 4123817 w 6264171"/>
                  <a:gd name="connsiteY50" fmla="*/ 2805807 h 3791206"/>
                  <a:gd name="connsiteX51" fmla="*/ 4000724 w 6264171"/>
                  <a:gd name="connsiteY51" fmla="*/ 2445322 h 3791206"/>
                  <a:gd name="connsiteX52" fmla="*/ 3402847 w 6264171"/>
                  <a:gd name="connsiteY52" fmla="*/ 2058460 h 3791206"/>
                  <a:gd name="connsiteX53" fmla="*/ 2804970 w 6264171"/>
                  <a:gd name="connsiteY53" fmla="*/ 2084837 h 3791206"/>
                  <a:gd name="connsiteX54" fmla="*/ 2295017 w 6264171"/>
                  <a:gd name="connsiteY54" fmla="*/ 2243099 h 3791206"/>
                  <a:gd name="connsiteX55" fmla="*/ 2084001 w 6264171"/>
                  <a:gd name="connsiteY55" fmla="*/ 2524453 h 3791206"/>
                  <a:gd name="connsiteX56" fmla="*/ 2110378 w 6264171"/>
                  <a:gd name="connsiteY56" fmla="*/ 2726676 h 3791206"/>
                  <a:gd name="connsiteX57" fmla="*/ 2347770 w 6264171"/>
                  <a:gd name="connsiteY57" fmla="*/ 2955276 h 3791206"/>
                  <a:gd name="connsiteX58" fmla="*/ 2426901 w 6264171"/>
                  <a:gd name="connsiteY58" fmla="*/ 3298176 h 3791206"/>
                  <a:gd name="connsiteX59" fmla="*/ 2259847 w 6264171"/>
                  <a:gd name="connsiteY59" fmla="*/ 3553153 h 3791206"/>
                  <a:gd name="connsiteX60" fmla="*/ 2154340 w 6264171"/>
                  <a:gd name="connsiteY60" fmla="*/ 3588322 h 3791206"/>
                  <a:gd name="connsiteX61" fmla="*/ 2013663 w 6264171"/>
                  <a:gd name="connsiteY61" fmla="*/ 3561945 h 3791206"/>
                  <a:gd name="connsiteX62" fmla="*/ 1635593 w 6264171"/>
                  <a:gd name="connsiteY62" fmla="*/ 3676245 h 3791206"/>
                  <a:gd name="connsiteX63" fmla="*/ 1028924 w 6264171"/>
                  <a:gd name="connsiteY63" fmla="*/ 3632283 h 3791206"/>
                  <a:gd name="connsiteX64" fmla="*/ 817909 w 6264171"/>
                  <a:gd name="connsiteY64" fmla="*/ 3553153 h 3791206"/>
                  <a:gd name="connsiteX65" fmla="*/ 694817 w 6264171"/>
                  <a:gd name="connsiteY65" fmla="*/ 3430060 h 3791206"/>
                  <a:gd name="connsiteX0" fmla="*/ 695698 w 6265052"/>
                  <a:gd name="connsiteY0" fmla="*/ 3430060 h 3791206"/>
                  <a:gd name="connsiteX1" fmla="*/ 502267 w 6265052"/>
                  <a:gd name="connsiteY1" fmla="*/ 3421268 h 3791206"/>
                  <a:gd name="connsiteX2" fmla="*/ 414344 w 6265052"/>
                  <a:gd name="connsiteY2" fmla="*/ 3386099 h 3791206"/>
                  <a:gd name="connsiteX3" fmla="*/ 361590 w 6265052"/>
                  <a:gd name="connsiteY3" fmla="*/ 3298176 h 3791206"/>
                  <a:gd name="connsiteX4" fmla="*/ 194536 w 6265052"/>
                  <a:gd name="connsiteY4" fmla="*/ 3183876 h 3791206"/>
                  <a:gd name="connsiteX5" fmla="*/ 124198 w 6265052"/>
                  <a:gd name="connsiteY5" fmla="*/ 3060783 h 3791206"/>
                  <a:gd name="connsiteX6" fmla="*/ 106613 w 6265052"/>
                  <a:gd name="connsiteY6" fmla="*/ 2946483 h 3791206"/>
                  <a:gd name="connsiteX7" fmla="*/ 115405 w 6265052"/>
                  <a:gd name="connsiteY7" fmla="*/ 2920107 h 3791206"/>
                  <a:gd name="connsiteX8" fmla="*/ 27482 w 6265052"/>
                  <a:gd name="connsiteY8" fmla="*/ 2788222 h 3791206"/>
                  <a:gd name="connsiteX9" fmla="*/ 27482 w 6265052"/>
                  <a:gd name="connsiteY9" fmla="*/ 2665130 h 3791206"/>
                  <a:gd name="connsiteX10" fmla="*/ 38838 w 6265052"/>
                  <a:gd name="connsiteY10" fmla="*/ 2573176 h 3791206"/>
                  <a:gd name="connsiteX11" fmla="*/ 1105 w 6265052"/>
                  <a:gd name="connsiteY11" fmla="*/ 2155176 h 3791206"/>
                  <a:gd name="connsiteX12" fmla="*/ 89028 w 6265052"/>
                  <a:gd name="connsiteY12" fmla="*/ 1847445 h 3791206"/>
                  <a:gd name="connsiteX13" fmla="*/ 264874 w 6265052"/>
                  <a:gd name="connsiteY13" fmla="*/ 1697976 h 3791206"/>
                  <a:gd name="connsiteX14" fmla="*/ 276964 w 6265052"/>
                  <a:gd name="connsiteY14" fmla="*/ 1437137 h 3791206"/>
                  <a:gd name="connsiteX15" fmla="*/ 487980 w 6265052"/>
                  <a:gd name="connsiteY15" fmla="*/ 1205607 h 3791206"/>
                  <a:gd name="connsiteX16" fmla="*/ 660528 w 6265052"/>
                  <a:gd name="connsiteY16" fmla="*/ 922787 h 3791206"/>
                  <a:gd name="connsiteX17" fmla="*/ 1010389 w 6265052"/>
                  <a:gd name="connsiteY17" fmla="*/ 692722 h 3791206"/>
                  <a:gd name="connsiteX18" fmla="*/ 1267198 w 6265052"/>
                  <a:gd name="connsiteY18" fmla="*/ 431883 h 3791206"/>
                  <a:gd name="connsiteX19" fmla="*/ 1662851 w 6265052"/>
                  <a:gd name="connsiteY19" fmla="*/ 335168 h 3791206"/>
                  <a:gd name="connsiteX20" fmla="*/ 1777151 w 6265052"/>
                  <a:gd name="connsiteY20" fmla="*/ 256037 h 3791206"/>
                  <a:gd name="connsiteX21" fmla="*/ 1944205 w 6265052"/>
                  <a:gd name="connsiteY21" fmla="*/ 229660 h 3791206"/>
                  <a:gd name="connsiteX22" fmla="*/ 2146428 w 6265052"/>
                  <a:gd name="connsiteY22" fmla="*/ 124153 h 3791206"/>
                  <a:gd name="connsiteX23" fmla="*/ 2454159 w 6265052"/>
                  <a:gd name="connsiteY23" fmla="*/ 106568 h 3791206"/>
                  <a:gd name="connsiteX24" fmla="*/ 2673967 w 6265052"/>
                  <a:gd name="connsiteY24" fmla="*/ 45022 h 3791206"/>
                  <a:gd name="connsiteX25" fmla="*/ 2876190 w 6265052"/>
                  <a:gd name="connsiteY25" fmla="*/ 53814 h 3791206"/>
                  <a:gd name="connsiteX26" fmla="*/ 3122374 w 6265052"/>
                  <a:gd name="connsiteY26" fmla="*/ 27437 h 3791206"/>
                  <a:gd name="connsiteX27" fmla="*/ 3333390 w 6265052"/>
                  <a:gd name="connsiteY27" fmla="*/ 62607 h 3791206"/>
                  <a:gd name="connsiteX28" fmla="*/ 3597159 w 6265052"/>
                  <a:gd name="connsiteY28" fmla="*/ 1060 h 3791206"/>
                  <a:gd name="connsiteX29" fmla="*/ 3913682 w 6265052"/>
                  <a:gd name="connsiteY29" fmla="*/ 124153 h 3791206"/>
                  <a:gd name="connsiteX30" fmla="*/ 4083300 w 6265052"/>
                  <a:gd name="connsiteY30" fmla="*/ 145035 h 3791206"/>
                  <a:gd name="connsiteX31" fmla="*/ 4221413 w 6265052"/>
                  <a:gd name="connsiteY31" fmla="*/ 212076 h 3791206"/>
                  <a:gd name="connsiteX32" fmla="*/ 4397259 w 6265052"/>
                  <a:gd name="connsiteY32" fmla="*/ 203283 h 3791206"/>
                  <a:gd name="connsiteX33" fmla="*/ 4520351 w 6265052"/>
                  <a:gd name="connsiteY33" fmla="*/ 264830 h 3791206"/>
                  <a:gd name="connsiteX34" fmla="*/ 4679346 w 6265052"/>
                  <a:gd name="connsiteY34" fmla="*/ 331139 h 3791206"/>
                  <a:gd name="connsiteX35" fmla="*/ 4810498 w 6265052"/>
                  <a:gd name="connsiteY35" fmla="*/ 458260 h 3791206"/>
                  <a:gd name="connsiteX36" fmla="*/ 5112000 w 6265052"/>
                  <a:gd name="connsiteY36" fmla="*/ 587214 h 3791206"/>
                  <a:gd name="connsiteX37" fmla="*/ 5311659 w 6265052"/>
                  <a:gd name="connsiteY37" fmla="*/ 818745 h 3791206"/>
                  <a:gd name="connsiteX38" fmla="*/ 5557844 w 6265052"/>
                  <a:gd name="connsiteY38" fmla="*/ 1012176 h 3791206"/>
                  <a:gd name="connsiteX39" fmla="*/ 5733690 w 6265052"/>
                  <a:gd name="connsiteY39" fmla="*/ 1311114 h 3791206"/>
                  <a:gd name="connsiteX40" fmla="*/ 5883159 w 6265052"/>
                  <a:gd name="connsiteY40" fmla="*/ 1557299 h 3791206"/>
                  <a:gd name="connsiteX41" fmla="*/ 5883159 w 6265052"/>
                  <a:gd name="connsiteY41" fmla="*/ 1759522 h 3791206"/>
                  <a:gd name="connsiteX42" fmla="*/ 6015044 w 6265052"/>
                  <a:gd name="connsiteY42" fmla="*/ 1715560 h 3791206"/>
                  <a:gd name="connsiteX43" fmla="*/ 6199682 w 6265052"/>
                  <a:gd name="connsiteY43" fmla="*/ 2058460 h 3791206"/>
                  <a:gd name="connsiteX44" fmla="*/ 6208474 w 6265052"/>
                  <a:gd name="connsiteY44" fmla="*/ 2313437 h 3791206"/>
                  <a:gd name="connsiteX45" fmla="*/ 6164513 w 6265052"/>
                  <a:gd name="connsiteY45" fmla="*/ 2647545 h 3791206"/>
                  <a:gd name="connsiteX46" fmla="*/ 6261228 w 6265052"/>
                  <a:gd name="connsiteY46" fmla="*/ 3060783 h 3791206"/>
                  <a:gd name="connsiteX47" fmla="*/ 6076590 w 6265052"/>
                  <a:gd name="connsiteY47" fmla="*/ 3658660 h 3791206"/>
                  <a:gd name="connsiteX48" fmla="*/ 5513882 w 6265052"/>
                  <a:gd name="connsiteY48" fmla="*/ 3790545 h 3791206"/>
                  <a:gd name="connsiteX49" fmla="*/ 4238998 w 6265052"/>
                  <a:gd name="connsiteY49" fmla="*/ 3632283 h 3791206"/>
                  <a:gd name="connsiteX50" fmla="*/ 4124698 w 6265052"/>
                  <a:gd name="connsiteY50" fmla="*/ 2805807 h 3791206"/>
                  <a:gd name="connsiteX51" fmla="*/ 4001605 w 6265052"/>
                  <a:gd name="connsiteY51" fmla="*/ 2445322 h 3791206"/>
                  <a:gd name="connsiteX52" fmla="*/ 3403728 w 6265052"/>
                  <a:gd name="connsiteY52" fmla="*/ 2058460 h 3791206"/>
                  <a:gd name="connsiteX53" fmla="*/ 2805851 w 6265052"/>
                  <a:gd name="connsiteY53" fmla="*/ 2084837 h 3791206"/>
                  <a:gd name="connsiteX54" fmla="*/ 2295898 w 6265052"/>
                  <a:gd name="connsiteY54" fmla="*/ 2243099 h 3791206"/>
                  <a:gd name="connsiteX55" fmla="*/ 2084882 w 6265052"/>
                  <a:gd name="connsiteY55" fmla="*/ 2524453 h 3791206"/>
                  <a:gd name="connsiteX56" fmla="*/ 2111259 w 6265052"/>
                  <a:gd name="connsiteY56" fmla="*/ 2726676 h 3791206"/>
                  <a:gd name="connsiteX57" fmla="*/ 2348651 w 6265052"/>
                  <a:gd name="connsiteY57" fmla="*/ 2955276 h 3791206"/>
                  <a:gd name="connsiteX58" fmla="*/ 2427782 w 6265052"/>
                  <a:gd name="connsiteY58" fmla="*/ 3298176 h 3791206"/>
                  <a:gd name="connsiteX59" fmla="*/ 2260728 w 6265052"/>
                  <a:gd name="connsiteY59" fmla="*/ 3553153 h 3791206"/>
                  <a:gd name="connsiteX60" fmla="*/ 2155221 w 6265052"/>
                  <a:gd name="connsiteY60" fmla="*/ 3588322 h 3791206"/>
                  <a:gd name="connsiteX61" fmla="*/ 2014544 w 6265052"/>
                  <a:gd name="connsiteY61" fmla="*/ 3561945 h 3791206"/>
                  <a:gd name="connsiteX62" fmla="*/ 1636474 w 6265052"/>
                  <a:gd name="connsiteY62" fmla="*/ 3676245 h 3791206"/>
                  <a:gd name="connsiteX63" fmla="*/ 1029805 w 6265052"/>
                  <a:gd name="connsiteY63" fmla="*/ 3632283 h 3791206"/>
                  <a:gd name="connsiteX64" fmla="*/ 818790 w 6265052"/>
                  <a:gd name="connsiteY64" fmla="*/ 3553153 h 3791206"/>
                  <a:gd name="connsiteX65" fmla="*/ 695698 w 6265052"/>
                  <a:gd name="connsiteY65" fmla="*/ 3430060 h 3791206"/>
                  <a:gd name="connsiteX0" fmla="*/ 695698 w 6265052"/>
                  <a:gd name="connsiteY0" fmla="*/ 3430060 h 3791206"/>
                  <a:gd name="connsiteX1" fmla="*/ 502267 w 6265052"/>
                  <a:gd name="connsiteY1" fmla="*/ 3421268 h 3791206"/>
                  <a:gd name="connsiteX2" fmla="*/ 414344 w 6265052"/>
                  <a:gd name="connsiteY2" fmla="*/ 3386099 h 3791206"/>
                  <a:gd name="connsiteX3" fmla="*/ 361590 w 6265052"/>
                  <a:gd name="connsiteY3" fmla="*/ 3298176 h 3791206"/>
                  <a:gd name="connsiteX4" fmla="*/ 194536 w 6265052"/>
                  <a:gd name="connsiteY4" fmla="*/ 3183876 h 3791206"/>
                  <a:gd name="connsiteX5" fmla="*/ 124198 w 6265052"/>
                  <a:gd name="connsiteY5" fmla="*/ 3060783 h 3791206"/>
                  <a:gd name="connsiteX6" fmla="*/ 106613 w 6265052"/>
                  <a:gd name="connsiteY6" fmla="*/ 2946483 h 3791206"/>
                  <a:gd name="connsiteX7" fmla="*/ 115405 w 6265052"/>
                  <a:gd name="connsiteY7" fmla="*/ 2920107 h 3791206"/>
                  <a:gd name="connsiteX8" fmla="*/ 27482 w 6265052"/>
                  <a:gd name="connsiteY8" fmla="*/ 2788222 h 3791206"/>
                  <a:gd name="connsiteX9" fmla="*/ 27482 w 6265052"/>
                  <a:gd name="connsiteY9" fmla="*/ 2665130 h 3791206"/>
                  <a:gd name="connsiteX10" fmla="*/ 38838 w 6265052"/>
                  <a:gd name="connsiteY10" fmla="*/ 2573176 h 3791206"/>
                  <a:gd name="connsiteX11" fmla="*/ 1105 w 6265052"/>
                  <a:gd name="connsiteY11" fmla="*/ 2155176 h 3791206"/>
                  <a:gd name="connsiteX12" fmla="*/ 89028 w 6265052"/>
                  <a:gd name="connsiteY12" fmla="*/ 1847445 h 3791206"/>
                  <a:gd name="connsiteX13" fmla="*/ 264874 w 6265052"/>
                  <a:gd name="connsiteY13" fmla="*/ 1697976 h 3791206"/>
                  <a:gd name="connsiteX14" fmla="*/ 276964 w 6265052"/>
                  <a:gd name="connsiteY14" fmla="*/ 1437137 h 3791206"/>
                  <a:gd name="connsiteX15" fmla="*/ 487980 w 6265052"/>
                  <a:gd name="connsiteY15" fmla="*/ 1205607 h 3791206"/>
                  <a:gd name="connsiteX16" fmla="*/ 660528 w 6265052"/>
                  <a:gd name="connsiteY16" fmla="*/ 922787 h 3791206"/>
                  <a:gd name="connsiteX17" fmla="*/ 1010389 w 6265052"/>
                  <a:gd name="connsiteY17" fmla="*/ 692722 h 3791206"/>
                  <a:gd name="connsiteX18" fmla="*/ 1267198 w 6265052"/>
                  <a:gd name="connsiteY18" fmla="*/ 431883 h 3791206"/>
                  <a:gd name="connsiteX19" fmla="*/ 1662851 w 6265052"/>
                  <a:gd name="connsiteY19" fmla="*/ 335168 h 3791206"/>
                  <a:gd name="connsiteX20" fmla="*/ 1777151 w 6265052"/>
                  <a:gd name="connsiteY20" fmla="*/ 256037 h 3791206"/>
                  <a:gd name="connsiteX21" fmla="*/ 1944205 w 6265052"/>
                  <a:gd name="connsiteY21" fmla="*/ 229660 h 3791206"/>
                  <a:gd name="connsiteX22" fmla="*/ 2146428 w 6265052"/>
                  <a:gd name="connsiteY22" fmla="*/ 124153 h 3791206"/>
                  <a:gd name="connsiteX23" fmla="*/ 2454159 w 6265052"/>
                  <a:gd name="connsiteY23" fmla="*/ 106568 h 3791206"/>
                  <a:gd name="connsiteX24" fmla="*/ 2673967 w 6265052"/>
                  <a:gd name="connsiteY24" fmla="*/ 45022 h 3791206"/>
                  <a:gd name="connsiteX25" fmla="*/ 2876190 w 6265052"/>
                  <a:gd name="connsiteY25" fmla="*/ 53814 h 3791206"/>
                  <a:gd name="connsiteX26" fmla="*/ 3122374 w 6265052"/>
                  <a:gd name="connsiteY26" fmla="*/ 27437 h 3791206"/>
                  <a:gd name="connsiteX27" fmla="*/ 3333390 w 6265052"/>
                  <a:gd name="connsiteY27" fmla="*/ 62607 h 3791206"/>
                  <a:gd name="connsiteX28" fmla="*/ 3597159 w 6265052"/>
                  <a:gd name="connsiteY28" fmla="*/ 1060 h 3791206"/>
                  <a:gd name="connsiteX29" fmla="*/ 3913682 w 6265052"/>
                  <a:gd name="connsiteY29" fmla="*/ 124153 h 3791206"/>
                  <a:gd name="connsiteX30" fmla="*/ 4083300 w 6265052"/>
                  <a:gd name="connsiteY30" fmla="*/ 145035 h 3791206"/>
                  <a:gd name="connsiteX31" fmla="*/ 4221413 w 6265052"/>
                  <a:gd name="connsiteY31" fmla="*/ 212076 h 3791206"/>
                  <a:gd name="connsiteX32" fmla="*/ 4397259 w 6265052"/>
                  <a:gd name="connsiteY32" fmla="*/ 203283 h 3791206"/>
                  <a:gd name="connsiteX33" fmla="*/ 4520351 w 6265052"/>
                  <a:gd name="connsiteY33" fmla="*/ 264830 h 3791206"/>
                  <a:gd name="connsiteX34" fmla="*/ 4679346 w 6265052"/>
                  <a:gd name="connsiteY34" fmla="*/ 331139 h 3791206"/>
                  <a:gd name="connsiteX35" fmla="*/ 4810498 w 6265052"/>
                  <a:gd name="connsiteY35" fmla="*/ 458260 h 3791206"/>
                  <a:gd name="connsiteX36" fmla="*/ 5112000 w 6265052"/>
                  <a:gd name="connsiteY36" fmla="*/ 587214 h 3791206"/>
                  <a:gd name="connsiteX37" fmla="*/ 5311659 w 6265052"/>
                  <a:gd name="connsiteY37" fmla="*/ 818745 h 3791206"/>
                  <a:gd name="connsiteX38" fmla="*/ 5557844 w 6265052"/>
                  <a:gd name="connsiteY38" fmla="*/ 1012176 h 3791206"/>
                  <a:gd name="connsiteX39" fmla="*/ 5733690 w 6265052"/>
                  <a:gd name="connsiteY39" fmla="*/ 1311114 h 3791206"/>
                  <a:gd name="connsiteX40" fmla="*/ 5883159 w 6265052"/>
                  <a:gd name="connsiteY40" fmla="*/ 1557299 h 3791206"/>
                  <a:gd name="connsiteX41" fmla="*/ 5883159 w 6265052"/>
                  <a:gd name="connsiteY41" fmla="*/ 1759522 h 3791206"/>
                  <a:gd name="connsiteX42" fmla="*/ 6015044 w 6265052"/>
                  <a:gd name="connsiteY42" fmla="*/ 1715560 h 3791206"/>
                  <a:gd name="connsiteX43" fmla="*/ 6199682 w 6265052"/>
                  <a:gd name="connsiteY43" fmla="*/ 2058460 h 3791206"/>
                  <a:gd name="connsiteX44" fmla="*/ 6208474 w 6265052"/>
                  <a:gd name="connsiteY44" fmla="*/ 2313437 h 3791206"/>
                  <a:gd name="connsiteX45" fmla="*/ 6164513 w 6265052"/>
                  <a:gd name="connsiteY45" fmla="*/ 2647545 h 3791206"/>
                  <a:gd name="connsiteX46" fmla="*/ 6261228 w 6265052"/>
                  <a:gd name="connsiteY46" fmla="*/ 3060783 h 3791206"/>
                  <a:gd name="connsiteX47" fmla="*/ 6076590 w 6265052"/>
                  <a:gd name="connsiteY47" fmla="*/ 3658660 h 3791206"/>
                  <a:gd name="connsiteX48" fmla="*/ 5513882 w 6265052"/>
                  <a:gd name="connsiteY48" fmla="*/ 3790545 h 3791206"/>
                  <a:gd name="connsiteX49" fmla="*/ 4238998 w 6265052"/>
                  <a:gd name="connsiteY49" fmla="*/ 3632283 h 3791206"/>
                  <a:gd name="connsiteX50" fmla="*/ 4124698 w 6265052"/>
                  <a:gd name="connsiteY50" fmla="*/ 2805807 h 3791206"/>
                  <a:gd name="connsiteX51" fmla="*/ 4001605 w 6265052"/>
                  <a:gd name="connsiteY51" fmla="*/ 2445322 h 3791206"/>
                  <a:gd name="connsiteX52" fmla="*/ 3403728 w 6265052"/>
                  <a:gd name="connsiteY52" fmla="*/ 2058460 h 3791206"/>
                  <a:gd name="connsiteX53" fmla="*/ 2805851 w 6265052"/>
                  <a:gd name="connsiteY53" fmla="*/ 2084837 h 3791206"/>
                  <a:gd name="connsiteX54" fmla="*/ 2295898 w 6265052"/>
                  <a:gd name="connsiteY54" fmla="*/ 2243099 h 3791206"/>
                  <a:gd name="connsiteX55" fmla="*/ 2084882 w 6265052"/>
                  <a:gd name="connsiteY55" fmla="*/ 2524453 h 3791206"/>
                  <a:gd name="connsiteX56" fmla="*/ 2111259 w 6265052"/>
                  <a:gd name="connsiteY56" fmla="*/ 2726676 h 3791206"/>
                  <a:gd name="connsiteX57" fmla="*/ 2348651 w 6265052"/>
                  <a:gd name="connsiteY57" fmla="*/ 2955276 h 3791206"/>
                  <a:gd name="connsiteX58" fmla="*/ 2427782 w 6265052"/>
                  <a:gd name="connsiteY58" fmla="*/ 3298176 h 3791206"/>
                  <a:gd name="connsiteX59" fmla="*/ 2260728 w 6265052"/>
                  <a:gd name="connsiteY59" fmla="*/ 3553153 h 3791206"/>
                  <a:gd name="connsiteX60" fmla="*/ 2155221 w 6265052"/>
                  <a:gd name="connsiteY60" fmla="*/ 3588322 h 3791206"/>
                  <a:gd name="connsiteX61" fmla="*/ 2014544 w 6265052"/>
                  <a:gd name="connsiteY61" fmla="*/ 3561945 h 3791206"/>
                  <a:gd name="connsiteX62" fmla="*/ 1636474 w 6265052"/>
                  <a:gd name="connsiteY62" fmla="*/ 3676245 h 3791206"/>
                  <a:gd name="connsiteX63" fmla="*/ 1029805 w 6265052"/>
                  <a:gd name="connsiteY63" fmla="*/ 3632283 h 3791206"/>
                  <a:gd name="connsiteX64" fmla="*/ 818790 w 6265052"/>
                  <a:gd name="connsiteY64" fmla="*/ 3553153 h 3791206"/>
                  <a:gd name="connsiteX65" fmla="*/ 695698 w 6265052"/>
                  <a:gd name="connsiteY65" fmla="*/ 3430060 h 3791206"/>
                  <a:gd name="connsiteX0" fmla="*/ 695698 w 6265052"/>
                  <a:gd name="connsiteY0" fmla="*/ 3432245 h 3793391"/>
                  <a:gd name="connsiteX1" fmla="*/ 502267 w 6265052"/>
                  <a:gd name="connsiteY1" fmla="*/ 3423453 h 3793391"/>
                  <a:gd name="connsiteX2" fmla="*/ 414344 w 6265052"/>
                  <a:gd name="connsiteY2" fmla="*/ 3388284 h 3793391"/>
                  <a:gd name="connsiteX3" fmla="*/ 361590 w 6265052"/>
                  <a:gd name="connsiteY3" fmla="*/ 3300361 h 3793391"/>
                  <a:gd name="connsiteX4" fmla="*/ 194536 w 6265052"/>
                  <a:gd name="connsiteY4" fmla="*/ 3186061 h 3793391"/>
                  <a:gd name="connsiteX5" fmla="*/ 124198 w 6265052"/>
                  <a:gd name="connsiteY5" fmla="*/ 3062968 h 3793391"/>
                  <a:gd name="connsiteX6" fmla="*/ 106613 w 6265052"/>
                  <a:gd name="connsiteY6" fmla="*/ 2948668 h 3793391"/>
                  <a:gd name="connsiteX7" fmla="*/ 115405 w 6265052"/>
                  <a:gd name="connsiteY7" fmla="*/ 2922292 h 3793391"/>
                  <a:gd name="connsiteX8" fmla="*/ 27482 w 6265052"/>
                  <a:gd name="connsiteY8" fmla="*/ 2790407 h 3793391"/>
                  <a:gd name="connsiteX9" fmla="*/ 27482 w 6265052"/>
                  <a:gd name="connsiteY9" fmla="*/ 2667315 h 3793391"/>
                  <a:gd name="connsiteX10" fmla="*/ 38838 w 6265052"/>
                  <a:gd name="connsiteY10" fmla="*/ 2575361 h 3793391"/>
                  <a:gd name="connsiteX11" fmla="*/ 1105 w 6265052"/>
                  <a:gd name="connsiteY11" fmla="*/ 2157361 h 3793391"/>
                  <a:gd name="connsiteX12" fmla="*/ 89028 w 6265052"/>
                  <a:gd name="connsiteY12" fmla="*/ 1849630 h 3793391"/>
                  <a:gd name="connsiteX13" fmla="*/ 264874 w 6265052"/>
                  <a:gd name="connsiteY13" fmla="*/ 1700161 h 3793391"/>
                  <a:gd name="connsiteX14" fmla="*/ 276964 w 6265052"/>
                  <a:gd name="connsiteY14" fmla="*/ 1439322 h 3793391"/>
                  <a:gd name="connsiteX15" fmla="*/ 487980 w 6265052"/>
                  <a:gd name="connsiteY15" fmla="*/ 1207792 h 3793391"/>
                  <a:gd name="connsiteX16" fmla="*/ 660528 w 6265052"/>
                  <a:gd name="connsiteY16" fmla="*/ 924972 h 3793391"/>
                  <a:gd name="connsiteX17" fmla="*/ 1010389 w 6265052"/>
                  <a:gd name="connsiteY17" fmla="*/ 694907 h 3793391"/>
                  <a:gd name="connsiteX18" fmla="*/ 1267198 w 6265052"/>
                  <a:gd name="connsiteY18" fmla="*/ 434068 h 3793391"/>
                  <a:gd name="connsiteX19" fmla="*/ 1662851 w 6265052"/>
                  <a:gd name="connsiteY19" fmla="*/ 337353 h 3793391"/>
                  <a:gd name="connsiteX20" fmla="*/ 1777151 w 6265052"/>
                  <a:gd name="connsiteY20" fmla="*/ 258222 h 3793391"/>
                  <a:gd name="connsiteX21" fmla="*/ 1944205 w 6265052"/>
                  <a:gd name="connsiteY21" fmla="*/ 231845 h 3793391"/>
                  <a:gd name="connsiteX22" fmla="*/ 2146428 w 6265052"/>
                  <a:gd name="connsiteY22" fmla="*/ 126338 h 3793391"/>
                  <a:gd name="connsiteX23" fmla="*/ 2454159 w 6265052"/>
                  <a:gd name="connsiteY23" fmla="*/ 108753 h 3793391"/>
                  <a:gd name="connsiteX24" fmla="*/ 2673967 w 6265052"/>
                  <a:gd name="connsiteY24" fmla="*/ 47207 h 3793391"/>
                  <a:gd name="connsiteX25" fmla="*/ 2876190 w 6265052"/>
                  <a:gd name="connsiteY25" fmla="*/ 55999 h 3793391"/>
                  <a:gd name="connsiteX26" fmla="*/ 3122374 w 6265052"/>
                  <a:gd name="connsiteY26" fmla="*/ 29622 h 3793391"/>
                  <a:gd name="connsiteX27" fmla="*/ 3333390 w 6265052"/>
                  <a:gd name="connsiteY27" fmla="*/ 64792 h 3793391"/>
                  <a:gd name="connsiteX28" fmla="*/ 3597159 w 6265052"/>
                  <a:gd name="connsiteY28" fmla="*/ 3245 h 3793391"/>
                  <a:gd name="connsiteX29" fmla="*/ 3913682 w 6265052"/>
                  <a:gd name="connsiteY29" fmla="*/ 126338 h 3793391"/>
                  <a:gd name="connsiteX30" fmla="*/ 4083300 w 6265052"/>
                  <a:gd name="connsiteY30" fmla="*/ 147220 h 3793391"/>
                  <a:gd name="connsiteX31" fmla="*/ 4221413 w 6265052"/>
                  <a:gd name="connsiteY31" fmla="*/ 214261 h 3793391"/>
                  <a:gd name="connsiteX32" fmla="*/ 4397259 w 6265052"/>
                  <a:gd name="connsiteY32" fmla="*/ 205468 h 3793391"/>
                  <a:gd name="connsiteX33" fmla="*/ 4520351 w 6265052"/>
                  <a:gd name="connsiteY33" fmla="*/ 267015 h 3793391"/>
                  <a:gd name="connsiteX34" fmla="*/ 4679346 w 6265052"/>
                  <a:gd name="connsiteY34" fmla="*/ 333324 h 3793391"/>
                  <a:gd name="connsiteX35" fmla="*/ 4810498 w 6265052"/>
                  <a:gd name="connsiteY35" fmla="*/ 460445 h 3793391"/>
                  <a:gd name="connsiteX36" fmla="*/ 5112000 w 6265052"/>
                  <a:gd name="connsiteY36" fmla="*/ 589399 h 3793391"/>
                  <a:gd name="connsiteX37" fmla="*/ 5311659 w 6265052"/>
                  <a:gd name="connsiteY37" fmla="*/ 820930 h 3793391"/>
                  <a:gd name="connsiteX38" fmla="*/ 5557844 w 6265052"/>
                  <a:gd name="connsiteY38" fmla="*/ 1014361 h 3793391"/>
                  <a:gd name="connsiteX39" fmla="*/ 5733690 w 6265052"/>
                  <a:gd name="connsiteY39" fmla="*/ 1313299 h 3793391"/>
                  <a:gd name="connsiteX40" fmla="*/ 5883159 w 6265052"/>
                  <a:gd name="connsiteY40" fmla="*/ 1559484 h 3793391"/>
                  <a:gd name="connsiteX41" fmla="*/ 5883159 w 6265052"/>
                  <a:gd name="connsiteY41" fmla="*/ 1761707 h 3793391"/>
                  <a:gd name="connsiteX42" fmla="*/ 6015044 w 6265052"/>
                  <a:gd name="connsiteY42" fmla="*/ 1717745 h 3793391"/>
                  <a:gd name="connsiteX43" fmla="*/ 6199682 w 6265052"/>
                  <a:gd name="connsiteY43" fmla="*/ 2060645 h 3793391"/>
                  <a:gd name="connsiteX44" fmla="*/ 6208474 w 6265052"/>
                  <a:gd name="connsiteY44" fmla="*/ 2315622 h 3793391"/>
                  <a:gd name="connsiteX45" fmla="*/ 6164513 w 6265052"/>
                  <a:gd name="connsiteY45" fmla="*/ 2649730 h 3793391"/>
                  <a:gd name="connsiteX46" fmla="*/ 6261228 w 6265052"/>
                  <a:gd name="connsiteY46" fmla="*/ 3062968 h 3793391"/>
                  <a:gd name="connsiteX47" fmla="*/ 6076590 w 6265052"/>
                  <a:gd name="connsiteY47" fmla="*/ 3660845 h 3793391"/>
                  <a:gd name="connsiteX48" fmla="*/ 5513882 w 6265052"/>
                  <a:gd name="connsiteY48" fmla="*/ 3792730 h 3793391"/>
                  <a:gd name="connsiteX49" fmla="*/ 4238998 w 6265052"/>
                  <a:gd name="connsiteY49" fmla="*/ 3634468 h 3793391"/>
                  <a:gd name="connsiteX50" fmla="*/ 4124698 w 6265052"/>
                  <a:gd name="connsiteY50" fmla="*/ 2807992 h 3793391"/>
                  <a:gd name="connsiteX51" fmla="*/ 4001605 w 6265052"/>
                  <a:gd name="connsiteY51" fmla="*/ 2447507 h 3793391"/>
                  <a:gd name="connsiteX52" fmla="*/ 3403728 w 6265052"/>
                  <a:gd name="connsiteY52" fmla="*/ 2060645 h 3793391"/>
                  <a:gd name="connsiteX53" fmla="*/ 2805851 w 6265052"/>
                  <a:gd name="connsiteY53" fmla="*/ 2087022 h 3793391"/>
                  <a:gd name="connsiteX54" fmla="*/ 2295898 w 6265052"/>
                  <a:gd name="connsiteY54" fmla="*/ 2245284 h 3793391"/>
                  <a:gd name="connsiteX55" fmla="*/ 2084882 w 6265052"/>
                  <a:gd name="connsiteY55" fmla="*/ 2526638 h 3793391"/>
                  <a:gd name="connsiteX56" fmla="*/ 2111259 w 6265052"/>
                  <a:gd name="connsiteY56" fmla="*/ 2728861 h 3793391"/>
                  <a:gd name="connsiteX57" fmla="*/ 2348651 w 6265052"/>
                  <a:gd name="connsiteY57" fmla="*/ 2957461 h 3793391"/>
                  <a:gd name="connsiteX58" fmla="*/ 2427782 w 6265052"/>
                  <a:gd name="connsiteY58" fmla="*/ 3300361 h 3793391"/>
                  <a:gd name="connsiteX59" fmla="*/ 2260728 w 6265052"/>
                  <a:gd name="connsiteY59" fmla="*/ 3555338 h 3793391"/>
                  <a:gd name="connsiteX60" fmla="*/ 2155221 w 6265052"/>
                  <a:gd name="connsiteY60" fmla="*/ 3590507 h 3793391"/>
                  <a:gd name="connsiteX61" fmla="*/ 2014544 w 6265052"/>
                  <a:gd name="connsiteY61" fmla="*/ 3564130 h 3793391"/>
                  <a:gd name="connsiteX62" fmla="*/ 1636474 w 6265052"/>
                  <a:gd name="connsiteY62" fmla="*/ 3678430 h 3793391"/>
                  <a:gd name="connsiteX63" fmla="*/ 1029805 w 6265052"/>
                  <a:gd name="connsiteY63" fmla="*/ 3634468 h 3793391"/>
                  <a:gd name="connsiteX64" fmla="*/ 818790 w 6265052"/>
                  <a:gd name="connsiteY64" fmla="*/ 3555338 h 3793391"/>
                  <a:gd name="connsiteX65" fmla="*/ 695698 w 6265052"/>
                  <a:gd name="connsiteY65" fmla="*/ 3432245 h 3793391"/>
                  <a:gd name="connsiteX0" fmla="*/ 695698 w 6265052"/>
                  <a:gd name="connsiteY0" fmla="*/ 3432245 h 3793391"/>
                  <a:gd name="connsiteX1" fmla="*/ 502267 w 6265052"/>
                  <a:gd name="connsiteY1" fmla="*/ 3423453 h 3793391"/>
                  <a:gd name="connsiteX2" fmla="*/ 414344 w 6265052"/>
                  <a:gd name="connsiteY2" fmla="*/ 3388284 h 3793391"/>
                  <a:gd name="connsiteX3" fmla="*/ 361590 w 6265052"/>
                  <a:gd name="connsiteY3" fmla="*/ 3300361 h 3793391"/>
                  <a:gd name="connsiteX4" fmla="*/ 194536 w 6265052"/>
                  <a:gd name="connsiteY4" fmla="*/ 3186061 h 3793391"/>
                  <a:gd name="connsiteX5" fmla="*/ 124198 w 6265052"/>
                  <a:gd name="connsiteY5" fmla="*/ 3062968 h 3793391"/>
                  <a:gd name="connsiteX6" fmla="*/ 106613 w 6265052"/>
                  <a:gd name="connsiteY6" fmla="*/ 2948668 h 3793391"/>
                  <a:gd name="connsiteX7" fmla="*/ 115405 w 6265052"/>
                  <a:gd name="connsiteY7" fmla="*/ 2922292 h 3793391"/>
                  <a:gd name="connsiteX8" fmla="*/ 27482 w 6265052"/>
                  <a:gd name="connsiteY8" fmla="*/ 2790407 h 3793391"/>
                  <a:gd name="connsiteX9" fmla="*/ 27482 w 6265052"/>
                  <a:gd name="connsiteY9" fmla="*/ 2667315 h 3793391"/>
                  <a:gd name="connsiteX10" fmla="*/ 38838 w 6265052"/>
                  <a:gd name="connsiteY10" fmla="*/ 2575361 h 3793391"/>
                  <a:gd name="connsiteX11" fmla="*/ 1105 w 6265052"/>
                  <a:gd name="connsiteY11" fmla="*/ 2157361 h 3793391"/>
                  <a:gd name="connsiteX12" fmla="*/ 89028 w 6265052"/>
                  <a:gd name="connsiteY12" fmla="*/ 1849630 h 3793391"/>
                  <a:gd name="connsiteX13" fmla="*/ 264874 w 6265052"/>
                  <a:gd name="connsiteY13" fmla="*/ 1700161 h 3793391"/>
                  <a:gd name="connsiteX14" fmla="*/ 276964 w 6265052"/>
                  <a:gd name="connsiteY14" fmla="*/ 1439322 h 3793391"/>
                  <a:gd name="connsiteX15" fmla="*/ 487980 w 6265052"/>
                  <a:gd name="connsiteY15" fmla="*/ 1207792 h 3793391"/>
                  <a:gd name="connsiteX16" fmla="*/ 660528 w 6265052"/>
                  <a:gd name="connsiteY16" fmla="*/ 924972 h 3793391"/>
                  <a:gd name="connsiteX17" fmla="*/ 1010389 w 6265052"/>
                  <a:gd name="connsiteY17" fmla="*/ 694907 h 3793391"/>
                  <a:gd name="connsiteX18" fmla="*/ 1267198 w 6265052"/>
                  <a:gd name="connsiteY18" fmla="*/ 434068 h 3793391"/>
                  <a:gd name="connsiteX19" fmla="*/ 1662851 w 6265052"/>
                  <a:gd name="connsiteY19" fmla="*/ 337353 h 3793391"/>
                  <a:gd name="connsiteX20" fmla="*/ 1777151 w 6265052"/>
                  <a:gd name="connsiteY20" fmla="*/ 258222 h 3793391"/>
                  <a:gd name="connsiteX21" fmla="*/ 1944205 w 6265052"/>
                  <a:gd name="connsiteY21" fmla="*/ 231845 h 3793391"/>
                  <a:gd name="connsiteX22" fmla="*/ 2146428 w 6265052"/>
                  <a:gd name="connsiteY22" fmla="*/ 126338 h 3793391"/>
                  <a:gd name="connsiteX23" fmla="*/ 2454159 w 6265052"/>
                  <a:gd name="connsiteY23" fmla="*/ 108753 h 3793391"/>
                  <a:gd name="connsiteX24" fmla="*/ 2673967 w 6265052"/>
                  <a:gd name="connsiteY24" fmla="*/ 47207 h 3793391"/>
                  <a:gd name="connsiteX25" fmla="*/ 2876190 w 6265052"/>
                  <a:gd name="connsiteY25" fmla="*/ 55999 h 3793391"/>
                  <a:gd name="connsiteX26" fmla="*/ 3122374 w 6265052"/>
                  <a:gd name="connsiteY26" fmla="*/ 29622 h 3793391"/>
                  <a:gd name="connsiteX27" fmla="*/ 3333390 w 6265052"/>
                  <a:gd name="connsiteY27" fmla="*/ 64792 h 3793391"/>
                  <a:gd name="connsiteX28" fmla="*/ 3597159 w 6265052"/>
                  <a:gd name="connsiteY28" fmla="*/ 3245 h 3793391"/>
                  <a:gd name="connsiteX29" fmla="*/ 3913682 w 6265052"/>
                  <a:gd name="connsiteY29" fmla="*/ 126338 h 3793391"/>
                  <a:gd name="connsiteX30" fmla="*/ 4083300 w 6265052"/>
                  <a:gd name="connsiteY30" fmla="*/ 147220 h 3793391"/>
                  <a:gd name="connsiteX31" fmla="*/ 4221413 w 6265052"/>
                  <a:gd name="connsiteY31" fmla="*/ 214261 h 3793391"/>
                  <a:gd name="connsiteX32" fmla="*/ 4397259 w 6265052"/>
                  <a:gd name="connsiteY32" fmla="*/ 205468 h 3793391"/>
                  <a:gd name="connsiteX33" fmla="*/ 4520351 w 6265052"/>
                  <a:gd name="connsiteY33" fmla="*/ 267015 h 3793391"/>
                  <a:gd name="connsiteX34" fmla="*/ 4679346 w 6265052"/>
                  <a:gd name="connsiteY34" fmla="*/ 333324 h 3793391"/>
                  <a:gd name="connsiteX35" fmla="*/ 4810498 w 6265052"/>
                  <a:gd name="connsiteY35" fmla="*/ 460445 h 3793391"/>
                  <a:gd name="connsiteX36" fmla="*/ 5112000 w 6265052"/>
                  <a:gd name="connsiteY36" fmla="*/ 589399 h 3793391"/>
                  <a:gd name="connsiteX37" fmla="*/ 5311659 w 6265052"/>
                  <a:gd name="connsiteY37" fmla="*/ 820930 h 3793391"/>
                  <a:gd name="connsiteX38" fmla="*/ 5557844 w 6265052"/>
                  <a:gd name="connsiteY38" fmla="*/ 1014361 h 3793391"/>
                  <a:gd name="connsiteX39" fmla="*/ 5733690 w 6265052"/>
                  <a:gd name="connsiteY39" fmla="*/ 1313299 h 3793391"/>
                  <a:gd name="connsiteX40" fmla="*/ 5883159 w 6265052"/>
                  <a:gd name="connsiteY40" fmla="*/ 1559484 h 3793391"/>
                  <a:gd name="connsiteX41" fmla="*/ 5883159 w 6265052"/>
                  <a:gd name="connsiteY41" fmla="*/ 1761707 h 3793391"/>
                  <a:gd name="connsiteX42" fmla="*/ 6015044 w 6265052"/>
                  <a:gd name="connsiteY42" fmla="*/ 1717745 h 3793391"/>
                  <a:gd name="connsiteX43" fmla="*/ 6199682 w 6265052"/>
                  <a:gd name="connsiteY43" fmla="*/ 2060645 h 3793391"/>
                  <a:gd name="connsiteX44" fmla="*/ 6208474 w 6265052"/>
                  <a:gd name="connsiteY44" fmla="*/ 2315622 h 3793391"/>
                  <a:gd name="connsiteX45" fmla="*/ 6164513 w 6265052"/>
                  <a:gd name="connsiteY45" fmla="*/ 2649730 h 3793391"/>
                  <a:gd name="connsiteX46" fmla="*/ 6261228 w 6265052"/>
                  <a:gd name="connsiteY46" fmla="*/ 3062968 h 3793391"/>
                  <a:gd name="connsiteX47" fmla="*/ 6076590 w 6265052"/>
                  <a:gd name="connsiteY47" fmla="*/ 3660845 h 3793391"/>
                  <a:gd name="connsiteX48" fmla="*/ 5513882 w 6265052"/>
                  <a:gd name="connsiteY48" fmla="*/ 3792730 h 3793391"/>
                  <a:gd name="connsiteX49" fmla="*/ 4238998 w 6265052"/>
                  <a:gd name="connsiteY49" fmla="*/ 3634468 h 3793391"/>
                  <a:gd name="connsiteX50" fmla="*/ 4124698 w 6265052"/>
                  <a:gd name="connsiteY50" fmla="*/ 2807992 h 3793391"/>
                  <a:gd name="connsiteX51" fmla="*/ 4001605 w 6265052"/>
                  <a:gd name="connsiteY51" fmla="*/ 2447507 h 3793391"/>
                  <a:gd name="connsiteX52" fmla="*/ 3403728 w 6265052"/>
                  <a:gd name="connsiteY52" fmla="*/ 2060645 h 3793391"/>
                  <a:gd name="connsiteX53" fmla="*/ 2805851 w 6265052"/>
                  <a:gd name="connsiteY53" fmla="*/ 2087022 h 3793391"/>
                  <a:gd name="connsiteX54" fmla="*/ 2295898 w 6265052"/>
                  <a:gd name="connsiteY54" fmla="*/ 2245284 h 3793391"/>
                  <a:gd name="connsiteX55" fmla="*/ 2084882 w 6265052"/>
                  <a:gd name="connsiteY55" fmla="*/ 2526638 h 3793391"/>
                  <a:gd name="connsiteX56" fmla="*/ 2111259 w 6265052"/>
                  <a:gd name="connsiteY56" fmla="*/ 2728861 h 3793391"/>
                  <a:gd name="connsiteX57" fmla="*/ 2348651 w 6265052"/>
                  <a:gd name="connsiteY57" fmla="*/ 2957461 h 3793391"/>
                  <a:gd name="connsiteX58" fmla="*/ 2427782 w 6265052"/>
                  <a:gd name="connsiteY58" fmla="*/ 3300361 h 3793391"/>
                  <a:gd name="connsiteX59" fmla="*/ 2260728 w 6265052"/>
                  <a:gd name="connsiteY59" fmla="*/ 3555338 h 3793391"/>
                  <a:gd name="connsiteX60" fmla="*/ 2155221 w 6265052"/>
                  <a:gd name="connsiteY60" fmla="*/ 3590507 h 3793391"/>
                  <a:gd name="connsiteX61" fmla="*/ 2014544 w 6265052"/>
                  <a:gd name="connsiteY61" fmla="*/ 3564130 h 3793391"/>
                  <a:gd name="connsiteX62" fmla="*/ 1636474 w 6265052"/>
                  <a:gd name="connsiteY62" fmla="*/ 3678430 h 3793391"/>
                  <a:gd name="connsiteX63" fmla="*/ 1029805 w 6265052"/>
                  <a:gd name="connsiteY63" fmla="*/ 3634468 h 3793391"/>
                  <a:gd name="connsiteX64" fmla="*/ 818790 w 6265052"/>
                  <a:gd name="connsiteY64" fmla="*/ 3555338 h 3793391"/>
                  <a:gd name="connsiteX65" fmla="*/ 695698 w 6265052"/>
                  <a:gd name="connsiteY65" fmla="*/ 3432245 h 3793391"/>
                  <a:gd name="connsiteX0" fmla="*/ 695698 w 6265052"/>
                  <a:gd name="connsiteY0" fmla="*/ 3432245 h 3793391"/>
                  <a:gd name="connsiteX1" fmla="*/ 502267 w 6265052"/>
                  <a:gd name="connsiteY1" fmla="*/ 3423453 h 3793391"/>
                  <a:gd name="connsiteX2" fmla="*/ 414344 w 6265052"/>
                  <a:gd name="connsiteY2" fmla="*/ 3388284 h 3793391"/>
                  <a:gd name="connsiteX3" fmla="*/ 361590 w 6265052"/>
                  <a:gd name="connsiteY3" fmla="*/ 3300361 h 3793391"/>
                  <a:gd name="connsiteX4" fmla="*/ 194536 w 6265052"/>
                  <a:gd name="connsiteY4" fmla="*/ 3186061 h 3793391"/>
                  <a:gd name="connsiteX5" fmla="*/ 124198 w 6265052"/>
                  <a:gd name="connsiteY5" fmla="*/ 3062968 h 3793391"/>
                  <a:gd name="connsiteX6" fmla="*/ 106613 w 6265052"/>
                  <a:gd name="connsiteY6" fmla="*/ 2948668 h 3793391"/>
                  <a:gd name="connsiteX7" fmla="*/ 115405 w 6265052"/>
                  <a:gd name="connsiteY7" fmla="*/ 2922292 h 3793391"/>
                  <a:gd name="connsiteX8" fmla="*/ 27482 w 6265052"/>
                  <a:gd name="connsiteY8" fmla="*/ 2790407 h 3793391"/>
                  <a:gd name="connsiteX9" fmla="*/ 27482 w 6265052"/>
                  <a:gd name="connsiteY9" fmla="*/ 2667315 h 3793391"/>
                  <a:gd name="connsiteX10" fmla="*/ 38838 w 6265052"/>
                  <a:gd name="connsiteY10" fmla="*/ 2575361 h 3793391"/>
                  <a:gd name="connsiteX11" fmla="*/ 1105 w 6265052"/>
                  <a:gd name="connsiteY11" fmla="*/ 2157361 h 3793391"/>
                  <a:gd name="connsiteX12" fmla="*/ 89028 w 6265052"/>
                  <a:gd name="connsiteY12" fmla="*/ 1849630 h 3793391"/>
                  <a:gd name="connsiteX13" fmla="*/ 264874 w 6265052"/>
                  <a:gd name="connsiteY13" fmla="*/ 1700161 h 3793391"/>
                  <a:gd name="connsiteX14" fmla="*/ 276964 w 6265052"/>
                  <a:gd name="connsiteY14" fmla="*/ 1439322 h 3793391"/>
                  <a:gd name="connsiteX15" fmla="*/ 487980 w 6265052"/>
                  <a:gd name="connsiteY15" fmla="*/ 1207792 h 3793391"/>
                  <a:gd name="connsiteX16" fmla="*/ 660528 w 6265052"/>
                  <a:gd name="connsiteY16" fmla="*/ 924972 h 3793391"/>
                  <a:gd name="connsiteX17" fmla="*/ 1010389 w 6265052"/>
                  <a:gd name="connsiteY17" fmla="*/ 694907 h 3793391"/>
                  <a:gd name="connsiteX18" fmla="*/ 1267198 w 6265052"/>
                  <a:gd name="connsiteY18" fmla="*/ 434068 h 3793391"/>
                  <a:gd name="connsiteX19" fmla="*/ 1662851 w 6265052"/>
                  <a:gd name="connsiteY19" fmla="*/ 337353 h 3793391"/>
                  <a:gd name="connsiteX20" fmla="*/ 1777151 w 6265052"/>
                  <a:gd name="connsiteY20" fmla="*/ 258222 h 3793391"/>
                  <a:gd name="connsiteX21" fmla="*/ 1944205 w 6265052"/>
                  <a:gd name="connsiteY21" fmla="*/ 231845 h 3793391"/>
                  <a:gd name="connsiteX22" fmla="*/ 2146428 w 6265052"/>
                  <a:gd name="connsiteY22" fmla="*/ 126338 h 3793391"/>
                  <a:gd name="connsiteX23" fmla="*/ 2454159 w 6265052"/>
                  <a:gd name="connsiteY23" fmla="*/ 108753 h 3793391"/>
                  <a:gd name="connsiteX24" fmla="*/ 2673967 w 6265052"/>
                  <a:gd name="connsiteY24" fmla="*/ 47207 h 3793391"/>
                  <a:gd name="connsiteX25" fmla="*/ 2876190 w 6265052"/>
                  <a:gd name="connsiteY25" fmla="*/ 55999 h 3793391"/>
                  <a:gd name="connsiteX26" fmla="*/ 3122374 w 6265052"/>
                  <a:gd name="connsiteY26" fmla="*/ 29622 h 3793391"/>
                  <a:gd name="connsiteX27" fmla="*/ 3333390 w 6265052"/>
                  <a:gd name="connsiteY27" fmla="*/ 64792 h 3793391"/>
                  <a:gd name="connsiteX28" fmla="*/ 3597159 w 6265052"/>
                  <a:gd name="connsiteY28" fmla="*/ 3245 h 3793391"/>
                  <a:gd name="connsiteX29" fmla="*/ 3913682 w 6265052"/>
                  <a:gd name="connsiteY29" fmla="*/ 126338 h 3793391"/>
                  <a:gd name="connsiteX30" fmla="*/ 4083300 w 6265052"/>
                  <a:gd name="connsiteY30" fmla="*/ 147220 h 3793391"/>
                  <a:gd name="connsiteX31" fmla="*/ 4221413 w 6265052"/>
                  <a:gd name="connsiteY31" fmla="*/ 214261 h 3793391"/>
                  <a:gd name="connsiteX32" fmla="*/ 4397259 w 6265052"/>
                  <a:gd name="connsiteY32" fmla="*/ 205468 h 3793391"/>
                  <a:gd name="connsiteX33" fmla="*/ 4520351 w 6265052"/>
                  <a:gd name="connsiteY33" fmla="*/ 267015 h 3793391"/>
                  <a:gd name="connsiteX34" fmla="*/ 4679346 w 6265052"/>
                  <a:gd name="connsiteY34" fmla="*/ 333324 h 3793391"/>
                  <a:gd name="connsiteX35" fmla="*/ 4810498 w 6265052"/>
                  <a:gd name="connsiteY35" fmla="*/ 460445 h 3793391"/>
                  <a:gd name="connsiteX36" fmla="*/ 5112000 w 6265052"/>
                  <a:gd name="connsiteY36" fmla="*/ 589399 h 3793391"/>
                  <a:gd name="connsiteX37" fmla="*/ 5311659 w 6265052"/>
                  <a:gd name="connsiteY37" fmla="*/ 820930 h 3793391"/>
                  <a:gd name="connsiteX38" fmla="*/ 5557844 w 6265052"/>
                  <a:gd name="connsiteY38" fmla="*/ 1014361 h 3793391"/>
                  <a:gd name="connsiteX39" fmla="*/ 5733690 w 6265052"/>
                  <a:gd name="connsiteY39" fmla="*/ 1313299 h 3793391"/>
                  <a:gd name="connsiteX40" fmla="*/ 5883159 w 6265052"/>
                  <a:gd name="connsiteY40" fmla="*/ 1559484 h 3793391"/>
                  <a:gd name="connsiteX41" fmla="*/ 5883159 w 6265052"/>
                  <a:gd name="connsiteY41" fmla="*/ 1761707 h 3793391"/>
                  <a:gd name="connsiteX42" fmla="*/ 6015044 w 6265052"/>
                  <a:gd name="connsiteY42" fmla="*/ 1717745 h 3793391"/>
                  <a:gd name="connsiteX43" fmla="*/ 6199682 w 6265052"/>
                  <a:gd name="connsiteY43" fmla="*/ 2060645 h 3793391"/>
                  <a:gd name="connsiteX44" fmla="*/ 6208474 w 6265052"/>
                  <a:gd name="connsiteY44" fmla="*/ 2315622 h 3793391"/>
                  <a:gd name="connsiteX45" fmla="*/ 6164513 w 6265052"/>
                  <a:gd name="connsiteY45" fmla="*/ 2649730 h 3793391"/>
                  <a:gd name="connsiteX46" fmla="*/ 6261228 w 6265052"/>
                  <a:gd name="connsiteY46" fmla="*/ 3062968 h 3793391"/>
                  <a:gd name="connsiteX47" fmla="*/ 6076590 w 6265052"/>
                  <a:gd name="connsiteY47" fmla="*/ 3660845 h 3793391"/>
                  <a:gd name="connsiteX48" fmla="*/ 5513882 w 6265052"/>
                  <a:gd name="connsiteY48" fmla="*/ 3792730 h 3793391"/>
                  <a:gd name="connsiteX49" fmla="*/ 4238998 w 6265052"/>
                  <a:gd name="connsiteY49" fmla="*/ 3634468 h 3793391"/>
                  <a:gd name="connsiteX50" fmla="*/ 4124698 w 6265052"/>
                  <a:gd name="connsiteY50" fmla="*/ 2807992 h 3793391"/>
                  <a:gd name="connsiteX51" fmla="*/ 4001605 w 6265052"/>
                  <a:gd name="connsiteY51" fmla="*/ 2447507 h 3793391"/>
                  <a:gd name="connsiteX52" fmla="*/ 3403728 w 6265052"/>
                  <a:gd name="connsiteY52" fmla="*/ 2060645 h 3793391"/>
                  <a:gd name="connsiteX53" fmla="*/ 2805851 w 6265052"/>
                  <a:gd name="connsiteY53" fmla="*/ 2087022 h 3793391"/>
                  <a:gd name="connsiteX54" fmla="*/ 2295898 w 6265052"/>
                  <a:gd name="connsiteY54" fmla="*/ 2245284 h 3793391"/>
                  <a:gd name="connsiteX55" fmla="*/ 2084882 w 6265052"/>
                  <a:gd name="connsiteY55" fmla="*/ 2526638 h 3793391"/>
                  <a:gd name="connsiteX56" fmla="*/ 2111259 w 6265052"/>
                  <a:gd name="connsiteY56" fmla="*/ 2728861 h 3793391"/>
                  <a:gd name="connsiteX57" fmla="*/ 2348651 w 6265052"/>
                  <a:gd name="connsiteY57" fmla="*/ 2957461 h 3793391"/>
                  <a:gd name="connsiteX58" fmla="*/ 2427782 w 6265052"/>
                  <a:gd name="connsiteY58" fmla="*/ 3300361 h 3793391"/>
                  <a:gd name="connsiteX59" fmla="*/ 2260728 w 6265052"/>
                  <a:gd name="connsiteY59" fmla="*/ 3555338 h 3793391"/>
                  <a:gd name="connsiteX60" fmla="*/ 2155221 w 6265052"/>
                  <a:gd name="connsiteY60" fmla="*/ 3590507 h 3793391"/>
                  <a:gd name="connsiteX61" fmla="*/ 2014544 w 6265052"/>
                  <a:gd name="connsiteY61" fmla="*/ 3564130 h 3793391"/>
                  <a:gd name="connsiteX62" fmla="*/ 1636474 w 6265052"/>
                  <a:gd name="connsiteY62" fmla="*/ 3678430 h 3793391"/>
                  <a:gd name="connsiteX63" fmla="*/ 1029805 w 6265052"/>
                  <a:gd name="connsiteY63" fmla="*/ 3634468 h 3793391"/>
                  <a:gd name="connsiteX64" fmla="*/ 818790 w 6265052"/>
                  <a:gd name="connsiteY64" fmla="*/ 3555338 h 3793391"/>
                  <a:gd name="connsiteX65" fmla="*/ 695698 w 6265052"/>
                  <a:gd name="connsiteY65" fmla="*/ 3432245 h 3793391"/>
                  <a:gd name="connsiteX0" fmla="*/ 695698 w 6265052"/>
                  <a:gd name="connsiteY0" fmla="*/ 3432245 h 3793391"/>
                  <a:gd name="connsiteX1" fmla="*/ 502267 w 6265052"/>
                  <a:gd name="connsiteY1" fmla="*/ 3423453 h 3793391"/>
                  <a:gd name="connsiteX2" fmla="*/ 414344 w 6265052"/>
                  <a:gd name="connsiteY2" fmla="*/ 3388284 h 3793391"/>
                  <a:gd name="connsiteX3" fmla="*/ 361590 w 6265052"/>
                  <a:gd name="connsiteY3" fmla="*/ 3300361 h 3793391"/>
                  <a:gd name="connsiteX4" fmla="*/ 194536 w 6265052"/>
                  <a:gd name="connsiteY4" fmla="*/ 3186061 h 3793391"/>
                  <a:gd name="connsiteX5" fmla="*/ 124198 w 6265052"/>
                  <a:gd name="connsiteY5" fmla="*/ 3062968 h 3793391"/>
                  <a:gd name="connsiteX6" fmla="*/ 106613 w 6265052"/>
                  <a:gd name="connsiteY6" fmla="*/ 2948668 h 3793391"/>
                  <a:gd name="connsiteX7" fmla="*/ 115405 w 6265052"/>
                  <a:gd name="connsiteY7" fmla="*/ 2922292 h 3793391"/>
                  <a:gd name="connsiteX8" fmla="*/ 27482 w 6265052"/>
                  <a:gd name="connsiteY8" fmla="*/ 2790407 h 3793391"/>
                  <a:gd name="connsiteX9" fmla="*/ 27482 w 6265052"/>
                  <a:gd name="connsiteY9" fmla="*/ 2667315 h 3793391"/>
                  <a:gd name="connsiteX10" fmla="*/ 38838 w 6265052"/>
                  <a:gd name="connsiteY10" fmla="*/ 2575361 h 3793391"/>
                  <a:gd name="connsiteX11" fmla="*/ 1105 w 6265052"/>
                  <a:gd name="connsiteY11" fmla="*/ 2157361 h 3793391"/>
                  <a:gd name="connsiteX12" fmla="*/ 89028 w 6265052"/>
                  <a:gd name="connsiteY12" fmla="*/ 1849630 h 3793391"/>
                  <a:gd name="connsiteX13" fmla="*/ 264874 w 6265052"/>
                  <a:gd name="connsiteY13" fmla="*/ 1700161 h 3793391"/>
                  <a:gd name="connsiteX14" fmla="*/ 276964 w 6265052"/>
                  <a:gd name="connsiteY14" fmla="*/ 1439322 h 3793391"/>
                  <a:gd name="connsiteX15" fmla="*/ 487980 w 6265052"/>
                  <a:gd name="connsiteY15" fmla="*/ 1207792 h 3793391"/>
                  <a:gd name="connsiteX16" fmla="*/ 660528 w 6265052"/>
                  <a:gd name="connsiteY16" fmla="*/ 924972 h 3793391"/>
                  <a:gd name="connsiteX17" fmla="*/ 1010389 w 6265052"/>
                  <a:gd name="connsiteY17" fmla="*/ 694907 h 3793391"/>
                  <a:gd name="connsiteX18" fmla="*/ 1267198 w 6265052"/>
                  <a:gd name="connsiteY18" fmla="*/ 434068 h 3793391"/>
                  <a:gd name="connsiteX19" fmla="*/ 1662851 w 6265052"/>
                  <a:gd name="connsiteY19" fmla="*/ 337353 h 3793391"/>
                  <a:gd name="connsiteX20" fmla="*/ 1777151 w 6265052"/>
                  <a:gd name="connsiteY20" fmla="*/ 258222 h 3793391"/>
                  <a:gd name="connsiteX21" fmla="*/ 1944205 w 6265052"/>
                  <a:gd name="connsiteY21" fmla="*/ 231845 h 3793391"/>
                  <a:gd name="connsiteX22" fmla="*/ 2146428 w 6265052"/>
                  <a:gd name="connsiteY22" fmla="*/ 126338 h 3793391"/>
                  <a:gd name="connsiteX23" fmla="*/ 2454159 w 6265052"/>
                  <a:gd name="connsiteY23" fmla="*/ 108753 h 3793391"/>
                  <a:gd name="connsiteX24" fmla="*/ 2673967 w 6265052"/>
                  <a:gd name="connsiteY24" fmla="*/ 47207 h 3793391"/>
                  <a:gd name="connsiteX25" fmla="*/ 2876190 w 6265052"/>
                  <a:gd name="connsiteY25" fmla="*/ 55999 h 3793391"/>
                  <a:gd name="connsiteX26" fmla="*/ 3122374 w 6265052"/>
                  <a:gd name="connsiteY26" fmla="*/ 29622 h 3793391"/>
                  <a:gd name="connsiteX27" fmla="*/ 3333390 w 6265052"/>
                  <a:gd name="connsiteY27" fmla="*/ 64792 h 3793391"/>
                  <a:gd name="connsiteX28" fmla="*/ 3597159 w 6265052"/>
                  <a:gd name="connsiteY28" fmla="*/ 3245 h 3793391"/>
                  <a:gd name="connsiteX29" fmla="*/ 3913682 w 6265052"/>
                  <a:gd name="connsiteY29" fmla="*/ 126338 h 3793391"/>
                  <a:gd name="connsiteX30" fmla="*/ 4083300 w 6265052"/>
                  <a:gd name="connsiteY30" fmla="*/ 147220 h 3793391"/>
                  <a:gd name="connsiteX31" fmla="*/ 4221413 w 6265052"/>
                  <a:gd name="connsiteY31" fmla="*/ 214261 h 3793391"/>
                  <a:gd name="connsiteX32" fmla="*/ 4397259 w 6265052"/>
                  <a:gd name="connsiteY32" fmla="*/ 205468 h 3793391"/>
                  <a:gd name="connsiteX33" fmla="*/ 4520351 w 6265052"/>
                  <a:gd name="connsiteY33" fmla="*/ 267015 h 3793391"/>
                  <a:gd name="connsiteX34" fmla="*/ 4679346 w 6265052"/>
                  <a:gd name="connsiteY34" fmla="*/ 333324 h 3793391"/>
                  <a:gd name="connsiteX35" fmla="*/ 4810498 w 6265052"/>
                  <a:gd name="connsiteY35" fmla="*/ 460445 h 3793391"/>
                  <a:gd name="connsiteX36" fmla="*/ 5112000 w 6265052"/>
                  <a:gd name="connsiteY36" fmla="*/ 589399 h 3793391"/>
                  <a:gd name="connsiteX37" fmla="*/ 5311659 w 6265052"/>
                  <a:gd name="connsiteY37" fmla="*/ 820930 h 3793391"/>
                  <a:gd name="connsiteX38" fmla="*/ 5557844 w 6265052"/>
                  <a:gd name="connsiteY38" fmla="*/ 1014361 h 3793391"/>
                  <a:gd name="connsiteX39" fmla="*/ 5733690 w 6265052"/>
                  <a:gd name="connsiteY39" fmla="*/ 1313299 h 3793391"/>
                  <a:gd name="connsiteX40" fmla="*/ 5883159 w 6265052"/>
                  <a:gd name="connsiteY40" fmla="*/ 1559484 h 3793391"/>
                  <a:gd name="connsiteX41" fmla="*/ 5883159 w 6265052"/>
                  <a:gd name="connsiteY41" fmla="*/ 1761707 h 3793391"/>
                  <a:gd name="connsiteX42" fmla="*/ 6015044 w 6265052"/>
                  <a:gd name="connsiteY42" fmla="*/ 1717745 h 3793391"/>
                  <a:gd name="connsiteX43" fmla="*/ 6199682 w 6265052"/>
                  <a:gd name="connsiteY43" fmla="*/ 2060645 h 3793391"/>
                  <a:gd name="connsiteX44" fmla="*/ 6208474 w 6265052"/>
                  <a:gd name="connsiteY44" fmla="*/ 2315622 h 3793391"/>
                  <a:gd name="connsiteX45" fmla="*/ 6164513 w 6265052"/>
                  <a:gd name="connsiteY45" fmla="*/ 2649730 h 3793391"/>
                  <a:gd name="connsiteX46" fmla="*/ 6261228 w 6265052"/>
                  <a:gd name="connsiteY46" fmla="*/ 3062968 h 3793391"/>
                  <a:gd name="connsiteX47" fmla="*/ 6076590 w 6265052"/>
                  <a:gd name="connsiteY47" fmla="*/ 3660845 h 3793391"/>
                  <a:gd name="connsiteX48" fmla="*/ 5513882 w 6265052"/>
                  <a:gd name="connsiteY48" fmla="*/ 3792730 h 3793391"/>
                  <a:gd name="connsiteX49" fmla="*/ 4238998 w 6265052"/>
                  <a:gd name="connsiteY49" fmla="*/ 3634468 h 3793391"/>
                  <a:gd name="connsiteX50" fmla="*/ 4124698 w 6265052"/>
                  <a:gd name="connsiteY50" fmla="*/ 2807992 h 3793391"/>
                  <a:gd name="connsiteX51" fmla="*/ 4001605 w 6265052"/>
                  <a:gd name="connsiteY51" fmla="*/ 2447507 h 3793391"/>
                  <a:gd name="connsiteX52" fmla="*/ 3403728 w 6265052"/>
                  <a:gd name="connsiteY52" fmla="*/ 2060645 h 3793391"/>
                  <a:gd name="connsiteX53" fmla="*/ 2805851 w 6265052"/>
                  <a:gd name="connsiteY53" fmla="*/ 2087022 h 3793391"/>
                  <a:gd name="connsiteX54" fmla="*/ 2295898 w 6265052"/>
                  <a:gd name="connsiteY54" fmla="*/ 2245284 h 3793391"/>
                  <a:gd name="connsiteX55" fmla="*/ 2084882 w 6265052"/>
                  <a:gd name="connsiteY55" fmla="*/ 2526638 h 3793391"/>
                  <a:gd name="connsiteX56" fmla="*/ 2111259 w 6265052"/>
                  <a:gd name="connsiteY56" fmla="*/ 2728861 h 3793391"/>
                  <a:gd name="connsiteX57" fmla="*/ 2348651 w 6265052"/>
                  <a:gd name="connsiteY57" fmla="*/ 2957461 h 3793391"/>
                  <a:gd name="connsiteX58" fmla="*/ 2427782 w 6265052"/>
                  <a:gd name="connsiteY58" fmla="*/ 3300361 h 3793391"/>
                  <a:gd name="connsiteX59" fmla="*/ 2260728 w 6265052"/>
                  <a:gd name="connsiteY59" fmla="*/ 3555338 h 3793391"/>
                  <a:gd name="connsiteX60" fmla="*/ 2155221 w 6265052"/>
                  <a:gd name="connsiteY60" fmla="*/ 3590507 h 3793391"/>
                  <a:gd name="connsiteX61" fmla="*/ 2014544 w 6265052"/>
                  <a:gd name="connsiteY61" fmla="*/ 3564130 h 3793391"/>
                  <a:gd name="connsiteX62" fmla="*/ 1636474 w 6265052"/>
                  <a:gd name="connsiteY62" fmla="*/ 3678430 h 3793391"/>
                  <a:gd name="connsiteX63" fmla="*/ 1029805 w 6265052"/>
                  <a:gd name="connsiteY63" fmla="*/ 3634468 h 3793391"/>
                  <a:gd name="connsiteX64" fmla="*/ 818790 w 6265052"/>
                  <a:gd name="connsiteY64" fmla="*/ 3555338 h 3793391"/>
                  <a:gd name="connsiteX65" fmla="*/ 695698 w 6265052"/>
                  <a:gd name="connsiteY65" fmla="*/ 3432245 h 3793391"/>
                  <a:gd name="connsiteX0" fmla="*/ 695698 w 6265052"/>
                  <a:gd name="connsiteY0" fmla="*/ 3432245 h 3793391"/>
                  <a:gd name="connsiteX1" fmla="*/ 502267 w 6265052"/>
                  <a:gd name="connsiteY1" fmla="*/ 3423453 h 3793391"/>
                  <a:gd name="connsiteX2" fmla="*/ 414344 w 6265052"/>
                  <a:gd name="connsiteY2" fmla="*/ 3388284 h 3793391"/>
                  <a:gd name="connsiteX3" fmla="*/ 361590 w 6265052"/>
                  <a:gd name="connsiteY3" fmla="*/ 3300361 h 3793391"/>
                  <a:gd name="connsiteX4" fmla="*/ 194536 w 6265052"/>
                  <a:gd name="connsiteY4" fmla="*/ 3186061 h 3793391"/>
                  <a:gd name="connsiteX5" fmla="*/ 124198 w 6265052"/>
                  <a:gd name="connsiteY5" fmla="*/ 3062968 h 3793391"/>
                  <a:gd name="connsiteX6" fmla="*/ 106613 w 6265052"/>
                  <a:gd name="connsiteY6" fmla="*/ 2948668 h 3793391"/>
                  <a:gd name="connsiteX7" fmla="*/ 115405 w 6265052"/>
                  <a:gd name="connsiteY7" fmla="*/ 2922292 h 3793391"/>
                  <a:gd name="connsiteX8" fmla="*/ 27482 w 6265052"/>
                  <a:gd name="connsiteY8" fmla="*/ 2790407 h 3793391"/>
                  <a:gd name="connsiteX9" fmla="*/ 27482 w 6265052"/>
                  <a:gd name="connsiteY9" fmla="*/ 2667315 h 3793391"/>
                  <a:gd name="connsiteX10" fmla="*/ 38838 w 6265052"/>
                  <a:gd name="connsiteY10" fmla="*/ 2575361 h 3793391"/>
                  <a:gd name="connsiteX11" fmla="*/ 1105 w 6265052"/>
                  <a:gd name="connsiteY11" fmla="*/ 2157361 h 3793391"/>
                  <a:gd name="connsiteX12" fmla="*/ 89028 w 6265052"/>
                  <a:gd name="connsiteY12" fmla="*/ 1849630 h 3793391"/>
                  <a:gd name="connsiteX13" fmla="*/ 264874 w 6265052"/>
                  <a:gd name="connsiteY13" fmla="*/ 1700161 h 3793391"/>
                  <a:gd name="connsiteX14" fmla="*/ 276964 w 6265052"/>
                  <a:gd name="connsiteY14" fmla="*/ 1439322 h 3793391"/>
                  <a:gd name="connsiteX15" fmla="*/ 487980 w 6265052"/>
                  <a:gd name="connsiteY15" fmla="*/ 1207792 h 3793391"/>
                  <a:gd name="connsiteX16" fmla="*/ 660528 w 6265052"/>
                  <a:gd name="connsiteY16" fmla="*/ 924972 h 3793391"/>
                  <a:gd name="connsiteX17" fmla="*/ 1010389 w 6265052"/>
                  <a:gd name="connsiteY17" fmla="*/ 694907 h 3793391"/>
                  <a:gd name="connsiteX18" fmla="*/ 1267198 w 6265052"/>
                  <a:gd name="connsiteY18" fmla="*/ 434068 h 3793391"/>
                  <a:gd name="connsiteX19" fmla="*/ 1662851 w 6265052"/>
                  <a:gd name="connsiteY19" fmla="*/ 337353 h 3793391"/>
                  <a:gd name="connsiteX20" fmla="*/ 1777151 w 6265052"/>
                  <a:gd name="connsiteY20" fmla="*/ 258222 h 3793391"/>
                  <a:gd name="connsiteX21" fmla="*/ 1944205 w 6265052"/>
                  <a:gd name="connsiteY21" fmla="*/ 231845 h 3793391"/>
                  <a:gd name="connsiteX22" fmla="*/ 2146428 w 6265052"/>
                  <a:gd name="connsiteY22" fmla="*/ 126338 h 3793391"/>
                  <a:gd name="connsiteX23" fmla="*/ 2454159 w 6265052"/>
                  <a:gd name="connsiteY23" fmla="*/ 108753 h 3793391"/>
                  <a:gd name="connsiteX24" fmla="*/ 2673967 w 6265052"/>
                  <a:gd name="connsiteY24" fmla="*/ 47207 h 3793391"/>
                  <a:gd name="connsiteX25" fmla="*/ 2876190 w 6265052"/>
                  <a:gd name="connsiteY25" fmla="*/ 55999 h 3793391"/>
                  <a:gd name="connsiteX26" fmla="*/ 3122374 w 6265052"/>
                  <a:gd name="connsiteY26" fmla="*/ 29622 h 3793391"/>
                  <a:gd name="connsiteX27" fmla="*/ 3333390 w 6265052"/>
                  <a:gd name="connsiteY27" fmla="*/ 64792 h 3793391"/>
                  <a:gd name="connsiteX28" fmla="*/ 3597159 w 6265052"/>
                  <a:gd name="connsiteY28" fmla="*/ 3245 h 3793391"/>
                  <a:gd name="connsiteX29" fmla="*/ 3913682 w 6265052"/>
                  <a:gd name="connsiteY29" fmla="*/ 126338 h 3793391"/>
                  <a:gd name="connsiteX30" fmla="*/ 4083300 w 6265052"/>
                  <a:gd name="connsiteY30" fmla="*/ 147220 h 3793391"/>
                  <a:gd name="connsiteX31" fmla="*/ 4221413 w 6265052"/>
                  <a:gd name="connsiteY31" fmla="*/ 214261 h 3793391"/>
                  <a:gd name="connsiteX32" fmla="*/ 4397259 w 6265052"/>
                  <a:gd name="connsiteY32" fmla="*/ 205468 h 3793391"/>
                  <a:gd name="connsiteX33" fmla="*/ 4520351 w 6265052"/>
                  <a:gd name="connsiteY33" fmla="*/ 267015 h 3793391"/>
                  <a:gd name="connsiteX34" fmla="*/ 4679346 w 6265052"/>
                  <a:gd name="connsiteY34" fmla="*/ 333324 h 3793391"/>
                  <a:gd name="connsiteX35" fmla="*/ 4810498 w 6265052"/>
                  <a:gd name="connsiteY35" fmla="*/ 460445 h 3793391"/>
                  <a:gd name="connsiteX36" fmla="*/ 5112000 w 6265052"/>
                  <a:gd name="connsiteY36" fmla="*/ 589399 h 3793391"/>
                  <a:gd name="connsiteX37" fmla="*/ 5311659 w 6265052"/>
                  <a:gd name="connsiteY37" fmla="*/ 820930 h 3793391"/>
                  <a:gd name="connsiteX38" fmla="*/ 5557844 w 6265052"/>
                  <a:gd name="connsiteY38" fmla="*/ 1014361 h 3793391"/>
                  <a:gd name="connsiteX39" fmla="*/ 5733690 w 6265052"/>
                  <a:gd name="connsiteY39" fmla="*/ 1313299 h 3793391"/>
                  <a:gd name="connsiteX40" fmla="*/ 5883159 w 6265052"/>
                  <a:gd name="connsiteY40" fmla="*/ 1559484 h 3793391"/>
                  <a:gd name="connsiteX41" fmla="*/ 5883159 w 6265052"/>
                  <a:gd name="connsiteY41" fmla="*/ 1761707 h 3793391"/>
                  <a:gd name="connsiteX42" fmla="*/ 6015044 w 6265052"/>
                  <a:gd name="connsiteY42" fmla="*/ 1717745 h 3793391"/>
                  <a:gd name="connsiteX43" fmla="*/ 6199682 w 6265052"/>
                  <a:gd name="connsiteY43" fmla="*/ 2060645 h 3793391"/>
                  <a:gd name="connsiteX44" fmla="*/ 6208474 w 6265052"/>
                  <a:gd name="connsiteY44" fmla="*/ 2315622 h 3793391"/>
                  <a:gd name="connsiteX45" fmla="*/ 6164513 w 6265052"/>
                  <a:gd name="connsiteY45" fmla="*/ 2649730 h 3793391"/>
                  <a:gd name="connsiteX46" fmla="*/ 6261228 w 6265052"/>
                  <a:gd name="connsiteY46" fmla="*/ 3062968 h 3793391"/>
                  <a:gd name="connsiteX47" fmla="*/ 6076590 w 6265052"/>
                  <a:gd name="connsiteY47" fmla="*/ 3660845 h 3793391"/>
                  <a:gd name="connsiteX48" fmla="*/ 5513882 w 6265052"/>
                  <a:gd name="connsiteY48" fmla="*/ 3792730 h 3793391"/>
                  <a:gd name="connsiteX49" fmla="*/ 4238998 w 6265052"/>
                  <a:gd name="connsiteY49" fmla="*/ 3634468 h 3793391"/>
                  <a:gd name="connsiteX50" fmla="*/ 4124698 w 6265052"/>
                  <a:gd name="connsiteY50" fmla="*/ 2807992 h 3793391"/>
                  <a:gd name="connsiteX51" fmla="*/ 4001605 w 6265052"/>
                  <a:gd name="connsiteY51" fmla="*/ 2447507 h 3793391"/>
                  <a:gd name="connsiteX52" fmla="*/ 3403728 w 6265052"/>
                  <a:gd name="connsiteY52" fmla="*/ 2060645 h 3793391"/>
                  <a:gd name="connsiteX53" fmla="*/ 2805851 w 6265052"/>
                  <a:gd name="connsiteY53" fmla="*/ 2087022 h 3793391"/>
                  <a:gd name="connsiteX54" fmla="*/ 2295898 w 6265052"/>
                  <a:gd name="connsiteY54" fmla="*/ 2245284 h 3793391"/>
                  <a:gd name="connsiteX55" fmla="*/ 2084882 w 6265052"/>
                  <a:gd name="connsiteY55" fmla="*/ 2526638 h 3793391"/>
                  <a:gd name="connsiteX56" fmla="*/ 2111259 w 6265052"/>
                  <a:gd name="connsiteY56" fmla="*/ 2728861 h 3793391"/>
                  <a:gd name="connsiteX57" fmla="*/ 2348651 w 6265052"/>
                  <a:gd name="connsiteY57" fmla="*/ 2957461 h 3793391"/>
                  <a:gd name="connsiteX58" fmla="*/ 2427782 w 6265052"/>
                  <a:gd name="connsiteY58" fmla="*/ 3300361 h 3793391"/>
                  <a:gd name="connsiteX59" fmla="*/ 2260728 w 6265052"/>
                  <a:gd name="connsiteY59" fmla="*/ 3555338 h 3793391"/>
                  <a:gd name="connsiteX60" fmla="*/ 2155221 w 6265052"/>
                  <a:gd name="connsiteY60" fmla="*/ 3590507 h 3793391"/>
                  <a:gd name="connsiteX61" fmla="*/ 2014544 w 6265052"/>
                  <a:gd name="connsiteY61" fmla="*/ 3564130 h 3793391"/>
                  <a:gd name="connsiteX62" fmla="*/ 1636474 w 6265052"/>
                  <a:gd name="connsiteY62" fmla="*/ 3678430 h 3793391"/>
                  <a:gd name="connsiteX63" fmla="*/ 1029805 w 6265052"/>
                  <a:gd name="connsiteY63" fmla="*/ 3634468 h 3793391"/>
                  <a:gd name="connsiteX64" fmla="*/ 818790 w 6265052"/>
                  <a:gd name="connsiteY64" fmla="*/ 3555338 h 3793391"/>
                  <a:gd name="connsiteX65" fmla="*/ 695698 w 6265052"/>
                  <a:gd name="connsiteY65" fmla="*/ 3432245 h 3793391"/>
                  <a:gd name="connsiteX0" fmla="*/ 695698 w 6265052"/>
                  <a:gd name="connsiteY0" fmla="*/ 3432245 h 3793391"/>
                  <a:gd name="connsiteX1" fmla="*/ 502267 w 6265052"/>
                  <a:gd name="connsiteY1" fmla="*/ 3423453 h 3793391"/>
                  <a:gd name="connsiteX2" fmla="*/ 414344 w 6265052"/>
                  <a:gd name="connsiteY2" fmla="*/ 3388284 h 3793391"/>
                  <a:gd name="connsiteX3" fmla="*/ 361590 w 6265052"/>
                  <a:gd name="connsiteY3" fmla="*/ 3300361 h 3793391"/>
                  <a:gd name="connsiteX4" fmla="*/ 194536 w 6265052"/>
                  <a:gd name="connsiteY4" fmla="*/ 3186061 h 3793391"/>
                  <a:gd name="connsiteX5" fmla="*/ 124198 w 6265052"/>
                  <a:gd name="connsiteY5" fmla="*/ 3062968 h 3793391"/>
                  <a:gd name="connsiteX6" fmla="*/ 106613 w 6265052"/>
                  <a:gd name="connsiteY6" fmla="*/ 2948668 h 3793391"/>
                  <a:gd name="connsiteX7" fmla="*/ 115405 w 6265052"/>
                  <a:gd name="connsiteY7" fmla="*/ 2922292 h 3793391"/>
                  <a:gd name="connsiteX8" fmla="*/ 27482 w 6265052"/>
                  <a:gd name="connsiteY8" fmla="*/ 2790407 h 3793391"/>
                  <a:gd name="connsiteX9" fmla="*/ 27482 w 6265052"/>
                  <a:gd name="connsiteY9" fmla="*/ 2667315 h 3793391"/>
                  <a:gd name="connsiteX10" fmla="*/ 38838 w 6265052"/>
                  <a:gd name="connsiteY10" fmla="*/ 2575361 h 3793391"/>
                  <a:gd name="connsiteX11" fmla="*/ 1105 w 6265052"/>
                  <a:gd name="connsiteY11" fmla="*/ 2157361 h 3793391"/>
                  <a:gd name="connsiteX12" fmla="*/ 89028 w 6265052"/>
                  <a:gd name="connsiteY12" fmla="*/ 1849630 h 3793391"/>
                  <a:gd name="connsiteX13" fmla="*/ 264874 w 6265052"/>
                  <a:gd name="connsiteY13" fmla="*/ 1700161 h 3793391"/>
                  <a:gd name="connsiteX14" fmla="*/ 276964 w 6265052"/>
                  <a:gd name="connsiteY14" fmla="*/ 1439322 h 3793391"/>
                  <a:gd name="connsiteX15" fmla="*/ 487980 w 6265052"/>
                  <a:gd name="connsiteY15" fmla="*/ 1207792 h 3793391"/>
                  <a:gd name="connsiteX16" fmla="*/ 660528 w 6265052"/>
                  <a:gd name="connsiteY16" fmla="*/ 924972 h 3793391"/>
                  <a:gd name="connsiteX17" fmla="*/ 1010389 w 6265052"/>
                  <a:gd name="connsiteY17" fmla="*/ 694907 h 3793391"/>
                  <a:gd name="connsiteX18" fmla="*/ 1267198 w 6265052"/>
                  <a:gd name="connsiteY18" fmla="*/ 434068 h 3793391"/>
                  <a:gd name="connsiteX19" fmla="*/ 1662851 w 6265052"/>
                  <a:gd name="connsiteY19" fmla="*/ 337353 h 3793391"/>
                  <a:gd name="connsiteX20" fmla="*/ 1777151 w 6265052"/>
                  <a:gd name="connsiteY20" fmla="*/ 258222 h 3793391"/>
                  <a:gd name="connsiteX21" fmla="*/ 1944205 w 6265052"/>
                  <a:gd name="connsiteY21" fmla="*/ 231845 h 3793391"/>
                  <a:gd name="connsiteX22" fmla="*/ 2146428 w 6265052"/>
                  <a:gd name="connsiteY22" fmla="*/ 126338 h 3793391"/>
                  <a:gd name="connsiteX23" fmla="*/ 2454159 w 6265052"/>
                  <a:gd name="connsiteY23" fmla="*/ 108753 h 3793391"/>
                  <a:gd name="connsiteX24" fmla="*/ 2673967 w 6265052"/>
                  <a:gd name="connsiteY24" fmla="*/ 47207 h 3793391"/>
                  <a:gd name="connsiteX25" fmla="*/ 2876190 w 6265052"/>
                  <a:gd name="connsiteY25" fmla="*/ 55999 h 3793391"/>
                  <a:gd name="connsiteX26" fmla="*/ 3122374 w 6265052"/>
                  <a:gd name="connsiteY26" fmla="*/ 29622 h 3793391"/>
                  <a:gd name="connsiteX27" fmla="*/ 3333390 w 6265052"/>
                  <a:gd name="connsiteY27" fmla="*/ 64792 h 3793391"/>
                  <a:gd name="connsiteX28" fmla="*/ 3597159 w 6265052"/>
                  <a:gd name="connsiteY28" fmla="*/ 3245 h 3793391"/>
                  <a:gd name="connsiteX29" fmla="*/ 3913682 w 6265052"/>
                  <a:gd name="connsiteY29" fmla="*/ 126338 h 3793391"/>
                  <a:gd name="connsiteX30" fmla="*/ 4083300 w 6265052"/>
                  <a:gd name="connsiteY30" fmla="*/ 147220 h 3793391"/>
                  <a:gd name="connsiteX31" fmla="*/ 4221413 w 6265052"/>
                  <a:gd name="connsiteY31" fmla="*/ 214261 h 3793391"/>
                  <a:gd name="connsiteX32" fmla="*/ 4397259 w 6265052"/>
                  <a:gd name="connsiteY32" fmla="*/ 205468 h 3793391"/>
                  <a:gd name="connsiteX33" fmla="*/ 4520351 w 6265052"/>
                  <a:gd name="connsiteY33" fmla="*/ 267015 h 3793391"/>
                  <a:gd name="connsiteX34" fmla="*/ 4679346 w 6265052"/>
                  <a:gd name="connsiteY34" fmla="*/ 333324 h 3793391"/>
                  <a:gd name="connsiteX35" fmla="*/ 4810498 w 6265052"/>
                  <a:gd name="connsiteY35" fmla="*/ 460445 h 3793391"/>
                  <a:gd name="connsiteX36" fmla="*/ 5112000 w 6265052"/>
                  <a:gd name="connsiteY36" fmla="*/ 589399 h 3793391"/>
                  <a:gd name="connsiteX37" fmla="*/ 5311659 w 6265052"/>
                  <a:gd name="connsiteY37" fmla="*/ 820930 h 3793391"/>
                  <a:gd name="connsiteX38" fmla="*/ 5557844 w 6265052"/>
                  <a:gd name="connsiteY38" fmla="*/ 1014361 h 3793391"/>
                  <a:gd name="connsiteX39" fmla="*/ 5733690 w 6265052"/>
                  <a:gd name="connsiteY39" fmla="*/ 1313299 h 3793391"/>
                  <a:gd name="connsiteX40" fmla="*/ 5883159 w 6265052"/>
                  <a:gd name="connsiteY40" fmla="*/ 1559484 h 3793391"/>
                  <a:gd name="connsiteX41" fmla="*/ 5883159 w 6265052"/>
                  <a:gd name="connsiteY41" fmla="*/ 1761707 h 3793391"/>
                  <a:gd name="connsiteX42" fmla="*/ 6015044 w 6265052"/>
                  <a:gd name="connsiteY42" fmla="*/ 1717745 h 3793391"/>
                  <a:gd name="connsiteX43" fmla="*/ 6199682 w 6265052"/>
                  <a:gd name="connsiteY43" fmla="*/ 2060645 h 3793391"/>
                  <a:gd name="connsiteX44" fmla="*/ 6208474 w 6265052"/>
                  <a:gd name="connsiteY44" fmla="*/ 2315622 h 3793391"/>
                  <a:gd name="connsiteX45" fmla="*/ 6164513 w 6265052"/>
                  <a:gd name="connsiteY45" fmla="*/ 2649730 h 3793391"/>
                  <a:gd name="connsiteX46" fmla="*/ 6261228 w 6265052"/>
                  <a:gd name="connsiteY46" fmla="*/ 3062968 h 3793391"/>
                  <a:gd name="connsiteX47" fmla="*/ 6076590 w 6265052"/>
                  <a:gd name="connsiteY47" fmla="*/ 3660845 h 3793391"/>
                  <a:gd name="connsiteX48" fmla="*/ 5513882 w 6265052"/>
                  <a:gd name="connsiteY48" fmla="*/ 3792730 h 3793391"/>
                  <a:gd name="connsiteX49" fmla="*/ 4238998 w 6265052"/>
                  <a:gd name="connsiteY49" fmla="*/ 3634468 h 3793391"/>
                  <a:gd name="connsiteX50" fmla="*/ 4124698 w 6265052"/>
                  <a:gd name="connsiteY50" fmla="*/ 2807992 h 3793391"/>
                  <a:gd name="connsiteX51" fmla="*/ 4001605 w 6265052"/>
                  <a:gd name="connsiteY51" fmla="*/ 2447507 h 3793391"/>
                  <a:gd name="connsiteX52" fmla="*/ 3403728 w 6265052"/>
                  <a:gd name="connsiteY52" fmla="*/ 2060645 h 3793391"/>
                  <a:gd name="connsiteX53" fmla="*/ 2805851 w 6265052"/>
                  <a:gd name="connsiteY53" fmla="*/ 2087022 h 3793391"/>
                  <a:gd name="connsiteX54" fmla="*/ 2295898 w 6265052"/>
                  <a:gd name="connsiteY54" fmla="*/ 2245284 h 3793391"/>
                  <a:gd name="connsiteX55" fmla="*/ 2084882 w 6265052"/>
                  <a:gd name="connsiteY55" fmla="*/ 2526638 h 3793391"/>
                  <a:gd name="connsiteX56" fmla="*/ 2111259 w 6265052"/>
                  <a:gd name="connsiteY56" fmla="*/ 2728861 h 3793391"/>
                  <a:gd name="connsiteX57" fmla="*/ 2348651 w 6265052"/>
                  <a:gd name="connsiteY57" fmla="*/ 2957461 h 3793391"/>
                  <a:gd name="connsiteX58" fmla="*/ 2427782 w 6265052"/>
                  <a:gd name="connsiteY58" fmla="*/ 3300361 h 3793391"/>
                  <a:gd name="connsiteX59" fmla="*/ 2260728 w 6265052"/>
                  <a:gd name="connsiteY59" fmla="*/ 3555338 h 3793391"/>
                  <a:gd name="connsiteX60" fmla="*/ 2155221 w 6265052"/>
                  <a:gd name="connsiteY60" fmla="*/ 3590507 h 3793391"/>
                  <a:gd name="connsiteX61" fmla="*/ 2014544 w 6265052"/>
                  <a:gd name="connsiteY61" fmla="*/ 3564130 h 3793391"/>
                  <a:gd name="connsiteX62" fmla="*/ 1636474 w 6265052"/>
                  <a:gd name="connsiteY62" fmla="*/ 3678430 h 3793391"/>
                  <a:gd name="connsiteX63" fmla="*/ 1029805 w 6265052"/>
                  <a:gd name="connsiteY63" fmla="*/ 3634468 h 3793391"/>
                  <a:gd name="connsiteX64" fmla="*/ 818790 w 6265052"/>
                  <a:gd name="connsiteY64" fmla="*/ 3555338 h 3793391"/>
                  <a:gd name="connsiteX65" fmla="*/ 695698 w 6265052"/>
                  <a:gd name="connsiteY65" fmla="*/ 3432245 h 3793391"/>
                  <a:gd name="connsiteX0" fmla="*/ 695698 w 6265052"/>
                  <a:gd name="connsiteY0" fmla="*/ 3432090 h 3793236"/>
                  <a:gd name="connsiteX1" fmla="*/ 502267 w 6265052"/>
                  <a:gd name="connsiteY1" fmla="*/ 3423298 h 3793236"/>
                  <a:gd name="connsiteX2" fmla="*/ 414344 w 6265052"/>
                  <a:gd name="connsiteY2" fmla="*/ 3388129 h 3793236"/>
                  <a:gd name="connsiteX3" fmla="*/ 361590 w 6265052"/>
                  <a:gd name="connsiteY3" fmla="*/ 3300206 h 3793236"/>
                  <a:gd name="connsiteX4" fmla="*/ 194536 w 6265052"/>
                  <a:gd name="connsiteY4" fmla="*/ 3185906 h 3793236"/>
                  <a:gd name="connsiteX5" fmla="*/ 124198 w 6265052"/>
                  <a:gd name="connsiteY5" fmla="*/ 3062813 h 3793236"/>
                  <a:gd name="connsiteX6" fmla="*/ 106613 w 6265052"/>
                  <a:gd name="connsiteY6" fmla="*/ 2948513 h 3793236"/>
                  <a:gd name="connsiteX7" fmla="*/ 115405 w 6265052"/>
                  <a:gd name="connsiteY7" fmla="*/ 2922137 h 3793236"/>
                  <a:gd name="connsiteX8" fmla="*/ 27482 w 6265052"/>
                  <a:gd name="connsiteY8" fmla="*/ 2790252 h 3793236"/>
                  <a:gd name="connsiteX9" fmla="*/ 27482 w 6265052"/>
                  <a:gd name="connsiteY9" fmla="*/ 2667160 h 3793236"/>
                  <a:gd name="connsiteX10" fmla="*/ 38838 w 6265052"/>
                  <a:gd name="connsiteY10" fmla="*/ 2575206 h 3793236"/>
                  <a:gd name="connsiteX11" fmla="*/ 1105 w 6265052"/>
                  <a:gd name="connsiteY11" fmla="*/ 2157206 h 3793236"/>
                  <a:gd name="connsiteX12" fmla="*/ 89028 w 6265052"/>
                  <a:gd name="connsiteY12" fmla="*/ 1849475 h 3793236"/>
                  <a:gd name="connsiteX13" fmla="*/ 264874 w 6265052"/>
                  <a:gd name="connsiteY13" fmla="*/ 1700006 h 3793236"/>
                  <a:gd name="connsiteX14" fmla="*/ 276964 w 6265052"/>
                  <a:gd name="connsiteY14" fmla="*/ 1439167 h 3793236"/>
                  <a:gd name="connsiteX15" fmla="*/ 487980 w 6265052"/>
                  <a:gd name="connsiteY15" fmla="*/ 1207637 h 3793236"/>
                  <a:gd name="connsiteX16" fmla="*/ 660528 w 6265052"/>
                  <a:gd name="connsiteY16" fmla="*/ 924817 h 3793236"/>
                  <a:gd name="connsiteX17" fmla="*/ 1010389 w 6265052"/>
                  <a:gd name="connsiteY17" fmla="*/ 694752 h 3793236"/>
                  <a:gd name="connsiteX18" fmla="*/ 1267198 w 6265052"/>
                  <a:gd name="connsiteY18" fmla="*/ 433913 h 3793236"/>
                  <a:gd name="connsiteX19" fmla="*/ 1662851 w 6265052"/>
                  <a:gd name="connsiteY19" fmla="*/ 337198 h 3793236"/>
                  <a:gd name="connsiteX20" fmla="*/ 1777151 w 6265052"/>
                  <a:gd name="connsiteY20" fmla="*/ 258067 h 3793236"/>
                  <a:gd name="connsiteX21" fmla="*/ 1944205 w 6265052"/>
                  <a:gd name="connsiteY21" fmla="*/ 231690 h 3793236"/>
                  <a:gd name="connsiteX22" fmla="*/ 2146428 w 6265052"/>
                  <a:gd name="connsiteY22" fmla="*/ 126183 h 3793236"/>
                  <a:gd name="connsiteX23" fmla="*/ 2454159 w 6265052"/>
                  <a:gd name="connsiteY23" fmla="*/ 108598 h 3793236"/>
                  <a:gd name="connsiteX24" fmla="*/ 2673967 w 6265052"/>
                  <a:gd name="connsiteY24" fmla="*/ 47052 h 3793236"/>
                  <a:gd name="connsiteX25" fmla="*/ 2876190 w 6265052"/>
                  <a:gd name="connsiteY25" fmla="*/ 55844 h 3793236"/>
                  <a:gd name="connsiteX26" fmla="*/ 3122374 w 6265052"/>
                  <a:gd name="connsiteY26" fmla="*/ 892 h 3793236"/>
                  <a:gd name="connsiteX27" fmla="*/ 3333390 w 6265052"/>
                  <a:gd name="connsiteY27" fmla="*/ 64637 h 3793236"/>
                  <a:gd name="connsiteX28" fmla="*/ 3597159 w 6265052"/>
                  <a:gd name="connsiteY28" fmla="*/ 3090 h 3793236"/>
                  <a:gd name="connsiteX29" fmla="*/ 3913682 w 6265052"/>
                  <a:gd name="connsiteY29" fmla="*/ 126183 h 3793236"/>
                  <a:gd name="connsiteX30" fmla="*/ 4083300 w 6265052"/>
                  <a:gd name="connsiteY30" fmla="*/ 147065 h 3793236"/>
                  <a:gd name="connsiteX31" fmla="*/ 4221413 w 6265052"/>
                  <a:gd name="connsiteY31" fmla="*/ 214106 h 3793236"/>
                  <a:gd name="connsiteX32" fmla="*/ 4397259 w 6265052"/>
                  <a:gd name="connsiteY32" fmla="*/ 205313 h 3793236"/>
                  <a:gd name="connsiteX33" fmla="*/ 4520351 w 6265052"/>
                  <a:gd name="connsiteY33" fmla="*/ 266860 h 3793236"/>
                  <a:gd name="connsiteX34" fmla="*/ 4679346 w 6265052"/>
                  <a:gd name="connsiteY34" fmla="*/ 333169 h 3793236"/>
                  <a:gd name="connsiteX35" fmla="*/ 4810498 w 6265052"/>
                  <a:gd name="connsiteY35" fmla="*/ 460290 h 3793236"/>
                  <a:gd name="connsiteX36" fmla="*/ 5112000 w 6265052"/>
                  <a:gd name="connsiteY36" fmla="*/ 589244 h 3793236"/>
                  <a:gd name="connsiteX37" fmla="*/ 5311659 w 6265052"/>
                  <a:gd name="connsiteY37" fmla="*/ 820775 h 3793236"/>
                  <a:gd name="connsiteX38" fmla="*/ 5557844 w 6265052"/>
                  <a:gd name="connsiteY38" fmla="*/ 1014206 h 3793236"/>
                  <a:gd name="connsiteX39" fmla="*/ 5733690 w 6265052"/>
                  <a:gd name="connsiteY39" fmla="*/ 1313144 h 3793236"/>
                  <a:gd name="connsiteX40" fmla="*/ 5883159 w 6265052"/>
                  <a:gd name="connsiteY40" fmla="*/ 1559329 h 3793236"/>
                  <a:gd name="connsiteX41" fmla="*/ 5883159 w 6265052"/>
                  <a:gd name="connsiteY41" fmla="*/ 1761552 h 3793236"/>
                  <a:gd name="connsiteX42" fmla="*/ 6015044 w 6265052"/>
                  <a:gd name="connsiteY42" fmla="*/ 1717590 h 3793236"/>
                  <a:gd name="connsiteX43" fmla="*/ 6199682 w 6265052"/>
                  <a:gd name="connsiteY43" fmla="*/ 2060490 h 3793236"/>
                  <a:gd name="connsiteX44" fmla="*/ 6208474 w 6265052"/>
                  <a:gd name="connsiteY44" fmla="*/ 2315467 h 3793236"/>
                  <a:gd name="connsiteX45" fmla="*/ 6164513 w 6265052"/>
                  <a:gd name="connsiteY45" fmla="*/ 2649575 h 3793236"/>
                  <a:gd name="connsiteX46" fmla="*/ 6261228 w 6265052"/>
                  <a:gd name="connsiteY46" fmla="*/ 3062813 h 3793236"/>
                  <a:gd name="connsiteX47" fmla="*/ 6076590 w 6265052"/>
                  <a:gd name="connsiteY47" fmla="*/ 3660690 h 3793236"/>
                  <a:gd name="connsiteX48" fmla="*/ 5513882 w 6265052"/>
                  <a:gd name="connsiteY48" fmla="*/ 3792575 h 3793236"/>
                  <a:gd name="connsiteX49" fmla="*/ 4238998 w 6265052"/>
                  <a:gd name="connsiteY49" fmla="*/ 3634313 h 3793236"/>
                  <a:gd name="connsiteX50" fmla="*/ 4124698 w 6265052"/>
                  <a:gd name="connsiteY50" fmla="*/ 2807837 h 3793236"/>
                  <a:gd name="connsiteX51" fmla="*/ 4001605 w 6265052"/>
                  <a:gd name="connsiteY51" fmla="*/ 2447352 h 3793236"/>
                  <a:gd name="connsiteX52" fmla="*/ 3403728 w 6265052"/>
                  <a:gd name="connsiteY52" fmla="*/ 2060490 h 3793236"/>
                  <a:gd name="connsiteX53" fmla="*/ 2805851 w 6265052"/>
                  <a:gd name="connsiteY53" fmla="*/ 2086867 h 3793236"/>
                  <a:gd name="connsiteX54" fmla="*/ 2295898 w 6265052"/>
                  <a:gd name="connsiteY54" fmla="*/ 2245129 h 3793236"/>
                  <a:gd name="connsiteX55" fmla="*/ 2084882 w 6265052"/>
                  <a:gd name="connsiteY55" fmla="*/ 2526483 h 3793236"/>
                  <a:gd name="connsiteX56" fmla="*/ 2111259 w 6265052"/>
                  <a:gd name="connsiteY56" fmla="*/ 2728706 h 3793236"/>
                  <a:gd name="connsiteX57" fmla="*/ 2348651 w 6265052"/>
                  <a:gd name="connsiteY57" fmla="*/ 2957306 h 3793236"/>
                  <a:gd name="connsiteX58" fmla="*/ 2427782 w 6265052"/>
                  <a:gd name="connsiteY58" fmla="*/ 3300206 h 3793236"/>
                  <a:gd name="connsiteX59" fmla="*/ 2260728 w 6265052"/>
                  <a:gd name="connsiteY59" fmla="*/ 3555183 h 3793236"/>
                  <a:gd name="connsiteX60" fmla="*/ 2155221 w 6265052"/>
                  <a:gd name="connsiteY60" fmla="*/ 3590352 h 3793236"/>
                  <a:gd name="connsiteX61" fmla="*/ 2014544 w 6265052"/>
                  <a:gd name="connsiteY61" fmla="*/ 3563975 h 3793236"/>
                  <a:gd name="connsiteX62" fmla="*/ 1636474 w 6265052"/>
                  <a:gd name="connsiteY62" fmla="*/ 3678275 h 3793236"/>
                  <a:gd name="connsiteX63" fmla="*/ 1029805 w 6265052"/>
                  <a:gd name="connsiteY63" fmla="*/ 3634313 h 3793236"/>
                  <a:gd name="connsiteX64" fmla="*/ 818790 w 6265052"/>
                  <a:gd name="connsiteY64" fmla="*/ 3555183 h 3793236"/>
                  <a:gd name="connsiteX65" fmla="*/ 695698 w 6265052"/>
                  <a:gd name="connsiteY65" fmla="*/ 3432090 h 3793236"/>
                  <a:gd name="connsiteX0" fmla="*/ 695698 w 6265052"/>
                  <a:gd name="connsiteY0" fmla="*/ 3432090 h 3793236"/>
                  <a:gd name="connsiteX1" fmla="*/ 502267 w 6265052"/>
                  <a:gd name="connsiteY1" fmla="*/ 3423298 h 3793236"/>
                  <a:gd name="connsiteX2" fmla="*/ 414344 w 6265052"/>
                  <a:gd name="connsiteY2" fmla="*/ 3388129 h 3793236"/>
                  <a:gd name="connsiteX3" fmla="*/ 361590 w 6265052"/>
                  <a:gd name="connsiteY3" fmla="*/ 3300206 h 3793236"/>
                  <a:gd name="connsiteX4" fmla="*/ 194536 w 6265052"/>
                  <a:gd name="connsiteY4" fmla="*/ 3185906 h 3793236"/>
                  <a:gd name="connsiteX5" fmla="*/ 124198 w 6265052"/>
                  <a:gd name="connsiteY5" fmla="*/ 3062813 h 3793236"/>
                  <a:gd name="connsiteX6" fmla="*/ 106613 w 6265052"/>
                  <a:gd name="connsiteY6" fmla="*/ 2948513 h 3793236"/>
                  <a:gd name="connsiteX7" fmla="*/ 115405 w 6265052"/>
                  <a:gd name="connsiteY7" fmla="*/ 2922137 h 3793236"/>
                  <a:gd name="connsiteX8" fmla="*/ 27482 w 6265052"/>
                  <a:gd name="connsiteY8" fmla="*/ 2790252 h 3793236"/>
                  <a:gd name="connsiteX9" fmla="*/ 27482 w 6265052"/>
                  <a:gd name="connsiteY9" fmla="*/ 2667160 h 3793236"/>
                  <a:gd name="connsiteX10" fmla="*/ 38838 w 6265052"/>
                  <a:gd name="connsiteY10" fmla="*/ 2575206 h 3793236"/>
                  <a:gd name="connsiteX11" fmla="*/ 1105 w 6265052"/>
                  <a:gd name="connsiteY11" fmla="*/ 2157206 h 3793236"/>
                  <a:gd name="connsiteX12" fmla="*/ 89028 w 6265052"/>
                  <a:gd name="connsiteY12" fmla="*/ 1849475 h 3793236"/>
                  <a:gd name="connsiteX13" fmla="*/ 264874 w 6265052"/>
                  <a:gd name="connsiteY13" fmla="*/ 1700006 h 3793236"/>
                  <a:gd name="connsiteX14" fmla="*/ 276964 w 6265052"/>
                  <a:gd name="connsiteY14" fmla="*/ 1439167 h 3793236"/>
                  <a:gd name="connsiteX15" fmla="*/ 487980 w 6265052"/>
                  <a:gd name="connsiteY15" fmla="*/ 1207637 h 3793236"/>
                  <a:gd name="connsiteX16" fmla="*/ 660528 w 6265052"/>
                  <a:gd name="connsiteY16" fmla="*/ 924817 h 3793236"/>
                  <a:gd name="connsiteX17" fmla="*/ 1010389 w 6265052"/>
                  <a:gd name="connsiteY17" fmla="*/ 694752 h 3793236"/>
                  <a:gd name="connsiteX18" fmla="*/ 1267198 w 6265052"/>
                  <a:gd name="connsiteY18" fmla="*/ 433913 h 3793236"/>
                  <a:gd name="connsiteX19" fmla="*/ 1662851 w 6265052"/>
                  <a:gd name="connsiteY19" fmla="*/ 337198 h 3793236"/>
                  <a:gd name="connsiteX20" fmla="*/ 1777151 w 6265052"/>
                  <a:gd name="connsiteY20" fmla="*/ 258067 h 3793236"/>
                  <a:gd name="connsiteX21" fmla="*/ 1944205 w 6265052"/>
                  <a:gd name="connsiteY21" fmla="*/ 231690 h 3793236"/>
                  <a:gd name="connsiteX22" fmla="*/ 2146428 w 6265052"/>
                  <a:gd name="connsiteY22" fmla="*/ 126183 h 3793236"/>
                  <a:gd name="connsiteX23" fmla="*/ 2454159 w 6265052"/>
                  <a:gd name="connsiteY23" fmla="*/ 108598 h 3793236"/>
                  <a:gd name="connsiteX24" fmla="*/ 2673967 w 6265052"/>
                  <a:gd name="connsiteY24" fmla="*/ 47052 h 3793236"/>
                  <a:gd name="connsiteX25" fmla="*/ 2876190 w 6265052"/>
                  <a:gd name="connsiteY25" fmla="*/ 55844 h 3793236"/>
                  <a:gd name="connsiteX26" fmla="*/ 3122374 w 6265052"/>
                  <a:gd name="connsiteY26" fmla="*/ 892 h 3793236"/>
                  <a:gd name="connsiteX27" fmla="*/ 3333390 w 6265052"/>
                  <a:gd name="connsiteY27" fmla="*/ 64637 h 3793236"/>
                  <a:gd name="connsiteX28" fmla="*/ 3597159 w 6265052"/>
                  <a:gd name="connsiteY28" fmla="*/ 3090 h 3793236"/>
                  <a:gd name="connsiteX29" fmla="*/ 3913682 w 6265052"/>
                  <a:gd name="connsiteY29" fmla="*/ 126183 h 3793236"/>
                  <a:gd name="connsiteX30" fmla="*/ 4083300 w 6265052"/>
                  <a:gd name="connsiteY30" fmla="*/ 147065 h 3793236"/>
                  <a:gd name="connsiteX31" fmla="*/ 4221413 w 6265052"/>
                  <a:gd name="connsiteY31" fmla="*/ 214106 h 3793236"/>
                  <a:gd name="connsiteX32" fmla="*/ 4397259 w 6265052"/>
                  <a:gd name="connsiteY32" fmla="*/ 205313 h 3793236"/>
                  <a:gd name="connsiteX33" fmla="*/ 4520351 w 6265052"/>
                  <a:gd name="connsiteY33" fmla="*/ 266860 h 3793236"/>
                  <a:gd name="connsiteX34" fmla="*/ 4679346 w 6265052"/>
                  <a:gd name="connsiteY34" fmla="*/ 333169 h 3793236"/>
                  <a:gd name="connsiteX35" fmla="*/ 4810498 w 6265052"/>
                  <a:gd name="connsiteY35" fmla="*/ 460290 h 3793236"/>
                  <a:gd name="connsiteX36" fmla="*/ 5112000 w 6265052"/>
                  <a:gd name="connsiteY36" fmla="*/ 589244 h 3793236"/>
                  <a:gd name="connsiteX37" fmla="*/ 5311659 w 6265052"/>
                  <a:gd name="connsiteY37" fmla="*/ 820775 h 3793236"/>
                  <a:gd name="connsiteX38" fmla="*/ 5557844 w 6265052"/>
                  <a:gd name="connsiteY38" fmla="*/ 1014206 h 3793236"/>
                  <a:gd name="connsiteX39" fmla="*/ 5733690 w 6265052"/>
                  <a:gd name="connsiteY39" fmla="*/ 1313144 h 3793236"/>
                  <a:gd name="connsiteX40" fmla="*/ 5883159 w 6265052"/>
                  <a:gd name="connsiteY40" fmla="*/ 1559329 h 3793236"/>
                  <a:gd name="connsiteX41" fmla="*/ 5883159 w 6265052"/>
                  <a:gd name="connsiteY41" fmla="*/ 1761552 h 3793236"/>
                  <a:gd name="connsiteX42" fmla="*/ 6015044 w 6265052"/>
                  <a:gd name="connsiteY42" fmla="*/ 1717590 h 3793236"/>
                  <a:gd name="connsiteX43" fmla="*/ 6199682 w 6265052"/>
                  <a:gd name="connsiteY43" fmla="*/ 2060490 h 3793236"/>
                  <a:gd name="connsiteX44" fmla="*/ 6208474 w 6265052"/>
                  <a:gd name="connsiteY44" fmla="*/ 2315467 h 3793236"/>
                  <a:gd name="connsiteX45" fmla="*/ 6164513 w 6265052"/>
                  <a:gd name="connsiteY45" fmla="*/ 2649575 h 3793236"/>
                  <a:gd name="connsiteX46" fmla="*/ 6261228 w 6265052"/>
                  <a:gd name="connsiteY46" fmla="*/ 3062813 h 3793236"/>
                  <a:gd name="connsiteX47" fmla="*/ 6076590 w 6265052"/>
                  <a:gd name="connsiteY47" fmla="*/ 3660690 h 3793236"/>
                  <a:gd name="connsiteX48" fmla="*/ 5513882 w 6265052"/>
                  <a:gd name="connsiteY48" fmla="*/ 3792575 h 3793236"/>
                  <a:gd name="connsiteX49" fmla="*/ 4238998 w 6265052"/>
                  <a:gd name="connsiteY49" fmla="*/ 3634313 h 3793236"/>
                  <a:gd name="connsiteX50" fmla="*/ 4124698 w 6265052"/>
                  <a:gd name="connsiteY50" fmla="*/ 2807837 h 3793236"/>
                  <a:gd name="connsiteX51" fmla="*/ 4001605 w 6265052"/>
                  <a:gd name="connsiteY51" fmla="*/ 2447352 h 3793236"/>
                  <a:gd name="connsiteX52" fmla="*/ 3403728 w 6265052"/>
                  <a:gd name="connsiteY52" fmla="*/ 2060490 h 3793236"/>
                  <a:gd name="connsiteX53" fmla="*/ 2805851 w 6265052"/>
                  <a:gd name="connsiteY53" fmla="*/ 2086867 h 3793236"/>
                  <a:gd name="connsiteX54" fmla="*/ 2295898 w 6265052"/>
                  <a:gd name="connsiteY54" fmla="*/ 2245129 h 3793236"/>
                  <a:gd name="connsiteX55" fmla="*/ 2084882 w 6265052"/>
                  <a:gd name="connsiteY55" fmla="*/ 2526483 h 3793236"/>
                  <a:gd name="connsiteX56" fmla="*/ 2111259 w 6265052"/>
                  <a:gd name="connsiteY56" fmla="*/ 2728706 h 3793236"/>
                  <a:gd name="connsiteX57" fmla="*/ 2348651 w 6265052"/>
                  <a:gd name="connsiteY57" fmla="*/ 2957306 h 3793236"/>
                  <a:gd name="connsiteX58" fmla="*/ 2427782 w 6265052"/>
                  <a:gd name="connsiteY58" fmla="*/ 3300206 h 3793236"/>
                  <a:gd name="connsiteX59" fmla="*/ 2260728 w 6265052"/>
                  <a:gd name="connsiteY59" fmla="*/ 3555183 h 3793236"/>
                  <a:gd name="connsiteX60" fmla="*/ 2155221 w 6265052"/>
                  <a:gd name="connsiteY60" fmla="*/ 3590352 h 3793236"/>
                  <a:gd name="connsiteX61" fmla="*/ 2014544 w 6265052"/>
                  <a:gd name="connsiteY61" fmla="*/ 3563975 h 3793236"/>
                  <a:gd name="connsiteX62" fmla="*/ 1636474 w 6265052"/>
                  <a:gd name="connsiteY62" fmla="*/ 3678275 h 3793236"/>
                  <a:gd name="connsiteX63" fmla="*/ 1029805 w 6265052"/>
                  <a:gd name="connsiteY63" fmla="*/ 3634313 h 3793236"/>
                  <a:gd name="connsiteX64" fmla="*/ 818790 w 6265052"/>
                  <a:gd name="connsiteY64" fmla="*/ 3555183 h 3793236"/>
                  <a:gd name="connsiteX65" fmla="*/ 695698 w 6265052"/>
                  <a:gd name="connsiteY65" fmla="*/ 3432090 h 3793236"/>
                  <a:gd name="connsiteX0" fmla="*/ 695698 w 6265052"/>
                  <a:gd name="connsiteY0" fmla="*/ 3432090 h 3793236"/>
                  <a:gd name="connsiteX1" fmla="*/ 502267 w 6265052"/>
                  <a:gd name="connsiteY1" fmla="*/ 3423298 h 3793236"/>
                  <a:gd name="connsiteX2" fmla="*/ 414344 w 6265052"/>
                  <a:gd name="connsiteY2" fmla="*/ 3388129 h 3793236"/>
                  <a:gd name="connsiteX3" fmla="*/ 361590 w 6265052"/>
                  <a:gd name="connsiteY3" fmla="*/ 3300206 h 3793236"/>
                  <a:gd name="connsiteX4" fmla="*/ 194536 w 6265052"/>
                  <a:gd name="connsiteY4" fmla="*/ 3185906 h 3793236"/>
                  <a:gd name="connsiteX5" fmla="*/ 124198 w 6265052"/>
                  <a:gd name="connsiteY5" fmla="*/ 3062813 h 3793236"/>
                  <a:gd name="connsiteX6" fmla="*/ 106613 w 6265052"/>
                  <a:gd name="connsiteY6" fmla="*/ 2948513 h 3793236"/>
                  <a:gd name="connsiteX7" fmla="*/ 115405 w 6265052"/>
                  <a:gd name="connsiteY7" fmla="*/ 2922137 h 3793236"/>
                  <a:gd name="connsiteX8" fmla="*/ 27482 w 6265052"/>
                  <a:gd name="connsiteY8" fmla="*/ 2790252 h 3793236"/>
                  <a:gd name="connsiteX9" fmla="*/ 27482 w 6265052"/>
                  <a:gd name="connsiteY9" fmla="*/ 2667160 h 3793236"/>
                  <a:gd name="connsiteX10" fmla="*/ 38838 w 6265052"/>
                  <a:gd name="connsiteY10" fmla="*/ 2575206 h 3793236"/>
                  <a:gd name="connsiteX11" fmla="*/ 1105 w 6265052"/>
                  <a:gd name="connsiteY11" fmla="*/ 2157206 h 3793236"/>
                  <a:gd name="connsiteX12" fmla="*/ 89028 w 6265052"/>
                  <a:gd name="connsiteY12" fmla="*/ 1849475 h 3793236"/>
                  <a:gd name="connsiteX13" fmla="*/ 264874 w 6265052"/>
                  <a:gd name="connsiteY13" fmla="*/ 1700006 h 3793236"/>
                  <a:gd name="connsiteX14" fmla="*/ 276964 w 6265052"/>
                  <a:gd name="connsiteY14" fmla="*/ 1439167 h 3793236"/>
                  <a:gd name="connsiteX15" fmla="*/ 487980 w 6265052"/>
                  <a:gd name="connsiteY15" fmla="*/ 1207637 h 3793236"/>
                  <a:gd name="connsiteX16" fmla="*/ 660528 w 6265052"/>
                  <a:gd name="connsiteY16" fmla="*/ 924817 h 3793236"/>
                  <a:gd name="connsiteX17" fmla="*/ 1010389 w 6265052"/>
                  <a:gd name="connsiteY17" fmla="*/ 694752 h 3793236"/>
                  <a:gd name="connsiteX18" fmla="*/ 1267198 w 6265052"/>
                  <a:gd name="connsiteY18" fmla="*/ 433913 h 3793236"/>
                  <a:gd name="connsiteX19" fmla="*/ 1662851 w 6265052"/>
                  <a:gd name="connsiteY19" fmla="*/ 337198 h 3793236"/>
                  <a:gd name="connsiteX20" fmla="*/ 1777151 w 6265052"/>
                  <a:gd name="connsiteY20" fmla="*/ 258067 h 3793236"/>
                  <a:gd name="connsiteX21" fmla="*/ 1944205 w 6265052"/>
                  <a:gd name="connsiteY21" fmla="*/ 231690 h 3793236"/>
                  <a:gd name="connsiteX22" fmla="*/ 2146428 w 6265052"/>
                  <a:gd name="connsiteY22" fmla="*/ 126183 h 3793236"/>
                  <a:gd name="connsiteX23" fmla="*/ 2454159 w 6265052"/>
                  <a:gd name="connsiteY23" fmla="*/ 108598 h 3793236"/>
                  <a:gd name="connsiteX24" fmla="*/ 2673967 w 6265052"/>
                  <a:gd name="connsiteY24" fmla="*/ 47052 h 3793236"/>
                  <a:gd name="connsiteX25" fmla="*/ 2876190 w 6265052"/>
                  <a:gd name="connsiteY25" fmla="*/ 55844 h 3793236"/>
                  <a:gd name="connsiteX26" fmla="*/ 3122374 w 6265052"/>
                  <a:gd name="connsiteY26" fmla="*/ 892 h 3793236"/>
                  <a:gd name="connsiteX27" fmla="*/ 3333390 w 6265052"/>
                  <a:gd name="connsiteY27" fmla="*/ 64637 h 3793236"/>
                  <a:gd name="connsiteX28" fmla="*/ 3597159 w 6265052"/>
                  <a:gd name="connsiteY28" fmla="*/ 3090 h 3793236"/>
                  <a:gd name="connsiteX29" fmla="*/ 3913682 w 6265052"/>
                  <a:gd name="connsiteY29" fmla="*/ 126183 h 3793236"/>
                  <a:gd name="connsiteX30" fmla="*/ 4083300 w 6265052"/>
                  <a:gd name="connsiteY30" fmla="*/ 147065 h 3793236"/>
                  <a:gd name="connsiteX31" fmla="*/ 4221413 w 6265052"/>
                  <a:gd name="connsiteY31" fmla="*/ 214106 h 3793236"/>
                  <a:gd name="connsiteX32" fmla="*/ 4397259 w 6265052"/>
                  <a:gd name="connsiteY32" fmla="*/ 205313 h 3793236"/>
                  <a:gd name="connsiteX33" fmla="*/ 4520351 w 6265052"/>
                  <a:gd name="connsiteY33" fmla="*/ 266860 h 3793236"/>
                  <a:gd name="connsiteX34" fmla="*/ 4679346 w 6265052"/>
                  <a:gd name="connsiteY34" fmla="*/ 333169 h 3793236"/>
                  <a:gd name="connsiteX35" fmla="*/ 4810498 w 6265052"/>
                  <a:gd name="connsiteY35" fmla="*/ 460290 h 3793236"/>
                  <a:gd name="connsiteX36" fmla="*/ 5112000 w 6265052"/>
                  <a:gd name="connsiteY36" fmla="*/ 589244 h 3793236"/>
                  <a:gd name="connsiteX37" fmla="*/ 5311659 w 6265052"/>
                  <a:gd name="connsiteY37" fmla="*/ 820775 h 3793236"/>
                  <a:gd name="connsiteX38" fmla="*/ 5557844 w 6265052"/>
                  <a:gd name="connsiteY38" fmla="*/ 1014206 h 3793236"/>
                  <a:gd name="connsiteX39" fmla="*/ 5733690 w 6265052"/>
                  <a:gd name="connsiteY39" fmla="*/ 1313144 h 3793236"/>
                  <a:gd name="connsiteX40" fmla="*/ 5883159 w 6265052"/>
                  <a:gd name="connsiteY40" fmla="*/ 1559329 h 3793236"/>
                  <a:gd name="connsiteX41" fmla="*/ 5883159 w 6265052"/>
                  <a:gd name="connsiteY41" fmla="*/ 1761552 h 3793236"/>
                  <a:gd name="connsiteX42" fmla="*/ 6029332 w 6265052"/>
                  <a:gd name="connsiteY42" fmla="*/ 1793790 h 3793236"/>
                  <a:gd name="connsiteX43" fmla="*/ 6199682 w 6265052"/>
                  <a:gd name="connsiteY43" fmla="*/ 2060490 h 3793236"/>
                  <a:gd name="connsiteX44" fmla="*/ 6208474 w 6265052"/>
                  <a:gd name="connsiteY44" fmla="*/ 2315467 h 3793236"/>
                  <a:gd name="connsiteX45" fmla="*/ 6164513 w 6265052"/>
                  <a:gd name="connsiteY45" fmla="*/ 2649575 h 3793236"/>
                  <a:gd name="connsiteX46" fmla="*/ 6261228 w 6265052"/>
                  <a:gd name="connsiteY46" fmla="*/ 3062813 h 3793236"/>
                  <a:gd name="connsiteX47" fmla="*/ 6076590 w 6265052"/>
                  <a:gd name="connsiteY47" fmla="*/ 3660690 h 3793236"/>
                  <a:gd name="connsiteX48" fmla="*/ 5513882 w 6265052"/>
                  <a:gd name="connsiteY48" fmla="*/ 3792575 h 3793236"/>
                  <a:gd name="connsiteX49" fmla="*/ 4238998 w 6265052"/>
                  <a:gd name="connsiteY49" fmla="*/ 3634313 h 3793236"/>
                  <a:gd name="connsiteX50" fmla="*/ 4124698 w 6265052"/>
                  <a:gd name="connsiteY50" fmla="*/ 2807837 h 3793236"/>
                  <a:gd name="connsiteX51" fmla="*/ 4001605 w 6265052"/>
                  <a:gd name="connsiteY51" fmla="*/ 2447352 h 3793236"/>
                  <a:gd name="connsiteX52" fmla="*/ 3403728 w 6265052"/>
                  <a:gd name="connsiteY52" fmla="*/ 2060490 h 3793236"/>
                  <a:gd name="connsiteX53" fmla="*/ 2805851 w 6265052"/>
                  <a:gd name="connsiteY53" fmla="*/ 2086867 h 3793236"/>
                  <a:gd name="connsiteX54" fmla="*/ 2295898 w 6265052"/>
                  <a:gd name="connsiteY54" fmla="*/ 2245129 h 3793236"/>
                  <a:gd name="connsiteX55" fmla="*/ 2084882 w 6265052"/>
                  <a:gd name="connsiteY55" fmla="*/ 2526483 h 3793236"/>
                  <a:gd name="connsiteX56" fmla="*/ 2111259 w 6265052"/>
                  <a:gd name="connsiteY56" fmla="*/ 2728706 h 3793236"/>
                  <a:gd name="connsiteX57" fmla="*/ 2348651 w 6265052"/>
                  <a:gd name="connsiteY57" fmla="*/ 2957306 h 3793236"/>
                  <a:gd name="connsiteX58" fmla="*/ 2427782 w 6265052"/>
                  <a:gd name="connsiteY58" fmla="*/ 3300206 h 3793236"/>
                  <a:gd name="connsiteX59" fmla="*/ 2260728 w 6265052"/>
                  <a:gd name="connsiteY59" fmla="*/ 3555183 h 3793236"/>
                  <a:gd name="connsiteX60" fmla="*/ 2155221 w 6265052"/>
                  <a:gd name="connsiteY60" fmla="*/ 3590352 h 3793236"/>
                  <a:gd name="connsiteX61" fmla="*/ 2014544 w 6265052"/>
                  <a:gd name="connsiteY61" fmla="*/ 3563975 h 3793236"/>
                  <a:gd name="connsiteX62" fmla="*/ 1636474 w 6265052"/>
                  <a:gd name="connsiteY62" fmla="*/ 3678275 h 3793236"/>
                  <a:gd name="connsiteX63" fmla="*/ 1029805 w 6265052"/>
                  <a:gd name="connsiteY63" fmla="*/ 3634313 h 3793236"/>
                  <a:gd name="connsiteX64" fmla="*/ 818790 w 6265052"/>
                  <a:gd name="connsiteY64" fmla="*/ 3555183 h 3793236"/>
                  <a:gd name="connsiteX65" fmla="*/ 695698 w 6265052"/>
                  <a:gd name="connsiteY65" fmla="*/ 3432090 h 3793236"/>
                  <a:gd name="connsiteX0" fmla="*/ 695698 w 6265052"/>
                  <a:gd name="connsiteY0" fmla="*/ 3432090 h 3793236"/>
                  <a:gd name="connsiteX1" fmla="*/ 502267 w 6265052"/>
                  <a:gd name="connsiteY1" fmla="*/ 3423298 h 3793236"/>
                  <a:gd name="connsiteX2" fmla="*/ 414344 w 6265052"/>
                  <a:gd name="connsiteY2" fmla="*/ 3388129 h 3793236"/>
                  <a:gd name="connsiteX3" fmla="*/ 361590 w 6265052"/>
                  <a:gd name="connsiteY3" fmla="*/ 3300206 h 3793236"/>
                  <a:gd name="connsiteX4" fmla="*/ 194536 w 6265052"/>
                  <a:gd name="connsiteY4" fmla="*/ 3185906 h 3793236"/>
                  <a:gd name="connsiteX5" fmla="*/ 124198 w 6265052"/>
                  <a:gd name="connsiteY5" fmla="*/ 3062813 h 3793236"/>
                  <a:gd name="connsiteX6" fmla="*/ 106613 w 6265052"/>
                  <a:gd name="connsiteY6" fmla="*/ 2948513 h 3793236"/>
                  <a:gd name="connsiteX7" fmla="*/ 115405 w 6265052"/>
                  <a:gd name="connsiteY7" fmla="*/ 2922137 h 3793236"/>
                  <a:gd name="connsiteX8" fmla="*/ 27482 w 6265052"/>
                  <a:gd name="connsiteY8" fmla="*/ 2790252 h 3793236"/>
                  <a:gd name="connsiteX9" fmla="*/ 27482 w 6265052"/>
                  <a:gd name="connsiteY9" fmla="*/ 2667160 h 3793236"/>
                  <a:gd name="connsiteX10" fmla="*/ 38838 w 6265052"/>
                  <a:gd name="connsiteY10" fmla="*/ 2575206 h 3793236"/>
                  <a:gd name="connsiteX11" fmla="*/ 1105 w 6265052"/>
                  <a:gd name="connsiteY11" fmla="*/ 2157206 h 3793236"/>
                  <a:gd name="connsiteX12" fmla="*/ 89028 w 6265052"/>
                  <a:gd name="connsiteY12" fmla="*/ 1849475 h 3793236"/>
                  <a:gd name="connsiteX13" fmla="*/ 264874 w 6265052"/>
                  <a:gd name="connsiteY13" fmla="*/ 1700006 h 3793236"/>
                  <a:gd name="connsiteX14" fmla="*/ 276964 w 6265052"/>
                  <a:gd name="connsiteY14" fmla="*/ 1439167 h 3793236"/>
                  <a:gd name="connsiteX15" fmla="*/ 487980 w 6265052"/>
                  <a:gd name="connsiteY15" fmla="*/ 1207637 h 3793236"/>
                  <a:gd name="connsiteX16" fmla="*/ 660528 w 6265052"/>
                  <a:gd name="connsiteY16" fmla="*/ 924817 h 3793236"/>
                  <a:gd name="connsiteX17" fmla="*/ 1010389 w 6265052"/>
                  <a:gd name="connsiteY17" fmla="*/ 694752 h 3793236"/>
                  <a:gd name="connsiteX18" fmla="*/ 1267198 w 6265052"/>
                  <a:gd name="connsiteY18" fmla="*/ 433913 h 3793236"/>
                  <a:gd name="connsiteX19" fmla="*/ 1662851 w 6265052"/>
                  <a:gd name="connsiteY19" fmla="*/ 337198 h 3793236"/>
                  <a:gd name="connsiteX20" fmla="*/ 1777151 w 6265052"/>
                  <a:gd name="connsiteY20" fmla="*/ 258067 h 3793236"/>
                  <a:gd name="connsiteX21" fmla="*/ 1944205 w 6265052"/>
                  <a:gd name="connsiteY21" fmla="*/ 231690 h 3793236"/>
                  <a:gd name="connsiteX22" fmla="*/ 2146428 w 6265052"/>
                  <a:gd name="connsiteY22" fmla="*/ 126183 h 3793236"/>
                  <a:gd name="connsiteX23" fmla="*/ 2454159 w 6265052"/>
                  <a:gd name="connsiteY23" fmla="*/ 108598 h 3793236"/>
                  <a:gd name="connsiteX24" fmla="*/ 2673967 w 6265052"/>
                  <a:gd name="connsiteY24" fmla="*/ 47052 h 3793236"/>
                  <a:gd name="connsiteX25" fmla="*/ 2876190 w 6265052"/>
                  <a:gd name="connsiteY25" fmla="*/ 55844 h 3793236"/>
                  <a:gd name="connsiteX26" fmla="*/ 3122374 w 6265052"/>
                  <a:gd name="connsiteY26" fmla="*/ 892 h 3793236"/>
                  <a:gd name="connsiteX27" fmla="*/ 3333390 w 6265052"/>
                  <a:gd name="connsiteY27" fmla="*/ 64637 h 3793236"/>
                  <a:gd name="connsiteX28" fmla="*/ 3597159 w 6265052"/>
                  <a:gd name="connsiteY28" fmla="*/ 3090 h 3793236"/>
                  <a:gd name="connsiteX29" fmla="*/ 3913682 w 6265052"/>
                  <a:gd name="connsiteY29" fmla="*/ 126183 h 3793236"/>
                  <a:gd name="connsiteX30" fmla="*/ 4083300 w 6265052"/>
                  <a:gd name="connsiteY30" fmla="*/ 147065 h 3793236"/>
                  <a:gd name="connsiteX31" fmla="*/ 4221413 w 6265052"/>
                  <a:gd name="connsiteY31" fmla="*/ 214106 h 3793236"/>
                  <a:gd name="connsiteX32" fmla="*/ 4397259 w 6265052"/>
                  <a:gd name="connsiteY32" fmla="*/ 205313 h 3793236"/>
                  <a:gd name="connsiteX33" fmla="*/ 4520351 w 6265052"/>
                  <a:gd name="connsiteY33" fmla="*/ 266860 h 3793236"/>
                  <a:gd name="connsiteX34" fmla="*/ 4679346 w 6265052"/>
                  <a:gd name="connsiteY34" fmla="*/ 333169 h 3793236"/>
                  <a:gd name="connsiteX35" fmla="*/ 4810498 w 6265052"/>
                  <a:gd name="connsiteY35" fmla="*/ 460290 h 3793236"/>
                  <a:gd name="connsiteX36" fmla="*/ 5112000 w 6265052"/>
                  <a:gd name="connsiteY36" fmla="*/ 589244 h 3793236"/>
                  <a:gd name="connsiteX37" fmla="*/ 5311659 w 6265052"/>
                  <a:gd name="connsiteY37" fmla="*/ 820775 h 3793236"/>
                  <a:gd name="connsiteX38" fmla="*/ 5557844 w 6265052"/>
                  <a:gd name="connsiteY38" fmla="*/ 1014206 h 3793236"/>
                  <a:gd name="connsiteX39" fmla="*/ 5733690 w 6265052"/>
                  <a:gd name="connsiteY39" fmla="*/ 1313144 h 3793236"/>
                  <a:gd name="connsiteX40" fmla="*/ 5883159 w 6265052"/>
                  <a:gd name="connsiteY40" fmla="*/ 1559329 h 3793236"/>
                  <a:gd name="connsiteX41" fmla="*/ 5883159 w 6265052"/>
                  <a:gd name="connsiteY41" fmla="*/ 1761552 h 3793236"/>
                  <a:gd name="connsiteX42" fmla="*/ 6029332 w 6265052"/>
                  <a:gd name="connsiteY42" fmla="*/ 1793790 h 3793236"/>
                  <a:gd name="connsiteX43" fmla="*/ 6199682 w 6265052"/>
                  <a:gd name="connsiteY43" fmla="*/ 2060490 h 3793236"/>
                  <a:gd name="connsiteX44" fmla="*/ 6208474 w 6265052"/>
                  <a:gd name="connsiteY44" fmla="*/ 2315467 h 3793236"/>
                  <a:gd name="connsiteX45" fmla="*/ 6164513 w 6265052"/>
                  <a:gd name="connsiteY45" fmla="*/ 2649575 h 3793236"/>
                  <a:gd name="connsiteX46" fmla="*/ 6261228 w 6265052"/>
                  <a:gd name="connsiteY46" fmla="*/ 3062813 h 3793236"/>
                  <a:gd name="connsiteX47" fmla="*/ 6076590 w 6265052"/>
                  <a:gd name="connsiteY47" fmla="*/ 3660690 h 3793236"/>
                  <a:gd name="connsiteX48" fmla="*/ 5513882 w 6265052"/>
                  <a:gd name="connsiteY48" fmla="*/ 3792575 h 3793236"/>
                  <a:gd name="connsiteX49" fmla="*/ 4238998 w 6265052"/>
                  <a:gd name="connsiteY49" fmla="*/ 3634313 h 3793236"/>
                  <a:gd name="connsiteX50" fmla="*/ 4124698 w 6265052"/>
                  <a:gd name="connsiteY50" fmla="*/ 2807837 h 3793236"/>
                  <a:gd name="connsiteX51" fmla="*/ 4001605 w 6265052"/>
                  <a:gd name="connsiteY51" fmla="*/ 2447352 h 3793236"/>
                  <a:gd name="connsiteX52" fmla="*/ 3403728 w 6265052"/>
                  <a:gd name="connsiteY52" fmla="*/ 2060490 h 3793236"/>
                  <a:gd name="connsiteX53" fmla="*/ 2805851 w 6265052"/>
                  <a:gd name="connsiteY53" fmla="*/ 2086867 h 3793236"/>
                  <a:gd name="connsiteX54" fmla="*/ 2295898 w 6265052"/>
                  <a:gd name="connsiteY54" fmla="*/ 2245129 h 3793236"/>
                  <a:gd name="connsiteX55" fmla="*/ 2084882 w 6265052"/>
                  <a:gd name="connsiteY55" fmla="*/ 2526483 h 3793236"/>
                  <a:gd name="connsiteX56" fmla="*/ 2111259 w 6265052"/>
                  <a:gd name="connsiteY56" fmla="*/ 2728706 h 3793236"/>
                  <a:gd name="connsiteX57" fmla="*/ 2348651 w 6265052"/>
                  <a:gd name="connsiteY57" fmla="*/ 2957306 h 3793236"/>
                  <a:gd name="connsiteX58" fmla="*/ 2427782 w 6265052"/>
                  <a:gd name="connsiteY58" fmla="*/ 3300206 h 3793236"/>
                  <a:gd name="connsiteX59" fmla="*/ 2260728 w 6265052"/>
                  <a:gd name="connsiteY59" fmla="*/ 3555183 h 3793236"/>
                  <a:gd name="connsiteX60" fmla="*/ 2155221 w 6265052"/>
                  <a:gd name="connsiteY60" fmla="*/ 3590352 h 3793236"/>
                  <a:gd name="connsiteX61" fmla="*/ 2014544 w 6265052"/>
                  <a:gd name="connsiteY61" fmla="*/ 3563975 h 3793236"/>
                  <a:gd name="connsiteX62" fmla="*/ 1636474 w 6265052"/>
                  <a:gd name="connsiteY62" fmla="*/ 3678275 h 3793236"/>
                  <a:gd name="connsiteX63" fmla="*/ 1029805 w 6265052"/>
                  <a:gd name="connsiteY63" fmla="*/ 3634313 h 3793236"/>
                  <a:gd name="connsiteX64" fmla="*/ 818790 w 6265052"/>
                  <a:gd name="connsiteY64" fmla="*/ 3555183 h 3793236"/>
                  <a:gd name="connsiteX65" fmla="*/ 695698 w 6265052"/>
                  <a:gd name="connsiteY65" fmla="*/ 3432090 h 3793236"/>
                  <a:gd name="connsiteX0" fmla="*/ 695698 w 6265052"/>
                  <a:gd name="connsiteY0" fmla="*/ 3432090 h 3793236"/>
                  <a:gd name="connsiteX1" fmla="*/ 502267 w 6265052"/>
                  <a:gd name="connsiteY1" fmla="*/ 3423298 h 3793236"/>
                  <a:gd name="connsiteX2" fmla="*/ 414344 w 6265052"/>
                  <a:gd name="connsiteY2" fmla="*/ 3388129 h 3793236"/>
                  <a:gd name="connsiteX3" fmla="*/ 361590 w 6265052"/>
                  <a:gd name="connsiteY3" fmla="*/ 3300206 h 3793236"/>
                  <a:gd name="connsiteX4" fmla="*/ 194536 w 6265052"/>
                  <a:gd name="connsiteY4" fmla="*/ 3185906 h 3793236"/>
                  <a:gd name="connsiteX5" fmla="*/ 124198 w 6265052"/>
                  <a:gd name="connsiteY5" fmla="*/ 3062813 h 3793236"/>
                  <a:gd name="connsiteX6" fmla="*/ 106613 w 6265052"/>
                  <a:gd name="connsiteY6" fmla="*/ 2948513 h 3793236"/>
                  <a:gd name="connsiteX7" fmla="*/ 115405 w 6265052"/>
                  <a:gd name="connsiteY7" fmla="*/ 2922137 h 3793236"/>
                  <a:gd name="connsiteX8" fmla="*/ 27482 w 6265052"/>
                  <a:gd name="connsiteY8" fmla="*/ 2790252 h 3793236"/>
                  <a:gd name="connsiteX9" fmla="*/ 27482 w 6265052"/>
                  <a:gd name="connsiteY9" fmla="*/ 2667160 h 3793236"/>
                  <a:gd name="connsiteX10" fmla="*/ 38838 w 6265052"/>
                  <a:gd name="connsiteY10" fmla="*/ 2575206 h 3793236"/>
                  <a:gd name="connsiteX11" fmla="*/ 1105 w 6265052"/>
                  <a:gd name="connsiteY11" fmla="*/ 2157206 h 3793236"/>
                  <a:gd name="connsiteX12" fmla="*/ 89028 w 6265052"/>
                  <a:gd name="connsiteY12" fmla="*/ 1849475 h 3793236"/>
                  <a:gd name="connsiteX13" fmla="*/ 264874 w 6265052"/>
                  <a:gd name="connsiteY13" fmla="*/ 1700006 h 3793236"/>
                  <a:gd name="connsiteX14" fmla="*/ 276964 w 6265052"/>
                  <a:gd name="connsiteY14" fmla="*/ 1439167 h 3793236"/>
                  <a:gd name="connsiteX15" fmla="*/ 487980 w 6265052"/>
                  <a:gd name="connsiteY15" fmla="*/ 1207637 h 3793236"/>
                  <a:gd name="connsiteX16" fmla="*/ 660528 w 6265052"/>
                  <a:gd name="connsiteY16" fmla="*/ 924817 h 3793236"/>
                  <a:gd name="connsiteX17" fmla="*/ 1010389 w 6265052"/>
                  <a:gd name="connsiteY17" fmla="*/ 694752 h 3793236"/>
                  <a:gd name="connsiteX18" fmla="*/ 1267198 w 6265052"/>
                  <a:gd name="connsiteY18" fmla="*/ 433913 h 3793236"/>
                  <a:gd name="connsiteX19" fmla="*/ 1662851 w 6265052"/>
                  <a:gd name="connsiteY19" fmla="*/ 337198 h 3793236"/>
                  <a:gd name="connsiteX20" fmla="*/ 1777151 w 6265052"/>
                  <a:gd name="connsiteY20" fmla="*/ 258067 h 3793236"/>
                  <a:gd name="connsiteX21" fmla="*/ 1944205 w 6265052"/>
                  <a:gd name="connsiteY21" fmla="*/ 231690 h 3793236"/>
                  <a:gd name="connsiteX22" fmla="*/ 2146428 w 6265052"/>
                  <a:gd name="connsiteY22" fmla="*/ 126183 h 3793236"/>
                  <a:gd name="connsiteX23" fmla="*/ 2454159 w 6265052"/>
                  <a:gd name="connsiteY23" fmla="*/ 108598 h 3793236"/>
                  <a:gd name="connsiteX24" fmla="*/ 2673967 w 6265052"/>
                  <a:gd name="connsiteY24" fmla="*/ 47052 h 3793236"/>
                  <a:gd name="connsiteX25" fmla="*/ 2876190 w 6265052"/>
                  <a:gd name="connsiteY25" fmla="*/ 55844 h 3793236"/>
                  <a:gd name="connsiteX26" fmla="*/ 3122374 w 6265052"/>
                  <a:gd name="connsiteY26" fmla="*/ 892 h 3793236"/>
                  <a:gd name="connsiteX27" fmla="*/ 3333390 w 6265052"/>
                  <a:gd name="connsiteY27" fmla="*/ 64637 h 3793236"/>
                  <a:gd name="connsiteX28" fmla="*/ 3597159 w 6265052"/>
                  <a:gd name="connsiteY28" fmla="*/ 3090 h 3793236"/>
                  <a:gd name="connsiteX29" fmla="*/ 3913682 w 6265052"/>
                  <a:gd name="connsiteY29" fmla="*/ 126183 h 3793236"/>
                  <a:gd name="connsiteX30" fmla="*/ 4083300 w 6265052"/>
                  <a:gd name="connsiteY30" fmla="*/ 147065 h 3793236"/>
                  <a:gd name="connsiteX31" fmla="*/ 4221413 w 6265052"/>
                  <a:gd name="connsiteY31" fmla="*/ 214106 h 3793236"/>
                  <a:gd name="connsiteX32" fmla="*/ 4397259 w 6265052"/>
                  <a:gd name="connsiteY32" fmla="*/ 205313 h 3793236"/>
                  <a:gd name="connsiteX33" fmla="*/ 4520351 w 6265052"/>
                  <a:gd name="connsiteY33" fmla="*/ 266860 h 3793236"/>
                  <a:gd name="connsiteX34" fmla="*/ 4679346 w 6265052"/>
                  <a:gd name="connsiteY34" fmla="*/ 333169 h 3793236"/>
                  <a:gd name="connsiteX35" fmla="*/ 4810498 w 6265052"/>
                  <a:gd name="connsiteY35" fmla="*/ 460290 h 3793236"/>
                  <a:gd name="connsiteX36" fmla="*/ 5112000 w 6265052"/>
                  <a:gd name="connsiteY36" fmla="*/ 589244 h 3793236"/>
                  <a:gd name="connsiteX37" fmla="*/ 5311659 w 6265052"/>
                  <a:gd name="connsiteY37" fmla="*/ 820775 h 3793236"/>
                  <a:gd name="connsiteX38" fmla="*/ 5557844 w 6265052"/>
                  <a:gd name="connsiteY38" fmla="*/ 1014206 h 3793236"/>
                  <a:gd name="connsiteX39" fmla="*/ 5733690 w 6265052"/>
                  <a:gd name="connsiteY39" fmla="*/ 1313144 h 3793236"/>
                  <a:gd name="connsiteX40" fmla="*/ 5883159 w 6265052"/>
                  <a:gd name="connsiteY40" fmla="*/ 1559329 h 3793236"/>
                  <a:gd name="connsiteX41" fmla="*/ 5883159 w 6265052"/>
                  <a:gd name="connsiteY41" fmla="*/ 1761552 h 3793236"/>
                  <a:gd name="connsiteX42" fmla="*/ 6029332 w 6265052"/>
                  <a:gd name="connsiteY42" fmla="*/ 1793790 h 3793236"/>
                  <a:gd name="connsiteX43" fmla="*/ 6199682 w 6265052"/>
                  <a:gd name="connsiteY43" fmla="*/ 2060490 h 3793236"/>
                  <a:gd name="connsiteX44" fmla="*/ 6208474 w 6265052"/>
                  <a:gd name="connsiteY44" fmla="*/ 2315467 h 3793236"/>
                  <a:gd name="connsiteX45" fmla="*/ 6164513 w 6265052"/>
                  <a:gd name="connsiteY45" fmla="*/ 2649575 h 3793236"/>
                  <a:gd name="connsiteX46" fmla="*/ 6261228 w 6265052"/>
                  <a:gd name="connsiteY46" fmla="*/ 3062813 h 3793236"/>
                  <a:gd name="connsiteX47" fmla="*/ 6076590 w 6265052"/>
                  <a:gd name="connsiteY47" fmla="*/ 3660690 h 3793236"/>
                  <a:gd name="connsiteX48" fmla="*/ 5513882 w 6265052"/>
                  <a:gd name="connsiteY48" fmla="*/ 3792575 h 3793236"/>
                  <a:gd name="connsiteX49" fmla="*/ 4238998 w 6265052"/>
                  <a:gd name="connsiteY49" fmla="*/ 3634313 h 3793236"/>
                  <a:gd name="connsiteX50" fmla="*/ 4124698 w 6265052"/>
                  <a:gd name="connsiteY50" fmla="*/ 2807837 h 3793236"/>
                  <a:gd name="connsiteX51" fmla="*/ 4001605 w 6265052"/>
                  <a:gd name="connsiteY51" fmla="*/ 2447352 h 3793236"/>
                  <a:gd name="connsiteX52" fmla="*/ 3403728 w 6265052"/>
                  <a:gd name="connsiteY52" fmla="*/ 2060490 h 3793236"/>
                  <a:gd name="connsiteX53" fmla="*/ 2805851 w 6265052"/>
                  <a:gd name="connsiteY53" fmla="*/ 2086867 h 3793236"/>
                  <a:gd name="connsiteX54" fmla="*/ 2295898 w 6265052"/>
                  <a:gd name="connsiteY54" fmla="*/ 2245129 h 3793236"/>
                  <a:gd name="connsiteX55" fmla="*/ 2084882 w 6265052"/>
                  <a:gd name="connsiteY55" fmla="*/ 2526483 h 3793236"/>
                  <a:gd name="connsiteX56" fmla="*/ 2111259 w 6265052"/>
                  <a:gd name="connsiteY56" fmla="*/ 2728706 h 3793236"/>
                  <a:gd name="connsiteX57" fmla="*/ 2348651 w 6265052"/>
                  <a:gd name="connsiteY57" fmla="*/ 2957306 h 3793236"/>
                  <a:gd name="connsiteX58" fmla="*/ 2427782 w 6265052"/>
                  <a:gd name="connsiteY58" fmla="*/ 3300206 h 3793236"/>
                  <a:gd name="connsiteX59" fmla="*/ 2260728 w 6265052"/>
                  <a:gd name="connsiteY59" fmla="*/ 3555183 h 3793236"/>
                  <a:gd name="connsiteX60" fmla="*/ 2155221 w 6265052"/>
                  <a:gd name="connsiteY60" fmla="*/ 3590352 h 3793236"/>
                  <a:gd name="connsiteX61" fmla="*/ 2014544 w 6265052"/>
                  <a:gd name="connsiteY61" fmla="*/ 3563975 h 3793236"/>
                  <a:gd name="connsiteX62" fmla="*/ 1636474 w 6265052"/>
                  <a:gd name="connsiteY62" fmla="*/ 3678275 h 3793236"/>
                  <a:gd name="connsiteX63" fmla="*/ 1029805 w 6265052"/>
                  <a:gd name="connsiteY63" fmla="*/ 3634313 h 3793236"/>
                  <a:gd name="connsiteX64" fmla="*/ 818790 w 6265052"/>
                  <a:gd name="connsiteY64" fmla="*/ 3555183 h 3793236"/>
                  <a:gd name="connsiteX65" fmla="*/ 695698 w 6265052"/>
                  <a:gd name="connsiteY65" fmla="*/ 3432090 h 3793236"/>
                  <a:gd name="connsiteX0" fmla="*/ 695698 w 6265052"/>
                  <a:gd name="connsiteY0" fmla="*/ 3432090 h 3793236"/>
                  <a:gd name="connsiteX1" fmla="*/ 502267 w 6265052"/>
                  <a:gd name="connsiteY1" fmla="*/ 3423298 h 3793236"/>
                  <a:gd name="connsiteX2" fmla="*/ 414344 w 6265052"/>
                  <a:gd name="connsiteY2" fmla="*/ 3388129 h 3793236"/>
                  <a:gd name="connsiteX3" fmla="*/ 361590 w 6265052"/>
                  <a:gd name="connsiteY3" fmla="*/ 3300206 h 3793236"/>
                  <a:gd name="connsiteX4" fmla="*/ 194536 w 6265052"/>
                  <a:gd name="connsiteY4" fmla="*/ 3185906 h 3793236"/>
                  <a:gd name="connsiteX5" fmla="*/ 124198 w 6265052"/>
                  <a:gd name="connsiteY5" fmla="*/ 3062813 h 3793236"/>
                  <a:gd name="connsiteX6" fmla="*/ 106613 w 6265052"/>
                  <a:gd name="connsiteY6" fmla="*/ 2948513 h 3793236"/>
                  <a:gd name="connsiteX7" fmla="*/ 27482 w 6265052"/>
                  <a:gd name="connsiteY7" fmla="*/ 2790252 h 3793236"/>
                  <a:gd name="connsiteX8" fmla="*/ 27482 w 6265052"/>
                  <a:gd name="connsiteY8" fmla="*/ 2667160 h 3793236"/>
                  <a:gd name="connsiteX9" fmla="*/ 38838 w 6265052"/>
                  <a:gd name="connsiteY9" fmla="*/ 2575206 h 3793236"/>
                  <a:gd name="connsiteX10" fmla="*/ 1105 w 6265052"/>
                  <a:gd name="connsiteY10" fmla="*/ 2157206 h 3793236"/>
                  <a:gd name="connsiteX11" fmla="*/ 89028 w 6265052"/>
                  <a:gd name="connsiteY11" fmla="*/ 1849475 h 3793236"/>
                  <a:gd name="connsiteX12" fmla="*/ 264874 w 6265052"/>
                  <a:gd name="connsiteY12" fmla="*/ 1700006 h 3793236"/>
                  <a:gd name="connsiteX13" fmla="*/ 276964 w 6265052"/>
                  <a:gd name="connsiteY13" fmla="*/ 1439167 h 3793236"/>
                  <a:gd name="connsiteX14" fmla="*/ 487980 w 6265052"/>
                  <a:gd name="connsiteY14" fmla="*/ 1207637 h 3793236"/>
                  <a:gd name="connsiteX15" fmla="*/ 660528 w 6265052"/>
                  <a:gd name="connsiteY15" fmla="*/ 924817 h 3793236"/>
                  <a:gd name="connsiteX16" fmla="*/ 1010389 w 6265052"/>
                  <a:gd name="connsiteY16" fmla="*/ 694752 h 3793236"/>
                  <a:gd name="connsiteX17" fmla="*/ 1267198 w 6265052"/>
                  <a:gd name="connsiteY17" fmla="*/ 433913 h 3793236"/>
                  <a:gd name="connsiteX18" fmla="*/ 1662851 w 6265052"/>
                  <a:gd name="connsiteY18" fmla="*/ 337198 h 3793236"/>
                  <a:gd name="connsiteX19" fmla="*/ 1777151 w 6265052"/>
                  <a:gd name="connsiteY19" fmla="*/ 258067 h 3793236"/>
                  <a:gd name="connsiteX20" fmla="*/ 1944205 w 6265052"/>
                  <a:gd name="connsiteY20" fmla="*/ 231690 h 3793236"/>
                  <a:gd name="connsiteX21" fmla="*/ 2146428 w 6265052"/>
                  <a:gd name="connsiteY21" fmla="*/ 126183 h 3793236"/>
                  <a:gd name="connsiteX22" fmla="*/ 2454159 w 6265052"/>
                  <a:gd name="connsiteY22" fmla="*/ 108598 h 3793236"/>
                  <a:gd name="connsiteX23" fmla="*/ 2673967 w 6265052"/>
                  <a:gd name="connsiteY23" fmla="*/ 47052 h 3793236"/>
                  <a:gd name="connsiteX24" fmla="*/ 2876190 w 6265052"/>
                  <a:gd name="connsiteY24" fmla="*/ 55844 h 3793236"/>
                  <a:gd name="connsiteX25" fmla="*/ 3122374 w 6265052"/>
                  <a:gd name="connsiteY25" fmla="*/ 892 h 3793236"/>
                  <a:gd name="connsiteX26" fmla="*/ 3333390 w 6265052"/>
                  <a:gd name="connsiteY26" fmla="*/ 64637 h 3793236"/>
                  <a:gd name="connsiteX27" fmla="*/ 3597159 w 6265052"/>
                  <a:gd name="connsiteY27" fmla="*/ 3090 h 3793236"/>
                  <a:gd name="connsiteX28" fmla="*/ 3913682 w 6265052"/>
                  <a:gd name="connsiteY28" fmla="*/ 126183 h 3793236"/>
                  <a:gd name="connsiteX29" fmla="*/ 4083300 w 6265052"/>
                  <a:gd name="connsiteY29" fmla="*/ 147065 h 3793236"/>
                  <a:gd name="connsiteX30" fmla="*/ 4221413 w 6265052"/>
                  <a:gd name="connsiteY30" fmla="*/ 214106 h 3793236"/>
                  <a:gd name="connsiteX31" fmla="*/ 4397259 w 6265052"/>
                  <a:gd name="connsiteY31" fmla="*/ 205313 h 3793236"/>
                  <a:gd name="connsiteX32" fmla="*/ 4520351 w 6265052"/>
                  <a:gd name="connsiteY32" fmla="*/ 266860 h 3793236"/>
                  <a:gd name="connsiteX33" fmla="*/ 4679346 w 6265052"/>
                  <a:gd name="connsiteY33" fmla="*/ 333169 h 3793236"/>
                  <a:gd name="connsiteX34" fmla="*/ 4810498 w 6265052"/>
                  <a:gd name="connsiteY34" fmla="*/ 460290 h 3793236"/>
                  <a:gd name="connsiteX35" fmla="*/ 5112000 w 6265052"/>
                  <a:gd name="connsiteY35" fmla="*/ 589244 h 3793236"/>
                  <a:gd name="connsiteX36" fmla="*/ 5311659 w 6265052"/>
                  <a:gd name="connsiteY36" fmla="*/ 820775 h 3793236"/>
                  <a:gd name="connsiteX37" fmla="*/ 5557844 w 6265052"/>
                  <a:gd name="connsiteY37" fmla="*/ 1014206 h 3793236"/>
                  <a:gd name="connsiteX38" fmla="*/ 5733690 w 6265052"/>
                  <a:gd name="connsiteY38" fmla="*/ 1313144 h 3793236"/>
                  <a:gd name="connsiteX39" fmla="*/ 5883159 w 6265052"/>
                  <a:gd name="connsiteY39" fmla="*/ 1559329 h 3793236"/>
                  <a:gd name="connsiteX40" fmla="*/ 5883159 w 6265052"/>
                  <a:gd name="connsiteY40" fmla="*/ 1761552 h 3793236"/>
                  <a:gd name="connsiteX41" fmla="*/ 6029332 w 6265052"/>
                  <a:gd name="connsiteY41" fmla="*/ 1793790 h 3793236"/>
                  <a:gd name="connsiteX42" fmla="*/ 6199682 w 6265052"/>
                  <a:gd name="connsiteY42" fmla="*/ 2060490 h 3793236"/>
                  <a:gd name="connsiteX43" fmla="*/ 6208474 w 6265052"/>
                  <a:gd name="connsiteY43" fmla="*/ 2315467 h 3793236"/>
                  <a:gd name="connsiteX44" fmla="*/ 6164513 w 6265052"/>
                  <a:gd name="connsiteY44" fmla="*/ 2649575 h 3793236"/>
                  <a:gd name="connsiteX45" fmla="*/ 6261228 w 6265052"/>
                  <a:gd name="connsiteY45" fmla="*/ 3062813 h 3793236"/>
                  <a:gd name="connsiteX46" fmla="*/ 6076590 w 6265052"/>
                  <a:gd name="connsiteY46" fmla="*/ 3660690 h 3793236"/>
                  <a:gd name="connsiteX47" fmla="*/ 5513882 w 6265052"/>
                  <a:gd name="connsiteY47" fmla="*/ 3792575 h 3793236"/>
                  <a:gd name="connsiteX48" fmla="*/ 4238998 w 6265052"/>
                  <a:gd name="connsiteY48" fmla="*/ 3634313 h 3793236"/>
                  <a:gd name="connsiteX49" fmla="*/ 4124698 w 6265052"/>
                  <a:gd name="connsiteY49" fmla="*/ 2807837 h 3793236"/>
                  <a:gd name="connsiteX50" fmla="*/ 4001605 w 6265052"/>
                  <a:gd name="connsiteY50" fmla="*/ 2447352 h 3793236"/>
                  <a:gd name="connsiteX51" fmla="*/ 3403728 w 6265052"/>
                  <a:gd name="connsiteY51" fmla="*/ 2060490 h 3793236"/>
                  <a:gd name="connsiteX52" fmla="*/ 2805851 w 6265052"/>
                  <a:gd name="connsiteY52" fmla="*/ 2086867 h 3793236"/>
                  <a:gd name="connsiteX53" fmla="*/ 2295898 w 6265052"/>
                  <a:gd name="connsiteY53" fmla="*/ 2245129 h 3793236"/>
                  <a:gd name="connsiteX54" fmla="*/ 2084882 w 6265052"/>
                  <a:gd name="connsiteY54" fmla="*/ 2526483 h 3793236"/>
                  <a:gd name="connsiteX55" fmla="*/ 2111259 w 6265052"/>
                  <a:gd name="connsiteY55" fmla="*/ 2728706 h 3793236"/>
                  <a:gd name="connsiteX56" fmla="*/ 2348651 w 6265052"/>
                  <a:gd name="connsiteY56" fmla="*/ 2957306 h 3793236"/>
                  <a:gd name="connsiteX57" fmla="*/ 2427782 w 6265052"/>
                  <a:gd name="connsiteY57" fmla="*/ 3300206 h 3793236"/>
                  <a:gd name="connsiteX58" fmla="*/ 2260728 w 6265052"/>
                  <a:gd name="connsiteY58" fmla="*/ 3555183 h 3793236"/>
                  <a:gd name="connsiteX59" fmla="*/ 2155221 w 6265052"/>
                  <a:gd name="connsiteY59" fmla="*/ 3590352 h 3793236"/>
                  <a:gd name="connsiteX60" fmla="*/ 2014544 w 6265052"/>
                  <a:gd name="connsiteY60" fmla="*/ 3563975 h 3793236"/>
                  <a:gd name="connsiteX61" fmla="*/ 1636474 w 6265052"/>
                  <a:gd name="connsiteY61" fmla="*/ 3678275 h 3793236"/>
                  <a:gd name="connsiteX62" fmla="*/ 1029805 w 6265052"/>
                  <a:gd name="connsiteY62" fmla="*/ 3634313 h 3793236"/>
                  <a:gd name="connsiteX63" fmla="*/ 818790 w 6265052"/>
                  <a:gd name="connsiteY63" fmla="*/ 3555183 h 3793236"/>
                  <a:gd name="connsiteX64" fmla="*/ 695698 w 6265052"/>
                  <a:gd name="connsiteY64" fmla="*/ 3432090 h 3793236"/>
                  <a:gd name="connsiteX0" fmla="*/ 695698 w 6265052"/>
                  <a:gd name="connsiteY0" fmla="*/ 3432090 h 3793236"/>
                  <a:gd name="connsiteX1" fmla="*/ 502267 w 6265052"/>
                  <a:gd name="connsiteY1" fmla="*/ 3423298 h 3793236"/>
                  <a:gd name="connsiteX2" fmla="*/ 414344 w 6265052"/>
                  <a:gd name="connsiteY2" fmla="*/ 3388129 h 3793236"/>
                  <a:gd name="connsiteX3" fmla="*/ 361590 w 6265052"/>
                  <a:gd name="connsiteY3" fmla="*/ 3300206 h 3793236"/>
                  <a:gd name="connsiteX4" fmla="*/ 194536 w 6265052"/>
                  <a:gd name="connsiteY4" fmla="*/ 3185906 h 3793236"/>
                  <a:gd name="connsiteX5" fmla="*/ 124198 w 6265052"/>
                  <a:gd name="connsiteY5" fmla="*/ 3062813 h 3793236"/>
                  <a:gd name="connsiteX6" fmla="*/ 68513 w 6265052"/>
                  <a:gd name="connsiteY6" fmla="*/ 2958038 h 3793236"/>
                  <a:gd name="connsiteX7" fmla="*/ 27482 w 6265052"/>
                  <a:gd name="connsiteY7" fmla="*/ 2790252 h 3793236"/>
                  <a:gd name="connsiteX8" fmla="*/ 27482 w 6265052"/>
                  <a:gd name="connsiteY8" fmla="*/ 2667160 h 3793236"/>
                  <a:gd name="connsiteX9" fmla="*/ 38838 w 6265052"/>
                  <a:gd name="connsiteY9" fmla="*/ 2575206 h 3793236"/>
                  <a:gd name="connsiteX10" fmla="*/ 1105 w 6265052"/>
                  <a:gd name="connsiteY10" fmla="*/ 2157206 h 3793236"/>
                  <a:gd name="connsiteX11" fmla="*/ 89028 w 6265052"/>
                  <a:gd name="connsiteY11" fmla="*/ 1849475 h 3793236"/>
                  <a:gd name="connsiteX12" fmla="*/ 264874 w 6265052"/>
                  <a:gd name="connsiteY12" fmla="*/ 1700006 h 3793236"/>
                  <a:gd name="connsiteX13" fmla="*/ 276964 w 6265052"/>
                  <a:gd name="connsiteY13" fmla="*/ 1439167 h 3793236"/>
                  <a:gd name="connsiteX14" fmla="*/ 487980 w 6265052"/>
                  <a:gd name="connsiteY14" fmla="*/ 1207637 h 3793236"/>
                  <a:gd name="connsiteX15" fmla="*/ 660528 w 6265052"/>
                  <a:gd name="connsiteY15" fmla="*/ 924817 h 3793236"/>
                  <a:gd name="connsiteX16" fmla="*/ 1010389 w 6265052"/>
                  <a:gd name="connsiteY16" fmla="*/ 694752 h 3793236"/>
                  <a:gd name="connsiteX17" fmla="*/ 1267198 w 6265052"/>
                  <a:gd name="connsiteY17" fmla="*/ 433913 h 3793236"/>
                  <a:gd name="connsiteX18" fmla="*/ 1662851 w 6265052"/>
                  <a:gd name="connsiteY18" fmla="*/ 337198 h 3793236"/>
                  <a:gd name="connsiteX19" fmla="*/ 1777151 w 6265052"/>
                  <a:gd name="connsiteY19" fmla="*/ 258067 h 3793236"/>
                  <a:gd name="connsiteX20" fmla="*/ 1944205 w 6265052"/>
                  <a:gd name="connsiteY20" fmla="*/ 231690 h 3793236"/>
                  <a:gd name="connsiteX21" fmla="*/ 2146428 w 6265052"/>
                  <a:gd name="connsiteY21" fmla="*/ 126183 h 3793236"/>
                  <a:gd name="connsiteX22" fmla="*/ 2454159 w 6265052"/>
                  <a:gd name="connsiteY22" fmla="*/ 108598 h 3793236"/>
                  <a:gd name="connsiteX23" fmla="*/ 2673967 w 6265052"/>
                  <a:gd name="connsiteY23" fmla="*/ 47052 h 3793236"/>
                  <a:gd name="connsiteX24" fmla="*/ 2876190 w 6265052"/>
                  <a:gd name="connsiteY24" fmla="*/ 55844 h 3793236"/>
                  <a:gd name="connsiteX25" fmla="*/ 3122374 w 6265052"/>
                  <a:gd name="connsiteY25" fmla="*/ 892 h 3793236"/>
                  <a:gd name="connsiteX26" fmla="*/ 3333390 w 6265052"/>
                  <a:gd name="connsiteY26" fmla="*/ 64637 h 3793236"/>
                  <a:gd name="connsiteX27" fmla="*/ 3597159 w 6265052"/>
                  <a:gd name="connsiteY27" fmla="*/ 3090 h 3793236"/>
                  <a:gd name="connsiteX28" fmla="*/ 3913682 w 6265052"/>
                  <a:gd name="connsiteY28" fmla="*/ 126183 h 3793236"/>
                  <a:gd name="connsiteX29" fmla="*/ 4083300 w 6265052"/>
                  <a:gd name="connsiteY29" fmla="*/ 147065 h 3793236"/>
                  <a:gd name="connsiteX30" fmla="*/ 4221413 w 6265052"/>
                  <a:gd name="connsiteY30" fmla="*/ 214106 h 3793236"/>
                  <a:gd name="connsiteX31" fmla="*/ 4397259 w 6265052"/>
                  <a:gd name="connsiteY31" fmla="*/ 205313 h 3793236"/>
                  <a:gd name="connsiteX32" fmla="*/ 4520351 w 6265052"/>
                  <a:gd name="connsiteY32" fmla="*/ 266860 h 3793236"/>
                  <a:gd name="connsiteX33" fmla="*/ 4679346 w 6265052"/>
                  <a:gd name="connsiteY33" fmla="*/ 333169 h 3793236"/>
                  <a:gd name="connsiteX34" fmla="*/ 4810498 w 6265052"/>
                  <a:gd name="connsiteY34" fmla="*/ 460290 h 3793236"/>
                  <a:gd name="connsiteX35" fmla="*/ 5112000 w 6265052"/>
                  <a:gd name="connsiteY35" fmla="*/ 589244 h 3793236"/>
                  <a:gd name="connsiteX36" fmla="*/ 5311659 w 6265052"/>
                  <a:gd name="connsiteY36" fmla="*/ 820775 h 3793236"/>
                  <a:gd name="connsiteX37" fmla="*/ 5557844 w 6265052"/>
                  <a:gd name="connsiteY37" fmla="*/ 1014206 h 3793236"/>
                  <a:gd name="connsiteX38" fmla="*/ 5733690 w 6265052"/>
                  <a:gd name="connsiteY38" fmla="*/ 1313144 h 3793236"/>
                  <a:gd name="connsiteX39" fmla="*/ 5883159 w 6265052"/>
                  <a:gd name="connsiteY39" fmla="*/ 1559329 h 3793236"/>
                  <a:gd name="connsiteX40" fmla="*/ 5883159 w 6265052"/>
                  <a:gd name="connsiteY40" fmla="*/ 1761552 h 3793236"/>
                  <a:gd name="connsiteX41" fmla="*/ 6029332 w 6265052"/>
                  <a:gd name="connsiteY41" fmla="*/ 1793790 h 3793236"/>
                  <a:gd name="connsiteX42" fmla="*/ 6199682 w 6265052"/>
                  <a:gd name="connsiteY42" fmla="*/ 2060490 h 3793236"/>
                  <a:gd name="connsiteX43" fmla="*/ 6208474 w 6265052"/>
                  <a:gd name="connsiteY43" fmla="*/ 2315467 h 3793236"/>
                  <a:gd name="connsiteX44" fmla="*/ 6164513 w 6265052"/>
                  <a:gd name="connsiteY44" fmla="*/ 2649575 h 3793236"/>
                  <a:gd name="connsiteX45" fmla="*/ 6261228 w 6265052"/>
                  <a:gd name="connsiteY45" fmla="*/ 3062813 h 3793236"/>
                  <a:gd name="connsiteX46" fmla="*/ 6076590 w 6265052"/>
                  <a:gd name="connsiteY46" fmla="*/ 3660690 h 3793236"/>
                  <a:gd name="connsiteX47" fmla="*/ 5513882 w 6265052"/>
                  <a:gd name="connsiteY47" fmla="*/ 3792575 h 3793236"/>
                  <a:gd name="connsiteX48" fmla="*/ 4238998 w 6265052"/>
                  <a:gd name="connsiteY48" fmla="*/ 3634313 h 3793236"/>
                  <a:gd name="connsiteX49" fmla="*/ 4124698 w 6265052"/>
                  <a:gd name="connsiteY49" fmla="*/ 2807837 h 3793236"/>
                  <a:gd name="connsiteX50" fmla="*/ 4001605 w 6265052"/>
                  <a:gd name="connsiteY50" fmla="*/ 2447352 h 3793236"/>
                  <a:gd name="connsiteX51" fmla="*/ 3403728 w 6265052"/>
                  <a:gd name="connsiteY51" fmla="*/ 2060490 h 3793236"/>
                  <a:gd name="connsiteX52" fmla="*/ 2805851 w 6265052"/>
                  <a:gd name="connsiteY52" fmla="*/ 2086867 h 3793236"/>
                  <a:gd name="connsiteX53" fmla="*/ 2295898 w 6265052"/>
                  <a:gd name="connsiteY53" fmla="*/ 2245129 h 3793236"/>
                  <a:gd name="connsiteX54" fmla="*/ 2084882 w 6265052"/>
                  <a:gd name="connsiteY54" fmla="*/ 2526483 h 3793236"/>
                  <a:gd name="connsiteX55" fmla="*/ 2111259 w 6265052"/>
                  <a:gd name="connsiteY55" fmla="*/ 2728706 h 3793236"/>
                  <a:gd name="connsiteX56" fmla="*/ 2348651 w 6265052"/>
                  <a:gd name="connsiteY56" fmla="*/ 2957306 h 3793236"/>
                  <a:gd name="connsiteX57" fmla="*/ 2427782 w 6265052"/>
                  <a:gd name="connsiteY57" fmla="*/ 3300206 h 3793236"/>
                  <a:gd name="connsiteX58" fmla="*/ 2260728 w 6265052"/>
                  <a:gd name="connsiteY58" fmla="*/ 3555183 h 3793236"/>
                  <a:gd name="connsiteX59" fmla="*/ 2155221 w 6265052"/>
                  <a:gd name="connsiteY59" fmla="*/ 3590352 h 3793236"/>
                  <a:gd name="connsiteX60" fmla="*/ 2014544 w 6265052"/>
                  <a:gd name="connsiteY60" fmla="*/ 3563975 h 3793236"/>
                  <a:gd name="connsiteX61" fmla="*/ 1636474 w 6265052"/>
                  <a:gd name="connsiteY61" fmla="*/ 3678275 h 3793236"/>
                  <a:gd name="connsiteX62" fmla="*/ 1029805 w 6265052"/>
                  <a:gd name="connsiteY62" fmla="*/ 3634313 h 3793236"/>
                  <a:gd name="connsiteX63" fmla="*/ 818790 w 6265052"/>
                  <a:gd name="connsiteY63" fmla="*/ 3555183 h 3793236"/>
                  <a:gd name="connsiteX64" fmla="*/ 695698 w 6265052"/>
                  <a:gd name="connsiteY64" fmla="*/ 3432090 h 3793236"/>
                  <a:gd name="connsiteX0" fmla="*/ 695698 w 6265052"/>
                  <a:gd name="connsiteY0" fmla="*/ 3432090 h 3793236"/>
                  <a:gd name="connsiteX1" fmla="*/ 502267 w 6265052"/>
                  <a:gd name="connsiteY1" fmla="*/ 3423298 h 3793236"/>
                  <a:gd name="connsiteX2" fmla="*/ 414344 w 6265052"/>
                  <a:gd name="connsiteY2" fmla="*/ 3388129 h 3793236"/>
                  <a:gd name="connsiteX3" fmla="*/ 361590 w 6265052"/>
                  <a:gd name="connsiteY3" fmla="*/ 3300206 h 3793236"/>
                  <a:gd name="connsiteX4" fmla="*/ 185011 w 6265052"/>
                  <a:gd name="connsiteY4" fmla="*/ 3204956 h 3793236"/>
                  <a:gd name="connsiteX5" fmla="*/ 124198 w 6265052"/>
                  <a:gd name="connsiteY5" fmla="*/ 3062813 h 3793236"/>
                  <a:gd name="connsiteX6" fmla="*/ 68513 w 6265052"/>
                  <a:gd name="connsiteY6" fmla="*/ 2958038 h 3793236"/>
                  <a:gd name="connsiteX7" fmla="*/ 27482 w 6265052"/>
                  <a:gd name="connsiteY7" fmla="*/ 2790252 h 3793236"/>
                  <a:gd name="connsiteX8" fmla="*/ 27482 w 6265052"/>
                  <a:gd name="connsiteY8" fmla="*/ 2667160 h 3793236"/>
                  <a:gd name="connsiteX9" fmla="*/ 38838 w 6265052"/>
                  <a:gd name="connsiteY9" fmla="*/ 2575206 h 3793236"/>
                  <a:gd name="connsiteX10" fmla="*/ 1105 w 6265052"/>
                  <a:gd name="connsiteY10" fmla="*/ 2157206 h 3793236"/>
                  <a:gd name="connsiteX11" fmla="*/ 89028 w 6265052"/>
                  <a:gd name="connsiteY11" fmla="*/ 1849475 h 3793236"/>
                  <a:gd name="connsiteX12" fmla="*/ 264874 w 6265052"/>
                  <a:gd name="connsiteY12" fmla="*/ 1700006 h 3793236"/>
                  <a:gd name="connsiteX13" fmla="*/ 276964 w 6265052"/>
                  <a:gd name="connsiteY13" fmla="*/ 1439167 h 3793236"/>
                  <a:gd name="connsiteX14" fmla="*/ 487980 w 6265052"/>
                  <a:gd name="connsiteY14" fmla="*/ 1207637 h 3793236"/>
                  <a:gd name="connsiteX15" fmla="*/ 660528 w 6265052"/>
                  <a:gd name="connsiteY15" fmla="*/ 924817 h 3793236"/>
                  <a:gd name="connsiteX16" fmla="*/ 1010389 w 6265052"/>
                  <a:gd name="connsiteY16" fmla="*/ 694752 h 3793236"/>
                  <a:gd name="connsiteX17" fmla="*/ 1267198 w 6265052"/>
                  <a:gd name="connsiteY17" fmla="*/ 433913 h 3793236"/>
                  <a:gd name="connsiteX18" fmla="*/ 1662851 w 6265052"/>
                  <a:gd name="connsiteY18" fmla="*/ 337198 h 3793236"/>
                  <a:gd name="connsiteX19" fmla="*/ 1777151 w 6265052"/>
                  <a:gd name="connsiteY19" fmla="*/ 258067 h 3793236"/>
                  <a:gd name="connsiteX20" fmla="*/ 1944205 w 6265052"/>
                  <a:gd name="connsiteY20" fmla="*/ 231690 h 3793236"/>
                  <a:gd name="connsiteX21" fmla="*/ 2146428 w 6265052"/>
                  <a:gd name="connsiteY21" fmla="*/ 126183 h 3793236"/>
                  <a:gd name="connsiteX22" fmla="*/ 2454159 w 6265052"/>
                  <a:gd name="connsiteY22" fmla="*/ 108598 h 3793236"/>
                  <a:gd name="connsiteX23" fmla="*/ 2673967 w 6265052"/>
                  <a:gd name="connsiteY23" fmla="*/ 47052 h 3793236"/>
                  <a:gd name="connsiteX24" fmla="*/ 2876190 w 6265052"/>
                  <a:gd name="connsiteY24" fmla="*/ 55844 h 3793236"/>
                  <a:gd name="connsiteX25" fmla="*/ 3122374 w 6265052"/>
                  <a:gd name="connsiteY25" fmla="*/ 892 h 3793236"/>
                  <a:gd name="connsiteX26" fmla="*/ 3333390 w 6265052"/>
                  <a:gd name="connsiteY26" fmla="*/ 64637 h 3793236"/>
                  <a:gd name="connsiteX27" fmla="*/ 3597159 w 6265052"/>
                  <a:gd name="connsiteY27" fmla="*/ 3090 h 3793236"/>
                  <a:gd name="connsiteX28" fmla="*/ 3913682 w 6265052"/>
                  <a:gd name="connsiteY28" fmla="*/ 126183 h 3793236"/>
                  <a:gd name="connsiteX29" fmla="*/ 4083300 w 6265052"/>
                  <a:gd name="connsiteY29" fmla="*/ 147065 h 3793236"/>
                  <a:gd name="connsiteX30" fmla="*/ 4221413 w 6265052"/>
                  <a:gd name="connsiteY30" fmla="*/ 214106 h 3793236"/>
                  <a:gd name="connsiteX31" fmla="*/ 4397259 w 6265052"/>
                  <a:gd name="connsiteY31" fmla="*/ 205313 h 3793236"/>
                  <a:gd name="connsiteX32" fmla="*/ 4520351 w 6265052"/>
                  <a:gd name="connsiteY32" fmla="*/ 266860 h 3793236"/>
                  <a:gd name="connsiteX33" fmla="*/ 4679346 w 6265052"/>
                  <a:gd name="connsiteY33" fmla="*/ 333169 h 3793236"/>
                  <a:gd name="connsiteX34" fmla="*/ 4810498 w 6265052"/>
                  <a:gd name="connsiteY34" fmla="*/ 460290 h 3793236"/>
                  <a:gd name="connsiteX35" fmla="*/ 5112000 w 6265052"/>
                  <a:gd name="connsiteY35" fmla="*/ 589244 h 3793236"/>
                  <a:gd name="connsiteX36" fmla="*/ 5311659 w 6265052"/>
                  <a:gd name="connsiteY36" fmla="*/ 820775 h 3793236"/>
                  <a:gd name="connsiteX37" fmla="*/ 5557844 w 6265052"/>
                  <a:gd name="connsiteY37" fmla="*/ 1014206 h 3793236"/>
                  <a:gd name="connsiteX38" fmla="*/ 5733690 w 6265052"/>
                  <a:gd name="connsiteY38" fmla="*/ 1313144 h 3793236"/>
                  <a:gd name="connsiteX39" fmla="*/ 5883159 w 6265052"/>
                  <a:gd name="connsiteY39" fmla="*/ 1559329 h 3793236"/>
                  <a:gd name="connsiteX40" fmla="*/ 5883159 w 6265052"/>
                  <a:gd name="connsiteY40" fmla="*/ 1761552 h 3793236"/>
                  <a:gd name="connsiteX41" fmla="*/ 6029332 w 6265052"/>
                  <a:gd name="connsiteY41" fmla="*/ 1793790 h 3793236"/>
                  <a:gd name="connsiteX42" fmla="*/ 6199682 w 6265052"/>
                  <a:gd name="connsiteY42" fmla="*/ 2060490 h 3793236"/>
                  <a:gd name="connsiteX43" fmla="*/ 6208474 w 6265052"/>
                  <a:gd name="connsiteY43" fmla="*/ 2315467 h 3793236"/>
                  <a:gd name="connsiteX44" fmla="*/ 6164513 w 6265052"/>
                  <a:gd name="connsiteY44" fmla="*/ 2649575 h 3793236"/>
                  <a:gd name="connsiteX45" fmla="*/ 6261228 w 6265052"/>
                  <a:gd name="connsiteY45" fmla="*/ 3062813 h 3793236"/>
                  <a:gd name="connsiteX46" fmla="*/ 6076590 w 6265052"/>
                  <a:gd name="connsiteY46" fmla="*/ 3660690 h 3793236"/>
                  <a:gd name="connsiteX47" fmla="*/ 5513882 w 6265052"/>
                  <a:gd name="connsiteY47" fmla="*/ 3792575 h 3793236"/>
                  <a:gd name="connsiteX48" fmla="*/ 4238998 w 6265052"/>
                  <a:gd name="connsiteY48" fmla="*/ 3634313 h 3793236"/>
                  <a:gd name="connsiteX49" fmla="*/ 4124698 w 6265052"/>
                  <a:gd name="connsiteY49" fmla="*/ 2807837 h 3793236"/>
                  <a:gd name="connsiteX50" fmla="*/ 4001605 w 6265052"/>
                  <a:gd name="connsiteY50" fmla="*/ 2447352 h 3793236"/>
                  <a:gd name="connsiteX51" fmla="*/ 3403728 w 6265052"/>
                  <a:gd name="connsiteY51" fmla="*/ 2060490 h 3793236"/>
                  <a:gd name="connsiteX52" fmla="*/ 2805851 w 6265052"/>
                  <a:gd name="connsiteY52" fmla="*/ 2086867 h 3793236"/>
                  <a:gd name="connsiteX53" fmla="*/ 2295898 w 6265052"/>
                  <a:gd name="connsiteY53" fmla="*/ 2245129 h 3793236"/>
                  <a:gd name="connsiteX54" fmla="*/ 2084882 w 6265052"/>
                  <a:gd name="connsiteY54" fmla="*/ 2526483 h 3793236"/>
                  <a:gd name="connsiteX55" fmla="*/ 2111259 w 6265052"/>
                  <a:gd name="connsiteY55" fmla="*/ 2728706 h 3793236"/>
                  <a:gd name="connsiteX56" fmla="*/ 2348651 w 6265052"/>
                  <a:gd name="connsiteY56" fmla="*/ 2957306 h 3793236"/>
                  <a:gd name="connsiteX57" fmla="*/ 2427782 w 6265052"/>
                  <a:gd name="connsiteY57" fmla="*/ 3300206 h 3793236"/>
                  <a:gd name="connsiteX58" fmla="*/ 2260728 w 6265052"/>
                  <a:gd name="connsiteY58" fmla="*/ 3555183 h 3793236"/>
                  <a:gd name="connsiteX59" fmla="*/ 2155221 w 6265052"/>
                  <a:gd name="connsiteY59" fmla="*/ 3590352 h 3793236"/>
                  <a:gd name="connsiteX60" fmla="*/ 2014544 w 6265052"/>
                  <a:gd name="connsiteY60" fmla="*/ 3563975 h 3793236"/>
                  <a:gd name="connsiteX61" fmla="*/ 1636474 w 6265052"/>
                  <a:gd name="connsiteY61" fmla="*/ 3678275 h 3793236"/>
                  <a:gd name="connsiteX62" fmla="*/ 1029805 w 6265052"/>
                  <a:gd name="connsiteY62" fmla="*/ 3634313 h 3793236"/>
                  <a:gd name="connsiteX63" fmla="*/ 818790 w 6265052"/>
                  <a:gd name="connsiteY63" fmla="*/ 3555183 h 3793236"/>
                  <a:gd name="connsiteX64" fmla="*/ 695698 w 6265052"/>
                  <a:gd name="connsiteY64" fmla="*/ 3432090 h 3793236"/>
                  <a:gd name="connsiteX0" fmla="*/ 695698 w 6265052"/>
                  <a:gd name="connsiteY0" fmla="*/ 3432090 h 3793236"/>
                  <a:gd name="connsiteX1" fmla="*/ 502267 w 6265052"/>
                  <a:gd name="connsiteY1" fmla="*/ 3423298 h 3793236"/>
                  <a:gd name="connsiteX2" fmla="*/ 414344 w 6265052"/>
                  <a:gd name="connsiteY2" fmla="*/ 3388129 h 3793236"/>
                  <a:gd name="connsiteX3" fmla="*/ 361590 w 6265052"/>
                  <a:gd name="connsiteY3" fmla="*/ 3300206 h 3793236"/>
                  <a:gd name="connsiteX4" fmla="*/ 185011 w 6265052"/>
                  <a:gd name="connsiteY4" fmla="*/ 3204956 h 3793236"/>
                  <a:gd name="connsiteX5" fmla="*/ 124198 w 6265052"/>
                  <a:gd name="connsiteY5" fmla="*/ 3062813 h 3793236"/>
                  <a:gd name="connsiteX6" fmla="*/ 68513 w 6265052"/>
                  <a:gd name="connsiteY6" fmla="*/ 2958038 h 3793236"/>
                  <a:gd name="connsiteX7" fmla="*/ 27482 w 6265052"/>
                  <a:gd name="connsiteY7" fmla="*/ 2790252 h 3793236"/>
                  <a:gd name="connsiteX8" fmla="*/ 27482 w 6265052"/>
                  <a:gd name="connsiteY8" fmla="*/ 2667160 h 3793236"/>
                  <a:gd name="connsiteX9" fmla="*/ 38838 w 6265052"/>
                  <a:gd name="connsiteY9" fmla="*/ 2575206 h 3793236"/>
                  <a:gd name="connsiteX10" fmla="*/ 1105 w 6265052"/>
                  <a:gd name="connsiteY10" fmla="*/ 2157206 h 3793236"/>
                  <a:gd name="connsiteX11" fmla="*/ 89028 w 6265052"/>
                  <a:gd name="connsiteY11" fmla="*/ 1849475 h 3793236"/>
                  <a:gd name="connsiteX12" fmla="*/ 264874 w 6265052"/>
                  <a:gd name="connsiteY12" fmla="*/ 1700006 h 3793236"/>
                  <a:gd name="connsiteX13" fmla="*/ 276964 w 6265052"/>
                  <a:gd name="connsiteY13" fmla="*/ 1439167 h 3793236"/>
                  <a:gd name="connsiteX14" fmla="*/ 487980 w 6265052"/>
                  <a:gd name="connsiteY14" fmla="*/ 1207637 h 3793236"/>
                  <a:gd name="connsiteX15" fmla="*/ 660528 w 6265052"/>
                  <a:gd name="connsiteY15" fmla="*/ 924817 h 3793236"/>
                  <a:gd name="connsiteX16" fmla="*/ 1010389 w 6265052"/>
                  <a:gd name="connsiteY16" fmla="*/ 694752 h 3793236"/>
                  <a:gd name="connsiteX17" fmla="*/ 1267198 w 6265052"/>
                  <a:gd name="connsiteY17" fmla="*/ 433913 h 3793236"/>
                  <a:gd name="connsiteX18" fmla="*/ 1662851 w 6265052"/>
                  <a:gd name="connsiteY18" fmla="*/ 337198 h 3793236"/>
                  <a:gd name="connsiteX19" fmla="*/ 1777151 w 6265052"/>
                  <a:gd name="connsiteY19" fmla="*/ 258067 h 3793236"/>
                  <a:gd name="connsiteX20" fmla="*/ 1944205 w 6265052"/>
                  <a:gd name="connsiteY20" fmla="*/ 231690 h 3793236"/>
                  <a:gd name="connsiteX21" fmla="*/ 2146428 w 6265052"/>
                  <a:gd name="connsiteY21" fmla="*/ 126183 h 3793236"/>
                  <a:gd name="connsiteX22" fmla="*/ 2454159 w 6265052"/>
                  <a:gd name="connsiteY22" fmla="*/ 108598 h 3793236"/>
                  <a:gd name="connsiteX23" fmla="*/ 2673967 w 6265052"/>
                  <a:gd name="connsiteY23" fmla="*/ 47052 h 3793236"/>
                  <a:gd name="connsiteX24" fmla="*/ 2876190 w 6265052"/>
                  <a:gd name="connsiteY24" fmla="*/ 55844 h 3793236"/>
                  <a:gd name="connsiteX25" fmla="*/ 3122374 w 6265052"/>
                  <a:gd name="connsiteY25" fmla="*/ 892 h 3793236"/>
                  <a:gd name="connsiteX26" fmla="*/ 3333390 w 6265052"/>
                  <a:gd name="connsiteY26" fmla="*/ 64637 h 3793236"/>
                  <a:gd name="connsiteX27" fmla="*/ 3597159 w 6265052"/>
                  <a:gd name="connsiteY27" fmla="*/ 3090 h 3793236"/>
                  <a:gd name="connsiteX28" fmla="*/ 3913682 w 6265052"/>
                  <a:gd name="connsiteY28" fmla="*/ 126183 h 3793236"/>
                  <a:gd name="connsiteX29" fmla="*/ 4083300 w 6265052"/>
                  <a:gd name="connsiteY29" fmla="*/ 147065 h 3793236"/>
                  <a:gd name="connsiteX30" fmla="*/ 4221413 w 6265052"/>
                  <a:gd name="connsiteY30" fmla="*/ 214106 h 3793236"/>
                  <a:gd name="connsiteX31" fmla="*/ 4397259 w 6265052"/>
                  <a:gd name="connsiteY31" fmla="*/ 205313 h 3793236"/>
                  <a:gd name="connsiteX32" fmla="*/ 4520351 w 6265052"/>
                  <a:gd name="connsiteY32" fmla="*/ 266860 h 3793236"/>
                  <a:gd name="connsiteX33" fmla="*/ 4679346 w 6265052"/>
                  <a:gd name="connsiteY33" fmla="*/ 333169 h 3793236"/>
                  <a:gd name="connsiteX34" fmla="*/ 4810498 w 6265052"/>
                  <a:gd name="connsiteY34" fmla="*/ 460290 h 3793236"/>
                  <a:gd name="connsiteX35" fmla="*/ 5112000 w 6265052"/>
                  <a:gd name="connsiteY35" fmla="*/ 589244 h 3793236"/>
                  <a:gd name="connsiteX36" fmla="*/ 5311659 w 6265052"/>
                  <a:gd name="connsiteY36" fmla="*/ 820775 h 3793236"/>
                  <a:gd name="connsiteX37" fmla="*/ 5557844 w 6265052"/>
                  <a:gd name="connsiteY37" fmla="*/ 1014206 h 3793236"/>
                  <a:gd name="connsiteX38" fmla="*/ 5733690 w 6265052"/>
                  <a:gd name="connsiteY38" fmla="*/ 1313144 h 3793236"/>
                  <a:gd name="connsiteX39" fmla="*/ 5883159 w 6265052"/>
                  <a:gd name="connsiteY39" fmla="*/ 1559329 h 3793236"/>
                  <a:gd name="connsiteX40" fmla="*/ 5883159 w 6265052"/>
                  <a:gd name="connsiteY40" fmla="*/ 1761552 h 3793236"/>
                  <a:gd name="connsiteX41" fmla="*/ 6029332 w 6265052"/>
                  <a:gd name="connsiteY41" fmla="*/ 1793790 h 3793236"/>
                  <a:gd name="connsiteX42" fmla="*/ 6199682 w 6265052"/>
                  <a:gd name="connsiteY42" fmla="*/ 2060490 h 3793236"/>
                  <a:gd name="connsiteX43" fmla="*/ 6208474 w 6265052"/>
                  <a:gd name="connsiteY43" fmla="*/ 2315467 h 3793236"/>
                  <a:gd name="connsiteX44" fmla="*/ 6164513 w 6265052"/>
                  <a:gd name="connsiteY44" fmla="*/ 2649575 h 3793236"/>
                  <a:gd name="connsiteX45" fmla="*/ 6261228 w 6265052"/>
                  <a:gd name="connsiteY45" fmla="*/ 3062813 h 3793236"/>
                  <a:gd name="connsiteX46" fmla="*/ 6076590 w 6265052"/>
                  <a:gd name="connsiteY46" fmla="*/ 3660690 h 3793236"/>
                  <a:gd name="connsiteX47" fmla="*/ 5513882 w 6265052"/>
                  <a:gd name="connsiteY47" fmla="*/ 3792575 h 3793236"/>
                  <a:gd name="connsiteX48" fmla="*/ 4238998 w 6265052"/>
                  <a:gd name="connsiteY48" fmla="*/ 3634313 h 3793236"/>
                  <a:gd name="connsiteX49" fmla="*/ 4124698 w 6265052"/>
                  <a:gd name="connsiteY49" fmla="*/ 2807837 h 3793236"/>
                  <a:gd name="connsiteX50" fmla="*/ 4001605 w 6265052"/>
                  <a:gd name="connsiteY50" fmla="*/ 2447352 h 3793236"/>
                  <a:gd name="connsiteX51" fmla="*/ 3403728 w 6265052"/>
                  <a:gd name="connsiteY51" fmla="*/ 2060490 h 3793236"/>
                  <a:gd name="connsiteX52" fmla="*/ 2805851 w 6265052"/>
                  <a:gd name="connsiteY52" fmla="*/ 2086867 h 3793236"/>
                  <a:gd name="connsiteX53" fmla="*/ 2295898 w 6265052"/>
                  <a:gd name="connsiteY53" fmla="*/ 2245129 h 3793236"/>
                  <a:gd name="connsiteX54" fmla="*/ 2084882 w 6265052"/>
                  <a:gd name="connsiteY54" fmla="*/ 2526483 h 3793236"/>
                  <a:gd name="connsiteX55" fmla="*/ 2111259 w 6265052"/>
                  <a:gd name="connsiteY55" fmla="*/ 2728706 h 3793236"/>
                  <a:gd name="connsiteX56" fmla="*/ 2348651 w 6265052"/>
                  <a:gd name="connsiteY56" fmla="*/ 2957306 h 3793236"/>
                  <a:gd name="connsiteX57" fmla="*/ 2427782 w 6265052"/>
                  <a:gd name="connsiteY57" fmla="*/ 3300206 h 3793236"/>
                  <a:gd name="connsiteX58" fmla="*/ 2260728 w 6265052"/>
                  <a:gd name="connsiteY58" fmla="*/ 3555183 h 3793236"/>
                  <a:gd name="connsiteX59" fmla="*/ 2155221 w 6265052"/>
                  <a:gd name="connsiteY59" fmla="*/ 3590352 h 3793236"/>
                  <a:gd name="connsiteX60" fmla="*/ 2014544 w 6265052"/>
                  <a:gd name="connsiteY60" fmla="*/ 3563975 h 3793236"/>
                  <a:gd name="connsiteX61" fmla="*/ 1636474 w 6265052"/>
                  <a:gd name="connsiteY61" fmla="*/ 3678275 h 3793236"/>
                  <a:gd name="connsiteX62" fmla="*/ 1029805 w 6265052"/>
                  <a:gd name="connsiteY62" fmla="*/ 3634313 h 3793236"/>
                  <a:gd name="connsiteX63" fmla="*/ 799740 w 6265052"/>
                  <a:gd name="connsiteY63" fmla="*/ 3569470 h 3793236"/>
                  <a:gd name="connsiteX64" fmla="*/ 695698 w 6265052"/>
                  <a:gd name="connsiteY64" fmla="*/ 3432090 h 3793236"/>
                  <a:gd name="connsiteX0" fmla="*/ 695698 w 6265052"/>
                  <a:gd name="connsiteY0" fmla="*/ 3432090 h 3793236"/>
                  <a:gd name="connsiteX1" fmla="*/ 521317 w 6265052"/>
                  <a:gd name="connsiteY1" fmla="*/ 3442348 h 3793236"/>
                  <a:gd name="connsiteX2" fmla="*/ 414344 w 6265052"/>
                  <a:gd name="connsiteY2" fmla="*/ 3388129 h 3793236"/>
                  <a:gd name="connsiteX3" fmla="*/ 361590 w 6265052"/>
                  <a:gd name="connsiteY3" fmla="*/ 3300206 h 3793236"/>
                  <a:gd name="connsiteX4" fmla="*/ 185011 w 6265052"/>
                  <a:gd name="connsiteY4" fmla="*/ 3204956 h 3793236"/>
                  <a:gd name="connsiteX5" fmla="*/ 124198 w 6265052"/>
                  <a:gd name="connsiteY5" fmla="*/ 3062813 h 3793236"/>
                  <a:gd name="connsiteX6" fmla="*/ 68513 w 6265052"/>
                  <a:gd name="connsiteY6" fmla="*/ 2958038 h 3793236"/>
                  <a:gd name="connsiteX7" fmla="*/ 27482 w 6265052"/>
                  <a:gd name="connsiteY7" fmla="*/ 2790252 h 3793236"/>
                  <a:gd name="connsiteX8" fmla="*/ 27482 w 6265052"/>
                  <a:gd name="connsiteY8" fmla="*/ 2667160 h 3793236"/>
                  <a:gd name="connsiteX9" fmla="*/ 38838 w 6265052"/>
                  <a:gd name="connsiteY9" fmla="*/ 2575206 h 3793236"/>
                  <a:gd name="connsiteX10" fmla="*/ 1105 w 6265052"/>
                  <a:gd name="connsiteY10" fmla="*/ 2157206 h 3793236"/>
                  <a:gd name="connsiteX11" fmla="*/ 89028 w 6265052"/>
                  <a:gd name="connsiteY11" fmla="*/ 1849475 h 3793236"/>
                  <a:gd name="connsiteX12" fmla="*/ 264874 w 6265052"/>
                  <a:gd name="connsiteY12" fmla="*/ 1700006 h 3793236"/>
                  <a:gd name="connsiteX13" fmla="*/ 276964 w 6265052"/>
                  <a:gd name="connsiteY13" fmla="*/ 1439167 h 3793236"/>
                  <a:gd name="connsiteX14" fmla="*/ 487980 w 6265052"/>
                  <a:gd name="connsiteY14" fmla="*/ 1207637 h 3793236"/>
                  <a:gd name="connsiteX15" fmla="*/ 660528 w 6265052"/>
                  <a:gd name="connsiteY15" fmla="*/ 924817 h 3793236"/>
                  <a:gd name="connsiteX16" fmla="*/ 1010389 w 6265052"/>
                  <a:gd name="connsiteY16" fmla="*/ 694752 h 3793236"/>
                  <a:gd name="connsiteX17" fmla="*/ 1267198 w 6265052"/>
                  <a:gd name="connsiteY17" fmla="*/ 433913 h 3793236"/>
                  <a:gd name="connsiteX18" fmla="*/ 1662851 w 6265052"/>
                  <a:gd name="connsiteY18" fmla="*/ 337198 h 3793236"/>
                  <a:gd name="connsiteX19" fmla="*/ 1777151 w 6265052"/>
                  <a:gd name="connsiteY19" fmla="*/ 258067 h 3793236"/>
                  <a:gd name="connsiteX20" fmla="*/ 1944205 w 6265052"/>
                  <a:gd name="connsiteY20" fmla="*/ 231690 h 3793236"/>
                  <a:gd name="connsiteX21" fmla="*/ 2146428 w 6265052"/>
                  <a:gd name="connsiteY21" fmla="*/ 126183 h 3793236"/>
                  <a:gd name="connsiteX22" fmla="*/ 2454159 w 6265052"/>
                  <a:gd name="connsiteY22" fmla="*/ 108598 h 3793236"/>
                  <a:gd name="connsiteX23" fmla="*/ 2673967 w 6265052"/>
                  <a:gd name="connsiteY23" fmla="*/ 47052 h 3793236"/>
                  <a:gd name="connsiteX24" fmla="*/ 2876190 w 6265052"/>
                  <a:gd name="connsiteY24" fmla="*/ 55844 h 3793236"/>
                  <a:gd name="connsiteX25" fmla="*/ 3122374 w 6265052"/>
                  <a:gd name="connsiteY25" fmla="*/ 892 h 3793236"/>
                  <a:gd name="connsiteX26" fmla="*/ 3333390 w 6265052"/>
                  <a:gd name="connsiteY26" fmla="*/ 64637 h 3793236"/>
                  <a:gd name="connsiteX27" fmla="*/ 3597159 w 6265052"/>
                  <a:gd name="connsiteY27" fmla="*/ 3090 h 3793236"/>
                  <a:gd name="connsiteX28" fmla="*/ 3913682 w 6265052"/>
                  <a:gd name="connsiteY28" fmla="*/ 126183 h 3793236"/>
                  <a:gd name="connsiteX29" fmla="*/ 4083300 w 6265052"/>
                  <a:gd name="connsiteY29" fmla="*/ 147065 h 3793236"/>
                  <a:gd name="connsiteX30" fmla="*/ 4221413 w 6265052"/>
                  <a:gd name="connsiteY30" fmla="*/ 214106 h 3793236"/>
                  <a:gd name="connsiteX31" fmla="*/ 4397259 w 6265052"/>
                  <a:gd name="connsiteY31" fmla="*/ 205313 h 3793236"/>
                  <a:gd name="connsiteX32" fmla="*/ 4520351 w 6265052"/>
                  <a:gd name="connsiteY32" fmla="*/ 266860 h 3793236"/>
                  <a:gd name="connsiteX33" fmla="*/ 4679346 w 6265052"/>
                  <a:gd name="connsiteY33" fmla="*/ 333169 h 3793236"/>
                  <a:gd name="connsiteX34" fmla="*/ 4810498 w 6265052"/>
                  <a:gd name="connsiteY34" fmla="*/ 460290 h 3793236"/>
                  <a:gd name="connsiteX35" fmla="*/ 5112000 w 6265052"/>
                  <a:gd name="connsiteY35" fmla="*/ 589244 h 3793236"/>
                  <a:gd name="connsiteX36" fmla="*/ 5311659 w 6265052"/>
                  <a:gd name="connsiteY36" fmla="*/ 820775 h 3793236"/>
                  <a:gd name="connsiteX37" fmla="*/ 5557844 w 6265052"/>
                  <a:gd name="connsiteY37" fmla="*/ 1014206 h 3793236"/>
                  <a:gd name="connsiteX38" fmla="*/ 5733690 w 6265052"/>
                  <a:gd name="connsiteY38" fmla="*/ 1313144 h 3793236"/>
                  <a:gd name="connsiteX39" fmla="*/ 5883159 w 6265052"/>
                  <a:gd name="connsiteY39" fmla="*/ 1559329 h 3793236"/>
                  <a:gd name="connsiteX40" fmla="*/ 5883159 w 6265052"/>
                  <a:gd name="connsiteY40" fmla="*/ 1761552 h 3793236"/>
                  <a:gd name="connsiteX41" fmla="*/ 6029332 w 6265052"/>
                  <a:gd name="connsiteY41" fmla="*/ 1793790 h 3793236"/>
                  <a:gd name="connsiteX42" fmla="*/ 6199682 w 6265052"/>
                  <a:gd name="connsiteY42" fmla="*/ 2060490 h 3793236"/>
                  <a:gd name="connsiteX43" fmla="*/ 6208474 w 6265052"/>
                  <a:gd name="connsiteY43" fmla="*/ 2315467 h 3793236"/>
                  <a:gd name="connsiteX44" fmla="*/ 6164513 w 6265052"/>
                  <a:gd name="connsiteY44" fmla="*/ 2649575 h 3793236"/>
                  <a:gd name="connsiteX45" fmla="*/ 6261228 w 6265052"/>
                  <a:gd name="connsiteY45" fmla="*/ 3062813 h 3793236"/>
                  <a:gd name="connsiteX46" fmla="*/ 6076590 w 6265052"/>
                  <a:gd name="connsiteY46" fmla="*/ 3660690 h 3793236"/>
                  <a:gd name="connsiteX47" fmla="*/ 5513882 w 6265052"/>
                  <a:gd name="connsiteY47" fmla="*/ 3792575 h 3793236"/>
                  <a:gd name="connsiteX48" fmla="*/ 4238998 w 6265052"/>
                  <a:gd name="connsiteY48" fmla="*/ 3634313 h 3793236"/>
                  <a:gd name="connsiteX49" fmla="*/ 4124698 w 6265052"/>
                  <a:gd name="connsiteY49" fmla="*/ 2807837 h 3793236"/>
                  <a:gd name="connsiteX50" fmla="*/ 4001605 w 6265052"/>
                  <a:gd name="connsiteY50" fmla="*/ 2447352 h 3793236"/>
                  <a:gd name="connsiteX51" fmla="*/ 3403728 w 6265052"/>
                  <a:gd name="connsiteY51" fmla="*/ 2060490 h 3793236"/>
                  <a:gd name="connsiteX52" fmla="*/ 2805851 w 6265052"/>
                  <a:gd name="connsiteY52" fmla="*/ 2086867 h 3793236"/>
                  <a:gd name="connsiteX53" fmla="*/ 2295898 w 6265052"/>
                  <a:gd name="connsiteY53" fmla="*/ 2245129 h 3793236"/>
                  <a:gd name="connsiteX54" fmla="*/ 2084882 w 6265052"/>
                  <a:gd name="connsiteY54" fmla="*/ 2526483 h 3793236"/>
                  <a:gd name="connsiteX55" fmla="*/ 2111259 w 6265052"/>
                  <a:gd name="connsiteY55" fmla="*/ 2728706 h 3793236"/>
                  <a:gd name="connsiteX56" fmla="*/ 2348651 w 6265052"/>
                  <a:gd name="connsiteY56" fmla="*/ 2957306 h 3793236"/>
                  <a:gd name="connsiteX57" fmla="*/ 2427782 w 6265052"/>
                  <a:gd name="connsiteY57" fmla="*/ 3300206 h 3793236"/>
                  <a:gd name="connsiteX58" fmla="*/ 2260728 w 6265052"/>
                  <a:gd name="connsiteY58" fmla="*/ 3555183 h 3793236"/>
                  <a:gd name="connsiteX59" fmla="*/ 2155221 w 6265052"/>
                  <a:gd name="connsiteY59" fmla="*/ 3590352 h 3793236"/>
                  <a:gd name="connsiteX60" fmla="*/ 2014544 w 6265052"/>
                  <a:gd name="connsiteY60" fmla="*/ 3563975 h 3793236"/>
                  <a:gd name="connsiteX61" fmla="*/ 1636474 w 6265052"/>
                  <a:gd name="connsiteY61" fmla="*/ 3678275 h 3793236"/>
                  <a:gd name="connsiteX62" fmla="*/ 1029805 w 6265052"/>
                  <a:gd name="connsiteY62" fmla="*/ 3634313 h 3793236"/>
                  <a:gd name="connsiteX63" fmla="*/ 799740 w 6265052"/>
                  <a:gd name="connsiteY63" fmla="*/ 3569470 h 3793236"/>
                  <a:gd name="connsiteX64" fmla="*/ 695698 w 6265052"/>
                  <a:gd name="connsiteY64" fmla="*/ 3432090 h 3793236"/>
                  <a:gd name="connsiteX0" fmla="*/ 695698 w 6265052"/>
                  <a:gd name="connsiteY0" fmla="*/ 3432090 h 3793236"/>
                  <a:gd name="connsiteX1" fmla="*/ 414344 w 6265052"/>
                  <a:gd name="connsiteY1" fmla="*/ 3388129 h 3793236"/>
                  <a:gd name="connsiteX2" fmla="*/ 361590 w 6265052"/>
                  <a:gd name="connsiteY2" fmla="*/ 3300206 h 3793236"/>
                  <a:gd name="connsiteX3" fmla="*/ 185011 w 6265052"/>
                  <a:gd name="connsiteY3" fmla="*/ 3204956 h 3793236"/>
                  <a:gd name="connsiteX4" fmla="*/ 124198 w 6265052"/>
                  <a:gd name="connsiteY4" fmla="*/ 3062813 h 3793236"/>
                  <a:gd name="connsiteX5" fmla="*/ 68513 w 6265052"/>
                  <a:gd name="connsiteY5" fmla="*/ 2958038 h 3793236"/>
                  <a:gd name="connsiteX6" fmla="*/ 27482 w 6265052"/>
                  <a:gd name="connsiteY6" fmla="*/ 2790252 h 3793236"/>
                  <a:gd name="connsiteX7" fmla="*/ 27482 w 6265052"/>
                  <a:gd name="connsiteY7" fmla="*/ 2667160 h 3793236"/>
                  <a:gd name="connsiteX8" fmla="*/ 38838 w 6265052"/>
                  <a:gd name="connsiteY8" fmla="*/ 2575206 h 3793236"/>
                  <a:gd name="connsiteX9" fmla="*/ 1105 w 6265052"/>
                  <a:gd name="connsiteY9" fmla="*/ 2157206 h 3793236"/>
                  <a:gd name="connsiteX10" fmla="*/ 89028 w 6265052"/>
                  <a:gd name="connsiteY10" fmla="*/ 1849475 h 3793236"/>
                  <a:gd name="connsiteX11" fmla="*/ 264874 w 6265052"/>
                  <a:gd name="connsiteY11" fmla="*/ 1700006 h 3793236"/>
                  <a:gd name="connsiteX12" fmla="*/ 276964 w 6265052"/>
                  <a:gd name="connsiteY12" fmla="*/ 1439167 h 3793236"/>
                  <a:gd name="connsiteX13" fmla="*/ 487980 w 6265052"/>
                  <a:gd name="connsiteY13" fmla="*/ 1207637 h 3793236"/>
                  <a:gd name="connsiteX14" fmla="*/ 660528 w 6265052"/>
                  <a:gd name="connsiteY14" fmla="*/ 924817 h 3793236"/>
                  <a:gd name="connsiteX15" fmla="*/ 1010389 w 6265052"/>
                  <a:gd name="connsiteY15" fmla="*/ 694752 h 3793236"/>
                  <a:gd name="connsiteX16" fmla="*/ 1267198 w 6265052"/>
                  <a:gd name="connsiteY16" fmla="*/ 433913 h 3793236"/>
                  <a:gd name="connsiteX17" fmla="*/ 1662851 w 6265052"/>
                  <a:gd name="connsiteY17" fmla="*/ 337198 h 3793236"/>
                  <a:gd name="connsiteX18" fmla="*/ 1777151 w 6265052"/>
                  <a:gd name="connsiteY18" fmla="*/ 258067 h 3793236"/>
                  <a:gd name="connsiteX19" fmla="*/ 1944205 w 6265052"/>
                  <a:gd name="connsiteY19" fmla="*/ 231690 h 3793236"/>
                  <a:gd name="connsiteX20" fmla="*/ 2146428 w 6265052"/>
                  <a:gd name="connsiteY20" fmla="*/ 126183 h 3793236"/>
                  <a:gd name="connsiteX21" fmla="*/ 2454159 w 6265052"/>
                  <a:gd name="connsiteY21" fmla="*/ 108598 h 3793236"/>
                  <a:gd name="connsiteX22" fmla="*/ 2673967 w 6265052"/>
                  <a:gd name="connsiteY22" fmla="*/ 47052 h 3793236"/>
                  <a:gd name="connsiteX23" fmla="*/ 2876190 w 6265052"/>
                  <a:gd name="connsiteY23" fmla="*/ 55844 h 3793236"/>
                  <a:gd name="connsiteX24" fmla="*/ 3122374 w 6265052"/>
                  <a:gd name="connsiteY24" fmla="*/ 892 h 3793236"/>
                  <a:gd name="connsiteX25" fmla="*/ 3333390 w 6265052"/>
                  <a:gd name="connsiteY25" fmla="*/ 64637 h 3793236"/>
                  <a:gd name="connsiteX26" fmla="*/ 3597159 w 6265052"/>
                  <a:gd name="connsiteY26" fmla="*/ 3090 h 3793236"/>
                  <a:gd name="connsiteX27" fmla="*/ 3913682 w 6265052"/>
                  <a:gd name="connsiteY27" fmla="*/ 126183 h 3793236"/>
                  <a:gd name="connsiteX28" fmla="*/ 4083300 w 6265052"/>
                  <a:gd name="connsiteY28" fmla="*/ 147065 h 3793236"/>
                  <a:gd name="connsiteX29" fmla="*/ 4221413 w 6265052"/>
                  <a:gd name="connsiteY29" fmla="*/ 214106 h 3793236"/>
                  <a:gd name="connsiteX30" fmla="*/ 4397259 w 6265052"/>
                  <a:gd name="connsiteY30" fmla="*/ 205313 h 3793236"/>
                  <a:gd name="connsiteX31" fmla="*/ 4520351 w 6265052"/>
                  <a:gd name="connsiteY31" fmla="*/ 266860 h 3793236"/>
                  <a:gd name="connsiteX32" fmla="*/ 4679346 w 6265052"/>
                  <a:gd name="connsiteY32" fmla="*/ 333169 h 3793236"/>
                  <a:gd name="connsiteX33" fmla="*/ 4810498 w 6265052"/>
                  <a:gd name="connsiteY33" fmla="*/ 460290 h 3793236"/>
                  <a:gd name="connsiteX34" fmla="*/ 5112000 w 6265052"/>
                  <a:gd name="connsiteY34" fmla="*/ 589244 h 3793236"/>
                  <a:gd name="connsiteX35" fmla="*/ 5311659 w 6265052"/>
                  <a:gd name="connsiteY35" fmla="*/ 820775 h 3793236"/>
                  <a:gd name="connsiteX36" fmla="*/ 5557844 w 6265052"/>
                  <a:gd name="connsiteY36" fmla="*/ 1014206 h 3793236"/>
                  <a:gd name="connsiteX37" fmla="*/ 5733690 w 6265052"/>
                  <a:gd name="connsiteY37" fmla="*/ 1313144 h 3793236"/>
                  <a:gd name="connsiteX38" fmla="*/ 5883159 w 6265052"/>
                  <a:gd name="connsiteY38" fmla="*/ 1559329 h 3793236"/>
                  <a:gd name="connsiteX39" fmla="*/ 5883159 w 6265052"/>
                  <a:gd name="connsiteY39" fmla="*/ 1761552 h 3793236"/>
                  <a:gd name="connsiteX40" fmla="*/ 6029332 w 6265052"/>
                  <a:gd name="connsiteY40" fmla="*/ 1793790 h 3793236"/>
                  <a:gd name="connsiteX41" fmla="*/ 6199682 w 6265052"/>
                  <a:gd name="connsiteY41" fmla="*/ 2060490 h 3793236"/>
                  <a:gd name="connsiteX42" fmla="*/ 6208474 w 6265052"/>
                  <a:gd name="connsiteY42" fmla="*/ 2315467 h 3793236"/>
                  <a:gd name="connsiteX43" fmla="*/ 6164513 w 6265052"/>
                  <a:gd name="connsiteY43" fmla="*/ 2649575 h 3793236"/>
                  <a:gd name="connsiteX44" fmla="*/ 6261228 w 6265052"/>
                  <a:gd name="connsiteY44" fmla="*/ 3062813 h 3793236"/>
                  <a:gd name="connsiteX45" fmla="*/ 6076590 w 6265052"/>
                  <a:gd name="connsiteY45" fmla="*/ 3660690 h 3793236"/>
                  <a:gd name="connsiteX46" fmla="*/ 5513882 w 6265052"/>
                  <a:gd name="connsiteY46" fmla="*/ 3792575 h 3793236"/>
                  <a:gd name="connsiteX47" fmla="*/ 4238998 w 6265052"/>
                  <a:gd name="connsiteY47" fmla="*/ 3634313 h 3793236"/>
                  <a:gd name="connsiteX48" fmla="*/ 4124698 w 6265052"/>
                  <a:gd name="connsiteY48" fmla="*/ 2807837 h 3793236"/>
                  <a:gd name="connsiteX49" fmla="*/ 4001605 w 6265052"/>
                  <a:gd name="connsiteY49" fmla="*/ 2447352 h 3793236"/>
                  <a:gd name="connsiteX50" fmla="*/ 3403728 w 6265052"/>
                  <a:gd name="connsiteY50" fmla="*/ 2060490 h 3793236"/>
                  <a:gd name="connsiteX51" fmla="*/ 2805851 w 6265052"/>
                  <a:gd name="connsiteY51" fmla="*/ 2086867 h 3793236"/>
                  <a:gd name="connsiteX52" fmla="*/ 2295898 w 6265052"/>
                  <a:gd name="connsiteY52" fmla="*/ 2245129 h 3793236"/>
                  <a:gd name="connsiteX53" fmla="*/ 2084882 w 6265052"/>
                  <a:gd name="connsiteY53" fmla="*/ 2526483 h 3793236"/>
                  <a:gd name="connsiteX54" fmla="*/ 2111259 w 6265052"/>
                  <a:gd name="connsiteY54" fmla="*/ 2728706 h 3793236"/>
                  <a:gd name="connsiteX55" fmla="*/ 2348651 w 6265052"/>
                  <a:gd name="connsiteY55" fmla="*/ 2957306 h 3793236"/>
                  <a:gd name="connsiteX56" fmla="*/ 2427782 w 6265052"/>
                  <a:gd name="connsiteY56" fmla="*/ 3300206 h 3793236"/>
                  <a:gd name="connsiteX57" fmla="*/ 2260728 w 6265052"/>
                  <a:gd name="connsiteY57" fmla="*/ 3555183 h 3793236"/>
                  <a:gd name="connsiteX58" fmla="*/ 2155221 w 6265052"/>
                  <a:gd name="connsiteY58" fmla="*/ 3590352 h 3793236"/>
                  <a:gd name="connsiteX59" fmla="*/ 2014544 w 6265052"/>
                  <a:gd name="connsiteY59" fmla="*/ 3563975 h 3793236"/>
                  <a:gd name="connsiteX60" fmla="*/ 1636474 w 6265052"/>
                  <a:gd name="connsiteY60" fmla="*/ 3678275 h 3793236"/>
                  <a:gd name="connsiteX61" fmla="*/ 1029805 w 6265052"/>
                  <a:gd name="connsiteY61" fmla="*/ 3634313 h 3793236"/>
                  <a:gd name="connsiteX62" fmla="*/ 799740 w 6265052"/>
                  <a:gd name="connsiteY62" fmla="*/ 3569470 h 3793236"/>
                  <a:gd name="connsiteX63" fmla="*/ 695698 w 6265052"/>
                  <a:gd name="connsiteY63" fmla="*/ 3432090 h 3793236"/>
                  <a:gd name="connsiteX0" fmla="*/ 695698 w 6265052"/>
                  <a:gd name="connsiteY0" fmla="*/ 3432090 h 3793236"/>
                  <a:gd name="connsiteX1" fmla="*/ 471494 w 6265052"/>
                  <a:gd name="connsiteY1" fmla="*/ 3421466 h 3793236"/>
                  <a:gd name="connsiteX2" fmla="*/ 361590 w 6265052"/>
                  <a:gd name="connsiteY2" fmla="*/ 3300206 h 3793236"/>
                  <a:gd name="connsiteX3" fmla="*/ 185011 w 6265052"/>
                  <a:gd name="connsiteY3" fmla="*/ 3204956 h 3793236"/>
                  <a:gd name="connsiteX4" fmla="*/ 124198 w 6265052"/>
                  <a:gd name="connsiteY4" fmla="*/ 3062813 h 3793236"/>
                  <a:gd name="connsiteX5" fmla="*/ 68513 w 6265052"/>
                  <a:gd name="connsiteY5" fmla="*/ 2958038 h 3793236"/>
                  <a:gd name="connsiteX6" fmla="*/ 27482 w 6265052"/>
                  <a:gd name="connsiteY6" fmla="*/ 2790252 h 3793236"/>
                  <a:gd name="connsiteX7" fmla="*/ 27482 w 6265052"/>
                  <a:gd name="connsiteY7" fmla="*/ 2667160 h 3793236"/>
                  <a:gd name="connsiteX8" fmla="*/ 38838 w 6265052"/>
                  <a:gd name="connsiteY8" fmla="*/ 2575206 h 3793236"/>
                  <a:gd name="connsiteX9" fmla="*/ 1105 w 6265052"/>
                  <a:gd name="connsiteY9" fmla="*/ 2157206 h 3793236"/>
                  <a:gd name="connsiteX10" fmla="*/ 89028 w 6265052"/>
                  <a:gd name="connsiteY10" fmla="*/ 1849475 h 3793236"/>
                  <a:gd name="connsiteX11" fmla="*/ 264874 w 6265052"/>
                  <a:gd name="connsiteY11" fmla="*/ 1700006 h 3793236"/>
                  <a:gd name="connsiteX12" fmla="*/ 276964 w 6265052"/>
                  <a:gd name="connsiteY12" fmla="*/ 1439167 h 3793236"/>
                  <a:gd name="connsiteX13" fmla="*/ 487980 w 6265052"/>
                  <a:gd name="connsiteY13" fmla="*/ 1207637 h 3793236"/>
                  <a:gd name="connsiteX14" fmla="*/ 660528 w 6265052"/>
                  <a:gd name="connsiteY14" fmla="*/ 924817 h 3793236"/>
                  <a:gd name="connsiteX15" fmla="*/ 1010389 w 6265052"/>
                  <a:gd name="connsiteY15" fmla="*/ 694752 h 3793236"/>
                  <a:gd name="connsiteX16" fmla="*/ 1267198 w 6265052"/>
                  <a:gd name="connsiteY16" fmla="*/ 433913 h 3793236"/>
                  <a:gd name="connsiteX17" fmla="*/ 1662851 w 6265052"/>
                  <a:gd name="connsiteY17" fmla="*/ 337198 h 3793236"/>
                  <a:gd name="connsiteX18" fmla="*/ 1777151 w 6265052"/>
                  <a:gd name="connsiteY18" fmla="*/ 258067 h 3793236"/>
                  <a:gd name="connsiteX19" fmla="*/ 1944205 w 6265052"/>
                  <a:gd name="connsiteY19" fmla="*/ 231690 h 3793236"/>
                  <a:gd name="connsiteX20" fmla="*/ 2146428 w 6265052"/>
                  <a:gd name="connsiteY20" fmla="*/ 126183 h 3793236"/>
                  <a:gd name="connsiteX21" fmla="*/ 2454159 w 6265052"/>
                  <a:gd name="connsiteY21" fmla="*/ 108598 h 3793236"/>
                  <a:gd name="connsiteX22" fmla="*/ 2673967 w 6265052"/>
                  <a:gd name="connsiteY22" fmla="*/ 47052 h 3793236"/>
                  <a:gd name="connsiteX23" fmla="*/ 2876190 w 6265052"/>
                  <a:gd name="connsiteY23" fmla="*/ 55844 h 3793236"/>
                  <a:gd name="connsiteX24" fmla="*/ 3122374 w 6265052"/>
                  <a:gd name="connsiteY24" fmla="*/ 892 h 3793236"/>
                  <a:gd name="connsiteX25" fmla="*/ 3333390 w 6265052"/>
                  <a:gd name="connsiteY25" fmla="*/ 64637 h 3793236"/>
                  <a:gd name="connsiteX26" fmla="*/ 3597159 w 6265052"/>
                  <a:gd name="connsiteY26" fmla="*/ 3090 h 3793236"/>
                  <a:gd name="connsiteX27" fmla="*/ 3913682 w 6265052"/>
                  <a:gd name="connsiteY27" fmla="*/ 126183 h 3793236"/>
                  <a:gd name="connsiteX28" fmla="*/ 4083300 w 6265052"/>
                  <a:gd name="connsiteY28" fmla="*/ 147065 h 3793236"/>
                  <a:gd name="connsiteX29" fmla="*/ 4221413 w 6265052"/>
                  <a:gd name="connsiteY29" fmla="*/ 214106 h 3793236"/>
                  <a:gd name="connsiteX30" fmla="*/ 4397259 w 6265052"/>
                  <a:gd name="connsiteY30" fmla="*/ 205313 h 3793236"/>
                  <a:gd name="connsiteX31" fmla="*/ 4520351 w 6265052"/>
                  <a:gd name="connsiteY31" fmla="*/ 266860 h 3793236"/>
                  <a:gd name="connsiteX32" fmla="*/ 4679346 w 6265052"/>
                  <a:gd name="connsiteY32" fmla="*/ 333169 h 3793236"/>
                  <a:gd name="connsiteX33" fmla="*/ 4810498 w 6265052"/>
                  <a:gd name="connsiteY33" fmla="*/ 460290 h 3793236"/>
                  <a:gd name="connsiteX34" fmla="*/ 5112000 w 6265052"/>
                  <a:gd name="connsiteY34" fmla="*/ 589244 h 3793236"/>
                  <a:gd name="connsiteX35" fmla="*/ 5311659 w 6265052"/>
                  <a:gd name="connsiteY35" fmla="*/ 820775 h 3793236"/>
                  <a:gd name="connsiteX36" fmla="*/ 5557844 w 6265052"/>
                  <a:gd name="connsiteY36" fmla="*/ 1014206 h 3793236"/>
                  <a:gd name="connsiteX37" fmla="*/ 5733690 w 6265052"/>
                  <a:gd name="connsiteY37" fmla="*/ 1313144 h 3793236"/>
                  <a:gd name="connsiteX38" fmla="*/ 5883159 w 6265052"/>
                  <a:gd name="connsiteY38" fmla="*/ 1559329 h 3793236"/>
                  <a:gd name="connsiteX39" fmla="*/ 5883159 w 6265052"/>
                  <a:gd name="connsiteY39" fmla="*/ 1761552 h 3793236"/>
                  <a:gd name="connsiteX40" fmla="*/ 6029332 w 6265052"/>
                  <a:gd name="connsiteY40" fmla="*/ 1793790 h 3793236"/>
                  <a:gd name="connsiteX41" fmla="*/ 6199682 w 6265052"/>
                  <a:gd name="connsiteY41" fmla="*/ 2060490 h 3793236"/>
                  <a:gd name="connsiteX42" fmla="*/ 6208474 w 6265052"/>
                  <a:gd name="connsiteY42" fmla="*/ 2315467 h 3793236"/>
                  <a:gd name="connsiteX43" fmla="*/ 6164513 w 6265052"/>
                  <a:gd name="connsiteY43" fmla="*/ 2649575 h 3793236"/>
                  <a:gd name="connsiteX44" fmla="*/ 6261228 w 6265052"/>
                  <a:gd name="connsiteY44" fmla="*/ 3062813 h 3793236"/>
                  <a:gd name="connsiteX45" fmla="*/ 6076590 w 6265052"/>
                  <a:gd name="connsiteY45" fmla="*/ 3660690 h 3793236"/>
                  <a:gd name="connsiteX46" fmla="*/ 5513882 w 6265052"/>
                  <a:gd name="connsiteY46" fmla="*/ 3792575 h 3793236"/>
                  <a:gd name="connsiteX47" fmla="*/ 4238998 w 6265052"/>
                  <a:gd name="connsiteY47" fmla="*/ 3634313 h 3793236"/>
                  <a:gd name="connsiteX48" fmla="*/ 4124698 w 6265052"/>
                  <a:gd name="connsiteY48" fmla="*/ 2807837 h 3793236"/>
                  <a:gd name="connsiteX49" fmla="*/ 4001605 w 6265052"/>
                  <a:gd name="connsiteY49" fmla="*/ 2447352 h 3793236"/>
                  <a:gd name="connsiteX50" fmla="*/ 3403728 w 6265052"/>
                  <a:gd name="connsiteY50" fmla="*/ 2060490 h 3793236"/>
                  <a:gd name="connsiteX51" fmla="*/ 2805851 w 6265052"/>
                  <a:gd name="connsiteY51" fmla="*/ 2086867 h 3793236"/>
                  <a:gd name="connsiteX52" fmla="*/ 2295898 w 6265052"/>
                  <a:gd name="connsiteY52" fmla="*/ 2245129 h 3793236"/>
                  <a:gd name="connsiteX53" fmla="*/ 2084882 w 6265052"/>
                  <a:gd name="connsiteY53" fmla="*/ 2526483 h 3793236"/>
                  <a:gd name="connsiteX54" fmla="*/ 2111259 w 6265052"/>
                  <a:gd name="connsiteY54" fmla="*/ 2728706 h 3793236"/>
                  <a:gd name="connsiteX55" fmla="*/ 2348651 w 6265052"/>
                  <a:gd name="connsiteY55" fmla="*/ 2957306 h 3793236"/>
                  <a:gd name="connsiteX56" fmla="*/ 2427782 w 6265052"/>
                  <a:gd name="connsiteY56" fmla="*/ 3300206 h 3793236"/>
                  <a:gd name="connsiteX57" fmla="*/ 2260728 w 6265052"/>
                  <a:gd name="connsiteY57" fmla="*/ 3555183 h 3793236"/>
                  <a:gd name="connsiteX58" fmla="*/ 2155221 w 6265052"/>
                  <a:gd name="connsiteY58" fmla="*/ 3590352 h 3793236"/>
                  <a:gd name="connsiteX59" fmla="*/ 2014544 w 6265052"/>
                  <a:gd name="connsiteY59" fmla="*/ 3563975 h 3793236"/>
                  <a:gd name="connsiteX60" fmla="*/ 1636474 w 6265052"/>
                  <a:gd name="connsiteY60" fmla="*/ 3678275 h 3793236"/>
                  <a:gd name="connsiteX61" fmla="*/ 1029805 w 6265052"/>
                  <a:gd name="connsiteY61" fmla="*/ 3634313 h 3793236"/>
                  <a:gd name="connsiteX62" fmla="*/ 799740 w 6265052"/>
                  <a:gd name="connsiteY62" fmla="*/ 3569470 h 3793236"/>
                  <a:gd name="connsiteX63" fmla="*/ 695698 w 6265052"/>
                  <a:gd name="connsiteY63" fmla="*/ 3432090 h 3793236"/>
                  <a:gd name="connsiteX0" fmla="*/ 695698 w 6265052"/>
                  <a:gd name="connsiteY0" fmla="*/ 3432090 h 3793236"/>
                  <a:gd name="connsiteX1" fmla="*/ 471494 w 6265052"/>
                  <a:gd name="connsiteY1" fmla="*/ 3421466 h 3793236"/>
                  <a:gd name="connsiteX2" fmla="*/ 361590 w 6265052"/>
                  <a:gd name="connsiteY2" fmla="*/ 3300206 h 3793236"/>
                  <a:gd name="connsiteX3" fmla="*/ 185011 w 6265052"/>
                  <a:gd name="connsiteY3" fmla="*/ 3204956 h 3793236"/>
                  <a:gd name="connsiteX4" fmla="*/ 124198 w 6265052"/>
                  <a:gd name="connsiteY4" fmla="*/ 3062813 h 3793236"/>
                  <a:gd name="connsiteX5" fmla="*/ 68513 w 6265052"/>
                  <a:gd name="connsiteY5" fmla="*/ 2958038 h 3793236"/>
                  <a:gd name="connsiteX6" fmla="*/ 27482 w 6265052"/>
                  <a:gd name="connsiteY6" fmla="*/ 2790252 h 3793236"/>
                  <a:gd name="connsiteX7" fmla="*/ 27482 w 6265052"/>
                  <a:gd name="connsiteY7" fmla="*/ 2667160 h 3793236"/>
                  <a:gd name="connsiteX8" fmla="*/ 38838 w 6265052"/>
                  <a:gd name="connsiteY8" fmla="*/ 2575206 h 3793236"/>
                  <a:gd name="connsiteX9" fmla="*/ 1105 w 6265052"/>
                  <a:gd name="connsiteY9" fmla="*/ 2157206 h 3793236"/>
                  <a:gd name="connsiteX10" fmla="*/ 89028 w 6265052"/>
                  <a:gd name="connsiteY10" fmla="*/ 1849475 h 3793236"/>
                  <a:gd name="connsiteX11" fmla="*/ 264874 w 6265052"/>
                  <a:gd name="connsiteY11" fmla="*/ 1700006 h 3793236"/>
                  <a:gd name="connsiteX12" fmla="*/ 276964 w 6265052"/>
                  <a:gd name="connsiteY12" fmla="*/ 1439167 h 3793236"/>
                  <a:gd name="connsiteX13" fmla="*/ 487980 w 6265052"/>
                  <a:gd name="connsiteY13" fmla="*/ 1207637 h 3793236"/>
                  <a:gd name="connsiteX14" fmla="*/ 660528 w 6265052"/>
                  <a:gd name="connsiteY14" fmla="*/ 924817 h 3793236"/>
                  <a:gd name="connsiteX15" fmla="*/ 1010389 w 6265052"/>
                  <a:gd name="connsiteY15" fmla="*/ 694752 h 3793236"/>
                  <a:gd name="connsiteX16" fmla="*/ 1267198 w 6265052"/>
                  <a:gd name="connsiteY16" fmla="*/ 433913 h 3793236"/>
                  <a:gd name="connsiteX17" fmla="*/ 1662851 w 6265052"/>
                  <a:gd name="connsiteY17" fmla="*/ 337198 h 3793236"/>
                  <a:gd name="connsiteX18" fmla="*/ 1777151 w 6265052"/>
                  <a:gd name="connsiteY18" fmla="*/ 258067 h 3793236"/>
                  <a:gd name="connsiteX19" fmla="*/ 1944205 w 6265052"/>
                  <a:gd name="connsiteY19" fmla="*/ 231690 h 3793236"/>
                  <a:gd name="connsiteX20" fmla="*/ 2146428 w 6265052"/>
                  <a:gd name="connsiteY20" fmla="*/ 126183 h 3793236"/>
                  <a:gd name="connsiteX21" fmla="*/ 2454159 w 6265052"/>
                  <a:gd name="connsiteY21" fmla="*/ 108598 h 3793236"/>
                  <a:gd name="connsiteX22" fmla="*/ 2673967 w 6265052"/>
                  <a:gd name="connsiteY22" fmla="*/ 47052 h 3793236"/>
                  <a:gd name="connsiteX23" fmla="*/ 2876190 w 6265052"/>
                  <a:gd name="connsiteY23" fmla="*/ 55844 h 3793236"/>
                  <a:gd name="connsiteX24" fmla="*/ 3122374 w 6265052"/>
                  <a:gd name="connsiteY24" fmla="*/ 892 h 3793236"/>
                  <a:gd name="connsiteX25" fmla="*/ 3333390 w 6265052"/>
                  <a:gd name="connsiteY25" fmla="*/ 64637 h 3793236"/>
                  <a:gd name="connsiteX26" fmla="*/ 3597159 w 6265052"/>
                  <a:gd name="connsiteY26" fmla="*/ 3090 h 3793236"/>
                  <a:gd name="connsiteX27" fmla="*/ 3913682 w 6265052"/>
                  <a:gd name="connsiteY27" fmla="*/ 126183 h 3793236"/>
                  <a:gd name="connsiteX28" fmla="*/ 4083300 w 6265052"/>
                  <a:gd name="connsiteY28" fmla="*/ 147065 h 3793236"/>
                  <a:gd name="connsiteX29" fmla="*/ 4221413 w 6265052"/>
                  <a:gd name="connsiteY29" fmla="*/ 214106 h 3793236"/>
                  <a:gd name="connsiteX30" fmla="*/ 4397259 w 6265052"/>
                  <a:gd name="connsiteY30" fmla="*/ 205313 h 3793236"/>
                  <a:gd name="connsiteX31" fmla="*/ 4520351 w 6265052"/>
                  <a:gd name="connsiteY31" fmla="*/ 266860 h 3793236"/>
                  <a:gd name="connsiteX32" fmla="*/ 4679346 w 6265052"/>
                  <a:gd name="connsiteY32" fmla="*/ 333169 h 3793236"/>
                  <a:gd name="connsiteX33" fmla="*/ 4810498 w 6265052"/>
                  <a:gd name="connsiteY33" fmla="*/ 460290 h 3793236"/>
                  <a:gd name="connsiteX34" fmla="*/ 5112000 w 6265052"/>
                  <a:gd name="connsiteY34" fmla="*/ 589244 h 3793236"/>
                  <a:gd name="connsiteX35" fmla="*/ 5311659 w 6265052"/>
                  <a:gd name="connsiteY35" fmla="*/ 820775 h 3793236"/>
                  <a:gd name="connsiteX36" fmla="*/ 5557844 w 6265052"/>
                  <a:gd name="connsiteY36" fmla="*/ 1014206 h 3793236"/>
                  <a:gd name="connsiteX37" fmla="*/ 5733690 w 6265052"/>
                  <a:gd name="connsiteY37" fmla="*/ 1313144 h 3793236"/>
                  <a:gd name="connsiteX38" fmla="*/ 5883159 w 6265052"/>
                  <a:gd name="connsiteY38" fmla="*/ 1559329 h 3793236"/>
                  <a:gd name="connsiteX39" fmla="*/ 5883159 w 6265052"/>
                  <a:gd name="connsiteY39" fmla="*/ 1761552 h 3793236"/>
                  <a:gd name="connsiteX40" fmla="*/ 6029332 w 6265052"/>
                  <a:gd name="connsiteY40" fmla="*/ 1793790 h 3793236"/>
                  <a:gd name="connsiteX41" fmla="*/ 6199682 w 6265052"/>
                  <a:gd name="connsiteY41" fmla="*/ 2060490 h 3793236"/>
                  <a:gd name="connsiteX42" fmla="*/ 6208474 w 6265052"/>
                  <a:gd name="connsiteY42" fmla="*/ 2315467 h 3793236"/>
                  <a:gd name="connsiteX43" fmla="*/ 6164513 w 6265052"/>
                  <a:gd name="connsiteY43" fmla="*/ 2649575 h 3793236"/>
                  <a:gd name="connsiteX44" fmla="*/ 6261228 w 6265052"/>
                  <a:gd name="connsiteY44" fmla="*/ 3062813 h 3793236"/>
                  <a:gd name="connsiteX45" fmla="*/ 6076590 w 6265052"/>
                  <a:gd name="connsiteY45" fmla="*/ 3660690 h 3793236"/>
                  <a:gd name="connsiteX46" fmla="*/ 5513882 w 6265052"/>
                  <a:gd name="connsiteY46" fmla="*/ 3792575 h 3793236"/>
                  <a:gd name="connsiteX47" fmla="*/ 4238998 w 6265052"/>
                  <a:gd name="connsiteY47" fmla="*/ 3634313 h 3793236"/>
                  <a:gd name="connsiteX48" fmla="*/ 4124698 w 6265052"/>
                  <a:gd name="connsiteY48" fmla="*/ 2807837 h 3793236"/>
                  <a:gd name="connsiteX49" fmla="*/ 4001605 w 6265052"/>
                  <a:gd name="connsiteY49" fmla="*/ 2447352 h 3793236"/>
                  <a:gd name="connsiteX50" fmla="*/ 3403728 w 6265052"/>
                  <a:gd name="connsiteY50" fmla="*/ 2060490 h 3793236"/>
                  <a:gd name="connsiteX51" fmla="*/ 2805851 w 6265052"/>
                  <a:gd name="connsiteY51" fmla="*/ 2086867 h 3793236"/>
                  <a:gd name="connsiteX52" fmla="*/ 2295898 w 6265052"/>
                  <a:gd name="connsiteY52" fmla="*/ 2245129 h 3793236"/>
                  <a:gd name="connsiteX53" fmla="*/ 2084882 w 6265052"/>
                  <a:gd name="connsiteY53" fmla="*/ 2526483 h 3793236"/>
                  <a:gd name="connsiteX54" fmla="*/ 2111259 w 6265052"/>
                  <a:gd name="connsiteY54" fmla="*/ 2728706 h 3793236"/>
                  <a:gd name="connsiteX55" fmla="*/ 2348651 w 6265052"/>
                  <a:gd name="connsiteY55" fmla="*/ 2957306 h 3793236"/>
                  <a:gd name="connsiteX56" fmla="*/ 2427782 w 6265052"/>
                  <a:gd name="connsiteY56" fmla="*/ 3300206 h 3793236"/>
                  <a:gd name="connsiteX57" fmla="*/ 2260728 w 6265052"/>
                  <a:gd name="connsiteY57" fmla="*/ 3555183 h 3793236"/>
                  <a:gd name="connsiteX58" fmla="*/ 2155221 w 6265052"/>
                  <a:gd name="connsiteY58" fmla="*/ 3590352 h 3793236"/>
                  <a:gd name="connsiteX59" fmla="*/ 2014544 w 6265052"/>
                  <a:gd name="connsiteY59" fmla="*/ 3563975 h 3793236"/>
                  <a:gd name="connsiteX60" fmla="*/ 1636474 w 6265052"/>
                  <a:gd name="connsiteY60" fmla="*/ 3678275 h 3793236"/>
                  <a:gd name="connsiteX61" fmla="*/ 1029805 w 6265052"/>
                  <a:gd name="connsiteY61" fmla="*/ 3634313 h 3793236"/>
                  <a:gd name="connsiteX62" fmla="*/ 799740 w 6265052"/>
                  <a:gd name="connsiteY62" fmla="*/ 3569470 h 3793236"/>
                  <a:gd name="connsiteX63" fmla="*/ 695698 w 6265052"/>
                  <a:gd name="connsiteY63" fmla="*/ 3432090 h 3793236"/>
                  <a:gd name="connsiteX0" fmla="*/ 695698 w 6265052"/>
                  <a:gd name="connsiteY0" fmla="*/ 3474952 h 3793236"/>
                  <a:gd name="connsiteX1" fmla="*/ 471494 w 6265052"/>
                  <a:gd name="connsiteY1" fmla="*/ 3421466 h 3793236"/>
                  <a:gd name="connsiteX2" fmla="*/ 361590 w 6265052"/>
                  <a:gd name="connsiteY2" fmla="*/ 3300206 h 3793236"/>
                  <a:gd name="connsiteX3" fmla="*/ 185011 w 6265052"/>
                  <a:gd name="connsiteY3" fmla="*/ 3204956 h 3793236"/>
                  <a:gd name="connsiteX4" fmla="*/ 124198 w 6265052"/>
                  <a:gd name="connsiteY4" fmla="*/ 3062813 h 3793236"/>
                  <a:gd name="connsiteX5" fmla="*/ 68513 w 6265052"/>
                  <a:gd name="connsiteY5" fmla="*/ 2958038 h 3793236"/>
                  <a:gd name="connsiteX6" fmla="*/ 27482 w 6265052"/>
                  <a:gd name="connsiteY6" fmla="*/ 2790252 h 3793236"/>
                  <a:gd name="connsiteX7" fmla="*/ 27482 w 6265052"/>
                  <a:gd name="connsiteY7" fmla="*/ 2667160 h 3793236"/>
                  <a:gd name="connsiteX8" fmla="*/ 38838 w 6265052"/>
                  <a:gd name="connsiteY8" fmla="*/ 2575206 h 3793236"/>
                  <a:gd name="connsiteX9" fmla="*/ 1105 w 6265052"/>
                  <a:gd name="connsiteY9" fmla="*/ 2157206 h 3793236"/>
                  <a:gd name="connsiteX10" fmla="*/ 89028 w 6265052"/>
                  <a:gd name="connsiteY10" fmla="*/ 1849475 h 3793236"/>
                  <a:gd name="connsiteX11" fmla="*/ 264874 w 6265052"/>
                  <a:gd name="connsiteY11" fmla="*/ 1700006 h 3793236"/>
                  <a:gd name="connsiteX12" fmla="*/ 276964 w 6265052"/>
                  <a:gd name="connsiteY12" fmla="*/ 1439167 h 3793236"/>
                  <a:gd name="connsiteX13" fmla="*/ 487980 w 6265052"/>
                  <a:gd name="connsiteY13" fmla="*/ 1207637 h 3793236"/>
                  <a:gd name="connsiteX14" fmla="*/ 660528 w 6265052"/>
                  <a:gd name="connsiteY14" fmla="*/ 924817 h 3793236"/>
                  <a:gd name="connsiteX15" fmla="*/ 1010389 w 6265052"/>
                  <a:gd name="connsiteY15" fmla="*/ 694752 h 3793236"/>
                  <a:gd name="connsiteX16" fmla="*/ 1267198 w 6265052"/>
                  <a:gd name="connsiteY16" fmla="*/ 433913 h 3793236"/>
                  <a:gd name="connsiteX17" fmla="*/ 1662851 w 6265052"/>
                  <a:gd name="connsiteY17" fmla="*/ 337198 h 3793236"/>
                  <a:gd name="connsiteX18" fmla="*/ 1777151 w 6265052"/>
                  <a:gd name="connsiteY18" fmla="*/ 258067 h 3793236"/>
                  <a:gd name="connsiteX19" fmla="*/ 1944205 w 6265052"/>
                  <a:gd name="connsiteY19" fmla="*/ 231690 h 3793236"/>
                  <a:gd name="connsiteX20" fmla="*/ 2146428 w 6265052"/>
                  <a:gd name="connsiteY20" fmla="*/ 126183 h 3793236"/>
                  <a:gd name="connsiteX21" fmla="*/ 2454159 w 6265052"/>
                  <a:gd name="connsiteY21" fmla="*/ 108598 h 3793236"/>
                  <a:gd name="connsiteX22" fmla="*/ 2673967 w 6265052"/>
                  <a:gd name="connsiteY22" fmla="*/ 47052 h 3793236"/>
                  <a:gd name="connsiteX23" fmla="*/ 2876190 w 6265052"/>
                  <a:gd name="connsiteY23" fmla="*/ 55844 h 3793236"/>
                  <a:gd name="connsiteX24" fmla="*/ 3122374 w 6265052"/>
                  <a:gd name="connsiteY24" fmla="*/ 892 h 3793236"/>
                  <a:gd name="connsiteX25" fmla="*/ 3333390 w 6265052"/>
                  <a:gd name="connsiteY25" fmla="*/ 64637 h 3793236"/>
                  <a:gd name="connsiteX26" fmla="*/ 3597159 w 6265052"/>
                  <a:gd name="connsiteY26" fmla="*/ 3090 h 3793236"/>
                  <a:gd name="connsiteX27" fmla="*/ 3913682 w 6265052"/>
                  <a:gd name="connsiteY27" fmla="*/ 126183 h 3793236"/>
                  <a:gd name="connsiteX28" fmla="*/ 4083300 w 6265052"/>
                  <a:gd name="connsiteY28" fmla="*/ 147065 h 3793236"/>
                  <a:gd name="connsiteX29" fmla="*/ 4221413 w 6265052"/>
                  <a:gd name="connsiteY29" fmla="*/ 214106 h 3793236"/>
                  <a:gd name="connsiteX30" fmla="*/ 4397259 w 6265052"/>
                  <a:gd name="connsiteY30" fmla="*/ 205313 h 3793236"/>
                  <a:gd name="connsiteX31" fmla="*/ 4520351 w 6265052"/>
                  <a:gd name="connsiteY31" fmla="*/ 266860 h 3793236"/>
                  <a:gd name="connsiteX32" fmla="*/ 4679346 w 6265052"/>
                  <a:gd name="connsiteY32" fmla="*/ 333169 h 3793236"/>
                  <a:gd name="connsiteX33" fmla="*/ 4810498 w 6265052"/>
                  <a:gd name="connsiteY33" fmla="*/ 460290 h 3793236"/>
                  <a:gd name="connsiteX34" fmla="*/ 5112000 w 6265052"/>
                  <a:gd name="connsiteY34" fmla="*/ 589244 h 3793236"/>
                  <a:gd name="connsiteX35" fmla="*/ 5311659 w 6265052"/>
                  <a:gd name="connsiteY35" fmla="*/ 820775 h 3793236"/>
                  <a:gd name="connsiteX36" fmla="*/ 5557844 w 6265052"/>
                  <a:gd name="connsiteY36" fmla="*/ 1014206 h 3793236"/>
                  <a:gd name="connsiteX37" fmla="*/ 5733690 w 6265052"/>
                  <a:gd name="connsiteY37" fmla="*/ 1313144 h 3793236"/>
                  <a:gd name="connsiteX38" fmla="*/ 5883159 w 6265052"/>
                  <a:gd name="connsiteY38" fmla="*/ 1559329 h 3793236"/>
                  <a:gd name="connsiteX39" fmla="*/ 5883159 w 6265052"/>
                  <a:gd name="connsiteY39" fmla="*/ 1761552 h 3793236"/>
                  <a:gd name="connsiteX40" fmla="*/ 6029332 w 6265052"/>
                  <a:gd name="connsiteY40" fmla="*/ 1793790 h 3793236"/>
                  <a:gd name="connsiteX41" fmla="*/ 6199682 w 6265052"/>
                  <a:gd name="connsiteY41" fmla="*/ 2060490 h 3793236"/>
                  <a:gd name="connsiteX42" fmla="*/ 6208474 w 6265052"/>
                  <a:gd name="connsiteY42" fmla="*/ 2315467 h 3793236"/>
                  <a:gd name="connsiteX43" fmla="*/ 6164513 w 6265052"/>
                  <a:gd name="connsiteY43" fmla="*/ 2649575 h 3793236"/>
                  <a:gd name="connsiteX44" fmla="*/ 6261228 w 6265052"/>
                  <a:gd name="connsiteY44" fmla="*/ 3062813 h 3793236"/>
                  <a:gd name="connsiteX45" fmla="*/ 6076590 w 6265052"/>
                  <a:gd name="connsiteY45" fmla="*/ 3660690 h 3793236"/>
                  <a:gd name="connsiteX46" fmla="*/ 5513882 w 6265052"/>
                  <a:gd name="connsiteY46" fmla="*/ 3792575 h 3793236"/>
                  <a:gd name="connsiteX47" fmla="*/ 4238998 w 6265052"/>
                  <a:gd name="connsiteY47" fmla="*/ 3634313 h 3793236"/>
                  <a:gd name="connsiteX48" fmla="*/ 4124698 w 6265052"/>
                  <a:gd name="connsiteY48" fmla="*/ 2807837 h 3793236"/>
                  <a:gd name="connsiteX49" fmla="*/ 4001605 w 6265052"/>
                  <a:gd name="connsiteY49" fmla="*/ 2447352 h 3793236"/>
                  <a:gd name="connsiteX50" fmla="*/ 3403728 w 6265052"/>
                  <a:gd name="connsiteY50" fmla="*/ 2060490 h 3793236"/>
                  <a:gd name="connsiteX51" fmla="*/ 2805851 w 6265052"/>
                  <a:gd name="connsiteY51" fmla="*/ 2086867 h 3793236"/>
                  <a:gd name="connsiteX52" fmla="*/ 2295898 w 6265052"/>
                  <a:gd name="connsiteY52" fmla="*/ 2245129 h 3793236"/>
                  <a:gd name="connsiteX53" fmla="*/ 2084882 w 6265052"/>
                  <a:gd name="connsiteY53" fmla="*/ 2526483 h 3793236"/>
                  <a:gd name="connsiteX54" fmla="*/ 2111259 w 6265052"/>
                  <a:gd name="connsiteY54" fmla="*/ 2728706 h 3793236"/>
                  <a:gd name="connsiteX55" fmla="*/ 2348651 w 6265052"/>
                  <a:gd name="connsiteY55" fmla="*/ 2957306 h 3793236"/>
                  <a:gd name="connsiteX56" fmla="*/ 2427782 w 6265052"/>
                  <a:gd name="connsiteY56" fmla="*/ 3300206 h 3793236"/>
                  <a:gd name="connsiteX57" fmla="*/ 2260728 w 6265052"/>
                  <a:gd name="connsiteY57" fmla="*/ 3555183 h 3793236"/>
                  <a:gd name="connsiteX58" fmla="*/ 2155221 w 6265052"/>
                  <a:gd name="connsiteY58" fmla="*/ 3590352 h 3793236"/>
                  <a:gd name="connsiteX59" fmla="*/ 2014544 w 6265052"/>
                  <a:gd name="connsiteY59" fmla="*/ 3563975 h 3793236"/>
                  <a:gd name="connsiteX60" fmla="*/ 1636474 w 6265052"/>
                  <a:gd name="connsiteY60" fmla="*/ 3678275 h 3793236"/>
                  <a:gd name="connsiteX61" fmla="*/ 1029805 w 6265052"/>
                  <a:gd name="connsiteY61" fmla="*/ 3634313 h 3793236"/>
                  <a:gd name="connsiteX62" fmla="*/ 799740 w 6265052"/>
                  <a:gd name="connsiteY62" fmla="*/ 3569470 h 3793236"/>
                  <a:gd name="connsiteX63" fmla="*/ 695698 w 6265052"/>
                  <a:gd name="connsiteY63" fmla="*/ 3474952 h 3793236"/>
                  <a:gd name="connsiteX0" fmla="*/ 652836 w 6265052"/>
                  <a:gd name="connsiteY0" fmla="*/ 3460665 h 3793236"/>
                  <a:gd name="connsiteX1" fmla="*/ 471494 w 6265052"/>
                  <a:gd name="connsiteY1" fmla="*/ 3421466 h 3793236"/>
                  <a:gd name="connsiteX2" fmla="*/ 361590 w 6265052"/>
                  <a:gd name="connsiteY2" fmla="*/ 3300206 h 3793236"/>
                  <a:gd name="connsiteX3" fmla="*/ 185011 w 6265052"/>
                  <a:gd name="connsiteY3" fmla="*/ 3204956 h 3793236"/>
                  <a:gd name="connsiteX4" fmla="*/ 124198 w 6265052"/>
                  <a:gd name="connsiteY4" fmla="*/ 3062813 h 3793236"/>
                  <a:gd name="connsiteX5" fmla="*/ 68513 w 6265052"/>
                  <a:gd name="connsiteY5" fmla="*/ 2958038 h 3793236"/>
                  <a:gd name="connsiteX6" fmla="*/ 27482 w 6265052"/>
                  <a:gd name="connsiteY6" fmla="*/ 2790252 h 3793236"/>
                  <a:gd name="connsiteX7" fmla="*/ 27482 w 6265052"/>
                  <a:gd name="connsiteY7" fmla="*/ 2667160 h 3793236"/>
                  <a:gd name="connsiteX8" fmla="*/ 38838 w 6265052"/>
                  <a:gd name="connsiteY8" fmla="*/ 2575206 h 3793236"/>
                  <a:gd name="connsiteX9" fmla="*/ 1105 w 6265052"/>
                  <a:gd name="connsiteY9" fmla="*/ 2157206 h 3793236"/>
                  <a:gd name="connsiteX10" fmla="*/ 89028 w 6265052"/>
                  <a:gd name="connsiteY10" fmla="*/ 1849475 h 3793236"/>
                  <a:gd name="connsiteX11" fmla="*/ 264874 w 6265052"/>
                  <a:gd name="connsiteY11" fmla="*/ 1700006 h 3793236"/>
                  <a:gd name="connsiteX12" fmla="*/ 276964 w 6265052"/>
                  <a:gd name="connsiteY12" fmla="*/ 1439167 h 3793236"/>
                  <a:gd name="connsiteX13" fmla="*/ 487980 w 6265052"/>
                  <a:gd name="connsiteY13" fmla="*/ 1207637 h 3793236"/>
                  <a:gd name="connsiteX14" fmla="*/ 660528 w 6265052"/>
                  <a:gd name="connsiteY14" fmla="*/ 924817 h 3793236"/>
                  <a:gd name="connsiteX15" fmla="*/ 1010389 w 6265052"/>
                  <a:gd name="connsiteY15" fmla="*/ 694752 h 3793236"/>
                  <a:gd name="connsiteX16" fmla="*/ 1267198 w 6265052"/>
                  <a:gd name="connsiteY16" fmla="*/ 433913 h 3793236"/>
                  <a:gd name="connsiteX17" fmla="*/ 1662851 w 6265052"/>
                  <a:gd name="connsiteY17" fmla="*/ 337198 h 3793236"/>
                  <a:gd name="connsiteX18" fmla="*/ 1777151 w 6265052"/>
                  <a:gd name="connsiteY18" fmla="*/ 258067 h 3793236"/>
                  <a:gd name="connsiteX19" fmla="*/ 1944205 w 6265052"/>
                  <a:gd name="connsiteY19" fmla="*/ 231690 h 3793236"/>
                  <a:gd name="connsiteX20" fmla="*/ 2146428 w 6265052"/>
                  <a:gd name="connsiteY20" fmla="*/ 126183 h 3793236"/>
                  <a:gd name="connsiteX21" fmla="*/ 2454159 w 6265052"/>
                  <a:gd name="connsiteY21" fmla="*/ 108598 h 3793236"/>
                  <a:gd name="connsiteX22" fmla="*/ 2673967 w 6265052"/>
                  <a:gd name="connsiteY22" fmla="*/ 47052 h 3793236"/>
                  <a:gd name="connsiteX23" fmla="*/ 2876190 w 6265052"/>
                  <a:gd name="connsiteY23" fmla="*/ 55844 h 3793236"/>
                  <a:gd name="connsiteX24" fmla="*/ 3122374 w 6265052"/>
                  <a:gd name="connsiteY24" fmla="*/ 892 h 3793236"/>
                  <a:gd name="connsiteX25" fmla="*/ 3333390 w 6265052"/>
                  <a:gd name="connsiteY25" fmla="*/ 64637 h 3793236"/>
                  <a:gd name="connsiteX26" fmla="*/ 3597159 w 6265052"/>
                  <a:gd name="connsiteY26" fmla="*/ 3090 h 3793236"/>
                  <a:gd name="connsiteX27" fmla="*/ 3913682 w 6265052"/>
                  <a:gd name="connsiteY27" fmla="*/ 126183 h 3793236"/>
                  <a:gd name="connsiteX28" fmla="*/ 4083300 w 6265052"/>
                  <a:gd name="connsiteY28" fmla="*/ 147065 h 3793236"/>
                  <a:gd name="connsiteX29" fmla="*/ 4221413 w 6265052"/>
                  <a:gd name="connsiteY29" fmla="*/ 214106 h 3793236"/>
                  <a:gd name="connsiteX30" fmla="*/ 4397259 w 6265052"/>
                  <a:gd name="connsiteY30" fmla="*/ 205313 h 3793236"/>
                  <a:gd name="connsiteX31" fmla="*/ 4520351 w 6265052"/>
                  <a:gd name="connsiteY31" fmla="*/ 266860 h 3793236"/>
                  <a:gd name="connsiteX32" fmla="*/ 4679346 w 6265052"/>
                  <a:gd name="connsiteY32" fmla="*/ 333169 h 3793236"/>
                  <a:gd name="connsiteX33" fmla="*/ 4810498 w 6265052"/>
                  <a:gd name="connsiteY33" fmla="*/ 460290 h 3793236"/>
                  <a:gd name="connsiteX34" fmla="*/ 5112000 w 6265052"/>
                  <a:gd name="connsiteY34" fmla="*/ 589244 h 3793236"/>
                  <a:gd name="connsiteX35" fmla="*/ 5311659 w 6265052"/>
                  <a:gd name="connsiteY35" fmla="*/ 820775 h 3793236"/>
                  <a:gd name="connsiteX36" fmla="*/ 5557844 w 6265052"/>
                  <a:gd name="connsiteY36" fmla="*/ 1014206 h 3793236"/>
                  <a:gd name="connsiteX37" fmla="*/ 5733690 w 6265052"/>
                  <a:gd name="connsiteY37" fmla="*/ 1313144 h 3793236"/>
                  <a:gd name="connsiteX38" fmla="*/ 5883159 w 6265052"/>
                  <a:gd name="connsiteY38" fmla="*/ 1559329 h 3793236"/>
                  <a:gd name="connsiteX39" fmla="*/ 5883159 w 6265052"/>
                  <a:gd name="connsiteY39" fmla="*/ 1761552 h 3793236"/>
                  <a:gd name="connsiteX40" fmla="*/ 6029332 w 6265052"/>
                  <a:gd name="connsiteY40" fmla="*/ 1793790 h 3793236"/>
                  <a:gd name="connsiteX41" fmla="*/ 6199682 w 6265052"/>
                  <a:gd name="connsiteY41" fmla="*/ 2060490 h 3793236"/>
                  <a:gd name="connsiteX42" fmla="*/ 6208474 w 6265052"/>
                  <a:gd name="connsiteY42" fmla="*/ 2315467 h 3793236"/>
                  <a:gd name="connsiteX43" fmla="*/ 6164513 w 6265052"/>
                  <a:gd name="connsiteY43" fmla="*/ 2649575 h 3793236"/>
                  <a:gd name="connsiteX44" fmla="*/ 6261228 w 6265052"/>
                  <a:gd name="connsiteY44" fmla="*/ 3062813 h 3793236"/>
                  <a:gd name="connsiteX45" fmla="*/ 6076590 w 6265052"/>
                  <a:gd name="connsiteY45" fmla="*/ 3660690 h 3793236"/>
                  <a:gd name="connsiteX46" fmla="*/ 5513882 w 6265052"/>
                  <a:gd name="connsiteY46" fmla="*/ 3792575 h 3793236"/>
                  <a:gd name="connsiteX47" fmla="*/ 4238998 w 6265052"/>
                  <a:gd name="connsiteY47" fmla="*/ 3634313 h 3793236"/>
                  <a:gd name="connsiteX48" fmla="*/ 4124698 w 6265052"/>
                  <a:gd name="connsiteY48" fmla="*/ 2807837 h 3793236"/>
                  <a:gd name="connsiteX49" fmla="*/ 4001605 w 6265052"/>
                  <a:gd name="connsiteY49" fmla="*/ 2447352 h 3793236"/>
                  <a:gd name="connsiteX50" fmla="*/ 3403728 w 6265052"/>
                  <a:gd name="connsiteY50" fmla="*/ 2060490 h 3793236"/>
                  <a:gd name="connsiteX51" fmla="*/ 2805851 w 6265052"/>
                  <a:gd name="connsiteY51" fmla="*/ 2086867 h 3793236"/>
                  <a:gd name="connsiteX52" fmla="*/ 2295898 w 6265052"/>
                  <a:gd name="connsiteY52" fmla="*/ 2245129 h 3793236"/>
                  <a:gd name="connsiteX53" fmla="*/ 2084882 w 6265052"/>
                  <a:gd name="connsiteY53" fmla="*/ 2526483 h 3793236"/>
                  <a:gd name="connsiteX54" fmla="*/ 2111259 w 6265052"/>
                  <a:gd name="connsiteY54" fmla="*/ 2728706 h 3793236"/>
                  <a:gd name="connsiteX55" fmla="*/ 2348651 w 6265052"/>
                  <a:gd name="connsiteY55" fmla="*/ 2957306 h 3793236"/>
                  <a:gd name="connsiteX56" fmla="*/ 2427782 w 6265052"/>
                  <a:gd name="connsiteY56" fmla="*/ 3300206 h 3793236"/>
                  <a:gd name="connsiteX57" fmla="*/ 2260728 w 6265052"/>
                  <a:gd name="connsiteY57" fmla="*/ 3555183 h 3793236"/>
                  <a:gd name="connsiteX58" fmla="*/ 2155221 w 6265052"/>
                  <a:gd name="connsiteY58" fmla="*/ 3590352 h 3793236"/>
                  <a:gd name="connsiteX59" fmla="*/ 2014544 w 6265052"/>
                  <a:gd name="connsiteY59" fmla="*/ 3563975 h 3793236"/>
                  <a:gd name="connsiteX60" fmla="*/ 1636474 w 6265052"/>
                  <a:gd name="connsiteY60" fmla="*/ 3678275 h 3793236"/>
                  <a:gd name="connsiteX61" fmla="*/ 1029805 w 6265052"/>
                  <a:gd name="connsiteY61" fmla="*/ 3634313 h 3793236"/>
                  <a:gd name="connsiteX62" fmla="*/ 799740 w 6265052"/>
                  <a:gd name="connsiteY62" fmla="*/ 3569470 h 3793236"/>
                  <a:gd name="connsiteX63" fmla="*/ 652836 w 6265052"/>
                  <a:gd name="connsiteY63" fmla="*/ 3460665 h 3793236"/>
                  <a:gd name="connsiteX0" fmla="*/ 652836 w 6265052"/>
                  <a:gd name="connsiteY0" fmla="*/ 3460665 h 3793236"/>
                  <a:gd name="connsiteX1" fmla="*/ 471494 w 6265052"/>
                  <a:gd name="connsiteY1" fmla="*/ 3421466 h 3793236"/>
                  <a:gd name="connsiteX2" fmla="*/ 361590 w 6265052"/>
                  <a:gd name="connsiteY2" fmla="*/ 3300206 h 3793236"/>
                  <a:gd name="connsiteX3" fmla="*/ 185011 w 6265052"/>
                  <a:gd name="connsiteY3" fmla="*/ 3204956 h 3793236"/>
                  <a:gd name="connsiteX4" fmla="*/ 124198 w 6265052"/>
                  <a:gd name="connsiteY4" fmla="*/ 3062813 h 3793236"/>
                  <a:gd name="connsiteX5" fmla="*/ 68513 w 6265052"/>
                  <a:gd name="connsiteY5" fmla="*/ 2958038 h 3793236"/>
                  <a:gd name="connsiteX6" fmla="*/ 27482 w 6265052"/>
                  <a:gd name="connsiteY6" fmla="*/ 2790252 h 3793236"/>
                  <a:gd name="connsiteX7" fmla="*/ 27482 w 6265052"/>
                  <a:gd name="connsiteY7" fmla="*/ 2667160 h 3793236"/>
                  <a:gd name="connsiteX8" fmla="*/ 38838 w 6265052"/>
                  <a:gd name="connsiteY8" fmla="*/ 2575206 h 3793236"/>
                  <a:gd name="connsiteX9" fmla="*/ 1105 w 6265052"/>
                  <a:gd name="connsiteY9" fmla="*/ 2157206 h 3793236"/>
                  <a:gd name="connsiteX10" fmla="*/ 89028 w 6265052"/>
                  <a:gd name="connsiteY10" fmla="*/ 1849475 h 3793236"/>
                  <a:gd name="connsiteX11" fmla="*/ 264874 w 6265052"/>
                  <a:gd name="connsiteY11" fmla="*/ 1700006 h 3793236"/>
                  <a:gd name="connsiteX12" fmla="*/ 276964 w 6265052"/>
                  <a:gd name="connsiteY12" fmla="*/ 1439167 h 3793236"/>
                  <a:gd name="connsiteX13" fmla="*/ 487980 w 6265052"/>
                  <a:gd name="connsiteY13" fmla="*/ 1207637 h 3793236"/>
                  <a:gd name="connsiteX14" fmla="*/ 660528 w 6265052"/>
                  <a:gd name="connsiteY14" fmla="*/ 924817 h 3793236"/>
                  <a:gd name="connsiteX15" fmla="*/ 1010389 w 6265052"/>
                  <a:gd name="connsiteY15" fmla="*/ 694752 h 3793236"/>
                  <a:gd name="connsiteX16" fmla="*/ 1267198 w 6265052"/>
                  <a:gd name="connsiteY16" fmla="*/ 433913 h 3793236"/>
                  <a:gd name="connsiteX17" fmla="*/ 1662851 w 6265052"/>
                  <a:gd name="connsiteY17" fmla="*/ 337198 h 3793236"/>
                  <a:gd name="connsiteX18" fmla="*/ 1777151 w 6265052"/>
                  <a:gd name="connsiteY18" fmla="*/ 258067 h 3793236"/>
                  <a:gd name="connsiteX19" fmla="*/ 1944205 w 6265052"/>
                  <a:gd name="connsiteY19" fmla="*/ 231690 h 3793236"/>
                  <a:gd name="connsiteX20" fmla="*/ 2146428 w 6265052"/>
                  <a:gd name="connsiteY20" fmla="*/ 126183 h 3793236"/>
                  <a:gd name="connsiteX21" fmla="*/ 2454159 w 6265052"/>
                  <a:gd name="connsiteY21" fmla="*/ 108598 h 3793236"/>
                  <a:gd name="connsiteX22" fmla="*/ 2673967 w 6265052"/>
                  <a:gd name="connsiteY22" fmla="*/ 47052 h 3793236"/>
                  <a:gd name="connsiteX23" fmla="*/ 2876190 w 6265052"/>
                  <a:gd name="connsiteY23" fmla="*/ 55844 h 3793236"/>
                  <a:gd name="connsiteX24" fmla="*/ 3122374 w 6265052"/>
                  <a:gd name="connsiteY24" fmla="*/ 892 h 3793236"/>
                  <a:gd name="connsiteX25" fmla="*/ 3333390 w 6265052"/>
                  <a:gd name="connsiteY25" fmla="*/ 64637 h 3793236"/>
                  <a:gd name="connsiteX26" fmla="*/ 3597159 w 6265052"/>
                  <a:gd name="connsiteY26" fmla="*/ 3090 h 3793236"/>
                  <a:gd name="connsiteX27" fmla="*/ 3913682 w 6265052"/>
                  <a:gd name="connsiteY27" fmla="*/ 126183 h 3793236"/>
                  <a:gd name="connsiteX28" fmla="*/ 4083300 w 6265052"/>
                  <a:gd name="connsiteY28" fmla="*/ 147065 h 3793236"/>
                  <a:gd name="connsiteX29" fmla="*/ 4221413 w 6265052"/>
                  <a:gd name="connsiteY29" fmla="*/ 214106 h 3793236"/>
                  <a:gd name="connsiteX30" fmla="*/ 4397259 w 6265052"/>
                  <a:gd name="connsiteY30" fmla="*/ 205313 h 3793236"/>
                  <a:gd name="connsiteX31" fmla="*/ 4520351 w 6265052"/>
                  <a:gd name="connsiteY31" fmla="*/ 266860 h 3793236"/>
                  <a:gd name="connsiteX32" fmla="*/ 4679346 w 6265052"/>
                  <a:gd name="connsiteY32" fmla="*/ 333169 h 3793236"/>
                  <a:gd name="connsiteX33" fmla="*/ 4810498 w 6265052"/>
                  <a:gd name="connsiteY33" fmla="*/ 460290 h 3793236"/>
                  <a:gd name="connsiteX34" fmla="*/ 5112000 w 6265052"/>
                  <a:gd name="connsiteY34" fmla="*/ 589244 h 3793236"/>
                  <a:gd name="connsiteX35" fmla="*/ 5311659 w 6265052"/>
                  <a:gd name="connsiteY35" fmla="*/ 820775 h 3793236"/>
                  <a:gd name="connsiteX36" fmla="*/ 5557844 w 6265052"/>
                  <a:gd name="connsiteY36" fmla="*/ 1014206 h 3793236"/>
                  <a:gd name="connsiteX37" fmla="*/ 5733690 w 6265052"/>
                  <a:gd name="connsiteY37" fmla="*/ 1313144 h 3793236"/>
                  <a:gd name="connsiteX38" fmla="*/ 5883159 w 6265052"/>
                  <a:gd name="connsiteY38" fmla="*/ 1559329 h 3793236"/>
                  <a:gd name="connsiteX39" fmla="*/ 5883159 w 6265052"/>
                  <a:gd name="connsiteY39" fmla="*/ 1761552 h 3793236"/>
                  <a:gd name="connsiteX40" fmla="*/ 6029332 w 6265052"/>
                  <a:gd name="connsiteY40" fmla="*/ 1793790 h 3793236"/>
                  <a:gd name="connsiteX41" fmla="*/ 6199682 w 6265052"/>
                  <a:gd name="connsiteY41" fmla="*/ 2060490 h 3793236"/>
                  <a:gd name="connsiteX42" fmla="*/ 6208474 w 6265052"/>
                  <a:gd name="connsiteY42" fmla="*/ 2315467 h 3793236"/>
                  <a:gd name="connsiteX43" fmla="*/ 6164513 w 6265052"/>
                  <a:gd name="connsiteY43" fmla="*/ 2649575 h 3793236"/>
                  <a:gd name="connsiteX44" fmla="*/ 6261228 w 6265052"/>
                  <a:gd name="connsiteY44" fmla="*/ 3062813 h 3793236"/>
                  <a:gd name="connsiteX45" fmla="*/ 6076590 w 6265052"/>
                  <a:gd name="connsiteY45" fmla="*/ 3660690 h 3793236"/>
                  <a:gd name="connsiteX46" fmla="*/ 5513882 w 6265052"/>
                  <a:gd name="connsiteY46" fmla="*/ 3792575 h 3793236"/>
                  <a:gd name="connsiteX47" fmla="*/ 4238998 w 6265052"/>
                  <a:gd name="connsiteY47" fmla="*/ 3634313 h 3793236"/>
                  <a:gd name="connsiteX48" fmla="*/ 4124698 w 6265052"/>
                  <a:gd name="connsiteY48" fmla="*/ 2807837 h 3793236"/>
                  <a:gd name="connsiteX49" fmla="*/ 4001605 w 6265052"/>
                  <a:gd name="connsiteY49" fmla="*/ 2447352 h 3793236"/>
                  <a:gd name="connsiteX50" fmla="*/ 3403728 w 6265052"/>
                  <a:gd name="connsiteY50" fmla="*/ 2060490 h 3793236"/>
                  <a:gd name="connsiteX51" fmla="*/ 2805851 w 6265052"/>
                  <a:gd name="connsiteY51" fmla="*/ 2086867 h 3793236"/>
                  <a:gd name="connsiteX52" fmla="*/ 2295898 w 6265052"/>
                  <a:gd name="connsiteY52" fmla="*/ 2245129 h 3793236"/>
                  <a:gd name="connsiteX53" fmla="*/ 2084882 w 6265052"/>
                  <a:gd name="connsiteY53" fmla="*/ 2526483 h 3793236"/>
                  <a:gd name="connsiteX54" fmla="*/ 2111259 w 6265052"/>
                  <a:gd name="connsiteY54" fmla="*/ 2728706 h 3793236"/>
                  <a:gd name="connsiteX55" fmla="*/ 2348651 w 6265052"/>
                  <a:gd name="connsiteY55" fmla="*/ 2957306 h 3793236"/>
                  <a:gd name="connsiteX56" fmla="*/ 2427782 w 6265052"/>
                  <a:gd name="connsiteY56" fmla="*/ 3300206 h 3793236"/>
                  <a:gd name="connsiteX57" fmla="*/ 2260728 w 6265052"/>
                  <a:gd name="connsiteY57" fmla="*/ 3555183 h 3793236"/>
                  <a:gd name="connsiteX58" fmla="*/ 2155221 w 6265052"/>
                  <a:gd name="connsiteY58" fmla="*/ 3590352 h 3793236"/>
                  <a:gd name="connsiteX59" fmla="*/ 2014544 w 6265052"/>
                  <a:gd name="connsiteY59" fmla="*/ 3563975 h 3793236"/>
                  <a:gd name="connsiteX60" fmla="*/ 1636474 w 6265052"/>
                  <a:gd name="connsiteY60" fmla="*/ 3678275 h 3793236"/>
                  <a:gd name="connsiteX61" fmla="*/ 1029805 w 6265052"/>
                  <a:gd name="connsiteY61" fmla="*/ 3634313 h 3793236"/>
                  <a:gd name="connsiteX62" fmla="*/ 799740 w 6265052"/>
                  <a:gd name="connsiteY62" fmla="*/ 3569470 h 3793236"/>
                  <a:gd name="connsiteX63" fmla="*/ 652836 w 6265052"/>
                  <a:gd name="connsiteY63" fmla="*/ 3460665 h 3793236"/>
                  <a:gd name="connsiteX0" fmla="*/ 652836 w 6265052"/>
                  <a:gd name="connsiteY0" fmla="*/ 3460665 h 3793236"/>
                  <a:gd name="connsiteX1" fmla="*/ 471494 w 6265052"/>
                  <a:gd name="connsiteY1" fmla="*/ 3421466 h 3793236"/>
                  <a:gd name="connsiteX2" fmla="*/ 361590 w 6265052"/>
                  <a:gd name="connsiteY2" fmla="*/ 3300206 h 3793236"/>
                  <a:gd name="connsiteX3" fmla="*/ 185011 w 6265052"/>
                  <a:gd name="connsiteY3" fmla="*/ 3204956 h 3793236"/>
                  <a:gd name="connsiteX4" fmla="*/ 124198 w 6265052"/>
                  <a:gd name="connsiteY4" fmla="*/ 3062813 h 3793236"/>
                  <a:gd name="connsiteX5" fmla="*/ 68513 w 6265052"/>
                  <a:gd name="connsiteY5" fmla="*/ 2958038 h 3793236"/>
                  <a:gd name="connsiteX6" fmla="*/ 27482 w 6265052"/>
                  <a:gd name="connsiteY6" fmla="*/ 2790252 h 3793236"/>
                  <a:gd name="connsiteX7" fmla="*/ 27482 w 6265052"/>
                  <a:gd name="connsiteY7" fmla="*/ 2667160 h 3793236"/>
                  <a:gd name="connsiteX8" fmla="*/ 38838 w 6265052"/>
                  <a:gd name="connsiteY8" fmla="*/ 2575206 h 3793236"/>
                  <a:gd name="connsiteX9" fmla="*/ 1105 w 6265052"/>
                  <a:gd name="connsiteY9" fmla="*/ 2157206 h 3793236"/>
                  <a:gd name="connsiteX10" fmla="*/ 89028 w 6265052"/>
                  <a:gd name="connsiteY10" fmla="*/ 1849475 h 3793236"/>
                  <a:gd name="connsiteX11" fmla="*/ 264874 w 6265052"/>
                  <a:gd name="connsiteY11" fmla="*/ 1700006 h 3793236"/>
                  <a:gd name="connsiteX12" fmla="*/ 276964 w 6265052"/>
                  <a:gd name="connsiteY12" fmla="*/ 1439167 h 3793236"/>
                  <a:gd name="connsiteX13" fmla="*/ 449880 w 6265052"/>
                  <a:gd name="connsiteY13" fmla="*/ 1188587 h 3793236"/>
                  <a:gd name="connsiteX14" fmla="*/ 660528 w 6265052"/>
                  <a:gd name="connsiteY14" fmla="*/ 924817 h 3793236"/>
                  <a:gd name="connsiteX15" fmla="*/ 1010389 w 6265052"/>
                  <a:gd name="connsiteY15" fmla="*/ 694752 h 3793236"/>
                  <a:gd name="connsiteX16" fmla="*/ 1267198 w 6265052"/>
                  <a:gd name="connsiteY16" fmla="*/ 433913 h 3793236"/>
                  <a:gd name="connsiteX17" fmla="*/ 1662851 w 6265052"/>
                  <a:gd name="connsiteY17" fmla="*/ 337198 h 3793236"/>
                  <a:gd name="connsiteX18" fmla="*/ 1777151 w 6265052"/>
                  <a:gd name="connsiteY18" fmla="*/ 258067 h 3793236"/>
                  <a:gd name="connsiteX19" fmla="*/ 1944205 w 6265052"/>
                  <a:gd name="connsiteY19" fmla="*/ 231690 h 3793236"/>
                  <a:gd name="connsiteX20" fmla="*/ 2146428 w 6265052"/>
                  <a:gd name="connsiteY20" fmla="*/ 126183 h 3793236"/>
                  <a:gd name="connsiteX21" fmla="*/ 2454159 w 6265052"/>
                  <a:gd name="connsiteY21" fmla="*/ 108598 h 3793236"/>
                  <a:gd name="connsiteX22" fmla="*/ 2673967 w 6265052"/>
                  <a:gd name="connsiteY22" fmla="*/ 47052 h 3793236"/>
                  <a:gd name="connsiteX23" fmla="*/ 2876190 w 6265052"/>
                  <a:gd name="connsiteY23" fmla="*/ 55844 h 3793236"/>
                  <a:gd name="connsiteX24" fmla="*/ 3122374 w 6265052"/>
                  <a:gd name="connsiteY24" fmla="*/ 892 h 3793236"/>
                  <a:gd name="connsiteX25" fmla="*/ 3333390 w 6265052"/>
                  <a:gd name="connsiteY25" fmla="*/ 64637 h 3793236"/>
                  <a:gd name="connsiteX26" fmla="*/ 3597159 w 6265052"/>
                  <a:gd name="connsiteY26" fmla="*/ 3090 h 3793236"/>
                  <a:gd name="connsiteX27" fmla="*/ 3913682 w 6265052"/>
                  <a:gd name="connsiteY27" fmla="*/ 126183 h 3793236"/>
                  <a:gd name="connsiteX28" fmla="*/ 4083300 w 6265052"/>
                  <a:gd name="connsiteY28" fmla="*/ 147065 h 3793236"/>
                  <a:gd name="connsiteX29" fmla="*/ 4221413 w 6265052"/>
                  <a:gd name="connsiteY29" fmla="*/ 214106 h 3793236"/>
                  <a:gd name="connsiteX30" fmla="*/ 4397259 w 6265052"/>
                  <a:gd name="connsiteY30" fmla="*/ 205313 h 3793236"/>
                  <a:gd name="connsiteX31" fmla="*/ 4520351 w 6265052"/>
                  <a:gd name="connsiteY31" fmla="*/ 266860 h 3793236"/>
                  <a:gd name="connsiteX32" fmla="*/ 4679346 w 6265052"/>
                  <a:gd name="connsiteY32" fmla="*/ 333169 h 3793236"/>
                  <a:gd name="connsiteX33" fmla="*/ 4810498 w 6265052"/>
                  <a:gd name="connsiteY33" fmla="*/ 460290 h 3793236"/>
                  <a:gd name="connsiteX34" fmla="*/ 5112000 w 6265052"/>
                  <a:gd name="connsiteY34" fmla="*/ 589244 h 3793236"/>
                  <a:gd name="connsiteX35" fmla="*/ 5311659 w 6265052"/>
                  <a:gd name="connsiteY35" fmla="*/ 820775 h 3793236"/>
                  <a:gd name="connsiteX36" fmla="*/ 5557844 w 6265052"/>
                  <a:gd name="connsiteY36" fmla="*/ 1014206 h 3793236"/>
                  <a:gd name="connsiteX37" fmla="*/ 5733690 w 6265052"/>
                  <a:gd name="connsiteY37" fmla="*/ 1313144 h 3793236"/>
                  <a:gd name="connsiteX38" fmla="*/ 5883159 w 6265052"/>
                  <a:gd name="connsiteY38" fmla="*/ 1559329 h 3793236"/>
                  <a:gd name="connsiteX39" fmla="*/ 5883159 w 6265052"/>
                  <a:gd name="connsiteY39" fmla="*/ 1761552 h 3793236"/>
                  <a:gd name="connsiteX40" fmla="*/ 6029332 w 6265052"/>
                  <a:gd name="connsiteY40" fmla="*/ 1793790 h 3793236"/>
                  <a:gd name="connsiteX41" fmla="*/ 6199682 w 6265052"/>
                  <a:gd name="connsiteY41" fmla="*/ 2060490 h 3793236"/>
                  <a:gd name="connsiteX42" fmla="*/ 6208474 w 6265052"/>
                  <a:gd name="connsiteY42" fmla="*/ 2315467 h 3793236"/>
                  <a:gd name="connsiteX43" fmla="*/ 6164513 w 6265052"/>
                  <a:gd name="connsiteY43" fmla="*/ 2649575 h 3793236"/>
                  <a:gd name="connsiteX44" fmla="*/ 6261228 w 6265052"/>
                  <a:gd name="connsiteY44" fmla="*/ 3062813 h 3793236"/>
                  <a:gd name="connsiteX45" fmla="*/ 6076590 w 6265052"/>
                  <a:gd name="connsiteY45" fmla="*/ 3660690 h 3793236"/>
                  <a:gd name="connsiteX46" fmla="*/ 5513882 w 6265052"/>
                  <a:gd name="connsiteY46" fmla="*/ 3792575 h 3793236"/>
                  <a:gd name="connsiteX47" fmla="*/ 4238998 w 6265052"/>
                  <a:gd name="connsiteY47" fmla="*/ 3634313 h 3793236"/>
                  <a:gd name="connsiteX48" fmla="*/ 4124698 w 6265052"/>
                  <a:gd name="connsiteY48" fmla="*/ 2807837 h 3793236"/>
                  <a:gd name="connsiteX49" fmla="*/ 4001605 w 6265052"/>
                  <a:gd name="connsiteY49" fmla="*/ 2447352 h 3793236"/>
                  <a:gd name="connsiteX50" fmla="*/ 3403728 w 6265052"/>
                  <a:gd name="connsiteY50" fmla="*/ 2060490 h 3793236"/>
                  <a:gd name="connsiteX51" fmla="*/ 2805851 w 6265052"/>
                  <a:gd name="connsiteY51" fmla="*/ 2086867 h 3793236"/>
                  <a:gd name="connsiteX52" fmla="*/ 2295898 w 6265052"/>
                  <a:gd name="connsiteY52" fmla="*/ 2245129 h 3793236"/>
                  <a:gd name="connsiteX53" fmla="*/ 2084882 w 6265052"/>
                  <a:gd name="connsiteY53" fmla="*/ 2526483 h 3793236"/>
                  <a:gd name="connsiteX54" fmla="*/ 2111259 w 6265052"/>
                  <a:gd name="connsiteY54" fmla="*/ 2728706 h 3793236"/>
                  <a:gd name="connsiteX55" fmla="*/ 2348651 w 6265052"/>
                  <a:gd name="connsiteY55" fmla="*/ 2957306 h 3793236"/>
                  <a:gd name="connsiteX56" fmla="*/ 2427782 w 6265052"/>
                  <a:gd name="connsiteY56" fmla="*/ 3300206 h 3793236"/>
                  <a:gd name="connsiteX57" fmla="*/ 2260728 w 6265052"/>
                  <a:gd name="connsiteY57" fmla="*/ 3555183 h 3793236"/>
                  <a:gd name="connsiteX58" fmla="*/ 2155221 w 6265052"/>
                  <a:gd name="connsiteY58" fmla="*/ 3590352 h 3793236"/>
                  <a:gd name="connsiteX59" fmla="*/ 2014544 w 6265052"/>
                  <a:gd name="connsiteY59" fmla="*/ 3563975 h 3793236"/>
                  <a:gd name="connsiteX60" fmla="*/ 1636474 w 6265052"/>
                  <a:gd name="connsiteY60" fmla="*/ 3678275 h 3793236"/>
                  <a:gd name="connsiteX61" fmla="*/ 1029805 w 6265052"/>
                  <a:gd name="connsiteY61" fmla="*/ 3634313 h 3793236"/>
                  <a:gd name="connsiteX62" fmla="*/ 799740 w 6265052"/>
                  <a:gd name="connsiteY62" fmla="*/ 3569470 h 3793236"/>
                  <a:gd name="connsiteX63" fmla="*/ 652836 w 6265052"/>
                  <a:gd name="connsiteY63" fmla="*/ 3460665 h 3793236"/>
                  <a:gd name="connsiteX0" fmla="*/ 652836 w 6265052"/>
                  <a:gd name="connsiteY0" fmla="*/ 3460665 h 3793236"/>
                  <a:gd name="connsiteX1" fmla="*/ 471494 w 6265052"/>
                  <a:gd name="connsiteY1" fmla="*/ 3421466 h 3793236"/>
                  <a:gd name="connsiteX2" fmla="*/ 361590 w 6265052"/>
                  <a:gd name="connsiteY2" fmla="*/ 3300206 h 3793236"/>
                  <a:gd name="connsiteX3" fmla="*/ 185011 w 6265052"/>
                  <a:gd name="connsiteY3" fmla="*/ 3204956 h 3793236"/>
                  <a:gd name="connsiteX4" fmla="*/ 124198 w 6265052"/>
                  <a:gd name="connsiteY4" fmla="*/ 3062813 h 3793236"/>
                  <a:gd name="connsiteX5" fmla="*/ 68513 w 6265052"/>
                  <a:gd name="connsiteY5" fmla="*/ 2958038 h 3793236"/>
                  <a:gd name="connsiteX6" fmla="*/ 27482 w 6265052"/>
                  <a:gd name="connsiteY6" fmla="*/ 2790252 h 3793236"/>
                  <a:gd name="connsiteX7" fmla="*/ 27482 w 6265052"/>
                  <a:gd name="connsiteY7" fmla="*/ 2667160 h 3793236"/>
                  <a:gd name="connsiteX8" fmla="*/ 38838 w 6265052"/>
                  <a:gd name="connsiteY8" fmla="*/ 2575206 h 3793236"/>
                  <a:gd name="connsiteX9" fmla="*/ 1105 w 6265052"/>
                  <a:gd name="connsiteY9" fmla="*/ 2157206 h 3793236"/>
                  <a:gd name="connsiteX10" fmla="*/ 89028 w 6265052"/>
                  <a:gd name="connsiteY10" fmla="*/ 1849475 h 3793236"/>
                  <a:gd name="connsiteX11" fmla="*/ 264874 w 6265052"/>
                  <a:gd name="connsiteY11" fmla="*/ 1700006 h 3793236"/>
                  <a:gd name="connsiteX12" fmla="*/ 276964 w 6265052"/>
                  <a:gd name="connsiteY12" fmla="*/ 1439167 h 3793236"/>
                  <a:gd name="connsiteX13" fmla="*/ 449880 w 6265052"/>
                  <a:gd name="connsiteY13" fmla="*/ 1188587 h 3793236"/>
                  <a:gd name="connsiteX14" fmla="*/ 660528 w 6265052"/>
                  <a:gd name="connsiteY14" fmla="*/ 924817 h 3793236"/>
                  <a:gd name="connsiteX15" fmla="*/ 1010389 w 6265052"/>
                  <a:gd name="connsiteY15" fmla="*/ 694752 h 3793236"/>
                  <a:gd name="connsiteX16" fmla="*/ 1267198 w 6265052"/>
                  <a:gd name="connsiteY16" fmla="*/ 433913 h 3793236"/>
                  <a:gd name="connsiteX17" fmla="*/ 1662851 w 6265052"/>
                  <a:gd name="connsiteY17" fmla="*/ 337198 h 3793236"/>
                  <a:gd name="connsiteX18" fmla="*/ 1777151 w 6265052"/>
                  <a:gd name="connsiteY18" fmla="*/ 258067 h 3793236"/>
                  <a:gd name="connsiteX19" fmla="*/ 1944205 w 6265052"/>
                  <a:gd name="connsiteY19" fmla="*/ 231690 h 3793236"/>
                  <a:gd name="connsiteX20" fmla="*/ 2146428 w 6265052"/>
                  <a:gd name="connsiteY20" fmla="*/ 126183 h 3793236"/>
                  <a:gd name="connsiteX21" fmla="*/ 2454159 w 6265052"/>
                  <a:gd name="connsiteY21" fmla="*/ 108598 h 3793236"/>
                  <a:gd name="connsiteX22" fmla="*/ 2673967 w 6265052"/>
                  <a:gd name="connsiteY22" fmla="*/ 47052 h 3793236"/>
                  <a:gd name="connsiteX23" fmla="*/ 2876190 w 6265052"/>
                  <a:gd name="connsiteY23" fmla="*/ 55844 h 3793236"/>
                  <a:gd name="connsiteX24" fmla="*/ 3122374 w 6265052"/>
                  <a:gd name="connsiteY24" fmla="*/ 892 h 3793236"/>
                  <a:gd name="connsiteX25" fmla="*/ 3333390 w 6265052"/>
                  <a:gd name="connsiteY25" fmla="*/ 64637 h 3793236"/>
                  <a:gd name="connsiteX26" fmla="*/ 3597159 w 6265052"/>
                  <a:gd name="connsiteY26" fmla="*/ 3090 h 3793236"/>
                  <a:gd name="connsiteX27" fmla="*/ 3913682 w 6265052"/>
                  <a:gd name="connsiteY27" fmla="*/ 126183 h 3793236"/>
                  <a:gd name="connsiteX28" fmla="*/ 4083300 w 6265052"/>
                  <a:gd name="connsiteY28" fmla="*/ 147065 h 3793236"/>
                  <a:gd name="connsiteX29" fmla="*/ 4221413 w 6265052"/>
                  <a:gd name="connsiteY29" fmla="*/ 214106 h 3793236"/>
                  <a:gd name="connsiteX30" fmla="*/ 4397259 w 6265052"/>
                  <a:gd name="connsiteY30" fmla="*/ 205313 h 3793236"/>
                  <a:gd name="connsiteX31" fmla="*/ 4520351 w 6265052"/>
                  <a:gd name="connsiteY31" fmla="*/ 266860 h 3793236"/>
                  <a:gd name="connsiteX32" fmla="*/ 4679346 w 6265052"/>
                  <a:gd name="connsiteY32" fmla="*/ 333169 h 3793236"/>
                  <a:gd name="connsiteX33" fmla="*/ 4810498 w 6265052"/>
                  <a:gd name="connsiteY33" fmla="*/ 460290 h 3793236"/>
                  <a:gd name="connsiteX34" fmla="*/ 5112000 w 6265052"/>
                  <a:gd name="connsiteY34" fmla="*/ 589244 h 3793236"/>
                  <a:gd name="connsiteX35" fmla="*/ 5311659 w 6265052"/>
                  <a:gd name="connsiteY35" fmla="*/ 820775 h 3793236"/>
                  <a:gd name="connsiteX36" fmla="*/ 5557844 w 6265052"/>
                  <a:gd name="connsiteY36" fmla="*/ 1014206 h 3793236"/>
                  <a:gd name="connsiteX37" fmla="*/ 5733690 w 6265052"/>
                  <a:gd name="connsiteY37" fmla="*/ 1313144 h 3793236"/>
                  <a:gd name="connsiteX38" fmla="*/ 5883159 w 6265052"/>
                  <a:gd name="connsiteY38" fmla="*/ 1559329 h 3793236"/>
                  <a:gd name="connsiteX39" fmla="*/ 5883159 w 6265052"/>
                  <a:gd name="connsiteY39" fmla="*/ 1761552 h 3793236"/>
                  <a:gd name="connsiteX40" fmla="*/ 6029332 w 6265052"/>
                  <a:gd name="connsiteY40" fmla="*/ 1793790 h 3793236"/>
                  <a:gd name="connsiteX41" fmla="*/ 6199682 w 6265052"/>
                  <a:gd name="connsiteY41" fmla="*/ 2060490 h 3793236"/>
                  <a:gd name="connsiteX42" fmla="*/ 6208474 w 6265052"/>
                  <a:gd name="connsiteY42" fmla="*/ 2315467 h 3793236"/>
                  <a:gd name="connsiteX43" fmla="*/ 6164513 w 6265052"/>
                  <a:gd name="connsiteY43" fmla="*/ 2649575 h 3793236"/>
                  <a:gd name="connsiteX44" fmla="*/ 6261228 w 6265052"/>
                  <a:gd name="connsiteY44" fmla="*/ 3062813 h 3793236"/>
                  <a:gd name="connsiteX45" fmla="*/ 6076590 w 6265052"/>
                  <a:gd name="connsiteY45" fmla="*/ 3660690 h 3793236"/>
                  <a:gd name="connsiteX46" fmla="*/ 5513882 w 6265052"/>
                  <a:gd name="connsiteY46" fmla="*/ 3792575 h 3793236"/>
                  <a:gd name="connsiteX47" fmla="*/ 4238998 w 6265052"/>
                  <a:gd name="connsiteY47" fmla="*/ 3634313 h 3793236"/>
                  <a:gd name="connsiteX48" fmla="*/ 4124698 w 6265052"/>
                  <a:gd name="connsiteY48" fmla="*/ 2807837 h 3793236"/>
                  <a:gd name="connsiteX49" fmla="*/ 4001605 w 6265052"/>
                  <a:gd name="connsiteY49" fmla="*/ 2447352 h 3793236"/>
                  <a:gd name="connsiteX50" fmla="*/ 3403728 w 6265052"/>
                  <a:gd name="connsiteY50" fmla="*/ 2060490 h 3793236"/>
                  <a:gd name="connsiteX51" fmla="*/ 2805851 w 6265052"/>
                  <a:gd name="connsiteY51" fmla="*/ 2086867 h 3793236"/>
                  <a:gd name="connsiteX52" fmla="*/ 2295898 w 6265052"/>
                  <a:gd name="connsiteY52" fmla="*/ 2245129 h 3793236"/>
                  <a:gd name="connsiteX53" fmla="*/ 2084882 w 6265052"/>
                  <a:gd name="connsiteY53" fmla="*/ 2526483 h 3793236"/>
                  <a:gd name="connsiteX54" fmla="*/ 2111259 w 6265052"/>
                  <a:gd name="connsiteY54" fmla="*/ 2728706 h 3793236"/>
                  <a:gd name="connsiteX55" fmla="*/ 2348651 w 6265052"/>
                  <a:gd name="connsiteY55" fmla="*/ 2957306 h 3793236"/>
                  <a:gd name="connsiteX56" fmla="*/ 2427782 w 6265052"/>
                  <a:gd name="connsiteY56" fmla="*/ 3300206 h 3793236"/>
                  <a:gd name="connsiteX57" fmla="*/ 2260728 w 6265052"/>
                  <a:gd name="connsiteY57" fmla="*/ 3555183 h 3793236"/>
                  <a:gd name="connsiteX58" fmla="*/ 2155221 w 6265052"/>
                  <a:gd name="connsiteY58" fmla="*/ 3590352 h 3793236"/>
                  <a:gd name="connsiteX59" fmla="*/ 2014544 w 6265052"/>
                  <a:gd name="connsiteY59" fmla="*/ 3563975 h 3793236"/>
                  <a:gd name="connsiteX60" fmla="*/ 1636474 w 6265052"/>
                  <a:gd name="connsiteY60" fmla="*/ 3678275 h 3793236"/>
                  <a:gd name="connsiteX61" fmla="*/ 1029805 w 6265052"/>
                  <a:gd name="connsiteY61" fmla="*/ 3634313 h 3793236"/>
                  <a:gd name="connsiteX62" fmla="*/ 799740 w 6265052"/>
                  <a:gd name="connsiteY62" fmla="*/ 3569470 h 3793236"/>
                  <a:gd name="connsiteX63" fmla="*/ 652836 w 6265052"/>
                  <a:gd name="connsiteY63" fmla="*/ 3460665 h 3793236"/>
                  <a:gd name="connsiteX0" fmla="*/ 652836 w 6265052"/>
                  <a:gd name="connsiteY0" fmla="*/ 3460665 h 3793236"/>
                  <a:gd name="connsiteX1" fmla="*/ 471494 w 6265052"/>
                  <a:gd name="connsiteY1" fmla="*/ 3421466 h 3793236"/>
                  <a:gd name="connsiteX2" fmla="*/ 361590 w 6265052"/>
                  <a:gd name="connsiteY2" fmla="*/ 3300206 h 3793236"/>
                  <a:gd name="connsiteX3" fmla="*/ 185011 w 6265052"/>
                  <a:gd name="connsiteY3" fmla="*/ 3204956 h 3793236"/>
                  <a:gd name="connsiteX4" fmla="*/ 124198 w 6265052"/>
                  <a:gd name="connsiteY4" fmla="*/ 3062813 h 3793236"/>
                  <a:gd name="connsiteX5" fmla="*/ 68513 w 6265052"/>
                  <a:gd name="connsiteY5" fmla="*/ 2958038 h 3793236"/>
                  <a:gd name="connsiteX6" fmla="*/ 27482 w 6265052"/>
                  <a:gd name="connsiteY6" fmla="*/ 2790252 h 3793236"/>
                  <a:gd name="connsiteX7" fmla="*/ 27482 w 6265052"/>
                  <a:gd name="connsiteY7" fmla="*/ 2667160 h 3793236"/>
                  <a:gd name="connsiteX8" fmla="*/ 38838 w 6265052"/>
                  <a:gd name="connsiteY8" fmla="*/ 2575206 h 3793236"/>
                  <a:gd name="connsiteX9" fmla="*/ 1105 w 6265052"/>
                  <a:gd name="connsiteY9" fmla="*/ 2157206 h 3793236"/>
                  <a:gd name="connsiteX10" fmla="*/ 89028 w 6265052"/>
                  <a:gd name="connsiteY10" fmla="*/ 1849475 h 3793236"/>
                  <a:gd name="connsiteX11" fmla="*/ 264874 w 6265052"/>
                  <a:gd name="connsiteY11" fmla="*/ 1700006 h 3793236"/>
                  <a:gd name="connsiteX12" fmla="*/ 276964 w 6265052"/>
                  <a:gd name="connsiteY12" fmla="*/ 1439167 h 3793236"/>
                  <a:gd name="connsiteX13" fmla="*/ 449880 w 6265052"/>
                  <a:gd name="connsiteY13" fmla="*/ 1188587 h 3793236"/>
                  <a:gd name="connsiteX14" fmla="*/ 660528 w 6265052"/>
                  <a:gd name="connsiteY14" fmla="*/ 924817 h 3793236"/>
                  <a:gd name="connsiteX15" fmla="*/ 1010389 w 6265052"/>
                  <a:gd name="connsiteY15" fmla="*/ 694752 h 3793236"/>
                  <a:gd name="connsiteX16" fmla="*/ 1267198 w 6265052"/>
                  <a:gd name="connsiteY16" fmla="*/ 433913 h 3793236"/>
                  <a:gd name="connsiteX17" fmla="*/ 1662851 w 6265052"/>
                  <a:gd name="connsiteY17" fmla="*/ 337198 h 3793236"/>
                  <a:gd name="connsiteX18" fmla="*/ 1777151 w 6265052"/>
                  <a:gd name="connsiteY18" fmla="*/ 258067 h 3793236"/>
                  <a:gd name="connsiteX19" fmla="*/ 1944205 w 6265052"/>
                  <a:gd name="connsiteY19" fmla="*/ 231690 h 3793236"/>
                  <a:gd name="connsiteX20" fmla="*/ 2146428 w 6265052"/>
                  <a:gd name="connsiteY20" fmla="*/ 126183 h 3793236"/>
                  <a:gd name="connsiteX21" fmla="*/ 2454159 w 6265052"/>
                  <a:gd name="connsiteY21" fmla="*/ 108598 h 3793236"/>
                  <a:gd name="connsiteX22" fmla="*/ 2673967 w 6265052"/>
                  <a:gd name="connsiteY22" fmla="*/ 47052 h 3793236"/>
                  <a:gd name="connsiteX23" fmla="*/ 2876190 w 6265052"/>
                  <a:gd name="connsiteY23" fmla="*/ 55844 h 3793236"/>
                  <a:gd name="connsiteX24" fmla="*/ 3122374 w 6265052"/>
                  <a:gd name="connsiteY24" fmla="*/ 892 h 3793236"/>
                  <a:gd name="connsiteX25" fmla="*/ 3333390 w 6265052"/>
                  <a:gd name="connsiteY25" fmla="*/ 64637 h 3793236"/>
                  <a:gd name="connsiteX26" fmla="*/ 3597159 w 6265052"/>
                  <a:gd name="connsiteY26" fmla="*/ 3090 h 3793236"/>
                  <a:gd name="connsiteX27" fmla="*/ 3913682 w 6265052"/>
                  <a:gd name="connsiteY27" fmla="*/ 126183 h 3793236"/>
                  <a:gd name="connsiteX28" fmla="*/ 4083300 w 6265052"/>
                  <a:gd name="connsiteY28" fmla="*/ 147065 h 3793236"/>
                  <a:gd name="connsiteX29" fmla="*/ 4221413 w 6265052"/>
                  <a:gd name="connsiteY29" fmla="*/ 214106 h 3793236"/>
                  <a:gd name="connsiteX30" fmla="*/ 4397259 w 6265052"/>
                  <a:gd name="connsiteY30" fmla="*/ 205313 h 3793236"/>
                  <a:gd name="connsiteX31" fmla="*/ 4520351 w 6265052"/>
                  <a:gd name="connsiteY31" fmla="*/ 266860 h 3793236"/>
                  <a:gd name="connsiteX32" fmla="*/ 4679346 w 6265052"/>
                  <a:gd name="connsiteY32" fmla="*/ 333169 h 3793236"/>
                  <a:gd name="connsiteX33" fmla="*/ 4810498 w 6265052"/>
                  <a:gd name="connsiteY33" fmla="*/ 460290 h 3793236"/>
                  <a:gd name="connsiteX34" fmla="*/ 5112000 w 6265052"/>
                  <a:gd name="connsiteY34" fmla="*/ 589244 h 3793236"/>
                  <a:gd name="connsiteX35" fmla="*/ 5311659 w 6265052"/>
                  <a:gd name="connsiteY35" fmla="*/ 820775 h 3793236"/>
                  <a:gd name="connsiteX36" fmla="*/ 5557844 w 6265052"/>
                  <a:gd name="connsiteY36" fmla="*/ 1014206 h 3793236"/>
                  <a:gd name="connsiteX37" fmla="*/ 5733690 w 6265052"/>
                  <a:gd name="connsiteY37" fmla="*/ 1313144 h 3793236"/>
                  <a:gd name="connsiteX38" fmla="*/ 5883159 w 6265052"/>
                  <a:gd name="connsiteY38" fmla="*/ 1559329 h 3793236"/>
                  <a:gd name="connsiteX39" fmla="*/ 5916496 w 6265052"/>
                  <a:gd name="connsiteY39" fmla="*/ 1728215 h 3793236"/>
                  <a:gd name="connsiteX40" fmla="*/ 6029332 w 6265052"/>
                  <a:gd name="connsiteY40" fmla="*/ 1793790 h 3793236"/>
                  <a:gd name="connsiteX41" fmla="*/ 6199682 w 6265052"/>
                  <a:gd name="connsiteY41" fmla="*/ 2060490 h 3793236"/>
                  <a:gd name="connsiteX42" fmla="*/ 6208474 w 6265052"/>
                  <a:gd name="connsiteY42" fmla="*/ 2315467 h 3793236"/>
                  <a:gd name="connsiteX43" fmla="*/ 6164513 w 6265052"/>
                  <a:gd name="connsiteY43" fmla="*/ 2649575 h 3793236"/>
                  <a:gd name="connsiteX44" fmla="*/ 6261228 w 6265052"/>
                  <a:gd name="connsiteY44" fmla="*/ 3062813 h 3793236"/>
                  <a:gd name="connsiteX45" fmla="*/ 6076590 w 6265052"/>
                  <a:gd name="connsiteY45" fmla="*/ 3660690 h 3793236"/>
                  <a:gd name="connsiteX46" fmla="*/ 5513882 w 6265052"/>
                  <a:gd name="connsiteY46" fmla="*/ 3792575 h 3793236"/>
                  <a:gd name="connsiteX47" fmla="*/ 4238998 w 6265052"/>
                  <a:gd name="connsiteY47" fmla="*/ 3634313 h 3793236"/>
                  <a:gd name="connsiteX48" fmla="*/ 4124698 w 6265052"/>
                  <a:gd name="connsiteY48" fmla="*/ 2807837 h 3793236"/>
                  <a:gd name="connsiteX49" fmla="*/ 4001605 w 6265052"/>
                  <a:gd name="connsiteY49" fmla="*/ 2447352 h 3793236"/>
                  <a:gd name="connsiteX50" fmla="*/ 3403728 w 6265052"/>
                  <a:gd name="connsiteY50" fmla="*/ 2060490 h 3793236"/>
                  <a:gd name="connsiteX51" fmla="*/ 2805851 w 6265052"/>
                  <a:gd name="connsiteY51" fmla="*/ 2086867 h 3793236"/>
                  <a:gd name="connsiteX52" fmla="*/ 2295898 w 6265052"/>
                  <a:gd name="connsiteY52" fmla="*/ 2245129 h 3793236"/>
                  <a:gd name="connsiteX53" fmla="*/ 2084882 w 6265052"/>
                  <a:gd name="connsiteY53" fmla="*/ 2526483 h 3793236"/>
                  <a:gd name="connsiteX54" fmla="*/ 2111259 w 6265052"/>
                  <a:gd name="connsiteY54" fmla="*/ 2728706 h 3793236"/>
                  <a:gd name="connsiteX55" fmla="*/ 2348651 w 6265052"/>
                  <a:gd name="connsiteY55" fmla="*/ 2957306 h 3793236"/>
                  <a:gd name="connsiteX56" fmla="*/ 2427782 w 6265052"/>
                  <a:gd name="connsiteY56" fmla="*/ 3300206 h 3793236"/>
                  <a:gd name="connsiteX57" fmla="*/ 2260728 w 6265052"/>
                  <a:gd name="connsiteY57" fmla="*/ 3555183 h 3793236"/>
                  <a:gd name="connsiteX58" fmla="*/ 2155221 w 6265052"/>
                  <a:gd name="connsiteY58" fmla="*/ 3590352 h 3793236"/>
                  <a:gd name="connsiteX59" fmla="*/ 2014544 w 6265052"/>
                  <a:gd name="connsiteY59" fmla="*/ 3563975 h 3793236"/>
                  <a:gd name="connsiteX60" fmla="*/ 1636474 w 6265052"/>
                  <a:gd name="connsiteY60" fmla="*/ 3678275 h 3793236"/>
                  <a:gd name="connsiteX61" fmla="*/ 1029805 w 6265052"/>
                  <a:gd name="connsiteY61" fmla="*/ 3634313 h 3793236"/>
                  <a:gd name="connsiteX62" fmla="*/ 799740 w 6265052"/>
                  <a:gd name="connsiteY62" fmla="*/ 3569470 h 3793236"/>
                  <a:gd name="connsiteX63" fmla="*/ 652836 w 6265052"/>
                  <a:gd name="connsiteY63" fmla="*/ 3460665 h 3793236"/>
                  <a:gd name="connsiteX0" fmla="*/ 652836 w 6263338"/>
                  <a:gd name="connsiteY0" fmla="*/ 3460665 h 3793236"/>
                  <a:gd name="connsiteX1" fmla="*/ 471494 w 6263338"/>
                  <a:gd name="connsiteY1" fmla="*/ 3421466 h 3793236"/>
                  <a:gd name="connsiteX2" fmla="*/ 361590 w 6263338"/>
                  <a:gd name="connsiteY2" fmla="*/ 3300206 h 3793236"/>
                  <a:gd name="connsiteX3" fmla="*/ 185011 w 6263338"/>
                  <a:gd name="connsiteY3" fmla="*/ 3204956 h 3793236"/>
                  <a:gd name="connsiteX4" fmla="*/ 124198 w 6263338"/>
                  <a:gd name="connsiteY4" fmla="*/ 3062813 h 3793236"/>
                  <a:gd name="connsiteX5" fmla="*/ 68513 w 6263338"/>
                  <a:gd name="connsiteY5" fmla="*/ 2958038 h 3793236"/>
                  <a:gd name="connsiteX6" fmla="*/ 27482 w 6263338"/>
                  <a:gd name="connsiteY6" fmla="*/ 2790252 h 3793236"/>
                  <a:gd name="connsiteX7" fmla="*/ 27482 w 6263338"/>
                  <a:gd name="connsiteY7" fmla="*/ 2667160 h 3793236"/>
                  <a:gd name="connsiteX8" fmla="*/ 38838 w 6263338"/>
                  <a:gd name="connsiteY8" fmla="*/ 2575206 h 3793236"/>
                  <a:gd name="connsiteX9" fmla="*/ 1105 w 6263338"/>
                  <a:gd name="connsiteY9" fmla="*/ 2157206 h 3793236"/>
                  <a:gd name="connsiteX10" fmla="*/ 89028 w 6263338"/>
                  <a:gd name="connsiteY10" fmla="*/ 1849475 h 3793236"/>
                  <a:gd name="connsiteX11" fmla="*/ 264874 w 6263338"/>
                  <a:gd name="connsiteY11" fmla="*/ 1700006 h 3793236"/>
                  <a:gd name="connsiteX12" fmla="*/ 276964 w 6263338"/>
                  <a:gd name="connsiteY12" fmla="*/ 1439167 h 3793236"/>
                  <a:gd name="connsiteX13" fmla="*/ 449880 w 6263338"/>
                  <a:gd name="connsiteY13" fmla="*/ 1188587 h 3793236"/>
                  <a:gd name="connsiteX14" fmla="*/ 660528 w 6263338"/>
                  <a:gd name="connsiteY14" fmla="*/ 924817 h 3793236"/>
                  <a:gd name="connsiteX15" fmla="*/ 1010389 w 6263338"/>
                  <a:gd name="connsiteY15" fmla="*/ 694752 h 3793236"/>
                  <a:gd name="connsiteX16" fmla="*/ 1267198 w 6263338"/>
                  <a:gd name="connsiteY16" fmla="*/ 433913 h 3793236"/>
                  <a:gd name="connsiteX17" fmla="*/ 1662851 w 6263338"/>
                  <a:gd name="connsiteY17" fmla="*/ 337198 h 3793236"/>
                  <a:gd name="connsiteX18" fmla="*/ 1777151 w 6263338"/>
                  <a:gd name="connsiteY18" fmla="*/ 258067 h 3793236"/>
                  <a:gd name="connsiteX19" fmla="*/ 1944205 w 6263338"/>
                  <a:gd name="connsiteY19" fmla="*/ 231690 h 3793236"/>
                  <a:gd name="connsiteX20" fmla="*/ 2146428 w 6263338"/>
                  <a:gd name="connsiteY20" fmla="*/ 126183 h 3793236"/>
                  <a:gd name="connsiteX21" fmla="*/ 2454159 w 6263338"/>
                  <a:gd name="connsiteY21" fmla="*/ 108598 h 3793236"/>
                  <a:gd name="connsiteX22" fmla="*/ 2673967 w 6263338"/>
                  <a:gd name="connsiteY22" fmla="*/ 47052 h 3793236"/>
                  <a:gd name="connsiteX23" fmla="*/ 2876190 w 6263338"/>
                  <a:gd name="connsiteY23" fmla="*/ 55844 h 3793236"/>
                  <a:gd name="connsiteX24" fmla="*/ 3122374 w 6263338"/>
                  <a:gd name="connsiteY24" fmla="*/ 892 h 3793236"/>
                  <a:gd name="connsiteX25" fmla="*/ 3333390 w 6263338"/>
                  <a:gd name="connsiteY25" fmla="*/ 64637 h 3793236"/>
                  <a:gd name="connsiteX26" fmla="*/ 3597159 w 6263338"/>
                  <a:gd name="connsiteY26" fmla="*/ 3090 h 3793236"/>
                  <a:gd name="connsiteX27" fmla="*/ 3913682 w 6263338"/>
                  <a:gd name="connsiteY27" fmla="*/ 126183 h 3793236"/>
                  <a:gd name="connsiteX28" fmla="*/ 4083300 w 6263338"/>
                  <a:gd name="connsiteY28" fmla="*/ 147065 h 3793236"/>
                  <a:gd name="connsiteX29" fmla="*/ 4221413 w 6263338"/>
                  <a:gd name="connsiteY29" fmla="*/ 214106 h 3793236"/>
                  <a:gd name="connsiteX30" fmla="*/ 4397259 w 6263338"/>
                  <a:gd name="connsiteY30" fmla="*/ 205313 h 3793236"/>
                  <a:gd name="connsiteX31" fmla="*/ 4520351 w 6263338"/>
                  <a:gd name="connsiteY31" fmla="*/ 266860 h 3793236"/>
                  <a:gd name="connsiteX32" fmla="*/ 4679346 w 6263338"/>
                  <a:gd name="connsiteY32" fmla="*/ 333169 h 3793236"/>
                  <a:gd name="connsiteX33" fmla="*/ 4810498 w 6263338"/>
                  <a:gd name="connsiteY33" fmla="*/ 460290 h 3793236"/>
                  <a:gd name="connsiteX34" fmla="*/ 5112000 w 6263338"/>
                  <a:gd name="connsiteY34" fmla="*/ 589244 h 3793236"/>
                  <a:gd name="connsiteX35" fmla="*/ 5311659 w 6263338"/>
                  <a:gd name="connsiteY35" fmla="*/ 820775 h 3793236"/>
                  <a:gd name="connsiteX36" fmla="*/ 5557844 w 6263338"/>
                  <a:gd name="connsiteY36" fmla="*/ 1014206 h 3793236"/>
                  <a:gd name="connsiteX37" fmla="*/ 5733690 w 6263338"/>
                  <a:gd name="connsiteY37" fmla="*/ 1313144 h 3793236"/>
                  <a:gd name="connsiteX38" fmla="*/ 5883159 w 6263338"/>
                  <a:gd name="connsiteY38" fmla="*/ 1559329 h 3793236"/>
                  <a:gd name="connsiteX39" fmla="*/ 5916496 w 6263338"/>
                  <a:gd name="connsiteY39" fmla="*/ 1728215 h 3793236"/>
                  <a:gd name="connsiteX40" fmla="*/ 6029332 w 6263338"/>
                  <a:gd name="connsiteY40" fmla="*/ 1793790 h 3793236"/>
                  <a:gd name="connsiteX41" fmla="*/ 6199682 w 6263338"/>
                  <a:gd name="connsiteY41" fmla="*/ 2060490 h 3793236"/>
                  <a:gd name="connsiteX42" fmla="*/ 6208474 w 6263338"/>
                  <a:gd name="connsiteY42" fmla="*/ 2315467 h 3793236"/>
                  <a:gd name="connsiteX43" fmla="*/ 6188326 w 6263338"/>
                  <a:gd name="connsiteY43" fmla="*/ 2649575 h 3793236"/>
                  <a:gd name="connsiteX44" fmla="*/ 6261228 w 6263338"/>
                  <a:gd name="connsiteY44" fmla="*/ 3062813 h 3793236"/>
                  <a:gd name="connsiteX45" fmla="*/ 6076590 w 6263338"/>
                  <a:gd name="connsiteY45" fmla="*/ 3660690 h 3793236"/>
                  <a:gd name="connsiteX46" fmla="*/ 5513882 w 6263338"/>
                  <a:gd name="connsiteY46" fmla="*/ 3792575 h 3793236"/>
                  <a:gd name="connsiteX47" fmla="*/ 4238998 w 6263338"/>
                  <a:gd name="connsiteY47" fmla="*/ 3634313 h 3793236"/>
                  <a:gd name="connsiteX48" fmla="*/ 4124698 w 6263338"/>
                  <a:gd name="connsiteY48" fmla="*/ 2807837 h 3793236"/>
                  <a:gd name="connsiteX49" fmla="*/ 4001605 w 6263338"/>
                  <a:gd name="connsiteY49" fmla="*/ 2447352 h 3793236"/>
                  <a:gd name="connsiteX50" fmla="*/ 3403728 w 6263338"/>
                  <a:gd name="connsiteY50" fmla="*/ 2060490 h 3793236"/>
                  <a:gd name="connsiteX51" fmla="*/ 2805851 w 6263338"/>
                  <a:gd name="connsiteY51" fmla="*/ 2086867 h 3793236"/>
                  <a:gd name="connsiteX52" fmla="*/ 2295898 w 6263338"/>
                  <a:gd name="connsiteY52" fmla="*/ 2245129 h 3793236"/>
                  <a:gd name="connsiteX53" fmla="*/ 2084882 w 6263338"/>
                  <a:gd name="connsiteY53" fmla="*/ 2526483 h 3793236"/>
                  <a:gd name="connsiteX54" fmla="*/ 2111259 w 6263338"/>
                  <a:gd name="connsiteY54" fmla="*/ 2728706 h 3793236"/>
                  <a:gd name="connsiteX55" fmla="*/ 2348651 w 6263338"/>
                  <a:gd name="connsiteY55" fmla="*/ 2957306 h 3793236"/>
                  <a:gd name="connsiteX56" fmla="*/ 2427782 w 6263338"/>
                  <a:gd name="connsiteY56" fmla="*/ 3300206 h 3793236"/>
                  <a:gd name="connsiteX57" fmla="*/ 2260728 w 6263338"/>
                  <a:gd name="connsiteY57" fmla="*/ 3555183 h 3793236"/>
                  <a:gd name="connsiteX58" fmla="*/ 2155221 w 6263338"/>
                  <a:gd name="connsiteY58" fmla="*/ 3590352 h 3793236"/>
                  <a:gd name="connsiteX59" fmla="*/ 2014544 w 6263338"/>
                  <a:gd name="connsiteY59" fmla="*/ 3563975 h 3793236"/>
                  <a:gd name="connsiteX60" fmla="*/ 1636474 w 6263338"/>
                  <a:gd name="connsiteY60" fmla="*/ 3678275 h 3793236"/>
                  <a:gd name="connsiteX61" fmla="*/ 1029805 w 6263338"/>
                  <a:gd name="connsiteY61" fmla="*/ 3634313 h 3793236"/>
                  <a:gd name="connsiteX62" fmla="*/ 799740 w 6263338"/>
                  <a:gd name="connsiteY62" fmla="*/ 3569470 h 3793236"/>
                  <a:gd name="connsiteX63" fmla="*/ 652836 w 6263338"/>
                  <a:gd name="connsiteY63" fmla="*/ 3460665 h 3793236"/>
                  <a:gd name="connsiteX0" fmla="*/ 652836 w 6263886"/>
                  <a:gd name="connsiteY0" fmla="*/ 3460665 h 3793236"/>
                  <a:gd name="connsiteX1" fmla="*/ 471494 w 6263886"/>
                  <a:gd name="connsiteY1" fmla="*/ 3421466 h 3793236"/>
                  <a:gd name="connsiteX2" fmla="*/ 361590 w 6263886"/>
                  <a:gd name="connsiteY2" fmla="*/ 3300206 h 3793236"/>
                  <a:gd name="connsiteX3" fmla="*/ 185011 w 6263886"/>
                  <a:gd name="connsiteY3" fmla="*/ 3204956 h 3793236"/>
                  <a:gd name="connsiteX4" fmla="*/ 124198 w 6263886"/>
                  <a:gd name="connsiteY4" fmla="*/ 3062813 h 3793236"/>
                  <a:gd name="connsiteX5" fmla="*/ 68513 w 6263886"/>
                  <a:gd name="connsiteY5" fmla="*/ 2958038 h 3793236"/>
                  <a:gd name="connsiteX6" fmla="*/ 27482 w 6263886"/>
                  <a:gd name="connsiteY6" fmla="*/ 2790252 h 3793236"/>
                  <a:gd name="connsiteX7" fmla="*/ 27482 w 6263886"/>
                  <a:gd name="connsiteY7" fmla="*/ 2667160 h 3793236"/>
                  <a:gd name="connsiteX8" fmla="*/ 38838 w 6263886"/>
                  <a:gd name="connsiteY8" fmla="*/ 2575206 h 3793236"/>
                  <a:gd name="connsiteX9" fmla="*/ 1105 w 6263886"/>
                  <a:gd name="connsiteY9" fmla="*/ 2157206 h 3793236"/>
                  <a:gd name="connsiteX10" fmla="*/ 89028 w 6263886"/>
                  <a:gd name="connsiteY10" fmla="*/ 1849475 h 3793236"/>
                  <a:gd name="connsiteX11" fmla="*/ 264874 w 6263886"/>
                  <a:gd name="connsiteY11" fmla="*/ 1700006 h 3793236"/>
                  <a:gd name="connsiteX12" fmla="*/ 276964 w 6263886"/>
                  <a:gd name="connsiteY12" fmla="*/ 1439167 h 3793236"/>
                  <a:gd name="connsiteX13" fmla="*/ 449880 w 6263886"/>
                  <a:gd name="connsiteY13" fmla="*/ 1188587 h 3793236"/>
                  <a:gd name="connsiteX14" fmla="*/ 660528 w 6263886"/>
                  <a:gd name="connsiteY14" fmla="*/ 924817 h 3793236"/>
                  <a:gd name="connsiteX15" fmla="*/ 1010389 w 6263886"/>
                  <a:gd name="connsiteY15" fmla="*/ 694752 h 3793236"/>
                  <a:gd name="connsiteX16" fmla="*/ 1267198 w 6263886"/>
                  <a:gd name="connsiteY16" fmla="*/ 433913 h 3793236"/>
                  <a:gd name="connsiteX17" fmla="*/ 1662851 w 6263886"/>
                  <a:gd name="connsiteY17" fmla="*/ 337198 h 3793236"/>
                  <a:gd name="connsiteX18" fmla="*/ 1777151 w 6263886"/>
                  <a:gd name="connsiteY18" fmla="*/ 258067 h 3793236"/>
                  <a:gd name="connsiteX19" fmla="*/ 1944205 w 6263886"/>
                  <a:gd name="connsiteY19" fmla="*/ 231690 h 3793236"/>
                  <a:gd name="connsiteX20" fmla="*/ 2146428 w 6263886"/>
                  <a:gd name="connsiteY20" fmla="*/ 126183 h 3793236"/>
                  <a:gd name="connsiteX21" fmla="*/ 2454159 w 6263886"/>
                  <a:gd name="connsiteY21" fmla="*/ 108598 h 3793236"/>
                  <a:gd name="connsiteX22" fmla="*/ 2673967 w 6263886"/>
                  <a:gd name="connsiteY22" fmla="*/ 47052 h 3793236"/>
                  <a:gd name="connsiteX23" fmla="*/ 2876190 w 6263886"/>
                  <a:gd name="connsiteY23" fmla="*/ 55844 h 3793236"/>
                  <a:gd name="connsiteX24" fmla="*/ 3122374 w 6263886"/>
                  <a:gd name="connsiteY24" fmla="*/ 892 h 3793236"/>
                  <a:gd name="connsiteX25" fmla="*/ 3333390 w 6263886"/>
                  <a:gd name="connsiteY25" fmla="*/ 64637 h 3793236"/>
                  <a:gd name="connsiteX26" fmla="*/ 3597159 w 6263886"/>
                  <a:gd name="connsiteY26" fmla="*/ 3090 h 3793236"/>
                  <a:gd name="connsiteX27" fmla="*/ 3913682 w 6263886"/>
                  <a:gd name="connsiteY27" fmla="*/ 126183 h 3793236"/>
                  <a:gd name="connsiteX28" fmla="*/ 4083300 w 6263886"/>
                  <a:gd name="connsiteY28" fmla="*/ 147065 h 3793236"/>
                  <a:gd name="connsiteX29" fmla="*/ 4221413 w 6263886"/>
                  <a:gd name="connsiteY29" fmla="*/ 214106 h 3793236"/>
                  <a:gd name="connsiteX30" fmla="*/ 4397259 w 6263886"/>
                  <a:gd name="connsiteY30" fmla="*/ 205313 h 3793236"/>
                  <a:gd name="connsiteX31" fmla="*/ 4520351 w 6263886"/>
                  <a:gd name="connsiteY31" fmla="*/ 266860 h 3793236"/>
                  <a:gd name="connsiteX32" fmla="*/ 4679346 w 6263886"/>
                  <a:gd name="connsiteY32" fmla="*/ 333169 h 3793236"/>
                  <a:gd name="connsiteX33" fmla="*/ 4810498 w 6263886"/>
                  <a:gd name="connsiteY33" fmla="*/ 460290 h 3793236"/>
                  <a:gd name="connsiteX34" fmla="*/ 5112000 w 6263886"/>
                  <a:gd name="connsiteY34" fmla="*/ 589244 h 3793236"/>
                  <a:gd name="connsiteX35" fmla="*/ 5311659 w 6263886"/>
                  <a:gd name="connsiteY35" fmla="*/ 820775 h 3793236"/>
                  <a:gd name="connsiteX36" fmla="*/ 5557844 w 6263886"/>
                  <a:gd name="connsiteY36" fmla="*/ 1014206 h 3793236"/>
                  <a:gd name="connsiteX37" fmla="*/ 5733690 w 6263886"/>
                  <a:gd name="connsiteY37" fmla="*/ 1313144 h 3793236"/>
                  <a:gd name="connsiteX38" fmla="*/ 5883159 w 6263886"/>
                  <a:gd name="connsiteY38" fmla="*/ 1559329 h 3793236"/>
                  <a:gd name="connsiteX39" fmla="*/ 5916496 w 6263886"/>
                  <a:gd name="connsiteY39" fmla="*/ 1728215 h 3793236"/>
                  <a:gd name="connsiteX40" fmla="*/ 6029332 w 6263886"/>
                  <a:gd name="connsiteY40" fmla="*/ 1793790 h 3793236"/>
                  <a:gd name="connsiteX41" fmla="*/ 6199682 w 6263886"/>
                  <a:gd name="connsiteY41" fmla="*/ 2060490 h 3793236"/>
                  <a:gd name="connsiteX42" fmla="*/ 6222762 w 6263886"/>
                  <a:gd name="connsiteY42" fmla="*/ 2315467 h 3793236"/>
                  <a:gd name="connsiteX43" fmla="*/ 6188326 w 6263886"/>
                  <a:gd name="connsiteY43" fmla="*/ 2649575 h 3793236"/>
                  <a:gd name="connsiteX44" fmla="*/ 6261228 w 6263886"/>
                  <a:gd name="connsiteY44" fmla="*/ 3062813 h 3793236"/>
                  <a:gd name="connsiteX45" fmla="*/ 6076590 w 6263886"/>
                  <a:gd name="connsiteY45" fmla="*/ 3660690 h 3793236"/>
                  <a:gd name="connsiteX46" fmla="*/ 5513882 w 6263886"/>
                  <a:gd name="connsiteY46" fmla="*/ 3792575 h 3793236"/>
                  <a:gd name="connsiteX47" fmla="*/ 4238998 w 6263886"/>
                  <a:gd name="connsiteY47" fmla="*/ 3634313 h 3793236"/>
                  <a:gd name="connsiteX48" fmla="*/ 4124698 w 6263886"/>
                  <a:gd name="connsiteY48" fmla="*/ 2807837 h 3793236"/>
                  <a:gd name="connsiteX49" fmla="*/ 4001605 w 6263886"/>
                  <a:gd name="connsiteY49" fmla="*/ 2447352 h 3793236"/>
                  <a:gd name="connsiteX50" fmla="*/ 3403728 w 6263886"/>
                  <a:gd name="connsiteY50" fmla="*/ 2060490 h 3793236"/>
                  <a:gd name="connsiteX51" fmla="*/ 2805851 w 6263886"/>
                  <a:gd name="connsiteY51" fmla="*/ 2086867 h 3793236"/>
                  <a:gd name="connsiteX52" fmla="*/ 2295898 w 6263886"/>
                  <a:gd name="connsiteY52" fmla="*/ 2245129 h 3793236"/>
                  <a:gd name="connsiteX53" fmla="*/ 2084882 w 6263886"/>
                  <a:gd name="connsiteY53" fmla="*/ 2526483 h 3793236"/>
                  <a:gd name="connsiteX54" fmla="*/ 2111259 w 6263886"/>
                  <a:gd name="connsiteY54" fmla="*/ 2728706 h 3793236"/>
                  <a:gd name="connsiteX55" fmla="*/ 2348651 w 6263886"/>
                  <a:gd name="connsiteY55" fmla="*/ 2957306 h 3793236"/>
                  <a:gd name="connsiteX56" fmla="*/ 2427782 w 6263886"/>
                  <a:gd name="connsiteY56" fmla="*/ 3300206 h 3793236"/>
                  <a:gd name="connsiteX57" fmla="*/ 2260728 w 6263886"/>
                  <a:gd name="connsiteY57" fmla="*/ 3555183 h 3793236"/>
                  <a:gd name="connsiteX58" fmla="*/ 2155221 w 6263886"/>
                  <a:gd name="connsiteY58" fmla="*/ 3590352 h 3793236"/>
                  <a:gd name="connsiteX59" fmla="*/ 2014544 w 6263886"/>
                  <a:gd name="connsiteY59" fmla="*/ 3563975 h 3793236"/>
                  <a:gd name="connsiteX60" fmla="*/ 1636474 w 6263886"/>
                  <a:gd name="connsiteY60" fmla="*/ 3678275 h 3793236"/>
                  <a:gd name="connsiteX61" fmla="*/ 1029805 w 6263886"/>
                  <a:gd name="connsiteY61" fmla="*/ 3634313 h 3793236"/>
                  <a:gd name="connsiteX62" fmla="*/ 799740 w 6263886"/>
                  <a:gd name="connsiteY62" fmla="*/ 3569470 h 3793236"/>
                  <a:gd name="connsiteX63" fmla="*/ 652836 w 6263886"/>
                  <a:gd name="connsiteY63" fmla="*/ 3460665 h 3793236"/>
                  <a:gd name="connsiteX0" fmla="*/ 652836 w 6263886"/>
                  <a:gd name="connsiteY0" fmla="*/ 3460665 h 3793236"/>
                  <a:gd name="connsiteX1" fmla="*/ 471494 w 6263886"/>
                  <a:gd name="connsiteY1" fmla="*/ 3421466 h 3793236"/>
                  <a:gd name="connsiteX2" fmla="*/ 361590 w 6263886"/>
                  <a:gd name="connsiteY2" fmla="*/ 3300206 h 3793236"/>
                  <a:gd name="connsiteX3" fmla="*/ 185011 w 6263886"/>
                  <a:gd name="connsiteY3" fmla="*/ 3204956 h 3793236"/>
                  <a:gd name="connsiteX4" fmla="*/ 124198 w 6263886"/>
                  <a:gd name="connsiteY4" fmla="*/ 3062813 h 3793236"/>
                  <a:gd name="connsiteX5" fmla="*/ 68513 w 6263886"/>
                  <a:gd name="connsiteY5" fmla="*/ 2958038 h 3793236"/>
                  <a:gd name="connsiteX6" fmla="*/ 27482 w 6263886"/>
                  <a:gd name="connsiteY6" fmla="*/ 2790252 h 3793236"/>
                  <a:gd name="connsiteX7" fmla="*/ 27482 w 6263886"/>
                  <a:gd name="connsiteY7" fmla="*/ 2667160 h 3793236"/>
                  <a:gd name="connsiteX8" fmla="*/ 38838 w 6263886"/>
                  <a:gd name="connsiteY8" fmla="*/ 2575206 h 3793236"/>
                  <a:gd name="connsiteX9" fmla="*/ 1105 w 6263886"/>
                  <a:gd name="connsiteY9" fmla="*/ 2157206 h 3793236"/>
                  <a:gd name="connsiteX10" fmla="*/ 89028 w 6263886"/>
                  <a:gd name="connsiteY10" fmla="*/ 1849475 h 3793236"/>
                  <a:gd name="connsiteX11" fmla="*/ 264874 w 6263886"/>
                  <a:gd name="connsiteY11" fmla="*/ 1700006 h 3793236"/>
                  <a:gd name="connsiteX12" fmla="*/ 276964 w 6263886"/>
                  <a:gd name="connsiteY12" fmla="*/ 1439167 h 3793236"/>
                  <a:gd name="connsiteX13" fmla="*/ 449880 w 6263886"/>
                  <a:gd name="connsiteY13" fmla="*/ 1188587 h 3793236"/>
                  <a:gd name="connsiteX14" fmla="*/ 660528 w 6263886"/>
                  <a:gd name="connsiteY14" fmla="*/ 924817 h 3793236"/>
                  <a:gd name="connsiteX15" fmla="*/ 1010389 w 6263886"/>
                  <a:gd name="connsiteY15" fmla="*/ 694752 h 3793236"/>
                  <a:gd name="connsiteX16" fmla="*/ 1267198 w 6263886"/>
                  <a:gd name="connsiteY16" fmla="*/ 433913 h 3793236"/>
                  <a:gd name="connsiteX17" fmla="*/ 1662851 w 6263886"/>
                  <a:gd name="connsiteY17" fmla="*/ 337198 h 3793236"/>
                  <a:gd name="connsiteX18" fmla="*/ 1777151 w 6263886"/>
                  <a:gd name="connsiteY18" fmla="*/ 258067 h 3793236"/>
                  <a:gd name="connsiteX19" fmla="*/ 1944205 w 6263886"/>
                  <a:gd name="connsiteY19" fmla="*/ 231690 h 3793236"/>
                  <a:gd name="connsiteX20" fmla="*/ 2146428 w 6263886"/>
                  <a:gd name="connsiteY20" fmla="*/ 126183 h 3793236"/>
                  <a:gd name="connsiteX21" fmla="*/ 2454159 w 6263886"/>
                  <a:gd name="connsiteY21" fmla="*/ 108598 h 3793236"/>
                  <a:gd name="connsiteX22" fmla="*/ 2673967 w 6263886"/>
                  <a:gd name="connsiteY22" fmla="*/ 47052 h 3793236"/>
                  <a:gd name="connsiteX23" fmla="*/ 2876190 w 6263886"/>
                  <a:gd name="connsiteY23" fmla="*/ 55844 h 3793236"/>
                  <a:gd name="connsiteX24" fmla="*/ 3122374 w 6263886"/>
                  <a:gd name="connsiteY24" fmla="*/ 892 h 3793236"/>
                  <a:gd name="connsiteX25" fmla="*/ 3333390 w 6263886"/>
                  <a:gd name="connsiteY25" fmla="*/ 64637 h 3793236"/>
                  <a:gd name="connsiteX26" fmla="*/ 3597159 w 6263886"/>
                  <a:gd name="connsiteY26" fmla="*/ 3090 h 3793236"/>
                  <a:gd name="connsiteX27" fmla="*/ 3913682 w 6263886"/>
                  <a:gd name="connsiteY27" fmla="*/ 126183 h 3793236"/>
                  <a:gd name="connsiteX28" fmla="*/ 4083300 w 6263886"/>
                  <a:gd name="connsiteY28" fmla="*/ 147065 h 3793236"/>
                  <a:gd name="connsiteX29" fmla="*/ 4221413 w 6263886"/>
                  <a:gd name="connsiteY29" fmla="*/ 214106 h 3793236"/>
                  <a:gd name="connsiteX30" fmla="*/ 4397259 w 6263886"/>
                  <a:gd name="connsiteY30" fmla="*/ 205313 h 3793236"/>
                  <a:gd name="connsiteX31" fmla="*/ 4520351 w 6263886"/>
                  <a:gd name="connsiteY31" fmla="*/ 266860 h 3793236"/>
                  <a:gd name="connsiteX32" fmla="*/ 4679346 w 6263886"/>
                  <a:gd name="connsiteY32" fmla="*/ 333169 h 3793236"/>
                  <a:gd name="connsiteX33" fmla="*/ 4810498 w 6263886"/>
                  <a:gd name="connsiteY33" fmla="*/ 460290 h 3793236"/>
                  <a:gd name="connsiteX34" fmla="*/ 5112000 w 6263886"/>
                  <a:gd name="connsiteY34" fmla="*/ 589244 h 3793236"/>
                  <a:gd name="connsiteX35" fmla="*/ 5311659 w 6263886"/>
                  <a:gd name="connsiteY35" fmla="*/ 820775 h 3793236"/>
                  <a:gd name="connsiteX36" fmla="*/ 5557844 w 6263886"/>
                  <a:gd name="connsiteY36" fmla="*/ 1014206 h 3793236"/>
                  <a:gd name="connsiteX37" fmla="*/ 5733690 w 6263886"/>
                  <a:gd name="connsiteY37" fmla="*/ 1313144 h 3793236"/>
                  <a:gd name="connsiteX38" fmla="*/ 5883159 w 6263886"/>
                  <a:gd name="connsiteY38" fmla="*/ 1559329 h 3793236"/>
                  <a:gd name="connsiteX39" fmla="*/ 5916496 w 6263886"/>
                  <a:gd name="connsiteY39" fmla="*/ 1728215 h 3793236"/>
                  <a:gd name="connsiteX40" fmla="*/ 6029332 w 6263886"/>
                  <a:gd name="connsiteY40" fmla="*/ 1793790 h 3793236"/>
                  <a:gd name="connsiteX41" fmla="*/ 6199682 w 6263886"/>
                  <a:gd name="connsiteY41" fmla="*/ 2060490 h 3793236"/>
                  <a:gd name="connsiteX42" fmla="*/ 6222762 w 6263886"/>
                  <a:gd name="connsiteY42" fmla="*/ 2315467 h 3793236"/>
                  <a:gd name="connsiteX43" fmla="*/ 6188326 w 6263886"/>
                  <a:gd name="connsiteY43" fmla="*/ 2649575 h 3793236"/>
                  <a:gd name="connsiteX44" fmla="*/ 6261228 w 6263886"/>
                  <a:gd name="connsiteY44" fmla="*/ 3062813 h 3793236"/>
                  <a:gd name="connsiteX45" fmla="*/ 6076590 w 6263886"/>
                  <a:gd name="connsiteY45" fmla="*/ 3660690 h 3793236"/>
                  <a:gd name="connsiteX46" fmla="*/ 5513882 w 6263886"/>
                  <a:gd name="connsiteY46" fmla="*/ 3792575 h 3793236"/>
                  <a:gd name="connsiteX47" fmla="*/ 4238998 w 6263886"/>
                  <a:gd name="connsiteY47" fmla="*/ 3634313 h 3793236"/>
                  <a:gd name="connsiteX48" fmla="*/ 4124698 w 6263886"/>
                  <a:gd name="connsiteY48" fmla="*/ 2807837 h 3793236"/>
                  <a:gd name="connsiteX49" fmla="*/ 4001605 w 6263886"/>
                  <a:gd name="connsiteY49" fmla="*/ 2447352 h 3793236"/>
                  <a:gd name="connsiteX50" fmla="*/ 3403728 w 6263886"/>
                  <a:gd name="connsiteY50" fmla="*/ 2060490 h 3793236"/>
                  <a:gd name="connsiteX51" fmla="*/ 2805851 w 6263886"/>
                  <a:gd name="connsiteY51" fmla="*/ 2086867 h 3793236"/>
                  <a:gd name="connsiteX52" fmla="*/ 2295898 w 6263886"/>
                  <a:gd name="connsiteY52" fmla="*/ 2245129 h 3793236"/>
                  <a:gd name="connsiteX53" fmla="*/ 2084882 w 6263886"/>
                  <a:gd name="connsiteY53" fmla="*/ 2526483 h 3793236"/>
                  <a:gd name="connsiteX54" fmla="*/ 2111259 w 6263886"/>
                  <a:gd name="connsiteY54" fmla="*/ 2728706 h 3793236"/>
                  <a:gd name="connsiteX55" fmla="*/ 2348651 w 6263886"/>
                  <a:gd name="connsiteY55" fmla="*/ 2957306 h 3793236"/>
                  <a:gd name="connsiteX56" fmla="*/ 2365869 w 6263886"/>
                  <a:gd name="connsiteY56" fmla="*/ 3271631 h 3793236"/>
                  <a:gd name="connsiteX57" fmla="*/ 2260728 w 6263886"/>
                  <a:gd name="connsiteY57" fmla="*/ 3555183 h 3793236"/>
                  <a:gd name="connsiteX58" fmla="*/ 2155221 w 6263886"/>
                  <a:gd name="connsiteY58" fmla="*/ 3590352 h 3793236"/>
                  <a:gd name="connsiteX59" fmla="*/ 2014544 w 6263886"/>
                  <a:gd name="connsiteY59" fmla="*/ 3563975 h 3793236"/>
                  <a:gd name="connsiteX60" fmla="*/ 1636474 w 6263886"/>
                  <a:gd name="connsiteY60" fmla="*/ 3678275 h 3793236"/>
                  <a:gd name="connsiteX61" fmla="*/ 1029805 w 6263886"/>
                  <a:gd name="connsiteY61" fmla="*/ 3634313 h 3793236"/>
                  <a:gd name="connsiteX62" fmla="*/ 799740 w 6263886"/>
                  <a:gd name="connsiteY62" fmla="*/ 3569470 h 3793236"/>
                  <a:gd name="connsiteX63" fmla="*/ 652836 w 6263886"/>
                  <a:gd name="connsiteY63" fmla="*/ 3460665 h 3793236"/>
                  <a:gd name="connsiteX0" fmla="*/ 652836 w 6263886"/>
                  <a:gd name="connsiteY0" fmla="*/ 3460665 h 3793236"/>
                  <a:gd name="connsiteX1" fmla="*/ 471494 w 6263886"/>
                  <a:gd name="connsiteY1" fmla="*/ 3421466 h 3793236"/>
                  <a:gd name="connsiteX2" fmla="*/ 361590 w 6263886"/>
                  <a:gd name="connsiteY2" fmla="*/ 3300206 h 3793236"/>
                  <a:gd name="connsiteX3" fmla="*/ 185011 w 6263886"/>
                  <a:gd name="connsiteY3" fmla="*/ 3204956 h 3793236"/>
                  <a:gd name="connsiteX4" fmla="*/ 124198 w 6263886"/>
                  <a:gd name="connsiteY4" fmla="*/ 3062813 h 3793236"/>
                  <a:gd name="connsiteX5" fmla="*/ 68513 w 6263886"/>
                  <a:gd name="connsiteY5" fmla="*/ 2958038 h 3793236"/>
                  <a:gd name="connsiteX6" fmla="*/ 27482 w 6263886"/>
                  <a:gd name="connsiteY6" fmla="*/ 2790252 h 3793236"/>
                  <a:gd name="connsiteX7" fmla="*/ 27482 w 6263886"/>
                  <a:gd name="connsiteY7" fmla="*/ 2667160 h 3793236"/>
                  <a:gd name="connsiteX8" fmla="*/ 38838 w 6263886"/>
                  <a:gd name="connsiteY8" fmla="*/ 2575206 h 3793236"/>
                  <a:gd name="connsiteX9" fmla="*/ 1105 w 6263886"/>
                  <a:gd name="connsiteY9" fmla="*/ 2157206 h 3793236"/>
                  <a:gd name="connsiteX10" fmla="*/ 89028 w 6263886"/>
                  <a:gd name="connsiteY10" fmla="*/ 1849475 h 3793236"/>
                  <a:gd name="connsiteX11" fmla="*/ 264874 w 6263886"/>
                  <a:gd name="connsiteY11" fmla="*/ 1700006 h 3793236"/>
                  <a:gd name="connsiteX12" fmla="*/ 276964 w 6263886"/>
                  <a:gd name="connsiteY12" fmla="*/ 1439167 h 3793236"/>
                  <a:gd name="connsiteX13" fmla="*/ 449880 w 6263886"/>
                  <a:gd name="connsiteY13" fmla="*/ 1188587 h 3793236"/>
                  <a:gd name="connsiteX14" fmla="*/ 660528 w 6263886"/>
                  <a:gd name="connsiteY14" fmla="*/ 924817 h 3793236"/>
                  <a:gd name="connsiteX15" fmla="*/ 1010389 w 6263886"/>
                  <a:gd name="connsiteY15" fmla="*/ 694752 h 3793236"/>
                  <a:gd name="connsiteX16" fmla="*/ 1267198 w 6263886"/>
                  <a:gd name="connsiteY16" fmla="*/ 433913 h 3793236"/>
                  <a:gd name="connsiteX17" fmla="*/ 1662851 w 6263886"/>
                  <a:gd name="connsiteY17" fmla="*/ 337198 h 3793236"/>
                  <a:gd name="connsiteX18" fmla="*/ 1777151 w 6263886"/>
                  <a:gd name="connsiteY18" fmla="*/ 258067 h 3793236"/>
                  <a:gd name="connsiteX19" fmla="*/ 1944205 w 6263886"/>
                  <a:gd name="connsiteY19" fmla="*/ 231690 h 3793236"/>
                  <a:gd name="connsiteX20" fmla="*/ 2146428 w 6263886"/>
                  <a:gd name="connsiteY20" fmla="*/ 126183 h 3793236"/>
                  <a:gd name="connsiteX21" fmla="*/ 2454159 w 6263886"/>
                  <a:gd name="connsiteY21" fmla="*/ 108598 h 3793236"/>
                  <a:gd name="connsiteX22" fmla="*/ 2673967 w 6263886"/>
                  <a:gd name="connsiteY22" fmla="*/ 47052 h 3793236"/>
                  <a:gd name="connsiteX23" fmla="*/ 2876190 w 6263886"/>
                  <a:gd name="connsiteY23" fmla="*/ 55844 h 3793236"/>
                  <a:gd name="connsiteX24" fmla="*/ 3122374 w 6263886"/>
                  <a:gd name="connsiteY24" fmla="*/ 892 h 3793236"/>
                  <a:gd name="connsiteX25" fmla="*/ 3333390 w 6263886"/>
                  <a:gd name="connsiteY25" fmla="*/ 64637 h 3793236"/>
                  <a:gd name="connsiteX26" fmla="*/ 3597159 w 6263886"/>
                  <a:gd name="connsiteY26" fmla="*/ 3090 h 3793236"/>
                  <a:gd name="connsiteX27" fmla="*/ 3913682 w 6263886"/>
                  <a:gd name="connsiteY27" fmla="*/ 126183 h 3793236"/>
                  <a:gd name="connsiteX28" fmla="*/ 4083300 w 6263886"/>
                  <a:gd name="connsiteY28" fmla="*/ 147065 h 3793236"/>
                  <a:gd name="connsiteX29" fmla="*/ 4221413 w 6263886"/>
                  <a:gd name="connsiteY29" fmla="*/ 214106 h 3793236"/>
                  <a:gd name="connsiteX30" fmla="*/ 4397259 w 6263886"/>
                  <a:gd name="connsiteY30" fmla="*/ 205313 h 3793236"/>
                  <a:gd name="connsiteX31" fmla="*/ 4520351 w 6263886"/>
                  <a:gd name="connsiteY31" fmla="*/ 266860 h 3793236"/>
                  <a:gd name="connsiteX32" fmla="*/ 4679346 w 6263886"/>
                  <a:gd name="connsiteY32" fmla="*/ 333169 h 3793236"/>
                  <a:gd name="connsiteX33" fmla="*/ 4810498 w 6263886"/>
                  <a:gd name="connsiteY33" fmla="*/ 460290 h 3793236"/>
                  <a:gd name="connsiteX34" fmla="*/ 5112000 w 6263886"/>
                  <a:gd name="connsiteY34" fmla="*/ 589244 h 3793236"/>
                  <a:gd name="connsiteX35" fmla="*/ 5311659 w 6263886"/>
                  <a:gd name="connsiteY35" fmla="*/ 820775 h 3793236"/>
                  <a:gd name="connsiteX36" fmla="*/ 5557844 w 6263886"/>
                  <a:gd name="connsiteY36" fmla="*/ 1014206 h 3793236"/>
                  <a:gd name="connsiteX37" fmla="*/ 5733690 w 6263886"/>
                  <a:gd name="connsiteY37" fmla="*/ 1313144 h 3793236"/>
                  <a:gd name="connsiteX38" fmla="*/ 5883159 w 6263886"/>
                  <a:gd name="connsiteY38" fmla="*/ 1559329 h 3793236"/>
                  <a:gd name="connsiteX39" fmla="*/ 5916496 w 6263886"/>
                  <a:gd name="connsiteY39" fmla="*/ 1728215 h 3793236"/>
                  <a:gd name="connsiteX40" fmla="*/ 6029332 w 6263886"/>
                  <a:gd name="connsiteY40" fmla="*/ 1793790 h 3793236"/>
                  <a:gd name="connsiteX41" fmla="*/ 6199682 w 6263886"/>
                  <a:gd name="connsiteY41" fmla="*/ 2060490 h 3793236"/>
                  <a:gd name="connsiteX42" fmla="*/ 6222762 w 6263886"/>
                  <a:gd name="connsiteY42" fmla="*/ 2315467 h 3793236"/>
                  <a:gd name="connsiteX43" fmla="*/ 6188326 w 6263886"/>
                  <a:gd name="connsiteY43" fmla="*/ 2649575 h 3793236"/>
                  <a:gd name="connsiteX44" fmla="*/ 6261228 w 6263886"/>
                  <a:gd name="connsiteY44" fmla="*/ 3062813 h 3793236"/>
                  <a:gd name="connsiteX45" fmla="*/ 6076590 w 6263886"/>
                  <a:gd name="connsiteY45" fmla="*/ 3660690 h 3793236"/>
                  <a:gd name="connsiteX46" fmla="*/ 5513882 w 6263886"/>
                  <a:gd name="connsiteY46" fmla="*/ 3792575 h 3793236"/>
                  <a:gd name="connsiteX47" fmla="*/ 4238998 w 6263886"/>
                  <a:gd name="connsiteY47" fmla="*/ 3634313 h 3793236"/>
                  <a:gd name="connsiteX48" fmla="*/ 4124698 w 6263886"/>
                  <a:gd name="connsiteY48" fmla="*/ 2807837 h 3793236"/>
                  <a:gd name="connsiteX49" fmla="*/ 4001605 w 6263886"/>
                  <a:gd name="connsiteY49" fmla="*/ 2447352 h 3793236"/>
                  <a:gd name="connsiteX50" fmla="*/ 3403728 w 6263886"/>
                  <a:gd name="connsiteY50" fmla="*/ 2060490 h 3793236"/>
                  <a:gd name="connsiteX51" fmla="*/ 2805851 w 6263886"/>
                  <a:gd name="connsiteY51" fmla="*/ 2086867 h 3793236"/>
                  <a:gd name="connsiteX52" fmla="*/ 2295898 w 6263886"/>
                  <a:gd name="connsiteY52" fmla="*/ 2245129 h 3793236"/>
                  <a:gd name="connsiteX53" fmla="*/ 2084882 w 6263886"/>
                  <a:gd name="connsiteY53" fmla="*/ 2526483 h 3793236"/>
                  <a:gd name="connsiteX54" fmla="*/ 2111259 w 6263886"/>
                  <a:gd name="connsiteY54" fmla="*/ 2728706 h 3793236"/>
                  <a:gd name="connsiteX55" fmla="*/ 2348651 w 6263886"/>
                  <a:gd name="connsiteY55" fmla="*/ 2957306 h 3793236"/>
                  <a:gd name="connsiteX56" fmla="*/ 2365869 w 6263886"/>
                  <a:gd name="connsiteY56" fmla="*/ 3271631 h 3793236"/>
                  <a:gd name="connsiteX57" fmla="*/ 2236915 w 6263886"/>
                  <a:gd name="connsiteY57" fmla="*/ 3526608 h 3793236"/>
                  <a:gd name="connsiteX58" fmla="*/ 2155221 w 6263886"/>
                  <a:gd name="connsiteY58" fmla="*/ 3590352 h 3793236"/>
                  <a:gd name="connsiteX59" fmla="*/ 2014544 w 6263886"/>
                  <a:gd name="connsiteY59" fmla="*/ 3563975 h 3793236"/>
                  <a:gd name="connsiteX60" fmla="*/ 1636474 w 6263886"/>
                  <a:gd name="connsiteY60" fmla="*/ 3678275 h 3793236"/>
                  <a:gd name="connsiteX61" fmla="*/ 1029805 w 6263886"/>
                  <a:gd name="connsiteY61" fmla="*/ 3634313 h 3793236"/>
                  <a:gd name="connsiteX62" fmla="*/ 799740 w 6263886"/>
                  <a:gd name="connsiteY62" fmla="*/ 3569470 h 3793236"/>
                  <a:gd name="connsiteX63" fmla="*/ 652836 w 6263886"/>
                  <a:gd name="connsiteY63" fmla="*/ 3460665 h 3793236"/>
                  <a:gd name="connsiteX0" fmla="*/ 652836 w 6263886"/>
                  <a:gd name="connsiteY0" fmla="*/ 3460665 h 3793236"/>
                  <a:gd name="connsiteX1" fmla="*/ 471494 w 6263886"/>
                  <a:gd name="connsiteY1" fmla="*/ 3421466 h 3793236"/>
                  <a:gd name="connsiteX2" fmla="*/ 361590 w 6263886"/>
                  <a:gd name="connsiteY2" fmla="*/ 3300206 h 3793236"/>
                  <a:gd name="connsiteX3" fmla="*/ 185011 w 6263886"/>
                  <a:gd name="connsiteY3" fmla="*/ 3204956 h 3793236"/>
                  <a:gd name="connsiteX4" fmla="*/ 124198 w 6263886"/>
                  <a:gd name="connsiteY4" fmla="*/ 3062813 h 3793236"/>
                  <a:gd name="connsiteX5" fmla="*/ 68513 w 6263886"/>
                  <a:gd name="connsiteY5" fmla="*/ 2958038 h 3793236"/>
                  <a:gd name="connsiteX6" fmla="*/ 27482 w 6263886"/>
                  <a:gd name="connsiteY6" fmla="*/ 2790252 h 3793236"/>
                  <a:gd name="connsiteX7" fmla="*/ 27482 w 6263886"/>
                  <a:gd name="connsiteY7" fmla="*/ 2667160 h 3793236"/>
                  <a:gd name="connsiteX8" fmla="*/ 38838 w 6263886"/>
                  <a:gd name="connsiteY8" fmla="*/ 2575206 h 3793236"/>
                  <a:gd name="connsiteX9" fmla="*/ 1105 w 6263886"/>
                  <a:gd name="connsiteY9" fmla="*/ 2157206 h 3793236"/>
                  <a:gd name="connsiteX10" fmla="*/ 89028 w 6263886"/>
                  <a:gd name="connsiteY10" fmla="*/ 1849475 h 3793236"/>
                  <a:gd name="connsiteX11" fmla="*/ 264874 w 6263886"/>
                  <a:gd name="connsiteY11" fmla="*/ 1700006 h 3793236"/>
                  <a:gd name="connsiteX12" fmla="*/ 276964 w 6263886"/>
                  <a:gd name="connsiteY12" fmla="*/ 1439167 h 3793236"/>
                  <a:gd name="connsiteX13" fmla="*/ 449880 w 6263886"/>
                  <a:gd name="connsiteY13" fmla="*/ 1188587 h 3793236"/>
                  <a:gd name="connsiteX14" fmla="*/ 660528 w 6263886"/>
                  <a:gd name="connsiteY14" fmla="*/ 924817 h 3793236"/>
                  <a:gd name="connsiteX15" fmla="*/ 1010389 w 6263886"/>
                  <a:gd name="connsiteY15" fmla="*/ 694752 h 3793236"/>
                  <a:gd name="connsiteX16" fmla="*/ 1267198 w 6263886"/>
                  <a:gd name="connsiteY16" fmla="*/ 433913 h 3793236"/>
                  <a:gd name="connsiteX17" fmla="*/ 1662851 w 6263886"/>
                  <a:gd name="connsiteY17" fmla="*/ 337198 h 3793236"/>
                  <a:gd name="connsiteX18" fmla="*/ 1777151 w 6263886"/>
                  <a:gd name="connsiteY18" fmla="*/ 258067 h 3793236"/>
                  <a:gd name="connsiteX19" fmla="*/ 1944205 w 6263886"/>
                  <a:gd name="connsiteY19" fmla="*/ 231690 h 3793236"/>
                  <a:gd name="connsiteX20" fmla="*/ 2146428 w 6263886"/>
                  <a:gd name="connsiteY20" fmla="*/ 126183 h 3793236"/>
                  <a:gd name="connsiteX21" fmla="*/ 2454159 w 6263886"/>
                  <a:gd name="connsiteY21" fmla="*/ 108598 h 3793236"/>
                  <a:gd name="connsiteX22" fmla="*/ 2673967 w 6263886"/>
                  <a:gd name="connsiteY22" fmla="*/ 47052 h 3793236"/>
                  <a:gd name="connsiteX23" fmla="*/ 2876190 w 6263886"/>
                  <a:gd name="connsiteY23" fmla="*/ 55844 h 3793236"/>
                  <a:gd name="connsiteX24" fmla="*/ 3122374 w 6263886"/>
                  <a:gd name="connsiteY24" fmla="*/ 892 h 3793236"/>
                  <a:gd name="connsiteX25" fmla="*/ 3333390 w 6263886"/>
                  <a:gd name="connsiteY25" fmla="*/ 64637 h 3793236"/>
                  <a:gd name="connsiteX26" fmla="*/ 3597159 w 6263886"/>
                  <a:gd name="connsiteY26" fmla="*/ 3090 h 3793236"/>
                  <a:gd name="connsiteX27" fmla="*/ 3913682 w 6263886"/>
                  <a:gd name="connsiteY27" fmla="*/ 126183 h 3793236"/>
                  <a:gd name="connsiteX28" fmla="*/ 4083300 w 6263886"/>
                  <a:gd name="connsiteY28" fmla="*/ 147065 h 3793236"/>
                  <a:gd name="connsiteX29" fmla="*/ 4221413 w 6263886"/>
                  <a:gd name="connsiteY29" fmla="*/ 214106 h 3793236"/>
                  <a:gd name="connsiteX30" fmla="*/ 4397259 w 6263886"/>
                  <a:gd name="connsiteY30" fmla="*/ 205313 h 3793236"/>
                  <a:gd name="connsiteX31" fmla="*/ 4520351 w 6263886"/>
                  <a:gd name="connsiteY31" fmla="*/ 266860 h 3793236"/>
                  <a:gd name="connsiteX32" fmla="*/ 4679346 w 6263886"/>
                  <a:gd name="connsiteY32" fmla="*/ 333169 h 3793236"/>
                  <a:gd name="connsiteX33" fmla="*/ 4810498 w 6263886"/>
                  <a:gd name="connsiteY33" fmla="*/ 460290 h 3793236"/>
                  <a:gd name="connsiteX34" fmla="*/ 5112000 w 6263886"/>
                  <a:gd name="connsiteY34" fmla="*/ 589244 h 3793236"/>
                  <a:gd name="connsiteX35" fmla="*/ 5311659 w 6263886"/>
                  <a:gd name="connsiteY35" fmla="*/ 820775 h 3793236"/>
                  <a:gd name="connsiteX36" fmla="*/ 5557844 w 6263886"/>
                  <a:gd name="connsiteY36" fmla="*/ 1014206 h 3793236"/>
                  <a:gd name="connsiteX37" fmla="*/ 5733690 w 6263886"/>
                  <a:gd name="connsiteY37" fmla="*/ 1313144 h 3793236"/>
                  <a:gd name="connsiteX38" fmla="*/ 5883159 w 6263886"/>
                  <a:gd name="connsiteY38" fmla="*/ 1559329 h 3793236"/>
                  <a:gd name="connsiteX39" fmla="*/ 5916496 w 6263886"/>
                  <a:gd name="connsiteY39" fmla="*/ 1728215 h 3793236"/>
                  <a:gd name="connsiteX40" fmla="*/ 6029332 w 6263886"/>
                  <a:gd name="connsiteY40" fmla="*/ 1793790 h 3793236"/>
                  <a:gd name="connsiteX41" fmla="*/ 6199682 w 6263886"/>
                  <a:gd name="connsiteY41" fmla="*/ 2060490 h 3793236"/>
                  <a:gd name="connsiteX42" fmla="*/ 6222762 w 6263886"/>
                  <a:gd name="connsiteY42" fmla="*/ 2315467 h 3793236"/>
                  <a:gd name="connsiteX43" fmla="*/ 6188326 w 6263886"/>
                  <a:gd name="connsiteY43" fmla="*/ 2649575 h 3793236"/>
                  <a:gd name="connsiteX44" fmla="*/ 6261228 w 6263886"/>
                  <a:gd name="connsiteY44" fmla="*/ 3062813 h 3793236"/>
                  <a:gd name="connsiteX45" fmla="*/ 6076590 w 6263886"/>
                  <a:gd name="connsiteY45" fmla="*/ 3660690 h 3793236"/>
                  <a:gd name="connsiteX46" fmla="*/ 5513882 w 6263886"/>
                  <a:gd name="connsiteY46" fmla="*/ 3792575 h 3793236"/>
                  <a:gd name="connsiteX47" fmla="*/ 4238998 w 6263886"/>
                  <a:gd name="connsiteY47" fmla="*/ 3634313 h 3793236"/>
                  <a:gd name="connsiteX48" fmla="*/ 4124698 w 6263886"/>
                  <a:gd name="connsiteY48" fmla="*/ 2807837 h 3793236"/>
                  <a:gd name="connsiteX49" fmla="*/ 4001605 w 6263886"/>
                  <a:gd name="connsiteY49" fmla="*/ 2447352 h 3793236"/>
                  <a:gd name="connsiteX50" fmla="*/ 3403728 w 6263886"/>
                  <a:gd name="connsiteY50" fmla="*/ 2060490 h 3793236"/>
                  <a:gd name="connsiteX51" fmla="*/ 2805851 w 6263886"/>
                  <a:gd name="connsiteY51" fmla="*/ 2086867 h 3793236"/>
                  <a:gd name="connsiteX52" fmla="*/ 2295898 w 6263886"/>
                  <a:gd name="connsiteY52" fmla="*/ 2245129 h 3793236"/>
                  <a:gd name="connsiteX53" fmla="*/ 2084882 w 6263886"/>
                  <a:gd name="connsiteY53" fmla="*/ 2526483 h 3793236"/>
                  <a:gd name="connsiteX54" fmla="*/ 2111259 w 6263886"/>
                  <a:gd name="connsiteY54" fmla="*/ 2728706 h 3793236"/>
                  <a:gd name="connsiteX55" fmla="*/ 2348651 w 6263886"/>
                  <a:gd name="connsiteY55" fmla="*/ 2957306 h 3793236"/>
                  <a:gd name="connsiteX56" fmla="*/ 2365869 w 6263886"/>
                  <a:gd name="connsiteY56" fmla="*/ 3271631 h 3793236"/>
                  <a:gd name="connsiteX57" fmla="*/ 2236915 w 6263886"/>
                  <a:gd name="connsiteY57" fmla="*/ 3526608 h 3793236"/>
                  <a:gd name="connsiteX58" fmla="*/ 2136171 w 6263886"/>
                  <a:gd name="connsiteY58" fmla="*/ 3566540 h 3793236"/>
                  <a:gd name="connsiteX59" fmla="*/ 2014544 w 6263886"/>
                  <a:gd name="connsiteY59" fmla="*/ 3563975 h 3793236"/>
                  <a:gd name="connsiteX60" fmla="*/ 1636474 w 6263886"/>
                  <a:gd name="connsiteY60" fmla="*/ 3678275 h 3793236"/>
                  <a:gd name="connsiteX61" fmla="*/ 1029805 w 6263886"/>
                  <a:gd name="connsiteY61" fmla="*/ 3634313 h 3793236"/>
                  <a:gd name="connsiteX62" fmla="*/ 799740 w 6263886"/>
                  <a:gd name="connsiteY62" fmla="*/ 3569470 h 3793236"/>
                  <a:gd name="connsiteX63" fmla="*/ 652836 w 6263886"/>
                  <a:gd name="connsiteY63" fmla="*/ 3460665 h 3793236"/>
                  <a:gd name="connsiteX0" fmla="*/ 652836 w 6263886"/>
                  <a:gd name="connsiteY0" fmla="*/ 3460665 h 3793236"/>
                  <a:gd name="connsiteX1" fmla="*/ 471494 w 6263886"/>
                  <a:gd name="connsiteY1" fmla="*/ 3421466 h 3793236"/>
                  <a:gd name="connsiteX2" fmla="*/ 361590 w 6263886"/>
                  <a:gd name="connsiteY2" fmla="*/ 3300206 h 3793236"/>
                  <a:gd name="connsiteX3" fmla="*/ 185011 w 6263886"/>
                  <a:gd name="connsiteY3" fmla="*/ 3204956 h 3793236"/>
                  <a:gd name="connsiteX4" fmla="*/ 124198 w 6263886"/>
                  <a:gd name="connsiteY4" fmla="*/ 3062813 h 3793236"/>
                  <a:gd name="connsiteX5" fmla="*/ 68513 w 6263886"/>
                  <a:gd name="connsiteY5" fmla="*/ 2958038 h 3793236"/>
                  <a:gd name="connsiteX6" fmla="*/ 27482 w 6263886"/>
                  <a:gd name="connsiteY6" fmla="*/ 2790252 h 3793236"/>
                  <a:gd name="connsiteX7" fmla="*/ 27482 w 6263886"/>
                  <a:gd name="connsiteY7" fmla="*/ 2667160 h 3793236"/>
                  <a:gd name="connsiteX8" fmla="*/ 38838 w 6263886"/>
                  <a:gd name="connsiteY8" fmla="*/ 2575206 h 3793236"/>
                  <a:gd name="connsiteX9" fmla="*/ 1105 w 6263886"/>
                  <a:gd name="connsiteY9" fmla="*/ 2157206 h 3793236"/>
                  <a:gd name="connsiteX10" fmla="*/ 89028 w 6263886"/>
                  <a:gd name="connsiteY10" fmla="*/ 1849475 h 3793236"/>
                  <a:gd name="connsiteX11" fmla="*/ 264874 w 6263886"/>
                  <a:gd name="connsiteY11" fmla="*/ 1700006 h 3793236"/>
                  <a:gd name="connsiteX12" fmla="*/ 276964 w 6263886"/>
                  <a:gd name="connsiteY12" fmla="*/ 1439167 h 3793236"/>
                  <a:gd name="connsiteX13" fmla="*/ 449880 w 6263886"/>
                  <a:gd name="connsiteY13" fmla="*/ 1188587 h 3793236"/>
                  <a:gd name="connsiteX14" fmla="*/ 660528 w 6263886"/>
                  <a:gd name="connsiteY14" fmla="*/ 924817 h 3793236"/>
                  <a:gd name="connsiteX15" fmla="*/ 1010389 w 6263886"/>
                  <a:gd name="connsiteY15" fmla="*/ 694752 h 3793236"/>
                  <a:gd name="connsiteX16" fmla="*/ 1267198 w 6263886"/>
                  <a:gd name="connsiteY16" fmla="*/ 433913 h 3793236"/>
                  <a:gd name="connsiteX17" fmla="*/ 1662851 w 6263886"/>
                  <a:gd name="connsiteY17" fmla="*/ 337198 h 3793236"/>
                  <a:gd name="connsiteX18" fmla="*/ 1777151 w 6263886"/>
                  <a:gd name="connsiteY18" fmla="*/ 258067 h 3793236"/>
                  <a:gd name="connsiteX19" fmla="*/ 1944205 w 6263886"/>
                  <a:gd name="connsiteY19" fmla="*/ 231690 h 3793236"/>
                  <a:gd name="connsiteX20" fmla="*/ 2146428 w 6263886"/>
                  <a:gd name="connsiteY20" fmla="*/ 126183 h 3793236"/>
                  <a:gd name="connsiteX21" fmla="*/ 2454159 w 6263886"/>
                  <a:gd name="connsiteY21" fmla="*/ 108598 h 3793236"/>
                  <a:gd name="connsiteX22" fmla="*/ 2673967 w 6263886"/>
                  <a:gd name="connsiteY22" fmla="*/ 47052 h 3793236"/>
                  <a:gd name="connsiteX23" fmla="*/ 2876190 w 6263886"/>
                  <a:gd name="connsiteY23" fmla="*/ 55844 h 3793236"/>
                  <a:gd name="connsiteX24" fmla="*/ 3122374 w 6263886"/>
                  <a:gd name="connsiteY24" fmla="*/ 892 h 3793236"/>
                  <a:gd name="connsiteX25" fmla="*/ 3333390 w 6263886"/>
                  <a:gd name="connsiteY25" fmla="*/ 64637 h 3793236"/>
                  <a:gd name="connsiteX26" fmla="*/ 3597159 w 6263886"/>
                  <a:gd name="connsiteY26" fmla="*/ 3090 h 3793236"/>
                  <a:gd name="connsiteX27" fmla="*/ 3913682 w 6263886"/>
                  <a:gd name="connsiteY27" fmla="*/ 126183 h 3793236"/>
                  <a:gd name="connsiteX28" fmla="*/ 4083300 w 6263886"/>
                  <a:gd name="connsiteY28" fmla="*/ 147065 h 3793236"/>
                  <a:gd name="connsiteX29" fmla="*/ 4221413 w 6263886"/>
                  <a:gd name="connsiteY29" fmla="*/ 214106 h 3793236"/>
                  <a:gd name="connsiteX30" fmla="*/ 4397259 w 6263886"/>
                  <a:gd name="connsiteY30" fmla="*/ 205313 h 3793236"/>
                  <a:gd name="connsiteX31" fmla="*/ 4520351 w 6263886"/>
                  <a:gd name="connsiteY31" fmla="*/ 266860 h 3793236"/>
                  <a:gd name="connsiteX32" fmla="*/ 4679346 w 6263886"/>
                  <a:gd name="connsiteY32" fmla="*/ 333169 h 3793236"/>
                  <a:gd name="connsiteX33" fmla="*/ 4810498 w 6263886"/>
                  <a:gd name="connsiteY33" fmla="*/ 460290 h 3793236"/>
                  <a:gd name="connsiteX34" fmla="*/ 5112000 w 6263886"/>
                  <a:gd name="connsiteY34" fmla="*/ 589244 h 3793236"/>
                  <a:gd name="connsiteX35" fmla="*/ 5311659 w 6263886"/>
                  <a:gd name="connsiteY35" fmla="*/ 820775 h 3793236"/>
                  <a:gd name="connsiteX36" fmla="*/ 5557844 w 6263886"/>
                  <a:gd name="connsiteY36" fmla="*/ 1014206 h 3793236"/>
                  <a:gd name="connsiteX37" fmla="*/ 5733690 w 6263886"/>
                  <a:gd name="connsiteY37" fmla="*/ 1313144 h 3793236"/>
                  <a:gd name="connsiteX38" fmla="*/ 5883159 w 6263886"/>
                  <a:gd name="connsiteY38" fmla="*/ 1559329 h 3793236"/>
                  <a:gd name="connsiteX39" fmla="*/ 5916496 w 6263886"/>
                  <a:gd name="connsiteY39" fmla="*/ 1728215 h 3793236"/>
                  <a:gd name="connsiteX40" fmla="*/ 6029332 w 6263886"/>
                  <a:gd name="connsiteY40" fmla="*/ 1793790 h 3793236"/>
                  <a:gd name="connsiteX41" fmla="*/ 6199682 w 6263886"/>
                  <a:gd name="connsiteY41" fmla="*/ 2060490 h 3793236"/>
                  <a:gd name="connsiteX42" fmla="*/ 6222762 w 6263886"/>
                  <a:gd name="connsiteY42" fmla="*/ 2315467 h 3793236"/>
                  <a:gd name="connsiteX43" fmla="*/ 6188326 w 6263886"/>
                  <a:gd name="connsiteY43" fmla="*/ 2649575 h 3793236"/>
                  <a:gd name="connsiteX44" fmla="*/ 6261228 w 6263886"/>
                  <a:gd name="connsiteY44" fmla="*/ 3062813 h 3793236"/>
                  <a:gd name="connsiteX45" fmla="*/ 6076590 w 6263886"/>
                  <a:gd name="connsiteY45" fmla="*/ 3660690 h 3793236"/>
                  <a:gd name="connsiteX46" fmla="*/ 5513882 w 6263886"/>
                  <a:gd name="connsiteY46" fmla="*/ 3792575 h 3793236"/>
                  <a:gd name="connsiteX47" fmla="*/ 4238998 w 6263886"/>
                  <a:gd name="connsiteY47" fmla="*/ 3634313 h 3793236"/>
                  <a:gd name="connsiteX48" fmla="*/ 4124698 w 6263886"/>
                  <a:gd name="connsiteY48" fmla="*/ 2807837 h 3793236"/>
                  <a:gd name="connsiteX49" fmla="*/ 4001605 w 6263886"/>
                  <a:gd name="connsiteY49" fmla="*/ 2447352 h 3793236"/>
                  <a:gd name="connsiteX50" fmla="*/ 3403728 w 6263886"/>
                  <a:gd name="connsiteY50" fmla="*/ 2060490 h 3793236"/>
                  <a:gd name="connsiteX51" fmla="*/ 2805851 w 6263886"/>
                  <a:gd name="connsiteY51" fmla="*/ 2086867 h 3793236"/>
                  <a:gd name="connsiteX52" fmla="*/ 2295898 w 6263886"/>
                  <a:gd name="connsiteY52" fmla="*/ 2245129 h 3793236"/>
                  <a:gd name="connsiteX53" fmla="*/ 2084882 w 6263886"/>
                  <a:gd name="connsiteY53" fmla="*/ 2526483 h 3793236"/>
                  <a:gd name="connsiteX54" fmla="*/ 2111259 w 6263886"/>
                  <a:gd name="connsiteY54" fmla="*/ 2728706 h 3793236"/>
                  <a:gd name="connsiteX55" fmla="*/ 2324838 w 6263886"/>
                  <a:gd name="connsiteY55" fmla="*/ 2943018 h 3793236"/>
                  <a:gd name="connsiteX56" fmla="*/ 2365869 w 6263886"/>
                  <a:gd name="connsiteY56" fmla="*/ 3271631 h 3793236"/>
                  <a:gd name="connsiteX57" fmla="*/ 2236915 w 6263886"/>
                  <a:gd name="connsiteY57" fmla="*/ 3526608 h 3793236"/>
                  <a:gd name="connsiteX58" fmla="*/ 2136171 w 6263886"/>
                  <a:gd name="connsiteY58" fmla="*/ 3566540 h 3793236"/>
                  <a:gd name="connsiteX59" fmla="*/ 2014544 w 6263886"/>
                  <a:gd name="connsiteY59" fmla="*/ 3563975 h 3793236"/>
                  <a:gd name="connsiteX60" fmla="*/ 1636474 w 6263886"/>
                  <a:gd name="connsiteY60" fmla="*/ 3678275 h 3793236"/>
                  <a:gd name="connsiteX61" fmla="*/ 1029805 w 6263886"/>
                  <a:gd name="connsiteY61" fmla="*/ 3634313 h 3793236"/>
                  <a:gd name="connsiteX62" fmla="*/ 799740 w 6263886"/>
                  <a:gd name="connsiteY62" fmla="*/ 3569470 h 3793236"/>
                  <a:gd name="connsiteX63" fmla="*/ 652836 w 6263886"/>
                  <a:gd name="connsiteY63" fmla="*/ 3460665 h 3793236"/>
                  <a:gd name="connsiteX0" fmla="*/ 652836 w 6263886"/>
                  <a:gd name="connsiteY0" fmla="*/ 3460665 h 3793236"/>
                  <a:gd name="connsiteX1" fmla="*/ 471494 w 6263886"/>
                  <a:gd name="connsiteY1" fmla="*/ 3421466 h 3793236"/>
                  <a:gd name="connsiteX2" fmla="*/ 361590 w 6263886"/>
                  <a:gd name="connsiteY2" fmla="*/ 3300206 h 3793236"/>
                  <a:gd name="connsiteX3" fmla="*/ 185011 w 6263886"/>
                  <a:gd name="connsiteY3" fmla="*/ 3204956 h 3793236"/>
                  <a:gd name="connsiteX4" fmla="*/ 124198 w 6263886"/>
                  <a:gd name="connsiteY4" fmla="*/ 3062813 h 3793236"/>
                  <a:gd name="connsiteX5" fmla="*/ 68513 w 6263886"/>
                  <a:gd name="connsiteY5" fmla="*/ 2958038 h 3793236"/>
                  <a:gd name="connsiteX6" fmla="*/ 27482 w 6263886"/>
                  <a:gd name="connsiteY6" fmla="*/ 2790252 h 3793236"/>
                  <a:gd name="connsiteX7" fmla="*/ 27482 w 6263886"/>
                  <a:gd name="connsiteY7" fmla="*/ 2667160 h 3793236"/>
                  <a:gd name="connsiteX8" fmla="*/ 38838 w 6263886"/>
                  <a:gd name="connsiteY8" fmla="*/ 2575206 h 3793236"/>
                  <a:gd name="connsiteX9" fmla="*/ 1105 w 6263886"/>
                  <a:gd name="connsiteY9" fmla="*/ 2157206 h 3793236"/>
                  <a:gd name="connsiteX10" fmla="*/ 89028 w 6263886"/>
                  <a:gd name="connsiteY10" fmla="*/ 1849475 h 3793236"/>
                  <a:gd name="connsiteX11" fmla="*/ 264874 w 6263886"/>
                  <a:gd name="connsiteY11" fmla="*/ 1700006 h 3793236"/>
                  <a:gd name="connsiteX12" fmla="*/ 276964 w 6263886"/>
                  <a:gd name="connsiteY12" fmla="*/ 1439167 h 3793236"/>
                  <a:gd name="connsiteX13" fmla="*/ 449880 w 6263886"/>
                  <a:gd name="connsiteY13" fmla="*/ 1188587 h 3793236"/>
                  <a:gd name="connsiteX14" fmla="*/ 660528 w 6263886"/>
                  <a:gd name="connsiteY14" fmla="*/ 924817 h 3793236"/>
                  <a:gd name="connsiteX15" fmla="*/ 1010389 w 6263886"/>
                  <a:gd name="connsiteY15" fmla="*/ 694752 h 3793236"/>
                  <a:gd name="connsiteX16" fmla="*/ 1267198 w 6263886"/>
                  <a:gd name="connsiteY16" fmla="*/ 433913 h 3793236"/>
                  <a:gd name="connsiteX17" fmla="*/ 1662851 w 6263886"/>
                  <a:gd name="connsiteY17" fmla="*/ 337198 h 3793236"/>
                  <a:gd name="connsiteX18" fmla="*/ 1777151 w 6263886"/>
                  <a:gd name="connsiteY18" fmla="*/ 258067 h 3793236"/>
                  <a:gd name="connsiteX19" fmla="*/ 1944205 w 6263886"/>
                  <a:gd name="connsiteY19" fmla="*/ 231690 h 3793236"/>
                  <a:gd name="connsiteX20" fmla="*/ 2146428 w 6263886"/>
                  <a:gd name="connsiteY20" fmla="*/ 126183 h 3793236"/>
                  <a:gd name="connsiteX21" fmla="*/ 2454159 w 6263886"/>
                  <a:gd name="connsiteY21" fmla="*/ 108598 h 3793236"/>
                  <a:gd name="connsiteX22" fmla="*/ 2673967 w 6263886"/>
                  <a:gd name="connsiteY22" fmla="*/ 47052 h 3793236"/>
                  <a:gd name="connsiteX23" fmla="*/ 2876190 w 6263886"/>
                  <a:gd name="connsiteY23" fmla="*/ 55844 h 3793236"/>
                  <a:gd name="connsiteX24" fmla="*/ 3122374 w 6263886"/>
                  <a:gd name="connsiteY24" fmla="*/ 892 h 3793236"/>
                  <a:gd name="connsiteX25" fmla="*/ 3333390 w 6263886"/>
                  <a:gd name="connsiteY25" fmla="*/ 64637 h 3793236"/>
                  <a:gd name="connsiteX26" fmla="*/ 3597159 w 6263886"/>
                  <a:gd name="connsiteY26" fmla="*/ 3090 h 3793236"/>
                  <a:gd name="connsiteX27" fmla="*/ 3913682 w 6263886"/>
                  <a:gd name="connsiteY27" fmla="*/ 126183 h 3793236"/>
                  <a:gd name="connsiteX28" fmla="*/ 4083300 w 6263886"/>
                  <a:gd name="connsiteY28" fmla="*/ 147065 h 3793236"/>
                  <a:gd name="connsiteX29" fmla="*/ 4221413 w 6263886"/>
                  <a:gd name="connsiteY29" fmla="*/ 214106 h 3793236"/>
                  <a:gd name="connsiteX30" fmla="*/ 4397259 w 6263886"/>
                  <a:gd name="connsiteY30" fmla="*/ 205313 h 3793236"/>
                  <a:gd name="connsiteX31" fmla="*/ 4520351 w 6263886"/>
                  <a:gd name="connsiteY31" fmla="*/ 266860 h 3793236"/>
                  <a:gd name="connsiteX32" fmla="*/ 4679346 w 6263886"/>
                  <a:gd name="connsiteY32" fmla="*/ 333169 h 3793236"/>
                  <a:gd name="connsiteX33" fmla="*/ 4810498 w 6263886"/>
                  <a:gd name="connsiteY33" fmla="*/ 460290 h 3793236"/>
                  <a:gd name="connsiteX34" fmla="*/ 5112000 w 6263886"/>
                  <a:gd name="connsiteY34" fmla="*/ 589244 h 3793236"/>
                  <a:gd name="connsiteX35" fmla="*/ 5311659 w 6263886"/>
                  <a:gd name="connsiteY35" fmla="*/ 820775 h 3793236"/>
                  <a:gd name="connsiteX36" fmla="*/ 5557844 w 6263886"/>
                  <a:gd name="connsiteY36" fmla="*/ 1014206 h 3793236"/>
                  <a:gd name="connsiteX37" fmla="*/ 5733690 w 6263886"/>
                  <a:gd name="connsiteY37" fmla="*/ 1313144 h 3793236"/>
                  <a:gd name="connsiteX38" fmla="*/ 5883159 w 6263886"/>
                  <a:gd name="connsiteY38" fmla="*/ 1559329 h 3793236"/>
                  <a:gd name="connsiteX39" fmla="*/ 5916496 w 6263886"/>
                  <a:gd name="connsiteY39" fmla="*/ 1728215 h 3793236"/>
                  <a:gd name="connsiteX40" fmla="*/ 6029332 w 6263886"/>
                  <a:gd name="connsiteY40" fmla="*/ 1793790 h 3793236"/>
                  <a:gd name="connsiteX41" fmla="*/ 6199682 w 6263886"/>
                  <a:gd name="connsiteY41" fmla="*/ 2060490 h 3793236"/>
                  <a:gd name="connsiteX42" fmla="*/ 6222762 w 6263886"/>
                  <a:gd name="connsiteY42" fmla="*/ 2315467 h 3793236"/>
                  <a:gd name="connsiteX43" fmla="*/ 6188326 w 6263886"/>
                  <a:gd name="connsiteY43" fmla="*/ 2649575 h 3793236"/>
                  <a:gd name="connsiteX44" fmla="*/ 6261228 w 6263886"/>
                  <a:gd name="connsiteY44" fmla="*/ 3062813 h 3793236"/>
                  <a:gd name="connsiteX45" fmla="*/ 6076590 w 6263886"/>
                  <a:gd name="connsiteY45" fmla="*/ 3660690 h 3793236"/>
                  <a:gd name="connsiteX46" fmla="*/ 5513882 w 6263886"/>
                  <a:gd name="connsiteY46" fmla="*/ 3792575 h 3793236"/>
                  <a:gd name="connsiteX47" fmla="*/ 4238998 w 6263886"/>
                  <a:gd name="connsiteY47" fmla="*/ 3634313 h 3793236"/>
                  <a:gd name="connsiteX48" fmla="*/ 4124698 w 6263886"/>
                  <a:gd name="connsiteY48" fmla="*/ 2807837 h 3793236"/>
                  <a:gd name="connsiteX49" fmla="*/ 4001605 w 6263886"/>
                  <a:gd name="connsiteY49" fmla="*/ 2447352 h 3793236"/>
                  <a:gd name="connsiteX50" fmla="*/ 3403728 w 6263886"/>
                  <a:gd name="connsiteY50" fmla="*/ 2060490 h 3793236"/>
                  <a:gd name="connsiteX51" fmla="*/ 2805851 w 6263886"/>
                  <a:gd name="connsiteY51" fmla="*/ 2086867 h 3793236"/>
                  <a:gd name="connsiteX52" fmla="*/ 2295898 w 6263886"/>
                  <a:gd name="connsiteY52" fmla="*/ 2245129 h 3793236"/>
                  <a:gd name="connsiteX53" fmla="*/ 2084882 w 6263886"/>
                  <a:gd name="connsiteY53" fmla="*/ 2526483 h 3793236"/>
                  <a:gd name="connsiteX54" fmla="*/ 2111259 w 6263886"/>
                  <a:gd name="connsiteY54" fmla="*/ 2728706 h 3793236"/>
                  <a:gd name="connsiteX55" fmla="*/ 2324838 w 6263886"/>
                  <a:gd name="connsiteY55" fmla="*/ 2943018 h 3793236"/>
                  <a:gd name="connsiteX56" fmla="*/ 2337294 w 6263886"/>
                  <a:gd name="connsiteY56" fmla="*/ 3262106 h 3793236"/>
                  <a:gd name="connsiteX57" fmla="*/ 2236915 w 6263886"/>
                  <a:gd name="connsiteY57" fmla="*/ 3526608 h 3793236"/>
                  <a:gd name="connsiteX58" fmla="*/ 2136171 w 6263886"/>
                  <a:gd name="connsiteY58" fmla="*/ 3566540 h 3793236"/>
                  <a:gd name="connsiteX59" fmla="*/ 2014544 w 6263886"/>
                  <a:gd name="connsiteY59" fmla="*/ 3563975 h 3793236"/>
                  <a:gd name="connsiteX60" fmla="*/ 1636474 w 6263886"/>
                  <a:gd name="connsiteY60" fmla="*/ 3678275 h 3793236"/>
                  <a:gd name="connsiteX61" fmla="*/ 1029805 w 6263886"/>
                  <a:gd name="connsiteY61" fmla="*/ 3634313 h 3793236"/>
                  <a:gd name="connsiteX62" fmla="*/ 799740 w 6263886"/>
                  <a:gd name="connsiteY62" fmla="*/ 3569470 h 3793236"/>
                  <a:gd name="connsiteX63" fmla="*/ 652836 w 6263886"/>
                  <a:gd name="connsiteY63" fmla="*/ 3460665 h 3793236"/>
                  <a:gd name="connsiteX0" fmla="*/ 652836 w 6263886"/>
                  <a:gd name="connsiteY0" fmla="*/ 3460665 h 3793236"/>
                  <a:gd name="connsiteX1" fmla="*/ 471494 w 6263886"/>
                  <a:gd name="connsiteY1" fmla="*/ 3421466 h 3793236"/>
                  <a:gd name="connsiteX2" fmla="*/ 361590 w 6263886"/>
                  <a:gd name="connsiteY2" fmla="*/ 3300206 h 3793236"/>
                  <a:gd name="connsiteX3" fmla="*/ 185011 w 6263886"/>
                  <a:gd name="connsiteY3" fmla="*/ 3204956 h 3793236"/>
                  <a:gd name="connsiteX4" fmla="*/ 124198 w 6263886"/>
                  <a:gd name="connsiteY4" fmla="*/ 3062813 h 3793236"/>
                  <a:gd name="connsiteX5" fmla="*/ 68513 w 6263886"/>
                  <a:gd name="connsiteY5" fmla="*/ 2958038 h 3793236"/>
                  <a:gd name="connsiteX6" fmla="*/ 27482 w 6263886"/>
                  <a:gd name="connsiteY6" fmla="*/ 2790252 h 3793236"/>
                  <a:gd name="connsiteX7" fmla="*/ 27482 w 6263886"/>
                  <a:gd name="connsiteY7" fmla="*/ 2667160 h 3793236"/>
                  <a:gd name="connsiteX8" fmla="*/ 38838 w 6263886"/>
                  <a:gd name="connsiteY8" fmla="*/ 2575206 h 3793236"/>
                  <a:gd name="connsiteX9" fmla="*/ 1105 w 6263886"/>
                  <a:gd name="connsiteY9" fmla="*/ 2157206 h 3793236"/>
                  <a:gd name="connsiteX10" fmla="*/ 89028 w 6263886"/>
                  <a:gd name="connsiteY10" fmla="*/ 1849475 h 3793236"/>
                  <a:gd name="connsiteX11" fmla="*/ 264874 w 6263886"/>
                  <a:gd name="connsiteY11" fmla="*/ 1700006 h 3793236"/>
                  <a:gd name="connsiteX12" fmla="*/ 276964 w 6263886"/>
                  <a:gd name="connsiteY12" fmla="*/ 1439167 h 3793236"/>
                  <a:gd name="connsiteX13" fmla="*/ 449880 w 6263886"/>
                  <a:gd name="connsiteY13" fmla="*/ 1188587 h 3793236"/>
                  <a:gd name="connsiteX14" fmla="*/ 660528 w 6263886"/>
                  <a:gd name="connsiteY14" fmla="*/ 924817 h 3793236"/>
                  <a:gd name="connsiteX15" fmla="*/ 1010389 w 6263886"/>
                  <a:gd name="connsiteY15" fmla="*/ 694752 h 3793236"/>
                  <a:gd name="connsiteX16" fmla="*/ 1267198 w 6263886"/>
                  <a:gd name="connsiteY16" fmla="*/ 433913 h 3793236"/>
                  <a:gd name="connsiteX17" fmla="*/ 1662851 w 6263886"/>
                  <a:gd name="connsiteY17" fmla="*/ 337198 h 3793236"/>
                  <a:gd name="connsiteX18" fmla="*/ 1777151 w 6263886"/>
                  <a:gd name="connsiteY18" fmla="*/ 258067 h 3793236"/>
                  <a:gd name="connsiteX19" fmla="*/ 1944205 w 6263886"/>
                  <a:gd name="connsiteY19" fmla="*/ 231690 h 3793236"/>
                  <a:gd name="connsiteX20" fmla="*/ 2146428 w 6263886"/>
                  <a:gd name="connsiteY20" fmla="*/ 126183 h 3793236"/>
                  <a:gd name="connsiteX21" fmla="*/ 2454159 w 6263886"/>
                  <a:gd name="connsiteY21" fmla="*/ 108598 h 3793236"/>
                  <a:gd name="connsiteX22" fmla="*/ 2673967 w 6263886"/>
                  <a:gd name="connsiteY22" fmla="*/ 47052 h 3793236"/>
                  <a:gd name="connsiteX23" fmla="*/ 2876190 w 6263886"/>
                  <a:gd name="connsiteY23" fmla="*/ 55844 h 3793236"/>
                  <a:gd name="connsiteX24" fmla="*/ 3122374 w 6263886"/>
                  <a:gd name="connsiteY24" fmla="*/ 892 h 3793236"/>
                  <a:gd name="connsiteX25" fmla="*/ 3333390 w 6263886"/>
                  <a:gd name="connsiteY25" fmla="*/ 64637 h 3793236"/>
                  <a:gd name="connsiteX26" fmla="*/ 3597159 w 6263886"/>
                  <a:gd name="connsiteY26" fmla="*/ 3090 h 3793236"/>
                  <a:gd name="connsiteX27" fmla="*/ 3913682 w 6263886"/>
                  <a:gd name="connsiteY27" fmla="*/ 126183 h 3793236"/>
                  <a:gd name="connsiteX28" fmla="*/ 4083300 w 6263886"/>
                  <a:gd name="connsiteY28" fmla="*/ 147065 h 3793236"/>
                  <a:gd name="connsiteX29" fmla="*/ 4221413 w 6263886"/>
                  <a:gd name="connsiteY29" fmla="*/ 214106 h 3793236"/>
                  <a:gd name="connsiteX30" fmla="*/ 4397259 w 6263886"/>
                  <a:gd name="connsiteY30" fmla="*/ 205313 h 3793236"/>
                  <a:gd name="connsiteX31" fmla="*/ 4520351 w 6263886"/>
                  <a:gd name="connsiteY31" fmla="*/ 266860 h 3793236"/>
                  <a:gd name="connsiteX32" fmla="*/ 4679346 w 6263886"/>
                  <a:gd name="connsiteY32" fmla="*/ 333169 h 3793236"/>
                  <a:gd name="connsiteX33" fmla="*/ 4810498 w 6263886"/>
                  <a:gd name="connsiteY33" fmla="*/ 460290 h 3793236"/>
                  <a:gd name="connsiteX34" fmla="*/ 5112000 w 6263886"/>
                  <a:gd name="connsiteY34" fmla="*/ 589244 h 3793236"/>
                  <a:gd name="connsiteX35" fmla="*/ 5311659 w 6263886"/>
                  <a:gd name="connsiteY35" fmla="*/ 820775 h 3793236"/>
                  <a:gd name="connsiteX36" fmla="*/ 5557844 w 6263886"/>
                  <a:gd name="connsiteY36" fmla="*/ 1014206 h 3793236"/>
                  <a:gd name="connsiteX37" fmla="*/ 5733690 w 6263886"/>
                  <a:gd name="connsiteY37" fmla="*/ 1313144 h 3793236"/>
                  <a:gd name="connsiteX38" fmla="*/ 5883159 w 6263886"/>
                  <a:gd name="connsiteY38" fmla="*/ 1559329 h 3793236"/>
                  <a:gd name="connsiteX39" fmla="*/ 5916496 w 6263886"/>
                  <a:gd name="connsiteY39" fmla="*/ 1728215 h 3793236"/>
                  <a:gd name="connsiteX40" fmla="*/ 6029332 w 6263886"/>
                  <a:gd name="connsiteY40" fmla="*/ 1793790 h 3793236"/>
                  <a:gd name="connsiteX41" fmla="*/ 6199682 w 6263886"/>
                  <a:gd name="connsiteY41" fmla="*/ 2060490 h 3793236"/>
                  <a:gd name="connsiteX42" fmla="*/ 6222762 w 6263886"/>
                  <a:gd name="connsiteY42" fmla="*/ 2315467 h 3793236"/>
                  <a:gd name="connsiteX43" fmla="*/ 6188326 w 6263886"/>
                  <a:gd name="connsiteY43" fmla="*/ 2649575 h 3793236"/>
                  <a:gd name="connsiteX44" fmla="*/ 6261228 w 6263886"/>
                  <a:gd name="connsiteY44" fmla="*/ 3062813 h 3793236"/>
                  <a:gd name="connsiteX45" fmla="*/ 6076590 w 6263886"/>
                  <a:gd name="connsiteY45" fmla="*/ 3660690 h 3793236"/>
                  <a:gd name="connsiteX46" fmla="*/ 5513882 w 6263886"/>
                  <a:gd name="connsiteY46" fmla="*/ 3792575 h 3793236"/>
                  <a:gd name="connsiteX47" fmla="*/ 4238998 w 6263886"/>
                  <a:gd name="connsiteY47" fmla="*/ 3634313 h 3793236"/>
                  <a:gd name="connsiteX48" fmla="*/ 4124698 w 6263886"/>
                  <a:gd name="connsiteY48" fmla="*/ 2807837 h 3793236"/>
                  <a:gd name="connsiteX49" fmla="*/ 4001605 w 6263886"/>
                  <a:gd name="connsiteY49" fmla="*/ 2447352 h 3793236"/>
                  <a:gd name="connsiteX50" fmla="*/ 3403728 w 6263886"/>
                  <a:gd name="connsiteY50" fmla="*/ 2060490 h 3793236"/>
                  <a:gd name="connsiteX51" fmla="*/ 2805851 w 6263886"/>
                  <a:gd name="connsiteY51" fmla="*/ 2086867 h 3793236"/>
                  <a:gd name="connsiteX52" fmla="*/ 2295898 w 6263886"/>
                  <a:gd name="connsiteY52" fmla="*/ 2245129 h 3793236"/>
                  <a:gd name="connsiteX53" fmla="*/ 2084882 w 6263886"/>
                  <a:gd name="connsiteY53" fmla="*/ 2526483 h 3793236"/>
                  <a:gd name="connsiteX54" fmla="*/ 2111259 w 6263886"/>
                  <a:gd name="connsiteY54" fmla="*/ 2728706 h 3793236"/>
                  <a:gd name="connsiteX55" fmla="*/ 2324838 w 6263886"/>
                  <a:gd name="connsiteY55" fmla="*/ 2943018 h 3793236"/>
                  <a:gd name="connsiteX56" fmla="*/ 2337294 w 6263886"/>
                  <a:gd name="connsiteY56" fmla="*/ 3262106 h 3793236"/>
                  <a:gd name="connsiteX57" fmla="*/ 2203578 w 6263886"/>
                  <a:gd name="connsiteY57" fmla="*/ 3512320 h 3793236"/>
                  <a:gd name="connsiteX58" fmla="*/ 2136171 w 6263886"/>
                  <a:gd name="connsiteY58" fmla="*/ 3566540 h 3793236"/>
                  <a:gd name="connsiteX59" fmla="*/ 2014544 w 6263886"/>
                  <a:gd name="connsiteY59" fmla="*/ 3563975 h 3793236"/>
                  <a:gd name="connsiteX60" fmla="*/ 1636474 w 6263886"/>
                  <a:gd name="connsiteY60" fmla="*/ 3678275 h 3793236"/>
                  <a:gd name="connsiteX61" fmla="*/ 1029805 w 6263886"/>
                  <a:gd name="connsiteY61" fmla="*/ 3634313 h 3793236"/>
                  <a:gd name="connsiteX62" fmla="*/ 799740 w 6263886"/>
                  <a:gd name="connsiteY62" fmla="*/ 3569470 h 3793236"/>
                  <a:gd name="connsiteX63" fmla="*/ 652836 w 6263886"/>
                  <a:gd name="connsiteY63" fmla="*/ 3460665 h 3793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263886" h="3793236">
                    <a:moveTo>
                      <a:pt x="652836" y="3460665"/>
                    </a:moveTo>
                    <a:cubicBezTo>
                      <a:pt x="598128" y="3435998"/>
                      <a:pt x="520035" y="3448209"/>
                      <a:pt x="471494" y="3421466"/>
                    </a:cubicBezTo>
                    <a:cubicBezTo>
                      <a:pt x="422953" y="3394723"/>
                      <a:pt x="409337" y="3336291"/>
                      <a:pt x="361590" y="3300206"/>
                    </a:cubicBezTo>
                    <a:cubicBezTo>
                      <a:pt x="313843" y="3264121"/>
                      <a:pt x="272201" y="3330246"/>
                      <a:pt x="185011" y="3204956"/>
                    </a:cubicBezTo>
                    <a:cubicBezTo>
                      <a:pt x="97821" y="3079666"/>
                      <a:pt x="143614" y="3103966"/>
                      <a:pt x="124198" y="3062813"/>
                    </a:cubicBezTo>
                    <a:cubicBezTo>
                      <a:pt x="104782" y="3021660"/>
                      <a:pt x="84632" y="3003465"/>
                      <a:pt x="68513" y="2958038"/>
                    </a:cubicBezTo>
                    <a:cubicBezTo>
                      <a:pt x="52394" y="2912611"/>
                      <a:pt x="34320" y="2838732"/>
                      <a:pt x="27482" y="2790252"/>
                    </a:cubicBezTo>
                    <a:cubicBezTo>
                      <a:pt x="20644" y="2741772"/>
                      <a:pt x="25589" y="2703001"/>
                      <a:pt x="27482" y="2667160"/>
                    </a:cubicBezTo>
                    <a:cubicBezTo>
                      <a:pt x="29375" y="2631319"/>
                      <a:pt x="43234" y="2660198"/>
                      <a:pt x="38838" y="2575206"/>
                    </a:cubicBezTo>
                    <a:cubicBezTo>
                      <a:pt x="34442" y="2490214"/>
                      <a:pt x="-7260" y="2278161"/>
                      <a:pt x="1105" y="2157206"/>
                    </a:cubicBezTo>
                    <a:cubicBezTo>
                      <a:pt x="9470" y="2036251"/>
                      <a:pt x="45067" y="1925675"/>
                      <a:pt x="89028" y="1849475"/>
                    </a:cubicBezTo>
                    <a:cubicBezTo>
                      <a:pt x="132989" y="1773275"/>
                      <a:pt x="190689" y="1716003"/>
                      <a:pt x="264874" y="1700006"/>
                    </a:cubicBezTo>
                    <a:cubicBezTo>
                      <a:pt x="219997" y="1645908"/>
                      <a:pt x="246130" y="1524403"/>
                      <a:pt x="276964" y="1439167"/>
                    </a:cubicBezTo>
                    <a:cubicBezTo>
                      <a:pt x="307798" y="1353931"/>
                      <a:pt x="400240" y="1250499"/>
                      <a:pt x="449880" y="1188587"/>
                    </a:cubicBezTo>
                    <a:cubicBezTo>
                      <a:pt x="499520" y="1126675"/>
                      <a:pt x="567110" y="1007123"/>
                      <a:pt x="660528" y="924817"/>
                    </a:cubicBezTo>
                    <a:cubicBezTo>
                      <a:pt x="753946" y="842511"/>
                      <a:pt x="871177" y="700369"/>
                      <a:pt x="1010389" y="694752"/>
                    </a:cubicBezTo>
                    <a:cubicBezTo>
                      <a:pt x="1111501" y="612935"/>
                      <a:pt x="1082255" y="560181"/>
                      <a:pt x="1267198" y="433913"/>
                    </a:cubicBezTo>
                    <a:cubicBezTo>
                      <a:pt x="1452141" y="307645"/>
                      <a:pt x="1577859" y="366506"/>
                      <a:pt x="1662851" y="337198"/>
                    </a:cubicBezTo>
                    <a:cubicBezTo>
                      <a:pt x="1747843" y="307890"/>
                      <a:pt x="1682634" y="299465"/>
                      <a:pt x="1777151" y="258067"/>
                    </a:cubicBezTo>
                    <a:cubicBezTo>
                      <a:pt x="1871668" y="216669"/>
                      <a:pt x="1882659" y="253671"/>
                      <a:pt x="1944205" y="231690"/>
                    </a:cubicBezTo>
                    <a:cubicBezTo>
                      <a:pt x="2005751" y="209709"/>
                      <a:pt x="1966185" y="165747"/>
                      <a:pt x="2146428" y="126183"/>
                    </a:cubicBezTo>
                    <a:cubicBezTo>
                      <a:pt x="2326671" y="86619"/>
                      <a:pt x="2366236" y="121786"/>
                      <a:pt x="2454159" y="108598"/>
                    </a:cubicBezTo>
                    <a:cubicBezTo>
                      <a:pt x="2542082" y="95409"/>
                      <a:pt x="2522667" y="74894"/>
                      <a:pt x="2673967" y="47052"/>
                    </a:cubicBezTo>
                    <a:cubicBezTo>
                      <a:pt x="2825267" y="19210"/>
                      <a:pt x="2801456" y="63537"/>
                      <a:pt x="2876190" y="55844"/>
                    </a:cubicBezTo>
                    <a:cubicBezTo>
                      <a:pt x="2950924" y="48151"/>
                      <a:pt x="2989024" y="-573"/>
                      <a:pt x="3122374" y="892"/>
                    </a:cubicBezTo>
                    <a:cubicBezTo>
                      <a:pt x="3255724" y="2357"/>
                      <a:pt x="3254259" y="64271"/>
                      <a:pt x="3333390" y="64637"/>
                    </a:cubicBezTo>
                    <a:cubicBezTo>
                      <a:pt x="3412521" y="65003"/>
                      <a:pt x="3386144" y="-16693"/>
                      <a:pt x="3597159" y="3090"/>
                    </a:cubicBezTo>
                    <a:cubicBezTo>
                      <a:pt x="3808174" y="22873"/>
                      <a:pt x="3832659" y="102187"/>
                      <a:pt x="3913682" y="126183"/>
                    </a:cubicBezTo>
                    <a:cubicBezTo>
                      <a:pt x="3994705" y="150179"/>
                      <a:pt x="4032011" y="132411"/>
                      <a:pt x="4083300" y="147065"/>
                    </a:cubicBezTo>
                    <a:cubicBezTo>
                      <a:pt x="4134589" y="161719"/>
                      <a:pt x="4169087" y="204398"/>
                      <a:pt x="4221413" y="214106"/>
                    </a:cubicBezTo>
                    <a:cubicBezTo>
                      <a:pt x="4273739" y="223814"/>
                      <a:pt x="4295048" y="186996"/>
                      <a:pt x="4397259" y="205313"/>
                    </a:cubicBezTo>
                    <a:cubicBezTo>
                      <a:pt x="4499470" y="223630"/>
                      <a:pt x="4473337" y="245551"/>
                      <a:pt x="4520351" y="266860"/>
                    </a:cubicBezTo>
                    <a:cubicBezTo>
                      <a:pt x="4567366" y="288169"/>
                      <a:pt x="4597651" y="281881"/>
                      <a:pt x="4679346" y="333169"/>
                    </a:cubicBezTo>
                    <a:cubicBezTo>
                      <a:pt x="4761041" y="384457"/>
                      <a:pt x="4738389" y="417611"/>
                      <a:pt x="4810498" y="460290"/>
                    </a:cubicBezTo>
                    <a:cubicBezTo>
                      <a:pt x="4882607" y="502969"/>
                      <a:pt x="4980848" y="476775"/>
                      <a:pt x="5112000" y="589244"/>
                    </a:cubicBezTo>
                    <a:cubicBezTo>
                      <a:pt x="5243152" y="701713"/>
                      <a:pt x="5237352" y="749948"/>
                      <a:pt x="5311659" y="820775"/>
                    </a:cubicBezTo>
                    <a:cubicBezTo>
                      <a:pt x="5385966" y="891602"/>
                      <a:pt x="5487506" y="932144"/>
                      <a:pt x="5557844" y="1014206"/>
                    </a:cubicBezTo>
                    <a:cubicBezTo>
                      <a:pt x="5628183" y="1096267"/>
                      <a:pt x="5679471" y="1222290"/>
                      <a:pt x="5733690" y="1313144"/>
                    </a:cubicBezTo>
                    <a:cubicBezTo>
                      <a:pt x="5787909" y="1403998"/>
                      <a:pt x="5852691" y="1490150"/>
                      <a:pt x="5883159" y="1559329"/>
                    </a:cubicBezTo>
                    <a:cubicBezTo>
                      <a:pt x="5913627" y="1628508"/>
                      <a:pt x="5892134" y="1689138"/>
                      <a:pt x="5916496" y="1728215"/>
                    </a:cubicBezTo>
                    <a:cubicBezTo>
                      <a:pt x="5940858" y="1767292"/>
                      <a:pt x="5982134" y="1738411"/>
                      <a:pt x="6029332" y="1793790"/>
                    </a:cubicBezTo>
                    <a:cubicBezTo>
                      <a:pt x="6076530" y="1849169"/>
                      <a:pt x="6167444" y="1973544"/>
                      <a:pt x="6199682" y="2060490"/>
                    </a:cubicBezTo>
                    <a:cubicBezTo>
                      <a:pt x="6231920" y="2147436"/>
                      <a:pt x="6224655" y="2217286"/>
                      <a:pt x="6222762" y="2315467"/>
                    </a:cubicBezTo>
                    <a:cubicBezTo>
                      <a:pt x="6220869" y="2413648"/>
                      <a:pt x="6181915" y="2525017"/>
                      <a:pt x="6188326" y="2649575"/>
                    </a:cubicBezTo>
                    <a:cubicBezTo>
                      <a:pt x="6194737" y="2774133"/>
                      <a:pt x="6279851" y="2894294"/>
                      <a:pt x="6261228" y="3062813"/>
                    </a:cubicBezTo>
                    <a:cubicBezTo>
                      <a:pt x="6242605" y="3231332"/>
                      <a:pt x="6201148" y="3539063"/>
                      <a:pt x="6076590" y="3660690"/>
                    </a:cubicBezTo>
                    <a:cubicBezTo>
                      <a:pt x="5952032" y="3782317"/>
                      <a:pt x="5820147" y="3796971"/>
                      <a:pt x="5513882" y="3792575"/>
                    </a:cubicBezTo>
                    <a:cubicBezTo>
                      <a:pt x="5207617" y="3788179"/>
                      <a:pt x="4470529" y="3798436"/>
                      <a:pt x="4238998" y="3634313"/>
                    </a:cubicBezTo>
                    <a:cubicBezTo>
                      <a:pt x="4007467" y="3470190"/>
                      <a:pt x="4164263" y="3005664"/>
                      <a:pt x="4124698" y="2807837"/>
                    </a:cubicBezTo>
                    <a:cubicBezTo>
                      <a:pt x="4085133" y="2610010"/>
                      <a:pt x="4121767" y="2571910"/>
                      <a:pt x="4001605" y="2447352"/>
                    </a:cubicBezTo>
                    <a:cubicBezTo>
                      <a:pt x="3881443" y="2322794"/>
                      <a:pt x="3603020" y="2120571"/>
                      <a:pt x="3403728" y="2060490"/>
                    </a:cubicBezTo>
                    <a:cubicBezTo>
                      <a:pt x="3204436" y="2000409"/>
                      <a:pt x="2990489" y="2056094"/>
                      <a:pt x="2805851" y="2086867"/>
                    </a:cubicBezTo>
                    <a:cubicBezTo>
                      <a:pt x="2621213" y="2117640"/>
                      <a:pt x="2416059" y="2171860"/>
                      <a:pt x="2295898" y="2245129"/>
                    </a:cubicBezTo>
                    <a:cubicBezTo>
                      <a:pt x="2175737" y="2318398"/>
                      <a:pt x="2115655" y="2445887"/>
                      <a:pt x="2084882" y="2526483"/>
                    </a:cubicBezTo>
                    <a:cubicBezTo>
                      <a:pt x="2054109" y="2607079"/>
                      <a:pt x="2071266" y="2659284"/>
                      <a:pt x="2111259" y="2728706"/>
                    </a:cubicBezTo>
                    <a:cubicBezTo>
                      <a:pt x="2151252" y="2798129"/>
                      <a:pt x="2287165" y="2854118"/>
                      <a:pt x="2324838" y="2943018"/>
                    </a:cubicBezTo>
                    <a:cubicBezTo>
                      <a:pt x="2362511" y="3031918"/>
                      <a:pt x="2357504" y="3167222"/>
                      <a:pt x="2337294" y="3262106"/>
                    </a:cubicBezTo>
                    <a:cubicBezTo>
                      <a:pt x="2317084" y="3356990"/>
                      <a:pt x="2237098" y="3461581"/>
                      <a:pt x="2203578" y="3512320"/>
                    </a:cubicBezTo>
                    <a:cubicBezTo>
                      <a:pt x="2170058" y="3563059"/>
                      <a:pt x="2167677" y="3557931"/>
                      <a:pt x="2136171" y="3566540"/>
                    </a:cubicBezTo>
                    <a:cubicBezTo>
                      <a:pt x="2104665" y="3575149"/>
                      <a:pt x="2097827" y="3545353"/>
                      <a:pt x="2014544" y="3563975"/>
                    </a:cubicBezTo>
                    <a:cubicBezTo>
                      <a:pt x="1931261" y="3582597"/>
                      <a:pt x="1800597" y="3666552"/>
                      <a:pt x="1636474" y="3678275"/>
                    </a:cubicBezTo>
                    <a:cubicBezTo>
                      <a:pt x="1472351" y="3689998"/>
                      <a:pt x="1166086" y="3654828"/>
                      <a:pt x="1029805" y="3634313"/>
                    </a:cubicBezTo>
                    <a:cubicBezTo>
                      <a:pt x="893524" y="3613798"/>
                      <a:pt x="862568" y="3598411"/>
                      <a:pt x="799740" y="3569470"/>
                    </a:cubicBezTo>
                    <a:cubicBezTo>
                      <a:pt x="736912" y="3540529"/>
                      <a:pt x="707544" y="3485332"/>
                      <a:pt x="652836" y="3460665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6350">
                <a:solidFill>
                  <a:schemeClr val="accent2"/>
                </a:solidFill>
              </a:ln>
              <a:effectLst>
                <a:innerShdw blurRad="469900">
                  <a:srgbClr val="FBE4C9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21815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latin typeface="Arial Narrow"/>
                  <a:cs typeface="Arial Narrow"/>
                </a:endParaRPr>
              </a:p>
            </p:txBody>
          </p:sp>
          <p:grpSp>
            <p:nvGrpSpPr>
              <p:cNvPr id="31" name="Group 115">
                <a:extLst>
                  <a:ext uri="{FF2B5EF4-FFF2-40B4-BE49-F238E27FC236}">
                    <a16:creationId xmlns:a16="http://schemas.microsoft.com/office/drawing/2014/main" id="{E7833FB8-272D-004D-9778-5AF5AFE70683}"/>
                  </a:ext>
                </a:extLst>
              </p:cNvPr>
              <p:cNvGrpSpPr/>
              <p:nvPr/>
            </p:nvGrpSpPr>
            <p:grpSpPr>
              <a:xfrm flipH="1">
                <a:off x="4512537" y="1231119"/>
                <a:ext cx="3146861" cy="1865679"/>
                <a:chOff x="1790253" y="353244"/>
                <a:chExt cx="6177942" cy="3662719"/>
              </a:xfrm>
              <a:solidFill>
                <a:srgbClr val="E89F83"/>
              </a:solidFill>
            </p:grpSpPr>
            <p:sp>
              <p:nvSpPr>
                <p:cNvPr id="46" name="Freeform 131">
                  <a:extLst>
                    <a:ext uri="{FF2B5EF4-FFF2-40B4-BE49-F238E27FC236}">
                      <a16:creationId xmlns:a16="http://schemas.microsoft.com/office/drawing/2014/main" id="{D89AB338-A017-C74F-8BA4-E9EFB3652982}"/>
                    </a:ext>
                  </a:extLst>
                </p:cNvPr>
                <p:cNvSpPr/>
                <p:nvPr/>
              </p:nvSpPr>
              <p:spPr>
                <a:xfrm>
                  <a:off x="4043363" y="438123"/>
                  <a:ext cx="261937" cy="490565"/>
                </a:xfrm>
                <a:custGeom>
                  <a:avLst/>
                  <a:gdLst>
                    <a:gd name="connsiteX0" fmla="*/ 123825 w 261937"/>
                    <a:gd name="connsiteY0" fmla="*/ 221 h 490759"/>
                    <a:gd name="connsiteX1" fmla="*/ 152400 w 261937"/>
                    <a:gd name="connsiteY1" fmla="*/ 138334 h 490759"/>
                    <a:gd name="connsiteX2" fmla="*/ 190500 w 261937"/>
                    <a:gd name="connsiteY2" fmla="*/ 305021 h 490759"/>
                    <a:gd name="connsiteX3" fmla="*/ 176212 w 261937"/>
                    <a:gd name="connsiteY3" fmla="*/ 376459 h 490759"/>
                    <a:gd name="connsiteX4" fmla="*/ 0 w 261937"/>
                    <a:gd name="connsiteY4" fmla="*/ 381221 h 490759"/>
                    <a:gd name="connsiteX5" fmla="*/ 119062 w 261937"/>
                    <a:gd name="connsiteY5" fmla="*/ 390746 h 490759"/>
                    <a:gd name="connsiteX6" fmla="*/ 209550 w 261937"/>
                    <a:gd name="connsiteY6" fmla="*/ 447896 h 490759"/>
                    <a:gd name="connsiteX7" fmla="*/ 261937 w 261937"/>
                    <a:gd name="connsiteY7" fmla="*/ 490759 h 490759"/>
                    <a:gd name="connsiteX8" fmla="*/ 238125 w 261937"/>
                    <a:gd name="connsiteY8" fmla="*/ 390746 h 490759"/>
                    <a:gd name="connsiteX9" fmla="*/ 228600 w 261937"/>
                    <a:gd name="connsiteY9" fmla="*/ 257396 h 490759"/>
                    <a:gd name="connsiteX10" fmla="*/ 171450 w 261937"/>
                    <a:gd name="connsiteY10" fmla="*/ 109759 h 490759"/>
                    <a:gd name="connsiteX11" fmla="*/ 123825 w 261937"/>
                    <a:gd name="connsiteY11" fmla="*/ 221 h 490759"/>
                    <a:gd name="connsiteX0" fmla="*/ 123825 w 261937"/>
                    <a:gd name="connsiteY0" fmla="*/ 221 h 490759"/>
                    <a:gd name="connsiteX1" fmla="*/ 152400 w 261937"/>
                    <a:gd name="connsiteY1" fmla="*/ 138334 h 490759"/>
                    <a:gd name="connsiteX2" fmla="*/ 193675 w 261937"/>
                    <a:gd name="connsiteY2" fmla="*/ 276446 h 490759"/>
                    <a:gd name="connsiteX3" fmla="*/ 176212 w 261937"/>
                    <a:gd name="connsiteY3" fmla="*/ 376459 h 490759"/>
                    <a:gd name="connsiteX4" fmla="*/ 0 w 261937"/>
                    <a:gd name="connsiteY4" fmla="*/ 381221 h 490759"/>
                    <a:gd name="connsiteX5" fmla="*/ 119062 w 261937"/>
                    <a:gd name="connsiteY5" fmla="*/ 390746 h 490759"/>
                    <a:gd name="connsiteX6" fmla="*/ 209550 w 261937"/>
                    <a:gd name="connsiteY6" fmla="*/ 447896 h 490759"/>
                    <a:gd name="connsiteX7" fmla="*/ 261937 w 261937"/>
                    <a:gd name="connsiteY7" fmla="*/ 490759 h 490759"/>
                    <a:gd name="connsiteX8" fmla="*/ 238125 w 261937"/>
                    <a:gd name="connsiteY8" fmla="*/ 390746 h 490759"/>
                    <a:gd name="connsiteX9" fmla="*/ 228600 w 261937"/>
                    <a:gd name="connsiteY9" fmla="*/ 257396 h 490759"/>
                    <a:gd name="connsiteX10" fmla="*/ 171450 w 261937"/>
                    <a:gd name="connsiteY10" fmla="*/ 109759 h 490759"/>
                    <a:gd name="connsiteX11" fmla="*/ 123825 w 261937"/>
                    <a:gd name="connsiteY11" fmla="*/ 221 h 490759"/>
                    <a:gd name="connsiteX0" fmla="*/ 123825 w 261937"/>
                    <a:gd name="connsiteY0" fmla="*/ 27 h 490565"/>
                    <a:gd name="connsiteX1" fmla="*/ 155575 w 261937"/>
                    <a:gd name="connsiteY1" fmla="*/ 119090 h 490565"/>
                    <a:gd name="connsiteX2" fmla="*/ 193675 w 261937"/>
                    <a:gd name="connsiteY2" fmla="*/ 276252 h 490565"/>
                    <a:gd name="connsiteX3" fmla="*/ 176212 w 261937"/>
                    <a:gd name="connsiteY3" fmla="*/ 376265 h 490565"/>
                    <a:gd name="connsiteX4" fmla="*/ 0 w 261937"/>
                    <a:gd name="connsiteY4" fmla="*/ 381027 h 490565"/>
                    <a:gd name="connsiteX5" fmla="*/ 119062 w 261937"/>
                    <a:gd name="connsiteY5" fmla="*/ 390552 h 490565"/>
                    <a:gd name="connsiteX6" fmla="*/ 209550 w 261937"/>
                    <a:gd name="connsiteY6" fmla="*/ 447702 h 490565"/>
                    <a:gd name="connsiteX7" fmla="*/ 261937 w 261937"/>
                    <a:gd name="connsiteY7" fmla="*/ 490565 h 490565"/>
                    <a:gd name="connsiteX8" fmla="*/ 238125 w 261937"/>
                    <a:gd name="connsiteY8" fmla="*/ 390552 h 490565"/>
                    <a:gd name="connsiteX9" fmla="*/ 228600 w 261937"/>
                    <a:gd name="connsiteY9" fmla="*/ 257202 h 490565"/>
                    <a:gd name="connsiteX10" fmla="*/ 171450 w 261937"/>
                    <a:gd name="connsiteY10" fmla="*/ 109565 h 490565"/>
                    <a:gd name="connsiteX11" fmla="*/ 123825 w 261937"/>
                    <a:gd name="connsiteY11" fmla="*/ 27 h 490565"/>
                    <a:gd name="connsiteX0" fmla="*/ 123825 w 261937"/>
                    <a:gd name="connsiteY0" fmla="*/ 27 h 490565"/>
                    <a:gd name="connsiteX1" fmla="*/ 155575 w 261937"/>
                    <a:gd name="connsiteY1" fmla="*/ 119090 h 490565"/>
                    <a:gd name="connsiteX2" fmla="*/ 196850 w 261937"/>
                    <a:gd name="connsiteY2" fmla="*/ 263552 h 490565"/>
                    <a:gd name="connsiteX3" fmla="*/ 176212 w 261937"/>
                    <a:gd name="connsiteY3" fmla="*/ 376265 h 490565"/>
                    <a:gd name="connsiteX4" fmla="*/ 0 w 261937"/>
                    <a:gd name="connsiteY4" fmla="*/ 381027 h 490565"/>
                    <a:gd name="connsiteX5" fmla="*/ 119062 w 261937"/>
                    <a:gd name="connsiteY5" fmla="*/ 390552 h 490565"/>
                    <a:gd name="connsiteX6" fmla="*/ 209550 w 261937"/>
                    <a:gd name="connsiteY6" fmla="*/ 447702 h 490565"/>
                    <a:gd name="connsiteX7" fmla="*/ 261937 w 261937"/>
                    <a:gd name="connsiteY7" fmla="*/ 490565 h 490565"/>
                    <a:gd name="connsiteX8" fmla="*/ 238125 w 261937"/>
                    <a:gd name="connsiteY8" fmla="*/ 390552 h 490565"/>
                    <a:gd name="connsiteX9" fmla="*/ 228600 w 261937"/>
                    <a:gd name="connsiteY9" fmla="*/ 257202 h 490565"/>
                    <a:gd name="connsiteX10" fmla="*/ 171450 w 261937"/>
                    <a:gd name="connsiteY10" fmla="*/ 109565 h 490565"/>
                    <a:gd name="connsiteX11" fmla="*/ 123825 w 261937"/>
                    <a:gd name="connsiteY11" fmla="*/ 27 h 490565"/>
                    <a:gd name="connsiteX0" fmla="*/ 123825 w 261937"/>
                    <a:gd name="connsiteY0" fmla="*/ 27 h 490565"/>
                    <a:gd name="connsiteX1" fmla="*/ 155575 w 261937"/>
                    <a:gd name="connsiteY1" fmla="*/ 119090 h 490565"/>
                    <a:gd name="connsiteX2" fmla="*/ 196850 w 261937"/>
                    <a:gd name="connsiteY2" fmla="*/ 263552 h 490565"/>
                    <a:gd name="connsiteX3" fmla="*/ 176212 w 261937"/>
                    <a:gd name="connsiteY3" fmla="*/ 376265 h 490565"/>
                    <a:gd name="connsiteX4" fmla="*/ 0 w 261937"/>
                    <a:gd name="connsiteY4" fmla="*/ 381027 h 490565"/>
                    <a:gd name="connsiteX5" fmla="*/ 115887 w 261937"/>
                    <a:gd name="connsiteY5" fmla="*/ 396902 h 490565"/>
                    <a:gd name="connsiteX6" fmla="*/ 209550 w 261937"/>
                    <a:gd name="connsiteY6" fmla="*/ 447702 h 490565"/>
                    <a:gd name="connsiteX7" fmla="*/ 261937 w 261937"/>
                    <a:gd name="connsiteY7" fmla="*/ 490565 h 490565"/>
                    <a:gd name="connsiteX8" fmla="*/ 238125 w 261937"/>
                    <a:gd name="connsiteY8" fmla="*/ 390552 h 490565"/>
                    <a:gd name="connsiteX9" fmla="*/ 228600 w 261937"/>
                    <a:gd name="connsiteY9" fmla="*/ 257202 h 490565"/>
                    <a:gd name="connsiteX10" fmla="*/ 171450 w 261937"/>
                    <a:gd name="connsiteY10" fmla="*/ 109565 h 490565"/>
                    <a:gd name="connsiteX11" fmla="*/ 123825 w 261937"/>
                    <a:gd name="connsiteY11" fmla="*/ 27 h 490565"/>
                    <a:gd name="connsiteX0" fmla="*/ 123825 w 261937"/>
                    <a:gd name="connsiteY0" fmla="*/ 27 h 490565"/>
                    <a:gd name="connsiteX1" fmla="*/ 155575 w 261937"/>
                    <a:gd name="connsiteY1" fmla="*/ 119090 h 490565"/>
                    <a:gd name="connsiteX2" fmla="*/ 196850 w 261937"/>
                    <a:gd name="connsiteY2" fmla="*/ 263552 h 490565"/>
                    <a:gd name="connsiteX3" fmla="*/ 176212 w 261937"/>
                    <a:gd name="connsiteY3" fmla="*/ 376265 h 490565"/>
                    <a:gd name="connsiteX4" fmla="*/ 0 w 261937"/>
                    <a:gd name="connsiteY4" fmla="*/ 381027 h 490565"/>
                    <a:gd name="connsiteX5" fmla="*/ 115887 w 261937"/>
                    <a:gd name="connsiteY5" fmla="*/ 377852 h 490565"/>
                    <a:gd name="connsiteX6" fmla="*/ 209550 w 261937"/>
                    <a:gd name="connsiteY6" fmla="*/ 447702 h 490565"/>
                    <a:gd name="connsiteX7" fmla="*/ 261937 w 261937"/>
                    <a:gd name="connsiteY7" fmla="*/ 490565 h 490565"/>
                    <a:gd name="connsiteX8" fmla="*/ 238125 w 261937"/>
                    <a:gd name="connsiteY8" fmla="*/ 390552 h 490565"/>
                    <a:gd name="connsiteX9" fmla="*/ 228600 w 261937"/>
                    <a:gd name="connsiteY9" fmla="*/ 257202 h 490565"/>
                    <a:gd name="connsiteX10" fmla="*/ 171450 w 261937"/>
                    <a:gd name="connsiteY10" fmla="*/ 109565 h 490565"/>
                    <a:gd name="connsiteX11" fmla="*/ 123825 w 261937"/>
                    <a:gd name="connsiteY11" fmla="*/ 27 h 490565"/>
                    <a:gd name="connsiteX0" fmla="*/ 123825 w 261937"/>
                    <a:gd name="connsiteY0" fmla="*/ 27 h 490565"/>
                    <a:gd name="connsiteX1" fmla="*/ 155575 w 261937"/>
                    <a:gd name="connsiteY1" fmla="*/ 119090 h 490565"/>
                    <a:gd name="connsiteX2" fmla="*/ 196850 w 261937"/>
                    <a:gd name="connsiteY2" fmla="*/ 263552 h 490565"/>
                    <a:gd name="connsiteX3" fmla="*/ 176212 w 261937"/>
                    <a:gd name="connsiteY3" fmla="*/ 376265 h 490565"/>
                    <a:gd name="connsiteX4" fmla="*/ 0 w 261937"/>
                    <a:gd name="connsiteY4" fmla="*/ 381027 h 490565"/>
                    <a:gd name="connsiteX5" fmla="*/ 103187 w 261937"/>
                    <a:gd name="connsiteY5" fmla="*/ 400077 h 490565"/>
                    <a:gd name="connsiteX6" fmla="*/ 209550 w 261937"/>
                    <a:gd name="connsiteY6" fmla="*/ 447702 h 490565"/>
                    <a:gd name="connsiteX7" fmla="*/ 261937 w 261937"/>
                    <a:gd name="connsiteY7" fmla="*/ 490565 h 490565"/>
                    <a:gd name="connsiteX8" fmla="*/ 238125 w 261937"/>
                    <a:gd name="connsiteY8" fmla="*/ 390552 h 490565"/>
                    <a:gd name="connsiteX9" fmla="*/ 228600 w 261937"/>
                    <a:gd name="connsiteY9" fmla="*/ 257202 h 490565"/>
                    <a:gd name="connsiteX10" fmla="*/ 171450 w 261937"/>
                    <a:gd name="connsiteY10" fmla="*/ 109565 h 490565"/>
                    <a:gd name="connsiteX11" fmla="*/ 123825 w 261937"/>
                    <a:gd name="connsiteY11" fmla="*/ 27 h 490565"/>
                    <a:gd name="connsiteX0" fmla="*/ 123825 w 261937"/>
                    <a:gd name="connsiteY0" fmla="*/ 27 h 490565"/>
                    <a:gd name="connsiteX1" fmla="*/ 155575 w 261937"/>
                    <a:gd name="connsiteY1" fmla="*/ 119090 h 490565"/>
                    <a:gd name="connsiteX2" fmla="*/ 196850 w 261937"/>
                    <a:gd name="connsiteY2" fmla="*/ 263552 h 490565"/>
                    <a:gd name="connsiteX3" fmla="*/ 176212 w 261937"/>
                    <a:gd name="connsiteY3" fmla="*/ 376265 h 490565"/>
                    <a:gd name="connsiteX4" fmla="*/ 0 w 261937"/>
                    <a:gd name="connsiteY4" fmla="*/ 381027 h 490565"/>
                    <a:gd name="connsiteX5" fmla="*/ 103187 w 261937"/>
                    <a:gd name="connsiteY5" fmla="*/ 400077 h 490565"/>
                    <a:gd name="connsiteX6" fmla="*/ 209550 w 261937"/>
                    <a:gd name="connsiteY6" fmla="*/ 447702 h 490565"/>
                    <a:gd name="connsiteX7" fmla="*/ 261937 w 261937"/>
                    <a:gd name="connsiteY7" fmla="*/ 490565 h 490565"/>
                    <a:gd name="connsiteX8" fmla="*/ 219075 w 261937"/>
                    <a:gd name="connsiteY8" fmla="*/ 393727 h 490565"/>
                    <a:gd name="connsiteX9" fmla="*/ 228600 w 261937"/>
                    <a:gd name="connsiteY9" fmla="*/ 257202 h 490565"/>
                    <a:gd name="connsiteX10" fmla="*/ 171450 w 261937"/>
                    <a:gd name="connsiteY10" fmla="*/ 109565 h 490565"/>
                    <a:gd name="connsiteX11" fmla="*/ 123825 w 261937"/>
                    <a:gd name="connsiteY11" fmla="*/ 27 h 490565"/>
                    <a:gd name="connsiteX0" fmla="*/ 123825 w 261937"/>
                    <a:gd name="connsiteY0" fmla="*/ 27 h 490565"/>
                    <a:gd name="connsiteX1" fmla="*/ 155575 w 261937"/>
                    <a:gd name="connsiteY1" fmla="*/ 119090 h 490565"/>
                    <a:gd name="connsiteX2" fmla="*/ 196850 w 261937"/>
                    <a:gd name="connsiteY2" fmla="*/ 263552 h 490565"/>
                    <a:gd name="connsiteX3" fmla="*/ 176212 w 261937"/>
                    <a:gd name="connsiteY3" fmla="*/ 376265 h 490565"/>
                    <a:gd name="connsiteX4" fmla="*/ 0 w 261937"/>
                    <a:gd name="connsiteY4" fmla="*/ 381027 h 490565"/>
                    <a:gd name="connsiteX5" fmla="*/ 103187 w 261937"/>
                    <a:gd name="connsiteY5" fmla="*/ 400077 h 490565"/>
                    <a:gd name="connsiteX6" fmla="*/ 209550 w 261937"/>
                    <a:gd name="connsiteY6" fmla="*/ 447702 h 490565"/>
                    <a:gd name="connsiteX7" fmla="*/ 261937 w 261937"/>
                    <a:gd name="connsiteY7" fmla="*/ 490565 h 490565"/>
                    <a:gd name="connsiteX8" fmla="*/ 219075 w 261937"/>
                    <a:gd name="connsiteY8" fmla="*/ 393727 h 490565"/>
                    <a:gd name="connsiteX9" fmla="*/ 222250 w 261937"/>
                    <a:gd name="connsiteY9" fmla="*/ 257202 h 490565"/>
                    <a:gd name="connsiteX10" fmla="*/ 171450 w 261937"/>
                    <a:gd name="connsiteY10" fmla="*/ 109565 h 490565"/>
                    <a:gd name="connsiteX11" fmla="*/ 123825 w 261937"/>
                    <a:gd name="connsiteY11" fmla="*/ 27 h 490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1937" h="490565">
                      <a:moveTo>
                        <a:pt x="123825" y="27"/>
                      </a:moveTo>
                      <a:cubicBezTo>
                        <a:pt x="121179" y="1615"/>
                        <a:pt x="143404" y="75169"/>
                        <a:pt x="155575" y="119090"/>
                      </a:cubicBezTo>
                      <a:cubicBezTo>
                        <a:pt x="167746" y="163011"/>
                        <a:pt x="193411" y="220690"/>
                        <a:pt x="196850" y="263552"/>
                      </a:cubicBezTo>
                      <a:cubicBezTo>
                        <a:pt x="200290" y="306415"/>
                        <a:pt x="209020" y="356686"/>
                        <a:pt x="176212" y="376265"/>
                      </a:cubicBezTo>
                      <a:cubicBezTo>
                        <a:pt x="143404" y="395844"/>
                        <a:pt x="72231" y="384996"/>
                        <a:pt x="0" y="381027"/>
                      </a:cubicBezTo>
                      <a:cubicBezTo>
                        <a:pt x="39687" y="384202"/>
                        <a:pt x="68262" y="388965"/>
                        <a:pt x="103187" y="400077"/>
                      </a:cubicBezTo>
                      <a:cubicBezTo>
                        <a:pt x="138112" y="411190"/>
                        <a:pt x="183092" y="432621"/>
                        <a:pt x="209550" y="447702"/>
                      </a:cubicBezTo>
                      <a:cubicBezTo>
                        <a:pt x="236008" y="462783"/>
                        <a:pt x="253206" y="488977"/>
                        <a:pt x="261937" y="490565"/>
                      </a:cubicBezTo>
                      <a:cubicBezTo>
                        <a:pt x="254000" y="457227"/>
                        <a:pt x="225690" y="432621"/>
                        <a:pt x="219075" y="393727"/>
                      </a:cubicBezTo>
                      <a:cubicBezTo>
                        <a:pt x="212461" y="354833"/>
                        <a:pt x="233363" y="304033"/>
                        <a:pt x="222250" y="257202"/>
                      </a:cubicBezTo>
                      <a:cubicBezTo>
                        <a:pt x="211138" y="210371"/>
                        <a:pt x="187854" y="152428"/>
                        <a:pt x="171450" y="109565"/>
                      </a:cubicBezTo>
                      <a:cubicBezTo>
                        <a:pt x="155046" y="66703"/>
                        <a:pt x="126471" y="-1561"/>
                        <a:pt x="123825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47" name="Freeform 132">
                  <a:extLst>
                    <a:ext uri="{FF2B5EF4-FFF2-40B4-BE49-F238E27FC236}">
                      <a16:creationId xmlns:a16="http://schemas.microsoft.com/office/drawing/2014/main" id="{A2237696-B80A-2D4F-AE41-B46C83C5361D}"/>
                    </a:ext>
                  </a:extLst>
                </p:cNvPr>
                <p:cNvSpPr/>
                <p:nvPr/>
              </p:nvSpPr>
              <p:spPr>
                <a:xfrm>
                  <a:off x="3693981" y="557090"/>
                  <a:ext cx="149357" cy="171573"/>
                </a:xfrm>
                <a:custGeom>
                  <a:avLst/>
                  <a:gdLst>
                    <a:gd name="connsiteX0" fmla="*/ 1719 w 149357"/>
                    <a:gd name="connsiteY0" fmla="*/ 123 h 171573"/>
                    <a:gd name="connsiteX1" fmla="*/ 54107 w 149357"/>
                    <a:gd name="connsiteY1" fmla="*/ 81085 h 171573"/>
                    <a:gd name="connsiteX2" fmla="*/ 149357 w 149357"/>
                    <a:gd name="connsiteY2" fmla="*/ 152523 h 171573"/>
                    <a:gd name="connsiteX3" fmla="*/ 63632 w 149357"/>
                    <a:gd name="connsiteY3" fmla="*/ 109660 h 171573"/>
                    <a:gd name="connsiteX4" fmla="*/ 25532 w 149357"/>
                    <a:gd name="connsiteY4" fmla="*/ 171573 h 171573"/>
                    <a:gd name="connsiteX5" fmla="*/ 16007 w 149357"/>
                    <a:gd name="connsiteY5" fmla="*/ 100135 h 171573"/>
                    <a:gd name="connsiteX6" fmla="*/ 1719 w 149357"/>
                    <a:gd name="connsiteY6" fmla="*/ 123 h 171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9357" h="171573">
                      <a:moveTo>
                        <a:pt x="1719" y="123"/>
                      </a:moveTo>
                      <a:cubicBezTo>
                        <a:pt x="8069" y="-3052"/>
                        <a:pt x="29501" y="55685"/>
                        <a:pt x="54107" y="81085"/>
                      </a:cubicBezTo>
                      <a:cubicBezTo>
                        <a:pt x="78713" y="106485"/>
                        <a:pt x="140626" y="144586"/>
                        <a:pt x="149357" y="152523"/>
                      </a:cubicBezTo>
                      <a:cubicBezTo>
                        <a:pt x="120782" y="138235"/>
                        <a:pt x="84270" y="106485"/>
                        <a:pt x="63632" y="109660"/>
                      </a:cubicBezTo>
                      <a:cubicBezTo>
                        <a:pt x="42995" y="112835"/>
                        <a:pt x="32676" y="159667"/>
                        <a:pt x="25532" y="171573"/>
                      </a:cubicBezTo>
                      <a:cubicBezTo>
                        <a:pt x="22357" y="147760"/>
                        <a:pt x="23944" y="126329"/>
                        <a:pt x="16007" y="100135"/>
                      </a:cubicBezTo>
                      <a:cubicBezTo>
                        <a:pt x="8070" y="73941"/>
                        <a:pt x="-4631" y="3298"/>
                        <a:pt x="1719" y="1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48" name="Freeform 133">
                  <a:extLst>
                    <a:ext uri="{FF2B5EF4-FFF2-40B4-BE49-F238E27FC236}">
                      <a16:creationId xmlns:a16="http://schemas.microsoft.com/office/drawing/2014/main" id="{C6957FC7-0B87-B743-B181-DF49C617000C}"/>
                    </a:ext>
                  </a:extLst>
                </p:cNvPr>
                <p:cNvSpPr/>
                <p:nvPr/>
              </p:nvSpPr>
              <p:spPr>
                <a:xfrm>
                  <a:off x="5791200" y="547671"/>
                  <a:ext cx="347663" cy="423880"/>
                </a:xfrm>
                <a:custGeom>
                  <a:avLst/>
                  <a:gdLst>
                    <a:gd name="connsiteX0" fmla="*/ 157163 w 347663"/>
                    <a:gd name="connsiteY0" fmla="*/ 101 h 423963"/>
                    <a:gd name="connsiteX1" fmla="*/ 214313 w 347663"/>
                    <a:gd name="connsiteY1" fmla="*/ 133451 h 423963"/>
                    <a:gd name="connsiteX2" fmla="*/ 152400 w 347663"/>
                    <a:gd name="connsiteY2" fmla="*/ 295376 h 423963"/>
                    <a:gd name="connsiteX3" fmla="*/ 0 w 347663"/>
                    <a:gd name="connsiteY3" fmla="*/ 385863 h 423963"/>
                    <a:gd name="connsiteX4" fmla="*/ 171450 w 347663"/>
                    <a:gd name="connsiteY4" fmla="*/ 300138 h 423963"/>
                    <a:gd name="connsiteX5" fmla="*/ 204788 w 347663"/>
                    <a:gd name="connsiteY5" fmla="*/ 300138 h 423963"/>
                    <a:gd name="connsiteX6" fmla="*/ 347663 w 347663"/>
                    <a:gd name="connsiteY6" fmla="*/ 423963 h 423963"/>
                    <a:gd name="connsiteX7" fmla="*/ 219075 w 347663"/>
                    <a:gd name="connsiteY7" fmla="*/ 266801 h 423963"/>
                    <a:gd name="connsiteX8" fmla="*/ 247650 w 347663"/>
                    <a:gd name="connsiteY8" fmla="*/ 114401 h 423963"/>
                    <a:gd name="connsiteX9" fmla="*/ 157163 w 347663"/>
                    <a:gd name="connsiteY9" fmla="*/ 101 h 423963"/>
                    <a:gd name="connsiteX0" fmla="*/ 157163 w 347663"/>
                    <a:gd name="connsiteY0" fmla="*/ 12 h 423874"/>
                    <a:gd name="connsiteX1" fmla="*/ 220663 w 347663"/>
                    <a:gd name="connsiteY1" fmla="*/ 120662 h 423874"/>
                    <a:gd name="connsiteX2" fmla="*/ 152400 w 347663"/>
                    <a:gd name="connsiteY2" fmla="*/ 295287 h 423874"/>
                    <a:gd name="connsiteX3" fmla="*/ 0 w 347663"/>
                    <a:gd name="connsiteY3" fmla="*/ 385774 h 423874"/>
                    <a:gd name="connsiteX4" fmla="*/ 171450 w 347663"/>
                    <a:gd name="connsiteY4" fmla="*/ 300049 h 423874"/>
                    <a:gd name="connsiteX5" fmla="*/ 204788 w 347663"/>
                    <a:gd name="connsiteY5" fmla="*/ 300049 h 423874"/>
                    <a:gd name="connsiteX6" fmla="*/ 347663 w 347663"/>
                    <a:gd name="connsiteY6" fmla="*/ 423874 h 423874"/>
                    <a:gd name="connsiteX7" fmla="*/ 219075 w 347663"/>
                    <a:gd name="connsiteY7" fmla="*/ 266712 h 423874"/>
                    <a:gd name="connsiteX8" fmla="*/ 247650 w 347663"/>
                    <a:gd name="connsiteY8" fmla="*/ 114312 h 423874"/>
                    <a:gd name="connsiteX9" fmla="*/ 157163 w 347663"/>
                    <a:gd name="connsiteY9" fmla="*/ 12 h 423874"/>
                    <a:gd name="connsiteX0" fmla="*/ 157163 w 347663"/>
                    <a:gd name="connsiteY0" fmla="*/ 12 h 423874"/>
                    <a:gd name="connsiteX1" fmla="*/ 220663 w 347663"/>
                    <a:gd name="connsiteY1" fmla="*/ 120662 h 423874"/>
                    <a:gd name="connsiteX2" fmla="*/ 152400 w 347663"/>
                    <a:gd name="connsiteY2" fmla="*/ 295287 h 423874"/>
                    <a:gd name="connsiteX3" fmla="*/ 0 w 347663"/>
                    <a:gd name="connsiteY3" fmla="*/ 385774 h 423874"/>
                    <a:gd name="connsiteX4" fmla="*/ 171450 w 347663"/>
                    <a:gd name="connsiteY4" fmla="*/ 300049 h 423874"/>
                    <a:gd name="connsiteX5" fmla="*/ 204788 w 347663"/>
                    <a:gd name="connsiteY5" fmla="*/ 300049 h 423874"/>
                    <a:gd name="connsiteX6" fmla="*/ 347663 w 347663"/>
                    <a:gd name="connsiteY6" fmla="*/ 423874 h 423874"/>
                    <a:gd name="connsiteX7" fmla="*/ 212725 w 347663"/>
                    <a:gd name="connsiteY7" fmla="*/ 257187 h 423874"/>
                    <a:gd name="connsiteX8" fmla="*/ 247650 w 347663"/>
                    <a:gd name="connsiteY8" fmla="*/ 114312 h 423874"/>
                    <a:gd name="connsiteX9" fmla="*/ 157163 w 347663"/>
                    <a:gd name="connsiteY9" fmla="*/ 12 h 423874"/>
                    <a:gd name="connsiteX0" fmla="*/ 157163 w 347663"/>
                    <a:gd name="connsiteY0" fmla="*/ 12 h 423874"/>
                    <a:gd name="connsiteX1" fmla="*/ 220663 w 347663"/>
                    <a:gd name="connsiteY1" fmla="*/ 120662 h 423874"/>
                    <a:gd name="connsiteX2" fmla="*/ 140493 w 347663"/>
                    <a:gd name="connsiteY2" fmla="*/ 283380 h 423874"/>
                    <a:gd name="connsiteX3" fmla="*/ 0 w 347663"/>
                    <a:gd name="connsiteY3" fmla="*/ 385774 h 423874"/>
                    <a:gd name="connsiteX4" fmla="*/ 171450 w 347663"/>
                    <a:gd name="connsiteY4" fmla="*/ 300049 h 423874"/>
                    <a:gd name="connsiteX5" fmla="*/ 204788 w 347663"/>
                    <a:gd name="connsiteY5" fmla="*/ 300049 h 423874"/>
                    <a:gd name="connsiteX6" fmla="*/ 347663 w 347663"/>
                    <a:gd name="connsiteY6" fmla="*/ 423874 h 423874"/>
                    <a:gd name="connsiteX7" fmla="*/ 212725 w 347663"/>
                    <a:gd name="connsiteY7" fmla="*/ 257187 h 423874"/>
                    <a:gd name="connsiteX8" fmla="*/ 247650 w 347663"/>
                    <a:gd name="connsiteY8" fmla="*/ 114312 h 423874"/>
                    <a:gd name="connsiteX9" fmla="*/ 157163 w 347663"/>
                    <a:gd name="connsiteY9" fmla="*/ 12 h 423874"/>
                    <a:gd name="connsiteX0" fmla="*/ 157163 w 347663"/>
                    <a:gd name="connsiteY0" fmla="*/ 12 h 423874"/>
                    <a:gd name="connsiteX1" fmla="*/ 220663 w 347663"/>
                    <a:gd name="connsiteY1" fmla="*/ 120662 h 423874"/>
                    <a:gd name="connsiteX2" fmla="*/ 140493 w 347663"/>
                    <a:gd name="connsiteY2" fmla="*/ 283380 h 423874"/>
                    <a:gd name="connsiteX3" fmla="*/ 0 w 347663"/>
                    <a:gd name="connsiteY3" fmla="*/ 385774 h 423874"/>
                    <a:gd name="connsiteX4" fmla="*/ 171450 w 347663"/>
                    <a:gd name="connsiteY4" fmla="*/ 300049 h 423874"/>
                    <a:gd name="connsiteX5" fmla="*/ 202407 w 347663"/>
                    <a:gd name="connsiteY5" fmla="*/ 300049 h 423874"/>
                    <a:gd name="connsiteX6" fmla="*/ 347663 w 347663"/>
                    <a:gd name="connsiteY6" fmla="*/ 423874 h 423874"/>
                    <a:gd name="connsiteX7" fmla="*/ 212725 w 347663"/>
                    <a:gd name="connsiteY7" fmla="*/ 257187 h 423874"/>
                    <a:gd name="connsiteX8" fmla="*/ 247650 w 347663"/>
                    <a:gd name="connsiteY8" fmla="*/ 114312 h 423874"/>
                    <a:gd name="connsiteX9" fmla="*/ 157163 w 347663"/>
                    <a:gd name="connsiteY9" fmla="*/ 12 h 423874"/>
                    <a:gd name="connsiteX0" fmla="*/ 157163 w 347663"/>
                    <a:gd name="connsiteY0" fmla="*/ 29 h 423891"/>
                    <a:gd name="connsiteX1" fmla="*/ 220663 w 347663"/>
                    <a:gd name="connsiteY1" fmla="*/ 120679 h 423891"/>
                    <a:gd name="connsiteX2" fmla="*/ 140493 w 347663"/>
                    <a:gd name="connsiteY2" fmla="*/ 283397 h 423891"/>
                    <a:gd name="connsiteX3" fmla="*/ 0 w 347663"/>
                    <a:gd name="connsiteY3" fmla="*/ 385791 h 423891"/>
                    <a:gd name="connsiteX4" fmla="*/ 171450 w 347663"/>
                    <a:gd name="connsiteY4" fmla="*/ 300066 h 423891"/>
                    <a:gd name="connsiteX5" fmla="*/ 202407 w 347663"/>
                    <a:gd name="connsiteY5" fmla="*/ 300066 h 423891"/>
                    <a:gd name="connsiteX6" fmla="*/ 347663 w 347663"/>
                    <a:gd name="connsiteY6" fmla="*/ 423891 h 423891"/>
                    <a:gd name="connsiteX7" fmla="*/ 212725 w 347663"/>
                    <a:gd name="connsiteY7" fmla="*/ 257204 h 423891"/>
                    <a:gd name="connsiteX8" fmla="*/ 247650 w 347663"/>
                    <a:gd name="connsiteY8" fmla="*/ 130998 h 423891"/>
                    <a:gd name="connsiteX9" fmla="*/ 157163 w 347663"/>
                    <a:gd name="connsiteY9" fmla="*/ 29 h 423891"/>
                    <a:gd name="connsiteX0" fmla="*/ 157163 w 347663"/>
                    <a:gd name="connsiteY0" fmla="*/ 29 h 423891"/>
                    <a:gd name="connsiteX1" fmla="*/ 220663 w 347663"/>
                    <a:gd name="connsiteY1" fmla="*/ 120679 h 423891"/>
                    <a:gd name="connsiteX2" fmla="*/ 140493 w 347663"/>
                    <a:gd name="connsiteY2" fmla="*/ 283397 h 423891"/>
                    <a:gd name="connsiteX3" fmla="*/ 0 w 347663"/>
                    <a:gd name="connsiteY3" fmla="*/ 385791 h 423891"/>
                    <a:gd name="connsiteX4" fmla="*/ 171450 w 347663"/>
                    <a:gd name="connsiteY4" fmla="*/ 300066 h 423891"/>
                    <a:gd name="connsiteX5" fmla="*/ 202407 w 347663"/>
                    <a:gd name="connsiteY5" fmla="*/ 300066 h 423891"/>
                    <a:gd name="connsiteX6" fmla="*/ 347663 w 347663"/>
                    <a:gd name="connsiteY6" fmla="*/ 423891 h 423891"/>
                    <a:gd name="connsiteX7" fmla="*/ 212725 w 347663"/>
                    <a:gd name="connsiteY7" fmla="*/ 257204 h 423891"/>
                    <a:gd name="connsiteX8" fmla="*/ 247650 w 347663"/>
                    <a:gd name="connsiteY8" fmla="*/ 130998 h 423891"/>
                    <a:gd name="connsiteX9" fmla="*/ 157163 w 347663"/>
                    <a:gd name="connsiteY9" fmla="*/ 29 h 423891"/>
                    <a:gd name="connsiteX0" fmla="*/ 157163 w 347663"/>
                    <a:gd name="connsiteY0" fmla="*/ 18 h 423880"/>
                    <a:gd name="connsiteX1" fmla="*/ 220663 w 347663"/>
                    <a:gd name="connsiteY1" fmla="*/ 120668 h 423880"/>
                    <a:gd name="connsiteX2" fmla="*/ 140493 w 347663"/>
                    <a:gd name="connsiteY2" fmla="*/ 283386 h 423880"/>
                    <a:gd name="connsiteX3" fmla="*/ 0 w 347663"/>
                    <a:gd name="connsiteY3" fmla="*/ 385780 h 423880"/>
                    <a:gd name="connsiteX4" fmla="*/ 171450 w 347663"/>
                    <a:gd name="connsiteY4" fmla="*/ 300055 h 423880"/>
                    <a:gd name="connsiteX5" fmla="*/ 202407 w 347663"/>
                    <a:gd name="connsiteY5" fmla="*/ 300055 h 423880"/>
                    <a:gd name="connsiteX6" fmla="*/ 347663 w 347663"/>
                    <a:gd name="connsiteY6" fmla="*/ 423880 h 423880"/>
                    <a:gd name="connsiteX7" fmla="*/ 212725 w 347663"/>
                    <a:gd name="connsiteY7" fmla="*/ 257193 h 423880"/>
                    <a:gd name="connsiteX8" fmla="*/ 240507 w 347663"/>
                    <a:gd name="connsiteY8" fmla="*/ 128606 h 423880"/>
                    <a:gd name="connsiteX9" fmla="*/ 157163 w 347663"/>
                    <a:gd name="connsiteY9" fmla="*/ 18 h 423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47663" h="423880">
                      <a:moveTo>
                        <a:pt x="157163" y="18"/>
                      </a:moveTo>
                      <a:cubicBezTo>
                        <a:pt x="153856" y="-1305"/>
                        <a:pt x="223441" y="73440"/>
                        <a:pt x="220663" y="120668"/>
                      </a:cubicBezTo>
                      <a:cubicBezTo>
                        <a:pt x="217885" y="167896"/>
                        <a:pt x="177270" y="239201"/>
                        <a:pt x="140493" y="283386"/>
                      </a:cubicBezTo>
                      <a:cubicBezTo>
                        <a:pt x="103716" y="327571"/>
                        <a:pt x="3969" y="378636"/>
                        <a:pt x="0" y="385780"/>
                      </a:cubicBezTo>
                      <a:cubicBezTo>
                        <a:pt x="57150" y="357205"/>
                        <a:pt x="137716" y="314342"/>
                        <a:pt x="171450" y="300055"/>
                      </a:cubicBezTo>
                      <a:cubicBezTo>
                        <a:pt x="205184" y="285768"/>
                        <a:pt x="173038" y="279418"/>
                        <a:pt x="202407" y="300055"/>
                      </a:cubicBezTo>
                      <a:cubicBezTo>
                        <a:pt x="231776" y="320692"/>
                        <a:pt x="327026" y="408005"/>
                        <a:pt x="347663" y="423880"/>
                      </a:cubicBezTo>
                      <a:cubicBezTo>
                        <a:pt x="304800" y="371493"/>
                        <a:pt x="229394" y="308787"/>
                        <a:pt x="212725" y="257193"/>
                      </a:cubicBezTo>
                      <a:cubicBezTo>
                        <a:pt x="196056" y="205599"/>
                        <a:pt x="233098" y="166705"/>
                        <a:pt x="240507" y="128606"/>
                      </a:cubicBezTo>
                      <a:cubicBezTo>
                        <a:pt x="247916" y="90507"/>
                        <a:pt x="160470" y="1341"/>
                        <a:pt x="15716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49" name="Freeform 134">
                  <a:extLst>
                    <a:ext uri="{FF2B5EF4-FFF2-40B4-BE49-F238E27FC236}">
                      <a16:creationId xmlns:a16="http://schemas.microsoft.com/office/drawing/2014/main" id="{E6735C42-9B7D-BF48-AD3A-914678D4B78B}"/>
                    </a:ext>
                  </a:extLst>
                </p:cNvPr>
                <p:cNvSpPr/>
                <p:nvPr/>
              </p:nvSpPr>
              <p:spPr>
                <a:xfrm>
                  <a:off x="5137543" y="447437"/>
                  <a:ext cx="530216" cy="862260"/>
                </a:xfrm>
                <a:custGeom>
                  <a:avLst/>
                  <a:gdLst>
                    <a:gd name="connsiteX0" fmla="*/ 529024 w 529408"/>
                    <a:gd name="connsiteY0" fmla="*/ 238 h 867051"/>
                    <a:gd name="connsiteX1" fmla="*/ 486162 w 529408"/>
                    <a:gd name="connsiteY1" fmla="*/ 157401 h 867051"/>
                    <a:gd name="connsiteX2" fmla="*/ 352812 w 529408"/>
                    <a:gd name="connsiteY2" fmla="*/ 276463 h 867051"/>
                    <a:gd name="connsiteX3" fmla="*/ 414724 w 529408"/>
                    <a:gd name="connsiteY3" fmla="*/ 428863 h 867051"/>
                    <a:gd name="connsiteX4" fmla="*/ 405199 w 529408"/>
                    <a:gd name="connsiteY4" fmla="*/ 428863 h 867051"/>
                    <a:gd name="connsiteX5" fmla="*/ 328999 w 529408"/>
                    <a:gd name="connsiteY5" fmla="*/ 309801 h 867051"/>
                    <a:gd name="connsiteX6" fmla="*/ 314712 w 529408"/>
                    <a:gd name="connsiteY6" fmla="*/ 305038 h 867051"/>
                    <a:gd name="connsiteX7" fmla="*/ 252799 w 529408"/>
                    <a:gd name="connsiteY7" fmla="*/ 414576 h 867051"/>
                    <a:gd name="connsiteX8" fmla="*/ 162312 w 529408"/>
                    <a:gd name="connsiteY8" fmla="*/ 466963 h 867051"/>
                    <a:gd name="connsiteX9" fmla="*/ 124212 w 529408"/>
                    <a:gd name="connsiteY9" fmla="*/ 666988 h 867051"/>
                    <a:gd name="connsiteX10" fmla="*/ 67062 w 529408"/>
                    <a:gd name="connsiteY10" fmla="*/ 795576 h 867051"/>
                    <a:gd name="connsiteX11" fmla="*/ 162312 w 529408"/>
                    <a:gd name="connsiteY11" fmla="*/ 838438 h 867051"/>
                    <a:gd name="connsiteX12" fmla="*/ 267087 w 529408"/>
                    <a:gd name="connsiteY12" fmla="*/ 800338 h 867051"/>
                    <a:gd name="connsiteX13" fmla="*/ 267087 w 529408"/>
                    <a:gd name="connsiteY13" fmla="*/ 809863 h 867051"/>
                    <a:gd name="connsiteX14" fmla="*/ 100399 w 529408"/>
                    <a:gd name="connsiteY14" fmla="*/ 867013 h 867051"/>
                    <a:gd name="connsiteX15" fmla="*/ 9912 w 529408"/>
                    <a:gd name="connsiteY15" fmla="*/ 800338 h 867051"/>
                    <a:gd name="connsiteX16" fmla="*/ 90874 w 529408"/>
                    <a:gd name="connsiteY16" fmla="*/ 662226 h 867051"/>
                    <a:gd name="connsiteX17" fmla="*/ 119449 w 529408"/>
                    <a:gd name="connsiteY17" fmla="*/ 486013 h 867051"/>
                    <a:gd name="connsiteX18" fmla="*/ 14674 w 529408"/>
                    <a:gd name="connsiteY18" fmla="*/ 481251 h 867051"/>
                    <a:gd name="connsiteX19" fmla="*/ 9912 w 529408"/>
                    <a:gd name="connsiteY19" fmla="*/ 462201 h 867051"/>
                    <a:gd name="connsiteX20" fmla="*/ 100399 w 529408"/>
                    <a:gd name="connsiteY20" fmla="*/ 447913 h 867051"/>
                    <a:gd name="connsiteX21" fmla="*/ 186124 w 529408"/>
                    <a:gd name="connsiteY21" fmla="*/ 409813 h 867051"/>
                    <a:gd name="connsiteX22" fmla="*/ 267087 w 529408"/>
                    <a:gd name="connsiteY22" fmla="*/ 276463 h 867051"/>
                    <a:gd name="connsiteX23" fmla="*/ 338524 w 529408"/>
                    <a:gd name="connsiteY23" fmla="*/ 228838 h 867051"/>
                    <a:gd name="connsiteX24" fmla="*/ 467112 w 529408"/>
                    <a:gd name="connsiteY24" fmla="*/ 124063 h 867051"/>
                    <a:gd name="connsiteX25" fmla="*/ 529024 w 529408"/>
                    <a:gd name="connsiteY25" fmla="*/ 238 h 867051"/>
                    <a:gd name="connsiteX0" fmla="*/ 529024 w 529408"/>
                    <a:gd name="connsiteY0" fmla="*/ 238 h 867051"/>
                    <a:gd name="connsiteX1" fmla="*/ 486162 w 529408"/>
                    <a:gd name="connsiteY1" fmla="*/ 157401 h 867051"/>
                    <a:gd name="connsiteX2" fmla="*/ 352812 w 529408"/>
                    <a:gd name="connsiteY2" fmla="*/ 276463 h 867051"/>
                    <a:gd name="connsiteX3" fmla="*/ 414724 w 529408"/>
                    <a:gd name="connsiteY3" fmla="*/ 428863 h 867051"/>
                    <a:gd name="connsiteX4" fmla="*/ 405199 w 529408"/>
                    <a:gd name="connsiteY4" fmla="*/ 428863 h 867051"/>
                    <a:gd name="connsiteX5" fmla="*/ 328999 w 529408"/>
                    <a:gd name="connsiteY5" fmla="*/ 309801 h 867051"/>
                    <a:gd name="connsiteX6" fmla="*/ 314712 w 529408"/>
                    <a:gd name="connsiteY6" fmla="*/ 305038 h 867051"/>
                    <a:gd name="connsiteX7" fmla="*/ 252799 w 529408"/>
                    <a:gd name="connsiteY7" fmla="*/ 414576 h 867051"/>
                    <a:gd name="connsiteX8" fmla="*/ 162312 w 529408"/>
                    <a:gd name="connsiteY8" fmla="*/ 466963 h 867051"/>
                    <a:gd name="connsiteX9" fmla="*/ 124212 w 529408"/>
                    <a:gd name="connsiteY9" fmla="*/ 666988 h 867051"/>
                    <a:gd name="connsiteX10" fmla="*/ 67062 w 529408"/>
                    <a:gd name="connsiteY10" fmla="*/ 795576 h 867051"/>
                    <a:gd name="connsiteX11" fmla="*/ 162312 w 529408"/>
                    <a:gd name="connsiteY11" fmla="*/ 838438 h 867051"/>
                    <a:gd name="connsiteX12" fmla="*/ 267087 w 529408"/>
                    <a:gd name="connsiteY12" fmla="*/ 800338 h 867051"/>
                    <a:gd name="connsiteX13" fmla="*/ 267087 w 529408"/>
                    <a:gd name="connsiteY13" fmla="*/ 809863 h 867051"/>
                    <a:gd name="connsiteX14" fmla="*/ 100399 w 529408"/>
                    <a:gd name="connsiteY14" fmla="*/ 867013 h 867051"/>
                    <a:gd name="connsiteX15" fmla="*/ 9912 w 529408"/>
                    <a:gd name="connsiteY15" fmla="*/ 800338 h 867051"/>
                    <a:gd name="connsiteX16" fmla="*/ 90874 w 529408"/>
                    <a:gd name="connsiteY16" fmla="*/ 662226 h 867051"/>
                    <a:gd name="connsiteX17" fmla="*/ 119449 w 529408"/>
                    <a:gd name="connsiteY17" fmla="*/ 486013 h 867051"/>
                    <a:gd name="connsiteX18" fmla="*/ 14674 w 529408"/>
                    <a:gd name="connsiteY18" fmla="*/ 481251 h 867051"/>
                    <a:gd name="connsiteX19" fmla="*/ 9912 w 529408"/>
                    <a:gd name="connsiteY19" fmla="*/ 462201 h 867051"/>
                    <a:gd name="connsiteX20" fmla="*/ 100399 w 529408"/>
                    <a:gd name="connsiteY20" fmla="*/ 447913 h 867051"/>
                    <a:gd name="connsiteX21" fmla="*/ 186124 w 529408"/>
                    <a:gd name="connsiteY21" fmla="*/ 409813 h 867051"/>
                    <a:gd name="connsiteX22" fmla="*/ 279787 w 529408"/>
                    <a:gd name="connsiteY22" fmla="*/ 282813 h 867051"/>
                    <a:gd name="connsiteX23" fmla="*/ 338524 w 529408"/>
                    <a:gd name="connsiteY23" fmla="*/ 228838 h 867051"/>
                    <a:gd name="connsiteX24" fmla="*/ 467112 w 529408"/>
                    <a:gd name="connsiteY24" fmla="*/ 124063 h 867051"/>
                    <a:gd name="connsiteX25" fmla="*/ 529024 w 529408"/>
                    <a:gd name="connsiteY25" fmla="*/ 238 h 867051"/>
                    <a:gd name="connsiteX0" fmla="*/ 529024 w 529408"/>
                    <a:gd name="connsiteY0" fmla="*/ 238 h 867051"/>
                    <a:gd name="connsiteX1" fmla="*/ 486162 w 529408"/>
                    <a:gd name="connsiteY1" fmla="*/ 157401 h 867051"/>
                    <a:gd name="connsiteX2" fmla="*/ 352812 w 529408"/>
                    <a:gd name="connsiteY2" fmla="*/ 276463 h 867051"/>
                    <a:gd name="connsiteX3" fmla="*/ 414724 w 529408"/>
                    <a:gd name="connsiteY3" fmla="*/ 428863 h 867051"/>
                    <a:gd name="connsiteX4" fmla="*/ 405199 w 529408"/>
                    <a:gd name="connsiteY4" fmla="*/ 428863 h 867051"/>
                    <a:gd name="connsiteX5" fmla="*/ 328999 w 529408"/>
                    <a:gd name="connsiteY5" fmla="*/ 309801 h 867051"/>
                    <a:gd name="connsiteX6" fmla="*/ 314712 w 529408"/>
                    <a:gd name="connsiteY6" fmla="*/ 305038 h 867051"/>
                    <a:gd name="connsiteX7" fmla="*/ 252799 w 529408"/>
                    <a:gd name="connsiteY7" fmla="*/ 414576 h 867051"/>
                    <a:gd name="connsiteX8" fmla="*/ 162312 w 529408"/>
                    <a:gd name="connsiteY8" fmla="*/ 466963 h 867051"/>
                    <a:gd name="connsiteX9" fmla="*/ 124212 w 529408"/>
                    <a:gd name="connsiteY9" fmla="*/ 666988 h 867051"/>
                    <a:gd name="connsiteX10" fmla="*/ 67062 w 529408"/>
                    <a:gd name="connsiteY10" fmla="*/ 795576 h 867051"/>
                    <a:gd name="connsiteX11" fmla="*/ 162312 w 529408"/>
                    <a:gd name="connsiteY11" fmla="*/ 838438 h 867051"/>
                    <a:gd name="connsiteX12" fmla="*/ 267087 w 529408"/>
                    <a:gd name="connsiteY12" fmla="*/ 800338 h 867051"/>
                    <a:gd name="connsiteX13" fmla="*/ 267087 w 529408"/>
                    <a:gd name="connsiteY13" fmla="*/ 809863 h 867051"/>
                    <a:gd name="connsiteX14" fmla="*/ 100399 w 529408"/>
                    <a:gd name="connsiteY14" fmla="*/ 867013 h 867051"/>
                    <a:gd name="connsiteX15" fmla="*/ 9912 w 529408"/>
                    <a:gd name="connsiteY15" fmla="*/ 800338 h 867051"/>
                    <a:gd name="connsiteX16" fmla="*/ 90874 w 529408"/>
                    <a:gd name="connsiteY16" fmla="*/ 662226 h 867051"/>
                    <a:gd name="connsiteX17" fmla="*/ 119449 w 529408"/>
                    <a:gd name="connsiteY17" fmla="*/ 486013 h 867051"/>
                    <a:gd name="connsiteX18" fmla="*/ 14674 w 529408"/>
                    <a:gd name="connsiteY18" fmla="*/ 481251 h 867051"/>
                    <a:gd name="connsiteX19" fmla="*/ 9912 w 529408"/>
                    <a:gd name="connsiteY19" fmla="*/ 462201 h 867051"/>
                    <a:gd name="connsiteX20" fmla="*/ 100399 w 529408"/>
                    <a:gd name="connsiteY20" fmla="*/ 447913 h 867051"/>
                    <a:gd name="connsiteX21" fmla="*/ 214699 w 529408"/>
                    <a:gd name="connsiteY21" fmla="*/ 406638 h 867051"/>
                    <a:gd name="connsiteX22" fmla="*/ 279787 w 529408"/>
                    <a:gd name="connsiteY22" fmla="*/ 282813 h 867051"/>
                    <a:gd name="connsiteX23" fmla="*/ 338524 w 529408"/>
                    <a:gd name="connsiteY23" fmla="*/ 228838 h 867051"/>
                    <a:gd name="connsiteX24" fmla="*/ 467112 w 529408"/>
                    <a:gd name="connsiteY24" fmla="*/ 124063 h 867051"/>
                    <a:gd name="connsiteX25" fmla="*/ 529024 w 529408"/>
                    <a:gd name="connsiteY25" fmla="*/ 238 h 867051"/>
                    <a:gd name="connsiteX0" fmla="*/ 529024 w 529408"/>
                    <a:gd name="connsiteY0" fmla="*/ 238 h 867051"/>
                    <a:gd name="connsiteX1" fmla="*/ 486162 w 529408"/>
                    <a:gd name="connsiteY1" fmla="*/ 157401 h 867051"/>
                    <a:gd name="connsiteX2" fmla="*/ 352812 w 529408"/>
                    <a:gd name="connsiteY2" fmla="*/ 276463 h 867051"/>
                    <a:gd name="connsiteX3" fmla="*/ 414724 w 529408"/>
                    <a:gd name="connsiteY3" fmla="*/ 428863 h 867051"/>
                    <a:gd name="connsiteX4" fmla="*/ 405199 w 529408"/>
                    <a:gd name="connsiteY4" fmla="*/ 428863 h 867051"/>
                    <a:gd name="connsiteX5" fmla="*/ 328999 w 529408"/>
                    <a:gd name="connsiteY5" fmla="*/ 309801 h 867051"/>
                    <a:gd name="connsiteX6" fmla="*/ 314712 w 529408"/>
                    <a:gd name="connsiteY6" fmla="*/ 305038 h 867051"/>
                    <a:gd name="connsiteX7" fmla="*/ 252799 w 529408"/>
                    <a:gd name="connsiteY7" fmla="*/ 414576 h 867051"/>
                    <a:gd name="connsiteX8" fmla="*/ 162312 w 529408"/>
                    <a:gd name="connsiteY8" fmla="*/ 466963 h 867051"/>
                    <a:gd name="connsiteX9" fmla="*/ 124212 w 529408"/>
                    <a:gd name="connsiteY9" fmla="*/ 666988 h 867051"/>
                    <a:gd name="connsiteX10" fmla="*/ 67062 w 529408"/>
                    <a:gd name="connsiteY10" fmla="*/ 795576 h 867051"/>
                    <a:gd name="connsiteX11" fmla="*/ 162312 w 529408"/>
                    <a:gd name="connsiteY11" fmla="*/ 838438 h 867051"/>
                    <a:gd name="connsiteX12" fmla="*/ 267087 w 529408"/>
                    <a:gd name="connsiteY12" fmla="*/ 800338 h 867051"/>
                    <a:gd name="connsiteX13" fmla="*/ 267087 w 529408"/>
                    <a:gd name="connsiteY13" fmla="*/ 809863 h 867051"/>
                    <a:gd name="connsiteX14" fmla="*/ 100399 w 529408"/>
                    <a:gd name="connsiteY14" fmla="*/ 867013 h 867051"/>
                    <a:gd name="connsiteX15" fmla="*/ 9912 w 529408"/>
                    <a:gd name="connsiteY15" fmla="*/ 800338 h 867051"/>
                    <a:gd name="connsiteX16" fmla="*/ 90874 w 529408"/>
                    <a:gd name="connsiteY16" fmla="*/ 662226 h 867051"/>
                    <a:gd name="connsiteX17" fmla="*/ 119449 w 529408"/>
                    <a:gd name="connsiteY17" fmla="*/ 486013 h 867051"/>
                    <a:gd name="connsiteX18" fmla="*/ 14674 w 529408"/>
                    <a:gd name="connsiteY18" fmla="*/ 481251 h 867051"/>
                    <a:gd name="connsiteX19" fmla="*/ 9912 w 529408"/>
                    <a:gd name="connsiteY19" fmla="*/ 462201 h 867051"/>
                    <a:gd name="connsiteX20" fmla="*/ 100399 w 529408"/>
                    <a:gd name="connsiteY20" fmla="*/ 447913 h 867051"/>
                    <a:gd name="connsiteX21" fmla="*/ 214699 w 529408"/>
                    <a:gd name="connsiteY21" fmla="*/ 406638 h 867051"/>
                    <a:gd name="connsiteX22" fmla="*/ 286137 w 529408"/>
                    <a:gd name="connsiteY22" fmla="*/ 279638 h 867051"/>
                    <a:gd name="connsiteX23" fmla="*/ 338524 w 529408"/>
                    <a:gd name="connsiteY23" fmla="*/ 228838 h 867051"/>
                    <a:gd name="connsiteX24" fmla="*/ 467112 w 529408"/>
                    <a:gd name="connsiteY24" fmla="*/ 124063 h 867051"/>
                    <a:gd name="connsiteX25" fmla="*/ 529024 w 529408"/>
                    <a:gd name="connsiteY25" fmla="*/ 238 h 867051"/>
                    <a:gd name="connsiteX0" fmla="*/ 529024 w 529408"/>
                    <a:gd name="connsiteY0" fmla="*/ 238 h 867051"/>
                    <a:gd name="connsiteX1" fmla="*/ 486162 w 529408"/>
                    <a:gd name="connsiteY1" fmla="*/ 157401 h 867051"/>
                    <a:gd name="connsiteX2" fmla="*/ 352812 w 529408"/>
                    <a:gd name="connsiteY2" fmla="*/ 276463 h 867051"/>
                    <a:gd name="connsiteX3" fmla="*/ 419486 w 529408"/>
                    <a:gd name="connsiteY3" fmla="*/ 424101 h 867051"/>
                    <a:gd name="connsiteX4" fmla="*/ 405199 w 529408"/>
                    <a:gd name="connsiteY4" fmla="*/ 428863 h 867051"/>
                    <a:gd name="connsiteX5" fmla="*/ 328999 w 529408"/>
                    <a:gd name="connsiteY5" fmla="*/ 309801 h 867051"/>
                    <a:gd name="connsiteX6" fmla="*/ 314712 w 529408"/>
                    <a:gd name="connsiteY6" fmla="*/ 305038 h 867051"/>
                    <a:gd name="connsiteX7" fmla="*/ 252799 w 529408"/>
                    <a:gd name="connsiteY7" fmla="*/ 414576 h 867051"/>
                    <a:gd name="connsiteX8" fmla="*/ 162312 w 529408"/>
                    <a:gd name="connsiteY8" fmla="*/ 466963 h 867051"/>
                    <a:gd name="connsiteX9" fmla="*/ 124212 w 529408"/>
                    <a:gd name="connsiteY9" fmla="*/ 666988 h 867051"/>
                    <a:gd name="connsiteX10" fmla="*/ 67062 w 529408"/>
                    <a:gd name="connsiteY10" fmla="*/ 795576 h 867051"/>
                    <a:gd name="connsiteX11" fmla="*/ 162312 w 529408"/>
                    <a:gd name="connsiteY11" fmla="*/ 838438 h 867051"/>
                    <a:gd name="connsiteX12" fmla="*/ 267087 w 529408"/>
                    <a:gd name="connsiteY12" fmla="*/ 800338 h 867051"/>
                    <a:gd name="connsiteX13" fmla="*/ 267087 w 529408"/>
                    <a:gd name="connsiteY13" fmla="*/ 809863 h 867051"/>
                    <a:gd name="connsiteX14" fmla="*/ 100399 w 529408"/>
                    <a:gd name="connsiteY14" fmla="*/ 867013 h 867051"/>
                    <a:gd name="connsiteX15" fmla="*/ 9912 w 529408"/>
                    <a:gd name="connsiteY15" fmla="*/ 800338 h 867051"/>
                    <a:gd name="connsiteX16" fmla="*/ 90874 w 529408"/>
                    <a:gd name="connsiteY16" fmla="*/ 662226 h 867051"/>
                    <a:gd name="connsiteX17" fmla="*/ 119449 w 529408"/>
                    <a:gd name="connsiteY17" fmla="*/ 486013 h 867051"/>
                    <a:gd name="connsiteX18" fmla="*/ 14674 w 529408"/>
                    <a:gd name="connsiteY18" fmla="*/ 481251 h 867051"/>
                    <a:gd name="connsiteX19" fmla="*/ 9912 w 529408"/>
                    <a:gd name="connsiteY19" fmla="*/ 462201 h 867051"/>
                    <a:gd name="connsiteX20" fmla="*/ 100399 w 529408"/>
                    <a:gd name="connsiteY20" fmla="*/ 447913 h 867051"/>
                    <a:gd name="connsiteX21" fmla="*/ 214699 w 529408"/>
                    <a:gd name="connsiteY21" fmla="*/ 406638 h 867051"/>
                    <a:gd name="connsiteX22" fmla="*/ 286137 w 529408"/>
                    <a:gd name="connsiteY22" fmla="*/ 279638 h 867051"/>
                    <a:gd name="connsiteX23" fmla="*/ 338524 w 529408"/>
                    <a:gd name="connsiteY23" fmla="*/ 228838 h 867051"/>
                    <a:gd name="connsiteX24" fmla="*/ 467112 w 529408"/>
                    <a:gd name="connsiteY24" fmla="*/ 124063 h 867051"/>
                    <a:gd name="connsiteX25" fmla="*/ 529024 w 529408"/>
                    <a:gd name="connsiteY25" fmla="*/ 238 h 867051"/>
                    <a:gd name="connsiteX0" fmla="*/ 529024 w 529408"/>
                    <a:gd name="connsiteY0" fmla="*/ 238 h 867051"/>
                    <a:gd name="connsiteX1" fmla="*/ 486162 w 529408"/>
                    <a:gd name="connsiteY1" fmla="*/ 157401 h 867051"/>
                    <a:gd name="connsiteX2" fmla="*/ 352812 w 529408"/>
                    <a:gd name="connsiteY2" fmla="*/ 276463 h 867051"/>
                    <a:gd name="connsiteX3" fmla="*/ 419486 w 529408"/>
                    <a:gd name="connsiteY3" fmla="*/ 424101 h 867051"/>
                    <a:gd name="connsiteX4" fmla="*/ 405199 w 529408"/>
                    <a:gd name="connsiteY4" fmla="*/ 428863 h 867051"/>
                    <a:gd name="connsiteX5" fmla="*/ 328999 w 529408"/>
                    <a:gd name="connsiteY5" fmla="*/ 309801 h 867051"/>
                    <a:gd name="connsiteX6" fmla="*/ 314712 w 529408"/>
                    <a:gd name="connsiteY6" fmla="*/ 305038 h 867051"/>
                    <a:gd name="connsiteX7" fmla="*/ 252799 w 529408"/>
                    <a:gd name="connsiteY7" fmla="*/ 414576 h 867051"/>
                    <a:gd name="connsiteX8" fmla="*/ 162312 w 529408"/>
                    <a:gd name="connsiteY8" fmla="*/ 466963 h 867051"/>
                    <a:gd name="connsiteX9" fmla="*/ 124212 w 529408"/>
                    <a:gd name="connsiteY9" fmla="*/ 666988 h 867051"/>
                    <a:gd name="connsiteX10" fmla="*/ 52774 w 529408"/>
                    <a:gd name="connsiteY10" fmla="*/ 802720 h 867051"/>
                    <a:gd name="connsiteX11" fmla="*/ 162312 w 529408"/>
                    <a:gd name="connsiteY11" fmla="*/ 838438 h 867051"/>
                    <a:gd name="connsiteX12" fmla="*/ 267087 w 529408"/>
                    <a:gd name="connsiteY12" fmla="*/ 800338 h 867051"/>
                    <a:gd name="connsiteX13" fmla="*/ 267087 w 529408"/>
                    <a:gd name="connsiteY13" fmla="*/ 809863 h 867051"/>
                    <a:gd name="connsiteX14" fmla="*/ 100399 w 529408"/>
                    <a:gd name="connsiteY14" fmla="*/ 867013 h 867051"/>
                    <a:gd name="connsiteX15" fmla="*/ 9912 w 529408"/>
                    <a:gd name="connsiteY15" fmla="*/ 800338 h 867051"/>
                    <a:gd name="connsiteX16" fmla="*/ 90874 w 529408"/>
                    <a:gd name="connsiteY16" fmla="*/ 662226 h 867051"/>
                    <a:gd name="connsiteX17" fmla="*/ 119449 w 529408"/>
                    <a:gd name="connsiteY17" fmla="*/ 486013 h 867051"/>
                    <a:gd name="connsiteX18" fmla="*/ 14674 w 529408"/>
                    <a:gd name="connsiteY18" fmla="*/ 481251 h 867051"/>
                    <a:gd name="connsiteX19" fmla="*/ 9912 w 529408"/>
                    <a:gd name="connsiteY19" fmla="*/ 462201 h 867051"/>
                    <a:gd name="connsiteX20" fmla="*/ 100399 w 529408"/>
                    <a:gd name="connsiteY20" fmla="*/ 447913 h 867051"/>
                    <a:gd name="connsiteX21" fmla="*/ 214699 w 529408"/>
                    <a:gd name="connsiteY21" fmla="*/ 406638 h 867051"/>
                    <a:gd name="connsiteX22" fmla="*/ 286137 w 529408"/>
                    <a:gd name="connsiteY22" fmla="*/ 279638 h 867051"/>
                    <a:gd name="connsiteX23" fmla="*/ 338524 w 529408"/>
                    <a:gd name="connsiteY23" fmla="*/ 228838 h 867051"/>
                    <a:gd name="connsiteX24" fmla="*/ 467112 w 529408"/>
                    <a:gd name="connsiteY24" fmla="*/ 124063 h 867051"/>
                    <a:gd name="connsiteX25" fmla="*/ 529024 w 529408"/>
                    <a:gd name="connsiteY25" fmla="*/ 238 h 867051"/>
                    <a:gd name="connsiteX0" fmla="*/ 529024 w 529408"/>
                    <a:gd name="connsiteY0" fmla="*/ 238 h 862292"/>
                    <a:gd name="connsiteX1" fmla="*/ 486162 w 529408"/>
                    <a:gd name="connsiteY1" fmla="*/ 157401 h 862292"/>
                    <a:gd name="connsiteX2" fmla="*/ 352812 w 529408"/>
                    <a:gd name="connsiteY2" fmla="*/ 276463 h 862292"/>
                    <a:gd name="connsiteX3" fmla="*/ 419486 w 529408"/>
                    <a:gd name="connsiteY3" fmla="*/ 424101 h 862292"/>
                    <a:gd name="connsiteX4" fmla="*/ 405199 w 529408"/>
                    <a:gd name="connsiteY4" fmla="*/ 428863 h 862292"/>
                    <a:gd name="connsiteX5" fmla="*/ 328999 w 529408"/>
                    <a:gd name="connsiteY5" fmla="*/ 309801 h 862292"/>
                    <a:gd name="connsiteX6" fmla="*/ 314712 w 529408"/>
                    <a:gd name="connsiteY6" fmla="*/ 305038 h 862292"/>
                    <a:gd name="connsiteX7" fmla="*/ 252799 w 529408"/>
                    <a:gd name="connsiteY7" fmla="*/ 414576 h 862292"/>
                    <a:gd name="connsiteX8" fmla="*/ 162312 w 529408"/>
                    <a:gd name="connsiteY8" fmla="*/ 466963 h 862292"/>
                    <a:gd name="connsiteX9" fmla="*/ 124212 w 529408"/>
                    <a:gd name="connsiteY9" fmla="*/ 666988 h 862292"/>
                    <a:gd name="connsiteX10" fmla="*/ 52774 w 529408"/>
                    <a:gd name="connsiteY10" fmla="*/ 802720 h 862292"/>
                    <a:gd name="connsiteX11" fmla="*/ 162312 w 529408"/>
                    <a:gd name="connsiteY11" fmla="*/ 838438 h 862292"/>
                    <a:gd name="connsiteX12" fmla="*/ 267087 w 529408"/>
                    <a:gd name="connsiteY12" fmla="*/ 800338 h 862292"/>
                    <a:gd name="connsiteX13" fmla="*/ 267087 w 529408"/>
                    <a:gd name="connsiteY13" fmla="*/ 809863 h 862292"/>
                    <a:gd name="connsiteX14" fmla="*/ 136118 w 529408"/>
                    <a:gd name="connsiteY14" fmla="*/ 862250 h 862292"/>
                    <a:gd name="connsiteX15" fmla="*/ 9912 w 529408"/>
                    <a:gd name="connsiteY15" fmla="*/ 800338 h 862292"/>
                    <a:gd name="connsiteX16" fmla="*/ 90874 w 529408"/>
                    <a:gd name="connsiteY16" fmla="*/ 662226 h 862292"/>
                    <a:gd name="connsiteX17" fmla="*/ 119449 w 529408"/>
                    <a:gd name="connsiteY17" fmla="*/ 486013 h 862292"/>
                    <a:gd name="connsiteX18" fmla="*/ 14674 w 529408"/>
                    <a:gd name="connsiteY18" fmla="*/ 481251 h 862292"/>
                    <a:gd name="connsiteX19" fmla="*/ 9912 w 529408"/>
                    <a:gd name="connsiteY19" fmla="*/ 462201 h 862292"/>
                    <a:gd name="connsiteX20" fmla="*/ 100399 w 529408"/>
                    <a:gd name="connsiteY20" fmla="*/ 447913 h 862292"/>
                    <a:gd name="connsiteX21" fmla="*/ 214699 w 529408"/>
                    <a:gd name="connsiteY21" fmla="*/ 406638 h 862292"/>
                    <a:gd name="connsiteX22" fmla="*/ 286137 w 529408"/>
                    <a:gd name="connsiteY22" fmla="*/ 279638 h 862292"/>
                    <a:gd name="connsiteX23" fmla="*/ 338524 w 529408"/>
                    <a:gd name="connsiteY23" fmla="*/ 228838 h 862292"/>
                    <a:gd name="connsiteX24" fmla="*/ 467112 w 529408"/>
                    <a:gd name="connsiteY24" fmla="*/ 124063 h 862292"/>
                    <a:gd name="connsiteX25" fmla="*/ 529024 w 529408"/>
                    <a:gd name="connsiteY25" fmla="*/ 238 h 862292"/>
                    <a:gd name="connsiteX0" fmla="*/ 529024 w 529408"/>
                    <a:gd name="connsiteY0" fmla="*/ 238 h 862260"/>
                    <a:gd name="connsiteX1" fmla="*/ 486162 w 529408"/>
                    <a:gd name="connsiteY1" fmla="*/ 157401 h 862260"/>
                    <a:gd name="connsiteX2" fmla="*/ 352812 w 529408"/>
                    <a:gd name="connsiteY2" fmla="*/ 276463 h 862260"/>
                    <a:gd name="connsiteX3" fmla="*/ 419486 w 529408"/>
                    <a:gd name="connsiteY3" fmla="*/ 424101 h 862260"/>
                    <a:gd name="connsiteX4" fmla="*/ 405199 w 529408"/>
                    <a:gd name="connsiteY4" fmla="*/ 428863 h 862260"/>
                    <a:gd name="connsiteX5" fmla="*/ 328999 w 529408"/>
                    <a:gd name="connsiteY5" fmla="*/ 309801 h 862260"/>
                    <a:gd name="connsiteX6" fmla="*/ 314712 w 529408"/>
                    <a:gd name="connsiteY6" fmla="*/ 305038 h 862260"/>
                    <a:gd name="connsiteX7" fmla="*/ 252799 w 529408"/>
                    <a:gd name="connsiteY7" fmla="*/ 414576 h 862260"/>
                    <a:gd name="connsiteX8" fmla="*/ 162312 w 529408"/>
                    <a:gd name="connsiteY8" fmla="*/ 466963 h 862260"/>
                    <a:gd name="connsiteX9" fmla="*/ 124212 w 529408"/>
                    <a:gd name="connsiteY9" fmla="*/ 666988 h 862260"/>
                    <a:gd name="connsiteX10" fmla="*/ 52774 w 529408"/>
                    <a:gd name="connsiteY10" fmla="*/ 802720 h 862260"/>
                    <a:gd name="connsiteX11" fmla="*/ 162312 w 529408"/>
                    <a:gd name="connsiteY11" fmla="*/ 838438 h 862260"/>
                    <a:gd name="connsiteX12" fmla="*/ 267087 w 529408"/>
                    <a:gd name="connsiteY12" fmla="*/ 800338 h 862260"/>
                    <a:gd name="connsiteX13" fmla="*/ 267087 w 529408"/>
                    <a:gd name="connsiteY13" fmla="*/ 809863 h 862260"/>
                    <a:gd name="connsiteX14" fmla="*/ 136118 w 529408"/>
                    <a:gd name="connsiteY14" fmla="*/ 862250 h 862260"/>
                    <a:gd name="connsiteX15" fmla="*/ 19437 w 529408"/>
                    <a:gd name="connsiteY15" fmla="*/ 805101 h 862260"/>
                    <a:gd name="connsiteX16" fmla="*/ 90874 w 529408"/>
                    <a:gd name="connsiteY16" fmla="*/ 662226 h 862260"/>
                    <a:gd name="connsiteX17" fmla="*/ 119449 w 529408"/>
                    <a:gd name="connsiteY17" fmla="*/ 486013 h 862260"/>
                    <a:gd name="connsiteX18" fmla="*/ 14674 w 529408"/>
                    <a:gd name="connsiteY18" fmla="*/ 481251 h 862260"/>
                    <a:gd name="connsiteX19" fmla="*/ 9912 w 529408"/>
                    <a:gd name="connsiteY19" fmla="*/ 462201 h 862260"/>
                    <a:gd name="connsiteX20" fmla="*/ 100399 w 529408"/>
                    <a:gd name="connsiteY20" fmla="*/ 447913 h 862260"/>
                    <a:gd name="connsiteX21" fmla="*/ 214699 w 529408"/>
                    <a:gd name="connsiteY21" fmla="*/ 406638 h 862260"/>
                    <a:gd name="connsiteX22" fmla="*/ 286137 w 529408"/>
                    <a:gd name="connsiteY22" fmla="*/ 279638 h 862260"/>
                    <a:gd name="connsiteX23" fmla="*/ 338524 w 529408"/>
                    <a:gd name="connsiteY23" fmla="*/ 228838 h 862260"/>
                    <a:gd name="connsiteX24" fmla="*/ 467112 w 529408"/>
                    <a:gd name="connsiteY24" fmla="*/ 124063 h 862260"/>
                    <a:gd name="connsiteX25" fmla="*/ 529024 w 529408"/>
                    <a:gd name="connsiteY25" fmla="*/ 238 h 862260"/>
                    <a:gd name="connsiteX0" fmla="*/ 529832 w 530216"/>
                    <a:gd name="connsiteY0" fmla="*/ 238 h 862260"/>
                    <a:gd name="connsiteX1" fmla="*/ 486970 w 530216"/>
                    <a:gd name="connsiteY1" fmla="*/ 157401 h 862260"/>
                    <a:gd name="connsiteX2" fmla="*/ 353620 w 530216"/>
                    <a:gd name="connsiteY2" fmla="*/ 276463 h 862260"/>
                    <a:gd name="connsiteX3" fmla="*/ 420294 w 530216"/>
                    <a:gd name="connsiteY3" fmla="*/ 424101 h 862260"/>
                    <a:gd name="connsiteX4" fmla="*/ 406007 w 530216"/>
                    <a:gd name="connsiteY4" fmla="*/ 428863 h 862260"/>
                    <a:gd name="connsiteX5" fmla="*/ 329807 w 530216"/>
                    <a:gd name="connsiteY5" fmla="*/ 309801 h 862260"/>
                    <a:gd name="connsiteX6" fmla="*/ 315520 w 530216"/>
                    <a:gd name="connsiteY6" fmla="*/ 305038 h 862260"/>
                    <a:gd name="connsiteX7" fmla="*/ 253607 w 530216"/>
                    <a:gd name="connsiteY7" fmla="*/ 414576 h 862260"/>
                    <a:gd name="connsiteX8" fmla="*/ 163120 w 530216"/>
                    <a:gd name="connsiteY8" fmla="*/ 466963 h 862260"/>
                    <a:gd name="connsiteX9" fmla="*/ 125020 w 530216"/>
                    <a:gd name="connsiteY9" fmla="*/ 666988 h 862260"/>
                    <a:gd name="connsiteX10" fmla="*/ 53582 w 530216"/>
                    <a:gd name="connsiteY10" fmla="*/ 802720 h 862260"/>
                    <a:gd name="connsiteX11" fmla="*/ 163120 w 530216"/>
                    <a:gd name="connsiteY11" fmla="*/ 838438 h 862260"/>
                    <a:gd name="connsiteX12" fmla="*/ 267895 w 530216"/>
                    <a:gd name="connsiteY12" fmla="*/ 800338 h 862260"/>
                    <a:gd name="connsiteX13" fmla="*/ 267895 w 530216"/>
                    <a:gd name="connsiteY13" fmla="*/ 809863 h 862260"/>
                    <a:gd name="connsiteX14" fmla="*/ 136926 w 530216"/>
                    <a:gd name="connsiteY14" fmla="*/ 862250 h 862260"/>
                    <a:gd name="connsiteX15" fmla="*/ 20245 w 530216"/>
                    <a:gd name="connsiteY15" fmla="*/ 805101 h 862260"/>
                    <a:gd name="connsiteX16" fmla="*/ 91682 w 530216"/>
                    <a:gd name="connsiteY16" fmla="*/ 662226 h 862260"/>
                    <a:gd name="connsiteX17" fmla="*/ 120257 w 530216"/>
                    <a:gd name="connsiteY17" fmla="*/ 486013 h 862260"/>
                    <a:gd name="connsiteX18" fmla="*/ 15482 w 530216"/>
                    <a:gd name="connsiteY18" fmla="*/ 481251 h 862260"/>
                    <a:gd name="connsiteX19" fmla="*/ 10720 w 530216"/>
                    <a:gd name="connsiteY19" fmla="*/ 462201 h 862260"/>
                    <a:gd name="connsiteX20" fmla="*/ 113113 w 530216"/>
                    <a:gd name="connsiteY20" fmla="*/ 447913 h 862260"/>
                    <a:gd name="connsiteX21" fmla="*/ 215507 w 530216"/>
                    <a:gd name="connsiteY21" fmla="*/ 406638 h 862260"/>
                    <a:gd name="connsiteX22" fmla="*/ 286945 w 530216"/>
                    <a:gd name="connsiteY22" fmla="*/ 279638 h 862260"/>
                    <a:gd name="connsiteX23" fmla="*/ 339332 w 530216"/>
                    <a:gd name="connsiteY23" fmla="*/ 228838 h 862260"/>
                    <a:gd name="connsiteX24" fmla="*/ 467920 w 530216"/>
                    <a:gd name="connsiteY24" fmla="*/ 124063 h 862260"/>
                    <a:gd name="connsiteX25" fmla="*/ 529832 w 530216"/>
                    <a:gd name="connsiteY25" fmla="*/ 238 h 862260"/>
                    <a:gd name="connsiteX0" fmla="*/ 529832 w 530216"/>
                    <a:gd name="connsiteY0" fmla="*/ 238 h 862260"/>
                    <a:gd name="connsiteX1" fmla="*/ 486970 w 530216"/>
                    <a:gd name="connsiteY1" fmla="*/ 157401 h 862260"/>
                    <a:gd name="connsiteX2" fmla="*/ 353620 w 530216"/>
                    <a:gd name="connsiteY2" fmla="*/ 276463 h 862260"/>
                    <a:gd name="connsiteX3" fmla="*/ 420294 w 530216"/>
                    <a:gd name="connsiteY3" fmla="*/ 424101 h 862260"/>
                    <a:gd name="connsiteX4" fmla="*/ 406007 w 530216"/>
                    <a:gd name="connsiteY4" fmla="*/ 428863 h 862260"/>
                    <a:gd name="connsiteX5" fmla="*/ 329807 w 530216"/>
                    <a:gd name="connsiteY5" fmla="*/ 309801 h 862260"/>
                    <a:gd name="connsiteX6" fmla="*/ 315520 w 530216"/>
                    <a:gd name="connsiteY6" fmla="*/ 305038 h 862260"/>
                    <a:gd name="connsiteX7" fmla="*/ 246464 w 530216"/>
                    <a:gd name="connsiteY7" fmla="*/ 412195 h 862260"/>
                    <a:gd name="connsiteX8" fmla="*/ 163120 w 530216"/>
                    <a:gd name="connsiteY8" fmla="*/ 466963 h 862260"/>
                    <a:gd name="connsiteX9" fmla="*/ 125020 w 530216"/>
                    <a:gd name="connsiteY9" fmla="*/ 666988 h 862260"/>
                    <a:gd name="connsiteX10" fmla="*/ 53582 w 530216"/>
                    <a:gd name="connsiteY10" fmla="*/ 802720 h 862260"/>
                    <a:gd name="connsiteX11" fmla="*/ 163120 w 530216"/>
                    <a:gd name="connsiteY11" fmla="*/ 838438 h 862260"/>
                    <a:gd name="connsiteX12" fmla="*/ 267895 w 530216"/>
                    <a:gd name="connsiteY12" fmla="*/ 800338 h 862260"/>
                    <a:gd name="connsiteX13" fmla="*/ 267895 w 530216"/>
                    <a:gd name="connsiteY13" fmla="*/ 809863 h 862260"/>
                    <a:gd name="connsiteX14" fmla="*/ 136926 w 530216"/>
                    <a:gd name="connsiteY14" fmla="*/ 862250 h 862260"/>
                    <a:gd name="connsiteX15" fmla="*/ 20245 w 530216"/>
                    <a:gd name="connsiteY15" fmla="*/ 805101 h 862260"/>
                    <a:gd name="connsiteX16" fmla="*/ 91682 w 530216"/>
                    <a:gd name="connsiteY16" fmla="*/ 662226 h 862260"/>
                    <a:gd name="connsiteX17" fmla="*/ 120257 w 530216"/>
                    <a:gd name="connsiteY17" fmla="*/ 486013 h 862260"/>
                    <a:gd name="connsiteX18" fmla="*/ 15482 w 530216"/>
                    <a:gd name="connsiteY18" fmla="*/ 481251 h 862260"/>
                    <a:gd name="connsiteX19" fmla="*/ 10720 w 530216"/>
                    <a:gd name="connsiteY19" fmla="*/ 462201 h 862260"/>
                    <a:gd name="connsiteX20" fmla="*/ 113113 w 530216"/>
                    <a:gd name="connsiteY20" fmla="*/ 447913 h 862260"/>
                    <a:gd name="connsiteX21" fmla="*/ 215507 w 530216"/>
                    <a:gd name="connsiteY21" fmla="*/ 406638 h 862260"/>
                    <a:gd name="connsiteX22" fmla="*/ 286945 w 530216"/>
                    <a:gd name="connsiteY22" fmla="*/ 279638 h 862260"/>
                    <a:gd name="connsiteX23" fmla="*/ 339332 w 530216"/>
                    <a:gd name="connsiteY23" fmla="*/ 228838 h 862260"/>
                    <a:gd name="connsiteX24" fmla="*/ 467920 w 530216"/>
                    <a:gd name="connsiteY24" fmla="*/ 124063 h 862260"/>
                    <a:gd name="connsiteX25" fmla="*/ 529832 w 530216"/>
                    <a:gd name="connsiteY25" fmla="*/ 238 h 862260"/>
                    <a:gd name="connsiteX0" fmla="*/ 529832 w 530216"/>
                    <a:gd name="connsiteY0" fmla="*/ 238 h 862260"/>
                    <a:gd name="connsiteX1" fmla="*/ 486970 w 530216"/>
                    <a:gd name="connsiteY1" fmla="*/ 157401 h 862260"/>
                    <a:gd name="connsiteX2" fmla="*/ 353620 w 530216"/>
                    <a:gd name="connsiteY2" fmla="*/ 276463 h 862260"/>
                    <a:gd name="connsiteX3" fmla="*/ 420294 w 530216"/>
                    <a:gd name="connsiteY3" fmla="*/ 424101 h 862260"/>
                    <a:gd name="connsiteX4" fmla="*/ 406007 w 530216"/>
                    <a:gd name="connsiteY4" fmla="*/ 428863 h 862260"/>
                    <a:gd name="connsiteX5" fmla="*/ 329807 w 530216"/>
                    <a:gd name="connsiteY5" fmla="*/ 309801 h 862260"/>
                    <a:gd name="connsiteX6" fmla="*/ 308377 w 530216"/>
                    <a:gd name="connsiteY6" fmla="*/ 295513 h 862260"/>
                    <a:gd name="connsiteX7" fmla="*/ 246464 w 530216"/>
                    <a:gd name="connsiteY7" fmla="*/ 412195 h 862260"/>
                    <a:gd name="connsiteX8" fmla="*/ 163120 w 530216"/>
                    <a:gd name="connsiteY8" fmla="*/ 466963 h 862260"/>
                    <a:gd name="connsiteX9" fmla="*/ 125020 w 530216"/>
                    <a:gd name="connsiteY9" fmla="*/ 666988 h 862260"/>
                    <a:gd name="connsiteX10" fmla="*/ 53582 w 530216"/>
                    <a:gd name="connsiteY10" fmla="*/ 802720 h 862260"/>
                    <a:gd name="connsiteX11" fmla="*/ 163120 w 530216"/>
                    <a:gd name="connsiteY11" fmla="*/ 838438 h 862260"/>
                    <a:gd name="connsiteX12" fmla="*/ 267895 w 530216"/>
                    <a:gd name="connsiteY12" fmla="*/ 800338 h 862260"/>
                    <a:gd name="connsiteX13" fmla="*/ 267895 w 530216"/>
                    <a:gd name="connsiteY13" fmla="*/ 809863 h 862260"/>
                    <a:gd name="connsiteX14" fmla="*/ 136926 w 530216"/>
                    <a:gd name="connsiteY14" fmla="*/ 862250 h 862260"/>
                    <a:gd name="connsiteX15" fmla="*/ 20245 w 530216"/>
                    <a:gd name="connsiteY15" fmla="*/ 805101 h 862260"/>
                    <a:gd name="connsiteX16" fmla="*/ 91682 w 530216"/>
                    <a:gd name="connsiteY16" fmla="*/ 662226 h 862260"/>
                    <a:gd name="connsiteX17" fmla="*/ 120257 w 530216"/>
                    <a:gd name="connsiteY17" fmla="*/ 486013 h 862260"/>
                    <a:gd name="connsiteX18" fmla="*/ 15482 w 530216"/>
                    <a:gd name="connsiteY18" fmla="*/ 481251 h 862260"/>
                    <a:gd name="connsiteX19" fmla="*/ 10720 w 530216"/>
                    <a:gd name="connsiteY19" fmla="*/ 462201 h 862260"/>
                    <a:gd name="connsiteX20" fmla="*/ 113113 w 530216"/>
                    <a:gd name="connsiteY20" fmla="*/ 447913 h 862260"/>
                    <a:gd name="connsiteX21" fmla="*/ 215507 w 530216"/>
                    <a:gd name="connsiteY21" fmla="*/ 406638 h 862260"/>
                    <a:gd name="connsiteX22" fmla="*/ 286945 w 530216"/>
                    <a:gd name="connsiteY22" fmla="*/ 279638 h 862260"/>
                    <a:gd name="connsiteX23" fmla="*/ 339332 w 530216"/>
                    <a:gd name="connsiteY23" fmla="*/ 228838 h 862260"/>
                    <a:gd name="connsiteX24" fmla="*/ 467920 w 530216"/>
                    <a:gd name="connsiteY24" fmla="*/ 124063 h 862260"/>
                    <a:gd name="connsiteX25" fmla="*/ 529832 w 530216"/>
                    <a:gd name="connsiteY25" fmla="*/ 238 h 862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30216" h="862260">
                      <a:moveTo>
                        <a:pt x="529832" y="238"/>
                      </a:moveTo>
                      <a:cubicBezTo>
                        <a:pt x="533007" y="5794"/>
                        <a:pt x="516339" y="111364"/>
                        <a:pt x="486970" y="157401"/>
                      </a:cubicBezTo>
                      <a:cubicBezTo>
                        <a:pt x="457601" y="203438"/>
                        <a:pt x="364733" y="232013"/>
                        <a:pt x="353620" y="276463"/>
                      </a:cubicBezTo>
                      <a:cubicBezTo>
                        <a:pt x="342507" y="320913"/>
                        <a:pt x="411563" y="398701"/>
                        <a:pt x="420294" y="424101"/>
                      </a:cubicBezTo>
                      <a:cubicBezTo>
                        <a:pt x="429025" y="449501"/>
                        <a:pt x="421088" y="447913"/>
                        <a:pt x="406007" y="428863"/>
                      </a:cubicBezTo>
                      <a:cubicBezTo>
                        <a:pt x="390926" y="409813"/>
                        <a:pt x="346079" y="332026"/>
                        <a:pt x="329807" y="309801"/>
                      </a:cubicBezTo>
                      <a:cubicBezTo>
                        <a:pt x="313535" y="287576"/>
                        <a:pt x="322268" y="278447"/>
                        <a:pt x="308377" y="295513"/>
                      </a:cubicBezTo>
                      <a:cubicBezTo>
                        <a:pt x="294487" y="312579"/>
                        <a:pt x="270673" y="383620"/>
                        <a:pt x="246464" y="412195"/>
                      </a:cubicBezTo>
                      <a:cubicBezTo>
                        <a:pt x="222255" y="440770"/>
                        <a:pt x="183361" y="424498"/>
                        <a:pt x="163120" y="466963"/>
                      </a:cubicBezTo>
                      <a:cubicBezTo>
                        <a:pt x="142879" y="509429"/>
                        <a:pt x="143276" y="611029"/>
                        <a:pt x="125020" y="666988"/>
                      </a:cubicBezTo>
                      <a:cubicBezTo>
                        <a:pt x="106764" y="722947"/>
                        <a:pt x="47232" y="774145"/>
                        <a:pt x="53582" y="802720"/>
                      </a:cubicBezTo>
                      <a:cubicBezTo>
                        <a:pt x="59932" y="831295"/>
                        <a:pt x="127401" y="838835"/>
                        <a:pt x="163120" y="838438"/>
                      </a:cubicBezTo>
                      <a:cubicBezTo>
                        <a:pt x="198839" y="838041"/>
                        <a:pt x="250432" y="805101"/>
                        <a:pt x="267895" y="800338"/>
                      </a:cubicBezTo>
                      <a:cubicBezTo>
                        <a:pt x="285358" y="795575"/>
                        <a:pt x="289723" y="799544"/>
                        <a:pt x="267895" y="809863"/>
                      </a:cubicBezTo>
                      <a:cubicBezTo>
                        <a:pt x="246067" y="820182"/>
                        <a:pt x="178201" y="863044"/>
                        <a:pt x="136926" y="862250"/>
                      </a:cubicBezTo>
                      <a:cubicBezTo>
                        <a:pt x="95651" y="861456"/>
                        <a:pt x="27786" y="838438"/>
                        <a:pt x="20245" y="805101"/>
                      </a:cubicBezTo>
                      <a:cubicBezTo>
                        <a:pt x="12704" y="771764"/>
                        <a:pt x="75013" y="715407"/>
                        <a:pt x="91682" y="662226"/>
                      </a:cubicBezTo>
                      <a:cubicBezTo>
                        <a:pt x="108351" y="609045"/>
                        <a:pt x="132957" y="516176"/>
                        <a:pt x="120257" y="486013"/>
                      </a:cubicBezTo>
                      <a:cubicBezTo>
                        <a:pt x="107557" y="455851"/>
                        <a:pt x="33738" y="485220"/>
                        <a:pt x="15482" y="481251"/>
                      </a:cubicBezTo>
                      <a:cubicBezTo>
                        <a:pt x="-2774" y="477282"/>
                        <a:pt x="-5552" y="467757"/>
                        <a:pt x="10720" y="462201"/>
                      </a:cubicBezTo>
                      <a:cubicBezTo>
                        <a:pt x="26992" y="456645"/>
                        <a:pt x="78982" y="457173"/>
                        <a:pt x="113113" y="447913"/>
                      </a:cubicBezTo>
                      <a:cubicBezTo>
                        <a:pt x="147244" y="438653"/>
                        <a:pt x="186535" y="434684"/>
                        <a:pt x="215507" y="406638"/>
                      </a:cubicBezTo>
                      <a:cubicBezTo>
                        <a:pt x="244479" y="378592"/>
                        <a:pt x="266308" y="309271"/>
                        <a:pt x="286945" y="279638"/>
                      </a:cubicBezTo>
                      <a:cubicBezTo>
                        <a:pt x="307582" y="250005"/>
                        <a:pt x="305995" y="254238"/>
                        <a:pt x="339332" y="228838"/>
                      </a:cubicBezTo>
                      <a:cubicBezTo>
                        <a:pt x="372669" y="203438"/>
                        <a:pt x="440139" y="160576"/>
                        <a:pt x="467920" y="124063"/>
                      </a:cubicBezTo>
                      <a:cubicBezTo>
                        <a:pt x="495701" y="87551"/>
                        <a:pt x="526657" y="-5318"/>
                        <a:pt x="529832" y="2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50" name="Freeform 135">
                  <a:extLst>
                    <a:ext uri="{FF2B5EF4-FFF2-40B4-BE49-F238E27FC236}">
                      <a16:creationId xmlns:a16="http://schemas.microsoft.com/office/drawing/2014/main" id="{93EE06BF-FDD1-664C-BE04-39F61D3EF5F0}"/>
                    </a:ext>
                  </a:extLst>
                </p:cNvPr>
                <p:cNvSpPr/>
                <p:nvPr/>
              </p:nvSpPr>
              <p:spPr>
                <a:xfrm>
                  <a:off x="5022820" y="363562"/>
                  <a:ext cx="127439" cy="316153"/>
                </a:xfrm>
                <a:custGeom>
                  <a:avLst/>
                  <a:gdLst>
                    <a:gd name="connsiteX0" fmla="*/ 127034 w 127107"/>
                    <a:gd name="connsiteY0" fmla="*/ 11322 h 316343"/>
                    <a:gd name="connsiteX1" fmla="*/ 57184 w 127107"/>
                    <a:gd name="connsiteY1" fmla="*/ 157372 h 316343"/>
                    <a:gd name="connsiteX2" fmla="*/ 31784 w 127107"/>
                    <a:gd name="connsiteY2" fmla="*/ 316122 h 316343"/>
                    <a:gd name="connsiteX3" fmla="*/ 34 w 127107"/>
                    <a:gd name="connsiteY3" fmla="*/ 189122 h 316343"/>
                    <a:gd name="connsiteX4" fmla="*/ 38134 w 127107"/>
                    <a:gd name="connsiteY4" fmla="*/ 68472 h 316343"/>
                    <a:gd name="connsiteX5" fmla="*/ 69884 w 127107"/>
                    <a:gd name="connsiteY5" fmla="*/ 17672 h 316343"/>
                    <a:gd name="connsiteX6" fmla="*/ 127034 w 127107"/>
                    <a:gd name="connsiteY6" fmla="*/ 11322 h 316343"/>
                    <a:gd name="connsiteX0" fmla="*/ 127031 w 127439"/>
                    <a:gd name="connsiteY0" fmla="*/ 11088 h 316153"/>
                    <a:gd name="connsiteX1" fmla="*/ 38131 w 127439"/>
                    <a:gd name="connsiteY1" fmla="*/ 153963 h 316153"/>
                    <a:gd name="connsiteX2" fmla="*/ 31781 w 127439"/>
                    <a:gd name="connsiteY2" fmla="*/ 315888 h 316153"/>
                    <a:gd name="connsiteX3" fmla="*/ 31 w 127439"/>
                    <a:gd name="connsiteY3" fmla="*/ 188888 h 316153"/>
                    <a:gd name="connsiteX4" fmla="*/ 38131 w 127439"/>
                    <a:gd name="connsiteY4" fmla="*/ 68238 h 316153"/>
                    <a:gd name="connsiteX5" fmla="*/ 69881 w 127439"/>
                    <a:gd name="connsiteY5" fmla="*/ 17438 h 316153"/>
                    <a:gd name="connsiteX6" fmla="*/ 127031 w 127439"/>
                    <a:gd name="connsiteY6" fmla="*/ 11088 h 316153"/>
                    <a:gd name="connsiteX0" fmla="*/ 127031 w 127439"/>
                    <a:gd name="connsiteY0" fmla="*/ 11088 h 316153"/>
                    <a:gd name="connsiteX1" fmla="*/ 38131 w 127439"/>
                    <a:gd name="connsiteY1" fmla="*/ 153963 h 316153"/>
                    <a:gd name="connsiteX2" fmla="*/ 31781 w 127439"/>
                    <a:gd name="connsiteY2" fmla="*/ 315888 h 316153"/>
                    <a:gd name="connsiteX3" fmla="*/ 31 w 127439"/>
                    <a:gd name="connsiteY3" fmla="*/ 188888 h 316153"/>
                    <a:gd name="connsiteX4" fmla="*/ 38131 w 127439"/>
                    <a:gd name="connsiteY4" fmla="*/ 68238 h 316153"/>
                    <a:gd name="connsiteX5" fmla="*/ 69881 w 127439"/>
                    <a:gd name="connsiteY5" fmla="*/ 17438 h 316153"/>
                    <a:gd name="connsiteX6" fmla="*/ 127031 w 127439"/>
                    <a:gd name="connsiteY6" fmla="*/ 11088 h 316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7439" h="316153">
                      <a:moveTo>
                        <a:pt x="127031" y="11088"/>
                      </a:moveTo>
                      <a:cubicBezTo>
                        <a:pt x="121739" y="33842"/>
                        <a:pt x="47656" y="77763"/>
                        <a:pt x="38131" y="153963"/>
                      </a:cubicBezTo>
                      <a:cubicBezTo>
                        <a:pt x="28606" y="230163"/>
                        <a:pt x="38131" y="310067"/>
                        <a:pt x="31781" y="315888"/>
                      </a:cubicBezTo>
                      <a:cubicBezTo>
                        <a:pt x="25431" y="321709"/>
                        <a:pt x="-1027" y="230163"/>
                        <a:pt x="31" y="188888"/>
                      </a:cubicBezTo>
                      <a:cubicBezTo>
                        <a:pt x="1089" y="147613"/>
                        <a:pt x="26489" y="96813"/>
                        <a:pt x="38131" y="68238"/>
                      </a:cubicBezTo>
                      <a:cubicBezTo>
                        <a:pt x="49773" y="39663"/>
                        <a:pt x="55065" y="29080"/>
                        <a:pt x="69881" y="17438"/>
                      </a:cubicBezTo>
                      <a:cubicBezTo>
                        <a:pt x="84697" y="5796"/>
                        <a:pt x="132323" y="-11666"/>
                        <a:pt x="127031" y="110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51" name="Freeform 136">
                  <a:extLst>
                    <a:ext uri="{FF2B5EF4-FFF2-40B4-BE49-F238E27FC236}">
                      <a16:creationId xmlns:a16="http://schemas.microsoft.com/office/drawing/2014/main" id="{D09076DD-43E3-AB4C-8C65-B8023BC7283F}"/>
                    </a:ext>
                  </a:extLst>
                </p:cNvPr>
                <p:cNvSpPr/>
                <p:nvPr/>
              </p:nvSpPr>
              <p:spPr>
                <a:xfrm>
                  <a:off x="4500811" y="353244"/>
                  <a:ext cx="230670" cy="277292"/>
                </a:xfrm>
                <a:custGeom>
                  <a:avLst/>
                  <a:gdLst>
                    <a:gd name="connsiteX0" fmla="*/ 230988 w 231719"/>
                    <a:gd name="connsiteY0" fmla="*/ 8706 h 301549"/>
                    <a:gd name="connsiteX1" fmla="*/ 123038 w 231719"/>
                    <a:gd name="connsiteY1" fmla="*/ 129356 h 301549"/>
                    <a:gd name="connsiteX2" fmla="*/ 53188 w 231719"/>
                    <a:gd name="connsiteY2" fmla="*/ 250006 h 301549"/>
                    <a:gd name="connsiteX3" fmla="*/ 27788 w 231719"/>
                    <a:gd name="connsiteY3" fmla="*/ 300806 h 301549"/>
                    <a:gd name="connsiteX4" fmla="*/ 2388 w 231719"/>
                    <a:gd name="connsiteY4" fmla="*/ 269056 h 301549"/>
                    <a:gd name="connsiteX5" fmla="*/ 91288 w 231719"/>
                    <a:gd name="connsiteY5" fmla="*/ 129356 h 301549"/>
                    <a:gd name="connsiteX6" fmla="*/ 167488 w 231719"/>
                    <a:gd name="connsiteY6" fmla="*/ 21406 h 301549"/>
                    <a:gd name="connsiteX7" fmla="*/ 230988 w 231719"/>
                    <a:gd name="connsiteY7" fmla="*/ 8706 h 301549"/>
                    <a:gd name="connsiteX0" fmla="*/ 230318 w 231049"/>
                    <a:gd name="connsiteY0" fmla="*/ 8706 h 286155"/>
                    <a:gd name="connsiteX1" fmla="*/ 122368 w 231049"/>
                    <a:gd name="connsiteY1" fmla="*/ 129356 h 286155"/>
                    <a:gd name="connsiteX2" fmla="*/ 52518 w 231049"/>
                    <a:gd name="connsiteY2" fmla="*/ 250006 h 286155"/>
                    <a:gd name="connsiteX3" fmla="*/ 33468 w 231049"/>
                    <a:gd name="connsiteY3" fmla="*/ 281756 h 286155"/>
                    <a:gd name="connsiteX4" fmla="*/ 1718 w 231049"/>
                    <a:gd name="connsiteY4" fmla="*/ 269056 h 286155"/>
                    <a:gd name="connsiteX5" fmla="*/ 90618 w 231049"/>
                    <a:gd name="connsiteY5" fmla="*/ 129356 h 286155"/>
                    <a:gd name="connsiteX6" fmla="*/ 166818 w 231049"/>
                    <a:gd name="connsiteY6" fmla="*/ 21406 h 286155"/>
                    <a:gd name="connsiteX7" fmla="*/ 230318 w 231049"/>
                    <a:gd name="connsiteY7" fmla="*/ 8706 h 286155"/>
                    <a:gd name="connsiteX0" fmla="*/ 237108 w 237839"/>
                    <a:gd name="connsiteY0" fmla="*/ 8706 h 300501"/>
                    <a:gd name="connsiteX1" fmla="*/ 129158 w 237839"/>
                    <a:gd name="connsiteY1" fmla="*/ 129356 h 300501"/>
                    <a:gd name="connsiteX2" fmla="*/ 59308 w 237839"/>
                    <a:gd name="connsiteY2" fmla="*/ 250006 h 300501"/>
                    <a:gd name="connsiteX3" fmla="*/ 40258 w 237839"/>
                    <a:gd name="connsiteY3" fmla="*/ 281756 h 300501"/>
                    <a:gd name="connsiteX4" fmla="*/ 8508 w 237839"/>
                    <a:gd name="connsiteY4" fmla="*/ 269056 h 300501"/>
                    <a:gd name="connsiteX5" fmla="*/ 97408 w 237839"/>
                    <a:gd name="connsiteY5" fmla="*/ 129356 h 300501"/>
                    <a:gd name="connsiteX6" fmla="*/ 173608 w 237839"/>
                    <a:gd name="connsiteY6" fmla="*/ 21406 h 300501"/>
                    <a:gd name="connsiteX7" fmla="*/ 237108 w 237839"/>
                    <a:gd name="connsiteY7" fmla="*/ 8706 h 300501"/>
                    <a:gd name="connsiteX0" fmla="*/ 229323 w 230054"/>
                    <a:gd name="connsiteY0" fmla="*/ 8706 h 278242"/>
                    <a:gd name="connsiteX1" fmla="*/ 121373 w 230054"/>
                    <a:gd name="connsiteY1" fmla="*/ 129356 h 278242"/>
                    <a:gd name="connsiteX2" fmla="*/ 51523 w 230054"/>
                    <a:gd name="connsiteY2" fmla="*/ 250006 h 278242"/>
                    <a:gd name="connsiteX3" fmla="*/ 723 w 230054"/>
                    <a:gd name="connsiteY3" fmla="*/ 269056 h 278242"/>
                    <a:gd name="connsiteX4" fmla="*/ 89623 w 230054"/>
                    <a:gd name="connsiteY4" fmla="*/ 129356 h 278242"/>
                    <a:gd name="connsiteX5" fmla="*/ 165823 w 230054"/>
                    <a:gd name="connsiteY5" fmla="*/ 21406 h 278242"/>
                    <a:gd name="connsiteX6" fmla="*/ 229323 w 230054"/>
                    <a:gd name="connsiteY6" fmla="*/ 8706 h 278242"/>
                    <a:gd name="connsiteX0" fmla="*/ 236246 w 236977"/>
                    <a:gd name="connsiteY0" fmla="*/ 8706 h 293756"/>
                    <a:gd name="connsiteX1" fmla="*/ 128296 w 236977"/>
                    <a:gd name="connsiteY1" fmla="*/ 129356 h 293756"/>
                    <a:gd name="connsiteX2" fmla="*/ 58446 w 236977"/>
                    <a:gd name="connsiteY2" fmla="*/ 250006 h 293756"/>
                    <a:gd name="connsiteX3" fmla="*/ 7646 w 236977"/>
                    <a:gd name="connsiteY3" fmla="*/ 269056 h 293756"/>
                    <a:gd name="connsiteX4" fmla="*/ 96546 w 236977"/>
                    <a:gd name="connsiteY4" fmla="*/ 129356 h 293756"/>
                    <a:gd name="connsiteX5" fmla="*/ 172746 w 236977"/>
                    <a:gd name="connsiteY5" fmla="*/ 21406 h 293756"/>
                    <a:gd name="connsiteX6" fmla="*/ 236246 w 236977"/>
                    <a:gd name="connsiteY6" fmla="*/ 8706 h 293756"/>
                    <a:gd name="connsiteX0" fmla="*/ 238661 w 239392"/>
                    <a:gd name="connsiteY0" fmla="*/ 8706 h 302221"/>
                    <a:gd name="connsiteX1" fmla="*/ 130711 w 239392"/>
                    <a:gd name="connsiteY1" fmla="*/ 129356 h 302221"/>
                    <a:gd name="connsiteX2" fmla="*/ 60861 w 239392"/>
                    <a:gd name="connsiteY2" fmla="*/ 250006 h 302221"/>
                    <a:gd name="connsiteX3" fmla="*/ 10061 w 239392"/>
                    <a:gd name="connsiteY3" fmla="*/ 269056 h 302221"/>
                    <a:gd name="connsiteX4" fmla="*/ 98961 w 239392"/>
                    <a:gd name="connsiteY4" fmla="*/ 129356 h 302221"/>
                    <a:gd name="connsiteX5" fmla="*/ 175161 w 239392"/>
                    <a:gd name="connsiteY5" fmla="*/ 21406 h 302221"/>
                    <a:gd name="connsiteX6" fmla="*/ 238661 w 239392"/>
                    <a:gd name="connsiteY6" fmla="*/ 8706 h 302221"/>
                    <a:gd name="connsiteX0" fmla="*/ 229939 w 230670"/>
                    <a:gd name="connsiteY0" fmla="*/ 8706 h 277292"/>
                    <a:gd name="connsiteX1" fmla="*/ 121989 w 230670"/>
                    <a:gd name="connsiteY1" fmla="*/ 129356 h 277292"/>
                    <a:gd name="connsiteX2" fmla="*/ 42614 w 230670"/>
                    <a:gd name="connsiteY2" fmla="*/ 246831 h 277292"/>
                    <a:gd name="connsiteX3" fmla="*/ 1339 w 230670"/>
                    <a:gd name="connsiteY3" fmla="*/ 269056 h 277292"/>
                    <a:gd name="connsiteX4" fmla="*/ 90239 w 230670"/>
                    <a:gd name="connsiteY4" fmla="*/ 129356 h 277292"/>
                    <a:gd name="connsiteX5" fmla="*/ 166439 w 230670"/>
                    <a:gd name="connsiteY5" fmla="*/ 21406 h 277292"/>
                    <a:gd name="connsiteX6" fmla="*/ 229939 w 230670"/>
                    <a:gd name="connsiteY6" fmla="*/ 8706 h 277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0670" h="277292">
                      <a:moveTo>
                        <a:pt x="229939" y="8706"/>
                      </a:moveTo>
                      <a:cubicBezTo>
                        <a:pt x="222531" y="26698"/>
                        <a:pt x="153210" y="89669"/>
                        <a:pt x="121989" y="129356"/>
                      </a:cubicBezTo>
                      <a:cubicBezTo>
                        <a:pt x="90768" y="169043"/>
                        <a:pt x="62722" y="223548"/>
                        <a:pt x="42614" y="246831"/>
                      </a:cubicBezTo>
                      <a:cubicBezTo>
                        <a:pt x="22506" y="270114"/>
                        <a:pt x="-6599" y="288635"/>
                        <a:pt x="1339" y="269056"/>
                      </a:cubicBezTo>
                      <a:cubicBezTo>
                        <a:pt x="9277" y="249477"/>
                        <a:pt x="62722" y="170631"/>
                        <a:pt x="90239" y="129356"/>
                      </a:cubicBezTo>
                      <a:cubicBezTo>
                        <a:pt x="117756" y="88081"/>
                        <a:pt x="146331" y="39398"/>
                        <a:pt x="166439" y="21406"/>
                      </a:cubicBezTo>
                      <a:cubicBezTo>
                        <a:pt x="186547" y="3414"/>
                        <a:pt x="237347" y="-9286"/>
                        <a:pt x="229939" y="87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52" name="Freeform 137">
                  <a:extLst>
                    <a:ext uri="{FF2B5EF4-FFF2-40B4-BE49-F238E27FC236}">
                      <a16:creationId xmlns:a16="http://schemas.microsoft.com/office/drawing/2014/main" id="{6EAC6D88-EA8C-C64D-9FBC-3CBC402081EB}"/>
                    </a:ext>
                  </a:extLst>
                </p:cNvPr>
                <p:cNvSpPr/>
                <p:nvPr/>
              </p:nvSpPr>
              <p:spPr>
                <a:xfrm>
                  <a:off x="6400624" y="783370"/>
                  <a:ext cx="194167" cy="341957"/>
                </a:xfrm>
                <a:custGeom>
                  <a:avLst/>
                  <a:gdLst>
                    <a:gd name="connsiteX0" fmla="*/ 190681 w 192969"/>
                    <a:gd name="connsiteY0" fmla="*/ 22717 h 351340"/>
                    <a:gd name="connsiteX1" fmla="*/ 63681 w 192969"/>
                    <a:gd name="connsiteY1" fmla="*/ 251317 h 351340"/>
                    <a:gd name="connsiteX2" fmla="*/ 25581 w 192969"/>
                    <a:gd name="connsiteY2" fmla="*/ 340217 h 351340"/>
                    <a:gd name="connsiteX3" fmla="*/ 181 w 192969"/>
                    <a:gd name="connsiteY3" fmla="*/ 333867 h 351340"/>
                    <a:gd name="connsiteX4" fmla="*/ 38281 w 192969"/>
                    <a:gd name="connsiteY4" fmla="*/ 194167 h 351340"/>
                    <a:gd name="connsiteX5" fmla="*/ 139881 w 192969"/>
                    <a:gd name="connsiteY5" fmla="*/ 29067 h 351340"/>
                    <a:gd name="connsiteX6" fmla="*/ 190681 w 192969"/>
                    <a:gd name="connsiteY6" fmla="*/ 22717 h 351340"/>
                    <a:gd name="connsiteX0" fmla="*/ 190681 w 192742"/>
                    <a:gd name="connsiteY0" fmla="*/ 10704 h 339327"/>
                    <a:gd name="connsiteX1" fmla="*/ 63681 w 192742"/>
                    <a:gd name="connsiteY1" fmla="*/ 239304 h 339327"/>
                    <a:gd name="connsiteX2" fmla="*/ 25581 w 192742"/>
                    <a:gd name="connsiteY2" fmla="*/ 328204 h 339327"/>
                    <a:gd name="connsiteX3" fmla="*/ 181 w 192742"/>
                    <a:gd name="connsiteY3" fmla="*/ 321854 h 339327"/>
                    <a:gd name="connsiteX4" fmla="*/ 38281 w 192742"/>
                    <a:gd name="connsiteY4" fmla="*/ 182154 h 339327"/>
                    <a:gd name="connsiteX5" fmla="*/ 139881 w 192742"/>
                    <a:gd name="connsiteY5" fmla="*/ 17054 h 339327"/>
                    <a:gd name="connsiteX6" fmla="*/ 190681 w 192742"/>
                    <a:gd name="connsiteY6" fmla="*/ 10704 h 339327"/>
                    <a:gd name="connsiteX0" fmla="*/ 190677 w 193117"/>
                    <a:gd name="connsiteY0" fmla="*/ 19656 h 351233"/>
                    <a:gd name="connsiteX1" fmla="*/ 60502 w 193117"/>
                    <a:gd name="connsiteY1" fmla="*/ 203806 h 351233"/>
                    <a:gd name="connsiteX2" fmla="*/ 25577 w 193117"/>
                    <a:gd name="connsiteY2" fmla="*/ 337156 h 351233"/>
                    <a:gd name="connsiteX3" fmla="*/ 177 w 193117"/>
                    <a:gd name="connsiteY3" fmla="*/ 330806 h 351233"/>
                    <a:gd name="connsiteX4" fmla="*/ 38277 w 193117"/>
                    <a:gd name="connsiteY4" fmla="*/ 191106 h 351233"/>
                    <a:gd name="connsiteX5" fmla="*/ 139877 w 193117"/>
                    <a:gd name="connsiteY5" fmla="*/ 26006 h 351233"/>
                    <a:gd name="connsiteX6" fmla="*/ 190677 w 193117"/>
                    <a:gd name="connsiteY6" fmla="*/ 19656 h 351233"/>
                    <a:gd name="connsiteX0" fmla="*/ 190677 w 193874"/>
                    <a:gd name="connsiteY0" fmla="*/ 10380 h 341957"/>
                    <a:gd name="connsiteX1" fmla="*/ 60502 w 193874"/>
                    <a:gd name="connsiteY1" fmla="*/ 194530 h 341957"/>
                    <a:gd name="connsiteX2" fmla="*/ 25577 w 193874"/>
                    <a:gd name="connsiteY2" fmla="*/ 327880 h 341957"/>
                    <a:gd name="connsiteX3" fmla="*/ 177 w 193874"/>
                    <a:gd name="connsiteY3" fmla="*/ 321530 h 341957"/>
                    <a:gd name="connsiteX4" fmla="*/ 38277 w 193874"/>
                    <a:gd name="connsiteY4" fmla="*/ 181830 h 341957"/>
                    <a:gd name="connsiteX5" fmla="*/ 139877 w 193874"/>
                    <a:gd name="connsiteY5" fmla="*/ 16730 h 341957"/>
                    <a:gd name="connsiteX6" fmla="*/ 190677 w 193874"/>
                    <a:gd name="connsiteY6" fmla="*/ 10380 h 341957"/>
                    <a:gd name="connsiteX0" fmla="*/ 190677 w 194089"/>
                    <a:gd name="connsiteY0" fmla="*/ 10380 h 341957"/>
                    <a:gd name="connsiteX1" fmla="*/ 60502 w 194089"/>
                    <a:gd name="connsiteY1" fmla="*/ 194530 h 341957"/>
                    <a:gd name="connsiteX2" fmla="*/ 25577 w 194089"/>
                    <a:gd name="connsiteY2" fmla="*/ 327880 h 341957"/>
                    <a:gd name="connsiteX3" fmla="*/ 177 w 194089"/>
                    <a:gd name="connsiteY3" fmla="*/ 321530 h 341957"/>
                    <a:gd name="connsiteX4" fmla="*/ 38277 w 194089"/>
                    <a:gd name="connsiteY4" fmla="*/ 181830 h 341957"/>
                    <a:gd name="connsiteX5" fmla="*/ 139877 w 194089"/>
                    <a:gd name="connsiteY5" fmla="*/ 16730 h 341957"/>
                    <a:gd name="connsiteX6" fmla="*/ 190677 w 194089"/>
                    <a:gd name="connsiteY6" fmla="*/ 10380 h 341957"/>
                    <a:gd name="connsiteX0" fmla="*/ 190677 w 194167"/>
                    <a:gd name="connsiteY0" fmla="*/ 10380 h 341957"/>
                    <a:gd name="connsiteX1" fmla="*/ 60502 w 194167"/>
                    <a:gd name="connsiteY1" fmla="*/ 194530 h 341957"/>
                    <a:gd name="connsiteX2" fmla="*/ 25577 w 194167"/>
                    <a:gd name="connsiteY2" fmla="*/ 327880 h 341957"/>
                    <a:gd name="connsiteX3" fmla="*/ 177 w 194167"/>
                    <a:gd name="connsiteY3" fmla="*/ 321530 h 341957"/>
                    <a:gd name="connsiteX4" fmla="*/ 38277 w 194167"/>
                    <a:gd name="connsiteY4" fmla="*/ 181830 h 341957"/>
                    <a:gd name="connsiteX5" fmla="*/ 139877 w 194167"/>
                    <a:gd name="connsiteY5" fmla="*/ 16730 h 341957"/>
                    <a:gd name="connsiteX6" fmla="*/ 190677 w 194167"/>
                    <a:gd name="connsiteY6" fmla="*/ 10380 h 341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4167" h="341957">
                      <a:moveTo>
                        <a:pt x="190677" y="10380"/>
                      </a:moveTo>
                      <a:cubicBezTo>
                        <a:pt x="215548" y="14613"/>
                        <a:pt x="100719" y="93988"/>
                        <a:pt x="60502" y="194530"/>
                      </a:cubicBezTo>
                      <a:cubicBezTo>
                        <a:pt x="20285" y="295072"/>
                        <a:pt x="35631" y="306713"/>
                        <a:pt x="25577" y="327880"/>
                      </a:cubicBezTo>
                      <a:cubicBezTo>
                        <a:pt x="15523" y="349047"/>
                        <a:pt x="-1940" y="345872"/>
                        <a:pt x="177" y="321530"/>
                      </a:cubicBezTo>
                      <a:cubicBezTo>
                        <a:pt x="2294" y="297188"/>
                        <a:pt x="14994" y="232630"/>
                        <a:pt x="38277" y="181830"/>
                      </a:cubicBezTo>
                      <a:cubicBezTo>
                        <a:pt x="61560" y="131030"/>
                        <a:pt x="119769" y="47422"/>
                        <a:pt x="139877" y="16730"/>
                      </a:cubicBezTo>
                      <a:cubicBezTo>
                        <a:pt x="159985" y="-13962"/>
                        <a:pt x="165806" y="6147"/>
                        <a:pt x="190677" y="103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53" name="Freeform 138">
                  <a:extLst>
                    <a:ext uri="{FF2B5EF4-FFF2-40B4-BE49-F238E27FC236}">
                      <a16:creationId xmlns:a16="http://schemas.microsoft.com/office/drawing/2014/main" id="{C9E48F2B-0C71-524C-AD93-A42FAE0B094E}"/>
                    </a:ext>
                  </a:extLst>
                </p:cNvPr>
                <p:cNvSpPr/>
                <p:nvPr/>
              </p:nvSpPr>
              <p:spPr>
                <a:xfrm>
                  <a:off x="3147961" y="950013"/>
                  <a:ext cx="238192" cy="650693"/>
                </a:xfrm>
                <a:custGeom>
                  <a:avLst/>
                  <a:gdLst>
                    <a:gd name="connsiteX0" fmla="*/ 53978 w 250333"/>
                    <a:gd name="connsiteY0" fmla="*/ 11430 h 657892"/>
                    <a:gd name="connsiteX1" fmla="*/ 98428 w 250333"/>
                    <a:gd name="connsiteY1" fmla="*/ 322580 h 657892"/>
                    <a:gd name="connsiteX2" fmla="*/ 136528 w 250333"/>
                    <a:gd name="connsiteY2" fmla="*/ 449580 h 657892"/>
                    <a:gd name="connsiteX3" fmla="*/ 225428 w 250333"/>
                    <a:gd name="connsiteY3" fmla="*/ 500380 h 657892"/>
                    <a:gd name="connsiteX4" fmla="*/ 244478 w 250333"/>
                    <a:gd name="connsiteY4" fmla="*/ 551180 h 657892"/>
                    <a:gd name="connsiteX5" fmla="*/ 136528 w 250333"/>
                    <a:gd name="connsiteY5" fmla="*/ 487680 h 657892"/>
                    <a:gd name="connsiteX6" fmla="*/ 104778 w 250333"/>
                    <a:gd name="connsiteY6" fmla="*/ 513080 h 657892"/>
                    <a:gd name="connsiteX7" fmla="*/ 9528 w 250333"/>
                    <a:gd name="connsiteY7" fmla="*/ 627380 h 657892"/>
                    <a:gd name="connsiteX8" fmla="*/ 9528 w 250333"/>
                    <a:gd name="connsiteY8" fmla="*/ 652780 h 657892"/>
                    <a:gd name="connsiteX9" fmla="*/ 3178 w 250333"/>
                    <a:gd name="connsiteY9" fmla="*/ 544830 h 657892"/>
                    <a:gd name="connsiteX10" fmla="*/ 66678 w 250333"/>
                    <a:gd name="connsiteY10" fmla="*/ 405130 h 657892"/>
                    <a:gd name="connsiteX11" fmla="*/ 41278 w 250333"/>
                    <a:gd name="connsiteY11" fmla="*/ 233680 h 657892"/>
                    <a:gd name="connsiteX12" fmla="*/ 34928 w 250333"/>
                    <a:gd name="connsiteY12" fmla="*/ 81280 h 657892"/>
                    <a:gd name="connsiteX13" fmla="*/ 53978 w 250333"/>
                    <a:gd name="connsiteY13" fmla="*/ 11430 h 657892"/>
                    <a:gd name="connsiteX0" fmla="*/ 57647 w 254002"/>
                    <a:gd name="connsiteY0" fmla="*/ 11430 h 653056"/>
                    <a:gd name="connsiteX1" fmla="*/ 102097 w 254002"/>
                    <a:gd name="connsiteY1" fmla="*/ 322580 h 653056"/>
                    <a:gd name="connsiteX2" fmla="*/ 140197 w 254002"/>
                    <a:gd name="connsiteY2" fmla="*/ 449580 h 653056"/>
                    <a:gd name="connsiteX3" fmla="*/ 229097 w 254002"/>
                    <a:gd name="connsiteY3" fmla="*/ 500380 h 653056"/>
                    <a:gd name="connsiteX4" fmla="*/ 248147 w 254002"/>
                    <a:gd name="connsiteY4" fmla="*/ 551180 h 653056"/>
                    <a:gd name="connsiteX5" fmla="*/ 140197 w 254002"/>
                    <a:gd name="connsiteY5" fmla="*/ 487680 h 653056"/>
                    <a:gd name="connsiteX6" fmla="*/ 108447 w 254002"/>
                    <a:gd name="connsiteY6" fmla="*/ 513080 h 653056"/>
                    <a:gd name="connsiteX7" fmla="*/ 13197 w 254002"/>
                    <a:gd name="connsiteY7" fmla="*/ 652780 h 653056"/>
                    <a:gd name="connsiteX8" fmla="*/ 6847 w 254002"/>
                    <a:gd name="connsiteY8" fmla="*/ 544830 h 653056"/>
                    <a:gd name="connsiteX9" fmla="*/ 70347 w 254002"/>
                    <a:gd name="connsiteY9" fmla="*/ 405130 h 653056"/>
                    <a:gd name="connsiteX10" fmla="*/ 44947 w 254002"/>
                    <a:gd name="connsiteY10" fmla="*/ 233680 h 653056"/>
                    <a:gd name="connsiteX11" fmla="*/ 38597 w 254002"/>
                    <a:gd name="connsiteY11" fmla="*/ 81280 h 653056"/>
                    <a:gd name="connsiteX12" fmla="*/ 57647 w 254002"/>
                    <a:gd name="connsiteY12" fmla="*/ 11430 h 653056"/>
                    <a:gd name="connsiteX0" fmla="*/ 55907 w 252262"/>
                    <a:gd name="connsiteY0" fmla="*/ 11430 h 653678"/>
                    <a:gd name="connsiteX1" fmla="*/ 100357 w 252262"/>
                    <a:gd name="connsiteY1" fmla="*/ 322580 h 653678"/>
                    <a:gd name="connsiteX2" fmla="*/ 138457 w 252262"/>
                    <a:gd name="connsiteY2" fmla="*/ 449580 h 653678"/>
                    <a:gd name="connsiteX3" fmla="*/ 227357 w 252262"/>
                    <a:gd name="connsiteY3" fmla="*/ 500380 h 653678"/>
                    <a:gd name="connsiteX4" fmla="*/ 246407 w 252262"/>
                    <a:gd name="connsiteY4" fmla="*/ 551180 h 653678"/>
                    <a:gd name="connsiteX5" fmla="*/ 138457 w 252262"/>
                    <a:gd name="connsiteY5" fmla="*/ 487680 h 653678"/>
                    <a:gd name="connsiteX6" fmla="*/ 71782 w 252262"/>
                    <a:gd name="connsiteY6" fmla="*/ 484505 h 653678"/>
                    <a:gd name="connsiteX7" fmla="*/ 11457 w 252262"/>
                    <a:gd name="connsiteY7" fmla="*/ 652780 h 653678"/>
                    <a:gd name="connsiteX8" fmla="*/ 5107 w 252262"/>
                    <a:gd name="connsiteY8" fmla="*/ 544830 h 653678"/>
                    <a:gd name="connsiteX9" fmla="*/ 68607 w 252262"/>
                    <a:gd name="connsiteY9" fmla="*/ 405130 h 653678"/>
                    <a:gd name="connsiteX10" fmla="*/ 43207 w 252262"/>
                    <a:gd name="connsiteY10" fmla="*/ 233680 h 653678"/>
                    <a:gd name="connsiteX11" fmla="*/ 36857 w 252262"/>
                    <a:gd name="connsiteY11" fmla="*/ 81280 h 653678"/>
                    <a:gd name="connsiteX12" fmla="*/ 55907 w 252262"/>
                    <a:gd name="connsiteY12" fmla="*/ 11430 h 653678"/>
                    <a:gd name="connsiteX0" fmla="*/ 46089 w 242444"/>
                    <a:gd name="connsiteY0" fmla="*/ 11430 h 653286"/>
                    <a:gd name="connsiteX1" fmla="*/ 90539 w 242444"/>
                    <a:gd name="connsiteY1" fmla="*/ 322580 h 653286"/>
                    <a:gd name="connsiteX2" fmla="*/ 128639 w 242444"/>
                    <a:gd name="connsiteY2" fmla="*/ 449580 h 653286"/>
                    <a:gd name="connsiteX3" fmla="*/ 217539 w 242444"/>
                    <a:gd name="connsiteY3" fmla="*/ 500380 h 653286"/>
                    <a:gd name="connsiteX4" fmla="*/ 236589 w 242444"/>
                    <a:gd name="connsiteY4" fmla="*/ 551180 h 653286"/>
                    <a:gd name="connsiteX5" fmla="*/ 128639 w 242444"/>
                    <a:gd name="connsiteY5" fmla="*/ 487680 h 653286"/>
                    <a:gd name="connsiteX6" fmla="*/ 61964 w 242444"/>
                    <a:gd name="connsiteY6" fmla="*/ 484505 h 653286"/>
                    <a:gd name="connsiteX7" fmla="*/ 1639 w 242444"/>
                    <a:gd name="connsiteY7" fmla="*/ 652780 h 653286"/>
                    <a:gd name="connsiteX8" fmla="*/ 20689 w 242444"/>
                    <a:gd name="connsiteY8" fmla="*/ 532130 h 653286"/>
                    <a:gd name="connsiteX9" fmla="*/ 58789 w 242444"/>
                    <a:gd name="connsiteY9" fmla="*/ 405130 h 653286"/>
                    <a:gd name="connsiteX10" fmla="*/ 33389 w 242444"/>
                    <a:gd name="connsiteY10" fmla="*/ 233680 h 653286"/>
                    <a:gd name="connsiteX11" fmla="*/ 27039 w 242444"/>
                    <a:gd name="connsiteY11" fmla="*/ 81280 h 653286"/>
                    <a:gd name="connsiteX12" fmla="*/ 46089 w 242444"/>
                    <a:gd name="connsiteY12" fmla="*/ 11430 h 653286"/>
                    <a:gd name="connsiteX0" fmla="*/ 46089 w 242444"/>
                    <a:gd name="connsiteY0" fmla="*/ 8837 h 650693"/>
                    <a:gd name="connsiteX1" fmla="*/ 61964 w 242444"/>
                    <a:gd name="connsiteY1" fmla="*/ 278712 h 650693"/>
                    <a:gd name="connsiteX2" fmla="*/ 128639 w 242444"/>
                    <a:gd name="connsiteY2" fmla="*/ 446987 h 650693"/>
                    <a:gd name="connsiteX3" fmla="*/ 217539 w 242444"/>
                    <a:gd name="connsiteY3" fmla="*/ 497787 h 650693"/>
                    <a:gd name="connsiteX4" fmla="*/ 236589 w 242444"/>
                    <a:gd name="connsiteY4" fmla="*/ 548587 h 650693"/>
                    <a:gd name="connsiteX5" fmla="*/ 128639 w 242444"/>
                    <a:gd name="connsiteY5" fmla="*/ 485087 h 650693"/>
                    <a:gd name="connsiteX6" fmla="*/ 61964 w 242444"/>
                    <a:gd name="connsiteY6" fmla="*/ 481912 h 650693"/>
                    <a:gd name="connsiteX7" fmla="*/ 1639 w 242444"/>
                    <a:gd name="connsiteY7" fmla="*/ 650187 h 650693"/>
                    <a:gd name="connsiteX8" fmla="*/ 20689 w 242444"/>
                    <a:gd name="connsiteY8" fmla="*/ 529537 h 650693"/>
                    <a:gd name="connsiteX9" fmla="*/ 58789 w 242444"/>
                    <a:gd name="connsiteY9" fmla="*/ 402537 h 650693"/>
                    <a:gd name="connsiteX10" fmla="*/ 33389 w 242444"/>
                    <a:gd name="connsiteY10" fmla="*/ 231087 h 650693"/>
                    <a:gd name="connsiteX11" fmla="*/ 27039 w 242444"/>
                    <a:gd name="connsiteY11" fmla="*/ 78687 h 650693"/>
                    <a:gd name="connsiteX12" fmla="*/ 46089 w 242444"/>
                    <a:gd name="connsiteY12" fmla="*/ 8837 h 650693"/>
                    <a:gd name="connsiteX0" fmla="*/ 46089 w 243008"/>
                    <a:gd name="connsiteY0" fmla="*/ 8837 h 650693"/>
                    <a:gd name="connsiteX1" fmla="*/ 61964 w 243008"/>
                    <a:gd name="connsiteY1" fmla="*/ 278712 h 650693"/>
                    <a:gd name="connsiteX2" fmla="*/ 109589 w 243008"/>
                    <a:gd name="connsiteY2" fmla="*/ 434287 h 650693"/>
                    <a:gd name="connsiteX3" fmla="*/ 217539 w 243008"/>
                    <a:gd name="connsiteY3" fmla="*/ 497787 h 650693"/>
                    <a:gd name="connsiteX4" fmla="*/ 236589 w 243008"/>
                    <a:gd name="connsiteY4" fmla="*/ 548587 h 650693"/>
                    <a:gd name="connsiteX5" fmla="*/ 128639 w 243008"/>
                    <a:gd name="connsiteY5" fmla="*/ 485087 h 650693"/>
                    <a:gd name="connsiteX6" fmla="*/ 61964 w 243008"/>
                    <a:gd name="connsiteY6" fmla="*/ 481912 h 650693"/>
                    <a:gd name="connsiteX7" fmla="*/ 1639 w 243008"/>
                    <a:gd name="connsiteY7" fmla="*/ 650187 h 650693"/>
                    <a:gd name="connsiteX8" fmla="*/ 20689 w 243008"/>
                    <a:gd name="connsiteY8" fmla="*/ 529537 h 650693"/>
                    <a:gd name="connsiteX9" fmla="*/ 58789 w 243008"/>
                    <a:gd name="connsiteY9" fmla="*/ 402537 h 650693"/>
                    <a:gd name="connsiteX10" fmla="*/ 33389 w 243008"/>
                    <a:gd name="connsiteY10" fmla="*/ 231087 h 650693"/>
                    <a:gd name="connsiteX11" fmla="*/ 27039 w 243008"/>
                    <a:gd name="connsiteY11" fmla="*/ 78687 h 650693"/>
                    <a:gd name="connsiteX12" fmla="*/ 46089 w 243008"/>
                    <a:gd name="connsiteY12" fmla="*/ 8837 h 650693"/>
                    <a:gd name="connsiteX0" fmla="*/ 46089 w 238056"/>
                    <a:gd name="connsiteY0" fmla="*/ 8837 h 650693"/>
                    <a:gd name="connsiteX1" fmla="*/ 61964 w 238056"/>
                    <a:gd name="connsiteY1" fmla="*/ 278712 h 650693"/>
                    <a:gd name="connsiteX2" fmla="*/ 109589 w 238056"/>
                    <a:gd name="connsiteY2" fmla="*/ 434287 h 650693"/>
                    <a:gd name="connsiteX3" fmla="*/ 185789 w 238056"/>
                    <a:gd name="connsiteY3" fmla="*/ 488262 h 650693"/>
                    <a:gd name="connsiteX4" fmla="*/ 236589 w 238056"/>
                    <a:gd name="connsiteY4" fmla="*/ 548587 h 650693"/>
                    <a:gd name="connsiteX5" fmla="*/ 128639 w 238056"/>
                    <a:gd name="connsiteY5" fmla="*/ 485087 h 650693"/>
                    <a:gd name="connsiteX6" fmla="*/ 61964 w 238056"/>
                    <a:gd name="connsiteY6" fmla="*/ 481912 h 650693"/>
                    <a:gd name="connsiteX7" fmla="*/ 1639 w 238056"/>
                    <a:gd name="connsiteY7" fmla="*/ 650187 h 650693"/>
                    <a:gd name="connsiteX8" fmla="*/ 20689 w 238056"/>
                    <a:gd name="connsiteY8" fmla="*/ 529537 h 650693"/>
                    <a:gd name="connsiteX9" fmla="*/ 58789 w 238056"/>
                    <a:gd name="connsiteY9" fmla="*/ 402537 h 650693"/>
                    <a:gd name="connsiteX10" fmla="*/ 33389 w 238056"/>
                    <a:gd name="connsiteY10" fmla="*/ 231087 h 650693"/>
                    <a:gd name="connsiteX11" fmla="*/ 27039 w 238056"/>
                    <a:gd name="connsiteY11" fmla="*/ 78687 h 650693"/>
                    <a:gd name="connsiteX12" fmla="*/ 46089 w 238056"/>
                    <a:gd name="connsiteY12" fmla="*/ 8837 h 650693"/>
                    <a:gd name="connsiteX0" fmla="*/ 46089 w 238192"/>
                    <a:gd name="connsiteY0" fmla="*/ 8837 h 650693"/>
                    <a:gd name="connsiteX1" fmla="*/ 61964 w 238192"/>
                    <a:gd name="connsiteY1" fmla="*/ 278712 h 650693"/>
                    <a:gd name="connsiteX2" fmla="*/ 109589 w 238192"/>
                    <a:gd name="connsiteY2" fmla="*/ 434287 h 650693"/>
                    <a:gd name="connsiteX3" fmla="*/ 185789 w 238192"/>
                    <a:gd name="connsiteY3" fmla="*/ 488262 h 650693"/>
                    <a:gd name="connsiteX4" fmla="*/ 236589 w 238192"/>
                    <a:gd name="connsiteY4" fmla="*/ 548587 h 650693"/>
                    <a:gd name="connsiteX5" fmla="*/ 125464 w 238192"/>
                    <a:gd name="connsiteY5" fmla="*/ 475562 h 650693"/>
                    <a:gd name="connsiteX6" fmla="*/ 61964 w 238192"/>
                    <a:gd name="connsiteY6" fmla="*/ 481912 h 650693"/>
                    <a:gd name="connsiteX7" fmla="*/ 1639 w 238192"/>
                    <a:gd name="connsiteY7" fmla="*/ 650187 h 650693"/>
                    <a:gd name="connsiteX8" fmla="*/ 20689 w 238192"/>
                    <a:gd name="connsiteY8" fmla="*/ 529537 h 650693"/>
                    <a:gd name="connsiteX9" fmla="*/ 58789 w 238192"/>
                    <a:gd name="connsiteY9" fmla="*/ 402537 h 650693"/>
                    <a:gd name="connsiteX10" fmla="*/ 33389 w 238192"/>
                    <a:gd name="connsiteY10" fmla="*/ 231087 h 650693"/>
                    <a:gd name="connsiteX11" fmla="*/ 27039 w 238192"/>
                    <a:gd name="connsiteY11" fmla="*/ 78687 h 650693"/>
                    <a:gd name="connsiteX12" fmla="*/ 46089 w 238192"/>
                    <a:gd name="connsiteY12" fmla="*/ 8837 h 650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8192" h="650693">
                      <a:moveTo>
                        <a:pt x="46089" y="8837"/>
                      </a:moveTo>
                      <a:cubicBezTo>
                        <a:pt x="51910" y="42174"/>
                        <a:pt x="51381" y="207804"/>
                        <a:pt x="61964" y="278712"/>
                      </a:cubicBezTo>
                      <a:cubicBezTo>
                        <a:pt x="72547" y="349620"/>
                        <a:pt x="88951" y="399362"/>
                        <a:pt x="109589" y="434287"/>
                      </a:cubicBezTo>
                      <a:cubicBezTo>
                        <a:pt x="130227" y="469212"/>
                        <a:pt x="164623" y="469212"/>
                        <a:pt x="185789" y="488262"/>
                      </a:cubicBezTo>
                      <a:cubicBezTo>
                        <a:pt x="206955" y="507312"/>
                        <a:pt x="246643" y="550704"/>
                        <a:pt x="236589" y="548587"/>
                      </a:cubicBezTo>
                      <a:cubicBezTo>
                        <a:pt x="226535" y="546470"/>
                        <a:pt x="154568" y="486675"/>
                        <a:pt x="125464" y="475562"/>
                      </a:cubicBezTo>
                      <a:cubicBezTo>
                        <a:pt x="96360" y="464450"/>
                        <a:pt x="82602" y="452808"/>
                        <a:pt x="61964" y="481912"/>
                      </a:cubicBezTo>
                      <a:cubicBezTo>
                        <a:pt x="41327" y="511016"/>
                        <a:pt x="8518" y="642249"/>
                        <a:pt x="1639" y="650187"/>
                      </a:cubicBezTo>
                      <a:cubicBezTo>
                        <a:pt x="-5240" y="658125"/>
                        <a:pt x="11164" y="570812"/>
                        <a:pt x="20689" y="529537"/>
                      </a:cubicBezTo>
                      <a:cubicBezTo>
                        <a:pt x="30214" y="488262"/>
                        <a:pt x="56672" y="452279"/>
                        <a:pt x="58789" y="402537"/>
                      </a:cubicBezTo>
                      <a:cubicBezTo>
                        <a:pt x="60906" y="352795"/>
                        <a:pt x="38681" y="285062"/>
                        <a:pt x="33389" y="231087"/>
                      </a:cubicBezTo>
                      <a:cubicBezTo>
                        <a:pt x="28097" y="177112"/>
                        <a:pt x="28097" y="112554"/>
                        <a:pt x="27039" y="78687"/>
                      </a:cubicBezTo>
                      <a:cubicBezTo>
                        <a:pt x="25981" y="44820"/>
                        <a:pt x="40268" y="-24500"/>
                        <a:pt x="46089" y="88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54" name="Freeform 139">
                  <a:extLst>
                    <a:ext uri="{FF2B5EF4-FFF2-40B4-BE49-F238E27FC236}">
                      <a16:creationId xmlns:a16="http://schemas.microsoft.com/office/drawing/2014/main" id="{81E821DC-8C60-4F4F-9F36-DBAC75AF99D8}"/>
                    </a:ext>
                  </a:extLst>
                </p:cNvPr>
                <p:cNvSpPr/>
                <p:nvPr/>
              </p:nvSpPr>
              <p:spPr>
                <a:xfrm>
                  <a:off x="2738238" y="1003704"/>
                  <a:ext cx="43350" cy="121342"/>
                </a:xfrm>
                <a:custGeom>
                  <a:avLst/>
                  <a:gdLst>
                    <a:gd name="connsiteX0" fmla="*/ 44450 w 58369"/>
                    <a:gd name="connsiteY0" fmla="*/ 3720 h 134007"/>
                    <a:gd name="connsiteX1" fmla="*/ 57150 w 58369"/>
                    <a:gd name="connsiteY1" fmla="*/ 118020 h 134007"/>
                    <a:gd name="connsiteX2" fmla="*/ 19050 w 58369"/>
                    <a:gd name="connsiteY2" fmla="*/ 124370 h 134007"/>
                    <a:gd name="connsiteX3" fmla="*/ 0 w 58369"/>
                    <a:gd name="connsiteY3" fmla="*/ 35470 h 134007"/>
                    <a:gd name="connsiteX4" fmla="*/ 44450 w 58369"/>
                    <a:gd name="connsiteY4" fmla="*/ 3720 h 134007"/>
                    <a:gd name="connsiteX0" fmla="*/ 44450 w 60685"/>
                    <a:gd name="connsiteY0" fmla="*/ 682 h 130969"/>
                    <a:gd name="connsiteX1" fmla="*/ 57150 w 60685"/>
                    <a:gd name="connsiteY1" fmla="*/ 114982 h 130969"/>
                    <a:gd name="connsiteX2" fmla="*/ 19050 w 60685"/>
                    <a:gd name="connsiteY2" fmla="*/ 121332 h 130969"/>
                    <a:gd name="connsiteX3" fmla="*/ 0 w 60685"/>
                    <a:gd name="connsiteY3" fmla="*/ 32432 h 130969"/>
                    <a:gd name="connsiteX4" fmla="*/ 44450 w 60685"/>
                    <a:gd name="connsiteY4" fmla="*/ 682 h 130969"/>
                    <a:gd name="connsiteX0" fmla="*/ 49212 w 63209"/>
                    <a:gd name="connsiteY0" fmla="*/ 4109 h 134396"/>
                    <a:gd name="connsiteX1" fmla="*/ 61912 w 63209"/>
                    <a:gd name="connsiteY1" fmla="*/ 118409 h 134396"/>
                    <a:gd name="connsiteX2" fmla="*/ 23812 w 63209"/>
                    <a:gd name="connsiteY2" fmla="*/ 124759 h 134396"/>
                    <a:gd name="connsiteX3" fmla="*/ 0 w 63209"/>
                    <a:gd name="connsiteY3" fmla="*/ 33478 h 134396"/>
                    <a:gd name="connsiteX4" fmla="*/ 49212 w 63209"/>
                    <a:gd name="connsiteY4" fmla="*/ 4109 h 134396"/>
                    <a:gd name="connsiteX0" fmla="*/ 31353 w 45078"/>
                    <a:gd name="connsiteY0" fmla="*/ 7454 h 137741"/>
                    <a:gd name="connsiteX1" fmla="*/ 44053 w 45078"/>
                    <a:gd name="connsiteY1" fmla="*/ 121754 h 137741"/>
                    <a:gd name="connsiteX2" fmla="*/ 5953 w 45078"/>
                    <a:gd name="connsiteY2" fmla="*/ 128104 h 137741"/>
                    <a:gd name="connsiteX3" fmla="*/ 1191 w 45078"/>
                    <a:gd name="connsiteY3" fmla="*/ 22536 h 137741"/>
                    <a:gd name="connsiteX4" fmla="*/ 31353 w 45078"/>
                    <a:gd name="connsiteY4" fmla="*/ 7454 h 137741"/>
                    <a:gd name="connsiteX0" fmla="*/ 31464 w 44920"/>
                    <a:gd name="connsiteY0" fmla="*/ 6511 h 123597"/>
                    <a:gd name="connsiteX1" fmla="*/ 44164 w 44920"/>
                    <a:gd name="connsiteY1" fmla="*/ 120811 h 123597"/>
                    <a:gd name="connsiteX2" fmla="*/ 10826 w 44920"/>
                    <a:gd name="connsiteY2" fmla="*/ 84298 h 123597"/>
                    <a:gd name="connsiteX3" fmla="*/ 1302 w 44920"/>
                    <a:gd name="connsiteY3" fmla="*/ 21593 h 123597"/>
                    <a:gd name="connsiteX4" fmla="*/ 31464 w 44920"/>
                    <a:gd name="connsiteY4" fmla="*/ 6511 h 123597"/>
                    <a:gd name="connsiteX0" fmla="*/ 30362 w 43350"/>
                    <a:gd name="connsiteY0" fmla="*/ 5945 h 121342"/>
                    <a:gd name="connsiteX1" fmla="*/ 43062 w 43350"/>
                    <a:gd name="connsiteY1" fmla="*/ 120245 h 121342"/>
                    <a:gd name="connsiteX2" fmla="*/ 19249 w 43350"/>
                    <a:gd name="connsiteY2" fmla="*/ 62301 h 121342"/>
                    <a:gd name="connsiteX3" fmla="*/ 200 w 43350"/>
                    <a:gd name="connsiteY3" fmla="*/ 21027 h 121342"/>
                    <a:gd name="connsiteX4" fmla="*/ 30362 w 43350"/>
                    <a:gd name="connsiteY4" fmla="*/ 5945 h 121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350" h="121342">
                      <a:moveTo>
                        <a:pt x="30362" y="5945"/>
                      </a:moveTo>
                      <a:cubicBezTo>
                        <a:pt x="37506" y="22481"/>
                        <a:pt x="44914" y="110852"/>
                        <a:pt x="43062" y="120245"/>
                      </a:cubicBezTo>
                      <a:cubicBezTo>
                        <a:pt x="41210" y="129638"/>
                        <a:pt x="28774" y="76059"/>
                        <a:pt x="19249" y="62301"/>
                      </a:cubicBezTo>
                      <a:cubicBezTo>
                        <a:pt x="9724" y="48543"/>
                        <a:pt x="-1652" y="30420"/>
                        <a:pt x="200" y="21027"/>
                      </a:cubicBezTo>
                      <a:cubicBezTo>
                        <a:pt x="2052" y="11634"/>
                        <a:pt x="23218" y="-10591"/>
                        <a:pt x="30362" y="59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55" name="Freeform 140">
                  <a:extLst>
                    <a:ext uri="{FF2B5EF4-FFF2-40B4-BE49-F238E27FC236}">
                      <a16:creationId xmlns:a16="http://schemas.microsoft.com/office/drawing/2014/main" id="{431C48B9-C2EF-6F44-8044-902BA8803071}"/>
                    </a:ext>
                  </a:extLst>
                </p:cNvPr>
                <p:cNvSpPr/>
                <p:nvPr/>
              </p:nvSpPr>
              <p:spPr>
                <a:xfrm>
                  <a:off x="2209684" y="1489458"/>
                  <a:ext cx="254396" cy="30927"/>
                </a:xfrm>
                <a:custGeom>
                  <a:avLst/>
                  <a:gdLst>
                    <a:gd name="connsiteX0" fmla="*/ 116 w 254396"/>
                    <a:gd name="connsiteY0" fmla="*/ 21842 h 30927"/>
                    <a:gd name="connsiteX1" fmla="*/ 171566 w 254396"/>
                    <a:gd name="connsiteY1" fmla="*/ 2792 h 30927"/>
                    <a:gd name="connsiteX2" fmla="*/ 254116 w 254396"/>
                    <a:gd name="connsiteY2" fmla="*/ 2792 h 30927"/>
                    <a:gd name="connsiteX3" fmla="*/ 146166 w 254396"/>
                    <a:gd name="connsiteY3" fmla="*/ 28192 h 30927"/>
                    <a:gd name="connsiteX4" fmla="*/ 116 w 254396"/>
                    <a:gd name="connsiteY4" fmla="*/ 21842 h 30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4396" h="30927">
                      <a:moveTo>
                        <a:pt x="116" y="21842"/>
                      </a:moveTo>
                      <a:cubicBezTo>
                        <a:pt x="4349" y="17609"/>
                        <a:pt x="129233" y="5967"/>
                        <a:pt x="171566" y="2792"/>
                      </a:cubicBezTo>
                      <a:cubicBezTo>
                        <a:pt x="213899" y="-383"/>
                        <a:pt x="258349" y="-1441"/>
                        <a:pt x="254116" y="2792"/>
                      </a:cubicBezTo>
                      <a:cubicBezTo>
                        <a:pt x="249883" y="7025"/>
                        <a:pt x="184266" y="20784"/>
                        <a:pt x="146166" y="28192"/>
                      </a:cubicBezTo>
                      <a:cubicBezTo>
                        <a:pt x="108066" y="35600"/>
                        <a:pt x="-4117" y="26075"/>
                        <a:pt x="116" y="218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56" name="Freeform 141">
                  <a:extLst>
                    <a:ext uri="{FF2B5EF4-FFF2-40B4-BE49-F238E27FC236}">
                      <a16:creationId xmlns:a16="http://schemas.microsoft.com/office/drawing/2014/main" id="{310E3542-360F-B947-A136-EB91F0308F83}"/>
                    </a:ext>
                  </a:extLst>
                </p:cNvPr>
                <p:cNvSpPr/>
                <p:nvPr/>
              </p:nvSpPr>
              <p:spPr>
                <a:xfrm>
                  <a:off x="2073647" y="2006403"/>
                  <a:ext cx="514628" cy="534602"/>
                </a:xfrm>
                <a:custGeom>
                  <a:avLst/>
                  <a:gdLst>
                    <a:gd name="connsiteX0" fmla="*/ 141860 w 510897"/>
                    <a:gd name="connsiteY0" fmla="*/ 849 h 535253"/>
                    <a:gd name="connsiteX1" fmla="*/ 230760 w 510897"/>
                    <a:gd name="connsiteY1" fmla="*/ 45299 h 535253"/>
                    <a:gd name="connsiteX2" fmla="*/ 275210 w 510897"/>
                    <a:gd name="connsiteY2" fmla="*/ 121499 h 535253"/>
                    <a:gd name="connsiteX3" fmla="*/ 414910 w 510897"/>
                    <a:gd name="connsiteY3" fmla="*/ 115149 h 535253"/>
                    <a:gd name="connsiteX4" fmla="*/ 510160 w 510897"/>
                    <a:gd name="connsiteY4" fmla="*/ 159599 h 535253"/>
                    <a:gd name="connsiteX5" fmla="*/ 453010 w 510897"/>
                    <a:gd name="connsiteY5" fmla="*/ 197699 h 535253"/>
                    <a:gd name="connsiteX6" fmla="*/ 345060 w 510897"/>
                    <a:gd name="connsiteY6" fmla="*/ 159599 h 535253"/>
                    <a:gd name="connsiteX7" fmla="*/ 256160 w 510897"/>
                    <a:gd name="connsiteY7" fmla="*/ 191349 h 535253"/>
                    <a:gd name="connsiteX8" fmla="*/ 205360 w 510897"/>
                    <a:gd name="connsiteY8" fmla="*/ 318349 h 535253"/>
                    <a:gd name="connsiteX9" fmla="*/ 179960 w 510897"/>
                    <a:gd name="connsiteY9" fmla="*/ 407249 h 535253"/>
                    <a:gd name="connsiteX10" fmla="*/ 179960 w 510897"/>
                    <a:gd name="connsiteY10" fmla="*/ 527899 h 535253"/>
                    <a:gd name="connsiteX11" fmla="*/ 148210 w 510897"/>
                    <a:gd name="connsiteY11" fmla="*/ 508849 h 535253"/>
                    <a:gd name="connsiteX12" fmla="*/ 154560 w 510897"/>
                    <a:gd name="connsiteY12" fmla="*/ 400899 h 535253"/>
                    <a:gd name="connsiteX13" fmla="*/ 148210 w 510897"/>
                    <a:gd name="connsiteY13" fmla="*/ 331049 h 535253"/>
                    <a:gd name="connsiteX14" fmla="*/ 27560 w 510897"/>
                    <a:gd name="connsiteY14" fmla="*/ 413599 h 535253"/>
                    <a:gd name="connsiteX15" fmla="*/ 2160 w 510897"/>
                    <a:gd name="connsiteY15" fmla="*/ 394549 h 535253"/>
                    <a:gd name="connsiteX16" fmla="*/ 65660 w 510897"/>
                    <a:gd name="connsiteY16" fmla="*/ 324699 h 535253"/>
                    <a:gd name="connsiteX17" fmla="*/ 179960 w 510897"/>
                    <a:gd name="connsiteY17" fmla="*/ 280249 h 535253"/>
                    <a:gd name="connsiteX18" fmla="*/ 218060 w 510897"/>
                    <a:gd name="connsiteY18" fmla="*/ 178649 h 535253"/>
                    <a:gd name="connsiteX19" fmla="*/ 218060 w 510897"/>
                    <a:gd name="connsiteY19" fmla="*/ 83399 h 535253"/>
                    <a:gd name="connsiteX20" fmla="*/ 141860 w 510897"/>
                    <a:gd name="connsiteY20" fmla="*/ 849 h 535253"/>
                    <a:gd name="connsiteX0" fmla="*/ 141860 w 515468"/>
                    <a:gd name="connsiteY0" fmla="*/ 849 h 535253"/>
                    <a:gd name="connsiteX1" fmla="*/ 230760 w 515468"/>
                    <a:gd name="connsiteY1" fmla="*/ 45299 h 535253"/>
                    <a:gd name="connsiteX2" fmla="*/ 275210 w 515468"/>
                    <a:gd name="connsiteY2" fmla="*/ 121499 h 535253"/>
                    <a:gd name="connsiteX3" fmla="*/ 414910 w 515468"/>
                    <a:gd name="connsiteY3" fmla="*/ 115149 h 535253"/>
                    <a:gd name="connsiteX4" fmla="*/ 510160 w 515468"/>
                    <a:gd name="connsiteY4" fmla="*/ 159599 h 535253"/>
                    <a:gd name="connsiteX5" fmla="*/ 486348 w 515468"/>
                    <a:gd name="connsiteY5" fmla="*/ 183411 h 535253"/>
                    <a:gd name="connsiteX6" fmla="*/ 345060 w 515468"/>
                    <a:gd name="connsiteY6" fmla="*/ 159599 h 535253"/>
                    <a:gd name="connsiteX7" fmla="*/ 256160 w 515468"/>
                    <a:gd name="connsiteY7" fmla="*/ 191349 h 535253"/>
                    <a:gd name="connsiteX8" fmla="*/ 205360 w 515468"/>
                    <a:gd name="connsiteY8" fmla="*/ 318349 h 535253"/>
                    <a:gd name="connsiteX9" fmla="*/ 179960 w 515468"/>
                    <a:gd name="connsiteY9" fmla="*/ 407249 h 535253"/>
                    <a:gd name="connsiteX10" fmla="*/ 179960 w 515468"/>
                    <a:gd name="connsiteY10" fmla="*/ 527899 h 535253"/>
                    <a:gd name="connsiteX11" fmla="*/ 148210 w 515468"/>
                    <a:gd name="connsiteY11" fmla="*/ 508849 h 535253"/>
                    <a:gd name="connsiteX12" fmla="*/ 154560 w 515468"/>
                    <a:gd name="connsiteY12" fmla="*/ 400899 h 535253"/>
                    <a:gd name="connsiteX13" fmla="*/ 148210 w 515468"/>
                    <a:gd name="connsiteY13" fmla="*/ 331049 h 535253"/>
                    <a:gd name="connsiteX14" fmla="*/ 27560 w 515468"/>
                    <a:gd name="connsiteY14" fmla="*/ 413599 h 535253"/>
                    <a:gd name="connsiteX15" fmla="*/ 2160 w 515468"/>
                    <a:gd name="connsiteY15" fmla="*/ 394549 h 535253"/>
                    <a:gd name="connsiteX16" fmla="*/ 65660 w 515468"/>
                    <a:gd name="connsiteY16" fmla="*/ 324699 h 535253"/>
                    <a:gd name="connsiteX17" fmla="*/ 179960 w 515468"/>
                    <a:gd name="connsiteY17" fmla="*/ 280249 h 535253"/>
                    <a:gd name="connsiteX18" fmla="*/ 218060 w 515468"/>
                    <a:gd name="connsiteY18" fmla="*/ 178649 h 535253"/>
                    <a:gd name="connsiteX19" fmla="*/ 218060 w 515468"/>
                    <a:gd name="connsiteY19" fmla="*/ 83399 h 535253"/>
                    <a:gd name="connsiteX20" fmla="*/ 141860 w 515468"/>
                    <a:gd name="connsiteY20" fmla="*/ 849 h 535253"/>
                    <a:gd name="connsiteX0" fmla="*/ 141860 w 513984"/>
                    <a:gd name="connsiteY0" fmla="*/ 849 h 535253"/>
                    <a:gd name="connsiteX1" fmla="*/ 230760 w 513984"/>
                    <a:gd name="connsiteY1" fmla="*/ 45299 h 535253"/>
                    <a:gd name="connsiteX2" fmla="*/ 275210 w 513984"/>
                    <a:gd name="connsiteY2" fmla="*/ 121499 h 535253"/>
                    <a:gd name="connsiteX3" fmla="*/ 414910 w 513984"/>
                    <a:gd name="connsiteY3" fmla="*/ 115149 h 535253"/>
                    <a:gd name="connsiteX4" fmla="*/ 510160 w 513984"/>
                    <a:gd name="connsiteY4" fmla="*/ 159599 h 535253"/>
                    <a:gd name="connsiteX5" fmla="*/ 486348 w 513984"/>
                    <a:gd name="connsiteY5" fmla="*/ 183411 h 535253"/>
                    <a:gd name="connsiteX6" fmla="*/ 404591 w 513984"/>
                    <a:gd name="connsiteY6" fmla="*/ 145311 h 535253"/>
                    <a:gd name="connsiteX7" fmla="*/ 256160 w 513984"/>
                    <a:gd name="connsiteY7" fmla="*/ 191349 h 535253"/>
                    <a:gd name="connsiteX8" fmla="*/ 205360 w 513984"/>
                    <a:gd name="connsiteY8" fmla="*/ 318349 h 535253"/>
                    <a:gd name="connsiteX9" fmla="*/ 179960 w 513984"/>
                    <a:gd name="connsiteY9" fmla="*/ 407249 h 535253"/>
                    <a:gd name="connsiteX10" fmla="*/ 179960 w 513984"/>
                    <a:gd name="connsiteY10" fmla="*/ 527899 h 535253"/>
                    <a:gd name="connsiteX11" fmla="*/ 148210 w 513984"/>
                    <a:gd name="connsiteY11" fmla="*/ 508849 h 535253"/>
                    <a:gd name="connsiteX12" fmla="*/ 154560 w 513984"/>
                    <a:gd name="connsiteY12" fmla="*/ 400899 h 535253"/>
                    <a:gd name="connsiteX13" fmla="*/ 148210 w 513984"/>
                    <a:gd name="connsiteY13" fmla="*/ 331049 h 535253"/>
                    <a:gd name="connsiteX14" fmla="*/ 27560 w 513984"/>
                    <a:gd name="connsiteY14" fmla="*/ 413599 h 535253"/>
                    <a:gd name="connsiteX15" fmla="*/ 2160 w 513984"/>
                    <a:gd name="connsiteY15" fmla="*/ 394549 h 535253"/>
                    <a:gd name="connsiteX16" fmla="*/ 65660 w 513984"/>
                    <a:gd name="connsiteY16" fmla="*/ 324699 h 535253"/>
                    <a:gd name="connsiteX17" fmla="*/ 179960 w 513984"/>
                    <a:gd name="connsiteY17" fmla="*/ 280249 h 535253"/>
                    <a:gd name="connsiteX18" fmla="*/ 218060 w 513984"/>
                    <a:gd name="connsiteY18" fmla="*/ 178649 h 535253"/>
                    <a:gd name="connsiteX19" fmla="*/ 218060 w 513984"/>
                    <a:gd name="connsiteY19" fmla="*/ 83399 h 535253"/>
                    <a:gd name="connsiteX20" fmla="*/ 141860 w 513984"/>
                    <a:gd name="connsiteY20" fmla="*/ 849 h 535253"/>
                    <a:gd name="connsiteX0" fmla="*/ 141860 w 513984"/>
                    <a:gd name="connsiteY0" fmla="*/ 849 h 535253"/>
                    <a:gd name="connsiteX1" fmla="*/ 230760 w 513984"/>
                    <a:gd name="connsiteY1" fmla="*/ 45299 h 535253"/>
                    <a:gd name="connsiteX2" fmla="*/ 275210 w 513984"/>
                    <a:gd name="connsiteY2" fmla="*/ 121499 h 535253"/>
                    <a:gd name="connsiteX3" fmla="*/ 414910 w 513984"/>
                    <a:gd name="connsiteY3" fmla="*/ 115149 h 535253"/>
                    <a:gd name="connsiteX4" fmla="*/ 510160 w 513984"/>
                    <a:gd name="connsiteY4" fmla="*/ 159599 h 535253"/>
                    <a:gd name="connsiteX5" fmla="*/ 486348 w 513984"/>
                    <a:gd name="connsiteY5" fmla="*/ 183411 h 535253"/>
                    <a:gd name="connsiteX6" fmla="*/ 404591 w 513984"/>
                    <a:gd name="connsiteY6" fmla="*/ 145311 h 535253"/>
                    <a:gd name="connsiteX7" fmla="*/ 256160 w 513984"/>
                    <a:gd name="connsiteY7" fmla="*/ 191349 h 535253"/>
                    <a:gd name="connsiteX8" fmla="*/ 205360 w 513984"/>
                    <a:gd name="connsiteY8" fmla="*/ 318349 h 535253"/>
                    <a:gd name="connsiteX9" fmla="*/ 179960 w 513984"/>
                    <a:gd name="connsiteY9" fmla="*/ 407249 h 535253"/>
                    <a:gd name="connsiteX10" fmla="*/ 179960 w 513984"/>
                    <a:gd name="connsiteY10" fmla="*/ 527899 h 535253"/>
                    <a:gd name="connsiteX11" fmla="*/ 148210 w 513984"/>
                    <a:gd name="connsiteY11" fmla="*/ 508849 h 535253"/>
                    <a:gd name="connsiteX12" fmla="*/ 154560 w 513984"/>
                    <a:gd name="connsiteY12" fmla="*/ 400899 h 535253"/>
                    <a:gd name="connsiteX13" fmla="*/ 148210 w 513984"/>
                    <a:gd name="connsiteY13" fmla="*/ 331049 h 535253"/>
                    <a:gd name="connsiteX14" fmla="*/ 27560 w 513984"/>
                    <a:gd name="connsiteY14" fmla="*/ 413599 h 535253"/>
                    <a:gd name="connsiteX15" fmla="*/ 2160 w 513984"/>
                    <a:gd name="connsiteY15" fmla="*/ 394549 h 535253"/>
                    <a:gd name="connsiteX16" fmla="*/ 65660 w 513984"/>
                    <a:gd name="connsiteY16" fmla="*/ 324699 h 535253"/>
                    <a:gd name="connsiteX17" fmla="*/ 179960 w 513984"/>
                    <a:gd name="connsiteY17" fmla="*/ 280249 h 535253"/>
                    <a:gd name="connsiteX18" fmla="*/ 218060 w 513984"/>
                    <a:gd name="connsiteY18" fmla="*/ 178649 h 535253"/>
                    <a:gd name="connsiteX19" fmla="*/ 218060 w 513984"/>
                    <a:gd name="connsiteY19" fmla="*/ 83399 h 535253"/>
                    <a:gd name="connsiteX20" fmla="*/ 141860 w 513984"/>
                    <a:gd name="connsiteY20" fmla="*/ 849 h 535253"/>
                    <a:gd name="connsiteX0" fmla="*/ 141860 w 513984"/>
                    <a:gd name="connsiteY0" fmla="*/ 198 h 534602"/>
                    <a:gd name="connsiteX1" fmla="*/ 230760 w 513984"/>
                    <a:gd name="connsiteY1" fmla="*/ 44648 h 534602"/>
                    <a:gd name="connsiteX2" fmla="*/ 275210 w 513984"/>
                    <a:gd name="connsiteY2" fmla="*/ 120848 h 534602"/>
                    <a:gd name="connsiteX3" fmla="*/ 414910 w 513984"/>
                    <a:gd name="connsiteY3" fmla="*/ 114498 h 534602"/>
                    <a:gd name="connsiteX4" fmla="*/ 510160 w 513984"/>
                    <a:gd name="connsiteY4" fmla="*/ 158948 h 534602"/>
                    <a:gd name="connsiteX5" fmla="*/ 486348 w 513984"/>
                    <a:gd name="connsiteY5" fmla="*/ 182760 h 534602"/>
                    <a:gd name="connsiteX6" fmla="*/ 404591 w 513984"/>
                    <a:gd name="connsiteY6" fmla="*/ 144660 h 534602"/>
                    <a:gd name="connsiteX7" fmla="*/ 256160 w 513984"/>
                    <a:gd name="connsiteY7" fmla="*/ 190698 h 534602"/>
                    <a:gd name="connsiteX8" fmla="*/ 205360 w 513984"/>
                    <a:gd name="connsiteY8" fmla="*/ 317698 h 534602"/>
                    <a:gd name="connsiteX9" fmla="*/ 179960 w 513984"/>
                    <a:gd name="connsiteY9" fmla="*/ 406598 h 534602"/>
                    <a:gd name="connsiteX10" fmla="*/ 179960 w 513984"/>
                    <a:gd name="connsiteY10" fmla="*/ 527248 h 534602"/>
                    <a:gd name="connsiteX11" fmla="*/ 148210 w 513984"/>
                    <a:gd name="connsiteY11" fmla="*/ 508198 h 534602"/>
                    <a:gd name="connsiteX12" fmla="*/ 154560 w 513984"/>
                    <a:gd name="connsiteY12" fmla="*/ 400248 h 534602"/>
                    <a:gd name="connsiteX13" fmla="*/ 148210 w 513984"/>
                    <a:gd name="connsiteY13" fmla="*/ 330398 h 534602"/>
                    <a:gd name="connsiteX14" fmla="*/ 27560 w 513984"/>
                    <a:gd name="connsiteY14" fmla="*/ 412948 h 534602"/>
                    <a:gd name="connsiteX15" fmla="*/ 2160 w 513984"/>
                    <a:gd name="connsiteY15" fmla="*/ 393898 h 534602"/>
                    <a:gd name="connsiteX16" fmla="*/ 65660 w 513984"/>
                    <a:gd name="connsiteY16" fmla="*/ 324048 h 534602"/>
                    <a:gd name="connsiteX17" fmla="*/ 179960 w 513984"/>
                    <a:gd name="connsiteY17" fmla="*/ 279598 h 534602"/>
                    <a:gd name="connsiteX18" fmla="*/ 218060 w 513984"/>
                    <a:gd name="connsiteY18" fmla="*/ 177998 h 534602"/>
                    <a:gd name="connsiteX19" fmla="*/ 218060 w 513984"/>
                    <a:gd name="connsiteY19" fmla="*/ 61316 h 534602"/>
                    <a:gd name="connsiteX20" fmla="*/ 141860 w 513984"/>
                    <a:gd name="connsiteY20" fmla="*/ 198 h 534602"/>
                    <a:gd name="connsiteX0" fmla="*/ 141860 w 513984"/>
                    <a:gd name="connsiteY0" fmla="*/ 198 h 534602"/>
                    <a:gd name="connsiteX1" fmla="*/ 230760 w 513984"/>
                    <a:gd name="connsiteY1" fmla="*/ 44648 h 534602"/>
                    <a:gd name="connsiteX2" fmla="*/ 275210 w 513984"/>
                    <a:gd name="connsiteY2" fmla="*/ 120848 h 534602"/>
                    <a:gd name="connsiteX3" fmla="*/ 414910 w 513984"/>
                    <a:gd name="connsiteY3" fmla="*/ 114498 h 534602"/>
                    <a:gd name="connsiteX4" fmla="*/ 510160 w 513984"/>
                    <a:gd name="connsiteY4" fmla="*/ 158948 h 534602"/>
                    <a:gd name="connsiteX5" fmla="*/ 486348 w 513984"/>
                    <a:gd name="connsiteY5" fmla="*/ 182760 h 534602"/>
                    <a:gd name="connsiteX6" fmla="*/ 404591 w 513984"/>
                    <a:gd name="connsiteY6" fmla="*/ 144660 h 534602"/>
                    <a:gd name="connsiteX7" fmla="*/ 263304 w 513984"/>
                    <a:gd name="connsiteY7" fmla="*/ 169267 h 534602"/>
                    <a:gd name="connsiteX8" fmla="*/ 205360 w 513984"/>
                    <a:gd name="connsiteY8" fmla="*/ 317698 h 534602"/>
                    <a:gd name="connsiteX9" fmla="*/ 179960 w 513984"/>
                    <a:gd name="connsiteY9" fmla="*/ 406598 h 534602"/>
                    <a:gd name="connsiteX10" fmla="*/ 179960 w 513984"/>
                    <a:gd name="connsiteY10" fmla="*/ 527248 h 534602"/>
                    <a:gd name="connsiteX11" fmla="*/ 148210 w 513984"/>
                    <a:gd name="connsiteY11" fmla="*/ 508198 h 534602"/>
                    <a:gd name="connsiteX12" fmla="*/ 154560 w 513984"/>
                    <a:gd name="connsiteY12" fmla="*/ 400248 h 534602"/>
                    <a:gd name="connsiteX13" fmla="*/ 148210 w 513984"/>
                    <a:gd name="connsiteY13" fmla="*/ 330398 h 534602"/>
                    <a:gd name="connsiteX14" fmla="*/ 27560 w 513984"/>
                    <a:gd name="connsiteY14" fmla="*/ 412948 h 534602"/>
                    <a:gd name="connsiteX15" fmla="*/ 2160 w 513984"/>
                    <a:gd name="connsiteY15" fmla="*/ 393898 h 534602"/>
                    <a:gd name="connsiteX16" fmla="*/ 65660 w 513984"/>
                    <a:gd name="connsiteY16" fmla="*/ 324048 h 534602"/>
                    <a:gd name="connsiteX17" fmla="*/ 179960 w 513984"/>
                    <a:gd name="connsiteY17" fmla="*/ 279598 h 534602"/>
                    <a:gd name="connsiteX18" fmla="*/ 218060 w 513984"/>
                    <a:gd name="connsiteY18" fmla="*/ 177998 h 534602"/>
                    <a:gd name="connsiteX19" fmla="*/ 218060 w 513984"/>
                    <a:gd name="connsiteY19" fmla="*/ 61316 h 534602"/>
                    <a:gd name="connsiteX20" fmla="*/ 141860 w 513984"/>
                    <a:gd name="connsiteY20" fmla="*/ 198 h 534602"/>
                    <a:gd name="connsiteX0" fmla="*/ 141860 w 513984"/>
                    <a:gd name="connsiteY0" fmla="*/ 198 h 534602"/>
                    <a:gd name="connsiteX1" fmla="*/ 230760 w 513984"/>
                    <a:gd name="connsiteY1" fmla="*/ 44648 h 534602"/>
                    <a:gd name="connsiteX2" fmla="*/ 275210 w 513984"/>
                    <a:gd name="connsiteY2" fmla="*/ 120848 h 534602"/>
                    <a:gd name="connsiteX3" fmla="*/ 414910 w 513984"/>
                    <a:gd name="connsiteY3" fmla="*/ 114498 h 534602"/>
                    <a:gd name="connsiteX4" fmla="*/ 510160 w 513984"/>
                    <a:gd name="connsiteY4" fmla="*/ 158948 h 534602"/>
                    <a:gd name="connsiteX5" fmla="*/ 486348 w 513984"/>
                    <a:gd name="connsiteY5" fmla="*/ 182760 h 534602"/>
                    <a:gd name="connsiteX6" fmla="*/ 404591 w 513984"/>
                    <a:gd name="connsiteY6" fmla="*/ 144660 h 534602"/>
                    <a:gd name="connsiteX7" fmla="*/ 263304 w 513984"/>
                    <a:gd name="connsiteY7" fmla="*/ 169267 h 534602"/>
                    <a:gd name="connsiteX8" fmla="*/ 202978 w 513984"/>
                    <a:gd name="connsiteY8" fmla="*/ 298648 h 534602"/>
                    <a:gd name="connsiteX9" fmla="*/ 179960 w 513984"/>
                    <a:gd name="connsiteY9" fmla="*/ 406598 h 534602"/>
                    <a:gd name="connsiteX10" fmla="*/ 179960 w 513984"/>
                    <a:gd name="connsiteY10" fmla="*/ 527248 h 534602"/>
                    <a:gd name="connsiteX11" fmla="*/ 148210 w 513984"/>
                    <a:gd name="connsiteY11" fmla="*/ 508198 h 534602"/>
                    <a:gd name="connsiteX12" fmla="*/ 154560 w 513984"/>
                    <a:gd name="connsiteY12" fmla="*/ 400248 h 534602"/>
                    <a:gd name="connsiteX13" fmla="*/ 148210 w 513984"/>
                    <a:gd name="connsiteY13" fmla="*/ 330398 h 534602"/>
                    <a:gd name="connsiteX14" fmla="*/ 27560 w 513984"/>
                    <a:gd name="connsiteY14" fmla="*/ 412948 h 534602"/>
                    <a:gd name="connsiteX15" fmla="*/ 2160 w 513984"/>
                    <a:gd name="connsiteY15" fmla="*/ 393898 h 534602"/>
                    <a:gd name="connsiteX16" fmla="*/ 65660 w 513984"/>
                    <a:gd name="connsiteY16" fmla="*/ 324048 h 534602"/>
                    <a:gd name="connsiteX17" fmla="*/ 179960 w 513984"/>
                    <a:gd name="connsiteY17" fmla="*/ 279598 h 534602"/>
                    <a:gd name="connsiteX18" fmla="*/ 218060 w 513984"/>
                    <a:gd name="connsiteY18" fmla="*/ 177998 h 534602"/>
                    <a:gd name="connsiteX19" fmla="*/ 218060 w 513984"/>
                    <a:gd name="connsiteY19" fmla="*/ 61316 h 534602"/>
                    <a:gd name="connsiteX20" fmla="*/ 141860 w 513984"/>
                    <a:gd name="connsiteY20" fmla="*/ 198 h 534602"/>
                    <a:gd name="connsiteX0" fmla="*/ 142184 w 514308"/>
                    <a:gd name="connsiteY0" fmla="*/ 198 h 534602"/>
                    <a:gd name="connsiteX1" fmla="*/ 231084 w 514308"/>
                    <a:gd name="connsiteY1" fmla="*/ 44648 h 534602"/>
                    <a:gd name="connsiteX2" fmla="*/ 275534 w 514308"/>
                    <a:gd name="connsiteY2" fmla="*/ 120848 h 534602"/>
                    <a:gd name="connsiteX3" fmla="*/ 415234 w 514308"/>
                    <a:gd name="connsiteY3" fmla="*/ 114498 h 534602"/>
                    <a:gd name="connsiteX4" fmla="*/ 510484 w 514308"/>
                    <a:gd name="connsiteY4" fmla="*/ 158948 h 534602"/>
                    <a:gd name="connsiteX5" fmla="*/ 486672 w 514308"/>
                    <a:gd name="connsiteY5" fmla="*/ 182760 h 534602"/>
                    <a:gd name="connsiteX6" fmla="*/ 404915 w 514308"/>
                    <a:gd name="connsiteY6" fmla="*/ 144660 h 534602"/>
                    <a:gd name="connsiteX7" fmla="*/ 263628 w 514308"/>
                    <a:gd name="connsiteY7" fmla="*/ 169267 h 534602"/>
                    <a:gd name="connsiteX8" fmla="*/ 203302 w 514308"/>
                    <a:gd name="connsiteY8" fmla="*/ 298648 h 534602"/>
                    <a:gd name="connsiteX9" fmla="*/ 180284 w 514308"/>
                    <a:gd name="connsiteY9" fmla="*/ 406598 h 534602"/>
                    <a:gd name="connsiteX10" fmla="*/ 180284 w 514308"/>
                    <a:gd name="connsiteY10" fmla="*/ 527248 h 534602"/>
                    <a:gd name="connsiteX11" fmla="*/ 148534 w 514308"/>
                    <a:gd name="connsiteY11" fmla="*/ 508198 h 534602"/>
                    <a:gd name="connsiteX12" fmla="*/ 154884 w 514308"/>
                    <a:gd name="connsiteY12" fmla="*/ 400248 h 534602"/>
                    <a:gd name="connsiteX13" fmla="*/ 148534 w 514308"/>
                    <a:gd name="connsiteY13" fmla="*/ 330398 h 534602"/>
                    <a:gd name="connsiteX14" fmla="*/ 27884 w 514308"/>
                    <a:gd name="connsiteY14" fmla="*/ 412948 h 534602"/>
                    <a:gd name="connsiteX15" fmla="*/ 2484 w 514308"/>
                    <a:gd name="connsiteY15" fmla="*/ 393898 h 534602"/>
                    <a:gd name="connsiteX16" fmla="*/ 70746 w 514308"/>
                    <a:gd name="connsiteY16" fmla="*/ 335954 h 534602"/>
                    <a:gd name="connsiteX17" fmla="*/ 180284 w 514308"/>
                    <a:gd name="connsiteY17" fmla="*/ 279598 h 534602"/>
                    <a:gd name="connsiteX18" fmla="*/ 218384 w 514308"/>
                    <a:gd name="connsiteY18" fmla="*/ 177998 h 534602"/>
                    <a:gd name="connsiteX19" fmla="*/ 218384 w 514308"/>
                    <a:gd name="connsiteY19" fmla="*/ 61316 h 534602"/>
                    <a:gd name="connsiteX20" fmla="*/ 142184 w 514308"/>
                    <a:gd name="connsiteY20" fmla="*/ 198 h 534602"/>
                    <a:gd name="connsiteX0" fmla="*/ 142504 w 514628"/>
                    <a:gd name="connsiteY0" fmla="*/ 198 h 534602"/>
                    <a:gd name="connsiteX1" fmla="*/ 231404 w 514628"/>
                    <a:gd name="connsiteY1" fmla="*/ 44648 h 534602"/>
                    <a:gd name="connsiteX2" fmla="*/ 275854 w 514628"/>
                    <a:gd name="connsiteY2" fmla="*/ 120848 h 534602"/>
                    <a:gd name="connsiteX3" fmla="*/ 415554 w 514628"/>
                    <a:gd name="connsiteY3" fmla="*/ 114498 h 534602"/>
                    <a:gd name="connsiteX4" fmla="*/ 510804 w 514628"/>
                    <a:gd name="connsiteY4" fmla="*/ 158948 h 534602"/>
                    <a:gd name="connsiteX5" fmla="*/ 486992 w 514628"/>
                    <a:gd name="connsiteY5" fmla="*/ 182760 h 534602"/>
                    <a:gd name="connsiteX6" fmla="*/ 405235 w 514628"/>
                    <a:gd name="connsiteY6" fmla="*/ 144660 h 534602"/>
                    <a:gd name="connsiteX7" fmla="*/ 263948 w 514628"/>
                    <a:gd name="connsiteY7" fmla="*/ 169267 h 534602"/>
                    <a:gd name="connsiteX8" fmla="*/ 203622 w 514628"/>
                    <a:gd name="connsiteY8" fmla="*/ 298648 h 534602"/>
                    <a:gd name="connsiteX9" fmla="*/ 180604 w 514628"/>
                    <a:gd name="connsiteY9" fmla="*/ 406598 h 534602"/>
                    <a:gd name="connsiteX10" fmla="*/ 180604 w 514628"/>
                    <a:gd name="connsiteY10" fmla="*/ 527248 h 534602"/>
                    <a:gd name="connsiteX11" fmla="*/ 148854 w 514628"/>
                    <a:gd name="connsiteY11" fmla="*/ 508198 h 534602"/>
                    <a:gd name="connsiteX12" fmla="*/ 155204 w 514628"/>
                    <a:gd name="connsiteY12" fmla="*/ 400248 h 534602"/>
                    <a:gd name="connsiteX13" fmla="*/ 148854 w 514628"/>
                    <a:gd name="connsiteY13" fmla="*/ 330398 h 534602"/>
                    <a:gd name="connsiteX14" fmla="*/ 28204 w 514628"/>
                    <a:gd name="connsiteY14" fmla="*/ 412948 h 534602"/>
                    <a:gd name="connsiteX15" fmla="*/ 2804 w 514628"/>
                    <a:gd name="connsiteY15" fmla="*/ 393898 h 534602"/>
                    <a:gd name="connsiteX16" fmla="*/ 71066 w 514628"/>
                    <a:gd name="connsiteY16" fmla="*/ 335954 h 534602"/>
                    <a:gd name="connsiteX17" fmla="*/ 180604 w 514628"/>
                    <a:gd name="connsiteY17" fmla="*/ 279598 h 534602"/>
                    <a:gd name="connsiteX18" fmla="*/ 218704 w 514628"/>
                    <a:gd name="connsiteY18" fmla="*/ 177998 h 534602"/>
                    <a:gd name="connsiteX19" fmla="*/ 218704 w 514628"/>
                    <a:gd name="connsiteY19" fmla="*/ 61316 h 534602"/>
                    <a:gd name="connsiteX20" fmla="*/ 142504 w 514628"/>
                    <a:gd name="connsiteY20" fmla="*/ 198 h 534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14628" h="534602">
                      <a:moveTo>
                        <a:pt x="142504" y="198"/>
                      </a:moveTo>
                      <a:cubicBezTo>
                        <a:pt x="144621" y="-2580"/>
                        <a:pt x="209179" y="24540"/>
                        <a:pt x="231404" y="44648"/>
                      </a:cubicBezTo>
                      <a:cubicBezTo>
                        <a:pt x="253629" y="64756"/>
                        <a:pt x="245162" y="109206"/>
                        <a:pt x="275854" y="120848"/>
                      </a:cubicBezTo>
                      <a:cubicBezTo>
                        <a:pt x="306546" y="132490"/>
                        <a:pt x="376396" y="108148"/>
                        <a:pt x="415554" y="114498"/>
                      </a:cubicBezTo>
                      <a:cubicBezTo>
                        <a:pt x="454712" y="120848"/>
                        <a:pt x="498898" y="147571"/>
                        <a:pt x="510804" y="158948"/>
                      </a:cubicBezTo>
                      <a:cubicBezTo>
                        <a:pt x="522710" y="170325"/>
                        <a:pt x="504587" y="185141"/>
                        <a:pt x="486992" y="182760"/>
                      </a:cubicBezTo>
                      <a:cubicBezTo>
                        <a:pt x="469397" y="180379"/>
                        <a:pt x="442409" y="146909"/>
                        <a:pt x="405235" y="144660"/>
                      </a:cubicBezTo>
                      <a:cubicBezTo>
                        <a:pt x="368061" y="142411"/>
                        <a:pt x="297550" y="143602"/>
                        <a:pt x="263948" y="169267"/>
                      </a:cubicBezTo>
                      <a:cubicBezTo>
                        <a:pt x="230346" y="194932"/>
                        <a:pt x="217513" y="259093"/>
                        <a:pt x="203622" y="298648"/>
                      </a:cubicBezTo>
                      <a:cubicBezTo>
                        <a:pt x="189731" y="338203"/>
                        <a:pt x="184440" y="368498"/>
                        <a:pt x="180604" y="406598"/>
                      </a:cubicBezTo>
                      <a:cubicBezTo>
                        <a:pt x="176768" y="444698"/>
                        <a:pt x="185896" y="510315"/>
                        <a:pt x="180604" y="527248"/>
                      </a:cubicBezTo>
                      <a:cubicBezTo>
                        <a:pt x="175312" y="544181"/>
                        <a:pt x="153087" y="529365"/>
                        <a:pt x="148854" y="508198"/>
                      </a:cubicBezTo>
                      <a:cubicBezTo>
                        <a:pt x="144621" y="487031"/>
                        <a:pt x="155204" y="429881"/>
                        <a:pt x="155204" y="400248"/>
                      </a:cubicBezTo>
                      <a:cubicBezTo>
                        <a:pt x="155204" y="370615"/>
                        <a:pt x="170021" y="328281"/>
                        <a:pt x="148854" y="330398"/>
                      </a:cubicBezTo>
                      <a:cubicBezTo>
                        <a:pt x="127687" y="332515"/>
                        <a:pt x="54928" y="371409"/>
                        <a:pt x="28204" y="412948"/>
                      </a:cubicBezTo>
                      <a:cubicBezTo>
                        <a:pt x="1480" y="454487"/>
                        <a:pt x="-4340" y="406730"/>
                        <a:pt x="2804" y="393898"/>
                      </a:cubicBezTo>
                      <a:cubicBezTo>
                        <a:pt x="9948" y="381066"/>
                        <a:pt x="41433" y="355004"/>
                        <a:pt x="71066" y="335954"/>
                      </a:cubicBezTo>
                      <a:cubicBezTo>
                        <a:pt x="100699" y="316904"/>
                        <a:pt x="155998" y="305924"/>
                        <a:pt x="180604" y="279598"/>
                      </a:cubicBezTo>
                      <a:cubicBezTo>
                        <a:pt x="205210" y="253272"/>
                        <a:pt x="212354" y="210806"/>
                        <a:pt x="218704" y="177998"/>
                      </a:cubicBezTo>
                      <a:cubicBezTo>
                        <a:pt x="225054" y="145190"/>
                        <a:pt x="227171" y="90949"/>
                        <a:pt x="218704" y="61316"/>
                      </a:cubicBezTo>
                      <a:cubicBezTo>
                        <a:pt x="210237" y="31683"/>
                        <a:pt x="140387" y="2976"/>
                        <a:pt x="142504" y="1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57" name="Freeform 142">
                  <a:extLst>
                    <a:ext uri="{FF2B5EF4-FFF2-40B4-BE49-F238E27FC236}">
                      <a16:creationId xmlns:a16="http://schemas.microsoft.com/office/drawing/2014/main" id="{9D587DA9-E065-FC49-A68F-C0B949B0F00F}"/>
                    </a:ext>
                  </a:extLst>
                </p:cNvPr>
                <p:cNvSpPr/>
                <p:nvPr/>
              </p:nvSpPr>
              <p:spPr>
                <a:xfrm>
                  <a:off x="2728462" y="1237865"/>
                  <a:ext cx="224391" cy="396572"/>
                </a:xfrm>
                <a:custGeom>
                  <a:avLst/>
                  <a:gdLst>
                    <a:gd name="connsiteX0" fmla="*/ 52837 w 225676"/>
                    <a:gd name="connsiteY0" fmla="*/ 385 h 413955"/>
                    <a:gd name="connsiteX1" fmla="*/ 198887 w 225676"/>
                    <a:gd name="connsiteY1" fmla="*/ 159135 h 413955"/>
                    <a:gd name="connsiteX2" fmla="*/ 224287 w 225676"/>
                    <a:gd name="connsiteY2" fmla="*/ 387735 h 413955"/>
                    <a:gd name="connsiteX3" fmla="*/ 179837 w 225676"/>
                    <a:gd name="connsiteY3" fmla="*/ 394085 h 413955"/>
                    <a:gd name="connsiteX4" fmla="*/ 173487 w 225676"/>
                    <a:gd name="connsiteY4" fmla="*/ 254385 h 413955"/>
                    <a:gd name="connsiteX5" fmla="*/ 129037 w 225676"/>
                    <a:gd name="connsiteY5" fmla="*/ 152785 h 413955"/>
                    <a:gd name="connsiteX6" fmla="*/ 78237 w 225676"/>
                    <a:gd name="connsiteY6" fmla="*/ 108335 h 413955"/>
                    <a:gd name="connsiteX7" fmla="*/ 14737 w 225676"/>
                    <a:gd name="connsiteY7" fmla="*/ 159135 h 413955"/>
                    <a:gd name="connsiteX8" fmla="*/ 2037 w 225676"/>
                    <a:gd name="connsiteY8" fmla="*/ 114685 h 413955"/>
                    <a:gd name="connsiteX9" fmla="*/ 52837 w 225676"/>
                    <a:gd name="connsiteY9" fmla="*/ 385 h 413955"/>
                    <a:gd name="connsiteX0" fmla="*/ 52837 w 225676"/>
                    <a:gd name="connsiteY0" fmla="*/ 385 h 417537"/>
                    <a:gd name="connsiteX1" fmla="*/ 198887 w 225676"/>
                    <a:gd name="connsiteY1" fmla="*/ 159135 h 417537"/>
                    <a:gd name="connsiteX2" fmla="*/ 224287 w 225676"/>
                    <a:gd name="connsiteY2" fmla="*/ 387735 h 417537"/>
                    <a:gd name="connsiteX3" fmla="*/ 179837 w 225676"/>
                    <a:gd name="connsiteY3" fmla="*/ 394085 h 417537"/>
                    <a:gd name="connsiteX4" fmla="*/ 173487 w 225676"/>
                    <a:gd name="connsiteY4" fmla="*/ 254385 h 417537"/>
                    <a:gd name="connsiteX5" fmla="*/ 129037 w 225676"/>
                    <a:gd name="connsiteY5" fmla="*/ 152785 h 417537"/>
                    <a:gd name="connsiteX6" fmla="*/ 78237 w 225676"/>
                    <a:gd name="connsiteY6" fmla="*/ 108335 h 417537"/>
                    <a:gd name="connsiteX7" fmla="*/ 14737 w 225676"/>
                    <a:gd name="connsiteY7" fmla="*/ 159135 h 417537"/>
                    <a:gd name="connsiteX8" fmla="*/ 2037 w 225676"/>
                    <a:gd name="connsiteY8" fmla="*/ 114685 h 417537"/>
                    <a:gd name="connsiteX9" fmla="*/ 52837 w 225676"/>
                    <a:gd name="connsiteY9" fmla="*/ 385 h 417537"/>
                    <a:gd name="connsiteX0" fmla="*/ 52837 w 224541"/>
                    <a:gd name="connsiteY0" fmla="*/ 385 h 412341"/>
                    <a:gd name="connsiteX1" fmla="*/ 198887 w 224541"/>
                    <a:gd name="connsiteY1" fmla="*/ 159135 h 412341"/>
                    <a:gd name="connsiteX2" fmla="*/ 224287 w 224541"/>
                    <a:gd name="connsiteY2" fmla="*/ 387735 h 412341"/>
                    <a:gd name="connsiteX3" fmla="*/ 196506 w 224541"/>
                    <a:gd name="connsiteY3" fmla="*/ 384560 h 412341"/>
                    <a:gd name="connsiteX4" fmla="*/ 173487 w 224541"/>
                    <a:gd name="connsiteY4" fmla="*/ 254385 h 412341"/>
                    <a:gd name="connsiteX5" fmla="*/ 129037 w 224541"/>
                    <a:gd name="connsiteY5" fmla="*/ 152785 h 412341"/>
                    <a:gd name="connsiteX6" fmla="*/ 78237 w 224541"/>
                    <a:gd name="connsiteY6" fmla="*/ 108335 h 412341"/>
                    <a:gd name="connsiteX7" fmla="*/ 14737 w 224541"/>
                    <a:gd name="connsiteY7" fmla="*/ 159135 h 412341"/>
                    <a:gd name="connsiteX8" fmla="*/ 2037 w 224541"/>
                    <a:gd name="connsiteY8" fmla="*/ 114685 h 412341"/>
                    <a:gd name="connsiteX9" fmla="*/ 52837 w 224541"/>
                    <a:gd name="connsiteY9" fmla="*/ 385 h 412341"/>
                    <a:gd name="connsiteX0" fmla="*/ 52837 w 224541"/>
                    <a:gd name="connsiteY0" fmla="*/ 385 h 413997"/>
                    <a:gd name="connsiteX1" fmla="*/ 198887 w 224541"/>
                    <a:gd name="connsiteY1" fmla="*/ 159135 h 413997"/>
                    <a:gd name="connsiteX2" fmla="*/ 224287 w 224541"/>
                    <a:gd name="connsiteY2" fmla="*/ 387735 h 413997"/>
                    <a:gd name="connsiteX3" fmla="*/ 196506 w 224541"/>
                    <a:gd name="connsiteY3" fmla="*/ 384560 h 413997"/>
                    <a:gd name="connsiteX4" fmla="*/ 166344 w 224541"/>
                    <a:gd name="connsiteY4" fmla="*/ 168660 h 413997"/>
                    <a:gd name="connsiteX5" fmla="*/ 129037 w 224541"/>
                    <a:gd name="connsiteY5" fmla="*/ 152785 h 413997"/>
                    <a:gd name="connsiteX6" fmla="*/ 78237 w 224541"/>
                    <a:gd name="connsiteY6" fmla="*/ 108335 h 413997"/>
                    <a:gd name="connsiteX7" fmla="*/ 14737 w 224541"/>
                    <a:gd name="connsiteY7" fmla="*/ 159135 h 413997"/>
                    <a:gd name="connsiteX8" fmla="*/ 2037 w 224541"/>
                    <a:gd name="connsiteY8" fmla="*/ 114685 h 413997"/>
                    <a:gd name="connsiteX9" fmla="*/ 52837 w 224541"/>
                    <a:gd name="connsiteY9" fmla="*/ 385 h 413997"/>
                    <a:gd name="connsiteX0" fmla="*/ 52837 w 224391"/>
                    <a:gd name="connsiteY0" fmla="*/ 385 h 396572"/>
                    <a:gd name="connsiteX1" fmla="*/ 198887 w 224391"/>
                    <a:gd name="connsiteY1" fmla="*/ 159135 h 396572"/>
                    <a:gd name="connsiteX2" fmla="*/ 224287 w 224391"/>
                    <a:gd name="connsiteY2" fmla="*/ 387735 h 396572"/>
                    <a:gd name="connsiteX3" fmla="*/ 198888 w 224391"/>
                    <a:gd name="connsiteY3" fmla="*/ 332173 h 396572"/>
                    <a:gd name="connsiteX4" fmla="*/ 166344 w 224391"/>
                    <a:gd name="connsiteY4" fmla="*/ 168660 h 396572"/>
                    <a:gd name="connsiteX5" fmla="*/ 129037 w 224391"/>
                    <a:gd name="connsiteY5" fmla="*/ 152785 h 396572"/>
                    <a:gd name="connsiteX6" fmla="*/ 78237 w 224391"/>
                    <a:gd name="connsiteY6" fmla="*/ 108335 h 396572"/>
                    <a:gd name="connsiteX7" fmla="*/ 14737 w 224391"/>
                    <a:gd name="connsiteY7" fmla="*/ 159135 h 396572"/>
                    <a:gd name="connsiteX8" fmla="*/ 2037 w 224391"/>
                    <a:gd name="connsiteY8" fmla="*/ 114685 h 396572"/>
                    <a:gd name="connsiteX9" fmla="*/ 52837 w 224391"/>
                    <a:gd name="connsiteY9" fmla="*/ 385 h 396572"/>
                    <a:gd name="connsiteX0" fmla="*/ 52837 w 224391"/>
                    <a:gd name="connsiteY0" fmla="*/ 385 h 396572"/>
                    <a:gd name="connsiteX1" fmla="*/ 198887 w 224391"/>
                    <a:gd name="connsiteY1" fmla="*/ 159135 h 396572"/>
                    <a:gd name="connsiteX2" fmla="*/ 224287 w 224391"/>
                    <a:gd name="connsiteY2" fmla="*/ 387735 h 396572"/>
                    <a:gd name="connsiteX3" fmla="*/ 198888 w 224391"/>
                    <a:gd name="connsiteY3" fmla="*/ 332173 h 396572"/>
                    <a:gd name="connsiteX4" fmla="*/ 166344 w 224391"/>
                    <a:gd name="connsiteY4" fmla="*/ 168660 h 396572"/>
                    <a:gd name="connsiteX5" fmla="*/ 78237 w 224391"/>
                    <a:gd name="connsiteY5" fmla="*/ 108335 h 396572"/>
                    <a:gd name="connsiteX6" fmla="*/ 14737 w 224391"/>
                    <a:gd name="connsiteY6" fmla="*/ 159135 h 396572"/>
                    <a:gd name="connsiteX7" fmla="*/ 2037 w 224391"/>
                    <a:gd name="connsiteY7" fmla="*/ 114685 h 396572"/>
                    <a:gd name="connsiteX8" fmla="*/ 52837 w 224391"/>
                    <a:gd name="connsiteY8" fmla="*/ 385 h 396572"/>
                    <a:gd name="connsiteX0" fmla="*/ 52837 w 224391"/>
                    <a:gd name="connsiteY0" fmla="*/ 385 h 396572"/>
                    <a:gd name="connsiteX1" fmla="*/ 198887 w 224391"/>
                    <a:gd name="connsiteY1" fmla="*/ 159135 h 396572"/>
                    <a:gd name="connsiteX2" fmla="*/ 224287 w 224391"/>
                    <a:gd name="connsiteY2" fmla="*/ 387735 h 396572"/>
                    <a:gd name="connsiteX3" fmla="*/ 198888 w 224391"/>
                    <a:gd name="connsiteY3" fmla="*/ 332173 h 396572"/>
                    <a:gd name="connsiteX4" fmla="*/ 166344 w 224391"/>
                    <a:gd name="connsiteY4" fmla="*/ 168660 h 396572"/>
                    <a:gd name="connsiteX5" fmla="*/ 75856 w 224391"/>
                    <a:gd name="connsiteY5" fmla="*/ 70235 h 396572"/>
                    <a:gd name="connsiteX6" fmla="*/ 14737 w 224391"/>
                    <a:gd name="connsiteY6" fmla="*/ 159135 h 396572"/>
                    <a:gd name="connsiteX7" fmla="*/ 2037 w 224391"/>
                    <a:gd name="connsiteY7" fmla="*/ 114685 h 396572"/>
                    <a:gd name="connsiteX8" fmla="*/ 52837 w 224391"/>
                    <a:gd name="connsiteY8" fmla="*/ 385 h 396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391" h="396572">
                      <a:moveTo>
                        <a:pt x="52837" y="385"/>
                      </a:moveTo>
                      <a:cubicBezTo>
                        <a:pt x="85645" y="7793"/>
                        <a:pt x="170312" y="94577"/>
                        <a:pt x="198887" y="159135"/>
                      </a:cubicBezTo>
                      <a:cubicBezTo>
                        <a:pt x="227462" y="223693"/>
                        <a:pt x="224287" y="358895"/>
                        <a:pt x="224287" y="387735"/>
                      </a:cubicBezTo>
                      <a:cubicBezTo>
                        <a:pt x="224287" y="416575"/>
                        <a:pt x="208545" y="368685"/>
                        <a:pt x="198888" y="332173"/>
                      </a:cubicBezTo>
                      <a:cubicBezTo>
                        <a:pt x="189231" y="295661"/>
                        <a:pt x="186849" y="212316"/>
                        <a:pt x="166344" y="168660"/>
                      </a:cubicBezTo>
                      <a:cubicBezTo>
                        <a:pt x="145839" y="125004"/>
                        <a:pt x="101124" y="71822"/>
                        <a:pt x="75856" y="70235"/>
                      </a:cubicBezTo>
                      <a:cubicBezTo>
                        <a:pt x="56806" y="71293"/>
                        <a:pt x="27437" y="158077"/>
                        <a:pt x="14737" y="159135"/>
                      </a:cubicBezTo>
                      <a:cubicBezTo>
                        <a:pt x="2037" y="160193"/>
                        <a:pt x="-3255" y="134793"/>
                        <a:pt x="2037" y="114685"/>
                      </a:cubicBezTo>
                      <a:cubicBezTo>
                        <a:pt x="7329" y="94577"/>
                        <a:pt x="20029" y="-7023"/>
                        <a:pt x="52837" y="3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58" name="Freeform 143">
                  <a:extLst>
                    <a:ext uri="{FF2B5EF4-FFF2-40B4-BE49-F238E27FC236}">
                      <a16:creationId xmlns:a16="http://schemas.microsoft.com/office/drawing/2014/main" id="{BCF4CFCE-D44E-5B43-896A-109C6D955073}"/>
                    </a:ext>
                  </a:extLst>
                </p:cNvPr>
                <p:cNvSpPr/>
                <p:nvPr/>
              </p:nvSpPr>
              <p:spPr>
                <a:xfrm>
                  <a:off x="1790253" y="2762209"/>
                  <a:ext cx="287183" cy="247895"/>
                </a:xfrm>
                <a:custGeom>
                  <a:avLst/>
                  <a:gdLst>
                    <a:gd name="connsiteX0" fmla="*/ 782 w 286959"/>
                    <a:gd name="connsiteY0" fmla="*/ 108058 h 249111"/>
                    <a:gd name="connsiteX1" fmla="*/ 210332 w 286959"/>
                    <a:gd name="connsiteY1" fmla="*/ 82658 h 249111"/>
                    <a:gd name="connsiteX2" fmla="*/ 286532 w 286959"/>
                    <a:gd name="connsiteY2" fmla="*/ 108 h 249111"/>
                    <a:gd name="connsiteX3" fmla="*/ 242082 w 286959"/>
                    <a:gd name="connsiteY3" fmla="*/ 101708 h 249111"/>
                    <a:gd name="connsiteX4" fmla="*/ 261132 w 286959"/>
                    <a:gd name="connsiteY4" fmla="*/ 247758 h 249111"/>
                    <a:gd name="connsiteX5" fmla="*/ 210332 w 286959"/>
                    <a:gd name="connsiteY5" fmla="*/ 171558 h 249111"/>
                    <a:gd name="connsiteX6" fmla="*/ 140482 w 286959"/>
                    <a:gd name="connsiteY6" fmla="*/ 120758 h 249111"/>
                    <a:gd name="connsiteX7" fmla="*/ 782 w 286959"/>
                    <a:gd name="connsiteY7" fmla="*/ 108058 h 249111"/>
                    <a:gd name="connsiteX0" fmla="*/ 432 w 287168"/>
                    <a:gd name="connsiteY0" fmla="*/ 107990 h 249043"/>
                    <a:gd name="connsiteX1" fmla="*/ 190932 w 287168"/>
                    <a:gd name="connsiteY1" fmla="*/ 89733 h 249043"/>
                    <a:gd name="connsiteX2" fmla="*/ 286182 w 287168"/>
                    <a:gd name="connsiteY2" fmla="*/ 40 h 249043"/>
                    <a:gd name="connsiteX3" fmla="*/ 241732 w 287168"/>
                    <a:gd name="connsiteY3" fmla="*/ 101640 h 249043"/>
                    <a:gd name="connsiteX4" fmla="*/ 260782 w 287168"/>
                    <a:gd name="connsiteY4" fmla="*/ 247690 h 249043"/>
                    <a:gd name="connsiteX5" fmla="*/ 209982 w 287168"/>
                    <a:gd name="connsiteY5" fmla="*/ 171490 h 249043"/>
                    <a:gd name="connsiteX6" fmla="*/ 140132 w 287168"/>
                    <a:gd name="connsiteY6" fmla="*/ 120690 h 249043"/>
                    <a:gd name="connsiteX7" fmla="*/ 432 w 287168"/>
                    <a:gd name="connsiteY7" fmla="*/ 107990 h 249043"/>
                    <a:gd name="connsiteX0" fmla="*/ 444 w 287180"/>
                    <a:gd name="connsiteY0" fmla="*/ 107990 h 248170"/>
                    <a:gd name="connsiteX1" fmla="*/ 190944 w 287180"/>
                    <a:gd name="connsiteY1" fmla="*/ 89733 h 248170"/>
                    <a:gd name="connsiteX2" fmla="*/ 286194 w 287180"/>
                    <a:gd name="connsiteY2" fmla="*/ 40 h 248170"/>
                    <a:gd name="connsiteX3" fmla="*/ 241744 w 287180"/>
                    <a:gd name="connsiteY3" fmla="*/ 101640 h 248170"/>
                    <a:gd name="connsiteX4" fmla="*/ 260794 w 287180"/>
                    <a:gd name="connsiteY4" fmla="*/ 247690 h 248170"/>
                    <a:gd name="connsiteX5" fmla="*/ 200469 w 287180"/>
                    <a:gd name="connsiteY5" fmla="*/ 147677 h 248170"/>
                    <a:gd name="connsiteX6" fmla="*/ 140144 w 287180"/>
                    <a:gd name="connsiteY6" fmla="*/ 120690 h 248170"/>
                    <a:gd name="connsiteX7" fmla="*/ 444 w 287180"/>
                    <a:gd name="connsiteY7" fmla="*/ 107990 h 248170"/>
                    <a:gd name="connsiteX0" fmla="*/ 447 w 287183"/>
                    <a:gd name="connsiteY0" fmla="*/ 107990 h 247895"/>
                    <a:gd name="connsiteX1" fmla="*/ 190947 w 287183"/>
                    <a:gd name="connsiteY1" fmla="*/ 89733 h 247895"/>
                    <a:gd name="connsiteX2" fmla="*/ 286197 w 287183"/>
                    <a:gd name="connsiteY2" fmla="*/ 40 h 247895"/>
                    <a:gd name="connsiteX3" fmla="*/ 241747 w 287183"/>
                    <a:gd name="connsiteY3" fmla="*/ 101640 h 247895"/>
                    <a:gd name="connsiteX4" fmla="*/ 260797 w 287183"/>
                    <a:gd name="connsiteY4" fmla="*/ 247690 h 247895"/>
                    <a:gd name="connsiteX5" fmla="*/ 205235 w 287183"/>
                    <a:gd name="connsiteY5" fmla="*/ 133390 h 247895"/>
                    <a:gd name="connsiteX6" fmla="*/ 140147 w 287183"/>
                    <a:gd name="connsiteY6" fmla="*/ 120690 h 247895"/>
                    <a:gd name="connsiteX7" fmla="*/ 447 w 287183"/>
                    <a:gd name="connsiteY7" fmla="*/ 107990 h 247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7183" h="247895">
                      <a:moveTo>
                        <a:pt x="447" y="107990"/>
                      </a:moveTo>
                      <a:cubicBezTo>
                        <a:pt x="8914" y="102831"/>
                        <a:pt x="143322" y="107725"/>
                        <a:pt x="190947" y="89733"/>
                      </a:cubicBezTo>
                      <a:cubicBezTo>
                        <a:pt x="238572" y="71741"/>
                        <a:pt x="277730" y="-1944"/>
                        <a:pt x="286197" y="40"/>
                      </a:cubicBezTo>
                      <a:cubicBezTo>
                        <a:pt x="294664" y="2024"/>
                        <a:pt x="245980" y="60365"/>
                        <a:pt x="241747" y="101640"/>
                      </a:cubicBezTo>
                      <a:cubicBezTo>
                        <a:pt x="237514" y="142915"/>
                        <a:pt x="266882" y="242398"/>
                        <a:pt x="260797" y="247690"/>
                      </a:cubicBezTo>
                      <a:cubicBezTo>
                        <a:pt x="254712" y="252982"/>
                        <a:pt x="225343" y="154557"/>
                        <a:pt x="205235" y="133390"/>
                      </a:cubicBezTo>
                      <a:cubicBezTo>
                        <a:pt x="185127" y="112223"/>
                        <a:pt x="174278" y="124923"/>
                        <a:pt x="140147" y="120690"/>
                      </a:cubicBezTo>
                      <a:cubicBezTo>
                        <a:pt x="106016" y="116457"/>
                        <a:pt x="-8020" y="113150"/>
                        <a:pt x="447" y="10799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59" name="Freeform 144">
                  <a:extLst>
                    <a:ext uri="{FF2B5EF4-FFF2-40B4-BE49-F238E27FC236}">
                      <a16:creationId xmlns:a16="http://schemas.microsoft.com/office/drawing/2014/main" id="{6E8514EE-CEF5-F04A-BADB-BE6682FBFF53}"/>
                    </a:ext>
                  </a:extLst>
                </p:cNvPr>
                <p:cNvSpPr/>
                <p:nvPr/>
              </p:nvSpPr>
              <p:spPr>
                <a:xfrm>
                  <a:off x="5480044" y="1065113"/>
                  <a:ext cx="1066864" cy="2320040"/>
                </a:xfrm>
                <a:custGeom>
                  <a:avLst/>
                  <a:gdLst>
                    <a:gd name="connsiteX0" fmla="*/ 540334 w 1067670"/>
                    <a:gd name="connsiteY0" fmla="*/ 1646 h 2320298"/>
                    <a:gd name="connsiteX1" fmla="*/ 438734 w 1067670"/>
                    <a:gd name="connsiteY1" fmla="*/ 173096 h 2320298"/>
                    <a:gd name="connsiteX2" fmla="*/ 356184 w 1067670"/>
                    <a:gd name="connsiteY2" fmla="*/ 204846 h 2320298"/>
                    <a:gd name="connsiteX3" fmla="*/ 260934 w 1067670"/>
                    <a:gd name="connsiteY3" fmla="*/ 198496 h 2320298"/>
                    <a:gd name="connsiteX4" fmla="*/ 210134 w 1067670"/>
                    <a:gd name="connsiteY4" fmla="*/ 147696 h 2320298"/>
                    <a:gd name="connsiteX5" fmla="*/ 235534 w 1067670"/>
                    <a:gd name="connsiteY5" fmla="*/ 223896 h 2320298"/>
                    <a:gd name="connsiteX6" fmla="*/ 146634 w 1067670"/>
                    <a:gd name="connsiteY6" fmla="*/ 230246 h 2320298"/>
                    <a:gd name="connsiteX7" fmla="*/ 51384 w 1067670"/>
                    <a:gd name="connsiteY7" fmla="*/ 179446 h 2320298"/>
                    <a:gd name="connsiteX8" fmla="*/ 584 w 1067670"/>
                    <a:gd name="connsiteY8" fmla="*/ 198496 h 2320298"/>
                    <a:gd name="connsiteX9" fmla="*/ 83134 w 1067670"/>
                    <a:gd name="connsiteY9" fmla="*/ 230246 h 2320298"/>
                    <a:gd name="connsiteX10" fmla="*/ 121234 w 1067670"/>
                    <a:gd name="connsiteY10" fmla="*/ 268346 h 2320298"/>
                    <a:gd name="connsiteX11" fmla="*/ 6934 w 1067670"/>
                    <a:gd name="connsiteY11" fmla="*/ 369946 h 2320298"/>
                    <a:gd name="connsiteX12" fmla="*/ 38684 w 1067670"/>
                    <a:gd name="connsiteY12" fmla="*/ 528696 h 2320298"/>
                    <a:gd name="connsiteX13" fmla="*/ 95834 w 1067670"/>
                    <a:gd name="connsiteY13" fmla="*/ 642996 h 2320298"/>
                    <a:gd name="connsiteX14" fmla="*/ 108534 w 1067670"/>
                    <a:gd name="connsiteY14" fmla="*/ 757296 h 2320298"/>
                    <a:gd name="connsiteX15" fmla="*/ 121234 w 1067670"/>
                    <a:gd name="connsiteY15" fmla="*/ 636646 h 2320298"/>
                    <a:gd name="connsiteX16" fmla="*/ 210134 w 1067670"/>
                    <a:gd name="connsiteY16" fmla="*/ 604896 h 2320298"/>
                    <a:gd name="connsiteX17" fmla="*/ 324434 w 1067670"/>
                    <a:gd name="connsiteY17" fmla="*/ 630296 h 2320298"/>
                    <a:gd name="connsiteX18" fmla="*/ 451434 w 1067670"/>
                    <a:gd name="connsiteY18" fmla="*/ 757296 h 2320298"/>
                    <a:gd name="connsiteX19" fmla="*/ 603834 w 1067670"/>
                    <a:gd name="connsiteY19" fmla="*/ 896996 h 2320298"/>
                    <a:gd name="connsiteX20" fmla="*/ 775284 w 1067670"/>
                    <a:gd name="connsiteY20" fmla="*/ 1011296 h 2320298"/>
                    <a:gd name="connsiteX21" fmla="*/ 845134 w 1067670"/>
                    <a:gd name="connsiteY21" fmla="*/ 1195446 h 2320298"/>
                    <a:gd name="connsiteX22" fmla="*/ 883234 w 1067670"/>
                    <a:gd name="connsiteY22" fmla="*/ 1443096 h 2320298"/>
                    <a:gd name="connsiteX23" fmla="*/ 857834 w 1067670"/>
                    <a:gd name="connsiteY23" fmla="*/ 1798696 h 2320298"/>
                    <a:gd name="connsiteX24" fmla="*/ 737184 w 1067670"/>
                    <a:gd name="connsiteY24" fmla="*/ 2090796 h 2320298"/>
                    <a:gd name="connsiteX25" fmla="*/ 641934 w 1067670"/>
                    <a:gd name="connsiteY25" fmla="*/ 2236846 h 2320298"/>
                    <a:gd name="connsiteX26" fmla="*/ 629234 w 1067670"/>
                    <a:gd name="connsiteY26" fmla="*/ 2319396 h 2320298"/>
                    <a:gd name="connsiteX27" fmla="*/ 724484 w 1067670"/>
                    <a:gd name="connsiteY27" fmla="*/ 2186046 h 2320298"/>
                    <a:gd name="connsiteX28" fmla="*/ 851484 w 1067670"/>
                    <a:gd name="connsiteY28" fmla="*/ 1982846 h 2320298"/>
                    <a:gd name="connsiteX29" fmla="*/ 946734 w 1067670"/>
                    <a:gd name="connsiteY29" fmla="*/ 1576446 h 2320298"/>
                    <a:gd name="connsiteX30" fmla="*/ 914984 w 1067670"/>
                    <a:gd name="connsiteY30" fmla="*/ 1214496 h 2320298"/>
                    <a:gd name="connsiteX31" fmla="*/ 819734 w 1067670"/>
                    <a:gd name="connsiteY31" fmla="*/ 1011296 h 2320298"/>
                    <a:gd name="connsiteX32" fmla="*/ 578434 w 1067670"/>
                    <a:gd name="connsiteY32" fmla="*/ 865246 h 2320298"/>
                    <a:gd name="connsiteX33" fmla="*/ 502234 w 1067670"/>
                    <a:gd name="connsiteY33" fmla="*/ 782696 h 2320298"/>
                    <a:gd name="connsiteX34" fmla="*/ 553034 w 1067670"/>
                    <a:gd name="connsiteY34" fmla="*/ 744596 h 2320298"/>
                    <a:gd name="connsiteX35" fmla="*/ 711784 w 1067670"/>
                    <a:gd name="connsiteY35" fmla="*/ 668396 h 2320298"/>
                    <a:gd name="connsiteX36" fmla="*/ 807034 w 1067670"/>
                    <a:gd name="connsiteY36" fmla="*/ 528696 h 2320298"/>
                    <a:gd name="connsiteX37" fmla="*/ 984834 w 1067670"/>
                    <a:gd name="connsiteY37" fmla="*/ 547746 h 2320298"/>
                    <a:gd name="connsiteX38" fmla="*/ 1067384 w 1067670"/>
                    <a:gd name="connsiteY38" fmla="*/ 535046 h 2320298"/>
                    <a:gd name="connsiteX39" fmla="*/ 959434 w 1067670"/>
                    <a:gd name="connsiteY39" fmla="*/ 515996 h 2320298"/>
                    <a:gd name="connsiteX40" fmla="*/ 832434 w 1067670"/>
                    <a:gd name="connsiteY40" fmla="*/ 465196 h 2320298"/>
                    <a:gd name="connsiteX41" fmla="*/ 819734 w 1067670"/>
                    <a:gd name="connsiteY41" fmla="*/ 369946 h 2320298"/>
                    <a:gd name="connsiteX42" fmla="*/ 768934 w 1067670"/>
                    <a:gd name="connsiteY42" fmla="*/ 217546 h 2320298"/>
                    <a:gd name="connsiteX43" fmla="*/ 756234 w 1067670"/>
                    <a:gd name="connsiteY43" fmla="*/ 242946 h 2320298"/>
                    <a:gd name="connsiteX44" fmla="*/ 775284 w 1067670"/>
                    <a:gd name="connsiteY44" fmla="*/ 382646 h 2320298"/>
                    <a:gd name="connsiteX45" fmla="*/ 781634 w 1067670"/>
                    <a:gd name="connsiteY45" fmla="*/ 509646 h 2320298"/>
                    <a:gd name="connsiteX46" fmla="*/ 762584 w 1067670"/>
                    <a:gd name="connsiteY46" fmla="*/ 579496 h 2320298"/>
                    <a:gd name="connsiteX47" fmla="*/ 629234 w 1067670"/>
                    <a:gd name="connsiteY47" fmla="*/ 693796 h 2320298"/>
                    <a:gd name="connsiteX48" fmla="*/ 489534 w 1067670"/>
                    <a:gd name="connsiteY48" fmla="*/ 731896 h 2320298"/>
                    <a:gd name="connsiteX49" fmla="*/ 381584 w 1067670"/>
                    <a:gd name="connsiteY49" fmla="*/ 655696 h 2320298"/>
                    <a:gd name="connsiteX50" fmla="*/ 311734 w 1067670"/>
                    <a:gd name="connsiteY50" fmla="*/ 592196 h 2320298"/>
                    <a:gd name="connsiteX51" fmla="*/ 216484 w 1067670"/>
                    <a:gd name="connsiteY51" fmla="*/ 566796 h 2320298"/>
                    <a:gd name="connsiteX52" fmla="*/ 114884 w 1067670"/>
                    <a:gd name="connsiteY52" fmla="*/ 573146 h 2320298"/>
                    <a:gd name="connsiteX53" fmla="*/ 51384 w 1067670"/>
                    <a:gd name="connsiteY53" fmla="*/ 503296 h 2320298"/>
                    <a:gd name="connsiteX54" fmla="*/ 25984 w 1067670"/>
                    <a:gd name="connsiteY54" fmla="*/ 420746 h 2320298"/>
                    <a:gd name="connsiteX55" fmla="*/ 25984 w 1067670"/>
                    <a:gd name="connsiteY55" fmla="*/ 357246 h 2320298"/>
                    <a:gd name="connsiteX56" fmla="*/ 127584 w 1067670"/>
                    <a:gd name="connsiteY56" fmla="*/ 300096 h 2320298"/>
                    <a:gd name="connsiteX57" fmla="*/ 248234 w 1067670"/>
                    <a:gd name="connsiteY57" fmla="*/ 261996 h 2320298"/>
                    <a:gd name="connsiteX58" fmla="*/ 305384 w 1067670"/>
                    <a:gd name="connsiteY58" fmla="*/ 293746 h 2320298"/>
                    <a:gd name="connsiteX59" fmla="*/ 349834 w 1067670"/>
                    <a:gd name="connsiteY59" fmla="*/ 255646 h 2320298"/>
                    <a:gd name="connsiteX60" fmla="*/ 464134 w 1067670"/>
                    <a:gd name="connsiteY60" fmla="*/ 268346 h 2320298"/>
                    <a:gd name="connsiteX61" fmla="*/ 527634 w 1067670"/>
                    <a:gd name="connsiteY61" fmla="*/ 357246 h 2320298"/>
                    <a:gd name="connsiteX62" fmla="*/ 521284 w 1067670"/>
                    <a:gd name="connsiteY62" fmla="*/ 287396 h 2320298"/>
                    <a:gd name="connsiteX63" fmla="*/ 508584 w 1067670"/>
                    <a:gd name="connsiteY63" fmla="*/ 192146 h 2320298"/>
                    <a:gd name="connsiteX64" fmla="*/ 540334 w 1067670"/>
                    <a:gd name="connsiteY64" fmla="*/ 90546 h 2320298"/>
                    <a:gd name="connsiteX65" fmla="*/ 540334 w 1067670"/>
                    <a:gd name="connsiteY65" fmla="*/ 1646 h 2320298"/>
                    <a:gd name="connsiteX0" fmla="*/ 540334 w 1067670"/>
                    <a:gd name="connsiteY0" fmla="*/ 1646 h 2320298"/>
                    <a:gd name="connsiteX1" fmla="*/ 438734 w 1067670"/>
                    <a:gd name="connsiteY1" fmla="*/ 173096 h 2320298"/>
                    <a:gd name="connsiteX2" fmla="*/ 356184 w 1067670"/>
                    <a:gd name="connsiteY2" fmla="*/ 204846 h 2320298"/>
                    <a:gd name="connsiteX3" fmla="*/ 260934 w 1067670"/>
                    <a:gd name="connsiteY3" fmla="*/ 198496 h 2320298"/>
                    <a:gd name="connsiteX4" fmla="*/ 210134 w 1067670"/>
                    <a:gd name="connsiteY4" fmla="*/ 147696 h 2320298"/>
                    <a:gd name="connsiteX5" fmla="*/ 235534 w 1067670"/>
                    <a:gd name="connsiteY5" fmla="*/ 223896 h 2320298"/>
                    <a:gd name="connsiteX6" fmla="*/ 146634 w 1067670"/>
                    <a:gd name="connsiteY6" fmla="*/ 230246 h 2320298"/>
                    <a:gd name="connsiteX7" fmla="*/ 51384 w 1067670"/>
                    <a:gd name="connsiteY7" fmla="*/ 179446 h 2320298"/>
                    <a:gd name="connsiteX8" fmla="*/ 584 w 1067670"/>
                    <a:gd name="connsiteY8" fmla="*/ 198496 h 2320298"/>
                    <a:gd name="connsiteX9" fmla="*/ 83134 w 1067670"/>
                    <a:gd name="connsiteY9" fmla="*/ 230246 h 2320298"/>
                    <a:gd name="connsiteX10" fmla="*/ 121234 w 1067670"/>
                    <a:gd name="connsiteY10" fmla="*/ 268346 h 2320298"/>
                    <a:gd name="connsiteX11" fmla="*/ 6934 w 1067670"/>
                    <a:gd name="connsiteY11" fmla="*/ 369946 h 2320298"/>
                    <a:gd name="connsiteX12" fmla="*/ 38684 w 1067670"/>
                    <a:gd name="connsiteY12" fmla="*/ 528696 h 2320298"/>
                    <a:gd name="connsiteX13" fmla="*/ 95834 w 1067670"/>
                    <a:gd name="connsiteY13" fmla="*/ 642996 h 2320298"/>
                    <a:gd name="connsiteX14" fmla="*/ 108534 w 1067670"/>
                    <a:gd name="connsiteY14" fmla="*/ 757296 h 2320298"/>
                    <a:gd name="connsiteX15" fmla="*/ 121234 w 1067670"/>
                    <a:gd name="connsiteY15" fmla="*/ 636646 h 2320298"/>
                    <a:gd name="connsiteX16" fmla="*/ 210134 w 1067670"/>
                    <a:gd name="connsiteY16" fmla="*/ 604896 h 2320298"/>
                    <a:gd name="connsiteX17" fmla="*/ 324434 w 1067670"/>
                    <a:gd name="connsiteY17" fmla="*/ 630296 h 2320298"/>
                    <a:gd name="connsiteX18" fmla="*/ 451434 w 1067670"/>
                    <a:gd name="connsiteY18" fmla="*/ 757296 h 2320298"/>
                    <a:gd name="connsiteX19" fmla="*/ 603834 w 1067670"/>
                    <a:gd name="connsiteY19" fmla="*/ 896996 h 2320298"/>
                    <a:gd name="connsiteX20" fmla="*/ 775284 w 1067670"/>
                    <a:gd name="connsiteY20" fmla="*/ 1011296 h 2320298"/>
                    <a:gd name="connsiteX21" fmla="*/ 845134 w 1067670"/>
                    <a:gd name="connsiteY21" fmla="*/ 1195446 h 2320298"/>
                    <a:gd name="connsiteX22" fmla="*/ 883234 w 1067670"/>
                    <a:gd name="connsiteY22" fmla="*/ 1443096 h 2320298"/>
                    <a:gd name="connsiteX23" fmla="*/ 857834 w 1067670"/>
                    <a:gd name="connsiteY23" fmla="*/ 1798696 h 2320298"/>
                    <a:gd name="connsiteX24" fmla="*/ 737184 w 1067670"/>
                    <a:gd name="connsiteY24" fmla="*/ 2090796 h 2320298"/>
                    <a:gd name="connsiteX25" fmla="*/ 641934 w 1067670"/>
                    <a:gd name="connsiteY25" fmla="*/ 2236846 h 2320298"/>
                    <a:gd name="connsiteX26" fmla="*/ 629234 w 1067670"/>
                    <a:gd name="connsiteY26" fmla="*/ 2319396 h 2320298"/>
                    <a:gd name="connsiteX27" fmla="*/ 724484 w 1067670"/>
                    <a:gd name="connsiteY27" fmla="*/ 2186046 h 2320298"/>
                    <a:gd name="connsiteX28" fmla="*/ 851484 w 1067670"/>
                    <a:gd name="connsiteY28" fmla="*/ 1982846 h 2320298"/>
                    <a:gd name="connsiteX29" fmla="*/ 946734 w 1067670"/>
                    <a:gd name="connsiteY29" fmla="*/ 1576446 h 2320298"/>
                    <a:gd name="connsiteX30" fmla="*/ 914984 w 1067670"/>
                    <a:gd name="connsiteY30" fmla="*/ 1214496 h 2320298"/>
                    <a:gd name="connsiteX31" fmla="*/ 819734 w 1067670"/>
                    <a:gd name="connsiteY31" fmla="*/ 1011296 h 2320298"/>
                    <a:gd name="connsiteX32" fmla="*/ 578434 w 1067670"/>
                    <a:gd name="connsiteY32" fmla="*/ 865246 h 2320298"/>
                    <a:gd name="connsiteX33" fmla="*/ 502234 w 1067670"/>
                    <a:gd name="connsiteY33" fmla="*/ 782696 h 2320298"/>
                    <a:gd name="connsiteX34" fmla="*/ 553034 w 1067670"/>
                    <a:gd name="connsiteY34" fmla="*/ 744596 h 2320298"/>
                    <a:gd name="connsiteX35" fmla="*/ 711784 w 1067670"/>
                    <a:gd name="connsiteY35" fmla="*/ 668396 h 2320298"/>
                    <a:gd name="connsiteX36" fmla="*/ 807034 w 1067670"/>
                    <a:gd name="connsiteY36" fmla="*/ 528696 h 2320298"/>
                    <a:gd name="connsiteX37" fmla="*/ 984834 w 1067670"/>
                    <a:gd name="connsiteY37" fmla="*/ 547746 h 2320298"/>
                    <a:gd name="connsiteX38" fmla="*/ 1067384 w 1067670"/>
                    <a:gd name="connsiteY38" fmla="*/ 535046 h 2320298"/>
                    <a:gd name="connsiteX39" fmla="*/ 959434 w 1067670"/>
                    <a:gd name="connsiteY39" fmla="*/ 515996 h 2320298"/>
                    <a:gd name="connsiteX40" fmla="*/ 832434 w 1067670"/>
                    <a:gd name="connsiteY40" fmla="*/ 465196 h 2320298"/>
                    <a:gd name="connsiteX41" fmla="*/ 819734 w 1067670"/>
                    <a:gd name="connsiteY41" fmla="*/ 369946 h 2320298"/>
                    <a:gd name="connsiteX42" fmla="*/ 768934 w 1067670"/>
                    <a:gd name="connsiteY42" fmla="*/ 217546 h 2320298"/>
                    <a:gd name="connsiteX43" fmla="*/ 756234 w 1067670"/>
                    <a:gd name="connsiteY43" fmla="*/ 242946 h 2320298"/>
                    <a:gd name="connsiteX44" fmla="*/ 775284 w 1067670"/>
                    <a:gd name="connsiteY44" fmla="*/ 382646 h 2320298"/>
                    <a:gd name="connsiteX45" fmla="*/ 786396 w 1067670"/>
                    <a:gd name="connsiteY45" fmla="*/ 514408 h 2320298"/>
                    <a:gd name="connsiteX46" fmla="*/ 762584 w 1067670"/>
                    <a:gd name="connsiteY46" fmla="*/ 579496 h 2320298"/>
                    <a:gd name="connsiteX47" fmla="*/ 629234 w 1067670"/>
                    <a:gd name="connsiteY47" fmla="*/ 693796 h 2320298"/>
                    <a:gd name="connsiteX48" fmla="*/ 489534 w 1067670"/>
                    <a:gd name="connsiteY48" fmla="*/ 731896 h 2320298"/>
                    <a:gd name="connsiteX49" fmla="*/ 381584 w 1067670"/>
                    <a:gd name="connsiteY49" fmla="*/ 655696 h 2320298"/>
                    <a:gd name="connsiteX50" fmla="*/ 311734 w 1067670"/>
                    <a:gd name="connsiteY50" fmla="*/ 592196 h 2320298"/>
                    <a:gd name="connsiteX51" fmla="*/ 216484 w 1067670"/>
                    <a:gd name="connsiteY51" fmla="*/ 566796 h 2320298"/>
                    <a:gd name="connsiteX52" fmla="*/ 114884 w 1067670"/>
                    <a:gd name="connsiteY52" fmla="*/ 573146 h 2320298"/>
                    <a:gd name="connsiteX53" fmla="*/ 51384 w 1067670"/>
                    <a:gd name="connsiteY53" fmla="*/ 503296 h 2320298"/>
                    <a:gd name="connsiteX54" fmla="*/ 25984 w 1067670"/>
                    <a:gd name="connsiteY54" fmla="*/ 420746 h 2320298"/>
                    <a:gd name="connsiteX55" fmla="*/ 25984 w 1067670"/>
                    <a:gd name="connsiteY55" fmla="*/ 357246 h 2320298"/>
                    <a:gd name="connsiteX56" fmla="*/ 127584 w 1067670"/>
                    <a:gd name="connsiteY56" fmla="*/ 300096 h 2320298"/>
                    <a:gd name="connsiteX57" fmla="*/ 248234 w 1067670"/>
                    <a:gd name="connsiteY57" fmla="*/ 261996 h 2320298"/>
                    <a:gd name="connsiteX58" fmla="*/ 305384 w 1067670"/>
                    <a:gd name="connsiteY58" fmla="*/ 293746 h 2320298"/>
                    <a:gd name="connsiteX59" fmla="*/ 349834 w 1067670"/>
                    <a:gd name="connsiteY59" fmla="*/ 255646 h 2320298"/>
                    <a:gd name="connsiteX60" fmla="*/ 464134 w 1067670"/>
                    <a:gd name="connsiteY60" fmla="*/ 268346 h 2320298"/>
                    <a:gd name="connsiteX61" fmla="*/ 527634 w 1067670"/>
                    <a:gd name="connsiteY61" fmla="*/ 357246 h 2320298"/>
                    <a:gd name="connsiteX62" fmla="*/ 521284 w 1067670"/>
                    <a:gd name="connsiteY62" fmla="*/ 287396 h 2320298"/>
                    <a:gd name="connsiteX63" fmla="*/ 508584 w 1067670"/>
                    <a:gd name="connsiteY63" fmla="*/ 192146 h 2320298"/>
                    <a:gd name="connsiteX64" fmla="*/ 540334 w 1067670"/>
                    <a:gd name="connsiteY64" fmla="*/ 90546 h 2320298"/>
                    <a:gd name="connsiteX65" fmla="*/ 540334 w 1067670"/>
                    <a:gd name="connsiteY65" fmla="*/ 1646 h 2320298"/>
                    <a:gd name="connsiteX0" fmla="*/ 540334 w 1067670"/>
                    <a:gd name="connsiteY0" fmla="*/ 1646 h 2320298"/>
                    <a:gd name="connsiteX1" fmla="*/ 438734 w 1067670"/>
                    <a:gd name="connsiteY1" fmla="*/ 173096 h 2320298"/>
                    <a:gd name="connsiteX2" fmla="*/ 356184 w 1067670"/>
                    <a:gd name="connsiteY2" fmla="*/ 204846 h 2320298"/>
                    <a:gd name="connsiteX3" fmla="*/ 260934 w 1067670"/>
                    <a:gd name="connsiteY3" fmla="*/ 198496 h 2320298"/>
                    <a:gd name="connsiteX4" fmla="*/ 210134 w 1067670"/>
                    <a:gd name="connsiteY4" fmla="*/ 147696 h 2320298"/>
                    <a:gd name="connsiteX5" fmla="*/ 235534 w 1067670"/>
                    <a:gd name="connsiteY5" fmla="*/ 223896 h 2320298"/>
                    <a:gd name="connsiteX6" fmla="*/ 146634 w 1067670"/>
                    <a:gd name="connsiteY6" fmla="*/ 230246 h 2320298"/>
                    <a:gd name="connsiteX7" fmla="*/ 51384 w 1067670"/>
                    <a:gd name="connsiteY7" fmla="*/ 179446 h 2320298"/>
                    <a:gd name="connsiteX8" fmla="*/ 584 w 1067670"/>
                    <a:gd name="connsiteY8" fmla="*/ 198496 h 2320298"/>
                    <a:gd name="connsiteX9" fmla="*/ 83134 w 1067670"/>
                    <a:gd name="connsiteY9" fmla="*/ 230246 h 2320298"/>
                    <a:gd name="connsiteX10" fmla="*/ 121234 w 1067670"/>
                    <a:gd name="connsiteY10" fmla="*/ 268346 h 2320298"/>
                    <a:gd name="connsiteX11" fmla="*/ 6934 w 1067670"/>
                    <a:gd name="connsiteY11" fmla="*/ 369946 h 2320298"/>
                    <a:gd name="connsiteX12" fmla="*/ 38684 w 1067670"/>
                    <a:gd name="connsiteY12" fmla="*/ 528696 h 2320298"/>
                    <a:gd name="connsiteX13" fmla="*/ 95834 w 1067670"/>
                    <a:gd name="connsiteY13" fmla="*/ 642996 h 2320298"/>
                    <a:gd name="connsiteX14" fmla="*/ 108534 w 1067670"/>
                    <a:gd name="connsiteY14" fmla="*/ 757296 h 2320298"/>
                    <a:gd name="connsiteX15" fmla="*/ 121234 w 1067670"/>
                    <a:gd name="connsiteY15" fmla="*/ 636646 h 2320298"/>
                    <a:gd name="connsiteX16" fmla="*/ 210134 w 1067670"/>
                    <a:gd name="connsiteY16" fmla="*/ 604896 h 2320298"/>
                    <a:gd name="connsiteX17" fmla="*/ 324434 w 1067670"/>
                    <a:gd name="connsiteY17" fmla="*/ 630296 h 2320298"/>
                    <a:gd name="connsiteX18" fmla="*/ 451434 w 1067670"/>
                    <a:gd name="connsiteY18" fmla="*/ 757296 h 2320298"/>
                    <a:gd name="connsiteX19" fmla="*/ 603834 w 1067670"/>
                    <a:gd name="connsiteY19" fmla="*/ 896996 h 2320298"/>
                    <a:gd name="connsiteX20" fmla="*/ 775284 w 1067670"/>
                    <a:gd name="connsiteY20" fmla="*/ 1011296 h 2320298"/>
                    <a:gd name="connsiteX21" fmla="*/ 845134 w 1067670"/>
                    <a:gd name="connsiteY21" fmla="*/ 1195446 h 2320298"/>
                    <a:gd name="connsiteX22" fmla="*/ 883234 w 1067670"/>
                    <a:gd name="connsiteY22" fmla="*/ 1443096 h 2320298"/>
                    <a:gd name="connsiteX23" fmla="*/ 857834 w 1067670"/>
                    <a:gd name="connsiteY23" fmla="*/ 1798696 h 2320298"/>
                    <a:gd name="connsiteX24" fmla="*/ 737184 w 1067670"/>
                    <a:gd name="connsiteY24" fmla="*/ 2090796 h 2320298"/>
                    <a:gd name="connsiteX25" fmla="*/ 641934 w 1067670"/>
                    <a:gd name="connsiteY25" fmla="*/ 2236846 h 2320298"/>
                    <a:gd name="connsiteX26" fmla="*/ 629234 w 1067670"/>
                    <a:gd name="connsiteY26" fmla="*/ 2319396 h 2320298"/>
                    <a:gd name="connsiteX27" fmla="*/ 724484 w 1067670"/>
                    <a:gd name="connsiteY27" fmla="*/ 2186046 h 2320298"/>
                    <a:gd name="connsiteX28" fmla="*/ 851484 w 1067670"/>
                    <a:gd name="connsiteY28" fmla="*/ 1982846 h 2320298"/>
                    <a:gd name="connsiteX29" fmla="*/ 946734 w 1067670"/>
                    <a:gd name="connsiteY29" fmla="*/ 1576446 h 2320298"/>
                    <a:gd name="connsiteX30" fmla="*/ 914984 w 1067670"/>
                    <a:gd name="connsiteY30" fmla="*/ 1214496 h 2320298"/>
                    <a:gd name="connsiteX31" fmla="*/ 819734 w 1067670"/>
                    <a:gd name="connsiteY31" fmla="*/ 1011296 h 2320298"/>
                    <a:gd name="connsiteX32" fmla="*/ 578434 w 1067670"/>
                    <a:gd name="connsiteY32" fmla="*/ 865246 h 2320298"/>
                    <a:gd name="connsiteX33" fmla="*/ 502234 w 1067670"/>
                    <a:gd name="connsiteY33" fmla="*/ 782696 h 2320298"/>
                    <a:gd name="connsiteX34" fmla="*/ 553034 w 1067670"/>
                    <a:gd name="connsiteY34" fmla="*/ 744596 h 2320298"/>
                    <a:gd name="connsiteX35" fmla="*/ 711784 w 1067670"/>
                    <a:gd name="connsiteY35" fmla="*/ 668396 h 2320298"/>
                    <a:gd name="connsiteX36" fmla="*/ 807034 w 1067670"/>
                    <a:gd name="connsiteY36" fmla="*/ 528696 h 2320298"/>
                    <a:gd name="connsiteX37" fmla="*/ 984834 w 1067670"/>
                    <a:gd name="connsiteY37" fmla="*/ 547746 h 2320298"/>
                    <a:gd name="connsiteX38" fmla="*/ 1067384 w 1067670"/>
                    <a:gd name="connsiteY38" fmla="*/ 535046 h 2320298"/>
                    <a:gd name="connsiteX39" fmla="*/ 959434 w 1067670"/>
                    <a:gd name="connsiteY39" fmla="*/ 515996 h 2320298"/>
                    <a:gd name="connsiteX40" fmla="*/ 832434 w 1067670"/>
                    <a:gd name="connsiteY40" fmla="*/ 465196 h 2320298"/>
                    <a:gd name="connsiteX41" fmla="*/ 819734 w 1067670"/>
                    <a:gd name="connsiteY41" fmla="*/ 369946 h 2320298"/>
                    <a:gd name="connsiteX42" fmla="*/ 768934 w 1067670"/>
                    <a:gd name="connsiteY42" fmla="*/ 217546 h 2320298"/>
                    <a:gd name="connsiteX43" fmla="*/ 756234 w 1067670"/>
                    <a:gd name="connsiteY43" fmla="*/ 242946 h 2320298"/>
                    <a:gd name="connsiteX44" fmla="*/ 775284 w 1067670"/>
                    <a:gd name="connsiteY44" fmla="*/ 382646 h 2320298"/>
                    <a:gd name="connsiteX45" fmla="*/ 786396 w 1067670"/>
                    <a:gd name="connsiteY45" fmla="*/ 514408 h 2320298"/>
                    <a:gd name="connsiteX46" fmla="*/ 700671 w 1067670"/>
                    <a:gd name="connsiteY46" fmla="*/ 550921 h 2320298"/>
                    <a:gd name="connsiteX47" fmla="*/ 629234 w 1067670"/>
                    <a:gd name="connsiteY47" fmla="*/ 693796 h 2320298"/>
                    <a:gd name="connsiteX48" fmla="*/ 489534 w 1067670"/>
                    <a:gd name="connsiteY48" fmla="*/ 731896 h 2320298"/>
                    <a:gd name="connsiteX49" fmla="*/ 381584 w 1067670"/>
                    <a:gd name="connsiteY49" fmla="*/ 655696 h 2320298"/>
                    <a:gd name="connsiteX50" fmla="*/ 311734 w 1067670"/>
                    <a:gd name="connsiteY50" fmla="*/ 592196 h 2320298"/>
                    <a:gd name="connsiteX51" fmla="*/ 216484 w 1067670"/>
                    <a:gd name="connsiteY51" fmla="*/ 566796 h 2320298"/>
                    <a:gd name="connsiteX52" fmla="*/ 114884 w 1067670"/>
                    <a:gd name="connsiteY52" fmla="*/ 573146 h 2320298"/>
                    <a:gd name="connsiteX53" fmla="*/ 51384 w 1067670"/>
                    <a:gd name="connsiteY53" fmla="*/ 503296 h 2320298"/>
                    <a:gd name="connsiteX54" fmla="*/ 25984 w 1067670"/>
                    <a:gd name="connsiteY54" fmla="*/ 420746 h 2320298"/>
                    <a:gd name="connsiteX55" fmla="*/ 25984 w 1067670"/>
                    <a:gd name="connsiteY55" fmla="*/ 357246 h 2320298"/>
                    <a:gd name="connsiteX56" fmla="*/ 127584 w 1067670"/>
                    <a:gd name="connsiteY56" fmla="*/ 300096 h 2320298"/>
                    <a:gd name="connsiteX57" fmla="*/ 248234 w 1067670"/>
                    <a:gd name="connsiteY57" fmla="*/ 261996 h 2320298"/>
                    <a:gd name="connsiteX58" fmla="*/ 305384 w 1067670"/>
                    <a:gd name="connsiteY58" fmla="*/ 293746 h 2320298"/>
                    <a:gd name="connsiteX59" fmla="*/ 349834 w 1067670"/>
                    <a:gd name="connsiteY59" fmla="*/ 255646 h 2320298"/>
                    <a:gd name="connsiteX60" fmla="*/ 464134 w 1067670"/>
                    <a:gd name="connsiteY60" fmla="*/ 268346 h 2320298"/>
                    <a:gd name="connsiteX61" fmla="*/ 527634 w 1067670"/>
                    <a:gd name="connsiteY61" fmla="*/ 357246 h 2320298"/>
                    <a:gd name="connsiteX62" fmla="*/ 521284 w 1067670"/>
                    <a:gd name="connsiteY62" fmla="*/ 287396 h 2320298"/>
                    <a:gd name="connsiteX63" fmla="*/ 508584 w 1067670"/>
                    <a:gd name="connsiteY63" fmla="*/ 192146 h 2320298"/>
                    <a:gd name="connsiteX64" fmla="*/ 540334 w 1067670"/>
                    <a:gd name="connsiteY64" fmla="*/ 90546 h 2320298"/>
                    <a:gd name="connsiteX65" fmla="*/ 540334 w 1067670"/>
                    <a:gd name="connsiteY65" fmla="*/ 1646 h 2320298"/>
                    <a:gd name="connsiteX0" fmla="*/ 540334 w 1067670"/>
                    <a:gd name="connsiteY0" fmla="*/ 1646 h 2320298"/>
                    <a:gd name="connsiteX1" fmla="*/ 438734 w 1067670"/>
                    <a:gd name="connsiteY1" fmla="*/ 173096 h 2320298"/>
                    <a:gd name="connsiteX2" fmla="*/ 356184 w 1067670"/>
                    <a:gd name="connsiteY2" fmla="*/ 204846 h 2320298"/>
                    <a:gd name="connsiteX3" fmla="*/ 260934 w 1067670"/>
                    <a:gd name="connsiteY3" fmla="*/ 198496 h 2320298"/>
                    <a:gd name="connsiteX4" fmla="*/ 210134 w 1067670"/>
                    <a:gd name="connsiteY4" fmla="*/ 147696 h 2320298"/>
                    <a:gd name="connsiteX5" fmla="*/ 235534 w 1067670"/>
                    <a:gd name="connsiteY5" fmla="*/ 223896 h 2320298"/>
                    <a:gd name="connsiteX6" fmla="*/ 146634 w 1067670"/>
                    <a:gd name="connsiteY6" fmla="*/ 230246 h 2320298"/>
                    <a:gd name="connsiteX7" fmla="*/ 51384 w 1067670"/>
                    <a:gd name="connsiteY7" fmla="*/ 179446 h 2320298"/>
                    <a:gd name="connsiteX8" fmla="*/ 584 w 1067670"/>
                    <a:gd name="connsiteY8" fmla="*/ 198496 h 2320298"/>
                    <a:gd name="connsiteX9" fmla="*/ 83134 w 1067670"/>
                    <a:gd name="connsiteY9" fmla="*/ 230246 h 2320298"/>
                    <a:gd name="connsiteX10" fmla="*/ 121234 w 1067670"/>
                    <a:gd name="connsiteY10" fmla="*/ 268346 h 2320298"/>
                    <a:gd name="connsiteX11" fmla="*/ 6934 w 1067670"/>
                    <a:gd name="connsiteY11" fmla="*/ 369946 h 2320298"/>
                    <a:gd name="connsiteX12" fmla="*/ 38684 w 1067670"/>
                    <a:gd name="connsiteY12" fmla="*/ 528696 h 2320298"/>
                    <a:gd name="connsiteX13" fmla="*/ 95834 w 1067670"/>
                    <a:gd name="connsiteY13" fmla="*/ 642996 h 2320298"/>
                    <a:gd name="connsiteX14" fmla="*/ 108534 w 1067670"/>
                    <a:gd name="connsiteY14" fmla="*/ 757296 h 2320298"/>
                    <a:gd name="connsiteX15" fmla="*/ 121234 w 1067670"/>
                    <a:gd name="connsiteY15" fmla="*/ 636646 h 2320298"/>
                    <a:gd name="connsiteX16" fmla="*/ 210134 w 1067670"/>
                    <a:gd name="connsiteY16" fmla="*/ 604896 h 2320298"/>
                    <a:gd name="connsiteX17" fmla="*/ 324434 w 1067670"/>
                    <a:gd name="connsiteY17" fmla="*/ 630296 h 2320298"/>
                    <a:gd name="connsiteX18" fmla="*/ 451434 w 1067670"/>
                    <a:gd name="connsiteY18" fmla="*/ 757296 h 2320298"/>
                    <a:gd name="connsiteX19" fmla="*/ 603834 w 1067670"/>
                    <a:gd name="connsiteY19" fmla="*/ 896996 h 2320298"/>
                    <a:gd name="connsiteX20" fmla="*/ 775284 w 1067670"/>
                    <a:gd name="connsiteY20" fmla="*/ 1011296 h 2320298"/>
                    <a:gd name="connsiteX21" fmla="*/ 845134 w 1067670"/>
                    <a:gd name="connsiteY21" fmla="*/ 1195446 h 2320298"/>
                    <a:gd name="connsiteX22" fmla="*/ 883234 w 1067670"/>
                    <a:gd name="connsiteY22" fmla="*/ 1443096 h 2320298"/>
                    <a:gd name="connsiteX23" fmla="*/ 857834 w 1067670"/>
                    <a:gd name="connsiteY23" fmla="*/ 1798696 h 2320298"/>
                    <a:gd name="connsiteX24" fmla="*/ 737184 w 1067670"/>
                    <a:gd name="connsiteY24" fmla="*/ 2090796 h 2320298"/>
                    <a:gd name="connsiteX25" fmla="*/ 641934 w 1067670"/>
                    <a:gd name="connsiteY25" fmla="*/ 2236846 h 2320298"/>
                    <a:gd name="connsiteX26" fmla="*/ 629234 w 1067670"/>
                    <a:gd name="connsiteY26" fmla="*/ 2319396 h 2320298"/>
                    <a:gd name="connsiteX27" fmla="*/ 724484 w 1067670"/>
                    <a:gd name="connsiteY27" fmla="*/ 2186046 h 2320298"/>
                    <a:gd name="connsiteX28" fmla="*/ 851484 w 1067670"/>
                    <a:gd name="connsiteY28" fmla="*/ 1982846 h 2320298"/>
                    <a:gd name="connsiteX29" fmla="*/ 946734 w 1067670"/>
                    <a:gd name="connsiteY29" fmla="*/ 1576446 h 2320298"/>
                    <a:gd name="connsiteX30" fmla="*/ 914984 w 1067670"/>
                    <a:gd name="connsiteY30" fmla="*/ 1214496 h 2320298"/>
                    <a:gd name="connsiteX31" fmla="*/ 819734 w 1067670"/>
                    <a:gd name="connsiteY31" fmla="*/ 1011296 h 2320298"/>
                    <a:gd name="connsiteX32" fmla="*/ 578434 w 1067670"/>
                    <a:gd name="connsiteY32" fmla="*/ 865246 h 2320298"/>
                    <a:gd name="connsiteX33" fmla="*/ 502234 w 1067670"/>
                    <a:gd name="connsiteY33" fmla="*/ 782696 h 2320298"/>
                    <a:gd name="connsiteX34" fmla="*/ 553034 w 1067670"/>
                    <a:gd name="connsiteY34" fmla="*/ 744596 h 2320298"/>
                    <a:gd name="connsiteX35" fmla="*/ 711784 w 1067670"/>
                    <a:gd name="connsiteY35" fmla="*/ 668396 h 2320298"/>
                    <a:gd name="connsiteX36" fmla="*/ 807034 w 1067670"/>
                    <a:gd name="connsiteY36" fmla="*/ 528696 h 2320298"/>
                    <a:gd name="connsiteX37" fmla="*/ 984834 w 1067670"/>
                    <a:gd name="connsiteY37" fmla="*/ 547746 h 2320298"/>
                    <a:gd name="connsiteX38" fmla="*/ 1067384 w 1067670"/>
                    <a:gd name="connsiteY38" fmla="*/ 535046 h 2320298"/>
                    <a:gd name="connsiteX39" fmla="*/ 959434 w 1067670"/>
                    <a:gd name="connsiteY39" fmla="*/ 515996 h 2320298"/>
                    <a:gd name="connsiteX40" fmla="*/ 832434 w 1067670"/>
                    <a:gd name="connsiteY40" fmla="*/ 465196 h 2320298"/>
                    <a:gd name="connsiteX41" fmla="*/ 819734 w 1067670"/>
                    <a:gd name="connsiteY41" fmla="*/ 369946 h 2320298"/>
                    <a:gd name="connsiteX42" fmla="*/ 768934 w 1067670"/>
                    <a:gd name="connsiteY42" fmla="*/ 217546 h 2320298"/>
                    <a:gd name="connsiteX43" fmla="*/ 756234 w 1067670"/>
                    <a:gd name="connsiteY43" fmla="*/ 242946 h 2320298"/>
                    <a:gd name="connsiteX44" fmla="*/ 775284 w 1067670"/>
                    <a:gd name="connsiteY44" fmla="*/ 382646 h 2320298"/>
                    <a:gd name="connsiteX45" fmla="*/ 786396 w 1067670"/>
                    <a:gd name="connsiteY45" fmla="*/ 514408 h 2320298"/>
                    <a:gd name="connsiteX46" fmla="*/ 738771 w 1067670"/>
                    <a:gd name="connsiteY46" fmla="*/ 589021 h 2320298"/>
                    <a:gd name="connsiteX47" fmla="*/ 629234 w 1067670"/>
                    <a:gd name="connsiteY47" fmla="*/ 693796 h 2320298"/>
                    <a:gd name="connsiteX48" fmla="*/ 489534 w 1067670"/>
                    <a:gd name="connsiteY48" fmla="*/ 731896 h 2320298"/>
                    <a:gd name="connsiteX49" fmla="*/ 381584 w 1067670"/>
                    <a:gd name="connsiteY49" fmla="*/ 655696 h 2320298"/>
                    <a:gd name="connsiteX50" fmla="*/ 311734 w 1067670"/>
                    <a:gd name="connsiteY50" fmla="*/ 592196 h 2320298"/>
                    <a:gd name="connsiteX51" fmla="*/ 216484 w 1067670"/>
                    <a:gd name="connsiteY51" fmla="*/ 566796 h 2320298"/>
                    <a:gd name="connsiteX52" fmla="*/ 114884 w 1067670"/>
                    <a:gd name="connsiteY52" fmla="*/ 573146 h 2320298"/>
                    <a:gd name="connsiteX53" fmla="*/ 51384 w 1067670"/>
                    <a:gd name="connsiteY53" fmla="*/ 503296 h 2320298"/>
                    <a:gd name="connsiteX54" fmla="*/ 25984 w 1067670"/>
                    <a:gd name="connsiteY54" fmla="*/ 420746 h 2320298"/>
                    <a:gd name="connsiteX55" fmla="*/ 25984 w 1067670"/>
                    <a:gd name="connsiteY55" fmla="*/ 357246 h 2320298"/>
                    <a:gd name="connsiteX56" fmla="*/ 127584 w 1067670"/>
                    <a:gd name="connsiteY56" fmla="*/ 300096 h 2320298"/>
                    <a:gd name="connsiteX57" fmla="*/ 248234 w 1067670"/>
                    <a:gd name="connsiteY57" fmla="*/ 261996 h 2320298"/>
                    <a:gd name="connsiteX58" fmla="*/ 305384 w 1067670"/>
                    <a:gd name="connsiteY58" fmla="*/ 293746 h 2320298"/>
                    <a:gd name="connsiteX59" fmla="*/ 349834 w 1067670"/>
                    <a:gd name="connsiteY59" fmla="*/ 255646 h 2320298"/>
                    <a:gd name="connsiteX60" fmla="*/ 464134 w 1067670"/>
                    <a:gd name="connsiteY60" fmla="*/ 268346 h 2320298"/>
                    <a:gd name="connsiteX61" fmla="*/ 527634 w 1067670"/>
                    <a:gd name="connsiteY61" fmla="*/ 357246 h 2320298"/>
                    <a:gd name="connsiteX62" fmla="*/ 521284 w 1067670"/>
                    <a:gd name="connsiteY62" fmla="*/ 287396 h 2320298"/>
                    <a:gd name="connsiteX63" fmla="*/ 508584 w 1067670"/>
                    <a:gd name="connsiteY63" fmla="*/ 192146 h 2320298"/>
                    <a:gd name="connsiteX64" fmla="*/ 540334 w 1067670"/>
                    <a:gd name="connsiteY64" fmla="*/ 90546 h 2320298"/>
                    <a:gd name="connsiteX65" fmla="*/ 540334 w 1067670"/>
                    <a:gd name="connsiteY65" fmla="*/ 1646 h 2320298"/>
                    <a:gd name="connsiteX0" fmla="*/ 540334 w 1067670"/>
                    <a:gd name="connsiteY0" fmla="*/ 1646 h 2320298"/>
                    <a:gd name="connsiteX1" fmla="*/ 438734 w 1067670"/>
                    <a:gd name="connsiteY1" fmla="*/ 173096 h 2320298"/>
                    <a:gd name="connsiteX2" fmla="*/ 356184 w 1067670"/>
                    <a:gd name="connsiteY2" fmla="*/ 204846 h 2320298"/>
                    <a:gd name="connsiteX3" fmla="*/ 260934 w 1067670"/>
                    <a:gd name="connsiteY3" fmla="*/ 198496 h 2320298"/>
                    <a:gd name="connsiteX4" fmla="*/ 210134 w 1067670"/>
                    <a:gd name="connsiteY4" fmla="*/ 147696 h 2320298"/>
                    <a:gd name="connsiteX5" fmla="*/ 235534 w 1067670"/>
                    <a:gd name="connsiteY5" fmla="*/ 223896 h 2320298"/>
                    <a:gd name="connsiteX6" fmla="*/ 146634 w 1067670"/>
                    <a:gd name="connsiteY6" fmla="*/ 230246 h 2320298"/>
                    <a:gd name="connsiteX7" fmla="*/ 51384 w 1067670"/>
                    <a:gd name="connsiteY7" fmla="*/ 179446 h 2320298"/>
                    <a:gd name="connsiteX8" fmla="*/ 584 w 1067670"/>
                    <a:gd name="connsiteY8" fmla="*/ 198496 h 2320298"/>
                    <a:gd name="connsiteX9" fmla="*/ 83134 w 1067670"/>
                    <a:gd name="connsiteY9" fmla="*/ 230246 h 2320298"/>
                    <a:gd name="connsiteX10" fmla="*/ 121234 w 1067670"/>
                    <a:gd name="connsiteY10" fmla="*/ 268346 h 2320298"/>
                    <a:gd name="connsiteX11" fmla="*/ 6934 w 1067670"/>
                    <a:gd name="connsiteY11" fmla="*/ 369946 h 2320298"/>
                    <a:gd name="connsiteX12" fmla="*/ 38684 w 1067670"/>
                    <a:gd name="connsiteY12" fmla="*/ 528696 h 2320298"/>
                    <a:gd name="connsiteX13" fmla="*/ 95834 w 1067670"/>
                    <a:gd name="connsiteY13" fmla="*/ 642996 h 2320298"/>
                    <a:gd name="connsiteX14" fmla="*/ 108534 w 1067670"/>
                    <a:gd name="connsiteY14" fmla="*/ 757296 h 2320298"/>
                    <a:gd name="connsiteX15" fmla="*/ 121234 w 1067670"/>
                    <a:gd name="connsiteY15" fmla="*/ 636646 h 2320298"/>
                    <a:gd name="connsiteX16" fmla="*/ 210134 w 1067670"/>
                    <a:gd name="connsiteY16" fmla="*/ 604896 h 2320298"/>
                    <a:gd name="connsiteX17" fmla="*/ 324434 w 1067670"/>
                    <a:gd name="connsiteY17" fmla="*/ 630296 h 2320298"/>
                    <a:gd name="connsiteX18" fmla="*/ 451434 w 1067670"/>
                    <a:gd name="connsiteY18" fmla="*/ 757296 h 2320298"/>
                    <a:gd name="connsiteX19" fmla="*/ 603834 w 1067670"/>
                    <a:gd name="connsiteY19" fmla="*/ 896996 h 2320298"/>
                    <a:gd name="connsiteX20" fmla="*/ 775284 w 1067670"/>
                    <a:gd name="connsiteY20" fmla="*/ 1011296 h 2320298"/>
                    <a:gd name="connsiteX21" fmla="*/ 870534 w 1067670"/>
                    <a:gd name="connsiteY21" fmla="*/ 1224021 h 2320298"/>
                    <a:gd name="connsiteX22" fmla="*/ 883234 w 1067670"/>
                    <a:gd name="connsiteY22" fmla="*/ 1443096 h 2320298"/>
                    <a:gd name="connsiteX23" fmla="*/ 857834 w 1067670"/>
                    <a:gd name="connsiteY23" fmla="*/ 1798696 h 2320298"/>
                    <a:gd name="connsiteX24" fmla="*/ 737184 w 1067670"/>
                    <a:gd name="connsiteY24" fmla="*/ 2090796 h 2320298"/>
                    <a:gd name="connsiteX25" fmla="*/ 641934 w 1067670"/>
                    <a:gd name="connsiteY25" fmla="*/ 2236846 h 2320298"/>
                    <a:gd name="connsiteX26" fmla="*/ 629234 w 1067670"/>
                    <a:gd name="connsiteY26" fmla="*/ 2319396 h 2320298"/>
                    <a:gd name="connsiteX27" fmla="*/ 724484 w 1067670"/>
                    <a:gd name="connsiteY27" fmla="*/ 2186046 h 2320298"/>
                    <a:gd name="connsiteX28" fmla="*/ 851484 w 1067670"/>
                    <a:gd name="connsiteY28" fmla="*/ 1982846 h 2320298"/>
                    <a:gd name="connsiteX29" fmla="*/ 946734 w 1067670"/>
                    <a:gd name="connsiteY29" fmla="*/ 1576446 h 2320298"/>
                    <a:gd name="connsiteX30" fmla="*/ 914984 w 1067670"/>
                    <a:gd name="connsiteY30" fmla="*/ 1214496 h 2320298"/>
                    <a:gd name="connsiteX31" fmla="*/ 819734 w 1067670"/>
                    <a:gd name="connsiteY31" fmla="*/ 1011296 h 2320298"/>
                    <a:gd name="connsiteX32" fmla="*/ 578434 w 1067670"/>
                    <a:gd name="connsiteY32" fmla="*/ 865246 h 2320298"/>
                    <a:gd name="connsiteX33" fmla="*/ 502234 w 1067670"/>
                    <a:gd name="connsiteY33" fmla="*/ 782696 h 2320298"/>
                    <a:gd name="connsiteX34" fmla="*/ 553034 w 1067670"/>
                    <a:gd name="connsiteY34" fmla="*/ 744596 h 2320298"/>
                    <a:gd name="connsiteX35" fmla="*/ 711784 w 1067670"/>
                    <a:gd name="connsiteY35" fmla="*/ 668396 h 2320298"/>
                    <a:gd name="connsiteX36" fmla="*/ 807034 w 1067670"/>
                    <a:gd name="connsiteY36" fmla="*/ 528696 h 2320298"/>
                    <a:gd name="connsiteX37" fmla="*/ 984834 w 1067670"/>
                    <a:gd name="connsiteY37" fmla="*/ 547746 h 2320298"/>
                    <a:gd name="connsiteX38" fmla="*/ 1067384 w 1067670"/>
                    <a:gd name="connsiteY38" fmla="*/ 535046 h 2320298"/>
                    <a:gd name="connsiteX39" fmla="*/ 959434 w 1067670"/>
                    <a:gd name="connsiteY39" fmla="*/ 515996 h 2320298"/>
                    <a:gd name="connsiteX40" fmla="*/ 832434 w 1067670"/>
                    <a:gd name="connsiteY40" fmla="*/ 465196 h 2320298"/>
                    <a:gd name="connsiteX41" fmla="*/ 819734 w 1067670"/>
                    <a:gd name="connsiteY41" fmla="*/ 369946 h 2320298"/>
                    <a:gd name="connsiteX42" fmla="*/ 768934 w 1067670"/>
                    <a:gd name="connsiteY42" fmla="*/ 217546 h 2320298"/>
                    <a:gd name="connsiteX43" fmla="*/ 756234 w 1067670"/>
                    <a:gd name="connsiteY43" fmla="*/ 242946 h 2320298"/>
                    <a:gd name="connsiteX44" fmla="*/ 775284 w 1067670"/>
                    <a:gd name="connsiteY44" fmla="*/ 382646 h 2320298"/>
                    <a:gd name="connsiteX45" fmla="*/ 786396 w 1067670"/>
                    <a:gd name="connsiteY45" fmla="*/ 514408 h 2320298"/>
                    <a:gd name="connsiteX46" fmla="*/ 738771 w 1067670"/>
                    <a:gd name="connsiteY46" fmla="*/ 589021 h 2320298"/>
                    <a:gd name="connsiteX47" fmla="*/ 629234 w 1067670"/>
                    <a:gd name="connsiteY47" fmla="*/ 693796 h 2320298"/>
                    <a:gd name="connsiteX48" fmla="*/ 489534 w 1067670"/>
                    <a:gd name="connsiteY48" fmla="*/ 731896 h 2320298"/>
                    <a:gd name="connsiteX49" fmla="*/ 381584 w 1067670"/>
                    <a:gd name="connsiteY49" fmla="*/ 655696 h 2320298"/>
                    <a:gd name="connsiteX50" fmla="*/ 311734 w 1067670"/>
                    <a:gd name="connsiteY50" fmla="*/ 592196 h 2320298"/>
                    <a:gd name="connsiteX51" fmla="*/ 216484 w 1067670"/>
                    <a:gd name="connsiteY51" fmla="*/ 566796 h 2320298"/>
                    <a:gd name="connsiteX52" fmla="*/ 114884 w 1067670"/>
                    <a:gd name="connsiteY52" fmla="*/ 573146 h 2320298"/>
                    <a:gd name="connsiteX53" fmla="*/ 51384 w 1067670"/>
                    <a:gd name="connsiteY53" fmla="*/ 503296 h 2320298"/>
                    <a:gd name="connsiteX54" fmla="*/ 25984 w 1067670"/>
                    <a:gd name="connsiteY54" fmla="*/ 420746 h 2320298"/>
                    <a:gd name="connsiteX55" fmla="*/ 25984 w 1067670"/>
                    <a:gd name="connsiteY55" fmla="*/ 357246 h 2320298"/>
                    <a:gd name="connsiteX56" fmla="*/ 127584 w 1067670"/>
                    <a:gd name="connsiteY56" fmla="*/ 300096 h 2320298"/>
                    <a:gd name="connsiteX57" fmla="*/ 248234 w 1067670"/>
                    <a:gd name="connsiteY57" fmla="*/ 261996 h 2320298"/>
                    <a:gd name="connsiteX58" fmla="*/ 305384 w 1067670"/>
                    <a:gd name="connsiteY58" fmla="*/ 293746 h 2320298"/>
                    <a:gd name="connsiteX59" fmla="*/ 349834 w 1067670"/>
                    <a:gd name="connsiteY59" fmla="*/ 255646 h 2320298"/>
                    <a:gd name="connsiteX60" fmla="*/ 464134 w 1067670"/>
                    <a:gd name="connsiteY60" fmla="*/ 268346 h 2320298"/>
                    <a:gd name="connsiteX61" fmla="*/ 527634 w 1067670"/>
                    <a:gd name="connsiteY61" fmla="*/ 357246 h 2320298"/>
                    <a:gd name="connsiteX62" fmla="*/ 521284 w 1067670"/>
                    <a:gd name="connsiteY62" fmla="*/ 287396 h 2320298"/>
                    <a:gd name="connsiteX63" fmla="*/ 508584 w 1067670"/>
                    <a:gd name="connsiteY63" fmla="*/ 192146 h 2320298"/>
                    <a:gd name="connsiteX64" fmla="*/ 540334 w 1067670"/>
                    <a:gd name="connsiteY64" fmla="*/ 90546 h 2320298"/>
                    <a:gd name="connsiteX65" fmla="*/ 540334 w 1067670"/>
                    <a:gd name="connsiteY65" fmla="*/ 1646 h 2320298"/>
                    <a:gd name="connsiteX0" fmla="*/ 540334 w 1067670"/>
                    <a:gd name="connsiteY0" fmla="*/ 1646 h 2320298"/>
                    <a:gd name="connsiteX1" fmla="*/ 438734 w 1067670"/>
                    <a:gd name="connsiteY1" fmla="*/ 173096 h 2320298"/>
                    <a:gd name="connsiteX2" fmla="*/ 356184 w 1067670"/>
                    <a:gd name="connsiteY2" fmla="*/ 204846 h 2320298"/>
                    <a:gd name="connsiteX3" fmla="*/ 260934 w 1067670"/>
                    <a:gd name="connsiteY3" fmla="*/ 198496 h 2320298"/>
                    <a:gd name="connsiteX4" fmla="*/ 210134 w 1067670"/>
                    <a:gd name="connsiteY4" fmla="*/ 147696 h 2320298"/>
                    <a:gd name="connsiteX5" fmla="*/ 235534 w 1067670"/>
                    <a:gd name="connsiteY5" fmla="*/ 223896 h 2320298"/>
                    <a:gd name="connsiteX6" fmla="*/ 146634 w 1067670"/>
                    <a:gd name="connsiteY6" fmla="*/ 230246 h 2320298"/>
                    <a:gd name="connsiteX7" fmla="*/ 51384 w 1067670"/>
                    <a:gd name="connsiteY7" fmla="*/ 179446 h 2320298"/>
                    <a:gd name="connsiteX8" fmla="*/ 584 w 1067670"/>
                    <a:gd name="connsiteY8" fmla="*/ 198496 h 2320298"/>
                    <a:gd name="connsiteX9" fmla="*/ 83134 w 1067670"/>
                    <a:gd name="connsiteY9" fmla="*/ 230246 h 2320298"/>
                    <a:gd name="connsiteX10" fmla="*/ 121234 w 1067670"/>
                    <a:gd name="connsiteY10" fmla="*/ 268346 h 2320298"/>
                    <a:gd name="connsiteX11" fmla="*/ 6934 w 1067670"/>
                    <a:gd name="connsiteY11" fmla="*/ 369946 h 2320298"/>
                    <a:gd name="connsiteX12" fmla="*/ 38684 w 1067670"/>
                    <a:gd name="connsiteY12" fmla="*/ 528696 h 2320298"/>
                    <a:gd name="connsiteX13" fmla="*/ 95834 w 1067670"/>
                    <a:gd name="connsiteY13" fmla="*/ 642996 h 2320298"/>
                    <a:gd name="connsiteX14" fmla="*/ 108534 w 1067670"/>
                    <a:gd name="connsiteY14" fmla="*/ 757296 h 2320298"/>
                    <a:gd name="connsiteX15" fmla="*/ 121234 w 1067670"/>
                    <a:gd name="connsiteY15" fmla="*/ 636646 h 2320298"/>
                    <a:gd name="connsiteX16" fmla="*/ 210134 w 1067670"/>
                    <a:gd name="connsiteY16" fmla="*/ 604896 h 2320298"/>
                    <a:gd name="connsiteX17" fmla="*/ 324434 w 1067670"/>
                    <a:gd name="connsiteY17" fmla="*/ 630296 h 2320298"/>
                    <a:gd name="connsiteX18" fmla="*/ 451434 w 1067670"/>
                    <a:gd name="connsiteY18" fmla="*/ 757296 h 2320298"/>
                    <a:gd name="connsiteX19" fmla="*/ 603834 w 1067670"/>
                    <a:gd name="connsiteY19" fmla="*/ 896996 h 2320298"/>
                    <a:gd name="connsiteX20" fmla="*/ 775284 w 1067670"/>
                    <a:gd name="connsiteY20" fmla="*/ 1011296 h 2320298"/>
                    <a:gd name="connsiteX21" fmla="*/ 870534 w 1067670"/>
                    <a:gd name="connsiteY21" fmla="*/ 1224021 h 2320298"/>
                    <a:gd name="connsiteX22" fmla="*/ 883234 w 1067670"/>
                    <a:gd name="connsiteY22" fmla="*/ 1443096 h 2320298"/>
                    <a:gd name="connsiteX23" fmla="*/ 857834 w 1067670"/>
                    <a:gd name="connsiteY23" fmla="*/ 1798696 h 2320298"/>
                    <a:gd name="connsiteX24" fmla="*/ 737184 w 1067670"/>
                    <a:gd name="connsiteY24" fmla="*/ 2090796 h 2320298"/>
                    <a:gd name="connsiteX25" fmla="*/ 641934 w 1067670"/>
                    <a:gd name="connsiteY25" fmla="*/ 2236846 h 2320298"/>
                    <a:gd name="connsiteX26" fmla="*/ 629234 w 1067670"/>
                    <a:gd name="connsiteY26" fmla="*/ 2319396 h 2320298"/>
                    <a:gd name="connsiteX27" fmla="*/ 724484 w 1067670"/>
                    <a:gd name="connsiteY27" fmla="*/ 2186046 h 2320298"/>
                    <a:gd name="connsiteX28" fmla="*/ 851484 w 1067670"/>
                    <a:gd name="connsiteY28" fmla="*/ 1982846 h 2320298"/>
                    <a:gd name="connsiteX29" fmla="*/ 946734 w 1067670"/>
                    <a:gd name="connsiteY29" fmla="*/ 1576446 h 2320298"/>
                    <a:gd name="connsiteX30" fmla="*/ 914984 w 1067670"/>
                    <a:gd name="connsiteY30" fmla="*/ 1214496 h 2320298"/>
                    <a:gd name="connsiteX31" fmla="*/ 794334 w 1067670"/>
                    <a:gd name="connsiteY31" fmla="*/ 998596 h 2320298"/>
                    <a:gd name="connsiteX32" fmla="*/ 578434 w 1067670"/>
                    <a:gd name="connsiteY32" fmla="*/ 865246 h 2320298"/>
                    <a:gd name="connsiteX33" fmla="*/ 502234 w 1067670"/>
                    <a:gd name="connsiteY33" fmla="*/ 782696 h 2320298"/>
                    <a:gd name="connsiteX34" fmla="*/ 553034 w 1067670"/>
                    <a:gd name="connsiteY34" fmla="*/ 744596 h 2320298"/>
                    <a:gd name="connsiteX35" fmla="*/ 711784 w 1067670"/>
                    <a:gd name="connsiteY35" fmla="*/ 668396 h 2320298"/>
                    <a:gd name="connsiteX36" fmla="*/ 807034 w 1067670"/>
                    <a:gd name="connsiteY36" fmla="*/ 528696 h 2320298"/>
                    <a:gd name="connsiteX37" fmla="*/ 984834 w 1067670"/>
                    <a:gd name="connsiteY37" fmla="*/ 547746 h 2320298"/>
                    <a:gd name="connsiteX38" fmla="*/ 1067384 w 1067670"/>
                    <a:gd name="connsiteY38" fmla="*/ 535046 h 2320298"/>
                    <a:gd name="connsiteX39" fmla="*/ 959434 w 1067670"/>
                    <a:gd name="connsiteY39" fmla="*/ 515996 h 2320298"/>
                    <a:gd name="connsiteX40" fmla="*/ 832434 w 1067670"/>
                    <a:gd name="connsiteY40" fmla="*/ 465196 h 2320298"/>
                    <a:gd name="connsiteX41" fmla="*/ 819734 w 1067670"/>
                    <a:gd name="connsiteY41" fmla="*/ 369946 h 2320298"/>
                    <a:gd name="connsiteX42" fmla="*/ 768934 w 1067670"/>
                    <a:gd name="connsiteY42" fmla="*/ 217546 h 2320298"/>
                    <a:gd name="connsiteX43" fmla="*/ 756234 w 1067670"/>
                    <a:gd name="connsiteY43" fmla="*/ 242946 h 2320298"/>
                    <a:gd name="connsiteX44" fmla="*/ 775284 w 1067670"/>
                    <a:gd name="connsiteY44" fmla="*/ 382646 h 2320298"/>
                    <a:gd name="connsiteX45" fmla="*/ 786396 w 1067670"/>
                    <a:gd name="connsiteY45" fmla="*/ 514408 h 2320298"/>
                    <a:gd name="connsiteX46" fmla="*/ 738771 w 1067670"/>
                    <a:gd name="connsiteY46" fmla="*/ 589021 h 2320298"/>
                    <a:gd name="connsiteX47" fmla="*/ 629234 w 1067670"/>
                    <a:gd name="connsiteY47" fmla="*/ 693796 h 2320298"/>
                    <a:gd name="connsiteX48" fmla="*/ 489534 w 1067670"/>
                    <a:gd name="connsiteY48" fmla="*/ 731896 h 2320298"/>
                    <a:gd name="connsiteX49" fmla="*/ 381584 w 1067670"/>
                    <a:gd name="connsiteY49" fmla="*/ 655696 h 2320298"/>
                    <a:gd name="connsiteX50" fmla="*/ 311734 w 1067670"/>
                    <a:gd name="connsiteY50" fmla="*/ 592196 h 2320298"/>
                    <a:gd name="connsiteX51" fmla="*/ 216484 w 1067670"/>
                    <a:gd name="connsiteY51" fmla="*/ 566796 h 2320298"/>
                    <a:gd name="connsiteX52" fmla="*/ 114884 w 1067670"/>
                    <a:gd name="connsiteY52" fmla="*/ 573146 h 2320298"/>
                    <a:gd name="connsiteX53" fmla="*/ 51384 w 1067670"/>
                    <a:gd name="connsiteY53" fmla="*/ 503296 h 2320298"/>
                    <a:gd name="connsiteX54" fmla="*/ 25984 w 1067670"/>
                    <a:gd name="connsiteY54" fmla="*/ 420746 h 2320298"/>
                    <a:gd name="connsiteX55" fmla="*/ 25984 w 1067670"/>
                    <a:gd name="connsiteY55" fmla="*/ 357246 h 2320298"/>
                    <a:gd name="connsiteX56" fmla="*/ 127584 w 1067670"/>
                    <a:gd name="connsiteY56" fmla="*/ 300096 h 2320298"/>
                    <a:gd name="connsiteX57" fmla="*/ 248234 w 1067670"/>
                    <a:gd name="connsiteY57" fmla="*/ 261996 h 2320298"/>
                    <a:gd name="connsiteX58" fmla="*/ 305384 w 1067670"/>
                    <a:gd name="connsiteY58" fmla="*/ 293746 h 2320298"/>
                    <a:gd name="connsiteX59" fmla="*/ 349834 w 1067670"/>
                    <a:gd name="connsiteY59" fmla="*/ 255646 h 2320298"/>
                    <a:gd name="connsiteX60" fmla="*/ 464134 w 1067670"/>
                    <a:gd name="connsiteY60" fmla="*/ 268346 h 2320298"/>
                    <a:gd name="connsiteX61" fmla="*/ 527634 w 1067670"/>
                    <a:gd name="connsiteY61" fmla="*/ 357246 h 2320298"/>
                    <a:gd name="connsiteX62" fmla="*/ 521284 w 1067670"/>
                    <a:gd name="connsiteY62" fmla="*/ 287396 h 2320298"/>
                    <a:gd name="connsiteX63" fmla="*/ 508584 w 1067670"/>
                    <a:gd name="connsiteY63" fmla="*/ 192146 h 2320298"/>
                    <a:gd name="connsiteX64" fmla="*/ 540334 w 1067670"/>
                    <a:gd name="connsiteY64" fmla="*/ 90546 h 2320298"/>
                    <a:gd name="connsiteX65" fmla="*/ 540334 w 1067670"/>
                    <a:gd name="connsiteY65" fmla="*/ 1646 h 2320298"/>
                    <a:gd name="connsiteX0" fmla="*/ 540334 w 1067670"/>
                    <a:gd name="connsiteY0" fmla="*/ 1646 h 2320298"/>
                    <a:gd name="connsiteX1" fmla="*/ 438734 w 1067670"/>
                    <a:gd name="connsiteY1" fmla="*/ 173096 h 2320298"/>
                    <a:gd name="connsiteX2" fmla="*/ 356184 w 1067670"/>
                    <a:gd name="connsiteY2" fmla="*/ 204846 h 2320298"/>
                    <a:gd name="connsiteX3" fmla="*/ 260934 w 1067670"/>
                    <a:gd name="connsiteY3" fmla="*/ 198496 h 2320298"/>
                    <a:gd name="connsiteX4" fmla="*/ 210134 w 1067670"/>
                    <a:gd name="connsiteY4" fmla="*/ 147696 h 2320298"/>
                    <a:gd name="connsiteX5" fmla="*/ 235534 w 1067670"/>
                    <a:gd name="connsiteY5" fmla="*/ 223896 h 2320298"/>
                    <a:gd name="connsiteX6" fmla="*/ 146634 w 1067670"/>
                    <a:gd name="connsiteY6" fmla="*/ 230246 h 2320298"/>
                    <a:gd name="connsiteX7" fmla="*/ 51384 w 1067670"/>
                    <a:gd name="connsiteY7" fmla="*/ 179446 h 2320298"/>
                    <a:gd name="connsiteX8" fmla="*/ 584 w 1067670"/>
                    <a:gd name="connsiteY8" fmla="*/ 198496 h 2320298"/>
                    <a:gd name="connsiteX9" fmla="*/ 83134 w 1067670"/>
                    <a:gd name="connsiteY9" fmla="*/ 230246 h 2320298"/>
                    <a:gd name="connsiteX10" fmla="*/ 121234 w 1067670"/>
                    <a:gd name="connsiteY10" fmla="*/ 268346 h 2320298"/>
                    <a:gd name="connsiteX11" fmla="*/ 6934 w 1067670"/>
                    <a:gd name="connsiteY11" fmla="*/ 369946 h 2320298"/>
                    <a:gd name="connsiteX12" fmla="*/ 38684 w 1067670"/>
                    <a:gd name="connsiteY12" fmla="*/ 528696 h 2320298"/>
                    <a:gd name="connsiteX13" fmla="*/ 95834 w 1067670"/>
                    <a:gd name="connsiteY13" fmla="*/ 642996 h 2320298"/>
                    <a:gd name="connsiteX14" fmla="*/ 108534 w 1067670"/>
                    <a:gd name="connsiteY14" fmla="*/ 757296 h 2320298"/>
                    <a:gd name="connsiteX15" fmla="*/ 121234 w 1067670"/>
                    <a:gd name="connsiteY15" fmla="*/ 636646 h 2320298"/>
                    <a:gd name="connsiteX16" fmla="*/ 210134 w 1067670"/>
                    <a:gd name="connsiteY16" fmla="*/ 604896 h 2320298"/>
                    <a:gd name="connsiteX17" fmla="*/ 324434 w 1067670"/>
                    <a:gd name="connsiteY17" fmla="*/ 630296 h 2320298"/>
                    <a:gd name="connsiteX18" fmla="*/ 451434 w 1067670"/>
                    <a:gd name="connsiteY18" fmla="*/ 757296 h 2320298"/>
                    <a:gd name="connsiteX19" fmla="*/ 603834 w 1067670"/>
                    <a:gd name="connsiteY19" fmla="*/ 896996 h 2320298"/>
                    <a:gd name="connsiteX20" fmla="*/ 775284 w 1067670"/>
                    <a:gd name="connsiteY20" fmla="*/ 1011296 h 2320298"/>
                    <a:gd name="connsiteX21" fmla="*/ 870534 w 1067670"/>
                    <a:gd name="connsiteY21" fmla="*/ 1224021 h 2320298"/>
                    <a:gd name="connsiteX22" fmla="*/ 911809 w 1067670"/>
                    <a:gd name="connsiteY22" fmla="*/ 1589146 h 2320298"/>
                    <a:gd name="connsiteX23" fmla="*/ 857834 w 1067670"/>
                    <a:gd name="connsiteY23" fmla="*/ 1798696 h 2320298"/>
                    <a:gd name="connsiteX24" fmla="*/ 737184 w 1067670"/>
                    <a:gd name="connsiteY24" fmla="*/ 2090796 h 2320298"/>
                    <a:gd name="connsiteX25" fmla="*/ 641934 w 1067670"/>
                    <a:gd name="connsiteY25" fmla="*/ 2236846 h 2320298"/>
                    <a:gd name="connsiteX26" fmla="*/ 629234 w 1067670"/>
                    <a:gd name="connsiteY26" fmla="*/ 2319396 h 2320298"/>
                    <a:gd name="connsiteX27" fmla="*/ 724484 w 1067670"/>
                    <a:gd name="connsiteY27" fmla="*/ 2186046 h 2320298"/>
                    <a:gd name="connsiteX28" fmla="*/ 851484 w 1067670"/>
                    <a:gd name="connsiteY28" fmla="*/ 1982846 h 2320298"/>
                    <a:gd name="connsiteX29" fmla="*/ 946734 w 1067670"/>
                    <a:gd name="connsiteY29" fmla="*/ 1576446 h 2320298"/>
                    <a:gd name="connsiteX30" fmla="*/ 914984 w 1067670"/>
                    <a:gd name="connsiteY30" fmla="*/ 1214496 h 2320298"/>
                    <a:gd name="connsiteX31" fmla="*/ 794334 w 1067670"/>
                    <a:gd name="connsiteY31" fmla="*/ 998596 h 2320298"/>
                    <a:gd name="connsiteX32" fmla="*/ 578434 w 1067670"/>
                    <a:gd name="connsiteY32" fmla="*/ 865246 h 2320298"/>
                    <a:gd name="connsiteX33" fmla="*/ 502234 w 1067670"/>
                    <a:gd name="connsiteY33" fmla="*/ 782696 h 2320298"/>
                    <a:gd name="connsiteX34" fmla="*/ 553034 w 1067670"/>
                    <a:gd name="connsiteY34" fmla="*/ 744596 h 2320298"/>
                    <a:gd name="connsiteX35" fmla="*/ 711784 w 1067670"/>
                    <a:gd name="connsiteY35" fmla="*/ 668396 h 2320298"/>
                    <a:gd name="connsiteX36" fmla="*/ 807034 w 1067670"/>
                    <a:gd name="connsiteY36" fmla="*/ 528696 h 2320298"/>
                    <a:gd name="connsiteX37" fmla="*/ 984834 w 1067670"/>
                    <a:gd name="connsiteY37" fmla="*/ 547746 h 2320298"/>
                    <a:gd name="connsiteX38" fmla="*/ 1067384 w 1067670"/>
                    <a:gd name="connsiteY38" fmla="*/ 535046 h 2320298"/>
                    <a:gd name="connsiteX39" fmla="*/ 959434 w 1067670"/>
                    <a:gd name="connsiteY39" fmla="*/ 515996 h 2320298"/>
                    <a:gd name="connsiteX40" fmla="*/ 832434 w 1067670"/>
                    <a:gd name="connsiteY40" fmla="*/ 465196 h 2320298"/>
                    <a:gd name="connsiteX41" fmla="*/ 819734 w 1067670"/>
                    <a:gd name="connsiteY41" fmla="*/ 369946 h 2320298"/>
                    <a:gd name="connsiteX42" fmla="*/ 768934 w 1067670"/>
                    <a:gd name="connsiteY42" fmla="*/ 217546 h 2320298"/>
                    <a:gd name="connsiteX43" fmla="*/ 756234 w 1067670"/>
                    <a:gd name="connsiteY43" fmla="*/ 242946 h 2320298"/>
                    <a:gd name="connsiteX44" fmla="*/ 775284 w 1067670"/>
                    <a:gd name="connsiteY44" fmla="*/ 382646 h 2320298"/>
                    <a:gd name="connsiteX45" fmla="*/ 786396 w 1067670"/>
                    <a:gd name="connsiteY45" fmla="*/ 514408 h 2320298"/>
                    <a:gd name="connsiteX46" fmla="*/ 738771 w 1067670"/>
                    <a:gd name="connsiteY46" fmla="*/ 589021 h 2320298"/>
                    <a:gd name="connsiteX47" fmla="*/ 629234 w 1067670"/>
                    <a:gd name="connsiteY47" fmla="*/ 693796 h 2320298"/>
                    <a:gd name="connsiteX48" fmla="*/ 489534 w 1067670"/>
                    <a:gd name="connsiteY48" fmla="*/ 731896 h 2320298"/>
                    <a:gd name="connsiteX49" fmla="*/ 381584 w 1067670"/>
                    <a:gd name="connsiteY49" fmla="*/ 655696 h 2320298"/>
                    <a:gd name="connsiteX50" fmla="*/ 311734 w 1067670"/>
                    <a:gd name="connsiteY50" fmla="*/ 592196 h 2320298"/>
                    <a:gd name="connsiteX51" fmla="*/ 216484 w 1067670"/>
                    <a:gd name="connsiteY51" fmla="*/ 566796 h 2320298"/>
                    <a:gd name="connsiteX52" fmla="*/ 114884 w 1067670"/>
                    <a:gd name="connsiteY52" fmla="*/ 573146 h 2320298"/>
                    <a:gd name="connsiteX53" fmla="*/ 51384 w 1067670"/>
                    <a:gd name="connsiteY53" fmla="*/ 503296 h 2320298"/>
                    <a:gd name="connsiteX54" fmla="*/ 25984 w 1067670"/>
                    <a:gd name="connsiteY54" fmla="*/ 420746 h 2320298"/>
                    <a:gd name="connsiteX55" fmla="*/ 25984 w 1067670"/>
                    <a:gd name="connsiteY55" fmla="*/ 357246 h 2320298"/>
                    <a:gd name="connsiteX56" fmla="*/ 127584 w 1067670"/>
                    <a:gd name="connsiteY56" fmla="*/ 300096 h 2320298"/>
                    <a:gd name="connsiteX57" fmla="*/ 248234 w 1067670"/>
                    <a:gd name="connsiteY57" fmla="*/ 261996 h 2320298"/>
                    <a:gd name="connsiteX58" fmla="*/ 305384 w 1067670"/>
                    <a:gd name="connsiteY58" fmla="*/ 293746 h 2320298"/>
                    <a:gd name="connsiteX59" fmla="*/ 349834 w 1067670"/>
                    <a:gd name="connsiteY59" fmla="*/ 255646 h 2320298"/>
                    <a:gd name="connsiteX60" fmla="*/ 464134 w 1067670"/>
                    <a:gd name="connsiteY60" fmla="*/ 268346 h 2320298"/>
                    <a:gd name="connsiteX61" fmla="*/ 527634 w 1067670"/>
                    <a:gd name="connsiteY61" fmla="*/ 357246 h 2320298"/>
                    <a:gd name="connsiteX62" fmla="*/ 521284 w 1067670"/>
                    <a:gd name="connsiteY62" fmla="*/ 287396 h 2320298"/>
                    <a:gd name="connsiteX63" fmla="*/ 508584 w 1067670"/>
                    <a:gd name="connsiteY63" fmla="*/ 192146 h 2320298"/>
                    <a:gd name="connsiteX64" fmla="*/ 540334 w 1067670"/>
                    <a:gd name="connsiteY64" fmla="*/ 90546 h 2320298"/>
                    <a:gd name="connsiteX65" fmla="*/ 540334 w 1067670"/>
                    <a:gd name="connsiteY65" fmla="*/ 1646 h 2320298"/>
                    <a:gd name="connsiteX0" fmla="*/ 540334 w 1067670"/>
                    <a:gd name="connsiteY0" fmla="*/ 1646 h 2320298"/>
                    <a:gd name="connsiteX1" fmla="*/ 438734 w 1067670"/>
                    <a:gd name="connsiteY1" fmla="*/ 173096 h 2320298"/>
                    <a:gd name="connsiteX2" fmla="*/ 356184 w 1067670"/>
                    <a:gd name="connsiteY2" fmla="*/ 204846 h 2320298"/>
                    <a:gd name="connsiteX3" fmla="*/ 260934 w 1067670"/>
                    <a:gd name="connsiteY3" fmla="*/ 198496 h 2320298"/>
                    <a:gd name="connsiteX4" fmla="*/ 210134 w 1067670"/>
                    <a:gd name="connsiteY4" fmla="*/ 147696 h 2320298"/>
                    <a:gd name="connsiteX5" fmla="*/ 235534 w 1067670"/>
                    <a:gd name="connsiteY5" fmla="*/ 223896 h 2320298"/>
                    <a:gd name="connsiteX6" fmla="*/ 146634 w 1067670"/>
                    <a:gd name="connsiteY6" fmla="*/ 230246 h 2320298"/>
                    <a:gd name="connsiteX7" fmla="*/ 51384 w 1067670"/>
                    <a:gd name="connsiteY7" fmla="*/ 179446 h 2320298"/>
                    <a:gd name="connsiteX8" fmla="*/ 584 w 1067670"/>
                    <a:gd name="connsiteY8" fmla="*/ 198496 h 2320298"/>
                    <a:gd name="connsiteX9" fmla="*/ 83134 w 1067670"/>
                    <a:gd name="connsiteY9" fmla="*/ 230246 h 2320298"/>
                    <a:gd name="connsiteX10" fmla="*/ 121234 w 1067670"/>
                    <a:gd name="connsiteY10" fmla="*/ 268346 h 2320298"/>
                    <a:gd name="connsiteX11" fmla="*/ 6934 w 1067670"/>
                    <a:gd name="connsiteY11" fmla="*/ 369946 h 2320298"/>
                    <a:gd name="connsiteX12" fmla="*/ 38684 w 1067670"/>
                    <a:gd name="connsiteY12" fmla="*/ 528696 h 2320298"/>
                    <a:gd name="connsiteX13" fmla="*/ 95834 w 1067670"/>
                    <a:gd name="connsiteY13" fmla="*/ 642996 h 2320298"/>
                    <a:gd name="connsiteX14" fmla="*/ 108534 w 1067670"/>
                    <a:gd name="connsiteY14" fmla="*/ 757296 h 2320298"/>
                    <a:gd name="connsiteX15" fmla="*/ 121234 w 1067670"/>
                    <a:gd name="connsiteY15" fmla="*/ 636646 h 2320298"/>
                    <a:gd name="connsiteX16" fmla="*/ 210134 w 1067670"/>
                    <a:gd name="connsiteY16" fmla="*/ 604896 h 2320298"/>
                    <a:gd name="connsiteX17" fmla="*/ 324434 w 1067670"/>
                    <a:gd name="connsiteY17" fmla="*/ 630296 h 2320298"/>
                    <a:gd name="connsiteX18" fmla="*/ 451434 w 1067670"/>
                    <a:gd name="connsiteY18" fmla="*/ 757296 h 2320298"/>
                    <a:gd name="connsiteX19" fmla="*/ 603834 w 1067670"/>
                    <a:gd name="connsiteY19" fmla="*/ 896996 h 2320298"/>
                    <a:gd name="connsiteX20" fmla="*/ 775284 w 1067670"/>
                    <a:gd name="connsiteY20" fmla="*/ 1011296 h 2320298"/>
                    <a:gd name="connsiteX21" fmla="*/ 880059 w 1067670"/>
                    <a:gd name="connsiteY21" fmla="*/ 1230371 h 2320298"/>
                    <a:gd name="connsiteX22" fmla="*/ 911809 w 1067670"/>
                    <a:gd name="connsiteY22" fmla="*/ 1589146 h 2320298"/>
                    <a:gd name="connsiteX23" fmla="*/ 857834 w 1067670"/>
                    <a:gd name="connsiteY23" fmla="*/ 1798696 h 2320298"/>
                    <a:gd name="connsiteX24" fmla="*/ 737184 w 1067670"/>
                    <a:gd name="connsiteY24" fmla="*/ 2090796 h 2320298"/>
                    <a:gd name="connsiteX25" fmla="*/ 641934 w 1067670"/>
                    <a:gd name="connsiteY25" fmla="*/ 2236846 h 2320298"/>
                    <a:gd name="connsiteX26" fmla="*/ 629234 w 1067670"/>
                    <a:gd name="connsiteY26" fmla="*/ 2319396 h 2320298"/>
                    <a:gd name="connsiteX27" fmla="*/ 724484 w 1067670"/>
                    <a:gd name="connsiteY27" fmla="*/ 2186046 h 2320298"/>
                    <a:gd name="connsiteX28" fmla="*/ 851484 w 1067670"/>
                    <a:gd name="connsiteY28" fmla="*/ 1982846 h 2320298"/>
                    <a:gd name="connsiteX29" fmla="*/ 946734 w 1067670"/>
                    <a:gd name="connsiteY29" fmla="*/ 1576446 h 2320298"/>
                    <a:gd name="connsiteX30" fmla="*/ 914984 w 1067670"/>
                    <a:gd name="connsiteY30" fmla="*/ 1214496 h 2320298"/>
                    <a:gd name="connsiteX31" fmla="*/ 794334 w 1067670"/>
                    <a:gd name="connsiteY31" fmla="*/ 998596 h 2320298"/>
                    <a:gd name="connsiteX32" fmla="*/ 578434 w 1067670"/>
                    <a:gd name="connsiteY32" fmla="*/ 865246 h 2320298"/>
                    <a:gd name="connsiteX33" fmla="*/ 502234 w 1067670"/>
                    <a:gd name="connsiteY33" fmla="*/ 782696 h 2320298"/>
                    <a:gd name="connsiteX34" fmla="*/ 553034 w 1067670"/>
                    <a:gd name="connsiteY34" fmla="*/ 744596 h 2320298"/>
                    <a:gd name="connsiteX35" fmla="*/ 711784 w 1067670"/>
                    <a:gd name="connsiteY35" fmla="*/ 668396 h 2320298"/>
                    <a:gd name="connsiteX36" fmla="*/ 807034 w 1067670"/>
                    <a:gd name="connsiteY36" fmla="*/ 528696 h 2320298"/>
                    <a:gd name="connsiteX37" fmla="*/ 984834 w 1067670"/>
                    <a:gd name="connsiteY37" fmla="*/ 547746 h 2320298"/>
                    <a:gd name="connsiteX38" fmla="*/ 1067384 w 1067670"/>
                    <a:gd name="connsiteY38" fmla="*/ 535046 h 2320298"/>
                    <a:gd name="connsiteX39" fmla="*/ 959434 w 1067670"/>
                    <a:gd name="connsiteY39" fmla="*/ 515996 h 2320298"/>
                    <a:gd name="connsiteX40" fmla="*/ 832434 w 1067670"/>
                    <a:gd name="connsiteY40" fmla="*/ 465196 h 2320298"/>
                    <a:gd name="connsiteX41" fmla="*/ 819734 w 1067670"/>
                    <a:gd name="connsiteY41" fmla="*/ 369946 h 2320298"/>
                    <a:gd name="connsiteX42" fmla="*/ 768934 w 1067670"/>
                    <a:gd name="connsiteY42" fmla="*/ 217546 h 2320298"/>
                    <a:gd name="connsiteX43" fmla="*/ 756234 w 1067670"/>
                    <a:gd name="connsiteY43" fmla="*/ 242946 h 2320298"/>
                    <a:gd name="connsiteX44" fmla="*/ 775284 w 1067670"/>
                    <a:gd name="connsiteY44" fmla="*/ 382646 h 2320298"/>
                    <a:gd name="connsiteX45" fmla="*/ 786396 w 1067670"/>
                    <a:gd name="connsiteY45" fmla="*/ 514408 h 2320298"/>
                    <a:gd name="connsiteX46" fmla="*/ 738771 w 1067670"/>
                    <a:gd name="connsiteY46" fmla="*/ 589021 h 2320298"/>
                    <a:gd name="connsiteX47" fmla="*/ 629234 w 1067670"/>
                    <a:gd name="connsiteY47" fmla="*/ 693796 h 2320298"/>
                    <a:gd name="connsiteX48" fmla="*/ 489534 w 1067670"/>
                    <a:gd name="connsiteY48" fmla="*/ 731896 h 2320298"/>
                    <a:gd name="connsiteX49" fmla="*/ 381584 w 1067670"/>
                    <a:gd name="connsiteY49" fmla="*/ 655696 h 2320298"/>
                    <a:gd name="connsiteX50" fmla="*/ 311734 w 1067670"/>
                    <a:gd name="connsiteY50" fmla="*/ 592196 h 2320298"/>
                    <a:gd name="connsiteX51" fmla="*/ 216484 w 1067670"/>
                    <a:gd name="connsiteY51" fmla="*/ 566796 h 2320298"/>
                    <a:gd name="connsiteX52" fmla="*/ 114884 w 1067670"/>
                    <a:gd name="connsiteY52" fmla="*/ 573146 h 2320298"/>
                    <a:gd name="connsiteX53" fmla="*/ 51384 w 1067670"/>
                    <a:gd name="connsiteY53" fmla="*/ 503296 h 2320298"/>
                    <a:gd name="connsiteX54" fmla="*/ 25984 w 1067670"/>
                    <a:gd name="connsiteY54" fmla="*/ 420746 h 2320298"/>
                    <a:gd name="connsiteX55" fmla="*/ 25984 w 1067670"/>
                    <a:gd name="connsiteY55" fmla="*/ 357246 h 2320298"/>
                    <a:gd name="connsiteX56" fmla="*/ 127584 w 1067670"/>
                    <a:gd name="connsiteY56" fmla="*/ 300096 h 2320298"/>
                    <a:gd name="connsiteX57" fmla="*/ 248234 w 1067670"/>
                    <a:gd name="connsiteY57" fmla="*/ 261996 h 2320298"/>
                    <a:gd name="connsiteX58" fmla="*/ 305384 w 1067670"/>
                    <a:gd name="connsiteY58" fmla="*/ 293746 h 2320298"/>
                    <a:gd name="connsiteX59" fmla="*/ 349834 w 1067670"/>
                    <a:gd name="connsiteY59" fmla="*/ 255646 h 2320298"/>
                    <a:gd name="connsiteX60" fmla="*/ 464134 w 1067670"/>
                    <a:gd name="connsiteY60" fmla="*/ 268346 h 2320298"/>
                    <a:gd name="connsiteX61" fmla="*/ 527634 w 1067670"/>
                    <a:gd name="connsiteY61" fmla="*/ 357246 h 2320298"/>
                    <a:gd name="connsiteX62" fmla="*/ 521284 w 1067670"/>
                    <a:gd name="connsiteY62" fmla="*/ 287396 h 2320298"/>
                    <a:gd name="connsiteX63" fmla="*/ 508584 w 1067670"/>
                    <a:gd name="connsiteY63" fmla="*/ 192146 h 2320298"/>
                    <a:gd name="connsiteX64" fmla="*/ 540334 w 1067670"/>
                    <a:gd name="connsiteY64" fmla="*/ 90546 h 2320298"/>
                    <a:gd name="connsiteX65" fmla="*/ 540334 w 1067670"/>
                    <a:gd name="connsiteY65" fmla="*/ 1646 h 2320298"/>
                    <a:gd name="connsiteX0" fmla="*/ 540334 w 1067670"/>
                    <a:gd name="connsiteY0" fmla="*/ 1646 h 2320298"/>
                    <a:gd name="connsiteX1" fmla="*/ 438734 w 1067670"/>
                    <a:gd name="connsiteY1" fmla="*/ 173096 h 2320298"/>
                    <a:gd name="connsiteX2" fmla="*/ 356184 w 1067670"/>
                    <a:gd name="connsiteY2" fmla="*/ 204846 h 2320298"/>
                    <a:gd name="connsiteX3" fmla="*/ 260934 w 1067670"/>
                    <a:gd name="connsiteY3" fmla="*/ 198496 h 2320298"/>
                    <a:gd name="connsiteX4" fmla="*/ 210134 w 1067670"/>
                    <a:gd name="connsiteY4" fmla="*/ 147696 h 2320298"/>
                    <a:gd name="connsiteX5" fmla="*/ 235534 w 1067670"/>
                    <a:gd name="connsiteY5" fmla="*/ 223896 h 2320298"/>
                    <a:gd name="connsiteX6" fmla="*/ 146634 w 1067670"/>
                    <a:gd name="connsiteY6" fmla="*/ 230246 h 2320298"/>
                    <a:gd name="connsiteX7" fmla="*/ 51384 w 1067670"/>
                    <a:gd name="connsiteY7" fmla="*/ 179446 h 2320298"/>
                    <a:gd name="connsiteX8" fmla="*/ 584 w 1067670"/>
                    <a:gd name="connsiteY8" fmla="*/ 198496 h 2320298"/>
                    <a:gd name="connsiteX9" fmla="*/ 83134 w 1067670"/>
                    <a:gd name="connsiteY9" fmla="*/ 230246 h 2320298"/>
                    <a:gd name="connsiteX10" fmla="*/ 121234 w 1067670"/>
                    <a:gd name="connsiteY10" fmla="*/ 268346 h 2320298"/>
                    <a:gd name="connsiteX11" fmla="*/ 6934 w 1067670"/>
                    <a:gd name="connsiteY11" fmla="*/ 369946 h 2320298"/>
                    <a:gd name="connsiteX12" fmla="*/ 38684 w 1067670"/>
                    <a:gd name="connsiteY12" fmla="*/ 528696 h 2320298"/>
                    <a:gd name="connsiteX13" fmla="*/ 95834 w 1067670"/>
                    <a:gd name="connsiteY13" fmla="*/ 642996 h 2320298"/>
                    <a:gd name="connsiteX14" fmla="*/ 108534 w 1067670"/>
                    <a:gd name="connsiteY14" fmla="*/ 757296 h 2320298"/>
                    <a:gd name="connsiteX15" fmla="*/ 121234 w 1067670"/>
                    <a:gd name="connsiteY15" fmla="*/ 636646 h 2320298"/>
                    <a:gd name="connsiteX16" fmla="*/ 210134 w 1067670"/>
                    <a:gd name="connsiteY16" fmla="*/ 604896 h 2320298"/>
                    <a:gd name="connsiteX17" fmla="*/ 324434 w 1067670"/>
                    <a:gd name="connsiteY17" fmla="*/ 630296 h 2320298"/>
                    <a:gd name="connsiteX18" fmla="*/ 451434 w 1067670"/>
                    <a:gd name="connsiteY18" fmla="*/ 757296 h 2320298"/>
                    <a:gd name="connsiteX19" fmla="*/ 603834 w 1067670"/>
                    <a:gd name="connsiteY19" fmla="*/ 896996 h 2320298"/>
                    <a:gd name="connsiteX20" fmla="*/ 775284 w 1067670"/>
                    <a:gd name="connsiteY20" fmla="*/ 1011296 h 2320298"/>
                    <a:gd name="connsiteX21" fmla="*/ 880059 w 1067670"/>
                    <a:gd name="connsiteY21" fmla="*/ 1230371 h 2320298"/>
                    <a:gd name="connsiteX22" fmla="*/ 911809 w 1067670"/>
                    <a:gd name="connsiteY22" fmla="*/ 1589146 h 2320298"/>
                    <a:gd name="connsiteX23" fmla="*/ 832434 w 1067670"/>
                    <a:gd name="connsiteY23" fmla="*/ 1960621 h 2320298"/>
                    <a:gd name="connsiteX24" fmla="*/ 737184 w 1067670"/>
                    <a:gd name="connsiteY24" fmla="*/ 2090796 h 2320298"/>
                    <a:gd name="connsiteX25" fmla="*/ 641934 w 1067670"/>
                    <a:gd name="connsiteY25" fmla="*/ 2236846 h 2320298"/>
                    <a:gd name="connsiteX26" fmla="*/ 629234 w 1067670"/>
                    <a:gd name="connsiteY26" fmla="*/ 2319396 h 2320298"/>
                    <a:gd name="connsiteX27" fmla="*/ 724484 w 1067670"/>
                    <a:gd name="connsiteY27" fmla="*/ 2186046 h 2320298"/>
                    <a:gd name="connsiteX28" fmla="*/ 851484 w 1067670"/>
                    <a:gd name="connsiteY28" fmla="*/ 1982846 h 2320298"/>
                    <a:gd name="connsiteX29" fmla="*/ 946734 w 1067670"/>
                    <a:gd name="connsiteY29" fmla="*/ 1576446 h 2320298"/>
                    <a:gd name="connsiteX30" fmla="*/ 914984 w 1067670"/>
                    <a:gd name="connsiteY30" fmla="*/ 1214496 h 2320298"/>
                    <a:gd name="connsiteX31" fmla="*/ 794334 w 1067670"/>
                    <a:gd name="connsiteY31" fmla="*/ 998596 h 2320298"/>
                    <a:gd name="connsiteX32" fmla="*/ 578434 w 1067670"/>
                    <a:gd name="connsiteY32" fmla="*/ 865246 h 2320298"/>
                    <a:gd name="connsiteX33" fmla="*/ 502234 w 1067670"/>
                    <a:gd name="connsiteY33" fmla="*/ 782696 h 2320298"/>
                    <a:gd name="connsiteX34" fmla="*/ 553034 w 1067670"/>
                    <a:gd name="connsiteY34" fmla="*/ 744596 h 2320298"/>
                    <a:gd name="connsiteX35" fmla="*/ 711784 w 1067670"/>
                    <a:gd name="connsiteY35" fmla="*/ 668396 h 2320298"/>
                    <a:gd name="connsiteX36" fmla="*/ 807034 w 1067670"/>
                    <a:gd name="connsiteY36" fmla="*/ 528696 h 2320298"/>
                    <a:gd name="connsiteX37" fmla="*/ 984834 w 1067670"/>
                    <a:gd name="connsiteY37" fmla="*/ 547746 h 2320298"/>
                    <a:gd name="connsiteX38" fmla="*/ 1067384 w 1067670"/>
                    <a:gd name="connsiteY38" fmla="*/ 535046 h 2320298"/>
                    <a:gd name="connsiteX39" fmla="*/ 959434 w 1067670"/>
                    <a:gd name="connsiteY39" fmla="*/ 515996 h 2320298"/>
                    <a:gd name="connsiteX40" fmla="*/ 832434 w 1067670"/>
                    <a:gd name="connsiteY40" fmla="*/ 465196 h 2320298"/>
                    <a:gd name="connsiteX41" fmla="*/ 819734 w 1067670"/>
                    <a:gd name="connsiteY41" fmla="*/ 369946 h 2320298"/>
                    <a:gd name="connsiteX42" fmla="*/ 768934 w 1067670"/>
                    <a:gd name="connsiteY42" fmla="*/ 217546 h 2320298"/>
                    <a:gd name="connsiteX43" fmla="*/ 756234 w 1067670"/>
                    <a:gd name="connsiteY43" fmla="*/ 242946 h 2320298"/>
                    <a:gd name="connsiteX44" fmla="*/ 775284 w 1067670"/>
                    <a:gd name="connsiteY44" fmla="*/ 382646 h 2320298"/>
                    <a:gd name="connsiteX45" fmla="*/ 786396 w 1067670"/>
                    <a:gd name="connsiteY45" fmla="*/ 514408 h 2320298"/>
                    <a:gd name="connsiteX46" fmla="*/ 738771 w 1067670"/>
                    <a:gd name="connsiteY46" fmla="*/ 589021 h 2320298"/>
                    <a:gd name="connsiteX47" fmla="*/ 629234 w 1067670"/>
                    <a:gd name="connsiteY47" fmla="*/ 693796 h 2320298"/>
                    <a:gd name="connsiteX48" fmla="*/ 489534 w 1067670"/>
                    <a:gd name="connsiteY48" fmla="*/ 731896 h 2320298"/>
                    <a:gd name="connsiteX49" fmla="*/ 381584 w 1067670"/>
                    <a:gd name="connsiteY49" fmla="*/ 655696 h 2320298"/>
                    <a:gd name="connsiteX50" fmla="*/ 311734 w 1067670"/>
                    <a:gd name="connsiteY50" fmla="*/ 592196 h 2320298"/>
                    <a:gd name="connsiteX51" fmla="*/ 216484 w 1067670"/>
                    <a:gd name="connsiteY51" fmla="*/ 566796 h 2320298"/>
                    <a:gd name="connsiteX52" fmla="*/ 114884 w 1067670"/>
                    <a:gd name="connsiteY52" fmla="*/ 573146 h 2320298"/>
                    <a:gd name="connsiteX53" fmla="*/ 51384 w 1067670"/>
                    <a:gd name="connsiteY53" fmla="*/ 503296 h 2320298"/>
                    <a:gd name="connsiteX54" fmla="*/ 25984 w 1067670"/>
                    <a:gd name="connsiteY54" fmla="*/ 420746 h 2320298"/>
                    <a:gd name="connsiteX55" fmla="*/ 25984 w 1067670"/>
                    <a:gd name="connsiteY55" fmla="*/ 357246 h 2320298"/>
                    <a:gd name="connsiteX56" fmla="*/ 127584 w 1067670"/>
                    <a:gd name="connsiteY56" fmla="*/ 300096 h 2320298"/>
                    <a:gd name="connsiteX57" fmla="*/ 248234 w 1067670"/>
                    <a:gd name="connsiteY57" fmla="*/ 261996 h 2320298"/>
                    <a:gd name="connsiteX58" fmla="*/ 305384 w 1067670"/>
                    <a:gd name="connsiteY58" fmla="*/ 293746 h 2320298"/>
                    <a:gd name="connsiteX59" fmla="*/ 349834 w 1067670"/>
                    <a:gd name="connsiteY59" fmla="*/ 255646 h 2320298"/>
                    <a:gd name="connsiteX60" fmla="*/ 464134 w 1067670"/>
                    <a:gd name="connsiteY60" fmla="*/ 268346 h 2320298"/>
                    <a:gd name="connsiteX61" fmla="*/ 527634 w 1067670"/>
                    <a:gd name="connsiteY61" fmla="*/ 357246 h 2320298"/>
                    <a:gd name="connsiteX62" fmla="*/ 521284 w 1067670"/>
                    <a:gd name="connsiteY62" fmla="*/ 287396 h 2320298"/>
                    <a:gd name="connsiteX63" fmla="*/ 508584 w 1067670"/>
                    <a:gd name="connsiteY63" fmla="*/ 192146 h 2320298"/>
                    <a:gd name="connsiteX64" fmla="*/ 540334 w 1067670"/>
                    <a:gd name="connsiteY64" fmla="*/ 90546 h 2320298"/>
                    <a:gd name="connsiteX65" fmla="*/ 540334 w 1067670"/>
                    <a:gd name="connsiteY65" fmla="*/ 1646 h 2320298"/>
                    <a:gd name="connsiteX0" fmla="*/ 540334 w 1067670"/>
                    <a:gd name="connsiteY0" fmla="*/ 1646 h 2320241"/>
                    <a:gd name="connsiteX1" fmla="*/ 438734 w 1067670"/>
                    <a:gd name="connsiteY1" fmla="*/ 173096 h 2320241"/>
                    <a:gd name="connsiteX2" fmla="*/ 356184 w 1067670"/>
                    <a:gd name="connsiteY2" fmla="*/ 204846 h 2320241"/>
                    <a:gd name="connsiteX3" fmla="*/ 260934 w 1067670"/>
                    <a:gd name="connsiteY3" fmla="*/ 198496 h 2320241"/>
                    <a:gd name="connsiteX4" fmla="*/ 210134 w 1067670"/>
                    <a:gd name="connsiteY4" fmla="*/ 147696 h 2320241"/>
                    <a:gd name="connsiteX5" fmla="*/ 235534 w 1067670"/>
                    <a:gd name="connsiteY5" fmla="*/ 223896 h 2320241"/>
                    <a:gd name="connsiteX6" fmla="*/ 146634 w 1067670"/>
                    <a:gd name="connsiteY6" fmla="*/ 230246 h 2320241"/>
                    <a:gd name="connsiteX7" fmla="*/ 51384 w 1067670"/>
                    <a:gd name="connsiteY7" fmla="*/ 179446 h 2320241"/>
                    <a:gd name="connsiteX8" fmla="*/ 584 w 1067670"/>
                    <a:gd name="connsiteY8" fmla="*/ 198496 h 2320241"/>
                    <a:gd name="connsiteX9" fmla="*/ 83134 w 1067670"/>
                    <a:gd name="connsiteY9" fmla="*/ 230246 h 2320241"/>
                    <a:gd name="connsiteX10" fmla="*/ 121234 w 1067670"/>
                    <a:gd name="connsiteY10" fmla="*/ 268346 h 2320241"/>
                    <a:gd name="connsiteX11" fmla="*/ 6934 w 1067670"/>
                    <a:gd name="connsiteY11" fmla="*/ 369946 h 2320241"/>
                    <a:gd name="connsiteX12" fmla="*/ 38684 w 1067670"/>
                    <a:gd name="connsiteY12" fmla="*/ 528696 h 2320241"/>
                    <a:gd name="connsiteX13" fmla="*/ 95834 w 1067670"/>
                    <a:gd name="connsiteY13" fmla="*/ 642996 h 2320241"/>
                    <a:gd name="connsiteX14" fmla="*/ 108534 w 1067670"/>
                    <a:gd name="connsiteY14" fmla="*/ 757296 h 2320241"/>
                    <a:gd name="connsiteX15" fmla="*/ 121234 w 1067670"/>
                    <a:gd name="connsiteY15" fmla="*/ 636646 h 2320241"/>
                    <a:gd name="connsiteX16" fmla="*/ 210134 w 1067670"/>
                    <a:gd name="connsiteY16" fmla="*/ 604896 h 2320241"/>
                    <a:gd name="connsiteX17" fmla="*/ 324434 w 1067670"/>
                    <a:gd name="connsiteY17" fmla="*/ 630296 h 2320241"/>
                    <a:gd name="connsiteX18" fmla="*/ 451434 w 1067670"/>
                    <a:gd name="connsiteY18" fmla="*/ 757296 h 2320241"/>
                    <a:gd name="connsiteX19" fmla="*/ 603834 w 1067670"/>
                    <a:gd name="connsiteY19" fmla="*/ 896996 h 2320241"/>
                    <a:gd name="connsiteX20" fmla="*/ 775284 w 1067670"/>
                    <a:gd name="connsiteY20" fmla="*/ 1011296 h 2320241"/>
                    <a:gd name="connsiteX21" fmla="*/ 880059 w 1067670"/>
                    <a:gd name="connsiteY21" fmla="*/ 1230371 h 2320241"/>
                    <a:gd name="connsiteX22" fmla="*/ 911809 w 1067670"/>
                    <a:gd name="connsiteY22" fmla="*/ 1589146 h 2320241"/>
                    <a:gd name="connsiteX23" fmla="*/ 832434 w 1067670"/>
                    <a:gd name="connsiteY23" fmla="*/ 1960621 h 2320241"/>
                    <a:gd name="connsiteX24" fmla="*/ 740359 w 1067670"/>
                    <a:gd name="connsiteY24" fmla="*/ 2116196 h 2320241"/>
                    <a:gd name="connsiteX25" fmla="*/ 641934 w 1067670"/>
                    <a:gd name="connsiteY25" fmla="*/ 2236846 h 2320241"/>
                    <a:gd name="connsiteX26" fmla="*/ 629234 w 1067670"/>
                    <a:gd name="connsiteY26" fmla="*/ 2319396 h 2320241"/>
                    <a:gd name="connsiteX27" fmla="*/ 724484 w 1067670"/>
                    <a:gd name="connsiteY27" fmla="*/ 2186046 h 2320241"/>
                    <a:gd name="connsiteX28" fmla="*/ 851484 w 1067670"/>
                    <a:gd name="connsiteY28" fmla="*/ 1982846 h 2320241"/>
                    <a:gd name="connsiteX29" fmla="*/ 946734 w 1067670"/>
                    <a:gd name="connsiteY29" fmla="*/ 1576446 h 2320241"/>
                    <a:gd name="connsiteX30" fmla="*/ 914984 w 1067670"/>
                    <a:gd name="connsiteY30" fmla="*/ 1214496 h 2320241"/>
                    <a:gd name="connsiteX31" fmla="*/ 794334 w 1067670"/>
                    <a:gd name="connsiteY31" fmla="*/ 998596 h 2320241"/>
                    <a:gd name="connsiteX32" fmla="*/ 578434 w 1067670"/>
                    <a:gd name="connsiteY32" fmla="*/ 865246 h 2320241"/>
                    <a:gd name="connsiteX33" fmla="*/ 502234 w 1067670"/>
                    <a:gd name="connsiteY33" fmla="*/ 782696 h 2320241"/>
                    <a:gd name="connsiteX34" fmla="*/ 553034 w 1067670"/>
                    <a:gd name="connsiteY34" fmla="*/ 744596 h 2320241"/>
                    <a:gd name="connsiteX35" fmla="*/ 711784 w 1067670"/>
                    <a:gd name="connsiteY35" fmla="*/ 668396 h 2320241"/>
                    <a:gd name="connsiteX36" fmla="*/ 807034 w 1067670"/>
                    <a:gd name="connsiteY36" fmla="*/ 528696 h 2320241"/>
                    <a:gd name="connsiteX37" fmla="*/ 984834 w 1067670"/>
                    <a:gd name="connsiteY37" fmla="*/ 547746 h 2320241"/>
                    <a:gd name="connsiteX38" fmla="*/ 1067384 w 1067670"/>
                    <a:gd name="connsiteY38" fmla="*/ 535046 h 2320241"/>
                    <a:gd name="connsiteX39" fmla="*/ 959434 w 1067670"/>
                    <a:gd name="connsiteY39" fmla="*/ 515996 h 2320241"/>
                    <a:gd name="connsiteX40" fmla="*/ 832434 w 1067670"/>
                    <a:gd name="connsiteY40" fmla="*/ 465196 h 2320241"/>
                    <a:gd name="connsiteX41" fmla="*/ 819734 w 1067670"/>
                    <a:gd name="connsiteY41" fmla="*/ 369946 h 2320241"/>
                    <a:gd name="connsiteX42" fmla="*/ 768934 w 1067670"/>
                    <a:gd name="connsiteY42" fmla="*/ 217546 h 2320241"/>
                    <a:gd name="connsiteX43" fmla="*/ 756234 w 1067670"/>
                    <a:gd name="connsiteY43" fmla="*/ 242946 h 2320241"/>
                    <a:gd name="connsiteX44" fmla="*/ 775284 w 1067670"/>
                    <a:gd name="connsiteY44" fmla="*/ 382646 h 2320241"/>
                    <a:gd name="connsiteX45" fmla="*/ 786396 w 1067670"/>
                    <a:gd name="connsiteY45" fmla="*/ 514408 h 2320241"/>
                    <a:gd name="connsiteX46" fmla="*/ 738771 w 1067670"/>
                    <a:gd name="connsiteY46" fmla="*/ 589021 h 2320241"/>
                    <a:gd name="connsiteX47" fmla="*/ 629234 w 1067670"/>
                    <a:gd name="connsiteY47" fmla="*/ 693796 h 2320241"/>
                    <a:gd name="connsiteX48" fmla="*/ 489534 w 1067670"/>
                    <a:gd name="connsiteY48" fmla="*/ 731896 h 2320241"/>
                    <a:gd name="connsiteX49" fmla="*/ 381584 w 1067670"/>
                    <a:gd name="connsiteY49" fmla="*/ 655696 h 2320241"/>
                    <a:gd name="connsiteX50" fmla="*/ 311734 w 1067670"/>
                    <a:gd name="connsiteY50" fmla="*/ 592196 h 2320241"/>
                    <a:gd name="connsiteX51" fmla="*/ 216484 w 1067670"/>
                    <a:gd name="connsiteY51" fmla="*/ 566796 h 2320241"/>
                    <a:gd name="connsiteX52" fmla="*/ 114884 w 1067670"/>
                    <a:gd name="connsiteY52" fmla="*/ 573146 h 2320241"/>
                    <a:gd name="connsiteX53" fmla="*/ 51384 w 1067670"/>
                    <a:gd name="connsiteY53" fmla="*/ 503296 h 2320241"/>
                    <a:gd name="connsiteX54" fmla="*/ 25984 w 1067670"/>
                    <a:gd name="connsiteY54" fmla="*/ 420746 h 2320241"/>
                    <a:gd name="connsiteX55" fmla="*/ 25984 w 1067670"/>
                    <a:gd name="connsiteY55" fmla="*/ 357246 h 2320241"/>
                    <a:gd name="connsiteX56" fmla="*/ 127584 w 1067670"/>
                    <a:gd name="connsiteY56" fmla="*/ 300096 h 2320241"/>
                    <a:gd name="connsiteX57" fmla="*/ 248234 w 1067670"/>
                    <a:gd name="connsiteY57" fmla="*/ 261996 h 2320241"/>
                    <a:gd name="connsiteX58" fmla="*/ 305384 w 1067670"/>
                    <a:gd name="connsiteY58" fmla="*/ 293746 h 2320241"/>
                    <a:gd name="connsiteX59" fmla="*/ 349834 w 1067670"/>
                    <a:gd name="connsiteY59" fmla="*/ 255646 h 2320241"/>
                    <a:gd name="connsiteX60" fmla="*/ 464134 w 1067670"/>
                    <a:gd name="connsiteY60" fmla="*/ 268346 h 2320241"/>
                    <a:gd name="connsiteX61" fmla="*/ 527634 w 1067670"/>
                    <a:gd name="connsiteY61" fmla="*/ 357246 h 2320241"/>
                    <a:gd name="connsiteX62" fmla="*/ 521284 w 1067670"/>
                    <a:gd name="connsiteY62" fmla="*/ 287396 h 2320241"/>
                    <a:gd name="connsiteX63" fmla="*/ 508584 w 1067670"/>
                    <a:gd name="connsiteY63" fmla="*/ 192146 h 2320241"/>
                    <a:gd name="connsiteX64" fmla="*/ 540334 w 1067670"/>
                    <a:gd name="connsiteY64" fmla="*/ 90546 h 2320241"/>
                    <a:gd name="connsiteX65" fmla="*/ 540334 w 1067670"/>
                    <a:gd name="connsiteY65" fmla="*/ 1646 h 2320241"/>
                    <a:gd name="connsiteX0" fmla="*/ 540334 w 1067670"/>
                    <a:gd name="connsiteY0" fmla="*/ 1646 h 2320000"/>
                    <a:gd name="connsiteX1" fmla="*/ 438734 w 1067670"/>
                    <a:gd name="connsiteY1" fmla="*/ 173096 h 2320000"/>
                    <a:gd name="connsiteX2" fmla="*/ 356184 w 1067670"/>
                    <a:gd name="connsiteY2" fmla="*/ 204846 h 2320000"/>
                    <a:gd name="connsiteX3" fmla="*/ 260934 w 1067670"/>
                    <a:gd name="connsiteY3" fmla="*/ 198496 h 2320000"/>
                    <a:gd name="connsiteX4" fmla="*/ 210134 w 1067670"/>
                    <a:gd name="connsiteY4" fmla="*/ 147696 h 2320000"/>
                    <a:gd name="connsiteX5" fmla="*/ 235534 w 1067670"/>
                    <a:gd name="connsiteY5" fmla="*/ 223896 h 2320000"/>
                    <a:gd name="connsiteX6" fmla="*/ 146634 w 1067670"/>
                    <a:gd name="connsiteY6" fmla="*/ 230246 h 2320000"/>
                    <a:gd name="connsiteX7" fmla="*/ 51384 w 1067670"/>
                    <a:gd name="connsiteY7" fmla="*/ 179446 h 2320000"/>
                    <a:gd name="connsiteX8" fmla="*/ 584 w 1067670"/>
                    <a:gd name="connsiteY8" fmla="*/ 198496 h 2320000"/>
                    <a:gd name="connsiteX9" fmla="*/ 83134 w 1067670"/>
                    <a:gd name="connsiteY9" fmla="*/ 230246 h 2320000"/>
                    <a:gd name="connsiteX10" fmla="*/ 121234 w 1067670"/>
                    <a:gd name="connsiteY10" fmla="*/ 268346 h 2320000"/>
                    <a:gd name="connsiteX11" fmla="*/ 6934 w 1067670"/>
                    <a:gd name="connsiteY11" fmla="*/ 369946 h 2320000"/>
                    <a:gd name="connsiteX12" fmla="*/ 38684 w 1067670"/>
                    <a:gd name="connsiteY12" fmla="*/ 528696 h 2320000"/>
                    <a:gd name="connsiteX13" fmla="*/ 95834 w 1067670"/>
                    <a:gd name="connsiteY13" fmla="*/ 642996 h 2320000"/>
                    <a:gd name="connsiteX14" fmla="*/ 108534 w 1067670"/>
                    <a:gd name="connsiteY14" fmla="*/ 757296 h 2320000"/>
                    <a:gd name="connsiteX15" fmla="*/ 121234 w 1067670"/>
                    <a:gd name="connsiteY15" fmla="*/ 636646 h 2320000"/>
                    <a:gd name="connsiteX16" fmla="*/ 210134 w 1067670"/>
                    <a:gd name="connsiteY16" fmla="*/ 604896 h 2320000"/>
                    <a:gd name="connsiteX17" fmla="*/ 324434 w 1067670"/>
                    <a:gd name="connsiteY17" fmla="*/ 630296 h 2320000"/>
                    <a:gd name="connsiteX18" fmla="*/ 451434 w 1067670"/>
                    <a:gd name="connsiteY18" fmla="*/ 757296 h 2320000"/>
                    <a:gd name="connsiteX19" fmla="*/ 603834 w 1067670"/>
                    <a:gd name="connsiteY19" fmla="*/ 896996 h 2320000"/>
                    <a:gd name="connsiteX20" fmla="*/ 775284 w 1067670"/>
                    <a:gd name="connsiteY20" fmla="*/ 1011296 h 2320000"/>
                    <a:gd name="connsiteX21" fmla="*/ 880059 w 1067670"/>
                    <a:gd name="connsiteY21" fmla="*/ 1230371 h 2320000"/>
                    <a:gd name="connsiteX22" fmla="*/ 911809 w 1067670"/>
                    <a:gd name="connsiteY22" fmla="*/ 1589146 h 2320000"/>
                    <a:gd name="connsiteX23" fmla="*/ 832434 w 1067670"/>
                    <a:gd name="connsiteY23" fmla="*/ 1960621 h 2320000"/>
                    <a:gd name="connsiteX24" fmla="*/ 740359 w 1067670"/>
                    <a:gd name="connsiteY24" fmla="*/ 2116196 h 2320000"/>
                    <a:gd name="connsiteX25" fmla="*/ 657809 w 1067670"/>
                    <a:gd name="connsiteY25" fmla="*/ 2230496 h 2320000"/>
                    <a:gd name="connsiteX26" fmla="*/ 629234 w 1067670"/>
                    <a:gd name="connsiteY26" fmla="*/ 2319396 h 2320000"/>
                    <a:gd name="connsiteX27" fmla="*/ 724484 w 1067670"/>
                    <a:gd name="connsiteY27" fmla="*/ 2186046 h 2320000"/>
                    <a:gd name="connsiteX28" fmla="*/ 851484 w 1067670"/>
                    <a:gd name="connsiteY28" fmla="*/ 1982846 h 2320000"/>
                    <a:gd name="connsiteX29" fmla="*/ 946734 w 1067670"/>
                    <a:gd name="connsiteY29" fmla="*/ 1576446 h 2320000"/>
                    <a:gd name="connsiteX30" fmla="*/ 914984 w 1067670"/>
                    <a:gd name="connsiteY30" fmla="*/ 1214496 h 2320000"/>
                    <a:gd name="connsiteX31" fmla="*/ 794334 w 1067670"/>
                    <a:gd name="connsiteY31" fmla="*/ 998596 h 2320000"/>
                    <a:gd name="connsiteX32" fmla="*/ 578434 w 1067670"/>
                    <a:gd name="connsiteY32" fmla="*/ 865246 h 2320000"/>
                    <a:gd name="connsiteX33" fmla="*/ 502234 w 1067670"/>
                    <a:gd name="connsiteY33" fmla="*/ 782696 h 2320000"/>
                    <a:gd name="connsiteX34" fmla="*/ 553034 w 1067670"/>
                    <a:gd name="connsiteY34" fmla="*/ 744596 h 2320000"/>
                    <a:gd name="connsiteX35" fmla="*/ 711784 w 1067670"/>
                    <a:gd name="connsiteY35" fmla="*/ 668396 h 2320000"/>
                    <a:gd name="connsiteX36" fmla="*/ 807034 w 1067670"/>
                    <a:gd name="connsiteY36" fmla="*/ 528696 h 2320000"/>
                    <a:gd name="connsiteX37" fmla="*/ 984834 w 1067670"/>
                    <a:gd name="connsiteY37" fmla="*/ 547746 h 2320000"/>
                    <a:gd name="connsiteX38" fmla="*/ 1067384 w 1067670"/>
                    <a:gd name="connsiteY38" fmla="*/ 535046 h 2320000"/>
                    <a:gd name="connsiteX39" fmla="*/ 959434 w 1067670"/>
                    <a:gd name="connsiteY39" fmla="*/ 515996 h 2320000"/>
                    <a:gd name="connsiteX40" fmla="*/ 832434 w 1067670"/>
                    <a:gd name="connsiteY40" fmla="*/ 465196 h 2320000"/>
                    <a:gd name="connsiteX41" fmla="*/ 819734 w 1067670"/>
                    <a:gd name="connsiteY41" fmla="*/ 369946 h 2320000"/>
                    <a:gd name="connsiteX42" fmla="*/ 768934 w 1067670"/>
                    <a:gd name="connsiteY42" fmla="*/ 217546 h 2320000"/>
                    <a:gd name="connsiteX43" fmla="*/ 756234 w 1067670"/>
                    <a:gd name="connsiteY43" fmla="*/ 242946 h 2320000"/>
                    <a:gd name="connsiteX44" fmla="*/ 775284 w 1067670"/>
                    <a:gd name="connsiteY44" fmla="*/ 382646 h 2320000"/>
                    <a:gd name="connsiteX45" fmla="*/ 786396 w 1067670"/>
                    <a:gd name="connsiteY45" fmla="*/ 514408 h 2320000"/>
                    <a:gd name="connsiteX46" fmla="*/ 738771 w 1067670"/>
                    <a:gd name="connsiteY46" fmla="*/ 589021 h 2320000"/>
                    <a:gd name="connsiteX47" fmla="*/ 629234 w 1067670"/>
                    <a:gd name="connsiteY47" fmla="*/ 693796 h 2320000"/>
                    <a:gd name="connsiteX48" fmla="*/ 489534 w 1067670"/>
                    <a:gd name="connsiteY48" fmla="*/ 731896 h 2320000"/>
                    <a:gd name="connsiteX49" fmla="*/ 381584 w 1067670"/>
                    <a:gd name="connsiteY49" fmla="*/ 655696 h 2320000"/>
                    <a:gd name="connsiteX50" fmla="*/ 311734 w 1067670"/>
                    <a:gd name="connsiteY50" fmla="*/ 592196 h 2320000"/>
                    <a:gd name="connsiteX51" fmla="*/ 216484 w 1067670"/>
                    <a:gd name="connsiteY51" fmla="*/ 566796 h 2320000"/>
                    <a:gd name="connsiteX52" fmla="*/ 114884 w 1067670"/>
                    <a:gd name="connsiteY52" fmla="*/ 573146 h 2320000"/>
                    <a:gd name="connsiteX53" fmla="*/ 51384 w 1067670"/>
                    <a:gd name="connsiteY53" fmla="*/ 503296 h 2320000"/>
                    <a:gd name="connsiteX54" fmla="*/ 25984 w 1067670"/>
                    <a:gd name="connsiteY54" fmla="*/ 420746 h 2320000"/>
                    <a:gd name="connsiteX55" fmla="*/ 25984 w 1067670"/>
                    <a:gd name="connsiteY55" fmla="*/ 357246 h 2320000"/>
                    <a:gd name="connsiteX56" fmla="*/ 127584 w 1067670"/>
                    <a:gd name="connsiteY56" fmla="*/ 300096 h 2320000"/>
                    <a:gd name="connsiteX57" fmla="*/ 248234 w 1067670"/>
                    <a:gd name="connsiteY57" fmla="*/ 261996 h 2320000"/>
                    <a:gd name="connsiteX58" fmla="*/ 305384 w 1067670"/>
                    <a:gd name="connsiteY58" fmla="*/ 293746 h 2320000"/>
                    <a:gd name="connsiteX59" fmla="*/ 349834 w 1067670"/>
                    <a:gd name="connsiteY59" fmla="*/ 255646 h 2320000"/>
                    <a:gd name="connsiteX60" fmla="*/ 464134 w 1067670"/>
                    <a:gd name="connsiteY60" fmla="*/ 268346 h 2320000"/>
                    <a:gd name="connsiteX61" fmla="*/ 527634 w 1067670"/>
                    <a:gd name="connsiteY61" fmla="*/ 357246 h 2320000"/>
                    <a:gd name="connsiteX62" fmla="*/ 521284 w 1067670"/>
                    <a:gd name="connsiteY62" fmla="*/ 287396 h 2320000"/>
                    <a:gd name="connsiteX63" fmla="*/ 508584 w 1067670"/>
                    <a:gd name="connsiteY63" fmla="*/ 192146 h 2320000"/>
                    <a:gd name="connsiteX64" fmla="*/ 540334 w 1067670"/>
                    <a:gd name="connsiteY64" fmla="*/ 90546 h 2320000"/>
                    <a:gd name="connsiteX65" fmla="*/ 540334 w 1067670"/>
                    <a:gd name="connsiteY65" fmla="*/ 1646 h 2320000"/>
                    <a:gd name="connsiteX0" fmla="*/ 540334 w 1067670"/>
                    <a:gd name="connsiteY0" fmla="*/ 1646 h 2320000"/>
                    <a:gd name="connsiteX1" fmla="*/ 438734 w 1067670"/>
                    <a:gd name="connsiteY1" fmla="*/ 173096 h 2320000"/>
                    <a:gd name="connsiteX2" fmla="*/ 356184 w 1067670"/>
                    <a:gd name="connsiteY2" fmla="*/ 204846 h 2320000"/>
                    <a:gd name="connsiteX3" fmla="*/ 260934 w 1067670"/>
                    <a:gd name="connsiteY3" fmla="*/ 198496 h 2320000"/>
                    <a:gd name="connsiteX4" fmla="*/ 210134 w 1067670"/>
                    <a:gd name="connsiteY4" fmla="*/ 147696 h 2320000"/>
                    <a:gd name="connsiteX5" fmla="*/ 235534 w 1067670"/>
                    <a:gd name="connsiteY5" fmla="*/ 223896 h 2320000"/>
                    <a:gd name="connsiteX6" fmla="*/ 146634 w 1067670"/>
                    <a:gd name="connsiteY6" fmla="*/ 230246 h 2320000"/>
                    <a:gd name="connsiteX7" fmla="*/ 51384 w 1067670"/>
                    <a:gd name="connsiteY7" fmla="*/ 179446 h 2320000"/>
                    <a:gd name="connsiteX8" fmla="*/ 584 w 1067670"/>
                    <a:gd name="connsiteY8" fmla="*/ 198496 h 2320000"/>
                    <a:gd name="connsiteX9" fmla="*/ 83134 w 1067670"/>
                    <a:gd name="connsiteY9" fmla="*/ 230246 h 2320000"/>
                    <a:gd name="connsiteX10" fmla="*/ 121234 w 1067670"/>
                    <a:gd name="connsiteY10" fmla="*/ 268346 h 2320000"/>
                    <a:gd name="connsiteX11" fmla="*/ 6934 w 1067670"/>
                    <a:gd name="connsiteY11" fmla="*/ 369946 h 2320000"/>
                    <a:gd name="connsiteX12" fmla="*/ 38684 w 1067670"/>
                    <a:gd name="connsiteY12" fmla="*/ 528696 h 2320000"/>
                    <a:gd name="connsiteX13" fmla="*/ 95834 w 1067670"/>
                    <a:gd name="connsiteY13" fmla="*/ 642996 h 2320000"/>
                    <a:gd name="connsiteX14" fmla="*/ 108534 w 1067670"/>
                    <a:gd name="connsiteY14" fmla="*/ 757296 h 2320000"/>
                    <a:gd name="connsiteX15" fmla="*/ 121234 w 1067670"/>
                    <a:gd name="connsiteY15" fmla="*/ 636646 h 2320000"/>
                    <a:gd name="connsiteX16" fmla="*/ 210134 w 1067670"/>
                    <a:gd name="connsiteY16" fmla="*/ 604896 h 2320000"/>
                    <a:gd name="connsiteX17" fmla="*/ 324434 w 1067670"/>
                    <a:gd name="connsiteY17" fmla="*/ 630296 h 2320000"/>
                    <a:gd name="connsiteX18" fmla="*/ 451434 w 1067670"/>
                    <a:gd name="connsiteY18" fmla="*/ 757296 h 2320000"/>
                    <a:gd name="connsiteX19" fmla="*/ 603834 w 1067670"/>
                    <a:gd name="connsiteY19" fmla="*/ 896996 h 2320000"/>
                    <a:gd name="connsiteX20" fmla="*/ 775284 w 1067670"/>
                    <a:gd name="connsiteY20" fmla="*/ 1011296 h 2320000"/>
                    <a:gd name="connsiteX21" fmla="*/ 880059 w 1067670"/>
                    <a:gd name="connsiteY21" fmla="*/ 1230371 h 2320000"/>
                    <a:gd name="connsiteX22" fmla="*/ 921334 w 1067670"/>
                    <a:gd name="connsiteY22" fmla="*/ 1582796 h 2320000"/>
                    <a:gd name="connsiteX23" fmla="*/ 832434 w 1067670"/>
                    <a:gd name="connsiteY23" fmla="*/ 1960621 h 2320000"/>
                    <a:gd name="connsiteX24" fmla="*/ 740359 w 1067670"/>
                    <a:gd name="connsiteY24" fmla="*/ 2116196 h 2320000"/>
                    <a:gd name="connsiteX25" fmla="*/ 657809 w 1067670"/>
                    <a:gd name="connsiteY25" fmla="*/ 2230496 h 2320000"/>
                    <a:gd name="connsiteX26" fmla="*/ 629234 w 1067670"/>
                    <a:gd name="connsiteY26" fmla="*/ 2319396 h 2320000"/>
                    <a:gd name="connsiteX27" fmla="*/ 724484 w 1067670"/>
                    <a:gd name="connsiteY27" fmla="*/ 2186046 h 2320000"/>
                    <a:gd name="connsiteX28" fmla="*/ 851484 w 1067670"/>
                    <a:gd name="connsiteY28" fmla="*/ 1982846 h 2320000"/>
                    <a:gd name="connsiteX29" fmla="*/ 946734 w 1067670"/>
                    <a:gd name="connsiteY29" fmla="*/ 1576446 h 2320000"/>
                    <a:gd name="connsiteX30" fmla="*/ 914984 w 1067670"/>
                    <a:gd name="connsiteY30" fmla="*/ 1214496 h 2320000"/>
                    <a:gd name="connsiteX31" fmla="*/ 794334 w 1067670"/>
                    <a:gd name="connsiteY31" fmla="*/ 998596 h 2320000"/>
                    <a:gd name="connsiteX32" fmla="*/ 578434 w 1067670"/>
                    <a:gd name="connsiteY32" fmla="*/ 865246 h 2320000"/>
                    <a:gd name="connsiteX33" fmla="*/ 502234 w 1067670"/>
                    <a:gd name="connsiteY33" fmla="*/ 782696 h 2320000"/>
                    <a:gd name="connsiteX34" fmla="*/ 553034 w 1067670"/>
                    <a:gd name="connsiteY34" fmla="*/ 744596 h 2320000"/>
                    <a:gd name="connsiteX35" fmla="*/ 711784 w 1067670"/>
                    <a:gd name="connsiteY35" fmla="*/ 668396 h 2320000"/>
                    <a:gd name="connsiteX36" fmla="*/ 807034 w 1067670"/>
                    <a:gd name="connsiteY36" fmla="*/ 528696 h 2320000"/>
                    <a:gd name="connsiteX37" fmla="*/ 984834 w 1067670"/>
                    <a:gd name="connsiteY37" fmla="*/ 547746 h 2320000"/>
                    <a:gd name="connsiteX38" fmla="*/ 1067384 w 1067670"/>
                    <a:gd name="connsiteY38" fmla="*/ 535046 h 2320000"/>
                    <a:gd name="connsiteX39" fmla="*/ 959434 w 1067670"/>
                    <a:gd name="connsiteY39" fmla="*/ 515996 h 2320000"/>
                    <a:gd name="connsiteX40" fmla="*/ 832434 w 1067670"/>
                    <a:gd name="connsiteY40" fmla="*/ 465196 h 2320000"/>
                    <a:gd name="connsiteX41" fmla="*/ 819734 w 1067670"/>
                    <a:gd name="connsiteY41" fmla="*/ 369946 h 2320000"/>
                    <a:gd name="connsiteX42" fmla="*/ 768934 w 1067670"/>
                    <a:gd name="connsiteY42" fmla="*/ 217546 h 2320000"/>
                    <a:gd name="connsiteX43" fmla="*/ 756234 w 1067670"/>
                    <a:gd name="connsiteY43" fmla="*/ 242946 h 2320000"/>
                    <a:gd name="connsiteX44" fmla="*/ 775284 w 1067670"/>
                    <a:gd name="connsiteY44" fmla="*/ 382646 h 2320000"/>
                    <a:gd name="connsiteX45" fmla="*/ 786396 w 1067670"/>
                    <a:gd name="connsiteY45" fmla="*/ 514408 h 2320000"/>
                    <a:gd name="connsiteX46" fmla="*/ 738771 w 1067670"/>
                    <a:gd name="connsiteY46" fmla="*/ 589021 h 2320000"/>
                    <a:gd name="connsiteX47" fmla="*/ 629234 w 1067670"/>
                    <a:gd name="connsiteY47" fmla="*/ 693796 h 2320000"/>
                    <a:gd name="connsiteX48" fmla="*/ 489534 w 1067670"/>
                    <a:gd name="connsiteY48" fmla="*/ 731896 h 2320000"/>
                    <a:gd name="connsiteX49" fmla="*/ 381584 w 1067670"/>
                    <a:gd name="connsiteY49" fmla="*/ 655696 h 2320000"/>
                    <a:gd name="connsiteX50" fmla="*/ 311734 w 1067670"/>
                    <a:gd name="connsiteY50" fmla="*/ 592196 h 2320000"/>
                    <a:gd name="connsiteX51" fmla="*/ 216484 w 1067670"/>
                    <a:gd name="connsiteY51" fmla="*/ 566796 h 2320000"/>
                    <a:gd name="connsiteX52" fmla="*/ 114884 w 1067670"/>
                    <a:gd name="connsiteY52" fmla="*/ 573146 h 2320000"/>
                    <a:gd name="connsiteX53" fmla="*/ 51384 w 1067670"/>
                    <a:gd name="connsiteY53" fmla="*/ 503296 h 2320000"/>
                    <a:gd name="connsiteX54" fmla="*/ 25984 w 1067670"/>
                    <a:gd name="connsiteY54" fmla="*/ 420746 h 2320000"/>
                    <a:gd name="connsiteX55" fmla="*/ 25984 w 1067670"/>
                    <a:gd name="connsiteY55" fmla="*/ 357246 h 2320000"/>
                    <a:gd name="connsiteX56" fmla="*/ 127584 w 1067670"/>
                    <a:gd name="connsiteY56" fmla="*/ 300096 h 2320000"/>
                    <a:gd name="connsiteX57" fmla="*/ 248234 w 1067670"/>
                    <a:gd name="connsiteY57" fmla="*/ 261996 h 2320000"/>
                    <a:gd name="connsiteX58" fmla="*/ 305384 w 1067670"/>
                    <a:gd name="connsiteY58" fmla="*/ 293746 h 2320000"/>
                    <a:gd name="connsiteX59" fmla="*/ 349834 w 1067670"/>
                    <a:gd name="connsiteY59" fmla="*/ 255646 h 2320000"/>
                    <a:gd name="connsiteX60" fmla="*/ 464134 w 1067670"/>
                    <a:gd name="connsiteY60" fmla="*/ 268346 h 2320000"/>
                    <a:gd name="connsiteX61" fmla="*/ 527634 w 1067670"/>
                    <a:gd name="connsiteY61" fmla="*/ 357246 h 2320000"/>
                    <a:gd name="connsiteX62" fmla="*/ 521284 w 1067670"/>
                    <a:gd name="connsiteY62" fmla="*/ 287396 h 2320000"/>
                    <a:gd name="connsiteX63" fmla="*/ 508584 w 1067670"/>
                    <a:gd name="connsiteY63" fmla="*/ 192146 h 2320000"/>
                    <a:gd name="connsiteX64" fmla="*/ 540334 w 1067670"/>
                    <a:gd name="connsiteY64" fmla="*/ 90546 h 2320000"/>
                    <a:gd name="connsiteX65" fmla="*/ 540334 w 1067670"/>
                    <a:gd name="connsiteY65" fmla="*/ 1646 h 2320000"/>
                    <a:gd name="connsiteX0" fmla="*/ 540334 w 1067670"/>
                    <a:gd name="connsiteY0" fmla="*/ 1646 h 2320000"/>
                    <a:gd name="connsiteX1" fmla="*/ 438734 w 1067670"/>
                    <a:gd name="connsiteY1" fmla="*/ 173096 h 2320000"/>
                    <a:gd name="connsiteX2" fmla="*/ 356184 w 1067670"/>
                    <a:gd name="connsiteY2" fmla="*/ 204846 h 2320000"/>
                    <a:gd name="connsiteX3" fmla="*/ 260934 w 1067670"/>
                    <a:gd name="connsiteY3" fmla="*/ 198496 h 2320000"/>
                    <a:gd name="connsiteX4" fmla="*/ 210134 w 1067670"/>
                    <a:gd name="connsiteY4" fmla="*/ 147696 h 2320000"/>
                    <a:gd name="connsiteX5" fmla="*/ 235534 w 1067670"/>
                    <a:gd name="connsiteY5" fmla="*/ 223896 h 2320000"/>
                    <a:gd name="connsiteX6" fmla="*/ 146634 w 1067670"/>
                    <a:gd name="connsiteY6" fmla="*/ 230246 h 2320000"/>
                    <a:gd name="connsiteX7" fmla="*/ 51384 w 1067670"/>
                    <a:gd name="connsiteY7" fmla="*/ 179446 h 2320000"/>
                    <a:gd name="connsiteX8" fmla="*/ 584 w 1067670"/>
                    <a:gd name="connsiteY8" fmla="*/ 198496 h 2320000"/>
                    <a:gd name="connsiteX9" fmla="*/ 83134 w 1067670"/>
                    <a:gd name="connsiteY9" fmla="*/ 230246 h 2320000"/>
                    <a:gd name="connsiteX10" fmla="*/ 121234 w 1067670"/>
                    <a:gd name="connsiteY10" fmla="*/ 268346 h 2320000"/>
                    <a:gd name="connsiteX11" fmla="*/ 6934 w 1067670"/>
                    <a:gd name="connsiteY11" fmla="*/ 369946 h 2320000"/>
                    <a:gd name="connsiteX12" fmla="*/ 38684 w 1067670"/>
                    <a:gd name="connsiteY12" fmla="*/ 528696 h 2320000"/>
                    <a:gd name="connsiteX13" fmla="*/ 95834 w 1067670"/>
                    <a:gd name="connsiteY13" fmla="*/ 642996 h 2320000"/>
                    <a:gd name="connsiteX14" fmla="*/ 108534 w 1067670"/>
                    <a:gd name="connsiteY14" fmla="*/ 757296 h 2320000"/>
                    <a:gd name="connsiteX15" fmla="*/ 121234 w 1067670"/>
                    <a:gd name="connsiteY15" fmla="*/ 636646 h 2320000"/>
                    <a:gd name="connsiteX16" fmla="*/ 210134 w 1067670"/>
                    <a:gd name="connsiteY16" fmla="*/ 604896 h 2320000"/>
                    <a:gd name="connsiteX17" fmla="*/ 324434 w 1067670"/>
                    <a:gd name="connsiteY17" fmla="*/ 630296 h 2320000"/>
                    <a:gd name="connsiteX18" fmla="*/ 451434 w 1067670"/>
                    <a:gd name="connsiteY18" fmla="*/ 757296 h 2320000"/>
                    <a:gd name="connsiteX19" fmla="*/ 603834 w 1067670"/>
                    <a:gd name="connsiteY19" fmla="*/ 896996 h 2320000"/>
                    <a:gd name="connsiteX20" fmla="*/ 775284 w 1067670"/>
                    <a:gd name="connsiteY20" fmla="*/ 1011296 h 2320000"/>
                    <a:gd name="connsiteX21" fmla="*/ 889584 w 1067670"/>
                    <a:gd name="connsiteY21" fmla="*/ 1230371 h 2320000"/>
                    <a:gd name="connsiteX22" fmla="*/ 921334 w 1067670"/>
                    <a:gd name="connsiteY22" fmla="*/ 1582796 h 2320000"/>
                    <a:gd name="connsiteX23" fmla="*/ 832434 w 1067670"/>
                    <a:gd name="connsiteY23" fmla="*/ 1960621 h 2320000"/>
                    <a:gd name="connsiteX24" fmla="*/ 740359 w 1067670"/>
                    <a:gd name="connsiteY24" fmla="*/ 2116196 h 2320000"/>
                    <a:gd name="connsiteX25" fmla="*/ 657809 w 1067670"/>
                    <a:gd name="connsiteY25" fmla="*/ 2230496 h 2320000"/>
                    <a:gd name="connsiteX26" fmla="*/ 629234 w 1067670"/>
                    <a:gd name="connsiteY26" fmla="*/ 2319396 h 2320000"/>
                    <a:gd name="connsiteX27" fmla="*/ 724484 w 1067670"/>
                    <a:gd name="connsiteY27" fmla="*/ 2186046 h 2320000"/>
                    <a:gd name="connsiteX28" fmla="*/ 851484 w 1067670"/>
                    <a:gd name="connsiteY28" fmla="*/ 1982846 h 2320000"/>
                    <a:gd name="connsiteX29" fmla="*/ 946734 w 1067670"/>
                    <a:gd name="connsiteY29" fmla="*/ 1576446 h 2320000"/>
                    <a:gd name="connsiteX30" fmla="*/ 914984 w 1067670"/>
                    <a:gd name="connsiteY30" fmla="*/ 1214496 h 2320000"/>
                    <a:gd name="connsiteX31" fmla="*/ 794334 w 1067670"/>
                    <a:gd name="connsiteY31" fmla="*/ 998596 h 2320000"/>
                    <a:gd name="connsiteX32" fmla="*/ 578434 w 1067670"/>
                    <a:gd name="connsiteY32" fmla="*/ 865246 h 2320000"/>
                    <a:gd name="connsiteX33" fmla="*/ 502234 w 1067670"/>
                    <a:gd name="connsiteY33" fmla="*/ 782696 h 2320000"/>
                    <a:gd name="connsiteX34" fmla="*/ 553034 w 1067670"/>
                    <a:gd name="connsiteY34" fmla="*/ 744596 h 2320000"/>
                    <a:gd name="connsiteX35" fmla="*/ 711784 w 1067670"/>
                    <a:gd name="connsiteY35" fmla="*/ 668396 h 2320000"/>
                    <a:gd name="connsiteX36" fmla="*/ 807034 w 1067670"/>
                    <a:gd name="connsiteY36" fmla="*/ 528696 h 2320000"/>
                    <a:gd name="connsiteX37" fmla="*/ 984834 w 1067670"/>
                    <a:gd name="connsiteY37" fmla="*/ 547746 h 2320000"/>
                    <a:gd name="connsiteX38" fmla="*/ 1067384 w 1067670"/>
                    <a:gd name="connsiteY38" fmla="*/ 535046 h 2320000"/>
                    <a:gd name="connsiteX39" fmla="*/ 959434 w 1067670"/>
                    <a:gd name="connsiteY39" fmla="*/ 515996 h 2320000"/>
                    <a:gd name="connsiteX40" fmla="*/ 832434 w 1067670"/>
                    <a:gd name="connsiteY40" fmla="*/ 465196 h 2320000"/>
                    <a:gd name="connsiteX41" fmla="*/ 819734 w 1067670"/>
                    <a:gd name="connsiteY41" fmla="*/ 369946 h 2320000"/>
                    <a:gd name="connsiteX42" fmla="*/ 768934 w 1067670"/>
                    <a:gd name="connsiteY42" fmla="*/ 217546 h 2320000"/>
                    <a:gd name="connsiteX43" fmla="*/ 756234 w 1067670"/>
                    <a:gd name="connsiteY43" fmla="*/ 242946 h 2320000"/>
                    <a:gd name="connsiteX44" fmla="*/ 775284 w 1067670"/>
                    <a:gd name="connsiteY44" fmla="*/ 382646 h 2320000"/>
                    <a:gd name="connsiteX45" fmla="*/ 786396 w 1067670"/>
                    <a:gd name="connsiteY45" fmla="*/ 514408 h 2320000"/>
                    <a:gd name="connsiteX46" fmla="*/ 738771 w 1067670"/>
                    <a:gd name="connsiteY46" fmla="*/ 589021 h 2320000"/>
                    <a:gd name="connsiteX47" fmla="*/ 629234 w 1067670"/>
                    <a:gd name="connsiteY47" fmla="*/ 693796 h 2320000"/>
                    <a:gd name="connsiteX48" fmla="*/ 489534 w 1067670"/>
                    <a:gd name="connsiteY48" fmla="*/ 731896 h 2320000"/>
                    <a:gd name="connsiteX49" fmla="*/ 381584 w 1067670"/>
                    <a:gd name="connsiteY49" fmla="*/ 655696 h 2320000"/>
                    <a:gd name="connsiteX50" fmla="*/ 311734 w 1067670"/>
                    <a:gd name="connsiteY50" fmla="*/ 592196 h 2320000"/>
                    <a:gd name="connsiteX51" fmla="*/ 216484 w 1067670"/>
                    <a:gd name="connsiteY51" fmla="*/ 566796 h 2320000"/>
                    <a:gd name="connsiteX52" fmla="*/ 114884 w 1067670"/>
                    <a:gd name="connsiteY52" fmla="*/ 573146 h 2320000"/>
                    <a:gd name="connsiteX53" fmla="*/ 51384 w 1067670"/>
                    <a:gd name="connsiteY53" fmla="*/ 503296 h 2320000"/>
                    <a:gd name="connsiteX54" fmla="*/ 25984 w 1067670"/>
                    <a:gd name="connsiteY54" fmla="*/ 420746 h 2320000"/>
                    <a:gd name="connsiteX55" fmla="*/ 25984 w 1067670"/>
                    <a:gd name="connsiteY55" fmla="*/ 357246 h 2320000"/>
                    <a:gd name="connsiteX56" fmla="*/ 127584 w 1067670"/>
                    <a:gd name="connsiteY56" fmla="*/ 300096 h 2320000"/>
                    <a:gd name="connsiteX57" fmla="*/ 248234 w 1067670"/>
                    <a:gd name="connsiteY57" fmla="*/ 261996 h 2320000"/>
                    <a:gd name="connsiteX58" fmla="*/ 305384 w 1067670"/>
                    <a:gd name="connsiteY58" fmla="*/ 293746 h 2320000"/>
                    <a:gd name="connsiteX59" fmla="*/ 349834 w 1067670"/>
                    <a:gd name="connsiteY59" fmla="*/ 255646 h 2320000"/>
                    <a:gd name="connsiteX60" fmla="*/ 464134 w 1067670"/>
                    <a:gd name="connsiteY60" fmla="*/ 268346 h 2320000"/>
                    <a:gd name="connsiteX61" fmla="*/ 527634 w 1067670"/>
                    <a:gd name="connsiteY61" fmla="*/ 357246 h 2320000"/>
                    <a:gd name="connsiteX62" fmla="*/ 521284 w 1067670"/>
                    <a:gd name="connsiteY62" fmla="*/ 287396 h 2320000"/>
                    <a:gd name="connsiteX63" fmla="*/ 508584 w 1067670"/>
                    <a:gd name="connsiteY63" fmla="*/ 192146 h 2320000"/>
                    <a:gd name="connsiteX64" fmla="*/ 540334 w 1067670"/>
                    <a:gd name="connsiteY64" fmla="*/ 90546 h 2320000"/>
                    <a:gd name="connsiteX65" fmla="*/ 540334 w 1067670"/>
                    <a:gd name="connsiteY65" fmla="*/ 1646 h 2320000"/>
                    <a:gd name="connsiteX0" fmla="*/ 540334 w 1067670"/>
                    <a:gd name="connsiteY0" fmla="*/ 1646 h 2320000"/>
                    <a:gd name="connsiteX1" fmla="*/ 438734 w 1067670"/>
                    <a:gd name="connsiteY1" fmla="*/ 173096 h 2320000"/>
                    <a:gd name="connsiteX2" fmla="*/ 356184 w 1067670"/>
                    <a:gd name="connsiteY2" fmla="*/ 204846 h 2320000"/>
                    <a:gd name="connsiteX3" fmla="*/ 260934 w 1067670"/>
                    <a:gd name="connsiteY3" fmla="*/ 198496 h 2320000"/>
                    <a:gd name="connsiteX4" fmla="*/ 210134 w 1067670"/>
                    <a:gd name="connsiteY4" fmla="*/ 147696 h 2320000"/>
                    <a:gd name="connsiteX5" fmla="*/ 235534 w 1067670"/>
                    <a:gd name="connsiteY5" fmla="*/ 223896 h 2320000"/>
                    <a:gd name="connsiteX6" fmla="*/ 146634 w 1067670"/>
                    <a:gd name="connsiteY6" fmla="*/ 230246 h 2320000"/>
                    <a:gd name="connsiteX7" fmla="*/ 51384 w 1067670"/>
                    <a:gd name="connsiteY7" fmla="*/ 179446 h 2320000"/>
                    <a:gd name="connsiteX8" fmla="*/ 584 w 1067670"/>
                    <a:gd name="connsiteY8" fmla="*/ 198496 h 2320000"/>
                    <a:gd name="connsiteX9" fmla="*/ 83134 w 1067670"/>
                    <a:gd name="connsiteY9" fmla="*/ 230246 h 2320000"/>
                    <a:gd name="connsiteX10" fmla="*/ 121234 w 1067670"/>
                    <a:gd name="connsiteY10" fmla="*/ 268346 h 2320000"/>
                    <a:gd name="connsiteX11" fmla="*/ 6934 w 1067670"/>
                    <a:gd name="connsiteY11" fmla="*/ 369946 h 2320000"/>
                    <a:gd name="connsiteX12" fmla="*/ 38684 w 1067670"/>
                    <a:gd name="connsiteY12" fmla="*/ 528696 h 2320000"/>
                    <a:gd name="connsiteX13" fmla="*/ 95834 w 1067670"/>
                    <a:gd name="connsiteY13" fmla="*/ 642996 h 2320000"/>
                    <a:gd name="connsiteX14" fmla="*/ 108534 w 1067670"/>
                    <a:gd name="connsiteY14" fmla="*/ 757296 h 2320000"/>
                    <a:gd name="connsiteX15" fmla="*/ 121234 w 1067670"/>
                    <a:gd name="connsiteY15" fmla="*/ 636646 h 2320000"/>
                    <a:gd name="connsiteX16" fmla="*/ 210134 w 1067670"/>
                    <a:gd name="connsiteY16" fmla="*/ 604896 h 2320000"/>
                    <a:gd name="connsiteX17" fmla="*/ 324434 w 1067670"/>
                    <a:gd name="connsiteY17" fmla="*/ 630296 h 2320000"/>
                    <a:gd name="connsiteX18" fmla="*/ 451434 w 1067670"/>
                    <a:gd name="connsiteY18" fmla="*/ 757296 h 2320000"/>
                    <a:gd name="connsiteX19" fmla="*/ 603834 w 1067670"/>
                    <a:gd name="connsiteY19" fmla="*/ 896996 h 2320000"/>
                    <a:gd name="connsiteX20" fmla="*/ 775284 w 1067670"/>
                    <a:gd name="connsiteY20" fmla="*/ 1011296 h 2320000"/>
                    <a:gd name="connsiteX21" fmla="*/ 889584 w 1067670"/>
                    <a:gd name="connsiteY21" fmla="*/ 1230371 h 2320000"/>
                    <a:gd name="connsiteX22" fmla="*/ 921334 w 1067670"/>
                    <a:gd name="connsiteY22" fmla="*/ 1582796 h 2320000"/>
                    <a:gd name="connsiteX23" fmla="*/ 832434 w 1067670"/>
                    <a:gd name="connsiteY23" fmla="*/ 1960621 h 2320000"/>
                    <a:gd name="connsiteX24" fmla="*/ 740359 w 1067670"/>
                    <a:gd name="connsiteY24" fmla="*/ 2116196 h 2320000"/>
                    <a:gd name="connsiteX25" fmla="*/ 657809 w 1067670"/>
                    <a:gd name="connsiteY25" fmla="*/ 2230496 h 2320000"/>
                    <a:gd name="connsiteX26" fmla="*/ 629234 w 1067670"/>
                    <a:gd name="connsiteY26" fmla="*/ 2319396 h 2320000"/>
                    <a:gd name="connsiteX27" fmla="*/ 724484 w 1067670"/>
                    <a:gd name="connsiteY27" fmla="*/ 2186046 h 2320000"/>
                    <a:gd name="connsiteX28" fmla="*/ 851484 w 1067670"/>
                    <a:gd name="connsiteY28" fmla="*/ 1982846 h 2320000"/>
                    <a:gd name="connsiteX29" fmla="*/ 946734 w 1067670"/>
                    <a:gd name="connsiteY29" fmla="*/ 1576446 h 2320000"/>
                    <a:gd name="connsiteX30" fmla="*/ 914984 w 1067670"/>
                    <a:gd name="connsiteY30" fmla="*/ 1214496 h 2320000"/>
                    <a:gd name="connsiteX31" fmla="*/ 787984 w 1067670"/>
                    <a:gd name="connsiteY31" fmla="*/ 992246 h 2320000"/>
                    <a:gd name="connsiteX32" fmla="*/ 578434 w 1067670"/>
                    <a:gd name="connsiteY32" fmla="*/ 865246 h 2320000"/>
                    <a:gd name="connsiteX33" fmla="*/ 502234 w 1067670"/>
                    <a:gd name="connsiteY33" fmla="*/ 782696 h 2320000"/>
                    <a:gd name="connsiteX34" fmla="*/ 553034 w 1067670"/>
                    <a:gd name="connsiteY34" fmla="*/ 744596 h 2320000"/>
                    <a:gd name="connsiteX35" fmla="*/ 711784 w 1067670"/>
                    <a:gd name="connsiteY35" fmla="*/ 668396 h 2320000"/>
                    <a:gd name="connsiteX36" fmla="*/ 807034 w 1067670"/>
                    <a:gd name="connsiteY36" fmla="*/ 528696 h 2320000"/>
                    <a:gd name="connsiteX37" fmla="*/ 984834 w 1067670"/>
                    <a:gd name="connsiteY37" fmla="*/ 547746 h 2320000"/>
                    <a:gd name="connsiteX38" fmla="*/ 1067384 w 1067670"/>
                    <a:gd name="connsiteY38" fmla="*/ 535046 h 2320000"/>
                    <a:gd name="connsiteX39" fmla="*/ 959434 w 1067670"/>
                    <a:gd name="connsiteY39" fmla="*/ 515996 h 2320000"/>
                    <a:gd name="connsiteX40" fmla="*/ 832434 w 1067670"/>
                    <a:gd name="connsiteY40" fmla="*/ 465196 h 2320000"/>
                    <a:gd name="connsiteX41" fmla="*/ 819734 w 1067670"/>
                    <a:gd name="connsiteY41" fmla="*/ 369946 h 2320000"/>
                    <a:gd name="connsiteX42" fmla="*/ 768934 w 1067670"/>
                    <a:gd name="connsiteY42" fmla="*/ 217546 h 2320000"/>
                    <a:gd name="connsiteX43" fmla="*/ 756234 w 1067670"/>
                    <a:gd name="connsiteY43" fmla="*/ 242946 h 2320000"/>
                    <a:gd name="connsiteX44" fmla="*/ 775284 w 1067670"/>
                    <a:gd name="connsiteY44" fmla="*/ 382646 h 2320000"/>
                    <a:gd name="connsiteX45" fmla="*/ 786396 w 1067670"/>
                    <a:gd name="connsiteY45" fmla="*/ 514408 h 2320000"/>
                    <a:gd name="connsiteX46" fmla="*/ 738771 w 1067670"/>
                    <a:gd name="connsiteY46" fmla="*/ 589021 h 2320000"/>
                    <a:gd name="connsiteX47" fmla="*/ 629234 w 1067670"/>
                    <a:gd name="connsiteY47" fmla="*/ 693796 h 2320000"/>
                    <a:gd name="connsiteX48" fmla="*/ 489534 w 1067670"/>
                    <a:gd name="connsiteY48" fmla="*/ 731896 h 2320000"/>
                    <a:gd name="connsiteX49" fmla="*/ 381584 w 1067670"/>
                    <a:gd name="connsiteY49" fmla="*/ 655696 h 2320000"/>
                    <a:gd name="connsiteX50" fmla="*/ 311734 w 1067670"/>
                    <a:gd name="connsiteY50" fmla="*/ 592196 h 2320000"/>
                    <a:gd name="connsiteX51" fmla="*/ 216484 w 1067670"/>
                    <a:gd name="connsiteY51" fmla="*/ 566796 h 2320000"/>
                    <a:gd name="connsiteX52" fmla="*/ 114884 w 1067670"/>
                    <a:gd name="connsiteY52" fmla="*/ 573146 h 2320000"/>
                    <a:gd name="connsiteX53" fmla="*/ 51384 w 1067670"/>
                    <a:gd name="connsiteY53" fmla="*/ 503296 h 2320000"/>
                    <a:gd name="connsiteX54" fmla="*/ 25984 w 1067670"/>
                    <a:gd name="connsiteY54" fmla="*/ 420746 h 2320000"/>
                    <a:gd name="connsiteX55" fmla="*/ 25984 w 1067670"/>
                    <a:gd name="connsiteY55" fmla="*/ 357246 h 2320000"/>
                    <a:gd name="connsiteX56" fmla="*/ 127584 w 1067670"/>
                    <a:gd name="connsiteY56" fmla="*/ 300096 h 2320000"/>
                    <a:gd name="connsiteX57" fmla="*/ 248234 w 1067670"/>
                    <a:gd name="connsiteY57" fmla="*/ 261996 h 2320000"/>
                    <a:gd name="connsiteX58" fmla="*/ 305384 w 1067670"/>
                    <a:gd name="connsiteY58" fmla="*/ 293746 h 2320000"/>
                    <a:gd name="connsiteX59" fmla="*/ 349834 w 1067670"/>
                    <a:gd name="connsiteY59" fmla="*/ 255646 h 2320000"/>
                    <a:gd name="connsiteX60" fmla="*/ 464134 w 1067670"/>
                    <a:gd name="connsiteY60" fmla="*/ 268346 h 2320000"/>
                    <a:gd name="connsiteX61" fmla="*/ 527634 w 1067670"/>
                    <a:gd name="connsiteY61" fmla="*/ 357246 h 2320000"/>
                    <a:gd name="connsiteX62" fmla="*/ 521284 w 1067670"/>
                    <a:gd name="connsiteY62" fmla="*/ 287396 h 2320000"/>
                    <a:gd name="connsiteX63" fmla="*/ 508584 w 1067670"/>
                    <a:gd name="connsiteY63" fmla="*/ 192146 h 2320000"/>
                    <a:gd name="connsiteX64" fmla="*/ 540334 w 1067670"/>
                    <a:gd name="connsiteY64" fmla="*/ 90546 h 2320000"/>
                    <a:gd name="connsiteX65" fmla="*/ 540334 w 1067670"/>
                    <a:gd name="connsiteY65" fmla="*/ 1646 h 2320000"/>
                    <a:gd name="connsiteX0" fmla="*/ 540334 w 1067670"/>
                    <a:gd name="connsiteY0" fmla="*/ 1646 h 2320000"/>
                    <a:gd name="connsiteX1" fmla="*/ 438734 w 1067670"/>
                    <a:gd name="connsiteY1" fmla="*/ 173096 h 2320000"/>
                    <a:gd name="connsiteX2" fmla="*/ 356184 w 1067670"/>
                    <a:gd name="connsiteY2" fmla="*/ 204846 h 2320000"/>
                    <a:gd name="connsiteX3" fmla="*/ 260934 w 1067670"/>
                    <a:gd name="connsiteY3" fmla="*/ 198496 h 2320000"/>
                    <a:gd name="connsiteX4" fmla="*/ 210134 w 1067670"/>
                    <a:gd name="connsiteY4" fmla="*/ 147696 h 2320000"/>
                    <a:gd name="connsiteX5" fmla="*/ 235534 w 1067670"/>
                    <a:gd name="connsiteY5" fmla="*/ 223896 h 2320000"/>
                    <a:gd name="connsiteX6" fmla="*/ 146634 w 1067670"/>
                    <a:gd name="connsiteY6" fmla="*/ 230246 h 2320000"/>
                    <a:gd name="connsiteX7" fmla="*/ 51384 w 1067670"/>
                    <a:gd name="connsiteY7" fmla="*/ 179446 h 2320000"/>
                    <a:gd name="connsiteX8" fmla="*/ 584 w 1067670"/>
                    <a:gd name="connsiteY8" fmla="*/ 198496 h 2320000"/>
                    <a:gd name="connsiteX9" fmla="*/ 83134 w 1067670"/>
                    <a:gd name="connsiteY9" fmla="*/ 230246 h 2320000"/>
                    <a:gd name="connsiteX10" fmla="*/ 121234 w 1067670"/>
                    <a:gd name="connsiteY10" fmla="*/ 268346 h 2320000"/>
                    <a:gd name="connsiteX11" fmla="*/ 6934 w 1067670"/>
                    <a:gd name="connsiteY11" fmla="*/ 369946 h 2320000"/>
                    <a:gd name="connsiteX12" fmla="*/ 38684 w 1067670"/>
                    <a:gd name="connsiteY12" fmla="*/ 528696 h 2320000"/>
                    <a:gd name="connsiteX13" fmla="*/ 95834 w 1067670"/>
                    <a:gd name="connsiteY13" fmla="*/ 642996 h 2320000"/>
                    <a:gd name="connsiteX14" fmla="*/ 108534 w 1067670"/>
                    <a:gd name="connsiteY14" fmla="*/ 757296 h 2320000"/>
                    <a:gd name="connsiteX15" fmla="*/ 121234 w 1067670"/>
                    <a:gd name="connsiteY15" fmla="*/ 636646 h 2320000"/>
                    <a:gd name="connsiteX16" fmla="*/ 210134 w 1067670"/>
                    <a:gd name="connsiteY16" fmla="*/ 604896 h 2320000"/>
                    <a:gd name="connsiteX17" fmla="*/ 324434 w 1067670"/>
                    <a:gd name="connsiteY17" fmla="*/ 630296 h 2320000"/>
                    <a:gd name="connsiteX18" fmla="*/ 451434 w 1067670"/>
                    <a:gd name="connsiteY18" fmla="*/ 757296 h 2320000"/>
                    <a:gd name="connsiteX19" fmla="*/ 603834 w 1067670"/>
                    <a:gd name="connsiteY19" fmla="*/ 896996 h 2320000"/>
                    <a:gd name="connsiteX20" fmla="*/ 775284 w 1067670"/>
                    <a:gd name="connsiteY20" fmla="*/ 1011296 h 2320000"/>
                    <a:gd name="connsiteX21" fmla="*/ 889584 w 1067670"/>
                    <a:gd name="connsiteY21" fmla="*/ 1230371 h 2320000"/>
                    <a:gd name="connsiteX22" fmla="*/ 921334 w 1067670"/>
                    <a:gd name="connsiteY22" fmla="*/ 1582796 h 2320000"/>
                    <a:gd name="connsiteX23" fmla="*/ 832434 w 1067670"/>
                    <a:gd name="connsiteY23" fmla="*/ 1960621 h 2320000"/>
                    <a:gd name="connsiteX24" fmla="*/ 740359 w 1067670"/>
                    <a:gd name="connsiteY24" fmla="*/ 2116196 h 2320000"/>
                    <a:gd name="connsiteX25" fmla="*/ 657809 w 1067670"/>
                    <a:gd name="connsiteY25" fmla="*/ 2230496 h 2320000"/>
                    <a:gd name="connsiteX26" fmla="*/ 629234 w 1067670"/>
                    <a:gd name="connsiteY26" fmla="*/ 2319396 h 2320000"/>
                    <a:gd name="connsiteX27" fmla="*/ 724484 w 1067670"/>
                    <a:gd name="connsiteY27" fmla="*/ 2186046 h 2320000"/>
                    <a:gd name="connsiteX28" fmla="*/ 851484 w 1067670"/>
                    <a:gd name="connsiteY28" fmla="*/ 1982846 h 2320000"/>
                    <a:gd name="connsiteX29" fmla="*/ 946734 w 1067670"/>
                    <a:gd name="connsiteY29" fmla="*/ 1576446 h 2320000"/>
                    <a:gd name="connsiteX30" fmla="*/ 914984 w 1067670"/>
                    <a:gd name="connsiteY30" fmla="*/ 1214496 h 2320000"/>
                    <a:gd name="connsiteX31" fmla="*/ 787984 w 1067670"/>
                    <a:gd name="connsiteY31" fmla="*/ 992246 h 2320000"/>
                    <a:gd name="connsiteX32" fmla="*/ 578434 w 1067670"/>
                    <a:gd name="connsiteY32" fmla="*/ 865246 h 2320000"/>
                    <a:gd name="connsiteX33" fmla="*/ 502234 w 1067670"/>
                    <a:gd name="connsiteY33" fmla="*/ 782696 h 2320000"/>
                    <a:gd name="connsiteX34" fmla="*/ 553034 w 1067670"/>
                    <a:gd name="connsiteY34" fmla="*/ 744596 h 2320000"/>
                    <a:gd name="connsiteX35" fmla="*/ 711784 w 1067670"/>
                    <a:gd name="connsiteY35" fmla="*/ 668396 h 2320000"/>
                    <a:gd name="connsiteX36" fmla="*/ 807034 w 1067670"/>
                    <a:gd name="connsiteY36" fmla="*/ 528696 h 2320000"/>
                    <a:gd name="connsiteX37" fmla="*/ 984834 w 1067670"/>
                    <a:gd name="connsiteY37" fmla="*/ 547746 h 2320000"/>
                    <a:gd name="connsiteX38" fmla="*/ 1067384 w 1067670"/>
                    <a:gd name="connsiteY38" fmla="*/ 535046 h 2320000"/>
                    <a:gd name="connsiteX39" fmla="*/ 959434 w 1067670"/>
                    <a:gd name="connsiteY39" fmla="*/ 515996 h 2320000"/>
                    <a:gd name="connsiteX40" fmla="*/ 832434 w 1067670"/>
                    <a:gd name="connsiteY40" fmla="*/ 465196 h 2320000"/>
                    <a:gd name="connsiteX41" fmla="*/ 803859 w 1067670"/>
                    <a:gd name="connsiteY41" fmla="*/ 373121 h 2320000"/>
                    <a:gd name="connsiteX42" fmla="*/ 768934 w 1067670"/>
                    <a:gd name="connsiteY42" fmla="*/ 217546 h 2320000"/>
                    <a:gd name="connsiteX43" fmla="*/ 756234 w 1067670"/>
                    <a:gd name="connsiteY43" fmla="*/ 242946 h 2320000"/>
                    <a:gd name="connsiteX44" fmla="*/ 775284 w 1067670"/>
                    <a:gd name="connsiteY44" fmla="*/ 382646 h 2320000"/>
                    <a:gd name="connsiteX45" fmla="*/ 786396 w 1067670"/>
                    <a:gd name="connsiteY45" fmla="*/ 514408 h 2320000"/>
                    <a:gd name="connsiteX46" fmla="*/ 738771 w 1067670"/>
                    <a:gd name="connsiteY46" fmla="*/ 589021 h 2320000"/>
                    <a:gd name="connsiteX47" fmla="*/ 629234 w 1067670"/>
                    <a:gd name="connsiteY47" fmla="*/ 693796 h 2320000"/>
                    <a:gd name="connsiteX48" fmla="*/ 489534 w 1067670"/>
                    <a:gd name="connsiteY48" fmla="*/ 731896 h 2320000"/>
                    <a:gd name="connsiteX49" fmla="*/ 381584 w 1067670"/>
                    <a:gd name="connsiteY49" fmla="*/ 655696 h 2320000"/>
                    <a:gd name="connsiteX50" fmla="*/ 311734 w 1067670"/>
                    <a:gd name="connsiteY50" fmla="*/ 592196 h 2320000"/>
                    <a:gd name="connsiteX51" fmla="*/ 216484 w 1067670"/>
                    <a:gd name="connsiteY51" fmla="*/ 566796 h 2320000"/>
                    <a:gd name="connsiteX52" fmla="*/ 114884 w 1067670"/>
                    <a:gd name="connsiteY52" fmla="*/ 573146 h 2320000"/>
                    <a:gd name="connsiteX53" fmla="*/ 51384 w 1067670"/>
                    <a:gd name="connsiteY53" fmla="*/ 503296 h 2320000"/>
                    <a:gd name="connsiteX54" fmla="*/ 25984 w 1067670"/>
                    <a:gd name="connsiteY54" fmla="*/ 420746 h 2320000"/>
                    <a:gd name="connsiteX55" fmla="*/ 25984 w 1067670"/>
                    <a:gd name="connsiteY55" fmla="*/ 357246 h 2320000"/>
                    <a:gd name="connsiteX56" fmla="*/ 127584 w 1067670"/>
                    <a:gd name="connsiteY56" fmla="*/ 300096 h 2320000"/>
                    <a:gd name="connsiteX57" fmla="*/ 248234 w 1067670"/>
                    <a:gd name="connsiteY57" fmla="*/ 261996 h 2320000"/>
                    <a:gd name="connsiteX58" fmla="*/ 305384 w 1067670"/>
                    <a:gd name="connsiteY58" fmla="*/ 293746 h 2320000"/>
                    <a:gd name="connsiteX59" fmla="*/ 349834 w 1067670"/>
                    <a:gd name="connsiteY59" fmla="*/ 255646 h 2320000"/>
                    <a:gd name="connsiteX60" fmla="*/ 464134 w 1067670"/>
                    <a:gd name="connsiteY60" fmla="*/ 268346 h 2320000"/>
                    <a:gd name="connsiteX61" fmla="*/ 527634 w 1067670"/>
                    <a:gd name="connsiteY61" fmla="*/ 357246 h 2320000"/>
                    <a:gd name="connsiteX62" fmla="*/ 521284 w 1067670"/>
                    <a:gd name="connsiteY62" fmla="*/ 287396 h 2320000"/>
                    <a:gd name="connsiteX63" fmla="*/ 508584 w 1067670"/>
                    <a:gd name="connsiteY63" fmla="*/ 192146 h 2320000"/>
                    <a:gd name="connsiteX64" fmla="*/ 540334 w 1067670"/>
                    <a:gd name="connsiteY64" fmla="*/ 90546 h 2320000"/>
                    <a:gd name="connsiteX65" fmla="*/ 540334 w 1067670"/>
                    <a:gd name="connsiteY65" fmla="*/ 1646 h 2320000"/>
                    <a:gd name="connsiteX0" fmla="*/ 540334 w 1067670"/>
                    <a:gd name="connsiteY0" fmla="*/ 1646 h 2320000"/>
                    <a:gd name="connsiteX1" fmla="*/ 438734 w 1067670"/>
                    <a:gd name="connsiteY1" fmla="*/ 173096 h 2320000"/>
                    <a:gd name="connsiteX2" fmla="*/ 356184 w 1067670"/>
                    <a:gd name="connsiteY2" fmla="*/ 204846 h 2320000"/>
                    <a:gd name="connsiteX3" fmla="*/ 260934 w 1067670"/>
                    <a:gd name="connsiteY3" fmla="*/ 198496 h 2320000"/>
                    <a:gd name="connsiteX4" fmla="*/ 210134 w 1067670"/>
                    <a:gd name="connsiteY4" fmla="*/ 147696 h 2320000"/>
                    <a:gd name="connsiteX5" fmla="*/ 235534 w 1067670"/>
                    <a:gd name="connsiteY5" fmla="*/ 223896 h 2320000"/>
                    <a:gd name="connsiteX6" fmla="*/ 146634 w 1067670"/>
                    <a:gd name="connsiteY6" fmla="*/ 230246 h 2320000"/>
                    <a:gd name="connsiteX7" fmla="*/ 51384 w 1067670"/>
                    <a:gd name="connsiteY7" fmla="*/ 179446 h 2320000"/>
                    <a:gd name="connsiteX8" fmla="*/ 584 w 1067670"/>
                    <a:gd name="connsiteY8" fmla="*/ 198496 h 2320000"/>
                    <a:gd name="connsiteX9" fmla="*/ 83134 w 1067670"/>
                    <a:gd name="connsiteY9" fmla="*/ 230246 h 2320000"/>
                    <a:gd name="connsiteX10" fmla="*/ 121234 w 1067670"/>
                    <a:gd name="connsiteY10" fmla="*/ 268346 h 2320000"/>
                    <a:gd name="connsiteX11" fmla="*/ 6934 w 1067670"/>
                    <a:gd name="connsiteY11" fmla="*/ 369946 h 2320000"/>
                    <a:gd name="connsiteX12" fmla="*/ 38684 w 1067670"/>
                    <a:gd name="connsiteY12" fmla="*/ 528696 h 2320000"/>
                    <a:gd name="connsiteX13" fmla="*/ 95834 w 1067670"/>
                    <a:gd name="connsiteY13" fmla="*/ 642996 h 2320000"/>
                    <a:gd name="connsiteX14" fmla="*/ 108534 w 1067670"/>
                    <a:gd name="connsiteY14" fmla="*/ 757296 h 2320000"/>
                    <a:gd name="connsiteX15" fmla="*/ 121234 w 1067670"/>
                    <a:gd name="connsiteY15" fmla="*/ 636646 h 2320000"/>
                    <a:gd name="connsiteX16" fmla="*/ 210134 w 1067670"/>
                    <a:gd name="connsiteY16" fmla="*/ 604896 h 2320000"/>
                    <a:gd name="connsiteX17" fmla="*/ 324434 w 1067670"/>
                    <a:gd name="connsiteY17" fmla="*/ 630296 h 2320000"/>
                    <a:gd name="connsiteX18" fmla="*/ 451434 w 1067670"/>
                    <a:gd name="connsiteY18" fmla="*/ 757296 h 2320000"/>
                    <a:gd name="connsiteX19" fmla="*/ 603834 w 1067670"/>
                    <a:gd name="connsiteY19" fmla="*/ 896996 h 2320000"/>
                    <a:gd name="connsiteX20" fmla="*/ 775284 w 1067670"/>
                    <a:gd name="connsiteY20" fmla="*/ 1011296 h 2320000"/>
                    <a:gd name="connsiteX21" fmla="*/ 889584 w 1067670"/>
                    <a:gd name="connsiteY21" fmla="*/ 1230371 h 2320000"/>
                    <a:gd name="connsiteX22" fmla="*/ 921334 w 1067670"/>
                    <a:gd name="connsiteY22" fmla="*/ 1582796 h 2320000"/>
                    <a:gd name="connsiteX23" fmla="*/ 832434 w 1067670"/>
                    <a:gd name="connsiteY23" fmla="*/ 1960621 h 2320000"/>
                    <a:gd name="connsiteX24" fmla="*/ 740359 w 1067670"/>
                    <a:gd name="connsiteY24" fmla="*/ 2116196 h 2320000"/>
                    <a:gd name="connsiteX25" fmla="*/ 657809 w 1067670"/>
                    <a:gd name="connsiteY25" fmla="*/ 2230496 h 2320000"/>
                    <a:gd name="connsiteX26" fmla="*/ 629234 w 1067670"/>
                    <a:gd name="connsiteY26" fmla="*/ 2319396 h 2320000"/>
                    <a:gd name="connsiteX27" fmla="*/ 724484 w 1067670"/>
                    <a:gd name="connsiteY27" fmla="*/ 2186046 h 2320000"/>
                    <a:gd name="connsiteX28" fmla="*/ 851484 w 1067670"/>
                    <a:gd name="connsiteY28" fmla="*/ 1982846 h 2320000"/>
                    <a:gd name="connsiteX29" fmla="*/ 946734 w 1067670"/>
                    <a:gd name="connsiteY29" fmla="*/ 1576446 h 2320000"/>
                    <a:gd name="connsiteX30" fmla="*/ 914984 w 1067670"/>
                    <a:gd name="connsiteY30" fmla="*/ 1214496 h 2320000"/>
                    <a:gd name="connsiteX31" fmla="*/ 787984 w 1067670"/>
                    <a:gd name="connsiteY31" fmla="*/ 992246 h 2320000"/>
                    <a:gd name="connsiteX32" fmla="*/ 578434 w 1067670"/>
                    <a:gd name="connsiteY32" fmla="*/ 865246 h 2320000"/>
                    <a:gd name="connsiteX33" fmla="*/ 502234 w 1067670"/>
                    <a:gd name="connsiteY33" fmla="*/ 782696 h 2320000"/>
                    <a:gd name="connsiteX34" fmla="*/ 553034 w 1067670"/>
                    <a:gd name="connsiteY34" fmla="*/ 744596 h 2320000"/>
                    <a:gd name="connsiteX35" fmla="*/ 711784 w 1067670"/>
                    <a:gd name="connsiteY35" fmla="*/ 668396 h 2320000"/>
                    <a:gd name="connsiteX36" fmla="*/ 807034 w 1067670"/>
                    <a:gd name="connsiteY36" fmla="*/ 528696 h 2320000"/>
                    <a:gd name="connsiteX37" fmla="*/ 984834 w 1067670"/>
                    <a:gd name="connsiteY37" fmla="*/ 547746 h 2320000"/>
                    <a:gd name="connsiteX38" fmla="*/ 1067384 w 1067670"/>
                    <a:gd name="connsiteY38" fmla="*/ 535046 h 2320000"/>
                    <a:gd name="connsiteX39" fmla="*/ 959434 w 1067670"/>
                    <a:gd name="connsiteY39" fmla="*/ 515996 h 2320000"/>
                    <a:gd name="connsiteX40" fmla="*/ 819734 w 1067670"/>
                    <a:gd name="connsiteY40" fmla="*/ 477896 h 2320000"/>
                    <a:gd name="connsiteX41" fmla="*/ 803859 w 1067670"/>
                    <a:gd name="connsiteY41" fmla="*/ 373121 h 2320000"/>
                    <a:gd name="connsiteX42" fmla="*/ 768934 w 1067670"/>
                    <a:gd name="connsiteY42" fmla="*/ 217546 h 2320000"/>
                    <a:gd name="connsiteX43" fmla="*/ 756234 w 1067670"/>
                    <a:gd name="connsiteY43" fmla="*/ 242946 h 2320000"/>
                    <a:gd name="connsiteX44" fmla="*/ 775284 w 1067670"/>
                    <a:gd name="connsiteY44" fmla="*/ 382646 h 2320000"/>
                    <a:gd name="connsiteX45" fmla="*/ 786396 w 1067670"/>
                    <a:gd name="connsiteY45" fmla="*/ 514408 h 2320000"/>
                    <a:gd name="connsiteX46" fmla="*/ 738771 w 1067670"/>
                    <a:gd name="connsiteY46" fmla="*/ 589021 h 2320000"/>
                    <a:gd name="connsiteX47" fmla="*/ 629234 w 1067670"/>
                    <a:gd name="connsiteY47" fmla="*/ 693796 h 2320000"/>
                    <a:gd name="connsiteX48" fmla="*/ 489534 w 1067670"/>
                    <a:gd name="connsiteY48" fmla="*/ 731896 h 2320000"/>
                    <a:gd name="connsiteX49" fmla="*/ 381584 w 1067670"/>
                    <a:gd name="connsiteY49" fmla="*/ 655696 h 2320000"/>
                    <a:gd name="connsiteX50" fmla="*/ 311734 w 1067670"/>
                    <a:gd name="connsiteY50" fmla="*/ 592196 h 2320000"/>
                    <a:gd name="connsiteX51" fmla="*/ 216484 w 1067670"/>
                    <a:gd name="connsiteY51" fmla="*/ 566796 h 2320000"/>
                    <a:gd name="connsiteX52" fmla="*/ 114884 w 1067670"/>
                    <a:gd name="connsiteY52" fmla="*/ 573146 h 2320000"/>
                    <a:gd name="connsiteX53" fmla="*/ 51384 w 1067670"/>
                    <a:gd name="connsiteY53" fmla="*/ 503296 h 2320000"/>
                    <a:gd name="connsiteX54" fmla="*/ 25984 w 1067670"/>
                    <a:gd name="connsiteY54" fmla="*/ 420746 h 2320000"/>
                    <a:gd name="connsiteX55" fmla="*/ 25984 w 1067670"/>
                    <a:gd name="connsiteY55" fmla="*/ 357246 h 2320000"/>
                    <a:gd name="connsiteX56" fmla="*/ 127584 w 1067670"/>
                    <a:gd name="connsiteY56" fmla="*/ 300096 h 2320000"/>
                    <a:gd name="connsiteX57" fmla="*/ 248234 w 1067670"/>
                    <a:gd name="connsiteY57" fmla="*/ 261996 h 2320000"/>
                    <a:gd name="connsiteX58" fmla="*/ 305384 w 1067670"/>
                    <a:gd name="connsiteY58" fmla="*/ 293746 h 2320000"/>
                    <a:gd name="connsiteX59" fmla="*/ 349834 w 1067670"/>
                    <a:gd name="connsiteY59" fmla="*/ 255646 h 2320000"/>
                    <a:gd name="connsiteX60" fmla="*/ 464134 w 1067670"/>
                    <a:gd name="connsiteY60" fmla="*/ 268346 h 2320000"/>
                    <a:gd name="connsiteX61" fmla="*/ 527634 w 1067670"/>
                    <a:gd name="connsiteY61" fmla="*/ 357246 h 2320000"/>
                    <a:gd name="connsiteX62" fmla="*/ 521284 w 1067670"/>
                    <a:gd name="connsiteY62" fmla="*/ 287396 h 2320000"/>
                    <a:gd name="connsiteX63" fmla="*/ 508584 w 1067670"/>
                    <a:gd name="connsiteY63" fmla="*/ 192146 h 2320000"/>
                    <a:gd name="connsiteX64" fmla="*/ 540334 w 1067670"/>
                    <a:gd name="connsiteY64" fmla="*/ 90546 h 2320000"/>
                    <a:gd name="connsiteX65" fmla="*/ 540334 w 1067670"/>
                    <a:gd name="connsiteY65" fmla="*/ 1646 h 2320000"/>
                    <a:gd name="connsiteX0" fmla="*/ 540334 w 1067670"/>
                    <a:gd name="connsiteY0" fmla="*/ 1646 h 2320000"/>
                    <a:gd name="connsiteX1" fmla="*/ 438734 w 1067670"/>
                    <a:gd name="connsiteY1" fmla="*/ 173096 h 2320000"/>
                    <a:gd name="connsiteX2" fmla="*/ 356184 w 1067670"/>
                    <a:gd name="connsiteY2" fmla="*/ 204846 h 2320000"/>
                    <a:gd name="connsiteX3" fmla="*/ 260934 w 1067670"/>
                    <a:gd name="connsiteY3" fmla="*/ 198496 h 2320000"/>
                    <a:gd name="connsiteX4" fmla="*/ 210134 w 1067670"/>
                    <a:gd name="connsiteY4" fmla="*/ 147696 h 2320000"/>
                    <a:gd name="connsiteX5" fmla="*/ 235534 w 1067670"/>
                    <a:gd name="connsiteY5" fmla="*/ 223896 h 2320000"/>
                    <a:gd name="connsiteX6" fmla="*/ 146634 w 1067670"/>
                    <a:gd name="connsiteY6" fmla="*/ 230246 h 2320000"/>
                    <a:gd name="connsiteX7" fmla="*/ 51384 w 1067670"/>
                    <a:gd name="connsiteY7" fmla="*/ 179446 h 2320000"/>
                    <a:gd name="connsiteX8" fmla="*/ 584 w 1067670"/>
                    <a:gd name="connsiteY8" fmla="*/ 198496 h 2320000"/>
                    <a:gd name="connsiteX9" fmla="*/ 83134 w 1067670"/>
                    <a:gd name="connsiteY9" fmla="*/ 230246 h 2320000"/>
                    <a:gd name="connsiteX10" fmla="*/ 121234 w 1067670"/>
                    <a:gd name="connsiteY10" fmla="*/ 268346 h 2320000"/>
                    <a:gd name="connsiteX11" fmla="*/ 6934 w 1067670"/>
                    <a:gd name="connsiteY11" fmla="*/ 369946 h 2320000"/>
                    <a:gd name="connsiteX12" fmla="*/ 38684 w 1067670"/>
                    <a:gd name="connsiteY12" fmla="*/ 528696 h 2320000"/>
                    <a:gd name="connsiteX13" fmla="*/ 95834 w 1067670"/>
                    <a:gd name="connsiteY13" fmla="*/ 642996 h 2320000"/>
                    <a:gd name="connsiteX14" fmla="*/ 108534 w 1067670"/>
                    <a:gd name="connsiteY14" fmla="*/ 757296 h 2320000"/>
                    <a:gd name="connsiteX15" fmla="*/ 121234 w 1067670"/>
                    <a:gd name="connsiteY15" fmla="*/ 636646 h 2320000"/>
                    <a:gd name="connsiteX16" fmla="*/ 210134 w 1067670"/>
                    <a:gd name="connsiteY16" fmla="*/ 604896 h 2320000"/>
                    <a:gd name="connsiteX17" fmla="*/ 324434 w 1067670"/>
                    <a:gd name="connsiteY17" fmla="*/ 630296 h 2320000"/>
                    <a:gd name="connsiteX18" fmla="*/ 451434 w 1067670"/>
                    <a:gd name="connsiteY18" fmla="*/ 757296 h 2320000"/>
                    <a:gd name="connsiteX19" fmla="*/ 603834 w 1067670"/>
                    <a:gd name="connsiteY19" fmla="*/ 896996 h 2320000"/>
                    <a:gd name="connsiteX20" fmla="*/ 775284 w 1067670"/>
                    <a:gd name="connsiteY20" fmla="*/ 1011296 h 2320000"/>
                    <a:gd name="connsiteX21" fmla="*/ 889584 w 1067670"/>
                    <a:gd name="connsiteY21" fmla="*/ 1230371 h 2320000"/>
                    <a:gd name="connsiteX22" fmla="*/ 921334 w 1067670"/>
                    <a:gd name="connsiteY22" fmla="*/ 1582796 h 2320000"/>
                    <a:gd name="connsiteX23" fmla="*/ 832434 w 1067670"/>
                    <a:gd name="connsiteY23" fmla="*/ 1960621 h 2320000"/>
                    <a:gd name="connsiteX24" fmla="*/ 740359 w 1067670"/>
                    <a:gd name="connsiteY24" fmla="*/ 2116196 h 2320000"/>
                    <a:gd name="connsiteX25" fmla="*/ 657809 w 1067670"/>
                    <a:gd name="connsiteY25" fmla="*/ 2230496 h 2320000"/>
                    <a:gd name="connsiteX26" fmla="*/ 629234 w 1067670"/>
                    <a:gd name="connsiteY26" fmla="*/ 2319396 h 2320000"/>
                    <a:gd name="connsiteX27" fmla="*/ 724484 w 1067670"/>
                    <a:gd name="connsiteY27" fmla="*/ 2186046 h 2320000"/>
                    <a:gd name="connsiteX28" fmla="*/ 851484 w 1067670"/>
                    <a:gd name="connsiteY28" fmla="*/ 1982846 h 2320000"/>
                    <a:gd name="connsiteX29" fmla="*/ 946734 w 1067670"/>
                    <a:gd name="connsiteY29" fmla="*/ 1576446 h 2320000"/>
                    <a:gd name="connsiteX30" fmla="*/ 914984 w 1067670"/>
                    <a:gd name="connsiteY30" fmla="*/ 1214496 h 2320000"/>
                    <a:gd name="connsiteX31" fmla="*/ 787984 w 1067670"/>
                    <a:gd name="connsiteY31" fmla="*/ 992246 h 2320000"/>
                    <a:gd name="connsiteX32" fmla="*/ 578434 w 1067670"/>
                    <a:gd name="connsiteY32" fmla="*/ 865246 h 2320000"/>
                    <a:gd name="connsiteX33" fmla="*/ 502234 w 1067670"/>
                    <a:gd name="connsiteY33" fmla="*/ 782696 h 2320000"/>
                    <a:gd name="connsiteX34" fmla="*/ 553034 w 1067670"/>
                    <a:gd name="connsiteY34" fmla="*/ 744596 h 2320000"/>
                    <a:gd name="connsiteX35" fmla="*/ 711784 w 1067670"/>
                    <a:gd name="connsiteY35" fmla="*/ 668396 h 2320000"/>
                    <a:gd name="connsiteX36" fmla="*/ 807034 w 1067670"/>
                    <a:gd name="connsiteY36" fmla="*/ 528696 h 2320000"/>
                    <a:gd name="connsiteX37" fmla="*/ 984834 w 1067670"/>
                    <a:gd name="connsiteY37" fmla="*/ 547746 h 2320000"/>
                    <a:gd name="connsiteX38" fmla="*/ 1067384 w 1067670"/>
                    <a:gd name="connsiteY38" fmla="*/ 535046 h 2320000"/>
                    <a:gd name="connsiteX39" fmla="*/ 959434 w 1067670"/>
                    <a:gd name="connsiteY39" fmla="*/ 515996 h 2320000"/>
                    <a:gd name="connsiteX40" fmla="*/ 819734 w 1067670"/>
                    <a:gd name="connsiteY40" fmla="*/ 477896 h 2320000"/>
                    <a:gd name="connsiteX41" fmla="*/ 803859 w 1067670"/>
                    <a:gd name="connsiteY41" fmla="*/ 373121 h 2320000"/>
                    <a:gd name="connsiteX42" fmla="*/ 768934 w 1067670"/>
                    <a:gd name="connsiteY42" fmla="*/ 217546 h 2320000"/>
                    <a:gd name="connsiteX43" fmla="*/ 756234 w 1067670"/>
                    <a:gd name="connsiteY43" fmla="*/ 242946 h 2320000"/>
                    <a:gd name="connsiteX44" fmla="*/ 775284 w 1067670"/>
                    <a:gd name="connsiteY44" fmla="*/ 382646 h 2320000"/>
                    <a:gd name="connsiteX45" fmla="*/ 786396 w 1067670"/>
                    <a:gd name="connsiteY45" fmla="*/ 514408 h 2320000"/>
                    <a:gd name="connsiteX46" fmla="*/ 738771 w 1067670"/>
                    <a:gd name="connsiteY46" fmla="*/ 589021 h 2320000"/>
                    <a:gd name="connsiteX47" fmla="*/ 629234 w 1067670"/>
                    <a:gd name="connsiteY47" fmla="*/ 693796 h 2320000"/>
                    <a:gd name="connsiteX48" fmla="*/ 489534 w 1067670"/>
                    <a:gd name="connsiteY48" fmla="*/ 731896 h 2320000"/>
                    <a:gd name="connsiteX49" fmla="*/ 381584 w 1067670"/>
                    <a:gd name="connsiteY49" fmla="*/ 655696 h 2320000"/>
                    <a:gd name="connsiteX50" fmla="*/ 311734 w 1067670"/>
                    <a:gd name="connsiteY50" fmla="*/ 592196 h 2320000"/>
                    <a:gd name="connsiteX51" fmla="*/ 216484 w 1067670"/>
                    <a:gd name="connsiteY51" fmla="*/ 566796 h 2320000"/>
                    <a:gd name="connsiteX52" fmla="*/ 114884 w 1067670"/>
                    <a:gd name="connsiteY52" fmla="*/ 573146 h 2320000"/>
                    <a:gd name="connsiteX53" fmla="*/ 51384 w 1067670"/>
                    <a:gd name="connsiteY53" fmla="*/ 503296 h 2320000"/>
                    <a:gd name="connsiteX54" fmla="*/ 25984 w 1067670"/>
                    <a:gd name="connsiteY54" fmla="*/ 420746 h 2320000"/>
                    <a:gd name="connsiteX55" fmla="*/ 25984 w 1067670"/>
                    <a:gd name="connsiteY55" fmla="*/ 357246 h 2320000"/>
                    <a:gd name="connsiteX56" fmla="*/ 127584 w 1067670"/>
                    <a:gd name="connsiteY56" fmla="*/ 300096 h 2320000"/>
                    <a:gd name="connsiteX57" fmla="*/ 248234 w 1067670"/>
                    <a:gd name="connsiteY57" fmla="*/ 261996 h 2320000"/>
                    <a:gd name="connsiteX58" fmla="*/ 305384 w 1067670"/>
                    <a:gd name="connsiteY58" fmla="*/ 293746 h 2320000"/>
                    <a:gd name="connsiteX59" fmla="*/ 349834 w 1067670"/>
                    <a:gd name="connsiteY59" fmla="*/ 255646 h 2320000"/>
                    <a:gd name="connsiteX60" fmla="*/ 464134 w 1067670"/>
                    <a:gd name="connsiteY60" fmla="*/ 268346 h 2320000"/>
                    <a:gd name="connsiteX61" fmla="*/ 527634 w 1067670"/>
                    <a:gd name="connsiteY61" fmla="*/ 357246 h 2320000"/>
                    <a:gd name="connsiteX62" fmla="*/ 521284 w 1067670"/>
                    <a:gd name="connsiteY62" fmla="*/ 287396 h 2320000"/>
                    <a:gd name="connsiteX63" fmla="*/ 508584 w 1067670"/>
                    <a:gd name="connsiteY63" fmla="*/ 192146 h 2320000"/>
                    <a:gd name="connsiteX64" fmla="*/ 540334 w 1067670"/>
                    <a:gd name="connsiteY64" fmla="*/ 90546 h 2320000"/>
                    <a:gd name="connsiteX65" fmla="*/ 540334 w 1067670"/>
                    <a:gd name="connsiteY65" fmla="*/ 1646 h 2320000"/>
                    <a:gd name="connsiteX0" fmla="*/ 540334 w 1067670"/>
                    <a:gd name="connsiteY0" fmla="*/ 1646 h 2320000"/>
                    <a:gd name="connsiteX1" fmla="*/ 438734 w 1067670"/>
                    <a:gd name="connsiteY1" fmla="*/ 173096 h 2320000"/>
                    <a:gd name="connsiteX2" fmla="*/ 356184 w 1067670"/>
                    <a:gd name="connsiteY2" fmla="*/ 204846 h 2320000"/>
                    <a:gd name="connsiteX3" fmla="*/ 260934 w 1067670"/>
                    <a:gd name="connsiteY3" fmla="*/ 198496 h 2320000"/>
                    <a:gd name="connsiteX4" fmla="*/ 210134 w 1067670"/>
                    <a:gd name="connsiteY4" fmla="*/ 147696 h 2320000"/>
                    <a:gd name="connsiteX5" fmla="*/ 235534 w 1067670"/>
                    <a:gd name="connsiteY5" fmla="*/ 223896 h 2320000"/>
                    <a:gd name="connsiteX6" fmla="*/ 146634 w 1067670"/>
                    <a:gd name="connsiteY6" fmla="*/ 230246 h 2320000"/>
                    <a:gd name="connsiteX7" fmla="*/ 51384 w 1067670"/>
                    <a:gd name="connsiteY7" fmla="*/ 179446 h 2320000"/>
                    <a:gd name="connsiteX8" fmla="*/ 584 w 1067670"/>
                    <a:gd name="connsiteY8" fmla="*/ 198496 h 2320000"/>
                    <a:gd name="connsiteX9" fmla="*/ 83134 w 1067670"/>
                    <a:gd name="connsiteY9" fmla="*/ 230246 h 2320000"/>
                    <a:gd name="connsiteX10" fmla="*/ 121234 w 1067670"/>
                    <a:gd name="connsiteY10" fmla="*/ 268346 h 2320000"/>
                    <a:gd name="connsiteX11" fmla="*/ 6934 w 1067670"/>
                    <a:gd name="connsiteY11" fmla="*/ 369946 h 2320000"/>
                    <a:gd name="connsiteX12" fmla="*/ 38684 w 1067670"/>
                    <a:gd name="connsiteY12" fmla="*/ 528696 h 2320000"/>
                    <a:gd name="connsiteX13" fmla="*/ 95834 w 1067670"/>
                    <a:gd name="connsiteY13" fmla="*/ 642996 h 2320000"/>
                    <a:gd name="connsiteX14" fmla="*/ 108534 w 1067670"/>
                    <a:gd name="connsiteY14" fmla="*/ 757296 h 2320000"/>
                    <a:gd name="connsiteX15" fmla="*/ 121234 w 1067670"/>
                    <a:gd name="connsiteY15" fmla="*/ 636646 h 2320000"/>
                    <a:gd name="connsiteX16" fmla="*/ 210134 w 1067670"/>
                    <a:gd name="connsiteY16" fmla="*/ 604896 h 2320000"/>
                    <a:gd name="connsiteX17" fmla="*/ 324434 w 1067670"/>
                    <a:gd name="connsiteY17" fmla="*/ 630296 h 2320000"/>
                    <a:gd name="connsiteX18" fmla="*/ 451434 w 1067670"/>
                    <a:gd name="connsiteY18" fmla="*/ 757296 h 2320000"/>
                    <a:gd name="connsiteX19" fmla="*/ 603834 w 1067670"/>
                    <a:gd name="connsiteY19" fmla="*/ 896996 h 2320000"/>
                    <a:gd name="connsiteX20" fmla="*/ 775284 w 1067670"/>
                    <a:gd name="connsiteY20" fmla="*/ 1011296 h 2320000"/>
                    <a:gd name="connsiteX21" fmla="*/ 889584 w 1067670"/>
                    <a:gd name="connsiteY21" fmla="*/ 1230371 h 2320000"/>
                    <a:gd name="connsiteX22" fmla="*/ 921334 w 1067670"/>
                    <a:gd name="connsiteY22" fmla="*/ 1582796 h 2320000"/>
                    <a:gd name="connsiteX23" fmla="*/ 832434 w 1067670"/>
                    <a:gd name="connsiteY23" fmla="*/ 1960621 h 2320000"/>
                    <a:gd name="connsiteX24" fmla="*/ 740359 w 1067670"/>
                    <a:gd name="connsiteY24" fmla="*/ 2116196 h 2320000"/>
                    <a:gd name="connsiteX25" fmla="*/ 657809 w 1067670"/>
                    <a:gd name="connsiteY25" fmla="*/ 2230496 h 2320000"/>
                    <a:gd name="connsiteX26" fmla="*/ 629234 w 1067670"/>
                    <a:gd name="connsiteY26" fmla="*/ 2319396 h 2320000"/>
                    <a:gd name="connsiteX27" fmla="*/ 724484 w 1067670"/>
                    <a:gd name="connsiteY27" fmla="*/ 2186046 h 2320000"/>
                    <a:gd name="connsiteX28" fmla="*/ 851484 w 1067670"/>
                    <a:gd name="connsiteY28" fmla="*/ 1982846 h 2320000"/>
                    <a:gd name="connsiteX29" fmla="*/ 946734 w 1067670"/>
                    <a:gd name="connsiteY29" fmla="*/ 1576446 h 2320000"/>
                    <a:gd name="connsiteX30" fmla="*/ 914984 w 1067670"/>
                    <a:gd name="connsiteY30" fmla="*/ 1214496 h 2320000"/>
                    <a:gd name="connsiteX31" fmla="*/ 787984 w 1067670"/>
                    <a:gd name="connsiteY31" fmla="*/ 992246 h 2320000"/>
                    <a:gd name="connsiteX32" fmla="*/ 578434 w 1067670"/>
                    <a:gd name="connsiteY32" fmla="*/ 865246 h 2320000"/>
                    <a:gd name="connsiteX33" fmla="*/ 502234 w 1067670"/>
                    <a:gd name="connsiteY33" fmla="*/ 782696 h 2320000"/>
                    <a:gd name="connsiteX34" fmla="*/ 553034 w 1067670"/>
                    <a:gd name="connsiteY34" fmla="*/ 744596 h 2320000"/>
                    <a:gd name="connsiteX35" fmla="*/ 699084 w 1067670"/>
                    <a:gd name="connsiteY35" fmla="*/ 662046 h 2320000"/>
                    <a:gd name="connsiteX36" fmla="*/ 807034 w 1067670"/>
                    <a:gd name="connsiteY36" fmla="*/ 528696 h 2320000"/>
                    <a:gd name="connsiteX37" fmla="*/ 984834 w 1067670"/>
                    <a:gd name="connsiteY37" fmla="*/ 547746 h 2320000"/>
                    <a:gd name="connsiteX38" fmla="*/ 1067384 w 1067670"/>
                    <a:gd name="connsiteY38" fmla="*/ 535046 h 2320000"/>
                    <a:gd name="connsiteX39" fmla="*/ 959434 w 1067670"/>
                    <a:gd name="connsiteY39" fmla="*/ 515996 h 2320000"/>
                    <a:gd name="connsiteX40" fmla="*/ 819734 w 1067670"/>
                    <a:gd name="connsiteY40" fmla="*/ 477896 h 2320000"/>
                    <a:gd name="connsiteX41" fmla="*/ 803859 w 1067670"/>
                    <a:gd name="connsiteY41" fmla="*/ 373121 h 2320000"/>
                    <a:gd name="connsiteX42" fmla="*/ 768934 w 1067670"/>
                    <a:gd name="connsiteY42" fmla="*/ 217546 h 2320000"/>
                    <a:gd name="connsiteX43" fmla="*/ 756234 w 1067670"/>
                    <a:gd name="connsiteY43" fmla="*/ 242946 h 2320000"/>
                    <a:gd name="connsiteX44" fmla="*/ 775284 w 1067670"/>
                    <a:gd name="connsiteY44" fmla="*/ 382646 h 2320000"/>
                    <a:gd name="connsiteX45" fmla="*/ 786396 w 1067670"/>
                    <a:gd name="connsiteY45" fmla="*/ 514408 h 2320000"/>
                    <a:gd name="connsiteX46" fmla="*/ 738771 w 1067670"/>
                    <a:gd name="connsiteY46" fmla="*/ 589021 h 2320000"/>
                    <a:gd name="connsiteX47" fmla="*/ 629234 w 1067670"/>
                    <a:gd name="connsiteY47" fmla="*/ 693796 h 2320000"/>
                    <a:gd name="connsiteX48" fmla="*/ 489534 w 1067670"/>
                    <a:gd name="connsiteY48" fmla="*/ 731896 h 2320000"/>
                    <a:gd name="connsiteX49" fmla="*/ 381584 w 1067670"/>
                    <a:gd name="connsiteY49" fmla="*/ 655696 h 2320000"/>
                    <a:gd name="connsiteX50" fmla="*/ 311734 w 1067670"/>
                    <a:gd name="connsiteY50" fmla="*/ 592196 h 2320000"/>
                    <a:gd name="connsiteX51" fmla="*/ 216484 w 1067670"/>
                    <a:gd name="connsiteY51" fmla="*/ 566796 h 2320000"/>
                    <a:gd name="connsiteX52" fmla="*/ 114884 w 1067670"/>
                    <a:gd name="connsiteY52" fmla="*/ 573146 h 2320000"/>
                    <a:gd name="connsiteX53" fmla="*/ 51384 w 1067670"/>
                    <a:gd name="connsiteY53" fmla="*/ 503296 h 2320000"/>
                    <a:gd name="connsiteX54" fmla="*/ 25984 w 1067670"/>
                    <a:gd name="connsiteY54" fmla="*/ 420746 h 2320000"/>
                    <a:gd name="connsiteX55" fmla="*/ 25984 w 1067670"/>
                    <a:gd name="connsiteY55" fmla="*/ 357246 h 2320000"/>
                    <a:gd name="connsiteX56" fmla="*/ 127584 w 1067670"/>
                    <a:gd name="connsiteY56" fmla="*/ 300096 h 2320000"/>
                    <a:gd name="connsiteX57" fmla="*/ 248234 w 1067670"/>
                    <a:gd name="connsiteY57" fmla="*/ 261996 h 2320000"/>
                    <a:gd name="connsiteX58" fmla="*/ 305384 w 1067670"/>
                    <a:gd name="connsiteY58" fmla="*/ 293746 h 2320000"/>
                    <a:gd name="connsiteX59" fmla="*/ 349834 w 1067670"/>
                    <a:gd name="connsiteY59" fmla="*/ 255646 h 2320000"/>
                    <a:gd name="connsiteX60" fmla="*/ 464134 w 1067670"/>
                    <a:gd name="connsiteY60" fmla="*/ 268346 h 2320000"/>
                    <a:gd name="connsiteX61" fmla="*/ 527634 w 1067670"/>
                    <a:gd name="connsiteY61" fmla="*/ 357246 h 2320000"/>
                    <a:gd name="connsiteX62" fmla="*/ 521284 w 1067670"/>
                    <a:gd name="connsiteY62" fmla="*/ 287396 h 2320000"/>
                    <a:gd name="connsiteX63" fmla="*/ 508584 w 1067670"/>
                    <a:gd name="connsiteY63" fmla="*/ 192146 h 2320000"/>
                    <a:gd name="connsiteX64" fmla="*/ 540334 w 1067670"/>
                    <a:gd name="connsiteY64" fmla="*/ 90546 h 2320000"/>
                    <a:gd name="connsiteX65" fmla="*/ 540334 w 1067670"/>
                    <a:gd name="connsiteY65" fmla="*/ 1646 h 2320000"/>
                    <a:gd name="connsiteX0" fmla="*/ 540334 w 1067670"/>
                    <a:gd name="connsiteY0" fmla="*/ 1646 h 2320000"/>
                    <a:gd name="connsiteX1" fmla="*/ 438734 w 1067670"/>
                    <a:gd name="connsiteY1" fmla="*/ 173096 h 2320000"/>
                    <a:gd name="connsiteX2" fmla="*/ 356184 w 1067670"/>
                    <a:gd name="connsiteY2" fmla="*/ 204846 h 2320000"/>
                    <a:gd name="connsiteX3" fmla="*/ 260934 w 1067670"/>
                    <a:gd name="connsiteY3" fmla="*/ 198496 h 2320000"/>
                    <a:gd name="connsiteX4" fmla="*/ 210134 w 1067670"/>
                    <a:gd name="connsiteY4" fmla="*/ 147696 h 2320000"/>
                    <a:gd name="connsiteX5" fmla="*/ 235534 w 1067670"/>
                    <a:gd name="connsiteY5" fmla="*/ 223896 h 2320000"/>
                    <a:gd name="connsiteX6" fmla="*/ 146634 w 1067670"/>
                    <a:gd name="connsiteY6" fmla="*/ 230246 h 2320000"/>
                    <a:gd name="connsiteX7" fmla="*/ 51384 w 1067670"/>
                    <a:gd name="connsiteY7" fmla="*/ 179446 h 2320000"/>
                    <a:gd name="connsiteX8" fmla="*/ 584 w 1067670"/>
                    <a:gd name="connsiteY8" fmla="*/ 198496 h 2320000"/>
                    <a:gd name="connsiteX9" fmla="*/ 83134 w 1067670"/>
                    <a:gd name="connsiteY9" fmla="*/ 230246 h 2320000"/>
                    <a:gd name="connsiteX10" fmla="*/ 121234 w 1067670"/>
                    <a:gd name="connsiteY10" fmla="*/ 268346 h 2320000"/>
                    <a:gd name="connsiteX11" fmla="*/ 6934 w 1067670"/>
                    <a:gd name="connsiteY11" fmla="*/ 369946 h 2320000"/>
                    <a:gd name="connsiteX12" fmla="*/ 38684 w 1067670"/>
                    <a:gd name="connsiteY12" fmla="*/ 528696 h 2320000"/>
                    <a:gd name="connsiteX13" fmla="*/ 95834 w 1067670"/>
                    <a:gd name="connsiteY13" fmla="*/ 642996 h 2320000"/>
                    <a:gd name="connsiteX14" fmla="*/ 108534 w 1067670"/>
                    <a:gd name="connsiteY14" fmla="*/ 757296 h 2320000"/>
                    <a:gd name="connsiteX15" fmla="*/ 121234 w 1067670"/>
                    <a:gd name="connsiteY15" fmla="*/ 636646 h 2320000"/>
                    <a:gd name="connsiteX16" fmla="*/ 210134 w 1067670"/>
                    <a:gd name="connsiteY16" fmla="*/ 604896 h 2320000"/>
                    <a:gd name="connsiteX17" fmla="*/ 324434 w 1067670"/>
                    <a:gd name="connsiteY17" fmla="*/ 630296 h 2320000"/>
                    <a:gd name="connsiteX18" fmla="*/ 451434 w 1067670"/>
                    <a:gd name="connsiteY18" fmla="*/ 757296 h 2320000"/>
                    <a:gd name="connsiteX19" fmla="*/ 603834 w 1067670"/>
                    <a:gd name="connsiteY19" fmla="*/ 896996 h 2320000"/>
                    <a:gd name="connsiteX20" fmla="*/ 775284 w 1067670"/>
                    <a:gd name="connsiteY20" fmla="*/ 1011296 h 2320000"/>
                    <a:gd name="connsiteX21" fmla="*/ 889584 w 1067670"/>
                    <a:gd name="connsiteY21" fmla="*/ 1230371 h 2320000"/>
                    <a:gd name="connsiteX22" fmla="*/ 921334 w 1067670"/>
                    <a:gd name="connsiteY22" fmla="*/ 1582796 h 2320000"/>
                    <a:gd name="connsiteX23" fmla="*/ 832434 w 1067670"/>
                    <a:gd name="connsiteY23" fmla="*/ 1960621 h 2320000"/>
                    <a:gd name="connsiteX24" fmla="*/ 740359 w 1067670"/>
                    <a:gd name="connsiteY24" fmla="*/ 2116196 h 2320000"/>
                    <a:gd name="connsiteX25" fmla="*/ 657809 w 1067670"/>
                    <a:gd name="connsiteY25" fmla="*/ 2230496 h 2320000"/>
                    <a:gd name="connsiteX26" fmla="*/ 629234 w 1067670"/>
                    <a:gd name="connsiteY26" fmla="*/ 2319396 h 2320000"/>
                    <a:gd name="connsiteX27" fmla="*/ 724484 w 1067670"/>
                    <a:gd name="connsiteY27" fmla="*/ 2186046 h 2320000"/>
                    <a:gd name="connsiteX28" fmla="*/ 851484 w 1067670"/>
                    <a:gd name="connsiteY28" fmla="*/ 1982846 h 2320000"/>
                    <a:gd name="connsiteX29" fmla="*/ 946734 w 1067670"/>
                    <a:gd name="connsiteY29" fmla="*/ 1576446 h 2320000"/>
                    <a:gd name="connsiteX30" fmla="*/ 914984 w 1067670"/>
                    <a:gd name="connsiteY30" fmla="*/ 1214496 h 2320000"/>
                    <a:gd name="connsiteX31" fmla="*/ 787984 w 1067670"/>
                    <a:gd name="connsiteY31" fmla="*/ 992246 h 2320000"/>
                    <a:gd name="connsiteX32" fmla="*/ 578434 w 1067670"/>
                    <a:gd name="connsiteY32" fmla="*/ 865246 h 2320000"/>
                    <a:gd name="connsiteX33" fmla="*/ 502234 w 1067670"/>
                    <a:gd name="connsiteY33" fmla="*/ 782696 h 2320000"/>
                    <a:gd name="connsiteX34" fmla="*/ 553034 w 1067670"/>
                    <a:gd name="connsiteY34" fmla="*/ 744596 h 2320000"/>
                    <a:gd name="connsiteX35" fmla="*/ 699084 w 1067670"/>
                    <a:gd name="connsiteY35" fmla="*/ 662046 h 2320000"/>
                    <a:gd name="connsiteX36" fmla="*/ 807034 w 1067670"/>
                    <a:gd name="connsiteY36" fmla="*/ 528696 h 2320000"/>
                    <a:gd name="connsiteX37" fmla="*/ 984834 w 1067670"/>
                    <a:gd name="connsiteY37" fmla="*/ 547746 h 2320000"/>
                    <a:gd name="connsiteX38" fmla="*/ 1067384 w 1067670"/>
                    <a:gd name="connsiteY38" fmla="*/ 535046 h 2320000"/>
                    <a:gd name="connsiteX39" fmla="*/ 959434 w 1067670"/>
                    <a:gd name="connsiteY39" fmla="*/ 515996 h 2320000"/>
                    <a:gd name="connsiteX40" fmla="*/ 819734 w 1067670"/>
                    <a:gd name="connsiteY40" fmla="*/ 477896 h 2320000"/>
                    <a:gd name="connsiteX41" fmla="*/ 803859 w 1067670"/>
                    <a:gd name="connsiteY41" fmla="*/ 373121 h 2320000"/>
                    <a:gd name="connsiteX42" fmla="*/ 768934 w 1067670"/>
                    <a:gd name="connsiteY42" fmla="*/ 217546 h 2320000"/>
                    <a:gd name="connsiteX43" fmla="*/ 756234 w 1067670"/>
                    <a:gd name="connsiteY43" fmla="*/ 242946 h 2320000"/>
                    <a:gd name="connsiteX44" fmla="*/ 775284 w 1067670"/>
                    <a:gd name="connsiteY44" fmla="*/ 382646 h 2320000"/>
                    <a:gd name="connsiteX45" fmla="*/ 786396 w 1067670"/>
                    <a:gd name="connsiteY45" fmla="*/ 514408 h 2320000"/>
                    <a:gd name="connsiteX46" fmla="*/ 738771 w 1067670"/>
                    <a:gd name="connsiteY46" fmla="*/ 589021 h 2320000"/>
                    <a:gd name="connsiteX47" fmla="*/ 629234 w 1067670"/>
                    <a:gd name="connsiteY47" fmla="*/ 693796 h 2320000"/>
                    <a:gd name="connsiteX48" fmla="*/ 489534 w 1067670"/>
                    <a:gd name="connsiteY48" fmla="*/ 731896 h 2320000"/>
                    <a:gd name="connsiteX49" fmla="*/ 381584 w 1067670"/>
                    <a:gd name="connsiteY49" fmla="*/ 655696 h 2320000"/>
                    <a:gd name="connsiteX50" fmla="*/ 311734 w 1067670"/>
                    <a:gd name="connsiteY50" fmla="*/ 592196 h 2320000"/>
                    <a:gd name="connsiteX51" fmla="*/ 216484 w 1067670"/>
                    <a:gd name="connsiteY51" fmla="*/ 566796 h 2320000"/>
                    <a:gd name="connsiteX52" fmla="*/ 114884 w 1067670"/>
                    <a:gd name="connsiteY52" fmla="*/ 573146 h 2320000"/>
                    <a:gd name="connsiteX53" fmla="*/ 51384 w 1067670"/>
                    <a:gd name="connsiteY53" fmla="*/ 503296 h 2320000"/>
                    <a:gd name="connsiteX54" fmla="*/ 25984 w 1067670"/>
                    <a:gd name="connsiteY54" fmla="*/ 420746 h 2320000"/>
                    <a:gd name="connsiteX55" fmla="*/ 25984 w 1067670"/>
                    <a:gd name="connsiteY55" fmla="*/ 357246 h 2320000"/>
                    <a:gd name="connsiteX56" fmla="*/ 127584 w 1067670"/>
                    <a:gd name="connsiteY56" fmla="*/ 300096 h 2320000"/>
                    <a:gd name="connsiteX57" fmla="*/ 248234 w 1067670"/>
                    <a:gd name="connsiteY57" fmla="*/ 261996 h 2320000"/>
                    <a:gd name="connsiteX58" fmla="*/ 305384 w 1067670"/>
                    <a:gd name="connsiteY58" fmla="*/ 293746 h 2320000"/>
                    <a:gd name="connsiteX59" fmla="*/ 349834 w 1067670"/>
                    <a:gd name="connsiteY59" fmla="*/ 255646 h 2320000"/>
                    <a:gd name="connsiteX60" fmla="*/ 464134 w 1067670"/>
                    <a:gd name="connsiteY60" fmla="*/ 268346 h 2320000"/>
                    <a:gd name="connsiteX61" fmla="*/ 527634 w 1067670"/>
                    <a:gd name="connsiteY61" fmla="*/ 357246 h 2320000"/>
                    <a:gd name="connsiteX62" fmla="*/ 521284 w 1067670"/>
                    <a:gd name="connsiteY62" fmla="*/ 287396 h 2320000"/>
                    <a:gd name="connsiteX63" fmla="*/ 508584 w 1067670"/>
                    <a:gd name="connsiteY63" fmla="*/ 192146 h 2320000"/>
                    <a:gd name="connsiteX64" fmla="*/ 540334 w 1067670"/>
                    <a:gd name="connsiteY64" fmla="*/ 90546 h 2320000"/>
                    <a:gd name="connsiteX65" fmla="*/ 540334 w 1067670"/>
                    <a:gd name="connsiteY65" fmla="*/ 1646 h 2320000"/>
                    <a:gd name="connsiteX0" fmla="*/ 540334 w 1067670"/>
                    <a:gd name="connsiteY0" fmla="*/ 1646 h 2320000"/>
                    <a:gd name="connsiteX1" fmla="*/ 438734 w 1067670"/>
                    <a:gd name="connsiteY1" fmla="*/ 173096 h 2320000"/>
                    <a:gd name="connsiteX2" fmla="*/ 356184 w 1067670"/>
                    <a:gd name="connsiteY2" fmla="*/ 204846 h 2320000"/>
                    <a:gd name="connsiteX3" fmla="*/ 260934 w 1067670"/>
                    <a:gd name="connsiteY3" fmla="*/ 198496 h 2320000"/>
                    <a:gd name="connsiteX4" fmla="*/ 210134 w 1067670"/>
                    <a:gd name="connsiteY4" fmla="*/ 147696 h 2320000"/>
                    <a:gd name="connsiteX5" fmla="*/ 235534 w 1067670"/>
                    <a:gd name="connsiteY5" fmla="*/ 223896 h 2320000"/>
                    <a:gd name="connsiteX6" fmla="*/ 146634 w 1067670"/>
                    <a:gd name="connsiteY6" fmla="*/ 230246 h 2320000"/>
                    <a:gd name="connsiteX7" fmla="*/ 51384 w 1067670"/>
                    <a:gd name="connsiteY7" fmla="*/ 179446 h 2320000"/>
                    <a:gd name="connsiteX8" fmla="*/ 584 w 1067670"/>
                    <a:gd name="connsiteY8" fmla="*/ 198496 h 2320000"/>
                    <a:gd name="connsiteX9" fmla="*/ 83134 w 1067670"/>
                    <a:gd name="connsiteY9" fmla="*/ 230246 h 2320000"/>
                    <a:gd name="connsiteX10" fmla="*/ 121234 w 1067670"/>
                    <a:gd name="connsiteY10" fmla="*/ 268346 h 2320000"/>
                    <a:gd name="connsiteX11" fmla="*/ 6934 w 1067670"/>
                    <a:gd name="connsiteY11" fmla="*/ 369946 h 2320000"/>
                    <a:gd name="connsiteX12" fmla="*/ 38684 w 1067670"/>
                    <a:gd name="connsiteY12" fmla="*/ 528696 h 2320000"/>
                    <a:gd name="connsiteX13" fmla="*/ 95834 w 1067670"/>
                    <a:gd name="connsiteY13" fmla="*/ 642996 h 2320000"/>
                    <a:gd name="connsiteX14" fmla="*/ 108534 w 1067670"/>
                    <a:gd name="connsiteY14" fmla="*/ 757296 h 2320000"/>
                    <a:gd name="connsiteX15" fmla="*/ 121234 w 1067670"/>
                    <a:gd name="connsiteY15" fmla="*/ 636646 h 2320000"/>
                    <a:gd name="connsiteX16" fmla="*/ 210134 w 1067670"/>
                    <a:gd name="connsiteY16" fmla="*/ 604896 h 2320000"/>
                    <a:gd name="connsiteX17" fmla="*/ 324434 w 1067670"/>
                    <a:gd name="connsiteY17" fmla="*/ 630296 h 2320000"/>
                    <a:gd name="connsiteX18" fmla="*/ 451434 w 1067670"/>
                    <a:gd name="connsiteY18" fmla="*/ 757296 h 2320000"/>
                    <a:gd name="connsiteX19" fmla="*/ 603834 w 1067670"/>
                    <a:gd name="connsiteY19" fmla="*/ 896996 h 2320000"/>
                    <a:gd name="connsiteX20" fmla="*/ 775284 w 1067670"/>
                    <a:gd name="connsiteY20" fmla="*/ 1011296 h 2320000"/>
                    <a:gd name="connsiteX21" fmla="*/ 889584 w 1067670"/>
                    <a:gd name="connsiteY21" fmla="*/ 1230371 h 2320000"/>
                    <a:gd name="connsiteX22" fmla="*/ 921334 w 1067670"/>
                    <a:gd name="connsiteY22" fmla="*/ 1582796 h 2320000"/>
                    <a:gd name="connsiteX23" fmla="*/ 832434 w 1067670"/>
                    <a:gd name="connsiteY23" fmla="*/ 1960621 h 2320000"/>
                    <a:gd name="connsiteX24" fmla="*/ 740359 w 1067670"/>
                    <a:gd name="connsiteY24" fmla="*/ 2116196 h 2320000"/>
                    <a:gd name="connsiteX25" fmla="*/ 657809 w 1067670"/>
                    <a:gd name="connsiteY25" fmla="*/ 2230496 h 2320000"/>
                    <a:gd name="connsiteX26" fmla="*/ 629234 w 1067670"/>
                    <a:gd name="connsiteY26" fmla="*/ 2319396 h 2320000"/>
                    <a:gd name="connsiteX27" fmla="*/ 724484 w 1067670"/>
                    <a:gd name="connsiteY27" fmla="*/ 2186046 h 2320000"/>
                    <a:gd name="connsiteX28" fmla="*/ 851484 w 1067670"/>
                    <a:gd name="connsiteY28" fmla="*/ 1982846 h 2320000"/>
                    <a:gd name="connsiteX29" fmla="*/ 946734 w 1067670"/>
                    <a:gd name="connsiteY29" fmla="*/ 1576446 h 2320000"/>
                    <a:gd name="connsiteX30" fmla="*/ 914984 w 1067670"/>
                    <a:gd name="connsiteY30" fmla="*/ 1214496 h 2320000"/>
                    <a:gd name="connsiteX31" fmla="*/ 787984 w 1067670"/>
                    <a:gd name="connsiteY31" fmla="*/ 992246 h 2320000"/>
                    <a:gd name="connsiteX32" fmla="*/ 578434 w 1067670"/>
                    <a:gd name="connsiteY32" fmla="*/ 865246 h 2320000"/>
                    <a:gd name="connsiteX33" fmla="*/ 502234 w 1067670"/>
                    <a:gd name="connsiteY33" fmla="*/ 782696 h 2320000"/>
                    <a:gd name="connsiteX34" fmla="*/ 553034 w 1067670"/>
                    <a:gd name="connsiteY34" fmla="*/ 744596 h 2320000"/>
                    <a:gd name="connsiteX35" fmla="*/ 699084 w 1067670"/>
                    <a:gd name="connsiteY35" fmla="*/ 662046 h 2320000"/>
                    <a:gd name="connsiteX36" fmla="*/ 807034 w 1067670"/>
                    <a:gd name="connsiteY36" fmla="*/ 528696 h 2320000"/>
                    <a:gd name="connsiteX37" fmla="*/ 984834 w 1067670"/>
                    <a:gd name="connsiteY37" fmla="*/ 547746 h 2320000"/>
                    <a:gd name="connsiteX38" fmla="*/ 1067384 w 1067670"/>
                    <a:gd name="connsiteY38" fmla="*/ 535046 h 2320000"/>
                    <a:gd name="connsiteX39" fmla="*/ 959434 w 1067670"/>
                    <a:gd name="connsiteY39" fmla="*/ 515996 h 2320000"/>
                    <a:gd name="connsiteX40" fmla="*/ 819734 w 1067670"/>
                    <a:gd name="connsiteY40" fmla="*/ 477896 h 2320000"/>
                    <a:gd name="connsiteX41" fmla="*/ 803859 w 1067670"/>
                    <a:gd name="connsiteY41" fmla="*/ 373121 h 2320000"/>
                    <a:gd name="connsiteX42" fmla="*/ 768934 w 1067670"/>
                    <a:gd name="connsiteY42" fmla="*/ 217546 h 2320000"/>
                    <a:gd name="connsiteX43" fmla="*/ 756234 w 1067670"/>
                    <a:gd name="connsiteY43" fmla="*/ 242946 h 2320000"/>
                    <a:gd name="connsiteX44" fmla="*/ 775284 w 1067670"/>
                    <a:gd name="connsiteY44" fmla="*/ 382646 h 2320000"/>
                    <a:gd name="connsiteX45" fmla="*/ 786396 w 1067670"/>
                    <a:gd name="connsiteY45" fmla="*/ 514408 h 2320000"/>
                    <a:gd name="connsiteX46" fmla="*/ 738771 w 1067670"/>
                    <a:gd name="connsiteY46" fmla="*/ 589021 h 2320000"/>
                    <a:gd name="connsiteX47" fmla="*/ 629234 w 1067670"/>
                    <a:gd name="connsiteY47" fmla="*/ 693796 h 2320000"/>
                    <a:gd name="connsiteX48" fmla="*/ 489534 w 1067670"/>
                    <a:gd name="connsiteY48" fmla="*/ 731896 h 2320000"/>
                    <a:gd name="connsiteX49" fmla="*/ 381584 w 1067670"/>
                    <a:gd name="connsiteY49" fmla="*/ 655696 h 2320000"/>
                    <a:gd name="connsiteX50" fmla="*/ 311734 w 1067670"/>
                    <a:gd name="connsiteY50" fmla="*/ 592196 h 2320000"/>
                    <a:gd name="connsiteX51" fmla="*/ 216484 w 1067670"/>
                    <a:gd name="connsiteY51" fmla="*/ 566796 h 2320000"/>
                    <a:gd name="connsiteX52" fmla="*/ 114884 w 1067670"/>
                    <a:gd name="connsiteY52" fmla="*/ 573146 h 2320000"/>
                    <a:gd name="connsiteX53" fmla="*/ 51384 w 1067670"/>
                    <a:gd name="connsiteY53" fmla="*/ 503296 h 2320000"/>
                    <a:gd name="connsiteX54" fmla="*/ 25984 w 1067670"/>
                    <a:gd name="connsiteY54" fmla="*/ 420746 h 2320000"/>
                    <a:gd name="connsiteX55" fmla="*/ 25984 w 1067670"/>
                    <a:gd name="connsiteY55" fmla="*/ 357246 h 2320000"/>
                    <a:gd name="connsiteX56" fmla="*/ 127584 w 1067670"/>
                    <a:gd name="connsiteY56" fmla="*/ 300096 h 2320000"/>
                    <a:gd name="connsiteX57" fmla="*/ 248234 w 1067670"/>
                    <a:gd name="connsiteY57" fmla="*/ 261996 h 2320000"/>
                    <a:gd name="connsiteX58" fmla="*/ 305384 w 1067670"/>
                    <a:gd name="connsiteY58" fmla="*/ 293746 h 2320000"/>
                    <a:gd name="connsiteX59" fmla="*/ 349834 w 1067670"/>
                    <a:gd name="connsiteY59" fmla="*/ 255646 h 2320000"/>
                    <a:gd name="connsiteX60" fmla="*/ 464134 w 1067670"/>
                    <a:gd name="connsiteY60" fmla="*/ 268346 h 2320000"/>
                    <a:gd name="connsiteX61" fmla="*/ 527634 w 1067670"/>
                    <a:gd name="connsiteY61" fmla="*/ 357246 h 2320000"/>
                    <a:gd name="connsiteX62" fmla="*/ 521284 w 1067670"/>
                    <a:gd name="connsiteY62" fmla="*/ 287396 h 2320000"/>
                    <a:gd name="connsiteX63" fmla="*/ 508584 w 1067670"/>
                    <a:gd name="connsiteY63" fmla="*/ 192146 h 2320000"/>
                    <a:gd name="connsiteX64" fmla="*/ 540334 w 1067670"/>
                    <a:gd name="connsiteY64" fmla="*/ 90546 h 2320000"/>
                    <a:gd name="connsiteX65" fmla="*/ 540334 w 1067670"/>
                    <a:gd name="connsiteY65" fmla="*/ 1646 h 2320000"/>
                    <a:gd name="connsiteX0" fmla="*/ 540334 w 1067670"/>
                    <a:gd name="connsiteY0" fmla="*/ 1646 h 2320000"/>
                    <a:gd name="connsiteX1" fmla="*/ 438734 w 1067670"/>
                    <a:gd name="connsiteY1" fmla="*/ 173096 h 2320000"/>
                    <a:gd name="connsiteX2" fmla="*/ 356184 w 1067670"/>
                    <a:gd name="connsiteY2" fmla="*/ 204846 h 2320000"/>
                    <a:gd name="connsiteX3" fmla="*/ 260934 w 1067670"/>
                    <a:gd name="connsiteY3" fmla="*/ 198496 h 2320000"/>
                    <a:gd name="connsiteX4" fmla="*/ 210134 w 1067670"/>
                    <a:gd name="connsiteY4" fmla="*/ 147696 h 2320000"/>
                    <a:gd name="connsiteX5" fmla="*/ 235534 w 1067670"/>
                    <a:gd name="connsiteY5" fmla="*/ 223896 h 2320000"/>
                    <a:gd name="connsiteX6" fmla="*/ 146634 w 1067670"/>
                    <a:gd name="connsiteY6" fmla="*/ 230246 h 2320000"/>
                    <a:gd name="connsiteX7" fmla="*/ 51384 w 1067670"/>
                    <a:gd name="connsiteY7" fmla="*/ 179446 h 2320000"/>
                    <a:gd name="connsiteX8" fmla="*/ 584 w 1067670"/>
                    <a:gd name="connsiteY8" fmla="*/ 198496 h 2320000"/>
                    <a:gd name="connsiteX9" fmla="*/ 83134 w 1067670"/>
                    <a:gd name="connsiteY9" fmla="*/ 230246 h 2320000"/>
                    <a:gd name="connsiteX10" fmla="*/ 121234 w 1067670"/>
                    <a:gd name="connsiteY10" fmla="*/ 268346 h 2320000"/>
                    <a:gd name="connsiteX11" fmla="*/ 6934 w 1067670"/>
                    <a:gd name="connsiteY11" fmla="*/ 369946 h 2320000"/>
                    <a:gd name="connsiteX12" fmla="*/ 38684 w 1067670"/>
                    <a:gd name="connsiteY12" fmla="*/ 528696 h 2320000"/>
                    <a:gd name="connsiteX13" fmla="*/ 95834 w 1067670"/>
                    <a:gd name="connsiteY13" fmla="*/ 642996 h 2320000"/>
                    <a:gd name="connsiteX14" fmla="*/ 108534 w 1067670"/>
                    <a:gd name="connsiteY14" fmla="*/ 757296 h 2320000"/>
                    <a:gd name="connsiteX15" fmla="*/ 121234 w 1067670"/>
                    <a:gd name="connsiteY15" fmla="*/ 636646 h 2320000"/>
                    <a:gd name="connsiteX16" fmla="*/ 210134 w 1067670"/>
                    <a:gd name="connsiteY16" fmla="*/ 604896 h 2320000"/>
                    <a:gd name="connsiteX17" fmla="*/ 324434 w 1067670"/>
                    <a:gd name="connsiteY17" fmla="*/ 630296 h 2320000"/>
                    <a:gd name="connsiteX18" fmla="*/ 451434 w 1067670"/>
                    <a:gd name="connsiteY18" fmla="*/ 757296 h 2320000"/>
                    <a:gd name="connsiteX19" fmla="*/ 603834 w 1067670"/>
                    <a:gd name="connsiteY19" fmla="*/ 896996 h 2320000"/>
                    <a:gd name="connsiteX20" fmla="*/ 775284 w 1067670"/>
                    <a:gd name="connsiteY20" fmla="*/ 1011296 h 2320000"/>
                    <a:gd name="connsiteX21" fmla="*/ 889584 w 1067670"/>
                    <a:gd name="connsiteY21" fmla="*/ 1230371 h 2320000"/>
                    <a:gd name="connsiteX22" fmla="*/ 921334 w 1067670"/>
                    <a:gd name="connsiteY22" fmla="*/ 1582796 h 2320000"/>
                    <a:gd name="connsiteX23" fmla="*/ 832434 w 1067670"/>
                    <a:gd name="connsiteY23" fmla="*/ 1960621 h 2320000"/>
                    <a:gd name="connsiteX24" fmla="*/ 740359 w 1067670"/>
                    <a:gd name="connsiteY24" fmla="*/ 2116196 h 2320000"/>
                    <a:gd name="connsiteX25" fmla="*/ 657809 w 1067670"/>
                    <a:gd name="connsiteY25" fmla="*/ 2230496 h 2320000"/>
                    <a:gd name="connsiteX26" fmla="*/ 629234 w 1067670"/>
                    <a:gd name="connsiteY26" fmla="*/ 2319396 h 2320000"/>
                    <a:gd name="connsiteX27" fmla="*/ 724484 w 1067670"/>
                    <a:gd name="connsiteY27" fmla="*/ 2186046 h 2320000"/>
                    <a:gd name="connsiteX28" fmla="*/ 851484 w 1067670"/>
                    <a:gd name="connsiteY28" fmla="*/ 1982846 h 2320000"/>
                    <a:gd name="connsiteX29" fmla="*/ 946734 w 1067670"/>
                    <a:gd name="connsiteY29" fmla="*/ 1576446 h 2320000"/>
                    <a:gd name="connsiteX30" fmla="*/ 914984 w 1067670"/>
                    <a:gd name="connsiteY30" fmla="*/ 1214496 h 2320000"/>
                    <a:gd name="connsiteX31" fmla="*/ 787984 w 1067670"/>
                    <a:gd name="connsiteY31" fmla="*/ 992246 h 2320000"/>
                    <a:gd name="connsiteX32" fmla="*/ 578434 w 1067670"/>
                    <a:gd name="connsiteY32" fmla="*/ 865246 h 2320000"/>
                    <a:gd name="connsiteX33" fmla="*/ 502234 w 1067670"/>
                    <a:gd name="connsiteY33" fmla="*/ 782696 h 2320000"/>
                    <a:gd name="connsiteX34" fmla="*/ 553034 w 1067670"/>
                    <a:gd name="connsiteY34" fmla="*/ 744596 h 2320000"/>
                    <a:gd name="connsiteX35" fmla="*/ 699084 w 1067670"/>
                    <a:gd name="connsiteY35" fmla="*/ 662046 h 2320000"/>
                    <a:gd name="connsiteX36" fmla="*/ 807034 w 1067670"/>
                    <a:gd name="connsiteY36" fmla="*/ 528696 h 2320000"/>
                    <a:gd name="connsiteX37" fmla="*/ 984834 w 1067670"/>
                    <a:gd name="connsiteY37" fmla="*/ 547746 h 2320000"/>
                    <a:gd name="connsiteX38" fmla="*/ 1067384 w 1067670"/>
                    <a:gd name="connsiteY38" fmla="*/ 535046 h 2320000"/>
                    <a:gd name="connsiteX39" fmla="*/ 959434 w 1067670"/>
                    <a:gd name="connsiteY39" fmla="*/ 515996 h 2320000"/>
                    <a:gd name="connsiteX40" fmla="*/ 819734 w 1067670"/>
                    <a:gd name="connsiteY40" fmla="*/ 477896 h 2320000"/>
                    <a:gd name="connsiteX41" fmla="*/ 803859 w 1067670"/>
                    <a:gd name="connsiteY41" fmla="*/ 373121 h 2320000"/>
                    <a:gd name="connsiteX42" fmla="*/ 768934 w 1067670"/>
                    <a:gd name="connsiteY42" fmla="*/ 217546 h 2320000"/>
                    <a:gd name="connsiteX43" fmla="*/ 756234 w 1067670"/>
                    <a:gd name="connsiteY43" fmla="*/ 242946 h 2320000"/>
                    <a:gd name="connsiteX44" fmla="*/ 775284 w 1067670"/>
                    <a:gd name="connsiteY44" fmla="*/ 382646 h 2320000"/>
                    <a:gd name="connsiteX45" fmla="*/ 786396 w 1067670"/>
                    <a:gd name="connsiteY45" fmla="*/ 514408 h 2320000"/>
                    <a:gd name="connsiteX46" fmla="*/ 738771 w 1067670"/>
                    <a:gd name="connsiteY46" fmla="*/ 589021 h 2320000"/>
                    <a:gd name="connsiteX47" fmla="*/ 629234 w 1067670"/>
                    <a:gd name="connsiteY47" fmla="*/ 693796 h 2320000"/>
                    <a:gd name="connsiteX48" fmla="*/ 489534 w 1067670"/>
                    <a:gd name="connsiteY48" fmla="*/ 731896 h 2320000"/>
                    <a:gd name="connsiteX49" fmla="*/ 381584 w 1067670"/>
                    <a:gd name="connsiteY49" fmla="*/ 655696 h 2320000"/>
                    <a:gd name="connsiteX50" fmla="*/ 311734 w 1067670"/>
                    <a:gd name="connsiteY50" fmla="*/ 592196 h 2320000"/>
                    <a:gd name="connsiteX51" fmla="*/ 216484 w 1067670"/>
                    <a:gd name="connsiteY51" fmla="*/ 566796 h 2320000"/>
                    <a:gd name="connsiteX52" fmla="*/ 114884 w 1067670"/>
                    <a:gd name="connsiteY52" fmla="*/ 573146 h 2320000"/>
                    <a:gd name="connsiteX53" fmla="*/ 51384 w 1067670"/>
                    <a:gd name="connsiteY53" fmla="*/ 503296 h 2320000"/>
                    <a:gd name="connsiteX54" fmla="*/ 25984 w 1067670"/>
                    <a:gd name="connsiteY54" fmla="*/ 420746 h 2320000"/>
                    <a:gd name="connsiteX55" fmla="*/ 25984 w 1067670"/>
                    <a:gd name="connsiteY55" fmla="*/ 357246 h 2320000"/>
                    <a:gd name="connsiteX56" fmla="*/ 127584 w 1067670"/>
                    <a:gd name="connsiteY56" fmla="*/ 300096 h 2320000"/>
                    <a:gd name="connsiteX57" fmla="*/ 248234 w 1067670"/>
                    <a:gd name="connsiteY57" fmla="*/ 261996 h 2320000"/>
                    <a:gd name="connsiteX58" fmla="*/ 305384 w 1067670"/>
                    <a:gd name="connsiteY58" fmla="*/ 293746 h 2320000"/>
                    <a:gd name="connsiteX59" fmla="*/ 349834 w 1067670"/>
                    <a:gd name="connsiteY59" fmla="*/ 255646 h 2320000"/>
                    <a:gd name="connsiteX60" fmla="*/ 464134 w 1067670"/>
                    <a:gd name="connsiteY60" fmla="*/ 268346 h 2320000"/>
                    <a:gd name="connsiteX61" fmla="*/ 527634 w 1067670"/>
                    <a:gd name="connsiteY61" fmla="*/ 357246 h 2320000"/>
                    <a:gd name="connsiteX62" fmla="*/ 521284 w 1067670"/>
                    <a:gd name="connsiteY62" fmla="*/ 287396 h 2320000"/>
                    <a:gd name="connsiteX63" fmla="*/ 508584 w 1067670"/>
                    <a:gd name="connsiteY63" fmla="*/ 192146 h 2320000"/>
                    <a:gd name="connsiteX64" fmla="*/ 533984 w 1067670"/>
                    <a:gd name="connsiteY64" fmla="*/ 90546 h 2320000"/>
                    <a:gd name="connsiteX65" fmla="*/ 540334 w 1067670"/>
                    <a:gd name="connsiteY65" fmla="*/ 1646 h 2320000"/>
                    <a:gd name="connsiteX0" fmla="*/ 540334 w 1067670"/>
                    <a:gd name="connsiteY0" fmla="*/ 1771 h 2320125"/>
                    <a:gd name="connsiteX1" fmla="*/ 438734 w 1067670"/>
                    <a:gd name="connsiteY1" fmla="*/ 173221 h 2320125"/>
                    <a:gd name="connsiteX2" fmla="*/ 356184 w 1067670"/>
                    <a:gd name="connsiteY2" fmla="*/ 204971 h 2320125"/>
                    <a:gd name="connsiteX3" fmla="*/ 260934 w 1067670"/>
                    <a:gd name="connsiteY3" fmla="*/ 198621 h 2320125"/>
                    <a:gd name="connsiteX4" fmla="*/ 210134 w 1067670"/>
                    <a:gd name="connsiteY4" fmla="*/ 147821 h 2320125"/>
                    <a:gd name="connsiteX5" fmla="*/ 235534 w 1067670"/>
                    <a:gd name="connsiteY5" fmla="*/ 224021 h 2320125"/>
                    <a:gd name="connsiteX6" fmla="*/ 146634 w 1067670"/>
                    <a:gd name="connsiteY6" fmla="*/ 230371 h 2320125"/>
                    <a:gd name="connsiteX7" fmla="*/ 51384 w 1067670"/>
                    <a:gd name="connsiteY7" fmla="*/ 179571 h 2320125"/>
                    <a:gd name="connsiteX8" fmla="*/ 584 w 1067670"/>
                    <a:gd name="connsiteY8" fmla="*/ 198621 h 2320125"/>
                    <a:gd name="connsiteX9" fmla="*/ 83134 w 1067670"/>
                    <a:gd name="connsiteY9" fmla="*/ 230371 h 2320125"/>
                    <a:gd name="connsiteX10" fmla="*/ 121234 w 1067670"/>
                    <a:gd name="connsiteY10" fmla="*/ 268471 h 2320125"/>
                    <a:gd name="connsiteX11" fmla="*/ 6934 w 1067670"/>
                    <a:gd name="connsiteY11" fmla="*/ 370071 h 2320125"/>
                    <a:gd name="connsiteX12" fmla="*/ 38684 w 1067670"/>
                    <a:gd name="connsiteY12" fmla="*/ 528821 h 2320125"/>
                    <a:gd name="connsiteX13" fmla="*/ 95834 w 1067670"/>
                    <a:gd name="connsiteY13" fmla="*/ 643121 h 2320125"/>
                    <a:gd name="connsiteX14" fmla="*/ 108534 w 1067670"/>
                    <a:gd name="connsiteY14" fmla="*/ 757421 h 2320125"/>
                    <a:gd name="connsiteX15" fmla="*/ 121234 w 1067670"/>
                    <a:gd name="connsiteY15" fmla="*/ 636771 h 2320125"/>
                    <a:gd name="connsiteX16" fmla="*/ 210134 w 1067670"/>
                    <a:gd name="connsiteY16" fmla="*/ 605021 h 2320125"/>
                    <a:gd name="connsiteX17" fmla="*/ 324434 w 1067670"/>
                    <a:gd name="connsiteY17" fmla="*/ 630421 h 2320125"/>
                    <a:gd name="connsiteX18" fmla="*/ 451434 w 1067670"/>
                    <a:gd name="connsiteY18" fmla="*/ 757421 h 2320125"/>
                    <a:gd name="connsiteX19" fmla="*/ 603834 w 1067670"/>
                    <a:gd name="connsiteY19" fmla="*/ 897121 h 2320125"/>
                    <a:gd name="connsiteX20" fmla="*/ 775284 w 1067670"/>
                    <a:gd name="connsiteY20" fmla="*/ 1011421 h 2320125"/>
                    <a:gd name="connsiteX21" fmla="*/ 889584 w 1067670"/>
                    <a:gd name="connsiteY21" fmla="*/ 1230496 h 2320125"/>
                    <a:gd name="connsiteX22" fmla="*/ 921334 w 1067670"/>
                    <a:gd name="connsiteY22" fmla="*/ 1582921 h 2320125"/>
                    <a:gd name="connsiteX23" fmla="*/ 832434 w 1067670"/>
                    <a:gd name="connsiteY23" fmla="*/ 1960746 h 2320125"/>
                    <a:gd name="connsiteX24" fmla="*/ 740359 w 1067670"/>
                    <a:gd name="connsiteY24" fmla="*/ 2116321 h 2320125"/>
                    <a:gd name="connsiteX25" fmla="*/ 657809 w 1067670"/>
                    <a:gd name="connsiteY25" fmla="*/ 2230621 h 2320125"/>
                    <a:gd name="connsiteX26" fmla="*/ 629234 w 1067670"/>
                    <a:gd name="connsiteY26" fmla="*/ 2319521 h 2320125"/>
                    <a:gd name="connsiteX27" fmla="*/ 724484 w 1067670"/>
                    <a:gd name="connsiteY27" fmla="*/ 2186171 h 2320125"/>
                    <a:gd name="connsiteX28" fmla="*/ 851484 w 1067670"/>
                    <a:gd name="connsiteY28" fmla="*/ 1982971 h 2320125"/>
                    <a:gd name="connsiteX29" fmla="*/ 946734 w 1067670"/>
                    <a:gd name="connsiteY29" fmla="*/ 1576571 h 2320125"/>
                    <a:gd name="connsiteX30" fmla="*/ 914984 w 1067670"/>
                    <a:gd name="connsiteY30" fmla="*/ 1214621 h 2320125"/>
                    <a:gd name="connsiteX31" fmla="*/ 787984 w 1067670"/>
                    <a:gd name="connsiteY31" fmla="*/ 992371 h 2320125"/>
                    <a:gd name="connsiteX32" fmla="*/ 578434 w 1067670"/>
                    <a:gd name="connsiteY32" fmla="*/ 865371 h 2320125"/>
                    <a:gd name="connsiteX33" fmla="*/ 502234 w 1067670"/>
                    <a:gd name="connsiteY33" fmla="*/ 782821 h 2320125"/>
                    <a:gd name="connsiteX34" fmla="*/ 553034 w 1067670"/>
                    <a:gd name="connsiteY34" fmla="*/ 744721 h 2320125"/>
                    <a:gd name="connsiteX35" fmla="*/ 699084 w 1067670"/>
                    <a:gd name="connsiteY35" fmla="*/ 662171 h 2320125"/>
                    <a:gd name="connsiteX36" fmla="*/ 807034 w 1067670"/>
                    <a:gd name="connsiteY36" fmla="*/ 528821 h 2320125"/>
                    <a:gd name="connsiteX37" fmla="*/ 984834 w 1067670"/>
                    <a:gd name="connsiteY37" fmla="*/ 547871 h 2320125"/>
                    <a:gd name="connsiteX38" fmla="*/ 1067384 w 1067670"/>
                    <a:gd name="connsiteY38" fmla="*/ 535171 h 2320125"/>
                    <a:gd name="connsiteX39" fmla="*/ 959434 w 1067670"/>
                    <a:gd name="connsiteY39" fmla="*/ 516121 h 2320125"/>
                    <a:gd name="connsiteX40" fmla="*/ 819734 w 1067670"/>
                    <a:gd name="connsiteY40" fmla="*/ 478021 h 2320125"/>
                    <a:gd name="connsiteX41" fmla="*/ 803859 w 1067670"/>
                    <a:gd name="connsiteY41" fmla="*/ 373246 h 2320125"/>
                    <a:gd name="connsiteX42" fmla="*/ 768934 w 1067670"/>
                    <a:gd name="connsiteY42" fmla="*/ 217671 h 2320125"/>
                    <a:gd name="connsiteX43" fmla="*/ 756234 w 1067670"/>
                    <a:gd name="connsiteY43" fmla="*/ 243071 h 2320125"/>
                    <a:gd name="connsiteX44" fmla="*/ 775284 w 1067670"/>
                    <a:gd name="connsiteY44" fmla="*/ 382771 h 2320125"/>
                    <a:gd name="connsiteX45" fmla="*/ 786396 w 1067670"/>
                    <a:gd name="connsiteY45" fmla="*/ 514533 h 2320125"/>
                    <a:gd name="connsiteX46" fmla="*/ 738771 w 1067670"/>
                    <a:gd name="connsiteY46" fmla="*/ 589146 h 2320125"/>
                    <a:gd name="connsiteX47" fmla="*/ 629234 w 1067670"/>
                    <a:gd name="connsiteY47" fmla="*/ 693921 h 2320125"/>
                    <a:gd name="connsiteX48" fmla="*/ 489534 w 1067670"/>
                    <a:gd name="connsiteY48" fmla="*/ 732021 h 2320125"/>
                    <a:gd name="connsiteX49" fmla="*/ 381584 w 1067670"/>
                    <a:gd name="connsiteY49" fmla="*/ 655821 h 2320125"/>
                    <a:gd name="connsiteX50" fmla="*/ 311734 w 1067670"/>
                    <a:gd name="connsiteY50" fmla="*/ 592321 h 2320125"/>
                    <a:gd name="connsiteX51" fmla="*/ 216484 w 1067670"/>
                    <a:gd name="connsiteY51" fmla="*/ 566921 h 2320125"/>
                    <a:gd name="connsiteX52" fmla="*/ 114884 w 1067670"/>
                    <a:gd name="connsiteY52" fmla="*/ 573271 h 2320125"/>
                    <a:gd name="connsiteX53" fmla="*/ 51384 w 1067670"/>
                    <a:gd name="connsiteY53" fmla="*/ 503421 h 2320125"/>
                    <a:gd name="connsiteX54" fmla="*/ 25984 w 1067670"/>
                    <a:gd name="connsiteY54" fmla="*/ 420871 h 2320125"/>
                    <a:gd name="connsiteX55" fmla="*/ 25984 w 1067670"/>
                    <a:gd name="connsiteY55" fmla="*/ 357371 h 2320125"/>
                    <a:gd name="connsiteX56" fmla="*/ 127584 w 1067670"/>
                    <a:gd name="connsiteY56" fmla="*/ 300221 h 2320125"/>
                    <a:gd name="connsiteX57" fmla="*/ 248234 w 1067670"/>
                    <a:gd name="connsiteY57" fmla="*/ 262121 h 2320125"/>
                    <a:gd name="connsiteX58" fmla="*/ 305384 w 1067670"/>
                    <a:gd name="connsiteY58" fmla="*/ 293871 h 2320125"/>
                    <a:gd name="connsiteX59" fmla="*/ 349834 w 1067670"/>
                    <a:gd name="connsiteY59" fmla="*/ 255771 h 2320125"/>
                    <a:gd name="connsiteX60" fmla="*/ 464134 w 1067670"/>
                    <a:gd name="connsiteY60" fmla="*/ 268471 h 2320125"/>
                    <a:gd name="connsiteX61" fmla="*/ 527634 w 1067670"/>
                    <a:gd name="connsiteY61" fmla="*/ 357371 h 2320125"/>
                    <a:gd name="connsiteX62" fmla="*/ 521284 w 1067670"/>
                    <a:gd name="connsiteY62" fmla="*/ 287521 h 2320125"/>
                    <a:gd name="connsiteX63" fmla="*/ 499059 w 1067670"/>
                    <a:gd name="connsiteY63" fmla="*/ 198621 h 2320125"/>
                    <a:gd name="connsiteX64" fmla="*/ 533984 w 1067670"/>
                    <a:gd name="connsiteY64" fmla="*/ 90671 h 2320125"/>
                    <a:gd name="connsiteX65" fmla="*/ 540334 w 1067670"/>
                    <a:gd name="connsiteY65" fmla="*/ 1771 h 2320125"/>
                    <a:gd name="connsiteX0" fmla="*/ 540334 w 1067670"/>
                    <a:gd name="connsiteY0" fmla="*/ 1686 h 2320040"/>
                    <a:gd name="connsiteX1" fmla="*/ 455403 w 1067670"/>
                    <a:gd name="connsiteY1" fmla="*/ 170755 h 2320040"/>
                    <a:gd name="connsiteX2" fmla="*/ 356184 w 1067670"/>
                    <a:gd name="connsiteY2" fmla="*/ 204886 h 2320040"/>
                    <a:gd name="connsiteX3" fmla="*/ 260934 w 1067670"/>
                    <a:gd name="connsiteY3" fmla="*/ 198536 h 2320040"/>
                    <a:gd name="connsiteX4" fmla="*/ 210134 w 1067670"/>
                    <a:gd name="connsiteY4" fmla="*/ 147736 h 2320040"/>
                    <a:gd name="connsiteX5" fmla="*/ 235534 w 1067670"/>
                    <a:gd name="connsiteY5" fmla="*/ 223936 h 2320040"/>
                    <a:gd name="connsiteX6" fmla="*/ 146634 w 1067670"/>
                    <a:gd name="connsiteY6" fmla="*/ 230286 h 2320040"/>
                    <a:gd name="connsiteX7" fmla="*/ 51384 w 1067670"/>
                    <a:gd name="connsiteY7" fmla="*/ 179486 h 2320040"/>
                    <a:gd name="connsiteX8" fmla="*/ 584 w 1067670"/>
                    <a:gd name="connsiteY8" fmla="*/ 198536 h 2320040"/>
                    <a:gd name="connsiteX9" fmla="*/ 83134 w 1067670"/>
                    <a:gd name="connsiteY9" fmla="*/ 230286 h 2320040"/>
                    <a:gd name="connsiteX10" fmla="*/ 121234 w 1067670"/>
                    <a:gd name="connsiteY10" fmla="*/ 268386 h 2320040"/>
                    <a:gd name="connsiteX11" fmla="*/ 6934 w 1067670"/>
                    <a:gd name="connsiteY11" fmla="*/ 369986 h 2320040"/>
                    <a:gd name="connsiteX12" fmla="*/ 38684 w 1067670"/>
                    <a:gd name="connsiteY12" fmla="*/ 528736 h 2320040"/>
                    <a:gd name="connsiteX13" fmla="*/ 95834 w 1067670"/>
                    <a:gd name="connsiteY13" fmla="*/ 643036 h 2320040"/>
                    <a:gd name="connsiteX14" fmla="*/ 108534 w 1067670"/>
                    <a:gd name="connsiteY14" fmla="*/ 757336 h 2320040"/>
                    <a:gd name="connsiteX15" fmla="*/ 121234 w 1067670"/>
                    <a:gd name="connsiteY15" fmla="*/ 636686 h 2320040"/>
                    <a:gd name="connsiteX16" fmla="*/ 210134 w 1067670"/>
                    <a:gd name="connsiteY16" fmla="*/ 604936 h 2320040"/>
                    <a:gd name="connsiteX17" fmla="*/ 324434 w 1067670"/>
                    <a:gd name="connsiteY17" fmla="*/ 630336 h 2320040"/>
                    <a:gd name="connsiteX18" fmla="*/ 451434 w 1067670"/>
                    <a:gd name="connsiteY18" fmla="*/ 757336 h 2320040"/>
                    <a:gd name="connsiteX19" fmla="*/ 603834 w 1067670"/>
                    <a:gd name="connsiteY19" fmla="*/ 897036 h 2320040"/>
                    <a:gd name="connsiteX20" fmla="*/ 775284 w 1067670"/>
                    <a:gd name="connsiteY20" fmla="*/ 1011336 h 2320040"/>
                    <a:gd name="connsiteX21" fmla="*/ 889584 w 1067670"/>
                    <a:gd name="connsiteY21" fmla="*/ 1230411 h 2320040"/>
                    <a:gd name="connsiteX22" fmla="*/ 921334 w 1067670"/>
                    <a:gd name="connsiteY22" fmla="*/ 1582836 h 2320040"/>
                    <a:gd name="connsiteX23" fmla="*/ 832434 w 1067670"/>
                    <a:gd name="connsiteY23" fmla="*/ 1960661 h 2320040"/>
                    <a:gd name="connsiteX24" fmla="*/ 740359 w 1067670"/>
                    <a:gd name="connsiteY24" fmla="*/ 2116236 h 2320040"/>
                    <a:gd name="connsiteX25" fmla="*/ 657809 w 1067670"/>
                    <a:gd name="connsiteY25" fmla="*/ 2230536 h 2320040"/>
                    <a:gd name="connsiteX26" fmla="*/ 629234 w 1067670"/>
                    <a:gd name="connsiteY26" fmla="*/ 2319436 h 2320040"/>
                    <a:gd name="connsiteX27" fmla="*/ 724484 w 1067670"/>
                    <a:gd name="connsiteY27" fmla="*/ 2186086 h 2320040"/>
                    <a:gd name="connsiteX28" fmla="*/ 851484 w 1067670"/>
                    <a:gd name="connsiteY28" fmla="*/ 1982886 h 2320040"/>
                    <a:gd name="connsiteX29" fmla="*/ 946734 w 1067670"/>
                    <a:gd name="connsiteY29" fmla="*/ 1576486 h 2320040"/>
                    <a:gd name="connsiteX30" fmla="*/ 914984 w 1067670"/>
                    <a:gd name="connsiteY30" fmla="*/ 1214536 h 2320040"/>
                    <a:gd name="connsiteX31" fmla="*/ 787984 w 1067670"/>
                    <a:gd name="connsiteY31" fmla="*/ 992286 h 2320040"/>
                    <a:gd name="connsiteX32" fmla="*/ 578434 w 1067670"/>
                    <a:gd name="connsiteY32" fmla="*/ 865286 h 2320040"/>
                    <a:gd name="connsiteX33" fmla="*/ 502234 w 1067670"/>
                    <a:gd name="connsiteY33" fmla="*/ 782736 h 2320040"/>
                    <a:gd name="connsiteX34" fmla="*/ 553034 w 1067670"/>
                    <a:gd name="connsiteY34" fmla="*/ 744636 h 2320040"/>
                    <a:gd name="connsiteX35" fmla="*/ 699084 w 1067670"/>
                    <a:gd name="connsiteY35" fmla="*/ 662086 h 2320040"/>
                    <a:gd name="connsiteX36" fmla="*/ 807034 w 1067670"/>
                    <a:gd name="connsiteY36" fmla="*/ 528736 h 2320040"/>
                    <a:gd name="connsiteX37" fmla="*/ 984834 w 1067670"/>
                    <a:gd name="connsiteY37" fmla="*/ 547786 h 2320040"/>
                    <a:gd name="connsiteX38" fmla="*/ 1067384 w 1067670"/>
                    <a:gd name="connsiteY38" fmla="*/ 535086 h 2320040"/>
                    <a:gd name="connsiteX39" fmla="*/ 959434 w 1067670"/>
                    <a:gd name="connsiteY39" fmla="*/ 516036 h 2320040"/>
                    <a:gd name="connsiteX40" fmla="*/ 819734 w 1067670"/>
                    <a:gd name="connsiteY40" fmla="*/ 477936 h 2320040"/>
                    <a:gd name="connsiteX41" fmla="*/ 803859 w 1067670"/>
                    <a:gd name="connsiteY41" fmla="*/ 373161 h 2320040"/>
                    <a:gd name="connsiteX42" fmla="*/ 768934 w 1067670"/>
                    <a:gd name="connsiteY42" fmla="*/ 217586 h 2320040"/>
                    <a:gd name="connsiteX43" fmla="*/ 756234 w 1067670"/>
                    <a:gd name="connsiteY43" fmla="*/ 242986 h 2320040"/>
                    <a:gd name="connsiteX44" fmla="*/ 775284 w 1067670"/>
                    <a:gd name="connsiteY44" fmla="*/ 382686 h 2320040"/>
                    <a:gd name="connsiteX45" fmla="*/ 786396 w 1067670"/>
                    <a:gd name="connsiteY45" fmla="*/ 514448 h 2320040"/>
                    <a:gd name="connsiteX46" fmla="*/ 738771 w 1067670"/>
                    <a:gd name="connsiteY46" fmla="*/ 589061 h 2320040"/>
                    <a:gd name="connsiteX47" fmla="*/ 629234 w 1067670"/>
                    <a:gd name="connsiteY47" fmla="*/ 693836 h 2320040"/>
                    <a:gd name="connsiteX48" fmla="*/ 489534 w 1067670"/>
                    <a:gd name="connsiteY48" fmla="*/ 731936 h 2320040"/>
                    <a:gd name="connsiteX49" fmla="*/ 381584 w 1067670"/>
                    <a:gd name="connsiteY49" fmla="*/ 655736 h 2320040"/>
                    <a:gd name="connsiteX50" fmla="*/ 311734 w 1067670"/>
                    <a:gd name="connsiteY50" fmla="*/ 592236 h 2320040"/>
                    <a:gd name="connsiteX51" fmla="*/ 216484 w 1067670"/>
                    <a:gd name="connsiteY51" fmla="*/ 566836 h 2320040"/>
                    <a:gd name="connsiteX52" fmla="*/ 114884 w 1067670"/>
                    <a:gd name="connsiteY52" fmla="*/ 573186 h 2320040"/>
                    <a:gd name="connsiteX53" fmla="*/ 51384 w 1067670"/>
                    <a:gd name="connsiteY53" fmla="*/ 503336 h 2320040"/>
                    <a:gd name="connsiteX54" fmla="*/ 25984 w 1067670"/>
                    <a:gd name="connsiteY54" fmla="*/ 420786 h 2320040"/>
                    <a:gd name="connsiteX55" fmla="*/ 25984 w 1067670"/>
                    <a:gd name="connsiteY55" fmla="*/ 357286 h 2320040"/>
                    <a:gd name="connsiteX56" fmla="*/ 127584 w 1067670"/>
                    <a:gd name="connsiteY56" fmla="*/ 300136 h 2320040"/>
                    <a:gd name="connsiteX57" fmla="*/ 248234 w 1067670"/>
                    <a:gd name="connsiteY57" fmla="*/ 262036 h 2320040"/>
                    <a:gd name="connsiteX58" fmla="*/ 305384 w 1067670"/>
                    <a:gd name="connsiteY58" fmla="*/ 293786 h 2320040"/>
                    <a:gd name="connsiteX59" fmla="*/ 349834 w 1067670"/>
                    <a:gd name="connsiteY59" fmla="*/ 255686 h 2320040"/>
                    <a:gd name="connsiteX60" fmla="*/ 464134 w 1067670"/>
                    <a:gd name="connsiteY60" fmla="*/ 268386 h 2320040"/>
                    <a:gd name="connsiteX61" fmla="*/ 527634 w 1067670"/>
                    <a:gd name="connsiteY61" fmla="*/ 357286 h 2320040"/>
                    <a:gd name="connsiteX62" fmla="*/ 521284 w 1067670"/>
                    <a:gd name="connsiteY62" fmla="*/ 287436 h 2320040"/>
                    <a:gd name="connsiteX63" fmla="*/ 499059 w 1067670"/>
                    <a:gd name="connsiteY63" fmla="*/ 198536 h 2320040"/>
                    <a:gd name="connsiteX64" fmla="*/ 533984 w 1067670"/>
                    <a:gd name="connsiteY64" fmla="*/ 90586 h 2320040"/>
                    <a:gd name="connsiteX65" fmla="*/ 540334 w 1067670"/>
                    <a:gd name="connsiteY65" fmla="*/ 1686 h 2320040"/>
                    <a:gd name="connsiteX0" fmla="*/ 540334 w 1067670"/>
                    <a:gd name="connsiteY0" fmla="*/ 1686 h 2320040"/>
                    <a:gd name="connsiteX1" fmla="*/ 455403 w 1067670"/>
                    <a:gd name="connsiteY1" fmla="*/ 170755 h 2320040"/>
                    <a:gd name="connsiteX2" fmla="*/ 356184 w 1067670"/>
                    <a:gd name="connsiteY2" fmla="*/ 204886 h 2320040"/>
                    <a:gd name="connsiteX3" fmla="*/ 260934 w 1067670"/>
                    <a:gd name="connsiteY3" fmla="*/ 198536 h 2320040"/>
                    <a:gd name="connsiteX4" fmla="*/ 210134 w 1067670"/>
                    <a:gd name="connsiteY4" fmla="*/ 147736 h 2320040"/>
                    <a:gd name="connsiteX5" fmla="*/ 235534 w 1067670"/>
                    <a:gd name="connsiteY5" fmla="*/ 223936 h 2320040"/>
                    <a:gd name="connsiteX6" fmla="*/ 146634 w 1067670"/>
                    <a:gd name="connsiteY6" fmla="*/ 230286 h 2320040"/>
                    <a:gd name="connsiteX7" fmla="*/ 51384 w 1067670"/>
                    <a:gd name="connsiteY7" fmla="*/ 179486 h 2320040"/>
                    <a:gd name="connsiteX8" fmla="*/ 584 w 1067670"/>
                    <a:gd name="connsiteY8" fmla="*/ 198536 h 2320040"/>
                    <a:gd name="connsiteX9" fmla="*/ 83134 w 1067670"/>
                    <a:gd name="connsiteY9" fmla="*/ 230286 h 2320040"/>
                    <a:gd name="connsiteX10" fmla="*/ 121234 w 1067670"/>
                    <a:gd name="connsiteY10" fmla="*/ 268386 h 2320040"/>
                    <a:gd name="connsiteX11" fmla="*/ 6934 w 1067670"/>
                    <a:gd name="connsiteY11" fmla="*/ 369986 h 2320040"/>
                    <a:gd name="connsiteX12" fmla="*/ 38684 w 1067670"/>
                    <a:gd name="connsiteY12" fmla="*/ 528736 h 2320040"/>
                    <a:gd name="connsiteX13" fmla="*/ 95834 w 1067670"/>
                    <a:gd name="connsiteY13" fmla="*/ 643036 h 2320040"/>
                    <a:gd name="connsiteX14" fmla="*/ 108534 w 1067670"/>
                    <a:gd name="connsiteY14" fmla="*/ 757336 h 2320040"/>
                    <a:gd name="connsiteX15" fmla="*/ 121234 w 1067670"/>
                    <a:gd name="connsiteY15" fmla="*/ 636686 h 2320040"/>
                    <a:gd name="connsiteX16" fmla="*/ 210134 w 1067670"/>
                    <a:gd name="connsiteY16" fmla="*/ 604936 h 2320040"/>
                    <a:gd name="connsiteX17" fmla="*/ 324434 w 1067670"/>
                    <a:gd name="connsiteY17" fmla="*/ 630336 h 2320040"/>
                    <a:gd name="connsiteX18" fmla="*/ 451434 w 1067670"/>
                    <a:gd name="connsiteY18" fmla="*/ 757336 h 2320040"/>
                    <a:gd name="connsiteX19" fmla="*/ 603834 w 1067670"/>
                    <a:gd name="connsiteY19" fmla="*/ 897036 h 2320040"/>
                    <a:gd name="connsiteX20" fmla="*/ 775284 w 1067670"/>
                    <a:gd name="connsiteY20" fmla="*/ 1011336 h 2320040"/>
                    <a:gd name="connsiteX21" fmla="*/ 889584 w 1067670"/>
                    <a:gd name="connsiteY21" fmla="*/ 1230411 h 2320040"/>
                    <a:gd name="connsiteX22" fmla="*/ 921334 w 1067670"/>
                    <a:gd name="connsiteY22" fmla="*/ 1582836 h 2320040"/>
                    <a:gd name="connsiteX23" fmla="*/ 832434 w 1067670"/>
                    <a:gd name="connsiteY23" fmla="*/ 1960661 h 2320040"/>
                    <a:gd name="connsiteX24" fmla="*/ 740359 w 1067670"/>
                    <a:gd name="connsiteY24" fmla="*/ 2116236 h 2320040"/>
                    <a:gd name="connsiteX25" fmla="*/ 657809 w 1067670"/>
                    <a:gd name="connsiteY25" fmla="*/ 2230536 h 2320040"/>
                    <a:gd name="connsiteX26" fmla="*/ 629234 w 1067670"/>
                    <a:gd name="connsiteY26" fmla="*/ 2319436 h 2320040"/>
                    <a:gd name="connsiteX27" fmla="*/ 724484 w 1067670"/>
                    <a:gd name="connsiteY27" fmla="*/ 2186086 h 2320040"/>
                    <a:gd name="connsiteX28" fmla="*/ 851484 w 1067670"/>
                    <a:gd name="connsiteY28" fmla="*/ 1982886 h 2320040"/>
                    <a:gd name="connsiteX29" fmla="*/ 946734 w 1067670"/>
                    <a:gd name="connsiteY29" fmla="*/ 1576486 h 2320040"/>
                    <a:gd name="connsiteX30" fmla="*/ 914984 w 1067670"/>
                    <a:gd name="connsiteY30" fmla="*/ 1214536 h 2320040"/>
                    <a:gd name="connsiteX31" fmla="*/ 787984 w 1067670"/>
                    <a:gd name="connsiteY31" fmla="*/ 992286 h 2320040"/>
                    <a:gd name="connsiteX32" fmla="*/ 578434 w 1067670"/>
                    <a:gd name="connsiteY32" fmla="*/ 865286 h 2320040"/>
                    <a:gd name="connsiteX33" fmla="*/ 502234 w 1067670"/>
                    <a:gd name="connsiteY33" fmla="*/ 782736 h 2320040"/>
                    <a:gd name="connsiteX34" fmla="*/ 553034 w 1067670"/>
                    <a:gd name="connsiteY34" fmla="*/ 744636 h 2320040"/>
                    <a:gd name="connsiteX35" fmla="*/ 699084 w 1067670"/>
                    <a:gd name="connsiteY35" fmla="*/ 662086 h 2320040"/>
                    <a:gd name="connsiteX36" fmla="*/ 807034 w 1067670"/>
                    <a:gd name="connsiteY36" fmla="*/ 528736 h 2320040"/>
                    <a:gd name="connsiteX37" fmla="*/ 984834 w 1067670"/>
                    <a:gd name="connsiteY37" fmla="*/ 547786 h 2320040"/>
                    <a:gd name="connsiteX38" fmla="*/ 1067384 w 1067670"/>
                    <a:gd name="connsiteY38" fmla="*/ 535086 h 2320040"/>
                    <a:gd name="connsiteX39" fmla="*/ 959434 w 1067670"/>
                    <a:gd name="connsiteY39" fmla="*/ 516036 h 2320040"/>
                    <a:gd name="connsiteX40" fmla="*/ 819734 w 1067670"/>
                    <a:gd name="connsiteY40" fmla="*/ 477936 h 2320040"/>
                    <a:gd name="connsiteX41" fmla="*/ 803859 w 1067670"/>
                    <a:gd name="connsiteY41" fmla="*/ 373161 h 2320040"/>
                    <a:gd name="connsiteX42" fmla="*/ 768934 w 1067670"/>
                    <a:gd name="connsiteY42" fmla="*/ 217586 h 2320040"/>
                    <a:gd name="connsiteX43" fmla="*/ 756234 w 1067670"/>
                    <a:gd name="connsiteY43" fmla="*/ 242986 h 2320040"/>
                    <a:gd name="connsiteX44" fmla="*/ 775284 w 1067670"/>
                    <a:gd name="connsiteY44" fmla="*/ 382686 h 2320040"/>
                    <a:gd name="connsiteX45" fmla="*/ 786396 w 1067670"/>
                    <a:gd name="connsiteY45" fmla="*/ 514448 h 2320040"/>
                    <a:gd name="connsiteX46" fmla="*/ 738771 w 1067670"/>
                    <a:gd name="connsiteY46" fmla="*/ 589061 h 2320040"/>
                    <a:gd name="connsiteX47" fmla="*/ 629234 w 1067670"/>
                    <a:gd name="connsiteY47" fmla="*/ 693836 h 2320040"/>
                    <a:gd name="connsiteX48" fmla="*/ 489534 w 1067670"/>
                    <a:gd name="connsiteY48" fmla="*/ 731936 h 2320040"/>
                    <a:gd name="connsiteX49" fmla="*/ 381584 w 1067670"/>
                    <a:gd name="connsiteY49" fmla="*/ 655736 h 2320040"/>
                    <a:gd name="connsiteX50" fmla="*/ 311734 w 1067670"/>
                    <a:gd name="connsiteY50" fmla="*/ 592236 h 2320040"/>
                    <a:gd name="connsiteX51" fmla="*/ 216484 w 1067670"/>
                    <a:gd name="connsiteY51" fmla="*/ 566836 h 2320040"/>
                    <a:gd name="connsiteX52" fmla="*/ 114884 w 1067670"/>
                    <a:gd name="connsiteY52" fmla="*/ 573186 h 2320040"/>
                    <a:gd name="connsiteX53" fmla="*/ 51384 w 1067670"/>
                    <a:gd name="connsiteY53" fmla="*/ 503336 h 2320040"/>
                    <a:gd name="connsiteX54" fmla="*/ 25984 w 1067670"/>
                    <a:gd name="connsiteY54" fmla="*/ 420786 h 2320040"/>
                    <a:gd name="connsiteX55" fmla="*/ 25984 w 1067670"/>
                    <a:gd name="connsiteY55" fmla="*/ 357286 h 2320040"/>
                    <a:gd name="connsiteX56" fmla="*/ 127584 w 1067670"/>
                    <a:gd name="connsiteY56" fmla="*/ 300136 h 2320040"/>
                    <a:gd name="connsiteX57" fmla="*/ 248234 w 1067670"/>
                    <a:gd name="connsiteY57" fmla="*/ 262036 h 2320040"/>
                    <a:gd name="connsiteX58" fmla="*/ 305384 w 1067670"/>
                    <a:gd name="connsiteY58" fmla="*/ 293786 h 2320040"/>
                    <a:gd name="connsiteX59" fmla="*/ 349834 w 1067670"/>
                    <a:gd name="connsiteY59" fmla="*/ 255686 h 2320040"/>
                    <a:gd name="connsiteX60" fmla="*/ 464134 w 1067670"/>
                    <a:gd name="connsiteY60" fmla="*/ 268386 h 2320040"/>
                    <a:gd name="connsiteX61" fmla="*/ 527634 w 1067670"/>
                    <a:gd name="connsiteY61" fmla="*/ 357286 h 2320040"/>
                    <a:gd name="connsiteX62" fmla="*/ 521284 w 1067670"/>
                    <a:gd name="connsiteY62" fmla="*/ 287436 h 2320040"/>
                    <a:gd name="connsiteX63" fmla="*/ 499059 w 1067670"/>
                    <a:gd name="connsiteY63" fmla="*/ 198536 h 2320040"/>
                    <a:gd name="connsiteX64" fmla="*/ 533984 w 1067670"/>
                    <a:gd name="connsiteY64" fmla="*/ 90586 h 2320040"/>
                    <a:gd name="connsiteX65" fmla="*/ 540334 w 1067670"/>
                    <a:gd name="connsiteY65" fmla="*/ 1686 h 2320040"/>
                    <a:gd name="connsiteX0" fmla="*/ 540334 w 1067670"/>
                    <a:gd name="connsiteY0" fmla="*/ 1686 h 2320040"/>
                    <a:gd name="connsiteX1" fmla="*/ 455403 w 1067670"/>
                    <a:gd name="connsiteY1" fmla="*/ 170755 h 2320040"/>
                    <a:gd name="connsiteX2" fmla="*/ 356184 w 1067670"/>
                    <a:gd name="connsiteY2" fmla="*/ 204886 h 2320040"/>
                    <a:gd name="connsiteX3" fmla="*/ 260934 w 1067670"/>
                    <a:gd name="connsiteY3" fmla="*/ 198536 h 2320040"/>
                    <a:gd name="connsiteX4" fmla="*/ 210134 w 1067670"/>
                    <a:gd name="connsiteY4" fmla="*/ 147736 h 2320040"/>
                    <a:gd name="connsiteX5" fmla="*/ 235534 w 1067670"/>
                    <a:gd name="connsiteY5" fmla="*/ 223936 h 2320040"/>
                    <a:gd name="connsiteX6" fmla="*/ 146634 w 1067670"/>
                    <a:gd name="connsiteY6" fmla="*/ 230286 h 2320040"/>
                    <a:gd name="connsiteX7" fmla="*/ 51384 w 1067670"/>
                    <a:gd name="connsiteY7" fmla="*/ 179486 h 2320040"/>
                    <a:gd name="connsiteX8" fmla="*/ 584 w 1067670"/>
                    <a:gd name="connsiteY8" fmla="*/ 198536 h 2320040"/>
                    <a:gd name="connsiteX9" fmla="*/ 83134 w 1067670"/>
                    <a:gd name="connsiteY9" fmla="*/ 230286 h 2320040"/>
                    <a:gd name="connsiteX10" fmla="*/ 121234 w 1067670"/>
                    <a:gd name="connsiteY10" fmla="*/ 268386 h 2320040"/>
                    <a:gd name="connsiteX11" fmla="*/ 6934 w 1067670"/>
                    <a:gd name="connsiteY11" fmla="*/ 369986 h 2320040"/>
                    <a:gd name="connsiteX12" fmla="*/ 38684 w 1067670"/>
                    <a:gd name="connsiteY12" fmla="*/ 528736 h 2320040"/>
                    <a:gd name="connsiteX13" fmla="*/ 95834 w 1067670"/>
                    <a:gd name="connsiteY13" fmla="*/ 643036 h 2320040"/>
                    <a:gd name="connsiteX14" fmla="*/ 108534 w 1067670"/>
                    <a:gd name="connsiteY14" fmla="*/ 757336 h 2320040"/>
                    <a:gd name="connsiteX15" fmla="*/ 121234 w 1067670"/>
                    <a:gd name="connsiteY15" fmla="*/ 636686 h 2320040"/>
                    <a:gd name="connsiteX16" fmla="*/ 210134 w 1067670"/>
                    <a:gd name="connsiteY16" fmla="*/ 604936 h 2320040"/>
                    <a:gd name="connsiteX17" fmla="*/ 324434 w 1067670"/>
                    <a:gd name="connsiteY17" fmla="*/ 630336 h 2320040"/>
                    <a:gd name="connsiteX18" fmla="*/ 451434 w 1067670"/>
                    <a:gd name="connsiteY18" fmla="*/ 757336 h 2320040"/>
                    <a:gd name="connsiteX19" fmla="*/ 603834 w 1067670"/>
                    <a:gd name="connsiteY19" fmla="*/ 897036 h 2320040"/>
                    <a:gd name="connsiteX20" fmla="*/ 775284 w 1067670"/>
                    <a:gd name="connsiteY20" fmla="*/ 1011336 h 2320040"/>
                    <a:gd name="connsiteX21" fmla="*/ 889584 w 1067670"/>
                    <a:gd name="connsiteY21" fmla="*/ 1230411 h 2320040"/>
                    <a:gd name="connsiteX22" fmla="*/ 921334 w 1067670"/>
                    <a:gd name="connsiteY22" fmla="*/ 1582836 h 2320040"/>
                    <a:gd name="connsiteX23" fmla="*/ 832434 w 1067670"/>
                    <a:gd name="connsiteY23" fmla="*/ 1960661 h 2320040"/>
                    <a:gd name="connsiteX24" fmla="*/ 740359 w 1067670"/>
                    <a:gd name="connsiteY24" fmla="*/ 2116236 h 2320040"/>
                    <a:gd name="connsiteX25" fmla="*/ 657809 w 1067670"/>
                    <a:gd name="connsiteY25" fmla="*/ 2230536 h 2320040"/>
                    <a:gd name="connsiteX26" fmla="*/ 629234 w 1067670"/>
                    <a:gd name="connsiteY26" fmla="*/ 2319436 h 2320040"/>
                    <a:gd name="connsiteX27" fmla="*/ 724484 w 1067670"/>
                    <a:gd name="connsiteY27" fmla="*/ 2186086 h 2320040"/>
                    <a:gd name="connsiteX28" fmla="*/ 851484 w 1067670"/>
                    <a:gd name="connsiteY28" fmla="*/ 1982886 h 2320040"/>
                    <a:gd name="connsiteX29" fmla="*/ 946734 w 1067670"/>
                    <a:gd name="connsiteY29" fmla="*/ 1576486 h 2320040"/>
                    <a:gd name="connsiteX30" fmla="*/ 914984 w 1067670"/>
                    <a:gd name="connsiteY30" fmla="*/ 1214536 h 2320040"/>
                    <a:gd name="connsiteX31" fmla="*/ 787984 w 1067670"/>
                    <a:gd name="connsiteY31" fmla="*/ 992286 h 2320040"/>
                    <a:gd name="connsiteX32" fmla="*/ 578434 w 1067670"/>
                    <a:gd name="connsiteY32" fmla="*/ 865286 h 2320040"/>
                    <a:gd name="connsiteX33" fmla="*/ 502234 w 1067670"/>
                    <a:gd name="connsiteY33" fmla="*/ 782736 h 2320040"/>
                    <a:gd name="connsiteX34" fmla="*/ 553034 w 1067670"/>
                    <a:gd name="connsiteY34" fmla="*/ 744636 h 2320040"/>
                    <a:gd name="connsiteX35" fmla="*/ 699084 w 1067670"/>
                    <a:gd name="connsiteY35" fmla="*/ 662086 h 2320040"/>
                    <a:gd name="connsiteX36" fmla="*/ 807034 w 1067670"/>
                    <a:gd name="connsiteY36" fmla="*/ 528736 h 2320040"/>
                    <a:gd name="connsiteX37" fmla="*/ 984834 w 1067670"/>
                    <a:gd name="connsiteY37" fmla="*/ 547786 h 2320040"/>
                    <a:gd name="connsiteX38" fmla="*/ 1067384 w 1067670"/>
                    <a:gd name="connsiteY38" fmla="*/ 535086 h 2320040"/>
                    <a:gd name="connsiteX39" fmla="*/ 959434 w 1067670"/>
                    <a:gd name="connsiteY39" fmla="*/ 516036 h 2320040"/>
                    <a:gd name="connsiteX40" fmla="*/ 819734 w 1067670"/>
                    <a:gd name="connsiteY40" fmla="*/ 477936 h 2320040"/>
                    <a:gd name="connsiteX41" fmla="*/ 803859 w 1067670"/>
                    <a:gd name="connsiteY41" fmla="*/ 373161 h 2320040"/>
                    <a:gd name="connsiteX42" fmla="*/ 768934 w 1067670"/>
                    <a:gd name="connsiteY42" fmla="*/ 217586 h 2320040"/>
                    <a:gd name="connsiteX43" fmla="*/ 756234 w 1067670"/>
                    <a:gd name="connsiteY43" fmla="*/ 242986 h 2320040"/>
                    <a:gd name="connsiteX44" fmla="*/ 775284 w 1067670"/>
                    <a:gd name="connsiteY44" fmla="*/ 382686 h 2320040"/>
                    <a:gd name="connsiteX45" fmla="*/ 786396 w 1067670"/>
                    <a:gd name="connsiteY45" fmla="*/ 514448 h 2320040"/>
                    <a:gd name="connsiteX46" fmla="*/ 738771 w 1067670"/>
                    <a:gd name="connsiteY46" fmla="*/ 589061 h 2320040"/>
                    <a:gd name="connsiteX47" fmla="*/ 629234 w 1067670"/>
                    <a:gd name="connsiteY47" fmla="*/ 693836 h 2320040"/>
                    <a:gd name="connsiteX48" fmla="*/ 489534 w 1067670"/>
                    <a:gd name="connsiteY48" fmla="*/ 731936 h 2320040"/>
                    <a:gd name="connsiteX49" fmla="*/ 381584 w 1067670"/>
                    <a:gd name="connsiteY49" fmla="*/ 655736 h 2320040"/>
                    <a:gd name="connsiteX50" fmla="*/ 311734 w 1067670"/>
                    <a:gd name="connsiteY50" fmla="*/ 592236 h 2320040"/>
                    <a:gd name="connsiteX51" fmla="*/ 216484 w 1067670"/>
                    <a:gd name="connsiteY51" fmla="*/ 566836 h 2320040"/>
                    <a:gd name="connsiteX52" fmla="*/ 114884 w 1067670"/>
                    <a:gd name="connsiteY52" fmla="*/ 573186 h 2320040"/>
                    <a:gd name="connsiteX53" fmla="*/ 51384 w 1067670"/>
                    <a:gd name="connsiteY53" fmla="*/ 503336 h 2320040"/>
                    <a:gd name="connsiteX54" fmla="*/ 25984 w 1067670"/>
                    <a:gd name="connsiteY54" fmla="*/ 420786 h 2320040"/>
                    <a:gd name="connsiteX55" fmla="*/ 25984 w 1067670"/>
                    <a:gd name="connsiteY55" fmla="*/ 357286 h 2320040"/>
                    <a:gd name="connsiteX56" fmla="*/ 127584 w 1067670"/>
                    <a:gd name="connsiteY56" fmla="*/ 300136 h 2320040"/>
                    <a:gd name="connsiteX57" fmla="*/ 248234 w 1067670"/>
                    <a:gd name="connsiteY57" fmla="*/ 262036 h 2320040"/>
                    <a:gd name="connsiteX58" fmla="*/ 305384 w 1067670"/>
                    <a:gd name="connsiteY58" fmla="*/ 293786 h 2320040"/>
                    <a:gd name="connsiteX59" fmla="*/ 349834 w 1067670"/>
                    <a:gd name="connsiteY59" fmla="*/ 255686 h 2320040"/>
                    <a:gd name="connsiteX60" fmla="*/ 468897 w 1067670"/>
                    <a:gd name="connsiteY60" fmla="*/ 242193 h 2320040"/>
                    <a:gd name="connsiteX61" fmla="*/ 527634 w 1067670"/>
                    <a:gd name="connsiteY61" fmla="*/ 357286 h 2320040"/>
                    <a:gd name="connsiteX62" fmla="*/ 521284 w 1067670"/>
                    <a:gd name="connsiteY62" fmla="*/ 287436 h 2320040"/>
                    <a:gd name="connsiteX63" fmla="*/ 499059 w 1067670"/>
                    <a:gd name="connsiteY63" fmla="*/ 198536 h 2320040"/>
                    <a:gd name="connsiteX64" fmla="*/ 533984 w 1067670"/>
                    <a:gd name="connsiteY64" fmla="*/ 90586 h 2320040"/>
                    <a:gd name="connsiteX65" fmla="*/ 540334 w 1067670"/>
                    <a:gd name="connsiteY65" fmla="*/ 1686 h 2320040"/>
                    <a:gd name="connsiteX0" fmla="*/ 540334 w 1067670"/>
                    <a:gd name="connsiteY0" fmla="*/ 1686 h 2320040"/>
                    <a:gd name="connsiteX1" fmla="*/ 455403 w 1067670"/>
                    <a:gd name="connsiteY1" fmla="*/ 170755 h 2320040"/>
                    <a:gd name="connsiteX2" fmla="*/ 356184 w 1067670"/>
                    <a:gd name="connsiteY2" fmla="*/ 204886 h 2320040"/>
                    <a:gd name="connsiteX3" fmla="*/ 260934 w 1067670"/>
                    <a:gd name="connsiteY3" fmla="*/ 198536 h 2320040"/>
                    <a:gd name="connsiteX4" fmla="*/ 210134 w 1067670"/>
                    <a:gd name="connsiteY4" fmla="*/ 147736 h 2320040"/>
                    <a:gd name="connsiteX5" fmla="*/ 235534 w 1067670"/>
                    <a:gd name="connsiteY5" fmla="*/ 223936 h 2320040"/>
                    <a:gd name="connsiteX6" fmla="*/ 146634 w 1067670"/>
                    <a:gd name="connsiteY6" fmla="*/ 230286 h 2320040"/>
                    <a:gd name="connsiteX7" fmla="*/ 51384 w 1067670"/>
                    <a:gd name="connsiteY7" fmla="*/ 179486 h 2320040"/>
                    <a:gd name="connsiteX8" fmla="*/ 584 w 1067670"/>
                    <a:gd name="connsiteY8" fmla="*/ 198536 h 2320040"/>
                    <a:gd name="connsiteX9" fmla="*/ 83134 w 1067670"/>
                    <a:gd name="connsiteY9" fmla="*/ 230286 h 2320040"/>
                    <a:gd name="connsiteX10" fmla="*/ 121234 w 1067670"/>
                    <a:gd name="connsiteY10" fmla="*/ 268386 h 2320040"/>
                    <a:gd name="connsiteX11" fmla="*/ 6934 w 1067670"/>
                    <a:gd name="connsiteY11" fmla="*/ 369986 h 2320040"/>
                    <a:gd name="connsiteX12" fmla="*/ 38684 w 1067670"/>
                    <a:gd name="connsiteY12" fmla="*/ 528736 h 2320040"/>
                    <a:gd name="connsiteX13" fmla="*/ 95834 w 1067670"/>
                    <a:gd name="connsiteY13" fmla="*/ 643036 h 2320040"/>
                    <a:gd name="connsiteX14" fmla="*/ 108534 w 1067670"/>
                    <a:gd name="connsiteY14" fmla="*/ 757336 h 2320040"/>
                    <a:gd name="connsiteX15" fmla="*/ 121234 w 1067670"/>
                    <a:gd name="connsiteY15" fmla="*/ 636686 h 2320040"/>
                    <a:gd name="connsiteX16" fmla="*/ 210134 w 1067670"/>
                    <a:gd name="connsiteY16" fmla="*/ 604936 h 2320040"/>
                    <a:gd name="connsiteX17" fmla="*/ 324434 w 1067670"/>
                    <a:gd name="connsiteY17" fmla="*/ 630336 h 2320040"/>
                    <a:gd name="connsiteX18" fmla="*/ 451434 w 1067670"/>
                    <a:gd name="connsiteY18" fmla="*/ 757336 h 2320040"/>
                    <a:gd name="connsiteX19" fmla="*/ 603834 w 1067670"/>
                    <a:gd name="connsiteY19" fmla="*/ 897036 h 2320040"/>
                    <a:gd name="connsiteX20" fmla="*/ 775284 w 1067670"/>
                    <a:gd name="connsiteY20" fmla="*/ 1011336 h 2320040"/>
                    <a:gd name="connsiteX21" fmla="*/ 889584 w 1067670"/>
                    <a:gd name="connsiteY21" fmla="*/ 1230411 h 2320040"/>
                    <a:gd name="connsiteX22" fmla="*/ 921334 w 1067670"/>
                    <a:gd name="connsiteY22" fmla="*/ 1582836 h 2320040"/>
                    <a:gd name="connsiteX23" fmla="*/ 832434 w 1067670"/>
                    <a:gd name="connsiteY23" fmla="*/ 1960661 h 2320040"/>
                    <a:gd name="connsiteX24" fmla="*/ 740359 w 1067670"/>
                    <a:gd name="connsiteY24" fmla="*/ 2116236 h 2320040"/>
                    <a:gd name="connsiteX25" fmla="*/ 657809 w 1067670"/>
                    <a:gd name="connsiteY25" fmla="*/ 2230536 h 2320040"/>
                    <a:gd name="connsiteX26" fmla="*/ 629234 w 1067670"/>
                    <a:gd name="connsiteY26" fmla="*/ 2319436 h 2320040"/>
                    <a:gd name="connsiteX27" fmla="*/ 724484 w 1067670"/>
                    <a:gd name="connsiteY27" fmla="*/ 2186086 h 2320040"/>
                    <a:gd name="connsiteX28" fmla="*/ 851484 w 1067670"/>
                    <a:gd name="connsiteY28" fmla="*/ 1982886 h 2320040"/>
                    <a:gd name="connsiteX29" fmla="*/ 946734 w 1067670"/>
                    <a:gd name="connsiteY29" fmla="*/ 1576486 h 2320040"/>
                    <a:gd name="connsiteX30" fmla="*/ 914984 w 1067670"/>
                    <a:gd name="connsiteY30" fmla="*/ 1214536 h 2320040"/>
                    <a:gd name="connsiteX31" fmla="*/ 787984 w 1067670"/>
                    <a:gd name="connsiteY31" fmla="*/ 992286 h 2320040"/>
                    <a:gd name="connsiteX32" fmla="*/ 578434 w 1067670"/>
                    <a:gd name="connsiteY32" fmla="*/ 865286 h 2320040"/>
                    <a:gd name="connsiteX33" fmla="*/ 502234 w 1067670"/>
                    <a:gd name="connsiteY33" fmla="*/ 782736 h 2320040"/>
                    <a:gd name="connsiteX34" fmla="*/ 553034 w 1067670"/>
                    <a:gd name="connsiteY34" fmla="*/ 744636 h 2320040"/>
                    <a:gd name="connsiteX35" fmla="*/ 699084 w 1067670"/>
                    <a:gd name="connsiteY35" fmla="*/ 662086 h 2320040"/>
                    <a:gd name="connsiteX36" fmla="*/ 807034 w 1067670"/>
                    <a:gd name="connsiteY36" fmla="*/ 528736 h 2320040"/>
                    <a:gd name="connsiteX37" fmla="*/ 984834 w 1067670"/>
                    <a:gd name="connsiteY37" fmla="*/ 547786 h 2320040"/>
                    <a:gd name="connsiteX38" fmla="*/ 1067384 w 1067670"/>
                    <a:gd name="connsiteY38" fmla="*/ 535086 h 2320040"/>
                    <a:gd name="connsiteX39" fmla="*/ 959434 w 1067670"/>
                    <a:gd name="connsiteY39" fmla="*/ 516036 h 2320040"/>
                    <a:gd name="connsiteX40" fmla="*/ 819734 w 1067670"/>
                    <a:gd name="connsiteY40" fmla="*/ 477936 h 2320040"/>
                    <a:gd name="connsiteX41" fmla="*/ 803859 w 1067670"/>
                    <a:gd name="connsiteY41" fmla="*/ 373161 h 2320040"/>
                    <a:gd name="connsiteX42" fmla="*/ 768934 w 1067670"/>
                    <a:gd name="connsiteY42" fmla="*/ 217586 h 2320040"/>
                    <a:gd name="connsiteX43" fmla="*/ 756234 w 1067670"/>
                    <a:gd name="connsiteY43" fmla="*/ 242986 h 2320040"/>
                    <a:gd name="connsiteX44" fmla="*/ 775284 w 1067670"/>
                    <a:gd name="connsiteY44" fmla="*/ 382686 h 2320040"/>
                    <a:gd name="connsiteX45" fmla="*/ 786396 w 1067670"/>
                    <a:gd name="connsiteY45" fmla="*/ 514448 h 2320040"/>
                    <a:gd name="connsiteX46" fmla="*/ 738771 w 1067670"/>
                    <a:gd name="connsiteY46" fmla="*/ 589061 h 2320040"/>
                    <a:gd name="connsiteX47" fmla="*/ 629234 w 1067670"/>
                    <a:gd name="connsiteY47" fmla="*/ 693836 h 2320040"/>
                    <a:gd name="connsiteX48" fmla="*/ 489534 w 1067670"/>
                    <a:gd name="connsiteY48" fmla="*/ 731936 h 2320040"/>
                    <a:gd name="connsiteX49" fmla="*/ 381584 w 1067670"/>
                    <a:gd name="connsiteY49" fmla="*/ 655736 h 2320040"/>
                    <a:gd name="connsiteX50" fmla="*/ 311734 w 1067670"/>
                    <a:gd name="connsiteY50" fmla="*/ 592236 h 2320040"/>
                    <a:gd name="connsiteX51" fmla="*/ 216484 w 1067670"/>
                    <a:gd name="connsiteY51" fmla="*/ 566836 h 2320040"/>
                    <a:gd name="connsiteX52" fmla="*/ 114884 w 1067670"/>
                    <a:gd name="connsiteY52" fmla="*/ 573186 h 2320040"/>
                    <a:gd name="connsiteX53" fmla="*/ 51384 w 1067670"/>
                    <a:gd name="connsiteY53" fmla="*/ 503336 h 2320040"/>
                    <a:gd name="connsiteX54" fmla="*/ 25984 w 1067670"/>
                    <a:gd name="connsiteY54" fmla="*/ 420786 h 2320040"/>
                    <a:gd name="connsiteX55" fmla="*/ 25984 w 1067670"/>
                    <a:gd name="connsiteY55" fmla="*/ 357286 h 2320040"/>
                    <a:gd name="connsiteX56" fmla="*/ 127584 w 1067670"/>
                    <a:gd name="connsiteY56" fmla="*/ 300136 h 2320040"/>
                    <a:gd name="connsiteX57" fmla="*/ 248234 w 1067670"/>
                    <a:gd name="connsiteY57" fmla="*/ 262036 h 2320040"/>
                    <a:gd name="connsiteX58" fmla="*/ 305384 w 1067670"/>
                    <a:gd name="connsiteY58" fmla="*/ 293786 h 2320040"/>
                    <a:gd name="connsiteX59" fmla="*/ 316496 w 1067670"/>
                    <a:gd name="connsiteY59" fmla="*/ 253304 h 2320040"/>
                    <a:gd name="connsiteX60" fmla="*/ 468897 w 1067670"/>
                    <a:gd name="connsiteY60" fmla="*/ 242193 h 2320040"/>
                    <a:gd name="connsiteX61" fmla="*/ 527634 w 1067670"/>
                    <a:gd name="connsiteY61" fmla="*/ 357286 h 2320040"/>
                    <a:gd name="connsiteX62" fmla="*/ 521284 w 1067670"/>
                    <a:gd name="connsiteY62" fmla="*/ 287436 h 2320040"/>
                    <a:gd name="connsiteX63" fmla="*/ 499059 w 1067670"/>
                    <a:gd name="connsiteY63" fmla="*/ 198536 h 2320040"/>
                    <a:gd name="connsiteX64" fmla="*/ 533984 w 1067670"/>
                    <a:gd name="connsiteY64" fmla="*/ 90586 h 2320040"/>
                    <a:gd name="connsiteX65" fmla="*/ 540334 w 1067670"/>
                    <a:gd name="connsiteY65" fmla="*/ 1686 h 2320040"/>
                    <a:gd name="connsiteX0" fmla="*/ 539903 w 1067239"/>
                    <a:gd name="connsiteY0" fmla="*/ 1686 h 2320040"/>
                    <a:gd name="connsiteX1" fmla="*/ 454972 w 1067239"/>
                    <a:gd name="connsiteY1" fmla="*/ 170755 h 2320040"/>
                    <a:gd name="connsiteX2" fmla="*/ 355753 w 1067239"/>
                    <a:gd name="connsiteY2" fmla="*/ 204886 h 2320040"/>
                    <a:gd name="connsiteX3" fmla="*/ 260503 w 1067239"/>
                    <a:gd name="connsiteY3" fmla="*/ 198536 h 2320040"/>
                    <a:gd name="connsiteX4" fmla="*/ 209703 w 1067239"/>
                    <a:gd name="connsiteY4" fmla="*/ 147736 h 2320040"/>
                    <a:gd name="connsiteX5" fmla="*/ 235103 w 1067239"/>
                    <a:gd name="connsiteY5" fmla="*/ 223936 h 2320040"/>
                    <a:gd name="connsiteX6" fmla="*/ 146203 w 1067239"/>
                    <a:gd name="connsiteY6" fmla="*/ 230286 h 2320040"/>
                    <a:gd name="connsiteX7" fmla="*/ 50953 w 1067239"/>
                    <a:gd name="connsiteY7" fmla="*/ 179486 h 2320040"/>
                    <a:gd name="connsiteX8" fmla="*/ 153 w 1067239"/>
                    <a:gd name="connsiteY8" fmla="*/ 198536 h 2320040"/>
                    <a:gd name="connsiteX9" fmla="*/ 66034 w 1067239"/>
                    <a:gd name="connsiteY9" fmla="*/ 206473 h 2320040"/>
                    <a:gd name="connsiteX10" fmla="*/ 120803 w 1067239"/>
                    <a:gd name="connsiteY10" fmla="*/ 268386 h 2320040"/>
                    <a:gd name="connsiteX11" fmla="*/ 6503 w 1067239"/>
                    <a:gd name="connsiteY11" fmla="*/ 369986 h 2320040"/>
                    <a:gd name="connsiteX12" fmla="*/ 38253 w 1067239"/>
                    <a:gd name="connsiteY12" fmla="*/ 528736 h 2320040"/>
                    <a:gd name="connsiteX13" fmla="*/ 95403 w 1067239"/>
                    <a:gd name="connsiteY13" fmla="*/ 643036 h 2320040"/>
                    <a:gd name="connsiteX14" fmla="*/ 108103 w 1067239"/>
                    <a:gd name="connsiteY14" fmla="*/ 757336 h 2320040"/>
                    <a:gd name="connsiteX15" fmla="*/ 120803 w 1067239"/>
                    <a:gd name="connsiteY15" fmla="*/ 636686 h 2320040"/>
                    <a:gd name="connsiteX16" fmla="*/ 209703 w 1067239"/>
                    <a:gd name="connsiteY16" fmla="*/ 604936 h 2320040"/>
                    <a:gd name="connsiteX17" fmla="*/ 324003 w 1067239"/>
                    <a:gd name="connsiteY17" fmla="*/ 630336 h 2320040"/>
                    <a:gd name="connsiteX18" fmla="*/ 451003 w 1067239"/>
                    <a:gd name="connsiteY18" fmla="*/ 757336 h 2320040"/>
                    <a:gd name="connsiteX19" fmla="*/ 603403 w 1067239"/>
                    <a:gd name="connsiteY19" fmla="*/ 897036 h 2320040"/>
                    <a:gd name="connsiteX20" fmla="*/ 774853 w 1067239"/>
                    <a:gd name="connsiteY20" fmla="*/ 1011336 h 2320040"/>
                    <a:gd name="connsiteX21" fmla="*/ 889153 w 1067239"/>
                    <a:gd name="connsiteY21" fmla="*/ 1230411 h 2320040"/>
                    <a:gd name="connsiteX22" fmla="*/ 920903 w 1067239"/>
                    <a:gd name="connsiteY22" fmla="*/ 1582836 h 2320040"/>
                    <a:gd name="connsiteX23" fmla="*/ 832003 w 1067239"/>
                    <a:gd name="connsiteY23" fmla="*/ 1960661 h 2320040"/>
                    <a:gd name="connsiteX24" fmla="*/ 739928 w 1067239"/>
                    <a:gd name="connsiteY24" fmla="*/ 2116236 h 2320040"/>
                    <a:gd name="connsiteX25" fmla="*/ 657378 w 1067239"/>
                    <a:gd name="connsiteY25" fmla="*/ 2230536 h 2320040"/>
                    <a:gd name="connsiteX26" fmla="*/ 628803 w 1067239"/>
                    <a:gd name="connsiteY26" fmla="*/ 2319436 h 2320040"/>
                    <a:gd name="connsiteX27" fmla="*/ 724053 w 1067239"/>
                    <a:gd name="connsiteY27" fmla="*/ 2186086 h 2320040"/>
                    <a:gd name="connsiteX28" fmla="*/ 851053 w 1067239"/>
                    <a:gd name="connsiteY28" fmla="*/ 1982886 h 2320040"/>
                    <a:gd name="connsiteX29" fmla="*/ 946303 w 1067239"/>
                    <a:gd name="connsiteY29" fmla="*/ 1576486 h 2320040"/>
                    <a:gd name="connsiteX30" fmla="*/ 914553 w 1067239"/>
                    <a:gd name="connsiteY30" fmla="*/ 1214536 h 2320040"/>
                    <a:gd name="connsiteX31" fmla="*/ 787553 w 1067239"/>
                    <a:gd name="connsiteY31" fmla="*/ 992286 h 2320040"/>
                    <a:gd name="connsiteX32" fmla="*/ 578003 w 1067239"/>
                    <a:gd name="connsiteY32" fmla="*/ 865286 h 2320040"/>
                    <a:gd name="connsiteX33" fmla="*/ 501803 w 1067239"/>
                    <a:gd name="connsiteY33" fmla="*/ 782736 h 2320040"/>
                    <a:gd name="connsiteX34" fmla="*/ 552603 w 1067239"/>
                    <a:gd name="connsiteY34" fmla="*/ 744636 h 2320040"/>
                    <a:gd name="connsiteX35" fmla="*/ 698653 w 1067239"/>
                    <a:gd name="connsiteY35" fmla="*/ 662086 h 2320040"/>
                    <a:gd name="connsiteX36" fmla="*/ 806603 w 1067239"/>
                    <a:gd name="connsiteY36" fmla="*/ 528736 h 2320040"/>
                    <a:gd name="connsiteX37" fmla="*/ 984403 w 1067239"/>
                    <a:gd name="connsiteY37" fmla="*/ 547786 h 2320040"/>
                    <a:gd name="connsiteX38" fmla="*/ 1066953 w 1067239"/>
                    <a:gd name="connsiteY38" fmla="*/ 535086 h 2320040"/>
                    <a:gd name="connsiteX39" fmla="*/ 959003 w 1067239"/>
                    <a:gd name="connsiteY39" fmla="*/ 516036 h 2320040"/>
                    <a:gd name="connsiteX40" fmla="*/ 819303 w 1067239"/>
                    <a:gd name="connsiteY40" fmla="*/ 477936 h 2320040"/>
                    <a:gd name="connsiteX41" fmla="*/ 803428 w 1067239"/>
                    <a:gd name="connsiteY41" fmla="*/ 373161 h 2320040"/>
                    <a:gd name="connsiteX42" fmla="*/ 768503 w 1067239"/>
                    <a:gd name="connsiteY42" fmla="*/ 217586 h 2320040"/>
                    <a:gd name="connsiteX43" fmla="*/ 755803 w 1067239"/>
                    <a:gd name="connsiteY43" fmla="*/ 242986 h 2320040"/>
                    <a:gd name="connsiteX44" fmla="*/ 774853 w 1067239"/>
                    <a:gd name="connsiteY44" fmla="*/ 382686 h 2320040"/>
                    <a:gd name="connsiteX45" fmla="*/ 785965 w 1067239"/>
                    <a:gd name="connsiteY45" fmla="*/ 514448 h 2320040"/>
                    <a:gd name="connsiteX46" fmla="*/ 738340 w 1067239"/>
                    <a:gd name="connsiteY46" fmla="*/ 589061 h 2320040"/>
                    <a:gd name="connsiteX47" fmla="*/ 628803 w 1067239"/>
                    <a:gd name="connsiteY47" fmla="*/ 693836 h 2320040"/>
                    <a:gd name="connsiteX48" fmla="*/ 489103 w 1067239"/>
                    <a:gd name="connsiteY48" fmla="*/ 731936 h 2320040"/>
                    <a:gd name="connsiteX49" fmla="*/ 381153 w 1067239"/>
                    <a:gd name="connsiteY49" fmla="*/ 655736 h 2320040"/>
                    <a:gd name="connsiteX50" fmla="*/ 311303 w 1067239"/>
                    <a:gd name="connsiteY50" fmla="*/ 592236 h 2320040"/>
                    <a:gd name="connsiteX51" fmla="*/ 216053 w 1067239"/>
                    <a:gd name="connsiteY51" fmla="*/ 566836 h 2320040"/>
                    <a:gd name="connsiteX52" fmla="*/ 114453 w 1067239"/>
                    <a:gd name="connsiteY52" fmla="*/ 573186 h 2320040"/>
                    <a:gd name="connsiteX53" fmla="*/ 50953 w 1067239"/>
                    <a:gd name="connsiteY53" fmla="*/ 503336 h 2320040"/>
                    <a:gd name="connsiteX54" fmla="*/ 25553 w 1067239"/>
                    <a:gd name="connsiteY54" fmla="*/ 420786 h 2320040"/>
                    <a:gd name="connsiteX55" fmla="*/ 25553 w 1067239"/>
                    <a:gd name="connsiteY55" fmla="*/ 357286 h 2320040"/>
                    <a:gd name="connsiteX56" fmla="*/ 127153 w 1067239"/>
                    <a:gd name="connsiteY56" fmla="*/ 300136 h 2320040"/>
                    <a:gd name="connsiteX57" fmla="*/ 247803 w 1067239"/>
                    <a:gd name="connsiteY57" fmla="*/ 262036 h 2320040"/>
                    <a:gd name="connsiteX58" fmla="*/ 304953 w 1067239"/>
                    <a:gd name="connsiteY58" fmla="*/ 293786 h 2320040"/>
                    <a:gd name="connsiteX59" fmla="*/ 316065 w 1067239"/>
                    <a:gd name="connsiteY59" fmla="*/ 253304 h 2320040"/>
                    <a:gd name="connsiteX60" fmla="*/ 468466 w 1067239"/>
                    <a:gd name="connsiteY60" fmla="*/ 242193 h 2320040"/>
                    <a:gd name="connsiteX61" fmla="*/ 527203 w 1067239"/>
                    <a:gd name="connsiteY61" fmla="*/ 357286 h 2320040"/>
                    <a:gd name="connsiteX62" fmla="*/ 520853 w 1067239"/>
                    <a:gd name="connsiteY62" fmla="*/ 287436 h 2320040"/>
                    <a:gd name="connsiteX63" fmla="*/ 498628 w 1067239"/>
                    <a:gd name="connsiteY63" fmla="*/ 198536 h 2320040"/>
                    <a:gd name="connsiteX64" fmla="*/ 533553 w 1067239"/>
                    <a:gd name="connsiteY64" fmla="*/ 90586 h 2320040"/>
                    <a:gd name="connsiteX65" fmla="*/ 539903 w 1067239"/>
                    <a:gd name="connsiteY65" fmla="*/ 1686 h 2320040"/>
                    <a:gd name="connsiteX0" fmla="*/ 539756 w 1067092"/>
                    <a:gd name="connsiteY0" fmla="*/ 1686 h 2320040"/>
                    <a:gd name="connsiteX1" fmla="*/ 454825 w 1067092"/>
                    <a:gd name="connsiteY1" fmla="*/ 170755 h 2320040"/>
                    <a:gd name="connsiteX2" fmla="*/ 355606 w 1067092"/>
                    <a:gd name="connsiteY2" fmla="*/ 204886 h 2320040"/>
                    <a:gd name="connsiteX3" fmla="*/ 260356 w 1067092"/>
                    <a:gd name="connsiteY3" fmla="*/ 198536 h 2320040"/>
                    <a:gd name="connsiteX4" fmla="*/ 209556 w 1067092"/>
                    <a:gd name="connsiteY4" fmla="*/ 147736 h 2320040"/>
                    <a:gd name="connsiteX5" fmla="*/ 234956 w 1067092"/>
                    <a:gd name="connsiteY5" fmla="*/ 223936 h 2320040"/>
                    <a:gd name="connsiteX6" fmla="*/ 146056 w 1067092"/>
                    <a:gd name="connsiteY6" fmla="*/ 230286 h 2320040"/>
                    <a:gd name="connsiteX7" fmla="*/ 62712 w 1067092"/>
                    <a:gd name="connsiteY7" fmla="*/ 186630 h 2320040"/>
                    <a:gd name="connsiteX8" fmla="*/ 6 w 1067092"/>
                    <a:gd name="connsiteY8" fmla="*/ 198536 h 2320040"/>
                    <a:gd name="connsiteX9" fmla="*/ 65887 w 1067092"/>
                    <a:gd name="connsiteY9" fmla="*/ 206473 h 2320040"/>
                    <a:gd name="connsiteX10" fmla="*/ 120656 w 1067092"/>
                    <a:gd name="connsiteY10" fmla="*/ 268386 h 2320040"/>
                    <a:gd name="connsiteX11" fmla="*/ 6356 w 1067092"/>
                    <a:gd name="connsiteY11" fmla="*/ 369986 h 2320040"/>
                    <a:gd name="connsiteX12" fmla="*/ 38106 w 1067092"/>
                    <a:gd name="connsiteY12" fmla="*/ 528736 h 2320040"/>
                    <a:gd name="connsiteX13" fmla="*/ 95256 w 1067092"/>
                    <a:gd name="connsiteY13" fmla="*/ 643036 h 2320040"/>
                    <a:gd name="connsiteX14" fmla="*/ 107956 w 1067092"/>
                    <a:gd name="connsiteY14" fmla="*/ 757336 h 2320040"/>
                    <a:gd name="connsiteX15" fmla="*/ 120656 w 1067092"/>
                    <a:gd name="connsiteY15" fmla="*/ 636686 h 2320040"/>
                    <a:gd name="connsiteX16" fmla="*/ 209556 w 1067092"/>
                    <a:gd name="connsiteY16" fmla="*/ 604936 h 2320040"/>
                    <a:gd name="connsiteX17" fmla="*/ 323856 w 1067092"/>
                    <a:gd name="connsiteY17" fmla="*/ 630336 h 2320040"/>
                    <a:gd name="connsiteX18" fmla="*/ 450856 w 1067092"/>
                    <a:gd name="connsiteY18" fmla="*/ 757336 h 2320040"/>
                    <a:gd name="connsiteX19" fmla="*/ 603256 w 1067092"/>
                    <a:gd name="connsiteY19" fmla="*/ 897036 h 2320040"/>
                    <a:gd name="connsiteX20" fmla="*/ 774706 w 1067092"/>
                    <a:gd name="connsiteY20" fmla="*/ 1011336 h 2320040"/>
                    <a:gd name="connsiteX21" fmla="*/ 889006 w 1067092"/>
                    <a:gd name="connsiteY21" fmla="*/ 1230411 h 2320040"/>
                    <a:gd name="connsiteX22" fmla="*/ 920756 w 1067092"/>
                    <a:gd name="connsiteY22" fmla="*/ 1582836 h 2320040"/>
                    <a:gd name="connsiteX23" fmla="*/ 831856 w 1067092"/>
                    <a:gd name="connsiteY23" fmla="*/ 1960661 h 2320040"/>
                    <a:gd name="connsiteX24" fmla="*/ 739781 w 1067092"/>
                    <a:gd name="connsiteY24" fmla="*/ 2116236 h 2320040"/>
                    <a:gd name="connsiteX25" fmla="*/ 657231 w 1067092"/>
                    <a:gd name="connsiteY25" fmla="*/ 2230536 h 2320040"/>
                    <a:gd name="connsiteX26" fmla="*/ 628656 w 1067092"/>
                    <a:gd name="connsiteY26" fmla="*/ 2319436 h 2320040"/>
                    <a:gd name="connsiteX27" fmla="*/ 723906 w 1067092"/>
                    <a:gd name="connsiteY27" fmla="*/ 2186086 h 2320040"/>
                    <a:gd name="connsiteX28" fmla="*/ 850906 w 1067092"/>
                    <a:gd name="connsiteY28" fmla="*/ 1982886 h 2320040"/>
                    <a:gd name="connsiteX29" fmla="*/ 946156 w 1067092"/>
                    <a:gd name="connsiteY29" fmla="*/ 1576486 h 2320040"/>
                    <a:gd name="connsiteX30" fmla="*/ 914406 w 1067092"/>
                    <a:gd name="connsiteY30" fmla="*/ 1214536 h 2320040"/>
                    <a:gd name="connsiteX31" fmla="*/ 787406 w 1067092"/>
                    <a:gd name="connsiteY31" fmla="*/ 992286 h 2320040"/>
                    <a:gd name="connsiteX32" fmla="*/ 577856 w 1067092"/>
                    <a:gd name="connsiteY32" fmla="*/ 865286 h 2320040"/>
                    <a:gd name="connsiteX33" fmla="*/ 501656 w 1067092"/>
                    <a:gd name="connsiteY33" fmla="*/ 782736 h 2320040"/>
                    <a:gd name="connsiteX34" fmla="*/ 552456 w 1067092"/>
                    <a:gd name="connsiteY34" fmla="*/ 744636 h 2320040"/>
                    <a:gd name="connsiteX35" fmla="*/ 698506 w 1067092"/>
                    <a:gd name="connsiteY35" fmla="*/ 662086 h 2320040"/>
                    <a:gd name="connsiteX36" fmla="*/ 806456 w 1067092"/>
                    <a:gd name="connsiteY36" fmla="*/ 528736 h 2320040"/>
                    <a:gd name="connsiteX37" fmla="*/ 984256 w 1067092"/>
                    <a:gd name="connsiteY37" fmla="*/ 547786 h 2320040"/>
                    <a:gd name="connsiteX38" fmla="*/ 1066806 w 1067092"/>
                    <a:gd name="connsiteY38" fmla="*/ 535086 h 2320040"/>
                    <a:gd name="connsiteX39" fmla="*/ 958856 w 1067092"/>
                    <a:gd name="connsiteY39" fmla="*/ 516036 h 2320040"/>
                    <a:gd name="connsiteX40" fmla="*/ 819156 w 1067092"/>
                    <a:gd name="connsiteY40" fmla="*/ 477936 h 2320040"/>
                    <a:gd name="connsiteX41" fmla="*/ 803281 w 1067092"/>
                    <a:gd name="connsiteY41" fmla="*/ 373161 h 2320040"/>
                    <a:gd name="connsiteX42" fmla="*/ 768356 w 1067092"/>
                    <a:gd name="connsiteY42" fmla="*/ 217586 h 2320040"/>
                    <a:gd name="connsiteX43" fmla="*/ 755656 w 1067092"/>
                    <a:gd name="connsiteY43" fmla="*/ 242986 h 2320040"/>
                    <a:gd name="connsiteX44" fmla="*/ 774706 w 1067092"/>
                    <a:gd name="connsiteY44" fmla="*/ 382686 h 2320040"/>
                    <a:gd name="connsiteX45" fmla="*/ 785818 w 1067092"/>
                    <a:gd name="connsiteY45" fmla="*/ 514448 h 2320040"/>
                    <a:gd name="connsiteX46" fmla="*/ 738193 w 1067092"/>
                    <a:gd name="connsiteY46" fmla="*/ 589061 h 2320040"/>
                    <a:gd name="connsiteX47" fmla="*/ 628656 w 1067092"/>
                    <a:gd name="connsiteY47" fmla="*/ 693836 h 2320040"/>
                    <a:gd name="connsiteX48" fmla="*/ 488956 w 1067092"/>
                    <a:gd name="connsiteY48" fmla="*/ 731936 h 2320040"/>
                    <a:gd name="connsiteX49" fmla="*/ 381006 w 1067092"/>
                    <a:gd name="connsiteY49" fmla="*/ 655736 h 2320040"/>
                    <a:gd name="connsiteX50" fmla="*/ 311156 w 1067092"/>
                    <a:gd name="connsiteY50" fmla="*/ 592236 h 2320040"/>
                    <a:gd name="connsiteX51" fmla="*/ 215906 w 1067092"/>
                    <a:gd name="connsiteY51" fmla="*/ 566836 h 2320040"/>
                    <a:gd name="connsiteX52" fmla="*/ 114306 w 1067092"/>
                    <a:gd name="connsiteY52" fmla="*/ 573186 h 2320040"/>
                    <a:gd name="connsiteX53" fmla="*/ 50806 w 1067092"/>
                    <a:gd name="connsiteY53" fmla="*/ 503336 h 2320040"/>
                    <a:gd name="connsiteX54" fmla="*/ 25406 w 1067092"/>
                    <a:gd name="connsiteY54" fmla="*/ 420786 h 2320040"/>
                    <a:gd name="connsiteX55" fmla="*/ 25406 w 1067092"/>
                    <a:gd name="connsiteY55" fmla="*/ 357286 h 2320040"/>
                    <a:gd name="connsiteX56" fmla="*/ 127006 w 1067092"/>
                    <a:gd name="connsiteY56" fmla="*/ 300136 h 2320040"/>
                    <a:gd name="connsiteX57" fmla="*/ 247656 w 1067092"/>
                    <a:gd name="connsiteY57" fmla="*/ 262036 h 2320040"/>
                    <a:gd name="connsiteX58" fmla="*/ 304806 w 1067092"/>
                    <a:gd name="connsiteY58" fmla="*/ 293786 h 2320040"/>
                    <a:gd name="connsiteX59" fmla="*/ 315918 w 1067092"/>
                    <a:gd name="connsiteY59" fmla="*/ 253304 h 2320040"/>
                    <a:gd name="connsiteX60" fmla="*/ 468319 w 1067092"/>
                    <a:gd name="connsiteY60" fmla="*/ 242193 h 2320040"/>
                    <a:gd name="connsiteX61" fmla="*/ 527056 w 1067092"/>
                    <a:gd name="connsiteY61" fmla="*/ 357286 h 2320040"/>
                    <a:gd name="connsiteX62" fmla="*/ 520706 w 1067092"/>
                    <a:gd name="connsiteY62" fmla="*/ 287436 h 2320040"/>
                    <a:gd name="connsiteX63" fmla="*/ 498481 w 1067092"/>
                    <a:gd name="connsiteY63" fmla="*/ 198536 h 2320040"/>
                    <a:gd name="connsiteX64" fmla="*/ 533406 w 1067092"/>
                    <a:gd name="connsiteY64" fmla="*/ 90586 h 2320040"/>
                    <a:gd name="connsiteX65" fmla="*/ 539756 w 1067092"/>
                    <a:gd name="connsiteY65" fmla="*/ 1686 h 2320040"/>
                    <a:gd name="connsiteX0" fmla="*/ 539756 w 1067092"/>
                    <a:gd name="connsiteY0" fmla="*/ 1686 h 2320040"/>
                    <a:gd name="connsiteX1" fmla="*/ 454825 w 1067092"/>
                    <a:gd name="connsiteY1" fmla="*/ 170755 h 2320040"/>
                    <a:gd name="connsiteX2" fmla="*/ 355606 w 1067092"/>
                    <a:gd name="connsiteY2" fmla="*/ 204886 h 2320040"/>
                    <a:gd name="connsiteX3" fmla="*/ 260356 w 1067092"/>
                    <a:gd name="connsiteY3" fmla="*/ 198536 h 2320040"/>
                    <a:gd name="connsiteX4" fmla="*/ 209556 w 1067092"/>
                    <a:gd name="connsiteY4" fmla="*/ 147736 h 2320040"/>
                    <a:gd name="connsiteX5" fmla="*/ 234956 w 1067092"/>
                    <a:gd name="connsiteY5" fmla="*/ 223936 h 2320040"/>
                    <a:gd name="connsiteX6" fmla="*/ 146056 w 1067092"/>
                    <a:gd name="connsiteY6" fmla="*/ 230286 h 2320040"/>
                    <a:gd name="connsiteX7" fmla="*/ 62712 w 1067092"/>
                    <a:gd name="connsiteY7" fmla="*/ 186630 h 2320040"/>
                    <a:gd name="connsiteX8" fmla="*/ 6 w 1067092"/>
                    <a:gd name="connsiteY8" fmla="*/ 198536 h 2320040"/>
                    <a:gd name="connsiteX9" fmla="*/ 65887 w 1067092"/>
                    <a:gd name="connsiteY9" fmla="*/ 206473 h 2320040"/>
                    <a:gd name="connsiteX10" fmla="*/ 120656 w 1067092"/>
                    <a:gd name="connsiteY10" fmla="*/ 268386 h 2320040"/>
                    <a:gd name="connsiteX11" fmla="*/ 6356 w 1067092"/>
                    <a:gd name="connsiteY11" fmla="*/ 369986 h 2320040"/>
                    <a:gd name="connsiteX12" fmla="*/ 38106 w 1067092"/>
                    <a:gd name="connsiteY12" fmla="*/ 528736 h 2320040"/>
                    <a:gd name="connsiteX13" fmla="*/ 95256 w 1067092"/>
                    <a:gd name="connsiteY13" fmla="*/ 643036 h 2320040"/>
                    <a:gd name="connsiteX14" fmla="*/ 107956 w 1067092"/>
                    <a:gd name="connsiteY14" fmla="*/ 757336 h 2320040"/>
                    <a:gd name="connsiteX15" fmla="*/ 120656 w 1067092"/>
                    <a:gd name="connsiteY15" fmla="*/ 636686 h 2320040"/>
                    <a:gd name="connsiteX16" fmla="*/ 209556 w 1067092"/>
                    <a:gd name="connsiteY16" fmla="*/ 604936 h 2320040"/>
                    <a:gd name="connsiteX17" fmla="*/ 323856 w 1067092"/>
                    <a:gd name="connsiteY17" fmla="*/ 630336 h 2320040"/>
                    <a:gd name="connsiteX18" fmla="*/ 450856 w 1067092"/>
                    <a:gd name="connsiteY18" fmla="*/ 757336 h 2320040"/>
                    <a:gd name="connsiteX19" fmla="*/ 603256 w 1067092"/>
                    <a:gd name="connsiteY19" fmla="*/ 897036 h 2320040"/>
                    <a:gd name="connsiteX20" fmla="*/ 774706 w 1067092"/>
                    <a:gd name="connsiteY20" fmla="*/ 1011336 h 2320040"/>
                    <a:gd name="connsiteX21" fmla="*/ 889006 w 1067092"/>
                    <a:gd name="connsiteY21" fmla="*/ 1230411 h 2320040"/>
                    <a:gd name="connsiteX22" fmla="*/ 920756 w 1067092"/>
                    <a:gd name="connsiteY22" fmla="*/ 1582836 h 2320040"/>
                    <a:gd name="connsiteX23" fmla="*/ 831856 w 1067092"/>
                    <a:gd name="connsiteY23" fmla="*/ 1960661 h 2320040"/>
                    <a:gd name="connsiteX24" fmla="*/ 739781 w 1067092"/>
                    <a:gd name="connsiteY24" fmla="*/ 2116236 h 2320040"/>
                    <a:gd name="connsiteX25" fmla="*/ 657231 w 1067092"/>
                    <a:gd name="connsiteY25" fmla="*/ 2230536 h 2320040"/>
                    <a:gd name="connsiteX26" fmla="*/ 628656 w 1067092"/>
                    <a:gd name="connsiteY26" fmla="*/ 2319436 h 2320040"/>
                    <a:gd name="connsiteX27" fmla="*/ 723906 w 1067092"/>
                    <a:gd name="connsiteY27" fmla="*/ 2186086 h 2320040"/>
                    <a:gd name="connsiteX28" fmla="*/ 850906 w 1067092"/>
                    <a:gd name="connsiteY28" fmla="*/ 1982886 h 2320040"/>
                    <a:gd name="connsiteX29" fmla="*/ 946156 w 1067092"/>
                    <a:gd name="connsiteY29" fmla="*/ 1576486 h 2320040"/>
                    <a:gd name="connsiteX30" fmla="*/ 914406 w 1067092"/>
                    <a:gd name="connsiteY30" fmla="*/ 1214536 h 2320040"/>
                    <a:gd name="connsiteX31" fmla="*/ 787406 w 1067092"/>
                    <a:gd name="connsiteY31" fmla="*/ 992286 h 2320040"/>
                    <a:gd name="connsiteX32" fmla="*/ 577856 w 1067092"/>
                    <a:gd name="connsiteY32" fmla="*/ 865286 h 2320040"/>
                    <a:gd name="connsiteX33" fmla="*/ 501656 w 1067092"/>
                    <a:gd name="connsiteY33" fmla="*/ 782736 h 2320040"/>
                    <a:gd name="connsiteX34" fmla="*/ 552456 w 1067092"/>
                    <a:gd name="connsiteY34" fmla="*/ 744636 h 2320040"/>
                    <a:gd name="connsiteX35" fmla="*/ 698506 w 1067092"/>
                    <a:gd name="connsiteY35" fmla="*/ 662086 h 2320040"/>
                    <a:gd name="connsiteX36" fmla="*/ 806456 w 1067092"/>
                    <a:gd name="connsiteY36" fmla="*/ 528736 h 2320040"/>
                    <a:gd name="connsiteX37" fmla="*/ 984256 w 1067092"/>
                    <a:gd name="connsiteY37" fmla="*/ 547786 h 2320040"/>
                    <a:gd name="connsiteX38" fmla="*/ 1066806 w 1067092"/>
                    <a:gd name="connsiteY38" fmla="*/ 535086 h 2320040"/>
                    <a:gd name="connsiteX39" fmla="*/ 958856 w 1067092"/>
                    <a:gd name="connsiteY39" fmla="*/ 516036 h 2320040"/>
                    <a:gd name="connsiteX40" fmla="*/ 819156 w 1067092"/>
                    <a:gd name="connsiteY40" fmla="*/ 477936 h 2320040"/>
                    <a:gd name="connsiteX41" fmla="*/ 803281 w 1067092"/>
                    <a:gd name="connsiteY41" fmla="*/ 373161 h 2320040"/>
                    <a:gd name="connsiteX42" fmla="*/ 768356 w 1067092"/>
                    <a:gd name="connsiteY42" fmla="*/ 217586 h 2320040"/>
                    <a:gd name="connsiteX43" fmla="*/ 755656 w 1067092"/>
                    <a:gd name="connsiteY43" fmla="*/ 242986 h 2320040"/>
                    <a:gd name="connsiteX44" fmla="*/ 774706 w 1067092"/>
                    <a:gd name="connsiteY44" fmla="*/ 382686 h 2320040"/>
                    <a:gd name="connsiteX45" fmla="*/ 785818 w 1067092"/>
                    <a:gd name="connsiteY45" fmla="*/ 514448 h 2320040"/>
                    <a:gd name="connsiteX46" fmla="*/ 738193 w 1067092"/>
                    <a:gd name="connsiteY46" fmla="*/ 589061 h 2320040"/>
                    <a:gd name="connsiteX47" fmla="*/ 628656 w 1067092"/>
                    <a:gd name="connsiteY47" fmla="*/ 693836 h 2320040"/>
                    <a:gd name="connsiteX48" fmla="*/ 488956 w 1067092"/>
                    <a:gd name="connsiteY48" fmla="*/ 731936 h 2320040"/>
                    <a:gd name="connsiteX49" fmla="*/ 381006 w 1067092"/>
                    <a:gd name="connsiteY49" fmla="*/ 655736 h 2320040"/>
                    <a:gd name="connsiteX50" fmla="*/ 311156 w 1067092"/>
                    <a:gd name="connsiteY50" fmla="*/ 592236 h 2320040"/>
                    <a:gd name="connsiteX51" fmla="*/ 208762 w 1067092"/>
                    <a:gd name="connsiteY51" fmla="*/ 571598 h 2320040"/>
                    <a:gd name="connsiteX52" fmla="*/ 114306 w 1067092"/>
                    <a:gd name="connsiteY52" fmla="*/ 573186 h 2320040"/>
                    <a:gd name="connsiteX53" fmla="*/ 50806 w 1067092"/>
                    <a:gd name="connsiteY53" fmla="*/ 503336 h 2320040"/>
                    <a:gd name="connsiteX54" fmla="*/ 25406 w 1067092"/>
                    <a:gd name="connsiteY54" fmla="*/ 420786 h 2320040"/>
                    <a:gd name="connsiteX55" fmla="*/ 25406 w 1067092"/>
                    <a:gd name="connsiteY55" fmla="*/ 357286 h 2320040"/>
                    <a:gd name="connsiteX56" fmla="*/ 127006 w 1067092"/>
                    <a:gd name="connsiteY56" fmla="*/ 300136 h 2320040"/>
                    <a:gd name="connsiteX57" fmla="*/ 247656 w 1067092"/>
                    <a:gd name="connsiteY57" fmla="*/ 262036 h 2320040"/>
                    <a:gd name="connsiteX58" fmla="*/ 304806 w 1067092"/>
                    <a:gd name="connsiteY58" fmla="*/ 293786 h 2320040"/>
                    <a:gd name="connsiteX59" fmla="*/ 315918 w 1067092"/>
                    <a:gd name="connsiteY59" fmla="*/ 253304 h 2320040"/>
                    <a:gd name="connsiteX60" fmla="*/ 468319 w 1067092"/>
                    <a:gd name="connsiteY60" fmla="*/ 242193 h 2320040"/>
                    <a:gd name="connsiteX61" fmla="*/ 527056 w 1067092"/>
                    <a:gd name="connsiteY61" fmla="*/ 357286 h 2320040"/>
                    <a:gd name="connsiteX62" fmla="*/ 520706 w 1067092"/>
                    <a:gd name="connsiteY62" fmla="*/ 287436 h 2320040"/>
                    <a:gd name="connsiteX63" fmla="*/ 498481 w 1067092"/>
                    <a:gd name="connsiteY63" fmla="*/ 198536 h 2320040"/>
                    <a:gd name="connsiteX64" fmla="*/ 533406 w 1067092"/>
                    <a:gd name="connsiteY64" fmla="*/ 90586 h 2320040"/>
                    <a:gd name="connsiteX65" fmla="*/ 539756 w 1067092"/>
                    <a:gd name="connsiteY65" fmla="*/ 1686 h 2320040"/>
                    <a:gd name="connsiteX0" fmla="*/ 539756 w 1067092"/>
                    <a:gd name="connsiteY0" fmla="*/ 1686 h 2320040"/>
                    <a:gd name="connsiteX1" fmla="*/ 454825 w 1067092"/>
                    <a:gd name="connsiteY1" fmla="*/ 170755 h 2320040"/>
                    <a:gd name="connsiteX2" fmla="*/ 355606 w 1067092"/>
                    <a:gd name="connsiteY2" fmla="*/ 204886 h 2320040"/>
                    <a:gd name="connsiteX3" fmla="*/ 260356 w 1067092"/>
                    <a:gd name="connsiteY3" fmla="*/ 198536 h 2320040"/>
                    <a:gd name="connsiteX4" fmla="*/ 209556 w 1067092"/>
                    <a:gd name="connsiteY4" fmla="*/ 147736 h 2320040"/>
                    <a:gd name="connsiteX5" fmla="*/ 234956 w 1067092"/>
                    <a:gd name="connsiteY5" fmla="*/ 223936 h 2320040"/>
                    <a:gd name="connsiteX6" fmla="*/ 146056 w 1067092"/>
                    <a:gd name="connsiteY6" fmla="*/ 230286 h 2320040"/>
                    <a:gd name="connsiteX7" fmla="*/ 62712 w 1067092"/>
                    <a:gd name="connsiteY7" fmla="*/ 186630 h 2320040"/>
                    <a:gd name="connsiteX8" fmla="*/ 6 w 1067092"/>
                    <a:gd name="connsiteY8" fmla="*/ 198536 h 2320040"/>
                    <a:gd name="connsiteX9" fmla="*/ 65887 w 1067092"/>
                    <a:gd name="connsiteY9" fmla="*/ 206473 h 2320040"/>
                    <a:gd name="connsiteX10" fmla="*/ 120656 w 1067092"/>
                    <a:gd name="connsiteY10" fmla="*/ 268386 h 2320040"/>
                    <a:gd name="connsiteX11" fmla="*/ 6356 w 1067092"/>
                    <a:gd name="connsiteY11" fmla="*/ 369986 h 2320040"/>
                    <a:gd name="connsiteX12" fmla="*/ 38106 w 1067092"/>
                    <a:gd name="connsiteY12" fmla="*/ 528736 h 2320040"/>
                    <a:gd name="connsiteX13" fmla="*/ 95256 w 1067092"/>
                    <a:gd name="connsiteY13" fmla="*/ 643036 h 2320040"/>
                    <a:gd name="connsiteX14" fmla="*/ 107956 w 1067092"/>
                    <a:gd name="connsiteY14" fmla="*/ 757336 h 2320040"/>
                    <a:gd name="connsiteX15" fmla="*/ 120656 w 1067092"/>
                    <a:gd name="connsiteY15" fmla="*/ 636686 h 2320040"/>
                    <a:gd name="connsiteX16" fmla="*/ 209556 w 1067092"/>
                    <a:gd name="connsiteY16" fmla="*/ 604936 h 2320040"/>
                    <a:gd name="connsiteX17" fmla="*/ 323856 w 1067092"/>
                    <a:gd name="connsiteY17" fmla="*/ 630336 h 2320040"/>
                    <a:gd name="connsiteX18" fmla="*/ 450856 w 1067092"/>
                    <a:gd name="connsiteY18" fmla="*/ 757336 h 2320040"/>
                    <a:gd name="connsiteX19" fmla="*/ 603256 w 1067092"/>
                    <a:gd name="connsiteY19" fmla="*/ 897036 h 2320040"/>
                    <a:gd name="connsiteX20" fmla="*/ 774706 w 1067092"/>
                    <a:gd name="connsiteY20" fmla="*/ 1011336 h 2320040"/>
                    <a:gd name="connsiteX21" fmla="*/ 889006 w 1067092"/>
                    <a:gd name="connsiteY21" fmla="*/ 1230411 h 2320040"/>
                    <a:gd name="connsiteX22" fmla="*/ 920756 w 1067092"/>
                    <a:gd name="connsiteY22" fmla="*/ 1582836 h 2320040"/>
                    <a:gd name="connsiteX23" fmla="*/ 831856 w 1067092"/>
                    <a:gd name="connsiteY23" fmla="*/ 1960661 h 2320040"/>
                    <a:gd name="connsiteX24" fmla="*/ 739781 w 1067092"/>
                    <a:gd name="connsiteY24" fmla="*/ 2116236 h 2320040"/>
                    <a:gd name="connsiteX25" fmla="*/ 657231 w 1067092"/>
                    <a:gd name="connsiteY25" fmla="*/ 2230536 h 2320040"/>
                    <a:gd name="connsiteX26" fmla="*/ 628656 w 1067092"/>
                    <a:gd name="connsiteY26" fmla="*/ 2319436 h 2320040"/>
                    <a:gd name="connsiteX27" fmla="*/ 723906 w 1067092"/>
                    <a:gd name="connsiteY27" fmla="*/ 2186086 h 2320040"/>
                    <a:gd name="connsiteX28" fmla="*/ 850906 w 1067092"/>
                    <a:gd name="connsiteY28" fmla="*/ 1982886 h 2320040"/>
                    <a:gd name="connsiteX29" fmla="*/ 946156 w 1067092"/>
                    <a:gd name="connsiteY29" fmla="*/ 1576486 h 2320040"/>
                    <a:gd name="connsiteX30" fmla="*/ 914406 w 1067092"/>
                    <a:gd name="connsiteY30" fmla="*/ 1214536 h 2320040"/>
                    <a:gd name="connsiteX31" fmla="*/ 787406 w 1067092"/>
                    <a:gd name="connsiteY31" fmla="*/ 992286 h 2320040"/>
                    <a:gd name="connsiteX32" fmla="*/ 577856 w 1067092"/>
                    <a:gd name="connsiteY32" fmla="*/ 865286 h 2320040"/>
                    <a:gd name="connsiteX33" fmla="*/ 501656 w 1067092"/>
                    <a:gd name="connsiteY33" fmla="*/ 782736 h 2320040"/>
                    <a:gd name="connsiteX34" fmla="*/ 552456 w 1067092"/>
                    <a:gd name="connsiteY34" fmla="*/ 744636 h 2320040"/>
                    <a:gd name="connsiteX35" fmla="*/ 698506 w 1067092"/>
                    <a:gd name="connsiteY35" fmla="*/ 662086 h 2320040"/>
                    <a:gd name="connsiteX36" fmla="*/ 806456 w 1067092"/>
                    <a:gd name="connsiteY36" fmla="*/ 528736 h 2320040"/>
                    <a:gd name="connsiteX37" fmla="*/ 984256 w 1067092"/>
                    <a:gd name="connsiteY37" fmla="*/ 547786 h 2320040"/>
                    <a:gd name="connsiteX38" fmla="*/ 1066806 w 1067092"/>
                    <a:gd name="connsiteY38" fmla="*/ 535086 h 2320040"/>
                    <a:gd name="connsiteX39" fmla="*/ 958856 w 1067092"/>
                    <a:gd name="connsiteY39" fmla="*/ 516036 h 2320040"/>
                    <a:gd name="connsiteX40" fmla="*/ 819156 w 1067092"/>
                    <a:gd name="connsiteY40" fmla="*/ 477936 h 2320040"/>
                    <a:gd name="connsiteX41" fmla="*/ 803281 w 1067092"/>
                    <a:gd name="connsiteY41" fmla="*/ 373161 h 2320040"/>
                    <a:gd name="connsiteX42" fmla="*/ 768356 w 1067092"/>
                    <a:gd name="connsiteY42" fmla="*/ 217586 h 2320040"/>
                    <a:gd name="connsiteX43" fmla="*/ 755656 w 1067092"/>
                    <a:gd name="connsiteY43" fmla="*/ 242986 h 2320040"/>
                    <a:gd name="connsiteX44" fmla="*/ 774706 w 1067092"/>
                    <a:gd name="connsiteY44" fmla="*/ 382686 h 2320040"/>
                    <a:gd name="connsiteX45" fmla="*/ 785818 w 1067092"/>
                    <a:gd name="connsiteY45" fmla="*/ 514448 h 2320040"/>
                    <a:gd name="connsiteX46" fmla="*/ 738193 w 1067092"/>
                    <a:gd name="connsiteY46" fmla="*/ 589061 h 2320040"/>
                    <a:gd name="connsiteX47" fmla="*/ 628656 w 1067092"/>
                    <a:gd name="connsiteY47" fmla="*/ 693836 h 2320040"/>
                    <a:gd name="connsiteX48" fmla="*/ 488956 w 1067092"/>
                    <a:gd name="connsiteY48" fmla="*/ 731936 h 2320040"/>
                    <a:gd name="connsiteX49" fmla="*/ 381006 w 1067092"/>
                    <a:gd name="connsiteY49" fmla="*/ 655736 h 2320040"/>
                    <a:gd name="connsiteX50" fmla="*/ 311156 w 1067092"/>
                    <a:gd name="connsiteY50" fmla="*/ 592236 h 2320040"/>
                    <a:gd name="connsiteX51" fmla="*/ 208762 w 1067092"/>
                    <a:gd name="connsiteY51" fmla="*/ 571598 h 2320040"/>
                    <a:gd name="connsiteX52" fmla="*/ 104781 w 1067092"/>
                    <a:gd name="connsiteY52" fmla="*/ 577949 h 2320040"/>
                    <a:gd name="connsiteX53" fmla="*/ 50806 w 1067092"/>
                    <a:gd name="connsiteY53" fmla="*/ 503336 h 2320040"/>
                    <a:gd name="connsiteX54" fmla="*/ 25406 w 1067092"/>
                    <a:gd name="connsiteY54" fmla="*/ 420786 h 2320040"/>
                    <a:gd name="connsiteX55" fmla="*/ 25406 w 1067092"/>
                    <a:gd name="connsiteY55" fmla="*/ 357286 h 2320040"/>
                    <a:gd name="connsiteX56" fmla="*/ 127006 w 1067092"/>
                    <a:gd name="connsiteY56" fmla="*/ 300136 h 2320040"/>
                    <a:gd name="connsiteX57" fmla="*/ 247656 w 1067092"/>
                    <a:gd name="connsiteY57" fmla="*/ 262036 h 2320040"/>
                    <a:gd name="connsiteX58" fmla="*/ 304806 w 1067092"/>
                    <a:gd name="connsiteY58" fmla="*/ 293786 h 2320040"/>
                    <a:gd name="connsiteX59" fmla="*/ 315918 w 1067092"/>
                    <a:gd name="connsiteY59" fmla="*/ 253304 h 2320040"/>
                    <a:gd name="connsiteX60" fmla="*/ 468319 w 1067092"/>
                    <a:gd name="connsiteY60" fmla="*/ 242193 h 2320040"/>
                    <a:gd name="connsiteX61" fmla="*/ 527056 w 1067092"/>
                    <a:gd name="connsiteY61" fmla="*/ 357286 h 2320040"/>
                    <a:gd name="connsiteX62" fmla="*/ 520706 w 1067092"/>
                    <a:gd name="connsiteY62" fmla="*/ 287436 h 2320040"/>
                    <a:gd name="connsiteX63" fmla="*/ 498481 w 1067092"/>
                    <a:gd name="connsiteY63" fmla="*/ 198536 h 2320040"/>
                    <a:gd name="connsiteX64" fmla="*/ 533406 w 1067092"/>
                    <a:gd name="connsiteY64" fmla="*/ 90586 h 2320040"/>
                    <a:gd name="connsiteX65" fmla="*/ 539756 w 1067092"/>
                    <a:gd name="connsiteY65" fmla="*/ 1686 h 2320040"/>
                    <a:gd name="connsiteX0" fmla="*/ 539756 w 1067083"/>
                    <a:gd name="connsiteY0" fmla="*/ 1686 h 2320040"/>
                    <a:gd name="connsiteX1" fmla="*/ 454825 w 1067083"/>
                    <a:gd name="connsiteY1" fmla="*/ 170755 h 2320040"/>
                    <a:gd name="connsiteX2" fmla="*/ 355606 w 1067083"/>
                    <a:gd name="connsiteY2" fmla="*/ 204886 h 2320040"/>
                    <a:gd name="connsiteX3" fmla="*/ 260356 w 1067083"/>
                    <a:gd name="connsiteY3" fmla="*/ 198536 h 2320040"/>
                    <a:gd name="connsiteX4" fmla="*/ 209556 w 1067083"/>
                    <a:gd name="connsiteY4" fmla="*/ 147736 h 2320040"/>
                    <a:gd name="connsiteX5" fmla="*/ 234956 w 1067083"/>
                    <a:gd name="connsiteY5" fmla="*/ 223936 h 2320040"/>
                    <a:gd name="connsiteX6" fmla="*/ 146056 w 1067083"/>
                    <a:gd name="connsiteY6" fmla="*/ 230286 h 2320040"/>
                    <a:gd name="connsiteX7" fmla="*/ 62712 w 1067083"/>
                    <a:gd name="connsiteY7" fmla="*/ 186630 h 2320040"/>
                    <a:gd name="connsiteX8" fmla="*/ 6 w 1067083"/>
                    <a:gd name="connsiteY8" fmla="*/ 198536 h 2320040"/>
                    <a:gd name="connsiteX9" fmla="*/ 65887 w 1067083"/>
                    <a:gd name="connsiteY9" fmla="*/ 206473 h 2320040"/>
                    <a:gd name="connsiteX10" fmla="*/ 120656 w 1067083"/>
                    <a:gd name="connsiteY10" fmla="*/ 268386 h 2320040"/>
                    <a:gd name="connsiteX11" fmla="*/ 6356 w 1067083"/>
                    <a:gd name="connsiteY11" fmla="*/ 369986 h 2320040"/>
                    <a:gd name="connsiteX12" fmla="*/ 38106 w 1067083"/>
                    <a:gd name="connsiteY12" fmla="*/ 528736 h 2320040"/>
                    <a:gd name="connsiteX13" fmla="*/ 95256 w 1067083"/>
                    <a:gd name="connsiteY13" fmla="*/ 643036 h 2320040"/>
                    <a:gd name="connsiteX14" fmla="*/ 107956 w 1067083"/>
                    <a:gd name="connsiteY14" fmla="*/ 757336 h 2320040"/>
                    <a:gd name="connsiteX15" fmla="*/ 120656 w 1067083"/>
                    <a:gd name="connsiteY15" fmla="*/ 636686 h 2320040"/>
                    <a:gd name="connsiteX16" fmla="*/ 209556 w 1067083"/>
                    <a:gd name="connsiteY16" fmla="*/ 604936 h 2320040"/>
                    <a:gd name="connsiteX17" fmla="*/ 323856 w 1067083"/>
                    <a:gd name="connsiteY17" fmla="*/ 630336 h 2320040"/>
                    <a:gd name="connsiteX18" fmla="*/ 450856 w 1067083"/>
                    <a:gd name="connsiteY18" fmla="*/ 757336 h 2320040"/>
                    <a:gd name="connsiteX19" fmla="*/ 603256 w 1067083"/>
                    <a:gd name="connsiteY19" fmla="*/ 897036 h 2320040"/>
                    <a:gd name="connsiteX20" fmla="*/ 774706 w 1067083"/>
                    <a:gd name="connsiteY20" fmla="*/ 1011336 h 2320040"/>
                    <a:gd name="connsiteX21" fmla="*/ 889006 w 1067083"/>
                    <a:gd name="connsiteY21" fmla="*/ 1230411 h 2320040"/>
                    <a:gd name="connsiteX22" fmla="*/ 920756 w 1067083"/>
                    <a:gd name="connsiteY22" fmla="*/ 1582836 h 2320040"/>
                    <a:gd name="connsiteX23" fmla="*/ 831856 w 1067083"/>
                    <a:gd name="connsiteY23" fmla="*/ 1960661 h 2320040"/>
                    <a:gd name="connsiteX24" fmla="*/ 739781 w 1067083"/>
                    <a:gd name="connsiteY24" fmla="*/ 2116236 h 2320040"/>
                    <a:gd name="connsiteX25" fmla="*/ 657231 w 1067083"/>
                    <a:gd name="connsiteY25" fmla="*/ 2230536 h 2320040"/>
                    <a:gd name="connsiteX26" fmla="*/ 628656 w 1067083"/>
                    <a:gd name="connsiteY26" fmla="*/ 2319436 h 2320040"/>
                    <a:gd name="connsiteX27" fmla="*/ 723906 w 1067083"/>
                    <a:gd name="connsiteY27" fmla="*/ 2186086 h 2320040"/>
                    <a:gd name="connsiteX28" fmla="*/ 850906 w 1067083"/>
                    <a:gd name="connsiteY28" fmla="*/ 1982886 h 2320040"/>
                    <a:gd name="connsiteX29" fmla="*/ 946156 w 1067083"/>
                    <a:gd name="connsiteY29" fmla="*/ 1576486 h 2320040"/>
                    <a:gd name="connsiteX30" fmla="*/ 914406 w 1067083"/>
                    <a:gd name="connsiteY30" fmla="*/ 1214536 h 2320040"/>
                    <a:gd name="connsiteX31" fmla="*/ 787406 w 1067083"/>
                    <a:gd name="connsiteY31" fmla="*/ 992286 h 2320040"/>
                    <a:gd name="connsiteX32" fmla="*/ 577856 w 1067083"/>
                    <a:gd name="connsiteY32" fmla="*/ 865286 h 2320040"/>
                    <a:gd name="connsiteX33" fmla="*/ 501656 w 1067083"/>
                    <a:gd name="connsiteY33" fmla="*/ 782736 h 2320040"/>
                    <a:gd name="connsiteX34" fmla="*/ 552456 w 1067083"/>
                    <a:gd name="connsiteY34" fmla="*/ 744636 h 2320040"/>
                    <a:gd name="connsiteX35" fmla="*/ 698506 w 1067083"/>
                    <a:gd name="connsiteY35" fmla="*/ 662086 h 2320040"/>
                    <a:gd name="connsiteX36" fmla="*/ 815981 w 1067083"/>
                    <a:gd name="connsiteY36" fmla="*/ 521592 h 2320040"/>
                    <a:gd name="connsiteX37" fmla="*/ 984256 w 1067083"/>
                    <a:gd name="connsiteY37" fmla="*/ 547786 h 2320040"/>
                    <a:gd name="connsiteX38" fmla="*/ 1066806 w 1067083"/>
                    <a:gd name="connsiteY38" fmla="*/ 535086 h 2320040"/>
                    <a:gd name="connsiteX39" fmla="*/ 958856 w 1067083"/>
                    <a:gd name="connsiteY39" fmla="*/ 516036 h 2320040"/>
                    <a:gd name="connsiteX40" fmla="*/ 819156 w 1067083"/>
                    <a:gd name="connsiteY40" fmla="*/ 477936 h 2320040"/>
                    <a:gd name="connsiteX41" fmla="*/ 803281 w 1067083"/>
                    <a:gd name="connsiteY41" fmla="*/ 373161 h 2320040"/>
                    <a:gd name="connsiteX42" fmla="*/ 768356 w 1067083"/>
                    <a:gd name="connsiteY42" fmla="*/ 217586 h 2320040"/>
                    <a:gd name="connsiteX43" fmla="*/ 755656 w 1067083"/>
                    <a:gd name="connsiteY43" fmla="*/ 242986 h 2320040"/>
                    <a:gd name="connsiteX44" fmla="*/ 774706 w 1067083"/>
                    <a:gd name="connsiteY44" fmla="*/ 382686 h 2320040"/>
                    <a:gd name="connsiteX45" fmla="*/ 785818 w 1067083"/>
                    <a:gd name="connsiteY45" fmla="*/ 514448 h 2320040"/>
                    <a:gd name="connsiteX46" fmla="*/ 738193 w 1067083"/>
                    <a:gd name="connsiteY46" fmla="*/ 589061 h 2320040"/>
                    <a:gd name="connsiteX47" fmla="*/ 628656 w 1067083"/>
                    <a:gd name="connsiteY47" fmla="*/ 693836 h 2320040"/>
                    <a:gd name="connsiteX48" fmla="*/ 488956 w 1067083"/>
                    <a:gd name="connsiteY48" fmla="*/ 731936 h 2320040"/>
                    <a:gd name="connsiteX49" fmla="*/ 381006 w 1067083"/>
                    <a:gd name="connsiteY49" fmla="*/ 655736 h 2320040"/>
                    <a:gd name="connsiteX50" fmla="*/ 311156 w 1067083"/>
                    <a:gd name="connsiteY50" fmla="*/ 592236 h 2320040"/>
                    <a:gd name="connsiteX51" fmla="*/ 208762 w 1067083"/>
                    <a:gd name="connsiteY51" fmla="*/ 571598 h 2320040"/>
                    <a:gd name="connsiteX52" fmla="*/ 104781 w 1067083"/>
                    <a:gd name="connsiteY52" fmla="*/ 577949 h 2320040"/>
                    <a:gd name="connsiteX53" fmla="*/ 50806 w 1067083"/>
                    <a:gd name="connsiteY53" fmla="*/ 503336 h 2320040"/>
                    <a:gd name="connsiteX54" fmla="*/ 25406 w 1067083"/>
                    <a:gd name="connsiteY54" fmla="*/ 420786 h 2320040"/>
                    <a:gd name="connsiteX55" fmla="*/ 25406 w 1067083"/>
                    <a:gd name="connsiteY55" fmla="*/ 357286 h 2320040"/>
                    <a:gd name="connsiteX56" fmla="*/ 127006 w 1067083"/>
                    <a:gd name="connsiteY56" fmla="*/ 300136 h 2320040"/>
                    <a:gd name="connsiteX57" fmla="*/ 247656 w 1067083"/>
                    <a:gd name="connsiteY57" fmla="*/ 262036 h 2320040"/>
                    <a:gd name="connsiteX58" fmla="*/ 304806 w 1067083"/>
                    <a:gd name="connsiteY58" fmla="*/ 293786 h 2320040"/>
                    <a:gd name="connsiteX59" fmla="*/ 315918 w 1067083"/>
                    <a:gd name="connsiteY59" fmla="*/ 253304 h 2320040"/>
                    <a:gd name="connsiteX60" fmla="*/ 468319 w 1067083"/>
                    <a:gd name="connsiteY60" fmla="*/ 242193 h 2320040"/>
                    <a:gd name="connsiteX61" fmla="*/ 527056 w 1067083"/>
                    <a:gd name="connsiteY61" fmla="*/ 357286 h 2320040"/>
                    <a:gd name="connsiteX62" fmla="*/ 520706 w 1067083"/>
                    <a:gd name="connsiteY62" fmla="*/ 287436 h 2320040"/>
                    <a:gd name="connsiteX63" fmla="*/ 498481 w 1067083"/>
                    <a:gd name="connsiteY63" fmla="*/ 198536 h 2320040"/>
                    <a:gd name="connsiteX64" fmla="*/ 533406 w 1067083"/>
                    <a:gd name="connsiteY64" fmla="*/ 90586 h 2320040"/>
                    <a:gd name="connsiteX65" fmla="*/ 539756 w 1067083"/>
                    <a:gd name="connsiteY65" fmla="*/ 1686 h 2320040"/>
                    <a:gd name="connsiteX0" fmla="*/ 539756 w 1067083"/>
                    <a:gd name="connsiteY0" fmla="*/ 1686 h 2320040"/>
                    <a:gd name="connsiteX1" fmla="*/ 454825 w 1067083"/>
                    <a:gd name="connsiteY1" fmla="*/ 170755 h 2320040"/>
                    <a:gd name="connsiteX2" fmla="*/ 355606 w 1067083"/>
                    <a:gd name="connsiteY2" fmla="*/ 204886 h 2320040"/>
                    <a:gd name="connsiteX3" fmla="*/ 260356 w 1067083"/>
                    <a:gd name="connsiteY3" fmla="*/ 198536 h 2320040"/>
                    <a:gd name="connsiteX4" fmla="*/ 209556 w 1067083"/>
                    <a:gd name="connsiteY4" fmla="*/ 147736 h 2320040"/>
                    <a:gd name="connsiteX5" fmla="*/ 234956 w 1067083"/>
                    <a:gd name="connsiteY5" fmla="*/ 223936 h 2320040"/>
                    <a:gd name="connsiteX6" fmla="*/ 146056 w 1067083"/>
                    <a:gd name="connsiteY6" fmla="*/ 230286 h 2320040"/>
                    <a:gd name="connsiteX7" fmla="*/ 62712 w 1067083"/>
                    <a:gd name="connsiteY7" fmla="*/ 186630 h 2320040"/>
                    <a:gd name="connsiteX8" fmla="*/ 6 w 1067083"/>
                    <a:gd name="connsiteY8" fmla="*/ 198536 h 2320040"/>
                    <a:gd name="connsiteX9" fmla="*/ 65887 w 1067083"/>
                    <a:gd name="connsiteY9" fmla="*/ 206473 h 2320040"/>
                    <a:gd name="connsiteX10" fmla="*/ 120656 w 1067083"/>
                    <a:gd name="connsiteY10" fmla="*/ 268386 h 2320040"/>
                    <a:gd name="connsiteX11" fmla="*/ 6356 w 1067083"/>
                    <a:gd name="connsiteY11" fmla="*/ 369986 h 2320040"/>
                    <a:gd name="connsiteX12" fmla="*/ 38106 w 1067083"/>
                    <a:gd name="connsiteY12" fmla="*/ 528736 h 2320040"/>
                    <a:gd name="connsiteX13" fmla="*/ 95256 w 1067083"/>
                    <a:gd name="connsiteY13" fmla="*/ 643036 h 2320040"/>
                    <a:gd name="connsiteX14" fmla="*/ 107956 w 1067083"/>
                    <a:gd name="connsiteY14" fmla="*/ 757336 h 2320040"/>
                    <a:gd name="connsiteX15" fmla="*/ 120656 w 1067083"/>
                    <a:gd name="connsiteY15" fmla="*/ 636686 h 2320040"/>
                    <a:gd name="connsiteX16" fmla="*/ 209556 w 1067083"/>
                    <a:gd name="connsiteY16" fmla="*/ 604936 h 2320040"/>
                    <a:gd name="connsiteX17" fmla="*/ 323856 w 1067083"/>
                    <a:gd name="connsiteY17" fmla="*/ 630336 h 2320040"/>
                    <a:gd name="connsiteX18" fmla="*/ 450856 w 1067083"/>
                    <a:gd name="connsiteY18" fmla="*/ 757336 h 2320040"/>
                    <a:gd name="connsiteX19" fmla="*/ 603256 w 1067083"/>
                    <a:gd name="connsiteY19" fmla="*/ 897036 h 2320040"/>
                    <a:gd name="connsiteX20" fmla="*/ 774706 w 1067083"/>
                    <a:gd name="connsiteY20" fmla="*/ 1011336 h 2320040"/>
                    <a:gd name="connsiteX21" fmla="*/ 889006 w 1067083"/>
                    <a:gd name="connsiteY21" fmla="*/ 1230411 h 2320040"/>
                    <a:gd name="connsiteX22" fmla="*/ 920756 w 1067083"/>
                    <a:gd name="connsiteY22" fmla="*/ 1582836 h 2320040"/>
                    <a:gd name="connsiteX23" fmla="*/ 831856 w 1067083"/>
                    <a:gd name="connsiteY23" fmla="*/ 1960661 h 2320040"/>
                    <a:gd name="connsiteX24" fmla="*/ 739781 w 1067083"/>
                    <a:gd name="connsiteY24" fmla="*/ 2116236 h 2320040"/>
                    <a:gd name="connsiteX25" fmla="*/ 657231 w 1067083"/>
                    <a:gd name="connsiteY25" fmla="*/ 2230536 h 2320040"/>
                    <a:gd name="connsiteX26" fmla="*/ 628656 w 1067083"/>
                    <a:gd name="connsiteY26" fmla="*/ 2319436 h 2320040"/>
                    <a:gd name="connsiteX27" fmla="*/ 723906 w 1067083"/>
                    <a:gd name="connsiteY27" fmla="*/ 2186086 h 2320040"/>
                    <a:gd name="connsiteX28" fmla="*/ 850906 w 1067083"/>
                    <a:gd name="connsiteY28" fmla="*/ 1982886 h 2320040"/>
                    <a:gd name="connsiteX29" fmla="*/ 946156 w 1067083"/>
                    <a:gd name="connsiteY29" fmla="*/ 1576486 h 2320040"/>
                    <a:gd name="connsiteX30" fmla="*/ 914406 w 1067083"/>
                    <a:gd name="connsiteY30" fmla="*/ 1214536 h 2320040"/>
                    <a:gd name="connsiteX31" fmla="*/ 787406 w 1067083"/>
                    <a:gd name="connsiteY31" fmla="*/ 992286 h 2320040"/>
                    <a:gd name="connsiteX32" fmla="*/ 577856 w 1067083"/>
                    <a:gd name="connsiteY32" fmla="*/ 865286 h 2320040"/>
                    <a:gd name="connsiteX33" fmla="*/ 501656 w 1067083"/>
                    <a:gd name="connsiteY33" fmla="*/ 782736 h 2320040"/>
                    <a:gd name="connsiteX34" fmla="*/ 552456 w 1067083"/>
                    <a:gd name="connsiteY34" fmla="*/ 744636 h 2320040"/>
                    <a:gd name="connsiteX35" fmla="*/ 698506 w 1067083"/>
                    <a:gd name="connsiteY35" fmla="*/ 662086 h 2320040"/>
                    <a:gd name="connsiteX36" fmla="*/ 815981 w 1067083"/>
                    <a:gd name="connsiteY36" fmla="*/ 521592 h 2320040"/>
                    <a:gd name="connsiteX37" fmla="*/ 984256 w 1067083"/>
                    <a:gd name="connsiteY37" fmla="*/ 547786 h 2320040"/>
                    <a:gd name="connsiteX38" fmla="*/ 1066806 w 1067083"/>
                    <a:gd name="connsiteY38" fmla="*/ 535086 h 2320040"/>
                    <a:gd name="connsiteX39" fmla="*/ 958856 w 1067083"/>
                    <a:gd name="connsiteY39" fmla="*/ 516036 h 2320040"/>
                    <a:gd name="connsiteX40" fmla="*/ 819156 w 1067083"/>
                    <a:gd name="connsiteY40" fmla="*/ 477936 h 2320040"/>
                    <a:gd name="connsiteX41" fmla="*/ 803281 w 1067083"/>
                    <a:gd name="connsiteY41" fmla="*/ 373161 h 2320040"/>
                    <a:gd name="connsiteX42" fmla="*/ 768356 w 1067083"/>
                    <a:gd name="connsiteY42" fmla="*/ 217586 h 2320040"/>
                    <a:gd name="connsiteX43" fmla="*/ 755656 w 1067083"/>
                    <a:gd name="connsiteY43" fmla="*/ 242986 h 2320040"/>
                    <a:gd name="connsiteX44" fmla="*/ 774706 w 1067083"/>
                    <a:gd name="connsiteY44" fmla="*/ 382686 h 2320040"/>
                    <a:gd name="connsiteX45" fmla="*/ 785818 w 1067083"/>
                    <a:gd name="connsiteY45" fmla="*/ 514448 h 2320040"/>
                    <a:gd name="connsiteX46" fmla="*/ 738193 w 1067083"/>
                    <a:gd name="connsiteY46" fmla="*/ 589061 h 2320040"/>
                    <a:gd name="connsiteX47" fmla="*/ 628656 w 1067083"/>
                    <a:gd name="connsiteY47" fmla="*/ 693836 h 2320040"/>
                    <a:gd name="connsiteX48" fmla="*/ 488956 w 1067083"/>
                    <a:gd name="connsiteY48" fmla="*/ 731936 h 2320040"/>
                    <a:gd name="connsiteX49" fmla="*/ 381006 w 1067083"/>
                    <a:gd name="connsiteY49" fmla="*/ 655736 h 2320040"/>
                    <a:gd name="connsiteX50" fmla="*/ 311156 w 1067083"/>
                    <a:gd name="connsiteY50" fmla="*/ 592236 h 2320040"/>
                    <a:gd name="connsiteX51" fmla="*/ 208762 w 1067083"/>
                    <a:gd name="connsiteY51" fmla="*/ 571598 h 2320040"/>
                    <a:gd name="connsiteX52" fmla="*/ 104781 w 1067083"/>
                    <a:gd name="connsiteY52" fmla="*/ 577949 h 2320040"/>
                    <a:gd name="connsiteX53" fmla="*/ 50806 w 1067083"/>
                    <a:gd name="connsiteY53" fmla="*/ 503336 h 2320040"/>
                    <a:gd name="connsiteX54" fmla="*/ 25406 w 1067083"/>
                    <a:gd name="connsiteY54" fmla="*/ 420786 h 2320040"/>
                    <a:gd name="connsiteX55" fmla="*/ 25406 w 1067083"/>
                    <a:gd name="connsiteY55" fmla="*/ 357286 h 2320040"/>
                    <a:gd name="connsiteX56" fmla="*/ 127006 w 1067083"/>
                    <a:gd name="connsiteY56" fmla="*/ 300136 h 2320040"/>
                    <a:gd name="connsiteX57" fmla="*/ 247656 w 1067083"/>
                    <a:gd name="connsiteY57" fmla="*/ 262036 h 2320040"/>
                    <a:gd name="connsiteX58" fmla="*/ 304806 w 1067083"/>
                    <a:gd name="connsiteY58" fmla="*/ 293786 h 2320040"/>
                    <a:gd name="connsiteX59" fmla="*/ 315918 w 1067083"/>
                    <a:gd name="connsiteY59" fmla="*/ 253304 h 2320040"/>
                    <a:gd name="connsiteX60" fmla="*/ 468319 w 1067083"/>
                    <a:gd name="connsiteY60" fmla="*/ 242193 h 2320040"/>
                    <a:gd name="connsiteX61" fmla="*/ 527056 w 1067083"/>
                    <a:gd name="connsiteY61" fmla="*/ 357286 h 2320040"/>
                    <a:gd name="connsiteX62" fmla="*/ 520706 w 1067083"/>
                    <a:gd name="connsiteY62" fmla="*/ 287436 h 2320040"/>
                    <a:gd name="connsiteX63" fmla="*/ 498481 w 1067083"/>
                    <a:gd name="connsiteY63" fmla="*/ 198536 h 2320040"/>
                    <a:gd name="connsiteX64" fmla="*/ 533406 w 1067083"/>
                    <a:gd name="connsiteY64" fmla="*/ 90586 h 2320040"/>
                    <a:gd name="connsiteX65" fmla="*/ 539756 w 1067083"/>
                    <a:gd name="connsiteY65" fmla="*/ 1686 h 2320040"/>
                    <a:gd name="connsiteX0" fmla="*/ 539756 w 1066864"/>
                    <a:gd name="connsiteY0" fmla="*/ 1686 h 2320040"/>
                    <a:gd name="connsiteX1" fmla="*/ 454825 w 1066864"/>
                    <a:gd name="connsiteY1" fmla="*/ 170755 h 2320040"/>
                    <a:gd name="connsiteX2" fmla="*/ 355606 w 1066864"/>
                    <a:gd name="connsiteY2" fmla="*/ 204886 h 2320040"/>
                    <a:gd name="connsiteX3" fmla="*/ 260356 w 1066864"/>
                    <a:gd name="connsiteY3" fmla="*/ 198536 h 2320040"/>
                    <a:gd name="connsiteX4" fmla="*/ 209556 w 1066864"/>
                    <a:gd name="connsiteY4" fmla="*/ 147736 h 2320040"/>
                    <a:gd name="connsiteX5" fmla="*/ 234956 w 1066864"/>
                    <a:gd name="connsiteY5" fmla="*/ 223936 h 2320040"/>
                    <a:gd name="connsiteX6" fmla="*/ 146056 w 1066864"/>
                    <a:gd name="connsiteY6" fmla="*/ 230286 h 2320040"/>
                    <a:gd name="connsiteX7" fmla="*/ 62712 w 1066864"/>
                    <a:gd name="connsiteY7" fmla="*/ 186630 h 2320040"/>
                    <a:gd name="connsiteX8" fmla="*/ 6 w 1066864"/>
                    <a:gd name="connsiteY8" fmla="*/ 198536 h 2320040"/>
                    <a:gd name="connsiteX9" fmla="*/ 65887 w 1066864"/>
                    <a:gd name="connsiteY9" fmla="*/ 206473 h 2320040"/>
                    <a:gd name="connsiteX10" fmla="*/ 120656 w 1066864"/>
                    <a:gd name="connsiteY10" fmla="*/ 268386 h 2320040"/>
                    <a:gd name="connsiteX11" fmla="*/ 6356 w 1066864"/>
                    <a:gd name="connsiteY11" fmla="*/ 369986 h 2320040"/>
                    <a:gd name="connsiteX12" fmla="*/ 38106 w 1066864"/>
                    <a:gd name="connsiteY12" fmla="*/ 528736 h 2320040"/>
                    <a:gd name="connsiteX13" fmla="*/ 95256 w 1066864"/>
                    <a:gd name="connsiteY13" fmla="*/ 643036 h 2320040"/>
                    <a:gd name="connsiteX14" fmla="*/ 107956 w 1066864"/>
                    <a:gd name="connsiteY14" fmla="*/ 757336 h 2320040"/>
                    <a:gd name="connsiteX15" fmla="*/ 120656 w 1066864"/>
                    <a:gd name="connsiteY15" fmla="*/ 636686 h 2320040"/>
                    <a:gd name="connsiteX16" fmla="*/ 209556 w 1066864"/>
                    <a:gd name="connsiteY16" fmla="*/ 604936 h 2320040"/>
                    <a:gd name="connsiteX17" fmla="*/ 323856 w 1066864"/>
                    <a:gd name="connsiteY17" fmla="*/ 630336 h 2320040"/>
                    <a:gd name="connsiteX18" fmla="*/ 450856 w 1066864"/>
                    <a:gd name="connsiteY18" fmla="*/ 757336 h 2320040"/>
                    <a:gd name="connsiteX19" fmla="*/ 603256 w 1066864"/>
                    <a:gd name="connsiteY19" fmla="*/ 897036 h 2320040"/>
                    <a:gd name="connsiteX20" fmla="*/ 774706 w 1066864"/>
                    <a:gd name="connsiteY20" fmla="*/ 1011336 h 2320040"/>
                    <a:gd name="connsiteX21" fmla="*/ 889006 w 1066864"/>
                    <a:gd name="connsiteY21" fmla="*/ 1230411 h 2320040"/>
                    <a:gd name="connsiteX22" fmla="*/ 920756 w 1066864"/>
                    <a:gd name="connsiteY22" fmla="*/ 1582836 h 2320040"/>
                    <a:gd name="connsiteX23" fmla="*/ 831856 w 1066864"/>
                    <a:gd name="connsiteY23" fmla="*/ 1960661 h 2320040"/>
                    <a:gd name="connsiteX24" fmla="*/ 739781 w 1066864"/>
                    <a:gd name="connsiteY24" fmla="*/ 2116236 h 2320040"/>
                    <a:gd name="connsiteX25" fmla="*/ 657231 w 1066864"/>
                    <a:gd name="connsiteY25" fmla="*/ 2230536 h 2320040"/>
                    <a:gd name="connsiteX26" fmla="*/ 628656 w 1066864"/>
                    <a:gd name="connsiteY26" fmla="*/ 2319436 h 2320040"/>
                    <a:gd name="connsiteX27" fmla="*/ 723906 w 1066864"/>
                    <a:gd name="connsiteY27" fmla="*/ 2186086 h 2320040"/>
                    <a:gd name="connsiteX28" fmla="*/ 850906 w 1066864"/>
                    <a:gd name="connsiteY28" fmla="*/ 1982886 h 2320040"/>
                    <a:gd name="connsiteX29" fmla="*/ 946156 w 1066864"/>
                    <a:gd name="connsiteY29" fmla="*/ 1576486 h 2320040"/>
                    <a:gd name="connsiteX30" fmla="*/ 914406 w 1066864"/>
                    <a:gd name="connsiteY30" fmla="*/ 1214536 h 2320040"/>
                    <a:gd name="connsiteX31" fmla="*/ 787406 w 1066864"/>
                    <a:gd name="connsiteY31" fmla="*/ 992286 h 2320040"/>
                    <a:gd name="connsiteX32" fmla="*/ 577856 w 1066864"/>
                    <a:gd name="connsiteY32" fmla="*/ 865286 h 2320040"/>
                    <a:gd name="connsiteX33" fmla="*/ 501656 w 1066864"/>
                    <a:gd name="connsiteY33" fmla="*/ 782736 h 2320040"/>
                    <a:gd name="connsiteX34" fmla="*/ 552456 w 1066864"/>
                    <a:gd name="connsiteY34" fmla="*/ 744636 h 2320040"/>
                    <a:gd name="connsiteX35" fmla="*/ 698506 w 1066864"/>
                    <a:gd name="connsiteY35" fmla="*/ 662086 h 2320040"/>
                    <a:gd name="connsiteX36" fmla="*/ 815981 w 1066864"/>
                    <a:gd name="connsiteY36" fmla="*/ 521592 h 2320040"/>
                    <a:gd name="connsiteX37" fmla="*/ 984256 w 1066864"/>
                    <a:gd name="connsiteY37" fmla="*/ 547786 h 2320040"/>
                    <a:gd name="connsiteX38" fmla="*/ 1066806 w 1066864"/>
                    <a:gd name="connsiteY38" fmla="*/ 535086 h 2320040"/>
                    <a:gd name="connsiteX39" fmla="*/ 973144 w 1066864"/>
                    <a:gd name="connsiteY39" fmla="*/ 532705 h 2320040"/>
                    <a:gd name="connsiteX40" fmla="*/ 819156 w 1066864"/>
                    <a:gd name="connsiteY40" fmla="*/ 477936 h 2320040"/>
                    <a:gd name="connsiteX41" fmla="*/ 803281 w 1066864"/>
                    <a:gd name="connsiteY41" fmla="*/ 373161 h 2320040"/>
                    <a:gd name="connsiteX42" fmla="*/ 768356 w 1066864"/>
                    <a:gd name="connsiteY42" fmla="*/ 217586 h 2320040"/>
                    <a:gd name="connsiteX43" fmla="*/ 755656 w 1066864"/>
                    <a:gd name="connsiteY43" fmla="*/ 242986 h 2320040"/>
                    <a:gd name="connsiteX44" fmla="*/ 774706 w 1066864"/>
                    <a:gd name="connsiteY44" fmla="*/ 382686 h 2320040"/>
                    <a:gd name="connsiteX45" fmla="*/ 785818 w 1066864"/>
                    <a:gd name="connsiteY45" fmla="*/ 514448 h 2320040"/>
                    <a:gd name="connsiteX46" fmla="*/ 738193 w 1066864"/>
                    <a:gd name="connsiteY46" fmla="*/ 589061 h 2320040"/>
                    <a:gd name="connsiteX47" fmla="*/ 628656 w 1066864"/>
                    <a:gd name="connsiteY47" fmla="*/ 693836 h 2320040"/>
                    <a:gd name="connsiteX48" fmla="*/ 488956 w 1066864"/>
                    <a:gd name="connsiteY48" fmla="*/ 731936 h 2320040"/>
                    <a:gd name="connsiteX49" fmla="*/ 381006 w 1066864"/>
                    <a:gd name="connsiteY49" fmla="*/ 655736 h 2320040"/>
                    <a:gd name="connsiteX50" fmla="*/ 311156 w 1066864"/>
                    <a:gd name="connsiteY50" fmla="*/ 592236 h 2320040"/>
                    <a:gd name="connsiteX51" fmla="*/ 208762 w 1066864"/>
                    <a:gd name="connsiteY51" fmla="*/ 571598 h 2320040"/>
                    <a:gd name="connsiteX52" fmla="*/ 104781 w 1066864"/>
                    <a:gd name="connsiteY52" fmla="*/ 577949 h 2320040"/>
                    <a:gd name="connsiteX53" fmla="*/ 50806 w 1066864"/>
                    <a:gd name="connsiteY53" fmla="*/ 503336 h 2320040"/>
                    <a:gd name="connsiteX54" fmla="*/ 25406 w 1066864"/>
                    <a:gd name="connsiteY54" fmla="*/ 420786 h 2320040"/>
                    <a:gd name="connsiteX55" fmla="*/ 25406 w 1066864"/>
                    <a:gd name="connsiteY55" fmla="*/ 357286 h 2320040"/>
                    <a:gd name="connsiteX56" fmla="*/ 127006 w 1066864"/>
                    <a:gd name="connsiteY56" fmla="*/ 300136 h 2320040"/>
                    <a:gd name="connsiteX57" fmla="*/ 247656 w 1066864"/>
                    <a:gd name="connsiteY57" fmla="*/ 262036 h 2320040"/>
                    <a:gd name="connsiteX58" fmla="*/ 304806 w 1066864"/>
                    <a:gd name="connsiteY58" fmla="*/ 293786 h 2320040"/>
                    <a:gd name="connsiteX59" fmla="*/ 315918 w 1066864"/>
                    <a:gd name="connsiteY59" fmla="*/ 253304 h 2320040"/>
                    <a:gd name="connsiteX60" fmla="*/ 468319 w 1066864"/>
                    <a:gd name="connsiteY60" fmla="*/ 242193 h 2320040"/>
                    <a:gd name="connsiteX61" fmla="*/ 527056 w 1066864"/>
                    <a:gd name="connsiteY61" fmla="*/ 357286 h 2320040"/>
                    <a:gd name="connsiteX62" fmla="*/ 520706 w 1066864"/>
                    <a:gd name="connsiteY62" fmla="*/ 287436 h 2320040"/>
                    <a:gd name="connsiteX63" fmla="*/ 498481 w 1066864"/>
                    <a:gd name="connsiteY63" fmla="*/ 198536 h 2320040"/>
                    <a:gd name="connsiteX64" fmla="*/ 533406 w 1066864"/>
                    <a:gd name="connsiteY64" fmla="*/ 90586 h 2320040"/>
                    <a:gd name="connsiteX65" fmla="*/ 539756 w 1066864"/>
                    <a:gd name="connsiteY65" fmla="*/ 1686 h 2320040"/>
                    <a:gd name="connsiteX0" fmla="*/ 539756 w 1066864"/>
                    <a:gd name="connsiteY0" fmla="*/ 1686 h 2320040"/>
                    <a:gd name="connsiteX1" fmla="*/ 454825 w 1066864"/>
                    <a:gd name="connsiteY1" fmla="*/ 170755 h 2320040"/>
                    <a:gd name="connsiteX2" fmla="*/ 355606 w 1066864"/>
                    <a:gd name="connsiteY2" fmla="*/ 204886 h 2320040"/>
                    <a:gd name="connsiteX3" fmla="*/ 260356 w 1066864"/>
                    <a:gd name="connsiteY3" fmla="*/ 198536 h 2320040"/>
                    <a:gd name="connsiteX4" fmla="*/ 209556 w 1066864"/>
                    <a:gd name="connsiteY4" fmla="*/ 147736 h 2320040"/>
                    <a:gd name="connsiteX5" fmla="*/ 234956 w 1066864"/>
                    <a:gd name="connsiteY5" fmla="*/ 223936 h 2320040"/>
                    <a:gd name="connsiteX6" fmla="*/ 146056 w 1066864"/>
                    <a:gd name="connsiteY6" fmla="*/ 230286 h 2320040"/>
                    <a:gd name="connsiteX7" fmla="*/ 62712 w 1066864"/>
                    <a:gd name="connsiteY7" fmla="*/ 186630 h 2320040"/>
                    <a:gd name="connsiteX8" fmla="*/ 6 w 1066864"/>
                    <a:gd name="connsiteY8" fmla="*/ 198536 h 2320040"/>
                    <a:gd name="connsiteX9" fmla="*/ 65887 w 1066864"/>
                    <a:gd name="connsiteY9" fmla="*/ 206473 h 2320040"/>
                    <a:gd name="connsiteX10" fmla="*/ 120656 w 1066864"/>
                    <a:gd name="connsiteY10" fmla="*/ 268386 h 2320040"/>
                    <a:gd name="connsiteX11" fmla="*/ 6356 w 1066864"/>
                    <a:gd name="connsiteY11" fmla="*/ 369986 h 2320040"/>
                    <a:gd name="connsiteX12" fmla="*/ 38106 w 1066864"/>
                    <a:gd name="connsiteY12" fmla="*/ 528736 h 2320040"/>
                    <a:gd name="connsiteX13" fmla="*/ 95256 w 1066864"/>
                    <a:gd name="connsiteY13" fmla="*/ 643036 h 2320040"/>
                    <a:gd name="connsiteX14" fmla="*/ 107956 w 1066864"/>
                    <a:gd name="connsiteY14" fmla="*/ 757336 h 2320040"/>
                    <a:gd name="connsiteX15" fmla="*/ 120656 w 1066864"/>
                    <a:gd name="connsiteY15" fmla="*/ 636686 h 2320040"/>
                    <a:gd name="connsiteX16" fmla="*/ 209556 w 1066864"/>
                    <a:gd name="connsiteY16" fmla="*/ 604936 h 2320040"/>
                    <a:gd name="connsiteX17" fmla="*/ 323856 w 1066864"/>
                    <a:gd name="connsiteY17" fmla="*/ 630336 h 2320040"/>
                    <a:gd name="connsiteX18" fmla="*/ 450856 w 1066864"/>
                    <a:gd name="connsiteY18" fmla="*/ 757336 h 2320040"/>
                    <a:gd name="connsiteX19" fmla="*/ 603256 w 1066864"/>
                    <a:gd name="connsiteY19" fmla="*/ 897036 h 2320040"/>
                    <a:gd name="connsiteX20" fmla="*/ 774706 w 1066864"/>
                    <a:gd name="connsiteY20" fmla="*/ 1011336 h 2320040"/>
                    <a:gd name="connsiteX21" fmla="*/ 889006 w 1066864"/>
                    <a:gd name="connsiteY21" fmla="*/ 1230411 h 2320040"/>
                    <a:gd name="connsiteX22" fmla="*/ 920756 w 1066864"/>
                    <a:gd name="connsiteY22" fmla="*/ 1582836 h 2320040"/>
                    <a:gd name="connsiteX23" fmla="*/ 831856 w 1066864"/>
                    <a:gd name="connsiteY23" fmla="*/ 1960661 h 2320040"/>
                    <a:gd name="connsiteX24" fmla="*/ 739781 w 1066864"/>
                    <a:gd name="connsiteY24" fmla="*/ 2116236 h 2320040"/>
                    <a:gd name="connsiteX25" fmla="*/ 657231 w 1066864"/>
                    <a:gd name="connsiteY25" fmla="*/ 2230536 h 2320040"/>
                    <a:gd name="connsiteX26" fmla="*/ 628656 w 1066864"/>
                    <a:gd name="connsiteY26" fmla="*/ 2319436 h 2320040"/>
                    <a:gd name="connsiteX27" fmla="*/ 723906 w 1066864"/>
                    <a:gd name="connsiteY27" fmla="*/ 2186086 h 2320040"/>
                    <a:gd name="connsiteX28" fmla="*/ 850906 w 1066864"/>
                    <a:gd name="connsiteY28" fmla="*/ 1982886 h 2320040"/>
                    <a:gd name="connsiteX29" fmla="*/ 946156 w 1066864"/>
                    <a:gd name="connsiteY29" fmla="*/ 1576486 h 2320040"/>
                    <a:gd name="connsiteX30" fmla="*/ 914406 w 1066864"/>
                    <a:gd name="connsiteY30" fmla="*/ 1214536 h 2320040"/>
                    <a:gd name="connsiteX31" fmla="*/ 787406 w 1066864"/>
                    <a:gd name="connsiteY31" fmla="*/ 992286 h 2320040"/>
                    <a:gd name="connsiteX32" fmla="*/ 577856 w 1066864"/>
                    <a:gd name="connsiteY32" fmla="*/ 865286 h 2320040"/>
                    <a:gd name="connsiteX33" fmla="*/ 501656 w 1066864"/>
                    <a:gd name="connsiteY33" fmla="*/ 782736 h 2320040"/>
                    <a:gd name="connsiteX34" fmla="*/ 552456 w 1066864"/>
                    <a:gd name="connsiteY34" fmla="*/ 744636 h 2320040"/>
                    <a:gd name="connsiteX35" fmla="*/ 698506 w 1066864"/>
                    <a:gd name="connsiteY35" fmla="*/ 662086 h 2320040"/>
                    <a:gd name="connsiteX36" fmla="*/ 815981 w 1066864"/>
                    <a:gd name="connsiteY36" fmla="*/ 521592 h 2320040"/>
                    <a:gd name="connsiteX37" fmla="*/ 984256 w 1066864"/>
                    <a:gd name="connsiteY37" fmla="*/ 547786 h 2320040"/>
                    <a:gd name="connsiteX38" fmla="*/ 1066806 w 1066864"/>
                    <a:gd name="connsiteY38" fmla="*/ 535086 h 2320040"/>
                    <a:gd name="connsiteX39" fmla="*/ 973144 w 1066864"/>
                    <a:gd name="connsiteY39" fmla="*/ 532705 h 2320040"/>
                    <a:gd name="connsiteX40" fmla="*/ 819156 w 1066864"/>
                    <a:gd name="connsiteY40" fmla="*/ 477936 h 2320040"/>
                    <a:gd name="connsiteX41" fmla="*/ 803281 w 1066864"/>
                    <a:gd name="connsiteY41" fmla="*/ 373161 h 2320040"/>
                    <a:gd name="connsiteX42" fmla="*/ 768356 w 1066864"/>
                    <a:gd name="connsiteY42" fmla="*/ 217586 h 2320040"/>
                    <a:gd name="connsiteX43" fmla="*/ 755656 w 1066864"/>
                    <a:gd name="connsiteY43" fmla="*/ 242986 h 2320040"/>
                    <a:gd name="connsiteX44" fmla="*/ 774706 w 1066864"/>
                    <a:gd name="connsiteY44" fmla="*/ 382686 h 2320040"/>
                    <a:gd name="connsiteX45" fmla="*/ 785818 w 1066864"/>
                    <a:gd name="connsiteY45" fmla="*/ 514448 h 2320040"/>
                    <a:gd name="connsiteX46" fmla="*/ 738193 w 1066864"/>
                    <a:gd name="connsiteY46" fmla="*/ 589061 h 2320040"/>
                    <a:gd name="connsiteX47" fmla="*/ 628656 w 1066864"/>
                    <a:gd name="connsiteY47" fmla="*/ 693836 h 2320040"/>
                    <a:gd name="connsiteX48" fmla="*/ 488956 w 1066864"/>
                    <a:gd name="connsiteY48" fmla="*/ 731936 h 2320040"/>
                    <a:gd name="connsiteX49" fmla="*/ 381006 w 1066864"/>
                    <a:gd name="connsiteY49" fmla="*/ 655736 h 2320040"/>
                    <a:gd name="connsiteX50" fmla="*/ 311156 w 1066864"/>
                    <a:gd name="connsiteY50" fmla="*/ 592236 h 2320040"/>
                    <a:gd name="connsiteX51" fmla="*/ 208762 w 1066864"/>
                    <a:gd name="connsiteY51" fmla="*/ 571598 h 2320040"/>
                    <a:gd name="connsiteX52" fmla="*/ 104781 w 1066864"/>
                    <a:gd name="connsiteY52" fmla="*/ 577949 h 2320040"/>
                    <a:gd name="connsiteX53" fmla="*/ 50806 w 1066864"/>
                    <a:gd name="connsiteY53" fmla="*/ 503336 h 2320040"/>
                    <a:gd name="connsiteX54" fmla="*/ 25406 w 1066864"/>
                    <a:gd name="connsiteY54" fmla="*/ 420786 h 2320040"/>
                    <a:gd name="connsiteX55" fmla="*/ 25406 w 1066864"/>
                    <a:gd name="connsiteY55" fmla="*/ 357286 h 2320040"/>
                    <a:gd name="connsiteX56" fmla="*/ 127006 w 1066864"/>
                    <a:gd name="connsiteY56" fmla="*/ 300136 h 2320040"/>
                    <a:gd name="connsiteX57" fmla="*/ 247656 w 1066864"/>
                    <a:gd name="connsiteY57" fmla="*/ 262036 h 2320040"/>
                    <a:gd name="connsiteX58" fmla="*/ 304806 w 1066864"/>
                    <a:gd name="connsiteY58" fmla="*/ 293786 h 2320040"/>
                    <a:gd name="connsiteX59" fmla="*/ 315918 w 1066864"/>
                    <a:gd name="connsiteY59" fmla="*/ 253304 h 2320040"/>
                    <a:gd name="connsiteX60" fmla="*/ 468319 w 1066864"/>
                    <a:gd name="connsiteY60" fmla="*/ 242193 h 2320040"/>
                    <a:gd name="connsiteX61" fmla="*/ 527056 w 1066864"/>
                    <a:gd name="connsiteY61" fmla="*/ 357286 h 2320040"/>
                    <a:gd name="connsiteX62" fmla="*/ 520706 w 1066864"/>
                    <a:gd name="connsiteY62" fmla="*/ 287436 h 2320040"/>
                    <a:gd name="connsiteX63" fmla="*/ 498481 w 1066864"/>
                    <a:gd name="connsiteY63" fmla="*/ 198536 h 2320040"/>
                    <a:gd name="connsiteX64" fmla="*/ 533406 w 1066864"/>
                    <a:gd name="connsiteY64" fmla="*/ 90586 h 2320040"/>
                    <a:gd name="connsiteX65" fmla="*/ 539756 w 1066864"/>
                    <a:gd name="connsiteY65" fmla="*/ 1686 h 23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1066864" h="2320040">
                      <a:moveTo>
                        <a:pt x="539756" y="1686"/>
                      </a:moveTo>
                      <a:cubicBezTo>
                        <a:pt x="526659" y="15047"/>
                        <a:pt x="508536" y="124982"/>
                        <a:pt x="454825" y="170755"/>
                      </a:cubicBezTo>
                      <a:cubicBezTo>
                        <a:pt x="401114" y="216528"/>
                        <a:pt x="388018" y="200256"/>
                        <a:pt x="355606" y="204886"/>
                      </a:cubicBezTo>
                      <a:cubicBezTo>
                        <a:pt x="323195" y="209516"/>
                        <a:pt x="284698" y="208061"/>
                        <a:pt x="260356" y="198536"/>
                      </a:cubicBezTo>
                      <a:cubicBezTo>
                        <a:pt x="236014" y="189011"/>
                        <a:pt x="213789" y="143503"/>
                        <a:pt x="209556" y="147736"/>
                      </a:cubicBezTo>
                      <a:cubicBezTo>
                        <a:pt x="205323" y="151969"/>
                        <a:pt x="245539" y="210178"/>
                        <a:pt x="234956" y="223936"/>
                      </a:cubicBezTo>
                      <a:cubicBezTo>
                        <a:pt x="224373" y="237694"/>
                        <a:pt x="174763" y="236504"/>
                        <a:pt x="146056" y="230286"/>
                      </a:cubicBezTo>
                      <a:cubicBezTo>
                        <a:pt x="117349" y="224068"/>
                        <a:pt x="87054" y="191922"/>
                        <a:pt x="62712" y="186630"/>
                      </a:cubicBezTo>
                      <a:cubicBezTo>
                        <a:pt x="38370" y="181338"/>
                        <a:pt x="-523" y="195229"/>
                        <a:pt x="6" y="198536"/>
                      </a:cubicBezTo>
                      <a:cubicBezTo>
                        <a:pt x="535" y="201843"/>
                        <a:pt x="45779" y="194831"/>
                        <a:pt x="65887" y="206473"/>
                      </a:cubicBezTo>
                      <a:cubicBezTo>
                        <a:pt x="85995" y="218115"/>
                        <a:pt x="130578" y="241134"/>
                        <a:pt x="120656" y="268386"/>
                      </a:cubicBezTo>
                      <a:cubicBezTo>
                        <a:pt x="110734" y="295638"/>
                        <a:pt x="20114" y="326594"/>
                        <a:pt x="6356" y="369986"/>
                      </a:cubicBezTo>
                      <a:cubicBezTo>
                        <a:pt x="-7402" y="413378"/>
                        <a:pt x="23289" y="483228"/>
                        <a:pt x="38106" y="528736"/>
                      </a:cubicBezTo>
                      <a:cubicBezTo>
                        <a:pt x="52923" y="574244"/>
                        <a:pt x="83614" y="604936"/>
                        <a:pt x="95256" y="643036"/>
                      </a:cubicBezTo>
                      <a:cubicBezTo>
                        <a:pt x="106898" y="681136"/>
                        <a:pt x="103723" y="758394"/>
                        <a:pt x="107956" y="757336"/>
                      </a:cubicBezTo>
                      <a:cubicBezTo>
                        <a:pt x="112189" y="756278"/>
                        <a:pt x="103723" y="662086"/>
                        <a:pt x="120656" y="636686"/>
                      </a:cubicBezTo>
                      <a:cubicBezTo>
                        <a:pt x="137589" y="611286"/>
                        <a:pt x="175689" y="605994"/>
                        <a:pt x="209556" y="604936"/>
                      </a:cubicBezTo>
                      <a:cubicBezTo>
                        <a:pt x="243423" y="603878"/>
                        <a:pt x="283639" y="604936"/>
                        <a:pt x="323856" y="630336"/>
                      </a:cubicBezTo>
                      <a:cubicBezTo>
                        <a:pt x="364073" y="655736"/>
                        <a:pt x="404289" y="712886"/>
                        <a:pt x="450856" y="757336"/>
                      </a:cubicBezTo>
                      <a:cubicBezTo>
                        <a:pt x="497423" y="801786"/>
                        <a:pt x="549281" y="854703"/>
                        <a:pt x="603256" y="897036"/>
                      </a:cubicBezTo>
                      <a:cubicBezTo>
                        <a:pt x="657231" y="939369"/>
                        <a:pt x="727081" y="955774"/>
                        <a:pt x="774706" y="1011336"/>
                      </a:cubicBezTo>
                      <a:cubicBezTo>
                        <a:pt x="822331" y="1066898"/>
                        <a:pt x="864664" y="1135161"/>
                        <a:pt x="889006" y="1230411"/>
                      </a:cubicBezTo>
                      <a:cubicBezTo>
                        <a:pt x="913348" y="1325661"/>
                        <a:pt x="930281" y="1461128"/>
                        <a:pt x="920756" y="1582836"/>
                      </a:cubicBezTo>
                      <a:cubicBezTo>
                        <a:pt x="911231" y="1704544"/>
                        <a:pt x="862018" y="1871761"/>
                        <a:pt x="831856" y="1960661"/>
                      </a:cubicBezTo>
                      <a:cubicBezTo>
                        <a:pt x="801694" y="2049561"/>
                        <a:pt x="768885" y="2071257"/>
                        <a:pt x="739781" y="2116236"/>
                      </a:cubicBezTo>
                      <a:cubicBezTo>
                        <a:pt x="710677" y="2161215"/>
                        <a:pt x="675752" y="2196669"/>
                        <a:pt x="657231" y="2230536"/>
                      </a:cubicBezTo>
                      <a:cubicBezTo>
                        <a:pt x="638710" y="2264403"/>
                        <a:pt x="617544" y="2326844"/>
                        <a:pt x="628656" y="2319436"/>
                      </a:cubicBezTo>
                      <a:cubicBezTo>
                        <a:pt x="639769" y="2312028"/>
                        <a:pt x="686864" y="2242178"/>
                        <a:pt x="723906" y="2186086"/>
                      </a:cubicBezTo>
                      <a:cubicBezTo>
                        <a:pt x="760948" y="2129994"/>
                        <a:pt x="813864" y="2084486"/>
                        <a:pt x="850906" y="1982886"/>
                      </a:cubicBezTo>
                      <a:cubicBezTo>
                        <a:pt x="887948" y="1881286"/>
                        <a:pt x="935573" y="1704544"/>
                        <a:pt x="946156" y="1576486"/>
                      </a:cubicBezTo>
                      <a:cubicBezTo>
                        <a:pt x="956739" y="1448428"/>
                        <a:pt x="940864" y="1311903"/>
                        <a:pt x="914406" y="1214536"/>
                      </a:cubicBezTo>
                      <a:cubicBezTo>
                        <a:pt x="887948" y="1117169"/>
                        <a:pt x="843498" y="1050494"/>
                        <a:pt x="787406" y="992286"/>
                      </a:cubicBezTo>
                      <a:cubicBezTo>
                        <a:pt x="731314" y="934078"/>
                        <a:pt x="625481" y="900211"/>
                        <a:pt x="577856" y="865286"/>
                      </a:cubicBezTo>
                      <a:cubicBezTo>
                        <a:pt x="530231" y="830361"/>
                        <a:pt x="505889" y="802844"/>
                        <a:pt x="501656" y="782736"/>
                      </a:cubicBezTo>
                      <a:cubicBezTo>
                        <a:pt x="497423" y="762628"/>
                        <a:pt x="519648" y="764744"/>
                        <a:pt x="552456" y="744636"/>
                      </a:cubicBezTo>
                      <a:cubicBezTo>
                        <a:pt x="585264" y="724528"/>
                        <a:pt x="654585" y="699260"/>
                        <a:pt x="698506" y="662086"/>
                      </a:cubicBezTo>
                      <a:cubicBezTo>
                        <a:pt x="742427" y="624912"/>
                        <a:pt x="780262" y="557311"/>
                        <a:pt x="815981" y="521592"/>
                      </a:cubicBezTo>
                      <a:cubicBezTo>
                        <a:pt x="851700" y="485873"/>
                        <a:pt x="942452" y="545537"/>
                        <a:pt x="984256" y="547786"/>
                      </a:cubicBezTo>
                      <a:cubicBezTo>
                        <a:pt x="1026060" y="550035"/>
                        <a:pt x="1068658" y="537600"/>
                        <a:pt x="1066806" y="535086"/>
                      </a:cubicBezTo>
                      <a:cubicBezTo>
                        <a:pt x="1064954" y="532572"/>
                        <a:pt x="1012038" y="549374"/>
                        <a:pt x="973144" y="532705"/>
                      </a:cubicBezTo>
                      <a:cubicBezTo>
                        <a:pt x="934250" y="516036"/>
                        <a:pt x="847466" y="504527"/>
                        <a:pt x="819156" y="477936"/>
                      </a:cubicBezTo>
                      <a:cubicBezTo>
                        <a:pt x="790846" y="451345"/>
                        <a:pt x="811748" y="416553"/>
                        <a:pt x="803281" y="373161"/>
                      </a:cubicBezTo>
                      <a:cubicBezTo>
                        <a:pt x="794814" y="329769"/>
                        <a:pt x="776293" y="239282"/>
                        <a:pt x="768356" y="217586"/>
                      </a:cubicBezTo>
                      <a:cubicBezTo>
                        <a:pt x="760419" y="195890"/>
                        <a:pt x="754598" y="215469"/>
                        <a:pt x="755656" y="242986"/>
                      </a:cubicBezTo>
                      <a:cubicBezTo>
                        <a:pt x="756714" y="270503"/>
                        <a:pt x="769679" y="337442"/>
                        <a:pt x="774706" y="382686"/>
                      </a:cubicBezTo>
                      <a:cubicBezTo>
                        <a:pt x="779733" y="427930"/>
                        <a:pt x="791904" y="480052"/>
                        <a:pt x="785818" y="514448"/>
                      </a:cubicBezTo>
                      <a:cubicBezTo>
                        <a:pt x="779733" y="548844"/>
                        <a:pt x="764387" y="559163"/>
                        <a:pt x="738193" y="589061"/>
                      </a:cubicBezTo>
                      <a:cubicBezTo>
                        <a:pt x="711999" y="618959"/>
                        <a:pt x="670195" y="670024"/>
                        <a:pt x="628656" y="693836"/>
                      </a:cubicBezTo>
                      <a:cubicBezTo>
                        <a:pt x="587117" y="717648"/>
                        <a:pt x="530231" y="738286"/>
                        <a:pt x="488956" y="731936"/>
                      </a:cubicBezTo>
                      <a:cubicBezTo>
                        <a:pt x="447681" y="725586"/>
                        <a:pt x="410639" y="679019"/>
                        <a:pt x="381006" y="655736"/>
                      </a:cubicBezTo>
                      <a:cubicBezTo>
                        <a:pt x="351373" y="632453"/>
                        <a:pt x="339863" y="606259"/>
                        <a:pt x="311156" y="592236"/>
                      </a:cubicBezTo>
                      <a:cubicBezTo>
                        <a:pt x="282449" y="578213"/>
                        <a:pt x="243158" y="573979"/>
                        <a:pt x="208762" y="571598"/>
                      </a:cubicBezTo>
                      <a:cubicBezTo>
                        <a:pt x="174366" y="569217"/>
                        <a:pt x="131107" y="589326"/>
                        <a:pt x="104781" y="577949"/>
                      </a:cubicBezTo>
                      <a:cubicBezTo>
                        <a:pt x="78455" y="566572"/>
                        <a:pt x="64035" y="529530"/>
                        <a:pt x="50806" y="503336"/>
                      </a:cubicBezTo>
                      <a:cubicBezTo>
                        <a:pt x="37577" y="477142"/>
                        <a:pt x="29639" y="445128"/>
                        <a:pt x="25406" y="420786"/>
                      </a:cubicBezTo>
                      <a:cubicBezTo>
                        <a:pt x="21173" y="396444"/>
                        <a:pt x="8473" y="377394"/>
                        <a:pt x="25406" y="357286"/>
                      </a:cubicBezTo>
                      <a:cubicBezTo>
                        <a:pt x="42339" y="337178"/>
                        <a:pt x="89964" y="316011"/>
                        <a:pt x="127006" y="300136"/>
                      </a:cubicBezTo>
                      <a:cubicBezTo>
                        <a:pt x="164048" y="284261"/>
                        <a:pt x="218023" y="263094"/>
                        <a:pt x="247656" y="262036"/>
                      </a:cubicBezTo>
                      <a:cubicBezTo>
                        <a:pt x="277289" y="260978"/>
                        <a:pt x="293429" y="295241"/>
                        <a:pt x="304806" y="293786"/>
                      </a:cubicBezTo>
                      <a:cubicBezTo>
                        <a:pt x="316183" y="292331"/>
                        <a:pt x="288666" y="261903"/>
                        <a:pt x="315918" y="253304"/>
                      </a:cubicBezTo>
                      <a:cubicBezTo>
                        <a:pt x="343170" y="244705"/>
                        <a:pt x="433129" y="224863"/>
                        <a:pt x="468319" y="242193"/>
                      </a:cubicBezTo>
                      <a:cubicBezTo>
                        <a:pt x="503509" y="259523"/>
                        <a:pt x="518325" y="349746"/>
                        <a:pt x="527056" y="357286"/>
                      </a:cubicBezTo>
                      <a:cubicBezTo>
                        <a:pt x="535787" y="364827"/>
                        <a:pt x="525468" y="313894"/>
                        <a:pt x="520706" y="287436"/>
                      </a:cubicBezTo>
                      <a:cubicBezTo>
                        <a:pt x="515944" y="260978"/>
                        <a:pt x="495306" y="231344"/>
                        <a:pt x="498481" y="198536"/>
                      </a:cubicBezTo>
                      <a:cubicBezTo>
                        <a:pt x="501656" y="165728"/>
                        <a:pt x="526527" y="123394"/>
                        <a:pt x="533406" y="90586"/>
                      </a:cubicBezTo>
                      <a:cubicBezTo>
                        <a:pt x="540285" y="57778"/>
                        <a:pt x="552853" y="-11675"/>
                        <a:pt x="539756" y="16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60" name="Freeform 145">
                  <a:extLst>
                    <a:ext uri="{FF2B5EF4-FFF2-40B4-BE49-F238E27FC236}">
                      <a16:creationId xmlns:a16="http://schemas.microsoft.com/office/drawing/2014/main" id="{66D8B30C-EA52-2548-98B5-C5D943AD6F6C}"/>
                    </a:ext>
                  </a:extLst>
                </p:cNvPr>
                <p:cNvSpPr/>
                <p:nvPr/>
              </p:nvSpPr>
              <p:spPr>
                <a:xfrm>
                  <a:off x="2166837" y="2614614"/>
                  <a:ext cx="595617" cy="781213"/>
                </a:xfrm>
                <a:custGeom>
                  <a:avLst/>
                  <a:gdLst>
                    <a:gd name="connsiteX0" fmla="*/ 204888 w 595617"/>
                    <a:gd name="connsiteY0" fmla="*/ 257174 h 781213"/>
                    <a:gd name="connsiteX1" fmla="*/ 238226 w 595617"/>
                    <a:gd name="connsiteY1" fmla="*/ 133349 h 781213"/>
                    <a:gd name="connsiteX2" fmla="*/ 314426 w 595617"/>
                    <a:gd name="connsiteY2" fmla="*/ 14286 h 781213"/>
                    <a:gd name="connsiteX3" fmla="*/ 295376 w 595617"/>
                    <a:gd name="connsiteY3" fmla="*/ 9524 h 781213"/>
                    <a:gd name="connsiteX4" fmla="*/ 238226 w 595617"/>
                    <a:gd name="connsiteY4" fmla="*/ 80961 h 781213"/>
                    <a:gd name="connsiteX5" fmla="*/ 166788 w 595617"/>
                    <a:gd name="connsiteY5" fmla="*/ 214311 h 781213"/>
                    <a:gd name="connsiteX6" fmla="*/ 100113 w 595617"/>
                    <a:gd name="connsiteY6" fmla="*/ 142874 h 781213"/>
                    <a:gd name="connsiteX7" fmla="*/ 23913 w 595617"/>
                    <a:gd name="connsiteY7" fmla="*/ 85724 h 781213"/>
                    <a:gd name="connsiteX8" fmla="*/ 23913 w 595617"/>
                    <a:gd name="connsiteY8" fmla="*/ 104774 h 781213"/>
                    <a:gd name="connsiteX9" fmla="*/ 90588 w 595617"/>
                    <a:gd name="connsiteY9" fmla="*/ 161924 h 781213"/>
                    <a:gd name="connsiteX10" fmla="*/ 142976 w 595617"/>
                    <a:gd name="connsiteY10" fmla="*/ 242886 h 781213"/>
                    <a:gd name="connsiteX11" fmla="*/ 176313 w 595617"/>
                    <a:gd name="connsiteY11" fmla="*/ 361949 h 781213"/>
                    <a:gd name="connsiteX12" fmla="*/ 219176 w 595617"/>
                    <a:gd name="connsiteY12" fmla="*/ 461961 h 781213"/>
                    <a:gd name="connsiteX13" fmla="*/ 147738 w 595617"/>
                    <a:gd name="connsiteY13" fmla="*/ 495299 h 781213"/>
                    <a:gd name="connsiteX14" fmla="*/ 33438 w 595617"/>
                    <a:gd name="connsiteY14" fmla="*/ 581024 h 781213"/>
                    <a:gd name="connsiteX15" fmla="*/ 101 w 595617"/>
                    <a:gd name="connsiteY15" fmla="*/ 761999 h 781213"/>
                    <a:gd name="connsiteX16" fmla="*/ 23913 w 595617"/>
                    <a:gd name="connsiteY16" fmla="*/ 761999 h 781213"/>
                    <a:gd name="connsiteX17" fmla="*/ 47726 w 595617"/>
                    <a:gd name="connsiteY17" fmla="*/ 638174 h 781213"/>
                    <a:gd name="connsiteX18" fmla="*/ 62013 w 595617"/>
                    <a:gd name="connsiteY18" fmla="*/ 590549 h 781213"/>
                    <a:gd name="connsiteX19" fmla="*/ 209651 w 595617"/>
                    <a:gd name="connsiteY19" fmla="*/ 490536 h 781213"/>
                    <a:gd name="connsiteX20" fmla="*/ 276326 w 595617"/>
                    <a:gd name="connsiteY20" fmla="*/ 495299 h 781213"/>
                    <a:gd name="connsiteX21" fmla="*/ 309663 w 595617"/>
                    <a:gd name="connsiteY21" fmla="*/ 609599 h 781213"/>
                    <a:gd name="connsiteX22" fmla="*/ 419201 w 595617"/>
                    <a:gd name="connsiteY22" fmla="*/ 681036 h 781213"/>
                    <a:gd name="connsiteX23" fmla="*/ 509688 w 595617"/>
                    <a:gd name="connsiteY23" fmla="*/ 685799 h 781213"/>
                    <a:gd name="connsiteX24" fmla="*/ 571601 w 595617"/>
                    <a:gd name="connsiteY24" fmla="*/ 752474 h 781213"/>
                    <a:gd name="connsiteX25" fmla="*/ 581126 w 595617"/>
                    <a:gd name="connsiteY25" fmla="*/ 747711 h 781213"/>
                    <a:gd name="connsiteX26" fmla="*/ 557313 w 595617"/>
                    <a:gd name="connsiteY26" fmla="*/ 690561 h 781213"/>
                    <a:gd name="connsiteX27" fmla="*/ 571601 w 595617"/>
                    <a:gd name="connsiteY27" fmla="*/ 666749 h 781213"/>
                    <a:gd name="connsiteX28" fmla="*/ 595413 w 595617"/>
                    <a:gd name="connsiteY28" fmla="*/ 638174 h 781213"/>
                    <a:gd name="connsiteX29" fmla="*/ 581126 w 595617"/>
                    <a:gd name="connsiteY29" fmla="*/ 633411 h 781213"/>
                    <a:gd name="connsiteX30" fmla="*/ 547788 w 595617"/>
                    <a:gd name="connsiteY30" fmla="*/ 657224 h 781213"/>
                    <a:gd name="connsiteX31" fmla="*/ 500163 w 595617"/>
                    <a:gd name="connsiteY31" fmla="*/ 661986 h 781213"/>
                    <a:gd name="connsiteX32" fmla="*/ 428726 w 595617"/>
                    <a:gd name="connsiteY32" fmla="*/ 652461 h 781213"/>
                    <a:gd name="connsiteX33" fmla="*/ 338238 w 595617"/>
                    <a:gd name="connsiteY33" fmla="*/ 600074 h 781213"/>
                    <a:gd name="connsiteX34" fmla="*/ 314426 w 595617"/>
                    <a:gd name="connsiteY34" fmla="*/ 552449 h 781213"/>
                    <a:gd name="connsiteX35" fmla="*/ 290613 w 595617"/>
                    <a:gd name="connsiteY35" fmla="*/ 466724 h 781213"/>
                    <a:gd name="connsiteX36" fmla="*/ 223938 w 595617"/>
                    <a:gd name="connsiteY36" fmla="*/ 409574 h 781213"/>
                    <a:gd name="connsiteX37" fmla="*/ 195363 w 595617"/>
                    <a:gd name="connsiteY37" fmla="*/ 323849 h 781213"/>
                    <a:gd name="connsiteX38" fmla="*/ 204888 w 595617"/>
                    <a:gd name="connsiteY38" fmla="*/ 257174 h 781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595617" h="781213">
                      <a:moveTo>
                        <a:pt x="204888" y="257174"/>
                      </a:moveTo>
                      <a:cubicBezTo>
                        <a:pt x="212032" y="225424"/>
                        <a:pt x="219970" y="173830"/>
                        <a:pt x="238226" y="133349"/>
                      </a:cubicBezTo>
                      <a:cubicBezTo>
                        <a:pt x="256482" y="92868"/>
                        <a:pt x="304901" y="34923"/>
                        <a:pt x="314426" y="14286"/>
                      </a:cubicBezTo>
                      <a:cubicBezTo>
                        <a:pt x="323951" y="-6351"/>
                        <a:pt x="308076" y="-1588"/>
                        <a:pt x="295376" y="9524"/>
                      </a:cubicBezTo>
                      <a:cubicBezTo>
                        <a:pt x="282676" y="20636"/>
                        <a:pt x="259657" y="46830"/>
                        <a:pt x="238226" y="80961"/>
                      </a:cubicBezTo>
                      <a:cubicBezTo>
                        <a:pt x="216795" y="115092"/>
                        <a:pt x="189807" y="203992"/>
                        <a:pt x="166788" y="214311"/>
                      </a:cubicBezTo>
                      <a:cubicBezTo>
                        <a:pt x="143769" y="224630"/>
                        <a:pt x="123925" y="164305"/>
                        <a:pt x="100113" y="142874"/>
                      </a:cubicBezTo>
                      <a:cubicBezTo>
                        <a:pt x="76301" y="121443"/>
                        <a:pt x="36613" y="92074"/>
                        <a:pt x="23913" y="85724"/>
                      </a:cubicBezTo>
                      <a:cubicBezTo>
                        <a:pt x="11213" y="79374"/>
                        <a:pt x="12801" y="92074"/>
                        <a:pt x="23913" y="104774"/>
                      </a:cubicBezTo>
                      <a:cubicBezTo>
                        <a:pt x="35025" y="117474"/>
                        <a:pt x="70744" y="138905"/>
                        <a:pt x="90588" y="161924"/>
                      </a:cubicBezTo>
                      <a:cubicBezTo>
                        <a:pt x="110432" y="184943"/>
                        <a:pt x="128689" y="209549"/>
                        <a:pt x="142976" y="242886"/>
                      </a:cubicBezTo>
                      <a:cubicBezTo>
                        <a:pt x="157263" y="276223"/>
                        <a:pt x="163613" y="325437"/>
                        <a:pt x="176313" y="361949"/>
                      </a:cubicBezTo>
                      <a:cubicBezTo>
                        <a:pt x="189013" y="398462"/>
                        <a:pt x="223939" y="439736"/>
                        <a:pt x="219176" y="461961"/>
                      </a:cubicBezTo>
                      <a:cubicBezTo>
                        <a:pt x="214414" y="484186"/>
                        <a:pt x="178694" y="475455"/>
                        <a:pt x="147738" y="495299"/>
                      </a:cubicBezTo>
                      <a:cubicBezTo>
                        <a:pt x="116782" y="515143"/>
                        <a:pt x="58044" y="536574"/>
                        <a:pt x="33438" y="581024"/>
                      </a:cubicBezTo>
                      <a:cubicBezTo>
                        <a:pt x="8832" y="625474"/>
                        <a:pt x="1688" y="731837"/>
                        <a:pt x="101" y="761999"/>
                      </a:cubicBezTo>
                      <a:cubicBezTo>
                        <a:pt x="-1486" y="792161"/>
                        <a:pt x="15975" y="782637"/>
                        <a:pt x="23913" y="761999"/>
                      </a:cubicBezTo>
                      <a:cubicBezTo>
                        <a:pt x="31850" y="741362"/>
                        <a:pt x="41376" y="666749"/>
                        <a:pt x="47726" y="638174"/>
                      </a:cubicBezTo>
                      <a:cubicBezTo>
                        <a:pt x="54076" y="609599"/>
                        <a:pt x="35025" y="615155"/>
                        <a:pt x="62013" y="590549"/>
                      </a:cubicBezTo>
                      <a:cubicBezTo>
                        <a:pt x="89001" y="565943"/>
                        <a:pt x="173932" y="506411"/>
                        <a:pt x="209651" y="490536"/>
                      </a:cubicBezTo>
                      <a:cubicBezTo>
                        <a:pt x="245370" y="474661"/>
                        <a:pt x="259657" y="475455"/>
                        <a:pt x="276326" y="495299"/>
                      </a:cubicBezTo>
                      <a:cubicBezTo>
                        <a:pt x="292995" y="515143"/>
                        <a:pt x="285851" y="578643"/>
                        <a:pt x="309663" y="609599"/>
                      </a:cubicBezTo>
                      <a:cubicBezTo>
                        <a:pt x="333476" y="640555"/>
                        <a:pt x="385864" y="668336"/>
                        <a:pt x="419201" y="681036"/>
                      </a:cubicBezTo>
                      <a:cubicBezTo>
                        <a:pt x="452539" y="693736"/>
                        <a:pt x="484288" y="673893"/>
                        <a:pt x="509688" y="685799"/>
                      </a:cubicBezTo>
                      <a:cubicBezTo>
                        <a:pt x="535088" y="697705"/>
                        <a:pt x="559695" y="742155"/>
                        <a:pt x="571601" y="752474"/>
                      </a:cubicBezTo>
                      <a:cubicBezTo>
                        <a:pt x="583507" y="762793"/>
                        <a:pt x="583507" y="758030"/>
                        <a:pt x="581126" y="747711"/>
                      </a:cubicBezTo>
                      <a:cubicBezTo>
                        <a:pt x="578745" y="737392"/>
                        <a:pt x="558900" y="704055"/>
                        <a:pt x="557313" y="690561"/>
                      </a:cubicBezTo>
                      <a:cubicBezTo>
                        <a:pt x="555726" y="677067"/>
                        <a:pt x="565251" y="675480"/>
                        <a:pt x="571601" y="666749"/>
                      </a:cubicBezTo>
                      <a:cubicBezTo>
                        <a:pt x="577951" y="658018"/>
                        <a:pt x="593826" y="643730"/>
                        <a:pt x="595413" y="638174"/>
                      </a:cubicBezTo>
                      <a:cubicBezTo>
                        <a:pt x="597000" y="632618"/>
                        <a:pt x="589064" y="630236"/>
                        <a:pt x="581126" y="633411"/>
                      </a:cubicBezTo>
                      <a:cubicBezTo>
                        <a:pt x="573188" y="636586"/>
                        <a:pt x="561282" y="652462"/>
                        <a:pt x="547788" y="657224"/>
                      </a:cubicBezTo>
                      <a:cubicBezTo>
                        <a:pt x="534294" y="661986"/>
                        <a:pt x="520007" y="662780"/>
                        <a:pt x="500163" y="661986"/>
                      </a:cubicBezTo>
                      <a:cubicBezTo>
                        <a:pt x="480319" y="661192"/>
                        <a:pt x="455714" y="662780"/>
                        <a:pt x="428726" y="652461"/>
                      </a:cubicBezTo>
                      <a:cubicBezTo>
                        <a:pt x="401738" y="642142"/>
                        <a:pt x="357288" y="616743"/>
                        <a:pt x="338238" y="600074"/>
                      </a:cubicBezTo>
                      <a:cubicBezTo>
                        <a:pt x="319188" y="583405"/>
                        <a:pt x="322364" y="574674"/>
                        <a:pt x="314426" y="552449"/>
                      </a:cubicBezTo>
                      <a:cubicBezTo>
                        <a:pt x="306489" y="530224"/>
                        <a:pt x="305694" y="490537"/>
                        <a:pt x="290613" y="466724"/>
                      </a:cubicBezTo>
                      <a:cubicBezTo>
                        <a:pt x="275532" y="442911"/>
                        <a:pt x="239813" y="433387"/>
                        <a:pt x="223938" y="409574"/>
                      </a:cubicBezTo>
                      <a:cubicBezTo>
                        <a:pt x="208063" y="385762"/>
                        <a:pt x="201713" y="347661"/>
                        <a:pt x="195363" y="323849"/>
                      </a:cubicBezTo>
                      <a:cubicBezTo>
                        <a:pt x="189013" y="300037"/>
                        <a:pt x="197744" y="288924"/>
                        <a:pt x="204888" y="2571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61" name="Freeform 146">
                  <a:extLst>
                    <a:ext uri="{FF2B5EF4-FFF2-40B4-BE49-F238E27FC236}">
                      <a16:creationId xmlns:a16="http://schemas.microsoft.com/office/drawing/2014/main" id="{1D04D1D3-B092-AE45-8BCD-2C6C1B025AEA}"/>
                    </a:ext>
                  </a:extLst>
                </p:cNvPr>
                <p:cNvSpPr/>
                <p:nvPr/>
              </p:nvSpPr>
              <p:spPr>
                <a:xfrm>
                  <a:off x="2346073" y="3372659"/>
                  <a:ext cx="621056" cy="395082"/>
                </a:xfrm>
                <a:custGeom>
                  <a:avLst/>
                  <a:gdLst>
                    <a:gd name="connsiteX0" fmla="*/ 1840 w 621056"/>
                    <a:gd name="connsiteY0" fmla="*/ 384954 h 395082"/>
                    <a:gd name="connsiteX1" fmla="*/ 159002 w 621056"/>
                    <a:gd name="connsiteY1" fmla="*/ 299229 h 395082"/>
                    <a:gd name="connsiteX2" fmla="*/ 235202 w 621056"/>
                    <a:gd name="connsiteY2" fmla="*/ 184929 h 395082"/>
                    <a:gd name="connsiteX3" fmla="*/ 197102 w 621056"/>
                    <a:gd name="connsiteY3" fmla="*/ 113491 h 395082"/>
                    <a:gd name="connsiteX4" fmla="*/ 63752 w 621056"/>
                    <a:gd name="connsiteY4" fmla="*/ 23004 h 395082"/>
                    <a:gd name="connsiteX5" fmla="*/ 78040 w 621056"/>
                    <a:gd name="connsiteY5" fmla="*/ 3954 h 395082"/>
                    <a:gd name="connsiteX6" fmla="*/ 173290 w 621056"/>
                    <a:gd name="connsiteY6" fmla="*/ 84916 h 395082"/>
                    <a:gd name="connsiteX7" fmla="*/ 278065 w 621056"/>
                    <a:gd name="connsiteY7" fmla="*/ 146829 h 395082"/>
                    <a:gd name="connsiteX8" fmla="*/ 354265 w 621056"/>
                    <a:gd name="connsiteY8" fmla="*/ 189691 h 395082"/>
                    <a:gd name="connsiteX9" fmla="*/ 401890 w 621056"/>
                    <a:gd name="connsiteY9" fmla="*/ 232554 h 395082"/>
                    <a:gd name="connsiteX10" fmla="*/ 497140 w 621056"/>
                    <a:gd name="connsiteY10" fmla="*/ 213504 h 395082"/>
                    <a:gd name="connsiteX11" fmla="*/ 616202 w 621056"/>
                    <a:gd name="connsiteY11" fmla="*/ 213504 h 395082"/>
                    <a:gd name="connsiteX12" fmla="*/ 587627 w 621056"/>
                    <a:gd name="connsiteY12" fmla="*/ 227791 h 395082"/>
                    <a:gd name="connsiteX13" fmla="*/ 492377 w 621056"/>
                    <a:gd name="connsiteY13" fmla="*/ 237316 h 395082"/>
                    <a:gd name="connsiteX14" fmla="*/ 411415 w 621056"/>
                    <a:gd name="connsiteY14" fmla="*/ 261129 h 395082"/>
                    <a:gd name="connsiteX15" fmla="*/ 430465 w 621056"/>
                    <a:gd name="connsiteY15" fmla="*/ 303991 h 395082"/>
                    <a:gd name="connsiteX16" fmla="*/ 406652 w 621056"/>
                    <a:gd name="connsiteY16" fmla="*/ 318279 h 395082"/>
                    <a:gd name="connsiteX17" fmla="*/ 392365 w 621056"/>
                    <a:gd name="connsiteY17" fmla="*/ 270654 h 395082"/>
                    <a:gd name="connsiteX18" fmla="*/ 349502 w 621056"/>
                    <a:gd name="connsiteY18" fmla="*/ 218266 h 395082"/>
                    <a:gd name="connsiteX19" fmla="*/ 263777 w 621056"/>
                    <a:gd name="connsiteY19" fmla="*/ 170641 h 395082"/>
                    <a:gd name="connsiteX20" fmla="*/ 244727 w 621056"/>
                    <a:gd name="connsiteY20" fmla="*/ 237316 h 395082"/>
                    <a:gd name="connsiteX21" fmla="*/ 182815 w 621056"/>
                    <a:gd name="connsiteY21" fmla="*/ 308754 h 395082"/>
                    <a:gd name="connsiteX22" fmla="*/ 78040 w 621056"/>
                    <a:gd name="connsiteY22" fmla="*/ 384954 h 395082"/>
                    <a:gd name="connsiteX23" fmla="*/ 1840 w 621056"/>
                    <a:gd name="connsiteY23" fmla="*/ 384954 h 395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21056" h="395082">
                      <a:moveTo>
                        <a:pt x="1840" y="384954"/>
                      </a:moveTo>
                      <a:cubicBezTo>
                        <a:pt x="15334" y="370667"/>
                        <a:pt x="120108" y="332566"/>
                        <a:pt x="159002" y="299229"/>
                      </a:cubicBezTo>
                      <a:cubicBezTo>
                        <a:pt x="197896" y="265892"/>
                        <a:pt x="228852" y="215885"/>
                        <a:pt x="235202" y="184929"/>
                      </a:cubicBezTo>
                      <a:cubicBezTo>
                        <a:pt x="241552" y="153973"/>
                        <a:pt x="225677" y="140478"/>
                        <a:pt x="197102" y="113491"/>
                      </a:cubicBezTo>
                      <a:cubicBezTo>
                        <a:pt x="168527" y="86503"/>
                        <a:pt x="83596" y="41260"/>
                        <a:pt x="63752" y="23004"/>
                      </a:cubicBezTo>
                      <a:cubicBezTo>
                        <a:pt x="43908" y="4748"/>
                        <a:pt x="59784" y="-6365"/>
                        <a:pt x="78040" y="3954"/>
                      </a:cubicBezTo>
                      <a:cubicBezTo>
                        <a:pt x="96296" y="14273"/>
                        <a:pt x="139953" y="61104"/>
                        <a:pt x="173290" y="84916"/>
                      </a:cubicBezTo>
                      <a:cubicBezTo>
                        <a:pt x="206627" y="108728"/>
                        <a:pt x="247903" y="129367"/>
                        <a:pt x="278065" y="146829"/>
                      </a:cubicBezTo>
                      <a:cubicBezTo>
                        <a:pt x="308227" y="164291"/>
                        <a:pt x="333628" y="175404"/>
                        <a:pt x="354265" y="189691"/>
                      </a:cubicBezTo>
                      <a:cubicBezTo>
                        <a:pt x="374902" y="203978"/>
                        <a:pt x="378078" y="228585"/>
                        <a:pt x="401890" y="232554"/>
                      </a:cubicBezTo>
                      <a:cubicBezTo>
                        <a:pt x="425703" y="236523"/>
                        <a:pt x="461421" y="216679"/>
                        <a:pt x="497140" y="213504"/>
                      </a:cubicBezTo>
                      <a:cubicBezTo>
                        <a:pt x="532859" y="210329"/>
                        <a:pt x="601121" y="211123"/>
                        <a:pt x="616202" y="213504"/>
                      </a:cubicBezTo>
                      <a:cubicBezTo>
                        <a:pt x="631283" y="215885"/>
                        <a:pt x="608264" y="223822"/>
                        <a:pt x="587627" y="227791"/>
                      </a:cubicBezTo>
                      <a:cubicBezTo>
                        <a:pt x="566990" y="231760"/>
                        <a:pt x="521746" y="231760"/>
                        <a:pt x="492377" y="237316"/>
                      </a:cubicBezTo>
                      <a:cubicBezTo>
                        <a:pt x="463008" y="242872"/>
                        <a:pt x="421734" y="250016"/>
                        <a:pt x="411415" y="261129"/>
                      </a:cubicBezTo>
                      <a:cubicBezTo>
                        <a:pt x="401096" y="272242"/>
                        <a:pt x="431259" y="294466"/>
                        <a:pt x="430465" y="303991"/>
                      </a:cubicBezTo>
                      <a:cubicBezTo>
                        <a:pt x="429671" y="313516"/>
                        <a:pt x="413002" y="323835"/>
                        <a:pt x="406652" y="318279"/>
                      </a:cubicBezTo>
                      <a:cubicBezTo>
                        <a:pt x="400302" y="312723"/>
                        <a:pt x="401890" y="287323"/>
                        <a:pt x="392365" y="270654"/>
                      </a:cubicBezTo>
                      <a:cubicBezTo>
                        <a:pt x="382840" y="253985"/>
                        <a:pt x="370933" y="234935"/>
                        <a:pt x="349502" y="218266"/>
                      </a:cubicBezTo>
                      <a:cubicBezTo>
                        <a:pt x="328071" y="201597"/>
                        <a:pt x="281240" y="167466"/>
                        <a:pt x="263777" y="170641"/>
                      </a:cubicBezTo>
                      <a:cubicBezTo>
                        <a:pt x="246315" y="173816"/>
                        <a:pt x="258221" y="214297"/>
                        <a:pt x="244727" y="237316"/>
                      </a:cubicBezTo>
                      <a:cubicBezTo>
                        <a:pt x="231233" y="260335"/>
                        <a:pt x="210596" y="284148"/>
                        <a:pt x="182815" y="308754"/>
                      </a:cubicBezTo>
                      <a:cubicBezTo>
                        <a:pt x="155034" y="333360"/>
                        <a:pt x="103440" y="372254"/>
                        <a:pt x="78040" y="384954"/>
                      </a:cubicBezTo>
                      <a:cubicBezTo>
                        <a:pt x="52640" y="397654"/>
                        <a:pt x="-11654" y="399241"/>
                        <a:pt x="1840" y="3849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62" name="Freeform 147">
                  <a:extLst>
                    <a:ext uri="{FF2B5EF4-FFF2-40B4-BE49-F238E27FC236}">
                      <a16:creationId xmlns:a16="http://schemas.microsoft.com/office/drawing/2014/main" id="{ADF45B52-78A4-514F-9E0C-5969EE2670BD}"/>
                    </a:ext>
                  </a:extLst>
                </p:cNvPr>
                <p:cNvSpPr/>
                <p:nvPr/>
              </p:nvSpPr>
              <p:spPr>
                <a:xfrm>
                  <a:off x="3400150" y="666529"/>
                  <a:ext cx="43652" cy="141189"/>
                </a:xfrm>
                <a:custGeom>
                  <a:avLst/>
                  <a:gdLst>
                    <a:gd name="connsiteX0" fmla="*/ 43138 w 43652"/>
                    <a:gd name="connsiteY0" fmla="*/ 221 h 141189"/>
                    <a:gd name="connsiteX1" fmla="*/ 33613 w 43652"/>
                    <a:gd name="connsiteY1" fmla="*/ 66896 h 141189"/>
                    <a:gd name="connsiteX2" fmla="*/ 9800 w 43652"/>
                    <a:gd name="connsiteY2" fmla="*/ 138334 h 141189"/>
                    <a:gd name="connsiteX3" fmla="*/ 275 w 43652"/>
                    <a:gd name="connsiteY3" fmla="*/ 119284 h 141189"/>
                    <a:gd name="connsiteX4" fmla="*/ 19325 w 43652"/>
                    <a:gd name="connsiteY4" fmla="*/ 47846 h 141189"/>
                    <a:gd name="connsiteX5" fmla="*/ 43138 w 43652"/>
                    <a:gd name="connsiteY5" fmla="*/ 221 h 141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652" h="141189">
                      <a:moveTo>
                        <a:pt x="43138" y="221"/>
                      </a:moveTo>
                      <a:cubicBezTo>
                        <a:pt x="45519" y="3396"/>
                        <a:pt x="39169" y="43877"/>
                        <a:pt x="33613" y="66896"/>
                      </a:cubicBezTo>
                      <a:cubicBezTo>
                        <a:pt x="28057" y="89915"/>
                        <a:pt x="15356" y="129603"/>
                        <a:pt x="9800" y="138334"/>
                      </a:cubicBezTo>
                      <a:cubicBezTo>
                        <a:pt x="4244" y="147065"/>
                        <a:pt x="-1312" y="134365"/>
                        <a:pt x="275" y="119284"/>
                      </a:cubicBezTo>
                      <a:cubicBezTo>
                        <a:pt x="1862" y="104203"/>
                        <a:pt x="16150" y="66896"/>
                        <a:pt x="19325" y="47846"/>
                      </a:cubicBezTo>
                      <a:cubicBezTo>
                        <a:pt x="22500" y="28796"/>
                        <a:pt x="40757" y="-2954"/>
                        <a:pt x="43138" y="2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63" name="Freeform 148">
                  <a:extLst>
                    <a:ext uri="{FF2B5EF4-FFF2-40B4-BE49-F238E27FC236}">
                      <a16:creationId xmlns:a16="http://schemas.microsoft.com/office/drawing/2014/main" id="{E3EFF77B-08CA-8343-A73D-A0444E2F8565}"/>
                    </a:ext>
                  </a:extLst>
                </p:cNvPr>
                <p:cNvSpPr/>
                <p:nvPr/>
              </p:nvSpPr>
              <p:spPr>
                <a:xfrm>
                  <a:off x="2779728" y="2967220"/>
                  <a:ext cx="340911" cy="214321"/>
                </a:xfrm>
                <a:custGeom>
                  <a:avLst/>
                  <a:gdLst>
                    <a:gd name="connsiteX0" fmla="*/ 111110 w 340911"/>
                    <a:gd name="connsiteY0" fmla="*/ 4580 h 214321"/>
                    <a:gd name="connsiteX1" fmla="*/ 82535 w 340911"/>
                    <a:gd name="connsiteY1" fmla="*/ 142693 h 214321"/>
                    <a:gd name="connsiteX2" fmla="*/ 1572 w 340911"/>
                    <a:gd name="connsiteY2" fmla="*/ 199843 h 214321"/>
                    <a:gd name="connsiteX3" fmla="*/ 34910 w 340911"/>
                    <a:gd name="connsiteY3" fmla="*/ 209368 h 214321"/>
                    <a:gd name="connsiteX4" fmla="*/ 106347 w 340911"/>
                    <a:gd name="connsiteY4" fmla="*/ 133168 h 214321"/>
                    <a:gd name="connsiteX5" fmla="*/ 144447 w 340911"/>
                    <a:gd name="connsiteY5" fmla="*/ 71255 h 214321"/>
                    <a:gd name="connsiteX6" fmla="*/ 234935 w 340911"/>
                    <a:gd name="connsiteY6" fmla="*/ 123643 h 214321"/>
                    <a:gd name="connsiteX7" fmla="*/ 296847 w 340911"/>
                    <a:gd name="connsiteY7" fmla="*/ 171268 h 214321"/>
                    <a:gd name="connsiteX8" fmla="*/ 339710 w 340911"/>
                    <a:gd name="connsiteY8" fmla="*/ 166505 h 214321"/>
                    <a:gd name="connsiteX9" fmla="*/ 249222 w 340911"/>
                    <a:gd name="connsiteY9" fmla="*/ 104593 h 214321"/>
                    <a:gd name="connsiteX10" fmla="*/ 149210 w 340911"/>
                    <a:gd name="connsiteY10" fmla="*/ 42680 h 214321"/>
                    <a:gd name="connsiteX11" fmla="*/ 111110 w 340911"/>
                    <a:gd name="connsiteY11" fmla="*/ 4580 h 214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0911" h="214321">
                      <a:moveTo>
                        <a:pt x="111110" y="4580"/>
                      </a:moveTo>
                      <a:cubicBezTo>
                        <a:pt x="99998" y="21249"/>
                        <a:pt x="100791" y="110149"/>
                        <a:pt x="82535" y="142693"/>
                      </a:cubicBezTo>
                      <a:cubicBezTo>
                        <a:pt x="64279" y="175237"/>
                        <a:pt x="9509" y="188731"/>
                        <a:pt x="1572" y="199843"/>
                      </a:cubicBezTo>
                      <a:cubicBezTo>
                        <a:pt x="-6366" y="210956"/>
                        <a:pt x="17448" y="220480"/>
                        <a:pt x="34910" y="209368"/>
                      </a:cubicBezTo>
                      <a:cubicBezTo>
                        <a:pt x="52372" y="198256"/>
                        <a:pt x="88091" y="156187"/>
                        <a:pt x="106347" y="133168"/>
                      </a:cubicBezTo>
                      <a:cubicBezTo>
                        <a:pt x="124603" y="110149"/>
                        <a:pt x="123016" y="72843"/>
                        <a:pt x="144447" y="71255"/>
                      </a:cubicBezTo>
                      <a:cubicBezTo>
                        <a:pt x="165878" y="69667"/>
                        <a:pt x="209535" y="106974"/>
                        <a:pt x="234935" y="123643"/>
                      </a:cubicBezTo>
                      <a:cubicBezTo>
                        <a:pt x="260335" y="140312"/>
                        <a:pt x="279385" y="164124"/>
                        <a:pt x="296847" y="171268"/>
                      </a:cubicBezTo>
                      <a:cubicBezTo>
                        <a:pt x="314309" y="178412"/>
                        <a:pt x="347648" y="177618"/>
                        <a:pt x="339710" y="166505"/>
                      </a:cubicBezTo>
                      <a:cubicBezTo>
                        <a:pt x="331773" y="155393"/>
                        <a:pt x="280972" y="125230"/>
                        <a:pt x="249222" y="104593"/>
                      </a:cubicBezTo>
                      <a:cubicBezTo>
                        <a:pt x="217472" y="83956"/>
                        <a:pt x="168260" y="64905"/>
                        <a:pt x="149210" y="42680"/>
                      </a:cubicBezTo>
                      <a:cubicBezTo>
                        <a:pt x="130160" y="20455"/>
                        <a:pt x="122222" y="-12089"/>
                        <a:pt x="111110" y="45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64" name="Freeform 149">
                  <a:extLst>
                    <a:ext uri="{FF2B5EF4-FFF2-40B4-BE49-F238E27FC236}">
                      <a16:creationId xmlns:a16="http://schemas.microsoft.com/office/drawing/2014/main" id="{62D2CE30-5FFA-334F-956F-B514AA27BBAA}"/>
                    </a:ext>
                  </a:extLst>
                </p:cNvPr>
                <p:cNvSpPr/>
                <p:nvPr/>
              </p:nvSpPr>
              <p:spPr>
                <a:xfrm>
                  <a:off x="2393243" y="1431705"/>
                  <a:ext cx="500063" cy="1587022"/>
                </a:xfrm>
                <a:custGeom>
                  <a:avLst/>
                  <a:gdLst>
                    <a:gd name="connsiteX0" fmla="*/ 492832 w 500063"/>
                    <a:gd name="connsiteY0" fmla="*/ 1578195 h 1587022"/>
                    <a:gd name="connsiteX1" fmla="*/ 388057 w 500063"/>
                    <a:gd name="connsiteY1" fmla="*/ 1344833 h 1587022"/>
                    <a:gd name="connsiteX2" fmla="*/ 345195 w 500063"/>
                    <a:gd name="connsiteY2" fmla="*/ 1135283 h 1587022"/>
                    <a:gd name="connsiteX3" fmla="*/ 330907 w 500063"/>
                    <a:gd name="connsiteY3" fmla="*/ 1040033 h 1587022"/>
                    <a:gd name="connsiteX4" fmla="*/ 178507 w 500063"/>
                    <a:gd name="connsiteY4" fmla="*/ 992408 h 1587022"/>
                    <a:gd name="connsiteX5" fmla="*/ 168982 w 500063"/>
                    <a:gd name="connsiteY5" fmla="*/ 968595 h 1587022"/>
                    <a:gd name="connsiteX6" fmla="*/ 211845 w 500063"/>
                    <a:gd name="connsiteY6" fmla="*/ 973358 h 1587022"/>
                    <a:gd name="connsiteX7" fmla="*/ 311857 w 500063"/>
                    <a:gd name="connsiteY7" fmla="*/ 1011458 h 1587022"/>
                    <a:gd name="connsiteX8" fmla="*/ 359482 w 500063"/>
                    <a:gd name="connsiteY8" fmla="*/ 982883 h 1587022"/>
                    <a:gd name="connsiteX9" fmla="*/ 388057 w 500063"/>
                    <a:gd name="connsiteY9" fmla="*/ 854295 h 1587022"/>
                    <a:gd name="connsiteX10" fmla="*/ 430920 w 500063"/>
                    <a:gd name="connsiteY10" fmla="*/ 720945 h 1587022"/>
                    <a:gd name="connsiteX11" fmla="*/ 430920 w 500063"/>
                    <a:gd name="connsiteY11" fmla="*/ 482820 h 1587022"/>
                    <a:gd name="connsiteX12" fmla="*/ 283282 w 500063"/>
                    <a:gd name="connsiteY12" fmla="*/ 335183 h 1587022"/>
                    <a:gd name="connsiteX13" fmla="*/ 226132 w 500063"/>
                    <a:gd name="connsiteY13" fmla="*/ 320895 h 1587022"/>
                    <a:gd name="connsiteX14" fmla="*/ 116595 w 500063"/>
                    <a:gd name="connsiteY14" fmla="*/ 387570 h 1587022"/>
                    <a:gd name="connsiteX15" fmla="*/ 21345 w 500063"/>
                    <a:gd name="connsiteY15" fmla="*/ 459008 h 1587022"/>
                    <a:gd name="connsiteX16" fmla="*/ 7057 w 500063"/>
                    <a:gd name="connsiteY16" fmla="*/ 454245 h 1587022"/>
                    <a:gd name="connsiteX17" fmla="*/ 111832 w 500063"/>
                    <a:gd name="connsiteY17" fmla="*/ 349470 h 1587022"/>
                    <a:gd name="connsiteX18" fmla="*/ 221370 w 500063"/>
                    <a:gd name="connsiteY18" fmla="*/ 282795 h 1587022"/>
                    <a:gd name="connsiteX19" fmla="*/ 216607 w 500063"/>
                    <a:gd name="connsiteY19" fmla="*/ 135158 h 1587022"/>
                    <a:gd name="connsiteX20" fmla="*/ 235657 w 500063"/>
                    <a:gd name="connsiteY20" fmla="*/ 16095 h 1587022"/>
                    <a:gd name="connsiteX21" fmla="*/ 245182 w 500063"/>
                    <a:gd name="connsiteY21" fmla="*/ 16095 h 1587022"/>
                    <a:gd name="connsiteX22" fmla="*/ 235657 w 500063"/>
                    <a:gd name="connsiteY22" fmla="*/ 154208 h 1587022"/>
                    <a:gd name="connsiteX23" fmla="*/ 278520 w 500063"/>
                    <a:gd name="connsiteY23" fmla="*/ 297083 h 1587022"/>
                    <a:gd name="connsiteX24" fmla="*/ 397582 w 500063"/>
                    <a:gd name="connsiteY24" fmla="*/ 392333 h 1587022"/>
                    <a:gd name="connsiteX25" fmla="*/ 464257 w 500063"/>
                    <a:gd name="connsiteY25" fmla="*/ 492345 h 1587022"/>
                    <a:gd name="connsiteX26" fmla="*/ 464257 w 500063"/>
                    <a:gd name="connsiteY26" fmla="*/ 673320 h 1587022"/>
                    <a:gd name="connsiteX27" fmla="*/ 402345 w 500063"/>
                    <a:gd name="connsiteY27" fmla="*/ 916208 h 1587022"/>
                    <a:gd name="connsiteX28" fmla="*/ 364245 w 500063"/>
                    <a:gd name="connsiteY28" fmla="*/ 1059083 h 1587022"/>
                    <a:gd name="connsiteX29" fmla="*/ 397582 w 500063"/>
                    <a:gd name="connsiteY29" fmla="*/ 1259108 h 1587022"/>
                    <a:gd name="connsiteX30" fmla="*/ 478545 w 500063"/>
                    <a:gd name="connsiteY30" fmla="*/ 1511520 h 1587022"/>
                    <a:gd name="connsiteX31" fmla="*/ 492832 w 500063"/>
                    <a:gd name="connsiteY31" fmla="*/ 1578195 h 1587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500063" h="1587022">
                      <a:moveTo>
                        <a:pt x="492832" y="1578195"/>
                      </a:moveTo>
                      <a:cubicBezTo>
                        <a:pt x="477751" y="1550414"/>
                        <a:pt x="412663" y="1418652"/>
                        <a:pt x="388057" y="1344833"/>
                      </a:cubicBezTo>
                      <a:cubicBezTo>
                        <a:pt x="363451" y="1271014"/>
                        <a:pt x="354720" y="1186083"/>
                        <a:pt x="345195" y="1135283"/>
                      </a:cubicBezTo>
                      <a:cubicBezTo>
                        <a:pt x="335670" y="1084483"/>
                        <a:pt x="358688" y="1063845"/>
                        <a:pt x="330907" y="1040033"/>
                      </a:cubicBezTo>
                      <a:cubicBezTo>
                        <a:pt x="303126" y="1016221"/>
                        <a:pt x="205494" y="1004314"/>
                        <a:pt x="178507" y="992408"/>
                      </a:cubicBezTo>
                      <a:cubicBezTo>
                        <a:pt x="151520" y="980502"/>
                        <a:pt x="163426" y="971770"/>
                        <a:pt x="168982" y="968595"/>
                      </a:cubicBezTo>
                      <a:cubicBezTo>
                        <a:pt x="174538" y="965420"/>
                        <a:pt x="188033" y="966214"/>
                        <a:pt x="211845" y="973358"/>
                      </a:cubicBezTo>
                      <a:cubicBezTo>
                        <a:pt x="235657" y="980502"/>
                        <a:pt x="287251" y="1009871"/>
                        <a:pt x="311857" y="1011458"/>
                      </a:cubicBezTo>
                      <a:cubicBezTo>
                        <a:pt x="336463" y="1013045"/>
                        <a:pt x="346782" y="1009077"/>
                        <a:pt x="359482" y="982883"/>
                      </a:cubicBezTo>
                      <a:cubicBezTo>
                        <a:pt x="372182" y="956689"/>
                        <a:pt x="376151" y="897951"/>
                        <a:pt x="388057" y="854295"/>
                      </a:cubicBezTo>
                      <a:cubicBezTo>
                        <a:pt x="399963" y="810639"/>
                        <a:pt x="423776" y="782857"/>
                        <a:pt x="430920" y="720945"/>
                      </a:cubicBezTo>
                      <a:cubicBezTo>
                        <a:pt x="438064" y="659033"/>
                        <a:pt x="455526" y="547114"/>
                        <a:pt x="430920" y="482820"/>
                      </a:cubicBezTo>
                      <a:cubicBezTo>
                        <a:pt x="406314" y="418526"/>
                        <a:pt x="317413" y="362170"/>
                        <a:pt x="283282" y="335183"/>
                      </a:cubicBezTo>
                      <a:cubicBezTo>
                        <a:pt x="249151" y="308196"/>
                        <a:pt x="253913" y="312164"/>
                        <a:pt x="226132" y="320895"/>
                      </a:cubicBezTo>
                      <a:cubicBezTo>
                        <a:pt x="198351" y="329626"/>
                        <a:pt x="150726" y="364551"/>
                        <a:pt x="116595" y="387570"/>
                      </a:cubicBezTo>
                      <a:cubicBezTo>
                        <a:pt x="82464" y="410589"/>
                        <a:pt x="39601" y="447895"/>
                        <a:pt x="21345" y="459008"/>
                      </a:cubicBezTo>
                      <a:cubicBezTo>
                        <a:pt x="3089" y="470120"/>
                        <a:pt x="-8024" y="472501"/>
                        <a:pt x="7057" y="454245"/>
                      </a:cubicBezTo>
                      <a:cubicBezTo>
                        <a:pt x="22138" y="435989"/>
                        <a:pt x="76113" y="378045"/>
                        <a:pt x="111832" y="349470"/>
                      </a:cubicBezTo>
                      <a:cubicBezTo>
                        <a:pt x="147551" y="320895"/>
                        <a:pt x="203907" y="318514"/>
                        <a:pt x="221370" y="282795"/>
                      </a:cubicBezTo>
                      <a:cubicBezTo>
                        <a:pt x="238832" y="247076"/>
                        <a:pt x="214226" y="179608"/>
                        <a:pt x="216607" y="135158"/>
                      </a:cubicBezTo>
                      <a:cubicBezTo>
                        <a:pt x="218988" y="90708"/>
                        <a:pt x="230895" y="35939"/>
                        <a:pt x="235657" y="16095"/>
                      </a:cubicBezTo>
                      <a:cubicBezTo>
                        <a:pt x="240419" y="-3749"/>
                        <a:pt x="245182" y="-6924"/>
                        <a:pt x="245182" y="16095"/>
                      </a:cubicBezTo>
                      <a:cubicBezTo>
                        <a:pt x="245182" y="39114"/>
                        <a:pt x="230101" y="107377"/>
                        <a:pt x="235657" y="154208"/>
                      </a:cubicBezTo>
                      <a:cubicBezTo>
                        <a:pt x="241213" y="201039"/>
                        <a:pt x="251532" y="257395"/>
                        <a:pt x="278520" y="297083"/>
                      </a:cubicBezTo>
                      <a:cubicBezTo>
                        <a:pt x="305507" y="336770"/>
                        <a:pt x="366626" y="359789"/>
                        <a:pt x="397582" y="392333"/>
                      </a:cubicBezTo>
                      <a:cubicBezTo>
                        <a:pt x="428538" y="424877"/>
                        <a:pt x="453144" y="445514"/>
                        <a:pt x="464257" y="492345"/>
                      </a:cubicBezTo>
                      <a:cubicBezTo>
                        <a:pt x="475369" y="539176"/>
                        <a:pt x="474576" y="602676"/>
                        <a:pt x="464257" y="673320"/>
                      </a:cubicBezTo>
                      <a:cubicBezTo>
                        <a:pt x="453938" y="743964"/>
                        <a:pt x="419014" y="851914"/>
                        <a:pt x="402345" y="916208"/>
                      </a:cubicBezTo>
                      <a:cubicBezTo>
                        <a:pt x="385676" y="980502"/>
                        <a:pt x="365039" y="1001933"/>
                        <a:pt x="364245" y="1059083"/>
                      </a:cubicBezTo>
                      <a:cubicBezTo>
                        <a:pt x="363451" y="1116233"/>
                        <a:pt x="378532" y="1183702"/>
                        <a:pt x="397582" y="1259108"/>
                      </a:cubicBezTo>
                      <a:cubicBezTo>
                        <a:pt x="416632" y="1334514"/>
                        <a:pt x="459495" y="1459132"/>
                        <a:pt x="478545" y="1511520"/>
                      </a:cubicBezTo>
                      <a:cubicBezTo>
                        <a:pt x="497595" y="1563907"/>
                        <a:pt x="507913" y="1605976"/>
                        <a:pt x="492832" y="15781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65" name="Freeform 150">
                  <a:extLst>
                    <a:ext uri="{FF2B5EF4-FFF2-40B4-BE49-F238E27FC236}">
                      <a16:creationId xmlns:a16="http://schemas.microsoft.com/office/drawing/2014/main" id="{B7FC7B22-B854-0D4C-8380-C31C4D601675}"/>
                    </a:ext>
                  </a:extLst>
                </p:cNvPr>
                <p:cNvSpPr/>
                <p:nvPr/>
              </p:nvSpPr>
              <p:spPr>
                <a:xfrm>
                  <a:off x="2890548" y="2817607"/>
                  <a:ext cx="43151" cy="205094"/>
                </a:xfrm>
                <a:custGeom>
                  <a:avLst/>
                  <a:gdLst>
                    <a:gd name="connsiteX0" fmla="*/ 28934 w 33696"/>
                    <a:gd name="connsiteY0" fmla="*/ 197056 h 197086"/>
                    <a:gd name="connsiteX1" fmla="*/ 14646 w 33696"/>
                    <a:gd name="connsiteY1" fmla="*/ 106568 h 197086"/>
                    <a:gd name="connsiteX2" fmla="*/ 33696 w 33696"/>
                    <a:gd name="connsiteY2" fmla="*/ 11318 h 197086"/>
                    <a:gd name="connsiteX3" fmla="*/ 14646 w 33696"/>
                    <a:gd name="connsiteY3" fmla="*/ 11318 h 197086"/>
                    <a:gd name="connsiteX4" fmla="*/ 359 w 33696"/>
                    <a:gd name="connsiteY4" fmla="*/ 97043 h 197086"/>
                    <a:gd name="connsiteX5" fmla="*/ 28934 w 33696"/>
                    <a:gd name="connsiteY5" fmla="*/ 197056 h 197086"/>
                    <a:gd name="connsiteX0" fmla="*/ 38389 w 43151"/>
                    <a:gd name="connsiteY0" fmla="*/ 197056 h 205094"/>
                    <a:gd name="connsiteX1" fmla="*/ 24101 w 43151"/>
                    <a:gd name="connsiteY1" fmla="*/ 106568 h 205094"/>
                    <a:gd name="connsiteX2" fmla="*/ 43151 w 43151"/>
                    <a:gd name="connsiteY2" fmla="*/ 11318 h 205094"/>
                    <a:gd name="connsiteX3" fmla="*/ 24101 w 43151"/>
                    <a:gd name="connsiteY3" fmla="*/ 11318 h 205094"/>
                    <a:gd name="connsiteX4" fmla="*/ 289 w 43151"/>
                    <a:gd name="connsiteY4" fmla="*/ 178005 h 205094"/>
                    <a:gd name="connsiteX5" fmla="*/ 38389 w 43151"/>
                    <a:gd name="connsiteY5" fmla="*/ 197056 h 205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151" h="205094">
                      <a:moveTo>
                        <a:pt x="38389" y="197056"/>
                      </a:moveTo>
                      <a:cubicBezTo>
                        <a:pt x="42358" y="185150"/>
                        <a:pt x="23307" y="137524"/>
                        <a:pt x="24101" y="106568"/>
                      </a:cubicBezTo>
                      <a:cubicBezTo>
                        <a:pt x="24895" y="75612"/>
                        <a:pt x="43151" y="27193"/>
                        <a:pt x="43151" y="11318"/>
                      </a:cubicBezTo>
                      <a:cubicBezTo>
                        <a:pt x="43151" y="-4557"/>
                        <a:pt x="29657" y="-2970"/>
                        <a:pt x="24101" y="11318"/>
                      </a:cubicBezTo>
                      <a:cubicBezTo>
                        <a:pt x="18545" y="25605"/>
                        <a:pt x="4258" y="144668"/>
                        <a:pt x="289" y="178005"/>
                      </a:cubicBezTo>
                      <a:cubicBezTo>
                        <a:pt x="-3680" y="211342"/>
                        <a:pt x="34420" y="208962"/>
                        <a:pt x="38389" y="1970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66" name="Freeform 151">
                  <a:extLst>
                    <a:ext uri="{FF2B5EF4-FFF2-40B4-BE49-F238E27FC236}">
                      <a16:creationId xmlns:a16="http://schemas.microsoft.com/office/drawing/2014/main" id="{7E00D73F-9522-8D43-99AE-5A36C2819500}"/>
                    </a:ext>
                  </a:extLst>
                </p:cNvPr>
                <p:cNvSpPr/>
                <p:nvPr/>
              </p:nvSpPr>
              <p:spPr>
                <a:xfrm>
                  <a:off x="6708487" y="1090398"/>
                  <a:ext cx="531162" cy="602638"/>
                </a:xfrm>
                <a:custGeom>
                  <a:avLst/>
                  <a:gdLst>
                    <a:gd name="connsiteX0" fmla="*/ 1993 w 532506"/>
                    <a:gd name="connsiteY0" fmla="*/ 114552 h 607437"/>
                    <a:gd name="connsiteX1" fmla="*/ 97243 w 532506"/>
                    <a:gd name="connsiteY1" fmla="*/ 200277 h 607437"/>
                    <a:gd name="connsiteX2" fmla="*/ 182968 w 532506"/>
                    <a:gd name="connsiteY2" fmla="*/ 128840 h 607437"/>
                    <a:gd name="connsiteX3" fmla="*/ 235355 w 532506"/>
                    <a:gd name="connsiteY3" fmla="*/ 33590 h 607437"/>
                    <a:gd name="connsiteX4" fmla="*/ 306793 w 532506"/>
                    <a:gd name="connsiteY4" fmla="*/ 252 h 607437"/>
                    <a:gd name="connsiteX5" fmla="*/ 316318 w 532506"/>
                    <a:gd name="connsiteY5" fmla="*/ 19302 h 607437"/>
                    <a:gd name="connsiteX6" fmla="*/ 268693 w 532506"/>
                    <a:gd name="connsiteY6" fmla="*/ 38352 h 607437"/>
                    <a:gd name="connsiteX7" fmla="*/ 221068 w 532506"/>
                    <a:gd name="connsiteY7" fmla="*/ 95502 h 607437"/>
                    <a:gd name="connsiteX8" fmla="*/ 178205 w 532506"/>
                    <a:gd name="connsiteY8" fmla="*/ 185990 h 607437"/>
                    <a:gd name="connsiteX9" fmla="*/ 187730 w 532506"/>
                    <a:gd name="connsiteY9" fmla="*/ 262190 h 607437"/>
                    <a:gd name="connsiteX10" fmla="*/ 278218 w 532506"/>
                    <a:gd name="connsiteY10" fmla="*/ 400302 h 607437"/>
                    <a:gd name="connsiteX11" fmla="*/ 349655 w 532506"/>
                    <a:gd name="connsiteY11" fmla="*/ 443165 h 607437"/>
                    <a:gd name="connsiteX12" fmla="*/ 463955 w 532506"/>
                    <a:gd name="connsiteY12" fmla="*/ 405065 h 607437"/>
                    <a:gd name="connsiteX13" fmla="*/ 525868 w 532506"/>
                    <a:gd name="connsiteY13" fmla="*/ 405065 h 607437"/>
                    <a:gd name="connsiteX14" fmla="*/ 521105 w 532506"/>
                    <a:gd name="connsiteY14" fmla="*/ 424115 h 607437"/>
                    <a:gd name="connsiteX15" fmla="*/ 440143 w 532506"/>
                    <a:gd name="connsiteY15" fmla="*/ 443165 h 607437"/>
                    <a:gd name="connsiteX16" fmla="*/ 344893 w 532506"/>
                    <a:gd name="connsiteY16" fmla="*/ 476502 h 607437"/>
                    <a:gd name="connsiteX17" fmla="*/ 325843 w 532506"/>
                    <a:gd name="connsiteY17" fmla="*/ 595565 h 607437"/>
                    <a:gd name="connsiteX18" fmla="*/ 311555 w 532506"/>
                    <a:gd name="connsiteY18" fmla="*/ 590802 h 607437"/>
                    <a:gd name="connsiteX19" fmla="*/ 316318 w 532506"/>
                    <a:gd name="connsiteY19" fmla="*/ 486027 h 607437"/>
                    <a:gd name="connsiteX20" fmla="*/ 306793 w 532506"/>
                    <a:gd name="connsiteY20" fmla="*/ 457452 h 607437"/>
                    <a:gd name="connsiteX21" fmla="*/ 225830 w 532506"/>
                    <a:gd name="connsiteY21" fmla="*/ 366965 h 607437"/>
                    <a:gd name="connsiteX22" fmla="*/ 182968 w 532506"/>
                    <a:gd name="connsiteY22" fmla="*/ 305052 h 607437"/>
                    <a:gd name="connsiteX23" fmla="*/ 149630 w 532506"/>
                    <a:gd name="connsiteY23" fmla="*/ 214565 h 607437"/>
                    <a:gd name="connsiteX24" fmla="*/ 87718 w 532506"/>
                    <a:gd name="connsiteY24" fmla="*/ 224090 h 607437"/>
                    <a:gd name="connsiteX25" fmla="*/ 35330 w 532506"/>
                    <a:gd name="connsiteY25" fmla="*/ 171702 h 607437"/>
                    <a:gd name="connsiteX26" fmla="*/ 1993 w 532506"/>
                    <a:gd name="connsiteY26" fmla="*/ 114552 h 607437"/>
                    <a:gd name="connsiteX0" fmla="*/ 1993 w 531279"/>
                    <a:gd name="connsiteY0" fmla="*/ 114552 h 607437"/>
                    <a:gd name="connsiteX1" fmla="*/ 97243 w 531279"/>
                    <a:gd name="connsiteY1" fmla="*/ 200277 h 607437"/>
                    <a:gd name="connsiteX2" fmla="*/ 182968 w 531279"/>
                    <a:gd name="connsiteY2" fmla="*/ 128840 h 607437"/>
                    <a:gd name="connsiteX3" fmla="*/ 235355 w 531279"/>
                    <a:gd name="connsiteY3" fmla="*/ 33590 h 607437"/>
                    <a:gd name="connsiteX4" fmla="*/ 306793 w 531279"/>
                    <a:gd name="connsiteY4" fmla="*/ 252 h 607437"/>
                    <a:gd name="connsiteX5" fmla="*/ 316318 w 531279"/>
                    <a:gd name="connsiteY5" fmla="*/ 19302 h 607437"/>
                    <a:gd name="connsiteX6" fmla="*/ 268693 w 531279"/>
                    <a:gd name="connsiteY6" fmla="*/ 38352 h 607437"/>
                    <a:gd name="connsiteX7" fmla="*/ 221068 w 531279"/>
                    <a:gd name="connsiteY7" fmla="*/ 95502 h 607437"/>
                    <a:gd name="connsiteX8" fmla="*/ 178205 w 531279"/>
                    <a:gd name="connsiteY8" fmla="*/ 185990 h 607437"/>
                    <a:gd name="connsiteX9" fmla="*/ 187730 w 531279"/>
                    <a:gd name="connsiteY9" fmla="*/ 262190 h 607437"/>
                    <a:gd name="connsiteX10" fmla="*/ 278218 w 531279"/>
                    <a:gd name="connsiteY10" fmla="*/ 400302 h 607437"/>
                    <a:gd name="connsiteX11" fmla="*/ 349655 w 531279"/>
                    <a:gd name="connsiteY11" fmla="*/ 443165 h 607437"/>
                    <a:gd name="connsiteX12" fmla="*/ 463955 w 531279"/>
                    <a:gd name="connsiteY12" fmla="*/ 405065 h 607437"/>
                    <a:gd name="connsiteX13" fmla="*/ 525868 w 531279"/>
                    <a:gd name="connsiteY13" fmla="*/ 405065 h 607437"/>
                    <a:gd name="connsiteX14" fmla="*/ 521105 w 531279"/>
                    <a:gd name="connsiteY14" fmla="*/ 424115 h 607437"/>
                    <a:gd name="connsiteX15" fmla="*/ 463955 w 531279"/>
                    <a:gd name="connsiteY15" fmla="*/ 426496 h 607437"/>
                    <a:gd name="connsiteX16" fmla="*/ 344893 w 531279"/>
                    <a:gd name="connsiteY16" fmla="*/ 476502 h 607437"/>
                    <a:gd name="connsiteX17" fmla="*/ 325843 w 531279"/>
                    <a:gd name="connsiteY17" fmla="*/ 595565 h 607437"/>
                    <a:gd name="connsiteX18" fmla="*/ 311555 w 531279"/>
                    <a:gd name="connsiteY18" fmla="*/ 590802 h 607437"/>
                    <a:gd name="connsiteX19" fmla="*/ 316318 w 531279"/>
                    <a:gd name="connsiteY19" fmla="*/ 486027 h 607437"/>
                    <a:gd name="connsiteX20" fmla="*/ 306793 w 531279"/>
                    <a:gd name="connsiteY20" fmla="*/ 457452 h 607437"/>
                    <a:gd name="connsiteX21" fmla="*/ 225830 w 531279"/>
                    <a:gd name="connsiteY21" fmla="*/ 366965 h 607437"/>
                    <a:gd name="connsiteX22" fmla="*/ 182968 w 531279"/>
                    <a:gd name="connsiteY22" fmla="*/ 305052 h 607437"/>
                    <a:gd name="connsiteX23" fmla="*/ 149630 w 531279"/>
                    <a:gd name="connsiteY23" fmla="*/ 214565 h 607437"/>
                    <a:gd name="connsiteX24" fmla="*/ 87718 w 531279"/>
                    <a:gd name="connsiteY24" fmla="*/ 224090 h 607437"/>
                    <a:gd name="connsiteX25" fmla="*/ 35330 w 531279"/>
                    <a:gd name="connsiteY25" fmla="*/ 171702 h 607437"/>
                    <a:gd name="connsiteX26" fmla="*/ 1993 w 531279"/>
                    <a:gd name="connsiteY26" fmla="*/ 114552 h 607437"/>
                    <a:gd name="connsiteX0" fmla="*/ 1993 w 531279"/>
                    <a:gd name="connsiteY0" fmla="*/ 114564 h 607449"/>
                    <a:gd name="connsiteX1" fmla="*/ 97243 w 531279"/>
                    <a:gd name="connsiteY1" fmla="*/ 200289 h 607449"/>
                    <a:gd name="connsiteX2" fmla="*/ 182968 w 531279"/>
                    <a:gd name="connsiteY2" fmla="*/ 128852 h 607449"/>
                    <a:gd name="connsiteX3" fmla="*/ 235355 w 531279"/>
                    <a:gd name="connsiteY3" fmla="*/ 33602 h 607449"/>
                    <a:gd name="connsiteX4" fmla="*/ 306793 w 531279"/>
                    <a:gd name="connsiteY4" fmla="*/ 264 h 607449"/>
                    <a:gd name="connsiteX5" fmla="*/ 316318 w 531279"/>
                    <a:gd name="connsiteY5" fmla="*/ 19314 h 607449"/>
                    <a:gd name="connsiteX6" fmla="*/ 254405 w 531279"/>
                    <a:gd name="connsiteY6" fmla="*/ 43127 h 607449"/>
                    <a:gd name="connsiteX7" fmla="*/ 221068 w 531279"/>
                    <a:gd name="connsiteY7" fmla="*/ 95514 h 607449"/>
                    <a:gd name="connsiteX8" fmla="*/ 178205 w 531279"/>
                    <a:gd name="connsiteY8" fmla="*/ 186002 h 607449"/>
                    <a:gd name="connsiteX9" fmla="*/ 187730 w 531279"/>
                    <a:gd name="connsiteY9" fmla="*/ 262202 h 607449"/>
                    <a:gd name="connsiteX10" fmla="*/ 278218 w 531279"/>
                    <a:gd name="connsiteY10" fmla="*/ 400314 h 607449"/>
                    <a:gd name="connsiteX11" fmla="*/ 349655 w 531279"/>
                    <a:gd name="connsiteY11" fmla="*/ 443177 h 607449"/>
                    <a:gd name="connsiteX12" fmla="*/ 463955 w 531279"/>
                    <a:gd name="connsiteY12" fmla="*/ 405077 h 607449"/>
                    <a:gd name="connsiteX13" fmla="*/ 525868 w 531279"/>
                    <a:gd name="connsiteY13" fmla="*/ 405077 h 607449"/>
                    <a:gd name="connsiteX14" fmla="*/ 521105 w 531279"/>
                    <a:gd name="connsiteY14" fmla="*/ 424127 h 607449"/>
                    <a:gd name="connsiteX15" fmla="*/ 463955 w 531279"/>
                    <a:gd name="connsiteY15" fmla="*/ 426508 h 607449"/>
                    <a:gd name="connsiteX16" fmla="*/ 344893 w 531279"/>
                    <a:gd name="connsiteY16" fmla="*/ 476514 h 607449"/>
                    <a:gd name="connsiteX17" fmla="*/ 325843 w 531279"/>
                    <a:gd name="connsiteY17" fmla="*/ 595577 h 607449"/>
                    <a:gd name="connsiteX18" fmla="*/ 311555 w 531279"/>
                    <a:gd name="connsiteY18" fmla="*/ 590814 h 607449"/>
                    <a:gd name="connsiteX19" fmla="*/ 316318 w 531279"/>
                    <a:gd name="connsiteY19" fmla="*/ 486039 h 607449"/>
                    <a:gd name="connsiteX20" fmla="*/ 306793 w 531279"/>
                    <a:gd name="connsiteY20" fmla="*/ 457464 h 607449"/>
                    <a:gd name="connsiteX21" fmla="*/ 225830 w 531279"/>
                    <a:gd name="connsiteY21" fmla="*/ 366977 h 607449"/>
                    <a:gd name="connsiteX22" fmla="*/ 182968 w 531279"/>
                    <a:gd name="connsiteY22" fmla="*/ 305064 h 607449"/>
                    <a:gd name="connsiteX23" fmla="*/ 149630 w 531279"/>
                    <a:gd name="connsiteY23" fmla="*/ 214577 h 607449"/>
                    <a:gd name="connsiteX24" fmla="*/ 87718 w 531279"/>
                    <a:gd name="connsiteY24" fmla="*/ 224102 h 607449"/>
                    <a:gd name="connsiteX25" fmla="*/ 35330 w 531279"/>
                    <a:gd name="connsiteY25" fmla="*/ 171714 h 607449"/>
                    <a:gd name="connsiteX26" fmla="*/ 1993 w 531279"/>
                    <a:gd name="connsiteY26" fmla="*/ 114564 h 607449"/>
                    <a:gd name="connsiteX0" fmla="*/ 1876 w 531162"/>
                    <a:gd name="connsiteY0" fmla="*/ 114564 h 607449"/>
                    <a:gd name="connsiteX1" fmla="*/ 94745 w 531162"/>
                    <a:gd name="connsiteY1" fmla="*/ 207433 h 607449"/>
                    <a:gd name="connsiteX2" fmla="*/ 182851 w 531162"/>
                    <a:gd name="connsiteY2" fmla="*/ 128852 h 607449"/>
                    <a:gd name="connsiteX3" fmla="*/ 235238 w 531162"/>
                    <a:gd name="connsiteY3" fmla="*/ 33602 h 607449"/>
                    <a:gd name="connsiteX4" fmla="*/ 306676 w 531162"/>
                    <a:gd name="connsiteY4" fmla="*/ 264 h 607449"/>
                    <a:gd name="connsiteX5" fmla="*/ 316201 w 531162"/>
                    <a:gd name="connsiteY5" fmla="*/ 19314 h 607449"/>
                    <a:gd name="connsiteX6" fmla="*/ 254288 w 531162"/>
                    <a:gd name="connsiteY6" fmla="*/ 43127 h 607449"/>
                    <a:gd name="connsiteX7" fmla="*/ 220951 w 531162"/>
                    <a:gd name="connsiteY7" fmla="*/ 95514 h 607449"/>
                    <a:gd name="connsiteX8" fmla="*/ 178088 w 531162"/>
                    <a:gd name="connsiteY8" fmla="*/ 186002 h 607449"/>
                    <a:gd name="connsiteX9" fmla="*/ 187613 w 531162"/>
                    <a:gd name="connsiteY9" fmla="*/ 262202 h 607449"/>
                    <a:gd name="connsiteX10" fmla="*/ 278101 w 531162"/>
                    <a:gd name="connsiteY10" fmla="*/ 400314 h 607449"/>
                    <a:gd name="connsiteX11" fmla="*/ 349538 w 531162"/>
                    <a:gd name="connsiteY11" fmla="*/ 443177 h 607449"/>
                    <a:gd name="connsiteX12" fmla="*/ 463838 w 531162"/>
                    <a:gd name="connsiteY12" fmla="*/ 405077 h 607449"/>
                    <a:gd name="connsiteX13" fmla="*/ 525751 w 531162"/>
                    <a:gd name="connsiteY13" fmla="*/ 405077 h 607449"/>
                    <a:gd name="connsiteX14" fmla="*/ 520988 w 531162"/>
                    <a:gd name="connsiteY14" fmla="*/ 424127 h 607449"/>
                    <a:gd name="connsiteX15" fmla="*/ 463838 w 531162"/>
                    <a:gd name="connsiteY15" fmla="*/ 426508 h 607449"/>
                    <a:gd name="connsiteX16" fmla="*/ 344776 w 531162"/>
                    <a:gd name="connsiteY16" fmla="*/ 476514 h 607449"/>
                    <a:gd name="connsiteX17" fmla="*/ 325726 w 531162"/>
                    <a:gd name="connsiteY17" fmla="*/ 595577 h 607449"/>
                    <a:gd name="connsiteX18" fmla="*/ 311438 w 531162"/>
                    <a:gd name="connsiteY18" fmla="*/ 590814 h 607449"/>
                    <a:gd name="connsiteX19" fmla="*/ 316201 w 531162"/>
                    <a:gd name="connsiteY19" fmla="*/ 486039 h 607449"/>
                    <a:gd name="connsiteX20" fmla="*/ 306676 w 531162"/>
                    <a:gd name="connsiteY20" fmla="*/ 457464 h 607449"/>
                    <a:gd name="connsiteX21" fmla="*/ 225713 w 531162"/>
                    <a:gd name="connsiteY21" fmla="*/ 366977 h 607449"/>
                    <a:gd name="connsiteX22" fmla="*/ 182851 w 531162"/>
                    <a:gd name="connsiteY22" fmla="*/ 305064 h 607449"/>
                    <a:gd name="connsiteX23" fmla="*/ 149513 w 531162"/>
                    <a:gd name="connsiteY23" fmla="*/ 214577 h 607449"/>
                    <a:gd name="connsiteX24" fmla="*/ 87601 w 531162"/>
                    <a:gd name="connsiteY24" fmla="*/ 224102 h 607449"/>
                    <a:gd name="connsiteX25" fmla="*/ 35213 w 531162"/>
                    <a:gd name="connsiteY25" fmla="*/ 171714 h 607449"/>
                    <a:gd name="connsiteX26" fmla="*/ 1876 w 531162"/>
                    <a:gd name="connsiteY26" fmla="*/ 114564 h 607449"/>
                    <a:gd name="connsiteX0" fmla="*/ 1876 w 531162"/>
                    <a:gd name="connsiteY0" fmla="*/ 114564 h 607449"/>
                    <a:gd name="connsiteX1" fmla="*/ 94745 w 531162"/>
                    <a:gd name="connsiteY1" fmla="*/ 207433 h 607449"/>
                    <a:gd name="connsiteX2" fmla="*/ 180470 w 531162"/>
                    <a:gd name="connsiteY2" fmla="*/ 145521 h 607449"/>
                    <a:gd name="connsiteX3" fmla="*/ 235238 w 531162"/>
                    <a:gd name="connsiteY3" fmla="*/ 33602 h 607449"/>
                    <a:gd name="connsiteX4" fmla="*/ 306676 w 531162"/>
                    <a:gd name="connsiteY4" fmla="*/ 264 h 607449"/>
                    <a:gd name="connsiteX5" fmla="*/ 316201 w 531162"/>
                    <a:gd name="connsiteY5" fmla="*/ 19314 h 607449"/>
                    <a:gd name="connsiteX6" fmla="*/ 254288 w 531162"/>
                    <a:gd name="connsiteY6" fmla="*/ 43127 h 607449"/>
                    <a:gd name="connsiteX7" fmla="*/ 220951 w 531162"/>
                    <a:gd name="connsiteY7" fmla="*/ 95514 h 607449"/>
                    <a:gd name="connsiteX8" fmla="*/ 178088 w 531162"/>
                    <a:gd name="connsiteY8" fmla="*/ 186002 h 607449"/>
                    <a:gd name="connsiteX9" fmla="*/ 187613 w 531162"/>
                    <a:gd name="connsiteY9" fmla="*/ 262202 h 607449"/>
                    <a:gd name="connsiteX10" fmla="*/ 278101 w 531162"/>
                    <a:gd name="connsiteY10" fmla="*/ 400314 h 607449"/>
                    <a:gd name="connsiteX11" fmla="*/ 349538 w 531162"/>
                    <a:gd name="connsiteY11" fmla="*/ 443177 h 607449"/>
                    <a:gd name="connsiteX12" fmla="*/ 463838 w 531162"/>
                    <a:gd name="connsiteY12" fmla="*/ 405077 h 607449"/>
                    <a:gd name="connsiteX13" fmla="*/ 525751 w 531162"/>
                    <a:gd name="connsiteY13" fmla="*/ 405077 h 607449"/>
                    <a:gd name="connsiteX14" fmla="*/ 520988 w 531162"/>
                    <a:gd name="connsiteY14" fmla="*/ 424127 h 607449"/>
                    <a:gd name="connsiteX15" fmla="*/ 463838 w 531162"/>
                    <a:gd name="connsiteY15" fmla="*/ 426508 h 607449"/>
                    <a:gd name="connsiteX16" fmla="*/ 344776 w 531162"/>
                    <a:gd name="connsiteY16" fmla="*/ 476514 h 607449"/>
                    <a:gd name="connsiteX17" fmla="*/ 325726 w 531162"/>
                    <a:gd name="connsiteY17" fmla="*/ 595577 h 607449"/>
                    <a:gd name="connsiteX18" fmla="*/ 311438 w 531162"/>
                    <a:gd name="connsiteY18" fmla="*/ 590814 h 607449"/>
                    <a:gd name="connsiteX19" fmla="*/ 316201 w 531162"/>
                    <a:gd name="connsiteY19" fmla="*/ 486039 h 607449"/>
                    <a:gd name="connsiteX20" fmla="*/ 306676 w 531162"/>
                    <a:gd name="connsiteY20" fmla="*/ 457464 h 607449"/>
                    <a:gd name="connsiteX21" fmla="*/ 225713 w 531162"/>
                    <a:gd name="connsiteY21" fmla="*/ 366977 h 607449"/>
                    <a:gd name="connsiteX22" fmla="*/ 182851 w 531162"/>
                    <a:gd name="connsiteY22" fmla="*/ 305064 h 607449"/>
                    <a:gd name="connsiteX23" fmla="*/ 149513 w 531162"/>
                    <a:gd name="connsiteY23" fmla="*/ 214577 h 607449"/>
                    <a:gd name="connsiteX24" fmla="*/ 87601 w 531162"/>
                    <a:gd name="connsiteY24" fmla="*/ 224102 h 607449"/>
                    <a:gd name="connsiteX25" fmla="*/ 35213 w 531162"/>
                    <a:gd name="connsiteY25" fmla="*/ 171714 h 607449"/>
                    <a:gd name="connsiteX26" fmla="*/ 1876 w 531162"/>
                    <a:gd name="connsiteY26" fmla="*/ 114564 h 607449"/>
                    <a:gd name="connsiteX0" fmla="*/ 1876 w 531162"/>
                    <a:gd name="connsiteY0" fmla="*/ 114564 h 607449"/>
                    <a:gd name="connsiteX1" fmla="*/ 94745 w 531162"/>
                    <a:gd name="connsiteY1" fmla="*/ 207433 h 607449"/>
                    <a:gd name="connsiteX2" fmla="*/ 180470 w 531162"/>
                    <a:gd name="connsiteY2" fmla="*/ 145521 h 607449"/>
                    <a:gd name="connsiteX3" fmla="*/ 235238 w 531162"/>
                    <a:gd name="connsiteY3" fmla="*/ 33602 h 607449"/>
                    <a:gd name="connsiteX4" fmla="*/ 306676 w 531162"/>
                    <a:gd name="connsiteY4" fmla="*/ 264 h 607449"/>
                    <a:gd name="connsiteX5" fmla="*/ 316201 w 531162"/>
                    <a:gd name="connsiteY5" fmla="*/ 19314 h 607449"/>
                    <a:gd name="connsiteX6" fmla="*/ 254288 w 531162"/>
                    <a:gd name="connsiteY6" fmla="*/ 43127 h 607449"/>
                    <a:gd name="connsiteX7" fmla="*/ 220951 w 531162"/>
                    <a:gd name="connsiteY7" fmla="*/ 95514 h 607449"/>
                    <a:gd name="connsiteX8" fmla="*/ 178088 w 531162"/>
                    <a:gd name="connsiteY8" fmla="*/ 186002 h 607449"/>
                    <a:gd name="connsiteX9" fmla="*/ 187613 w 531162"/>
                    <a:gd name="connsiteY9" fmla="*/ 262202 h 607449"/>
                    <a:gd name="connsiteX10" fmla="*/ 278101 w 531162"/>
                    <a:gd name="connsiteY10" fmla="*/ 400314 h 607449"/>
                    <a:gd name="connsiteX11" fmla="*/ 349538 w 531162"/>
                    <a:gd name="connsiteY11" fmla="*/ 443177 h 607449"/>
                    <a:gd name="connsiteX12" fmla="*/ 463838 w 531162"/>
                    <a:gd name="connsiteY12" fmla="*/ 405077 h 607449"/>
                    <a:gd name="connsiteX13" fmla="*/ 525751 w 531162"/>
                    <a:gd name="connsiteY13" fmla="*/ 405077 h 607449"/>
                    <a:gd name="connsiteX14" fmla="*/ 520988 w 531162"/>
                    <a:gd name="connsiteY14" fmla="*/ 424127 h 607449"/>
                    <a:gd name="connsiteX15" fmla="*/ 463838 w 531162"/>
                    <a:gd name="connsiteY15" fmla="*/ 426508 h 607449"/>
                    <a:gd name="connsiteX16" fmla="*/ 344776 w 531162"/>
                    <a:gd name="connsiteY16" fmla="*/ 476514 h 607449"/>
                    <a:gd name="connsiteX17" fmla="*/ 325726 w 531162"/>
                    <a:gd name="connsiteY17" fmla="*/ 595577 h 607449"/>
                    <a:gd name="connsiteX18" fmla="*/ 311438 w 531162"/>
                    <a:gd name="connsiteY18" fmla="*/ 590814 h 607449"/>
                    <a:gd name="connsiteX19" fmla="*/ 316201 w 531162"/>
                    <a:gd name="connsiteY19" fmla="*/ 486039 h 607449"/>
                    <a:gd name="connsiteX20" fmla="*/ 306676 w 531162"/>
                    <a:gd name="connsiteY20" fmla="*/ 457464 h 607449"/>
                    <a:gd name="connsiteX21" fmla="*/ 225713 w 531162"/>
                    <a:gd name="connsiteY21" fmla="*/ 366977 h 607449"/>
                    <a:gd name="connsiteX22" fmla="*/ 178088 w 531162"/>
                    <a:gd name="connsiteY22" fmla="*/ 281252 h 607449"/>
                    <a:gd name="connsiteX23" fmla="*/ 149513 w 531162"/>
                    <a:gd name="connsiteY23" fmla="*/ 214577 h 607449"/>
                    <a:gd name="connsiteX24" fmla="*/ 87601 w 531162"/>
                    <a:gd name="connsiteY24" fmla="*/ 224102 h 607449"/>
                    <a:gd name="connsiteX25" fmla="*/ 35213 w 531162"/>
                    <a:gd name="connsiteY25" fmla="*/ 171714 h 607449"/>
                    <a:gd name="connsiteX26" fmla="*/ 1876 w 531162"/>
                    <a:gd name="connsiteY26" fmla="*/ 114564 h 607449"/>
                    <a:gd name="connsiteX0" fmla="*/ 1876 w 531162"/>
                    <a:gd name="connsiteY0" fmla="*/ 114564 h 607449"/>
                    <a:gd name="connsiteX1" fmla="*/ 94745 w 531162"/>
                    <a:gd name="connsiteY1" fmla="*/ 207433 h 607449"/>
                    <a:gd name="connsiteX2" fmla="*/ 180470 w 531162"/>
                    <a:gd name="connsiteY2" fmla="*/ 145521 h 607449"/>
                    <a:gd name="connsiteX3" fmla="*/ 235238 w 531162"/>
                    <a:gd name="connsiteY3" fmla="*/ 33602 h 607449"/>
                    <a:gd name="connsiteX4" fmla="*/ 306676 w 531162"/>
                    <a:gd name="connsiteY4" fmla="*/ 264 h 607449"/>
                    <a:gd name="connsiteX5" fmla="*/ 316201 w 531162"/>
                    <a:gd name="connsiteY5" fmla="*/ 19314 h 607449"/>
                    <a:gd name="connsiteX6" fmla="*/ 254288 w 531162"/>
                    <a:gd name="connsiteY6" fmla="*/ 43127 h 607449"/>
                    <a:gd name="connsiteX7" fmla="*/ 220951 w 531162"/>
                    <a:gd name="connsiteY7" fmla="*/ 95514 h 607449"/>
                    <a:gd name="connsiteX8" fmla="*/ 178088 w 531162"/>
                    <a:gd name="connsiteY8" fmla="*/ 186002 h 607449"/>
                    <a:gd name="connsiteX9" fmla="*/ 187613 w 531162"/>
                    <a:gd name="connsiteY9" fmla="*/ 262202 h 607449"/>
                    <a:gd name="connsiteX10" fmla="*/ 278101 w 531162"/>
                    <a:gd name="connsiteY10" fmla="*/ 400314 h 607449"/>
                    <a:gd name="connsiteX11" fmla="*/ 349538 w 531162"/>
                    <a:gd name="connsiteY11" fmla="*/ 443177 h 607449"/>
                    <a:gd name="connsiteX12" fmla="*/ 463838 w 531162"/>
                    <a:gd name="connsiteY12" fmla="*/ 405077 h 607449"/>
                    <a:gd name="connsiteX13" fmla="*/ 525751 w 531162"/>
                    <a:gd name="connsiteY13" fmla="*/ 405077 h 607449"/>
                    <a:gd name="connsiteX14" fmla="*/ 520988 w 531162"/>
                    <a:gd name="connsiteY14" fmla="*/ 424127 h 607449"/>
                    <a:gd name="connsiteX15" fmla="*/ 463838 w 531162"/>
                    <a:gd name="connsiteY15" fmla="*/ 426508 h 607449"/>
                    <a:gd name="connsiteX16" fmla="*/ 344776 w 531162"/>
                    <a:gd name="connsiteY16" fmla="*/ 476514 h 607449"/>
                    <a:gd name="connsiteX17" fmla="*/ 325726 w 531162"/>
                    <a:gd name="connsiteY17" fmla="*/ 595577 h 607449"/>
                    <a:gd name="connsiteX18" fmla="*/ 311438 w 531162"/>
                    <a:gd name="connsiteY18" fmla="*/ 590814 h 607449"/>
                    <a:gd name="connsiteX19" fmla="*/ 316201 w 531162"/>
                    <a:gd name="connsiteY19" fmla="*/ 486039 h 607449"/>
                    <a:gd name="connsiteX20" fmla="*/ 306676 w 531162"/>
                    <a:gd name="connsiteY20" fmla="*/ 457464 h 607449"/>
                    <a:gd name="connsiteX21" fmla="*/ 225713 w 531162"/>
                    <a:gd name="connsiteY21" fmla="*/ 366977 h 607449"/>
                    <a:gd name="connsiteX22" fmla="*/ 178088 w 531162"/>
                    <a:gd name="connsiteY22" fmla="*/ 281252 h 607449"/>
                    <a:gd name="connsiteX23" fmla="*/ 149513 w 531162"/>
                    <a:gd name="connsiteY23" fmla="*/ 214577 h 607449"/>
                    <a:gd name="connsiteX24" fmla="*/ 87601 w 531162"/>
                    <a:gd name="connsiteY24" fmla="*/ 224102 h 607449"/>
                    <a:gd name="connsiteX25" fmla="*/ 35213 w 531162"/>
                    <a:gd name="connsiteY25" fmla="*/ 171714 h 607449"/>
                    <a:gd name="connsiteX26" fmla="*/ 1876 w 531162"/>
                    <a:gd name="connsiteY26" fmla="*/ 114564 h 607449"/>
                    <a:gd name="connsiteX0" fmla="*/ 1876 w 531162"/>
                    <a:gd name="connsiteY0" fmla="*/ 109888 h 602773"/>
                    <a:gd name="connsiteX1" fmla="*/ 94745 w 531162"/>
                    <a:gd name="connsiteY1" fmla="*/ 202757 h 602773"/>
                    <a:gd name="connsiteX2" fmla="*/ 180470 w 531162"/>
                    <a:gd name="connsiteY2" fmla="*/ 140845 h 602773"/>
                    <a:gd name="connsiteX3" fmla="*/ 235238 w 531162"/>
                    <a:gd name="connsiteY3" fmla="*/ 28926 h 602773"/>
                    <a:gd name="connsiteX4" fmla="*/ 299532 w 531162"/>
                    <a:gd name="connsiteY4" fmla="*/ 350 h 602773"/>
                    <a:gd name="connsiteX5" fmla="*/ 316201 w 531162"/>
                    <a:gd name="connsiteY5" fmla="*/ 14638 h 602773"/>
                    <a:gd name="connsiteX6" fmla="*/ 254288 w 531162"/>
                    <a:gd name="connsiteY6" fmla="*/ 38451 h 602773"/>
                    <a:gd name="connsiteX7" fmla="*/ 220951 w 531162"/>
                    <a:gd name="connsiteY7" fmla="*/ 90838 h 602773"/>
                    <a:gd name="connsiteX8" fmla="*/ 178088 w 531162"/>
                    <a:gd name="connsiteY8" fmla="*/ 181326 h 602773"/>
                    <a:gd name="connsiteX9" fmla="*/ 187613 w 531162"/>
                    <a:gd name="connsiteY9" fmla="*/ 257526 h 602773"/>
                    <a:gd name="connsiteX10" fmla="*/ 278101 w 531162"/>
                    <a:gd name="connsiteY10" fmla="*/ 395638 h 602773"/>
                    <a:gd name="connsiteX11" fmla="*/ 349538 w 531162"/>
                    <a:gd name="connsiteY11" fmla="*/ 438501 h 602773"/>
                    <a:gd name="connsiteX12" fmla="*/ 463838 w 531162"/>
                    <a:gd name="connsiteY12" fmla="*/ 400401 h 602773"/>
                    <a:gd name="connsiteX13" fmla="*/ 525751 w 531162"/>
                    <a:gd name="connsiteY13" fmla="*/ 400401 h 602773"/>
                    <a:gd name="connsiteX14" fmla="*/ 520988 w 531162"/>
                    <a:gd name="connsiteY14" fmla="*/ 419451 h 602773"/>
                    <a:gd name="connsiteX15" fmla="*/ 463838 w 531162"/>
                    <a:gd name="connsiteY15" fmla="*/ 421832 h 602773"/>
                    <a:gd name="connsiteX16" fmla="*/ 344776 w 531162"/>
                    <a:gd name="connsiteY16" fmla="*/ 471838 h 602773"/>
                    <a:gd name="connsiteX17" fmla="*/ 325726 w 531162"/>
                    <a:gd name="connsiteY17" fmla="*/ 590901 h 602773"/>
                    <a:gd name="connsiteX18" fmla="*/ 311438 w 531162"/>
                    <a:gd name="connsiteY18" fmla="*/ 586138 h 602773"/>
                    <a:gd name="connsiteX19" fmla="*/ 316201 w 531162"/>
                    <a:gd name="connsiteY19" fmla="*/ 481363 h 602773"/>
                    <a:gd name="connsiteX20" fmla="*/ 306676 w 531162"/>
                    <a:gd name="connsiteY20" fmla="*/ 452788 h 602773"/>
                    <a:gd name="connsiteX21" fmla="*/ 225713 w 531162"/>
                    <a:gd name="connsiteY21" fmla="*/ 362301 h 602773"/>
                    <a:gd name="connsiteX22" fmla="*/ 178088 w 531162"/>
                    <a:gd name="connsiteY22" fmla="*/ 276576 h 602773"/>
                    <a:gd name="connsiteX23" fmla="*/ 149513 w 531162"/>
                    <a:gd name="connsiteY23" fmla="*/ 209901 h 602773"/>
                    <a:gd name="connsiteX24" fmla="*/ 87601 w 531162"/>
                    <a:gd name="connsiteY24" fmla="*/ 219426 h 602773"/>
                    <a:gd name="connsiteX25" fmla="*/ 35213 w 531162"/>
                    <a:gd name="connsiteY25" fmla="*/ 167038 h 602773"/>
                    <a:gd name="connsiteX26" fmla="*/ 1876 w 531162"/>
                    <a:gd name="connsiteY26" fmla="*/ 109888 h 602773"/>
                    <a:gd name="connsiteX0" fmla="*/ 1876 w 531162"/>
                    <a:gd name="connsiteY0" fmla="*/ 109753 h 602638"/>
                    <a:gd name="connsiteX1" fmla="*/ 94745 w 531162"/>
                    <a:gd name="connsiteY1" fmla="*/ 202622 h 602638"/>
                    <a:gd name="connsiteX2" fmla="*/ 180470 w 531162"/>
                    <a:gd name="connsiteY2" fmla="*/ 140710 h 602638"/>
                    <a:gd name="connsiteX3" fmla="*/ 235238 w 531162"/>
                    <a:gd name="connsiteY3" fmla="*/ 28791 h 602638"/>
                    <a:gd name="connsiteX4" fmla="*/ 299532 w 531162"/>
                    <a:gd name="connsiteY4" fmla="*/ 215 h 602638"/>
                    <a:gd name="connsiteX5" fmla="*/ 306676 w 531162"/>
                    <a:gd name="connsiteY5" fmla="*/ 16884 h 602638"/>
                    <a:gd name="connsiteX6" fmla="*/ 254288 w 531162"/>
                    <a:gd name="connsiteY6" fmla="*/ 38316 h 602638"/>
                    <a:gd name="connsiteX7" fmla="*/ 220951 w 531162"/>
                    <a:gd name="connsiteY7" fmla="*/ 90703 h 602638"/>
                    <a:gd name="connsiteX8" fmla="*/ 178088 w 531162"/>
                    <a:gd name="connsiteY8" fmla="*/ 181191 h 602638"/>
                    <a:gd name="connsiteX9" fmla="*/ 187613 w 531162"/>
                    <a:gd name="connsiteY9" fmla="*/ 257391 h 602638"/>
                    <a:gd name="connsiteX10" fmla="*/ 278101 w 531162"/>
                    <a:gd name="connsiteY10" fmla="*/ 395503 h 602638"/>
                    <a:gd name="connsiteX11" fmla="*/ 349538 w 531162"/>
                    <a:gd name="connsiteY11" fmla="*/ 438366 h 602638"/>
                    <a:gd name="connsiteX12" fmla="*/ 463838 w 531162"/>
                    <a:gd name="connsiteY12" fmla="*/ 400266 h 602638"/>
                    <a:gd name="connsiteX13" fmla="*/ 525751 w 531162"/>
                    <a:gd name="connsiteY13" fmla="*/ 400266 h 602638"/>
                    <a:gd name="connsiteX14" fmla="*/ 520988 w 531162"/>
                    <a:gd name="connsiteY14" fmla="*/ 419316 h 602638"/>
                    <a:gd name="connsiteX15" fmla="*/ 463838 w 531162"/>
                    <a:gd name="connsiteY15" fmla="*/ 421697 h 602638"/>
                    <a:gd name="connsiteX16" fmla="*/ 344776 w 531162"/>
                    <a:gd name="connsiteY16" fmla="*/ 471703 h 602638"/>
                    <a:gd name="connsiteX17" fmla="*/ 325726 w 531162"/>
                    <a:gd name="connsiteY17" fmla="*/ 590766 h 602638"/>
                    <a:gd name="connsiteX18" fmla="*/ 311438 w 531162"/>
                    <a:gd name="connsiteY18" fmla="*/ 586003 h 602638"/>
                    <a:gd name="connsiteX19" fmla="*/ 316201 w 531162"/>
                    <a:gd name="connsiteY19" fmla="*/ 481228 h 602638"/>
                    <a:gd name="connsiteX20" fmla="*/ 306676 w 531162"/>
                    <a:gd name="connsiteY20" fmla="*/ 452653 h 602638"/>
                    <a:gd name="connsiteX21" fmla="*/ 225713 w 531162"/>
                    <a:gd name="connsiteY21" fmla="*/ 362166 h 602638"/>
                    <a:gd name="connsiteX22" fmla="*/ 178088 w 531162"/>
                    <a:gd name="connsiteY22" fmla="*/ 276441 h 602638"/>
                    <a:gd name="connsiteX23" fmla="*/ 149513 w 531162"/>
                    <a:gd name="connsiteY23" fmla="*/ 209766 h 602638"/>
                    <a:gd name="connsiteX24" fmla="*/ 87601 w 531162"/>
                    <a:gd name="connsiteY24" fmla="*/ 219291 h 602638"/>
                    <a:gd name="connsiteX25" fmla="*/ 35213 w 531162"/>
                    <a:gd name="connsiteY25" fmla="*/ 166903 h 602638"/>
                    <a:gd name="connsiteX26" fmla="*/ 1876 w 531162"/>
                    <a:gd name="connsiteY26" fmla="*/ 109753 h 602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531162" h="602638">
                      <a:moveTo>
                        <a:pt x="1876" y="109753"/>
                      </a:moveTo>
                      <a:cubicBezTo>
                        <a:pt x="11798" y="115706"/>
                        <a:pt x="64979" y="197463"/>
                        <a:pt x="94745" y="202622"/>
                      </a:cubicBezTo>
                      <a:cubicBezTo>
                        <a:pt x="124511" y="207781"/>
                        <a:pt x="157055" y="169682"/>
                        <a:pt x="180470" y="140710"/>
                      </a:cubicBezTo>
                      <a:cubicBezTo>
                        <a:pt x="203886" y="111738"/>
                        <a:pt x="215394" y="52207"/>
                        <a:pt x="235238" y="28791"/>
                      </a:cubicBezTo>
                      <a:cubicBezTo>
                        <a:pt x="255082" y="5375"/>
                        <a:pt x="287626" y="2200"/>
                        <a:pt x="299532" y="215"/>
                      </a:cubicBezTo>
                      <a:cubicBezTo>
                        <a:pt x="311438" y="-1770"/>
                        <a:pt x="314217" y="10534"/>
                        <a:pt x="306676" y="16884"/>
                      </a:cubicBezTo>
                      <a:cubicBezTo>
                        <a:pt x="299135" y="23234"/>
                        <a:pt x="268575" y="26013"/>
                        <a:pt x="254288" y="38316"/>
                      </a:cubicBezTo>
                      <a:cubicBezTo>
                        <a:pt x="240001" y="50619"/>
                        <a:pt x="233651" y="66891"/>
                        <a:pt x="220951" y="90703"/>
                      </a:cubicBezTo>
                      <a:cubicBezTo>
                        <a:pt x="208251" y="114516"/>
                        <a:pt x="183644" y="153410"/>
                        <a:pt x="178088" y="181191"/>
                      </a:cubicBezTo>
                      <a:cubicBezTo>
                        <a:pt x="172532" y="208972"/>
                        <a:pt x="170944" y="221672"/>
                        <a:pt x="187613" y="257391"/>
                      </a:cubicBezTo>
                      <a:cubicBezTo>
                        <a:pt x="204282" y="293110"/>
                        <a:pt x="251114" y="365341"/>
                        <a:pt x="278101" y="395503"/>
                      </a:cubicBezTo>
                      <a:cubicBezTo>
                        <a:pt x="305089" y="425666"/>
                        <a:pt x="318582" y="437572"/>
                        <a:pt x="349538" y="438366"/>
                      </a:cubicBezTo>
                      <a:cubicBezTo>
                        <a:pt x="380494" y="439160"/>
                        <a:pt x="434469" y="406616"/>
                        <a:pt x="463838" y="400266"/>
                      </a:cubicBezTo>
                      <a:cubicBezTo>
                        <a:pt x="493207" y="393916"/>
                        <a:pt x="516226" y="397091"/>
                        <a:pt x="525751" y="400266"/>
                      </a:cubicBezTo>
                      <a:cubicBezTo>
                        <a:pt x="535276" y="403441"/>
                        <a:pt x="531307" y="415744"/>
                        <a:pt x="520988" y="419316"/>
                      </a:cubicBezTo>
                      <a:cubicBezTo>
                        <a:pt x="510669" y="422888"/>
                        <a:pt x="493207" y="412966"/>
                        <a:pt x="463838" y="421697"/>
                      </a:cubicBezTo>
                      <a:cubicBezTo>
                        <a:pt x="434469" y="430428"/>
                        <a:pt x="367795" y="443525"/>
                        <a:pt x="344776" y="471703"/>
                      </a:cubicBezTo>
                      <a:cubicBezTo>
                        <a:pt x="321757" y="499881"/>
                        <a:pt x="331282" y="571716"/>
                        <a:pt x="325726" y="590766"/>
                      </a:cubicBezTo>
                      <a:cubicBezTo>
                        <a:pt x="320170" y="609816"/>
                        <a:pt x="313026" y="604259"/>
                        <a:pt x="311438" y="586003"/>
                      </a:cubicBezTo>
                      <a:cubicBezTo>
                        <a:pt x="309851" y="567747"/>
                        <a:pt x="316995" y="503453"/>
                        <a:pt x="316201" y="481228"/>
                      </a:cubicBezTo>
                      <a:cubicBezTo>
                        <a:pt x="315407" y="459003"/>
                        <a:pt x="321757" y="472497"/>
                        <a:pt x="306676" y="452653"/>
                      </a:cubicBezTo>
                      <a:cubicBezTo>
                        <a:pt x="291595" y="432809"/>
                        <a:pt x="247144" y="391535"/>
                        <a:pt x="225713" y="362166"/>
                      </a:cubicBezTo>
                      <a:cubicBezTo>
                        <a:pt x="204282" y="332797"/>
                        <a:pt x="190788" y="301841"/>
                        <a:pt x="178088" y="276441"/>
                      </a:cubicBezTo>
                      <a:cubicBezTo>
                        <a:pt x="165388" y="251041"/>
                        <a:pt x="164594" y="219291"/>
                        <a:pt x="149513" y="209766"/>
                      </a:cubicBezTo>
                      <a:cubicBezTo>
                        <a:pt x="134432" y="200241"/>
                        <a:pt x="106651" y="226435"/>
                        <a:pt x="87601" y="219291"/>
                      </a:cubicBezTo>
                      <a:cubicBezTo>
                        <a:pt x="68551" y="212147"/>
                        <a:pt x="46325" y="184365"/>
                        <a:pt x="35213" y="166903"/>
                      </a:cubicBezTo>
                      <a:cubicBezTo>
                        <a:pt x="24101" y="149441"/>
                        <a:pt x="-8046" y="103800"/>
                        <a:pt x="1876" y="1097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67" name="Freeform 152">
                  <a:extLst>
                    <a:ext uri="{FF2B5EF4-FFF2-40B4-BE49-F238E27FC236}">
                      <a16:creationId xmlns:a16="http://schemas.microsoft.com/office/drawing/2014/main" id="{DA61954B-A7B4-5745-867A-5F57025D68FD}"/>
                    </a:ext>
                  </a:extLst>
                </p:cNvPr>
                <p:cNvSpPr/>
                <p:nvPr/>
              </p:nvSpPr>
              <p:spPr>
                <a:xfrm>
                  <a:off x="6241828" y="1770189"/>
                  <a:ext cx="1449925" cy="1142485"/>
                </a:xfrm>
                <a:custGeom>
                  <a:avLst/>
                  <a:gdLst>
                    <a:gd name="connsiteX0" fmla="*/ 690 w 1448806"/>
                    <a:gd name="connsiteY0" fmla="*/ 272924 h 1141639"/>
                    <a:gd name="connsiteX1" fmla="*/ 124515 w 1448806"/>
                    <a:gd name="connsiteY1" fmla="*/ 282449 h 1141639"/>
                    <a:gd name="connsiteX2" fmla="*/ 243577 w 1448806"/>
                    <a:gd name="connsiteY2" fmla="*/ 230061 h 1141639"/>
                    <a:gd name="connsiteX3" fmla="*/ 219765 w 1448806"/>
                    <a:gd name="connsiteY3" fmla="*/ 153861 h 1141639"/>
                    <a:gd name="connsiteX4" fmla="*/ 272152 w 1448806"/>
                    <a:gd name="connsiteY4" fmla="*/ 10986 h 1141639"/>
                    <a:gd name="connsiteX5" fmla="*/ 276915 w 1448806"/>
                    <a:gd name="connsiteY5" fmla="*/ 25274 h 1141639"/>
                    <a:gd name="connsiteX6" fmla="*/ 243577 w 1448806"/>
                    <a:gd name="connsiteY6" fmla="*/ 149099 h 1141639"/>
                    <a:gd name="connsiteX7" fmla="*/ 281677 w 1448806"/>
                    <a:gd name="connsiteY7" fmla="*/ 220536 h 1141639"/>
                    <a:gd name="connsiteX8" fmla="*/ 357877 w 1448806"/>
                    <a:gd name="connsiteY8" fmla="*/ 306261 h 1141639"/>
                    <a:gd name="connsiteX9" fmla="*/ 462652 w 1448806"/>
                    <a:gd name="connsiteY9" fmla="*/ 477711 h 1141639"/>
                    <a:gd name="connsiteX10" fmla="*/ 648390 w 1448806"/>
                    <a:gd name="connsiteY10" fmla="*/ 544386 h 1141639"/>
                    <a:gd name="connsiteX11" fmla="*/ 729352 w 1448806"/>
                    <a:gd name="connsiteY11" fmla="*/ 539624 h 1141639"/>
                    <a:gd name="connsiteX12" fmla="*/ 762690 w 1448806"/>
                    <a:gd name="connsiteY12" fmla="*/ 425324 h 1141639"/>
                    <a:gd name="connsiteX13" fmla="*/ 734115 w 1448806"/>
                    <a:gd name="connsiteY13" fmla="*/ 244349 h 1141639"/>
                    <a:gd name="connsiteX14" fmla="*/ 662677 w 1448806"/>
                    <a:gd name="connsiteY14" fmla="*/ 106236 h 1141639"/>
                    <a:gd name="connsiteX15" fmla="*/ 591240 w 1448806"/>
                    <a:gd name="connsiteY15" fmla="*/ 39561 h 1141639"/>
                    <a:gd name="connsiteX16" fmla="*/ 619815 w 1448806"/>
                    <a:gd name="connsiteY16" fmla="*/ 15749 h 1141639"/>
                    <a:gd name="connsiteX17" fmla="*/ 691252 w 1448806"/>
                    <a:gd name="connsiteY17" fmla="*/ 110999 h 1141639"/>
                    <a:gd name="connsiteX18" fmla="*/ 743640 w 1448806"/>
                    <a:gd name="connsiteY18" fmla="*/ 211011 h 1141639"/>
                    <a:gd name="connsiteX19" fmla="*/ 786502 w 1448806"/>
                    <a:gd name="connsiteY19" fmla="*/ 125286 h 1141639"/>
                    <a:gd name="connsiteX20" fmla="*/ 848415 w 1448806"/>
                    <a:gd name="connsiteY20" fmla="*/ 68136 h 1141639"/>
                    <a:gd name="connsiteX21" fmla="*/ 857940 w 1448806"/>
                    <a:gd name="connsiteY21" fmla="*/ 87186 h 1141639"/>
                    <a:gd name="connsiteX22" fmla="*/ 815077 w 1448806"/>
                    <a:gd name="connsiteY22" fmla="*/ 130049 h 1141639"/>
                    <a:gd name="connsiteX23" fmla="*/ 757927 w 1448806"/>
                    <a:gd name="connsiteY23" fmla="*/ 239586 h 1141639"/>
                    <a:gd name="connsiteX24" fmla="*/ 781740 w 1448806"/>
                    <a:gd name="connsiteY24" fmla="*/ 363411 h 1141639"/>
                    <a:gd name="connsiteX25" fmla="*/ 767452 w 1448806"/>
                    <a:gd name="connsiteY25" fmla="*/ 506286 h 1141639"/>
                    <a:gd name="connsiteX26" fmla="*/ 738877 w 1448806"/>
                    <a:gd name="connsiteY26" fmla="*/ 587249 h 1141639"/>
                    <a:gd name="connsiteX27" fmla="*/ 819840 w 1448806"/>
                    <a:gd name="connsiteY27" fmla="*/ 706311 h 1141639"/>
                    <a:gd name="connsiteX28" fmla="*/ 876990 w 1448806"/>
                    <a:gd name="connsiteY28" fmla="*/ 792036 h 1141639"/>
                    <a:gd name="connsiteX29" fmla="*/ 1019865 w 1448806"/>
                    <a:gd name="connsiteY29" fmla="*/ 763461 h 1141639"/>
                    <a:gd name="connsiteX30" fmla="*/ 1148452 w 1448806"/>
                    <a:gd name="connsiteY30" fmla="*/ 668211 h 1141639"/>
                    <a:gd name="connsiteX31" fmla="*/ 1200840 w 1448806"/>
                    <a:gd name="connsiteY31" fmla="*/ 582486 h 1141639"/>
                    <a:gd name="connsiteX32" fmla="*/ 1238940 w 1448806"/>
                    <a:gd name="connsiteY32" fmla="*/ 477711 h 1141639"/>
                    <a:gd name="connsiteX33" fmla="*/ 1248465 w 1448806"/>
                    <a:gd name="connsiteY33" fmla="*/ 363411 h 1141639"/>
                    <a:gd name="connsiteX34" fmla="*/ 1257990 w 1448806"/>
                    <a:gd name="connsiteY34" fmla="*/ 311024 h 1141639"/>
                    <a:gd name="connsiteX35" fmla="*/ 1215127 w 1448806"/>
                    <a:gd name="connsiteY35" fmla="*/ 220536 h 1141639"/>
                    <a:gd name="connsiteX36" fmla="*/ 1224652 w 1448806"/>
                    <a:gd name="connsiteY36" fmla="*/ 211011 h 1141639"/>
                    <a:gd name="connsiteX37" fmla="*/ 1267515 w 1448806"/>
                    <a:gd name="connsiteY37" fmla="*/ 244349 h 1141639"/>
                    <a:gd name="connsiteX38" fmla="*/ 1286565 w 1448806"/>
                    <a:gd name="connsiteY38" fmla="*/ 372936 h 1141639"/>
                    <a:gd name="connsiteX39" fmla="*/ 1343715 w 1448806"/>
                    <a:gd name="connsiteY39" fmla="*/ 320549 h 1141639"/>
                    <a:gd name="connsiteX40" fmla="*/ 1400865 w 1448806"/>
                    <a:gd name="connsiteY40" fmla="*/ 282449 h 1141639"/>
                    <a:gd name="connsiteX41" fmla="*/ 1434202 w 1448806"/>
                    <a:gd name="connsiteY41" fmla="*/ 296736 h 1141639"/>
                    <a:gd name="connsiteX42" fmla="*/ 1372290 w 1448806"/>
                    <a:gd name="connsiteY42" fmla="*/ 344361 h 1141639"/>
                    <a:gd name="connsiteX43" fmla="*/ 1277040 w 1448806"/>
                    <a:gd name="connsiteY43" fmla="*/ 425324 h 1141639"/>
                    <a:gd name="connsiteX44" fmla="*/ 1248465 w 1448806"/>
                    <a:gd name="connsiteY44" fmla="*/ 520574 h 1141639"/>
                    <a:gd name="connsiteX45" fmla="*/ 1219890 w 1448806"/>
                    <a:gd name="connsiteY45" fmla="*/ 587249 h 1141639"/>
                    <a:gd name="connsiteX46" fmla="*/ 1315140 w 1448806"/>
                    <a:gd name="connsiteY46" fmla="*/ 563436 h 1141639"/>
                    <a:gd name="connsiteX47" fmla="*/ 1367527 w 1448806"/>
                    <a:gd name="connsiteY47" fmla="*/ 539624 h 1141639"/>
                    <a:gd name="connsiteX48" fmla="*/ 1305615 w 1448806"/>
                    <a:gd name="connsiteY48" fmla="*/ 587249 h 1141639"/>
                    <a:gd name="connsiteX49" fmla="*/ 1224652 w 1448806"/>
                    <a:gd name="connsiteY49" fmla="*/ 611061 h 1141639"/>
                    <a:gd name="connsiteX50" fmla="*/ 1157977 w 1448806"/>
                    <a:gd name="connsiteY50" fmla="*/ 677736 h 1141639"/>
                    <a:gd name="connsiteX51" fmla="*/ 1167502 w 1448806"/>
                    <a:gd name="connsiteY51" fmla="*/ 711074 h 1141639"/>
                    <a:gd name="connsiteX52" fmla="*/ 1257990 w 1448806"/>
                    <a:gd name="connsiteY52" fmla="*/ 753936 h 1141639"/>
                    <a:gd name="connsiteX53" fmla="*/ 1358002 w 1448806"/>
                    <a:gd name="connsiteY53" fmla="*/ 777749 h 1141639"/>
                    <a:gd name="connsiteX54" fmla="*/ 1415152 w 1448806"/>
                    <a:gd name="connsiteY54" fmla="*/ 711074 h 1141639"/>
                    <a:gd name="connsiteX55" fmla="*/ 1448490 w 1448806"/>
                    <a:gd name="connsiteY55" fmla="*/ 701549 h 1141639"/>
                    <a:gd name="connsiteX56" fmla="*/ 1396102 w 1448806"/>
                    <a:gd name="connsiteY56" fmla="*/ 758699 h 1141639"/>
                    <a:gd name="connsiteX57" fmla="*/ 1353240 w 1448806"/>
                    <a:gd name="connsiteY57" fmla="*/ 844424 h 1141639"/>
                    <a:gd name="connsiteX58" fmla="*/ 1319902 w 1448806"/>
                    <a:gd name="connsiteY58" fmla="*/ 939674 h 1141639"/>
                    <a:gd name="connsiteX59" fmla="*/ 1319902 w 1448806"/>
                    <a:gd name="connsiteY59" fmla="*/ 863474 h 1141639"/>
                    <a:gd name="connsiteX60" fmla="*/ 1319902 w 1448806"/>
                    <a:gd name="connsiteY60" fmla="*/ 801561 h 1141639"/>
                    <a:gd name="connsiteX61" fmla="*/ 1219890 w 1448806"/>
                    <a:gd name="connsiteY61" fmla="*/ 768224 h 1141639"/>
                    <a:gd name="connsiteX62" fmla="*/ 1138927 w 1448806"/>
                    <a:gd name="connsiteY62" fmla="*/ 715836 h 1141639"/>
                    <a:gd name="connsiteX63" fmla="*/ 1067490 w 1448806"/>
                    <a:gd name="connsiteY63" fmla="*/ 763461 h 1141639"/>
                    <a:gd name="connsiteX64" fmla="*/ 948427 w 1448806"/>
                    <a:gd name="connsiteY64" fmla="*/ 820611 h 1141639"/>
                    <a:gd name="connsiteX65" fmla="*/ 881752 w 1448806"/>
                    <a:gd name="connsiteY65" fmla="*/ 820611 h 1141639"/>
                    <a:gd name="connsiteX66" fmla="*/ 815077 w 1448806"/>
                    <a:gd name="connsiteY66" fmla="*/ 953961 h 1141639"/>
                    <a:gd name="connsiteX67" fmla="*/ 691252 w 1448806"/>
                    <a:gd name="connsiteY67" fmla="*/ 1063499 h 1141639"/>
                    <a:gd name="connsiteX68" fmla="*/ 500752 w 1448806"/>
                    <a:gd name="connsiteY68" fmla="*/ 1139699 h 1141639"/>
                    <a:gd name="connsiteX69" fmla="*/ 500752 w 1448806"/>
                    <a:gd name="connsiteY69" fmla="*/ 1115886 h 1141639"/>
                    <a:gd name="connsiteX70" fmla="*/ 610290 w 1448806"/>
                    <a:gd name="connsiteY70" fmla="*/ 1082549 h 1141639"/>
                    <a:gd name="connsiteX71" fmla="*/ 757927 w 1448806"/>
                    <a:gd name="connsiteY71" fmla="*/ 987299 h 1141639"/>
                    <a:gd name="connsiteX72" fmla="*/ 829365 w 1448806"/>
                    <a:gd name="connsiteY72" fmla="*/ 877761 h 1141639"/>
                    <a:gd name="connsiteX73" fmla="*/ 853177 w 1448806"/>
                    <a:gd name="connsiteY73" fmla="*/ 796799 h 1141639"/>
                    <a:gd name="connsiteX74" fmla="*/ 819840 w 1448806"/>
                    <a:gd name="connsiteY74" fmla="*/ 744411 h 1141639"/>
                    <a:gd name="connsiteX75" fmla="*/ 772215 w 1448806"/>
                    <a:gd name="connsiteY75" fmla="*/ 668211 h 1141639"/>
                    <a:gd name="connsiteX76" fmla="*/ 719827 w 1448806"/>
                    <a:gd name="connsiteY76" fmla="*/ 577724 h 1141639"/>
                    <a:gd name="connsiteX77" fmla="*/ 567427 w 1448806"/>
                    <a:gd name="connsiteY77" fmla="*/ 553911 h 1141639"/>
                    <a:gd name="connsiteX78" fmla="*/ 438840 w 1448806"/>
                    <a:gd name="connsiteY78" fmla="*/ 482474 h 1141639"/>
                    <a:gd name="connsiteX79" fmla="*/ 367402 w 1448806"/>
                    <a:gd name="connsiteY79" fmla="*/ 372936 h 1141639"/>
                    <a:gd name="connsiteX80" fmla="*/ 315015 w 1448806"/>
                    <a:gd name="connsiteY80" fmla="*/ 277686 h 1141639"/>
                    <a:gd name="connsiteX81" fmla="*/ 267390 w 1448806"/>
                    <a:gd name="connsiteY81" fmla="*/ 234824 h 1141639"/>
                    <a:gd name="connsiteX82" fmla="*/ 248340 w 1448806"/>
                    <a:gd name="connsiteY82" fmla="*/ 268161 h 1141639"/>
                    <a:gd name="connsiteX83" fmla="*/ 162615 w 1448806"/>
                    <a:gd name="connsiteY83" fmla="*/ 296736 h 1141639"/>
                    <a:gd name="connsiteX84" fmla="*/ 76890 w 1448806"/>
                    <a:gd name="connsiteY84" fmla="*/ 301499 h 1141639"/>
                    <a:gd name="connsiteX85" fmla="*/ 690 w 1448806"/>
                    <a:gd name="connsiteY85" fmla="*/ 272924 h 1141639"/>
                    <a:gd name="connsiteX0" fmla="*/ 690 w 1448806"/>
                    <a:gd name="connsiteY0" fmla="*/ 272924 h 1141639"/>
                    <a:gd name="connsiteX1" fmla="*/ 124515 w 1448806"/>
                    <a:gd name="connsiteY1" fmla="*/ 282449 h 1141639"/>
                    <a:gd name="connsiteX2" fmla="*/ 243577 w 1448806"/>
                    <a:gd name="connsiteY2" fmla="*/ 230061 h 1141639"/>
                    <a:gd name="connsiteX3" fmla="*/ 219765 w 1448806"/>
                    <a:gd name="connsiteY3" fmla="*/ 153861 h 1141639"/>
                    <a:gd name="connsiteX4" fmla="*/ 272152 w 1448806"/>
                    <a:gd name="connsiteY4" fmla="*/ 10986 h 1141639"/>
                    <a:gd name="connsiteX5" fmla="*/ 276915 w 1448806"/>
                    <a:gd name="connsiteY5" fmla="*/ 25274 h 1141639"/>
                    <a:gd name="connsiteX6" fmla="*/ 243577 w 1448806"/>
                    <a:gd name="connsiteY6" fmla="*/ 149099 h 1141639"/>
                    <a:gd name="connsiteX7" fmla="*/ 281677 w 1448806"/>
                    <a:gd name="connsiteY7" fmla="*/ 220536 h 1141639"/>
                    <a:gd name="connsiteX8" fmla="*/ 357877 w 1448806"/>
                    <a:gd name="connsiteY8" fmla="*/ 306261 h 1141639"/>
                    <a:gd name="connsiteX9" fmla="*/ 462652 w 1448806"/>
                    <a:gd name="connsiteY9" fmla="*/ 477711 h 1141639"/>
                    <a:gd name="connsiteX10" fmla="*/ 648390 w 1448806"/>
                    <a:gd name="connsiteY10" fmla="*/ 544386 h 1141639"/>
                    <a:gd name="connsiteX11" fmla="*/ 729352 w 1448806"/>
                    <a:gd name="connsiteY11" fmla="*/ 539624 h 1141639"/>
                    <a:gd name="connsiteX12" fmla="*/ 762690 w 1448806"/>
                    <a:gd name="connsiteY12" fmla="*/ 425324 h 1141639"/>
                    <a:gd name="connsiteX13" fmla="*/ 734115 w 1448806"/>
                    <a:gd name="connsiteY13" fmla="*/ 244349 h 1141639"/>
                    <a:gd name="connsiteX14" fmla="*/ 662677 w 1448806"/>
                    <a:gd name="connsiteY14" fmla="*/ 106236 h 1141639"/>
                    <a:gd name="connsiteX15" fmla="*/ 591240 w 1448806"/>
                    <a:gd name="connsiteY15" fmla="*/ 39561 h 1141639"/>
                    <a:gd name="connsiteX16" fmla="*/ 619815 w 1448806"/>
                    <a:gd name="connsiteY16" fmla="*/ 15749 h 1141639"/>
                    <a:gd name="connsiteX17" fmla="*/ 691252 w 1448806"/>
                    <a:gd name="connsiteY17" fmla="*/ 110999 h 1141639"/>
                    <a:gd name="connsiteX18" fmla="*/ 743640 w 1448806"/>
                    <a:gd name="connsiteY18" fmla="*/ 211011 h 1141639"/>
                    <a:gd name="connsiteX19" fmla="*/ 786502 w 1448806"/>
                    <a:gd name="connsiteY19" fmla="*/ 125286 h 1141639"/>
                    <a:gd name="connsiteX20" fmla="*/ 848415 w 1448806"/>
                    <a:gd name="connsiteY20" fmla="*/ 68136 h 1141639"/>
                    <a:gd name="connsiteX21" fmla="*/ 857940 w 1448806"/>
                    <a:gd name="connsiteY21" fmla="*/ 87186 h 1141639"/>
                    <a:gd name="connsiteX22" fmla="*/ 815077 w 1448806"/>
                    <a:gd name="connsiteY22" fmla="*/ 130049 h 1141639"/>
                    <a:gd name="connsiteX23" fmla="*/ 757927 w 1448806"/>
                    <a:gd name="connsiteY23" fmla="*/ 239586 h 1141639"/>
                    <a:gd name="connsiteX24" fmla="*/ 781740 w 1448806"/>
                    <a:gd name="connsiteY24" fmla="*/ 363411 h 1141639"/>
                    <a:gd name="connsiteX25" fmla="*/ 767452 w 1448806"/>
                    <a:gd name="connsiteY25" fmla="*/ 506286 h 1141639"/>
                    <a:gd name="connsiteX26" fmla="*/ 745227 w 1448806"/>
                    <a:gd name="connsiteY26" fmla="*/ 587249 h 1141639"/>
                    <a:gd name="connsiteX27" fmla="*/ 819840 w 1448806"/>
                    <a:gd name="connsiteY27" fmla="*/ 706311 h 1141639"/>
                    <a:gd name="connsiteX28" fmla="*/ 876990 w 1448806"/>
                    <a:gd name="connsiteY28" fmla="*/ 792036 h 1141639"/>
                    <a:gd name="connsiteX29" fmla="*/ 1019865 w 1448806"/>
                    <a:gd name="connsiteY29" fmla="*/ 763461 h 1141639"/>
                    <a:gd name="connsiteX30" fmla="*/ 1148452 w 1448806"/>
                    <a:gd name="connsiteY30" fmla="*/ 668211 h 1141639"/>
                    <a:gd name="connsiteX31" fmla="*/ 1200840 w 1448806"/>
                    <a:gd name="connsiteY31" fmla="*/ 582486 h 1141639"/>
                    <a:gd name="connsiteX32" fmla="*/ 1238940 w 1448806"/>
                    <a:gd name="connsiteY32" fmla="*/ 477711 h 1141639"/>
                    <a:gd name="connsiteX33" fmla="*/ 1248465 w 1448806"/>
                    <a:gd name="connsiteY33" fmla="*/ 363411 h 1141639"/>
                    <a:gd name="connsiteX34" fmla="*/ 1257990 w 1448806"/>
                    <a:gd name="connsiteY34" fmla="*/ 311024 h 1141639"/>
                    <a:gd name="connsiteX35" fmla="*/ 1215127 w 1448806"/>
                    <a:gd name="connsiteY35" fmla="*/ 220536 h 1141639"/>
                    <a:gd name="connsiteX36" fmla="*/ 1224652 w 1448806"/>
                    <a:gd name="connsiteY36" fmla="*/ 211011 h 1141639"/>
                    <a:gd name="connsiteX37" fmla="*/ 1267515 w 1448806"/>
                    <a:gd name="connsiteY37" fmla="*/ 244349 h 1141639"/>
                    <a:gd name="connsiteX38" fmla="*/ 1286565 w 1448806"/>
                    <a:gd name="connsiteY38" fmla="*/ 372936 h 1141639"/>
                    <a:gd name="connsiteX39" fmla="*/ 1343715 w 1448806"/>
                    <a:gd name="connsiteY39" fmla="*/ 320549 h 1141639"/>
                    <a:gd name="connsiteX40" fmla="*/ 1400865 w 1448806"/>
                    <a:gd name="connsiteY40" fmla="*/ 282449 h 1141639"/>
                    <a:gd name="connsiteX41" fmla="*/ 1434202 w 1448806"/>
                    <a:gd name="connsiteY41" fmla="*/ 296736 h 1141639"/>
                    <a:gd name="connsiteX42" fmla="*/ 1372290 w 1448806"/>
                    <a:gd name="connsiteY42" fmla="*/ 344361 h 1141639"/>
                    <a:gd name="connsiteX43" fmla="*/ 1277040 w 1448806"/>
                    <a:gd name="connsiteY43" fmla="*/ 425324 h 1141639"/>
                    <a:gd name="connsiteX44" fmla="*/ 1248465 w 1448806"/>
                    <a:gd name="connsiteY44" fmla="*/ 520574 h 1141639"/>
                    <a:gd name="connsiteX45" fmla="*/ 1219890 w 1448806"/>
                    <a:gd name="connsiteY45" fmla="*/ 587249 h 1141639"/>
                    <a:gd name="connsiteX46" fmla="*/ 1315140 w 1448806"/>
                    <a:gd name="connsiteY46" fmla="*/ 563436 h 1141639"/>
                    <a:gd name="connsiteX47" fmla="*/ 1367527 w 1448806"/>
                    <a:gd name="connsiteY47" fmla="*/ 539624 h 1141639"/>
                    <a:gd name="connsiteX48" fmla="*/ 1305615 w 1448806"/>
                    <a:gd name="connsiteY48" fmla="*/ 587249 h 1141639"/>
                    <a:gd name="connsiteX49" fmla="*/ 1224652 w 1448806"/>
                    <a:gd name="connsiteY49" fmla="*/ 611061 h 1141639"/>
                    <a:gd name="connsiteX50" fmla="*/ 1157977 w 1448806"/>
                    <a:gd name="connsiteY50" fmla="*/ 677736 h 1141639"/>
                    <a:gd name="connsiteX51" fmla="*/ 1167502 w 1448806"/>
                    <a:gd name="connsiteY51" fmla="*/ 711074 h 1141639"/>
                    <a:gd name="connsiteX52" fmla="*/ 1257990 w 1448806"/>
                    <a:gd name="connsiteY52" fmla="*/ 753936 h 1141639"/>
                    <a:gd name="connsiteX53" fmla="*/ 1358002 w 1448806"/>
                    <a:gd name="connsiteY53" fmla="*/ 777749 h 1141639"/>
                    <a:gd name="connsiteX54" fmla="*/ 1415152 w 1448806"/>
                    <a:gd name="connsiteY54" fmla="*/ 711074 h 1141639"/>
                    <a:gd name="connsiteX55" fmla="*/ 1448490 w 1448806"/>
                    <a:gd name="connsiteY55" fmla="*/ 701549 h 1141639"/>
                    <a:gd name="connsiteX56" fmla="*/ 1396102 w 1448806"/>
                    <a:gd name="connsiteY56" fmla="*/ 758699 h 1141639"/>
                    <a:gd name="connsiteX57" fmla="*/ 1353240 w 1448806"/>
                    <a:gd name="connsiteY57" fmla="*/ 844424 h 1141639"/>
                    <a:gd name="connsiteX58" fmla="*/ 1319902 w 1448806"/>
                    <a:gd name="connsiteY58" fmla="*/ 939674 h 1141639"/>
                    <a:gd name="connsiteX59" fmla="*/ 1319902 w 1448806"/>
                    <a:gd name="connsiteY59" fmla="*/ 863474 h 1141639"/>
                    <a:gd name="connsiteX60" fmla="*/ 1319902 w 1448806"/>
                    <a:gd name="connsiteY60" fmla="*/ 801561 h 1141639"/>
                    <a:gd name="connsiteX61" fmla="*/ 1219890 w 1448806"/>
                    <a:gd name="connsiteY61" fmla="*/ 768224 h 1141639"/>
                    <a:gd name="connsiteX62" fmla="*/ 1138927 w 1448806"/>
                    <a:gd name="connsiteY62" fmla="*/ 715836 h 1141639"/>
                    <a:gd name="connsiteX63" fmla="*/ 1067490 w 1448806"/>
                    <a:gd name="connsiteY63" fmla="*/ 763461 h 1141639"/>
                    <a:gd name="connsiteX64" fmla="*/ 948427 w 1448806"/>
                    <a:gd name="connsiteY64" fmla="*/ 820611 h 1141639"/>
                    <a:gd name="connsiteX65" fmla="*/ 881752 w 1448806"/>
                    <a:gd name="connsiteY65" fmla="*/ 820611 h 1141639"/>
                    <a:gd name="connsiteX66" fmla="*/ 815077 w 1448806"/>
                    <a:gd name="connsiteY66" fmla="*/ 953961 h 1141639"/>
                    <a:gd name="connsiteX67" fmla="*/ 691252 w 1448806"/>
                    <a:gd name="connsiteY67" fmla="*/ 1063499 h 1141639"/>
                    <a:gd name="connsiteX68" fmla="*/ 500752 w 1448806"/>
                    <a:gd name="connsiteY68" fmla="*/ 1139699 h 1141639"/>
                    <a:gd name="connsiteX69" fmla="*/ 500752 w 1448806"/>
                    <a:gd name="connsiteY69" fmla="*/ 1115886 h 1141639"/>
                    <a:gd name="connsiteX70" fmla="*/ 610290 w 1448806"/>
                    <a:gd name="connsiteY70" fmla="*/ 1082549 h 1141639"/>
                    <a:gd name="connsiteX71" fmla="*/ 757927 w 1448806"/>
                    <a:gd name="connsiteY71" fmla="*/ 987299 h 1141639"/>
                    <a:gd name="connsiteX72" fmla="*/ 829365 w 1448806"/>
                    <a:gd name="connsiteY72" fmla="*/ 877761 h 1141639"/>
                    <a:gd name="connsiteX73" fmla="*/ 853177 w 1448806"/>
                    <a:gd name="connsiteY73" fmla="*/ 796799 h 1141639"/>
                    <a:gd name="connsiteX74" fmla="*/ 819840 w 1448806"/>
                    <a:gd name="connsiteY74" fmla="*/ 744411 h 1141639"/>
                    <a:gd name="connsiteX75" fmla="*/ 772215 w 1448806"/>
                    <a:gd name="connsiteY75" fmla="*/ 668211 h 1141639"/>
                    <a:gd name="connsiteX76" fmla="*/ 719827 w 1448806"/>
                    <a:gd name="connsiteY76" fmla="*/ 577724 h 1141639"/>
                    <a:gd name="connsiteX77" fmla="*/ 567427 w 1448806"/>
                    <a:gd name="connsiteY77" fmla="*/ 553911 h 1141639"/>
                    <a:gd name="connsiteX78" fmla="*/ 438840 w 1448806"/>
                    <a:gd name="connsiteY78" fmla="*/ 482474 h 1141639"/>
                    <a:gd name="connsiteX79" fmla="*/ 367402 w 1448806"/>
                    <a:gd name="connsiteY79" fmla="*/ 372936 h 1141639"/>
                    <a:gd name="connsiteX80" fmla="*/ 315015 w 1448806"/>
                    <a:gd name="connsiteY80" fmla="*/ 277686 h 1141639"/>
                    <a:gd name="connsiteX81" fmla="*/ 267390 w 1448806"/>
                    <a:gd name="connsiteY81" fmla="*/ 234824 h 1141639"/>
                    <a:gd name="connsiteX82" fmla="*/ 248340 w 1448806"/>
                    <a:gd name="connsiteY82" fmla="*/ 268161 h 1141639"/>
                    <a:gd name="connsiteX83" fmla="*/ 162615 w 1448806"/>
                    <a:gd name="connsiteY83" fmla="*/ 296736 h 1141639"/>
                    <a:gd name="connsiteX84" fmla="*/ 76890 w 1448806"/>
                    <a:gd name="connsiteY84" fmla="*/ 301499 h 1141639"/>
                    <a:gd name="connsiteX85" fmla="*/ 690 w 1448806"/>
                    <a:gd name="connsiteY85" fmla="*/ 272924 h 1141639"/>
                    <a:gd name="connsiteX0" fmla="*/ 690 w 1448806"/>
                    <a:gd name="connsiteY0" fmla="*/ 272924 h 1141639"/>
                    <a:gd name="connsiteX1" fmla="*/ 124515 w 1448806"/>
                    <a:gd name="connsiteY1" fmla="*/ 282449 h 1141639"/>
                    <a:gd name="connsiteX2" fmla="*/ 243577 w 1448806"/>
                    <a:gd name="connsiteY2" fmla="*/ 230061 h 1141639"/>
                    <a:gd name="connsiteX3" fmla="*/ 219765 w 1448806"/>
                    <a:gd name="connsiteY3" fmla="*/ 153861 h 1141639"/>
                    <a:gd name="connsiteX4" fmla="*/ 272152 w 1448806"/>
                    <a:gd name="connsiteY4" fmla="*/ 10986 h 1141639"/>
                    <a:gd name="connsiteX5" fmla="*/ 276915 w 1448806"/>
                    <a:gd name="connsiteY5" fmla="*/ 25274 h 1141639"/>
                    <a:gd name="connsiteX6" fmla="*/ 243577 w 1448806"/>
                    <a:gd name="connsiteY6" fmla="*/ 149099 h 1141639"/>
                    <a:gd name="connsiteX7" fmla="*/ 281677 w 1448806"/>
                    <a:gd name="connsiteY7" fmla="*/ 220536 h 1141639"/>
                    <a:gd name="connsiteX8" fmla="*/ 357877 w 1448806"/>
                    <a:gd name="connsiteY8" fmla="*/ 306261 h 1141639"/>
                    <a:gd name="connsiteX9" fmla="*/ 462652 w 1448806"/>
                    <a:gd name="connsiteY9" fmla="*/ 477711 h 1141639"/>
                    <a:gd name="connsiteX10" fmla="*/ 648390 w 1448806"/>
                    <a:gd name="connsiteY10" fmla="*/ 544386 h 1141639"/>
                    <a:gd name="connsiteX11" fmla="*/ 729352 w 1448806"/>
                    <a:gd name="connsiteY11" fmla="*/ 539624 h 1141639"/>
                    <a:gd name="connsiteX12" fmla="*/ 762690 w 1448806"/>
                    <a:gd name="connsiteY12" fmla="*/ 425324 h 1141639"/>
                    <a:gd name="connsiteX13" fmla="*/ 734115 w 1448806"/>
                    <a:gd name="connsiteY13" fmla="*/ 244349 h 1141639"/>
                    <a:gd name="connsiteX14" fmla="*/ 662677 w 1448806"/>
                    <a:gd name="connsiteY14" fmla="*/ 106236 h 1141639"/>
                    <a:gd name="connsiteX15" fmla="*/ 591240 w 1448806"/>
                    <a:gd name="connsiteY15" fmla="*/ 39561 h 1141639"/>
                    <a:gd name="connsiteX16" fmla="*/ 619815 w 1448806"/>
                    <a:gd name="connsiteY16" fmla="*/ 15749 h 1141639"/>
                    <a:gd name="connsiteX17" fmla="*/ 691252 w 1448806"/>
                    <a:gd name="connsiteY17" fmla="*/ 110999 h 1141639"/>
                    <a:gd name="connsiteX18" fmla="*/ 743640 w 1448806"/>
                    <a:gd name="connsiteY18" fmla="*/ 211011 h 1141639"/>
                    <a:gd name="connsiteX19" fmla="*/ 786502 w 1448806"/>
                    <a:gd name="connsiteY19" fmla="*/ 125286 h 1141639"/>
                    <a:gd name="connsiteX20" fmla="*/ 848415 w 1448806"/>
                    <a:gd name="connsiteY20" fmla="*/ 68136 h 1141639"/>
                    <a:gd name="connsiteX21" fmla="*/ 857940 w 1448806"/>
                    <a:gd name="connsiteY21" fmla="*/ 87186 h 1141639"/>
                    <a:gd name="connsiteX22" fmla="*/ 815077 w 1448806"/>
                    <a:gd name="connsiteY22" fmla="*/ 130049 h 1141639"/>
                    <a:gd name="connsiteX23" fmla="*/ 757927 w 1448806"/>
                    <a:gd name="connsiteY23" fmla="*/ 239586 h 1141639"/>
                    <a:gd name="connsiteX24" fmla="*/ 781740 w 1448806"/>
                    <a:gd name="connsiteY24" fmla="*/ 363411 h 1141639"/>
                    <a:gd name="connsiteX25" fmla="*/ 767452 w 1448806"/>
                    <a:gd name="connsiteY25" fmla="*/ 506286 h 1141639"/>
                    <a:gd name="connsiteX26" fmla="*/ 745227 w 1448806"/>
                    <a:gd name="connsiteY26" fmla="*/ 587249 h 1141639"/>
                    <a:gd name="connsiteX27" fmla="*/ 807140 w 1448806"/>
                    <a:gd name="connsiteY27" fmla="*/ 703136 h 1141639"/>
                    <a:gd name="connsiteX28" fmla="*/ 876990 w 1448806"/>
                    <a:gd name="connsiteY28" fmla="*/ 792036 h 1141639"/>
                    <a:gd name="connsiteX29" fmla="*/ 1019865 w 1448806"/>
                    <a:gd name="connsiteY29" fmla="*/ 763461 h 1141639"/>
                    <a:gd name="connsiteX30" fmla="*/ 1148452 w 1448806"/>
                    <a:gd name="connsiteY30" fmla="*/ 668211 h 1141639"/>
                    <a:gd name="connsiteX31" fmla="*/ 1200840 w 1448806"/>
                    <a:gd name="connsiteY31" fmla="*/ 582486 h 1141639"/>
                    <a:gd name="connsiteX32" fmla="*/ 1238940 w 1448806"/>
                    <a:gd name="connsiteY32" fmla="*/ 477711 h 1141639"/>
                    <a:gd name="connsiteX33" fmla="*/ 1248465 w 1448806"/>
                    <a:gd name="connsiteY33" fmla="*/ 363411 h 1141639"/>
                    <a:gd name="connsiteX34" fmla="*/ 1257990 w 1448806"/>
                    <a:gd name="connsiteY34" fmla="*/ 311024 h 1141639"/>
                    <a:gd name="connsiteX35" fmla="*/ 1215127 w 1448806"/>
                    <a:gd name="connsiteY35" fmla="*/ 220536 h 1141639"/>
                    <a:gd name="connsiteX36" fmla="*/ 1224652 w 1448806"/>
                    <a:gd name="connsiteY36" fmla="*/ 211011 h 1141639"/>
                    <a:gd name="connsiteX37" fmla="*/ 1267515 w 1448806"/>
                    <a:gd name="connsiteY37" fmla="*/ 244349 h 1141639"/>
                    <a:gd name="connsiteX38" fmla="*/ 1286565 w 1448806"/>
                    <a:gd name="connsiteY38" fmla="*/ 372936 h 1141639"/>
                    <a:gd name="connsiteX39" fmla="*/ 1343715 w 1448806"/>
                    <a:gd name="connsiteY39" fmla="*/ 320549 h 1141639"/>
                    <a:gd name="connsiteX40" fmla="*/ 1400865 w 1448806"/>
                    <a:gd name="connsiteY40" fmla="*/ 282449 h 1141639"/>
                    <a:gd name="connsiteX41" fmla="*/ 1434202 w 1448806"/>
                    <a:gd name="connsiteY41" fmla="*/ 296736 h 1141639"/>
                    <a:gd name="connsiteX42" fmla="*/ 1372290 w 1448806"/>
                    <a:gd name="connsiteY42" fmla="*/ 344361 h 1141639"/>
                    <a:gd name="connsiteX43" fmla="*/ 1277040 w 1448806"/>
                    <a:gd name="connsiteY43" fmla="*/ 425324 h 1141639"/>
                    <a:gd name="connsiteX44" fmla="*/ 1248465 w 1448806"/>
                    <a:gd name="connsiteY44" fmla="*/ 520574 h 1141639"/>
                    <a:gd name="connsiteX45" fmla="*/ 1219890 w 1448806"/>
                    <a:gd name="connsiteY45" fmla="*/ 587249 h 1141639"/>
                    <a:gd name="connsiteX46" fmla="*/ 1315140 w 1448806"/>
                    <a:gd name="connsiteY46" fmla="*/ 563436 h 1141639"/>
                    <a:gd name="connsiteX47" fmla="*/ 1367527 w 1448806"/>
                    <a:gd name="connsiteY47" fmla="*/ 539624 h 1141639"/>
                    <a:gd name="connsiteX48" fmla="*/ 1305615 w 1448806"/>
                    <a:gd name="connsiteY48" fmla="*/ 587249 h 1141639"/>
                    <a:gd name="connsiteX49" fmla="*/ 1224652 w 1448806"/>
                    <a:gd name="connsiteY49" fmla="*/ 611061 h 1141639"/>
                    <a:gd name="connsiteX50" fmla="*/ 1157977 w 1448806"/>
                    <a:gd name="connsiteY50" fmla="*/ 677736 h 1141639"/>
                    <a:gd name="connsiteX51" fmla="*/ 1167502 w 1448806"/>
                    <a:gd name="connsiteY51" fmla="*/ 711074 h 1141639"/>
                    <a:gd name="connsiteX52" fmla="*/ 1257990 w 1448806"/>
                    <a:gd name="connsiteY52" fmla="*/ 753936 h 1141639"/>
                    <a:gd name="connsiteX53" fmla="*/ 1358002 w 1448806"/>
                    <a:gd name="connsiteY53" fmla="*/ 777749 h 1141639"/>
                    <a:gd name="connsiteX54" fmla="*/ 1415152 w 1448806"/>
                    <a:gd name="connsiteY54" fmla="*/ 711074 h 1141639"/>
                    <a:gd name="connsiteX55" fmla="*/ 1448490 w 1448806"/>
                    <a:gd name="connsiteY55" fmla="*/ 701549 h 1141639"/>
                    <a:gd name="connsiteX56" fmla="*/ 1396102 w 1448806"/>
                    <a:gd name="connsiteY56" fmla="*/ 758699 h 1141639"/>
                    <a:gd name="connsiteX57" fmla="*/ 1353240 w 1448806"/>
                    <a:gd name="connsiteY57" fmla="*/ 844424 h 1141639"/>
                    <a:gd name="connsiteX58" fmla="*/ 1319902 w 1448806"/>
                    <a:gd name="connsiteY58" fmla="*/ 939674 h 1141639"/>
                    <a:gd name="connsiteX59" fmla="*/ 1319902 w 1448806"/>
                    <a:gd name="connsiteY59" fmla="*/ 863474 h 1141639"/>
                    <a:gd name="connsiteX60" fmla="*/ 1319902 w 1448806"/>
                    <a:gd name="connsiteY60" fmla="*/ 801561 h 1141639"/>
                    <a:gd name="connsiteX61" fmla="*/ 1219890 w 1448806"/>
                    <a:gd name="connsiteY61" fmla="*/ 768224 h 1141639"/>
                    <a:gd name="connsiteX62" fmla="*/ 1138927 w 1448806"/>
                    <a:gd name="connsiteY62" fmla="*/ 715836 h 1141639"/>
                    <a:gd name="connsiteX63" fmla="*/ 1067490 w 1448806"/>
                    <a:gd name="connsiteY63" fmla="*/ 763461 h 1141639"/>
                    <a:gd name="connsiteX64" fmla="*/ 948427 w 1448806"/>
                    <a:gd name="connsiteY64" fmla="*/ 820611 h 1141639"/>
                    <a:gd name="connsiteX65" fmla="*/ 881752 w 1448806"/>
                    <a:gd name="connsiteY65" fmla="*/ 820611 h 1141639"/>
                    <a:gd name="connsiteX66" fmla="*/ 815077 w 1448806"/>
                    <a:gd name="connsiteY66" fmla="*/ 953961 h 1141639"/>
                    <a:gd name="connsiteX67" fmla="*/ 691252 w 1448806"/>
                    <a:gd name="connsiteY67" fmla="*/ 1063499 h 1141639"/>
                    <a:gd name="connsiteX68" fmla="*/ 500752 w 1448806"/>
                    <a:gd name="connsiteY68" fmla="*/ 1139699 h 1141639"/>
                    <a:gd name="connsiteX69" fmla="*/ 500752 w 1448806"/>
                    <a:gd name="connsiteY69" fmla="*/ 1115886 h 1141639"/>
                    <a:gd name="connsiteX70" fmla="*/ 610290 w 1448806"/>
                    <a:gd name="connsiteY70" fmla="*/ 1082549 h 1141639"/>
                    <a:gd name="connsiteX71" fmla="*/ 757927 w 1448806"/>
                    <a:gd name="connsiteY71" fmla="*/ 987299 h 1141639"/>
                    <a:gd name="connsiteX72" fmla="*/ 829365 w 1448806"/>
                    <a:gd name="connsiteY72" fmla="*/ 877761 h 1141639"/>
                    <a:gd name="connsiteX73" fmla="*/ 853177 w 1448806"/>
                    <a:gd name="connsiteY73" fmla="*/ 796799 h 1141639"/>
                    <a:gd name="connsiteX74" fmla="*/ 819840 w 1448806"/>
                    <a:gd name="connsiteY74" fmla="*/ 744411 h 1141639"/>
                    <a:gd name="connsiteX75" fmla="*/ 772215 w 1448806"/>
                    <a:gd name="connsiteY75" fmla="*/ 668211 h 1141639"/>
                    <a:gd name="connsiteX76" fmla="*/ 719827 w 1448806"/>
                    <a:gd name="connsiteY76" fmla="*/ 577724 h 1141639"/>
                    <a:gd name="connsiteX77" fmla="*/ 567427 w 1448806"/>
                    <a:gd name="connsiteY77" fmla="*/ 553911 h 1141639"/>
                    <a:gd name="connsiteX78" fmla="*/ 438840 w 1448806"/>
                    <a:gd name="connsiteY78" fmla="*/ 482474 h 1141639"/>
                    <a:gd name="connsiteX79" fmla="*/ 367402 w 1448806"/>
                    <a:gd name="connsiteY79" fmla="*/ 372936 h 1141639"/>
                    <a:gd name="connsiteX80" fmla="*/ 315015 w 1448806"/>
                    <a:gd name="connsiteY80" fmla="*/ 277686 h 1141639"/>
                    <a:gd name="connsiteX81" fmla="*/ 267390 w 1448806"/>
                    <a:gd name="connsiteY81" fmla="*/ 234824 h 1141639"/>
                    <a:gd name="connsiteX82" fmla="*/ 248340 w 1448806"/>
                    <a:gd name="connsiteY82" fmla="*/ 268161 h 1141639"/>
                    <a:gd name="connsiteX83" fmla="*/ 162615 w 1448806"/>
                    <a:gd name="connsiteY83" fmla="*/ 296736 h 1141639"/>
                    <a:gd name="connsiteX84" fmla="*/ 76890 w 1448806"/>
                    <a:gd name="connsiteY84" fmla="*/ 301499 h 1141639"/>
                    <a:gd name="connsiteX85" fmla="*/ 690 w 1448806"/>
                    <a:gd name="connsiteY85" fmla="*/ 272924 h 1141639"/>
                    <a:gd name="connsiteX0" fmla="*/ 690 w 1448806"/>
                    <a:gd name="connsiteY0" fmla="*/ 272924 h 1141639"/>
                    <a:gd name="connsiteX1" fmla="*/ 124515 w 1448806"/>
                    <a:gd name="connsiteY1" fmla="*/ 282449 h 1141639"/>
                    <a:gd name="connsiteX2" fmla="*/ 243577 w 1448806"/>
                    <a:gd name="connsiteY2" fmla="*/ 230061 h 1141639"/>
                    <a:gd name="connsiteX3" fmla="*/ 219765 w 1448806"/>
                    <a:gd name="connsiteY3" fmla="*/ 153861 h 1141639"/>
                    <a:gd name="connsiteX4" fmla="*/ 272152 w 1448806"/>
                    <a:gd name="connsiteY4" fmla="*/ 10986 h 1141639"/>
                    <a:gd name="connsiteX5" fmla="*/ 276915 w 1448806"/>
                    <a:gd name="connsiteY5" fmla="*/ 25274 h 1141639"/>
                    <a:gd name="connsiteX6" fmla="*/ 243577 w 1448806"/>
                    <a:gd name="connsiteY6" fmla="*/ 149099 h 1141639"/>
                    <a:gd name="connsiteX7" fmla="*/ 281677 w 1448806"/>
                    <a:gd name="connsiteY7" fmla="*/ 220536 h 1141639"/>
                    <a:gd name="connsiteX8" fmla="*/ 357877 w 1448806"/>
                    <a:gd name="connsiteY8" fmla="*/ 306261 h 1141639"/>
                    <a:gd name="connsiteX9" fmla="*/ 462652 w 1448806"/>
                    <a:gd name="connsiteY9" fmla="*/ 477711 h 1141639"/>
                    <a:gd name="connsiteX10" fmla="*/ 648390 w 1448806"/>
                    <a:gd name="connsiteY10" fmla="*/ 544386 h 1141639"/>
                    <a:gd name="connsiteX11" fmla="*/ 729352 w 1448806"/>
                    <a:gd name="connsiteY11" fmla="*/ 539624 h 1141639"/>
                    <a:gd name="connsiteX12" fmla="*/ 762690 w 1448806"/>
                    <a:gd name="connsiteY12" fmla="*/ 425324 h 1141639"/>
                    <a:gd name="connsiteX13" fmla="*/ 734115 w 1448806"/>
                    <a:gd name="connsiteY13" fmla="*/ 244349 h 1141639"/>
                    <a:gd name="connsiteX14" fmla="*/ 662677 w 1448806"/>
                    <a:gd name="connsiteY14" fmla="*/ 106236 h 1141639"/>
                    <a:gd name="connsiteX15" fmla="*/ 588065 w 1448806"/>
                    <a:gd name="connsiteY15" fmla="*/ 14161 h 1141639"/>
                    <a:gd name="connsiteX16" fmla="*/ 619815 w 1448806"/>
                    <a:gd name="connsiteY16" fmla="*/ 15749 h 1141639"/>
                    <a:gd name="connsiteX17" fmla="*/ 691252 w 1448806"/>
                    <a:gd name="connsiteY17" fmla="*/ 110999 h 1141639"/>
                    <a:gd name="connsiteX18" fmla="*/ 743640 w 1448806"/>
                    <a:gd name="connsiteY18" fmla="*/ 211011 h 1141639"/>
                    <a:gd name="connsiteX19" fmla="*/ 786502 w 1448806"/>
                    <a:gd name="connsiteY19" fmla="*/ 125286 h 1141639"/>
                    <a:gd name="connsiteX20" fmla="*/ 848415 w 1448806"/>
                    <a:gd name="connsiteY20" fmla="*/ 68136 h 1141639"/>
                    <a:gd name="connsiteX21" fmla="*/ 857940 w 1448806"/>
                    <a:gd name="connsiteY21" fmla="*/ 87186 h 1141639"/>
                    <a:gd name="connsiteX22" fmla="*/ 815077 w 1448806"/>
                    <a:gd name="connsiteY22" fmla="*/ 130049 h 1141639"/>
                    <a:gd name="connsiteX23" fmla="*/ 757927 w 1448806"/>
                    <a:gd name="connsiteY23" fmla="*/ 239586 h 1141639"/>
                    <a:gd name="connsiteX24" fmla="*/ 781740 w 1448806"/>
                    <a:gd name="connsiteY24" fmla="*/ 363411 h 1141639"/>
                    <a:gd name="connsiteX25" fmla="*/ 767452 w 1448806"/>
                    <a:gd name="connsiteY25" fmla="*/ 506286 h 1141639"/>
                    <a:gd name="connsiteX26" fmla="*/ 745227 w 1448806"/>
                    <a:gd name="connsiteY26" fmla="*/ 587249 h 1141639"/>
                    <a:gd name="connsiteX27" fmla="*/ 807140 w 1448806"/>
                    <a:gd name="connsiteY27" fmla="*/ 703136 h 1141639"/>
                    <a:gd name="connsiteX28" fmla="*/ 876990 w 1448806"/>
                    <a:gd name="connsiteY28" fmla="*/ 792036 h 1141639"/>
                    <a:gd name="connsiteX29" fmla="*/ 1019865 w 1448806"/>
                    <a:gd name="connsiteY29" fmla="*/ 763461 h 1141639"/>
                    <a:gd name="connsiteX30" fmla="*/ 1148452 w 1448806"/>
                    <a:gd name="connsiteY30" fmla="*/ 668211 h 1141639"/>
                    <a:gd name="connsiteX31" fmla="*/ 1200840 w 1448806"/>
                    <a:gd name="connsiteY31" fmla="*/ 582486 h 1141639"/>
                    <a:gd name="connsiteX32" fmla="*/ 1238940 w 1448806"/>
                    <a:gd name="connsiteY32" fmla="*/ 477711 h 1141639"/>
                    <a:gd name="connsiteX33" fmla="*/ 1248465 w 1448806"/>
                    <a:gd name="connsiteY33" fmla="*/ 363411 h 1141639"/>
                    <a:gd name="connsiteX34" fmla="*/ 1257990 w 1448806"/>
                    <a:gd name="connsiteY34" fmla="*/ 311024 h 1141639"/>
                    <a:gd name="connsiteX35" fmla="*/ 1215127 w 1448806"/>
                    <a:gd name="connsiteY35" fmla="*/ 220536 h 1141639"/>
                    <a:gd name="connsiteX36" fmla="*/ 1224652 w 1448806"/>
                    <a:gd name="connsiteY36" fmla="*/ 211011 h 1141639"/>
                    <a:gd name="connsiteX37" fmla="*/ 1267515 w 1448806"/>
                    <a:gd name="connsiteY37" fmla="*/ 244349 h 1141639"/>
                    <a:gd name="connsiteX38" fmla="*/ 1286565 w 1448806"/>
                    <a:gd name="connsiteY38" fmla="*/ 372936 h 1141639"/>
                    <a:gd name="connsiteX39" fmla="*/ 1343715 w 1448806"/>
                    <a:gd name="connsiteY39" fmla="*/ 320549 h 1141639"/>
                    <a:gd name="connsiteX40" fmla="*/ 1400865 w 1448806"/>
                    <a:gd name="connsiteY40" fmla="*/ 282449 h 1141639"/>
                    <a:gd name="connsiteX41" fmla="*/ 1434202 w 1448806"/>
                    <a:gd name="connsiteY41" fmla="*/ 296736 h 1141639"/>
                    <a:gd name="connsiteX42" fmla="*/ 1372290 w 1448806"/>
                    <a:gd name="connsiteY42" fmla="*/ 344361 h 1141639"/>
                    <a:gd name="connsiteX43" fmla="*/ 1277040 w 1448806"/>
                    <a:gd name="connsiteY43" fmla="*/ 425324 h 1141639"/>
                    <a:gd name="connsiteX44" fmla="*/ 1248465 w 1448806"/>
                    <a:gd name="connsiteY44" fmla="*/ 520574 h 1141639"/>
                    <a:gd name="connsiteX45" fmla="*/ 1219890 w 1448806"/>
                    <a:gd name="connsiteY45" fmla="*/ 587249 h 1141639"/>
                    <a:gd name="connsiteX46" fmla="*/ 1315140 w 1448806"/>
                    <a:gd name="connsiteY46" fmla="*/ 563436 h 1141639"/>
                    <a:gd name="connsiteX47" fmla="*/ 1367527 w 1448806"/>
                    <a:gd name="connsiteY47" fmla="*/ 539624 h 1141639"/>
                    <a:gd name="connsiteX48" fmla="*/ 1305615 w 1448806"/>
                    <a:gd name="connsiteY48" fmla="*/ 587249 h 1141639"/>
                    <a:gd name="connsiteX49" fmla="*/ 1224652 w 1448806"/>
                    <a:gd name="connsiteY49" fmla="*/ 611061 h 1141639"/>
                    <a:gd name="connsiteX50" fmla="*/ 1157977 w 1448806"/>
                    <a:gd name="connsiteY50" fmla="*/ 677736 h 1141639"/>
                    <a:gd name="connsiteX51" fmla="*/ 1167502 w 1448806"/>
                    <a:gd name="connsiteY51" fmla="*/ 711074 h 1141639"/>
                    <a:gd name="connsiteX52" fmla="*/ 1257990 w 1448806"/>
                    <a:gd name="connsiteY52" fmla="*/ 753936 h 1141639"/>
                    <a:gd name="connsiteX53" fmla="*/ 1358002 w 1448806"/>
                    <a:gd name="connsiteY53" fmla="*/ 777749 h 1141639"/>
                    <a:gd name="connsiteX54" fmla="*/ 1415152 w 1448806"/>
                    <a:gd name="connsiteY54" fmla="*/ 711074 h 1141639"/>
                    <a:gd name="connsiteX55" fmla="*/ 1448490 w 1448806"/>
                    <a:gd name="connsiteY55" fmla="*/ 701549 h 1141639"/>
                    <a:gd name="connsiteX56" fmla="*/ 1396102 w 1448806"/>
                    <a:gd name="connsiteY56" fmla="*/ 758699 h 1141639"/>
                    <a:gd name="connsiteX57" fmla="*/ 1353240 w 1448806"/>
                    <a:gd name="connsiteY57" fmla="*/ 844424 h 1141639"/>
                    <a:gd name="connsiteX58" fmla="*/ 1319902 w 1448806"/>
                    <a:gd name="connsiteY58" fmla="*/ 939674 h 1141639"/>
                    <a:gd name="connsiteX59" fmla="*/ 1319902 w 1448806"/>
                    <a:gd name="connsiteY59" fmla="*/ 863474 h 1141639"/>
                    <a:gd name="connsiteX60" fmla="*/ 1319902 w 1448806"/>
                    <a:gd name="connsiteY60" fmla="*/ 801561 h 1141639"/>
                    <a:gd name="connsiteX61" fmla="*/ 1219890 w 1448806"/>
                    <a:gd name="connsiteY61" fmla="*/ 768224 h 1141639"/>
                    <a:gd name="connsiteX62" fmla="*/ 1138927 w 1448806"/>
                    <a:gd name="connsiteY62" fmla="*/ 715836 h 1141639"/>
                    <a:gd name="connsiteX63" fmla="*/ 1067490 w 1448806"/>
                    <a:gd name="connsiteY63" fmla="*/ 763461 h 1141639"/>
                    <a:gd name="connsiteX64" fmla="*/ 948427 w 1448806"/>
                    <a:gd name="connsiteY64" fmla="*/ 820611 h 1141639"/>
                    <a:gd name="connsiteX65" fmla="*/ 881752 w 1448806"/>
                    <a:gd name="connsiteY65" fmla="*/ 820611 h 1141639"/>
                    <a:gd name="connsiteX66" fmla="*/ 815077 w 1448806"/>
                    <a:gd name="connsiteY66" fmla="*/ 953961 h 1141639"/>
                    <a:gd name="connsiteX67" fmla="*/ 691252 w 1448806"/>
                    <a:gd name="connsiteY67" fmla="*/ 1063499 h 1141639"/>
                    <a:gd name="connsiteX68" fmla="*/ 500752 w 1448806"/>
                    <a:gd name="connsiteY68" fmla="*/ 1139699 h 1141639"/>
                    <a:gd name="connsiteX69" fmla="*/ 500752 w 1448806"/>
                    <a:gd name="connsiteY69" fmla="*/ 1115886 h 1141639"/>
                    <a:gd name="connsiteX70" fmla="*/ 610290 w 1448806"/>
                    <a:gd name="connsiteY70" fmla="*/ 1082549 h 1141639"/>
                    <a:gd name="connsiteX71" fmla="*/ 757927 w 1448806"/>
                    <a:gd name="connsiteY71" fmla="*/ 987299 h 1141639"/>
                    <a:gd name="connsiteX72" fmla="*/ 829365 w 1448806"/>
                    <a:gd name="connsiteY72" fmla="*/ 877761 h 1141639"/>
                    <a:gd name="connsiteX73" fmla="*/ 853177 w 1448806"/>
                    <a:gd name="connsiteY73" fmla="*/ 796799 h 1141639"/>
                    <a:gd name="connsiteX74" fmla="*/ 819840 w 1448806"/>
                    <a:gd name="connsiteY74" fmla="*/ 744411 h 1141639"/>
                    <a:gd name="connsiteX75" fmla="*/ 772215 w 1448806"/>
                    <a:gd name="connsiteY75" fmla="*/ 668211 h 1141639"/>
                    <a:gd name="connsiteX76" fmla="*/ 719827 w 1448806"/>
                    <a:gd name="connsiteY76" fmla="*/ 577724 h 1141639"/>
                    <a:gd name="connsiteX77" fmla="*/ 567427 w 1448806"/>
                    <a:gd name="connsiteY77" fmla="*/ 553911 h 1141639"/>
                    <a:gd name="connsiteX78" fmla="*/ 438840 w 1448806"/>
                    <a:gd name="connsiteY78" fmla="*/ 482474 h 1141639"/>
                    <a:gd name="connsiteX79" fmla="*/ 367402 w 1448806"/>
                    <a:gd name="connsiteY79" fmla="*/ 372936 h 1141639"/>
                    <a:gd name="connsiteX80" fmla="*/ 315015 w 1448806"/>
                    <a:gd name="connsiteY80" fmla="*/ 277686 h 1141639"/>
                    <a:gd name="connsiteX81" fmla="*/ 267390 w 1448806"/>
                    <a:gd name="connsiteY81" fmla="*/ 234824 h 1141639"/>
                    <a:gd name="connsiteX82" fmla="*/ 248340 w 1448806"/>
                    <a:gd name="connsiteY82" fmla="*/ 268161 h 1141639"/>
                    <a:gd name="connsiteX83" fmla="*/ 162615 w 1448806"/>
                    <a:gd name="connsiteY83" fmla="*/ 296736 h 1141639"/>
                    <a:gd name="connsiteX84" fmla="*/ 76890 w 1448806"/>
                    <a:gd name="connsiteY84" fmla="*/ 301499 h 1141639"/>
                    <a:gd name="connsiteX85" fmla="*/ 690 w 1448806"/>
                    <a:gd name="connsiteY85" fmla="*/ 272924 h 1141639"/>
                    <a:gd name="connsiteX0" fmla="*/ 690 w 1448806"/>
                    <a:gd name="connsiteY0" fmla="*/ 272924 h 1141639"/>
                    <a:gd name="connsiteX1" fmla="*/ 124515 w 1448806"/>
                    <a:gd name="connsiteY1" fmla="*/ 282449 h 1141639"/>
                    <a:gd name="connsiteX2" fmla="*/ 243577 w 1448806"/>
                    <a:gd name="connsiteY2" fmla="*/ 230061 h 1141639"/>
                    <a:gd name="connsiteX3" fmla="*/ 219765 w 1448806"/>
                    <a:gd name="connsiteY3" fmla="*/ 153861 h 1141639"/>
                    <a:gd name="connsiteX4" fmla="*/ 272152 w 1448806"/>
                    <a:gd name="connsiteY4" fmla="*/ 10986 h 1141639"/>
                    <a:gd name="connsiteX5" fmla="*/ 276915 w 1448806"/>
                    <a:gd name="connsiteY5" fmla="*/ 25274 h 1141639"/>
                    <a:gd name="connsiteX6" fmla="*/ 243577 w 1448806"/>
                    <a:gd name="connsiteY6" fmla="*/ 149099 h 1141639"/>
                    <a:gd name="connsiteX7" fmla="*/ 281677 w 1448806"/>
                    <a:gd name="connsiteY7" fmla="*/ 220536 h 1141639"/>
                    <a:gd name="connsiteX8" fmla="*/ 357877 w 1448806"/>
                    <a:gd name="connsiteY8" fmla="*/ 306261 h 1141639"/>
                    <a:gd name="connsiteX9" fmla="*/ 462652 w 1448806"/>
                    <a:gd name="connsiteY9" fmla="*/ 477711 h 1141639"/>
                    <a:gd name="connsiteX10" fmla="*/ 584890 w 1448806"/>
                    <a:gd name="connsiteY10" fmla="*/ 541211 h 1141639"/>
                    <a:gd name="connsiteX11" fmla="*/ 729352 w 1448806"/>
                    <a:gd name="connsiteY11" fmla="*/ 539624 h 1141639"/>
                    <a:gd name="connsiteX12" fmla="*/ 762690 w 1448806"/>
                    <a:gd name="connsiteY12" fmla="*/ 425324 h 1141639"/>
                    <a:gd name="connsiteX13" fmla="*/ 734115 w 1448806"/>
                    <a:gd name="connsiteY13" fmla="*/ 244349 h 1141639"/>
                    <a:gd name="connsiteX14" fmla="*/ 662677 w 1448806"/>
                    <a:gd name="connsiteY14" fmla="*/ 106236 h 1141639"/>
                    <a:gd name="connsiteX15" fmla="*/ 588065 w 1448806"/>
                    <a:gd name="connsiteY15" fmla="*/ 14161 h 1141639"/>
                    <a:gd name="connsiteX16" fmla="*/ 619815 w 1448806"/>
                    <a:gd name="connsiteY16" fmla="*/ 15749 h 1141639"/>
                    <a:gd name="connsiteX17" fmla="*/ 691252 w 1448806"/>
                    <a:gd name="connsiteY17" fmla="*/ 110999 h 1141639"/>
                    <a:gd name="connsiteX18" fmla="*/ 743640 w 1448806"/>
                    <a:gd name="connsiteY18" fmla="*/ 211011 h 1141639"/>
                    <a:gd name="connsiteX19" fmla="*/ 786502 w 1448806"/>
                    <a:gd name="connsiteY19" fmla="*/ 125286 h 1141639"/>
                    <a:gd name="connsiteX20" fmla="*/ 848415 w 1448806"/>
                    <a:gd name="connsiteY20" fmla="*/ 68136 h 1141639"/>
                    <a:gd name="connsiteX21" fmla="*/ 857940 w 1448806"/>
                    <a:gd name="connsiteY21" fmla="*/ 87186 h 1141639"/>
                    <a:gd name="connsiteX22" fmla="*/ 815077 w 1448806"/>
                    <a:gd name="connsiteY22" fmla="*/ 130049 h 1141639"/>
                    <a:gd name="connsiteX23" fmla="*/ 757927 w 1448806"/>
                    <a:gd name="connsiteY23" fmla="*/ 239586 h 1141639"/>
                    <a:gd name="connsiteX24" fmla="*/ 781740 w 1448806"/>
                    <a:gd name="connsiteY24" fmla="*/ 363411 h 1141639"/>
                    <a:gd name="connsiteX25" fmla="*/ 767452 w 1448806"/>
                    <a:gd name="connsiteY25" fmla="*/ 506286 h 1141639"/>
                    <a:gd name="connsiteX26" fmla="*/ 745227 w 1448806"/>
                    <a:gd name="connsiteY26" fmla="*/ 587249 h 1141639"/>
                    <a:gd name="connsiteX27" fmla="*/ 807140 w 1448806"/>
                    <a:gd name="connsiteY27" fmla="*/ 703136 h 1141639"/>
                    <a:gd name="connsiteX28" fmla="*/ 876990 w 1448806"/>
                    <a:gd name="connsiteY28" fmla="*/ 792036 h 1141639"/>
                    <a:gd name="connsiteX29" fmla="*/ 1019865 w 1448806"/>
                    <a:gd name="connsiteY29" fmla="*/ 763461 h 1141639"/>
                    <a:gd name="connsiteX30" fmla="*/ 1148452 w 1448806"/>
                    <a:gd name="connsiteY30" fmla="*/ 668211 h 1141639"/>
                    <a:gd name="connsiteX31" fmla="*/ 1200840 w 1448806"/>
                    <a:gd name="connsiteY31" fmla="*/ 582486 h 1141639"/>
                    <a:gd name="connsiteX32" fmla="*/ 1238940 w 1448806"/>
                    <a:gd name="connsiteY32" fmla="*/ 477711 h 1141639"/>
                    <a:gd name="connsiteX33" fmla="*/ 1248465 w 1448806"/>
                    <a:gd name="connsiteY33" fmla="*/ 363411 h 1141639"/>
                    <a:gd name="connsiteX34" fmla="*/ 1257990 w 1448806"/>
                    <a:gd name="connsiteY34" fmla="*/ 311024 h 1141639"/>
                    <a:gd name="connsiteX35" fmla="*/ 1215127 w 1448806"/>
                    <a:gd name="connsiteY35" fmla="*/ 220536 h 1141639"/>
                    <a:gd name="connsiteX36" fmla="*/ 1224652 w 1448806"/>
                    <a:gd name="connsiteY36" fmla="*/ 211011 h 1141639"/>
                    <a:gd name="connsiteX37" fmla="*/ 1267515 w 1448806"/>
                    <a:gd name="connsiteY37" fmla="*/ 244349 h 1141639"/>
                    <a:gd name="connsiteX38" fmla="*/ 1286565 w 1448806"/>
                    <a:gd name="connsiteY38" fmla="*/ 372936 h 1141639"/>
                    <a:gd name="connsiteX39" fmla="*/ 1343715 w 1448806"/>
                    <a:gd name="connsiteY39" fmla="*/ 320549 h 1141639"/>
                    <a:gd name="connsiteX40" fmla="*/ 1400865 w 1448806"/>
                    <a:gd name="connsiteY40" fmla="*/ 282449 h 1141639"/>
                    <a:gd name="connsiteX41" fmla="*/ 1434202 w 1448806"/>
                    <a:gd name="connsiteY41" fmla="*/ 296736 h 1141639"/>
                    <a:gd name="connsiteX42" fmla="*/ 1372290 w 1448806"/>
                    <a:gd name="connsiteY42" fmla="*/ 344361 h 1141639"/>
                    <a:gd name="connsiteX43" fmla="*/ 1277040 w 1448806"/>
                    <a:gd name="connsiteY43" fmla="*/ 425324 h 1141639"/>
                    <a:gd name="connsiteX44" fmla="*/ 1248465 w 1448806"/>
                    <a:gd name="connsiteY44" fmla="*/ 520574 h 1141639"/>
                    <a:gd name="connsiteX45" fmla="*/ 1219890 w 1448806"/>
                    <a:gd name="connsiteY45" fmla="*/ 587249 h 1141639"/>
                    <a:gd name="connsiteX46" fmla="*/ 1315140 w 1448806"/>
                    <a:gd name="connsiteY46" fmla="*/ 563436 h 1141639"/>
                    <a:gd name="connsiteX47" fmla="*/ 1367527 w 1448806"/>
                    <a:gd name="connsiteY47" fmla="*/ 539624 h 1141639"/>
                    <a:gd name="connsiteX48" fmla="*/ 1305615 w 1448806"/>
                    <a:gd name="connsiteY48" fmla="*/ 587249 h 1141639"/>
                    <a:gd name="connsiteX49" fmla="*/ 1224652 w 1448806"/>
                    <a:gd name="connsiteY49" fmla="*/ 611061 h 1141639"/>
                    <a:gd name="connsiteX50" fmla="*/ 1157977 w 1448806"/>
                    <a:gd name="connsiteY50" fmla="*/ 677736 h 1141639"/>
                    <a:gd name="connsiteX51" fmla="*/ 1167502 w 1448806"/>
                    <a:gd name="connsiteY51" fmla="*/ 711074 h 1141639"/>
                    <a:gd name="connsiteX52" fmla="*/ 1257990 w 1448806"/>
                    <a:gd name="connsiteY52" fmla="*/ 753936 h 1141639"/>
                    <a:gd name="connsiteX53" fmla="*/ 1358002 w 1448806"/>
                    <a:gd name="connsiteY53" fmla="*/ 777749 h 1141639"/>
                    <a:gd name="connsiteX54" fmla="*/ 1415152 w 1448806"/>
                    <a:gd name="connsiteY54" fmla="*/ 711074 h 1141639"/>
                    <a:gd name="connsiteX55" fmla="*/ 1448490 w 1448806"/>
                    <a:gd name="connsiteY55" fmla="*/ 701549 h 1141639"/>
                    <a:gd name="connsiteX56" fmla="*/ 1396102 w 1448806"/>
                    <a:gd name="connsiteY56" fmla="*/ 758699 h 1141639"/>
                    <a:gd name="connsiteX57" fmla="*/ 1353240 w 1448806"/>
                    <a:gd name="connsiteY57" fmla="*/ 844424 h 1141639"/>
                    <a:gd name="connsiteX58" fmla="*/ 1319902 w 1448806"/>
                    <a:gd name="connsiteY58" fmla="*/ 939674 h 1141639"/>
                    <a:gd name="connsiteX59" fmla="*/ 1319902 w 1448806"/>
                    <a:gd name="connsiteY59" fmla="*/ 863474 h 1141639"/>
                    <a:gd name="connsiteX60" fmla="*/ 1319902 w 1448806"/>
                    <a:gd name="connsiteY60" fmla="*/ 801561 h 1141639"/>
                    <a:gd name="connsiteX61" fmla="*/ 1219890 w 1448806"/>
                    <a:gd name="connsiteY61" fmla="*/ 768224 h 1141639"/>
                    <a:gd name="connsiteX62" fmla="*/ 1138927 w 1448806"/>
                    <a:gd name="connsiteY62" fmla="*/ 715836 h 1141639"/>
                    <a:gd name="connsiteX63" fmla="*/ 1067490 w 1448806"/>
                    <a:gd name="connsiteY63" fmla="*/ 763461 h 1141639"/>
                    <a:gd name="connsiteX64" fmla="*/ 948427 w 1448806"/>
                    <a:gd name="connsiteY64" fmla="*/ 820611 h 1141639"/>
                    <a:gd name="connsiteX65" fmla="*/ 881752 w 1448806"/>
                    <a:gd name="connsiteY65" fmla="*/ 820611 h 1141639"/>
                    <a:gd name="connsiteX66" fmla="*/ 815077 w 1448806"/>
                    <a:gd name="connsiteY66" fmla="*/ 953961 h 1141639"/>
                    <a:gd name="connsiteX67" fmla="*/ 691252 w 1448806"/>
                    <a:gd name="connsiteY67" fmla="*/ 1063499 h 1141639"/>
                    <a:gd name="connsiteX68" fmla="*/ 500752 w 1448806"/>
                    <a:gd name="connsiteY68" fmla="*/ 1139699 h 1141639"/>
                    <a:gd name="connsiteX69" fmla="*/ 500752 w 1448806"/>
                    <a:gd name="connsiteY69" fmla="*/ 1115886 h 1141639"/>
                    <a:gd name="connsiteX70" fmla="*/ 610290 w 1448806"/>
                    <a:gd name="connsiteY70" fmla="*/ 1082549 h 1141639"/>
                    <a:gd name="connsiteX71" fmla="*/ 757927 w 1448806"/>
                    <a:gd name="connsiteY71" fmla="*/ 987299 h 1141639"/>
                    <a:gd name="connsiteX72" fmla="*/ 829365 w 1448806"/>
                    <a:gd name="connsiteY72" fmla="*/ 877761 h 1141639"/>
                    <a:gd name="connsiteX73" fmla="*/ 853177 w 1448806"/>
                    <a:gd name="connsiteY73" fmla="*/ 796799 h 1141639"/>
                    <a:gd name="connsiteX74" fmla="*/ 819840 w 1448806"/>
                    <a:gd name="connsiteY74" fmla="*/ 744411 h 1141639"/>
                    <a:gd name="connsiteX75" fmla="*/ 772215 w 1448806"/>
                    <a:gd name="connsiteY75" fmla="*/ 668211 h 1141639"/>
                    <a:gd name="connsiteX76" fmla="*/ 719827 w 1448806"/>
                    <a:gd name="connsiteY76" fmla="*/ 577724 h 1141639"/>
                    <a:gd name="connsiteX77" fmla="*/ 567427 w 1448806"/>
                    <a:gd name="connsiteY77" fmla="*/ 553911 h 1141639"/>
                    <a:gd name="connsiteX78" fmla="*/ 438840 w 1448806"/>
                    <a:gd name="connsiteY78" fmla="*/ 482474 h 1141639"/>
                    <a:gd name="connsiteX79" fmla="*/ 367402 w 1448806"/>
                    <a:gd name="connsiteY79" fmla="*/ 372936 h 1141639"/>
                    <a:gd name="connsiteX80" fmla="*/ 315015 w 1448806"/>
                    <a:gd name="connsiteY80" fmla="*/ 277686 h 1141639"/>
                    <a:gd name="connsiteX81" fmla="*/ 267390 w 1448806"/>
                    <a:gd name="connsiteY81" fmla="*/ 234824 h 1141639"/>
                    <a:gd name="connsiteX82" fmla="*/ 248340 w 1448806"/>
                    <a:gd name="connsiteY82" fmla="*/ 268161 h 1141639"/>
                    <a:gd name="connsiteX83" fmla="*/ 162615 w 1448806"/>
                    <a:gd name="connsiteY83" fmla="*/ 296736 h 1141639"/>
                    <a:gd name="connsiteX84" fmla="*/ 76890 w 1448806"/>
                    <a:gd name="connsiteY84" fmla="*/ 301499 h 1141639"/>
                    <a:gd name="connsiteX85" fmla="*/ 690 w 1448806"/>
                    <a:gd name="connsiteY85" fmla="*/ 272924 h 1141639"/>
                    <a:gd name="connsiteX0" fmla="*/ 1809 w 1449925"/>
                    <a:gd name="connsiteY0" fmla="*/ 272924 h 1141639"/>
                    <a:gd name="connsiteX1" fmla="*/ 160559 w 1449925"/>
                    <a:gd name="connsiteY1" fmla="*/ 285624 h 1141639"/>
                    <a:gd name="connsiteX2" fmla="*/ 244696 w 1449925"/>
                    <a:gd name="connsiteY2" fmla="*/ 230061 h 1141639"/>
                    <a:gd name="connsiteX3" fmla="*/ 220884 w 1449925"/>
                    <a:gd name="connsiteY3" fmla="*/ 153861 h 1141639"/>
                    <a:gd name="connsiteX4" fmla="*/ 273271 w 1449925"/>
                    <a:gd name="connsiteY4" fmla="*/ 10986 h 1141639"/>
                    <a:gd name="connsiteX5" fmla="*/ 278034 w 1449925"/>
                    <a:gd name="connsiteY5" fmla="*/ 25274 h 1141639"/>
                    <a:gd name="connsiteX6" fmla="*/ 244696 w 1449925"/>
                    <a:gd name="connsiteY6" fmla="*/ 149099 h 1141639"/>
                    <a:gd name="connsiteX7" fmla="*/ 282796 w 1449925"/>
                    <a:gd name="connsiteY7" fmla="*/ 220536 h 1141639"/>
                    <a:gd name="connsiteX8" fmla="*/ 358996 w 1449925"/>
                    <a:gd name="connsiteY8" fmla="*/ 306261 h 1141639"/>
                    <a:gd name="connsiteX9" fmla="*/ 463771 w 1449925"/>
                    <a:gd name="connsiteY9" fmla="*/ 477711 h 1141639"/>
                    <a:gd name="connsiteX10" fmla="*/ 586009 w 1449925"/>
                    <a:gd name="connsiteY10" fmla="*/ 541211 h 1141639"/>
                    <a:gd name="connsiteX11" fmla="*/ 730471 w 1449925"/>
                    <a:gd name="connsiteY11" fmla="*/ 539624 h 1141639"/>
                    <a:gd name="connsiteX12" fmla="*/ 763809 w 1449925"/>
                    <a:gd name="connsiteY12" fmla="*/ 425324 h 1141639"/>
                    <a:gd name="connsiteX13" fmla="*/ 735234 w 1449925"/>
                    <a:gd name="connsiteY13" fmla="*/ 244349 h 1141639"/>
                    <a:gd name="connsiteX14" fmla="*/ 663796 w 1449925"/>
                    <a:gd name="connsiteY14" fmla="*/ 106236 h 1141639"/>
                    <a:gd name="connsiteX15" fmla="*/ 589184 w 1449925"/>
                    <a:gd name="connsiteY15" fmla="*/ 14161 h 1141639"/>
                    <a:gd name="connsiteX16" fmla="*/ 620934 w 1449925"/>
                    <a:gd name="connsiteY16" fmla="*/ 15749 h 1141639"/>
                    <a:gd name="connsiteX17" fmla="*/ 692371 w 1449925"/>
                    <a:gd name="connsiteY17" fmla="*/ 110999 h 1141639"/>
                    <a:gd name="connsiteX18" fmla="*/ 744759 w 1449925"/>
                    <a:gd name="connsiteY18" fmla="*/ 211011 h 1141639"/>
                    <a:gd name="connsiteX19" fmla="*/ 787621 w 1449925"/>
                    <a:gd name="connsiteY19" fmla="*/ 125286 h 1141639"/>
                    <a:gd name="connsiteX20" fmla="*/ 849534 w 1449925"/>
                    <a:gd name="connsiteY20" fmla="*/ 68136 h 1141639"/>
                    <a:gd name="connsiteX21" fmla="*/ 859059 w 1449925"/>
                    <a:gd name="connsiteY21" fmla="*/ 87186 h 1141639"/>
                    <a:gd name="connsiteX22" fmla="*/ 816196 w 1449925"/>
                    <a:gd name="connsiteY22" fmla="*/ 130049 h 1141639"/>
                    <a:gd name="connsiteX23" fmla="*/ 759046 w 1449925"/>
                    <a:gd name="connsiteY23" fmla="*/ 239586 h 1141639"/>
                    <a:gd name="connsiteX24" fmla="*/ 782859 w 1449925"/>
                    <a:gd name="connsiteY24" fmla="*/ 363411 h 1141639"/>
                    <a:gd name="connsiteX25" fmla="*/ 768571 w 1449925"/>
                    <a:gd name="connsiteY25" fmla="*/ 506286 h 1141639"/>
                    <a:gd name="connsiteX26" fmla="*/ 746346 w 1449925"/>
                    <a:gd name="connsiteY26" fmla="*/ 587249 h 1141639"/>
                    <a:gd name="connsiteX27" fmla="*/ 808259 w 1449925"/>
                    <a:gd name="connsiteY27" fmla="*/ 703136 h 1141639"/>
                    <a:gd name="connsiteX28" fmla="*/ 878109 w 1449925"/>
                    <a:gd name="connsiteY28" fmla="*/ 792036 h 1141639"/>
                    <a:gd name="connsiteX29" fmla="*/ 1020984 w 1449925"/>
                    <a:gd name="connsiteY29" fmla="*/ 763461 h 1141639"/>
                    <a:gd name="connsiteX30" fmla="*/ 1149571 w 1449925"/>
                    <a:gd name="connsiteY30" fmla="*/ 668211 h 1141639"/>
                    <a:gd name="connsiteX31" fmla="*/ 1201959 w 1449925"/>
                    <a:gd name="connsiteY31" fmla="*/ 582486 h 1141639"/>
                    <a:gd name="connsiteX32" fmla="*/ 1240059 w 1449925"/>
                    <a:gd name="connsiteY32" fmla="*/ 477711 h 1141639"/>
                    <a:gd name="connsiteX33" fmla="*/ 1249584 w 1449925"/>
                    <a:gd name="connsiteY33" fmla="*/ 363411 h 1141639"/>
                    <a:gd name="connsiteX34" fmla="*/ 1259109 w 1449925"/>
                    <a:gd name="connsiteY34" fmla="*/ 311024 h 1141639"/>
                    <a:gd name="connsiteX35" fmla="*/ 1216246 w 1449925"/>
                    <a:gd name="connsiteY35" fmla="*/ 220536 h 1141639"/>
                    <a:gd name="connsiteX36" fmla="*/ 1225771 w 1449925"/>
                    <a:gd name="connsiteY36" fmla="*/ 211011 h 1141639"/>
                    <a:gd name="connsiteX37" fmla="*/ 1268634 w 1449925"/>
                    <a:gd name="connsiteY37" fmla="*/ 244349 h 1141639"/>
                    <a:gd name="connsiteX38" fmla="*/ 1287684 w 1449925"/>
                    <a:gd name="connsiteY38" fmla="*/ 372936 h 1141639"/>
                    <a:gd name="connsiteX39" fmla="*/ 1344834 w 1449925"/>
                    <a:gd name="connsiteY39" fmla="*/ 320549 h 1141639"/>
                    <a:gd name="connsiteX40" fmla="*/ 1401984 w 1449925"/>
                    <a:gd name="connsiteY40" fmla="*/ 282449 h 1141639"/>
                    <a:gd name="connsiteX41" fmla="*/ 1435321 w 1449925"/>
                    <a:gd name="connsiteY41" fmla="*/ 296736 h 1141639"/>
                    <a:gd name="connsiteX42" fmla="*/ 1373409 w 1449925"/>
                    <a:gd name="connsiteY42" fmla="*/ 344361 h 1141639"/>
                    <a:gd name="connsiteX43" fmla="*/ 1278159 w 1449925"/>
                    <a:gd name="connsiteY43" fmla="*/ 425324 h 1141639"/>
                    <a:gd name="connsiteX44" fmla="*/ 1249584 w 1449925"/>
                    <a:gd name="connsiteY44" fmla="*/ 520574 h 1141639"/>
                    <a:gd name="connsiteX45" fmla="*/ 1221009 w 1449925"/>
                    <a:gd name="connsiteY45" fmla="*/ 587249 h 1141639"/>
                    <a:gd name="connsiteX46" fmla="*/ 1316259 w 1449925"/>
                    <a:gd name="connsiteY46" fmla="*/ 563436 h 1141639"/>
                    <a:gd name="connsiteX47" fmla="*/ 1368646 w 1449925"/>
                    <a:gd name="connsiteY47" fmla="*/ 539624 h 1141639"/>
                    <a:gd name="connsiteX48" fmla="*/ 1306734 w 1449925"/>
                    <a:gd name="connsiteY48" fmla="*/ 587249 h 1141639"/>
                    <a:gd name="connsiteX49" fmla="*/ 1225771 w 1449925"/>
                    <a:gd name="connsiteY49" fmla="*/ 611061 h 1141639"/>
                    <a:gd name="connsiteX50" fmla="*/ 1159096 w 1449925"/>
                    <a:gd name="connsiteY50" fmla="*/ 677736 h 1141639"/>
                    <a:gd name="connsiteX51" fmla="*/ 1168621 w 1449925"/>
                    <a:gd name="connsiteY51" fmla="*/ 711074 h 1141639"/>
                    <a:gd name="connsiteX52" fmla="*/ 1259109 w 1449925"/>
                    <a:gd name="connsiteY52" fmla="*/ 753936 h 1141639"/>
                    <a:gd name="connsiteX53" fmla="*/ 1359121 w 1449925"/>
                    <a:gd name="connsiteY53" fmla="*/ 777749 h 1141639"/>
                    <a:gd name="connsiteX54" fmla="*/ 1416271 w 1449925"/>
                    <a:gd name="connsiteY54" fmla="*/ 711074 h 1141639"/>
                    <a:gd name="connsiteX55" fmla="*/ 1449609 w 1449925"/>
                    <a:gd name="connsiteY55" fmla="*/ 701549 h 1141639"/>
                    <a:gd name="connsiteX56" fmla="*/ 1397221 w 1449925"/>
                    <a:gd name="connsiteY56" fmla="*/ 758699 h 1141639"/>
                    <a:gd name="connsiteX57" fmla="*/ 1354359 w 1449925"/>
                    <a:gd name="connsiteY57" fmla="*/ 844424 h 1141639"/>
                    <a:gd name="connsiteX58" fmla="*/ 1321021 w 1449925"/>
                    <a:gd name="connsiteY58" fmla="*/ 939674 h 1141639"/>
                    <a:gd name="connsiteX59" fmla="*/ 1321021 w 1449925"/>
                    <a:gd name="connsiteY59" fmla="*/ 863474 h 1141639"/>
                    <a:gd name="connsiteX60" fmla="*/ 1321021 w 1449925"/>
                    <a:gd name="connsiteY60" fmla="*/ 801561 h 1141639"/>
                    <a:gd name="connsiteX61" fmla="*/ 1221009 w 1449925"/>
                    <a:gd name="connsiteY61" fmla="*/ 768224 h 1141639"/>
                    <a:gd name="connsiteX62" fmla="*/ 1140046 w 1449925"/>
                    <a:gd name="connsiteY62" fmla="*/ 715836 h 1141639"/>
                    <a:gd name="connsiteX63" fmla="*/ 1068609 w 1449925"/>
                    <a:gd name="connsiteY63" fmla="*/ 763461 h 1141639"/>
                    <a:gd name="connsiteX64" fmla="*/ 949546 w 1449925"/>
                    <a:gd name="connsiteY64" fmla="*/ 820611 h 1141639"/>
                    <a:gd name="connsiteX65" fmla="*/ 882871 w 1449925"/>
                    <a:gd name="connsiteY65" fmla="*/ 820611 h 1141639"/>
                    <a:gd name="connsiteX66" fmla="*/ 816196 w 1449925"/>
                    <a:gd name="connsiteY66" fmla="*/ 953961 h 1141639"/>
                    <a:gd name="connsiteX67" fmla="*/ 692371 w 1449925"/>
                    <a:gd name="connsiteY67" fmla="*/ 1063499 h 1141639"/>
                    <a:gd name="connsiteX68" fmla="*/ 501871 w 1449925"/>
                    <a:gd name="connsiteY68" fmla="*/ 1139699 h 1141639"/>
                    <a:gd name="connsiteX69" fmla="*/ 501871 w 1449925"/>
                    <a:gd name="connsiteY69" fmla="*/ 1115886 h 1141639"/>
                    <a:gd name="connsiteX70" fmla="*/ 611409 w 1449925"/>
                    <a:gd name="connsiteY70" fmla="*/ 1082549 h 1141639"/>
                    <a:gd name="connsiteX71" fmla="*/ 759046 w 1449925"/>
                    <a:gd name="connsiteY71" fmla="*/ 987299 h 1141639"/>
                    <a:gd name="connsiteX72" fmla="*/ 830484 w 1449925"/>
                    <a:gd name="connsiteY72" fmla="*/ 877761 h 1141639"/>
                    <a:gd name="connsiteX73" fmla="*/ 854296 w 1449925"/>
                    <a:gd name="connsiteY73" fmla="*/ 796799 h 1141639"/>
                    <a:gd name="connsiteX74" fmla="*/ 820959 w 1449925"/>
                    <a:gd name="connsiteY74" fmla="*/ 744411 h 1141639"/>
                    <a:gd name="connsiteX75" fmla="*/ 773334 w 1449925"/>
                    <a:gd name="connsiteY75" fmla="*/ 668211 h 1141639"/>
                    <a:gd name="connsiteX76" fmla="*/ 720946 w 1449925"/>
                    <a:gd name="connsiteY76" fmla="*/ 577724 h 1141639"/>
                    <a:gd name="connsiteX77" fmla="*/ 568546 w 1449925"/>
                    <a:gd name="connsiteY77" fmla="*/ 553911 h 1141639"/>
                    <a:gd name="connsiteX78" fmla="*/ 439959 w 1449925"/>
                    <a:gd name="connsiteY78" fmla="*/ 482474 h 1141639"/>
                    <a:gd name="connsiteX79" fmla="*/ 368521 w 1449925"/>
                    <a:gd name="connsiteY79" fmla="*/ 372936 h 1141639"/>
                    <a:gd name="connsiteX80" fmla="*/ 316134 w 1449925"/>
                    <a:gd name="connsiteY80" fmla="*/ 277686 h 1141639"/>
                    <a:gd name="connsiteX81" fmla="*/ 268509 w 1449925"/>
                    <a:gd name="connsiteY81" fmla="*/ 234824 h 1141639"/>
                    <a:gd name="connsiteX82" fmla="*/ 249459 w 1449925"/>
                    <a:gd name="connsiteY82" fmla="*/ 268161 h 1141639"/>
                    <a:gd name="connsiteX83" fmla="*/ 163734 w 1449925"/>
                    <a:gd name="connsiteY83" fmla="*/ 296736 h 1141639"/>
                    <a:gd name="connsiteX84" fmla="*/ 78009 w 1449925"/>
                    <a:gd name="connsiteY84" fmla="*/ 301499 h 1141639"/>
                    <a:gd name="connsiteX85" fmla="*/ 1809 w 1449925"/>
                    <a:gd name="connsiteY85" fmla="*/ 272924 h 1141639"/>
                    <a:gd name="connsiteX0" fmla="*/ 1809 w 1449925"/>
                    <a:gd name="connsiteY0" fmla="*/ 272924 h 1141639"/>
                    <a:gd name="connsiteX1" fmla="*/ 160559 w 1449925"/>
                    <a:gd name="connsiteY1" fmla="*/ 285624 h 1141639"/>
                    <a:gd name="connsiteX2" fmla="*/ 244696 w 1449925"/>
                    <a:gd name="connsiteY2" fmla="*/ 230061 h 1141639"/>
                    <a:gd name="connsiteX3" fmla="*/ 220884 w 1449925"/>
                    <a:gd name="connsiteY3" fmla="*/ 153861 h 1141639"/>
                    <a:gd name="connsiteX4" fmla="*/ 273271 w 1449925"/>
                    <a:gd name="connsiteY4" fmla="*/ 10986 h 1141639"/>
                    <a:gd name="connsiteX5" fmla="*/ 278034 w 1449925"/>
                    <a:gd name="connsiteY5" fmla="*/ 25274 h 1141639"/>
                    <a:gd name="connsiteX6" fmla="*/ 244696 w 1449925"/>
                    <a:gd name="connsiteY6" fmla="*/ 149099 h 1141639"/>
                    <a:gd name="connsiteX7" fmla="*/ 282796 w 1449925"/>
                    <a:gd name="connsiteY7" fmla="*/ 220536 h 1141639"/>
                    <a:gd name="connsiteX8" fmla="*/ 358996 w 1449925"/>
                    <a:gd name="connsiteY8" fmla="*/ 306261 h 1141639"/>
                    <a:gd name="connsiteX9" fmla="*/ 463771 w 1449925"/>
                    <a:gd name="connsiteY9" fmla="*/ 477711 h 1141639"/>
                    <a:gd name="connsiteX10" fmla="*/ 586009 w 1449925"/>
                    <a:gd name="connsiteY10" fmla="*/ 541211 h 1141639"/>
                    <a:gd name="connsiteX11" fmla="*/ 730471 w 1449925"/>
                    <a:gd name="connsiteY11" fmla="*/ 539624 h 1141639"/>
                    <a:gd name="connsiteX12" fmla="*/ 763809 w 1449925"/>
                    <a:gd name="connsiteY12" fmla="*/ 425324 h 1141639"/>
                    <a:gd name="connsiteX13" fmla="*/ 735234 w 1449925"/>
                    <a:gd name="connsiteY13" fmla="*/ 244349 h 1141639"/>
                    <a:gd name="connsiteX14" fmla="*/ 663796 w 1449925"/>
                    <a:gd name="connsiteY14" fmla="*/ 106236 h 1141639"/>
                    <a:gd name="connsiteX15" fmla="*/ 589184 w 1449925"/>
                    <a:gd name="connsiteY15" fmla="*/ 14161 h 1141639"/>
                    <a:gd name="connsiteX16" fmla="*/ 620934 w 1449925"/>
                    <a:gd name="connsiteY16" fmla="*/ 15749 h 1141639"/>
                    <a:gd name="connsiteX17" fmla="*/ 692371 w 1449925"/>
                    <a:gd name="connsiteY17" fmla="*/ 110999 h 1141639"/>
                    <a:gd name="connsiteX18" fmla="*/ 744759 w 1449925"/>
                    <a:gd name="connsiteY18" fmla="*/ 211011 h 1141639"/>
                    <a:gd name="connsiteX19" fmla="*/ 787621 w 1449925"/>
                    <a:gd name="connsiteY19" fmla="*/ 125286 h 1141639"/>
                    <a:gd name="connsiteX20" fmla="*/ 849534 w 1449925"/>
                    <a:gd name="connsiteY20" fmla="*/ 68136 h 1141639"/>
                    <a:gd name="connsiteX21" fmla="*/ 859059 w 1449925"/>
                    <a:gd name="connsiteY21" fmla="*/ 87186 h 1141639"/>
                    <a:gd name="connsiteX22" fmla="*/ 816196 w 1449925"/>
                    <a:gd name="connsiteY22" fmla="*/ 130049 h 1141639"/>
                    <a:gd name="connsiteX23" fmla="*/ 759046 w 1449925"/>
                    <a:gd name="connsiteY23" fmla="*/ 239586 h 1141639"/>
                    <a:gd name="connsiteX24" fmla="*/ 782859 w 1449925"/>
                    <a:gd name="connsiteY24" fmla="*/ 363411 h 1141639"/>
                    <a:gd name="connsiteX25" fmla="*/ 768571 w 1449925"/>
                    <a:gd name="connsiteY25" fmla="*/ 506286 h 1141639"/>
                    <a:gd name="connsiteX26" fmla="*/ 746346 w 1449925"/>
                    <a:gd name="connsiteY26" fmla="*/ 587249 h 1141639"/>
                    <a:gd name="connsiteX27" fmla="*/ 808259 w 1449925"/>
                    <a:gd name="connsiteY27" fmla="*/ 703136 h 1141639"/>
                    <a:gd name="connsiteX28" fmla="*/ 878109 w 1449925"/>
                    <a:gd name="connsiteY28" fmla="*/ 792036 h 1141639"/>
                    <a:gd name="connsiteX29" fmla="*/ 1020984 w 1449925"/>
                    <a:gd name="connsiteY29" fmla="*/ 763461 h 1141639"/>
                    <a:gd name="connsiteX30" fmla="*/ 1149571 w 1449925"/>
                    <a:gd name="connsiteY30" fmla="*/ 668211 h 1141639"/>
                    <a:gd name="connsiteX31" fmla="*/ 1201959 w 1449925"/>
                    <a:gd name="connsiteY31" fmla="*/ 582486 h 1141639"/>
                    <a:gd name="connsiteX32" fmla="*/ 1240059 w 1449925"/>
                    <a:gd name="connsiteY32" fmla="*/ 477711 h 1141639"/>
                    <a:gd name="connsiteX33" fmla="*/ 1249584 w 1449925"/>
                    <a:gd name="connsiteY33" fmla="*/ 363411 h 1141639"/>
                    <a:gd name="connsiteX34" fmla="*/ 1259109 w 1449925"/>
                    <a:gd name="connsiteY34" fmla="*/ 311024 h 1141639"/>
                    <a:gd name="connsiteX35" fmla="*/ 1216246 w 1449925"/>
                    <a:gd name="connsiteY35" fmla="*/ 220536 h 1141639"/>
                    <a:gd name="connsiteX36" fmla="*/ 1225771 w 1449925"/>
                    <a:gd name="connsiteY36" fmla="*/ 211011 h 1141639"/>
                    <a:gd name="connsiteX37" fmla="*/ 1268634 w 1449925"/>
                    <a:gd name="connsiteY37" fmla="*/ 244349 h 1141639"/>
                    <a:gd name="connsiteX38" fmla="*/ 1287684 w 1449925"/>
                    <a:gd name="connsiteY38" fmla="*/ 372936 h 1141639"/>
                    <a:gd name="connsiteX39" fmla="*/ 1344834 w 1449925"/>
                    <a:gd name="connsiteY39" fmla="*/ 320549 h 1141639"/>
                    <a:gd name="connsiteX40" fmla="*/ 1401984 w 1449925"/>
                    <a:gd name="connsiteY40" fmla="*/ 282449 h 1141639"/>
                    <a:gd name="connsiteX41" fmla="*/ 1435321 w 1449925"/>
                    <a:gd name="connsiteY41" fmla="*/ 296736 h 1141639"/>
                    <a:gd name="connsiteX42" fmla="*/ 1373409 w 1449925"/>
                    <a:gd name="connsiteY42" fmla="*/ 344361 h 1141639"/>
                    <a:gd name="connsiteX43" fmla="*/ 1278159 w 1449925"/>
                    <a:gd name="connsiteY43" fmla="*/ 425324 h 1141639"/>
                    <a:gd name="connsiteX44" fmla="*/ 1249584 w 1449925"/>
                    <a:gd name="connsiteY44" fmla="*/ 520574 h 1141639"/>
                    <a:gd name="connsiteX45" fmla="*/ 1221009 w 1449925"/>
                    <a:gd name="connsiteY45" fmla="*/ 587249 h 1141639"/>
                    <a:gd name="connsiteX46" fmla="*/ 1316259 w 1449925"/>
                    <a:gd name="connsiteY46" fmla="*/ 563436 h 1141639"/>
                    <a:gd name="connsiteX47" fmla="*/ 1368646 w 1449925"/>
                    <a:gd name="connsiteY47" fmla="*/ 539624 h 1141639"/>
                    <a:gd name="connsiteX48" fmla="*/ 1306734 w 1449925"/>
                    <a:gd name="connsiteY48" fmla="*/ 587249 h 1141639"/>
                    <a:gd name="connsiteX49" fmla="*/ 1225771 w 1449925"/>
                    <a:gd name="connsiteY49" fmla="*/ 611061 h 1141639"/>
                    <a:gd name="connsiteX50" fmla="*/ 1159096 w 1449925"/>
                    <a:gd name="connsiteY50" fmla="*/ 677736 h 1141639"/>
                    <a:gd name="connsiteX51" fmla="*/ 1168621 w 1449925"/>
                    <a:gd name="connsiteY51" fmla="*/ 711074 h 1141639"/>
                    <a:gd name="connsiteX52" fmla="*/ 1259109 w 1449925"/>
                    <a:gd name="connsiteY52" fmla="*/ 753936 h 1141639"/>
                    <a:gd name="connsiteX53" fmla="*/ 1359121 w 1449925"/>
                    <a:gd name="connsiteY53" fmla="*/ 777749 h 1141639"/>
                    <a:gd name="connsiteX54" fmla="*/ 1416271 w 1449925"/>
                    <a:gd name="connsiteY54" fmla="*/ 711074 h 1141639"/>
                    <a:gd name="connsiteX55" fmla="*/ 1449609 w 1449925"/>
                    <a:gd name="connsiteY55" fmla="*/ 701549 h 1141639"/>
                    <a:gd name="connsiteX56" fmla="*/ 1397221 w 1449925"/>
                    <a:gd name="connsiteY56" fmla="*/ 758699 h 1141639"/>
                    <a:gd name="connsiteX57" fmla="*/ 1354359 w 1449925"/>
                    <a:gd name="connsiteY57" fmla="*/ 844424 h 1141639"/>
                    <a:gd name="connsiteX58" fmla="*/ 1321021 w 1449925"/>
                    <a:gd name="connsiteY58" fmla="*/ 939674 h 1141639"/>
                    <a:gd name="connsiteX59" fmla="*/ 1321021 w 1449925"/>
                    <a:gd name="connsiteY59" fmla="*/ 863474 h 1141639"/>
                    <a:gd name="connsiteX60" fmla="*/ 1321021 w 1449925"/>
                    <a:gd name="connsiteY60" fmla="*/ 801561 h 1141639"/>
                    <a:gd name="connsiteX61" fmla="*/ 1221009 w 1449925"/>
                    <a:gd name="connsiteY61" fmla="*/ 768224 h 1141639"/>
                    <a:gd name="connsiteX62" fmla="*/ 1140046 w 1449925"/>
                    <a:gd name="connsiteY62" fmla="*/ 715836 h 1141639"/>
                    <a:gd name="connsiteX63" fmla="*/ 1068609 w 1449925"/>
                    <a:gd name="connsiteY63" fmla="*/ 763461 h 1141639"/>
                    <a:gd name="connsiteX64" fmla="*/ 962246 w 1449925"/>
                    <a:gd name="connsiteY64" fmla="*/ 814261 h 1141639"/>
                    <a:gd name="connsiteX65" fmla="*/ 882871 w 1449925"/>
                    <a:gd name="connsiteY65" fmla="*/ 820611 h 1141639"/>
                    <a:gd name="connsiteX66" fmla="*/ 816196 w 1449925"/>
                    <a:gd name="connsiteY66" fmla="*/ 953961 h 1141639"/>
                    <a:gd name="connsiteX67" fmla="*/ 692371 w 1449925"/>
                    <a:gd name="connsiteY67" fmla="*/ 1063499 h 1141639"/>
                    <a:gd name="connsiteX68" fmla="*/ 501871 w 1449925"/>
                    <a:gd name="connsiteY68" fmla="*/ 1139699 h 1141639"/>
                    <a:gd name="connsiteX69" fmla="*/ 501871 w 1449925"/>
                    <a:gd name="connsiteY69" fmla="*/ 1115886 h 1141639"/>
                    <a:gd name="connsiteX70" fmla="*/ 611409 w 1449925"/>
                    <a:gd name="connsiteY70" fmla="*/ 1082549 h 1141639"/>
                    <a:gd name="connsiteX71" fmla="*/ 759046 w 1449925"/>
                    <a:gd name="connsiteY71" fmla="*/ 987299 h 1141639"/>
                    <a:gd name="connsiteX72" fmla="*/ 830484 w 1449925"/>
                    <a:gd name="connsiteY72" fmla="*/ 877761 h 1141639"/>
                    <a:gd name="connsiteX73" fmla="*/ 854296 w 1449925"/>
                    <a:gd name="connsiteY73" fmla="*/ 796799 h 1141639"/>
                    <a:gd name="connsiteX74" fmla="*/ 820959 w 1449925"/>
                    <a:gd name="connsiteY74" fmla="*/ 744411 h 1141639"/>
                    <a:gd name="connsiteX75" fmla="*/ 773334 w 1449925"/>
                    <a:gd name="connsiteY75" fmla="*/ 668211 h 1141639"/>
                    <a:gd name="connsiteX76" fmla="*/ 720946 w 1449925"/>
                    <a:gd name="connsiteY76" fmla="*/ 577724 h 1141639"/>
                    <a:gd name="connsiteX77" fmla="*/ 568546 w 1449925"/>
                    <a:gd name="connsiteY77" fmla="*/ 553911 h 1141639"/>
                    <a:gd name="connsiteX78" fmla="*/ 439959 w 1449925"/>
                    <a:gd name="connsiteY78" fmla="*/ 482474 h 1141639"/>
                    <a:gd name="connsiteX79" fmla="*/ 368521 w 1449925"/>
                    <a:gd name="connsiteY79" fmla="*/ 372936 h 1141639"/>
                    <a:gd name="connsiteX80" fmla="*/ 316134 w 1449925"/>
                    <a:gd name="connsiteY80" fmla="*/ 277686 h 1141639"/>
                    <a:gd name="connsiteX81" fmla="*/ 268509 w 1449925"/>
                    <a:gd name="connsiteY81" fmla="*/ 234824 h 1141639"/>
                    <a:gd name="connsiteX82" fmla="*/ 249459 w 1449925"/>
                    <a:gd name="connsiteY82" fmla="*/ 268161 h 1141639"/>
                    <a:gd name="connsiteX83" fmla="*/ 163734 w 1449925"/>
                    <a:gd name="connsiteY83" fmla="*/ 296736 h 1141639"/>
                    <a:gd name="connsiteX84" fmla="*/ 78009 w 1449925"/>
                    <a:gd name="connsiteY84" fmla="*/ 301499 h 1141639"/>
                    <a:gd name="connsiteX85" fmla="*/ 1809 w 1449925"/>
                    <a:gd name="connsiteY85" fmla="*/ 272924 h 1141639"/>
                    <a:gd name="connsiteX0" fmla="*/ 1809 w 1449925"/>
                    <a:gd name="connsiteY0" fmla="*/ 272924 h 1141639"/>
                    <a:gd name="connsiteX1" fmla="*/ 160559 w 1449925"/>
                    <a:gd name="connsiteY1" fmla="*/ 285624 h 1141639"/>
                    <a:gd name="connsiteX2" fmla="*/ 244696 w 1449925"/>
                    <a:gd name="connsiteY2" fmla="*/ 230061 h 1141639"/>
                    <a:gd name="connsiteX3" fmla="*/ 220884 w 1449925"/>
                    <a:gd name="connsiteY3" fmla="*/ 153861 h 1141639"/>
                    <a:gd name="connsiteX4" fmla="*/ 273271 w 1449925"/>
                    <a:gd name="connsiteY4" fmla="*/ 10986 h 1141639"/>
                    <a:gd name="connsiteX5" fmla="*/ 278034 w 1449925"/>
                    <a:gd name="connsiteY5" fmla="*/ 25274 h 1141639"/>
                    <a:gd name="connsiteX6" fmla="*/ 244696 w 1449925"/>
                    <a:gd name="connsiteY6" fmla="*/ 149099 h 1141639"/>
                    <a:gd name="connsiteX7" fmla="*/ 282796 w 1449925"/>
                    <a:gd name="connsiteY7" fmla="*/ 220536 h 1141639"/>
                    <a:gd name="connsiteX8" fmla="*/ 358996 w 1449925"/>
                    <a:gd name="connsiteY8" fmla="*/ 306261 h 1141639"/>
                    <a:gd name="connsiteX9" fmla="*/ 463771 w 1449925"/>
                    <a:gd name="connsiteY9" fmla="*/ 477711 h 1141639"/>
                    <a:gd name="connsiteX10" fmla="*/ 586009 w 1449925"/>
                    <a:gd name="connsiteY10" fmla="*/ 541211 h 1141639"/>
                    <a:gd name="connsiteX11" fmla="*/ 730471 w 1449925"/>
                    <a:gd name="connsiteY11" fmla="*/ 539624 h 1141639"/>
                    <a:gd name="connsiteX12" fmla="*/ 763809 w 1449925"/>
                    <a:gd name="connsiteY12" fmla="*/ 425324 h 1141639"/>
                    <a:gd name="connsiteX13" fmla="*/ 735234 w 1449925"/>
                    <a:gd name="connsiteY13" fmla="*/ 244349 h 1141639"/>
                    <a:gd name="connsiteX14" fmla="*/ 663796 w 1449925"/>
                    <a:gd name="connsiteY14" fmla="*/ 106236 h 1141639"/>
                    <a:gd name="connsiteX15" fmla="*/ 589184 w 1449925"/>
                    <a:gd name="connsiteY15" fmla="*/ 14161 h 1141639"/>
                    <a:gd name="connsiteX16" fmla="*/ 620934 w 1449925"/>
                    <a:gd name="connsiteY16" fmla="*/ 15749 h 1141639"/>
                    <a:gd name="connsiteX17" fmla="*/ 692371 w 1449925"/>
                    <a:gd name="connsiteY17" fmla="*/ 110999 h 1141639"/>
                    <a:gd name="connsiteX18" fmla="*/ 744759 w 1449925"/>
                    <a:gd name="connsiteY18" fmla="*/ 211011 h 1141639"/>
                    <a:gd name="connsiteX19" fmla="*/ 787621 w 1449925"/>
                    <a:gd name="connsiteY19" fmla="*/ 125286 h 1141639"/>
                    <a:gd name="connsiteX20" fmla="*/ 849534 w 1449925"/>
                    <a:gd name="connsiteY20" fmla="*/ 68136 h 1141639"/>
                    <a:gd name="connsiteX21" fmla="*/ 859059 w 1449925"/>
                    <a:gd name="connsiteY21" fmla="*/ 87186 h 1141639"/>
                    <a:gd name="connsiteX22" fmla="*/ 816196 w 1449925"/>
                    <a:gd name="connsiteY22" fmla="*/ 130049 h 1141639"/>
                    <a:gd name="connsiteX23" fmla="*/ 759046 w 1449925"/>
                    <a:gd name="connsiteY23" fmla="*/ 239586 h 1141639"/>
                    <a:gd name="connsiteX24" fmla="*/ 782859 w 1449925"/>
                    <a:gd name="connsiteY24" fmla="*/ 363411 h 1141639"/>
                    <a:gd name="connsiteX25" fmla="*/ 768571 w 1449925"/>
                    <a:gd name="connsiteY25" fmla="*/ 506286 h 1141639"/>
                    <a:gd name="connsiteX26" fmla="*/ 746346 w 1449925"/>
                    <a:gd name="connsiteY26" fmla="*/ 587249 h 1141639"/>
                    <a:gd name="connsiteX27" fmla="*/ 808259 w 1449925"/>
                    <a:gd name="connsiteY27" fmla="*/ 703136 h 1141639"/>
                    <a:gd name="connsiteX28" fmla="*/ 878109 w 1449925"/>
                    <a:gd name="connsiteY28" fmla="*/ 792036 h 1141639"/>
                    <a:gd name="connsiteX29" fmla="*/ 1020984 w 1449925"/>
                    <a:gd name="connsiteY29" fmla="*/ 763461 h 1141639"/>
                    <a:gd name="connsiteX30" fmla="*/ 1149571 w 1449925"/>
                    <a:gd name="connsiteY30" fmla="*/ 668211 h 1141639"/>
                    <a:gd name="connsiteX31" fmla="*/ 1201959 w 1449925"/>
                    <a:gd name="connsiteY31" fmla="*/ 582486 h 1141639"/>
                    <a:gd name="connsiteX32" fmla="*/ 1240059 w 1449925"/>
                    <a:gd name="connsiteY32" fmla="*/ 477711 h 1141639"/>
                    <a:gd name="connsiteX33" fmla="*/ 1249584 w 1449925"/>
                    <a:gd name="connsiteY33" fmla="*/ 363411 h 1141639"/>
                    <a:gd name="connsiteX34" fmla="*/ 1259109 w 1449925"/>
                    <a:gd name="connsiteY34" fmla="*/ 311024 h 1141639"/>
                    <a:gd name="connsiteX35" fmla="*/ 1216246 w 1449925"/>
                    <a:gd name="connsiteY35" fmla="*/ 220536 h 1141639"/>
                    <a:gd name="connsiteX36" fmla="*/ 1225771 w 1449925"/>
                    <a:gd name="connsiteY36" fmla="*/ 211011 h 1141639"/>
                    <a:gd name="connsiteX37" fmla="*/ 1268634 w 1449925"/>
                    <a:gd name="connsiteY37" fmla="*/ 244349 h 1141639"/>
                    <a:gd name="connsiteX38" fmla="*/ 1287684 w 1449925"/>
                    <a:gd name="connsiteY38" fmla="*/ 372936 h 1141639"/>
                    <a:gd name="connsiteX39" fmla="*/ 1344834 w 1449925"/>
                    <a:gd name="connsiteY39" fmla="*/ 320549 h 1141639"/>
                    <a:gd name="connsiteX40" fmla="*/ 1401984 w 1449925"/>
                    <a:gd name="connsiteY40" fmla="*/ 282449 h 1141639"/>
                    <a:gd name="connsiteX41" fmla="*/ 1435321 w 1449925"/>
                    <a:gd name="connsiteY41" fmla="*/ 296736 h 1141639"/>
                    <a:gd name="connsiteX42" fmla="*/ 1373409 w 1449925"/>
                    <a:gd name="connsiteY42" fmla="*/ 344361 h 1141639"/>
                    <a:gd name="connsiteX43" fmla="*/ 1278159 w 1449925"/>
                    <a:gd name="connsiteY43" fmla="*/ 425324 h 1141639"/>
                    <a:gd name="connsiteX44" fmla="*/ 1249584 w 1449925"/>
                    <a:gd name="connsiteY44" fmla="*/ 520574 h 1141639"/>
                    <a:gd name="connsiteX45" fmla="*/ 1221009 w 1449925"/>
                    <a:gd name="connsiteY45" fmla="*/ 587249 h 1141639"/>
                    <a:gd name="connsiteX46" fmla="*/ 1316259 w 1449925"/>
                    <a:gd name="connsiteY46" fmla="*/ 563436 h 1141639"/>
                    <a:gd name="connsiteX47" fmla="*/ 1368646 w 1449925"/>
                    <a:gd name="connsiteY47" fmla="*/ 539624 h 1141639"/>
                    <a:gd name="connsiteX48" fmla="*/ 1306734 w 1449925"/>
                    <a:gd name="connsiteY48" fmla="*/ 587249 h 1141639"/>
                    <a:gd name="connsiteX49" fmla="*/ 1225771 w 1449925"/>
                    <a:gd name="connsiteY49" fmla="*/ 611061 h 1141639"/>
                    <a:gd name="connsiteX50" fmla="*/ 1159096 w 1449925"/>
                    <a:gd name="connsiteY50" fmla="*/ 677736 h 1141639"/>
                    <a:gd name="connsiteX51" fmla="*/ 1168621 w 1449925"/>
                    <a:gd name="connsiteY51" fmla="*/ 711074 h 1141639"/>
                    <a:gd name="connsiteX52" fmla="*/ 1259109 w 1449925"/>
                    <a:gd name="connsiteY52" fmla="*/ 753936 h 1141639"/>
                    <a:gd name="connsiteX53" fmla="*/ 1359121 w 1449925"/>
                    <a:gd name="connsiteY53" fmla="*/ 777749 h 1141639"/>
                    <a:gd name="connsiteX54" fmla="*/ 1416271 w 1449925"/>
                    <a:gd name="connsiteY54" fmla="*/ 711074 h 1141639"/>
                    <a:gd name="connsiteX55" fmla="*/ 1449609 w 1449925"/>
                    <a:gd name="connsiteY55" fmla="*/ 701549 h 1141639"/>
                    <a:gd name="connsiteX56" fmla="*/ 1397221 w 1449925"/>
                    <a:gd name="connsiteY56" fmla="*/ 758699 h 1141639"/>
                    <a:gd name="connsiteX57" fmla="*/ 1354359 w 1449925"/>
                    <a:gd name="connsiteY57" fmla="*/ 844424 h 1141639"/>
                    <a:gd name="connsiteX58" fmla="*/ 1321021 w 1449925"/>
                    <a:gd name="connsiteY58" fmla="*/ 939674 h 1141639"/>
                    <a:gd name="connsiteX59" fmla="*/ 1321021 w 1449925"/>
                    <a:gd name="connsiteY59" fmla="*/ 863474 h 1141639"/>
                    <a:gd name="connsiteX60" fmla="*/ 1321021 w 1449925"/>
                    <a:gd name="connsiteY60" fmla="*/ 801561 h 1141639"/>
                    <a:gd name="connsiteX61" fmla="*/ 1221009 w 1449925"/>
                    <a:gd name="connsiteY61" fmla="*/ 768224 h 1141639"/>
                    <a:gd name="connsiteX62" fmla="*/ 1140046 w 1449925"/>
                    <a:gd name="connsiteY62" fmla="*/ 715836 h 1141639"/>
                    <a:gd name="connsiteX63" fmla="*/ 1068609 w 1449925"/>
                    <a:gd name="connsiteY63" fmla="*/ 763461 h 1141639"/>
                    <a:gd name="connsiteX64" fmla="*/ 882871 w 1449925"/>
                    <a:gd name="connsiteY64" fmla="*/ 820611 h 1141639"/>
                    <a:gd name="connsiteX65" fmla="*/ 816196 w 1449925"/>
                    <a:gd name="connsiteY65" fmla="*/ 953961 h 1141639"/>
                    <a:gd name="connsiteX66" fmla="*/ 692371 w 1449925"/>
                    <a:gd name="connsiteY66" fmla="*/ 1063499 h 1141639"/>
                    <a:gd name="connsiteX67" fmla="*/ 501871 w 1449925"/>
                    <a:gd name="connsiteY67" fmla="*/ 1139699 h 1141639"/>
                    <a:gd name="connsiteX68" fmla="*/ 501871 w 1449925"/>
                    <a:gd name="connsiteY68" fmla="*/ 1115886 h 1141639"/>
                    <a:gd name="connsiteX69" fmla="*/ 611409 w 1449925"/>
                    <a:gd name="connsiteY69" fmla="*/ 1082549 h 1141639"/>
                    <a:gd name="connsiteX70" fmla="*/ 759046 w 1449925"/>
                    <a:gd name="connsiteY70" fmla="*/ 987299 h 1141639"/>
                    <a:gd name="connsiteX71" fmla="*/ 830484 w 1449925"/>
                    <a:gd name="connsiteY71" fmla="*/ 877761 h 1141639"/>
                    <a:gd name="connsiteX72" fmla="*/ 854296 w 1449925"/>
                    <a:gd name="connsiteY72" fmla="*/ 796799 h 1141639"/>
                    <a:gd name="connsiteX73" fmla="*/ 820959 w 1449925"/>
                    <a:gd name="connsiteY73" fmla="*/ 744411 h 1141639"/>
                    <a:gd name="connsiteX74" fmla="*/ 773334 w 1449925"/>
                    <a:gd name="connsiteY74" fmla="*/ 668211 h 1141639"/>
                    <a:gd name="connsiteX75" fmla="*/ 720946 w 1449925"/>
                    <a:gd name="connsiteY75" fmla="*/ 577724 h 1141639"/>
                    <a:gd name="connsiteX76" fmla="*/ 568546 w 1449925"/>
                    <a:gd name="connsiteY76" fmla="*/ 553911 h 1141639"/>
                    <a:gd name="connsiteX77" fmla="*/ 439959 w 1449925"/>
                    <a:gd name="connsiteY77" fmla="*/ 482474 h 1141639"/>
                    <a:gd name="connsiteX78" fmla="*/ 368521 w 1449925"/>
                    <a:gd name="connsiteY78" fmla="*/ 372936 h 1141639"/>
                    <a:gd name="connsiteX79" fmla="*/ 316134 w 1449925"/>
                    <a:gd name="connsiteY79" fmla="*/ 277686 h 1141639"/>
                    <a:gd name="connsiteX80" fmla="*/ 268509 w 1449925"/>
                    <a:gd name="connsiteY80" fmla="*/ 234824 h 1141639"/>
                    <a:gd name="connsiteX81" fmla="*/ 249459 w 1449925"/>
                    <a:gd name="connsiteY81" fmla="*/ 268161 h 1141639"/>
                    <a:gd name="connsiteX82" fmla="*/ 163734 w 1449925"/>
                    <a:gd name="connsiteY82" fmla="*/ 296736 h 1141639"/>
                    <a:gd name="connsiteX83" fmla="*/ 78009 w 1449925"/>
                    <a:gd name="connsiteY83" fmla="*/ 301499 h 1141639"/>
                    <a:gd name="connsiteX84" fmla="*/ 1809 w 1449925"/>
                    <a:gd name="connsiteY84" fmla="*/ 272924 h 1141639"/>
                    <a:gd name="connsiteX0" fmla="*/ 1809 w 1449925"/>
                    <a:gd name="connsiteY0" fmla="*/ 272924 h 1141639"/>
                    <a:gd name="connsiteX1" fmla="*/ 160559 w 1449925"/>
                    <a:gd name="connsiteY1" fmla="*/ 285624 h 1141639"/>
                    <a:gd name="connsiteX2" fmla="*/ 244696 w 1449925"/>
                    <a:gd name="connsiteY2" fmla="*/ 230061 h 1141639"/>
                    <a:gd name="connsiteX3" fmla="*/ 220884 w 1449925"/>
                    <a:gd name="connsiteY3" fmla="*/ 153861 h 1141639"/>
                    <a:gd name="connsiteX4" fmla="*/ 273271 w 1449925"/>
                    <a:gd name="connsiteY4" fmla="*/ 10986 h 1141639"/>
                    <a:gd name="connsiteX5" fmla="*/ 278034 w 1449925"/>
                    <a:gd name="connsiteY5" fmla="*/ 25274 h 1141639"/>
                    <a:gd name="connsiteX6" fmla="*/ 244696 w 1449925"/>
                    <a:gd name="connsiteY6" fmla="*/ 149099 h 1141639"/>
                    <a:gd name="connsiteX7" fmla="*/ 282796 w 1449925"/>
                    <a:gd name="connsiteY7" fmla="*/ 220536 h 1141639"/>
                    <a:gd name="connsiteX8" fmla="*/ 358996 w 1449925"/>
                    <a:gd name="connsiteY8" fmla="*/ 306261 h 1141639"/>
                    <a:gd name="connsiteX9" fmla="*/ 463771 w 1449925"/>
                    <a:gd name="connsiteY9" fmla="*/ 477711 h 1141639"/>
                    <a:gd name="connsiteX10" fmla="*/ 586009 w 1449925"/>
                    <a:gd name="connsiteY10" fmla="*/ 541211 h 1141639"/>
                    <a:gd name="connsiteX11" fmla="*/ 730471 w 1449925"/>
                    <a:gd name="connsiteY11" fmla="*/ 539624 h 1141639"/>
                    <a:gd name="connsiteX12" fmla="*/ 763809 w 1449925"/>
                    <a:gd name="connsiteY12" fmla="*/ 425324 h 1141639"/>
                    <a:gd name="connsiteX13" fmla="*/ 735234 w 1449925"/>
                    <a:gd name="connsiteY13" fmla="*/ 244349 h 1141639"/>
                    <a:gd name="connsiteX14" fmla="*/ 663796 w 1449925"/>
                    <a:gd name="connsiteY14" fmla="*/ 106236 h 1141639"/>
                    <a:gd name="connsiteX15" fmla="*/ 589184 w 1449925"/>
                    <a:gd name="connsiteY15" fmla="*/ 14161 h 1141639"/>
                    <a:gd name="connsiteX16" fmla="*/ 620934 w 1449925"/>
                    <a:gd name="connsiteY16" fmla="*/ 15749 h 1141639"/>
                    <a:gd name="connsiteX17" fmla="*/ 692371 w 1449925"/>
                    <a:gd name="connsiteY17" fmla="*/ 110999 h 1141639"/>
                    <a:gd name="connsiteX18" fmla="*/ 744759 w 1449925"/>
                    <a:gd name="connsiteY18" fmla="*/ 211011 h 1141639"/>
                    <a:gd name="connsiteX19" fmla="*/ 787621 w 1449925"/>
                    <a:gd name="connsiteY19" fmla="*/ 125286 h 1141639"/>
                    <a:gd name="connsiteX20" fmla="*/ 849534 w 1449925"/>
                    <a:gd name="connsiteY20" fmla="*/ 68136 h 1141639"/>
                    <a:gd name="connsiteX21" fmla="*/ 859059 w 1449925"/>
                    <a:gd name="connsiteY21" fmla="*/ 87186 h 1141639"/>
                    <a:gd name="connsiteX22" fmla="*/ 816196 w 1449925"/>
                    <a:gd name="connsiteY22" fmla="*/ 130049 h 1141639"/>
                    <a:gd name="connsiteX23" fmla="*/ 759046 w 1449925"/>
                    <a:gd name="connsiteY23" fmla="*/ 239586 h 1141639"/>
                    <a:gd name="connsiteX24" fmla="*/ 782859 w 1449925"/>
                    <a:gd name="connsiteY24" fmla="*/ 363411 h 1141639"/>
                    <a:gd name="connsiteX25" fmla="*/ 768571 w 1449925"/>
                    <a:gd name="connsiteY25" fmla="*/ 506286 h 1141639"/>
                    <a:gd name="connsiteX26" fmla="*/ 746346 w 1449925"/>
                    <a:gd name="connsiteY26" fmla="*/ 587249 h 1141639"/>
                    <a:gd name="connsiteX27" fmla="*/ 808259 w 1449925"/>
                    <a:gd name="connsiteY27" fmla="*/ 703136 h 1141639"/>
                    <a:gd name="connsiteX28" fmla="*/ 878109 w 1449925"/>
                    <a:gd name="connsiteY28" fmla="*/ 792036 h 1141639"/>
                    <a:gd name="connsiteX29" fmla="*/ 1020984 w 1449925"/>
                    <a:gd name="connsiteY29" fmla="*/ 763461 h 1141639"/>
                    <a:gd name="connsiteX30" fmla="*/ 1149571 w 1449925"/>
                    <a:gd name="connsiteY30" fmla="*/ 668211 h 1141639"/>
                    <a:gd name="connsiteX31" fmla="*/ 1201959 w 1449925"/>
                    <a:gd name="connsiteY31" fmla="*/ 582486 h 1141639"/>
                    <a:gd name="connsiteX32" fmla="*/ 1240059 w 1449925"/>
                    <a:gd name="connsiteY32" fmla="*/ 477711 h 1141639"/>
                    <a:gd name="connsiteX33" fmla="*/ 1249584 w 1449925"/>
                    <a:gd name="connsiteY33" fmla="*/ 363411 h 1141639"/>
                    <a:gd name="connsiteX34" fmla="*/ 1259109 w 1449925"/>
                    <a:gd name="connsiteY34" fmla="*/ 311024 h 1141639"/>
                    <a:gd name="connsiteX35" fmla="*/ 1216246 w 1449925"/>
                    <a:gd name="connsiteY35" fmla="*/ 220536 h 1141639"/>
                    <a:gd name="connsiteX36" fmla="*/ 1225771 w 1449925"/>
                    <a:gd name="connsiteY36" fmla="*/ 211011 h 1141639"/>
                    <a:gd name="connsiteX37" fmla="*/ 1268634 w 1449925"/>
                    <a:gd name="connsiteY37" fmla="*/ 244349 h 1141639"/>
                    <a:gd name="connsiteX38" fmla="*/ 1287684 w 1449925"/>
                    <a:gd name="connsiteY38" fmla="*/ 372936 h 1141639"/>
                    <a:gd name="connsiteX39" fmla="*/ 1344834 w 1449925"/>
                    <a:gd name="connsiteY39" fmla="*/ 320549 h 1141639"/>
                    <a:gd name="connsiteX40" fmla="*/ 1401984 w 1449925"/>
                    <a:gd name="connsiteY40" fmla="*/ 282449 h 1141639"/>
                    <a:gd name="connsiteX41" fmla="*/ 1435321 w 1449925"/>
                    <a:gd name="connsiteY41" fmla="*/ 296736 h 1141639"/>
                    <a:gd name="connsiteX42" fmla="*/ 1373409 w 1449925"/>
                    <a:gd name="connsiteY42" fmla="*/ 344361 h 1141639"/>
                    <a:gd name="connsiteX43" fmla="*/ 1278159 w 1449925"/>
                    <a:gd name="connsiteY43" fmla="*/ 425324 h 1141639"/>
                    <a:gd name="connsiteX44" fmla="*/ 1249584 w 1449925"/>
                    <a:gd name="connsiteY44" fmla="*/ 520574 h 1141639"/>
                    <a:gd name="connsiteX45" fmla="*/ 1221009 w 1449925"/>
                    <a:gd name="connsiteY45" fmla="*/ 587249 h 1141639"/>
                    <a:gd name="connsiteX46" fmla="*/ 1316259 w 1449925"/>
                    <a:gd name="connsiteY46" fmla="*/ 563436 h 1141639"/>
                    <a:gd name="connsiteX47" fmla="*/ 1368646 w 1449925"/>
                    <a:gd name="connsiteY47" fmla="*/ 539624 h 1141639"/>
                    <a:gd name="connsiteX48" fmla="*/ 1306734 w 1449925"/>
                    <a:gd name="connsiteY48" fmla="*/ 587249 h 1141639"/>
                    <a:gd name="connsiteX49" fmla="*/ 1225771 w 1449925"/>
                    <a:gd name="connsiteY49" fmla="*/ 611061 h 1141639"/>
                    <a:gd name="connsiteX50" fmla="*/ 1159096 w 1449925"/>
                    <a:gd name="connsiteY50" fmla="*/ 677736 h 1141639"/>
                    <a:gd name="connsiteX51" fmla="*/ 1168621 w 1449925"/>
                    <a:gd name="connsiteY51" fmla="*/ 711074 h 1141639"/>
                    <a:gd name="connsiteX52" fmla="*/ 1259109 w 1449925"/>
                    <a:gd name="connsiteY52" fmla="*/ 753936 h 1141639"/>
                    <a:gd name="connsiteX53" fmla="*/ 1359121 w 1449925"/>
                    <a:gd name="connsiteY53" fmla="*/ 777749 h 1141639"/>
                    <a:gd name="connsiteX54" fmla="*/ 1416271 w 1449925"/>
                    <a:gd name="connsiteY54" fmla="*/ 711074 h 1141639"/>
                    <a:gd name="connsiteX55" fmla="*/ 1449609 w 1449925"/>
                    <a:gd name="connsiteY55" fmla="*/ 701549 h 1141639"/>
                    <a:gd name="connsiteX56" fmla="*/ 1397221 w 1449925"/>
                    <a:gd name="connsiteY56" fmla="*/ 758699 h 1141639"/>
                    <a:gd name="connsiteX57" fmla="*/ 1354359 w 1449925"/>
                    <a:gd name="connsiteY57" fmla="*/ 844424 h 1141639"/>
                    <a:gd name="connsiteX58" fmla="*/ 1321021 w 1449925"/>
                    <a:gd name="connsiteY58" fmla="*/ 939674 h 1141639"/>
                    <a:gd name="connsiteX59" fmla="*/ 1321021 w 1449925"/>
                    <a:gd name="connsiteY59" fmla="*/ 863474 h 1141639"/>
                    <a:gd name="connsiteX60" fmla="*/ 1321021 w 1449925"/>
                    <a:gd name="connsiteY60" fmla="*/ 801561 h 1141639"/>
                    <a:gd name="connsiteX61" fmla="*/ 1221009 w 1449925"/>
                    <a:gd name="connsiteY61" fmla="*/ 768224 h 1141639"/>
                    <a:gd name="connsiteX62" fmla="*/ 1140046 w 1449925"/>
                    <a:gd name="connsiteY62" fmla="*/ 715836 h 1141639"/>
                    <a:gd name="connsiteX63" fmla="*/ 1033684 w 1449925"/>
                    <a:gd name="connsiteY63" fmla="*/ 779336 h 1141639"/>
                    <a:gd name="connsiteX64" fmla="*/ 882871 w 1449925"/>
                    <a:gd name="connsiteY64" fmla="*/ 820611 h 1141639"/>
                    <a:gd name="connsiteX65" fmla="*/ 816196 w 1449925"/>
                    <a:gd name="connsiteY65" fmla="*/ 953961 h 1141639"/>
                    <a:gd name="connsiteX66" fmla="*/ 692371 w 1449925"/>
                    <a:gd name="connsiteY66" fmla="*/ 1063499 h 1141639"/>
                    <a:gd name="connsiteX67" fmla="*/ 501871 w 1449925"/>
                    <a:gd name="connsiteY67" fmla="*/ 1139699 h 1141639"/>
                    <a:gd name="connsiteX68" fmla="*/ 501871 w 1449925"/>
                    <a:gd name="connsiteY68" fmla="*/ 1115886 h 1141639"/>
                    <a:gd name="connsiteX69" fmla="*/ 611409 w 1449925"/>
                    <a:gd name="connsiteY69" fmla="*/ 1082549 h 1141639"/>
                    <a:gd name="connsiteX70" fmla="*/ 759046 w 1449925"/>
                    <a:gd name="connsiteY70" fmla="*/ 987299 h 1141639"/>
                    <a:gd name="connsiteX71" fmla="*/ 830484 w 1449925"/>
                    <a:gd name="connsiteY71" fmla="*/ 877761 h 1141639"/>
                    <a:gd name="connsiteX72" fmla="*/ 854296 w 1449925"/>
                    <a:gd name="connsiteY72" fmla="*/ 796799 h 1141639"/>
                    <a:gd name="connsiteX73" fmla="*/ 820959 w 1449925"/>
                    <a:gd name="connsiteY73" fmla="*/ 744411 h 1141639"/>
                    <a:gd name="connsiteX74" fmla="*/ 773334 w 1449925"/>
                    <a:gd name="connsiteY74" fmla="*/ 668211 h 1141639"/>
                    <a:gd name="connsiteX75" fmla="*/ 720946 w 1449925"/>
                    <a:gd name="connsiteY75" fmla="*/ 577724 h 1141639"/>
                    <a:gd name="connsiteX76" fmla="*/ 568546 w 1449925"/>
                    <a:gd name="connsiteY76" fmla="*/ 553911 h 1141639"/>
                    <a:gd name="connsiteX77" fmla="*/ 439959 w 1449925"/>
                    <a:gd name="connsiteY77" fmla="*/ 482474 h 1141639"/>
                    <a:gd name="connsiteX78" fmla="*/ 368521 w 1449925"/>
                    <a:gd name="connsiteY78" fmla="*/ 372936 h 1141639"/>
                    <a:gd name="connsiteX79" fmla="*/ 316134 w 1449925"/>
                    <a:gd name="connsiteY79" fmla="*/ 277686 h 1141639"/>
                    <a:gd name="connsiteX80" fmla="*/ 268509 w 1449925"/>
                    <a:gd name="connsiteY80" fmla="*/ 234824 h 1141639"/>
                    <a:gd name="connsiteX81" fmla="*/ 249459 w 1449925"/>
                    <a:gd name="connsiteY81" fmla="*/ 268161 h 1141639"/>
                    <a:gd name="connsiteX82" fmla="*/ 163734 w 1449925"/>
                    <a:gd name="connsiteY82" fmla="*/ 296736 h 1141639"/>
                    <a:gd name="connsiteX83" fmla="*/ 78009 w 1449925"/>
                    <a:gd name="connsiteY83" fmla="*/ 301499 h 1141639"/>
                    <a:gd name="connsiteX84" fmla="*/ 1809 w 1449925"/>
                    <a:gd name="connsiteY84" fmla="*/ 272924 h 1141639"/>
                    <a:gd name="connsiteX0" fmla="*/ 1809 w 1449925"/>
                    <a:gd name="connsiteY0" fmla="*/ 272924 h 1141639"/>
                    <a:gd name="connsiteX1" fmla="*/ 160559 w 1449925"/>
                    <a:gd name="connsiteY1" fmla="*/ 285624 h 1141639"/>
                    <a:gd name="connsiteX2" fmla="*/ 244696 w 1449925"/>
                    <a:gd name="connsiteY2" fmla="*/ 230061 h 1141639"/>
                    <a:gd name="connsiteX3" fmla="*/ 220884 w 1449925"/>
                    <a:gd name="connsiteY3" fmla="*/ 153861 h 1141639"/>
                    <a:gd name="connsiteX4" fmla="*/ 273271 w 1449925"/>
                    <a:gd name="connsiteY4" fmla="*/ 10986 h 1141639"/>
                    <a:gd name="connsiteX5" fmla="*/ 278034 w 1449925"/>
                    <a:gd name="connsiteY5" fmla="*/ 25274 h 1141639"/>
                    <a:gd name="connsiteX6" fmla="*/ 244696 w 1449925"/>
                    <a:gd name="connsiteY6" fmla="*/ 149099 h 1141639"/>
                    <a:gd name="connsiteX7" fmla="*/ 282796 w 1449925"/>
                    <a:gd name="connsiteY7" fmla="*/ 220536 h 1141639"/>
                    <a:gd name="connsiteX8" fmla="*/ 358996 w 1449925"/>
                    <a:gd name="connsiteY8" fmla="*/ 306261 h 1141639"/>
                    <a:gd name="connsiteX9" fmla="*/ 463771 w 1449925"/>
                    <a:gd name="connsiteY9" fmla="*/ 477711 h 1141639"/>
                    <a:gd name="connsiteX10" fmla="*/ 586009 w 1449925"/>
                    <a:gd name="connsiteY10" fmla="*/ 541211 h 1141639"/>
                    <a:gd name="connsiteX11" fmla="*/ 730471 w 1449925"/>
                    <a:gd name="connsiteY11" fmla="*/ 539624 h 1141639"/>
                    <a:gd name="connsiteX12" fmla="*/ 763809 w 1449925"/>
                    <a:gd name="connsiteY12" fmla="*/ 425324 h 1141639"/>
                    <a:gd name="connsiteX13" fmla="*/ 735234 w 1449925"/>
                    <a:gd name="connsiteY13" fmla="*/ 244349 h 1141639"/>
                    <a:gd name="connsiteX14" fmla="*/ 663796 w 1449925"/>
                    <a:gd name="connsiteY14" fmla="*/ 106236 h 1141639"/>
                    <a:gd name="connsiteX15" fmla="*/ 589184 w 1449925"/>
                    <a:gd name="connsiteY15" fmla="*/ 14161 h 1141639"/>
                    <a:gd name="connsiteX16" fmla="*/ 620934 w 1449925"/>
                    <a:gd name="connsiteY16" fmla="*/ 15749 h 1141639"/>
                    <a:gd name="connsiteX17" fmla="*/ 692371 w 1449925"/>
                    <a:gd name="connsiteY17" fmla="*/ 110999 h 1141639"/>
                    <a:gd name="connsiteX18" fmla="*/ 744759 w 1449925"/>
                    <a:gd name="connsiteY18" fmla="*/ 211011 h 1141639"/>
                    <a:gd name="connsiteX19" fmla="*/ 787621 w 1449925"/>
                    <a:gd name="connsiteY19" fmla="*/ 125286 h 1141639"/>
                    <a:gd name="connsiteX20" fmla="*/ 849534 w 1449925"/>
                    <a:gd name="connsiteY20" fmla="*/ 68136 h 1141639"/>
                    <a:gd name="connsiteX21" fmla="*/ 859059 w 1449925"/>
                    <a:gd name="connsiteY21" fmla="*/ 87186 h 1141639"/>
                    <a:gd name="connsiteX22" fmla="*/ 816196 w 1449925"/>
                    <a:gd name="connsiteY22" fmla="*/ 130049 h 1141639"/>
                    <a:gd name="connsiteX23" fmla="*/ 759046 w 1449925"/>
                    <a:gd name="connsiteY23" fmla="*/ 239586 h 1141639"/>
                    <a:gd name="connsiteX24" fmla="*/ 782859 w 1449925"/>
                    <a:gd name="connsiteY24" fmla="*/ 363411 h 1141639"/>
                    <a:gd name="connsiteX25" fmla="*/ 768571 w 1449925"/>
                    <a:gd name="connsiteY25" fmla="*/ 506286 h 1141639"/>
                    <a:gd name="connsiteX26" fmla="*/ 746346 w 1449925"/>
                    <a:gd name="connsiteY26" fmla="*/ 587249 h 1141639"/>
                    <a:gd name="connsiteX27" fmla="*/ 808259 w 1449925"/>
                    <a:gd name="connsiteY27" fmla="*/ 703136 h 1141639"/>
                    <a:gd name="connsiteX28" fmla="*/ 878109 w 1449925"/>
                    <a:gd name="connsiteY28" fmla="*/ 792036 h 1141639"/>
                    <a:gd name="connsiteX29" fmla="*/ 1020984 w 1449925"/>
                    <a:gd name="connsiteY29" fmla="*/ 763461 h 1141639"/>
                    <a:gd name="connsiteX30" fmla="*/ 1149571 w 1449925"/>
                    <a:gd name="connsiteY30" fmla="*/ 668211 h 1141639"/>
                    <a:gd name="connsiteX31" fmla="*/ 1201959 w 1449925"/>
                    <a:gd name="connsiteY31" fmla="*/ 582486 h 1141639"/>
                    <a:gd name="connsiteX32" fmla="*/ 1240059 w 1449925"/>
                    <a:gd name="connsiteY32" fmla="*/ 477711 h 1141639"/>
                    <a:gd name="connsiteX33" fmla="*/ 1249584 w 1449925"/>
                    <a:gd name="connsiteY33" fmla="*/ 363411 h 1141639"/>
                    <a:gd name="connsiteX34" fmla="*/ 1259109 w 1449925"/>
                    <a:gd name="connsiteY34" fmla="*/ 311024 h 1141639"/>
                    <a:gd name="connsiteX35" fmla="*/ 1216246 w 1449925"/>
                    <a:gd name="connsiteY35" fmla="*/ 220536 h 1141639"/>
                    <a:gd name="connsiteX36" fmla="*/ 1225771 w 1449925"/>
                    <a:gd name="connsiteY36" fmla="*/ 211011 h 1141639"/>
                    <a:gd name="connsiteX37" fmla="*/ 1268634 w 1449925"/>
                    <a:gd name="connsiteY37" fmla="*/ 244349 h 1141639"/>
                    <a:gd name="connsiteX38" fmla="*/ 1287684 w 1449925"/>
                    <a:gd name="connsiteY38" fmla="*/ 372936 h 1141639"/>
                    <a:gd name="connsiteX39" fmla="*/ 1344834 w 1449925"/>
                    <a:gd name="connsiteY39" fmla="*/ 320549 h 1141639"/>
                    <a:gd name="connsiteX40" fmla="*/ 1401984 w 1449925"/>
                    <a:gd name="connsiteY40" fmla="*/ 282449 h 1141639"/>
                    <a:gd name="connsiteX41" fmla="*/ 1435321 w 1449925"/>
                    <a:gd name="connsiteY41" fmla="*/ 296736 h 1141639"/>
                    <a:gd name="connsiteX42" fmla="*/ 1373409 w 1449925"/>
                    <a:gd name="connsiteY42" fmla="*/ 344361 h 1141639"/>
                    <a:gd name="connsiteX43" fmla="*/ 1278159 w 1449925"/>
                    <a:gd name="connsiteY43" fmla="*/ 425324 h 1141639"/>
                    <a:gd name="connsiteX44" fmla="*/ 1249584 w 1449925"/>
                    <a:gd name="connsiteY44" fmla="*/ 520574 h 1141639"/>
                    <a:gd name="connsiteX45" fmla="*/ 1221009 w 1449925"/>
                    <a:gd name="connsiteY45" fmla="*/ 587249 h 1141639"/>
                    <a:gd name="connsiteX46" fmla="*/ 1316259 w 1449925"/>
                    <a:gd name="connsiteY46" fmla="*/ 563436 h 1141639"/>
                    <a:gd name="connsiteX47" fmla="*/ 1368646 w 1449925"/>
                    <a:gd name="connsiteY47" fmla="*/ 539624 h 1141639"/>
                    <a:gd name="connsiteX48" fmla="*/ 1306734 w 1449925"/>
                    <a:gd name="connsiteY48" fmla="*/ 587249 h 1141639"/>
                    <a:gd name="connsiteX49" fmla="*/ 1225771 w 1449925"/>
                    <a:gd name="connsiteY49" fmla="*/ 611061 h 1141639"/>
                    <a:gd name="connsiteX50" fmla="*/ 1159096 w 1449925"/>
                    <a:gd name="connsiteY50" fmla="*/ 677736 h 1141639"/>
                    <a:gd name="connsiteX51" fmla="*/ 1168621 w 1449925"/>
                    <a:gd name="connsiteY51" fmla="*/ 711074 h 1141639"/>
                    <a:gd name="connsiteX52" fmla="*/ 1259109 w 1449925"/>
                    <a:gd name="connsiteY52" fmla="*/ 753936 h 1141639"/>
                    <a:gd name="connsiteX53" fmla="*/ 1359121 w 1449925"/>
                    <a:gd name="connsiteY53" fmla="*/ 777749 h 1141639"/>
                    <a:gd name="connsiteX54" fmla="*/ 1416271 w 1449925"/>
                    <a:gd name="connsiteY54" fmla="*/ 711074 h 1141639"/>
                    <a:gd name="connsiteX55" fmla="*/ 1449609 w 1449925"/>
                    <a:gd name="connsiteY55" fmla="*/ 701549 h 1141639"/>
                    <a:gd name="connsiteX56" fmla="*/ 1397221 w 1449925"/>
                    <a:gd name="connsiteY56" fmla="*/ 758699 h 1141639"/>
                    <a:gd name="connsiteX57" fmla="*/ 1354359 w 1449925"/>
                    <a:gd name="connsiteY57" fmla="*/ 844424 h 1141639"/>
                    <a:gd name="connsiteX58" fmla="*/ 1321021 w 1449925"/>
                    <a:gd name="connsiteY58" fmla="*/ 939674 h 1141639"/>
                    <a:gd name="connsiteX59" fmla="*/ 1321021 w 1449925"/>
                    <a:gd name="connsiteY59" fmla="*/ 863474 h 1141639"/>
                    <a:gd name="connsiteX60" fmla="*/ 1321021 w 1449925"/>
                    <a:gd name="connsiteY60" fmla="*/ 801561 h 1141639"/>
                    <a:gd name="connsiteX61" fmla="*/ 1221009 w 1449925"/>
                    <a:gd name="connsiteY61" fmla="*/ 768224 h 1141639"/>
                    <a:gd name="connsiteX62" fmla="*/ 1140046 w 1449925"/>
                    <a:gd name="connsiteY62" fmla="*/ 715836 h 1141639"/>
                    <a:gd name="connsiteX63" fmla="*/ 1033684 w 1449925"/>
                    <a:gd name="connsiteY63" fmla="*/ 779336 h 1141639"/>
                    <a:gd name="connsiteX64" fmla="*/ 882871 w 1449925"/>
                    <a:gd name="connsiteY64" fmla="*/ 820611 h 1141639"/>
                    <a:gd name="connsiteX65" fmla="*/ 816196 w 1449925"/>
                    <a:gd name="connsiteY65" fmla="*/ 953961 h 1141639"/>
                    <a:gd name="connsiteX66" fmla="*/ 692371 w 1449925"/>
                    <a:gd name="connsiteY66" fmla="*/ 1063499 h 1141639"/>
                    <a:gd name="connsiteX67" fmla="*/ 501871 w 1449925"/>
                    <a:gd name="connsiteY67" fmla="*/ 1139699 h 1141639"/>
                    <a:gd name="connsiteX68" fmla="*/ 501871 w 1449925"/>
                    <a:gd name="connsiteY68" fmla="*/ 1115886 h 1141639"/>
                    <a:gd name="connsiteX69" fmla="*/ 611409 w 1449925"/>
                    <a:gd name="connsiteY69" fmla="*/ 1082549 h 1141639"/>
                    <a:gd name="connsiteX70" fmla="*/ 793971 w 1449925"/>
                    <a:gd name="connsiteY70" fmla="*/ 942849 h 1141639"/>
                    <a:gd name="connsiteX71" fmla="*/ 830484 w 1449925"/>
                    <a:gd name="connsiteY71" fmla="*/ 877761 h 1141639"/>
                    <a:gd name="connsiteX72" fmla="*/ 854296 w 1449925"/>
                    <a:gd name="connsiteY72" fmla="*/ 796799 h 1141639"/>
                    <a:gd name="connsiteX73" fmla="*/ 820959 w 1449925"/>
                    <a:gd name="connsiteY73" fmla="*/ 744411 h 1141639"/>
                    <a:gd name="connsiteX74" fmla="*/ 773334 w 1449925"/>
                    <a:gd name="connsiteY74" fmla="*/ 668211 h 1141639"/>
                    <a:gd name="connsiteX75" fmla="*/ 720946 w 1449925"/>
                    <a:gd name="connsiteY75" fmla="*/ 577724 h 1141639"/>
                    <a:gd name="connsiteX76" fmla="*/ 568546 w 1449925"/>
                    <a:gd name="connsiteY76" fmla="*/ 553911 h 1141639"/>
                    <a:gd name="connsiteX77" fmla="*/ 439959 w 1449925"/>
                    <a:gd name="connsiteY77" fmla="*/ 482474 h 1141639"/>
                    <a:gd name="connsiteX78" fmla="*/ 368521 w 1449925"/>
                    <a:gd name="connsiteY78" fmla="*/ 372936 h 1141639"/>
                    <a:gd name="connsiteX79" fmla="*/ 316134 w 1449925"/>
                    <a:gd name="connsiteY79" fmla="*/ 277686 h 1141639"/>
                    <a:gd name="connsiteX80" fmla="*/ 268509 w 1449925"/>
                    <a:gd name="connsiteY80" fmla="*/ 234824 h 1141639"/>
                    <a:gd name="connsiteX81" fmla="*/ 249459 w 1449925"/>
                    <a:gd name="connsiteY81" fmla="*/ 268161 h 1141639"/>
                    <a:gd name="connsiteX82" fmla="*/ 163734 w 1449925"/>
                    <a:gd name="connsiteY82" fmla="*/ 296736 h 1141639"/>
                    <a:gd name="connsiteX83" fmla="*/ 78009 w 1449925"/>
                    <a:gd name="connsiteY83" fmla="*/ 301499 h 1141639"/>
                    <a:gd name="connsiteX84" fmla="*/ 1809 w 1449925"/>
                    <a:gd name="connsiteY84" fmla="*/ 272924 h 1141639"/>
                    <a:gd name="connsiteX0" fmla="*/ 1809 w 1449925"/>
                    <a:gd name="connsiteY0" fmla="*/ 272924 h 1141971"/>
                    <a:gd name="connsiteX1" fmla="*/ 160559 w 1449925"/>
                    <a:gd name="connsiteY1" fmla="*/ 285624 h 1141971"/>
                    <a:gd name="connsiteX2" fmla="*/ 244696 w 1449925"/>
                    <a:gd name="connsiteY2" fmla="*/ 230061 h 1141971"/>
                    <a:gd name="connsiteX3" fmla="*/ 220884 w 1449925"/>
                    <a:gd name="connsiteY3" fmla="*/ 153861 h 1141971"/>
                    <a:gd name="connsiteX4" fmla="*/ 273271 w 1449925"/>
                    <a:gd name="connsiteY4" fmla="*/ 10986 h 1141971"/>
                    <a:gd name="connsiteX5" fmla="*/ 278034 w 1449925"/>
                    <a:gd name="connsiteY5" fmla="*/ 25274 h 1141971"/>
                    <a:gd name="connsiteX6" fmla="*/ 244696 w 1449925"/>
                    <a:gd name="connsiteY6" fmla="*/ 149099 h 1141971"/>
                    <a:gd name="connsiteX7" fmla="*/ 282796 w 1449925"/>
                    <a:gd name="connsiteY7" fmla="*/ 220536 h 1141971"/>
                    <a:gd name="connsiteX8" fmla="*/ 358996 w 1449925"/>
                    <a:gd name="connsiteY8" fmla="*/ 306261 h 1141971"/>
                    <a:gd name="connsiteX9" fmla="*/ 463771 w 1449925"/>
                    <a:gd name="connsiteY9" fmla="*/ 477711 h 1141971"/>
                    <a:gd name="connsiteX10" fmla="*/ 586009 w 1449925"/>
                    <a:gd name="connsiteY10" fmla="*/ 541211 h 1141971"/>
                    <a:gd name="connsiteX11" fmla="*/ 730471 w 1449925"/>
                    <a:gd name="connsiteY11" fmla="*/ 539624 h 1141971"/>
                    <a:gd name="connsiteX12" fmla="*/ 763809 w 1449925"/>
                    <a:gd name="connsiteY12" fmla="*/ 425324 h 1141971"/>
                    <a:gd name="connsiteX13" fmla="*/ 735234 w 1449925"/>
                    <a:gd name="connsiteY13" fmla="*/ 244349 h 1141971"/>
                    <a:gd name="connsiteX14" fmla="*/ 663796 w 1449925"/>
                    <a:gd name="connsiteY14" fmla="*/ 106236 h 1141971"/>
                    <a:gd name="connsiteX15" fmla="*/ 589184 w 1449925"/>
                    <a:gd name="connsiteY15" fmla="*/ 14161 h 1141971"/>
                    <a:gd name="connsiteX16" fmla="*/ 620934 w 1449925"/>
                    <a:gd name="connsiteY16" fmla="*/ 15749 h 1141971"/>
                    <a:gd name="connsiteX17" fmla="*/ 692371 w 1449925"/>
                    <a:gd name="connsiteY17" fmla="*/ 110999 h 1141971"/>
                    <a:gd name="connsiteX18" fmla="*/ 744759 w 1449925"/>
                    <a:gd name="connsiteY18" fmla="*/ 211011 h 1141971"/>
                    <a:gd name="connsiteX19" fmla="*/ 787621 w 1449925"/>
                    <a:gd name="connsiteY19" fmla="*/ 125286 h 1141971"/>
                    <a:gd name="connsiteX20" fmla="*/ 849534 w 1449925"/>
                    <a:gd name="connsiteY20" fmla="*/ 68136 h 1141971"/>
                    <a:gd name="connsiteX21" fmla="*/ 859059 w 1449925"/>
                    <a:gd name="connsiteY21" fmla="*/ 87186 h 1141971"/>
                    <a:gd name="connsiteX22" fmla="*/ 816196 w 1449925"/>
                    <a:gd name="connsiteY22" fmla="*/ 130049 h 1141971"/>
                    <a:gd name="connsiteX23" fmla="*/ 759046 w 1449925"/>
                    <a:gd name="connsiteY23" fmla="*/ 239586 h 1141971"/>
                    <a:gd name="connsiteX24" fmla="*/ 782859 w 1449925"/>
                    <a:gd name="connsiteY24" fmla="*/ 363411 h 1141971"/>
                    <a:gd name="connsiteX25" fmla="*/ 768571 w 1449925"/>
                    <a:gd name="connsiteY25" fmla="*/ 506286 h 1141971"/>
                    <a:gd name="connsiteX26" fmla="*/ 746346 w 1449925"/>
                    <a:gd name="connsiteY26" fmla="*/ 587249 h 1141971"/>
                    <a:gd name="connsiteX27" fmla="*/ 808259 w 1449925"/>
                    <a:gd name="connsiteY27" fmla="*/ 703136 h 1141971"/>
                    <a:gd name="connsiteX28" fmla="*/ 878109 w 1449925"/>
                    <a:gd name="connsiteY28" fmla="*/ 792036 h 1141971"/>
                    <a:gd name="connsiteX29" fmla="*/ 1020984 w 1449925"/>
                    <a:gd name="connsiteY29" fmla="*/ 763461 h 1141971"/>
                    <a:gd name="connsiteX30" fmla="*/ 1149571 w 1449925"/>
                    <a:gd name="connsiteY30" fmla="*/ 668211 h 1141971"/>
                    <a:gd name="connsiteX31" fmla="*/ 1201959 w 1449925"/>
                    <a:gd name="connsiteY31" fmla="*/ 582486 h 1141971"/>
                    <a:gd name="connsiteX32" fmla="*/ 1240059 w 1449925"/>
                    <a:gd name="connsiteY32" fmla="*/ 477711 h 1141971"/>
                    <a:gd name="connsiteX33" fmla="*/ 1249584 w 1449925"/>
                    <a:gd name="connsiteY33" fmla="*/ 363411 h 1141971"/>
                    <a:gd name="connsiteX34" fmla="*/ 1259109 w 1449925"/>
                    <a:gd name="connsiteY34" fmla="*/ 311024 h 1141971"/>
                    <a:gd name="connsiteX35" fmla="*/ 1216246 w 1449925"/>
                    <a:gd name="connsiteY35" fmla="*/ 220536 h 1141971"/>
                    <a:gd name="connsiteX36" fmla="*/ 1225771 w 1449925"/>
                    <a:gd name="connsiteY36" fmla="*/ 211011 h 1141971"/>
                    <a:gd name="connsiteX37" fmla="*/ 1268634 w 1449925"/>
                    <a:gd name="connsiteY37" fmla="*/ 244349 h 1141971"/>
                    <a:gd name="connsiteX38" fmla="*/ 1287684 w 1449925"/>
                    <a:gd name="connsiteY38" fmla="*/ 372936 h 1141971"/>
                    <a:gd name="connsiteX39" fmla="*/ 1344834 w 1449925"/>
                    <a:gd name="connsiteY39" fmla="*/ 320549 h 1141971"/>
                    <a:gd name="connsiteX40" fmla="*/ 1401984 w 1449925"/>
                    <a:gd name="connsiteY40" fmla="*/ 282449 h 1141971"/>
                    <a:gd name="connsiteX41" fmla="*/ 1435321 w 1449925"/>
                    <a:gd name="connsiteY41" fmla="*/ 296736 h 1141971"/>
                    <a:gd name="connsiteX42" fmla="*/ 1373409 w 1449925"/>
                    <a:gd name="connsiteY42" fmla="*/ 344361 h 1141971"/>
                    <a:gd name="connsiteX43" fmla="*/ 1278159 w 1449925"/>
                    <a:gd name="connsiteY43" fmla="*/ 425324 h 1141971"/>
                    <a:gd name="connsiteX44" fmla="*/ 1249584 w 1449925"/>
                    <a:gd name="connsiteY44" fmla="*/ 520574 h 1141971"/>
                    <a:gd name="connsiteX45" fmla="*/ 1221009 w 1449925"/>
                    <a:gd name="connsiteY45" fmla="*/ 587249 h 1141971"/>
                    <a:gd name="connsiteX46" fmla="*/ 1316259 w 1449925"/>
                    <a:gd name="connsiteY46" fmla="*/ 563436 h 1141971"/>
                    <a:gd name="connsiteX47" fmla="*/ 1368646 w 1449925"/>
                    <a:gd name="connsiteY47" fmla="*/ 539624 h 1141971"/>
                    <a:gd name="connsiteX48" fmla="*/ 1306734 w 1449925"/>
                    <a:gd name="connsiteY48" fmla="*/ 587249 h 1141971"/>
                    <a:gd name="connsiteX49" fmla="*/ 1225771 w 1449925"/>
                    <a:gd name="connsiteY49" fmla="*/ 611061 h 1141971"/>
                    <a:gd name="connsiteX50" fmla="*/ 1159096 w 1449925"/>
                    <a:gd name="connsiteY50" fmla="*/ 677736 h 1141971"/>
                    <a:gd name="connsiteX51" fmla="*/ 1168621 w 1449925"/>
                    <a:gd name="connsiteY51" fmla="*/ 711074 h 1141971"/>
                    <a:gd name="connsiteX52" fmla="*/ 1259109 w 1449925"/>
                    <a:gd name="connsiteY52" fmla="*/ 753936 h 1141971"/>
                    <a:gd name="connsiteX53" fmla="*/ 1359121 w 1449925"/>
                    <a:gd name="connsiteY53" fmla="*/ 777749 h 1141971"/>
                    <a:gd name="connsiteX54" fmla="*/ 1416271 w 1449925"/>
                    <a:gd name="connsiteY54" fmla="*/ 711074 h 1141971"/>
                    <a:gd name="connsiteX55" fmla="*/ 1449609 w 1449925"/>
                    <a:gd name="connsiteY55" fmla="*/ 701549 h 1141971"/>
                    <a:gd name="connsiteX56" fmla="*/ 1397221 w 1449925"/>
                    <a:gd name="connsiteY56" fmla="*/ 758699 h 1141971"/>
                    <a:gd name="connsiteX57" fmla="*/ 1354359 w 1449925"/>
                    <a:gd name="connsiteY57" fmla="*/ 844424 h 1141971"/>
                    <a:gd name="connsiteX58" fmla="*/ 1321021 w 1449925"/>
                    <a:gd name="connsiteY58" fmla="*/ 939674 h 1141971"/>
                    <a:gd name="connsiteX59" fmla="*/ 1321021 w 1449925"/>
                    <a:gd name="connsiteY59" fmla="*/ 863474 h 1141971"/>
                    <a:gd name="connsiteX60" fmla="*/ 1321021 w 1449925"/>
                    <a:gd name="connsiteY60" fmla="*/ 801561 h 1141971"/>
                    <a:gd name="connsiteX61" fmla="*/ 1221009 w 1449925"/>
                    <a:gd name="connsiteY61" fmla="*/ 768224 h 1141971"/>
                    <a:gd name="connsiteX62" fmla="*/ 1140046 w 1449925"/>
                    <a:gd name="connsiteY62" fmla="*/ 715836 h 1141971"/>
                    <a:gd name="connsiteX63" fmla="*/ 1033684 w 1449925"/>
                    <a:gd name="connsiteY63" fmla="*/ 779336 h 1141971"/>
                    <a:gd name="connsiteX64" fmla="*/ 882871 w 1449925"/>
                    <a:gd name="connsiteY64" fmla="*/ 820611 h 1141971"/>
                    <a:gd name="connsiteX65" fmla="*/ 816196 w 1449925"/>
                    <a:gd name="connsiteY65" fmla="*/ 953961 h 1141971"/>
                    <a:gd name="connsiteX66" fmla="*/ 692371 w 1449925"/>
                    <a:gd name="connsiteY66" fmla="*/ 1063499 h 1141971"/>
                    <a:gd name="connsiteX67" fmla="*/ 501871 w 1449925"/>
                    <a:gd name="connsiteY67" fmla="*/ 1139699 h 1141971"/>
                    <a:gd name="connsiteX68" fmla="*/ 501871 w 1449925"/>
                    <a:gd name="connsiteY68" fmla="*/ 1115886 h 1141971"/>
                    <a:gd name="connsiteX69" fmla="*/ 681259 w 1449925"/>
                    <a:gd name="connsiteY69" fmla="*/ 1053974 h 1141971"/>
                    <a:gd name="connsiteX70" fmla="*/ 793971 w 1449925"/>
                    <a:gd name="connsiteY70" fmla="*/ 942849 h 1141971"/>
                    <a:gd name="connsiteX71" fmla="*/ 830484 w 1449925"/>
                    <a:gd name="connsiteY71" fmla="*/ 877761 h 1141971"/>
                    <a:gd name="connsiteX72" fmla="*/ 854296 w 1449925"/>
                    <a:gd name="connsiteY72" fmla="*/ 796799 h 1141971"/>
                    <a:gd name="connsiteX73" fmla="*/ 820959 w 1449925"/>
                    <a:gd name="connsiteY73" fmla="*/ 744411 h 1141971"/>
                    <a:gd name="connsiteX74" fmla="*/ 773334 w 1449925"/>
                    <a:gd name="connsiteY74" fmla="*/ 668211 h 1141971"/>
                    <a:gd name="connsiteX75" fmla="*/ 720946 w 1449925"/>
                    <a:gd name="connsiteY75" fmla="*/ 577724 h 1141971"/>
                    <a:gd name="connsiteX76" fmla="*/ 568546 w 1449925"/>
                    <a:gd name="connsiteY76" fmla="*/ 553911 h 1141971"/>
                    <a:gd name="connsiteX77" fmla="*/ 439959 w 1449925"/>
                    <a:gd name="connsiteY77" fmla="*/ 482474 h 1141971"/>
                    <a:gd name="connsiteX78" fmla="*/ 368521 w 1449925"/>
                    <a:gd name="connsiteY78" fmla="*/ 372936 h 1141971"/>
                    <a:gd name="connsiteX79" fmla="*/ 316134 w 1449925"/>
                    <a:gd name="connsiteY79" fmla="*/ 277686 h 1141971"/>
                    <a:gd name="connsiteX80" fmla="*/ 268509 w 1449925"/>
                    <a:gd name="connsiteY80" fmla="*/ 234824 h 1141971"/>
                    <a:gd name="connsiteX81" fmla="*/ 249459 w 1449925"/>
                    <a:gd name="connsiteY81" fmla="*/ 268161 h 1141971"/>
                    <a:gd name="connsiteX82" fmla="*/ 163734 w 1449925"/>
                    <a:gd name="connsiteY82" fmla="*/ 296736 h 1141971"/>
                    <a:gd name="connsiteX83" fmla="*/ 78009 w 1449925"/>
                    <a:gd name="connsiteY83" fmla="*/ 301499 h 1141971"/>
                    <a:gd name="connsiteX84" fmla="*/ 1809 w 1449925"/>
                    <a:gd name="connsiteY84" fmla="*/ 272924 h 1141971"/>
                    <a:gd name="connsiteX0" fmla="*/ 1809 w 1449925"/>
                    <a:gd name="connsiteY0" fmla="*/ 272924 h 1142485"/>
                    <a:gd name="connsiteX1" fmla="*/ 160559 w 1449925"/>
                    <a:gd name="connsiteY1" fmla="*/ 285624 h 1142485"/>
                    <a:gd name="connsiteX2" fmla="*/ 244696 w 1449925"/>
                    <a:gd name="connsiteY2" fmla="*/ 230061 h 1142485"/>
                    <a:gd name="connsiteX3" fmla="*/ 220884 w 1449925"/>
                    <a:gd name="connsiteY3" fmla="*/ 153861 h 1142485"/>
                    <a:gd name="connsiteX4" fmla="*/ 273271 w 1449925"/>
                    <a:gd name="connsiteY4" fmla="*/ 10986 h 1142485"/>
                    <a:gd name="connsiteX5" fmla="*/ 278034 w 1449925"/>
                    <a:gd name="connsiteY5" fmla="*/ 25274 h 1142485"/>
                    <a:gd name="connsiteX6" fmla="*/ 244696 w 1449925"/>
                    <a:gd name="connsiteY6" fmla="*/ 149099 h 1142485"/>
                    <a:gd name="connsiteX7" fmla="*/ 282796 w 1449925"/>
                    <a:gd name="connsiteY7" fmla="*/ 220536 h 1142485"/>
                    <a:gd name="connsiteX8" fmla="*/ 358996 w 1449925"/>
                    <a:gd name="connsiteY8" fmla="*/ 306261 h 1142485"/>
                    <a:gd name="connsiteX9" fmla="*/ 463771 w 1449925"/>
                    <a:gd name="connsiteY9" fmla="*/ 477711 h 1142485"/>
                    <a:gd name="connsiteX10" fmla="*/ 586009 w 1449925"/>
                    <a:gd name="connsiteY10" fmla="*/ 541211 h 1142485"/>
                    <a:gd name="connsiteX11" fmla="*/ 730471 w 1449925"/>
                    <a:gd name="connsiteY11" fmla="*/ 539624 h 1142485"/>
                    <a:gd name="connsiteX12" fmla="*/ 763809 w 1449925"/>
                    <a:gd name="connsiteY12" fmla="*/ 425324 h 1142485"/>
                    <a:gd name="connsiteX13" fmla="*/ 735234 w 1449925"/>
                    <a:gd name="connsiteY13" fmla="*/ 244349 h 1142485"/>
                    <a:gd name="connsiteX14" fmla="*/ 663796 w 1449925"/>
                    <a:gd name="connsiteY14" fmla="*/ 106236 h 1142485"/>
                    <a:gd name="connsiteX15" fmla="*/ 589184 w 1449925"/>
                    <a:gd name="connsiteY15" fmla="*/ 14161 h 1142485"/>
                    <a:gd name="connsiteX16" fmla="*/ 620934 w 1449925"/>
                    <a:gd name="connsiteY16" fmla="*/ 15749 h 1142485"/>
                    <a:gd name="connsiteX17" fmla="*/ 692371 w 1449925"/>
                    <a:gd name="connsiteY17" fmla="*/ 110999 h 1142485"/>
                    <a:gd name="connsiteX18" fmla="*/ 744759 w 1449925"/>
                    <a:gd name="connsiteY18" fmla="*/ 211011 h 1142485"/>
                    <a:gd name="connsiteX19" fmla="*/ 787621 w 1449925"/>
                    <a:gd name="connsiteY19" fmla="*/ 125286 h 1142485"/>
                    <a:gd name="connsiteX20" fmla="*/ 849534 w 1449925"/>
                    <a:gd name="connsiteY20" fmla="*/ 68136 h 1142485"/>
                    <a:gd name="connsiteX21" fmla="*/ 859059 w 1449925"/>
                    <a:gd name="connsiteY21" fmla="*/ 87186 h 1142485"/>
                    <a:gd name="connsiteX22" fmla="*/ 816196 w 1449925"/>
                    <a:gd name="connsiteY22" fmla="*/ 130049 h 1142485"/>
                    <a:gd name="connsiteX23" fmla="*/ 759046 w 1449925"/>
                    <a:gd name="connsiteY23" fmla="*/ 239586 h 1142485"/>
                    <a:gd name="connsiteX24" fmla="*/ 782859 w 1449925"/>
                    <a:gd name="connsiteY24" fmla="*/ 363411 h 1142485"/>
                    <a:gd name="connsiteX25" fmla="*/ 768571 w 1449925"/>
                    <a:gd name="connsiteY25" fmla="*/ 506286 h 1142485"/>
                    <a:gd name="connsiteX26" fmla="*/ 746346 w 1449925"/>
                    <a:gd name="connsiteY26" fmla="*/ 587249 h 1142485"/>
                    <a:gd name="connsiteX27" fmla="*/ 808259 w 1449925"/>
                    <a:gd name="connsiteY27" fmla="*/ 703136 h 1142485"/>
                    <a:gd name="connsiteX28" fmla="*/ 878109 w 1449925"/>
                    <a:gd name="connsiteY28" fmla="*/ 792036 h 1142485"/>
                    <a:gd name="connsiteX29" fmla="*/ 1020984 w 1449925"/>
                    <a:gd name="connsiteY29" fmla="*/ 763461 h 1142485"/>
                    <a:gd name="connsiteX30" fmla="*/ 1149571 w 1449925"/>
                    <a:gd name="connsiteY30" fmla="*/ 668211 h 1142485"/>
                    <a:gd name="connsiteX31" fmla="*/ 1201959 w 1449925"/>
                    <a:gd name="connsiteY31" fmla="*/ 582486 h 1142485"/>
                    <a:gd name="connsiteX32" fmla="*/ 1240059 w 1449925"/>
                    <a:gd name="connsiteY32" fmla="*/ 477711 h 1142485"/>
                    <a:gd name="connsiteX33" fmla="*/ 1249584 w 1449925"/>
                    <a:gd name="connsiteY33" fmla="*/ 363411 h 1142485"/>
                    <a:gd name="connsiteX34" fmla="*/ 1259109 w 1449925"/>
                    <a:gd name="connsiteY34" fmla="*/ 311024 h 1142485"/>
                    <a:gd name="connsiteX35" fmla="*/ 1216246 w 1449925"/>
                    <a:gd name="connsiteY35" fmla="*/ 220536 h 1142485"/>
                    <a:gd name="connsiteX36" fmla="*/ 1225771 w 1449925"/>
                    <a:gd name="connsiteY36" fmla="*/ 211011 h 1142485"/>
                    <a:gd name="connsiteX37" fmla="*/ 1268634 w 1449925"/>
                    <a:gd name="connsiteY37" fmla="*/ 244349 h 1142485"/>
                    <a:gd name="connsiteX38" fmla="*/ 1287684 w 1449925"/>
                    <a:gd name="connsiteY38" fmla="*/ 372936 h 1142485"/>
                    <a:gd name="connsiteX39" fmla="*/ 1344834 w 1449925"/>
                    <a:gd name="connsiteY39" fmla="*/ 320549 h 1142485"/>
                    <a:gd name="connsiteX40" fmla="*/ 1401984 w 1449925"/>
                    <a:gd name="connsiteY40" fmla="*/ 282449 h 1142485"/>
                    <a:gd name="connsiteX41" fmla="*/ 1435321 w 1449925"/>
                    <a:gd name="connsiteY41" fmla="*/ 296736 h 1142485"/>
                    <a:gd name="connsiteX42" fmla="*/ 1373409 w 1449925"/>
                    <a:gd name="connsiteY42" fmla="*/ 344361 h 1142485"/>
                    <a:gd name="connsiteX43" fmla="*/ 1278159 w 1449925"/>
                    <a:gd name="connsiteY43" fmla="*/ 425324 h 1142485"/>
                    <a:gd name="connsiteX44" fmla="*/ 1249584 w 1449925"/>
                    <a:gd name="connsiteY44" fmla="*/ 520574 h 1142485"/>
                    <a:gd name="connsiteX45" fmla="*/ 1221009 w 1449925"/>
                    <a:gd name="connsiteY45" fmla="*/ 587249 h 1142485"/>
                    <a:gd name="connsiteX46" fmla="*/ 1316259 w 1449925"/>
                    <a:gd name="connsiteY46" fmla="*/ 563436 h 1142485"/>
                    <a:gd name="connsiteX47" fmla="*/ 1368646 w 1449925"/>
                    <a:gd name="connsiteY47" fmla="*/ 539624 h 1142485"/>
                    <a:gd name="connsiteX48" fmla="*/ 1306734 w 1449925"/>
                    <a:gd name="connsiteY48" fmla="*/ 587249 h 1142485"/>
                    <a:gd name="connsiteX49" fmla="*/ 1225771 w 1449925"/>
                    <a:gd name="connsiteY49" fmla="*/ 611061 h 1142485"/>
                    <a:gd name="connsiteX50" fmla="*/ 1159096 w 1449925"/>
                    <a:gd name="connsiteY50" fmla="*/ 677736 h 1142485"/>
                    <a:gd name="connsiteX51" fmla="*/ 1168621 w 1449925"/>
                    <a:gd name="connsiteY51" fmla="*/ 711074 h 1142485"/>
                    <a:gd name="connsiteX52" fmla="*/ 1259109 w 1449925"/>
                    <a:gd name="connsiteY52" fmla="*/ 753936 h 1142485"/>
                    <a:gd name="connsiteX53" fmla="*/ 1359121 w 1449925"/>
                    <a:gd name="connsiteY53" fmla="*/ 777749 h 1142485"/>
                    <a:gd name="connsiteX54" fmla="*/ 1416271 w 1449925"/>
                    <a:gd name="connsiteY54" fmla="*/ 711074 h 1142485"/>
                    <a:gd name="connsiteX55" fmla="*/ 1449609 w 1449925"/>
                    <a:gd name="connsiteY55" fmla="*/ 701549 h 1142485"/>
                    <a:gd name="connsiteX56" fmla="*/ 1397221 w 1449925"/>
                    <a:gd name="connsiteY56" fmla="*/ 758699 h 1142485"/>
                    <a:gd name="connsiteX57" fmla="*/ 1354359 w 1449925"/>
                    <a:gd name="connsiteY57" fmla="*/ 844424 h 1142485"/>
                    <a:gd name="connsiteX58" fmla="*/ 1321021 w 1449925"/>
                    <a:gd name="connsiteY58" fmla="*/ 939674 h 1142485"/>
                    <a:gd name="connsiteX59" fmla="*/ 1321021 w 1449925"/>
                    <a:gd name="connsiteY59" fmla="*/ 863474 h 1142485"/>
                    <a:gd name="connsiteX60" fmla="*/ 1321021 w 1449925"/>
                    <a:gd name="connsiteY60" fmla="*/ 801561 h 1142485"/>
                    <a:gd name="connsiteX61" fmla="*/ 1221009 w 1449925"/>
                    <a:gd name="connsiteY61" fmla="*/ 768224 h 1142485"/>
                    <a:gd name="connsiteX62" fmla="*/ 1140046 w 1449925"/>
                    <a:gd name="connsiteY62" fmla="*/ 715836 h 1142485"/>
                    <a:gd name="connsiteX63" fmla="*/ 1033684 w 1449925"/>
                    <a:gd name="connsiteY63" fmla="*/ 779336 h 1142485"/>
                    <a:gd name="connsiteX64" fmla="*/ 882871 w 1449925"/>
                    <a:gd name="connsiteY64" fmla="*/ 820611 h 1142485"/>
                    <a:gd name="connsiteX65" fmla="*/ 816196 w 1449925"/>
                    <a:gd name="connsiteY65" fmla="*/ 953961 h 1142485"/>
                    <a:gd name="connsiteX66" fmla="*/ 692371 w 1449925"/>
                    <a:gd name="connsiteY66" fmla="*/ 1063499 h 1142485"/>
                    <a:gd name="connsiteX67" fmla="*/ 501871 w 1449925"/>
                    <a:gd name="connsiteY67" fmla="*/ 1139699 h 1142485"/>
                    <a:gd name="connsiteX68" fmla="*/ 511396 w 1449925"/>
                    <a:gd name="connsiteY68" fmla="*/ 1119061 h 1142485"/>
                    <a:gd name="connsiteX69" fmla="*/ 681259 w 1449925"/>
                    <a:gd name="connsiteY69" fmla="*/ 1053974 h 1142485"/>
                    <a:gd name="connsiteX70" fmla="*/ 793971 w 1449925"/>
                    <a:gd name="connsiteY70" fmla="*/ 942849 h 1142485"/>
                    <a:gd name="connsiteX71" fmla="*/ 830484 w 1449925"/>
                    <a:gd name="connsiteY71" fmla="*/ 877761 h 1142485"/>
                    <a:gd name="connsiteX72" fmla="*/ 854296 w 1449925"/>
                    <a:gd name="connsiteY72" fmla="*/ 796799 h 1142485"/>
                    <a:gd name="connsiteX73" fmla="*/ 820959 w 1449925"/>
                    <a:gd name="connsiteY73" fmla="*/ 744411 h 1142485"/>
                    <a:gd name="connsiteX74" fmla="*/ 773334 w 1449925"/>
                    <a:gd name="connsiteY74" fmla="*/ 668211 h 1142485"/>
                    <a:gd name="connsiteX75" fmla="*/ 720946 w 1449925"/>
                    <a:gd name="connsiteY75" fmla="*/ 577724 h 1142485"/>
                    <a:gd name="connsiteX76" fmla="*/ 568546 w 1449925"/>
                    <a:gd name="connsiteY76" fmla="*/ 553911 h 1142485"/>
                    <a:gd name="connsiteX77" fmla="*/ 439959 w 1449925"/>
                    <a:gd name="connsiteY77" fmla="*/ 482474 h 1142485"/>
                    <a:gd name="connsiteX78" fmla="*/ 368521 w 1449925"/>
                    <a:gd name="connsiteY78" fmla="*/ 372936 h 1142485"/>
                    <a:gd name="connsiteX79" fmla="*/ 316134 w 1449925"/>
                    <a:gd name="connsiteY79" fmla="*/ 277686 h 1142485"/>
                    <a:gd name="connsiteX80" fmla="*/ 268509 w 1449925"/>
                    <a:gd name="connsiteY80" fmla="*/ 234824 h 1142485"/>
                    <a:gd name="connsiteX81" fmla="*/ 249459 w 1449925"/>
                    <a:gd name="connsiteY81" fmla="*/ 268161 h 1142485"/>
                    <a:gd name="connsiteX82" fmla="*/ 163734 w 1449925"/>
                    <a:gd name="connsiteY82" fmla="*/ 296736 h 1142485"/>
                    <a:gd name="connsiteX83" fmla="*/ 78009 w 1449925"/>
                    <a:gd name="connsiteY83" fmla="*/ 301499 h 1142485"/>
                    <a:gd name="connsiteX84" fmla="*/ 1809 w 1449925"/>
                    <a:gd name="connsiteY84" fmla="*/ 272924 h 1142485"/>
                    <a:gd name="connsiteX0" fmla="*/ 1809 w 1449925"/>
                    <a:gd name="connsiteY0" fmla="*/ 272924 h 1142485"/>
                    <a:gd name="connsiteX1" fmla="*/ 160559 w 1449925"/>
                    <a:gd name="connsiteY1" fmla="*/ 285624 h 1142485"/>
                    <a:gd name="connsiteX2" fmla="*/ 244696 w 1449925"/>
                    <a:gd name="connsiteY2" fmla="*/ 230061 h 1142485"/>
                    <a:gd name="connsiteX3" fmla="*/ 220884 w 1449925"/>
                    <a:gd name="connsiteY3" fmla="*/ 153861 h 1142485"/>
                    <a:gd name="connsiteX4" fmla="*/ 273271 w 1449925"/>
                    <a:gd name="connsiteY4" fmla="*/ 10986 h 1142485"/>
                    <a:gd name="connsiteX5" fmla="*/ 278034 w 1449925"/>
                    <a:gd name="connsiteY5" fmla="*/ 25274 h 1142485"/>
                    <a:gd name="connsiteX6" fmla="*/ 244696 w 1449925"/>
                    <a:gd name="connsiteY6" fmla="*/ 149099 h 1142485"/>
                    <a:gd name="connsiteX7" fmla="*/ 282796 w 1449925"/>
                    <a:gd name="connsiteY7" fmla="*/ 220536 h 1142485"/>
                    <a:gd name="connsiteX8" fmla="*/ 358996 w 1449925"/>
                    <a:gd name="connsiteY8" fmla="*/ 306261 h 1142485"/>
                    <a:gd name="connsiteX9" fmla="*/ 463771 w 1449925"/>
                    <a:gd name="connsiteY9" fmla="*/ 477711 h 1142485"/>
                    <a:gd name="connsiteX10" fmla="*/ 586009 w 1449925"/>
                    <a:gd name="connsiteY10" fmla="*/ 541211 h 1142485"/>
                    <a:gd name="connsiteX11" fmla="*/ 730471 w 1449925"/>
                    <a:gd name="connsiteY11" fmla="*/ 539624 h 1142485"/>
                    <a:gd name="connsiteX12" fmla="*/ 763809 w 1449925"/>
                    <a:gd name="connsiteY12" fmla="*/ 425324 h 1142485"/>
                    <a:gd name="connsiteX13" fmla="*/ 735234 w 1449925"/>
                    <a:gd name="connsiteY13" fmla="*/ 244349 h 1142485"/>
                    <a:gd name="connsiteX14" fmla="*/ 663796 w 1449925"/>
                    <a:gd name="connsiteY14" fmla="*/ 106236 h 1142485"/>
                    <a:gd name="connsiteX15" fmla="*/ 589184 w 1449925"/>
                    <a:gd name="connsiteY15" fmla="*/ 14161 h 1142485"/>
                    <a:gd name="connsiteX16" fmla="*/ 620934 w 1449925"/>
                    <a:gd name="connsiteY16" fmla="*/ 15749 h 1142485"/>
                    <a:gd name="connsiteX17" fmla="*/ 692371 w 1449925"/>
                    <a:gd name="connsiteY17" fmla="*/ 110999 h 1142485"/>
                    <a:gd name="connsiteX18" fmla="*/ 744759 w 1449925"/>
                    <a:gd name="connsiteY18" fmla="*/ 211011 h 1142485"/>
                    <a:gd name="connsiteX19" fmla="*/ 787621 w 1449925"/>
                    <a:gd name="connsiteY19" fmla="*/ 125286 h 1142485"/>
                    <a:gd name="connsiteX20" fmla="*/ 849534 w 1449925"/>
                    <a:gd name="connsiteY20" fmla="*/ 68136 h 1142485"/>
                    <a:gd name="connsiteX21" fmla="*/ 859059 w 1449925"/>
                    <a:gd name="connsiteY21" fmla="*/ 87186 h 1142485"/>
                    <a:gd name="connsiteX22" fmla="*/ 816196 w 1449925"/>
                    <a:gd name="connsiteY22" fmla="*/ 130049 h 1142485"/>
                    <a:gd name="connsiteX23" fmla="*/ 759046 w 1449925"/>
                    <a:gd name="connsiteY23" fmla="*/ 239586 h 1142485"/>
                    <a:gd name="connsiteX24" fmla="*/ 782859 w 1449925"/>
                    <a:gd name="connsiteY24" fmla="*/ 363411 h 1142485"/>
                    <a:gd name="connsiteX25" fmla="*/ 768571 w 1449925"/>
                    <a:gd name="connsiteY25" fmla="*/ 506286 h 1142485"/>
                    <a:gd name="connsiteX26" fmla="*/ 746346 w 1449925"/>
                    <a:gd name="connsiteY26" fmla="*/ 587249 h 1142485"/>
                    <a:gd name="connsiteX27" fmla="*/ 808259 w 1449925"/>
                    <a:gd name="connsiteY27" fmla="*/ 703136 h 1142485"/>
                    <a:gd name="connsiteX28" fmla="*/ 878109 w 1449925"/>
                    <a:gd name="connsiteY28" fmla="*/ 792036 h 1142485"/>
                    <a:gd name="connsiteX29" fmla="*/ 1020984 w 1449925"/>
                    <a:gd name="connsiteY29" fmla="*/ 763461 h 1142485"/>
                    <a:gd name="connsiteX30" fmla="*/ 1149571 w 1449925"/>
                    <a:gd name="connsiteY30" fmla="*/ 668211 h 1142485"/>
                    <a:gd name="connsiteX31" fmla="*/ 1201959 w 1449925"/>
                    <a:gd name="connsiteY31" fmla="*/ 582486 h 1142485"/>
                    <a:gd name="connsiteX32" fmla="*/ 1240059 w 1449925"/>
                    <a:gd name="connsiteY32" fmla="*/ 477711 h 1142485"/>
                    <a:gd name="connsiteX33" fmla="*/ 1249584 w 1449925"/>
                    <a:gd name="connsiteY33" fmla="*/ 363411 h 1142485"/>
                    <a:gd name="connsiteX34" fmla="*/ 1259109 w 1449925"/>
                    <a:gd name="connsiteY34" fmla="*/ 311024 h 1142485"/>
                    <a:gd name="connsiteX35" fmla="*/ 1216246 w 1449925"/>
                    <a:gd name="connsiteY35" fmla="*/ 220536 h 1142485"/>
                    <a:gd name="connsiteX36" fmla="*/ 1225771 w 1449925"/>
                    <a:gd name="connsiteY36" fmla="*/ 211011 h 1142485"/>
                    <a:gd name="connsiteX37" fmla="*/ 1268634 w 1449925"/>
                    <a:gd name="connsiteY37" fmla="*/ 244349 h 1142485"/>
                    <a:gd name="connsiteX38" fmla="*/ 1287684 w 1449925"/>
                    <a:gd name="connsiteY38" fmla="*/ 372936 h 1142485"/>
                    <a:gd name="connsiteX39" fmla="*/ 1344834 w 1449925"/>
                    <a:gd name="connsiteY39" fmla="*/ 320549 h 1142485"/>
                    <a:gd name="connsiteX40" fmla="*/ 1401984 w 1449925"/>
                    <a:gd name="connsiteY40" fmla="*/ 282449 h 1142485"/>
                    <a:gd name="connsiteX41" fmla="*/ 1435321 w 1449925"/>
                    <a:gd name="connsiteY41" fmla="*/ 296736 h 1142485"/>
                    <a:gd name="connsiteX42" fmla="*/ 1373409 w 1449925"/>
                    <a:gd name="connsiteY42" fmla="*/ 344361 h 1142485"/>
                    <a:gd name="connsiteX43" fmla="*/ 1278159 w 1449925"/>
                    <a:gd name="connsiteY43" fmla="*/ 425324 h 1142485"/>
                    <a:gd name="connsiteX44" fmla="*/ 1249584 w 1449925"/>
                    <a:gd name="connsiteY44" fmla="*/ 520574 h 1142485"/>
                    <a:gd name="connsiteX45" fmla="*/ 1221009 w 1449925"/>
                    <a:gd name="connsiteY45" fmla="*/ 587249 h 1142485"/>
                    <a:gd name="connsiteX46" fmla="*/ 1316259 w 1449925"/>
                    <a:gd name="connsiteY46" fmla="*/ 563436 h 1142485"/>
                    <a:gd name="connsiteX47" fmla="*/ 1368646 w 1449925"/>
                    <a:gd name="connsiteY47" fmla="*/ 539624 h 1142485"/>
                    <a:gd name="connsiteX48" fmla="*/ 1306734 w 1449925"/>
                    <a:gd name="connsiteY48" fmla="*/ 587249 h 1142485"/>
                    <a:gd name="connsiteX49" fmla="*/ 1225771 w 1449925"/>
                    <a:gd name="connsiteY49" fmla="*/ 611061 h 1142485"/>
                    <a:gd name="connsiteX50" fmla="*/ 1159096 w 1449925"/>
                    <a:gd name="connsiteY50" fmla="*/ 677736 h 1142485"/>
                    <a:gd name="connsiteX51" fmla="*/ 1168621 w 1449925"/>
                    <a:gd name="connsiteY51" fmla="*/ 711074 h 1142485"/>
                    <a:gd name="connsiteX52" fmla="*/ 1259109 w 1449925"/>
                    <a:gd name="connsiteY52" fmla="*/ 753936 h 1142485"/>
                    <a:gd name="connsiteX53" fmla="*/ 1359121 w 1449925"/>
                    <a:gd name="connsiteY53" fmla="*/ 777749 h 1142485"/>
                    <a:gd name="connsiteX54" fmla="*/ 1416271 w 1449925"/>
                    <a:gd name="connsiteY54" fmla="*/ 711074 h 1142485"/>
                    <a:gd name="connsiteX55" fmla="*/ 1449609 w 1449925"/>
                    <a:gd name="connsiteY55" fmla="*/ 701549 h 1142485"/>
                    <a:gd name="connsiteX56" fmla="*/ 1397221 w 1449925"/>
                    <a:gd name="connsiteY56" fmla="*/ 758699 h 1142485"/>
                    <a:gd name="connsiteX57" fmla="*/ 1351184 w 1449925"/>
                    <a:gd name="connsiteY57" fmla="*/ 831724 h 1142485"/>
                    <a:gd name="connsiteX58" fmla="*/ 1321021 w 1449925"/>
                    <a:gd name="connsiteY58" fmla="*/ 939674 h 1142485"/>
                    <a:gd name="connsiteX59" fmla="*/ 1321021 w 1449925"/>
                    <a:gd name="connsiteY59" fmla="*/ 863474 h 1142485"/>
                    <a:gd name="connsiteX60" fmla="*/ 1321021 w 1449925"/>
                    <a:gd name="connsiteY60" fmla="*/ 801561 h 1142485"/>
                    <a:gd name="connsiteX61" fmla="*/ 1221009 w 1449925"/>
                    <a:gd name="connsiteY61" fmla="*/ 768224 h 1142485"/>
                    <a:gd name="connsiteX62" fmla="*/ 1140046 w 1449925"/>
                    <a:gd name="connsiteY62" fmla="*/ 715836 h 1142485"/>
                    <a:gd name="connsiteX63" fmla="*/ 1033684 w 1449925"/>
                    <a:gd name="connsiteY63" fmla="*/ 779336 h 1142485"/>
                    <a:gd name="connsiteX64" fmla="*/ 882871 w 1449925"/>
                    <a:gd name="connsiteY64" fmla="*/ 820611 h 1142485"/>
                    <a:gd name="connsiteX65" fmla="*/ 816196 w 1449925"/>
                    <a:gd name="connsiteY65" fmla="*/ 953961 h 1142485"/>
                    <a:gd name="connsiteX66" fmla="*/ 692371 w 1449925"/>
                    <a:gd name="connsiteY66" fmla="*/ 1063499 h 1142485"/>
                    <a:gd name="connsiteX67" fmla="*/ 501871 w 1449925"/>
                    <a:gd name="connsiteY67" fmla="*/ 1139699 h 1142485"/>
                    <a:gd name="connsiteX68" fmla="*/ 511396 w 1449925"/>
                    <a:gd name="connsiteY68" fmla="*/ 1119061 h 1142485"/>
                    <a:gd name="connsiteX69" fmla="*/ 681259 w 1449925"/>
                    <a:gd name="connsiteY69" fmla="*/ 1053974 h 1142485"/>
                    <a:gd name="connsiteX70" fmla="*/ 793971 w 1449925"/>
                    <a:gd name="connsiteY70" fmla="*/ 942849 h 1142485"/>
                    <a:gd name="connsiteX71" fmla="*/ 830484 w 1449925"/>
                    <a:gd name="connsiteY71" fmla="*/ 877761 h 1142485"/>
                    <a:gd name="connsiteX72" fmla="*/ 854296 w 1449925"/>
                    <a:gd name="connsiteY72" fmla="*/ 796799 h 1142485"/>
                    <a:gd name="connsiteX73" fmla="*/ 820959 w 1449925"/>
                    <a:gd name="connsiteY73" fmla="*/ 744411 h 1142485"/>
                    <a:gd name="connsiteX74" fmla="*/ 773334 w 1449925"/>
                    <a:gd name="connsiteY74" fmla="*/ 668211 h 1142485"/>
                    <a:gd name="connsiteX75" fmla="*/ 720946 w 1449925"/>
                    <a:gd name="connsiteY75" fmla="*/ 577724 h 1142485"/>
                    <a:gd name="connsiteX76" fmla="*/ 568546 w 1449925"/>
                    <a:gd name="connsiteY76" fmla="*/ 553911 h 1142485"/>
                    <a:gd name="connsiteX77" fmla="*/ 439959 w 1449925"/>
                    <a:gd name="connsiteY77" fmla="*/ 482474 h 1142485"/>
                    <a:gd name="connsiteX78" fmla="*/ 368521 w 1449925"/>
                    <a:gd name="connsiteY78" fmla="*/ 372936 h 1142485"/>
                    <a:gd name="connsiteX79" fmla="*/ 316134 w 1449925"/>
                    <a:gd name="connsiteY79" fmla="*/ 277686 h 1142485"/>
                    <a:gd name="connsiteX80" fmla="*/ 268509 w 1449925"/>
                    <a:gd name="connsiteY80" fmla="*/ 234824 h 1142485"/>
                    <a:gd name="connsiteX81" fmla="*/ 249459 w 1449925"/>
                    <a:gd name="connsiteY81" fmla="*/ 268161 h 1142485"/>
                    <a:gd name="connsiteX82" fmla="*/ 163734 w 1449925"/>
                    <a:gd name="connsiteY82" fmla="*/ 296736 h 1142485"/>
                    <a:gd name="connsiteX83" fmla="*/ 78009 w 1449925"/>
                    <a:gd name="connsiteY83" fmla="*/ 301499 h 1142485"/>
                    <a:gd name="connsiteX84" fmla="*/ 1809 w 1449925"/>
                    <a:gd name="connsiteY84" fmla="*/ 272924 h 1142485"/>
                    <a:gd name="connsiteX0" fmla="*/ 1809 w 1449925"/>
                    <a:gd name="connsiteY0" fmla="*/ 272924 h 1142485"/>
                    <a:gd name="connsiteX1" fmla="*/ 160559 w 1449925"/>
                    <a:gd name="connsiteY1" fmla="*/ 285624 h 1142485"/>
                    <a:gd name="connsiteX2" fmla="*/ 244696 w 1449925"/>
                    <a:gd name="connsiteY2" fmla="*/ 230061 h 1142485"/>
                    <a:gd name="connsiteX3" fmla="*/ 220884 w 1449925"/>
                    <a:gd name="connsiteY3" fmla="*/ 153861 h 1142485"/>
                    <a:gd name="connsiteX4" fmla="*/ 273271 w 1449925"/>
                    <a:gd name="connsiteY4" fmla="*/ 10986 h 1142485"/>
                    <a:gd name="connsiteX5" fmla="*/ 278034 w 1449925"/>
                    <a:gd name="connsiteY5" fmla="*/ 25274 h 1142485"/>
                    <a:gd name="connsiteX6" fmla="*/ 244696 w 1449925"/>
                    <a:gd name="connsiteY6" fmla="*/ 149099 h 1142485"/>
                    <a:gd name="connsiteX7" fmla="*/ 282796 w 1449925"/>
                    <a:gd name="connsiteY7" fmla="*/ 220536 h 1142485"/>
                    <a:gd name="connsiteX8" fmla="*/ 358996 w 1449925"/>
                    <a:gd name="connsiteY8" fmla="*/ 306261 h 1142485"/>
                    <a:gd name="connsiteX9" fmla="*/ 463771 w 1449925"/>
                    <a:gd name="connsiteY9" fmla="*/ 477711 h 1142485"/>
                    <a:gd name="connsiteX10" fmla="*/ 586009 w 1449925"/>
                    <a:gd name="connsiteY10" fmla="*/ 541211 h 1142485"/>
                    <a:gd name="connsiteX11" fmla="*/ 730471 w 1449925"/>
                    <a:gd name="connsiteY11" fmla="*/ 539624 h 1142485"/>
                    <a:gd name="connsiteX12" fmla="*/ 763809 w 1449925"/>
                    <a:gd name="connsiteY12" fmla="*/ 425324 h 1142485"/>
                    <a:gd name="connsiteX13" fmla="*/ 735234 w 1449925"/>
                    <a:gd name="connsiteY13" fmla="*/ 244349 h 1142485"/>
                    <a:gd name="connsiteX14" fmla="*/ 663796 w 1449925"/>
                    <a:gd name="connsiteY14" fmla="*/ 106236 h 1142485"/>
                    <a:gd name="connsiteX15" fmla="*/ 589184 w 1449925"/>
                    <a:gd name="connsiteY15" fmla="*/ 14161 h 1142485"/>
                    <a:gd name="connsiteX16" fmla="*/ 620934 w 1449925"/>
                    <a:gd name="connsiteY16" fmla="*/ 15749 h 1142485"/>
                    <a:gd name="connsiteX17" fmla="*/ 692371 w 1449925"/>
                    <a:gd name="connsiteY17" fmla="*/ 110999 h 1142485"/>
                    <a:gd name="connsiteX18" fmla="*/ 744759 w 1449925"/>
                    <a:gd name="connsiteY18" fmla="*/ 211011 h 1142485"/>
                    <a:gd name="connsiteX19" fmla="*/ 787621 w 1449925"/>
                    <a:gd name="connsiteY19" fmla="*/ 125286 h 1142485"/>
                    <a:gd name="connsiteX20" fmla="*/ 849534 w 1449925"/>
                    <a:gd name="connsiteY20" fmla="*/ 68136 h 1142485"/>
                    <a:gd name="connsiteX21" fmla="*/ 859059 w 1449925"/>
                    <a:gd name="connsiteY21" fmla="*/ 87186 h 1142485"/>
                    <a:gd name="connsiteX22" fmla="*/ 816196 w 1449925"/>
                    <a:gd name="connsiteY22" fmla="*/ 130049 h 1142485"/>
                    <a:gd name="connsiteX23" fmla="*/ 759046 w 1449925"/>
                    <a:gd name="connsiteY23" fmla="*/ 239586 h 1142485"/>
                    <a:gd name="connsiteX24" fmla="*/ 782859 w 1449925"/>
                    <a:gd name="connsiteY24" fmla="*/ 363411 h 1142485"/>
                    <a:gd name="connsiteX25" fmla="*/ 768571 w 1449925"/>
                    <a:gd name="connsiteY25" fmla="*/ 506286 h 1142485"/>
                    <a:gd name="connsiteX26" fmla="*/ 746346 w 1449925"/>
                    <a:gd name="connsiteY26" fmla="*/ 587249 h 1142485"/>
                    <a:gd name="connsiteX27" fmla="*/ 808259 w 1449925"/>
                    <a:gd name="connsiteY27" fmla="*/ 703136 h 1142485"/>
                    <a:gd name="connsiteX28" fmla="*/ 878109 w 1449925"/>
                    <a:gd name="connsiteY28" fmla="*/ 792036 h 1142485"/>
                    <a:gd name="connsiteX29" fmla="*/ 1020984 w 1449925"/>
                    <a:gd name="connsiteY29" fmla="*/ 763461 h 1142485"/>
                    <a:gd name="connsiteX30" fmla="*/ 1149571 w 1449925"/>
                    <a:gd name="connsiteY30" fmla="*/ 668211 h 1142485"/>
                    <a:gd name="connsiteX31" fmla="*/ 1201959 w 1449925"/>
                    <a:gd name="connsiteY31" fmla="*/ 582486 h 1142485"/>
                    <a:gd name="connsiteX32" fmla="*/ 1240059 w 1449925"/>
                    <a:gd name="connsiteY32" fmla="*/ 477711 h 1142485"/>
                    <a:gd name="connsiteX33" fmla="*/ 1249584 w 1449925"/>
                    <a:gd name="connsiteY33" fmla="*/ 363411 h 1142485"/>
                    <a:gd name="connsiteX34" fmla="*/ 1259109 w 1449925"/>
                    <a:gd name="connsiteY34" fmla="*/ 311024 h 1142485"/>
                    <a:gd name="connsiteX35" fmla="*/ 1216246 w 1449925"/>
                    <a:gd name="connsiteY35" fmla="*/ 220536 h 1142485"/>
                    <a:gd name="connsiteX36" fmla="*/ 1225771 w 1449925"/>
                    <a:gd name="connsiteY36" fmla="*/ 211011 h 1142485"/>
                    <a:gd name="connsiteX37" fmla="*/ 1268634 w 1449925"/>
                    <a:gd name="connsiteY37" fmla="*/ 244349 h 1142485"/>
                    <a:gd name="connsiteX38" fmla="*/ 1287684 w 1449925"/>
                    <a:gd name="connsiteY38" fmla="*/ 372936 h 1142485"/>
                    <a:gd name="connsiteX39" fmla="*/ 1363884 w 1449925"/>
                    <a:gd name="connsiteY39" fmla="*/ 330074 h 1142485"/>
                    <a:gd name="connsiteX40" fmla="*/ 1401984 w 1449925"/>
                    <a:gd name="connsiteY40" fmla="*/ 282449 h 1142485"/>
                    <a:gd name="connsiteX41" fmla="*/ 1435321 w 1449925"/>
                    <a:gd name="connsiteY41" fmla="*/ 296736 h 1142485"/>
                    <a:gd name="connsiteX42" fmla="*/ 1373409 w 1449925"/>
                    <a:gd name="connsiteY42" fmla="*/ 344361 h 1142485"/>
                    <a:gd name="connsiteX43" fmla="*/ 1278159 w 1449925"/>
                    <a:gd name="connsiteY43" fmla="*/ 425324 h 1142485"/>
                    <a:gd name="connsiteX44" fmla="*/ 1249584 w 1449925"/>
                    <a:gd name="connsiteY44" fmla="*/ 520574 h 1142485"/>
                    <a:gd name="connsiteX45" fmla="*/ 1221009 w 1449925"/>
                    <a:gd name="connsiteY45" fmla="*/ 587249 h 1142485"/>
                    <a:gd name="connsiteX46" fmla="*/ 1316259 w 1449925"/>
                    <a:gd name="connsiteY46" fmla="*/ 563436 h 1142485"/>
                    <a:gd name="connsiteX47" fmla="*/ 1368646 w 1449925"/>
                    <a:gd name="connsiteY47" fmla="*/ 539624 h 1142485"/>
                    <a:gd name="connsiteX48" fmla="*/ 1306734 w 1449925"/>
                    <a:gd name="connsiteY48" fmla="*/ 587249 h 1142485"/>
                    <a:gd name="connsiteX49" fmla="*/ 1225771 w 1449925"/>
                    <a:gd name="connsiteY49" fmla="*/ 611061 h 1142485"/>
                    <a:gd name="connsiteX50" fmla="*/ 1159096 w 1449925"/>
                    <a:gd name="connsiteY50" fmla="*/ 677736 h 1142485"/>
                    <a:gd name="connsiteX51" fmla="*/ 1168621 w 1449925"/>
                    <a:gd name="connsiteY51" fmla="*/ 711074 h 1142485"/>
                    <a:gd name="connsiteX52" fmla="*/ 1259109 w 1449925"/>
                    <a:gd name="connsiteY52" fmla="*/ 753936 h 1142485"/>
                    <a:gd name="connsiteX53" fmla="*/ 1359121 w 1449925"/>
                    <a:gd name="connsiteY53" fmla="*/ 777749 h 1142485"/>
                    <a:gd name="connsiteX54" fmla="*/ 1416271 w 1449925"/>
                    <a:gd name="connsiteY54" fmla="*/ 711074 h 1142485"/>
                    <a:gd name="connsiteX55" fmla="*/ 1449609 w 1449925"/>
                    <a:gd name="connsiteY55" fmla="*/ 701549 h 1142485"/>
                    <a:gd name="connsiteX56" fmla="*/ 1397221 w 1449925"/>
                    <a:gd name="connsiteY56" fmla="*/ 758699 h 1142485"/>
                    <a:gd name="connsiteX57" fmla="*/ 1351184 w 1449925"/>
                    <a:gd name="connsiteY57" fmla="*/ 831724 h 1142485"/>
                    <a:gd name="connsiteX58" fmla="*/ 1321021 w 1449925"/>
                    <a:gd name="connsiteY58" fmla="*/ 939674 h 1142485"/>
                    <a:gd name="connsiteX59" fmla="*/ 1321021 w 1449925"/>
                    <a:gd name="connsiteY59" fmla="*/ 863474 h 1142485"/>
                    <a:gd name="connsiteX60" fmla="*/ 1321021 w 1449925"/>
                    <a:gd name="connsiteY60" fmla="*/ 801561 h 1142485"/>
                    <a:gd name="connsiteX61" fmla="*/ 1221009 w 1449925"/>
                    <a:gd name="connsiteY61" fmla="*/ 768224 h 1142485"/>
                    <a:gd name="connsiteX62" fmla="*/ 1140046 w 1449925"/>
                    <a:gd name="connsiteY62" fmla="*/ 715836 h 1142485"/>
                    <a:gd name="connsiteX63" fmla="*/ 1033684 w 1449925"/>
                    <a:gd name="connsiteY63" fmla="*/ 779336 h 1142485"/>
                    <a:gd name="connsiteX64" fmla="*/ 882871 w 1449925"/>
                    <a:gd name="connsiteY64" fmla="*/ 820611 h 1142485"/>
                    <a:gd name="connsiteX65" fmla="*/ 816196 w 1449925"/>
                    <a:gd name="connsiteY65" fmla="*/ 953961 h 1142485"/>
                    <a:gd name="connsiteX66" fmla="*/ 692371 w 1449925"/>
                    <a:gd name="connsiteY66" fmla="*/ 1063499 h 1142485"/>
                    <a:gd name="connsiteX67" fmla="*/ 501871 w 1449925"/>
                    <a:gd name="connsiteY67" fmla="*/ 1139699 h 1142485"/>
                    <a:gd name="connsiteX68" fmla="*/ 511396 w 1449925"/>
                    <a:gd name="connsiteY68" fmla="*/ 1119061 h 1142485"/>
                    <a:gd name="connsiteX69" fmla="*/ 681259 w 1449925"/>
                    <a:gd name="connsiteY69" fmla="*/ 1053974 h 1142485"/>
                    <a:gd name="connsiteX70" fmla="*/ 793971 w 1449925"/>
                    <a:gd name="connsiteY70" fmla="*/ 942849 h 1142485"/>
                    <a:gd name="connsiteX71" fmla="*/ 830484 w 1449925"/>
                    <a:gd name="connsiteY71" fmla="*/ 877761 h 1142485"/>
                    <a:gd name="connsiteX72" fmla="*/ 854296 w 1449925"/>
                    <a:gd name="connsiteY72" fmla="*/ 796799 h 1142485"/>
                    <a:gd name="connsiteX73" fmla="*/ 820959 w 1449925"/>
                    <a:gd name="connsiteY73" fmla="*/ 744411 h 1142485"/>
                    <a:gd name="connsiteX74" fmla="*/ 773334 w 1449925"/>
                    <a:gd name="connsiteY74" fmla="*/ 668211 h 1142485"/>
                    <a:gd name="connsiteX75" fmla="*/ 720946 w 1449925"/>
                    <a:gd name="connsiteY75" fmla="*/ 577724 h 1142485"/>
                    <a:gd name="connsiteX76" fmla="*/ 568546 w 1449925"/>
                    <a:gd name="connsiteY76" fmla="*/ 553911 h 1142485"/>
                    <a:gd name="connsiteX77" fmla="*/ 439959 w 1449925"/>
                    <a:gd name="connsiteY77" fmla="*/ 482474 h 1142485"/>
                    <a:gd name="connsiteX78" fmla="*/ 368521 w 1449925"/>
                    <a:gd name="connsiteY78" fmla="*/ 372936 h 1142485"/>
                    <a:gd name="connsiteX79" fmla="*/ 316134 w 1449925"/>
                    <a:gd name="connsiteY79" fmla="*/ 277686 h 1142485"/>
                    <a:gd name="connsiteX80" fmla="*/ 268509 w 1449925"/>
                    <a:gd name="connsiteY80" fmla="*/ 234824 h 1142485"/>
                    <a:gd name="connsiteX81" fmla="*/ 249459 w 1449925"/>
                    <a:gd name="connsiteY81" fmla="*/ 268161 h 1142485"/>
                    <a:gd name="connsiteX82" fmla="*/ 163734 w 1449925"/>
                    <a:gd name="connsiteY82" fmla="*/ 296736 h 1142485"/>
                    <a:gd name="connsiteX83" fmla="*/ 78009 w 1449925"/>
                    <a:gd name="connsiteY83" fmla="*/ 301499 h 1142485"/>
                    <a:gd name="connsiteX84" fmla="*/ 1809 w 1449925"/>
                    <a:gd name="connsiteY84" fmla="*/ 272924 h 1142485"/>
                    <a:gd name="connsiteX0" fmla="*/ 1809 w 1449925"/>
                    <a:gd name="connsiteY0" fmla="*/ 272924 h 1142485"/>
                    <a:gd name="connsiteX1" fmla="*/ 160559 w 1449925"/>
                    <a:gd name="connsiteY1" fmla="*/ 285624 h 1142485"/>
                    <a:gd name="connsiteX2" fmla="*/ 244696 w 1449925"/>
                    <a:gd name="connsiteY2" fmla="*/ 230061 h 1142485"/>
                    <a:gd name="connsiteX3" fmla="*/ 220884 w 1449925"/>
                    <a:gd name="connsiteY3" fmla="*/ 153861 h 1142485"/>
                    <a:gd name="connsiteX4" fmla="*/ 273271 w 1449925"/>
                    <a:gd name="connsiteY4" fmla="*/ 10986 h 1142485"/>
                    <a:gd name="connsiteX5" fmla="*/ 278034 w 1449925"/>
                    <a:gd name="connsiteY5" fmla="*/ 25274 h 1142485"/>
                    <a:gd name="connsiteX6" fmla="*/ 244696 w 1449925"/>
                    <a:gd name="connsiteY6" fmla="*/ 149099 h 1142485"/>
                    <a:gd name="connsiteX7" fmla="*/ 282796 w 1449925"/>
                    <a:gd name="connsiteY7" fmla="*/ 220536 h 1142485"/>
                    <a:gd name="connsiteX8" fmla="*/ 358996 w 1449925"/>
                    <a:gd name="connsiteY8" fmla="*/ 306261 h 1142485"/>
                    <a:gd name="connsiteX9" fmla="*/ 463771 w 1449925"/>
                    <a:gd name="connsiteY9" fmla="*/ 477711 h 1142485"/>
                    <a:gd name="connsiteX10" fmla="*/ 586009 w 1449925"/>
                    <a:gd name="connsiteY10" fmla="*/ 541211 h 1142485"/>
                    <a:gd name="connsiteX11" fmla="*/ 730471 w 1449925"/>
                    <a:gd name="connsiteY11" fmla="*/ 539624 h 1142485"/>
                    <a:gd name="connsiteX12" fmla="*/ 763809 w 1449925"/>
                    <a:gd name="connsiteY12" fmla="*/ 425324 h 1142485"/>
                    <a:gd name="connsiteX13" fmla="*/ 735234 w 1449925"/>
                    <a:gd name="connsiteY13" fmla="*/ 244349 h 1142485"/>
                    <a:gd name="connsiteX14" fmla="*/ 663796 w 1449925"/>
                    <a:gd name="connsiteY14" fmla="*/ 106236 h 1142485"/>
                    <a:gd name="connsiteX15" fmla="*/ 589184 w 1449925"/>
                    <a:gd name="connsiteY15" fmla="*/ 14161 h 1142485"/>
                    <a:gd name="connsiteX16" fmla="*/ 620934 w 1449925"/>
                    <a:gd name="connsiteY16" fmla="*/ 15749 h 1142485"/>
                    <a:gd name="connsiteX17" fmla="*/ 692371 w 1449925"/>
                    <a:gd name="connsiteY17" fmla="*/ 110999 h 1142485"/>
                    <a:gd name="connsiteX18" fmla="*/ 744759 w 1449925"/>
                    <a:gd name="connsiteY18" fmla="*/ 211011 h 1142485"/>
                    <a:gd name="connsiteX19" fmla="*/ 787621 w 1449925"/>
                    <a:gd name="connsiteY19" fmla="*/ 125286 h 1142485"/>
                    <a:gd name="connsiteX20" fmla="*/ 849534 w 1449925"/>
                    <a:gd name="connsiteY20" fmla="*/ 68136 h 1142485"/>
                    <a:gd name="connsiteX21" fmla="*/ 859059 w 1449925"/>
                    <a:gd name="connsiteY21" fmla="*/ 87186 h 1142485"/>
                    <a:gd name="connsiteX22" fmla="*/ 816196 w 1449925"/>
                    <a:gd name="connsiteY22" fmla="*/ 130049 h 1142485"/>
                    <a:gd name="connsiteX23" fmla="*/ 759046 w 1449925"/>
                    <a:gd name="connsiteY23" fmla="*/ 239586 h 1142485"/>
                    <a:gd name="connsiteX24" fmla="*/ 782859 w 1449925"/>
                    <a:gd name="connsiteY24" fmla="*/ 363411 h 1142485"/>
                    <a:gd name="connsiteX25" fmla="*/ 768571 w 1449925"/>
                    <a:gd name="connsiteY25" fmla="*/ 506286 h 1142485"/>
                    <a:gd name="connsiteX26" fmla="*/ 746346 w 1449925"/>
                    <a:gd name="connsiteY26" fmla="*/ 587249 h 1142485"/>
                    <a:gd name="connsiteX27" fmla="*/ 808259 w 1449925"/>
                    <a:gd name="connsiteY27" fmla="*/ 703136 h 1142485"/>
                    <a:gd name="connsiteX28" fmla="*/ 878109 w 1449925"/>
                    <a:gd name="connsiteY28" fmla="*/ 792036 h 1142485"/>
                    <a:gd name="connsiteX29" fmla="*/ 1020984 w 1449925"/>
                    <a:gd name="connsiteY29" fmla="*/ 763461 h 1142485"/>
                    <a:gd name="connsiteX30" fmla="*/ 1149571 w 1449925"/>
                    <a:gd name="connsiteY30" fmla="*/ 668211 h 1142485"/>
                    <a:gd name="connsiteX31" fmla="*/ 1201959 w 1449925"/>
                    <a:gd name="connsiteY31" fmla="*/ 582486 h 1142485"/>
                    <a:gd name="connsiteX32" fmla="*/ 1240059 w 1449925"/>
                    <a:gd name="connsiteY32" fmla="*/ 477711 h 1142485"/>
                    <a:gd name="connsiteX33" fmla="*/ 1249584 w 1449925"/>
                    <a:gd name="connsiteY33" fmla="*/ 363411 h 1142485"/>
                    <a:gd name="connsiteX34" fmla="*/ 1259109 w 1449925"/>
                    <a:gd name="connsiteY34" fmla="*/ 311024 h 1142485"/>
                    <a:gd name="connsiteX35" fmla="*/ 1216246 w 1449925"/>
                    <a:gd name="connsiteY35" fmla="*/ 220536 h 1142485"/>
                    <a:gd name="connsiteX36" fmla="*/ 1225771 w 1449925"/>
                    <a:gd name="connsiteY36" fmla="*/ 211011 h 1142485"/>
                    <a:gd name="connsiteX37" fmla="*/ 1274984 w 1449925"/>
                    <a:gd name="connsiteY37" fmla="*/ 307849 h 1142485"/>
                    <a:gd name="connsiteX38" fmla="*/ 1287684 w 1449925"/>
                    <a:gd name="connsiteY38" fmla="*/ 372936 h 1142485"/>
                    <a:gd name="connsiteX39" fmla="*/ 1363884 w 1449925"/>
                    <a:gd name="connsiteY39" fmla="*/ 330074 h 1142485"/>
                    <a:gd name="connsiteX40" fmla="*/ 1401984 w 1449925"/>
                    <a:gd name="connsiteY40" fmla="*/ 282449 h 1142485"/>
                    <a:gd name="connsiteX41" fmla="*/ 1435321 w 1449925"/>
                    <a:gd name="connsiteY41" fmla="*/ 296736 h 1142485"/>
                    <a:gd name="connsiteX42" fmla="*/ 1373409 w 1449925"/>
                    <a:gd name="connsiteY42" fmla="*/ 344361 h 1142485"/>
                    <a:gd name="connsiteX43" fmla="*/ 1278159 w 1449925"/>
                    <a:gd name="connsiteY43" fmla="*/ 425324 h 1142485"/>
                    <a:gd name="connsiteX44" fmla="*/ 1249584 w 1449925"/>
                    <a:gd name="connsiteY44" fmla="*/ 520574 h 1142485"/>
                    <a:gd name="connsiteX45" fmla="*/ 1221009 w 1449925"/>
                    <a:gd name="connsiteY45" fmla="*/ 587249 h 1142485"/>
                    <a:gd name="connsiteX46" fmla="*/ 1316259 w 1449925"/>
                    <a:gd name="connsiteY46" fmla="*/ 563436 h 1142485"/>
                    <a:gd name="connsiteX47" fmla="*/ 1368646 w 1449925"/>
                    <a:gd name="connsiteY47" fmla="*/ 539624 h 1142485"/>
                    <a:gd name="connsiteX48" fmla="*/ 1306734 w 1449925"/>
                    <a:gd name="connsiteY48" fmla="*/ 587249 h 1142485"/>
                    <a:gd name="connsiteX49" fmla="*/ 1225771 w 1449925"/>
                    <a:gd name="connsiteY49" fmla="*/ 611061 h 1142485"/>
                    <a:gd name="connsiteX50" fmla="*/ 1159096 w 1449925"/>
                    <a:gd name="connsiteY50" fmla="*/ 677736 h 1142485"/>
                    <a:gd name="connsiteX51" fmla="*/ 1168621 w 1449925"/>
                    <a:gd name="connsiteY51" fmla="*/ 711074 h 1142485"/>
                    <a:gd name="connsiteX52" fmla="*/ 1259109 w 1449925"/>
                    <a:gd name="connsiteY52" fmla="*/ 753936 h 1142485"/>
                    <a:gd name="connsiteX53" fmla="*/ 1359121 w 1449925"/>
                    <a:gd name="connsiteY53" fmla="*/ 777749 h 1142485"/>
                    <a:gd name="connsiteX54" fmla="*/ 1416271 w 1449925"/>
                    <a:gd name="connsiteY54" fmla="*/ 711074 h 1142485"/>
                    <a:gd name="connsiteX55" fmla="*/ 1449609 w 1449925"/>
                    <a:gd name="connsiteY55" fmla="*/ 701549 h 1142485"/>
                    <a:gd name="connsiteX56" fmla="*/ 1397221 w 1449925"/>
                    <a:gd name="connsiteY56" fmla="*/ 758699 h 1142485"/>
                    <a:gd name="connsiteX57" fmla="*/ 1351184 w 1449925"/>
                    <a:gd name="connsiteY57" fmla="*/ 831724 h 1142485"/>
                    <a:gd name="connsiteX58" fmla="*/ 1321021 w 1449925"/>
                    <a:gd name="connsiteY58" fmla="*/ 939674 h 1142485"/>
                    <a:gd name="connsiteX59" fmla="*/ 1321021 w 1449925"/>
                    <a:gd name="connsiteY59" fmla="*/ 863474 h 1142485"/>
                    <a:gd name="connsiteX60" fmla="*/ 1321021 w 1449925"/>
                    <a:gd name="connsiteY60" fmla="*/ 801561 h 1142485"/>
                    <a:gd name="connsiteX61" fmla="*/ 1221009 w 1449925"/>
                    <a:gd name="connsiteY61" fmla="*/ 768224 h 1142485"/>
                    <a:gd name="connsiteX62" fmla="*/ 1140046 w 1449925"/>
                    <a:gd name="connsiteY62" fmla="*/ 715836 h 1142485"/>
                    <a:gd name="connsiteX63" fmla="*/ 1033684 w 1449925"/>
                    <a:gd name="connsiteY63" fmla="*/ 779336 h 1142485"/>
                    <a:gd name="connsiteX64" fmla="*/ 882871 w 1449925"/>
                    <a:gd name="connsiteY64" fmla="*/ 820611 h 1142485"/>
                    <a:gd name="connsiteX65" fmla="*/ 816196 w 1449925"/>
                    <a:gd name="connsiteY65" fmla="*/ 953961 h 1142485"/>
                    <a:gd name="connsiteX66" fmla="*/ 692371 w 1449925"/>
                    <a:gd name="connsiteY66" fmla="*/ 1063499 h 1142485"/>
                    <a:gd name="connsiteX67" fmla="*/ 501871 w 1449925"/>
                    <a:gd name="connsiteY67" fmla="*/ 1139699 h 1142485"/>
                    <a:gd name="connsiteX68" fmla="*/ 511396 w 1449925"/>
                    <a:gd name="connsiteY68" fmla="*/ 1119061 h 1142485"/>
                    <a:gd name="connsiteX69" fmla="*/ 681259 w 1449925"/>
                    <a:gd name="connsiteY69" fmla="*/ 1053974 h 1142485"/>
                    <a:gd name="connsiteX70" fmla="*/ 793971 w 1449925"/>
                    <a:gd name="connsiteY70" fmla="*/ 942849 h 1142485"/>
                    <a:gd name="connsiteX71" fmla="*/ 830484 w 1449925"/>
                    <a:gd name="connsiteY71" fmla="*/ 877761 h 1142485"/>
                    <a:gd name="connsiteX72" fmla="*/ 854296 w 1449925"/>
                    <a:gd name="connsiteY72" fmla="*/ 796799 h 1142485"/>
                    <a:gd name="connsiteX73" fmla="*/ 820959 w 1449925"/>
                    <a:gd name="connsiteY73" fmla="*/ 744411 h 1142485"/>
                    <a:gd name="connsiteX74" fmla="*/ 773334 w 1449925"/>
                    <a:gd name="connsiteY74" fmla="*/ 668211 h 1142485"/>
                    <a:gd name="connsiteX75" fmla="*/ 720946 w 1449925"/>
                    <a:gd name="connsiteY75" fmla="*/ 577724 h 1142485"/>
                    <a:gd name="connsiteX76" fmla="*/ 568546 w 1449925"/>
                    <a:gd name="connsiteY76" fmla="*/ 553911 h 1142485"/>
                    <a:gd name="connsiteX77" fmla="*/ 439959 w 1449925"/>
                    <a:gd name="connsiteY77" fmla="*/ 482474 h 1142485"/>
                    <a:gd name="connsiteX78" fmla="*/ 368521 w 1449925"/>
                    <a:gd name="connsiteY78" fmla="*/ 372936 h 1142485"/>
                    <a:gd name="connsiteX79" fmla="*/ 316134 w 1449925"/>
                    <a:gd name="connsiteY79" fmla="*/ 277686 h 1142485"/>
                    <a:gd name="connsiteX80" fmla="*/ 268509 w 1449925"/>
                    <a:gd name="connsiteY80" fmla="*/ 234824 h 1142485"/>
                    <a:gd name="connsiteX81" fmla="*/ 249459 w 1449925"/>
                    <a:gd name="connsiteY81" fmla="*/ 268161 h 1142485"/>
                    <a:gd name="connsiteX82" fmla="*/ 163734 w 1449925"/>
                    <a:gd name="connsiteY82" fmla="*/ 296736 h 1142485"/>
                    <a:gd name="connsiteX83" fmla="*/ 78009 w 1449925"/>
                    <a:gd name="connsiteY83" fmla="*/ 301499 h 1142485"/>
                    <a:gd name="connsiteX84" fmla="*/ 1809 w 1449925"/>
                    <a:gd name="connsiteY84" fmla="*/ 272924 h 1142485"/>
                    <a:gd name="connsiteX0" fmla="*/ 1809 w 1449925"/>
                    <a:gd name="connsiteY0" fmla="*/ 272924 h 1142485"/>
                    <a:gd name="connsiteX1" fmla="*/ 160559 w 1449925"/>
                    <a:gd name="connsiteY1" fmla="*/ 285624 h 1142485"/>
                    <a:gd name="connsiteX2" fmla="*/ 244696 w 1449925"/>
                    <a:gd name="connsiteY2" fmla="*/ 230061 h 1142485"/>
                    <a:gd name="connsiteX3" fmla="*/ 220884 w 1449925"/>
                    <a:gd name="connsiteY3" fmla="*/ 153861 h 1142485"/>
                    <a:gd name="connsiteX4" fmla="*/ 273271 w 1449925"/>
                    <a:gd name="connsiteY4" fmla="*/ 10986 h 1142485"/>
                    <a:gd name="connsiteX5" fmla="*/ 278034 w 1449925"/>
                    <a:gd name="connsiteY5" fmla="*/ 25274 h 1142485"/>
                    <a:gd name="connsiteX6" fmla="*/ 244696 w 1449925"/>
                    <a:gd name="connsiteY6" fmla="*/ 149099 h 1142485"/>
                    <a:gd name="connsiteX7" fmla="*/ 282796 w 1449925"/>
                    <a:gd name="connsiteY7" fmla="*/ 220536 h 1142485"/>
                    <a:gd name="connsiteX8" fmla="*/ 358996 w 1449925"/>
                    <a:gd name="connsiteY8" fmla="*/ 306261 h 1142485"/>
                    <a:gd name="connsiteX9" fmla="*/ 463771 w 1449925"/>
                    <a:gd name="connsiteY9" fmla="*/ 477711 h 1142485"/>
                    <a:gd name="connsiteX10" fmla="*/ 586009 w 1449925"/>
                    <a:gd name="connsiteY10" fmla="*/ 541211 h 1142485"/>
                    <a:gd name="connsiteX11" fmla="*/ 730471 w 1449925"/>
                    <a:gd name="connsiteY11" fmla="*/ 539624 h 1142485"/>
                    <a:gd name="connsiteX12" fmla="*/ 763809 w 1449925"/>
                    <a:gd name="connsiteY12" fmla="*/ 425324 h 1142485"/>
                    <a:gd name="connsiteX13" fmla="*/ 735234 w 1449925"/>
                    <a:gd name="connsiteY13" fmla="*/ 244349 h 1142485"/>
                    <a:gd name="connsiteX14" fmla="*/ 663796 w 1449925"/>
                    <a:gd name="connsiteY14" fmla="*/ 106236 h 1142485"/>
                    <a:gd name="connsiteX15" fmla="*/ 589184 w 1449925"/>
                    <a:gd name="connsiteY15" fmla="*/ 14161 h 1142485"/>
                    <a:gd name="connsiteX16" fmla="*/ 620934 w 1449925"/>
                    <a:gd name="connsiteY16" fmla="*/ 15749 h 1142485"/>
                    <a:gd name="connsiteX17" fmla="*/ 692371 w 1449925"/>
                    <a:gd name="connsiteY17" fmla="*/ 110999 h 1142485"/>
                    <a:gd name="connsiteX18" fmla="*/ 744759 w 1449925"/>
                    <a:gd name="connsiteY18" fmla="*/ 211011 h 1142485"/>
                    <a:gd name="connsiteX19" fmla="*/ 787621 w 1449925"/>
                    <a:gd name="connsiteY19" fmla="*/ 125286 h 1142485"/>
                    <a:gd name="connsiteX20" fmla="*/ 849534 w 1449925"/>
                    <a:gd name="connsiteY20" fmla="*/ 68136 h 1142485"/>
                    <a:gd name="connsiteX21" fmla="*/ 859059 w 1449925"/>
                    <a:gd name="connsiteY21" fmla="*/ 87186 h 1142485"/>
                    <a:gd name="connsiteX22" fmla="*/ 816196 w 1449925"/>
                    <a:gd name="connsiteY22" fmla="*/ 130049 h 1142485"/>
                    <a:gd name="connsiteX23" fmla="*/ 759046 w 1449925"/>
                    <a:gd name="connsiteY23" fmla="*/ 239586 h 1142485"/>
                    <a:gd name="connsiteX24" fmla="*/ 782859 w 1449925"/>
                    <a:gd name="connsiteY24" fmla="*/ 363411 h 1142485"/>
                    <a:gd name="connsiteX25" fmla="*/ 768571 w 1449925"/>
                    <a:gd name="connsiteY25" fmla="*/ 506286 h 1142485"/>
                    <a:gd name="connsiteX26" fmla="*/ 746346 w 1449925"/>
                    <a:gd name="connsiteY26" fmla="*/ 587249 h 1142485"/>
                    <a:gd name="connsiteX27" fmla="*/ 808259 w 1449925"/>
                    <a:gd name="connsiteY27" fmla="*/ 703136 h 1142485"/>
                    <a:gd name="connsiteX28" fmla="*/ 878109 w 1449925"/>
                    <a:gd name="connsiteY28" fmla="*/ 792036 h 1142485"/>
                    <a:gd name="connsiteX29" fmla="*/ 1020984 w 1449925"/>
                    <a:gd name="connsiteY29" fmla="*/ 763461 h 1142485"/>
                    <a:gd name="connsiteX30" fmla="*/ 1149571 w 1449925"/>
                    <a:gd name="connsiteY30" fmla="*/ 668211 h 1142485"/>
                    <a:gd name="connsiteX31" fmla="*/ 1201959 w 1449925"/>
                    <a:gd name="connsiteY31" fmla="*/ 582486 h 1142485"/>
                    <a:gd name="connsiteX32" fmla="*/ 1240059 w 1449925"/>
                    <a:gd name="connsiteY32" fmla="*/ 477711 h 1142485"/>
                    <a:gd name="connsiteX33" fmla="*/ 1255934 w 1449925"/>
                    <a:gd name="connsiteY33" fmla="*/ 388811 h 1142485"/>
                    <a:gd name="connsiteX34" fmla="*/ 1259109 w 1449925"/>
                    <a:gd name="connsiteY34" fmla="*/ 311024 h 1142485"/>
                    <a:gd name="connsiteX35" fmla="*/ 1216246 w 1449925"/>
                    <a:gd name="connsiteY35" fmla="*/ 220536 h 1142485"/>
                    <a:gd name="connsiteX36" fmla="*/ 1225771 w 1449925"/>
                    <a:gd name="connsiteY36" fmla="*/ 211011 h 1142485"/>
                    <a:gd name="connsiteX37" fmla="*/ 1274984 w 1449925"/>
                    <a:gd name="connsiteY37" fmla="*/ 307849 h 1142485"/>
                    <a:gd name="connsiteX38" fmla="*/ 1287684 w 1449925"/>
                    <a:gd name="connsiteY38" fmla="*/ 372936 h 1142485"/>
                    <a:gd name="connsiteX39" fmla="*/ 1363884 w 1449925"/>
                    <a:gd name="connsiteY39" fmla="*/ 330074 h 1142485"/>
                    <a:gd name="connsiteX40" fmla="*/ 1401984 w 1449925"/>
                    <a:gd name="connsiteY40" fmla="*/ 282449 h 1142485"/>
                    <a:gd name="connsiteX41" fmla="*/ 1435321 w 1449925"/>
                    <a:gd name="connsiteY41" fmla="*/ 296736 h 1142485"/>
                    <a:gd name="connsiteX42" fmla="*/ 1373409 w 1449925"/>
                    <a:gd name="connsiteY42" fmla="*/ 344361 h 1142485"/>
                    <a:gd name="connsiteX43" fmla="*/ 1278159 w 1449925"/>
                    <a:gd name="connsiteY43" fmla="*/ 425324 h 1142485"/>
                    <a:gd name="connsiteX44" fmla="*/ 1249584 w 1449925"/>
                    <a:gd name="connsiteY44" fmla="*/ 520574 h 1142485"/>
                    <a:gd name="connsiteX45" fmla="*/ 1221009 w 1449925"/>
                    <a:gd name="connsiteY45" fmla="*/ 587249 h 1142485"/>
                    <a:gd name="connsiteX46" fmla="*/ 1316259 w 1449925"/>
                    <a:gd name="connsiteY46" fmla="*/ 563436 h 1142485"/>
                    <a:gd name="connsiteX47" fmla="*/ 1368646 w 1449925"/>
                    <a:gd name="connsiteY47" fmla="*/ 539624 h 1142485"/>
                    <a:gd name="connsiteX48" fmla="*/ 1306734 w 1449925"/>
                    <a:gd name="connsiteY48" fmla="*/ 587249 h 1142485"/>
                    <a:gd name="connsiteX49" fmla="*/ 1225771 w 1449925"/>
                    <a:gd name="connsiteY49" fmla="*/ 611061 h 1142485"/>
                    <a:gd name="connsiteX50" fmla="*/ 1159096 w 1449925"/>
                    <a:gd name="connsiteY50" fmla="*/ 677736 h 1142485"/>
                    <a:gd name="connsiteX51" fmla="*/ 1168621 w 1449925"/>
                    <a:gd name="connsiteY51" fmla="*/ 711074 h 1142485"/>
                    <a:gd name="connsiteX52" fmla="*/ 1259109 w 1449925"/>
                    <a:gd name="connsiteY52" fmla="*/ 753936 h 1142485"/>
                    <a:gd name="connsiteX53" fmla="*/ 1359121 w 1449925"/>
                    <a:gd name="connsiteY53" fmla="*/ 777749 h 1142485"/>
                    <a:gd name="connsiteX54" fmla="*/ 1416271 w 1449925"/>
                    <a:gd name="connsiteY54" fmla="*/ 711074 h 1142485"/>
                    <a:gd name="connsiteX55" fmla="*/ 1449609 w 1449925"/>
                    <a:gd name="connsiteY55" fmla="*/ 701549 h 1142485"/>
                    <a:gd name="connsiteX56" fmla="*/ 1397221 w 1449925"/>
                    <a:gd name="connsiteY56" fmla="*/ 758699 h 1142485"/>
                    <a:gd name="connsiteX57" fmla="*/ 1351184 w 1449925"/>
                    <a:gd name="connsiteY57" fmla="*/ 831724 h 1142485"/>
                    <a:gd name="connsiteX58" fmla="*/ 1321021 w 1449925"/>
                    <a:gd name="connsiteY58" fmla="*/ 939674 h 1142485"/>
                    <a:gd name="connsiteX59" fmla="*/ 1321021 w 1449925"/>
                    <a:gd name="connsiteY59" fmla="*/ 863474 h 1142485"/>
                    <a:gd name="connsiteX60" fmla="*/ 1321021 w 1449925"/>
                    <a:gd name="connsiteY60" fmla="*/ 801561 h 1142485"/>
                    <a:gd name="connsiteX61" fmla="*/ 1221009 w 1449925"/>
                    <a:gd name="connsiteY61" fmla="*/ 768224 h 1142485"/>
                    <a:gd name="connsiteX62" fmla="*/ 1140046 w 1449925"/>
                    <a:gd name="connsiteY62" fmla="*/ 715836 h 1142485"/>
                    <a:gd name="connsiteX63" fmla="*/ 1033684 w 1449925"/>
                    <a:gd name="connsiteY63" fmla="*/ 779336 h 1142485"/>
                    <a:gd name="connsiteX64" fmla="*/ 882871 w 1449925"/>
                    <a:gd name="connsiteY64" fmla="*/ 820611 h 1142485"/>
                    <a:gd name="connsiteX65" fmla="*/ 816196 w 1449925"/>
                    <a:gd name="connsiteY65" fmla="*/ 953961 h 1142485"/>
                    <a:gd name="connsiteX66" fmla="*/ 692371 w 1449925"/>
                    <a:gd name="connsiteY66" fmla="*/ 1063499 h 1142485"/>
                    <a:gd name="connsiteX67" fmla="*/ 501871 w 1449925"/>
                    <a:gd name="connsiteY67" fmla="*/ 1139699 h 1142485"/>
                    <a:gd name="connsiteX68" fmla="*/ 511396 w 1449925"/>
                    <a:gd name="connsiteY68" fmla="*/ 1119061 h 1142485"/>
                    <a:gd name="connsiteX69" fmla="*/ 681259 w 1449925"/>
                    <a:gd name="connsiteY69" fmla="*/ 1053974 h 1142485"/>
                    <a:gd name="connsiteX70" fmla="*/ 793971 w 1449925"/>
                    <a:gd name="connsiteY70" fmla="*/ 942849 h 1142485"/>
                    <a:gd name="connsiteX71" fmla="*/ 830484 w 1449925"/>
                    <a:gd name="connsiteY71" fmla="*/ 877761 h 1142485"/>
                    <a:gd name="connsiteX72" fmla="*/ 854296 w 1449925"/>
                    <a:gd name="connsiteY72" fmla="*/ 796799 h 1142485"/>
                    <a:gd name="connsiteX73" fmla="*/ 820959 w 1449925"/>
                    <a:gd name="connsiteY73" fmla="*/ 744411 h 1142485"/>
                    <a:gd name="connsiteX74" fmla="*/ 773334 w 1449925"/>
                    <a:gd name="connsiteY74" fmla="*/ 668211 h 1142485"/>
                    <a:gd name="connsiteX75" fmla="*/ 720946 w 1449925"/>
                    <a:gd name="connsiteY75" fmla="*/ 577724 h 1142485"/>
                    <a:gd name="connsiteX76" fmla="*/ 568546 w 1449925"/>
                    <a:gd name="connsiteY76" fmla="*/ 553911 h 1142485"/>
                    <a:gd name="connsiteX77" fmla="*/ 439959 w 1449925"/>
                    <a:gd name="connsiteY77" fmla="*/ 482474 h 1142485"/>
                    <a:gd name="connsiteX78" fmla="*/ 368521 w 1449925"/>
                    <a:gd name="connsiteY78" fmla="*/ 372936 h 1142485"/>
                    <a:gd name="connsiteX79" fmla="*/ 316134 w 1449925"/>
                    <a:gd name="connsiteY79" fmla="*/ 277686 h 1142485"/>
                    <a:gd name="connsiteX80" fmla="*/ 268509 w 1449925"/>
                    <a:gd name="connsiteY80" fmla="*/ 234824 h 1142485"/>
                    <a:gd name="connsiteX81" fmla="*/ 249459 w 1449925"/>
                    <a:gd name="connsiteY81" fmla="*/ 268161 h 1142485"/>
                    <a:gd name="connsiteX82" fmla="*/ 163734 w 1449925"/>
                    <a:gd name="connsiteY82" fmla="*/ 296736 h 1142485"/>
                    <a:gd name="connsiteX83" fmla="*/ 78009 w 1449925"/>
                    <a:gd name="connsiteY83" fmla="*/ 301499 h 1142485"/>
                    <a:gd name="connsiteX84" fmla="*/ 1809 w 1449925"/>
                    <a:gd name="connsiteY84" fmla="*/ 272924 h 1142485"/>
                    <a:gd name="connsiteX0" fmla="*/ 1809 w 1449925"/>
                    <a:gd name="connsiteY0" fmla="*/ 272924 h 1142485"/>
                    <a:gd name="connsiteX1" fmla="*/ 160559 w 1449925"/>
                    <a:gd name="connsiteY1" fmla="*/ 285624 h 1142485"/>
                    <a:gd name="connsiteX2" fmla="*/ 244696 w 1449925"/>
                    <a:gd name="connsiteY2" fmla="*/ 230061 h 1142485"/>
                    <a:gd name="connsiteX3" fmla="*/ 220884 w 1449925"/>
                    <a:gd name="connsiteY3" fmla="*/ 153861 h 1142485"/>
                    <a:gd name="connsiteX4" fmla="*/ 273271 w 1449925"/>
                    <a:gd name="connsiteY4" fmla="*/ 10986 h 1142485"/>
                    <a:gd name="connsiteX5" fmla="*/ 278034 w 1449925"/>
                    <a:gd name="connsiteY5" fmla="*/ 25274 h 1142485"/>
                    <a:gd name="connsiteX6" fmla="*/ 244696 w 1449925"/>
                    <a:gd name="connsiteY6" fmla="*/ 149099 h 1142485"/>
                    <a:gd name="connsiteX7" fmla="*/ 282796 w 1449925"/>
                    <a:gd name="connsiteY7" fmla="*/ 220536 h 1142485"/>
                    <a:gd name="connsiteX8" fmla="*/ 358996 w 1449925"/>
                    <a:gd name="connsiteY8" fmla="*/ 306261 h 1142485"/>
                    <a:gd name="connsiteX9" fmla="*/ 463771 w 1449925"/>
                    <a:gd name="connsiteY9" fmla="*/ 477711 h 1142485"/>
                    <a:gd name="connsiteX10" fmla="*/ 586009 w 1449925"/>
                    <a:gd name="connsiteY10" fmla="*/ 541211 h 1142485"/>
                    <a:gd name="connsiteX11" fmla="*/ 730471 w 1449925"/>
                    <a:gd name="connsiteY11" fmla="*/ 539624 h 1142485"/>
                    <a:gd name="connsiteX12" fmla="*/ 763809 w 1449925"/>
                    <a:gd name="connsiteY12" fmla="*/ 425324 h 1142485"/>
                    <a:gd name="connsiteX13" fmla="*/ 735234 w 1449925"/>
                    <a:gd name="connsiteY13" fmla="*/ 244349 h 1142485"/>
                    <a:gd name="connsiteX14" fmla="*/ 663796 w 1449925"/>
                    <a:gd name="connsiteY14" fmla="*/ 106236 h 1142485"/>
                    <a:gd name="connsiteX15" fmla="*/ 589184 w 1449925"/>
                    <a:gd name="connsiteY15" fmla="*/ 14161 h 1142485"/>
                    <a:gd name="connsiteX16" fmla="*/ 620934 w 1449925"/>
                    <a:gd name="connsiteY16" fmla="*/ 15749 h 1142485"/>
                    <a:gd name="connsiteX17" fmla="*/ 692371 w 1449925"/>
                    <a:gd name="connsiteY17" fmla="*/ 110999 h 1142485"/>
                    <a:gd name="connsiteX18" fmla="*/ 744759 w 1449925"/>
                    <a:gd name="connsiteY18" fmla="*/ 211011 h 1142485"/>
                    <a:gd name="connsiteX19" fmla="*/ 787621 w 1449925"/>
                    <a:gd name="connsiteY19" fmla="*/ 125286 h 1142485"/>
                    <a:gd name="connsiteX20" fmla="*/ 849534 w 1449925"/>
                    <a:gd name="connsiteY20" fmla="*/ 68136 h 1142485"/>
                    <a:gd name="connsiteX21" fmla="*/ 859059 w 1449925"/>
                    <a:gd name="connsiteY21" fmla="*/ 87186 h 1142485"/>
                    <a:gd name="connsiteX22" fmla="*/ 816196 w 1449925"/>
                    <a:gd name="connsiteY22" fmla="*/ 130049 h 1142485"/>
                    <a:gd name="connsiteX23" fmla="*/ 759046 w 1449925"/>
                    <a:gd name="connsiteY23" fmla="*/ 239586 h 1142485"/>
                    <a:gd name="connsiteX24" fmla="*/ 782859 w 1449925"/>
                    <a:gd name="connsiteY24" fmla="*/ 363411 h 1142485"/>
                    <a:gd name="connsiteX25" fmla="*/ 768571 w 1449925"/>
                    <a:gd name="connsiteY25" fmla="*/ 506286 h 1142485"/>
                    <a:gd name="connsiteX26" fmla="*/ 746346 w 1449925"/>
                    <a:gd name="connsiteY26" fmla="*/ 587249 h 1142485"/>
                    <a:gd name="connsiteX27" fmla="*/ 808259 w 1449925"/>
                    <a:gd name="connsiteY27" fmla="*/ 703136 h 1142485"/>
                    <a:gd name="connsiteX28" fmla="*/ 881284 w 1449925"/>
                    <a:gd name="connsiteY28" fmla="*/ 785686 h 1142485"/>
                    <a:gd name="connsiteX29" fmla="*/ 1020984 w 1449925"/>
                    <a:gd name="connsiteY29" fmla="*/ 763461 h 1142485"/>
                    <a:gd name="connsiteX30" fmla="*/ 1149571 w 1449925"/>
                    <a:gd name="connsiteY30" fmla="*/ 668211 h 1142485"/>
                    <a:gd name="connsiteX31" fmla="*/ 1201959 w 1449925"/>
                    <a:gd name="connsiteY31" fmla="*/ 582486 h 1142485"/>
                    <a:gd name="connsiteX32" fmla="*/ 1240059 w 1449925"/>
                    <a:gd name="connsiteY32" fmla="*/ 477711 h 1142485"/>
                    <a:gd name="connsiteX33" fmla="*/ 1255934 w 1449925"/>
                    <a:gd name="connsiteY33" fmla="*/ 388811 h 1142485"/>
                    <a:gd name="connsiteX34" fmla="*/ 1259109 w 1449925"/>
                    <a:gd name="connsiteY34" fmla="*/ 311024 h 1142485"/>
                    <a:gd name="connsiteX35" fmla="*/ 1216246 w 1449925"/>
                    <a:gd name="connsiteY35" fmla="*/ 220536 h 1142485"/>
                    <a:gd name="connsiteX36" fmla="*/ 1225771 w 1449925"/>
                    <a:gd name="connsiteY36" fmla="*/ 211011 h 1142485"/>
                    <a:gd name="connsiteX37" fmla="*/ 1274984 w 1449925"/>
                    <a:gd name="connsiteY37" fmla="*/ 307849 h 1142485"/>
                    <a:gd name="connsiteX38" fmla="*/ 1287684 w 1449925"/>
                    <a:gd name="connsiteY38" fmla="*/ 372936 h 1142485"/>
                    <a:gd name="connsiteX39" fmla="*/ 1363884 w 1449925"/>
                    <a:gd name="connsiteY39" fmla="*/ 330074 h 1142485"/>
                    <a:gd name="connsiteX40" fmla="*/ 1401984 w 1449925"/>
                    <a:gd name="connsiteY40" fmla="*/ 282449 h 1142485"/>
                    <a:gd name="connsiteX41" fmla="*/ 1435321 w 1449925"/>
                    <a:gd name="connsiteY41" fmla="*/ 296736 h 1142485"/>
                    <a:gd name="connsiteX42" fmla="*/ 1373409 w 1449925"/>
                    <a:gd name="connsiteY42" fmla="*/ 344361 h 1142485"/>
                    <a:gd name="connsiteX43" fmla="*/ 1278159 w 1449925"/>
                    <a:gd name="connsiteY43" fmla="*/ 425324 h 1142485"/>
                    <a:gd name="connsiteX44" fmla="*/ 1249584 w 1449925"/>
                    <a:gd name="connsiteY44" fmla="*/ 520574 h 1142485"/>
                    <a:gd name="connsiteX45" fmla="*/ 1221009 w 1449925"/>
                    <a:gd name="connsiteY45" fmla="*/ 587249 h 1142485"/>
                    <a:gd name="connsiteX46" fmla="*/ 1316259 w 1449925"/>
                    <a:gd name="connsiteY46" fmla="*/ 563436 h 1142485"/>
                    <a:gd name="connsiteX47" fmla="*/ 1368646 w 1449925"/>
                    <a:gd name="connsiteY47" fmla="*/ 539624 h 1142485"/>
                    <a:gd name="connsiteX48" fmla="*/ 1306734 w 1449925"/>
                    <a:gd name="connsiteY48" fmla="*/ 587249 h 1142485"/>
                    <a:gd name="connsiteX49" fmla="*/ 1225771 w 1449925"/>
                    <a:gd name="connsiteY49" fmla="*/ 611061 h 1142485"/>
                    <a:gd name="connsiteX50" fmla="*/ 1159096 w 1449925"/>
                    <a:gd name="connsiteY50" fmla="*/ 677736 h 1142485"/>
                    <a:gd name="connsiteX51" fmla="*/ 1168621 w 1449925"/>
                    <a:gd name="connsiteY51" fmla="*/ 711074 h 1142485"/>
                    <a:gd name="connsiteX52" fmla="*/ 1259109 w 1449925"/>
                    <a:gd name="connsiteY52" fmla="*/ 753936 h 1142485"/>
                    <a:gd name="connsiteX53" fmla="*/ 1359121 w 1449925"/>
                    <a:gd name="connsiteY53" fmla="*/ 777749 h 1142485"/>
                    <a:gd name="connsiteX54" fmla="*/ 1416271 w 1449925"/>
                    <a:gd name="connsiteY54" fmla="*/ 711074 h 1142485"/>
                    <a:gd name="connsiteX55" fmla="*/ 1449609 w 1449925"/>
                    <a:gd name="connsiteY55" fmla="*/ 701549 h 1142485"/>
                    <a:gd name="connsiteX56" fmla="*/ 1397221 w 1449925"/>
                    <a:gd name="connsiteY56" fmla="*/ 758699 h 1142485"/>
                    <a:gd name="connsiteX57" fmla="*/ 1351184 w 1449925"/>
                    <a:gd name="connsiteY57" fmla="*/ 831724 h 1142485"/>
                    <a:gd name="connsiteX58" fmla="*/ 1321021 w 1449925"/>
                    <a:gd name="connsiteY58" fmla="*/ 939674 h 1142485"/>
                    <a:gd name="connsiteX59" fmla="*/ 1321021 w 1449925"/>
                    <a:gd name="connsiteY59" fmla="*/ 863474 h 1142485"/>
                    <a:gd name="connsiteX60" fmla="*/ 1321021 w 1449925"/>
                    <a:gd name="connsiteY60" fmla="*/ 801561 h 1142485"/>
                    <a:gd name="connsiteX61" fmla="*/ 1221009 w 1449925"/>
                    <a:gd name="connsiteY61" fmla="*/ 768224 h 1142485"/>
                    <a:gd name="connsiteX62" fmla="*/ 1140046 w 1449925"/>
                    <a:gd name="connsiteY62" fmla="*/ 715836 h 1142485"/>
                    <a:gd name="connsiteX63" fmla="*/ 1033684 w 1449925"/>
                    <a:gd name="connsiteY63" fmla="*/ 779336 h 1142485"/>
                    <a:gd name="connsiteX64" fmla="*/ 882871 w 1449925"/>
                    <a:gd name="connsiteY64" fmla="*/ 820611 h 1142485"/>
                    <a:gd name="connsiteX65" fmla="*/ 816196 w 1449925"/>
                    <a:gd name="connsiteY65" fmla="*/ 953961 h 1142485"/>
                    <a:gd name="connsiteX66" fmla="*/ 692371 w 1449925"/>
                    <a:gd name="connsiteY66" fmla="*/ 1063499 h 1142485"/>
                    <a:gd name="connsiteX67" fmla="*/ 501871 w 1449925"/>
                    <a:gd name="connsiteY67" fmla="*/ 1139699 h 1142485"/>
                    <a:gd name="connsiteX68" fmla="*/ 511396 w 1449925"/>
                    <a:gd name="connsiteY68" fmla="*/ 1119061 h 1142485"/>
                    <a:gd name="connsiteX69" fmla="*/ 681259 w 1449925"/>
                    <a:gd name="connsiteY69" fmla="*/ 1053974 h 1142485"/>
                    <a:gd name="connsiteX70" fmla="*/ 793971 w 1449925"/>
                    <a:gd name="connsiteY70" fmla="*/ 942849 h 1142485"/>
                    <a:gd name="connsiteX71" fmla="*/ 830484 w 1449925"/>
                    <a:gd name="connsiteY71" fmla="*/ 877761 h 1142485"/>
                    <a:gd name="connsiteX72" fmla="*/ 854296 w 1449925"/>
                    <a:gd name="connsiteY72" fmla="*/ 796799 h 1142485"/>
                    <a:gd name="connsiteX73" fmla="*/ 820959 w 1449925"/>
                    <a:gd name="connsiteY73" fmla="*/ 744411 h 1142485"/>
                    <a:gd name="connsiteX74" fmla="*/ 773334 w 1449925"/>
                    <a:gd name="connsiteY74" fmla="*/ 668211 h 1142485"/>
                    <a:gd name="connsiteX75" fmla="*/ 720946 w 1449925"/>
                    <a:gd name="connsiteY75" fmla="*/ 577724 h 1142485"/>
                    <a:gd name="connsiteX76" fmla="*/ 568546 w 1449925"/>
                    <a:gd name="connsiteY76" fmla="*/ 553911 h 1142485"/>
                    <a:gd name="connsiteX77" fmla="*/ 439959 w 1449925"/>
                    <a:gd name="connsiteY77" fmla="*/ 482474 h 1142485"/>
                    <a:gd name="connsiteX78" fmla="*/ 368521 w 1449925"/>
                    <a:gd name="connsiteY78" fmla="*/ 372936 h 1142485"/>
                    <a:gd name="connsiteX79" fmla="*/ 316134 w 1449925"/>
                    <a:gd name="connsiteY79" fmla="*/ 277686 h 1142485"/>
                    <a:gd name="connsiteX80" fmla="*/ 268509 w 1449925"/>
                    <a:gd name="connsiteY80" fmla="*/ 234824 h 1142485"/>
                    <a:gd name="connsiteX81" fmla="*/ 249459 w 1449925"/>
                    <a:gd name="connsiteY81" fmla="*/ 268161 h 1142485"/>
                    <a:gd name="connsiteX82" fmla="*/ 163734 w 1449925"/>
                    <a:gd name="connsiteY82" fmla="*/ 296736 h 1142485"/>
                    <a:gd name="connsiteX83" fmla="*/ 78009 w 1449925"/>
                    <a:gd name="connsiteY83" fmla="*/ 301499 h 1142485"/>
                    <a:gd name="connsiteX84" fmla="*/ 1809 w 1449925"/>
                    <a:gd name="connsiteY84" fmla="*/ 272924 h 1142485"/>
                    <a:gd name="connsiteX0" fmla="*/ 1809 w 1449925"/>
                    <a:gd name="connsiteY0" fmla="*/ 272924 h 1142485"/>
                    <a:gd name="connsiteX1" fmla="*/ 160559 w 1449925"/>
                    <a:gd name="connsiteY1" fmla="*/ 285624 h 1142485"/>
                    <a:gd name="connsiteX2" fmla="*/ 244696 w 1449925"/>
                    <a:gd name="connsiteY2" fmla="*/ 230061 h 1142485"/>
                    <a:gd name="connsiteX3" fmla="*/ 220884 w 1449925"/>
                    <a:gd name="connsiteY3" fmla="*/ 153861 h 1142485"/>
                    <a:gd name="connsiteX4" fmla="*/ 273271 w 1449925"/>
                    <a:gd name="connsiteY4" fmla="*/ 10986 h 1142485"/>
                    <a:gd name="connsiteX5" fmla="*/ 278034 w 1449925"/>
                    <a:gd name="connsiteY5" fmla="*/ 25274 h 1142485"/>
                    <a:gd name="connsiteX6" fmla="*/ 244696 w 1449925"/>
                    <a:gd name="connsiteY6" fmla="*/ 149099 h 1142485"/>
                    <a:gd name="connsiteX7" fmla="*/ 282796 w 1449925"/>
                    <a:gd name="connsiteY7" fmla="*/ 220536 h 1142485"/>
                    <a:gd name="connsiteX8" fmla="*/ 358996 w 1449925"/>
                    <a:gd name="connsiteY8" fmla="*/ 306261 h 1142485"/>
                    <a:gd name="connsiteX9" fmla="*/ 463771 w 1449925"/>
                    <a:gd name="connsiteY9" fmla="*/ 477711 h 1142485"/>
                    <a:gd name="connsiteX10" fmla="*/ 586009 w 1449925"/>
                    <a:gd name="connsiteY10" fmla="*/ 541211 h 1142485"/>
                    <a:gd name="connsiteX11" fmla="*/ 730471 w 1449925"/>
                    <a:gd name="connsiteY11" fmla="*/ 539624 h 1142485"/>
                    <a:gd name="connsiteX12" fmla="*/ 763809 w 1449925"/>
                    <a:gd name="connsiteY12" fmla="*/ 425324 h 1142485"/>
                    <a:gd name="connsiteX13" fmla="*/ 735234 w 1449925"/>
                    <a:gd name="connsiteY13" fmla="*/ 244349 h 1142485"/>
                    <a:gd name="connsiteX14" fmla="*/ 663796 w 1449925"/>
                    <a:gd name="connsiteY14" fmla="*/ 106236 h 1142485"/>
                    <a:gd name="connsiteX15" fmla="*/ 589184 w 1449925"/>
                    <a:gd name="connsiteY15" fmla="*/ 14161 h 1142485"/>
                    <a:gd name="connsiteX16" fmla="*/ 620934 w 1449925"/>
                    <a:gd name="connsiteY16" fmla="*/ 15749 h 1142485"/>
                    <a:gd name="connsiteX17" fmla="*/ 692371 w 1449925"/>
                    <a:gd name="connsiteY17" fmla="*/ 110999 h 1142485"/>
                    <a:gd name="connsiteX18" fmla="*/ 744759 w 1449925"/>
                    <a:gd name="connsiteY18" fmla="*/ 211011 h 1142485"/>
                    <a:gd name="connsiteX19" fmla="*/ 787621 w 1449925"/>
                    <a:gd name="connsiteY19" fmla="*/ 125286 h 1142485"/>
                    <a:gd name="connsiteX20" fmla="*/ 849534 w 1449925"/>
                    <a:gd name="connsiteY20" fmla="*/ 68136 h 1142485"/>
                    <a:gd name="connsiteX21" fmla="*/ 859059 w 1449925"/>
                    <a:gd name="connsiteY21" fmla="*/ 87186 h 1142485"/>
                    <a:gd name="connsiteX22" fmla="*/ 816196 w 1449925"/>
                    <a:gd name="connsiteY22" fmla="*/ 130049 h 1142485"/>
                    <a:gd name="connsiteX23" fmla="*/ 759046 w 1449925"/>
                    <a:gd name="connsiteY23" fmla="*/ 239586 h 1142485"/>
                    <a:gd name="connsiteX24" fmla="*/ 782859 w 1449925"/>
                    <a:gd name="connsiteY24" fmla="*/ 363411 h 1142485"/>
                    <a:gd name="connsiteX25" fmla="*/ 768571 w 1449925"/>
                    <a:gd name="connsiteY25" fmla="*/ 506286 h 1142485"/>
                    <a:gd name="connsiteX26" fmla="*/ 752696 w 1449925"/>
                    <a:gd name="connsiteY26" fmla="*/ 580899 h 1142485"/>
                    <a:gd name="connsiteX27" fmla="*/ 808259 w 1449925"/>
                    <a:gd name="connsiteY27" fmla="*/ 703136 h 1142485"/>
                    <a:gd name="connsiteX28" fmla="*/ 881284 w 1449925"/>
                    <a:gd name="connsiteY28" fmla="*/ 785686 h 1142485"/>
                    <a:gd name="connsiteX29" fmla="*/ 1020984 w 1449925"/>
                    <a:gd name="connsiteY29" fmla="*/ 763461 h 1142485"/>
                    <a:gd name="connsiteX30" fmla="*/ 1149571 w 1449925"/>
                    <a:gd name="connsiteY30" fmla="*/ 668211 h 1142485"/>
                    <a:gd name="connsiteX31" fmla="*/ 1201959 w 1449925"/>
                    <a:gd name="connsiteY31" fmla="*/ 582486 h 1142485"/>
                    <a:gd name="connsiteX32" fmla="*/ 1240059 w 1449925"/>
                    <a:gd name="connsiteY32" fmla="*/ 477711 h 1142485"/>
                    <a:gd name="connsiteX33" fmla="*/ 1255934 w 1449925"/>
                    <a:gd name="connsiteY33" fmla="*/ 388811 h 1142485"/>
                    <a:gd name="connsiteX34" fmla="*/ 1259109 w 1449925"/>
                    <a:gd name="connsiteY34" fmla="*/ 311024 h 1142485"/>
                    <a:gd name="connsiteX35" fmla="*/ 1216246 w 1449925"/>
                    <a:gd name="connsiteY35" fmla="*/ 220536 h 1142485"/>
                    <a:gd name="connsiteX36" fmla="*/ 1225771 w 1449925"/>
                    <a:gd name="connsiteY36" fmla="*/ 211011 h 1142485"/>
                    <a:gd name="connsiteX37" fmla="*/ 1274984 w 1449925"/>
                    <a:gd name="connsiteY37" fmla="*/ 307849 h 1142485"/>
                    <a:gd name="connsiteX38" fmla="*/ 1287684 w 1449925"/>
                    <a:gd name="connsiteY38" fmla="*/ 372936 h 1142485"/>
                    <a:gd name="connsiteX39" fmla="*/ 1363884 w 1449925"/>
                    <a:gd name="connsiteY39" fmla="*/ 330074 h 1142485"/>
                    <a:gd name="connsiteX40" fmla="*/ 1401984 w 1449925"/>
                    <a:gd name="connsiteY40" fmla="*/ 282449 h 1142485"/>
                    <a:gd name="connsiteX41" fmla="*/ 1435321 w 1449925"/>
                    <a:gd name="connsiteY41" fmla="*/ 296736 h 1142485"/>
                    <a:gd name="connsiteX42" fmla="*/ 1373409 w 1449925"/>
                    <a:gd name="connsiteY42" fmla="*/ 344361 h 1142485"/>
                    <a:gd name="connsiteX43" fmla="*/ 1278159 w 1449925"/>
                    <a:gd name="connsiteY43" fmla="*/ 425324 h 1142485"/>
                    <a:gd name="connsiteX44" fmla="*/ 1249584 w 1449925"/>
                    <a:gd name="connsiteY44" fmla="*/ 520574 h 1142485"/>
                    <a:gd name="connsiteX45" fmla="*/ 1221009 w 1449925"/>
                    <a:gd name="connsiteY45" fmla="*/ 587249 h 1142485"/>
                    <a:gd name="connsiteX46" fmla="*/ 1316259 w 1449925"/>
                    <a:gd name="connsiteY46" fmla="*/ 563436 h 1142485"/>
                    <a:gd name="connsiteX47" fmla="*/ 1368646 w 1449925"/>
                    <a:gd name="connsiteY47" fmla="*/ 539624 h 1142485"/>
                    <a:gd name="connsiteX48" fmla="*/ 1306734 w 1449925"/>
                    <a:gd name="connsiteY48" fmla="*/ 587249 h 1142485"/>
                    <a:gd name="connsiteX49" fmla="*/ 1225771 w 1449925"/>
                    <a:gd name="connsiteY49" fmla="*/ 611061 h 1142485"/>
                    <a:gd name="connsiteX50" fmla="*/ 1159096 w 1449925"/>
                    <a:gd name="connsiteY50" fmla="*/ 677736 h 1142485"/>
                    <a:gd name="connsiteX51" fmla="*/ 1168621 w 1449925"/>
                    <a:gd name="connsiteY51" fmla="*/ 711074 h 1142485"/>
                    <a:gd name="connsiteX52" fmla="*/ 1259109 w 1449925"/>
                    <a:gd name="connsiteY52" fmla="*/ 753936 h 1142485"/>
                    <a:gd name="connsiteX53" fmla="*/ 1359121 w 1449925"/>
                    <a:gd name="connsiteY53" fmla="*/ 777749 h 1142485"/>
                    <a:gd name="connsiteX54" fmla="*/ 1416271 w 1449925"/>
                    <a:gd name="connsiteY54" fmla="*/ 711074 h 1142485"/>
                    <a:gd name="connsiteX55" fmla="*/ 1449609 w 1449925"/>
                    <a:gd name="connsiteY55" fmla="*/ 701549 h 1142485"/>
                    <a:gd name="connsiteX56" fmla="*/ 1397221 w 1449925"/>
                    <a:gd name="connsiteY56" fmla="*/ 758699 h 1142485"/>
                    <a:gd name="connsiteX57" fmla="*/ 1351184 w 1449925"/>
                    <a:gd name="connsiteY57" fmla="*/ 831724 h 1142485"/>
                    <a:gd name="connsiteX58" fmla="*/ 1321021 w 1449925"/>
                    <a:gd name="connsiteY58" fmla="*/ 939674 h 1142485"/>
                    <a:gd name="connsiteX59" fmla="*/ 1321021 w 1449925"/>
                    <a:gd name="connsiteY59" fmla="*/ 863474 h 1142485"/>
                    <a:gd name="connsiteX60" fmla="*/ 1321021 w 1449925"/>
                    <a:gd name="connsiteY60" fmla="*/ 801561 h 1142485"/>
                    <a:gd name="connsiteX61" fmla="*/ 1221009 w 1449925"/>
                    <a:gd name="connsiteY61" fmla="*/ 768224 h 1142485"/>
                    <a:gd name="connsiteX62" fmla="*/ 1140046 w 1449925"/>
                    <a:gd name="connsiteY62" fmla="*/ 715836 h 1142485"/>
                    <a:gd name="connsiteX63" fmla="*/ 1033684 w 1449925"/>
                    <a:gd name="connsiteY63" fmla="*/ 779336 h 1142485"/>
                    <a:gd name="connsiteX64" fmla="*/ 882871 w 1449925"/>
                    <a:gd name="connsiteY64" fmla="*/ 820611 h 1142485"/>
                    <a:gd name="connsiteX65" fmla="*/ 816196 w 1449925"/>
                    <a:gd name="connsiteY65" fmla="*/ 953961 h 1142485"/>
                    <a:gd name="connsiteX66" fmla="*/ 692371 w 1449925"/>
                    <a:gd name="connsiteY66" fmla="*/ 1063499 h 1142485"/>
                    <a:gd name="connsiteX67" fmla="*/ 501871 w 1449925"/>
                    <a:gd name="connsiteY67" fmla="*/ 1139699 h 1142485"/>
                    <a:gd name="connsiteX68" fmla="*/ 511396 w 1449925"/>
                    <a:gd name="connsiteY68" fmla="*/ 1119061 h 1142485"/>
                    <a:gd name="connsiteX69" fmla="*/ 681259 w 1449925"/>
                    <a:gd name="connsiteY69" fmla="*/ 1053974 h 1142485"/>
                    <a:gd name="connsiteX70" fmla="*/ 793971 w 1449925"/>
                    <a:gd name="connsiteY70" fmla="*/ 942849 h 1142485"/>
                    <a:gd name="connsiteX71" fmla="*/ 830484 w 1449925"/>
                    <a:gd name="connsiteY71" fmla="*/ 877761 h 1142485"/>
                    <a:gd name="connsiteX72" fmla="*/ 854296 w 1449925"/>
                    <a:gd name="connsiteY72" fmla="*/ 796799 h 1142485"/>
                    <a:gd name="connsiteX73" fmla="*/ 820959 w 1449925"/>
                    <a:gd name="connsiteY73" fmla="*/ 744411 h 1142485"/>
                    <a:gd name="connsiteX74" fmla="*/ 773334 w 1449925"/>
                    <a:gd name="connsiteY74" fmla="*/ 668211 h 1142485"/>
                    <a:gd name="connsiteX75" fmla="*/ 720946 w 1449925"/>
                    <a:gd name="connsiteY75" fmla="*/ 577724 h 1142485"/>
                    <a:gd name="connsiteX76" fmla="*/ 568546 w 1449925"/>
                    <a:gd name="connsiteY76" fmla="*/ 553911 h 1142485"/>
                    <a:gd name="connsiteX77" fmla="*/ 439959 w 1449925"/>
                    <a:gd name="connsiteY77" fmla="*/ 482474 h 1142485"/>
                    <a:gd name="connsiteX78" fmla="*/ 368521 w 1449925"/>
                    <a:gd name="connsiteY78" fmla="*/ 372936 h 1142485"/>
                    <a:gd name="connsiteX79" fmla="*/ 316134 w 1449925"/>
                    <a:gd name="connsiteY79" fmla="*/ 277686 h 1142485"/>
                    <a:gd name="connsiteX80" fmla="*/ 268509 w 1449925"/>
                    <a:gd name="connsiteY80" fmla="*/ 234824 h 1142485"/>
                    <a:gd name="connsiteX81" fmla="*/ 249459 w 1449925"/>
                    <a:gd name="connsiteY81" fmla="*/ 268161 h 1142485"/>
                    <a:gd name="connsiteX82" fmla="*/ 163734 w 1449925"/>
                    <a:gd name="connsiteY82" fmla="*/ 296736 h 1142485"/>
                    <a:gd name="connsiteX83" fmla="*/ 78009 w 1449925"/>
                    <a:gd name="connsiteY83" fmla="*/ 301499 h 1142485"/>
                    <a:gd name="connsiteX84" fmla="*/ 1809 w 1449925"/>
                    <a:gd name="connsiteY84" fmla="*/ 272924 h 1142485"/>
                    <a:gd name="connsiteX0" fmla="*/ 1809 w 1449925"/>
                    <a:gd name="connsiteY0" fmla="*/ 272924 h 1142485"/>
                    <a:gd name="connsiteX1" fmla="*/ 160559 w 1449925"/>
                    <a:gd name="connsiteY1" fmla="*/ 285624 h 1142485"/>
                    <a:gd name="connsiteX2" fmla="*/ 244696 w 1449925"/>
                    <a:gd name="connsiteY2" fmla="*/ 230061 h 1142485"/>
                    <a:gd name="connsiteX3" fmla="*/ 220884 w 1449925"/>
                    <a:gd name="connsiteY3" fmla="*/ 153861 h 1142485"/>
                    <a:gd name="connsiteX4" fmla="*/ 273271 w 1449925"/>
                    <a:gd name="connsiteY4" fmla="*/ 10986 h 1142485"/>
                    <a:gd name="connsiteX5" fmla="*/ 278034 w 1449925"/>
                    <a:gd name="connsiteY5" fmla="*/ 25274 h 1142485"/>
                    <a:gd name="connsiteX6" fmla="*/ 244696 w 1449925"/>
                    <a:gd name="connsiteY6" fmla="*/ 149099 h 1142485"/>
                    <a:gd name="connsiteX7" fmla="*/ 282796 w 1449925"/>
                    <a:gd name="connsiteY7" fmla="*/ 220536 h 1142485"/>
                    <a:gd name="connsiteX8" fmla="*/ 358996 w 1449925"/>
                    <a:gd name="connsiteY8" fmla="*/ 306261 h 1142485"/>
                    <a:gd name="connsiteX9" fmla="*/ 463771 w 1449925"/>
                    <a:gd name="connsiteY9" fmla="*/ 477711 h 1142485"/>
                    <a:gd name="connsiteX10" fmla="*/ 586009 w 1449925"/>
                    <a:gd name="connsiteY10" fmla="*/ 541211 h 1142485"/>
                    <a:gd name="connsiteX11" fmla="*/ 730471 w 1449925"/>
                    <a:gd name="connsiteY11" fmla="*/ 539624 h 1142485"/>
                    <a:gd name="connsiteX12" fmla="*/ 763809 w 1449925"/>
                    <a:gd name="connsiteY12" fmla="*/ 425324 h 1142485"/>
                    <a:gd name="connsiteX13" fmla="*/ 735234 w 1449925"/>
                    <a:gd name="connsiteY13" fmla="*/ 244349 h 1142485"/>
                    <a:gd name="connsiteX14" fmla="*/ 663796 w 1449925"/>
                    <a:gd name="connsiteY14" fmla="*/ 106236 h 1142485"/>
                    <a:gd name="connsiteX15" fmla="*/ 589184 w 1449925"/>
                    <a:gd name="connsiteY15" fmla="*/ 14161 h 1142485"/>
                    <a:gd name="connsiteX16" fmla="*/ 620934 w 1449925"/>
                    <a:gd name="connsiteY16" fmla="*/ 15749 h 1142485"/>
                    <a:gd name="connsiteX17" fmla="*/ 692371 w 1449925"/>
                    <a:gd name="connsiteY17" fmla="*/ 110999 h 1142485"/>
                    <a:gd name="connsiteX18" fmla="*/ 744759 w 1449925"/>
                    <a:gd name="connsiteY18" fmla="*/ 211011 h 1142485"/>
                    <a:gd name="connsiteX19" fmla="*/ 787621 w 1449925"/>
                    <a:gd name="connsiteY19" fmla="*/ 125286 h 1142485"/>
                    <a:gd name="connsiteX20" fmla="*/ 849534 w 1449925"/>
                    <a:gd name="connsiteY20" fmla="*/ 68136 h 1142485"/>
                    <a:gd name="connsiteX21" fmla="*/ 859059 w 1449925"/>
                    <a:gd name="connsiteY21" fmla="*/ 87186 h 1142485"/>
                    <a:gd name="connsiteX22" fmla="*/ 816196 w 1449925"/>
                    <a:gd name="connsiteY22" fmla="*/ 130049 h 1142485"/>
                    <a:gd name="connsiteX23" fmla="*/ 759046 w 1449925"/>
                    <a:gd name="connsiteY23" fmla="*/ 239586 h 1142485"/>
                    <a:gd name="connsiteX24" fmla="*/ 782859 w 1449925"/>
                    <a:gd name="connsiteY24" fmla="*/ 363411 h 1142485"/>
                    <a:gd name="connsiteX25" fmla="*/ 768571 w 1449925"/>
                    <a:gd name="connsiteY25" fmla="*/ 506286 h 1142485"/>
                    <a:gd name="connsiteX26" fmla="*/ 752696 w 1449925"/>
                    <a:gd name="connsiteY26" fmla="*/ 580899 h 1142485"/>
                    <a:gd name="connsiteX27" fmla="*/ 808259 w 1449925"/>
                    <a:gd name="connsiteY27" fmla="*/ 703136 h 1142485"/>
                    <a:gd name="connsiteX28" fmla="*/ 881284 w 1449925"/>
                    <a:gd name="connsiteY28" fmla="*/ 785686 h 1142485"/>
                    <a:gd name="connsiteX29" fmla="*/ 1020984 w 1449925"/>
                    <a:gd name="connsiteY29" fmla="*/ 763461 h 1142485"/>
                    <a:gd name="connsiteX30" fmla="*/ 1149571 w 1449925"/>
                    <a:gd name="connsiteY30" fmla="*/ 668211 h 1142485"/>
                    <a:gd name="connsiteX31" fmla="*/ 1201959 w 1449925"/>
                    <a:gd name="connsiteY31" fmla="*/ 582486 h 1142485"/>
                    <a:gd name="connsiteX32" fmla="*/ 1240059 w 1449925"/>
                    <a:gd name="connsiteY32" fmla="*/ 477711 h 1142485"/>
                    <a:gd name="connsiteX33" fmla="*/ 1255934 w 1449925"/>
                    <a:gd name="connsiteY33" fmla="*/ 388811 h 1142485"/>
                    <a:gd name="connsiteX34" fmla="*/ 1259109 w 1449925"/>
                    <a:gd name="connsiteY34" fmla="*/ 311024 h 1142485"/>
                    <a:gd name="connsiteX35" fmla="*/ 1216246 w 1449925"/>
                    <a:gd name="connsiteY35" fmla="*/ 220536 h 1142485"/>
                    <a:gd name="connsiteX36" fmla="*/ 1225771 w 1449925"/>
                    <a:gd name="connsiteY36" fmla="*/ 211011 h 1142485"/>
                    <a:gd name="connsiteX37" fmla="*/ 1274984 w 1449925"/>
                    <a:gd name="connsiteY37" fmla="*/ 307849 h 1142485"/>
                    <a:gd name="connsiteX38" fmla="*/ 1287684 w 1449925"/>
                    <a:gd name="connsiteY38" fmla="*/ 372936 h 1142485"/>
                    <a:gd name="connsiteX39" fmla="*/ 1363884 w 1449925"/>
                    <a:gd name="connsiteY39" fmla="*/ 330074 h 1142485"/>
                    <a:gd name="connsiteX40" fmla="*/ 1401984 w 1449925"/>
                    <a:gd name="connsiteY40" fmla="*/ 282449 h 1142485"/>
                    <a:gd name="connsiteX41" fmla="*/ 1435321 w 1449925"/>
                    <a:gd name="connsiteY41" fmla="*/ 296736 h 1142485"/>
                    <a:gd name="connsiteX42" fmla="*/ 1373409 w 1449925"/>
                    <a:gd name="connsiteY42" fmla="*/ 344361 h 1142485"/>
                    <a:gd name="connsiteX43" fmla="*/ 1278159 w 1449925"/>
                    <a:gd name="connsiteY43" fmla="*/ 425324 h 1142485"/>
                    <a:gd name="connsiteX44" fmla="*/ 1249584 w 1449925"/>
                    <a:gd name="connsiteY44" fmla="*/ 520574 h 1142485"/>
                    <a:gd name="connsiteX45" fmla="*/ 1221009 w 1449925"/>
                    <a:gd name="connsiteY45" fmla="*/ 587249 h 1142485"/>
                    <a:gd name="connsiteX46" fmla="*/ 1316259 w 1449925"/>
                    <a:gd name="connsiteY46" fmla="*/ 563436 h 1142485"/>
                    <a:gd name="connsiteX47" fmla="*/ 1368646 w 1449925"/>
                    <a:gd name="connsiteY47" fmla="*/ 539624 h 1142485"/>
                    <a:gd name="connsiteX48" fmla="*/ 1306734 w 1449925"/>
                    <a:gd name="connsiteY48" fmla="*/ 587249 h 1142485"/>
                    <a:gd name="connsiteX49" fmla="*/ 1225771 w 1449925"/>
                    <a:gd name="connsiteY49" fmla="*/ 611061 h 1142485"/>
                    <a:gd name="connsiteX50" fmla="*/ 1159096 w 1449925"/>
                    <a:gd name="connsiteY50" fmla="*/ 677736 h 1142485"/>
                    <a:gd name="connsiteX51" fmla="*/ 1168621 w 1449925"/>
                    <a:gd name="connsiteY51" fmla="*/ 711074 h 1142485"/>
                    <a:gd name="connsiteX52" fmla="*/ 1259109 w 1449925"/>
                    <a:gd name="connsiteY52" fmla="*/ 753936 h 1142485"/>
                    <a:gd name="connsiteX53" fmla="*/ 1359121 w 1449925"/>
                    <a:gd name="connsiteY53" fmla="*/ 777749 h 1142485"/>
                    <a:gd name="connsiteX54" fmla="*/ 1416271 w 1449925"/>
                    <a:gd name="connsiteY54" fmla="*/ 711074 h 1142485"/>
                    <a:gd name="connsiteX55" fmla="*/ 1449609 w 1449925"/>
                    <a:gd name="connsiteY55" fmla="*/ 701549 h 1142485"/>
                    <a:gd name="connsiteX56" fmla="*/ 1397221 w 1449925"/>
                    <a:gd name="connsiteY56" fmla="*/ 758699 h 1142485"/>
                    <a:gd name="connsiteX57" fmla="*/ 1351184 w 1449925"/>
                    <a:gd name="connsiteY57" fmla="*/ 831724 h 1142485"/>
                    <a:gd name="connsiteX58" fmla="*/ 1321021 w 1449925"/>
                    <a:gd name="connsiteY58" fmla="*/ 939674 h 1142485"/>
                    <a:gd name="connsiteX59" fmla="*/ 1321021 w 1449925"/>
                    <a:gd name="connsiteY59" fmla="*/ 863474 h 1142485"/>
                    <a:gd name="connsiteX60" fmla="*/ 1321021 w 1449925"/>
                    <a:gd name="connsiteY60" fmla="*/ 801561 h 1142485"/>
                    <a:gd name="connsiteX61" fmla="*/ 1221009 w 1449925"/>
                    <a:gd name="connsiteY61" fmla="*/ 768224 h 1142485"/>
                    <a:gd name="connsiteX62" fmla="*/ 1140046 w 1449925"/>
                    <a:gd name="connsiteY62" fmla="*/ 715836 h 1142485"/>
                    <a:gd name="connsiteX63" fmla="*/ 1033684 w 1449925"/>
                    <a:gd name="connsiteY63" fmla="*/ 779336 h 1142485"/>
                    <a:gd name="connsiteX64" fmla="*/ 882871 w 1449925"/>
                    <a:gd name="connsiteY64" fmla="*/ 820611 h 1142485"/>
                    <a:gd name="connsiteX65" fmla="*/ 816196 w 1449925"/>
                    <a:gd name="connsiteY65" fmla="*/ 953961 h 1142485"/>
                    <a:gd name="connsiteX66" fmla="*/ 692371 w 1449925"/>
                    <a:gd name="connsiteY66" fmla="*/ 1063499 h 1142485"/>
                    <a:gd name="connsiteX67" fmla="*/ 501871 w 1449925"/>
                    <a:gd name="connsiteY67" fmla="*/ 1139699 h 1142485"/>
                    <a:gd name="connsiteX68" fmla="*/ 511396 w 1449925"/>
                    <a:gd name="connsiteY68" fmla="*/ 1119061 h 1142485"/>
                    <a:gd name="connsiteX69" fmla="*/ 681259 w 1449925"/>
                    <a:gd name="connsiteY69" fmla="*/ 1053974 h 1142485"/>
                    <a:gd name="connsiteX70" fmla="*/ 793971 w 1449925"/>
                    <a:gd name="connsiteY70" fmla="*/ 942849 h 1142485"/>
                    <a:gd name="connsiteX71" fmla="*/ 830484 w 1449925"/>
                    <a:gd name="connsiteY71" fmla="*/ 877761 h 1142485"/>
                    <a:gd name="connsiteX72" fmla="*/ 854296 w 1449925"/>
                    <a:gd name="connsiteY72" fmla="*/ 796799 h 1142485"/>
                    <a:gd name="connsiteX73" fmla="*/ 820959 w 1449925"/>
                    <a:gd name="connsiteY73" fmla="*/ 744411 h 1142485"/>
                    <a:gd name="connsiteX74" fmla="*/ 773334 w 1449925"/>
                    <a:gd name="connsiteY74" fmla="*/ 668211 h 1142485"/>
                    <a:gd name="connsiteX75" fmla="*/ 714596 w 1449925"/>
                    <a:gd name="connsiteY75" fmla="*/ 574549 h 1142485"/>
                    <a:gd name="connsiteX76" fmla="*/ 568546 w 1449925"/>
                    <a:gd name="connsiteY76" fmla="*/ 553911 h 1142485"/>
                    <a:gd name="connsiteX77" fmla="*/ 439959 w 1449925"/>
                    <a:gd name="connsiteY77" fmla="*/ 482474 h 1142485"/>
                    <a:gd name="connsiteX78" fmla="*/ 368521 w 1449925"/>
                    <a:gd name="connsiteY78" fmla="*/ 372936 h 1142485"/>
                    <a:gd name="connsiteX79" fmla="*/ 316134 w 1449925"/>
                    <a:gd name="connsiteY79" fmla="*/ 277686 h 1142485"/>
                    <a:gd name="connsiteX80" fmla="*/ 268509 w 1449925"/>
                    <a:gd name="connsiteY80" fmla="*/ 234824 h 1142485"/>
                    <a:gd name="connsiteX81" fmla="*/ 249459 w 1449925"/>
                    <a:gd name="connsiteY81" fmla="*/ 268161 h 1142485"/>
                    <a:gd name="connsiteX82" fmla="*/ 163734 w 1449925"/>
                    <a:gd name="connsiteY82" fmla="*/ 296736 h 1142485"/>
                    <a:gd name="connsiteX83" fmla="*/ 78009 w 1449925"/>
                    <a:gd name="connsiteY83" fmla="*/ 301499 h 1142485"/>
                    <a:gd name="connsiteX84" fmla="*/ 1809 w 1449925"/>
                    <a:gd name="connsiteY84" fmla="*/ 272924 h 1142485"/>
                    <a:gd name="connsiteX0" fmla="*/ 1809 w 1449925"/>
                    <a:gd name="connsiteY0" fmla="*/ 272924 h 1142485"/>
                    <a:gd name="connsiteX1" fmla="*/ 160559 w 1449925"/>
                    <a:gd name="connsiteY1" fmla="*/ 285624 h 1142485"/>
                    <a:gd name="connsiteX2" fmla="*/ 244696 w 1449925"/>
                    <a:gd name="connsiteY2" fmla="*/ 230061 h 1142485"/>
                    <a:gd name="connsiteX3" fmla="*/ 220884 w 1449925"/>
                    <a:gd name="connsiteY3" fmla="*/ 153861 h 1142485"/>
                    <a:gd name="connsiteX4" fmla="*/ 273271 w 1449925"/>
                    <a:gd name="connsiteY4" fmla="*/ 10986 h 1142485"/>
                    <a:gd name="connsiteX5" fmla="*/ 278034 w 1449925"/>
                    <a:gd name="connsiteY5" fmla="*/ 25274 h 1142485"/>
                    <a:gd name="connsiteX6" fmla="*/ 244696 w 1449925"/>
                    <a:gd name="connsiteY6" fmla="*/ 149099 h 1142485"/>
                    <a:gd name="connsiteX7" fmla="*/ 282796 w 1449925"/>
                    <a:gd name="connsiteY7" fmla="*/ 220536 h 1142485"/>
                    <a:gd name="connsiteX8" fmla="*/ 358996 w 1449925"/>
                    <a:gd name="connsiteY8" fmla="*/ 306261 h 1142485"/>
                    <a:gd name="connsiteX9" fmla="*/ 463771 w 1449925"/>
                    <a:gd name="connsiteY9" fmla="*/ 477711 h 1142485"/>
                    <a:gd name="connsiteX10" fmla="*/ 586009 w 1449925"/>
                    <a:gd name="connsiteY10" fmla="*/ 541211 h 1142485"/>
                    <a:gd name="connsiteX11" fmla="*/ 730471 w 1449925"/>
                    <a:gd name="connsiteY11" fmla="*/ 539624 h 1142485"/>
                    <a:gd name="connsiteX12" fmla="*/ 763809 w 1449925"/>
                    <a:gd name="connsiteY12" fmla="*/ 425324 h 1142485"/>
                    <a:gd name="connsiteX13" fmla="*/ 735234 w 1449925"/>
                    <a:gd name="connsiteY13" fmla="*/ 244349 h 1142485"/>
                    <a:gd name="connsiteX14" fmla="*/ 663796 w 1449925"/>
                    <a:gd name="connsiteY14" fmla="*/ 106236 h 1142485"/>
                    <a:gd name="connsiteX15" fmla="*/ 589184 w 1449925"/>
                    <a:gd name="connsiteY15" fmla="*/ 14161 h 1142485"/>
                    <a:gd name="connsiteX16" fmla="*/ 620934 w 1449925"/>
                    <a:gd name="connsiteY16" fmla="*/ 15749 h 1142485"/>
                    <a:gd name="connsiteX17" fmla="*/ 692371 w 1449925"/>
                    <a:gd name="connsiteY17" fmla="*/ 110999 h 1142485"/>
                    <a:gd name="connsiteX18" fmla="*/ 744759 w 1449925"/>
                    <a:gd name="connsiteY18" fmla="*/ 211011 h 1142485"/>
                    <a:gd name="connsiteX19" fmla="*/ 787621 w 1449925"/>
                    <a:gd name="connsiteY19" fmla="*/ 125286 h 1142485"/>
                    <a:gd name="connsiteX20" fmla="*/ 849534 w 1449925"/>
                    <a:gd name="connsiteY20" fmla="*/ 68136 h 1142485"/>
                    <a:gd name="connsiteX21" fmla="*/ 859059 w 1449925"/>
                    <a:gd name="connsiteY21" fmla="*/ 87186 h 1142485"/>
                    <a:gd name="connsiteX22" fmla="*/ 816196 w 1449925"/>
                    <a:gd name="connsiteY22" fmla="*/ 130049 h 1142485"/>
                    <a:gd name="connsiteX23" fmla="*/ 759046 w 1449925"/>
                    <a:gd name="connsiteY23" fmla="*/ 239586 h 1142485"/>
                    <a:gd name="connsiteX24" fmla="*/ 782859 w 1449925"/>
                    <a:gd name="connsiteY24" fmla="*/ 363411 h 1142485"/>
                    <a:gd name="connsiteX25" fmla="*/ 768571 w 1449925"/>
                    <a:gd name="connsiteY25" fmla="*/ 506286 h 1142485"/>
                    <a:gd name="connsiteX26" fmla="*/ 752696 w 1449925"/>
                    <a:gd name="connsiteY26" fmla="*/ 580899 h 1142485"/>
                    <a:gd name="connsiteX27" fmla="*/ 808259 w 1449925"/>
                    <a:gd name="connsiteY27" fmla="*/ 703136 h 1142485"/>
                    <a:gd name="connsiteX28" fmla="*/ 881284 w 1449925"/>
                    <a:gd name="connsiteY28" fmla="*/ 785686 h 1142485"/>
                    <a:gd name="connsiteX29" fmla="*/ 1020984 w 1449925"/>
                    <a:gd name="connsiteY29" fmla="*/ 763461 h 1142485"/>
                    <a:gd name="connsiteX30" fmla="*/ 1149571 w 1449925"/>
                    <a:gd name="connsiteY30" fmla="*/ 668211 h 1142485"/>
                    <a:gd name="connsiteX31" fmla="*/ 1201959 w 1449925"/>
                    <a:gd name="connsiteY31" fmla="*/ 582486 h 1142485"/>
                    <a:gd name="connsiteX32" fmla="*/ 1240059 w 1449925"/>
                    <a:gd name="connsiteY32" fmla="*/ 477711 h 1142485"/>
                    <a:gd name="connsiteX33" fmla="*/ 1255934 w 1449925"/>
                    <a:gd name="connsiteY33" fmla="*/ 388811 h 1142485"/>
                    <a:gd name="connsiteX34" fmla="*/ 1259109 w 1449925"/>
                    <a:gd name="connsiteY34" fmla="*/ 311024 h 1142485"/>
                    <a:gd name="connsiteX35" fmla="*/ 1216246 w 1449925"/>
                    <a:gd name="connsiteY35" fmla="*/ 220536 h 1142485"/>
                    <a:gd name="connsiteX36" fmla="*/ 1225771 w 1449925"/>
                    <a:gd name="connsiteY36" fmla="*/ 211011 h 1142485"/>
                    <a:gd name="connsiteX37" fmla="*/ 1274984 w 1449925"/>
                    <a:gd name="connsiteY37" fmla="*/ 307849 h 1142485"/>
                    <a:gd name="connsiteX38" fmla="*/ 1287684 w 1449925"/>
                    <a:gd name="connsiteY38" fmla="*/ 372936 h 1142485"/>
                    <a:gd name="connsiteX39" fmla="*/ 1363884 w 1449925"/>
                    <a:gd name="connsiteY39" fmla="*/ 330074 h 1142485"/>
                    <a:gd name="connsiteX40" fmla="*/ 1401984 w 1449925"/>
                    <a:gd name="connsiteY40" fmla="*/ 282449 h 1142485"/>
                    <a:gd name="connsiteX41" fmla="*/ 1435321 w 1449925"/>
                    <a:gd name="connsiteY41" fmla="*/ 296736 h 1142485"/>
                    <a:gd name="connsiteX42" fmla="*/ 1373409 w 1449925"/>
                    <a:gd name="connsiteY42" fmla="*/ 344361 h 1142485"/>
                    <a:gd name="connsiteX43" fmla="*/ 1278159 w 1449925"/>
                    <a:gd name="connsiteY43" fmla="*/ 425324 h 1142485"/>
                    <a:gd name="connsiteX44" fmla="*/ 1249584 w 1449925"/>
                    <a:gd name="connsiteY44" fmla="*/ 520574 h 1142485"/>
                    <a:gd name="connsiteX45" fmla="*/ 1221009 w 1449925"/>
                    <a:gd name="connsiteY45" fmla="*/ 587249 h 1142485"/>
                    <a:gd name="connsiteX46" fmla="*/ 1316259 w 1449925"/>
                    <a:gd name="connsiteY46" fmla="*/ 563436 h 1142485"/>
                    <a:gd name="connsiteX47" fmla="*/ 1368646 w 1449925"/>
                    <a:gd name="connsiteY47" fmla="*/ 539624 h 1142485"/>
                    <a:gd name="connsiteX48" fmla="*/ 1306734 w 1449925"/>
                    <a:gd name="connsiteY48" fmla="*/ 587249 h 1142485"/>
                    <a:gd name="connsiteX49" fmla="*/ 1225771 w 1449925"/>
                    <a:gd name="connsiteY49" fmla="*/ 611061 h 1142485"/>
                    <a:gd name="connsiteX50" fmla="*/ 1159096 w 1449925"/>
                    <a:gd name="connsiteY50" fmla="*/ 677736 h 1142485"/>
                    <a:gd name="connsiteX51" fmla="*/ 1168621 w 1449925"/>
                    <a:gd name="connsiteY51" fmla="*/ 711074 h 1142485"/>
                    <a:gd name="connsiteX52" fmla="*/ 1259109 w 1449925"/>
                    <a:gd name="connsiteY52" fmla="*/ 753936 h 1142485"/>
                    <a:gd name="connsiteX53" fmla="*/ 1359121 w 1449925"/>
                    <a:gd name="connsiteY53" fmla="*/ 777749 h 1142485"/>
                    <a:gd name="connsiteX54" fmla="*/ 1416271 w 1449925"/>
                    <a:gd name="connsiteY54" fmla="*/ 711074 h 1142485"/>
                    <a:gd name="connsiteX55" fmla="*/ 1449609 w 1449925"/>
                    <a:gd name="connsiteY55" fmla="*/ 701549 h 1142485"/>
                    <a:gd name="connsiteX56" fmla="*/ 1397221 w 1449925"/>
                    <a:gd name="connsiteY56" fmla="*/ 758699 h 1142485"/>
                    <a:gd name="connsiteX57" fmla="*/ 1351184 w 1449925"/>
                    <a:gd name="connsiteY57" fmla="*/ 831724 h 1142485"/>
                    <a:gd name="connsiteX58" fmla="*/ 1321021 w 1449925"/>
                    <a:gd name="connsiteY58" fmla="*/ 939674 h 1142485"/>
                    <a:gd name="connsiteX59" fmla="*/ 1321021 w 1449925"/>
                    <a:gd name="connsiteY59" fmla="*/ 863474 h 1142485"/>
                    <a:gd name="connsiteX60" fmla="*/ 1321021 w 1449925"/>
                    <a:gd name="connsiteY60" fmla="*/ 801561 h 1142485"/>
                    <a:gd name="connsiteX61" fmla="*/ 1221009 w 1449925"/>
                    <a:gd name="connsiteY61" fmla="*/ 768224 h 1142485"/>
                    <a:gd name="connsiteX62" fmla="*/ 1140046 w 1449925"/>
                    <a:gd name="connsiteY62" fmla="*/ 715836 h 1142485"/>
                    <a:gd name="connsiteX63" fmla="*/ 1033684 w 1449925"/>
                    <a:gd name="connsiteY63" fmla="*/ 779336 h 1142485"/>
                    <a:gd name="connsiteX64" fmla="*/ 882871 w 1449925"/>
                    <a:gd name="connsiteY64" fmla="*/ 820611 h 1142485"/>
                    <a:gd name="connsiteX65" fmla="*/ 816196 w 1449925"/>
                    <a:gd name="connsiteY65" fmla="*/ 953961 h 1142485"/>
                    <a:gd name="connsiteX66" fmla="*/ 692371 w 1449925"/>
                    <a:gd name="connsiteY66" fmla="*/ 1063499 h 1142485"/>
                    <a:gd name="connsiteX67" fmla="*/ 501871 w 1449925"/>
                    <a:gd name="connsiteY67" fmla="*/ 1139699 h 1142485"/>
                    <a:gd name="connsiteX68" fmla="*/ 511396 w 1449925"/>
                    <a:gd name="connsiteY68" fmla="*/ 1119061 h 1142485"/>
                    <a:gd name="connsiteX69" fmla="*/ 681259 w 1449925"/>
                    <a:gd name="connsiteY69" fmla="*/ 1053974 h 1142485"/>
                    <a:gd name="connsiteX70" fmla="*/ 793971 w 1449925"/>
                    <a:gd name="connsiteY70" fmla="*/ 942849 h 1142485"/>
                    <a:gd name="connsiteX71" fmla="*/ 830484 w 1449925"/>
                    <a:gd name="connsiteY71" fmla="*/ 877761 h 1142485"/>
                    <a:gd name="connsiteX72" fmla="*/ 851121 w 1449925"/>
                    <a:gd name="connsiteY72" fmla="*/ 803149 h 1142485"/>
                    <a:gd name="connsiteX73" fmla="*/ 820959 w 1449925"/>
                    <a:gd name="connsiteY73" fmla="*/ 744411 h 1142485"/>
                    <a:gd name="connsiteX74" fmla="*/ 773334 w 1449925"/>
                    <a:gd name="connsiteY74" fmla="*/ 668211 h 1142485"/>
                    <a:gd name="connsiteX75" fmla="*/ 714596 w 1449925"/>
                    <a:gd name="connsiteY75" fmla="*/ 574549 h 1142485"/>
                    <a:gd name="connsiteX76" fmla="*/ 568546 w 1449925"/>
                    <a:gd name="connsiteY76" fmla="*/ 553911 h 1142485"/>
                    <a:gd name="connsiteX77" fmla="*/ 439959 w 1449925"/>
                    <a:gd name="connsiteY77" fmla="*/ 482474 h 1142485"/>
                    <a:gd name="connsiteX78" fmla="*/ 368521 w 1449925"/>
                    <a:gd name="connsiteY78" fmla="*/ 372936 h 1142485"/>
                    <a:gd name="connsiteX79" fmla="*/ 316134 w 1449925"/>
                    <a:gd name="connsiteY79" fmla="*/ 277686 h 1142485"/>
                    <a:gd name="connsiteX80" fmla="*/ 268509 w 1449925"/>
                    <a:gd name="connsiteY80" fmla="*/ 234824 h 1142485"/>
                    <a:gd name="connsiteX81" fmla="*/ 249459 w 1449925"/>
                    <a:gd name="connsiteY81" fmla="*/ 268161 h 1142485"/>
                    <a:gd name="connsiteX82" fmla="*/ 163734 w 1449925"/>
                    <a:gd name="connsiteY82" fmla="*/ 296736 h 1142485"/>
                    <a:gd name="connsiteX83" fmla="*/ 78009 w 1449925"/>
                    <a:gd name="connsiteY83" fmla="*/ 301499 h 1142485"/>
                    <a:gd name="connsiteX84" fmla="*/ 1809 w 1449925"/>
                    <a:gd name="connsiteY84" fmla="*/ 272924 h 1142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1449925" h="1142485">
                      <a:moveTo>
                        <a:pt x="1809" y="272924"/>
                      </a:moveTo>
                      <a:cubicBezTo>
                        <a:pt x="15567" y="270278"/>
                        <a:pt x="120078" y="292768"/>
                        <a:pt x="160559" y="285624"/>
                      </a:cubicBezTo>
                      <a:cubicBezTo>
                        <a:pt x="201040" y="278480"/>
                        <a:pt x="234642" y="252021"/>
                        <a:pt x="244696" y="230061"/>
                      </a:cubicBezTo>
                      <a:cubicBezTo>
                        <a:pt x="254750" y="208101"/>
                        <a:pt x="216122" y="190373"/>
                        <a:pt x="220884" y="153861"/>
                      </a:cubicBezTo>
                      <a:cubicBezTo>
                        <a:pt x="225647" y="117348"/>
                        <a:pt x="263746" y="32417"/>
                        <a:pt x="273271" y="10986"/>
                      </a:cubicBezTo>
                      <a:cubicBezTo>
                        <a:pt x="282796" y="-10445"/>
                        <a:pt x="282797" y="2255"/>
                        <a:pt x="278034" y="25274"/>
                      </a:cubicBezTo>
                      <a:cubicBezTo>
                        <a:pt x="273272" y="48293"/>
                        <a:pt x="243902" y="116555"/>
                        <a:pt x="244696" y="149099"/>
                      </a:cubicBezTo>
                      <a:cubicBezTo>
                        <a:pt x="245490" y="181643"/>
                        <a:pt x="263746" y="194342"/>
                        <a:pt x="282796" y="220536"/>
                      </a:cubicBezTo>
                      <a:cubicBezTo>
                        <a:pt x="301846" y="246730"/>
                        <a:pt x="328834" y="263399"/>
                        <a:pt x="358996" y="306261"/>
                      </a:cubicBezTo>
                      <a:cubicBezTo>
                        <a:pt x="389158" y="349123"/>
                        <a:pt x="425936" y="438553"/>
                        <a:pt x="463771" y="477711"/>
                      </a:cubicBezTo>
                      <a:cubicBezTo>
                        <a:pt x="501607" y="516869"/>
                        <a:pt x="541559" y="530892"/>
                        <a:pt x="586009" y="541211"/>
                      </a:cubicBezTo>
                      <a:cubicBezTo>
                        <a:pt x="630459" y="551530"/>
                        <a:pt x="700838" y="558939"/>
                        <a:pt x="730471" y="539624"/>
                      </a:cubicBezTo>
                      <a:cubicBezTo>
                        <a:pt x="760104" y="520310"/>
                        <a:pt x="763015" y="474536"/>
                        <a:pt x="763809" y="425324"/>
                      </a:cubicBezTo>
                      <a:cubicBezTo>
                        <a:pt x="764603" y="376112"/>
                        <a:pt x="751903" y="297530"/>
                        <a:pt x="735234" y="244349"/>
                      </a:cubicBezTo>
                      <a:cubicBezTo>
                        <a:pt x="718565" y="191168"/>
                        <a:pt x="688138" y="144601"/>
                        <a:pt x="663796" y="106236"/>
                      </a:cubicBezTo>
                      <a:cubicBezTo>
                        <a:pt x="639454" y="67871"/>
                        <a:pt x="596328" y="29242"/>
                        <a:pt x="589184" y="14161"/>
                      </a:cubicBezTo>
                      <a:cubicBezTo>
                        <a:pt x="582040" y="-920"/>
                        <a:pt x="603736" y="-391"/>
                        <a:pt x="620934" y="15749"/>
                      </a:cubicBezTo>
                      <a:cubicBezTo>
                        <a:pt x="638132" y="31889"/>
                        <a:pt x="671734" y="78455"/>
                        <a:pt x="692371" y="110999"/>
                      </a:cubicBezTo>
                      <a:cubicBezTo>
                        <a:pt x="713009" y="143543"/>
                        <a:pt x="728884" y="208630"/>
                        <a:pt x="744759" y="211011"/>
                      </a:cubicBezTo>
                      <a:cubicBezTo>
                        <a:pt x="760634" y="213392"/>
                        <a:pt x="770159" y="149098"/>
                        <a:pt x="787621" y="125286"/>
                      </a:cubicBezTo>
                      <a:cubicBezTo>
                        <a:pt x="805083" y="101474"/>
                        <a:pt x="837628" y="74486"/>
                        <a:pt x="849534" y="68136"/>
                      </a:cubicBezTo>
                      <a:cubicBezTo>
                        <a:pt x="861440" y="61786"/>
                        <a:pt x="864615" y="76867"/>
                        <a:pt x="859059" y="87186"/>
                      </a:cubicBezTo>
                      <a:cubicBezTo>
                        <a:pt x="853503" y="97505"/>
                        <a:pt x="832865" y="104649"/>
                        <a:pt x="816196" y="130049"/>
                      </a:cubicBezTo>
                      <a:cubicBezTo>
                        <a:pt x="799527" y="155449"/>
                        <a:pt x="764602" y="200692"/>
                        <a:pt x="759046" y="239586"/>
                      </a:cubicBezTo>
                      <a:cubicBezTo>
                        <a:pt x="753490" y="278480"/>
                        <a:pt x="781272" y="318961"/>
                        <a:pt x="782859" y="363411"/>
                      </a:cubicBezTo>
                      <a:cubicBezTo>
                        <a:pt x="784447" y="407861"/>
                        <a:pt x="773598" y="470038"/>
                        <a:pt x="768571" y="506286"/>
                      </a:cubicBezTo>
                      <a:cubicBezTo>
                        <a:pt x="763544" y="542534"/>
                        <a:pt x="746081" y="548091"/>
                        <a:pt x="752696" y="580899"/>
                      </a:cubicBezTo>
                      <a:cubicBezTo>
                        <a:pt x="759311" y="613707"/>
                        <a:pt x="786828" y="669005"/>
                        <a:pt x="808259" y="703136"/>
                      </a:cubicBezTo>
                      <a:cubicBezTo>
                        <a:pt x="829690" y="737267"/>
                        <a:pt x="845830" y="775632"/>
                        <a:pt x="881284" y="785686"/>
                      </a:cubicBezTo>
                      <a:cubicBezTo>
                        <a:pt x="916738" y="795740"/>
                        <a:pt x="976270" y="783040"/>
                        <a:pt x="1020984" y="763461"/>
                      </a:cubicBezTo>
                      <a:cubicBezTo>
                        <a:pt x="1065698" y="743882"/>
                        <a:pt x="1119409" y="698373"/>
                        <a:pt x="1149571" y="668211"/>
                      </a:cubicBezTo>
                      <a:cubicBezTo>
                        <a:pt x="1179733" y="638049"/>
                        <a:pt x="1186878" y="614236"/>
                        <a:pt x="1201959" y="582486"/>
                      </a:cubicBezTo>
                      <a:cubicBezTo>
                        <a:pt x="1217040" y="550736"/>
                        <a:pt x="1231063" y="509990"/>
                        <a:pt x="1240059" y="477711"/>
                      </a:cubicBezTo>
                      <a:cubicBezTo>
                        <a:pt x="1249055" y="445432"/>
                        <a:pt x="1252759" y="416592"/>
                        <a:pt x="1255934" y="388811"/>
                      </a:cubicBezTo>
                      <a:cubicBezTo>
                        <a:pt x="1259109" y="361030"/>
                        <a:pt x="1265724" y="339070"/>
                        <a:pt x="1259109" y="311024"/>
                      </a:cubicBezTo>
                      <a:cubicBezTo>
                        <a:pt x="1252494" y="282978"/>
                        <a:pt x="1221802" y="237205"/>
                        <a:pt x="1216246" y="220536"/>
                      </a:cubicBezTo>
                      <a:cubicBezTo>
                        <a:pt x="1210690" y="203867"/>
                        <a:pt x="1215981" y="196459"/>
                        <a:pt x="1225771" y="211011"/>
                      </a:cubicBezTo>
                      <a:cubicBezTo>
                        <a:pt x="1235561" y="225563"/>
                        <a:pt x="1264665" y="280861"/>
                        <a:pt x="1274984" y="307849"/>
                      </a:cubicBezTo>
                      <a:cubicBezTo>
                        <a:pt x="1285303" y="334836"/>
                        <a:pt x="1272867" y="369232"/>
                        <a:pt x="1287684" y="372936"/>
                      </a:cubicBezTo>
                      <a:cubicBezTo>
                        <a:pt x="1302501" y="376640"/>
                        <a:pt x="1344834" y="345155"/>
                        <a:pt x="1363884" y="330074"/>
                      </a:cubicBezTo>
                      <a:cubicBezTo>
                        <a:pt x="1382934" y="314993"/>
                        <a:pt x="1390078" y="288005"/>
                        <a:pt x="1401984" y="282449"/>
                      </a:cubicBezTo>
                      <a:cubicBezTo>
                        <a:pt x="1413890" y="276893"/>
                        <a:pt x="1440083" y="286417"/>
                        <a:pt x="1435321" y="296736"/>
                      </a:cubicBezTo>
                      <a:cubicBezTo>
                        <a:pt x="1430559" y="307055"/>
                        <a:pt x="1399603" y="322930"/>
                        <a:pt x="1373409" y="344361"/>
                      </a:cubicBezTo>
                      <a:cubicBezTo>
                        <a:pt x="1347215" y="365792"/>
                        <a:pt x="1298796" y="395955"/>
                        <a:pt x="1278159" y="425324"/>
                      </a:cubicBezTo>
                      <a:cubicBezTo>
                        <a:pt x="1257522" y="454693"/>
                        <a:pt x="1259109" y="493587"/>
                        <a:pt x="1249584" y="520574"/>
                      </a:cubicBezTo>
                      <a:cubicBezTo>
                        <a:pt x="1240059" y="547561"/>
                        <a:pt x="1209897" y="580105"/>
                        <a:pt x="1221009" y="587249"/>
                      </a:cubicBezTo>
                      <a:cubicBezTo>
                        <a:pt x="1232122" y="594393"/>
                        <a:pt x="1291653" y="571373"/>
                        <a:pt x="1316259" y="563436"/>
                      </a:cubicBezTo>
                      <a:cubicBezTo>
                        <a:pt x="1340865" y="555499"/>
                        <a:pt x="1370234" y="535655"/>
                        <a:pt x="1368646" y="539624"/>
                      </a:cubicBezTo>
                      <a:cubicBezTo>
                        <a:pt x="1367059" y="543593"/>
                        <a:pt x="1330546" y="575343"/>
                        <a:pt x="1306734" y="587249"/>
                      </a:cubicBezTo>
                      <a:cubicBezTo>
                        <a:pt x="1282922" y="599155"/>
                        <a:pt x="1250377" y="595980"/>
                        <a:pt x="1225771" y="611061"/>
                      </a:cubicBezTo>
                      <a:cubicBezTo>
                        <a:pt x="1201165" y="626142"/>
                        <a:pt x="1168621" y="661067"/>
                        <a:pt x="1159096" y="677736"/>
                      </a:cubicBezTo>
                      <a:cubicBezTo>
                        <a:pt x="1149571" y="694405"/>
                        <a:pt x="1151952" y="698374"/>
                        <a:pt x="1168621" y="711074"/>
                      </a:cubicBezTo>
                      <a:cubicBezTo>
                        <a:pt x="1185290" y="723774"/>
                        <a:pt x="1227359" y="742824"/>
                        <a:pt x="1259109" y="753936"/>
                      </a:cubicBezTo>
                      <a:cubicBezTo>
                        <a:pt x="1290859" y="765048"/>
                        <a:pt x="1332927" y="784893"/>
                        <a:pt x="1359121" y="777749"/>
                      </a:cubicBezTo>
                      <a:cubicBezTo>
                        <a:pt x="1385315" y="770605"/>
                        <a:pt x="1401190" y="723774"/>
                        <a:pt x="1416271" y="711074"/>
                      </a:cubicBezTo>
                      <a:cubicBezTo>
                        <a:pt x="1431352" y="698374"/>
                        <a:pt x="1452784" y="693611"/>
                        <a:pt x="1449609" y="701549"/>
                      </a:cubicBezTo>
                      <a:cubicBezTo>
                        <a:pt x="1446434" y="709487"/>
                        <a:pt x="1413625" y="737003"/>
                        <a:pt x="1397221" y="758699"/>
                      </a:cubicBezTo>
                      <a:cubicBezTo>
                        <a:pt x="1380817" y="780395"/>
                        <a:pt x="1363884" y="801562"/>
                        <a:pt x="1351184" y="831724"/>
                      </a:cubicBezTo>
                      <a:cubicBezTo>
                        <a:pt x="1338484" y="861887"/>
                        <a:pt x="1326048" y="934382"/>
                        <a:pt x="1321021" y="939674"/>
                      </a:cubicBezTo>
                      <a:cubicBezTo>
                        <a:pt x="1315994" y="944966"/>
                        <a:pt x="1321021" y="863474"/>
                        <a:pt x="1321021" y="863474"/>
                      </a:cubicBezTo>
                      <a:cubicBezTo>
                        <a:pt x="1321021" y="840455"/>
                        <a:pt x="1337690" y="817436"/>
                        <a:pt x="1321021" y="801561"/>
                      </a:cubicBezTo>
                      <a:cubicBezTo>
                        <a:pt x="1304352" y="785686"/>
                        <a:pt x="1251171" y="782511"/>
                        <a:pt x="1221009" y="768224"/>
                      </a:cubicBezTo>
                      <a:cubicBezTo>
                        <a:pt x="1190847" y="753937"/>
                        <a:pt x="1171267" y="713984"/>
                        <a:pt x="1140046" y="715836"/>
                      </a:cubicBezTo>
                      <a:cubicBezTo>
                        <a:pt x="1108825" y="717688"/>
                        <a:pt x="1076546" y="761874"/>
                        <a:pt x="1033684" y="779336"/>
                      </a:cubicBezTo>
                      <a:cubicBezTo>
                        <a:pt x="990822" y="796798"/>
                        <a:pt x="919119" y="791507"/>
                        <a:pt x="882871" y="820611"/>
                      </a:cubicBezTo>
                      <a:cubicBezTo>
                        <a:pt x="846623" y="849715"/>
                        <a:pt x="847946" y="913480"/>
                        <a:pt x="816196" y="953961"/>
                      </a:cubicBezTo>
                      <a:cubicBezTo>
                        <a:pt x="784446" y="994442"/>
                        <a:pt x="744758" y="1032543"/>
                        <a:pt x="692371" y="1063499"/>
                      </a:cubicBezTo>
                      <a:cubicBezTo>
                        <a:pt x="639984" y="1094455"/>
                        <a:pt x="532033" y="1130439"/>
                        <a:pt x="501871" y="1139699"/>
                      </a:cubicBezTo>
                      <a:cubicBezTo>
                        <a:pt x="471709" y="1148959"/>
                        <a:pt x="481498" y="1133349"/>
                        <a:pt x="511396" y="1119061"/>
                      </a:cubicBezTo>
                      <a:cubicBezTo>
                        <a:pt x="541294" y="1104774"/>
                        <a:pt x="634163" y="1083343"/>
                        <a:pt x="681259" y="1053974"/>
                      </a:cubicBezTo>
                      <a:cubicBezTo>
                        <a:pt x="728355" y="1024605"/>
                        <a:pt x="769100" y="972218"/>
                        <a:pt x="793971" y="942849"/>
                      </a:cubicBezTo>
                      <a:cubicBezTo>
                        <a:pt x="818842" y="913480"/>
                        <a:pt x="820959" y="901044"/>
                        <a:pt x="830484" y="877761"/>
                      </a:cubicBezTo>
                      <a:cubicBezTo>
                        <a:pt x="840009" y="854478"/>
                        <a:pt x="852708" y="825374"/>
                        <a:pt x="851121" y="803149"/>
                      </a:cubicBezTo>
                      <a:cubicBezTo>
                        <a:pt x="849534" y="780924"/>
                        <a:pt x="833924" y="766901"/>
                        <a:pt x="820959" y="744411"/>
                      </a:cubicBezTo>
                      <a:cubicBezTo>
                        <a:pt x="807995" y="721921"/>
                        <a:pt x="791061" y="696521"/>
                        <a:pt x="773334" y="668211"/>
                      </a:cubicBezTo>
                      <a:cubicBezTo>
                        <a:pt x="755607" y="639901"/>
                        <a:pt x="748727" y="593599"/>
                        <a:pt x="714596" y="574549"/>
                      </a:cubicBezTo>
                      <a:cubicBezTo>
                        <a:pt x="680465" y="555499"/>
                        <a:pt x="614319" y="569257"/>
                        <a:pt x="568546" y="553911"/>
                      </a:cubicBezTo>
                      <a:cubicBezTo>
                        <a:pt x="522773" y="538565"/>
                        <a:pt x="473296" y="512636"/>
                        <a:pt x="439959" y="482474"/>
                      </a:cubicBezTo>
                      <a:cubicBezTo>
                        <a:pt x="406622" y="452312"/>
                        <a:pt x="389159" y="407067"/>
                        <a:pt x="368521" y="372936"/>
                      </a:cubicBezTo>
                      <a:cubicBezTo>
                        <a:pt x="347884" y="338805"/>
                        <a:pt x="332803" y="300705"/>
                        <a:pt x="316134" y="277686"/>
                      </a:cubicBezTo>
                      <a:cubicBezTo>
                        <a:pt x="299465" y="254667"/>
                        <a:pt x="279621" y="236411"/>
                        <a:pt x="268509" y="234824"/>
                      </a:cubicBezTo>
                      <a:cubicBezTo>
                        <a:pt x="257397" y="233237"/>
                        <a:pt x="266921" y="257842"/>
                        <a:pt x="249459" y="268161"/>
                      </a:cubicBezTo>
                      <a:cubicBezTo>
                        <a:pt x="231997" y="278480"/>
                        <a:pt x="192309" y="291180"/>
                        <a:pt x="163734" y="296736"/>
                      </a:cubicBezTo>
                      <a:cubicBezTo>
                        <a:pt x="135159" y="302292"/>
                        <a:pt x="99440" y="299911"/>
                        <a:pt x="78009" y="301499"/>
                      </a:cubicBezTo>
                      <a:cubicBezTo>
                        <a:pt x="56578" y="303087"/>
                        <a:pt x="-11949" y="275570"/>
                        <a:pt x="1809" y="2729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68" name="Freeform 153">
                  <a:extLst>
                    <a:ext uri="{FF2B5EF4-FFF2-40B4-BE49-F238E27FC236}">
                      <a16:creationId xmlns:a16="http://schemas.microsoft.com/office/drawing/2014/main" id="{A411828E-CA36-614B-A0C9-65F5C338A136}"/>
                    </a:ext>
                  </a:extLst>
                </p:cNvPr>
                <p:cNvSpPr/>
                <p:nvPr/>
              </p:nvSpPr>
              <p:spPr>
                <a:xfrm>
                  <a:off x="2822217" y="925065"/>
                  <a:ext cx="2354469" cy="1209123"/>
                </a:xfrm>
                <a:custGeom>
                  <a:avLst/>
                  <a:gdLst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060954 w 2352047"/>
                    <a:gd name="connsiteY2" fmla="*/ 498923 h 1209068"/>
                    <a:gd name="connsiteX3" fmla="*/ 1775204 w 2352047"/>
                    <a:gd name="connsiteY3" fmla="*/ 508448 h 1209068"/>
                    <a:gd name="connsiteX4" fmla="*/ 1608517 w 2352047"/>
                    <a:gd name="connsiteY4" fmla="*/ 484635 h 1209068"/>
                    <a:gd name="connsiteX5" fmla="*/ 1679954 w 2352047"/>
                    <a:gd name="connsiteY5" fmla="*/ 28461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89417 w 2352047"/>
                    <a:gd name="connsiteY18" fmla="*/ 584648 h 1209068"/>
                    <a:gd name="connsiteX19" fmla="*/ 1046542 w 2352047"/>
                    <a:gd name="connsiteY19" fmla="*/ 622748 h 1209068"/>
                    <a:gd name="connsiteX20" fmla="*/ 960817 w 2352047"/>
                    <a:gd name="connsiteY20" fmla="*/ 627510 h 1209068"/>
                    <a:gd name="connsiteX21" fmla="*/ 841754 w 2352047"/>
                    <a:gd name="connsiteY21" fmla="*/ 613223 h 1209068"/>
                    <a:gd name="connsiteX22" fmla="*/ 822704 w 2352047"/>
                    <a:gd name="connsiteY22" fmla="*/ 508448 h 1209068"/>
                    <a:gd name="connsiteX23" fmla="*/ 794129 w 2352047"/>
                    <a:gd name="connsiteY23" fmla="*/ 313185 h 1209068"/>
                    <a:gd name="connsiteX24" fmla="*/ 827467 w 2352047"/>
                    <a:gd name="connsiteY24" fmla="*/ 246510 h 1209068"/>
                    <a:gd name="connsiteX25" fmla="*/ 922717 w 2352047"/>
                    <a:gd name="connsiteY25" fmla="*/ 194123 h 1209068"/>
                    <a:gd name="connsiteX26" fmla="*/ 975104 w 2352047"/>
                    <a:gd name="connsiteY26" fmla="*/ 217935 h 1209068"/>
                    <a:gd name="connsiteX27" fmla="*/ 946529 w 2352047"/>
                    <a:gd name="connsiteY27" fmla="*/ 165548 h 1209068"/>
                    <a:gd name="connsiteX28" fmla="*/ 956054 w 2352047"/>
                    <a:gd name="connsiteY28" fmla="*/ 94110 h 1209068"/>
                    <a:gd name="connsiteX29" fmla="*/ 937004 w 2352047"/>
                    <a:gd name="connsiteY29" fmla="*/ 98873 h 1209068"/>
                    <a:gd name="connsiteX30" fmla="*/ 927479 w 2352047"/>
                    <a:gd name="connsiteY30" fmla="*/ 170310 h 1209068"/>
                    <a:gd name="connsiteX31" fmla="*/ 770317 w 2352047"/>
                    <a:gd name="connsiteY31" fmla="*/ 251273 h 1209068"/>
                    <a:gd name="connsiteX32" fmla="*/ 679829 w 2352047"/>
                    <a:gd name="connsiteY32" fmla="*/ 213173 h 1209068"/>
                    <a:gd name="connsiteX33" fmla="*/ 641729 w 2352047"/>
                    <a:gd name="connsiteY33" fmla="*/ 189360 h 1209068"/>
                    <a:gd name="connsiteX34" fmla="*/ 641729 w 2352047"/>
                    <a:gd name="connsiteY34" fmla="*/ 198885 h 1209068"/>
                    <a:gd name="connsiteX35" fmla="*/ 708404 w 2352047"/>
                    <a:gd name="connsiteY35" fmla="*/ 265560 h 1209068"/>
                    <a:gd name="connsiteX36" fmla="*/ 760792 w 2352047"/>
                    <a:gd name="connsiteY36" fmla="*/ 294135 h 1209068"/>
                    <a:gd name="connsiteX37" fmla="*/ 798892 w 2352047"/>
                    <a:gd name="connsiteY37" fmla="*/ 494160 h 1209068"/>
                    <a:gd name="connsiteX38" fmla="*/ 798892 w 2352047"/>
                    <a:gd name="connsiteY38" fmla="*/ 608460 h 1209068"/>
                    <a:gd name="connsiteX39" fmla="*/ 594104 w 2352047"/>
                    <a:gd name="connsiteY39" fmla="*/ 770385 h 1209068"/>
                    <a:gd name="connsiteX40" fmla="*/ 317879 w 2352047"/>
                    <a:gd name="connsiteY40" fmla="*/ 851348 h 1209068"/>
                    <a:gd name="connsiteX41" fmla="*/ 198817 w 2352047"/>
                    <a:gd name="connsiteY41" fmla="*/ 846585 h 1209068"/>
                    <a:gd name="connsiteX42" fmla="*/ 98804 w 2352047"/>
                    <a:gd name="connsiteY42" fmla="*/ 889448 h 1209068"/>
                    <a:gd name="connsiteX43" fmla="*/ 127379 w 2352047"/>
                    <a:gd name="connsiteY43" fmla="*/ 889448 h 1209068"/>
                    <a:gd name="connsiteX44" fmla="*/ 198817 w 2352047"/>
                    <a:gd name="connsiteY44" fmla="*/ 865635 h 1209068"/>
                    <a:gd name="connsiteX45" fmla="*/ 265492 w 2352047"/>
                    <a:gd name="connsiteY45" fmla="*/ 884685 h 1209068"/>
                    <a:gd name="connsiteX46" fmla="*/ 146429 w 2352047"/>
                    <a:gd name="connsiteY46" fmla="*/ 1008510 h 1209068"/>
                    <a:gd name="connsiteX47" fmla="*/ 13079 w 2352047"/>
                    <a:gd name="connsiteY47" fmla="*/ 1141860 h 1209068"/>
                    <a:gd name="connsiteX48" fmla="*/ 13079 w 2352047"/>
                    <a:gd name="connsiteY48" fmla="*/ 1208535 h 1209068"/>
                    <a:gd name="connsiteX49" fmla="*/ 84517 w 2352047"/>
                    <a:gd name="connsiteY49" fmla="*/ 1108523 h 1209068"/>
                    <a:gd name="connsiteX50" fmla="*/ 232154 w 2352047"/>
                    <a:gd name="connsiteY50" fmla="*/ 975173 h 1209068"/>
                    <a:gd name="connsiteX51" fmla="*/ 327404 w 2352047"/>
                    <a:gd name="connsiteY51" fmla="*/ 875160 h 1209068"/>
                    <a:gd name="connsiteX52" fmla="*/ 546479 w 2352047"/>
                    <a:gd name="connsiteY52" fmla="*/ 818010 h 1209068"/>
                    <a:gd name="connsiteX53" fmla="*/ 651254 w 2352047"/>
                    <a:gd name="connsiteY53" fmla="*/ 760860 h 1209068"/>
                    <a:gd name="connsiteX54" fmla="*/ 617917 w 2352047"/>
                    <a:gd name="connsiteY54" fmla="*/ 870398 h 1209068"/>
                    <a:gd name="connsiteX55" fmla="*/ 570292 w 2352047"/>
                    <a:gd name="connsiteY55" fmla="*/ 946598 h 1209068"/>
                    <a:gd name="connsiteX56" fmla="*/ 651254 w 2352047"/>
                    <a:gd name="connsiteY56" fmla="*/ 865635 h 1209068"/>
                    <a:gd name="connsiteX57" fmla="*/ 684592 w 2352047"/>
                    <a:gd name="connsiteY57" fmla="*/ 746573 h 1209068"/>
                    <a:gd name="connsiteX58" fmla="*/ 770317 w 2352047"/>
                    <a:gd name="connsiteY58" fmla="*/ 679898 h 1209068"/>
                    <a:gd name="connsiteX59" fmla="*/ 813179 w 2352047"/>
                    <a:gd name="connsiteY59" fmla="*/ 651323 h 1209068"/>
                    <a:gd name="connsiteX60" fmla="*/ 989392 w 2352047"/>
                    <a:gd name="connsiteY60" fmla="*/ 656085 h 1209068"/>
                    <a:gd name="connsiteX61" fmla="*/ 1165604 w 2352047"/>
                    <a:gd name="connsiteY61" fmla="*/ 622748 h 1209068"/>
                    <a:gd name="connsiteX62" fmla="*/ 1346579 w 2352047"/>
                    <a:gd name="connsiteY62" fmla="*/ 546548 h 1209068"/>
                    <a:gd name="connsiteX63" fmla="*/ 1460879 w 2352047"/>
                    <a:gd name="connsiteY63" fmla="*/ 541785 h 1209068"/>
                    <a:gd name="connsiteX64" fmla="*/ 1589467 w 2352047"/>
                    <a:gd name="connsiteY64" fmla="*/ 494160 h 1209068"/>
                    <a:gd name="connsiteX65" fmla="*/ 1637092 w 2352047"/>
                    <a:gd name="connsiteY65" fmla="*/ 532260 h 1209068"/>
                    <a:gd name="connsiteX66" fmla="*/ 1899029 w 2352047"/>
                    <a:gd name="connsiteY66" fmla="*/ 537023 h 1209068"/>
                    <a:gd name="connsiteX67" fmla="*/ 2132392 w 2352047"/>
                    <a:gd name="connsiteY67" fmla="*/ 513210 h 1209068"/>
                    <a:gd name="connsiteX68" fmla="*/ 2222879 w 2352047"/>
                    <a:gd name="connsiteY68" fmla="*/ 565598 h 1209068"/>
                    <a:gd name="connsiteX69" fmla="*/ 2270504 w 2352047"/>
                    <a:gd name="connsiteY69" fmla="*/ 656085 h 1209068"/>
                    <a:gd name="connsiteX70" fmla="*/ 2280029 w 2352047"/>
                    <a:gd name="connsiteY70" fmla="*/ 627510 h 1209068"/>
                    <a:gd name="connsiteX71" fmla="*/ 2232404 w 2352047"/>
                    <a:gd name="connsiteY71" fmla="*/ 546548 h 1209068"/>
                    <a:gd name="connsiteX72" fmla="*/ 2199067 w 2352047"/>
                    <a:gd name="connsiteY72" fmla="*/ 498923 h 1209068"/>
                    <a:gd name="connsiteX73" fmla="*/ 2289554 w 2352047"/>
                    <a:gd name="connsiteY73" fmla="*/ 441773 h 1209068"/>
                    <a:gd name="connsiteX74" fmla="*/ 2337179 w 2352047"/>
                    <a:gd name="connsiteY74" fmla="*/ 356048 h 1209068"/>
                    <a:gd name="connsiteX75" fmla="*/ 2346704 w 2352047"/>
                    <a:gd name="connsiteY75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060954 w 2352047"/>
                    <a:gd name="connsiteY2" fmla="*/ 498923 h 1209068"/>
                    <a:gd name="connsiteX3" fmla="*/ 1775204 w 2352047"/>
                    <a:gd name="connsiteY3" fmla="*/ 508448 h 1209068"/>
                    <a:gd name="connsiteX4" fmla="*/ 1608517 w 2352047"/>
                    <a:gd name="connsiteY4" fmla="*/ 484635 h 1209068"/>
                    <a:gd name="connsiteX5" fmla="*/ 1679954 w 2352047"/>
                    <a:gd name="connsiteY5" fmla="*/ 28461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89417 w 2352047"/>
                    <a:gd name="connsiteY18" fmla="*/ 584648 h 1209068"/>
                    <a:gd name="connsiteX19" fmla="*/ 1046542 w 2352047"/>
                    <a:gd name="connsiteY19" fmla="*/ 622748 h 1209068"/>
                    <a:gd name="connsiteX20" fmla="*/ 960817 w 2352047"/>
                    <a:gd name="connsiteY20" fmla="*/ 627510 h 1209068"/>
                    <a:gd name="connsiteX21" fmla="*/ 841754 w 2352047"/>
                    <a:gd name="connsiteY21" fmla="*/ 613223 h 1209068"/>
                    <a:gd name="connsiteX22" fmla="*/ 822704 w 2352047"/>
                    <a:gd name="connsiteY22" fmla="*/ 508448 h 1209068"/>
                    <a:gd name="connsiteX23" fmla="*/ 794129 w 2352047"/>
                    <a:gd name="connsiteY23" fmla="*/ 313185 h 1209068"/>
                    <a:gd name="connsiteX24" fmla="*/ 827467 w 2352047"/>
                    <a:gd name="connsiteY24" fmla="*/ 246510 h 1209068"/>
                    <a:gd name="connsiteX25" fmla="*/ 922717 w 2352047"/>
                    <a:gd name="connsiteY25" fmla="*/ 194123 h 1209068"/>
                    <a:gd name="connsiteX26" fmla="*/ 975104 w 2352047"/>
                    <a:gd name="connsiteY26" fmla="*/ 217935 h 1209068"/>
                    <a:gd name="connsiteX27" fmla="*/ 946529 w 2352047"/>
                    <a:gd name="connsiteY27" fmla="*/ 165548 h 1209068"/>
                    <a:gd name="connsiteX28" fmla="*/ 956054 w 2352047"/>
                    <a:gd name="connsiteY28" fmla="*/ 94110 h 1209068"/>
                    <a:gd name="connsiteX29" fmla="*/ 937004 w 2352047"/>
                    <a:gd name="connsiteY29" fmla="*/ 98873 h 1209068"/>
                    <a:gd name="connsiteX30" fmla="*/ 927479 w 2352047"/>
                    <a:gd name="connsiteY30" fmla="*/ 170310 h 1209068"/>
                    <a:gd name="connsiteX31" fmla="*/ 770317 w 2352047"/>
                    <a:gd name="connsiteY31" fmla="*/ 251273 h 1209068"/>
                    <a:gd name="connsiteX32" fmla="*/ 679829 w 2352047"/>
                    <a:gd name="connsiteY32" fmla="*/ 213173 h 1209068"/>
                    <a:gd name="connsiteX33" fmla="*/ 641729 w 2352047"/>
                    <a:gd name="connsiteY33" fmla="*/ 189360 h 1209068"/>
                    <a:gd name="connsiteX34" fmla="*/ 641729 w 2352047"/>
                    <a:gd name="connsiteY34" fmla="*/ 198885 h 1209068"/>
                    <a:gd name="connsiteX35" fmla="*/ 708404 w 2352047"/>
                    <a:gd name="connsiteY35" fmla="*/ 265560 h 1209068"/>
                    <a:gd name="connsiteX36" fmla="*/ 760792 w 2352047"/>
                    <a:gd name="connsiteY36" fmla="*/ 294135 h 1209068"/>
                    <a:gd name="connsiteX37" fmla="*/ 798892 w 2352047"/>
                    <a:gd name="connsiteY37" fmla="*/ 494160 h 1209068"/>
                    <a:gd name="connsiteX38" fmla="*/ 798892 w 2352047"/>
                    <a:gd name="connsiteY38" fmla="*/ 608460 h 1209068"/>
                    <a:gd name="connsiteX39" fmla="*/ 594104 w 2352047"/>
                    <a:gd name="connsiteY39" fmla="*/ 770385 h 1209068"/>
                    <a:gd name="connsiteX40" fmla="*/ 317879 w 2352047"/>
                    <a:gd name="connsiteY40" fmla="*/ 851348 h 1209068"/>
                    <a:gd name="connsiteX41" fmla="*/ 198817 w 2352047"/>
                    <a:gd name="connsiteY41" fmla="*/ 846585 h 1209068"/>
                    <a:gd name="connsiteX42" fmla="*/ 98804 w 2352047"/>
                    <a:gd name="connsiteY42" fmla="*/ 889448 h 1209068"/>
                    <a:gd name="connsiteX43" fmla="*/ 127379 w 2352047"/>
                    <a:gd name="connsiteY43" fmla="*/ 889448 h 1209068"/>
                    <a:gd name="connsiteX44" fmla="*/ 198817 w 2352047"/>
                    <a:gd name="connsiteY44" fmla="*/ 865635 h 1209068"/>
                    <a:gd name="connsiteX45" fmla="*/ 265492 w 2352047"/>
                    <a:gd name="connsiteY45" fmla="*/ 884685 h 1209068"/>
                    <a:gd name="connsiteX46" fmla="*/ 146429 w 2352047"/>
                    <a:gd name="connsiteY46" fmla="*/ 1008510 h 1209068"/>
                    <a:gd name="connsiteX47" fmla="*/ 13079 w 2352047"/>
                    <a:gd name="connsiteY47" fmla="*/ 1141860 h 1209068"/>
                    <a:gd name="connsiteX48" fmla="*/ 13079 w 2352047"/>
                    <a:gd name="connsiteY48" fmla="*/ 1208535 h 1209068"/>
                    <a:gd name="connsiteX49" fmla="*/ 84517 w 2352047"/>
                    <a:gd name="connsiteY49" fmla="*/ 1108523 h 1209068"/>
                    <a:gd name="connsiteX50" fmla="*/ 232154 w 2352047"/>
                    <a:gd name="connsiteY50" fmla="*/ 975173 h 1209068"/>
                    <a:gd name="connsiteX51" fmla="*/ 327404 w 2352047"/>
                    <a:gd name="connsiteY51" fmla="*/ 875160 h 1209068"/>
                    <a:gd name="connsiteX52" fmla="*/ 546479 w 2352047"/>
                    <a:gd name="connsiteY52" fmla="*/ 818010 h 1209068"/>
                    <a:gd name="connsiteX53" fmla="*/ 651254 w 2352047"/>
                    <a:gd name="connsiteY53" fmla="*/ 760860 h 1209068"/>
                    <a:gd name="connsiteX54" fmla="*/ 617917 w 2352047"/>
                    <a:gd name="connsiteY54" fmla="*/ 870398 h 1209068"/>
                    <a:gd name="connsiteX55" fmla="*/ 570292 w 2352047"/>
                    <a:gd name="connsiteY55" fmla="*/ 946598 h 1209068"/>
                    <a:gd name="connsiteX56" fmla="*/ 651254 w 2352047"/>
                    <a:gd name="connsiteY56" fmla="*/ 865635 h 1209068"/>
                    <a:gd name="connsiteX57" fmla="*/ 684592 w 2352047"/>
                    <a:gd name="connsiteY57" fmla="*/ 746573 h 1209068"/>
                    <a:gd name="connsiteX58" fmla="*/ 770317 w 2352047"/>
                    <a:gd name="connsiteY58" fmla="*/ 679898 h 1209068"/>
                    <a:gd name="connsiteX59" fmla="*/ 813179 w 2352047"/>
                    <a:gd name="connsiteY59" fmla="*/ 651323 h 1209068"/>
                    <a:gd name="connsiteX60" fmla="*/ 989392 w 2352047"/>
                    <a:gd name="connsiteY60" fmla="*/ 656085 h 1209068"/>
                    <a:gd name="connsiteX61" fmla="*/ 1165604 w 2352047"/>
                    <a:gd name="connsiteY61" fmla="*/ 622748 h 1209068"/>
                    <a:gd name="connsiteX62" fmla="*/ 1346579 w 2352047"/>
                    <a:gd name="connsiteY62" fmla="*/ 546548 h 1209068"/>
                    <a:gd name="connsiteX63" fmla="*/ 1460879 w 2352047"/>
                    <a:gd name="connsiteY63" fmla="*/ 541785 h 1209068"/>
                    <a:gd name="connsiteX64" fmla="*/ 1589467 w 2352047"/>
                    <a:gd name="connsiteY64" fmla="*/ 494160 h 1209068"/>
                    <a:gd name="connsiteX65" fmla="*/ 1637092 w 2352047"/>
                    <a:gd name="connsiteY65" fmla="*/ 532260 h 1209068"/>
                    <a:gd name="connsiteX66" fmla="*/ 1899029 w 2352047"/>
                    <a:gd name="connsiteY66" fmla="*/ 537023 h 1209068"/>
                    <a:gd name="connsiteX67" fmla="*/ 2132392 w 2352047"/>
                    <a:gd name="connsiteY67" fmla="*/ 513210 h 1209068"/>
                    <a:gd name="connsiteX68" fmla="*/ 2222879 w 2352047"/>
                    <a:gd name="connsiteY68" fmla="*/ 565598 h 1209068"/>
                    <a:gd name="connsiteX69" fmla="*/ 2270504 w 2352047"/>
                    <a:gd name="connsiteY69" fmla="*/ 656085 h 1209068"/>
                    <a:gd name="connsiteX70" fmla="*/ 2280029 w 2352047"/>
                    <a:gd name="connsiteY70" fmla="*/ 627510 h 1209068"/>
                    <a:gd name="connsiteX71" fmla="*/ 2232404 w 2352047"/>
                    <a:gd name="connsiteY71" fmla="*/ 546548 h 1209068"/>
                    <a:gd name="connsiteX72" fmla="*/ 2199067 w 2352047"/>
                    <a:gd name="connsiteY72" fmla="*/ 498923 h 1209068"/>
                    <a:gd name="connsiteX73" fmla="*/ 2289554 w 2352047"/>
                    <a:gd name="connsiteY73" fmla="*/ 441773 h 1209068"/>
                    <a:gd name="connsiteX74" fmla="*/ 2337179 w 2352047"/>
                    <a:gd name="connsiteY74" fmla="*/ 356048 h 1209068"/>
                    <a:gd name="connsiteX75" fmla="*/ 2346704 w 2352047"/>
                    <a:gd name="connsiteY75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060954 w 2352047"/>
                    <a:gd name="connsiteY2" fmla="*/ 498923 h 1209068"/>
                    <a:gd name="connsiteX3" fmla="*/ 1775204 w 2352047"/>
                    <a:gd name="connsiteY3" fmla="*/ 508448 h 1209068"/>
                    <a:gd name="connsiteX4" fmla="*/ 1608517 w 2352047"/>
                    <a:gd name="connsiteY4" fmla="*/ 484635 h 1209068"/>
                    <a:gd name="connsiteX5" fmla="*/ 1679954 w 2352047"/>
                    <a:gd name="connsiteY5" fmla="*/ 28461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89417 w 2352047"/>
                    <a:gd name="connsiteY18" fmla="*/ 584648 h 1209068"/>
                    <a:gd name="connsiteX19" fmla="*/ 1046542 w 2352047"/>
                    <a:gd name="connsiteY19" fmla="*/ 622748 h 1209068"/>
                    <a:gd name="connsiteX20" fmla="*/ 960817 w 2352047"/>
                    <a:gd name="connsiteY20" fmla="*/ 627510 h 1209068"/>
                    <a:gd name="connsiteX21" fmla="*/ 841754 w 2352047"/>
                    <a:gd name="connsiteY21" fmla="*/ 613223 h 1209068"/>
                    <a:gd name="connsiteX22" fmla="*/ 822704 w 2352047"/>
                    <a:gd name="connsiteY22" fmla="*/ 508448 h 1209068"/>
                    <a:gd name="connsiteX23" fmla="*/ 794129 w 2352047"/>
                    <a:gd name="connsiteY23" fmla="*/ 313185 h 1209068"/>
                    <a:gd name="connsiteX24" fmla="*/ 827467 w 2352047"/>
                    <a:gd name="connsiteY24" fmla="*/ 246510 h 1209068"/>
                    <a:gd name="connsiteX25" fmla="*/ 922717 w 2352047"/>
                    <a:gd name="connsiteY25" fmla="*/ 194123 h 1209068"/>
                    <a:gd name="connsiteX26" fmla="*/ 975104 w 2352047"/>
                    <a:gd name="connsiteY26" fmla="*/ 217935 h 1209068"/>
                    <a:gd name="connsiteX27" fmla="*/ 946529 w 2352047"/>
                    <a:gd name="connsiteY27" fmla="*/ 165548 h 1209068"/>
                    <a:gd name="connsiteX28" fmla="*/ 956054 w 2352047"/>
                    <a:gd name="connsiteY28" fmla="*/ 94110 h 1209068"/>
                    <a:gd name="connsiteX29" fmla="*/ 943354 w 2352047"/>
                    <a:gd name="connsiteY29" fmla="*/ 76648 h 1209068"/>
                    <a:gd name="connsiteX30" fmla="*/ 927479 w 2352047"/>
                    <a:gd name="connsiteY30" fmla="*/ 170310 h 1209068"/>
                    <a:gd name="connsiteX31" fmla="*/ 770317 w 2352047"/>
                    <a:gd name="connsiteY31" fmla="*/ 251273 h 1209068"/>
                    <a:gd name="connsiteX32" fmla="*/ 679829 w 2352047"/>
                    <a:gd name="connsiteY32" fmla="*/ 213173 h 1209068"/>
                    <a:gd name="connsiteX33" fmla="*/ 641729 w 2352047"/>
                    <a:gd name="connsiteY33" fmla="*/ 189360 h 1209068"/>
                    <a:gd name="connsiteX34" fmla="*/ 641729 w 2352047"/>
                    <a:gd name="connsiteY34" fmla="*/ 198885 h 1209068"/>
                    <a:gd name="connsiteX35" fmla="*/ 708404 w 2352047"/>
                    <a:gd name="connsiteY35" fmla="*/ 265560 h 1209068"/>
                    <a:gd name="connsiteX36" fmla="*/ 760792 w 2352047"/>
                    <a:gd name="connsiteY36" fmla="*/ 294135 h 1209068"/>
                    <a:gd name="connsiteX37" fmla="*/ 798892 w 2352047"/>
                    <a:gd name="connsiteY37" fmla="*/ 494160 h 1209068"/>
                    <a:gd name="connsiteX38" fmla="*/ 798892 w 2352047"/>
                    <a:gd name="connsiteY38" fmla="*/ 608460 h 1209068"/>
                    <a:gd name="connsiteX39" fmla="*/ 594104 w 2352047"/>
                    <a:gd name="connsiteY39" fmla="*/ 770385 h 1209068"/>
                    <a:gd name="connsiteX40" fmla="*/ 317879 w 2352047"/>
                    <a:gd name="connsiteY40" fmla="*/ 851348 h 1209068"/>
                    <a:gd name="connsiteX41" fmla="*/ 198817 w 2352047"/>
                    <a:gd name="connsiteY41" fmla="*/ 846585 h 1209068"/>
                    <a:gd name="connsiteX42" fmla="*/ 98804 w 2352047"/>
                    <a:gd name="connsiteY42" fmla="*/ 889448 h 1209068"/>
                    <a:gd name="connsiteX43" fmla="*/ 127379 w 2352047"/>
                    <a:gd name="connsiteY43" fmla="*/ 889448 h 1209068"/>
                    <a:gd name="connsiteX44" fmla="*/ 198817 w 2352047"/>
                    <a:gd name="connsiteY44" fmla="*/ 865635 h 1209068"/>
                    <a:gd name="connsiteX45" fmla="*/ 265492 w 2352047"/>
                    <a:gd name="connsiteY45" fmla="*/ 884685 h 1209068"/>
                    <a:gd name="connsiteX46" fmla="*/ 146429 w 2352047"/>
                    <a:gd name="connsiteY46" fmla="*/ 1008510 h 1209068"/>
                    <a:gd name="connsiteX47" fmla="*/ 13079 w 2352047"/>
                    <a:gd name="connsiteY47" fmla="*/ 1141860 h 1209068"/>
                    <a:gd name="connsiteX48" fmla="*/ 13079 w 2352047"/>
                    <a:gd name="connsiteY48" fmla="*/ 1208535 h 1209068"/>
                    <a:gd name="connsiteX49" fmla="*/ 84517 w 2352047"/>
                    <a:gd name="connsiteY49" fmla="*/ 1108523 h 1209068"/>
                    <a:gd name="connsiteX50" fmla="*/ 232154 w 2352047"/>
                    <a:gd name="connsiteY50" fmla="*/ 975173 h 1209068"/>
                    <a:gd name="connsiteX51" fmla="*/ 327404 w 2352047"/>
                    <a:gd name="connsiteY51" fmla="*/ 875160 h 1209068"/>
                    <a:gd name="connsiteX52" fmla="*/ 546479 w 2352047"/>
                    <a:gd name="connsiteY52" fmla="*/ 818010 h 1209068"/>
                    <a:gd name="connsiteX53" fmla="*/ 651254 w 2352047"/>
                    <a:gd name="connsiteY53" fmla="*/ 760860 h 1209068"/>
                    <a:gd name="connsiteX54" fmla="*/ 617917 w 2352047"/>
                    <a:gd name="connsiteY54" fmla="*/ 870398 h 1209068"/>
                    <a:gd name="connsiteX55" fmla="*/ 570292 w 2352047"/>
                    <a:gd name="connsiteY55" fmla="*/ 946598 h 1209068"/>
                    <a:gd name="connsiteX56" fmla="*/ 651254 w 2352047"/>
                    <a:gd name="connsiteY56" fmla="*/ 865635 h 1209068"/>
                    <a:gd name="connsiteX57" fmla="*/ 684592 w 2352047"/>
                    <a:gd name="connsiteY57" fmla="*/ 746573 h 1209068"/>
                    <a:gd name="connsiteX58" fmla="*/ 770317 w 2352047"/>
                    <a:gd name="connsiteY58" fmla="*/ 679898 h 1209068"/>
                    <a:gd name="connsiteX59" fmla="*/ 813179 w 2352047"/>
                    <a:gd name="connsiteY59" fmla="*/ 651323 h 1209068"/>
                    <a:gd name="connsiteX60" fmla="*/ 989392 w 2352047"/>
                    <a:gd name="connsiteY60" fmla="*/ 656085 h 1209068"/>
                    <a:gd name="connsiteX61" fmla="*/ 1165604 w 2352047"/>
                    <a:gd name="connsiteY61" fmla="*/ 622748 h 1209068"/>
                    <a:gd name="connsiteX62" fmla="*/ 1346579 w 2352047"/>
                    <a:gd name="connsiteY62" fmla="*/ 546548 h 1209068"/>
                    <a:gd name="connsiteX63" fmla="*/ 1460879 w 2352047"/>
                    <a:gd name="connsiteY63" fmla="*/ 541785 h 1209068"/>
                    <a:gd name="connsiteX64" fmla="*/ 1589467 w 2352047"/>
                    <a:gd name="connsiteY64" fmla="*/ 494160 h 1209068"/>
                    <a:gd name="connsiteX65" fmla="*/ 1637092 w 2352047"/>
                    <a:gd name="connsiteY65" fmla="*/ 532260 h 1209068"/>
                    <a:gd name="connsiteX66" fmla="*/ 1899029 w 2352047"/>
                    <a:gd name="connsiteY66" fmla="*/ 537023 h 1209068"/>
                    <a:gd name="connsiteX67" fmla="*/ 2132392 w 2352047"/>
                    <a:gd name="connsiteY67" fmla="*/ 513210 h 1209068"/>
                    <a:gd name="connsiteX68" fmla="*/ 2222879 w 2352047"/>
                    <a:gd name="connsiteY68" fmla="*/ 565598 h 1209068"/>
                    <a:gd name="connsiteX69" fmla="*/ 2270504 w 2352047"/>
                    <a:gd name="connsiteY69" fmla="*/ 656085 h 1209068"/>
                    <a:gd name="connsiteX70" fmla="*/ 2280029 w 2352047"/>
                    <a:gd name="connsiteY70" fmla="*/ 627510 h 1209068"/>
                    <a:gd name="connsiteX71" fmla="*/ 2232404 w 2352047"/>
                    <a:gd name="connsiteY71" fmla="*/ 546548 h 1209068"/>
                    <a:gd name="connsiteX72" fmla="*/ 2199067 w 2352047"/>
                    <a:gd name="connsiteY72" fmla="*/ 498923 h 1209068"/>
                    <a:gd name="connsiteX73" fmla="*/ 2289554 w 2352047"/>
                    <a:gd name="connsiteY73" fmla="*/ 441773 h 1209068"/>
                    <a:gd name="connsiteX74" fmla="*/ 2337179 w 2352047"/>
                    <a:gd name="connsiteY74" fmla="*/ 356048 h 1209068"/>
                    <a:gd name="connsiteX75" fmla="*/ 2346704 w 2352047"/>
                    <a:gd name="connsiteY75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060954 w 2352047"/>
                    <a:gd name="connsiteY2" fmla="*/ 498923 h 1209068"/>
                    <a:gd name="connsiteX3" fmla="*/ 1775204 w 2352047"/>
                    <a:gd name="connsiteY3" fmla="*/ 50844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89417 w 2352047"/>
                    <a:gd name="connsiteY18" fmla="*/ 584648 h 1209068"/>
                    <a:gd name="connsiteX19" fmla="*/ 1046542 w 2352047"/>
                    <a:gd name="connsiteY19" fmla="*/ 622748 h 1209068"/>
                    <a:gd name="connsiteX20" fmla="*/ 960817 w 2352047"/>
                    <a:gd name="connsiteY20" fmla="*/ 627510 h 1209068"/>
                    <a:gd name="connsiteX21" fmla="*/ 841754 w 2352047"/>
                    <a:gd name="connsiteY21" fmla="*/ 613223 h 1209068"/>
                    <a:gd name="connsiteX22" fmla="*/ 822704 w 2352047"/>
                    <a:gd name="connsiteY22" fmla="*/ 508448 h 1209068"/>
                    <a:gd name="connsiteX23" fmla="*/ 794129 w 2352047"/>
                    <a:gd name="connsiteY23" fmla="*/ 313185 h 1209068"/>
                    <a:gd name="connsiteX24" fmla="*/ 827467 w 2352047"/>
                    <a:gd name="connsiteY24" fmla="*/ 246510 h 1209068"/>
                    <a:gd name="connsiteX25" fmla="*/ 922717 w 2352047"/>
                    <a:gd name="connsiteY25" fmla="*/ 194123 h 1209068"/>
                    <a:gd name="connsiteX26" fmla="*/ 975104 w 2352047"/>
                    <a:gd name="connsiteY26" fmla="*/ 217935 h 1209068"/>
                    <a:gd name="connsiteX27" fmla="*/ 946529 w 2352047"/>
                    <a:gd name="connsiteY27" fmla="*/ 165548 h 1209068"/>
                    <a:gd name="connsiteX28" fmla="*/ 956054 w 2352047"/>
                    <a:gd name="connsiteY28" fmla="*/ 94110 h 1209068"/>
                    <a:gd name="connsiteX29" fmla="*/ 943354 w 2352047"/>
                    <a:gd name="connsiteY29" fmla="*/ 76648 h 1209068"/>
                    <a:gd name="connsiteX30" fmla="*/ 927479 w 2352047"/>
                    <a:gd name="connsiteY30" fmla="*/ 170310 h 1209068"/>
                    <a:gd name="connsiteX31" fmla="*/ 770317 w 2352047"/>
                    <a:gd name="connsiteY31" fmla="*/ 251273 h 1209068"/>
                    <a:gd name="connsiteX32" fmla="*/ 679829 w 2352047"/>
                    <a:gd name="connsiteY32" fmla="*/ 213173 h 1209068"/>
                    <a:gd name="connsiteX33" fmla="*/ 641729 w 2352047"/>
                    <a:gd name="connsiteY33" fmla="*/ 189360 h 1209068"/>
                    <a:gd name="connsiteX34" fmla="*/ 641729 w 2352047"/>
                    <a:gd name="connsiteY34" fmla="*/ 198885 h 1209068"/>
                    <a:gd name="connsiteX35" fmla="*/ 708404 w 2352047"/>
                    <a:gd name="connsiteY35" fmla="*/ 265560 h 1209068"/>
                    <a:gd name="connsiteX36" fmla="*/ 760792 w 2352047"/>
                    <a:gd name="connsiteY36" fmla="*/ 294135 h 1209068"/>
                    <a:gd name="connsiteX37" fmla="*/ 798892 w 2352047"/>
                    <a:gd name="connsiteY37" fmla="*/ 494160 h 1209068"/>
                    <a:gd name="connsiteX38" fmla="*/ 798892 w 2352047"/>
                    <a:gd name="connsiteY38" fmla="*/ 608460 h 1209068"/>
                    <a:gd name="connsiteX39" fmla="*/ 594104 w 2352047"/>
                    <a:gd name="connsiteY39" fmla="*/ 770385 h 1209068"/>
                    <a:gd name="connsiteX40" fmla="*/ 317879 w 2352047"/>
                    <a:gd name="connsiteY40" fmla="*/ 851348 h 1209068"/>
                    <a:gd name="connsiteX41" fmla="*/ 198817 w 2352047"/>
                    <a:gd name="connsiteY41" fmla="*/ 846585 h 1209068"/>
                    <a:gd name="connsiteX42" fmla="*/ 98804 w 2352047"/>
                    <a:gd name="connsiteY42" fmla="*/ 889448 h 1209068"/>
                    <a:gd name="connsiteX43" fmla="*/ 127379 w 2352047"/>
                    <a:gd name="connsiteY43" fmla="*/ 889448 h 1209068"/>
                    <a:gd name="connsiteX44" fmla="*/ 198817 w 2352047"/>
                    <a:gd name="connsiteY44" fmla="*/ 865635 h 1209068"/>
                    <a:gd name="connsiteX45" fmla="*/ 265492 w 2352047"/>
                    <a:gd name="connsiteY45" fmla="*/ 884685 h 1209068"/>
                    <a:gd name="connsiteX46" fmla="*/ 146429 w 2352047"/>
                    <a:gd name="connsiteY46" fmla="*/ 1008510 h 1209068"/>
                    <a:gd name="connsiteX47" fmla="*/ 13079 w 2352047"/>
                    <a:gd name="connsiteY47" fmla="*/ 1141860 h 1209068"/>
                    <a:gd name="connsiteX48" fmla="*/ 13079 w 2352047"/>
                    <a:gd name="connsiteY48" fmla="*/ 1208535 h 1209068"/>
                    <a:gd name="connsiteX49" fmla="*/ 84517 w 2352047"/>
                    <a:gd name="connsiteY49" fmla="*/ 1108523 h 1209068"/>
                    <a:gd name="connsiteX50" fmla="*/ 232154 w 2352047"/>
                    <a:gd name="connsiteY50" fmla="*/ 975173 h 1209068"/>
                    <a:gd name="connsiteX51" fmla="*/ 327404 w 2352047"/>
                    <a:gd name="connsiteY51" fmla="*/ 875160 h 1209068"/>
                    <a:gd name="connsiteX52" fmla="*/ 546479 w 2352047"/>
                    <a:gd name="connsiteY52" fmla="*/ 818010 h 1209068"/>
                    <a:gd name="connsiteX53" fmla="*/ 651254 w 2352047"/>
                    <a:gd name="connsiteY53" fmla="*/ 760860 h 1209068"/>
                    <a:gd name="connsiteX54" fmla="*/ 617917 w 2352047"/>
                    <a:gd name="connsiteY54" fmla="*/ 870398 h 1209068"/>
                    <a:gd name="connsiteX55" fmla="*/ 570292 w 2352047"/>
                    <a:gd name="connsiteY55" fmla="*/ 946598 h 1209068"/>
                    <a:gd name="connsiteX56" fmla="*/ 651254 w 2352047"/>
                    <a:gd name="connsiteY56" fmla="*/ 865635 h 1209068"/>
                    <a:gd name="connsiteX57" fmla="*/ 684592 w 2352047"/>
                    <a:gd name="connsiteY57" fmla="*/ 746573 h 1209068"/>
                    <a:gd name="connsiteX58" fmla="*/ 770317 w 2352047"/>
                    <a:gd name="connsiteY58" fmla="*/ 679898 h 1209068"/>
                    <a:gd name="connsiteX59" fmla="*/ 813179 w 2352047"/>
                    <a:gd name="connsiteY59" fmla="*/ 651323 h 1209068"/>
                    <a:gd name="connsiteX60" fmla="*/ 989392 w 2352047"/>
                    <a:gd name="connsiteY60" fmla="*/ 656085 h 1209068"/>
                    <a:gd name="connsiteX61" fmla="*/ 1165604 w 2352047"/>
                    <a:gd name="connsiteY61" fmla="*/ 622748 h 1209068"/>
                    <a:gd name="connsiteX62" fmla="*/ 1346579 w 2352047"/>
                    <a:gd name="connsiteY62" fmla="*/ 546548 h 1209068"/>
                    <a:gd name="connsiteX63" fmla="*/ 1460879 w 2352047"/>
                    <a:gd name="connsiteY63" fmla="*/ 541785 h 1209068"/>
                    <a:gd name="connsiteX64" fmla="*/ 1589467 w 2352047"/>
                    <a:gd name="connsiteY64" fmla="*/ 494160 h 1209068"/>
                    <a:gd name="connsiteX65" fmla="*/ 1637092 w 2352047"/>
                    <a:gd name="connsiteY65" fmla="*/ 532260 h 1209068"/>
                    <a:gd name="connsiteX66" fmla="*/ 1899029 w 2352047"/>
                    <a:gd name="connsiteY66" fmla="*/ 537023 h 1209068"/>
                    <a:gd name="connsiteX67" fmla="*/ 2132392 w 2352047"/>
                    <a:gd name="connsiteY67" fmla="*/ 513210 h 1209068"/>
                    <a:gd name="connsiteX68" fmla="*/ 2222879 w 2352047"/>
                    <a:gd name="connsiteY68" fmla="*/ 565598 h 1209068"/>
                    <a:gd name="connsiteX69" fmla="*/ 2270504 w 2352047"/>
                    <a:gd name="connsiteY69" fmla="*/ 656085 h 1209068"/>
                    <a:gd name="connsiteX70" fmla="*/ 2280029 w 2352047"/>
                    <a:gd name="connsiteY70" fmla="*/ 627510 h 1209068"/>
                    <a:gd name="connsiteX71" fmla="*/ 2232404 w 2352047"/>
                    <a:gd name="connsiteY71" fmla="*/ 546548 h 1209068"/>
                    <a:gd name="connsiteX72" fmla="*/ 2199067 w 2352047"/>
                    <a:gd name="connsiteY72" fmla="*/ 498923 h 1209068"/>
                    <a:gd name="connsiteX73" fmla="*/ 2289554 w 2352047"/>
                    <a:gd name="connsiteY73" fmla="*/ 441773 h 1209068"/>
                    <a:gd name="connsiteX74" fmla="*/ 2337179 w 2352047"/>
                    <a:gd name="connsiteY74" fmla="*/ 356048 h 1209068"/>
                    <a:gd name="connsiteX75" fmla="*/ 2346704 w 2352047"/>
                    <a:gd name="connsiteY75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060954 w 2352047"/>
                    <a:gd name="connsiteY2" fmla="*/ 498923 h 1209068"/>
                    <a:gd name="connsiteX3" fmla="*/ 1775204 w 2352047"/>
                    <a:gd name="connsiteY3" fmla="*/ 50844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89417 w 2352047"/>
                    <a:gd name="connsiteY18" fmla="*/ 584648 h 1209068"/>
                    <a:gd name="connsiteX19" fmla="*/ 1046542 w 2352047"/>
                    <a:gd name="connsiteY19" fmla="*/ 622748 h 1209068"/>
                    <a:gd name="connsiteX20" fmla="*/ 960817 w 2352047"/>
                    <a:gd name="connsiteY20" fmla="*/ 627510 h 1209068"/>
                    <a:gd name="connsiteX21" fmla="*/ 841754 w 2352047"/>
                    <a:gd name="connsiteY21" fmla="*/ 613223 h 1209068"/>
                    <a:gd name="connsiteX22" fmla="*/ 822704 w 2352047"/>
                    <a:gd name="connsiteY22" fmla="*/ 508448 h 1209068"/>
                    <a:gd name="connsiteX23" fmla="*/ 794129 w 2352047"/>
                    <a:gd name="connsiteY23" fmla="*/ 313185 h 1209068"/>
                    <a:gd name="connsiteX24" fmla="*/ 827467 w 2352047"/>
                    <a:gd name="connsiteY24" fmla="*/ 246510 h 1209068"/>
                    <a:gd name="connsiteX25" fmla="*/ 922717 w 2352047"/>
                    <a:gd name="connsiteY25" fmla="*/ 194123 h 1209068"/>
                    <a:gd name="connsiteX26" fmla="*/ 975104 w 2352047"/>
                    <a:gd name="connsiteY26" fmla="*/ 217935 h 1209068"/>
                    <a:gd name="connsiteX27" fmla="*/ 946529 w 2352047"/>
                    <a:gd name="connsiteY27" fmla="*/ 165548 h 1209068"/>
                    <a:gd name="connsiteX28" fmla="*/ 956054 w 2352047"/>
                    <a:gd name="connsiteY28" fmla="*/ 94110 h 1209068"/>
                    <a:gd name="connsiteX29" fmla="*/ 943354 w 2352047"/>
                    <a:gd name="connsiteY29" fmla="*/ 76648 h 1209068"/>
                    <a:gd name="connsiteX30" fmla="*/ 927479 w 2352047"/>
                    <a:gd name="connsiteY30" fmla="*/ 170310 h 1209068"/>
                    <a:gd name="connsiteX31" fmla="*/ 770317 w 2352047"/>
                    <a:gd name="connsiteY31" fmla="*/ 251273 h 1209068"/>
                    <a:gd name="connsiteX32" fmla="*/ 679829 w 2352047"/>
                    <a:gd name="connsiteY32" fmla="*/ 213173 h 1209068"/>
                    <a:gd name="connsiteX33" fmla="*/ 641729 w 2352047"/>
                    <a:gd name="connsiteY33" fmla="*/ 189360 h 1209068"/>
                    <a:gd name="connsiteX34" fmla="*/ 641729 w 2352047"/>
                    <a:gd name="connsiteY34" fmla="*/ 198885 h 1209068"/>
                    <a:gd name="connsiteX35" fmla="*/ 708404 w 2352047"/>
                    <a:gd name="connsiteY35" fmla="*/ 265560 h 1209068"/>
                    <a:gd name="connsiteX36" fmla="*/ 760792 w 2352047"/>
                    <a:gd name="connsiteY36" fmla="*/ 294135 h 1209068"/>
                    <a:gd name="connsiteX37" fmla="*/ 798892 w 2352047"/>
                    <a:gd name="connsiteY37" fmla="*/ 494160 h 1209068"/>
                    <a:gd name="connsiteX38" fmla="*/ 798892 w 2352047"/>
                    <a:gd name="connsiteY38" fmla="*/ 608460 h 1209068"/>
                    <a:gd name="connsiteX39" fmla="*/ 594104 w 2352047"/>
                    <a:gd name="connsiteY39" fmla="*/ 770385 h 1209068"/>
                    <a:gd name="connsiteX40" fmla="*/ 317879 w 2352047"/>
                    <a:gd name="connsiteY40" fmla="*/ 851348 h 1209068"/>
                    <a:gd name="connsiteX41" fmla="*/ 198817 w 2352047"/>
                    <a:gd name="connsiteY41" fmla="*/ 846585 h 1209068"/>
                    <a:gd name="connsiteX42" fmla="*/ 98804 w 2352047"/>
                    <a:gd name="connsiteY42" fmla="*/ 889448 h 1209068"/>
                    <a:gd name="connsiteX43" fmla="*/ 127379 w 2352047"/>
                    <a:gd name="connsiteY43" fmla="*/ 889448 h 1209068"/>
                    <a:gd name="connsiteX44" fmla="*/ 198817 w 2352047"/>
                    <a:gd name="connsiteY44" fmla="*/ 865635 h 1209068"/>
                    <a:gd name="connsiteX45" fmla="*/ 265492 w 2352047"/>
                    <a:gd name="connsiteY45" fmla="*/ 884685 h 1209068"/>
                    <a:gd name="connsiteX46" fmla="*/ 146429 w 2352047"/>
                    <a:gd name="connsiteY46" fmla="*/ 1008510 h 1209068"/>
                    <a:gd name="connsiteX47" fmla="*/ 13079 w 2352047"/>
                    <a:gd name="connsiteY47" fmla="*/ 1141860 h 1209068"/>
                    <a:gd name="connsiteX48" fmla="*/ 13079 w 2352047"/>
                    <a:gd name="connsiteY48" fmla="*/ 1208535 h 1209068"/>
                    <a:gd name="connsiteX49" fmla="*/ 84517 w 2352047"/>
                    <a:gd name="connsiteY49" fmla="*/ 1108523 h 1209068"/>
                    <a:gd name="connsiteX50" fmla="*/ 232154 w 2352047"/>
                    <a:gd name="connsiteY50" fmla="*/ 975173 h 1209068"/>
                    <a:gd name="connsiteX51" fmla="*/ 327404 w 2352047"/>
                    <a:gd name="connsiteY51" fmla="*/ 875160 h 1209068"/>
                    <a:gd name="connsiteX52" fmla="*/ 546479 w 2352047"/>
                    <a:gd name="connsiteY52" fmla="*/ 818010 h 1209068"/>
                    <a:gd name="connsiteX53" fmla="*/ 651254 w 2352047"/>
                    <a:gd name="connsiteY53" fmla="*/ 760860 h 1209068"/>
                    <a:gd name="connsiteX54" fmla="*/ 617917 w 2352047"/>
                    <a:gd name="connsiteY54" fmla="*/ 870398 h 1209068"/>
                    <a:gd name="connsiteX55" fmla="*/ 570292 w 2352047"/>
                    <a:gd name="connsiteY55" fmla="*/ 946598 h 1209068"/>
                    <a:gd name="connsiteX56" fmla="*/ 651254 w 2352047"/>
                    <a:gd name="connsiteY56" fmla="*/ 865635 h 1209068"/>
                    <a:gd name="connsiteX57" fmla="*/ 684592 w 2352047"/>
                    <a:gd name="connsiteY57" fmla="*/ 746573 h 1209068"/>
                    <a:gd name="connsiteX58" fmla="*/ 770317 w 2352047"/>
                    <a:gd name="connsiteY58" fmla="*/ 679898 h 1209068"/>
                    <a:gd name="connsiteX59" fmla="*/ 813179 w 2352047"/>
                    <a:gd name="connsiteY59" fmla="*/ 651323 h 1209068"/>
                    <a:gd name="connsiteX60" fmla="*/ 989392 w 2352047"/>
                    <a:gd name="connsiteY60" fmla="*/ 656085 h 1209068"/>
                    <a:gd name="connsiteX61" fmla="*/ 1165604 w 2352047"/>
                    <a:gd name="connsiteY61" fmla="*/ 622748 h 1209068"/>
                    <a:gd name="connsiteX62" fmla="*/ 1346579 w 2352047"/>
                    <a:gd name="connsiteY62" fmla="*/ 546548 h 1209068"/>
                    <a:gd name="connsiteX63" fmla="*/ 1460879 w 2352047"/>
                    <a:gd name="connsiteY63" fmla="*/ 541785 h 1209068"/>
                    <a:gd name="connsiteX64" fmla="*/ 1589467 w 2352047"/>
                    <a:gd name="connsiteY64" fmla="*/ 494160 h 1209068"/>
                    <a:gd name="connsiteX65" fmla="*/ 1637092 w 2352047"/>
                    <a:gd name="connsiteY65" fmla="*/ 532260 h 1209068"/>
                    <a:gd name="connsiteX66" fmla="*/ 1899029 w 2352047"/>
                    <a:gd name="connsiteY66" fmla="*/ 537023 h 1209068"/>
                    <a:gd name="connsiteX67" fmla="*/ 2132392 w 2352047"/>
                    <a:gd name="connsiteY67" fmla="*/ 513210 h 1209068"/>
                    <a:gd name="connsiteX68" fmla="*/ 2222879 w 2352047"/>
                    <a:gd name="connsiteY68" fmla="*/ 565598 h 1209068"/>
                    <a:gd name="connsiteX69" fmla="*/ 2270504 w 2352047"/>
                    <a:gd name="connsiteY69" fmla="*/ 656085 h 1209068"/>
                    <a:gd name="connsiteX70" fmla="*/ 2280029 w 2352047"/>
                    <a:gd name="connsiteY70" fmla="*/ 627510 h 1209068"/>
                    <a:gd name="connsiteX71" fmla="*/ 2232404 w 2352047"/>
                    <a:gd name="connsiteY71" fmla="*/ 546548 h 1209068"/>
                    <a:gd name="connsiteX72" fmla="*/ 2199067 w 2352047"/>
                    <a:gd name="connsiteY72" fmla="*/ 498923 h 1209068"/>
                    <a:gd name="connsiteX73" fmla="*/ 2289554 w 2352047"/>
                    <a:gd name="connsiteY73" fmla="*/ 441773 h 1209068"/>
                    <a:gd name="connsiteX74" fmla="*/ 2337179 w 2352047"/>
                    <a:gd name="connsiteY74" fmla="*/ 356048 h 1209068"/>
                    <a:gd name="connsiteX75" fmla="*/ 2346704 w 2352047"/>
                    <a:gd name="connsiteY75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060954 w 2352047"/>
                    <a:gd name="connsiteY2" fmla="*/ 498923 h 1209068"/>
                    <a:gd name="connsiteX3" fmla="*/ 1775204 w 2352047"/>
                    <a:gd name="connsiteY3" fmla="*/ 50844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1046542 w 2352047"/>
                    <a:gd name="connsiteY19" fmla="*/ 622748 h 1209068"/>
                    <a:gd name="connsiteX20" fmla="*/ 960817 w 2352047"/>
                    <a:gd name="connsiteY20" fmla="*/ 627510 h 1209068"/>
                    <a:gd name="connsiteX21" fmla="*/ 841754 w 2352047"/>
                    <a:gd name="connsiteY21" fmla="*/ 613223 h 1209068"/>
                    <a:gd name="connsiteX22" fmla="*/ 822704 w 2352047"/>
                    <a:gd name="connsiteY22" fmla="*/ 508448 h 1209068"/>
                    <a:gd name="connsiteX23" fmla="*/ 794129 w 2352047"/>
                    <a:gd name="connsiteY23" fmla="*/ 313185 h 1209068"/>
                    <a:gd name="connsiteX24" fmla="*/ 827467 w 2352047"/>
                    <a:gd name="connsiteY24" fmla="*/ 246510 h 1209068"/>
                    <a:gd name="connsiteX25" fmla="*/ 922717 w 2352047"/>
                    <a:gd name="connsiteY25" fmla="*/ 194123 h 1209068"/>
                    <a:gd name="connsiteX26" fmla="*/ 975104 w 2352047"/>
                    <a:gd name="connsiteY26" fmla="*/ 217935 h 1209068"/>
                    <a:gd name="connsiteX27" fmla="*/ 946529 w 2352047"/>
                    <a:gd name="connsiteY27" fmla="*/ 165548 h 1209068"/>
                    <a:gd name="connsiteX28" fmla="*/ 956054 w 2352047"/>
                    <a:gd name="connsiteY28" fmla="*/ 94110 h 1209068"/>
                    <a:gd name="connsiteX29" fmla="*/ 943354 w 2352047"/>
                    <a:gd name="connsiteY29" fmla="*/ 76648 h 1209068"/>
                    <a:gd name="connsiteX30" fmla="*/ 927479 w 2352047"/>
                    <a:gd name="connsiteY30" fmla="*/ 170310 h 1209068"/>
                    <a:gd name="connsiteX31" fmla="*/ 770317 w 2352047"/>
                    <a:gd name="connsiteY31" fmla="*/ 251273 h 1209068"/>
                    <a:gd name="connsiteX32" fmla="*/ 679829 w 2352047"/>
                    <a:gd name="connsiteY32" fmla="*/ 213173 h 1209068"/>
                    <a:gd name="connsiteX33" fmla="*/ 641729 w 2352047"/>
                    <a:gd name="connsiteY33" fmla="*/ 189360 h 1209068"/>
                    <a:gd name="connsiteX34" fmla="*/ 641729 w 2352047"/>
                    <a:gd name="connsiteY34" fmla="*/ 198885 h 1209068"/>
                    <a:gd name="connsiteX35" fmla="*/ 708404 w 2352047"/>
                    <a:gd name="connsiteY35" fmla="*/ 265560 h 1209068"/>
                    <a:gd name="connsiteX36" fmla="*/ 760792 w 2352047"/>
                    <a:gd name="connsiteY36" fmla="*/ 294135 h 1209068"/>
                    <a:gd name="connsiteX37" fmla="*/ 798892 w 2352047"/>
                    <a:gd name="connsiteY37" fmla="*/ 494160 h 1209068"/>
                    <a:gd name="connsiteX38" fmla="*/ 798892 w 2352047"/>
                    <a:gd name="connsiteY38" fmla="*/ 608460 h 1209068"/>
                    <a:gd name="connsiteX39" fmla="*/ 594104 w 2352047"/>
                    <a:gd name="connsiteY39" fmla="*/ 770385 h 1209068"/>
                    <a:gd name="connsiteX40" fmla="*/ 317879 w 2352047"/>
                    <a:gd name="connsiteY40" fmla="*/ 851348 h 1209068"/>
                    <a:gd name="connsiteX41" fmla="*/ 198817 w 2352047"/>
                    <a:gd name="connsiteY41" fmla="*/ 846585 h 1209068"/>
                    <a:gd name="connsiteX42" fmla="*/ 98804 w 2352047"/>
                    <a:gd name="connsiteY42" fmla="*/ 889448 h 1209068"/>
                    <a:gd name="connsiteX43" fmla="*/ 127379 w 2352047"/>
                    <a:gd name="connsiteY43" fmla="*/ 889448 h 1209068"/>
                    <a:gd name="connsiteX44" fmla="*/ 198817 w 2352047"/>
                    <a:gd name="connsiteY44" fmla="*/ 865635 h 1209068"/>
                    <a:gd name="connsiteX45" fmla="*/ 265492 w 2352047"/>
                    <a:gd name="connsiteY45" fmla="*/ 884685 h 1209068"/>
                    <a:gd name="connsiteX46" fmla="*/ 146429 w 2352047"/>
                    <a:gd name="connsiteY46" fmla="*/ 1008510 h 1209068"/>
                    <a:gd name="connsiteX47" fmla="*/ 13079 w 2352047"/>
                    <a:gd name="connsiteY47" fmla="*/ 1141860 h 1209068"/>
                    <a:gd name="connsiteX48" fmla="*/ 13079 w 2352047"/>
                    <a:gd name="connsiteY48" fmla="*/ 1208535 h 1209068"/>
                    <a:gd name="connsiteX49" fmla="*/ 84517 w 2352047"/>
                    <a:gd name="connsiteY49" fmla="*/ 1108523 h 1209068"/>
                    <a:gd name="connsiteX50" fmla="*/ 232154 w 2352047"/>
                    <a:gd name="connsiteY50" fmla="*/ 975173 h 1209068"/>
                    <a:gd name="connsiteX51" fmla="*/ 327404 w 2352047"/>
                    <a:gd name="connsiteY51" fmla="*/ 875160 h 1209068"/>
                    <a:gd name="connsiteX52" fmla="*/ 546479 w 2352047"/>
                    <a:gd name="connsiteY52" fmla="*/ 818010 h 1209068"/>
                    <a:gd name="connsiteX53" fmla="*/ 651254 w 2352047"/>
                    <a:gd name="connsiteY53" fmla="*/ 760860 h 1209068"/>
                    <a:gd name="connsiteX54" fmla="*/ 617917 w 2352047"/>
                    <a:gd name="connsiteY54" fmla="*/ 870398 h 1209068"/>
                    <a:gd name="connsiteX55" fmla="*/ 570292 w 2352047"/>
                    <a:gd name="connsiteY55" fmla="*/ 946598 h 1209068"/>
                    <a:gd name="connsiteX56" fmla="*/ 651254 w 2352047"/>
                    <a:gd name="connsiteY56" fmla="*/ 865635 h 1209068"/>
                    <a:gd name="connsiteX57" fmla="*/ 684592 w 2352047"/>
                    <a:gd name="connsiteY57" fmla="*/ 746573 h 1209068"/>
                    <a:gd name="connsiteX58" fmla="*/ 770317 w 2352047"/>
                    <a:gd name="connsiteY58" fmla="*/ 679898 h 1209068"/>
                    <a:gd name="connsiteX59" fmla="*/ 813179 w 2352047"/>
                    <a:gd name="connsiteY59" fmla="*/ 651323 h 1209068"/>
                    <a:gd name="connsiteX60" fmla="*/ 989392 w 2352047"/>
                    <a:gd name="connsiteY60" fmla="*/ 656085 h 1209068"/>
                    <a:gd name="connsiteX61" fmla="*/ 1165604 w 2352047"/>
                    <a:gd name="connsiteY61" fmla="*/ 622748 h 1209068"/>
                    <a:gd name="connsiteX62" fmla="*/ 1346579 w 2352047"/>
                    <a:gd name="connsiteY62" fmla="*/ 546548 h 1209068"/>
                    <a:gd name="connsiteX63" fmla="*/ 1460879 w 2352047"/>
                    <a:gd name="connsiteY63" fmla="*/ 541785 h 1209068"/>
                    <a:gd name="connsiteX64" fmla="*/ 1589467 w 2352047"/>
                    <a:gd name="connsiteY64" fmla="*/ 494160 h 1209068"/>
                    <a:gd name="connsiteX65" fmla="*/ 1637092 w 2352047"/>
                    <a:gd name="connsiteY65" fmla="*/ 532260 h 1209068"/>
                    <a:gd name="connsiteX66" fmla="*/ 1899029 w 2352047"/>
                    <a:gd name="connsiteY66" fmla="*/ 537023 h 1209068"/>
                    <a:gd name="connsiteX67" fmla="*/ 2132392 w 2352047"/>
                    <a:gd name="connsiteY67" fmla="*/ 513210 h 1209068"/>
                    <a:gd name="connsiteX68" fmla="*/ 2222879 w 2352047"/>
                    <a:gd name="connsiteY68" fmla="*/ 565598 h 1209068"/>
                    <a:gd name="connsiteX69" fmla="*/ 2270504 w 2352047"/>
                    <a:gd name="connsiteY69" fmla="*/ 656085 h 1209068"/>
                    <a:gd name="connsiteX70" fmla="*/ 2280029 w 2352047"/>
                    <a:gd name="connsiteY70" fmla="*/ 627510 h 1209068"/>
                    <a:gd name="connsiteX71" fmla="*/ 2232404 w 2352047"/>
                    <a:gd name="connsiteY71" fmla="*/ 546548 h 1209068"/>
                    <a:gd name="connsiteX72" fmla="*/ 2199067 w 2352047"/>
                    <a:gd name="connsiteY72" fmla="*/ 498923 h 1209068"/>
                    <a:gd name="connsiteX73" fmla="*/ 2289554 w 2352047"/>
                    <a:gd name="connsiteY73" fmla="*/ 441773 h 1209068"/>
                    <a:gd name="connsiteX74" fmla="*/ 2337179 w 2352047"/>
                    <a:gd name="connsiteY74" fmla="*/ 356048 h 1209068"/>
                    <a:gd name="connsiteX75" fmla="*/ 2346704 w 2352047"/>
                    <a:gd name="connsiteY75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060954 w 2352047"/>
                    <a:gd name="connsiteY2" fmla="*/ 498923 h 1209068"/>
                    <a:gd name="connsiteX3" fmla="*/ 1775204 w 2352047"/>
                    <a:gd name="connsiteY3" fmla="*/ 50844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1046542 w 2352047"/>
                    <a:gd name="connsiteY19" fmla="*/ 622748 h 1209068"/>
                    <a:gd name="connsiteX20" fmla="*/ 841754 w 2352047"/>
                    <a:gd name="connsiteY20" fmla="*/ 613223 h 1209068"/>
                    <a:gd name="connsiteX21" fmla="*/ 822704 w 2352047"/>
                    <a:gd name="connsiteY21" fmla="*/ 508448 h 1209068"/>
                    <a:gd name="connsiteX22" fmla="*/ 794129 w 2352047"/>
                    <a:gd name="connsiteY22" fmla="*/ 3131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94104 w 2352047"/>
                    <a:gd name="connsiteY38" fmla="*/ 770385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770317 w 2352047"/>
                    <a:gd name="connsiteY57" fmla="*/ 679898 h 1209068"/>
                    <a:gd name="connsiteX58" fmla="*/ 813179 w 2352047"/>
                    <a:gd name="connsiteY58" fmla="*/ 651323 h 1209068"/>
                    <a:gd name="connsiteX59" fmla="*/ 989392 w 2352047"/>
                    <a:gd name="connsiteY59" fmla="*/ 656085 h 1209068"/>
                    <a:gd name="connsiteX60" fmla="*/ 1165604 w 2352047"/>
                    <a:gd name="connsiteY60" fmla="*/ 622748 h 1209068"/>
                    <a:gd name="connsiteX61" fmla="*/ 1346579 w 2352047"/>
                    <a:gd name="connsiteY61" fmla="*/ 546548 h 1209068"/>
                    <a:gd name="connsiteX62" fmla="*/ 1460879 w 2352047"/>
                    <a:gd name="connsiteY62" fmla="*/ 541785 h 1209068"/>
                    <a:gd name="connsiteX63" fmla="*/ 1589467 w 2352047"/>
                    <a:gd name="connsiteY63" fmla="*/ 494160 h 1209068"/>
                    <a:gd name="connsiteX64" fmla="*/ 1637092 w 2352047"/>
                    <a:gd name="connsiteY64" fmla="*/ 532260 h 1209068"/>
                    <a:gd name="connsiteX65" fmla="*/ 1899029 w 2352047"/>
                    <a:gd name="connsiteY65" fmla="*/ 537023 h 1209068"/>
                    <a:gd name="connsiteX66" fmla="*/ 2132392 w 2352047"/>
                    <a:gd name="connsiteY66" fmla="*/ 513210 h 1209068"/>
                    <a:gd name="connsiteX67" fmla="*/ 2222879 w 2352047"/>
                    <a:gd name="connsiteY67" fmla="*/ 565598 h 1209068"/>
                    <a:gd name="connsiteX68" fmla="*/ 2270504 w 2352047"/>
                    <a:gd name="connsiteY68" fmla="*/ 656085 h 1209068"/>
                    <a:gd name="connsiteX69" fmla="*/ 2280029 w 2352047"/>
                    <a:gd name="connsiteY69" fmla="*/ 627510 h 1209068"/>
                    <a:gd name="connsiteX70" fmla="*/ 2232404 w 2352047"/>
                    <a:gd name="connsiteY70" fmla="*/ 546548 h 1209068"/>
                    <a:gd name="connsiteX71" fmla="*/ 2199067 w 2352047"/>
                    <a:gd name="connsiteY71" fmla="*/ 498923 h 1209068"/>
                    <a:gd name="connsiteX72" fmla="*/ 2289554 w 2352047"/>
                    <a:gd name="connsiteY72" fmla="*/ 441773 h 1209068"/>
                    <a:gd name="connsiteX73" fmla="*/ 2337179 w 2352047"/>
                    <a:gd name="connsiteY73" fmla="*/ 356048 h 1209068"/>
                    <a:gd name="connsiteX74" fmla="*/ 2346704 w 2352047"/>
                    <a:gd name="connsiteY74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060954 w 2352047"/>
                    <a:gd name="connsiteY2" fmla="*/ 498923 h 1209068"/>
                    <a:gd name="connsiteX3" fmla="*/ 1775204 w 2352047"/>
                    <a:gd name="connsiteY3" fmla="*/ 50844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1754 w 2352047"/>
                    <a:gd name="connsiteY20" fmla="*/ 613223 h 1209068"/>
                    <a:gd name="connsiteX21" fmla="*/ 822704 w 2352047"/>
                    <a:gd name="connsiteY21" fmla="*/ 508448 h 1209068"/>
                    <a:gd name="connsiteX22" fmla="*/ 794129 w 2352047"/>
                    <a:gd name="connsiteY22" fmla="*/ 3131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94104 w 2352047"/>
                    <a:gd name="connsiteY38" fmla="*/ 770385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770317 w 2352047"/>
                    <a:gd name="connsiteY57" fmla="*/ 679898 h 1209068"/>
                    <a:gd name="connsiteX58" fmla="*/ 813179 w 2352047"/>
                    <a:gd name="connsiteY58" fmla="*/ 651323 h 1209068"/>
                    <a:gd name="connsiteX59" fmla="*/ 989392 w 2352047"/>
                    <a:gd name="connsiteY59" fmla="*/ 656085 h 1209068"/>
                    <a:gd name="connsiteX60" fmla="*/ 1165604 w 2352047"/>
                    <a:gd name="connsiteY60" fmla="*/ 622748 h 1209068"/>
                    <a:gd name="connsiteX61" fmla="*/ 1346579 w 2352047"/>
                    <a:gd name="connsiteY61" fmla="*/ 546548 h 1209068"/>
                    <a:gd name="connsiteX62" fmla="*/ 1460879 w 2352047"/>
                    <a:gd name="connsiteY62" fmla="*/ 541785 h 1209068"/>
                    <a:gd name="connsiteX63" fmla="*/ 1589467 w 2352047"/>
                    <a:gd name="connsiteY63" fmla="*/ 494160 h 1209068"/>
                    <a:gd name="connsiteX64" fmla="*/ 1637092 w 2352047"/>
                    <a:gd name="connsiteY64" fmla="*/ 532260 h 1209068"/>
                    <a:gd name="connsiteX65" fmla="*/ 1899029 w 2352047"/>
                    <a:gd name="connsiteY65" fmla="*/ 537023 h 1209068"/>
                    <a:gd name="connsiteX66" fmla="*/ 2132392 w 2352047"/>
                    <a:gd name="connsiteY66" fmla="*/ 513210 h 1209068"/>
                    <a:gd name="connsiteX67" fmla="*/ 2222879 w 2352047"/>
                    <a:gd name="connsiteY67" fmla="*/ 565598 h 1209068"/>
                    <a:gd name="connsiteX68" fmla="*/ 2270504 w 2352047"/>
                    <a:gd name="connsiteY68" fmla="*/ 656085 h 1209068"/>
                    <a:gd name="connsiteX69" fmla="*/ 2280029 w 2352047"/>
                    <a:gd name="connsiteY69" fmla="*/ 627510 h 1209068"/>
                    <a:gd name="connsiteX70" fmla="*/ 2232404 w 2352047"/>
                    <a:gd name="connsiteY70" fmla="*/ 546548 h 1209068"/>
                    <a:gd name="connsiteX71" fmla="*/ 2199067 w 2352047"/>
                    <a:gd name="connsiteY71" fmla="*/ 498923 h 1209068"/>
                    <a:gd name="connsiteX72" fmla="*/ 2289554 w 2352047"/>
                    <a:gd name="connsiteY72" fmla="*/ 441773 h 1209068"/>
                    <a:gd name="connsiteX73" fmla="*/ 2337179 w 2352047"/>
                    <a:gd name="connsiteY73" fmla="*/ 356048 h 1209068"/>
                    <a:gd name="connsiteX74" fmla="*/ 2346704 w 2352047"/>
                    <a:gd name="connsiteY74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775204 w 2352047"/>
                    <a:gd name="connsiteY3" fmla="*/ 50844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1754 w 2352047"/>
                    <a:gd name="connsiteY20" fmla="*/ 613223 h 1209068"/>
                    <a:gd name="connsiteX21" fmla="*/ 822704 w 2352047"/>
                    <a:gd name="connsiteY21" fmla="*/ 508448 h 1209068"/>
                    <a:gd name="connsiteX22" fmla="*/ 794129 w 2352047"/>
                    <a:gd name="connsiteY22" fmla="*/ 3131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94104 w 2352047"/>
                    <a:gd name="connsiteY38" fmla="*/ 770385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770317 w 2352047"/>
                    <a:gd name="connsiteY57" fmla="*/ 679898 h 1209068"/>
                    <a:gd name="connsiteX58" fmla="*/ 813179 w 2352047"/>
                    <a:gd name="connsiteY58" fmla="*/ 651323 h 1209068"/>
                    <a:gd name="connsiteX59" fmla="*/ 989392 w 2352047"/>
                    <a:gd name="connsiteY59" fmla="*/ 656085 h 1209068"/>
                    <a:gd name="connsiteX60" fmla="*/ 1165604 w 2352047"/>
                    <a:gd name="connsiteY60" fmla="*/ 622748 h 1209068"/>
                    <a:gd name="connsiteX61" fmla="*/ 1346579 w 2352047"/>
                    <a:gd name="connsiteY61" fmla="*/ 546548 h 1209068"/>
                    <a:gd name="connsiteX62" fmla="*/ 1460879 w 2352047"/>
                    <a:gd name="connsiteY62" fmla="*/ 541785 h 1209068"/>
                    <a:gd name="connsiteX63" fmla="*/ 1589467 w 2352047"/>
                    <a:gd name="connsiteY63" fmla="*/ 494160 h 1209068"/>
                    <a:gd name="connsiteX64" fmla="*/ 1637092 w 2352047"/>
                    <a:gd name="connsiteY64" fmla="*/ 532260 h 1209068"/>
                    <a:gd name="connsiteX65" fmla="*/ 1899029 w 2352047"/>
                    <a:gd name="connsiteY65" fmla="*/ 537023 h 1209068"/>
                    <a:gd name="connsiteX66" fmla="*/ 2132392 w 2352047"/>
                    <a:gd name="connsiteY66" fmla="*/ 513210 h 1209068"/>
                    <a:gd name="connsiteX67" fmla="*/ 2222879 w 2352047"/>
                    <a:gd name="connsiteY67" fmla="*/ 565598 h 1209068"/>
                    <a:gd name="connsiteX68" fmla="*/ 2270504 w 2352047"/>
                    <a:gd name="connsiteY68" fmla="*/ 656085 h 1209068"/>
                    <a:gd name="connsiteX69" fmla="*/ 2280029 w 2352047"/>
                    <a:gd name="connsiteY69" fmla="*/ 627510 h 1209068"/>
                    <a:gd name="connsiteX70" fmla="*/ 2232404 w 2352047"/>
                    <a:gd name="connsiteY70" fmla="*/ 546548 h 1209068"/>
                    <a:gd name="connsiteX71" fmla="*/ 2199067 w 2352047"/>
                    <a:gd name="connsiteY71" fmla="*/ 498923 h 1209068"/>
                    <a:gd name="connsiteX72" fmla="*/ 2289554 w 2352047"/>
                    <a:gd name="connsiteY72" fmla="*/ 441773 h 1209068"/>
                    <a:gd name="connsiteX73" fmla="*/ 2337179 w 2352047"/>
                    <a:gd name="connsiteY73" fmla="*/ 356048 h 1209068"/>
                    <a:gd name="connsiteX74" fmla="*/ 2346704 w 2352047"/>
                    <a:gd name="connsiteY74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838704 w 2352047"/>
                    <a:gd name="connsiteY3" fmla="*/ 51479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1754 w 2352047"/>
                    <a:gd name="connsiteY20" fmla="*/ 613223 h 1209068"/>
                    <a:gd name="connsiteX21" fmla="*/ 822704 w 2352047"/>
                    <a:gd name="connsiteY21" fmla="*/ 508448 h 1209068"/>
                    <a:gd name="connsiteX22" fmla="*/ 794129 w 2352047"/>
                    <a:gd name="connsiteY22" fmla="*/ 3131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94104 w 2352047"/>
                    <a:gd name="connsiteY38" fmla="*/ 770385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770317 w 2352047"/>
                    <a:gd name="connsiteY57" fmla="*/ 679898 h 1209068"/>
                    <a:gd name="connsiteX58" fmla="*/ 813179 w 2352047"/>
                    <a:gd name="connsiteY58" fmla="*/ 651323 h 1209068"/>
                    <a:gd name="connsiteX59" fmla="*/ 989392 w 2352047"/>
                    <a:gd name="connsiteY59" fmla="*/ 656085 h 1209068"/>
                    <a:gd name="connsiteX60" fmla="*/ 1165604 w 2352047"/>
                    <a:gd name="connsiteY60" fmla="*/ 622748 h 1209068"/>
                    <a:gd name="connsiteX61" fmla="*/ 1346579 w 2352047"/>
                    <a:gd name="connsiteY61" fmla="*/ 546548 h 1209068"/>
                    <a:gd name="connsiteX62" fmla="*/ 1460879 w 2352047"/>
                    <a:gd name="connsiteY62" fmla="*/ 541785 h 1209068"/>
                    <a:gd name="connsiteX63" fmla="*/ 1589467 w 2352047"/>
                    <a:gd name="connsiteY63" fmla="*/ 494160 h 1209068"/>
                    <a:gd name="connsiteX64" fmla="*/ 1637092 w 2352047"/>
                    <a:gd name="connsiteY64" fmla="*/ 532260 h 1209068"/>
                    <a:gd name="connsiteX65" fmla="*/ 1899029 w 2352047"/>
                    <a:gd name="connsiteY65" fmla="*/ 537023 h 1209068"/>
                    <a:gd name="connsiteX66" fmla="*/ 2132392 w 2352047"/>
                    <a:gd name="connsiteY66" fmla="*/ 513210 h 1209068"/>
                    <a:gd name="connsiteX67" fmla="*/ 2222879 w 2352047"/>
                    <a:gd name="connsiteY67" fmla="*/ 565598 h 1209068"/>
                    <a:gd name="connsiteX68" fmla="*/ 2270504 w 2352047"/>
                    <a:gd name="connsiteY68" fmla="*/ 656085 h 1209068"/>
                    <a:gd name="connsiteX69" fmla="*/ 2280029 w 2352047"/>
                    <a:gd name="connsiteY69" fmla="*/ 627510 h 1209068"/>
                    <a:gd name="connsiteX70" fmla="*/ 2232404 w 2352047"/>
                    <a:gd name="connsiteY70" fmla="*/ 546548 h 1209068"/>
                    <a:gd name="connsiteX71" fmla="*/ 2199067 w 2352047"/>
                    <a:gd name="connsiteY71" fmla="*/ 498923 h 1209068"/>
                    <a:gd name="connsiteX72" fmla="*/ 2289554 w 2352047"/>
                    <a:gd name="connsiteY72" fmla="*/ 441773 h 1209068"/>
                    <a:gd name="connsiteX73" fmla="*/ 2337179 w 2352047"/>
                    <a:gd name="connsiteY73" fmla="*/ 356048 h 1209068"/>
                    <a:gd name="connsiteX74" fmla="*/ 2346704 w 2352047"/>
                    <a:gd name="connsiteY74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838704 w 2352047"/>
                    <a:gd name="connsiteY3" fmla="*/ 51479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1754 w 2352047"/>
                    <a:gd name="connsiteY20" fmla="*/ 613223 h 1209068"/>
                    <a:gd name="connsiteX21" fmla="*/ 822704 w 2352047"/>
                    <a:gd name="connsiteY21" fmla="*/ 508448 h 1209068"/>
                    <a:gd name="connsiteX22" fmla="*/ 794129 w 2352047"/>
                    <a:gd name="connsiteY22" fmla="*/ 3131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94104 w 2352047"/>
                    <a:gd name="connsiteY38" fmla="*/ 770385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770317 w 2352047"/>
                    <a:gd name="connsiteY57" fmla="*/ 679898 h 1209068"/>
                    <a:gd name="connsiteX58" fmla="*/ 813179 w 2352047"/>
                    <a:gd name="connsiteY58" fmla="*/ 651323 h 1209068"/>
                    <a:gd name="connsiteX59" fmla="*/ 989392 w 2352047"/>
                    <a:gd name="connsiteY59" fmla="*/ 656085 h 1209068"/>
                    <a:gd name="connsiteX60" fmla="*/ 1165604 w 2352047"/>
                    <a:gd name="connsiteY60" fmla="*/ 622748 h 1209068"/>
                    <a:gd name="connsiteX61" fmla="*/ 1346579 w 2352047"/>
                    <a:gd name="connsiteY61" fmla="*/ 546548 h 1209068"/>
                    <a:gd name="connsiteX62" fmla="*/ 1460879 w 2352047"/>
                    <a:gd name="connsiteY62" fmla="*/ 541785 h 1209068"/>
                    <a:gd name="connsiteX63" fmla="*/ 1589467 w 2352047"/>
                    <a:gd name="connsiteY63" fmla="*/ 494160 h 1209068"/>
                    <a:gd name="connsiteX64" fmla="*/ 1637092 w 2352047"/>
                    <a:gd name="connsiteY64" fmla="*/ 532260 h 1209068"/>
                    <a:gd name="connsiteX65" fmla="*/ 1845054 w 2352047"/>
                    <a:gd name="connsiteY65" fmla="*/ 530673 h 1209068"/>
                    <a:gd name="connsiteX66" fmla="*/ 2132392 w 2352047"/>
                    <a:gd name="connsiteY66" fmla="*/ 513210 h 1209068"/>
                    <a:gd name="connsiteX67" fmla="*/ 2222879 w 2352047"/>
                    <a:gd name="connsiteY67" fmla="*/ 565598 h 1209068"/>
                    <a:gd name="connsiteX68" fmla="*/ 2270504 w 2352047"/>
                    <a:gd name="connsiteY68" fmla="*/ 656085 h 1209068"/>
                    <a:gd name="connsiteX69" fmla="*/ 2280029 w 2352047"/>
                    <a:gd name="connsiteY69" fmla="*/ 627510 h 1209068"/>
                    <a:gd name="connsiteX70" fmla="*/ 2232404 w 2352047"/>
                    <a:gd name="connsiteY70" fmla="*/ 546548 h 1209068"/>
                    <a:gd name="connsiteX71" fmla="*/ 2199067 w 2352047"/>
                    <a:gd name="connsiteY71" fmla="*/ 498923 h 1209068"/>
                    <a:gd name="connsiteX72" fmla="*/ 2289554 w 2352047"/>
                    <a:gd name="connsiteY72" fmla="*/ 441773 h 1209068"/>
                    <a:gd name="connsiteX73" fmla="*/ 2337179 w 2352047"/>
                    <a:gd name="connsiteY73" fmla="*/ 356048 h 1209068"/>
                    <a:gd name="connsiteX74" fmla="*/ 2346704 w 2352047"/>
                    <a:gd name="connsiteY74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838704 w 2352047"/>
                    <a:gd name="connsiteY3" fmla="*/ 51479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1754 w 2352047"/>
                    <a:gd name="connsiteY20" fmla="*/ 613223 h 1209068"/>
                    <a:gd name="connsiteX21" fmla="*/ 822704 w 2352047"/>
                    <a:gd name="connsiteY21" fmla="*/ 508448 h 1209068"/>
                    <a:gd name="connsiteX22" fmla="*/ 794129 w 2352047"/>
                    <a:gd name="connsiteY22" fmla="*/ 3131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94104 w 2352047"/>
                    <a:gd name="connsiteY38" fmla="*/ 770385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770317 w 2352047"/>
                    <a:gd name="connsiteY57" fmla="*/ 679898 h 1209068"/>
                    <a:gd name="connsiteX58" fmla="*/ 813179 w 2352047"/>
                    <a:gd name="connsiteY58" fmla="*/ 651323 h 1209068"/>
                    <a:gd name="connsiteX59" fmla="*/ 989392 w 2352047"/>
                    <a:gd name="connsiteY59" fmla="*/ 656085 h 1209068"/>
                    <a:gd name="connsiteX60" fmla="*/ 1165604 w 2352047"/>
                    <a:gd name="connsiteY60" fmla="*/ 622748 h 1209068"/>
                    <a:gd name="connsiteX61" fmla="*/ 1346579 w 2352047"/>
                    <a:gd name="connsiteY61" fmla="*/ 546548 h 1209068"/>
                    <a:gd name="connsiteX62" fmla="*/ 1460879 w 2352047"/>
                    <a:gd name="connsiteY62" fmla="*/ 541785 h 1209068"/>
                    <a:gd name="connsiteX63" fmla="*/ 1589467 w 2352047"/>
                    <a:gd name="connsiteY63" fmla="*/ 494160 h 1209068"/>
                    <a:gd name="connsiteX64" fmla="*/ 1637092 w 2352047"/>
                    <a:gd name="connsiteY64" fmla="*/ 532260 h 1209068"/>
                    <a:gd name="connsiteX65" fmla="*/ 1845054 w 2352047"/>
                    <a:gd name="connsiteY65" fmla="*/ 530673 h 1209068"/>
                    <a:gd name="connsiteX66" fmla="*/ 2132392 w 2352047"/>
                    <a:gd name="connsiteY66" fmla="*/ 513210 h 1209068"/>
                    <a:gd name="connsiteX67" fmla="*/ 2222879 w 2352047"/>
                    <a:gd name="connsiteY67" fmla="*/ 565598 h 1209068"/>
                    <a:gd name="connsiteX68" fmla="*/ 2270504 w 2352047"/>
                    <a:gd name="connsiteY68" fmla="*/ 656085 h 1209068"/>
                    <a:gd name="connsiteX69" fmla="*/ 2280029 w 2352047"/>
                    <a:gd name="connsiteY69" fmla="*/ 627510 h 1209068"/>
                    <a:gd name="connsiteX70" fmla="*/ 2232404 w 2352047"/>
                    <a:gd name="connsiteY70" fmla="*/ 546548 h 1209068"/>
                    <a:gd name="connsiteX71" fmla="*/ 2199067 w 2352047"/>
                    <a:gd name="connsiteY71" fmla="*/ 498923 h 1209068"/>
                    <a:gd name="connsiteX72" fmla="*/ 2289554 w 2352047"/>
                    <a:gd name="connsiteY72" fmla="*/ 441773 h 1209068"/>
                    <a:gd name="connsiteX73" fmla="*/ 2337179 w 2352047"/>
                    <a:gd name="connsiteY73" fmla="*/ 356048 h 1209068"/>
                    <a:gd name="connsiteX74" fmla="*/ 2346704 w 2352047"/>
                    <a:gd name="connsiteY74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838704 w 2352047"/>
                    <a:gd name="connsiteY3" fmla="*/ 51479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1754 w 2352047"/>
                    <a:gd name="connsiteY20" fmla="*/ 613223 h 1209068"/>
                    <a:gd name="connsiteX21" fmla="*/ 822704 w 2352047"/>
                    <a:gd name="connsiteY21" fmla="*/ 508448 h 1209068"/>
                    <a:gd name="connsiteX22" fmla="*/ 794129 w 2352047"/>
                    <a:gd name="connsiteY22" fmla="*/ 3131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94104 w 2352047"/>
                    <a:gd name="connsiteY38" fmla="*/ 770385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770317 w 2352047"/>
                    <a:gd name="connsiteY57" fmla="*/ 679898 h 1209068"/>
                    <a:gd name="connsiteX58" fmla="*/ 813179 w 2352047"/>
                    <a:gd name="connsiteY58" fmla="*/ 651323 h 1209068"/>
                    <a:gd name="connsiteX59" fmla="*/ 989392 w 2352047"/>
                    <a:gd name="connsiteY59" fmla="*/ 656085 h 1209068"/>
                    <a:gd name="connsiteX60" fmla="*/ 1165604 w 2352047"/>
                    <a:gd name="connsiteY60" fmla="*/ 622748 h 1209068"/>
                    <a:gd name="connsiteX61" fmla="*/ 1346579 w 2352047"/>
                    <a:gd name="connsiteY61" fmla="*/ 546548 h 1209068"/>
                    <a:gd name="connsiteX62" fmla="*/ 1460879 w 2352047"/>
                    <a:gd name="connsiteY62" fmla="*/ 541785 h 1209068"/>
                    <a:gd name="connsiteX63" fmla="*/ 1589467 w 2352047"/>
                    <a:gd name="connsiteY63" fmla="*/ 494160 h 1209068"/>
                    <a:gd name="connsiteX64" fmla="*/ 1637092 w 2352047"/>
                    <a:gd name="connsiteY64" fmla="*/ 532260 h 1209068"/>
                    <a:gd name="connsiteX65" fmla="*/ 1845054 w 2352047"/>
                    <a:gd name="connsiteY65" fmla="*/ 530673 h 1209068"/>
                    <a:gd name="connsiteX66" fmla="*/ 2132392 w 2352047"/>
                    <a:gd name="connsiteY66" fmla="*/ 513210 h 1209068"/>
                    <a:gd name="connsiteX67" fmla="*/ 2222879 w 2352047"/>
                    <a:gd name="connsiteY67" fmla="*/ 565598 h 1209068"/>
                    <a:gd name="connsiteX68" fmla="*/ 2270504 w 2352047"/>
                    <a:gd name="connsiteY68" fmla="*/ 656085 h 1209068"/>
                    <a:gd name="connsiteX69" fmla="*/ 2280029 w 2352047"/>
                    <a:gd name="connsiteY69" fmla="*/ 627510 h 1209068"/>
                    <a:gd name="connsiteX70" fmla="*/ 2232404 w 2352047"/>
                    <a:gd name="connsiteY70" fmla="*/ 546548 h 1209068"/>
                    <a:gd name="connsiteX71" fmla="*/ 2199067 w 2352047"/>
                    <a:gd name="connsiteY71" fmla="*/ 498923 h 1209068"/>
                    <a:gd name="connsiteX72" fmla="*/ 2289554 w 2352047"/>
                    <a:gd name="connsiteY72" fmla="*/ 441773 h 1209068"/>
                    <a:gd name="connsiteX73" fmla="*/ 2337179 w 2352047"/>
                    <a:gd name="connsiteY73" fmla="*/ 356048 h 1209068"/>
                    <a:gd name="connsiteX74" fmla="*/ 2346704 w 2352047"/>
                    <a:gd name="connsiteY74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838704 w 2352047"/>
                    <a:gd name="connsiteY3" fmla="*/ 51479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1754 w 2352047"/>
                    <a:gd name="connsiteY20" fmla="*/ 613223 h 1209068"/>
                    <a:gd name="connsiteX21" fmla="*/ 822704 w 2352047"/>
                    <a:gd name="connsiteY21" fmla="*/ 486223 h 1209068"/>
                    <a:gd name="connsiteX22" fmla="*/ 794129 w 2352047"/>
                    <a:gd name="connsiteY22" fmla="*/ 3131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94104 w 2352047"/>
                    <a:gd name="connsiteY38" fmla="*/ 770385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770317 w 2352047"/>
                    <a:gd name="connsiteY57" fmla="*/ 679898 h 1209068"/>
                    <a:gd name="connsiteX58" fmla="*/ 813179 w 2352047"/>
                    <a:gd name="connsiteY58" fmla="*/ 651323 h 1209068"/>
                    <a:gd name="connsiteX59" fmla="*/ 989392 w 2352047"/>
                    <a:gd name="connsiteY59" fmla="*/ 656085 h 1209068"/>
                    <a:gd name="connsiteX60" fmla="*/ 1165604 w 2352047"/>
                    <a:gd name="connsiteY60" fmla="*/ 622748 h 1209068"/>
                    <a:gd name="connsiteX61" fmla="*/ 1346579 w 2352047"/>
                    <a:gd name="connsiteY61" fmla="*/ 546548 h 1209068"/>
                    <a:gd name="connsiteX62" fmla="*/ 1460879 w 2352047"/>
                    <a:gd name="connsiteY62" fmla="*/ 541785 h 1209068"/>
                    <a:gd name="connsiteX63" fmla="*/ 1589467 w 2352047"/>
                    <a:gd name="connsiteY63" fmla="*/ 494160 h 1209068"/>
                    <a:gd name="connsiteX64" fmla="*/ 1637092 w 2352047"/>
                    <a:gd name="connsiteY64" fmla="*/ 532260 h 1209068"/>
                    <a:gd name="connsiteX65" fmla="*/ 1845054 w 2352047"/>
                    <a:gd name="connsiteY65" fmla="*/ 530673 h 1209068"/>
                    <a:gd name="connsiteX66" fmla="*/ 2132392 w 2352047"/>
                    <a:gd name="connsiteY66" fmla="*/ 513210 h 1209068"/>
                    <a:gd name="connsiteX67" fmla="*/ 2222879 w 2352047"/>
                    <a:gd name="connsiteY67" fmla="*/ 565598 h 1209068"/>
                    <a:gd name="connsiteX68" fmla="*/ 2270504 w 2352047"/>
                    <a:gd name="connsiteY68" fmla="*/ 656085 h 1209068"/>
                    <a:gd name="connsiteX69" fmla="*/ 2280029 w 2352047"/>
                    <a:gd name="connsiteY69" fmla="*/ 627510 h 1209068"/>
                    <a:gd name="connsiteX70" fmla="*/ 2232404 w 2352047"/>
                    <a:gd name="connsiteY70" fmla="*/ 546548 h 1209068"/>
                    <a:gd name="connsiteX71" fmla="*/ 2199067 w 2352047"/>
                    <a:gd name="connsiteY71" fmla="*/ 498923 h 1209068"/>
                    <a:gd name="connsiteX72" fmla="*/ 2289554 w 2352047"/>
                    <a:gd name="connsiteY72" fmla="*/ 441773 h 1209068"/>
                    <a:gd name="connsiteX73" fmla="*/ 2337179 w 2352047"/>
                    <a:gd name="connsiteY73" fmla="*/ 356048 h 1209068"/>
                    <a:gd name="connsiteX74" fmla="*/ 2346704 w 2352047"/>
                    <a:gd name="connsiteY74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838704 w 2352047"/>
                    <a:gd name="connsiteY3" fmla="*/ 51479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8104 w 2352047"/>
                    <a:gd name="connsiteY20" fmla="*/ 603698 h 1209068"/>
                    <a:gd name="connsiteX21" fmla="*/ 822704 w 2352047"/>
                    <a:gd name="connsiteY21" fmla="*/ 486223 h 1209068"/>
                    <a:gd name="connsiteX22" fmla="*/ 794129 w 2352047"/>
                    <a:gd name="connsiteY22" fmla="*/ 3131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94104 w 2352047"/>
                    <a:gd name="connsiteY38" fmla="*/ 770385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770317 w 2352047"/>
                    <a:gd name="connsiteY57" fmla="*/ 679898 h 1209068"/>
                    <a:gd name="connsiteX58" fmla="*/ 813179 w 2352047"/>
                    <a:gd name="connsiteY58" fmla="*/ 651323 h 1209068"/>
                    <a:gd name="connsiteX59" fmla="*/ 989392 w 2352047"/>
                    <a:gd name="connsiteY59" fmla="*/ 656085 h 1209068"/>
                    <a:gd name="connsiteX60" fmla="*/ 1165604 w 2352047"/>
                    <a:gd name="connsiteY60" fmla="*/ 622748 h 1209068"/>
                    <a:gd name="connsiteX61" fmla="*/ 1346579 w 2352047"/>
                    <a:gd name="connsiteY61" fmla="*/ 546548 h 1209068"/>
                    <a:gd name="connsiteX62" fmla="*/ 1460879 w 2352047"/>
                    <a:gd name="connsiteY62" fmla="*/ 541785 h 1209068"/>
                    <a:gd name="connsiteX63" fmla="*/ 1589467 w 2352047"/>
                    <a:gd name="connsiteY63" fmla="*/ 494160 h 1209068"/>
                    <a:gd name="connsiteX64" fmla="*/ 1637092 w 2352047"/>
                    <a:gd name="connsiteY64" fmla="*/ 532260 h 1209068"/>
                    <a:gd name="connsiteX65" fmla="*/ 1845054 w 2352047"/>
                    <a:gd name="connsiteY65" fmla="*/ 530673 h 1209068"/>
                    <a:gd name="connsiteX66" fmla="*/ 2132392 w 2352047"/>
                    <a:gd name="connsiteY66" fmla="*/ 513210 h 1209068"/>
                    <a:gd name="connsiteX67" fmla="*/ 2222879 w 2352047"/>
                    <a:gd name="connsiteY67" fmla="*/ 565598 h 1209068"/>
                    <a:gd name="connsiteX68" fmla="*/ 2270504 w 2352047"/>
                    <a:gd name="connsiteY68" fmla="*/ 656085 h 1209068"/>
                    <a:gd name="connsiteX69" fmla="*/ 2280029 w 2352047"/>
                    <a:gd name="connsiteY69" fmla="*/ 627510 h 1209068"/>
                    <a:gd name="connsiteX70" fmla="*/ 2232404 w 2352047"/>
                    <a:gd name="connsiteY70" fmla="*/ 546548 h 1209068"/>
                    <a:gd name="connsiteX71" fmla="*/ 2199067 w 2352047"/>
                    <a:gd name="connsiteY71" fmla="*/ 498923 h 1209068"/>
                    <a:gd name="connsiteX72" fmla="*/ 2289554 w 2352047"/>
                    <a:gd name="connsiteY72" fmla="*/ 441773 h 1209068"/>
                    <a:gd name="connsiteX73" fmla="*/ 2337179 w 2352047"/>
                    <a:gd name="connsiteY73" fmla="*/ 356048 h 1209068"/>
                    <a:gd name="connsiteX74" fmla="*/ 2346704 w 2352047"/>
                    <a:gd name="connsiteY74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838704 w 2352047"/>
                    <a:gd name="connsiteY3" fmla="*/ 51479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8104 w 2352047"/>
                    <a:gd name="connsiteY20" fmla="*/ 603698 h 1209068"/>
                    <a:gd name="connsiteX21" fmla="*/ 822704 w 2352047"/>
                    <a:gd name="connsiteY21" fmla="*/ 486223 h 1209068"/>
                    <a:gd name="connsiteX22" fmla="*/ 790954 w 2352047"/>
                    <a:gd name="connsiteY22" fmla="*/ 2877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94104 w 2352047"/>
                    <a:gd name="connsiteY38" fmla="*/ 770385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770317 w 2352047"/>
                    <a:gd name="connsiteY57" fmla="*/ 679898 h 1209068"/>
                    <a:gd name="connsiteX58" fmla="*/ 813179 w 2352047"/>
                    <a:gd name="connsiteY58" fmla="*/ 651323 h 1209068"/>
                    <a:gd name="connsiteX59" fmla="*/ 989392 w 2352047"/>
                    <a:gd name="connsiteY59" fmla="*/ 656085 h 1209068"/>
                    <a:gd name="connsiteX60" fmla="*/ 1165604 w 2352047"/>
                    <a:gd name="connsiteY60" fmla="*/ 622748 h 1209068"/>
                    <a:gd name="connsiteX61" fmla="*/ 1346579 w 2352047"/>
                    <a:gd name="connsiteY61" fmla="*/ 546548 h 1209068"/>
                    <a:gd name="connsiteX62" fmla="*/ 1460879 w 2352047"/>
                    <a:gd name="connsiteY62" fmla="*/ 541785 h 1209068"/>
                    <a:gd name="connsiteX63" fmla="*/ 1589467 w 2352047"/>
                    <a:gd name="connsiteY63" fmla="*/ 494160 h 1209068"/>
                    <a:gd name="connsiteX64" fmla="*/ 1637092 w 2352047"/>
                    <a:gd name="connsiteY64" fmla="*/ 532260 h 1209068"/>
                    <a:gd name="connsiteX65" fmla="*/ 1845054 w 2352047"/>
                    <a:gd name="connsiteY65" fmla="*/ 530673 h 1209068"/>
                    <a:gd name="connsiteX66" fmla="*/ 2132392 w 2352047"/>
                    <a:gd name="connsiteY66" fmla="*/ 513210 h 1209068"/>
                    <a:gd name="connsiteX67" fmla="*/ 2222879 w 2352047"/>
                    <a:gd name="connsiteY67" fmla="*/ 565598 h 1209068"/>
                    <a:gd name="connsiteX68" fmla="*/ 2270504 w 2352047"/>
                    <a:gd name="connsiteY68" fmla="*/ 656085 h 1209068"/>
                    <a:gd name="connsiteX69" fmla="*/ 2280029 w 2352047"/>
                    <a:gd name="connsiteY69" fmla="*/ 627510 h 1209068"/>
                    <a:gd name="connsiteX70" fmla="*/ 2232404 w 2352047"/>
                    <a:gd name="connsiteY70" fmla="*/ 546548 h 1209068"/>
                    <a:gd name="connsiteX71" fmla="*/ 2199067 w 2352047"/>
                    <a:gd name="connsiteY71" fmla="*/ 498923 h 1209068"/>
                    <a:gd name="connsiteX72" fmla="*/ 2289554 w 2352047"/>
                    <a:gd name="connsiteY72" fmla="*/ 441773 h 1209068"/>
                    <a:gd name="connsiteX73" fmla="*/ 2337179 w 2352047"/>
                    <a:gd name="connsiteY73" fmla="*/ 356048 h 1209068"/>
                    <a:gd name="connsiteX74" fmla="*/ 2346704 w 2352047"/>
                    <a:gd name="connsiteY74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838704 w 2352047"/>
                    <a:gd name="connsiteY3" fmla="*/ 51479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8104 w 2352047"/>
                    <a:gd name="connsiteY20" fmla="*/ 603698 h 1209068"/>
                    <a:gd name="connsiteX21" fmla="*/ 822704 w 2352047"/>
                    <a:gd name="connsiteY21" fmla="*/ 486223 h 1209068"/>
                    <a:gd name="connsiteX22" fmla="*/ 790954 w 2352047"/>
                    <a:gd name="connsiteY22" fmla="*/ 2877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52829 w 2352047"/>
                    <a:gd name="connsiteY38" fmla="*/ 792610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770317 w 2352047"/>
                    <a:gd name="connsiteY57" fmla="*/ 679898 h 1209068"/>
                    <a:gd name="connsiteX58" fmla="*/ 813179 w 2352047"/>
                    <a:gd name="connsiteY58" fmla="*/ 651323 h 1209068"/>
                    <a:gd name="connsiteX59" fmla="*/ 989392 w 2352047"/>
                    <a:gd name="connsiteY59" fmla="*/ 656085 h 1209068"/>
                    <a:gd name="connsiteX60" fmla="*/ 1165604 w 2352047"/>
                    <a:gd name="connsiteY60" fmla="*/ 622748 h 1209068"/>
                    <a:gd name="connsiteX61" fmla="*/ 1346579 w 2352047"/>
                    <a:gd name="connsiteY61" fmla="*/ 546548 h 1209068"/>
                    <a:gd name="connsiteX62" fmla="*/ 1460879 w 2352047"/>
                    <a:gd name="connsiteY62" fmla="*/ 541785 h 1209068"/>
                    <a:gd name="connsiteX63" fmla="*/ 1589467 w 2352047"/>
                    <a:gd name="connsiteY63" fmla="*/ 494160 h 1209068"/>
                    <a:gd name="connsiteX64" fmla="*/ 1637092 w 2352047"/>
                    <a:gd name="connsiteY64" fmla="*/ 532260 h 1209068"/>
                    <a:gd name="connsiteX65" fmla="*/ 1845054 w 2352047"/>
                    <a:gd name="connsiteY65" fmla="*/ 530673 h 1209068"/>
                    <a:gd name="connsiteX66" fmla="*/ 2132392 w 2352047"/>
                    <a:gd name="connsiteY66" fmla="*/ 513210 h 1209068"/>
                    <a:gd name="connsiteX67" fmla="*/ 2222879 w 2352047"/>
                    <a:gd name="connsiteY67" fmla="*/ 565598 h 1209068"/>
                    <a:gd name="connsiteX68" fmla="*/ 2270504 w 2352047"/>
                    <a:gd name="connsiteY68" fmla="*/ 656085 h 1209068"/>
                    <a:gd name="connsiteX69" fmla="*/ 2280029 w 2352047"/>
                    <a:gd name="connsiteY69" fmla="*/ 627510 h 1209068"/>
                    <a:gd name="connsiteX70" fmla="*/ 2232404 w 2352047"/>
                    <a:gd name="connsiteY70" fmla="*/ 546548 h 1209068"/>
                    <a:gd name="connsiteX71" fmla="*/ 2199067 w 2352047"/>
                    <a:gd name="connsiteY71" fmla="*/ 498923 h 1209068"/>
                    <a:gd name="connsiteX72" fmla="*/ 2289554 w 2352047"/>
                    <a:gd name="connsiteY72" fmla="*/ 441773 h 1209068"/>
                    <a:gd name="connsiteX73" fmla="*/ 2337179 w 2352047"/>
                    <a:gd name="connsiteY73" fmla="*/ 356048 h 1209068"/>
                    <a:gd name="connsiteX74" fmla="*/ 2346704 w 2352047"/>
                    <a:gd name="connsiteY74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838704 w 2352047"/>
                    <a:gd name="connsiteY3" fmla="*/ 51479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8104 w 2352047"/>
                    <a:gd name="connsiteY20" fmla="*/ 603698 h 1209068"/>
                    <a:gd name="connsiteX21" fmla="*/ 822704 w 2352047"/>
                    <a:gd name="connsiteY21" fmla="*/ 486223 h 1209068"/>
                    <a:gd name="connsiteX22" fmla="*/ 790954 w 2352047"/>
                    <a:gd name="connsiteY22" fmla="*/ 2877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52829 w 2352047"/>
                    <a:gd name="connsiteY38" fmla="*/ 792610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813179 w 2352047"/>
                    <a:gd name="connsiteY57" fmla="*/ 651323 h 1209068"/>
                    <a:gd name="connsiteX58" fmla="*/ 989392 w 2352047"/>
                    <a:gd name="connsiteY58" fmla="*/ 656085 h 1209068"/>
                    <a:gd name="connsiteX59" fmla="*/ 1165604 w 2352047"/>
                    <a:gd name="connsiteY59" fmla="*/ 622748 h 1209068"/>
                    <a:gd name="connsiteX60" fmla="*/ 1346579 w 2352047"/>
                    <a:gd name="connsiteY60" fmla="*/ 546548 h 1209068"/>
                    <a:gd name="connsiteX61" fmla="*/ 1460879 w 2352047"/>
                    <a:gd name="connsiteY61" fmla="*/ 541785 h 1209068"/>
                    <a:gd name="connsiteX62" fmla="*/ 1589467 w 2352047"/>
                    <a:gd name="connsiteY62" fmla="*/ 494160 h 1209068"/>
                    <a:gd name="connsiteX63" fmla="*/ 1637092 w 2352047"/>
                    <a:gd name="connsiteY63" fmla="*/ 532260 h 1209068"/>
                    <a:gd name="connsiteX64" fmla="*/ 1845054 w 2352047"/>
                    <a:gd name="connsiteY64" fmla="*/ 530673 h 1209068"/>
                    <a:gd name="connsiteX65" fmla="*/ 2132392 w 2352047"/>
                    <a:gd name="connsiteY65" fmla="*/ 513210 h 1209068"/>
                    <a:gd name="connsiteX66" fmla="*/ 2222879 w 2352047"/>
                    <a:gd name="connsiteY66" fmla="*/ 565598 h 1209068"/>
                    <a:gd name="connsiteX67" fmla="*/ 2270504 w 2352047"/>
                    <a:gd name="connsiteY67" fmla="*/ 656085 h 1209068"/>
                    <a:gd name="connsiteX68" fmla="*/ 2280029 w 2352047"/>
                    <a:gd name="connsiteY68" fmla="*/ 627510 h 1209068"/>
                    <a:gd name="connsiteX69" fmla="*/ 2232404 w 2352047"/>
                    <a:gd name="connsiteY69" fmla="*/ 546548 h 1209068"/>
                    <a:gd name="connsiteX70" fmla="*/ 2199067 w 2352047"/>
                    <a:gd name="connsiteY70" fmla="*/ 498923 h 1209068"/>
                    <a:gd name="connsiteX71" fmla="*/ 2289554 w 2352047"/>
                    <a:gd name="connsiteY71" fmla="*/ 441773 h 1209068"/>
                    <a:gd name="connsiteX72" fmla="*/ 2337179 w 2352047"/>
                    <a:gd name="connsiteY72" fmla="*/ 356048 h 1209068"/>
                    <a:gd name="connsiteX73" fmla="*/ 2346704 w 2352047"/>
                    <a:gd name="connsiteY73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838704 w 2352047"/>
                    <a:gd name="connsiteY3" fmla="*/ 51479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8104 w 2352047"/>
                    <a:gd name="connsiteY20" fmla="*/ 603698 h 1209068"/>
                    <a:gd name="connsiteX21" fmla="*/ 822704 w 2352047"/>
                    <a:gd name="connsiteY21" fmla="*/ 486223 h 1209068"/>
                    <a:gd name="connsiteX22" fmla="*/ 790954 w 2352047"/>
                    <a:gd name="connsiteY22" fmla="*/ 2877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52829 w 2352047"/>
                    <a:gd name="connsiteY38" fmla="*/ 792610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17917 w 2352047"/>
                    <a:gd name="connsiteY53" fmla="*/ 870398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813179 w 2352047"/>
                    <a:gd name="connsiteY57" fmla="*/ 651323 h 1209068"/>
                    <a:gd name="connsiteX58" fmla="*/ 989392 w 2352047"/>
                    <a:gd name="connsiteY58" fmla="*/ 656085 h 1209068"/>
                    <a:gd name="connsiteX59" fmla="*/ 1165604 w 2352047"/>
                    <a:gd name="connsiteY59" fmla="*/ 622748 h 1209068"/>
                    <a:gd name="connsiteX60" fmla="*/ 1346579 w 2352047"/>
                    <a:gd name="connsiteY60" fmla="*/ 546548 h 1209068"/>
                    <a:gd name="connsiteX61" fmla="*/ 1460879 w 2352047"/>
                    <a:gd name="connsiteY61" fmla="*/ 541785 h 1209068"/>
                    <a:gd name="connsiteX62" fmla="*/ 1589467 w 2352047"/>
                    <a:gd name="connsiteY62" fmla="*/ 494160 h 1209068"/>
                    <a:gd name="connsiteX63" fmla="*/ 1637092 w 2352047"/>
                    <a:gd name="connsiteY63" fmla="*/ 532260 h 1209068"/>
                    <a:gd name="connsiteX64" fmla="*/ 1845054 w 2352047"/>
                    <a:gd name="connsiteY64" fmla="*/ 530673 h 1209068"/>
                    <a:gd name="connsiteX65" fmla="*/ 2132392 w 2352047"/>
                    <a:gd name="connsiteY65" fmla="*/ 513210 h 1209068"/>
                    <a:gd name="connsiteX66" fmla="*/ 2222879 w 2352047"/>
                    <a:gd name="connsiteY66" fmla="*/ 565598 h 1209068"/>
                    <a:gd name="connsiteX67" fmla="*/ 2270504 w 2352047"/>
                    <a:gd name="connsiteY67" fmla="*/ 656085 h 1209068"/>
                    <a:gd name="connsiteX68" fmla="*/ 2280029 w 2352047"/>
                    <a:gd name="connsiteY68" fmla="*/ 627510 h 1209068"/>
                    <a:gd name="connsiteX69" fmla="*/ 2232404 w 2352047"/>
                    <a:gd name="connsiteY69" fmla="*/ 546548 h 1209068"/>
                    <a:gd name="connsiteX70" fmla="*/ 2199067 w 2352047"/>
                    <a:gd name="connsiteY70" fmla="*/ 498923 h 1209068"/>
                    <a:gd name="connsiteX71" fmla="*/ 2289554 w 2352047"/>
                    <a:gd name="connsiteY71" fmla="*/ 441773 h 1209068"/>
                    <a:gd name="connsiteX72" fmla="*/ 2337179 w 2352047"/>
                    <a:gd name="connsiteY72" fmla="*/ 356048 h 1209068"/>
                    <a:gd name="connsiteX73" fmla="*/ 2346704 w 2352047"/>
                    <a:gd name="connsiteY73" fmla="*/ 289373 h 1209068"/>
                    <a:gd name="connsiteX0" fmla="*/ 2346704 w 2352047"/>
                    <a:gd name="connsiteY0" fmla="*/ 289373 h 1209068"/>
                    <a:gd name="connsiteX1" fmla="*/ 2260979 w 2352047"/>
                    <a:gd name="connsiteY1" fmla="*/ 427485 h 1209068"/>
                    <a:gd name="connsiteX2" fmla="*/ 2124454 w 2352047"/>
                    <a:gd name="connsiteY2" fmla="*/ 489398 h 1209068"/>
                    <a:gd name="connsiteX3" fmla="*/ 1838704 w 2352047"/>
                    <a:gd name="connsiteY3" fmla="*/ 514798 h 1209068"/>
                    <a:gd name="connsiteX4" fmla="*/ 1608517 w 2352047"/>
                    <a:gd name="connsiteY4" fmla="*/ 484635 h 1209068"/>
                    <a:gd name="connsiteX5" fmla="*/ 1673604 w 2352047"/>
                    <a:gd name="connsiteY5" fmla="*/ 278260 h 1209068"/>
                    <a:gd name="connsiteX6" fmla="*/ 1622804 w 2352047"/>
                    <a:gd name="connsiteY6" fmla="*/ 151260 h 1209068"/>
                    <a:gd name="connsiteX7" fmla="*/ 1708529 w 2352047"/>
                    <a:gd name="connsiteY7" fmla="*/ 17910 h 1209068"/>
                    <a:gd name="connsiteX8" fmla="*/ 1694242 w 2352047"/>
                    <a:gd name="connsiteY8" fmla="*/ 13148 h 1209068"/>
                    <a:gd name="connsiteX9" fmla="*/ 1603754 w 2352047"/>
                    <a:gd name="connsiteY9" fmla="*/ 127448 h 1209068"/>
                    <a:gd name="connsiteX10" fmla="*/ 1537079 w 2352047"/>
                    <a:gd name="connsiteY10" fmla="*/ 94110 h 1209068"/>
                    <a:gd name="connsiteX11" fmla="*/ 1489454 w 2352047"/>
                    <a:gd name="connsiteY11" fmla="*/ 70298 h 1209068"/>
                    <a:gd name="connsiteX12" fmla="*/ 1489454 w 2352047"/>
                    <a:gd name="connsiteY12" fmla="*/ 84585 h 1209068"/>
                    <a:gd name="connsiteX13" fmla="*/ 1575179 w 2352047"/>
                    <a:gd name="connsiteY13" fmla="*/ 136973 h 1209068"/>
                    <a:gd name="connsiteX14" fmla="*/ 1656142 w 2352047"/>
                    <a:gd name="connsiteY14" fmla="*/ 284610 h 1209068"/>
                    <a:gd name="connsiteX15" fmla="*/ 1575179 w 2352047"/>
                    <a:gd name="connsiteY15" fmla="*/ 470348 h 1209068"/>
                    <a:gd name="connsiteX16" fmla="*/ 1460879 w 2352047"/>
                    <a:gd name="connsiteY16" fmla="*/ 517973 h 1209068"/>
                    <a:gd name="connsiteX17" fmla="*/ 1327529 w 2352047"/>
                    <a:gd name="connsiteY17" fmla="*/ 527498 h 1209068"/>
                    <a:gd name="connsiteX18" fmla="*/ 1170367 w 2352047"/>
                    <a:gd name="connsiteY18" fmla="*/ 600523 h 1209068"/>
                    <a:gd name="connsiteX19" fmla="*/ 995742 w 2352047"/>
                    <a:gd name="connsiteY19" fmla="*/ 635448 h 1209068"/>
                    <a:gd name="connsiteX20" fmla="*/ 848104 w 2352047"/>
                    <a:gd name="connsiteY20" fmla="*/ 603698 h 1209068"/>
                    <a:gd name="connsiteX21" fmla="*/ 822704 w 2352047"/>
                    <a:gd name="connsiteY21" fmla="*/ 486223 h 1209068"/>
                    <a:gd name="connsiteX22" fmla="*/ 790954 w 2352047"/>
                    <a:gd name="connsiteY22" fmla="*/ 287785 h 1209068"/>
                    <a:gd name="connsiteX23" fmla="*/ 827467 w 2352047"/>
                    <a:gd name="connsiteY23" fmla="*/ 246510 h 1209068"/>
                    <a:gd name="connsiteX24" fmla="*/ 922717 w 2352047"/>
                    <a:gd name="connsiteY24" fmla="*/ 194123 h 1209068"/>
                    <a:gd name="connsiteX25" fmla="*/ 975104 w 2352047"/>
                    <a:gd name="connsiteY25" fmla="*/ 217935 h 1209068"/>
                    <a:gd name="connsiteX26" fmla="*/ 946529 w 2352047"/>
                    <a:gd name="connsiteY26" fmla="*/ 165548 h 1209068"/>
                    <a:gd name="connsiteX27" fmla="*/ 956054 w 2352047"/>
                    <a:gd name="connsiteY27" fmla="*/ 94110 h 1209068"/>
                    <a:gd name="connsiteX28" fmla="*/ 943354 w 2352047"/>
                    <a:gd name="connsiteY28" fmla="*/ 76648 h 1209068"/>
                    <a:gd name="connsiteX29" fmla="*/ 927479 w 2352047"/>
                    <a:gd name="connsiteY29" fmla="*/ 170310 h 1209068"/>
                    <a:gd name="connsiteX30" fmla="*/ 770317 w 2352047"/>
                    <a:gd name="connsiteY30" fmla="*/ 251273 h 1209068"/>
                    <a:gd name="connsiteX31" fmla="*/ 679829 w 2352047"/>
                    <a:gd name="connsiteY31" fmla="*/ 213173 h 1209068"/>
                    <a:gd name="connsiteX32" fmla="*/ 641729 w 2352047"/>
                    <a:gd name="connsiteY32" fmla="*/ 189360 h 1209068"/>
                    <a:gd name="connsiteX33" fmla="*/ 641729 w 2352047"/>
                    <a:gd name="connsiteY33" fmla="*/ 198885 h 1209068"/>
                    <a:gd name="connsiteX34" fmla="*/ 708404 w 2352047"/>
                    <a:gd name="connsiteY34" fmla="*/ 265560 h 1209068"/>
                    <a:gd name="connsiteX35" fmla="*/ 760792 w 2352047"/>
                    <a:gd name="connsiteY35" fmla="*/ 294135 h 1209068"/>
                    <a:gd name="connsiteX36" fmla="*/ 798892 w 2352047"/>
                    <a:gd name="connsiteY36" fmla="*/ 494160 h 1209068"/>
                    <a:gd name="connsiteX37" fmla="*/ 798892 w 2352047"/>
                    <a:gd name="connsiteY37" fmla="*/ 608460 h 1209068"/>
                    <a:gd name="connsiteX38" fmla="*/ 552829 w 2352047"/>
                    <a:gd name="connsiteY38" fmla="*/ 792610 h 1209068"/>
                    <a:gd name="connsiteX39" fmla="*/ 317879 w 2352047"/>
                    <a:gd name="connsiteY39" fmla="*/ 851348 h 1209068"/>
                    <a:gd name="connsiteX40" fmla="*/ 198817 w 2352047"/>
                    <a:gd name="connsiteY40" fmla="*/ 846585 h 1209068"/>
                    <a:gd name="connsiteX41" fmla="*/ 98804 w 2352047"/>
                    <a:gd name="connsiteY41" fmla="*/ 889448 h 1209068"/>
                    <a:gd name="connsiteX42" fmla="*/ 127379 w 2352047"/>
                    <a:gd name="connsiteY42" fmla="*/ 889448 h 1209068"/>
                    <a:gd name="connsiteX43" fmla="*/ 198817 w 2352047"/>
                    <a:gd name="connsiteY43" fmla="*/ 865635 h 1209068"/>
                    <a:gd name="connsiteX44" fmla="*/ 265492 w 2352047"/>
                    <a:gd name="connsiteY44" fmla="*/ 884685 h 1209068"/>
                    <a:gd name="connsiteX45" fmla="*/ 146429 w 2352047"/>
                    <a:gd name="connsiteY45" fmla="*/ 1008510 h 1209068"/>
                    <a:gd name="connsiteX46" fmla="*/ 13079 w 2352047"/>
                    <a:gd name="connsiteY46" fmla="*/ 1141860 h 1209068"/>
                    <a:gd name="connsiteX47" fmla="*/ 13079 w 2352047"/>
                    <a:gd name="connsiteY47" fmla="*/ 1208535 h 1209068"/>
                    <a:gd name="connsiteX48" fmla="*/ 84517 w 2352047"/>
                    <a:gd name="connsiteY48" fmla="*/ 1108523 h 1209068"/>
                    <a:gd name="connsiteX49" fmla="*/ 232154 w 2352047"/>
                    <a:gd name="connsiteY49" fmla="*/ 975173 h 1209068"/>
                    <a:gd name="connsiteX50" fmla="*/ 327404 w 2352047"/>
                    <a:gd name="connsiteY50" fmla="*/ 875160 h 1209068"/>
                    <a:gd name="connsiteX51" fmla="*/ 546479 w 2352047"/>
                    <a:gd name="connsiteY51" fmla="*/ 818010 h 1209068"/>
                    <a:gd name="connsiteX52" fmla="*/ 651254 w 2352047"/>
                    <a:gd name="connsiteY52" fmla="*/ 760860 h 1209068"/>
                    <a:gd name="connsiteX53" fmla="*/ 630617 w 2352047"/>
                    <a:gd name="connsiteY53" fmla="*/ 860873 h 1209068"/>
                    <a:gd name="connsiteX54" fmla="*/ 570292 w 2352047"/>
                    <a:gd name="connsiteY54" fmla="*/ 946598 h 1209068"/>
                    <a:gd name="connsiteX55" fmla="*/ 651254 w 2352047"/>
                    <a:gd name="connsiteY55" fmla="*/ 865635 h 1209068"/>
                    <a:gd name="connsiteX56" fmla="*/ 684592 w 2352047"/>
                    <a:gd name="connsiteY56" fmla="*/ 746573 h 1209068"/>
                    <a:gd name="connsiteX57" fmla="*/ 813179 w 2352047"/>
                    <a:gd name="connsiteY57" fmla="*/ 651323 h 1209068"/>
                    <a:gd name="connsiteX58" fmla="*/ 989392 w 2352047"/>
                    <a:gd name="connsiteY58" fmla="*/ 656085 h 1209068"/>
                    <a:gd name="connsiteX59" fmla="*/ 1165604 w 2352047"/>
                    <a:gd name="connsiteY59" fmla="*/ 622748 h 1209068"/>
                    <a:gd name="connsiteX60" fmla="*/ 1346579 w 2352047"/>
                    <a:gd name="connsiteY60" fmla="*/ 546548 h 1209068"/>
                    <a:gd name="connsiteX61" fmla="*/ 1460879 w 2352047"/>
                    <a:gd name="connsiteY61" fmla="*/ 541785 h 1209068"/>
                    <a:gd name="connsiteX62" fmla="*/ 1589467 w 2352047"/>
                    <a:gd name="connsiteY62" fmla="*/ 494160 h 1209068"/>
                    <a:gd name="connsiteX63" fmla="*/ 1637092 w 2352047"/>
                    <a:gd name="connsiteY63" fmla="*/ 532260 h 1209068"/>
                    <a:gd name="connsiteX64" fmla="*/ 1845054 w 2352047"/>
                    <a:gd name="connsiteY64" fmla="*/ 530673 h 1209068"/>
                    <a:gd name="connsiteX65" fmla="*/ 2132392 w 2352047"/>
                    <a:gd name="connsiteY65" fmla="*/ 513210 h 1209068"/>
                    <a:gd name="connsiteX66" fmla="*/ 2222879 w 2352047"/>
                    <a:gd name="connsiteY66" fmla="*/ 565598 h 1209068"/>
                    <a:gd name="connsiteX67" fmla="*/ 2270504 w 2352047"/>
                    <a:gd name="connsiteY67" fmla="*/ 656085 h 1209068"/>
                    <a:gd name="connsiteX68" fmla="*/ 2280029 w 2352047"/>
                    <a:gd name="connsiteY68" fmla="*/ 627510 h 1209068"/>
                    <a:gd name="connsiteX69" fmla="*/ 2232404 w 2352047"/>
                    <a:gd name="connsiteY69" fmla="*/ 546548 h 1209068"/>
                    <a:gd name="connsiteX70" fmla="*/ 2199067 w 2352047"/>
                    <a:gd name="connsiteY70" fmla="*/ 498923 h 1209068"/>
                    <a:gd name="connsiteX71" fmla="*/ 2289554 w 2352047"/>
                    <a:gd name="connsiteY71" fmla="*/ 441773 h 1209068"/>
                    <a:gd name="connsiteX72" fmla="*/ 2337179 w 2352047"/>
                    <a:gd name="connsiteY72" fmla="*/ 356048 h 1209068"/>
                    <a:gd name="connsiteX73" fmla="*/ 2346704 w 2352047"/>
                    <a:gd name="connsiteY73" fmla="*/ 289373 h 1209068"/>
                    <a:gd name="connsiteX0" fmla="*/ 2349857 w 2355200"/>
                    <a:gd name="connsiteY0" fmla="*/ 289373 h 1209123"/>
                    <a:gd name="connsiteX1" fmla="*/ 2264132 w 2355200"/>
                    <a:gd name="connsiteY1" fmla="*/ 427485 h 1209123"/>
                    <a:gd name="connsiteX2" fmla="*/ 2127607 w 2355200"/>
                    <a:gd name="connsiteY2" fmla="*/ 489398 h 1209123"/>
                    <a:gd name="connsiteX3" fmla="*/ 1841857 w 2355200"/>
                    <a:gd name="connsiteY3" fmla="*/ 514798 h 1209123"/>
                    <a:gd name="connsiteX4" fmla="*/ 1611670 w 2355200"/>
                    <a:gd name="connsiteY4" fmla="*/ 484635 h 1209123"/>
                    <a:gd name="connsiteX5" fmla="*/ 1676757 w 2355200"/>
                    <a:gd name="connsiteY5" fmla="*/ 278260 h 1209123"/>
                    <a:gd name="connsiteX6" fmla="*/ 1625957 w 2355200"/>
                    <a:gd name="connsiteY6" fmla="*/ 151260 h 1209123"/>
                    <a:gd name="connsiteX7" fmla="*/ 1711682 w 2355200"/>
                    <a:gd name="connsiteY7" fmla="*/ 17910 h 1209123"/>
                    <a:gd name="connsiteX8" fmla="*/ 1697395 w 2355200"/>
                    <a:gd name="connsiteY8" fmla="*/ 13148 h 1209123"/>
                    <a:gd name="connsiteX9" fmla="*/ 1606907 w 2355200"/>
                    <a:gd name="connsiteY9" fmla="*/ 127448 h 1209123"/>
                    <a:gd name="connsiteX10" fmla="*/ 1540232 w 2355200"/>
                    <a:gd name="connsiteY10" fmla="*/ 94110 h 1209123"/>
                    <a:gd name="connsiteX11" fmla="*/ 1492607 w 2355200"/>
                    <a:gd name="connsiteY11" fmla="*/ 70298 h 1209123"/>
                    <a:gd name="connsiteX12" fmla="*/ 1492607 w 2355200"/>
                    <a:gd name="connsiteY12" fmla="*/ 84585 h 1209123"/>
                    <a:gd name="connsiteX13" fmla="*/ 1578332 w 2355200"/>
                    <a:gd name="connsiteY13" fmla="*/ 136973 h 1209123"/>
                    <a:gd name="connsiteX14" fmla="*/ 1659295 w 2355200"/>
                    <a:gd name="connsiteY14" fmla="*/ 284610 h 1209123"/>
                    <a:gd name="connsiteX15" fmla="*/ 1578332 w 2355200"/>
                    <a:gd name="connsiteY15" fmla="*/ 470348 h 1209123"/>
                    <a:gd name="connsiteX16" fmla="*/ 1464032 w 2355200"/>
                    <a:gd name="connsiteY16" fmla="*/ 517973 h 1209123"/>
                    <a:gd name="connsiteX17" fmla="*/ 1330682 w 2355200"/>
                    <a:gd name="connsiteY17" fmla="*/ 527498 h 1209123"/>
                    <a:gd name="connsiteX18" fmla="*/ 1173520 w 2355200"/>
                    <a:gd name="connsiteY18" fmla="*/ 600523 h 1209123"/>
                    <a:gd name="connsiteX19" fmla="*/ 998895 w 2355200"/>
                    <a:gd name="connsiteY19" fmla="*/ 635448 h 1209123"/>
                    <a:gd name="connsiteX20" fmla="*/ 851257 w 2355200"/>
                    <a:gd name="connsiteY20" fmla="*/ 603698 h 1209123"/>
                    <a:gd name="connsiteX21" fmla="*/ 825857 w 2355200"/>
                    <a:gd name="connsiteY21" fmla="*/ 486223 h 1209123"/>
                    <a:gd name="connsiteX22" fmla="*/ 794107 w 2355200"/>
                    <a:gd name="connsiteY22" fmla="*/ 287785 h 1209123"/>
                    <a:gd name="connsiteX23" fmla="*/ 830620 w 2355200"/>
                    <a:gd name="connsiteY23" fmla="*/ 246510 h 1209123"/>
                    <a:gd name="connsiteX24" fmla="*/ 925870 w 2355200"/>
                    <a:gd name="connsiteY24" fmla="*/ 194123 h 1209123"/>
                    <a:gd name="connsiteX25" fmla="*/ 978257 w 2355200"/>
                    <a:gd name="connsiteY25" fmla="*/ 217935 h 1209123"/>
                    <a:gd name="connsiteX26" fmla="*/ 949682 w 2355200"/>
                    <a:gd name="connsiteY26" fmla="*/ 165548 h 1209123"/>
                    <a:gd name="connsiteX27" fmla="*/ 959207 w 2355200"/>
                    <a:gd name="connsiteY27" fmla="*/ 94110 h 1209123"/>
                    <a:gd name="connsiteX28" fmla="*/ 946507 w 2355200"/>
                    <a:gd name="connsiteY28" fmla="*/ 76648 h 1209123"/>
                    <a:gd name="connsiteX29" fmla="*/ 930632 w 2355200"/>
                    <a:gd name="connsiteY29" fmla="*/ 170310 h 1209123"/>
                    <a:gd name="connsiteX30" fmla="*/ 773470 w 2355200"/>
                    <a:gd name="connsiteY30" fmla="*/ 251273 h 1209123"/>
                    <a:gd name="connsiteX31" fmla="*/ 682982 w 2355200"/>
                    <a:gd name="connsiteY31" fmla="*/ 213173 h 1209123"/>
                    <a:gd name="connsiteX32" fmla="*/ 644882 w 2355200"/>
                    <a:gd name="connsiteY32" fmla="*/ 189360 h 1209123"/>
                    <a:gd name="connsiteX33" fmla="*/ 644882 w 2355200"/>
                    <a:gd name="connsiteY33" fmla="*/ 198885 h 1209123"/>
                    <a:gd name="connsiteX34" fmla="*/ 711557 w 2355200"/>
                    <a:gd name="connsiteY34" fmla="*/ 265560 h 1209123"/>
                    <a:gd name="connsiteX35" fmla="*/ 763945 w 2355200"/>
                    <a:gd name="connsiteY35" fmla="*/ 294135 h 1209123"/>
                    <a:gd name="connsiteX36" fmla="*/ 802045 w 2355200"/>
                    <a:gd name="connsiteY36" fmla="*/ 494160 h 1209123"/>
                    <a:gd name="connsiteX37" fmla="*/ 802045 w 2355200"/>
                    <a:gd name="connsiteY37" fmla="*/ 608460 h 1209123"/>
                    <a:gd name="connsiteX38" fmla="*/ 555982 w 2355200"/>
                    <a:gd name="connsiteY38" fmla="*/ 792610 h 1209123"/>
                    <a:gd name="connsiteX39" fmla="*/ 321032 w 2355200"/>
                    <a:gd name="connsiteY39" fmla="*/ 851348 h 1209123"/>
                    <a:gd name="connsiteX40" fmla="*/ 201970 w 2355200"/>
                    <a:gd name="connsiteY40" fmla="*/ 846585 h 1209123"/>
                    <a:gd name="connsiteX41" fmla="*/ 101957 w 2355200"/>
                    <a:gd name="connsiteY41" fmla="*/ 889448 h 1209123"/>
                    <a:gd name="connsiteX42" fmla="*/ 130532 w 2355200"/>
                    <a:gd name="connsiteY42" fmla="*/ 889448 h 1209123"/>
                    <a:gd name="connsiteX43" fmla="*/ 201970 w 2355200"/>
                    <a:gd name="connsiteY43" fmla="*/ 865635 h 1209123"/>
                    <a:gd name="connsiteX44" fmla="*/ 268645 w 2355200"/>
                    <a:gd name="connsiteY44" fmla="*/ 884685 h 1209123"/>
                    <a:gd name="connsiteX45" fmla="*/ 194032 w 2355200"/>
                    <a:gd name="connsiteY45" fmla="*/ 983110 h 1209123"/>
                    <a:gd name="connsiteX46" fmla="*/ 16232 w 2355200"/>
                    <a:gd name="connsiteY46" fmla="*/ 1141860 h 1209123"/>
                    <a:gd name="connsiteX47" fmla="*/ 16232 w 2355200"/>
                    <a:gd name="connsiteY47" fmla="*/ 1208535 h 1209123"/>
                    <a:gd name="connsiteX48" fmla="*/ 87670 w 2355200"/>
                    <a:gd name="connsiteY48" fmla="*/ 1108523 h 1209123"/>
                    <a:gd name="connsiteX49" fmla="*/ 235307 w 2355200"/>
                    <a:gd name="connsiteY49" fmla="*/ 975173 h 1209123"/>
                    <a:gd name="connsiteX50" fmla="*/ 330557 w 2355200"/>
                    <a:gd name="connsiteY50" fmla="*/ 875160 h 1209123"/>
                    <a:gd name="connsiteX51" fmla="*/ 549632 w 2355200"/>
                    <a:gd name="connsiteY51" fmla="*/ 818010 h 1209123"/>
                    <a:gd name="connsiteX52" fmla="*/ 654407 w 2355200"/>
                    <a:gd name="connsiteY52" fmla="*/ 760860 h 1209123"/>
                    <a:gd name="connsiteX53" fmla="*/ 633770 w 2355200"/>
                    <a:gd name="connsiteY53" fmla="*/ 860873 h 1209123"/>
                    <a:gd name="connsiteX54" fmla="*/ 573445 w 2355200"/>
                    <a:gd name="connsiteY54" fmla="*/ 946598 h 1209123"/>
                    <a:gd name="connsiteX55" fmla="*/ 654407 w 2355200"/>
                    <a:gd name="connsiteY55" fmla="*/ 865635 h 1209123"/>
                    <a:gd name="connsiteX56" fmla="*/ 687745 w 2355200"/>
                    <a:gd name="connsiteY56" fmla="*/ 746573 h 1209123"/>
                    <a:gd name="connsiteX57" fmla="*/ 816332 w 2355200"/>
                    <a:gd name="connsiteY57" fmla="*/ 651323 h 1209123"/>
                    <a:gd name="connsiteX58" fmla="*/ 992545 w 2355200"/>
                    <a:gd name="connsiteY58" fmla="*/ 656085 h 1209123"/>
                    <a:gd name="connsiteX59" fmla="*/ 1168757 w 2355200"/>
                    <a:gd name="connsiteY59" fmla="*/ 622748 h 1209123"/>
                    <a:gd name="connsiteX60" fmla="*/ 1349732 w 2355200"/>
                    <a:gd name="connsiteY60" fmla="*/ 546548 h 1209123"/>
                    <a:gd name="connsiteX61" fmla="*/ 1464032 w 2355200"/>
                    <a:gd name="connsiteY61" fmla="*/ 541785 h 1209123"/>
                    <a:gd name="connsiteX62" fmla="*/ 1592620 w 2355200"/>
                    <a:gd name="connsiteY62" fmla="*/ 494160 h 1209123"/>
                    <a:gd name="connsiteX63" fmla="*/ 1640245 w 2355200"/>
                    <a:gd name="connsiteY63" fmla="*/ 532260 h 1209123"/>
                    <a:gd name="connsiteX64" fmla="*/ 1848207 w 2355200"/>
                    <a:gd name="connsiteY64" fmla="*/ 530673 h 1209123"/>
                    <a:gd name="connsiteX65" fmla="*/ 2135545 w 2355200"/>
                    <a:gd name="connsiteY65" fmla="*/ 513210 h 1209123"/>
                    <a:gd name="connsiteX66" fmla="*/ 2226032 w 2355200"/>
                    <a:gd name="connsiteY66" fmla="*/ 565598 h 1209123"/>
                    <a:gd name="connsiteX67" fmla="*/ 2273657 w 2355200"/>
                    <a:gd name="connsiteY67" fmla="*/ 656085 h 1209123"/>
                    <a:gd name="connsiteX68" fmla="*/ 2283182 w 2355200"/>
                    <a:gd name="connsiteY68" fmla="*/ 627510 h 1209123"/>
                    <a:gd name="connsiteX69" fmla="*/ 2235557 w 2355200"/>
                    <a:gd name="connsiteY69" fmla="*/ 546548 h 1209123"/>
                    <a:gd name="connsiteX70" fmla="*/ 2202220 w 2355200"/>
                    <a:gd name="connsiteY70" fmla="*/ 498923 h 1209123"/>
                    <a:gd name="connsiteX71" fmla="*/ 2292707 w 2355200"/>
                    <a:gd name="connsiteY71" fmla="*/ 441773 h 1209123"/>
                    <a:gd name="connsiteX72" fmla="*/ 2340332 w 2355200"/>
                    <a:gd name="connsiteY72" fmla="*/ 356048 h 1209123"/>
                    <a:gd name="connsiteX73" fmla="*/ 2349857 w 2355200"/>
                    <a:gd name="connsiteY73" fmla="*/ 289373 h 1209123"/>
                    <a:gd name="connsiteX0" fmla="*/ 2349857 w 2355200"/>
                    <a:gd name="connsiteY0" fmla="*/ 289373 h 1209123"/>
                    <a:gd name="connsiteX1" fmla="*/ 2264132 w 2355200"/>
                    <a:gd name="connsiteY1" fmla="*/ 427485 h 1209123"/>
                    <a:gd name="connsiteX2" fmla="*/ 2127607 w 2355200"/>
                    <a:gd name="connsiteY2" fmla="*/ 489398 h 1209123"/>
                    <a:gd name="connsiteX3" fmla="*/ 1841857 w 2355200"/>
                    <a:gd name="connsiteY3" fmla="*/ 514798 h 1209123"/>
                    <a:gd name="connsiteX4" fmla="*/ 1611670 w 2355200"/>
                    <a:gd name="connsiteY4" fmla="*/ 484635 h 1209123"/>
                    <a:gd name="connsiteX5" fmla="*/ 1676757 w 2355200"/>
                    <a:gd name="connsiteY5" fmla="*/ 278260 h 1209123"/>
                    <a:gd name="connsiteX6" fmla="*/ 1625957 w 2355200"/>
                    <a:gd name="connsiteY6" fmla="*/ 151260 h 1209123"/>
                    <a:gd name="connsiteX7" fmla="*/ 1711682 w 2355200"/>
                    <a:gd name="connsiteY7" fmla="*/ 17910 h 1209123"/>
                    <a:gd name="connsiteX8" fmla="*/ 1697395 w 2355200"/>
                    <a:gd name="connsiteY8" fmla="*/ 13148 h 1209123"/>
                    <a:gd name="connsiteX9" fmla="*/ 1606907 w 2355200"/>
                    <a:gd name="connsiteY9" fmla="*/ 127448 h 1209123"/>
                    <a:gd name="connsiteX10" fmla="*/ 1540232 w 2355200"/>
                    <a:gd name="connsiteY10" fmla="*/ 94110 h 1209123"/>
                    <a:gd name="connsiteX11" fmla="*/ 1492607 w 2355200"/>
                    <a:gd name="connsiteY11" fmla="*/ 70298 h 1209123"/>
                    <a:gd name="connsiteX12" fmla="*/ 1492607 w 2355200"/>
                    <a:gd name="connsiteY12" fmla="*/ 84585 h 1209123"/>
                    <a:gd name="connsiteX13" fmla="*/ 1578332 w 2355200"/>
                    <a:gd name="connsiteY13" fmla="*/ 136973 h 1209123"/>
                    <a:gd name="connsiteX14" fmla="*/ 1659295 w 2355200"/>
                    <a:gd name="connsiteY14" fmla="*/ 284610 h 1209123"/>
                    <a:gd name="connsiteX15" fmla="*/ 1578332 w 2355200"/>
                    <a:gd name="connsiteY15" fmla="*/ 470348 h 1209123"/>
                    <a:gd name="connsiteX16" fmla="*/ 1464032 w 2355200"/>
                    <a:gd name="connsiteY16" fmla="*/ 517973 h 1209123"/>
                    <a:gd name="connsiteX17" fmla="*/ 1330682 w 2355200"/>
                    <a:gd name="connsiteY17" fmla="*/ 527498 h 1209123"/>
                    <a:gd name="connsiteX18" fmla="*/ 1173520 w 2355200"/>
                    <a:gd name="connsiteY18" fmla="*/ 600523 h 1209123"/>
                    <a:gd name="connsiteX19" fmla="*/ 998895 w 2355200"/>
                    <a:gd name="connsiteY19" fmla="*/ 635448 h 1209123"/>
                    <a:gd name="connsiteX20" fmla="*/ 851257 w 2355200"/>
                    <a:gd name="connsiteY20" fmla="*/ 603698 h 1209123"/>
                    <a:gd name="connsiteX21" fmla="*/ 825857 w 2355200"/>
                    <a:gd name="connsiteY21" fmla="*/ 486223 h 1209123"/>
                    <a:gd name="connsiteX22" fmla="*/ 794107 w 2355200"/>
                    <a:gd name="connsiteY22" fmla="*/ 287785 h 1209123"/>
                    <a:gd name="connsiteX23" fmla="*/ 830620 w 2355200"/>
                    <a:gd name="connsiteY23" fmla="*/ 246510 h 1209123"/>
                    <a:gd name="connsiteX24" fmla="*/ 925870 w 2355200"/>
                    <a:gd name="connsiteY24" fmla="*/ 194123 h 1209123"/>
                    <a:gd name="connsiteX25" fmla="*/ 978257 w 2355200"/>
                    <a:gd name="connsiteY25" fmla="*/ 217935 h 1209123"/>
                    <a:gd name="connsiteX26" fmla="*/ 949682 w 2355200"/>
                    <a:gd name="connsiteY26" fmla="*/ 165548 h 1209123"/>
                    <a:gd name="connsiteX27" fmla="*/ 959207 w 2355200"/>
                    <a:gd name="connsiteY27" fmla="*/ 94110 h 1209123"/>
                    <a:gd name="connsiteX28" fmla="*/ 946507 w 2355200"/>
                    <a:gd name="connsiteY28" fmla="*/ 76648 h 1209123"/>
                    <a:gd name="connsiteX29" fmla="*/ 930632 w 2355200"/>
                    <a:gd name="connsiteY29" fmla="*/ 170310 h 1209123"/>
                    <a:gd name="connsiteX30" fmla="*/ 773470 w 2355200"/>
                    <a:gd name="connsiteY30" fmla="*/ 251273 h 1209123"/>
                    <a:gd name="connsiteX31" fmla="*/ 682982 w 2355200"/>
                    <a:gd name="connsiteY31" fmla="*/ 213173 h 1209123"/>
                    <a:gd name="connsiteX32" fmla="*/ 644882 w 2355200"/>
                    <a:gd name="connsiteY32" fmla="*/ 189360 h 1209123"/>
                    <a:gd name="connsiteX33" fmla="*/ 644882 w 2355200"/>
                    <a:gd name="connsiteY33" fmla="*/ 198885 h 1209123"/>
                    <a:gd name="connsiteX34" fmla="*/ 711557 w 2355200"/>
                    <a:gd name="connsiteY34" fmla="*/ 265560 h 1209123"/>
                    <a:gd name="connsiteX35" fmla="*/ 763945 w 2355200"/>
                    <a:gd name="connsiteY35" fmla="*/ 294135 h 1209123"/>
                    <a:gd name="connsiteX36" fmla="*/ 802045 w 2355200"/>
                    <a:gd name="connsiteY36" fmla="*/ 494160 h 1209123"/>
                    <a:gd name="connsiteX37" fmla="*/ 802045 w 2355200"/>
                    <a:gd name="connsiteY37" fmla="*/ 608460 h 1209123"/>
                    <a:gd name="connsiteX38" fmla="*/ 555982 w 2355200"/>
                    <a:gd name="connsiteY38" fmla="*/ 792610 h 1209123"/>
                    <a:gd name="connsiteX39" fmla="*/ 321032 w 2355200"/>
                    <a:gd name="connsiteY39" fmla="*/ 851348 h 1209123"/>
                    <a:gd name="connsiteX40" fmla="*/ 201970 w 2355200"/>
                    <a:gd name="connsiteY40" fmla="*/ 846585 h 1209123"/>
                    <a:gd name="connsiteX41" fmla="*/ 101957 w 2355200"/>
                    <a:gd name="connsiteY41" fmla="*/ 889448 h 1209123"/>
                    <a:gd name="connsiteX42" fmla="*/ 130532 w 2355200"/>
                    <a:gd name="connsiteY42" fmla="*/ 889448 h 1209123"/>
                    <a:gd name="connsiteX43" fmla="*/ 201970 w 2355200"/>
                    <a:gd name="connsiteY43" fmla="*/ 865635 h 1209123"/>
                    <a:gd name="connsiteX44" fmla="*/ 268645 w 2355200"/>
                    <a:gd name="connsiteY44" fmla="*/ 884685 h 1209123"/>
                    <a:gd name="connsiteX45" fmla="*/ 194032 w 2355200"/>
                    <a:gd name="connsiteY45" fmla="*/ 983110 h 1209123"/>
                    <a:gd name="connsiteX46" fmla="*/ 16232 w 2355200"/>
                    <a:gd name="connsiteY46" fmla="*/ 1141860 h 1209123"/>
                    <a:gd name="connsiteX47" fmla="*/ 16232 w 2355200"/>
                    <a:gd name="connsiteY47" fmla="*/ 1208535 h 1209123"/>
                    <a:gd name="connsiteX48" fmla="*/ 87670 w 2355200"/>
                    <a:gd name="connsiteY48" fmla="*/ 1108523 h 1209123"/>
                    <a:gd name="connsiteX49" fmla="*/ 213082 w 2355200"/>
                    <a:gd name="connsiteY49" fmla="*/ 997398 h 1209123"/>
                    <a:gd name="connsiteX50" fmla="*/ 330557 w 2355200"/>
                    <a:gd name="connsiteY50" fmla="*/ 875160 h 1209123"/>
                    <a:gd name="connsiteX51" fmla="*/ 549632 w 2355200"/>
                    <a:gd name="connsiteY51" fmla="*/ 818010 h 1209123"/>
                    <a:gd name="connsiteX52" fmla="*/ 654407 w 2355200"/>
                    <a:gd name="connsiteY52" fmla="*/ 760860 h 1209123"/>
                    <a:gd name="connsiteX53" fmla="*/ 633770 w 2355200"/>
                    <a:gd name="connsiteY53" fmla="*/ 860873 h 1209123"/>
                    <a:gd name="connsiteX54" fmla="*/ 573445 w 2355200"/>
                    <a:gd name="connsiteY54" fmla="*/ 946598 h 1209123"/>
                    <a:gd name="connsiteX55" fmla="*/ 654407 w 2355200"/>
                    <a:gd name="connsiteY55" fmla="*/ 865635 h 1209123"/>
                    <a:gd name="connsiteX56" fmla="*/ 687745 w 2355200"/>
                    <a:gd name="connsiteY56" fmla="*/ 746573 h 1209123"/>
                    <a:gd name="connsiteX57" fmla="*/ 816332 w 2355200"/>
                    <a:gd name="connsiteY57" fmla="*/ 651323 h 1209123"/>
                    <a:gd name="connsiteX58" fmla="*/ 992545 w 2355200"/>
                    <a:gd name="connsiteY58" fmla="*/ 656085 h 1209123"/>
                    <a:gd name="connsiteX59" fmla="*/ 1168757 w 2355200"/>
                    <a:gd name="connsiteY59" fmla="*/ 622748 h 1209123"/>
                    <a:gd name="connsiteX60" fmla="*/ 1349732 w 2355200"/>
                    <a:gd name="connsiteY60" fmla="*/ 546548 h 1209123"/>
                    <a:gd name="connsiteX61" fmla="*/ 1464032 w 2355200"/>
                    <a:gd name="connsiteY61" fmla="*/ 541785 h 1209123"/>
                    <a:gd name="connsiteX62" fmla="*/ 1592620 w 2355200"/>
                    <a:gd name="connsiteY62" fmla="*/ 494160 h 1209123"/>
                    <a:gd name="connsiteX63" fmla="*/ 1640245 w 2355200"/>
                    <a:gd name="connsiteY63" fmla="*/ 532260 h 1209123"/>
                    <a:gd name="connsiteX64" fmla="*/ 1848207 w 2355200"/>
                    <a:gd name="connsiteY64" fmla="*/ 530673 h 1209123"/>
                    <a:gd name="connsiteX65" fmla="*/ 2135545 w 2355200"/>
                    <a:gd name="connsiteY65" fmla="*/ 513210 h 1209123"/>
                    <a:gd name="connsiteX66" fmla="*/ 2226032 w 2355200"/>
                    <a:gd name="connsiteY66" fmla="*/ 565598 h 1209123"/>
                    <a:gd name="connsiteX67" fmla="*/ 2273657 w 2355200"/>
                    <a:gd name="connsiteY67" fmla="*/ 656085 h 1209123"/>
                    <a:gd name="connsiteX68" fmla="*/ 2283182 w 2355200"/>
                    <a:gd name="connsiteY68" fmla="*/ 627510 h 1209123"/>
                    <a:gd name="connsiteX69" fmla="*/ 2235557 w 2355200"/>
                    <a:gd name="connsiteY69" fmla="*/ 546548 h 1209123"/>
                    <a:gd name="connsiteX70" fmla="*/ 2202220 w 2355200"/>
                    <a:gd name="connsiteY70" fmla="*/ 498923 h 1209123"/>
                    <a:gd name="connsiteX71" fmla="*/ 2292707 w 2355200"/>
                    <a:gd name="connsiteY71" fmla="*/ 441773 h 1209123"/>
                    <a:gd name="connsiteX72" fmla="*/ 2340332 w 2355200"/>
                    <a:gd name="connsiteY72" fmla="*/ 356048 h 1209123"/>
                    <a:gd name="connsiteX73" fmla="*/ 2349857 w 2355200"/>
                    <a:gd name="connsiteY73" fmla="*/ 289373 h 1209123"/>
                    <a:gd name="connsiteX0" fmla="*/ 2349857 w 2354267"/>
                    <a:gd name="connsiteY0" fmla="*/ 289373 h 1209123"/>
                    <a:gd name="connsiteX1" fmla="*/ 2276832 w 2354267"/>
                    <a:gd name="connsiteY1" fmla="*/ 427485 h 1209123"/>
                    <a:gd name="connsiteX2" fmla="*/ 2127607 w 2354267"/>
                    <a:gd name="connsiteY2" fmla="*/ 489398 h 1209123"/>
                    <a:gd name="connsiteX3" fmla="*/ 1841857 w 2354267"/>
                    <a:gd name="connsiteY3" fmla="*/ 514798 h 1209123"/>
                    <a:gd name="connsiteX4" fmla="*/ 1611670 w 2354267"/>
                    <a:gd name="connsiteY4" fmla="*/ 484635 h 1209123"/>
                    <a:gd name="connsiteX5" fmla="*/ 1676757 w 2354267"/>
                    <a:gd name="connsiteY5" fmla="*/ 278260 h 1209123"/>
                    <a:gd name="connsiteX6" fmla="*/ 1625957 w 2354267"/>
                    <a:gd name="connsiteY6" fmla="*/ 151260 h 1209123"/>
                    <a:gd name="connsiteX7" fmla="*/ 1711682 w 2354267"/>
                    <a:gd name="connsiteY7" fmla="*/ 17910 h 1209123"/>
                    <a:gd name="connsiteX8" fmla="*/ 1697395 w 2354267"/>
                    <a:gd name="connsiteY8" fmla="*/ 13148 h 1209123"/>
                    <a:gd name="connsiteX9" fmla="*/ 1606907 w 2354267"/>
                    <a:gd name="connsiteY9" fmla="*/ 127448 h 1209123"/>
                    <a:gd name="connsiteX10" fmla="*/ 1540232 w 2354267"/>
                    <a:gd name="connsiteY10" fmla="*/ 94110 h 1209123"/>
                    <a:gd name="connsiteX11" fmla="*/ 1492607 w 2354267"/>
                    <a:gd name="connsiteY11" fmla="*/ 70298 h 1209123"/>
                    <a:gd name="connsiteX12" fmla="*/ 1492607 w 2354267"/>
                    <a:gd name="connsiteY12" fmla="*/ 84585 h 1209123"/>
                    <a:gd name="connsiteX13" fmla="*/ 1578332 w 2354267"/>
                    <a:gd name="connsiteY13" fmla="*/ 136973 h 1209123"/>
                    <a:gd name="connsiteX14" fmla="*/ 1659295 w 2354267"/>
                    <a:gd name="connsiteY14" fmla="*/ 284610 h 1209123"/>
                    <a:gd name="connsiteX15" fmla="*/ 1578332 w 2354267"/>
                    <a:gd name="connsiteY15" fmla="*/ 470348 h 1209123"/>
                    <a:gd name="connsiteX16" fmla="*/ 1464032 w 2354267"/>
                    <a:gd name="connsiteY16" fmla="*/ 517973 h 1209123"/>
                    <a:gd name="connsiteX17" fmla="*/ 1330682 w 2354267"/>
                    <a:gd name="connsiteY17" fmla="*/ 527498 h 1209123"/>
                    <a:gd name="connsiteX18" fmla="*/ 1173520 w 2354267"/>
                    <a:gd name="connsiteY18" fmla="*/ 600523 h 1209123"/>
                    <a:gd name="connsiteX19" fmla="*/ 998895 w 2354267"/>
                    <a:gd name="connsiteY19" fmla="*/ 635448 h 1209123"/>
                    <a:gd name="connsiteX20" fmla="*/ 851257 w 2354267"/>
                    <a:gd name="connsiteY20" fmla="*/ 603698 h 1209123"/>
                    <a:gd name="connsiteX21" fmla="*/ 825857 w 2354267"/>
                    <a:gd name="connsiteY21" fmla="*/ 486223 h 1209123"/>
                    <a:gd name="connsiteX22" fmla="*/ 794107 w 2354267"/>
                    <a:gd name="connsiteY22" fmla="*/ 287785 h 1209123"/>
                    <a:gd name="connsiteX23" fmla="*/ 830620 w 2354267"/>
                    <a:gd name="connsiteY23" fmla="*/ 246510 h 1209123"/>
                    <a:gd name="connsiteX24" fmla="*/ 925870 w 2354267"/>
                    <a:gd name="connsiteY24" fmla="*/ 194123 h 1209123"/>
                    <a:gd name="connsiteX25" fmla="*/ 978257 w 2354267"/>
                    <a:gd name="connsiteY25" fmla="*/ 217935 h 1209123"/>
                    <a:gd name="connsiteX26" fmla="*/ 949682 w 2354267"/>
                    <a:gd name="connsiteY26" fmla="*/ 165548 h 1209123"/>
                    <a:gd name="connsiteX27" fmla="*/ 959207 w 2354267"/>
                    <a:gd name="connsiteY27" fmla="*/ 94110 h 1209123"/>
                    <a:gd name="connsiteX28" fmla="*/ 946507 w 2354267"/>
                    <a:gd name="connsiteY28" fmla="*/ 76648 h 1209123"/>
                    <a:gd name="connsiteX29" fmla="*/ 930632 w 2354267"/>
                    <a:gd name="connsiteY29" fmla="*/ 170310 h 1209123"/>
                    <a:gd name="connsiteX30" fmla="*/ 773470 w 2354267"/>
                    <a:gd name="connsiteY30" fmla="*/ 251273 h 1209123"/>
                    <a:gd name="connsiteX31" fmla="*/ 682982 w 2354267"/>
                    <a:gd name="connsiteY31" fmla="*/ 213173 h 1209123"/>
                    <a:gd name="connsiteX32" fmla="*/ 644882 w 2354267"/>
                    <a:gd name="connsiteY32" fmla="*/ 189360 h 1209123"/>
                    <a:gd name="connsiteX33" fmla="*/ 644882 w 2354267"/>
                    <a:gd name="connsiteY33" fmla="*/ 198885 h 1209123"/>
                    <a:gd name="connsiteX34" fmla="*/ 711557 w 2354267"/>
                    <a:gd name="connsiteY34" fmla="*/ 265560 h 1209123"/>
                    <a:gd name="connsiteX35" fmla="*/ 763945 w 2354267"/>
                    <a:gd name="connsiteY35" fmla="*/ 294135 h 1209123"/>
                    <a:gd name="connsiteX36" fmla="*/ 802045 w 2354267"/>
                    <a:gd name="connsiteY36" fmla="*/ 494160 h 1209123"/>
                    <a:gd name="connsiteX37" fmla="*/ 802045 w 2354267"/>
                    <a:gd name="connsiteY37" fmla="*/ 608460 h 1209123"/>
                    <a:gd name="connsiteX38" fmla="*/ 555982 w 2354267"/>
                    <a:gd name="connsiteY38" fmla="*/ 792610 h 1209123"/>
                    <a:gd name="connsiteX39" fmla="*/ 321032 w 2354267"/>
                    <a:gd name="connsiteY39" fmla="*/ 851348 h 1209123"/>
                    <a:gd name="connsiteX40" fmla="*/ 201970 w 2354267"/>
                    <a:gd name="connsiteY40" fmla="*/ 846585 h 1209123"/>
                    <a:gd name="connsiteX41" fmla="*/ 101957 w 2354267"/>
                    <a:gd name="connsiteY41" fmla="*/ 889448 h 1209123"/>
                    <a:gd name="connsiteX42" fmla="*/ 130532 w 2354267"/>
                    <a:gd name="connsiteY42" fmla="*/ 889448 h 1209123"/>
                    <a:gd name="connsiteX43" fmla="*/ 201970 w 2354267"/>
                    <a:gd name="connsiteY43" fmla="*/ 865635 h 1209123"/>
                    <a:gd name="connsiteX44" fmla="*/ 268645 w 2354267"/>
                    <a:gd name="connsiteY44" fmla="*/ 884685 h 1209123"/>
                    <a:gd name="connsiteX45" fmla="*/ 194032 w 2354267"/>
                    <a:gd name="connsiteY45" fmla="*/ 983110 h 1209123"/>
                    <a:gd name="connsiteX46" fmla="*/ 16232 w 2354267"/>
                    <a:gd name="connsiteY46" fmla="*/ 1141860 h 1209123"/>
                    <a:gd name="connsiteX47" fmla="*/ 16232 w 2354267"/>
                    <a:gd name="connsiteY47" fmla="*/ 1208535 h 1209123"/>
                    <a:gd name="connsiteX48" fmla="*/ 87670 w 2354267"/>
                    <a:gd name="connsiteY48" fmla="*/ 1108523 h 1209123"/>
                    <a:gd name="connsiteX49" fmla="*/ 213082 w 2354267"/>
                    <a:gd name="connsiteY49" fmla="*/ 997398 h 1209123"/>
                    <a:gd name="connsiteX50" fmla="*/ 330557 w 2354267"/>
                    <a:gd name="connsiteY50" fmla="*/ 875160 h 1209123"/>
                    <a:gd name="connsiteX51" fmla="*/ 549632 w 2354267"/>
                    <a:gd name="connsiteY51" fmla="*/ 818010 h 1209123"/>
                    <a:gd name="connsiteX52" fmla="*/ 654407 w 2354267"/>
                    <a:gd name="connsiteY52" fmla="*/ 760860 h 1209123"/>
                    <a:gd name="connsiteX53" fmla="*/ 633770 w 2354267"/>
                    <a:gd name="connsiteY53" fmla="*/ 860873 h 1209123"/>
                    <a:gd name="connsiteX54" fmla="*/ 573445 w 2354267"/>
                    <a:gd name="connsiteY54" fmla="*/ 946598 h 1209123"/>
                    <a:gd name="connsiteX55" fmla="*/ 654407 w 2354267"/>
                    <a:gd name="connsiteY55" fmla="*/ 865635 h 1209123"/>
                    <a:gd name="connsiteX56" fmla="*/ 687745 w 2354267"/>
                    <a:gd name="connsiteY56" fmla="*/ 746573 h 1209123"/>
                    <a:gd name="connsiteX57" fmla="*/ 816332 w 2354267"/>
                    <a:gd name="connsiteY57" fmla="*/ 651323 h 1209123"/>
                    <a:gd name="connsiteX58" fmla="*/ 992545 w 2354267"/>
                    <a:gd name="connsiteY58" fmla="*/ 656085 h 1209123"/>
                    <a:gd name="connsiteX59" fmla="*/ 1168757 w 2354267"/>
                    <a:gd name="connsiteY59" fmla="*/ 622748 h 1209123"/>
                    <a:gd name="connsiteX60" fmla="*/ 1349732 w 2354267"/>
                    <a:gd name="connsiteY60" fmla="*/ 546548 h 1209123"/>
                    <a:gd name="connsiteX61" fmla="*/ 1464032 w 2354267"/>
                    <a:gd name="connsiteY61" fmla="*/ 541785 h 1209123"/>
                    <a:gd name="connsiteX62" fmla="*/ 1592620 w 2354267"/>
                    <a:gd name="connsiteY62" fmla="*/ 494160 h 1209123"/>
                    <a:gd name="connsiteX63" fmla="*/ 1640245 w 2354267"/>
                    <a:gd name="connsiteY63" fmla="*/ 532260 h 1209123"/>
                    <a:gd name="connsiteX64" fmla="*/ 1848207 w 2354267"/>
                    <a:gd name="connsiteY64" fmla="*/ 530673 h 1209123"/>
                    <a:gd name="connsiteX65" fmla="*/ 2135545 w 2354267"/>
                    <a:gd name="connsiteY65" fmla="*/ 513210 h 1209123"/>
                    <a:gd name="connsiteX66" fmla="*/ 2226032 w 2354267"/>
                    <a:gd name="connsiteY66" fmla="*/ 565598 h 1209123"/>
                    <a:gd name="connsiteX67" fmla="*/ 2273657 w 2354267"/>
                    <a:gd name="connsiteY67" fmla="*/ 656085 h 1209123"/>
                    <a:gd name="connsiteX68" fmla="*/ 2283182 w 2354267"/>
                    <a:gd name="connsiteY68" fmla="*/ 627510 h 1209123"/>
                    <a:gd name="connsiteX69" fmla="*/ 2235557 w 2354267"/>
                    <a:gd name="connsiteY69" fmla="*/ 546548 h 1209123"/>
                    <a:gd name="connsiteX70" fmla="*/ 2202220 w 2354267"/>
                    <a:gd name="connsiteY70" fmla="*/ 498923 h 1209123"/>
                    <a:gd name="connsiteX71" fmla="*/ 2292707 w 2354267"/>
                    <a:gd name="connsiteY71" fmla="*/ 441773 h 1209123"/>
                    <a:gd name="connsiteX72" fmla="*/ 2340332 w 2354267"/>
                    <a:gd name="connsiteY72" fmla="*/ 356048 h 1209123"/>
                    <a:gd name="connsiteX73" fmla="*/ 2349857 w 2354267"/>
                    <a:gd name="connsiteY73" fmla="*/ 289373 h 1209123"/>
                    <a:gd name="connsiteX0" fmla="*/ 2349857 w 2354267"/>
                    <a:gd name="connsiteY0" fmla="*/ 289373 h 1209123"/>
                    <a:gd name="connsiteX1" fmla="*/ 2276832 w 2354267"/>
                    <a:gd name="connsiteY1" fmla="*/ 427485 h 1209123"/>
                    <a:gd name="connsiteX2" fmla="*/ 2127607 w 2354267"/>
                    <a:gd name="connsiteY2" fmla="*/ 489398 h 1209123"/>
                    <a:gd name="connsiteX3" fmla="*/ 1841857 w 2354267"/>
                    <a:gd name="connsiteY3" fmla="*/ 514798 h 1209123"/>
                    <a:gd name="connsiteX4" fmla="*/ 1611670 w 2354267"/>
                    <a:gd name="connsiteY4" fmla="*/ 484635 h 1209123"/>
                    <a:gd name="connsiteX5" fmla="*/ 1676757 w 2354267"/>
                    <a:gd name="connsiteY5" fmla="*/ 278260 h 1209123"/>
                    <a:gd name="connsiteX6" fmla="*/ 1625957 w 2354267"/>
                    <a:gd name="connsiteY6" fmla="*/ 151260 h 1209123"/>
                    <a:gd name="connsiteX7" fmla="*/ 1711682 w 2354267"/>
                    <a:gd name="connsiteY7" fmla="*/ 17910 h 1209123"/>
                    <a:gd name="connsiteX8" fmla="*/ 1697395 w 2354267"/>
                    <a:gd name="connsiteY8" fmla="*/ 13148 h 1209123"/>
                    <a:gd name="connsiteX9" fmla="*/ 1606907 w 2354267"/>
                    <a:gd name="connsiteY9" fmla="*/ 127448 h 1209123"/>
                    <a:gd name="connsiteX10" fmla="*/ 1540232 w 2354267"/>
                    <a:gd name="connsiteY10" fmla="*/ 94110 h 1209123"/>
                    <a:gd name="connsiteX11" fmla="*/ 1492607 w 2354267"/>
                    <a:gd name="connsiteY11" fmla="*/ 70298 h 1209123"/>
                    <a:gd name="connsiteX12" fmla="*/ 1492607 w 2354267"/>
                    <a:gd name="connsiteY12" fmla="*/ 84585 h 1209123"/>
                    <a:gd name="connsiteX13" fmla="*/ 1578332 w 2354267"/>
                    <a:gd name="connsiteY13" fmla="*/ 136973 h 1209123"/>
                    <a:gd name="connsiteX14" fmla="*/ 1659295 w 2354267"/>
                    <a:gd name="connsiteY14" fmla="*/ 284610 h 1209123"/>
                    <a:gd name="connsiteX15" fmla="*/ 1578332 w 2354267"/>
                    <a:gd name="connsiteY15" fmla="*/ 470348 h 1209123"/>
                    <a:gd name="connsiteX16" fmla="*/ 1464032 w 2354267"/>
                    <a:gd name="connsiteY16" fmla="*/ 517973 h 1209123"/>
                    <a:gd name="connsiteX17" fmla="*/ 1330682 w 2354267"/>
                    <a:gd name="connsiteY17" fmla="*/ 527498 h 1209123"/>
                    <a:gd name="connsiteX18" fmla="*/ 1173520 w 2354267"/>
                    <a:gd name="connsiteY18" fmla="*/ 600523 h 1209123"/>
                    <a:gd name="connsiteX19" fmla="*/ 998895 w 2354267"/>
                    <a:gd name="connsiteY19" fmla="*/ 635448 h 1209123"/>
                    <a:gd name="connsiteX20" fmla="*/ 851257 w 2354267"/>
                    <a:gd name="connsiteY20" fmla="*/ 603698 h 1209123"/>
                    <a:gd name="connsiteX21" fmla="*/ 825857 w 2354267"/>
                    <a:gd name="connsiteY21" fmla="*/ 486223 h 1209123"/>
                    <a:gd name="connsiteX22" fmla="*/ 794107 w 2354267"/>
                    <a:gd name="connsiteY22" fmla="*/ 287785 h 1209123"/>
                    <a:gd name="connsiteX23" fmla="*/ 830620 w 2354267"/>
                    <a:gd name="connsiteY23" fmla="*/ 246510 h 1209123"/>
                    <a:gd name="connsiteX24" fmla="*/ 925870 w 2354267"/>
                    <a:gd name="connsiteY24" fmla="*/ 194123 h 1209123"/>
                    <a:gd name="connsiteX25" fmla="*/ 978257 w 2354267"/>
                    <a:gd name="connsiteY25" fmla="*/ 217935 h 1209123"/>
                    <a:gd name="connsiteX26" fmla="*/ 949682 w 2354267"/>
                    <a:gd name="connsiteY26" fmla="*/ 165548 h 1209123"/>
                    <a:gd name="connsiteX27" fmla="*/ 959207 w 2354267"/>
                    <a:gd name="connsiteY27" fmla="*/ 94110 h 1209123"/>
                    <a:gd name="connsiteX28" fmla="*/ 946507 w 2354267"/>
                    <a:gd name="connsiteY28" fmla="*/ 76648 h 1209123"/>
                    <a:gd name="connsiteX29" fmla="*/ 930632 w 2354267"/>
                    <a:gd name="connsiteY29" fmla="*/ 170310 h 1209123"/>
                    <a:gd name="connsiteX30" fmla="*/ 773470 w 2354267"/>
                    <a:gd name="connsiteY30" fmla="*/ 251273 h 1209123"/>
                    <a:gd name="connsiteX31" fmla="*/ 682982 w 2354267"/>
                    <a:gd name="connsiteY31" fmla="*/ 213173 h 1209123"/>
                    <a:gd name="connsiteX32" fmla="*/ 644882 w 2354267"/>
                    <a:gd name="connsiteY32" fmla="*/ 189360 h 1209123"/>
                    <a:gd name="connsiteX33" fmla="*/ 644882 w 2354267"/>
                    <a:gd name="connsiteY33" fmla="*/ 198885 h 1209123"/>
                    <a:gd name="connsiteX34" fmla="*/ 711557 w 2354267"/>
                    <a:gd name="connsiteY34" fmla="*/ 265560 h 1209123"/>
                    <a:gd name="connsiteX35" fmla="*/ 763945 w 2354267"/>
                    <a:gd name="connsiteY35" fmla="*/ 294135 h 1209123"/>
                    <a:gd name="connsiteX36" fmla="*/ 802045 w 2354267"/>
                    <a:gd name="connsiteY36" fmla="*/ 494160 h 1209123"/>
                    <a:gd name="connsiteX37" fmla="*/ 802045 w 2354267"/>
                    <a:gd name="connsiteY37" fmla="*/ 608460 h 1209123"/>
                    <a:gd name="connsiteX38" fmla="*/ 555982 w 2354267"/>
                    <a:gd name="connsiteY38" fmla="*/ 792610 h 1209123"/>
                    <a:gd name="connsiteX39" fmla="*/ 321032 w 2354267"/>
                    <a:gd name="connsiteY39" fmla="*/ 851348 h 1209123"/>
                    <a:gd name="connsiteX40" fmla="*/ 201970 w 2354267"/>
                    <a:gd name="connsiteY40" fmla="*/ 846585 h 1209123"/>
                    <a:gd name="connsiteX41" fmla="*/ 101957 w 2354267"/>
                    <a:gd name="connsiteY41" fmla="*/ 889448 h 1209123"/>
                    <a:gd name="connsiteX42" fmla="*/ 130532 w 2354267"/>
                    <a:gd name="connsiteY42" fmla="*/ 889448 h 1209123"/>
                    <a:gd name="connsiteX43" fmla="*/ 201970 w 2354267"/>
                    <a:gd name="connsiteY43" fmla="*/ 865635 h 1209123"/>
                    <a:gd name="connsiteX44" fmla="*/ 268645 w 2354267"/>
                    <a:gd name="connsiteY44" fmla="*/ 884685 h 1209123"/>
                    <a:gd name="connsiteX45" fmla="*/ 194032 w 2354267"/>
                    <a:gd name="connsiteY45" fmla="*/ 983110 h 1209123"/>
                    <a:gd name="connsiteX46" fmla="*/ 16232 w 2354267"/>
                    <a:gd name="connsiteY46" fmla="*/ 1141860 h 1209123"/>
                    <a:gd name="connsiteX47" fmla="*/ 16232 w 2354267"/>
                    <a:gd name="connsiteY47" fmla="*/ 1208535 h 1209123"/>
                    <a:gd name="connsiteX48" fmla="*/ 87670 w 2354267"/>
                    <a:gd name="connsiteY48" fmla="*/ 1108523 h 1209123"/>
                    <a:gd name="connsiteX49" fmla="*/ 213082 w 2354267"/>
                    <a:gd name="connsiteY49" fmla="*/ 997398 h 1209123"/>
                    <a:gd name="connsiteX50" fmla="*/ 330557 w 2354267"/>
                    <a:gd name="connsiteY50" fmla="*/ 875160 h 1209123"/>
                    <a:gd name="connsiteX51" fmla="*/ 549632 w 2354267"/>
                    <a:gd name="connsiteY51" fmla="*/ 818010 h 1209123"/>
                    <a:gd name="connsiteX52" fmla="*/ 654407 w 2354267"/>
                    <a:gd name="connsiteY52" fmla="*/ 760860 h 1209123"/>
                    <a:gd name="connsiteX53" fmla="*/ 633770 w 2354267"/>
                    <a:gd name="connsiteY53" fmla="*/ 860873 h 1209123"/>
                    <a:gd name="connsiteX54" fmla="*/ 573445 w 2354267"/>
                    <a:gd name="connsiteY54" fmla="*/ 946598 h 1209123"/>
                    <a:gd name="connsiteX55" fmla="*/ 654407 w 2354267"/>
                    <a:gd name="connsiteY55" fmla="*/ 865635 h 1209123"/>
                    <a:gd name="connsiteX56" fmla="*/ 687745 w 2354267"/>
                    <a:gd name="connsiteY56" fmla="*/ 746573 h 1209123"/>
                    <a:gd name="connsiteX57" fmla="*/ 816332 w 2354267"/>
                    <a:gd name="connsiteY57" fmla="*/ 651323 h 1209123"/>
                    <a:gd name="connsiteX58" fmla="*/ 992545 w 2354267"/>
                    <a:gd name="connsiteY58" fmla="*/ 656085 h 1209123"/>
                    <a:gd name="connsiteX59" fmla="*/ 1168757 w 2354267"/>
                    <a:gd name="connsiteY59" fmla="*/ 622748 h 1209123"/>
                    <a:gd name="connsiteX60" fmla="*/ 1340207 w 2354267"/>
                    <a:gd name="connsiteY60" fmla="*/ 540198 h 1209123"/>
                    <a:gd name="connsiteX61" fmla="*/ 1464032 w 2354267"/>
                    <a:gd name="connsiteY61" fmla="*/ 541785 h 1209123"/>
                    <a:gd name="connsiteX62" fmla="*/ 1592620 w 2354267"/>
                    <a:gd name="connsiteY62" fmla="*/ 494160 h 1209123"/>
                    <a:gd name="connsiteX63" fmla="*/ 1640245 w 2354267"/>
                    <a:gd name="connsiteY63" fmla="*/ 532260 h 1209123"/>
                    <a:gd name="connsiteX64" fmla="*/ 1848207 w 2354267"/>
                    <a:gd name="connsiteY64" fmla="*/ 530673 h 1209123"/>
                    <a:gd name="connsiteX65" fmla="*/ 2135545 w 2354267"/>
                    <a:gd name="connsiteY65" fmla="*/ 513210 h 1209123"/>
                    <a:gd name="connsiteX66" fmla="*/ 2226032 w 2354267"/>
                    <a:gd name="connsiteY66" fmla="*/ 565598 h 1209123"/>
                    <a:gd name="connsiteX67" fmla="*/ 2273657 w 2354267"/>
                    <a:gd name="connsiteY67" fmla="*/ 656085 h 1209123"/>
                    <a:gd name="connsiteX68" fmla="*/ 2283182 w 2354267"/>
                    <a:gd name="connsiteY68" fmla="*/ 627510 h 1209123"/>
                    <a:gd name="connsiteX69" fmla="*/ 2235557 w 2354267"/>
                    <a:gd name="connsiteY69" fmla="*/ 546548 h 1209123"/>
                    <a:gd name="connsiteX70" fmla="*/ 2202220 w 2354267"/>
                    <a:gd name="connsiteY70" fmla="*/ 498923 h 1209123"/>
                    <a:gd name="connsiteX71" fmla="*/ 2292707 w 2354267"/>
                    <a:gd name="connsiteY71" fmla="*/ 441773 h 1209123"/>
                    <a:gd name="connsiteX72" fmla="*/ 2340332 w 2354267"/>
                    <a:gd name="connsiteY72" fmla="*/ 356048 h 1209123"/>
                    <a:gd name="connsiteX73" fmla="*/ 2349857 w 2354267"/>
                    <a:gd name="connsiteY73" fmla="*/ 289373 h 1209123"/>
                    <a:gd name="connsiteX0" fmla="*/ 2349857 w 2354267"/>
                    <a:gd name="connsiteY0" fmla="*/ 289373 h 1209123"/>
                    <a:gd name="connsiteX1" fmla="*/ 2276832 w 2354267"/>
                    <a:gd name="connsiteY1" fmla="*/ 427485 h 1209123"/>
                    <a:gd name="connsiteX2" fmla="*/ 2127607 w 2354267"/>
                    <a:gd name="connsiteY2" fmla="*/ 489398 h 1209123"/>
                    <a:gd name="connsiteX3" fmla="*/ 1841857 w 2354267"/>
                    <a:gd name="connsiteY3" fmla="*/ 514798 h 1209123"/>
                    <a:gd name="connsiteX4" fmla="*/ 1611670 w 2354267"/>
                    <a:gd name="connsiteY4" fmla="*/ 484635 h 1209123"/>
                    <a:gd name="connsiteX5" fmla="*/ 1676757 w 2354267"/>
                    <a:gd name="connsiteY5" fmla="*/ 278260 h 1209123"/>
                    <a:gd name="connsiteX6" fmla="*/ 1625957 w 2354267"/>
                    <a:gd name="connsiteY6" fmla="*/ 151260 h 1209123"/>
                    <a:gd name="connsiteX7" fmla="*/ 1711682 w 2354267"/>
                    <a:gd name="connsiteY7" fmla="*/ 17910 h 1209123"/>
                    <a:gd name="connsiteX8" fmla="*/ 1697395 w 2354267"/>
                    <a:gd name="connsiteY8" fmla="*/ 13148 h 1209123"/>
                    <a:gd name="connsiteX9" fmla="*/ 1606907 w 2354267"/>
                    <a:gd name="connsiteY9" fmla="*/ 127448 h 1209123"/>
                    <a:gd name="connsiteX10" fmla="*/ 1540232 w 2354267"/>
                    <a:gd name="connsiteY10" fmla="*/ 94110 h 1209123"/>
                    <a:gd name="connsiteX11" fmla="*/ 1492607 w 2354267"/>
                    <a:gd name="connsiteY11" fmla="*/ 70298 h 1209123"/>
                    <a:gd name="connsiteX12" fmla="*/ 1492607 w 2354267"/>
                    <a:gd name="connsiteY12" fmla="*/ 84585 h 1209123"/>
                    <a:gd name="connsiteX13" fmla="*/ 1578332 w 2354267"/>
                    <a:gd name="connsiteY13" fmla="*/ 136973 h 1209123"/>
                    <a:gd name="connsiteX14" fmla="*/ 1659295 w 2354267"/>
                    <a:gd name="connsiteY14" fmla="*/ 284610 h 1209123"/>
                    <a:gd name="connsiteX15" fmla="*/ 1578332 w 2354267"/>
                    <a:gd name="connsiteY15" fmla="*/ 470348 h 1209123"/>
                    <a:gd name="connsiteX16" fmla="*/ 1457682 w 2354267"/>
                    <a:gd name="connsiteY16" fmla="*/ 521148 h 1209123"/>
                    <a:gd name="connsiteX17" fmla="*/ 1330682 w 2354267"/>
                    <a:gd name="connsiteY17" fmla="*/ 527498 h 1209123"/>
                    <a:gd name="connsiteX18" fmla="*/ 1173520 w 2354267"/>
                    <a:gd name="connsiteY18" fmla="*/ 600523 h 1209123"/>
                    <a:gd name="connsiteX19" fmla="*/ 998895 w 2354267"/>
                    <a:gd name="connsiteY19" fmla="*/ 635448 h 1209123"/>
                    <a:gd name="connsiteX20" fmla="*/ 851257 w 2354267"/>
                    <a:gd name="connsiteY20" fmla="*/ 603698 h 1209123"/>
                    <a:gd name="connsiteX21" fmla="*/ 825857 w 2354267"/>
                    <a:gd name="connsiteY21" fmla="*/ 486223 h 1209123"/>
                    <a:gd name="connsiteX22" fmla="*/ 794107 w 2354267"/>
                    <a:gd name="connsiteY22" fmla="*/ 287785 h 1209123"/>
                    <a:gd name="connsiteX23" fmla="*/ 830620 w 2354267"/>
                    <a:gd name="connsiteY23" fmla="*/ 246510 h 1209123"/>
                    <a:gd name="connsiteX24" fmla="*/ 925870 w 2354267"/>
                    <a:gd name="connsiteY24" fmla="*/ 194123 h 1209123"/>
                    <a:gd name="connsiteX25" fmla="*/ 978257 w 2354267"/>
                    <a:gd name="connsiteY25" fmla="*/ 217935 h 1209123"/>
                    <a:gd name="connsiteX26" fmla="*/ 949682 w 2354267"/>
                    <a:gd name="connsiteY26" fmla="*/ 165548 h 1209123"/>
                    <a:gd name="connsiteX27" fmla="*/ 959207 w 2354267"/>
                    <a:gd name="connsiteY27" fmla="*/ 94110 h 1209123"/>
                    <a:gd name="connsiteX28" fmla="*/ 946507 w 2354267"/>
                    <a:gd name="connsiteY28" fmla="*/ 76648 h 1209123"/>
                    <a:gd name="connsiteX29" fmla="*/ 930632 w 2354267"/>
                    <a:gd name="connsiteY29" fmla="*/ 170310 h 1209123"/>
                    <a:gd name="connsiteX30" fmla="*/ 773470 w 2354267"/>
                    <a:gd name="connsiteY30" fmla="*/ 251273 h 1209123"/>
                    <a:gd name="connsiteX31" fmla="*/ 682982 w 2354267"/>
                    <a:gd name="connsiteY31" fmla="*/ 213173 h 1209123"/>
                    <a:gd name="connsiteX32" fmla="*/ 644882 w 2354267"/>
                    <a:gd name="connsiteY32" fmla="*/ 189360 h 1209123"/>
                    <a:gd name="connsiteX33" fmla="*/ 644882 w 2354267"/>
                    <a:gd name="connsiteY33" fmla="*/ 198885 h 1209123"/>
                    <a:gd name="connsiteX34" fmla="*/ 711557 w 2354267"/>
                    <a:gd name="connsiteY34" fmla="*/ 265560 h 1209123"/>
                    <a:gd name="connsiteX35" fmla="*/ 763945 w 2354267"/>
                    <a:gd name="connsiteY35" fmla="*/ 294135 h 1209123"/>
                    <a:gd name="connsiteX36" fmla="*/ 802045 w 2354267"/>
                    <a:gd name="connsiteY36" fmla="*/ 494160 h 1209123"/>
                    <a:gd name="connsiteX37" fmla="*/ 802045 w 2354267"/>
                    <a:gd name="connsiteY37" fmla="*/ 608460 h 1209123"/>
                    <a:gd name="connsiteX38" fmla="*/ 555982 w 2354267"/>
                    <a:gd name="connsiteY38" fmla="*/ 792610 h 1209123"/>
                    <a:gd name="connsiteX39" fmla="*/ 321032 w 2354267"/>
                    <a:gd name="connsiteY39" fmla="*/ 851348 h 1209123"/>
                    <a:gd name="connsiteX40" fmla="*/ 201970 w 2354267"/>
                    <a:gd name="connsiteY40" fmla="*/ 846585 h 1209123"/>
                    <a:gd name="connsiteX41" fmla="*/ 101957 w 2354267"/>
                    <a:gd name="connsiteY41" fmla="*/ 889448 h 1209123"/>
                    <a:gd name="connsiteX42" fmla="*/ 130532 w 2354267"/>
                    <a:gd name="connsiteY42" fmla="*/ 889448 h 1209123"/>
                    <a:gd name="connsiteX43" fmla="*/ 201970 w 2354267"/>
                    <a:gd name="connsiteY43" fmla="*/ 865635 h 1209123"/>
                    <a:gd name="connsiteX44" fmla="*/ 268645 w 2354267"/>
                    <a:gd name="connsiteY44" fmla="*/ 884685 h 1209123"/>
                    <a:gd name="connsiteX45" fmla="*/ 194032 w 2354267"/>
                    <a:gd name="connsiteY45" fmla="*/ 983110 h 1209123"/>
                    <a:gd name="connsiteX46" fmla="*/ 16232 w 2354267"/>
                    <a:gd name="connsiteY46" fmla="*/ 1141860 h 1209123"/>
                    <a:gd name="connsiteX47" fmla="*/ 16232 w 2354267"/>
                    <a:gd name="connsiteY47" fmla="*/ 1208535 h 1209123"/>
                    <a:gd name="connsiteX48" fmla="*/ 87670 w 2354267"/>
                    <a:gd name="connsiteY48" fmla="*/ 1108523 h 1209123"/>
                    <a:gd name="connsiteX49" fmla="*/ 213082 w 2354267"/>
                    <a:gd name="connsiteY49" fmla="*/ 997398 h 1209123"/>
                    <a:gd name="connsiteX50" fmla="*/ 330557 w 2354267"/>
                    <a:gd name="connsiteY50" fmla="*/ 875160 h 1209123"/>
                    <a:gd name="connsiteX51" fmla="*/ 549632 w 2354267"/>
                    <a:gd name="connsiteY51" fmla="*/ 818010 h 1209123"/>
                    <a:gd name="connsiteX52" fmla="*/ 654407 w 2354267"/>
                    <a:gd name="connsiteY52" fmla="*/ 760860 h 1209123"/>
                    <a:gd name="connsiteX53" fmla="*/ 633770 w 2354267"/>
                    <a:gd name="connsiteY53" fmla="*/ 860873 h 1209123"/>
                    <a:gd name="connsiteX54" fmla="*/ 573445 w 2354267"/>
                    <a:gd name="connsiteY54" fmla="*/ 946598 h 1209123"/>
                    <a:gd name="connsiteX55" fmla="*/ 654407 w 2354267"/>
                    <a:gd name="connsiteY55" fmla="*/ 865635 h 1209123"/>
                    <a:gd name="connsiteX56" fmla="*/ 687745 w 2354267"/>
                    <a:gd name="connsiteY56" fmla="*/ 746573 h 1209123"/>
                    <a:gd name="connsiteX57" fmla="*/ 816332 w 2354267"/>
                    <a:gd name="connsiteY57" fmla="*/ 651323 h 1209123"/>
                    <a:gd name="connsiteX58" fmla="*/ 992545 w 2354267"/>
                    <a:gd name="connsiteY58" fmla="*/ 656085 h 1209123"/>
                    <a:gd name="connsiteX59" fmla="*/ 1168757 w 2354267"/>
                    <a:gd name="connsiteY59" fmla="*/ 622748 h 1209123"/>
                    <a:gd name="connsiteX60" fmla="*/ 1340207 w 2354267"/>
                    <a:gd name="connsiteY60" fmla="*/ 540198 h 1209123"/>
                    <a:gd name="connsiteX61" fmla="*/ 1464032 w 2354267"/>
                    <a:gd name="connsiteY61" fmla="*/ 541785 h 1209123"/>
                    <a:gd name="connsiteX62" fmla="*/ 1592620 w 2354267"/>
                    <a:gd name="connsiteY62" fmla="*/ 494160 h 1209123"/>
                    <a:gd name="connsiteX63" fmla="*/ 1640245 w 2354267"/>
                    <a:gd name="connsiteY63" fmla="*/ 532260 h 1209123"/>
                    <a:gd name="connsiteX64" fmla="*/ 1848207 w 2354267"/>
                    <a:gd name="connsiteY64" fmla="*/ 530673 h 1209123"/>
                    <a:gd name="connsiteX65" fmla="*/ 2135545 w 2354267"/>
                    <a:gd name="connsiteY65" fmla="*/ 513210 h 1209123"/>
                    <a:gd name="connsiteX66" fmla="*/ 2226032 w 2354267"/>
                    <a:gd name="connsiteY66" fmla="*/ 565598 h 1209123"/>
                    <a:gd name="connsiteX67" fmla="*/ 2273657 w 2354267"/>
                    <a:gd name="connsiteY67" fmla="*/ 656085 h 1209123"/>
                    <a:gd name="connsiteX68" fmla="*/ 2283182 w 2354267"/>
                    <a:gd name="connsiteY68" fmla="*/ 627510 h 1209123"/>
                    <a:gd name="connsiteX69" fmla="*/ 2235557 w 2354267"/>
                    <a:gd name="connsiteY69" fmla="*/ 546548 h 1209123"/>
                    <a:gd name="connsiteX70" fmla="*/ 2202220 w 2354267"/>
                    <a:gd name="connsiteY70" fmla="*/ 498923 h 1209123"/>
                    <a:gd name="connsiteX71" fmla="*/ 2292707 w 2354267"/>
                    <a:gd name="connsiteY71" fmla="*/ 441773 h 1209123"/>
                    <a:gd name="connsiteX72" fmla="*/ 2340332 w 2354267"/>
                    <a:gd name="connsiteY72" fmla="*/ 356048 h 1209123"/>
                    <a:gd name="connsiteX73" fmla="*/ 2349857 w 2354267"/>
                    <a:gd name="connsiteY73" fmla="*/ 289373 h 1209123"/>
                    <a:gd name="connsiteX0" fmla="*/ 2349857 w 2354267"/>
                    <a:gd name="connsiteY0" fmla="*/ 289373 h 1209123"/>
                    <a:gd name="connsiteX1" fmla="*/ 2276832 w 2354267"/>
                    <a:gd name="connsiteY1" fmla="*/ 427485 h 1209123"/>
                    <a:gd name="connsiteX2" fmla="*/ 2127607 w 2354267"/>
                    <a:gd name="connsiteY2" fmla="*/ 489398 h 1209123"/>
                    <a:gd name="connsiteX3" fmla="*/ 1841857 w 2354267"/>
                    <a:gd name="connsiteY3" fmla="*/ 514798 h 1209123"/>
                    <a:gd name="connsiteX4" fmla="*/ 1611670 w 2354267"/>
                    <a:gd name="connsiteY4" fmla="*/ 484635 h 1209123"/>
                    <a:gd name="connsiteX5" fmla="*/ 1676757 w 2354267"/>
                    <a:gd name="connsiteY5" fmla="*/ 278260 h 1209123"/>
                    <a:gd name="connsiteX6" fmla="*/ 1625957 w 2354267"/>
                    <a:gd name="connsiteY6" fmla="*/ 151260 h 1209123"/>
                    <a:gd name="connsiteX7" fmla="*/ 1711682 w 2354267"/>
                    <a:gd name="connsiteY7" fmla="*/ 17910 h 1209123"/>
                    <a:gd name="connsiteX8" fmla="*/ 1697395 w 2354267"/>
                    <a:gd name="connsiteY8" fmla="*/ 13148 h 1209123"/>
                    <a:gd name="connsiteX9" fmla="*/ 1606907 w 2354267"/>
                    <a:gd name="connsiteY9" fmla="*/ 127448 h 1209123"/>
                    <a:gd name="connsiteX10" fmla="*/ 1540232 w 2354267"/>
                    <a:gd name="connsiteY10" fmla="*/ 94110 h 1209123"/>
                    <a:gd name="connsiteX11" fmla="*/ 1492607 w 2354267"/>
                    <a:gd name="connsiteY11" fmla="*/ 70298 h 1209123"/>
                    <a:gd name="connsiteX12" fmla="*/ 1492607 w 2354267"/>
                    <a:gd name="connsiteY12" fmla="*/ 84585 h 1209123"/>
                    <a:gd name="connsiteX13" fmla="*/ 1578332 w 2354267"/>
                    <a:gd name="connsiteY13" fmla="*/ 136973 h 1209123"/>
                    <a:gd name="connsiteX14" fmla="*/ 1659295 w 2354267"/>
                    <a:gd name="connsiteY14" fmla="*/ 284610 h 1209123"/>
                    <a:gd name="connsiteX15" fmla="*/ 1578332 w 2354267"/>
                    <a:gd name="connsiteY15" fmla="*/ 470348 h 1209123"/>
                    <a:gd name="connsiteX16" fmla="*/ 1457682 w 2354267"/>
                    <a:gd name="connsiteY16" fmla="*/ 521148 h 1209123"/>
                    <a:gd name="connsiteX17" fmla="*/ 1330682 w 2354267"/>
                    <a:gd name="connsiteY17" fmla="*/ 527498 h 1209123"/>
                    <a:gd name="connsiteX18" fmla="*/ 1173520 w 2354267"/>
                    <a:gd name="connsiteY18" fmla="*/ 600523 h 1209123"/>
                    <a:gd name="connsiteX19" fmla="*/ 998895 w 2354267"/>
                    <a:gd name="connsiteY19" fmla="*/ 635448 h 1209123"/>
                    <a:gd name="connsiteX20" fmla="*/ 851257 w 2354267"/>
                    <a:gd name="connsiteY20" fmla="*/ 603698 h 1209123"/>
                    <a:gd name="connsiteX21" fmla="*/ 825857 w 2354267"/>
                    <a:gd name="connsiteY21" fmla="*/ 486223 h 1209123"/>
                    <a:gd name="connsiteX22" fmla="*/ 794107 w 2354267"/>
                    <a:gd name="connsiteY22" fmla="*/ 287785 h 1209123"/>
                    <a:gd name="connsiteX23" fmla="*/ 830620 w 2354267"/>
                    <a:gd name="connsiteY23" fmla="*/ 246510 h 1209123"/>
                    <a:gd name="connsiteX24" fmla="*/ 925870 w 2354267"/>
                    <a:gd name="connsiteY24" fmla="*/ 194123 h 1209123"/>
                    <a:gd name="connsiteX25" fmla="*/ 978257 w 2354267"/>
                    <a:gd name="connsiteY25" fmla="*/ 217935 h 1209123"/>
                    <a:gd name="connsiteX26" fmla="*/ 949682 w 2354267"/>
                    <a:gd name="connsiteY26" fmla="*/ 165548 h 1209123"/>
                    <a:gd name="connsiteX27" fmla="*/ 959207 w 2354267"/>
                    <a:gd name="connsiteY27" fmla="*/ 94110 h 1209123"/>
                    <a:gd name="connsiteX28" fmla="*/ 946507 w 2354267"/>
                    <a:gd name="connsiteY28" fmla="*/ 76648 h 1209123"/>
                    <a:gd name="connsiteX29" fmla="*/ 930632 w 2354267"/>
                    <a:gd name="connsiteY29" fmla="*/ 170310 h 1209123"/>
                    <a:gd name="connsiteX30" fmla="*/ 773470 w 2354267"/>
                    <a:gd name="connsiteY30" fmla="*/ 251273 h 1209123"/>
                    <a:gd name="connsiteX31" fmla="*/ 682982 w 2354267"/>
                    <a:gd name="connsiteY31" fmla="*/ 213173 h 1209123"/>
                    <a:gd name="connsiteX32" fmla="*/ 644882 w 2354267"/>
                    <a:gd name="connsiteY32" fmla="*/ 189360 h 1209123"/>
                    <a:gd name="connsiteX33" fmla="*/ 644882 w 2354267"/>
                    <a:gd name="connsiteY33" fmla="*/ 198885 h 1209123"/>
                    <a:gd name="connsiteX34" fmla="*/ 711557 w 2354267"/>
                    <a:gd name="connsiteY34" fmla="*/ 265560 h 1209123"/>
                    <a:gd name="connsiteX35" fmla="*/ 763945 w 2354267"/>
                    <a:gd name="connsiteY35" fmla="*/ 294135 h 1209123"/>
                    <a:gd name="connsiteX36" fmla="*/ 802045 w 2354267"/>
                    <a:gd name="connsiteY36" fmla="*/ 494160 h 1209123"/>
                    <a:gd name="connsiteX37" fmla="*/ 802045 w 2354267"/>
                    <a:gd name="connsiteY37" fmla="*/ 608460 h 1209123"/>
                    <a:gd name="connsiteX38" fmla="*/ 555982 w 2354267"/>
                    <a:gd name="connsiteY38" fmla="*/ 792610 h 1209123"/>
                    <a:gd name="connsiteX39" fmla="*/ 321032 w 2354267"/>
                    <a:gd name="connsiteY39" fmla="*/ 851348 h 1209123"/>
                    <a:gd name="connsiteX40" fmla="*/ 201970 w 2354267"/>
                    <a:gd name="connsiteY40" fmla="*/ 846585 h 1209123"/>
                    <a:gd name="connsiteX41" fmla="*/ 101957 w 2354267"/>
                    <a:gd name="connsiteY41" fmla="*/ 889448 h 1209123"/>
                    <a:gd name="connsiteX42" fmla="*/ 130532 w 2354267"/>
                    <a:gd name="connsiteY42" fmla="*/ 889448 h 1209123"/>
                    <a:gd name="connsiteX43" fmla="*/ 201970 w 2354267"/>
                    <a:gd name="connsiteY43" fmla="*/ 865635 h 1209123"/>
                    <a:gd name="connsiteX44" fmla="*/ 268645 w 2354267"/>
                    <a:gd name="connsiteY44" fmla="*/ 884685 h 1209123"/>
                    <a:gd name="connsiteX45" fmla="*/ 194032 w 2354267"/>
                    <a:gd name="connsiteY45" fmla="*/ 983110 h 1209123"/>
                    <a:gd name="connsiteX46" fmla="*/ 16232 w 2354267"/>
                    <a:gd name="connsiteY46" fmla="*/ 1141860 h 1209123"/>
                    <a:gd name="connsiteX47" fmla="*/ 16232 w 2354267"/>
                    <a:gd name="connsiteY47" fmla="*/ 1208535 h 1209123"/>
                    <a:gd name="connsiteX48" fmla="*/ 87670 w 2354267"/>
                    <a:gd name="connsiteY48" fmla="*/ 1108523 h 1209123"/>
                    <a:gd name="connsiteX49" fmla="*/ 213082 w 2354267"/>
                    <a:gd name="connsiteY49" fmla="*/ 997398 h 1209123"/>
                    <a:gd name="connsiteX50" fmla="*/ 330557 w 2354267"/>
                    <a:gd name="connsiteY50" fmla="*/ 875160 h 1209123"/>
                    <a:gd name="connsiteX51" fmla="*/ 549632 w 2354267"/>
                    <a:gd name="connsiteY51" fmla="*/ 818010 h 1209123"/>
                    <a:gd name="connsiteX52" fmla="*/ 654407 w 2354267"/>
                    <a:gd name="connsiteY52" fmla="*/ 760860 h 1209123"/>
                    <a:gd name="connsiteX53" fmla="*/ 633770 w 2354267"/>
                    <a:gd name="connsiteY53" fmla="*/ 860873 h 1209123"/>
                    <a:gd name="connsiteX54" fmla="*/ 573445 w 2354267"/>
                    <a:gd name="connsiteY54" fmla="*/ 946598 h 1209123"/>
                    <a:gd name="connsiteX55" fmla="*/ 654407 w 2354267"/>
                    <a:gd name="connsiteY55" fmla="*/ 865635 h 1209123"/>
                    <a:gd name="connsiteX56" fmla="*/ 687745 w 2354267"/>
                    <a:gd name="connsiteY56" fmla="*/ 746573 h 1209123"/>
                    <a:gd name="connsiteX57" fmla="*/ 816332 w 2354267"/>
                    <a:gd name="connsiteY57" fmla="*/ 651323 h 1209123"/>
                    <a:gd name="connsiteX58" fmla="*/ 992545 w 2354267"/>
                    <a:gd name="connsiteY58" fmla="*/ 656085 h 1209123"/>
                    <a:gd name="connsiteX59" fmla="*/ 1168757 w 2354267"/>
                    <a:gd name="connsiteY59" fmla="*/ 622748 h 1209123"/>
                    <a:gd name="connsiteX60" fmla="*/ 1340207 w 2354267"/>
                    <a:gd name="connsiteY60" fmla="*/ 540198 h 1209123"/>
                    <a:gd name="connsiteX61" fmla="*/ 1464032 w 2354267"/>
                    <a:gd name="connsiteY61" fmla="*/ 541785 h 1209123"/>
                    <a:gd name="connsiteX62" fmla="*/ 1592620 w 2354267"/>
                    <a:gd name="connsiteY62" fmla="*/ 494160 h 1209123"/>
                    <a:gd name="connsiteX63" fmla="*/ 1646595 w 2354267"/>
                    <a:gd name="connsiteY63" fmla="*/ 525910 h 1209123"/>
                    <a:gd name="connsiteX64" fmla="*/ 1848207 w 2354267"/>
                    <a:gd name="connsiteY64" fmla="*/ 530673 h 1209123"/>
                    <a:gd name="connsiteX65" fmla="*/ 2135545 w 2354267"/>
                    <a:gd name="connsiteY65" fmla="*/ 513210 h 1209123"/>
                    <a:gd name="connsiteX66" fmla="*/ 2226032 w 2354267"/>
                    <a:gd name="connsiteY66" fmla="*/ 565598 h 1209123"/>
                    <a:gd name="connsiteX67" fmla="*/ 2273657 w 2354267"/>
                    <a:gd name="connsiteY67" fmla="*/ 656085 h 1209123"/>
                    <a:gd name="connsiteX68" fmla="*/ 2283182 w 2354267"/>
                    <a:gd name="connsiteY68" fmla="*/ 627510 h 1209123"/>
                    <a:gd name="connsiteX69" fmla="*/ 2235557 w 2354267"/>
                    <a:gd name="connsiteY69" fmla="*/ 546548 h 1209123"/>
                    <a:gd name="connsiteX70" fmla="*/ 2202220 w 2354267"/>
                    <a:gd name="connsiteY70" fmla="*/ 498923 h 1209123"/>
                    <a:gd name="connsiteX71" fmla="*/ 2292707 w 2354267"/>
                    <a:gd name="connsiteY71" fmla="*/ 441773 h 1209123"/>
                    <a:gd name="connsiteX72" fmla="*/ 2340332 w 2354267"/>
                    <a:gd name="connsiteY72" fmla="*/ 356048 h 1209123"/>
                    <a:gd name="connsiteX73" fmla="*/ 2349857 w 2354267"/>
                    <a:gd name="connsiteY73" fmla="*/ 289373 h 1209123"/>
                    <a:gd name="connsiteX0" fmla="*/ 2349857 w 2354267"/>
                    <a:gd name="connsiteY0" fmla="*/ 289373 h 1209123"/>
                    <a:gd name="connsiteX1" fmla="*/ 2276832 w 2354267"/>
                    <a:gd name="connsiteY1" fmla="*/ 427485 h 1209123"/>
                    <a:gd name="connsiteX2" fmla="*/ 2127607 w 2354267"/>
                    <a:gd name="connsiteY2" fmla="*/ 489398 h 1209123"/>
                    <a:gd name="connsiteX3" fmla="*/ 1841857 w 2354267"/>
                    <a:gd name="connsiteY3" fmla="*/ 514798 h 1209123"/>
                    <a:gd name="connsiteX4" fmla="*/ 1611670 w 2354267"/>
                    <a:gd name="connsiteY4" fmla="*/ 484635 h 1209123"/>
                    <a:gd name="connsiteX5" fmla="*/ 1676757 w 2354267"/>
                    <a:gd name="connsiteY5" fmla="*/ 278260 h 1209123"/>
                    <a:gd name="connsiteX6" fmla="*/ 1625957 w 2354267"/>
                    <a:gd name="connsiteY6" fmla="*/ 151260 h 1209123"/>
                    <a:gd name="connsiteX7" fmla="*/ 1711682 w 2354267"/>
                    <a:gd name="connsiteY7" fmla="*/ 17910 h 1209123"/>
                    <a:gd name="connsiteX8" fmla="*/ 1697395 w 2354267"/>
                    <a:gd name="connsiteY8" fmla="*/ 13148 h 1209123"/>
                    <a:gd name="connsiteX9" fmla="*/ 1606907 w 2354267"/>
                    <a:gd name="connsiteY9" fmla="*/ 127448 h 1209123"/>
                    <a:gd name="connsiteX10" fmla="*/ 1540232 w 2354267"/>
                    <a:gd name="connsiteY10" fmla="*/ 94110 h 1209123"/>
                    <a:gd name="connsiteX11" fmla="*/ 1492607 w 2354267"/>
                    <a:gd name="connsiteY11" fmla="*/ 70298 h 1209123"/>
                    <a:gd name="connsiteX12" fmla="*/ 1492607 w 2354267"/>
                    <a:gd name="connsiteY12" fmla="*/ 84585 h 1209123"/>
                    <a:gd name="connsiteX13" fmla="*/ 1578332 w 2354267"/>
                    <a:gd name="connsiteY13" fmla="*/ 136973 h 1209123"/>
                    <a:gd name="connsiteX14" fmla="*/ 1659295 w 2354267"/>
                    <a:gd name="connsiteY14" fmla="*/ 284610 h 1209123"/>
                    <a:gd name="connsiteX15" fmla="*/ 1578332 w 2354267"/>
                    <a:gd name="connsiteY15" fmla="*/ 470348 h 1209123"/>
                    <a:gd name="connsiteX16" fmla="*/ 1457682 w 2354267"/>
                    <a:gd name="connsiteY16" fmla="*/ 521148 h 1209123"/>
                    <a:gd name="connsiteX17" fmla="*/ 1330682 w 2354267"/>
                    <a:gd name="connsiteY17" fmla="*/ 527498 h 1209123"/>
                    <a:gd name="connsiteX18" fmla="*/ 1173520 w 2354267"/>
                    <a:gd name="connsiteY18" fmla="*/ 600523 h 1209123"/>
                    <a:gd name="connsiteX19" fmla="*/ 998895 w 2354267"/>
                    <a:gd name="connsiteY19" fmla="*/ 635448 h 1209123"/>
                    <a:gd name="connsiteX20" fmla="*/ 851257 w 2354267"/>
                    <a:gd name="connsiteY20" fmla="*/ 603698 h 1209123"/>
                    <a:gd name="connsiteX21" fmla="*/ 825857 w 2354267"/>
                    <a:gd name="connsiteY21" fmla="*/ 486223 h 1209123"/>
                    <a:gd name="connsiteX22" fmla="*/ 794107 w 2354267"/>
                    <a:gd name="connsiteY22" fmla="*/ 287785 h 1209123"/>
                    <a:gd name="connsiteX23" fmla="*/ 830620 w 2354267"/>
                    <a:gd name="connsiteY23" fmla="*/ 246510 h 1209123"/>
                    <a:gd name="connsiteX24" fmla="*/ 925870 w 2354267"/>
                    <a:gd name="connsiteY24" fmla="*/ 194123 h 1209123"/>
                    <a:gd name="connsiteX25" fmla="*/ 978257 w 2354267"/>
                    <a:gd name="connsiteY25" fmla="*/ 217935 h 1209123"/>
                    <a:gd name="connsiteX26" fmla="*/ 949682 w 2354267"/>
                    <a:gd name="connsiteY26" fmla="*/ 165548 h 1209123"/>
                    <a:gd name="connsiteX27" fmla="*/ 959207 w 2354267"/>
                    <a:gd name="connsiteY27" fmla="*/ 94110 h 1209123"/>
                    <a:gd name="connsiteX28" fmla="*/ 946507 w 2354267"/>
                    <a:gd name="connsiteY28" fmla="*/ 76648 h 1209123"/>
                    <a:gd name="connsiteX29" fmla="*/ 930632 w 2354267"/>
                    <a:gd name="connsiteY29" fmla="*/ 170310 h 1209123"/>
                    <a:gd name="connsiteX30" fmla="*/ 773470 w 2354267"/>
                    <a:gd name="connsiteY30" fmla="*/ 251273 h 1209123"/>
                    <a:gd name="connsiteX31" fmla="*/ 682982 w 2354267"/>
                    <a:gd name="connsiteY31" fmla="*/ 213173 h 1209123"/>
                    <a:gd name="connsiteX32" fmla="*/ 644882 w 2354267"/>
                    <a:gd name="connsiteY32" fmla="*/ 189360 h 1209123"/>
                    <a:gd name="connsiteX33" fmla="*/ 644882 w 2354267"/>
                    <a:gd name="connsiteY33" fmla="*/ 198885 h 1209123"/>
                    <a:gd name="connsiteX34" fmla="*/ 711557 w 2354267"/>
                    <a:gd name="connsiteY34" fmla="*/ 265560 h 1209123"/>
                    <a:gd name="connsiteX35" fmla="*/ 763945 w 2354267"/>
                    <a:gd name="connsiteY35" fmla="*/ 294135 h 1209123"/>
                    <a:gd name="connsiteX36" fmla="*/ 802045 w 2354267"/>
                    <a:gd name="connsiteY36" fmla="*/ 494160 h 1209123"/>
                    <a:gd name="connsiteX37" fmla="*/ 802045 w 2354267"/>
                    <a:gd name="connsiteY37" fmla="*/ 608460 h 1209123"/>
                    <a:gd name="connsiteX38" fmla="*/ 555982 w 2354267"/>
                    <a:gd name="connsiteY38" fmla="*/ 792610 h 1209123"/>
                    <a:gd name="connsiteX39" fmla="*/ 321032 w 2354267"/>
                    <a:gd name="connsiteY39" fmla="*/ 851348 h 1209123"/>
                    <a:gd name="connsiteX40" fmla="*/ 201970 w 2354267"/>
                    <a:gd name="connsiteY40" fmla="*/ 846585 h 1209123"/>
                    <a:gd name="connsiteX41" fmla="*/ 101957 w 2354267"/>
                    <a:gd name="connsiteY41" fmla="*/ 889448 h 1209123"/>
                    <a:gd name="connsiteX42" fmla="*/ 130532 w 2354267"/>
                    <a:gd name="connsiteY42" fmla="*/ 889448 h 1209123"/>
                    <a:gd name="connsiteX43" fmla="*/ 201970 w 2354267"/>
                    <a:gd name="connsiteY43" fmla="*/ 865635 h 1209123"/>
                    <a:gd name="connsiteX44" fmla="*/ 268645 w 2354267"/>
                    <a:gd name="connsiteY44" fmla="*/ 884685 h 1209123"/>
                    <a:gd name="connsiteX45" fmla="*/ 194032 w 2354267"/>
                    <a:gd name="connsiteY45" fmla="*/ 983110 h 1209123"/>
                    <a:gd name="connsiteX46" fmla="*/ 16232 w 2354267"/>
                    <a:gd name="connsiteY46" fmla="*/ 1141860 h 1209123"/>
                    <a:gd name="connsiteX47" fmla="*/ 16232 w 2354267"/>
                    <a:gd name="connsiteY47" fmla="*/ 1208535 h 1209123"/>
                    <a:gd name="connsiteX48" fmla="*/ 87670 w 2354267"/>
                    <a:gd name="connsiteY48" fmla="*/ 1108523 h 1209123"/>
                    <a:gd name="connsiteX49" fmla="*/ 213082 w 2354267"/>
                    <a:gd name="connsiteY49" fmla="*/ 997398 h 1209123"/>
                    <a:gd name="connsiteX50" fmla="*/ 330557 w 2354267"/>
                    <a:gd name="connsiteY50" fmla="*/ 875160 h 1209123"/>
                    <a:gd name="connsiteX51" fmla="*/ 549632 w 2354267"/>
                    <a:gd name="connsiteY51" fmla="*/ 818010 h 1209123"/>
                    <a:gd name="connsiteX52" fmla="*/ 654407 w 2354267"/>
                    <a:gd name="connsiteY52" fmla="*/ 760860 h 1209123"/>
                    <a:gd name="connsiteX53" fmla="*/ 633770 w 2354267"/>
                    <a:gd name="connsiteY53" fmla="*/ 860873 h 1209123"/>
                    <a:gd name="connsiteX54" fmla="*/ 573445 w 2354267"/>
                    <a:gd name="connsiteY54" fmla="*/ 946598 h 1209123"/>
                    <a:gd name="connsiteX55" fmla="*/ 654407 w 2354267"/>
                    <a:gd name="connsiteY55" fmla="*/ 865635 h 1209123"/>
                    <a:gd name="connsiteX56" fmla="*/ 687745 w 2354267"/>
                    <a:gd name="connsiteY56" fmla="*/ 746573 h 1209123"/>
                    <a:gd name="connsiteX57" fmla="*/ 816332 w 2354267"/>
                    <a:gd name="connsiteY57" fmla="*/ 651323 h 1209123"/>
                    <a:gd name="connsiteX58" fmla="*/ 992545 w 2354267"/>
                    <a:gd name="connsiteY58" fmla="*/ 656085 h 1209123"/>
                    <a:gd name="connsiteX59" fmla="*/ 1168757 w 2354267"/>
                    <a:gd name="connsiteY59" fmla="*/ 622748 h 1209123"/>
                    <a:gd name="connsiteX60" fmla="*/ 1340207 w 2354267"/>
                    <a:gd name="connsiteY60" fmla="*/ 540198 h 1209123"/>
                    <a:gd name="connsiteX61" fmla="*/ 1464032 w 2354267"/>
                    <a:gd name="connsiteY61" fmla="*/ 541785 h 1209123"/>
                    <a:gd name="connsiteX62" fmla="*/ 1592620 w 2354267"/>
                    <a:gd name="connsiteY62" fmla="*/ 494160 h 1209123"/>
                    <a:gd name="connsiteX63" fmla="*/ 1646595 w 2354267"/>
                    <a:gd name="connsiteY63" fmla="*/ 525910 h 1209123"/>
                    <a:gd name="connsiteX64" fmla="*/ 1848207 w 2354267"/>
                    <a:gd name="connsiteY64" fmla="*/ 530673 h 1209123"/>
                    <a:gd name="connsiteX65" fmla="*/ 2135545 w 2354267"/>
                    <a:gd name="connsiteY65" fmla="*/ 513210 h 1209123"/>
                    <a:gd name="connsiteX66" fmla="*/ 2226032 w 2354267"/>
                    <a:gd name="connsiteY66" fmla="*/ 565598 h 1209123"/>
                    <a:gd name="connsiteX67" fmla="*/ 2273657 w 2354267"/>
                    <a:gd name="connsiteY67" fmla="*/ 656085 h 1209123"/>
                    <a:gd name="connsiteX68" fmla="*/ 2283182 w 2354267"/>
                    <a:gd name="connsiteY68" fmla="*/ 627510 h 1209123"/>
                    <a:gd name="connsiteX69" fmla="*/ 2235557 w 2354267"/>
                    <a:gd name="connsiteY69" fmla="*/ 546548 h 1209123"/>
                    <a:gd name="connsiteX70" fmla="*/ 2202220 w 2354267"/>
                    <a:gd name="connsiteY70" fmla="*/ 498923 h 1209123"/>
                    <a:gd name="connsiteX71" fmla="*/ 2292707 w 2354267"/>
                    <a:gd name="connsiteY71" fmla="*/ 441773 h 1209123"/>
                    <a:gd name="connsiteX72" fmla="*/ 2340332 w 2354267"/>
                    <a:gd name="connsiteY72" fmla="*/ 356048 h 1209123"/>
                    <a:gd name="connsiteX73" fmla="*/ 2349857 w 2354267"/>
                    <a:gd name="connsiteY73" fmla="*/ 289373 h 1209123"/>
                    <a:gd name="connsiteX0" fmla="*/ 2349857 w 2354267"/>
                    <a:gd name="connsiteY0" fmla="*/ 289373 h 1209123"/>
                    <a:gd name="connsiteX1" fmla="*/ 2276832 w 2354267"/>
                    <a:gd name="connsiteY1" fmla="*/ 427485 h 1209123"/>
                    <a:gd name="connsiteX2" fmla="*/ 2127607 w 2354267"/>
                    <a:gd name="connsiteY2" fmla="*/ 489398 h 1209123"/>
                    <a:gd name="connsiteX3" fmla="*/ 1841857 w 2354267"/>
                    <a:gd name="connsiteY3" fmla="*/ 514798 h 1209123"/>
                    <a:gd name="connsiteX4" fmla="*/ 1611670 w 2354267"/>
                    <a:gd name="connsiteY4" fmla="*/ 484635 h 1209123"/>
                    <a:gd name="connsiteX5" fmla="*/ 1676757 w 2354267"/>
                    <a:gd name="connsiteY5" fmla="*/ 278260 h 1209123"/>
                    <a:gd name="connsiteX6" fmla="*/ 1625957 w 2354267"/>
                    <a:gd name="connsiteY6" fmla="*/ 151260 h 1209123"/>
                    <a:gd name="connsiteX7" fmla="*/ 1711682 w 2354267"/>
                    <a:gd name="connsiteY7" fmla="*/ 17910 h 1209123"/>
                    <a:gd name="connsiteX8" fmla="*/ 1697395 w 2354267"/>
                    <a:gd name="connsiteY8" fmla="*/ 13148 h 1209123"/>
                    <a:gd name="connsiteX9" fmla="*/ 1606907 w 2354267"/>
                    <a:gd name="connsiteY9" fmla="*/ 127448 h 1209123"/>
                    <a:gd name="connsiteX10" fmla="*/ 1540232 w 2354267"/>
                    <a:gd name="connsiteY10" fmla="*/ 94110 h 1209123"/>
                    <a:gd name="connsiteX11" fmla="*/ 1492607 w 2354267"/>
                    <a:gd name="connsiteY11" fmla="*/ 70298 h 1209123"/>
                    <a:gd name="connsiteX12" fmla="*/ 1492607 w 2354267"/>
                    <a:gd name="connsiteY12" fmla="*/ 84585 h 1209123"/>
                    <a:gd name="connsiteX13" fmla="*/ 1578332 w 2354267"/>
                    <a:gd name="connsiteY13" fmla="*/ 136973 h 1209123"/>
                    <a:gd name="connsiteX14" fmla="*/ 1659295 w 2354267"/>
                    <a:gd name="connsiteY14" fmla="*/ 284610 h 1209123"/>
                    <a:gd name="connsiteX15" fmla="*/ 1578332 w 2354267"/>
                    <a:gd name="connsiteY15" fmla="*/ 470348 h 1209123"/>
                    <a:gd name="connsiteX16" fmla="*/ 1457682 w 2354267"/>
                    <a:gd name="connsiteY16" fmla="*/ 521148 h 1209123"/>
                    <a:gd name="connsiteX17" fmla="*/ 1330682 w 2354267"/>
                    <a:gd name="connsiteY17" fmla="*/ 527498 h 1209123"/>
                    <a:gd name="connsiteX18" fmla="*/ 1173520 w 2354267"/>
                    <a:gd name="connsiteY18" fmla="*/ 600523 h 1209123"/>
                    <a:gd name="connsiteX19" fmla="*/ 998895 w 2354267"/>
                    <a:gd name="connsiteY19" fmla="*/ 635448 h 1209123"/>
                    <a:gd name="connsiteX20" fmla="*/ 851257 w 2354267"/>
                    <a:gd name="connsiteY20" fmla="*/ 603698 h 1209123"/>
                    <a:gd name="connsiteX21" fmla="*/ 825857 w 2354267"/>
                    <a:gd name="connsiteY21" fmla="*/ 486223 h 1209123"/>
                    <a:gd name="connsiteX22" fmla="*/ 794107 w 2354267"/>
                    <a:gd name="connsiteY22" fmla="*/ 287785 h 1209123"/>
                    <a:gd name="connsiteX23" fmla="*/ 830620 w 2354267"/>
                    <a:gd name="connsiteY23" fmla="*/ 246510 h 1209123"/>
                    <a:gd name="connsiteX24" fmla="*/ 925870 w 2354267"/>
                    <a:gd name="connsiteY24" fmla="*/ 194123 h 1209123"/>
                    <a:gd name="connsiteX25" fmla="*/ 978257 w 2354267"/>
                    <a:gd name="connsiteY25" fmla="*/ 217935 h 1209123"/>
                    <a:gd name="connsiteX26" fmla="*/ 949682 w 2354267"/>
                    <a:gd name="connsiteY26" fmla="*/ 165548 h 1209123"/>
                    <a:gd name="connsiteX27" fmla="*/ 959207 w 2354267"/>
                    <a:gd name="connsiteY27" fmla="*/ 94110 h 1209123"/>
                    <a:gd name="connsiteX28" fmla="*/ 946507 w 2354267"/>
                    <a:gd name="connsiteY28" fmla="*/ 76648 h 1209123"/>
                    <a:gd name="connsiteX29" fmla="*/ 930632 w 2354267"/>
                    <a:gd name="connsiteY29" fmla="*/ 170310 h 1209123"/>
                    <a:gd name="connsiteX30" fmla="*/ 773470 w 2354267"/>
                    <a:gd name="connsiteY30" fmla="*/ 251273 h 1209123"/>
                    <a:gd name="connsiteX31" fmla="*/ 682982 w 2354267"/>
                    <a:gd name="connsiteY31" fmla="*/ 213173 h 1209123"/>
                    <a:gd name="connsiteX32" fmla="*/ 644882 w 2354267"/>
                    <a:gd name="connsiteY32" fmla="*/ 189360 h 1209123"/>
                    <a:gd name="connsiteX33" fmla="*/ 644882 w 2354267"/>
                    <a:gd name="connsiteY33" fmla="*/ 198885 h 1209123"/>
                    <a:gd name="connsiteX34" fmla="*/ 711557 w 2354267"/>
                    <a:gd name="connsiteY34" fmla="*/ 265560 h 1209123"/>
                    <a:gd name="connsiteX35" fmla="*/ 763945 w 2354267"/>
                    <a:gd name="connsiteY35" fmla="*/ 294135 h 1209123"/>
                    <a:gd name="connsiteX36" fmla="*/ 802045 w 2354267"/>
                    <a:gd name="connsiteY36" fmla="*/ 494160 h 1209123"/>
                    <a:gd name="connsiteX37" fmla="*/ 802045 w 2354267"/>
                    <a:gd name="connsiteY37" fmla="*/ 608460 h 1209123"/>
                    <a:gd name="connsiteX38" fmla="*/ 555982 w 2354267"/>
                    <a:gd name="connsiteY38" fmla="*/ 792610 h 1209123"/>
                    <a:gd name="connsiteX39" fmla="*/ 321032 w 2354267"/>
                    <a:gd name="connsiteY39" fmla="*/ 851348 h 1209123"/>
                    <a:gd name="connsiteX40" fmla="*/ 201970 w 2354267"/>
                    <a:gd name="connsiteY40" fmla="*/ 846585 h 1209123"/>
                    <a:gd name="connsiteX41" fmla="*/ 101957 w 2354267"/>
                    <a:gd name="connsiteY41" fmla="*/ 889448 h 1209123"/>
                    <a:gd name="connsiteX42" fmla="*/ 130532 w 2354267"/>
                    <a:gd name="connsiteY42" fmla="*/ 889448 h 1209123"/>
                    <a:gd name="connsiteX43" fmla="*/ 201970 w 2354267"/>
                    <a:gd name="connsiteY43" fmla="*/ 865635 h 1209123"/>
                    <a:gd name="connsiteX44" fmla="*/ 268645 w 2354267"/>
                    <a:gd name="connsiteY44" fmla="*/ 884685 h 1209123"/>
                    <a:gd name="connsiteX45" fmla="*/ 194032 w 2354267"/>
                    <a:gd name="connsiteY45" fmla="*/ 983110 h 1209123"/>
                    <a:gd name="connsiteX46" fmla="*/ 16232 w 2354267"/>
                    <a:gd name="connsiteY46" fmla="*/ 1141860 h 1209123"/>
                    <a:gd name="connsiteX47" fmla="*/ 16232 w 2354267"/>
                    <a:gd name="connsiteY47" fmla="*/ 1208535 h 1209123"/>
                    <a:gd name="connsiteX48" fmla="*/ 87670 w 2354267"/>
                    <a:gd name="connsiteY48" fmla="*/ 1108523 h 1209123"/>
                    <a:gd name="connsiteX49" fmla="*/ 213082 w 2354267"/>
                    <a:gd name="connsiteY49" fmla="*/ 997398 h 1209123"/>
                    <a:gd name="connsiteX50" fmla="*/ 330557 w 2354267"/>
                    <a:gd name="connsiteY50" fmla="*/ 875160 h 1209123"/>
                    <a:gd name="connsiteX51" fmla="*/ 549632 w 2354267"/>
                    <a:gd name="connsiteY51" fmla="*/ 818010 h 1209123"/>
                    <a:gd name="connsiteX52" fmla="*/ 654407 w 2354267"/>
                    <a:gd name="connsiteY52" fmla="*/ 760860 h 1209123"/>
                    <a:gd name="connsiteX53" fmla="*/ 633770 w 2354267"/>
                    <a:gd name="connsiteY53" fmla="*/ 860873 h 1209123"/>
                    <a:gd name="connsiteX54" fmla="*/ 573445 w 2354267"/>
                    <a:gd name="connsiteY54" fmla="*/ 946598 h 1209123"/>
                    <a:gd name="connsiteX55" fmla="*/ 654407 w 2354267"/>
                    <a:gd name="connsiteY55" fmla="*/ 865635 h 1209123"/>
                    <a:gd name="connsiteX56" fmla="*/ 687745 w 2354267"/>
                    <a:gd name="connsiteY56" fmla="*/ 746573 h 1209123"/>
                    <a:gd name="connsiteX57" fmla="*/ 816332 w 2354267"/>
                    <a:gd name="connsiteY57" fmla="*/ 651323 h 1209123"/>
                    <a:gd name="connsiteX58" fmla="*/ 992545 w 2354267"/>
                    <a:gd name="connsiteY58" fmla="*/ 656085 h 1209123"/>
                    <a:gd name="connsiteX59" fmla="*/ 1168757 w 2354267"/>
                    <a:gd name="connsiteY59" fmla="*/ 622748 h 1209123"/>
                    <a:gd name="connsiteX60" fmla="*/ 1340207 w 2354267"/>
                    <a:gd name="connsiteY60" fmla="*/ 540198 h 1209123"/>
                    <a:gd name="connsiteX61" fmla="*/ 1464032 w 2354267"/>
                    <a:gd name="connsiteY61" fmla="*/ 541785 h 1209123"/>
                    <a:gd name="connsiteX62" fmla="*/ 1592620 w 2354267"/>
                    <a:gd name="connsiteY62" fmla="*/ 494160 h 1209123"/>
                    <a:gd name="connsiteX63" fmla="*/ 1646595 w 2354267"/>
                    <a:gd name="connsiteY63" fmla="*/ 525910 h 1209123"/>
                    <a:gd name="connsiteX64" fmla="*/ 1848207 w 2354267"/>
                    <a:gd name="connsiteY64" fmla="*/ 530673 h 1209123"/>
                    <a:gd name="connsiteX65" fmla="*/ 2135545 w 2354267"/>
                    <a:gd name="connsiteY65" fmla="*/ 513210 h 1209123"/>
                    <a:gd name="connsiteX66" fmla="*/ 2226032 w 2354267"/>
                    <a:gd name="connsiteY66" fmla="*/ 565598 h 1209123"/>
                    <a:gd name="connsiteX67" fmla="*/ 2273657 w 2354267"/>
                    <a:gd name="connsiteY67" fmla="*/ 656085 h 1209123"/>
                    <a:gd name="connsiteX68" fmla="*/ 2283182 w 2354267"/>
                    <a:gd name="connsiteY68" fmla="*/ 627510 h 1209123"/>
                    <a:gd name="connsiteX69" fmla="*/ 2235557 w 2354267"/>
                    <a:gd name="connsiteY69" fmla="*/ 546548 h 1209123"/>
                    <a:gd name="connsiteX70" fmla="*/ 2202220 w 2354267"/>
                    <a:gd name="connsiteY70" fmla="*/ 498923 h 1209123"/>
                    <a:gd name="connsiteX71" fmla="*/ 2292707 w 2354267"/>
                    <a:gd name="connsiteY71" fmla="*/ 441773 h 1209123"/>
                    <a:gd name="connsiteX72" fmla="*/ 2340332 w 2354267"/>
                    <a:gd name="connsiteY72" fmla="*/ 356048 h 1209123"/>
                    <a:gd name="connsiteX73" fmla="*/ 2349857 w 2354267"/>
                    <a:gd name="connsiteY73" fmla="*/ 289373 h 1209123"/>
                    <a:gd name="connsiteX0" fmla="*/ 2349857 w 2354267"/>
                    <a:gd name="connsiteY0" fmla="*/ 289373 h 1209123"/>
                    <a:gd name="connsiteX1" fmla="*/ 2276832 w 2354267"/>
                    <a:gd name="connsiteY1" fmla="*/ 427485 h 1209123"/>
                    <a:gd name="connsiteX2" fmla="*/ 2127607 w 2354267"/>
                    <a:gd name="connsiteY2" fmla="*/ 489398 h 1209123"/>
                    <a:gd name="connsiteX3" fmla="*/ 1841857 w 2354267"/>
                    <a:gd name="connsiteY3" fmla="*/ 514798 h 1209123"/>
                    <a:gd name="connsiteX4" fmla="*/ 1624370 w 2354267"/>
                    <a:gd name="connsiteY4" fmla="*/ 490985 h 1209123"/>
                    <a:gd name="connsiteX5" fmla="*/ 1676757 w 2354267"/>
                    <a:gd name="connsiteY5" fmla="*/ 278260 h 1209123"/>
                    <a:gd name="connsiteX6" fmla="*/ 1625957 w 2354267"/>
                    <a:gd name="connsiteY6" fmla="*/ 151260 h 1209123"/>
                    <a:gd name="connsiteX7" fmla="*/ 1711682 w 2354267"/>
                    <a:gd name="connsiteY7" fmla="*/ 17910 h 1209123"/>
                    <a:gd name="connsiteX8" fmla="*/ 1697395 w 2354267"/>
                    <a:gd name="connsiteY8" fmla="*/ 13148 h 1209123"/>
                    <a:gd name="connsiteX9" fmla="*/ 1606907 w 2354267"/>
                    <a:gd name="connsiteY9" fmla="*/ 127448 h 1209123"/>
                    <a:gd name="connsiteX10" fmla="*/ 1540232 w 2354267"/>
                    <a:gd name="connsiteY10" fmla="*/ 94110 h 1209123"/>
                    <a:gd name="connsiteX11" fmla="*/ 1492607 w 2354267"/>
                    <a:gd name="connsiteY11" fmla="*/ 70298 h 1209123"/>
                    <a:gd name="connsiteX12" fmla="*/ 1492607 w 2354267"/>
                    <a:gd name="connsiteY12" fmla="*/ 84585 h 1209123"/>
                    <a:gd name="connsiteX13" fmla="*/ 1578332 w 2354267"/>
                    <a:gd name="connsiteY13" fmla="*/ 136973 h 1209123"/>
                    <a:gd name="connsiteX14" fmla="*/ 1659295 w 2354267"/>
                    <a:gd name="connsiteY14" fmla="*/ 284610 h 1209123"/>
                    <a:gd name="connsiteX15" fmla="*/ 1578332 w 2354267"/>
                    <a:gd name="connsiteY15" fmla="*/ 470348 h 1209123"/>
                    <a:gd name="connsiteX16" fmla="*/ 1457682 w 2354267"/>
                    <a:gd name="connsiteY16" fmla="*/ 521148 h 1209123"/>
                    <a:gd name="connsiteX17" fmla="*/ 1330682 w 2354267"/>
                    <a:gd name="connsiteY17" fmla="*/ 527498 h 1209123"/>
                    <a:gd name="connsiteX18" fmla="*/ 1173520 w 2354267"/>
                    <a:gd name="connsiteY18" fmla="*/ 600523 h 1209123"/>
                    <a:gd name="connsiteX19" fmla="*/ 998895 w 2354267"/>
                    <a:gd name="connsiteY19" fmla="*/ 635448 h 1209123"/>
                    <a:gd name="connsiteX20" fmla="*/ 851257 w 2354267"/>
                    <a:gd name="connsiteY20" fmla="*/ 603698 h 1209123"/>
                    <a:gd name="connsiteX21" fmla="*/ 825857 w 2354267"/>
                    <a:gd name="connsiteY21" fmla="*/ 486223 h 1209123"/>
                    <a:gd name="connsiteX22" fmla="*/ 794107 w 2354267"/>
                    <a:gd name="connsiteY22" fmla="*/ 287785 h 1209123"/>
                    <a:gd name="connsiteX23" fmla="*/ 830620 w 2354267"/>
                    <a:gd name="connsiteY23" fmla="*/ 246510 h 1209123"/>
                    <a:gd name="connsiteX24" fmla="*/ 925870 w 2354267"/>
                    <a:gd name="connsiteY24" fmla="*/ 194123 h 1209123"/>
                    <a:gd name="connsiteX25" fmla="*/ 978257 w 2354267"/>
                    <a:gd name="connsiteY25" fmla="*/ 217935 h 1209123"/>
                    <a:gd name="connsiteX26" fmla="*/ 949682 w 2354267"/>
                    <a:gd name="connsiteY26" fmla="*/ 165548 h 1209123"/>
                    <a:gd name="connsiteX27" fmla="*/ 959207 w 2354267"/>
                    <a:gd name="connsiteY27" fmla="*/ 94110 h 1209123"/>
                    <a:gd name="connsiteX28" fmla="*/ 946507 w 2354267"/>
                    <a:gd name="connsiteY28" fmla="*/ 76648 h 1209123"/>
                    <a:gd name="connsiteX29" fmla="*/ 930632 w 2354267"/>
                    <a:gd name="connsiteY29" fmla="*/ 170310 h 1209123"/>
                    <a:gd name="connsiteX30" fmla="*/ 773470 w 2354267"/>
                    <a:gd name="connsiteY30" fmla="*/ 251273 h 1209123"/>
                    <a:gd name="connsiteX31" fmla="*/ 682982 w 2354267"/>
                    <a:gd name="connsiteY31" fmla="*/ 213173 h 1209123"/>
                    <a:gd name="connsiteX32" fmla="*/ 644882 w 2354267"/>
                    <a:gd name="connsiteY32" fmla="*/ 189360 h 1209123"/>
                    <a:gd name="connsiteX33" fmla="*/ 644882 w 2354267"/>
                    <a:gd name="connsiteY33" fmla="*/ 198885 h 1209123"/>
                    <a:gd name="connsiteX34" fmla="*/ 711557 w 2354267"/>
                    <a:gd name="connsiteY34" fmla="*/ 265560 h 1209123"/>
                    <a:gd name="connsiteX35" fmla="*/ 763945 w 2354267"/>
                    <a:gd name="connsiteY35" fmla="*/ 294135 h 1209123"/>
                    <a:gd name="connsiteX36" fmla="*/ 802045 w 2354267"/>
                    <a:gd name="connsiteY36" fmla="*/ 494160 h 1209123"/>
                    <a:gd name="connsiteX37" fmla="*/ 802045 w 2354267"/>
                    <a:gd name="connsiteY37" fmla="*/ 608460 h 1209123"/>
                    <a:gd name="connsiteX38" fmla="*/ 555982 w 2354267"/>
                    <a:gd name="connsiteY38" fmla="*/ 792610 h 1209123"/>
                    <a:gd name="connsiteX39" fmla="*/ 321032 w 2354267"/>
                    <a:gd name="connsiteY39" fmla="*/ 851348 h 1209123"/>
                    <a:gd name="connsiteX40" fmla="*/ 201970 w 2354267"/>
                    <a:gd name="connsiteY40" fmla="*/ 846585 h 1209123"/>
                    <a:gd name="connsiteX41" fmla="*/ 101957 w 2354267"/>
                    <a:gd name="connsiteY41" fmla="*/ 889448 h 1209123"/>
                    <a:gd name="connsiteX42" fmla="*/ 130532 w 2354267"/>
                    <a:gd name="connsiteY42" fmla="*/ 889448 h 1209123"/>
                    <a:gd name="connsiteX43" fmla="*/ 201970 w 2354267"/>
                    <a:gd name="connsiteY43" fmla="*/ 865635 h 1209123"/>
                    <a:gd name="connsiteX44" fmla="*/ 268645 w 2354267"/>
                    <a:gd name="connsiteY44" fmla="*/ 884685 h 1209123"/>
                    <a:gd name="connsiteX45" fmla="*/ 194032 w 2354267"/>
                    <a:gd name="connsiteY45" fmla="*/ 983110 h 1209123"/>
                    <a:gd name="connsiteX46" fmla="*/ 16232 w 2354267"/>
                    <a:gd name="connsiteY46" fmla="*/ 1141860 h 1209123"/>
                    <a:gd name="connsiteX47" fmla="*/ 16232 w 2354267"/>
                    <a:gd name="connsiteY47" fmla="*/ 1208535 h 1209123"/>
                    <a:gd name="connsiteX48" fmla="*/ 87670 w 2354267"/>
                    <a:gd name="connsiteY48" fmla="*/ 1108523 h 1209123"/>
                    <a:gd name="connsiteX49" fmla="*/ 213082 w 2354267"/>
                    <a:gd name="connsiteY49" fmla="*/ 997398 h 1209123"/>
                    <a:gd name="connsiteX50" fmla="*/ 330557 w 2354267"/>
                    <a:gd name="connsiteY50" fmla="*/ 875160 h 1209123"/>
                    <a:gd name="connsiteX51" fmla="*/ 549632 w 2354267"/>
                    <a:gd name="connsiteY51" fmla="*/ 818010 h 1209123"/>
                    <a:gd name="connsiteX52" fmla="*/ 654407 w 2354267"/>
                    <a:gd name="connsiteY52" fmla="*/ 760860 h 1209123"/>
                    <a:gd name="connsiteX53" fmla="*/ 633770 w 2354267"/>
                    <a:gd name="connsiteY53" fmla="*/ 860873 h 1209123"/>
                    <a:gd name="connsiteX54" fmla="*/ 573445 w 2354267"/>
                    <a:gd name="connsiteY54" fmla="*/ 946598 h 1209123"/>
                    <a:gd name="connsiteX55" fmla="*/ 654407 w 2354267"/>
                    <a:gd name="connsiteY55" fmla="*/ 865635 h 1209123"/>
                    <a:gd name="connsiteX56" fmla="*/ 687745 w 2354267"/>
                    <a:gd name="connsiteY56" fmla="*/ 746573 h 1209123"/>
                    <a:gd name="connsiteX57" fmla="*/ 816332 w 2354267"/>
                    <a:gd name="connsiteY57" fmla="*/ 651323 h 1209123"/>
                    <a:gd name="connsiteX58" fmla="*/ 992545 w 2354267"/>
                    <a:gd name="connsiteY58" fmla="*/ 656085 h 1209123"/>
                    <a:gd name="connsiteX59" fmla="*/ 1168757 w 2354267"/>
                    <a:gd name="connsiteY59" fmla="*/ 622748 h 1209123"/>
                    <a:gd name="connsiteX60" fmla="*/ 1340207 w 2354267"/>
                    <a:gd name="connsiteY60" fmla="*/ 540198 h 1209123"/>
                    <a:gd name="connsiteX61" fmla="*/ 1464032 w 2354267"/>
                    <a:gd name="connsiteY61" fmla="*/ 541785 h 1209123"/>
                    <a:gd name="connsiteX62" fmla="*/ 1592620 w 2354267"/>
                    <a:gd name="connsiteY62" fmla="*/ 494160 h 1209123"/>
                    <a:gd name="connsiteX63" fmla="*/ 1646595 w 2354267"/>
                    <a:gd name="connsiteY63" fmla="*/ 525910 h 1209123"/>
                    <a:gd name="connsiteX64" fmla="*/ 1848207 w 2354267"/>
                    <a:gd name="connsiteY64" fmla="*/ 530673 h 1209123"/>
                    <a:gd name="connsiteX65" fmla="*/ 2135545 w 2354267"/>
                    <a:gd name="connsiteY65" fmla="*/ 513210 h 1209123"/>
                    <a:gd name="connsiteX66" fmla="*/ 2226032 w 2354267"/>
                    <a:gd name="connsiteY66" fmla="*/ 565598 h 1209123"/>
                    <a:gd name="connsiteX67" fmla="*/ 2273657 w 2354267"/>
                    <a:gd name="connsiteY67" fmla="*/ 656085 h 1209123"/>
                    <a:gd name="connsiteX68" fmla="*/ 2283182 w 2354267"/>
                    <a:gd name="connsiteY68" fmla="*/ 627510 h 1209123"/>
                    <a:gd name="connsiteX69" fmla="*/ 2235557 w 2354267"/>
                    <a:gd name="connsiteY69" fmla="*/ 546548 h 1209123"/>
                    <a:gd name="connsiteX70" fmla="*/ 2202220 w 2354267"/>
                    <a:gd name="connsiteY70" fmla="*/ 498923 h 1209123"/>
                    <a:gd name="connsiteX71" fmla="*/ 2292707 w 2354267"/>
                    <a:gd name="connsiteY71" fmla="*/ 441773 h 1209123"/>
                    <a:gd name="connsiteX72" fmla="*/ 2340332 w 2354267"/>
                    <a:gd name="connsiteY72" fmla="*/ 356048 h 1209123"/>
                    <a:gd name="connsiteX73" fmla="*/ 2349857 w 2354267"/>
                    <a:gd name="connsiteY73" fmla="*/ 289373 h 1209123"/>
                    <a:gd name="connsiteX0" fmla="*/ 2349857 w 2354267"/>
                    <a:gd name="connsiteY0" fmla="*/ 289373 h 1209123"/>
                    <a:gd name="connsiteX1" fmla="*/ 2276832 w 2354267"/>
                    <a:gd name="connsiteY1" fmla="*/ 427485 h 1209123"/>
                    <a:gd name="connsiteX2" fmla="*/ 2127607 w 2354267"/>
                    <a:gd name="connsiteY2" fmla="*/ 489398 h 1209123"/>
                    <a:gd name="connsiteX3" fmla="*/ 1857732 w 2354267"/>
                    <a:gd name="connsiteY3" fmla="*/ 514798 h 1209123"/>
                    <a:gd name="connsiteX4" fmla="*/ 1624370 w 2354267"/>
                    <a:gd name="connsiteY4" fmla="*/ 490985 h 1209123"/>
                    <a:gd name="connsiteX5" fmla="*/ 1676757 w 2354267"/>
                    <a:gd name="connsiteY5" fmla="*/ 278260 h 1209123"/>
                    <a:gd name="connsiteX6" fmla="*/ 1625957 w 2354267"/>
                    <a:gd name="connsiteY6" fmla="*/ 151260 h 1209123"/>
                    <a:gd name="connsiteX7" fmla="*/ 1711682 w 2354267"/>
                    <a:gd name="connsiteY7" fmla="*/ 17910 h 1209123"/>
                    <a:gd name="connsiteX8" fmla="*/ 1697395 w 2354267"/>
                    <a:gd name="connsiteY8" fmla="*/ 13148 h 1209123"/>
                    <a:gd name="connsiteX9" fmla="*/ 1606907 w 2354267"/>
                    <a:gd name="connsiteY9" fmla="*/ 127448 h 1209123"/>
                    <a:gd name="connsiteX10" fmla="*/ 1540232 w 2354267"/>
                    <a:gd name="connsiteY10" fmla="*/ 94110 h 1209123"/>
                    <a:gd name="connsiteX11" fmla="*/ 1492607 w 2354267"/>
                    <a:gd name="connsiteY11" fmla="*/ 70298 h 1209123"/>
                    <a:gd name="connsiteX12" fmla="*/ 1492607 w 2354267"/>
                    <a:gd name="connsiteY12" fmla="*/ 84585 h 1209123"/>
                    <a:gd name="connsiteX13" fmla="*/ 1578332 w 2354267"/>
                    <a:gd name="connsiteY13" fmla="*/ 136973 h 1209123"/>
                    <a:gd name="connsiteX14" fmla="*/ 1659295 w 2354267"/>
                    <a:gd name="connsiteY14" fmla="*/ 284610 h 1209123"/>
                    <a:gd name="connsiteX15" fmla="*/ 1578332 w 2354267"/>
                    <a:gd name="connsiteY15" fmla="*/ 470348 h 1209123"/>
                    <a:gd name="connsiteX16" fmla="*/ 1457682 w 2354267"/>
                    <a:gd name="connsiteY16" fmla="*/ 521148 h 1209123"/>
                    <a:gd name="connsiteX17" fmla="*/ 1330682 w 2354267"/>
                    <a:gd name="connsiteY17" fmla="*/ 527498 h 1209123"/>
                    <a:gd name="connsiteX18" fmla="*/ 1173520 w 2354267"/>
                    <a:gd name="connsiteY18" fmla="*/ 600523 h 1209123"/>
                    <a:gd name="connsiteX19" fmla="*/ 998895 w 2354267"/>
                    <a:gd name="connsiteY19" fmla="*/ 635448 h 1209123"/>
                    <a:gd name="connsiteX20" fmla="*/ 851257 w 2354267"/>
                    <a:gd name="connsiteY20" fmla="*/ 603698 h 1209123"/>
                    <a:gd name="connsiteX21" fmla="*/ 825857 w 2354267"/>
                    <a:gd name="connsiteY21" fmla="*/ 486223 h 1209123"/>
                    <a:gd name="connsiteX22" fmla="*/ 794107 w 2354267"/>
                    <a:gd name="connsiteY22" fmla="*/ 287785 h 1209123"/>
                    <a:gd name="connsiteX23" fmla="*/ 830620 w 2354267"/>
                    <a:gd name="connsiteY23" fmla="*/ 246510 h 1209123"/>
                    <a:gd name="connsiteX24" fmla="*/ 925870 w 2354267"/>
                    <a:gd name="connsiteY24" fmla="*/ 194123 h 1209123"/>
                    <a:gd name="connsiteX25" fmla="*/ 978257 w 2354267"/>
                    <a:gd name="connsiteY25" fmla="*/ 217935 h 1209123"/>
                    <a:gd name="connsiteX26" fmla="*/ 949682 w 2354267"/>
                    <a:gd name="connsiteY26" fmla="*/ 165548 h 1209123"/>
                    <a:gd name="connsiteX27" fmla="*/ 959207 w 2354267"/>
                    <a:gd name="connsiteY27" fmla="*/ 94110 h 1209123"/>
                    <a:gd name="connsiteX28" fmla="*/ 946507 w 2354267"/>
                    <a:gd name="connsiteY28" fmla="*/ 76648 h 1209123"/>
                    <a:gd name="connsiteX29" fmla="*/ 930632 w 2354267"/>
                    <a:gd name="connsiteY29" fmla="*/ 170310 h 1209123"/>
                    <a:gd name="connsiteX30" fmla="*/ 773470 w 2354267"/>
                    <a:gd name="connsiteY30" fmla="*/ 251273 h 1209123"/>
                    <a:gd name="connsiteX31" fmla="*/ 682982 w 2354267"/>
                    <a:gd name="connsiteY31" fmla="*/ 213173 h 1209123"/>
                    <a:gd name="connsiteX32" fmla="*/ 644882 w 2354267"/>
                    <a:gd name="connsiteY32" fmla="*/ 189360 h 1209123"/>
                    <a:gd name="connsiteX33" fmla="*/ 644882 w 2354267"/>
                    <a:gd name="connsiteY33" fmla="*/ 198885 h 1209123"/>
                    <a:gd name="connsiteX34" fmla="*/ 711557 w 2354267"/>
                    <a:gd name="connsiteY34" fmla="*/ 265560 h 1209123"/>
                    <a:gd name="connsiteX35" fmla="*/ 763945 w 2354267"/>
                    <a:gd name="connsiteY35" fmla="*/ 294135 h 1209123"/>
                    <a:gd name="connsiteX36" fmla="*/ 802045 w 2354267"/>
                    <a:gd name="connsiteY36" fmla="*/ 494160 h 1209123"/>
                    <a:gd name="connsiteX37" fmla="*/ 802045 w 2354267"/>
                    <a:gd name="connsiteY37" fmla="*/ 608460 h 1209123"/>
                    <a:gd name="connsiteX38" fmla="*/ 555982 w 2354267"/>
                    <a:gd name="connsiteY38" fmla="*/ 792610 h 1209123"/>
                    <a:gd name="connsiteX39" fmla="*/ 321032 w 2354267"/>
                    <a:gd name="connsiteY39" fmla="*/ 851348 h 1209123"/>
                    <a:gd name="connsiteX40" fmla="*/ 201970 w 2354267"/>
                    <a:gd name="connsiteY40" fmla="*/ 846585 h 1209123"/>
                    <a:gd name="connsiteX41" fmla="*/ 101957 w 2354267"/>
                    <a:gd name="connsiteY41" fmla="*/ 889448 h 1209123"/>
                    <a:gd name="connsiteX42" fmla="*/ 130532 w 2354267"/>
                    <a:gd name="connsiteY42" fmla="*/ 889448 h 1209123"/>
                    <a:gd name="connsiteX43" fmla="*/ 201970 w 2354267"/>
                    <a:gd name="connsiteY43" fmla="*/ 865635 h 1209123"/>
                    <a:gd name="connsiteX44" fmla="*/ 268645 w 2354267"/>
                    <a:gd name="connsiteY44" fmla="*/ 884685 h 1209123"/>
                    <a:gd name="connsiteX45" fmla="*/ 194032 w 2354267"/>
                    <a:gd name="connsiteY45" fmla="*/ 983110 h 1209123"/>
                    <a:gd name="connsiteX46" fmla="*/ 16232 w 2354267"/>
                    <a:gd name="connsiteY46" fmla="*/ 1141860 h 1209123"/>
                    <a:gd name="connsiteX47" fmla="*/ 16232 w 2354267"/>
                    <a:gd name="connsiteY47" fmla="*/ 1208535 h 1209123"/>
                    <a:gd name="connsiteX48" fmla="*/ 87670 w 2354267"/>
                    <a:gd name="connsiteY48" fmla="*/ 1108523 h 1209123"/>
                    <a:gd name="connsiteX49" fmla="*/ 213082 w 2354267"/>
                    <a:gd name="connsiteY49" fmla="*/ 997398 h 1209123"/>
                    <a:gd name="connsiteX50" fmla="*/ 330557 w 2354267"/>
                    <a:gd name="connsiteY50" fmla="*/ 875160 h 1209123"/>
                    <a:gd name="connsiteX51" fmla="*/ 549632 w 2354267"/>
                    <a:gd name="connsiteY51" fmla="*/ 818010 h 1209123"/>
                    <a:gd name="connsiteX52" fmla="*/ 654407 w 2354267"/>
                    <a:gd name="connsiteY52" fmla="*/ 760860 h 1209123"/>
                    <a:gd name="connsiteX53" fmla="*/ 633770 w 2354267"/>
                    <a:gd name="connsiteY53" fmla="*/ 860873 h 1209123"/>
                    <a:gd name="connsiteX54" fmla="*/ 573445 w 2354267"/>
                    <a:gd name="connsiteY54" fmla="*/ 946598 h 1209123"/>
                    <a:gd name="connsiteX55" fmla="*/ 654407 w 2354267"/>
                    <a:gd name="connsiteY55" fmla="*/ 865635 h 1209123"/>
                    <a:gd name="connsiteX56" fmla="*/ 687745 w 2354267"/>
                    <a:gd name="connsiteY56" fmla="*/ 746573 h 1209123"/>
                    <a:gd name="connsiteX57" fmla="*/ 816332 w 2354267"/>
                    <a:gd name="connsiteY57" fmla="*/ 651323 h 1209123"/>
                    <a:gd name="connsiteX58" fmla="*/ 992545 w 2354267"/>
                    <a:gd name="connsiteY58" fmla="*/ 656085 h 1209123"/>
                    <a:gd name="connsiteX59" fmla="*/ 1168757 w 2354267"/>
                    <a:gd name="connsiteY59" fmla="*/ 622748 h 1209123"/>
                    <a:gd name="connsiteX60" fmla="*/ 1340207 w 2354267"/>
                    <a:gd name="connsiteY60" fmla="*/ 540198 h 1209123"/>
                    <a:gd name="connsiteX61" fmla="*/ 1464032 w 2354267"/>
                    <a:gd name="connsiteY61" fmla="*/ 541785 h 1209123"/>
                    <a:gd name="connsiteX62" fmla="*/ 1592620 w 2354267"/>
                    <a:gd name="connsiteY62" fmla="*/ 494160 h 1209123"/>
                    <a:gd name="connsiteX63" fmla="*/ 1646595 w 2354267"/>
                    <a:gd name="connsiteY63" fmla="*/ 525910 h 1209123"/>
                    <a:gd name="connsiteX64" fmla="*/ 1848207 w 2354267"/>
                    <a:gd name="connsiteY64" fmla="*/ 530673 h 1209123"/>
                    <a:gd name="connsiteX65" fmla="*/ 2135545 w 2354267"/>
                    <a:gd name="connsiteY65" fmla="*/ 513210 h 1209123"/>
                    <a:gd name="connsiteX66" fmla="*/ 2226032 w 2354267"/>
                    <a:gd name="connsiteY66" fmla="*/ 565598 h 1209123"/>
                    <a:gd name="connsiteX67" fmla="*/ 2273657 w 2354267"/>
                    <a:gd name="connsiteY67" fmla="*/ 656085 h 1209123"/>
                    <a:gd name="connsiteX68" fmla="*/ 2283182 w 2354267"/>
                    <a:gd name="connsiteY68" fmla="*/ 627510 h 1209123"/>
                    <a:gd name="connsiteX69" fmla="*/ 2235557 w 2354267"/>
                    <a:gd name="connsiteY69" fmla="*/ 546548 h 1209123"/>
                    <a:gd name="connsiteX70" fmla="*/ 2202220 w 2354267"/>
                    <a:gd name="connsiteY70" fmla="*/ 498923 h 1209123"/>
                    <a:gd name="connsiteX71" fmla="*/ 2292707 w 2354267"/>
                    <a:gd name="connsiteY71" fmla="*/ 441773 h 1209123"/>
                    <a:gd name="connsiteX72" fmla="*/ 2340332 w 2354267"/>
                    <a:gd name="connsiteY72" fmla="*/ 356048 h 1209123"/>
                    <a:gd name="connsiteX73" fmla="*/ 2349857 w 2354267"/>
                    <a:gd name="connsiteY73" fmla="*/ 289373 h 1209123"/>
                    <a:gd name="connsiteX0" fmla="*/ 2349857 w 2354267"/>
                    <a:gd name="connsiteY0" fmla="*/ 289373 h 1209123"/>
                    <a:gd name="connsiteX1" fmla="*/ 2276832 w 2354267"/>
                    <a:gd name="connsiteY1" fmla="*/ 427485 h 1209123"/>
                    <a:gd name="connsiteX2" fmla="*/ 2127607 w 2354267"/>
                    <a:gd name="connsiteY2" fmla="*/ 489398 h 1209123"/>
                    <a:gd name="connsiteX3" fmla="*/ 1857732 w 2354267"/>
                    <a:gd name="connsiteY3" fmla="*/ 514798 h 1209123"/>
                    <a:gd name="connsiteX4" fmla="*/ 1624370 w 2354267"/>
                    <a:gd name="connsiteY4" fmla="*/ 490985 h 1209123"/>
                    <a:gd name="connsiteX5" fmla="*/ 1676757 w 2354267"/>
                    <a:gd name="connsiteY5" fmla="*/ 278260 h 1209123"/>
                    <a:gd name="connsiteX6" fmla="*/ 1625957 w 2354267"/>
                    <a:gd name="connsiteY6" fmla="*/ 151260 h 1209123"/>
                    <a:gd name="connsiteX7" fmla="*/ 1711682 w 2354267"/>
                    <a:gd name="connsiteY7" fmla="*/ 17910 h 1209123"/>
                    <a:gd name="connsiteX8" fmla="*/ 1697395 w 2354267"/>
                    <a:gd name="connsiteY8" fmla="*/ 13148 h 1209123"/>
                    <a:gd name="connsiteX9" fmla="*/ 1606907 w 2354267"/>
                    <a:gd name="connsiteY9" fmla="*/ 127448 h 1209123"/>
                    <a:gd name="connsiteX10" fmla="*/ 1540232 w 2354267"/>
                    <a:gd name="connsiteY10" fmla="*/ 94110 h 1209123"/>
                    <a:gd name="connsiteX11" fmla="*/ 1492607 w 2354267"/>
                    <a:gd name="connsiteY11" fmla="*/ 70298 h 1209123"/>
                    <a:gd name="connsiteX12" fmla="*/ 1492607 w 2354267"/>
                    <a:gd name="connsiteY12" fmla="*/ 84585 h 1209123"/>
                    <a:gd name="connsiteX13" fmla="*/ 1578332 w 2354267"/>
                    <a:gd name="connsiteY13" fmla="*/ 136973 h 1209123"/>
                    <a:gd name="connsiteX14" fmla="*/ 1659295 w 2354267"/>
                    <a:gd name="connsiteY14" fmla="*/ 284610 h 1209123"/>
                    <a:gd name="connsiteX15" fmla="*/ 1578332 w 2354267"/>
                    <a:gd name="connsiteY15" fmla="*/ 470348 h 1209123"/>
                    <a:gd name="connsiteX16" fmla="*/ 1457682 w 2354267"/>
                    <a:gd name="connsiteY16" fmla="*/ 521148 h 1209123"/>
                    <a:gd name="connsiteX17" fmla="*/ 1330682 w 2354267"/>
                    <a:gd name="connsiteY17" fmla="*/ 527498 h 1209123"/>
                    <a:gd name="connsiteX18" fmla="*/ 1173520 w 2354267"/>
                    <a:gd name="connsiteY18" fmla="*/ 600523 h 1209123"/>
                    <a:gd name="connsiteX19" fmla="*/ 998895 w 2354267"/>
                    <a:gd name="connsiteY19" fmla="*/ 635448 h 1209123"/>
                    <a:gd name="connsiteX20" fmla="*/ 851257 w 2354267"/>
                    <a:gd name="connsiteY20" fmla="*/ 603698 h 1209123"/>
                    <a:gd name="connsiteX21" fmla="*/ 825857 w 2354267"/>
                    <a:gd name="connsiteY21" fmla="*/ 486223 h 1209123"/>
                    <a:gd name="connsiteX22" fmla="*/ 794107 w 2354267"/>
                    <a:gd name="connsiteY22" fmla="*/ 287785 h 1209123"/>
                    <a:gd name="connsiteX23" fmla="*/ 830620 w 2354267"/>
                    <a:gd name="connsiteY23" fmla="*/ 246510 h 1209123"/>
                    <a:gd name="connsiteX24" fmla="*/ 925870 w 2354267"/>
                    <a:gd name="connsiteY24" fmla="*/ 194123 h 1209123"/>
                    <a:gd name="connsiteX25" fmla="*/ 978257 w 2354267"/>
                    <a:gd name="connsiteY25" fmla="*/ 217935 h 1209123"/>
                    <a:gd name="connsiteX26" fmla="*/ 949682 w 2354267"/>
                    <a:gd name="connsiteY26" fmla="*/ 165548 h 1209123"/>
                    <a:gd name="connsiteX27" fmla="*/ 959207 w 2354267"/>
                    <a:gd name="connsiteY27" fmla="*/ 94110 h 1209123"/>
                    <a:gd name="connsiteX28" fmla="*/ 946507 w 2354267"/>
                    <a:gd name="connsiteY28" fmla="*/ 76648 h 1209123"/>
                    <a:gd name="connsiteX29" fmla="*/ 930632 w 2354267"/>
                    <a:gd name="connsiteY29" fmla="*/ 170310 h 1209123"/>
                    <a:gd name="connsiteX30" fmla="*/ 773470 w 2354267"/>
                    <a:gd name="connsiteY30" fmla="*/ 251273 h 1209123"/>
                    <a:gd name="connsiteX31" fmla="*/ 682982 w 2354267"/>
                    <a:gd name="connsiteY31" fmla="*/ 213173 h 1209123"/>
                    <a:gd name="connsiteX32" fmla="*/ 644882 w 2354267"/>
                    <a:gd name="connsiteY32" fmla="*/ 189360 h 1209123"/>
                    <a:gd name="connsiteX33" fmla="*/ 644882 w 2354267"/>
                    <a:gd name="connsiteY33" fmla="*/ 198885 h 1209123"/>
                    <a:gd name="connsiteX34" fmla="*/ 711557 w 2354267"/>
                    <a:gd name="connsiteY34" fmla="*/ 265560 h 1209123"/>
                    <a:gd name="connsiteX35" fmla="*/ 763945 w 2354267"/>
                    <a:gd name="connsiteY35" fmla="*/ 294135 h 1209123"/>
                    <a:gd name="connsiteX36" fmla="*/ 802045 w 2354267"/>
                    <a:gd name="connsiteY36" fmla="*/ 494160 h 1209123"/>
                    <a:gd name="connsiteX37" fmla="*/ 802045 w 2354267"/>
                    <a:gd name="connsiteY37" fmla="*/ 608460 h 1209123"/>
                    <a:gd name="connsiteX38" fmla="*/ 555982 w 2354267"/>
                    <a:gd name="connsiteY38" fmla="*/ 792610 h 1209123"/>
                    <a:gd name="connsiteX39" fmla="*/ 321032 w 2354267"/>
                    <a:gd name="connsiteY39" fmla="*/ 851348 h 1209123"/>
                    <a:gd name="connsiteX40" fmla="*/ 201970 w 2354267"/>
                    <a:gd name="connsiteY40" fmla="*/ 846585 h 1209123"/>
                    <a:gd name="connsiteX41" fmla="*/ 101957 w 2354267"/>
                    <a:gd name="connsiteY41" fmla="*/ 889448 h 1209123"/>
                    <a:gd name="connsiteX42" fmla="*/ 130532 w 2354267"/>
                    <a:gd name="connsiteY42" fmla="*/ 889448 h 1209123"/>
                    <a:gd name="connsiteX43" fmla="*/ 201970 w 2354267"/>
                    <a:gd name="connsiteY43" fmla="*/ 865635 h 1209123"/>
                    <a:gd name="connsiteX44" fmla="*/ 268645 w 2354267"/>
                    <a:gd name="connsiteY44" fmla="*/ 884685 h 1209123"/>
                    <a:gd name="connsiteX45" fmla="*/ 194032 w 2354267"/>
                    <a:gd name="connsiteY45" fmla="*/ 983110 h 1209123"/>
                    <a:gd name="connsiteX46" fmla="*/ 16232 w 2354267"/>
                    <a:gd name="connsiteY46" fmla="*/ 1141860 h 1209123"/>
                    <a:gd name="connsiteX47" fmla="*/ 16232 w 2354267"/>
                    <a:gd name="connsiteY47" fmla="*/ 1208535 h 1209123"/>
                    <a:gd name="connsiteX48" fmla="*/ 87670 w 2354267"/>
                    <a:gd name="connsiteY48" fmla="*/ 1108523 h 1209123"/>
                    <a:gd name="connsiteX49" fmla="*/ 213082 w 2354267"/>
                    <a:gd name="connsiteY49" fmla="*/ 997398 h 1209123"/>
                    <a:gd name="connsiteX50" fmla="*/ 330557 w 2354267"/>
                    <a:gd name="connsiteY50" fmla="*/ 875160 h 1209123"/>
                    <a:gd name="connsiteX51" fmla="*/ 549632 w 2354267"/>
                    <a:gd name="connsiteY51" fmla="*/ 818010 h 1209123"/>
                    <a:gd name="connsiteX52" fmla="*/ 654407 w 2354267"/>
                    <a:gd name="connsiteY52" fmla="*/ 760860 h 1209123"/>
                    <a:gd name="connsiteX53" fmla="*/ 633770 w 2354267"/>
                    <a:gd name="connsiteY53" fmla="*/ 860873 h 1209123"/>
                    <a:gd name="connsiteX54" fmla="*/ 573445 w 2354267"/>
                    <a:gd name="connsiteY54" fmla="*/ 946598 h 1209123"/>
                    <a:gd name="connsiteX55" fmla="*/ 654407 w 2354267"/>
                    <a:gd name="connsiteY55" fmla="*/ 865635 h 1209123"/>
                    <a:gd name="connsiteX56" fmla="*/ 687745 w 2354267"/>
                    <a:gd name="connsiteY56" fmla="*/ 746573 h 1209123"/>
                    <a:gd name="connsiteX57" fmla="*/ 816332 w 2354267"/>
                    <a:gd name="connsiteY57" fmla="*/ 651323 h 1209123"/>
                    <a:gd name="connsiteX58" fmla="*/ 992545 w 2354267"/>
                    <a:gd name="connsiteY58" fmla="*/ 656085 h 1209123"/>
                    <a:gd name="connsiteX59" fmla="*/ 1168757 w 2354267"/>
                    <a:gd name="connsiteY59" fmla="*/ 622748 h 1209123"/>
                    <a:gd name="connsiteX60" fmla="*/ 1346557 w 2354267"/>
                    <a:gd name="connsiteY60" fmla="*/ 546548 h 1209123"/>
                    <a:gd name="connsiteX61" fmla="*/ 1464032 w 2354267"/>
                    <a:gd name="connsiteY61" fmla="*/ 541785 h 1209123"/>
                    <a:gd name="connsiteX62" fmla="*/ 1592620 w 2354267"/>
                    <a:gd name="connsiteY62" fmla="*/ 494160 h 1209123"/>
                    <a:gd name="connsiteX63" fmla="*/ 1646595 w 2354267"/>
                    <a:gd name="connsiteY63" fmla="*/ 525910 h 1209123"/>
                    <a:gd name="connsiteX64" fmla="*/ 1848207 w 2354267"/>
                    <a:gd name="connsiteY64" fmla="*/ 530673 h 1209123"/>
                    <a:gd name="connsiteX65" fmla="*/ 2135545 w 2354267"/>
                    <a:gd name="connsiteY65" fmla="*/ 513210 h 1209123"/>
                    <a:gd name="connsiteX66" fmla="*/ 2226032 w 2354267"/>
                    <a:gd name="connsiteY66" fmla="*/ 565598 h 1209123"/>
                    <a:gd name="connsiteX67" fmla="*/ 2273657 w 2354267"/>
                    <a:gd name="connsiteY67" fmla="*/ 656085 h 1209123"/>
                    <a:gd name="connsiteX68" fmla="*/ 2283182 w 2354267"/>
                    <a:gd name="connsiteY68" fmla="*/ 627510 h 1209123"/>
                    <a:gd name="connsiteX69" fmla="*/ 2235557 w 2354267"/>
                    <a:gd name="connsiteY69" fmla="*/ 546548 h 1209123"/>
                    <a:gd name="connsiteX70" fmla="*/ 2202220 w 2354267"/>
                    <a:gd name="connsiteY70" fmla="*/ 498923 h 1209123"/>
                    <a:gd name="connsiteX71" fmla="*/ 2292707 w 2354267"/>
                    <a:gd name="connsiteY71" fmla="*/ 441773 h 1209123"/>
                    <a:gd name="connsiteX72" fmla="*/ 2340332 w 2354267"/>
                    <a:gd name="connsiteY72" fmla="*/ 356048 h 1209123"/>
                    <a:gd name="connsiteX73" fmla="*/ 2349857 w 2354267"/>
                    <a:gd name="connsiteY73" fmla="*/ 289373 h 1209123"/>
                    <a:gd name="connsiteX0" fmla="*/ 2349857 w 2354267"/>
                    <a:gd name="connsiteY0" fmla="*/ 289373 h 1209123"/>
                    <a:gd name="connsiteX1" fmla="*/ 2276832 w 2354267"/>
                    <a:gd name="connsiteY1" fmla="*/ 427485 h 1209123"/>
                    <a:gd name="connsiteX2" fmla="*/ 2127607 w 2354267"/>
                    <a:gd name="connsiteY2" fmla="*/ 489398 h 1209123"/>
                    <a:gd name="connsiteX3" fmla="*/ 1857732 w 2354267"/>
                    <a:gd name="connsiteY3" fmla="*/ 514798 h 1209123"/>
                    <a:gd name="connsiteX4" fmla="*/ 1624370 w 2354267"/>
                    <a:gd name="connsiteY4" fmla="*/ 490985 h 1209123"/>
                    <a:gd name="connsiteX5" fmla="*/ 1676757 w 2354267"/>
                    <a:gd name="connsiteY5" fmla="*/ 278260 h 1209123"/>
                    <a:gd name="connsiteX6" fmla="*/ 1625957 w 2354267"/>
                    <a:gd name="connsiteY6" fmla="*/ 151260 h 1209123"/>
                    <a:gd name="connsiteX7" fmla="*/ 1711682 w 2354267"/>
                    <a:gd name="connsiteY7" fmla="*/ 17910 h 1209123"/>
                    <a:gd name="connsiteX8" fmla="*/ 1697395 w 2354267"/>
                    <a:gd name="connsiteY8" fmla="*/ 13148 h 1209123"/>
                    <a:gd name="connsiteX9" fmla="*/ 1606907 w 2354267"/>
                    <a:gd name="connsiteY9" fmla="*/ 127448 h 1209123"/>
                    <a:gd name="connsiteX10" fmla="*/ 1540232 w 2354267"/>
                    <a:gd name="connsiteY10" fmla="*/ 94110 h 1209123"/>
                    <a:gd name="connsiteX11" fmla="*/ 1492607 w 2354267"/>
                    <a:gd name="connsiteY11" fmla="*/ 70298 h 1209123"/>
                    <a:gd name="connsiteX12" fmla="*/ 1492607 w 2354267"/>
                    <a:gd name="connsiteY12" fmla="*/ 84585 h 1209123"/>
                    <a:gd name="connsiteX13" fmla="*/ 1578332 w 2354267"/>
                    <a:gd name="connsiteY13" fmla="*/ 136973 h 1209123"/>
                    <a:gd name="connsiteX14" fmla="*/ 1659295 w 2354267"/>
                    <a:gd name="connsiteY14" fmla="*/ 284610 h 1209123"/>
                    <a:gd name="connsiteX15" fmla="*/ 1578332 w 2354267"/>
                    <a:gd name="connsiteY15" fmla="*/ 470348 h 1209123"/>
                    <a:gd name="connsiteX16" fmla="*/ 1457682 w 2354267"/>
                    <a:gd name="connsiteY16" fmla="*/ 521148 h 1209123"/>
                    <a:gd name="connsiteX17" fmla="*/ 1330682 w 2354267"/>
                    <a:gd name="connsiteY17" fmla="*/ 527498 h 1209123"/>
                    <a:gd name="connsiteX18" fmla="*/ 1173520 w 2354267"/>
                    <a:gd name="connsiteY18" fmla="*/ 600523 h 1209123"/>
                    <a:gd name="connsiteX19" fmla="*/ 998895 w 2354267"/>
                    <a:gd name="connsiteY19" fmla="*/ 635448 h 1209123"/>
                    <a:gd name="connsiteX20" fmla="*/ 851257 w 2354267"/>
                    <a:gd name="connsiteY20" fmla="*/ 603698 h 1209123"/>
                    <a:gd name="connsiteX21" fmla="*/ 825857 w 2354267"/>
                    <a:gd name="connsiteY21" fmla="*/ 486223 h 1209123"/>
                    <a:gd name="connsiteX22" fmla="*/ 794107 w 2354267"/>
                    <a:gd name="connsiteY22" fmla="*/ 287785 h 1209123"/>
                    <a:gd name="connsiteX23" fmla="*/ 830620 w 2354267"/>
                    <a:gd name="connsiteY23" fmla="*/ 246510 h 1209123"/>
                    <a:gd name="connsiteX24" fmla="*/ 925870 w 2354267"/>
                    <a:gd name="connsiteY24" fmla="*/ 194123 h 1209123"/>
                    <a:gd name="connsiteX25" fmla="*/ 978257 w 2354267"/>
                    <a:gd name="connsiteY25" fmla="*/ 217935 h 1209123"/>
                    <a:gd name="connsiteX26" fmla="*/ 949682 w 2354267"/>
                    <a:gd name="connsiteY26" fmla="*/ 165548 h 1209123"/>
                    <a:gd name="connsiteX27" fmla="*/ 959207 w 2354267"/>
                    <a:gd name="connsiteY27" fmla="*/ 94110 h 1209123"/>
                    <a:gd name="connsiteX28" fmla="*/ 946507 w 2354267"/>
                    <a:gd name="connsiteY28" fmla="*/ 76648 h 1209123"/>
                    <a:gd name="connsiteX29" fmla="*/ 930632 w 2354267"/>
                    <a:gd name="connsiteY29" fmla="*/ 170310 h 1209123"/>
                    <a:gd name="connsiteX30" fmla="*/ 773470 w 2354267"/>
                    <a:gd name="connsiteY30" fmla="*/ 251273 h 1209123"/>
                    <a:gd name="connsiteX31" fmla="*/ 682982 w 2354267"/>
                    <a:gd name="connsiteY31" fmla="*/ 213173 h 1209123"/>
                    <a:gd name="connsiteX32" fmla="*/ 644882 w 2354267"/>
                    <a:gd name="connsiteY32" fmla="*/ 189360 h 1209123"/>
                    <a:gd name="connsiteX33" fmla="*/ 644882 w 2354267"/>
                    <a:gd name="connsiteY33" fmla="*/ 198885 h 1209123"/>
                    <a:gd name="connsiteX34" fmla="*/ 711557 w 2354267"/>
                    <a:gd name="connsiteY34" fmla="*/ 265560 h 1209123"/>
                    <a:gd name="connsiteX35" fmla="*/ 763945 w 2354267"/>
                    <a:gd name="connsiteY35" fmla="*/ 294135 h 1209123"/>
                    <a:gd name="connsiteX36" fmla="*/ 802045 w 2354267"/>
                    <a:gd name="connsiteY36" fmla="*/ 494160 h 1209123"/>
                    <a:gd name="connsiteX37" fmla="*/ 802045 w 2354267"/>
                    <a:gd name="connsiteY37" fmla="*/ 608460 h 1209123"/>
                    <a:gd name="connsiteX38" fmla="*/ 555982 w 2354267"/>
                    <a:gd name="connsiteY38" fmla="*/ 792610 h 1209123"/>
                    <a:gd name="connsiteX39" fmla="*/ 321032 w 2354267"/>
                    <a:gd name="connsiteY39" fmla="*/ 851348 h 1209123"/>
                    <a:gd name="connsiteX40" fmla="*/ 201970 w 2354267"/>
                    <a:gd name="connsiteY40" fmla="*/ 846585 h 1209123"/>
                    <a:gd name="connsiteX41" fmla="*/ 101957 w 2354267"/>
                    <a:gd name="connsiteY41" fmla="*/ 889448 h 1209123"/>
                    <a:gd name="connsiteX42" fmla="*/ 130532 w 2354267"/>
                    <a:gd name="connsiteY42" fmla="*/ 889448 h 1209123"/>
                    <a:gd name="connsiteX43" fmla="*/ 201970 w 2354267"/>
                    <a:gd name="connsiteY43" fmla="*/ 865635 h 1209123"/>
                    <a:gd name="connsiteX44" fmla="*/ 268645 w 2354267"/>
                    <a:gd name="connsiteY44" fmla="*/ 884685 h 1209123"/>
                    <a:gd name="connsiteX45" fmla="*/ 194032 w 2354267"/>
                    <a:gd name="connsiteY45" fmla="*/ 983110 h 1209123"/>
                    <a:gd name="connsiteX46" fmla="*/ 16232 w 2354267"/>
                    <a:gd name="connsiteY46" fmla="*/ 1141860 h 1209123"/>
                    <a:gd name="connsiteX47" fmla="*/ 16232 w 2354267"/>
                    <a:gd name="connsiteY47" fmla="*/ 1208535 h 1209123"/>
                    <a:gd name="connsiteX48" fmla="*/ 87670 w 2354267"/>
                    <a:gd name="connsiteY48" fmla="*/ 1108523 h 1209123"/>
                    <a:gd name="connsiteX49" fmla="*/ 213082 w 2354267"/>
                    <a:gd name="connsiteY49" fmla="*/ 997398 h 1209123"/>
                    <a:gd name="connsiteX50" fmla="*/ 330557 w 2354267"/>
                    <a:gd name="connsiteY50" fmla="*/ 875160 h 1209123"/>
                    <a:gd name="connsiteX51" fmla="*/ 549632 w 2354267"/>
                    <a:gd name="connsiteY51" fmla="*/ 818010 h 1209123"/>
                    <a:gd name="connsiteX52" fmla="*/ 654407 w 2354267"/>
                    <a:gd name="connsiteY52" fmla="*/ 760860 h 1209123"/>
                    <a:gd name="connsiteX53" fmla="*/ 633770 w 2354267"/>
                    <a:gd name="connsiteY53" fmla="*/ 860873 h 1209123"/>
                    <a:gd name="connsiteX54" fmla="*/ 573445 w 2354267"/>
                    <a:gd name="connsiteY54" fmla="*/ 946598 h 1209123"/>
                    <a:gd name="connsiteX55" fmla="*/ 654407 w 2354267"/>
                    <a:gd name="connsiteY55" fmla="*/ 865635 h 1209123"/>
                    <a:gd name="connsiteX56" fmla="*/ 687745 w 2354267"/>
                    <a:gd name="connsiteY56" fmla="*/ 746573 h 1209123"/>
                    <a:gd name="connsiteX57" fmla="*/ 816332 w 2354267"/>
                    <a:gd name="connsiteY57" fmla="*/ 651323 h 1209123"/>
                    <a:gd name="connsiteX58" fmla="*/ 992545 w 2354267"/>
                    <a:gd name="connsiteY58" fmla="*/ 656085 h 1209123"/>
                    <a:gd name="connsiteX59" fmla="*/ 1181457 w 2354267"/>
                    <a:gd name="connsiteY59" fmla="*/ 619573 h 1209123"/>
                    <a:gd name="connsiteX60" fmla="*/ 1346557 w 2354267"/>
                    <a:gd name="connsiteY60" fmla="*/ 546548 h 1209123"/>
                    <a:gd name="connsiteX61" fmla="*/ 1464032 w 2354267"/>
                    <a:gd name="connsiteY61" fmla="*/ 541785 h 1209123"/>
                    <a:gd name="connsiteX62" fmla="*/ 1592620 w 2354267"/>
                    <a:gd name="connsiteY62" fmla="*/ 494160 h 1209123"/>
                    <a:gd name="connsiteX63" fmla="*/ 1646595 w 2354267"/>
                    <a:gd name="connsiteY63" fmla="*/ 525910 h 1209123"/>
                    <a:gd name="connsiteX64" fmla="*/ 1848207 w 2354267"/>
                    <a:gd name="connsiteY64" fmla="*/ 530673 h 1209123"/>
                    <a:gd name="connsiteX65" fmla="*/ 2135545 w 2354267"/>
                    <a:gd name="connsiteY65" fmla="*/ 513210 h 1209123"/>
                    <a:gd name="connsiteX66" fmla="*/ 2226032 w 2354267"/>
                    <a:gd name="connsiteY66" fmla="*/ 565598 h 1209123"/>
                    <a:gd name="connsiteX67" fmla="*/ 2273657 w 2354267"/>
                    <a:gd name="connsiteY67" fmla="*/ 656085 h 1209123"/>
                    <a:gd name="connsiteX68" fmla="*/ 2283182 w 2354267"/>
                    <a:gd name="connsiteY68" fmla="*/ 627510 h 1209123"/>
                    <a:gd name="connsiteX69" fmla="*/ 2235557 w 2354267"/>
                    <a:gd name="connsiteY69" fmla="*/ 546548 h 1209123"/>
                    <a:gd name="connsiteX70" fmla="*/ 2202220 w 2354267"/>
                    <a:gd name="connsiteY70" fmla="*/ 498923 h 1209123"/>
                    <a:gd name="connsiteX71" fmla="*/ 2292707 w 2354267"/>
                    <a:gd name="connsiteY71" fmla="*/ 441773 h 1209123"/>
                    <a:gd name="connsiteX72" fmla="*/ 2340332 w 2354267"/>
                    <a:gd name="connsiteY72" fmla="*/ 356048 h 1209123"/>
                    <a:gd name="connsiteX73" fmla="*/ 2349857 w 2354267"/>
                    <a:gd name="connsiteY73" fmla="*/ 289373 h 1209123"/>
                    <a:gd name="connsiteX0" fmla="*/ 2349857 w 2354267"/>
                    <a:gd name="connsiteY0" fmla="*/ 289373 h 1209123"/>
                    <a:gd name="connsiteX1" fmla="*/ 2276832 w 2354267"/>
                    <a:gd name="connsiteY1" fmla="*/ 427485 h 1209123"/>
                    <a:gd name="connsiteX2" fmla="*/ 2127607 w 2354267"/>
                    <a:gd name="connsiteY2" fmla="*/ 489398 h 1209123"/>
                    <a:gd name="connsiteX3" fmla="*/ 1845032 w 2354267"/>
                    <a:gd name="connsiteY3" fmla="*/ 514798 h 1209123"/>
                    <a:gd name="connsiteX4" fmla="*/ 1624370 w 2354267"/>
                    <a:gd name="connsiteY4" fmla="*/ 490985 h 1209123"/>
                    <a:gd name="connsiteX5" fmla="*/ 1676757 w 2354267"/>
                    <a:gd name="connsiteY5" fmla="*/ 278260 h 1209123"/>
                    <a:gd name="connsiteX6" fmla="*/ 1625957 w 2354267"/>
                    <a:gd name="connsiteY6" fmla="*/ 151260 h 1209123"/>
                    <a:gd name="connsiteX7" fmla="*/ 1711682 w 2354267"/>
                    <a:gd name="connsiteY7" fmla="*/ 17910 h 1209123"/>
                    <a:gd name="connsiteX8" fmla="*/ 1697395 w 2354267"/>
                    <a:gd name="connsiteY8" fmla="*/ 13148 h 1209123"/>
                    <a:gd name="connsiteX9" fmla="*/ 1606907 w 2354267"/>
                    <a:gd name="connsiteY9" fmla="*/ 127448 h 1209123"/>
                    <a:gd name="connsiteX10" fmla="*/ 1540232 w 2354267"/>
                    <a:gd name="connsiteY10" fmla="*/ 94110 h 1209123"/>
                    <a:gd name="connsiteX11" fmla="*/ 1492607 w 2354267"/>
                    <a:gd name="connsiteY11" fmla="*/ 70298 h 1209123"/>
                    <a:gd name="connsiteX12" fmla="*/ 1492607 w 2354267"/>
                    <a:gd name="connsiteY12" fmla="*/ 84585 h 1209123"/>
                    <a:gd name="connsiteX13" fmla="*/ 1578332 w 2354267"/>
                    <a:gd name="connsiteY13" fmla="*/ 136973 h 1209123"/>
                    <a:gd name="connsiteX14" fmla="*/ 1659295 w 2354267"/>
                    <a:gd name="connsiteY14" fmla="*/ 284610 h 1209123"/>
                    <a:gd name="connsiteX15" fmla="*/ 1578332 w 2354267"/>
                    <a:gd name="connsiteY15" fmla="*/ 470348 h 1209123"/>
                    <a:gd name="connsiteX16" fmla="*/ 1457682 w 2354267"/>
                    <a:gd name="connsiteY16" fmla="*/ 521148 h 1209123"/>
                    <a:gd name="connsiteX17" fmla="*/ 1330682 w 2354267"/>
                    <a:gd name="connsiteY17" fmla="*/ 527498 h 1209123"/>
                    <a:gd name="connsiteX18" fmla="*/ 1173520 w 2354267"/>
                    <a:gd name="connsiteY18" fmla="*/ 600523 h 1209123"/>
                    <a:gd name="connsiteX19" fmla="*/ 998895 w 2354267"/>
                    <a:gd name="connsiteY19" fmla="*/ 635448 h 1209123"/>
                    <a:gd name="connsiteX20" fmla="*/ 851257 w 2354267"/>
                    <a:gd name="connsiteY20" fmla="*/ 603698 h 1209123"/>
                    <a:gd name="connsiteX21" fmla="*/ 825857 w 2354267"/>
                    <a:gd name="connsiteY21" fmla="*/ 486223 h 1209123"/>
                    <a:gd name="connsiteX22" fmla="*/ 794107 w 2354267"/>
                    <a:gd name="connsiteY22" fmla="*/ 287785 h 1209123"/>
                    <a:gd name="connsiteX23" fmla="*/ 830620 w 2354267"/>
                    <a:gd name="connsiteY23" fmla="*/ 246510 h 1209123"/>
                    <a:gd name="connsiteX24" fmla="*/ 925870 w 2354267"/>
                    <a:gd name="connsiteY24" fmla="*/ 194123 h 1209123"/>
                    <a:gd name="connsiteX25" fmla="*/ 978257 w 2354267"/>
                    <a:gd name="connsiteY25" fmla="*/ 217935 h 1209123"/>
                    <a:gd name="connsiteX26" fmla="*/ 949682 w 2354267"/>
                    <a:gd name="connsiteY26" fmla="*/ 165548 h 1209123"/>
                    <a:gd name="connsiteX27" fmla="*/ 959207 w 2354267"/>
                    <a:gd name="connsiteY27" fmla="*/ 94110 h 1209123"/>
                    <a:gd name="connsiteX28" fmla="*/ 946507 w 2354267"/>
                    <a:gd name="connsiteY28" fmla="*/ 76648 h 1209123"/>
                    <a:gd name="connsiteX29" fmla="*/ 930632 w 2354267"/>
                    <a:gd name="connsiteY29" fmla="*/ 170310 h 1209123"/>
                    <a:gd name="connsiteX30" fmla="*/ 773470 w 2354267"/>
                    <a:gd name="connsiteY30" fmla="*/ 251273 h 1209123"/>
                    <a:gd name="connsiteX31" fmla="*/ 682982 w 2354267"/>
                    <a:gd name="connsiteY31" fmla="*/ 213173 h 1209123"/>
                    <a:gd name="connsiteX32" fmla="*/ 644882 w 2354267"/>
                    <a:gd name="connsiteY32" fmla="*/ 189360 h 1209123"/>
                    <a:gd name="connsiteX33" fmla="*/ 644882 w 2354267"/>
                    <a:gd name="connsiteY33" fmla="*/ 198885 h 1209123"/>
                    <a:gd name="connsiteX34" fmla="*/ 711557 w 2354267"/>
                    <a:gd name="connsiteY34" fmla="*/ 265560 h 1209123"/>
                    <a:gd name="connsiteX35" fmla="*/ 763945 w 2354267"/>
                    <a:gd name="connsiteY35" fmla="*/ 294135 h 1209123"/>
                    <a:gd name="connsiteX36" fmla="*/ 802045 w 2354267"/>
                    <a:gd name="connsiteY36" fmla="*/ 494160 h 1209123"/>
                    <a:gd name="connsiteX37" fmla="*/ 802045 w 2354267"/>
                    <a:gd name="connsiteY37" fmla="*/ 608460 h 1209123"/>
                    <a:gd name="connsiteX38" fmla="*/ 555982 w 2354267"/>
                    <a:gd name="connsiteY38" fmla="*/ 792610 h 1209123"/>
                    <a:gd name="connsiteX39" fmla="*/ 321032 w 2354267"/>
                    <a:gd name="connsiteY39" fmla="*/ 851348 h 1209123"/>
                    <a:gd name="connsiteX40" fmla="*/ 201970 w 2354267"/>
                    <a:gd name="connsiteY40" fmla="*/ 846585 h 1209123"/>
                    <a:gd name="connsiteX41" fmla="*/ 101957 w 2354267"/>
                    <a:gd name="connsiteY41" fmla="*/ 889448 h 1209123"/>
                    <a:gd name="connsiteX42" fmla="*/ 130532 w 2354267"/>
                    <a:gd name="connsiteY42" fmla="*/ 889448 h 1209123"/>
                    <a:gd name="connsiteX43" fmla="*/ 201970 w 2354267"/>
                    <a:gd name="connsiteY43" fmla="*/ 865635 h 1209123"/>
                    <a:gd name="connsiteX44" fmla="*/ 268645 w 2354267"/>
                    <a:gd name="connsiteY44" fmla="*/ 884685 h 1209123"/>
                    <a:gd name="connsiteX45" fmla="*/ 194032 w 2354267"/>
                    <a:gd name="connsiteY45" fmla="*/ 983110 h 1209123"/>
                    <a:gd name="connsiteX46" fmla="*/ 16232 w 2354267"/>
                    <a:gd name="connsiteY46" fmla="*/ 1141860 h 1209123"/>
                    <a:gd name="connsiteX47" fmla="*/ 16232 w 2354267"/>
                    <a:gd name="connsiteY47" fmla="*/ 1208535 h 1209123"/>
                    <a:gd name="connsiteX48" fmla="*/ 87670 w 2354267"/>
                    <a:gd name="connsiteY48" fmla="*/ 1108523 h 1209123"/>
                    <a:gd name="connsiteX49" fmla="*/ 213082 w 2354267"/>
                    <a:gd name="connsiteY49" fmla="*/ 997398 h 1209123"/>
                    <a:gd name="connsiteX50" fmla="*/ 330557 w 2354267"/>
                    <a:gd name="connsiteY50" fmla="*/ 875160 h 1209123"/>
                    <a:gd name="connsiteX51" fmla="*/ 549632 w 2354267"/>
                    <a:gd name="connsiteY51" fmla="*/ 818010 h 1209123"/>
                    <a:gd name="connsiteX52" fmla="*/ 654407 w 2354267"/>
                    <a:gd name="connsiteY52" fmla="*/ 760860 h 1209123"/>
                    <a:gd name="connsiteX53" fmla="*/ 633770 w 2354267"/>
                    <a:gd name="connsiteY53" fmla="*/ 860873 h 1209123"/>
                    <a:gd name="connsiteX54" fmla="*/ 573445 w 2354267"/>
                    <a:gd name="connsiteY54" fmla="*/ 946598 h 1209123"/>
                    <a:gd name="connsiteX55" fmla="*/ 654407 w 2354267"/>
                    <a:gd name="connsiteY55" fmla="*/ 865635 h 1209123"/>
                    <a:gd name="connsiteX56" fmla="*/ 687745 w 2354267"/>
                    <a:gd name="connsiteY56" fmla="*/ 746573 h 1209123"/>
                    <a:gd name="connsiteX57" fmla="*/ 816332 w 2354267"/>
                    <a:gd name="connsiteY57" fmla="*/ 651323 h 1209123"/>
                    <a:gd name="connsiteX58" fmla="*/ 992545 w 2354267"/>
                    <a:gd name="connsiteY58" fmla="*/ 656085 h 1209123"/>
                    <a:gd name="connsiteX59" fmla="*/ 1181457 w 2354267"/>
                    <a:gd name="connsiteY59" fmla="*/ 619573 h 1209123"/>
                    <a:gd name="connsiteX60" fmla="*/ 1346557 w 2354267"/>
                    <a:gd name="connsiteY60" fmla="*/ 546548 h 1209123"/>
                    <a:gd name="connsiteX61" fmla="*/ 1464032 w 2354267"/>
                    <a:gd name="connsiteY61" fmla="*/ 541785 h 1209123"/>
                    <a:gd name="connsiteX62" fmla="*/ 1592620 w 2354267"/>
                    <a:gd name="connsiteY62" fmla="*/ 494160 h 1209123"/>
                    <a:gd name="connsiteX63" fmla="*/ 1646595 w 2354267"/>
                    <a:gd name="connsiteY63" fmla="*/ 525910 h 1209123"/>
                    <a:gd name="connsiteX64" fmla="*/ 1848207 w 2354267"/>
                    <a:gd name="connsiteY64" fmla="*/ 530673 h 1209123"/>
                    <a:gd name="connsiteX65" fmla="*/ 2135545 w 2354267"/>
                    <a:gd name="connsiteY65" fmla="*/ 513210 h 1209123"/>
                    <a:gd name="connsiteX66" fmla="*/ 2226032 w 2354267"/>
                    <a:gd name="connsiteY66" fmla="*/ 565598 h 1209123"/>
                    <a:gd name="connsiteX67" fmla="*/ 2273657 w 2354267"/>
                    <a:gd name="connsiteY67" fmla="*/ 656085 h 1209123"/>
                    <a:gd name="connsiteX68" fmla="*/ 2283182 w 2354267"/>
                    <a:gd name="connsiteY68" fmla="*/ 627510 h 1209123"/>
                    <a:gd name="connsiteX69" fmla="*/ 2235557 w 2354267"/>
                    <a:gd name="connsiteY69" fmla="*/ 546548 h 1209123"/>
                    <a:gd name="connsiteX70" fmla="*/ 2202220 w 2354267"/>
                    <a:gd name="connsiteY70" fmla="*/ 498923 h 1209123"/>
                    <a:gd name="connsiteX71" fmla="*/ 2292707 w 2354267"/>
                    <a:gd name="connsiteY71" fmla="*/ 441773 h 1209123"/>
                    <a:gd name="connsiteX72" fmla="*/ 2340332 w 2354267"/>
                    <a:gd name="connsiteY72" fmla="*/ 356048 h 1209123"/>
                    <a:gd name="connsiteX73" fmla="*/ 2349857 w 2354267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7607 w 2354469"/>
                    <a:gd name="connsiteY2" fmla="*/ 489398 h 1209123"/>
                    <a:gd name="connsiteX3" fmla="*/ 1845032 w 2354469"/>
                    <a:gd name="connsiteY3" fmla="*/ 514798 h 1209123"/>
                    <a:gd name="connsiteX4" fmla="*/ 1624370 w 2354469"/>
                    <a:gd name="connsiteY4" fmla="*/ 490985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8461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2045 w 2354469"/>
                    <a:gd name="connsiteY36" fmla="*/ 494160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5160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16332 w 2354469"/>
                    <a:gd name="connsiteY57" fmla="*/ 65132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46595 w 2354469"/>
                    <a:gd name="connsiteY63" fmla="*/ 525910 h 1209123"/>
                    <a:gd name="connsiteX64" fmla="*/ 1848207 w 2354469"/>
                    <a:gd name="connsiteY64" fmla="*/ 530673 h 1209123"/>
                    <a:gd name="connsiteX65" fmla="*/ 213554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7607 w 2354469"/>
                    <a:gd name="connsiteY2" fmla="*/ 489398 h 1209123"/>
                    <a:gd name="connsiteX3" fmla="*/ 1845032 w 2354469"/>
                    <a:gd name="connsiteY3" fmla="*/ 514798 h 1209123"/>
                    <a:gd name="connsiteX4" fmla="*/ 1624370 w 2354469"/>
                    <a:gd name="connsiteY4" fmla="*/ 490985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2045 w 2354469"/>
                    <a:gd name="connsiteY36" fmla="*/ 494160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5160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16332 w 2354469"/>
                    <a:gd name="connsiteY57" fmla="*/ 65132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46595 w 2354469"/>
                    <a:gd name="connsiteY63" fmla="*/ 525910 h 1209123"/>
                    <a:gd name="connsiteX64" fmla="*/ 1848207 w 2354469"/>
                    <a:gd name="connsiteY64" fmla="*/ 530673 h 1209123"/>
                    <a:gd name="connsiteX65" fmla="*/ 213554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7607 w 2354469"/>
                    <a:gd name="connsiteY2" fmla="*/ 489398 h 1209123"/>
                    <a:gd name="connsiteX3" fmla="*/ 1845032 w 2354469"/>
                    <a:gd name="connsiteY3" fmla="*/ 514798 h 1209123"/>
                    <a:gd name="connsiteX4" fmla="*/ 1624370 w 2354469"/>
                    <a:gd name="connsiteY4" fmla="*/ 490985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2045 w 2354469"/>
                    <a:gd name="connsiteY36" fmla="*/ 494160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16332 w 2354469"/>
                    <a:gd name="connsiteY57" fmla="*/ 65132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46595 w 2354469"/>
                    <a:gd name="connsiteY63" fmla="*/ 525910 h 1209123"/>
                    <a:gd name="connsiteX64" fmla="*/ 1848207 w 2354469"/>
                    <a:gd name="connsiteY64" fmla="*/ 530673 h 1209123"/>
                    <a:gd name="connsiteX65" fmla="*/ 213554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7607 w 2354469"/>
                    <a:gd name="connsiteY2" fmla="*/ 489398 h 1209123"/>
                    <a:gd name="connsiteX3" fmla="*/ 1845032 w 2354469"/>
                    <a:gd name="connsiteY3" fmla="*/ 514798 h 1209123"/>
                    <a:gd name="connsiteX4" fmla="*/ 1624370 w 2354469"/>
                    <a:gd name="connsiteY4" fmla="*/ 490985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2045 w 2354469"/>
                    <a:gd name="connsiteY36" fmla="*/ 494160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16332 w 2354469"/>
                    <a:gd name="connsiteY57" fmla="*/ 65132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46595 w 2354469"/>
                    <a:gd name="connsiteY63" fmla="*/ 525910 h 1209123"/>
                    <a:gd name="connsiteX64" fmla="*/ 1848207 w 2354469"/>
                    <a:gd name="connsiteY64" fmla="*/ 530673 h 1209123"/>
                    <a:gd name="connsiteX65" fmla="*/ 213554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7607 w 2354469"/>
                    <a:gd name="connsiteY2" fmla="*/ 48939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2045 w 2354469"/>
                    <a:gd name="connsiteY36" fmla="*/ 494160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16332 w 2354469"/>
                    <a:gd name="connsiteY57" fmla="*/ 65132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46595 w 2354469"/>
                    <a:gd name="connsiteY63" fmla="*/ 525910 h 1209123"/>
                    <a:gd name="connsiteX64" fmla="*/ 1848207 w 2354469"/>
                    <a:gd name="connsiteY64" fmla="*/ 530673 h 1209123"/>
                    <a:gd name="connsiteX65" fmla="*/ 213554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7607 w 2354469"/>
                    <a:gd name="connsiteY2" fmla="*/ 48939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2045 w 2354469"/>
                    <a:gd name="connsiteY36" fmla="*/ 494160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16332 w 2354469"/>
                    <a:gd name="connsiteY57" fmla="*/ 65132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3554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7607 w 2354469"/>
                    <a:gd name="connsiteY2" fmla="*/ 48939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2045 w 2354469"/>
                    <a:gd name="connsiteY36" fmla="*/ 494160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16332 w 2354469"/>
                    <a:gd name="connsiteY57" fmla="*/ 65132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32370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2045 w 2354469"/>
                    <a:gd name="connsiteY36" fmla="*/ 494160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16332 w 2354469"/>
                    <a:gd name="connsiteY57" fmla="*/ 65132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32370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2045 w 2354469"/>
                    <a:gd name="connsiteY36" fmla="*/ 494160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16332 w 2354469"/>
                    <a:gd name="connsiteY57" fmla="*/ 65132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2045 w 2354469"/>
                    <a:gd name="connsiteY36" fmla="*/ 494160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09982 w 2354469"/>
                    <a:gd name="connsiteY57" fmla="*/ 64497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2045 w 2354469"/>
                    <a:gd name="connsiteY36" fmla="*/ 494160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09982 w 2354469"/>
                    <a:gd name="connsiteY57" fmla="*/ 64497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6808 w 2354469"/>
                    <a:gd name="connsiteY36" fmla="*/ 487016 h 1209123"/>
                    <a:gd name="connsiteX37" fmla="*/ 802045 w 2354469"/>
                    <a:gd name="connsiteY37" fmla="*/ 608460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09982 w 2354469"/>
                    <a:gd name="connsiteY57" fmla="*/ 64497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6808 w 2354469"/>
                    <a:gd name="connsiteY36" fmla="*/ 487016 h 1209123"/>
                    <a:gd name="connsiteX37" fmla="*/ 792520 w 2354469"/>
                    <a:gd name="connsiteY37" fmla="*/ 622747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09982 w 2354469"/>
                    <a:gd name="connsiteY57" fmla="*/ 64497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6808 w 2354469"/>
                    <a:gd name="connsiteY36" fmla="*/ 487016 h 1209123"/>
                    <a:gd name="connsiteX37" fmla="*/ 792520 w 2354469"/>
                    <a:gd name="connsiteY37" fmla="*/ 622747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09982 w 2354469"/>
                    <a:gd name="connsiteY57" fmla="*/ 64497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5870 w 2354469"/>
                    <a:gd name="connsiteY24" fmla="*/ 194123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6808 w 2354469"/>
                    <a:gd name="connsiteY36" fmla="*/ 487016 h 1209123"/>
                    <a:gd name="connsiteX37" fmla="*/ 792520 w 2354469"/>
                    <a:gd name="connsiteY37" fmla="*/ 622747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09982 w 2354469"/>
                    <a:gd name="connsiteY57" fmla="*/ 64497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8332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8252 w 2354469"/>
                    <a:gd name="connsiteY24" fmla="*/ 196504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6808 w 2354469"/>
                    <a:gd name="connsiteY36" fmla="*/ 487016 h 1209123"/>
                    <a:gd name="connsiteX37" fmla="*/ 792520 w 2354469"/>
                    <a:gd name="connsiteY37" fmla="*/ 622747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09982 w 2354469"/>
                    <a:gd name="connsiteY57" fmla="*/ 64497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5957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1188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8252 w 2354469"/>
                    <a:gd name="connsiteY24" fmla="*/ 196504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6808 w 2354469"/>
                    <a:gd name="connsiteY36" fmla="*/ 487016 h 1209123"/>
                    <a:gd name="connsiteX37" fmla="*/ 792520 w 2354469"/>
                    <a:gd name="connsiteY37" fmla="*/ 622747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09982 w 2354469"/>
                    <a:gd name="connsiteY57" fmla="*/ 64497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1195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1188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8252 w 2354469"/>
                    <a:gd name="connsiteY24" fmla="*/ 196504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6808 w 2354469"/>
                    <a:gd name="connsiteY36" fmla="*/ 487016 h 1209123"/>
                    <a:gd name="connsiteX37" fmla="*/ 792520 w 2354469"/>
                    <a:gd name="connsiteY37" fmla="*/ 622747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09982 w 2354469"/>
                    <a:gd name="connsiteY57" fmla="*/ 64497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1195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1188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8252 w 2354469"/>
                    <a:gd name="connsiteY24" fmla="*/ 196504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6808 w 2354469"/>
                    <a:gd name="connsiteY36" fmla="*/ 487016 h 1209123"/>
                    <a:gd name="connsiteX37" fmla="*/ 792520 w 2354469"/>
                    <a:gd name="connsiteY37" fmla="*/ 622747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09982 w 2354469"/>
                    <a:gd name="connsiteY57" fmla="*/ 64497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  <a:gd name="connsiteX0" fmla="*/ 2349857 w 2354469"/>
                    <a:gd name="connsiteY0" fmla="*/ 289373 h 1209123"/>
                    <a:gd name="connsiteX1" fmla="*/ 2276832 w 2354469"/>
                    <a:gd name="connsiteY1" fmla="*/ 427485 h 1209123"/>
                    <a:gd name="connsiteX2" fmla="*/ 2121257 w 2354469"/>
                    <a:gd name="connsiteY2" fmla="*/ 495748 h 1209123"/>
                    <a:gd name="connsiteX3" fmla="*/ 1845032 w 2354469"/>
                    <a:gd name="connsiteY3" fmla="*/ 514798 h 1209123"/>
                    <a:gd name="connsiteX4" fmla="*/ 1627545 w 2354469"/>
                    <a:gd name="connsiteY4" fmla="*/ 481460 h 1209123"/>
                    <a:gd name="connsiteX5" fmla="*/ 1676757 w 2354469"/>
                    <a:gd name="connsiteY5" fmla="*/ 278260 h 1209123"/>
                    <a:gd name="connsiteX6" fmla="*/ 1621195 w 2354469"/>
                    <a:gd name="connsiteY6" fmla="*/ 151260 h 1209123"/>
                    <a:gd name="connsiteX7" fmla="*/ 1711682 w 2354469"/>
                    <a:gd name="connsiteY7" fmla="*/ 17910 h 1209123"/>
                    <a:gd name="connsiteX8" fmla="*/ 1697395 w 2354469"/>
                    <a:gd name="connsiteY8" fmla="*/ 13148 h 1209123"/>
                    <a:gd name="connsiteX9" fmla="*/ 1606907 w 2354469"/>
                    <a:gd name="connsiteY9" fmla="*/ 127448 h 1209123"/>
                    <a:gd name="connsiteX10" fmla="*/ 1540232 w 2354469"/>
                    <a:gd name="connsiteY10" fmla="*/ 94110 h 1209123"/>
                    <a:gd name="connsiteX11" fmla="*/ 1492607 w 2354469"/>
                    <a:gd name="connsiteY11" fmla="*/ 70298 h 1209123"/>
                    <a:gd name="connsiteX12" fmla="*/ 1492607 w 2354469"/>
                    <a:gd name="connsiteY12" fmla="*/ 84585 h 1209123"/>
                    <a:gd name="connsiteX13" fmla="*/ 1571188 w 2354469"/>
                    <a:gd name="connsiteY13" fmla="*/ 136973 h 1209123"/>
                    <a:gd name="connsiteX14" fmla="*/ 1659295 w 2354469"/>
                    <a:gd name="connsiteY14" fmla="*/ 278260 h 1209123"/>
                    <a:gd name="connsiteX15" fmla="*/ 1578332 w 2354469"/>
                    <a:gd name="connsiteY15" fmla="*/ 470348 h 1209123"/>
                    <a:gd name="connsiteX16" fmla="*/ 1457682 w 2354469"/>
                    <a:gd name="connsiteY16" fmla="*/ 521148 h 1209123"/>
                    <a:gd name="connsiteX17" fmla="*/ 1330682 w 2354469"/>
                    <a:gd name="connsiteY17" fmla="*/ 527498 h 1209123"/>
                    <a:gd name="connsiteX18" fmla="*/ 1173520 w 2354469"/>
                    <a:gd name="connsiteY18" fmla="*/ 600523 h 1209123"/>
                    <a:gd name="connsiteX19" fmla="*/ 998895 w 2354469"/>
                    <a:gd name="connsiteY19" fmla="*/ 635448 h 1209123"/>
                    <a:gd name="connsiteX20" fmla="*/ 851257 w 2354469"/>
                    <a:gd name="connsiteY20" fmla="*/ 603698 h 1209123"/>
                    <a:gd name="connsiteX21" fmla="*/ 825857 w 2354469"/>
                    <a:gd name="connsiteY21" fmla="*/ 486223 h 1209123"/>
                    <a:gd name="connsiteX22" fmla="*/ 794107 w 2354469"/>
                    <a:gd name="connsiteY22" fmla="*/ 287785 h 1209123"/>
                    <a:gd name="connsiteX23" fmla="*/ 830620 w 2354469"/>
                    <a:gd name="connsiteY23" fmla="*/ 246510 h 1209123"/>
                    <a:gd name="connsiteX24" fmla="*/ 928252 w 2354469"/>
                    <a:gd name="connsiteY24" fmla="*/ 196504 h 1209123"/>
                    <a:gd name="connsiteX25" fmla="*/ 978257 w 2354469"/>
                    <a:gd name="connsiteY25" fmla="*/ 217935 h 1209123"/>
                    <a:gd name="connsiteX26" fmla="*/ 949682 w 2354469"/>
                    <a:gd name="connsiteY26" fmla="*/ 165548 h 1209123"/>
                    <a:gd name="connsiteX27" fmla="*/ 959207 w 2354469"/>
                    <a:gd name="connsiteY27" fmla="*/ 94110 h 1209123"/>
                    <a:gd name="connsiteX28" fmla="*/ 946507 w 2354469"/>
                    <a:gd name="connsiteY28" fmla="*/ 76648 h 1209123"/>
                    <a:gd name="connsiteX29" fmla="*/ 930632 w 2354469"/>
                    <a:gd name="connsiteY29" fmla="*/ 170310 h 1209123"/>
                    <a:gd name="connsiteX30" fmla="*/ 773470 w 2354469"/>
                    <a:gd name="connsiteY30" fmla="*/ 251273 h 1209123"/>
                    <a:gd name="connsiteX31" fmla="*/ 682982 w 2354469"/>
                    <a:gd name="connsiteY31" fmla="*/ 213173 h 1209123"/>
                    <a:gd name="connsiteX32" fmla="*/ 644882 w 2354469"/>
                    <a:gd name="connsiteY32" fmla="*/ 189360 h 1209123"/>
                    <a:gd name="connsiteX33" fmla="*/ 644882 w 2354469"/>
                    <a:gd name="connsiteY33" fmla="*/ 198885 h 1209123"/>
                    <a:gd name="connsiteX34" fmla="*/ 711557 w 2354469"/>
                    <a:gd name="connsiteY34" fmla="*/ 265560 h 1209123"/>
                    <a:gd name="connsiteX35" fmla="*/ 763945 w 2354469"/>
                    <a:gd name="connsiteY35" fmla="*/ 294135 h 1209123"/>
                    <a:gd name="connsiteX36" fmla="*/ 806808 w 2354469"/>
                    <a:gd name="connsiteY36" fmla="*/ 487016 h 1209123"/>
                    <a:gd name="connsiteX37" fmla="*/ 792520 w 2354469"/>
                    <a:gd name="connsiteY37" fmla="*/ 622747 h 1209123"/>
                    <a:gd name="connsiteX38" fmla="*/ 555982 w 2354469"/>
                    <a:gd name="connsiteY38" fmla="*/ 792610 h 1209123"/>
                    <a:gd name="connsiteX39" fmla="*/ 321032 w 2354469"/>
                    <a:gd name="connsiteY39" fmla="*/ 851348 h 1209123"/>
                    <a:gd name="connsiteX40" fmla="*/ 201970 w 2354469"/>
                    <a:gd name="connsiteY40" fmla="*/ 846585 h 1209123"/>
                    <a:gd name="connsiteX41" fmla="*/ 101957 w 2354469"/>
                    <a:gd name="connsiteY41" fmla="*/ 889448 h 1209123"/>
                    <a:gd name="connsiteX42" fmla="*/ 130532 w 2354469"/>
                    <a:gd name="connsiteY42" fmla="*/ 889448 h 1209123"/>
                    <a:gd name="connsiteX43" fmla="*/ 201970 w 2354469"/>
                    <a:gd name="connsiteY43" fmla="*/ 865635 h 1209123"/>
                    <a:gd name="connsiteX44" fmla="*/ 268645 w 2354469"/>
                    <a:gd name="connsiteY44" fmla="*/ 884685 h 1209123"/>
                    <a:gd name="connsiteX45" fmla="*/ 194032 w 2354469"/>
                    <a:gd name="connsiteY45" fmla="*/ 983110 h 1209123"/>
                    <a:gd name="connsiteX46" fmla="*/ 16232 w 2354469"/>
                    <a:gd name="connsiteY46" fmla="*/ 1141860 h 1209123"/>
                    <a:gd name="connsiteX47" fmla="*/ 16232 w 2354469"/>
                    <a:gd name="connsiteY47" fmla="*/ 1208535 h 1209123"/>
                    <a:gd name="connsiteX48" fmla="*/ 87670 w 2354469"/>
                    <a:gd name="connsiteY48" fmla="*/ 1108523 h 1209123"/>
                    <a:gd name="connsiteX49" fmla="*/ 213082 w 2354469"/>
                    <a:gd name="connsiteY49" fmla="*/ 997398 h 1209123"/>
                    <a:gd name="connsiteX50" fmla="*/ 330557 w 2354469"/>
                    <a:gd name="connsiteY50" fmla="*/ 878335 h 1209123"/>
                    <a:gd name="connsiteX51" fmla="*/ 549632 w 2354469"/>
                    <a:gd name="connsiteY51" fmla="*/ 818010 h 1209123"/>
                    <a:gd name="connsiteX52" fmla="*/ 654407 w 2354469"/>
                    <a:gd name="connsiteY52" fmla="*/ 760860 h 1209123"/>
                    <a:gd name="connsiteX53" fmla="*/ 633770 w 2354469"/>
                    <a:gd name="connsiteY53" fmla="*/ 860873 h 1209123"/>
                    <a:gd name="connsiteX54" fmla="*/ 573445 w 2354469"/>
                    <a:gd name="connsiteY54" fmla="*/ 946598 h 1209123"/>
                    <a:gd name="connsiteX55" fmla="*/ 654407 w 2354469"/>
                    <a:gd name="connsiteY55" fmla="*/ 865635 h 1209123"/>
                    <a:gd name="connsiteX56" fmla="*/ 687745 w 2354469"/>
                    <a:gd name="connsiteY56" fmla="*/ 746573 h 1209123"/>
                    <a:gd name="connsiteX57" fmla="*/ 809982 w 2354469"/>
                    <a:gd name="connsiteY57" fmla="*/ 644973 h 1209123"/>
                    <a:gd name="connsiteX58" fmla="*/ 992545 w 2354469"/>
                    <a:gd name="connsiteY58" fmla="*/ 656085 h 1209123"/>
                    <a:gd name="connsiteX59" fmla="*/ 1181457 w 2354469"/>
                    <a:gd name="connsiteY59" fmla="*/ 619573 h 1209123"/>
                    <a:gd name="connsiteX60" fmla="*/ 1346557 w 2354469"/>
                    <a:gd name="connsiteY60" fmla="*/ 546548 h 1209123"/>
                    <a:gd name="connsiteX61" fmla="*/ 1464032 w 2354469"/>
                    <a:gd name="connsiteY61" fmla="*/ 541785 h 1209123"/>
                    <a:gd name="connsiteX62" fmla="*/ 1592620 w 2354469"/>
                    <a:gd name="connsiteY62" fmla="*/ 494160 h 1209123"/>
                    <a:gd name="connsiteX63" fmla="*/ 1656120 w 2354469"/>
                    <a:gd name="connsiteY63" fmla="*/ 522735 h 1209123"/>
                    <a:gd name="connsiteX64" fmla="*/ 1848207 w 2354469"/>
                    <a:gd name="connsiteY64" fmla="*/ 530673 h 1209123"/>
                    <a:gd name="connsiteX65" fmla="*/ 2141895 w 2354469"/>
                    <a:gd name="connsiteY65" fmla="*/ 513210 h 1209123"/>
                    <a:gd name="connsiteX66" fmla="*/ 2226032 w 2354469"/>
                    <a:gd name="connsiteY66" fmla="*/ 565598 h 1209123"/>
                    <a:gd name="connsiteX67" fmla="*/ 2273657 w 2354469"/>
                    <a:gd name="connsiteY67" fmla="*/ 656085 h 1209123"/>
                    <a:gd name="connsiteX68" fmla="*/ 2283182 w 2354469"/>
                    <a:gd name="connsiteY68" fmla="*/ 627510 h 1209123"/>
                    <a:gd name="connsiteX69" fmla="*/ 2235557 w 2354469"/>
                    <a:gd name="connsiteY69" fmla="*/ 546548 h 1209123"/>
                    <a:gd name="connsiteX70" fmla="*/ 2202220 w 2354469"/>
                    <a:gd name="connsiteY70" fmla="*/ 498923 h 1209123"/>
                    <a:gd name="connsiteX71" fmla="*/ 2286357 w 2354469"/>
                    <a:gd name="connsiteY71" fmla="*/ 438598 h 1209123"/>
                    <a:gd name="connsiteX72" fmla="*/ 2340332 w 2354469"/>
                    <a:gd name="connsiteY72" fmla="*/ 356048 h 1209123"/>
                    <a:gd name="connsiteX73" fmla="*/ 2349857 w 2354469"/>
                    <a:gd name="connsiteY73" fmla="*/ 289373 h 1209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2354469" h="1209123">
                      <a:moveTo>
                        <a:pt x="2349857" y="289373"/>
                      </a:moveTo>
                      <a:cubicBezTo>
                        <a:pt x="2339274" y="301279"/>
                        <a:pt x="2314932" y="393089"/>
                        <a:pt x="2276832" y="427485"/>
                      </a:cubicBezTo>
                      <a:cubicBezTo>
                        <a:pt x="2238732" y="461881"/>
                        <a:pt x="2193224" y="481196"/>
                        <a:pt x="2121257" y="495748"/>
                      </a:cubicBezTo>
                      <a:cubicBezTo>
                        <a:pt x="2049290" y="510300"/>
                        <a:pt x="1927317" y="517179"/>
                        <a:pt x="1845032" y="514798"/>
                      </a:cubicBezTo>
                      <a:cubicBezTo>
                        <a:pt x="1762747" y="512417"/>
                        <a:pt x="1655591" y="520883"/>
                        <a:pt x="1627545" y="481460"/>
                      </a:cubicBezTo>
                      <a:cubicBezTo>
                        <a:pt x="1599499" y="442037"/>
                        <a:pt x="1677815" y="333293"/>
                        <a:pt x="1676757" y="278260"/>
                      </a:cubicBezTo>
                      <a:cubicBezTo>
                        <a:pt x="1675699" y="223227"/>
                        <a:pt x="1610611" y="177983"/>
                        <a:pt x="1621195" y="151260"/>
                      </a:cubicBezTo>
                      <a:cubicBezTo>
                        <a:pt x="1631779" y="124537"/>
                        <a:pt x="1698982" y="40929"/>
                        <a:pt x="1711682" y="17910"/>
                      </a:cubicBezTo>
                      <a:cubicBezTo>
                        <a:pt x="1724382" y="-5109"/>
                        <a:pt x="1714857" y="-5108"/>
                        <a:pt x="1697395" y="13148"/>
                      </a:cubicBezTo>
                      <a:cubicBezTo>
                        <a:pt x="1679933" y="31404"/>
                        <a:pt x="1633101" y="113954"/>
                        <a:pt x="1606907" y="127448"/>
                      </a:cubicBezTo>
                      <a:cubicBezTo>
                        <a:pt x="1580713" y="140942"/>
                        <a:pt x="1540232" y="94110"/>
                        <a:pt x="1540232" y="94110"/>
                      </a:cubicBezTo>
                      <a:cubicBezTo>
                        <a:pt x="1521182" y="84585"/>
                        <a:pt x="1500545" y="71886"/>
                        <a:pt x="1492607" y="70298"/>
                      </a:cubicBezTo>
                      <a:cubicBezTo>
                        <a:pt x="1484669" y="68710"/>
                        <a:pt x="1479510" y="73473"/>
                        <a:pt x="1492607" y="84585"/>
                      </a:cubicBezTo>
                      <a:cubicBezTo>
                        <a:pt x="1505704" y="95697"/>
                        <a:pt x="1543407" y="104694"/>
                        <a:pt x="1571188" y="136973"/>
                      </a:cubicBezTo>
                      <a:cubicBezTo>
                        <a:pt x="1598969" y="169252"/>
                        <a:pt x="1658104" y="222698"/>
                        <a:pt x="1659295" y="278260"/>
                      </a:cubicBezTo>
                      <a:cubicBezTo>
                        <a:pt x="1660486" y="333822"/>
                        <a:pt x="1611934" y="429867"/>
                        <a:pt x="1578332" y="470348"/>
                      </a:cubicBezTo>
                      <a:cubicBezTo>
                        <a:pt x="1544730" y="510829"/>
                        <a:pt x="1498957" y="511623"/>
                        <a:pt x="1457682" y="521148"/>
                      </a:cubicBezTo>
                      <a:cubicBezTo>
                        <a:pt x="1416407" y="530673"/>
                        <a:pt x="1378042" y="514269"/>
                        <a:pt x="1330682" y="527498"/>
                      </a:cubicBezTo>
                      <a:cubicBezTo>
                        <a:pt x="1283322" y="540727"/>
                        <a:pt x="1228818" y="582531"/>
                        <a:pt x="1173520" y="600523"/>
                      </a:cubicBezTo>
                      <a:cubicBezTo>
                        <a:pt x="1118222" y="618515"/>
                        <a:pt x="1052605" y="634919"/>
                        <a:pt x="998895" y="635448"/>
                      </a:cubicBezTo>
                      <a:cubicBezTo>
                        <a:pt x="945185" y="635977"/>
                        <a:pt x="880097" y="628569"/>
                        <a:pt x="851257" y="603698"/>
                      </a:cubicBezTo>
                      <a:cubicBezTo>
                        <a:pt x="822417" y="578827"/>
                        <a:pt x="835382" y="538875"/>
                        <a:pt x="825857" y="486223"/>
                      </a:cubicBezTo>
                      <a:cubicBezTo>
                        <a:pt x="816332" y="433571"/>
                        <a:pt x="793313" y="327737"/>
                        <a:pt x="794107" y="287785"/>
                      </a:cubicBezTo>
                      <a:cubicBezTo>
                        <a:pt x="794901" y="247833"/>
                        <a:pt x="808263" y="261723"/>
                        <a:pt x="830620" y="246510"/>
                      </a:cubicBezTo>
                      <a:cubicBezTo>
                        <a:pt x="852977" y="231297"/>
                        <a:pt x="903646" y="201266"/>
                        <a:pt x="928252" y="196504"/>
                      </a:cubicBezTo>
                      <a:cubicBezTo>
                        <a:pt x="952858" y="191742"/>
                        <a:pt x="974685" y="223094"/>
                        <a:pt x="978257" y="217935"/>
                      </a:cubicBezTo>
                      <a:cubicBezTo>
                        <a:pt x="981829" y="212776"/>
                        <a:pt x="952857" y="186185"/>
                        <a:pt x="949682" y="165548"/>
                      </a:cubicBezTo>
                      <a:cubicBezTo>
                        <a:pt x="946507" y="144910"/>
                        <a:pt x="959736" y="108927"/>
                        <a:pt x="959207" y="94110"/>
                      </a:cubicBezTo>
                      <a:cubicBezTo>
                        <a:pt x="958678" y="79293"/>
                        <a:pt x="951270" y="63948"/>
                        <a:pt x="946507" y="76648"/>
                      </a:cubicBezTo>
                      <a:cubicBezTo>
                        <a:pt x="941744" y="89348"/>
                        <a:pt x="945184" y="150731"/>
                        <a:pt x="930632" y="170310"/>
                      </a:cubicBezTo>
                      <a:cubicBezTo>
                        <a:pt x="916080" y="189889"/>
                        <a:pt x="814745" y="244129"/>
                        <a:pt x="773470" y="251273"/>
                      </a:cubicBezTo>
                      <a:cubicBezTo>
                        <a:pt x="732195" y="258417"/>
                        <a:pt x="704413" y="223492"/>
                        <a:pt x="682982" y="213173"/>
                      </a:cubicBezTo>
                      <a:cubicBezTo>
                        <a:pt x="661551" y="202854"/>
                        <a:pt x="651232" y="191741"/>
                        <a:pt x="644882" y="189360"/>
                      </a:cubicBezTo>
                      <a:cubicBezTo>
                        <a:pt x="638532" y="186979"/>
                        <a:pt x="633770" y="186185"/>
                        <a:pt x="644882" y="198885"/>
                      </a:cubicBezTo>
                      <a:cubicBezTo>
                        <a:pt x="655994" y="211585"/>
                        <a:pt x="691713" y="249685"/>
                        <a:pt x="711557" y="265560"/>
                      </a:cubicBezTo>
                      <a:cubicBezTo>
                        <a:pt x="731401" y="281435"/>
                        <a:pt x="748070" y="257226"/>
                        <a:pt x="763945" y="294135"/>
                      </a:cubicBezTo>
                      <a:cubicBezTo>
                        <a:pt x="779820" y="331044"/>
                        <a:pt x="802046" y="432247"/>
                        <a:pt x="806808" y="487016"/>
                      </a:cubicBezTo>
                      <a:cubicBezTo>
                        <a:pt x="811570" y="541785"/>
                        <a:pt x="831943" y="581340"/>
                        <a:pt x="792520" y="622747"/>
                      </a:cubicBezTo>
                      <a:cubicBezTo>
                        <a:pt x="753097" y="664154"/>
                        <a:pt x="634563" y="754510"/>
                        <a:pt x="555982" y="792610"/>
                      </a:cubicBezTo>
                      <a:cubicBezTo>
                        <a:pt x="477401" y="830710"/>
                        <a:pt x="380034" y="842352"/>
                        <a:pt x="321032" y="851348"/>
                      </a:cubicBezTo>
                      <a:cubicBezTo>
                        <a:pt x="262030" y="860344"/>
                        <a:pt x="238482" y="840235"/>
                        <a:pt x="201970" y="846585"/>
                      </a:cubicBezTo>
                      <a:cubicBezTo>
                        <a:pt x="165458" y="852935"/>
                        <a:pt x="113863" y="882304"/>
                        <a:pt x="101957" y="889448"/>
                      </a:cubicBezTo>
                      <a:cubicBezTo>
                        <a:pt x="90051" y="896592"/>
                        <a:pt x="113863" y="893417"/>
                        <a:pt x="130532" y="889448"/>
                      </a:cubicBezTo>
                      <a:cubicBezTo>
                        <a:pt x="147201" y="885479"/>
                        <a:pt x="178951" y="866429"/>
                        <a:pt x="201970" y="865635"/>
                      </a:cubicBezTo>
                      <a:cubicBezTo>
                        <a:pt x="224989" y="864841"/>
                        <a:pt x="269968" y="865106"/>
                        <a:pt x="268645" y="884685"/>
                      </a:cubicBezTo>
                      <a:cubicBezTo>
                        <a:pt x="267322" y="904264"/>
                        <a:pt x="236101" y="940248"/>
                        <a:pt x="194032" y="983110"/>
                      </a:cubicBezTo>
                      <a:cubicBezTo>
                        <a:pt x="151963" y="1025972"/>
                        <a:pt x="45865" y="1104289"/>
                        <a:pt x="16232" y="1141860"/>
                      </a:cubicBezTo>
                      <a:cubicBezTo>
                        <a:pt x="-13401" y="1179431"/>
                        <a:pt x="4326" y="1214091"/>
                        <a:pt x="16232" y="1208535"/>
                      </a:cubicBezTo>
                      <a:cubicBezTo>
                        <a:pt x="28138" y="1202979"/>
                        <a:pt x="54862" y="1143712"/>
                        <a:pt x="87670" y="1108523"/>
                      </a:cubicBezTo>
                      <a:cubicBezTo>
                        <a:pt x="120478" y="1073334"/>
                        <a:pt x="172601" y="1035763"/>
                        <a:pt x="213082" y="997398"/>
                      </a:cubicBezTo>
                      <a:cubicBezTo>
                        <a:pt x="253563" y="959033"/>
                        <a:pt x="268115" y="901883"/>
                        <a:pt x="330557" y="878335"/>
                      </a:cubicBezTo>
                      <a:cubicBezTo>
                        <a:pt x="392999" y="854787"/>
                        <a:pt x="495657" y="837589"/>
                        <a:pt x="549632" y="818010"/>
                      </a:cubicBezTo>
                      <a:cubicBezTo>
                        <a:pt x="603607" y="798431"/>
                        <a:pt x="640384" y="753716"/>
                        <a:pt x="654407" y="760860"/>
                      </a:cubicBezTo>
                      <a:cubicBezTo>
                        <a:pt x="668430" y="768004"/>
                        <a:pt x="647264" y="829917"/>
                        <a:pt x="633770" y="860873"/>
                      </a:cubicBezTo>
                      <a:cubicBezTo>
                        <a:pt x="620276" y="891829"/>
                        <a:pt x="570006" y="945804"/>
                        <a:pt x="573445" y="946598"/>
                      </a:cubicBezTo>
                      <a:cubicBezTo>
                        <a:pt x="576884" y="947392"/>
                        <a:pt x="635357" y="898973"/>
                        <a:pt x="654407" y="865635"/>
                      </a:cubicBezTo>
                      <a:cubicBezTo>
                        <a:pt x="673457" y="832298"/>
                        <a:pt x="661816" y="783350"/>
                        <a:pt x="687745" y="746573"/>
                      </a:cubicBezTo>
                      <a:cubicBezTo>
                        <a:pt x="713674" y="709796"/>
                        <a:pt x="768707" y="672754"/>
                        <a:pt x="809982" y="644973"/>
                      </a:cubicBezTo>
                      <a:cubicBezTo>
                        <a:pt x="851257" y="617192"/>
                        <a:pt x="930632" y="660318"/>
                        <a:pt x="992545" y="656085"/>
                      </a:cubicBezTo>
                      <a:cubicBezTo>
                        <a:pt x="1054458" y="651852"/>
                        <a:pt x="1122455" y="637829"/>
                        <a:pt x="1181457" y="619573"/>
                      </a:cubicBezTo>
                      <a:cubicBezTo>
                        <a:pt x="1240459" y="601317"/>
                        <a:pt x="1299461" y="559513"/>
                        <a:pt x="1346557" y="546548"/>
                      </a:cubicBezTo>
                      <a:cubicBezTo>
                        <a:pt x="1393653" y="533583"/>
                        <a:pt x="1423022" y="550516"/>
                        <a:pt x="1464032" y="541785"/>
                      </a:cubicBezTo>
                      <a:cubicBezTo>
                        <a:pt x="1505042" y="533054"/>
                        <a:pt x="1560605" y="497335"/>
                        <a:pt x="1592620" y="494160"/>
                      </a:cubicBezTo>
                      <a:cubicBezTo>
                        <a:pt x="1624635" y="490985"/>
                        <a:pt x="1613522" y="516649"/>
                        <a:pt x="1656120" y="522735"/>
                      </a:cubicBezTo>
                      <a:cubicBezTo>
                        <a:pt x="1698718" y="528821"/>
                        <a:pt x="1767245" y="532260"/>
                        <a:pt x="1848207" y="530673"/>
                      </a:cubicBezTo>
                      <a:cubicBezTo>
                        <a:pt x="1929169" y="529086"/>
                        <a:pt x="2078924" y="529614"/>
                        <a:pt x="2141895" y="513210"/>
                      </a:cubicBezTo>
                      <a:cubicBezTo>
                        <a:pt x="2204866" y="496806"/>
                        <a:pt x="2204072" y="541786"/>
                        <a:pt x="2226032" y="565598"/>
                      </a:cubicBezTo>
                      <a:cubicBezTo>
                        <a:pt x="2247992" y="589410"/>
                        <a:pt x="2264132" y="645766"/>
                        <a:pt x="2273657" y="656085"/>
                      </a:cubicBezTo>
                      <a:cubicBezTo>
                        <a:pt x="2283182" y="666404"/>
                        <a:pt x="2289532" y="645766"/>
                        <a:pt x="2283182" y="627510"/>
                      </a:cubicBezTo>
                      <a:cubicBezTo>
                        <a:pt x="2276832" y="609254"/>
                        <a:pt x="2249051" y="567979"/>
                        <a:pt x="2235557" y="546548"/>
                      </a:cubicBezTo>
                      <a:cubicBezTo>
                        <a:pt x="2222063" y="525117"/>
                        <a:pt x="2193753" y="516915"/>
                        <a:pt x="2202220" y="498923"/>
                      </a:cubicBezTo>
                      <a:cubicBezTo>
                        <a:pt x="2210687" y="480931"/>
                        <a:pt x="2263338" y="462411"/>
                        <a:pt x="2286357" y="438598"/>
                      </a:cubicBezTo>
                      <a:cubicBezTo>
                        <a:pt x="2309376" y="414786"/>
                        <a:pt x="2329749" y="380919"/>
                        <a:pt x="2340332" y="356048"/>
                      </a:cubicBezTo>
                      <a:cubicBezTo>
                        <a:pt x="2350915" y="331177"/>
                        <a:pt x="2360440" y="277467"/>
                        <a:pt x="2349857" y="2893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69" name="Freeform 154">
                  <a:extLst>
                    <a:ext uri="{FF2B5EF4-FFF2-40B4-BE49-F238E27FC236}">
                      <a16:creationId xmlns:a16="http://schemas.microsoft.com/office/drawing/2014/main" id="{535B0E91-BF68-694C-97F6-90B76939CD34}"/>
                    </a:ext>
                  </a:extLst>
                </p:cNvPr>
                <p:cNvSpPr/>
                <p:nvPr/>
              </p:nvSpPr>
              <p:spPr>
                <a:xfrm>
                  <a:off x="2886520" y="3549982"/>
                  <a:ext cx="751301" cy="347699"/>
                </a:xfrm>
                <a:custGeom>
                  <a:avLst/>
                  <a:gdLst>
                    <a:gd name="connsiteX0" fmla="*/ 190 w 751301"/>
                    <a:gd name="connsiteY0" fmla="*/ 199058 h 347699"/>
                    <a:gd name="connsiteX1" fmla="*/ 70040 w 751301"/>
                    <a:gd name="connsiteY1" fmla="*/ 135558 h 347699"/>
                    <a:gd name="connsiteX2" fmla="*/ 216090 w 751301"/>
                    <a:gd name="connsiteY2" fmla="*/ 180008 h 347699"/>
                    <a:gd name="connsiteX3" fmla="*/ 438340 w 751301"/>
                    <a:gd name="connsiteY3" fmla="*/ 180008 h 347699"/>
                    <a:gd name="connsiteX4" fmla="*/ 590740 w 751301"/>
                    <a:gd name="connsiteY4" fmla="*/ 91108 h 347699"/>
                    <a:gd name="connsiteX5" fmla="*/ 730440 w 751301"/>
                    <a:gd name="connsiteY5" fmla="*/ 2208 h 347699"/>
                    <a:gd name="connsiteX6" fmla="*/ 736790 w 751301"/>
                    <a:gd name="connsiteY6" fmla="*/ 33958 h 347699"/>
                    <a:gd name="connsiteX7" fmla="*/ 597090 w 751301"/>
                    <a:gd name="connsiteY7" fmla="*/ 110158 h 347699"/>
                    <a:gd name="connsiteX8" fmla="*/ 470090 w 751301"/>
                    <a:gd name="connsiteY8" fmla="*/ 199058 h 347699"/>
                    <a:gd name="connsiteX9" fmla="*/ 431990 w 751301"/>
                    <a:gd name="connsiteY9" fmla="*/ 281608 h 347699"/>
                    <a:gd name="connsiteX10" fmla="*/ 451040 w 751301"/>
                    <a:gd name="connsiteY10" fmla="*/ 332408 h 347699"/>
                    <a:gd name="connsiteX11" fmla="*/ 419290 w 751301"/>
                    <a:gd name="connsiteY11" fmla="*/ 338758 h 347699"/>
                    <a:gd name="connsiteX12" fmla="*/ 406590 w 751301"/>
                    <a:gd name="connsiteY12" fmla="*/ 218108 h 347699"/>
                    <a:gd name="connsiteX13" fmla="*/ 247840 w 751301"/>
                    <a:gd name="connsiteY13" fmla="*/ 205408 h 347699"/>
                    <a:gd name="connsiteX14" fmla="*/ 89090 w 751301"/>
                    <a:gd name="connsiteY14" fmla="*/ 173658 h 347699"/>
                    <a:gd name="connsiteX15" fmla="*/ 190 w 751301"/>
                    <a:gd name="connsiteY15" fmla="*/ 199058 h 347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51301" h="347699">
                      <a:moveTo>
                        <a:pt x="190" y="199058"/>
                      </a:moveTo>
                      <a:cubicBezTo>
                        <a:pt x="-2985" y="192708"/>
                        <a:pt x="34057" y="138733"/>
                        <a:pt x="70040" y="135558"/>
                      </a:cubicBezTo>
                      <a:cubicBezTo>
                        <a:pt x="106023" y="132383"/>
                        <a:pt x="154707" y="172600"/>
                        <a:pt x="216090" y="180008"/>
                      </a:cubicBezTo>
                      <a:cubicBezTo>
                        <a:pt x="277473" y="187416"/>
                        <a:pt x="375898" y="194825"/>
                        <a:pt x="438340" y="180008"/>
                      </a:cubicBezTo>
                      <a:cubicBezTo>
                        <a:pt x="500782" y="165191"/>
                        <a:pt x="542057" y="120741"/>
                        <a:pt x="590740" y="91108"/>
                      </a:cubicBezTo>
                      <a:cubicBezTo>
                        <a:pt x="639423" y="61475"/>
                        <a:pt x="706098" y="11733"/>
                        <a:pt x="730440" y="2208"/>
                      </a:cubicBezTo>
                      <a:cubicBezTo>
                        <a:pt x="754782" y="-7317"/>
                        <a:pt x="759015" y="15966"/>
                        <a:pt x="736790" y="33958"/>
                      </a:cubicBezTo>
                      <a:cubicBezTo>
                        <a:pt x="714565" y="51950"/>
                        <a:pt x="641540" y="82641"/>
                        <a:pt x="597090" y="110158"/>
                      </a:cubicBezTo>
                      <a:cubicBezTo>
                        <a:pt x="552640" y="137675"/>
                        <a:pt x="497607" y="170483"/>
                        <a:pt x="470090" y="199058"/>
                      </a:cubicBezTo>
                      <a:cubicBezTo>
                        <a:pt x="442573" y="227633"/>
                        <a:pt x="435165" y="259383"/>
                        <a:pt x="431990" y="281608"/>
                      </a:cubicBezTo>
                      <a:cubicBezTo>
                        <a:pt x="428815" y="303833"/>
                        <a:pt x="453157" y="322883"/>
                        <a:pt x="451040" y="332408"/>
                      </a:cubicBezTo>
                      <a:cubicBezTo>
                        <a:pt x="448923" y="341933"/>
                        <a:pt x="426698" y="357808"/>
                        <a:pt x="419290" y="338758"/>
                      </a:cubicBezTo>
                      <a:cubicBezTo>
                        <a:pt x="411882" y="319708"/>
                        <a:pt x="435165" y="240333"/>
                        <a:pt x="406590" y="218108"/>
                      </a:cubicBezTo>
                      <a:cubicBezTo>
                        <a:pt x="378015" y="195883"/>
                        <a:pt x="300757" y="212816"/>
                        <a:pt x="247840" y="205408"/>
                      </a:cubicBezTo>
                      <a:cubicBezTo>
                        <a:pt x="194923" y="198000"/>
                        <a:pt x="126132" y="174716"/>
                        <a:pt x="89090" y="173658"/>
                      </a:cubicBezTo>
                      <a:cubicBezTo>
                        <a:pt x="52048" y="172600"/>
                        <a:pt x="3365" y="205408"/>
                        <a:pt x="190" y="1990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70" name="Freeform 155">
                  <a:extLst>
                    <a:ext uri="{FF2B5EF4-FFF2-40B4-BE49-F238E27FC236}">
                      <a16:creationId xmlns:a16="http://schemas.microsoft.com/office/drawing/2014/main" id="{DF3FD6B6-8CE2-3445-91D3-2563E5C49EEB}"/>
                    </a:ext>
                  </a:extLst>
                </p:cNvPr>
                <p:cNvSpPr/>
                <p:nvPr/>
              </p:nvSpPr>
              <p:spPr>
                <a:xfrm>
                  <a:off x="3158768" y="3183698"/>
                  <a:ext cx="742908" cy="832265"/>
                </a:xfrm>
                <a:custGeom>
                  <a:avLst/>
                  <a:gdLst>
                    <a:gd name="connsiteX0" fmla="*/ 671984 w 741834"/>
                    <a:gd name="connsiteY0" fmla="*/ 563 h 832636"/>
                    <a:gd name="connsiteX1" fmla="*/ 564034 w 741834"/>
                    <a:gd name="connsiteY1" fmla="*/ 127563 h 832636"/>
                    <a:gd name="connsiteX2" fmla="*/ 513234 w 741834"/>
                    <a:gd name="connsiteY2" fmla="*/ 197413 h 832636"/>
                    <a:gd name="connsiteX3" fmla="*/ 297334 w 741834"/>
                    <a:gd name="connsiteY3" fmla="*/ 197413 h 832636"/>
                    <a:gd name="connsiteX4" fmla="*/ 144934 w 741834"/>
                    <a:gd name="connsiteY4" fmla="*/ 159313 h 832636"/>
                    <a:gd name="connsiteX5" fmla="*/ 5234 w 741834"/>
                    <a:gd name="connsiteY5" fmla="*/ 248213 h 832636"/>
                    <a:gd name="connsiteX6" fmla="*/ 36984 w 741834"/>
                    <a:gd name="connsiteY6" fmla="*/ 254563 h 832636"/>
                    <a:gd name="connsiteX7" fmla="*/ 106834 w 741834"/>
                    <a:gd name="connsiteY7" fmla="*/ 216463 h 832636"/>
                    <a:gd name="connsiteX8" fmla="*/ 208434 w 741834"/>
                    <a:gd name="connsiteY8" fmla="*/ 203763 h 832636"/>
                    <a:gd name="connsiteX9" fmla="*/ 329084 w 741834"/>
                    <a:gd name="connsiteY9" fmla="*/ 241863 h 832636"/>
                    <a:gd name="connsiteX10" fmla="*/ 449734 w 741834"/>
                    <a:gd name="connsiteY10" fmla="*/ 254563 h 832636"/>
                    <a:gd name="connsiteX11" fmla="*/ 576734 w 741834"/>
                    <a:gd name="connsiteY11" fmla="*/ 229163 h 832636"/>
                    <a:gd name="connsiteX12" fmla="*/ 659284 w 741834"/>
                    <a:gd name="connsiteY12" fmla="*/ 299013 h 832636"/>
                    <a:gd name="connsiteX13" fmla="*/ 710084 w 741834"/>
                    <a:gd name="connsiteY13" fmla="*/ 514913 h 832636"/>
                    <a:gd name="connsiteX14" fmla="*/ 621184 w 741834"/>
                    <a:gd name="connsiteY14" fmla="*/ 654613 h 832636"/>
                    <a:gd name="connsiteX15" fmla="*/ 500534 w 741834"/>
                    <a:gd name="connsiteY15" fmla="*/ 756213 h 832636"/>
                    <a:gd name="connsiteX16" fmla="*/ 246534 w 741834"/>
                    <a:gd name="connsiteY16" fmla="*/ 800663 h 832636"/>
                    <a:gd name="connsiteX17" fmla="*/ 144934 w 741834"/>
                    <a:gd name="connsiteY17" fmla="*/ 807013 h 832636"/>
                    <a:gd name="connsiteX18" fmla="*/ 151284 w 741834"/>
                    <a:gd name="connsiteY18" fmla="*/ 832413 h 832636"/>
                    <a:gd name="connsiteX19" fmla="*/ 386234 w 741834"/>
                    <a:gd name="connsiteY19" fmla="*/ 813363 h 832636"/>
                    <a:gd name="connsiteX20" fmla="*/ 583084 w 741834"/>
                    <a:gd name="connsiteY20" fmla="*/ 724463 h 832636"/>
                    <a:gd name="connsiteX21" fmla="*/ 716434 w 741834"/>
                    <a:gd name="connsiteY21" fmla="*/ 597463 h 832636"/>
                    <a:gd name="connsiteX22" fmla="*/ 735484 w 741834"/>
                    <a:gd name="connsiteY22" fmla="*/ 387913 h 832636"/>
                    <a:gd name="connsiteX23" fmla="*/ 640234 w 741834"/>
                    <a:gd name="connsiteY23" fmla="*/ 222813 h 832636"/>
                    <a:gd name="connsiteX24" fmla="*/ 589434 w 741834"/>
                    <a:gd name="connsiteY24" fmla="*/ 152963 h 832636"/>
                    <a:gd name="connsiteX25" fmla="*/ 640234 w 741834"/>
                    <a:gd name="connsiteY25" fmla="*/ 83113 h 832636"/>
                    <a:gd name="connsiteX26" fmla="*/ 671984 w 741834"/>
                    <a:gd name="connsiteY26" fmla="*/ 563 h 832636"/>
                    <a:gd name="connsiteX0" fmla="*/ 671984 w 741834"/>
                    <a:gd name="connsiteY0" fmla="*/ 563 h 832636"/>
                    <a:gd name="connsiteX1" fmla="*/ 564034 w 741834"/>
                    <a:gd name="connsiteY1" fmla="*/ 127563 h 832636"/>
                    <a:gd name="connsiteX2" fmla="*/ 513234 w 741834"/>
                    <a:gd name="connsiteY2" fmla="*/ 197413 h 832636"/>
                    <a:gd name="connsiteX3" fmla="*/ 297334 w 741834"/>
                    <a:gd name="connsiteY3" fmla="*/ 197413 h 832636"/>
                    <a:gd name="connsiteX4" fmla="*/ 144934 w 741834"/>
                    <a:gd name="connsiteY4" fmla="*/ 159313 h 832636"/>
                    <a:gd name="connsiteX5" fmla="*/ 5234 w 741834"/>
                    <a:gd name="connsiteY5" fmla="*/ 248213 h 832636"/>
                    <a:gd name="connsiteX6" fmla="*/ 36984 w 741834"/>
                    <a:gd name="connsiteY6" fmla="*/ 254563 h 832636"/>
                    <a:gd name="connsiteX7" fmla="*/ 106834 w 741834"/>
                    <a:gd name="connsiteY7" fmla="*/ 216463 h 832636"/>
                    <a:gd name="connsiteX8" fmla="*/ 208434 w 741834"/>
                    <a:gd name="connsiteY8" fmla="*/ 203763 h 832636"/>
                    <a:gd name="connsiteX9" fmla="*/ 329084 w 741834"/>
                    <a:gd name="connsiteY9" fmla="*/ 241863 h 832636"/>
                    <a:gd name="connsiteX10" fmla="*/ 576734 w 741834"/>
                    <a:gd name="connsiteY10" fmla="*/ 229163 h 832636"/>
                    <a:gd name="connsiteX11" fmla="*/ 659284 w 741834"/>
                    <a:gd name="connsiteY11" fmla="*/ 299013 h 832636"/>
                    <a:gd name="connsiteX12" fmla="*/ 710084 w 741834"/>
                    <a:gd name="connsiteY12" fmla="*/ 514913 h 832636"/>
                    <a:gd name="connsiteX13" fmla="*/ 621184 w 741834"/>
                    <a:gd name="connsiteY13" fmla="*/ 654613 h 832636"/>
                    <a:gd name="connsiteX14" fmla="*/ 500534 w 741834"/>
                    <a:gd name="connsiteY14" fmla="*/ 756213 h 832636"/>
                    <a:gd name="connsiteX15" fmla="*/ 246534 w 741834"/>
                    <a:gd name="connsiteY15" fmla="*/ 800663 h 832636"/>
                    <a:gd name="connsiteX16" fmla="*/ 144934 w 741834"/>
                    <a:gd name="connsiteY16" fmla="*/ 807013 h 832636"/>
                    <a:gd name="connsiteX17" fmla="*/ 151284 w 741834"/>
                    <a:gd name="connsiteY17" fmla="*/ 832413 h 832636"/>
                    <a:gd name="connsiteX18" fmla="*/ 386234 w 741834"/>
                    <a:gd name="connsiteY18" fmla="*/ 813363 h 832636"/>
                    <a:gd name="connsiteX19" fmla="*/ 583084 w 741834"/>
                    <a:gd name="connsiteY19" fmla="*/ 724463 h 832636"/>
                    <a:gd name="connsiteX20" fmla="*/ 716434 w 741834"/>
                    <a:gd name="connsiteY20" fmla="*/ 597463 h 832636"/>
                    <a:gd name="connsiteX21" fmla="*/ 735484 w 741834"/>
                    <a:gd name="connsiteY21" fmla="*/ 387913 h 832636"/>
                    <a:gd name="connsiteX22" fmla="*/ 640234 w 741834"/>
                    <a:gd name="connsiteY22" fmla="*/ 222813 h 832636"/>
                    <a:gd name="connsiteX23" fmla="*/ 589434 w 741834"/>
                    <a:gd name="connsiteY23" fmla="*/ 152963 h 832636"/>
                    <a:gd name="connsiteX24" fmla="*/ 640234 w 741834"/>
                    <a:gd name="connsiteY24" fmla="*/ 83113 h 832636"/>
                    <a:gd name="connsiteX25" fmla="*/ 671984 w 741834"/>
                    <a:gd name="connsiteY25" fmla="*/ 563 h 832636"/>
                    <a:gd name="connsiteX0" fmla="*/ 671984 w 741834"/>
                    <a:gd name="connsiteY0" fmla="*/ 563 h 832636"/>
                    <a:gd name="connsiteX1" fmla="*/ 564034 w 741834"/>
                    <a:gd name="connsiteY1" fmla="*/ 127563 h 832636"/>
                    <a:gd name="connsiteX2" fmla="*/ 513234 w 741834"/>
                    <a:gd name="connsiteY2" fmla="*/ 197413 h 832636"/>
                    <a:gd name="connsiteX3" fmla="*/ 325909 w 741834"/>
                    <a:gd name="connsiteY3" fmla="*/ 213288 h 832636"/>
                    <a:gd name="connsiteX4" fmla="*/ 144934 w 741834"/>
                    <a:gd name="connsiteY4" fmla="*/ 159313 h 832636"/>
                    <a:gd name="connsiteX5" fmla="*/ 5234 w 741834"/>
                    <a:gd name="connsiteY5" fmla="*/ 248213 h 832636"/>
                    <a:gd name="connsiteX6" fmla="*/ 36984 w 741834"/>
                    <a:gd name="connsiteY6" fmla="*/ 254563 h 832636"/>
                    <a:gd name="connsiteX7" fmla="*/ 106834 w 741834"/>
                    <a:gd name="connsiteY7" fmla="*/ 216463 h 832636"/>
                    <a:gd name="connsiteX8" fmla="*/ 208434 w 741834"/>
                    <a:gd name="connsiteY8" fmla="*/ 203763 h 832636"/>
                    <a:gd name="connsiteX9" fmla="*/ 329084 w 741834"/>
                    <a:gd name="connsiteY9" fmla="*/ 241863 h 832636"/>
                    <a:gd name="connsiteX10" fmla="*/ 576734 w 741834"/>
                    <a:gd name="connsiteY10" fmla="*/ 229163 h 832636"/>
                    <a:gd name="connsiteX11" fmla="*/ 659284 w 741834"/>
                    <a:gd name="connsiteY11" fmla="*/ 299013 h 832636"/>
                    <a:gd name="connsiteX12" fmla="*/ 710084 w 741834"/>
                    <a:gd name="connsiteY12" fmla="*/ 514913 h 832636"/>
                    <a:gd name="connsiteX13" fmla="*/ 621184 w 741834"/>
                    <a:gd name="connsiteY13" fmla="*/ 654613 h 832636"/>
                    <a:gd name="connsiteX14" fmla="*/ 500534 w 741834"/>
                    <a:gd name="connsiteY14" fmla="*/ 756213 h 832636"/>
                    <a:gd name="connsiteX15" fmla="*/ 246534 w 741834"/>
                    <a:gd name="connsiteY15" fmla="*/ 800663 h 832636"/>
                    <a:gd name="connsiteX16" fmla="*/ 144934 w 741834"/>
                    <a:gd name="connsiteY16" fmla="*/ 807013 h 832636"/>
                    <a:gd name="connsiteX17" fmla="*/ 151284 w 741834"/>
                    <a:gd name="connsiteY17" fmla="*/ 832413 h 832636"/>
                    <a:gd name="connsiteX18" fmla="*/ 386234 w 741834"/>
                    <a:gd name="connsiteY18" fmla="*/ 813363 h 832636"/>
                    <a:gd name="connsiteX19" fmla="*/ 583084 w 741834"/>
                    <a:gd name="connsiteY19" fmla="*/ 724463 h 832636"/>
                    <a:gd name="connsiteX20" fmla="*/ 716434 w 741834"/>
                    <a:gd name="connsiteY20" fmla="*/ 597463 h 832636"/>
                    <a:gd name="connsiteX21" fmla="*/ 735484 w 741834"/>
                    <a:gd name="connsiteY21" fmla="*/ 387913 h 832636"/>
                    <a:gd name="connsiteX22" fmla="*/ 640234 w 741834"/>
                    <a:gd name="connsiteY22" fmla="*/ 222813 h 832636"/>
                    <a:gd name="connsiteX23" fmla="*/ 589434 w 741834"/>
                    <a:gd name="connsiteY23" fmla="*/ 152963 h 832636"/>
                    <a:gd name="connsiteX24" fmla="*/ 640234 w 741834"/>
                    <a:gd name="connsiteY24" fmla="*/ 83113 h 832636"/>
                    <a:gd name="connsiteX25" fmla="*/ 671984 w 741834"/>
                    <a:gd name="connsiteY25" fmla="*/ 563 h 832636"/>
                    <a:gd name="connsiteX0" fmla="*/ 671984 w 741834"/>
                    <a:gd name="connsiteY0" fmla="*/ 563 h 832636"/>
                    <a:gd name="connsiteX1" fmla="*/ 564034 w 741834"/>
                    <a:gd name="connsiteY1" fmla="*/ 127563 h 832636"/>
                    <a:gd name="connsiteX2" fmla="*/ 513234 w 741834"/>
                    <a:gd name="connsiteY2" fmla="*/ 197413 h 832636"/>
                    <a:gd name="connsiteX3" fmla="*/ 325909 w 741834"/>
                    <a:gd name="connsiteY3" fmla="*/ 213288 h 832636"/>
                    <a:gd name="connsiteX4" fmla="*/ 144934 w 741834"/>
                    <a:gd name="connsiteY4" fmla="*/ 159313 h 832636"/>
                    <a:gd name="connsiteX5" fmla="*/ 5234 w 741834"/>
                    <a:gd name="connsiteY5" fmla="*/ 248213 h 832636"/>
                    <a:gd name="connsiteX6" fmla="*/ 36984 w 741834"/>
                    <a:gd name="connsiteY6" fmla="*/ 254563 h 832636"/>
                    <a:gd name="connsiteX7" fmla="*/ 106834 w 741834"/>
                    <a:gd name="connsiteY7" fmla="*/ 216463 h 832636"/>
                    <a:gd name="connsiteX8" fmla="*/ 208434 w 741834"/>
                    <a:gd name="connsiteY8" fmla="*/ 203763 h 832636"/>
                    <a:gd name="connsiteX9" fmla="*/ 329084 w 741834"/>
                    <a:gd name="connsiteY9" fmla="*/ 241863 h 832636"/>
                    <a:gd name="connsiteX10" fmla="*/ 576734 w 741834"/>
                    <a:gd name="connsiteY10" fmla="*/ 229163 h 832636"/>
                    <a:gd name="connsiteX11" fmla="*/ 710084 w 741834"/>
                    <a:gd name="connsiteY11" fmla="*/ 397438 h 832636"/>
                    <a:gd name="connsiteX12" fmla="*/ 710084 w 741834"/>
                    <a:gd name="connsiteY12" fmla="*/ 514913 h 832636"/>
                    <a:gd name="connsiteX13" fmla="*/ 621184 w 741834"/>
                    <a:gd name="connsiteY13" fmla="*/ 654613 h 832636"/>
                    <a:gd name="connsiteX14" fmla="*/ 500534 w 741834"/>
                    <a:gd name="connsiteY14" fmla="*/ 756213 h 832636"/>
                    <a:gd name="connsiteX15" fmla="*/ 246534 w 741834"/>
                    <a:gd name="connsiteY15" fmla="*/ 800663 h 832636"/>
                    <a:gd name="connsiteX16" fmla="*/ 144934 w 741834"/>
                    <a:gd name="connsiteY16" fmla="*/ 807013 h 832636"/>
                    <a:gd name="connsiteX17" fmla="*/ 151284 w 741834"/>
                    <a:gd name="connsiteY17" fmla="*/ 832413 h 832636"/>
                    <a:gd name="connsiteX18" fmla="*/ 386234 w 741834"/>
                    <a:gd name="connsiteY18" fmla="*/ 813363 h 832636"/>
                    <a:gd name="connsiteX19" fmla="*/ 583084 w 741834"/>
                    <a:gd name="connsiteY19" fmla="*/ 724463 h 832636"/>
                    <a:gd name="connsiteX20" fmla="*/ 716434 w 741834"/>
                    <a:gd name="connsiteY20" fmla="*/ 597463 h 832636"/>
                    <a:gd name="connsiteX21" fmla="*/ 735484 w 741834"/>
                    <a:gd name="connsiteY21" fmla="*/ 387913 h 832636"/>
                    <a:gd name="connsiteX22" fmla="*/ 640234 w 741834"/>
                    <a:gd name="connsiteY22" fmla="*/ 222813 h 832636"/>
                    <a:gd name="connsiteX23" fmla="*/ 589434 w 741834"/>
                    <a:gd name="connsiteY23" fmla="*/ 152963 h 832636"/>
                    <a:gd name="connsiteX24" fmla="*/ 640234 w 741834"/>
                    <a:gd name="connsiteY24" fmla="*/ 83113 h 832636"/>
                    <a:gd name="connsiteX25" fmla="*/ 671984 w 741834"/>
                    <a:gd name="connsiteY25" fmla="*/ 563 h 832636"/>
                    <a:gd name="connsiteX0" fmla="*/ 671984 w 741834"/>
                    <a:gd name="connsiteY0" fmla="*/ 563 h 832636"/>
                    <a:gd name="connsiteX1" fmla="*/ 564034 w 741834"/>
                    <a:gd name="connsiteY1" fmla="*/ 127563 h 832636"/>
                    <a:gd name="connsiteX2" fmla="*/ 513234 w 741834"/>
                    <a:gd name="connsiteY2" fmla="*/ 197413 h 832636"/>
                    <a:gd name="connsiteX3" fmla="*/ 325909 w 741834"/>
                    <a:gd name="connsiteY3" fmla="*/ 213288 h 832636"/>
                    <a:gd name="connsiteX4" fmla="*/ 144934 w 741834"/>
                    <a:gd name="connsiteY4" fmla="*/ 159313 h 832636"/>
                    <a:gd name="connsiteX5" fmla="*/ 5234 w 741834"/>
                    <a:gd name="connsiteY5" fmla="*/ 248213 h 832636"/>
                    <a:gd name="connsiteX6" fmla="*/ 36984 w 741834"/>
                    <a:gd name="connsiteY6" fmla="*/ 254563 h 832636"/>
                    <a:gd name="connsiteX7" fmla="*/ 106834 w 741834"/>
                    <a:gd name="connsiteY7" fmla="*/ 216463 h 832636"/>
                    <a:gd name="connsiteX8" fmla="*/ 208434 w 741834"/>
                    <a:gd name="connsiteY8" fmla="*/ 203763 h 832636"/>
                    <a:gd name="connsiteX9" fmla="*/ 329084 w 741834"/>
                    <a:gd name="connsiteY9" fmla="*/ 241863 h 832636"/>
                    <a:gd name="connsiteX10" fmla="*/ 576734 w 741834"/>
                    <a:gd name="connsiteY10" fmla="*/ 229163 h 832636"/>
                    <a:gd name="connsiteX11" fmla="*/ 710084 w 741834"/>
                    <a:gd name="connsiteY11" fmla="*/ 397438 h 832636"/>
                    <a:gd name="connsiteX12" fmla="*/ 687859 w 741834"/>
                    <a:gd name="connsiteY12" fmla="*/ 578413 h 832636"/>
                    <a:gd name="connsiteX13" fmla="*/ 621184 w 741834"/>
                    <a:gd name="connsiteY13" fmla="*/ 654613 h 832636"/>
                    <a:gd name="connsiteX14" fmla="*/ 500534 w 741834"/>
                    <a:gd name="connsiteY14" fmla="*/ 756213 h 832636"/>
                    <a:gd name="connsiteX15" fmla="*/ 246534 w 741834"/>
                    <a:gd name="connsiteY15" fmla="*/ 800663 h 832636"/>
                    <a:gd name="connsiteX16" fmla="*/ 144934 w 741834"/>
                    <a:gd name="connsiteY16" fmla="*/ 807013 h 832636"/>
                    <a:gd name="connsiteX17" fmla="*/ 151284 w 741834"/>
                    <a:gd name="connsiteY17" fmla="*/ 832413 h 832636"/>
                    <a:gd name="connsiteX18" fmla="*/ 386234 w 741834"/>
                    <a:gd name="connsiteY18" fmla="*/ 813363 h 832636"/>
                    <a:gd name="connsiteX19" fmla="*/ 583084 w 741834"/>
                    <a:gd name="connsiteY19" fmla="*/ 724463 h 832636"/>
                    <a:gd name="connsiteX20" fmla="*/ 716434 w 741834"/>
                    <a:gd name="connsiteY20" fmla="*/ 597463 h 832636"/>
                    <a:gd name="connsiteX21" fmla="*/ 735484 w 741834"/>
                    <a:gd name="connsiteY21" fmla="*/ 387913 h 832636"/>
                    <a:gd name="connsiteX22" fmla="*/ 640234 w 741834"/>
                    <a:gd name="connsiteY22" fmla="*/ 222813 h 832636"/>
                    <a:gd name="connsiteX23" fmla="*/ 589434 w 741834"/>
                    <a:gd name="connsiteY23" fmla="*/ 152963 h 832636"/>
                    <a:gd name="connsiteX24" fmla="*/ 640234 w 741834"/>
                    <a:gd name="connsiteY24" fmla="*/ 83113 h 832636"/>
                    <a:gd name="connsiteX25" fmla="*/ 671984 w 741834"/>
                    <a:gd name="connsiteY25" fmla="*/ 563 h 832636"/>
                    <a:gd name="connsiteX0" fmla="*/ 671984 w 741834"/>
                    <a:gd name="connsiteY0" fmla="*/ 563 h 832636"/>
                    <a:gd name="connsiteX1" fmla="*/ 564034 w 741834"/>
                    <a:gd name="connsiteY1" fmla="*/ 127563 h 832636"/>
                    <a:gd name="connsiteX2" fmla="*/ 513234 w 741834"/>
                    <a:gd name="connsiteY2" fmla="*/ 197413 h 832636"/>
                    <a:gd name="connsiteX3" fmla="*/ 325909 w 741834"/>
                    <a:gd name="connsiteY3" fmla="*/ 213288 h 832636"/>
                    <a:gd name="connsiteX4" fmla="*/ 144934 w 741834"/>
                    <a:gd name="connsiteY4" fmla="*/ 159313 h 832636"/>
                    <a:gd name="connsiteX5" fmla="*/ 5234 w 741834"/>
                    <a:gd name="connsiteY5" fmla="*/ 248213 h 832636"/>
                    <a:gd name="connsiteX6" fmla="*/ 36984 w 741834"/>
                    <a:gd name="connsiteY6" fmla="*/ 254563 h 832636"/>
                    <a:gd name="connsiteX7" fmla="*/ 106834 w 741834"/>
                    <a:gd name="connsiteY7" fmla="*/ 216463 h 832636"/>
                    <a:gd name="connsiteX8" fmla="*/ 208434 w 741834"/>
                    <a:gd name="connsiteY8" fmla="*/ 203763 h 832636"/>
                    <a:gd name="connsiteX9" fmla="*/ 329084 w 741834"/>
                    <a:gd name="connsiteY9" fmla="*/ 241863 h 832636"/>
                    <a:gd name="connsiteX10" fmla="*/ 576734 w 741834"/>
                    <a:gd name="connsiteY10" fmla="*/ 229163 h 832636"/>
                    <a:gd name="connsiteX11" fmla="*/ 710084 w 741834"/>
                    <a:gd name="connsiteY11" fmla="*/ 397438 h 832636"/>
                    <a:gd name="connsiteX12" fmla="*/ 694209 w 741834"/>
                    <a:gd name="connsiteY12" fmla="*/ 587938 h 832636"/>
                    <a:gd name="connsiteX13" fmla="*/ 621184 w 741834"/>
                    <a:gd name="connsiteY13" fmla="*/ 654613 h 832636"/>
                    <a:gd name="connsiteX14" fmla="*/ 500534 w 741834"/>
                    <a:gd name="connsiteY14" fmla="*/ 756213 h 832636"/>
                    <a:gd name="connsiteX15" fmla="*/ 246534 w 741834"/>
                    <a:gd name="connsiteY15" fmla="*/ 800663 h 832636"/>
                    <a:gd name="connsiteX16" fmla="*/ 144934 w 741834"/>
                    <a:gd name="connsiteY16" fmla="*/ 807013 h 832636"/>
                    <a:gd name="connsiteX17" fmla="*/ 151284 w 741834"/>
                    <a:gd name="connsiteY17" fmla="*/ 832413 h 832636"/>
                    <a:gd name="connsiteX18" fmla="*/ 386234 w 741834"/>
                    <a:gd name="connsiteY18" fmla="*/ 813363 h 832636"/>
                    <a:gd name="connsiteX19" fmla="*/ 583084 w 741834"/>
                    <a:gd name="connsiteY19" fmla="*/ 724463 h 832636"/>
                    <a:gd name="connsiteX20" fmla="*/ 716434 w 741834"/>
                    <a:gd name="connsiteY20" fmla="*/ 597463 h 832636"/>
                    <a:gd name="connsiteX21" fmla="*/ 735484 w 741834"/>
                    <a:gd name="connsiteY21" fmla="*/ 387913 h 832636"/>
                    <a:gd name="connsiteX22" fmla="*/ 640234 w 741834"/>
                    <a:gd name="connsiteY22" fmla="*/ 222813 h 832636"/>
                    <a:gd name="connsiteX23" fmla="*/ 589434 w 741834"/>
                    <a:gd name="connsiteY23" fmla="*/ 152963 h 832636"/>
                    <a:gd name="connsiteX24" fmla="*/ 640234 w 741834"/>
                    <a:gd name="connsiteY24" fmla="*/ 83113 h 832636"/>
                    <a:gd name="connsiteX25" fmla="*/ 671984 w 741834"/>
                    <a:gd name="connsiteY25" fmla="*/ 563 h 832636"/>
                    <a:gd name="connsiteX0" fmla="*/ 671984 w 741834"/>
                    <a:gd name="connsiteY0" fmla="*/ 563 h 832636"/>
                    <a:gd name="connsiteX1" fmla="*/ 564034 w 741834"/>
                    <a:gd name="connsiteY1" fmla="*/ 127563 h 832636"/>
                    <a:gd name="connsiteX2" fmla="*/ 513234 w 741834"/>
                    <a:gd name="connsiteY2" fmla="*/ 197413 h 832636"/>
                    <a:gd name="connsiteX3" fmla="*/ 325909 w 741834"/>
                    <a:gd name="connsiteY3" fmla="*/ 213288 h 832636"/>
                    <a:gd name="connsiteX4" fmla="*/ 144934 w 741834"/>
                    <a:gd name="connsiteY4" fmla="*/ 159313 h 832636"/>
                    <a:gd name="connsiteX5" fmla="*/ 5234 w 741834"/>
                    <a:gd name="connsiteY5" fmla="*/ 248213 h 832636"/>
                    <a:gd name="connsiteX6" fmla="*/ 36984 w 741834"/>
                    <a:gd name="connsiteY6" fmla="*/ 254563 h 832636"/>
                    <a:gd name="connsiteX7" fmla="*/ 106834 w 741834"/>
                    <a:gd name="connsiteY7" fmla="*/ 216463 h 832636"/>
                    <a:gd name="connsiteX8" fmla="*/ 208434 w 741834"/>
                    <a:gd name="connsiteY8" fmla="*/ 203763 h 832636"/>
                    <a:gd name="connsiteX9" fmla="*/ 329084 w 741834"/>
                    <a:gd name="connsiteY9" fmla="*/ 241863 h 832636"/>
                    <a:gd name="connsiteX10" fmla="*/ 576734 w 741834"/>
                    <a:gd name="connsiteY10" fmla="*/ 229163 h 832636"/>
                    <a:gd name="connsiteX11" fmla="*/ 710084 w 741834"/>
                    <a:gd name="connsiteY11" fmla="*/ 397438 h 832636"/>
                    <a:gd name="connsiteX12" fmla="*/ 694209 w 741834"/>
                    <a:gd name="connsiteY12" fmla="*/ 587938 h 832636"/>
                    <a:gd name="connsiteX13" fmla="*/ 621184 w 741834"/>
                    <a:gd name="connsiteY13" fmla="*/ 654613 h 832636"/>
                    <a:gd name="connsiteX14" fmla="*/ 246534 w 741834"/>
                    <a:gd name="connsiteY14" fmla="*/ 800663 h 832636"/>
                    <a:gd name="connsiteX15" fmla="*/ 144934 w 741834"/>
                    <a:gd name="connsiteY15" fmla="*/ 807013 h 832636"/>
                    <a:gd name="connsiteX16" fmla="*/ 151284 w 741834"/>
                    <a:gd name="connsiteY16" fmla="*/ 832413 h 832636"/>
                    <a:gd name="connsiteX17" fmla="*/ 386234 w 741834"/>
                    <a:gd name="connsiteY17" fmla="*/ 813363 h 832636"/>
                    <a:gd name="connsiteX18" fmla="*/ 583084 w 741834"/>
                    <a:gd name="connsiteY18" fmla="*/ 724463 h 832636"/>
                    <a:gd name="connsiteX19" fmla="*/ 716434 w 741834"/>
                    <a:gd name="connsiteY19" fmla="*/ 597463 h 832636"/>
                    <a:gd name="connsiteX20" fmla="*/ 735484 w 741834"/>
                    <a:gd name="connsiteY20" fmla="*/ 387913 h 832636"/>
                    <a:gd name="connsiteX21" fmla="*/ 640234 w 741834"/>
                    <a:gd name="connsiteY21" fmla="*/ 222813 h 832636"/>
                    <a:gd name="connsiteX22" fmla="*/ 589434 w 741834"/>
                    <a:gd name="connsiteY22" fmla="*/ 152963 h 832636"/>
                    <a:gd name="connsiteX23" fmla="*/ 640234 w 741834"/>
                    <a:gd name="connsiteY23" fmla="*/ 83113 h 832636"/>
                    <a:gd name="connsiteX24" fmla="*/ 671984 w 741834"/>
                    <a:gd name="connsiteY24" fmla="*/ 563 h 832636"/>
                    <a:gd name="connsiteX0" fmla="*/ 671984 w 741834"/>
                    <a:gd name="connsiteY0" fmla="*/ 563 h 832636"/>
                    <a:gd name="connsiteX1" fmla="*/ 564034 w 741834"/>
                    <a:gd name="connsiteY1" fmla="*/ 127563 h 832636"/>
                    <a:gd name="connsiteX2" fmla="*/ 513234 w 741834"/>
                    <a:gd name="connsiteY2" fmla="*/ 197413 h 832636"/>
                    <a:gd name="connsiteX3" fmla="*/ 325909 w 741834"/>
                    <a:gd name="connsiteY3" fmla="*/ 213288 h 832636"/>
                    <a:gd name="connsiteX4" fmla="*/ 144934 w 741834"/>
                    <a:gd name="connsiteY4" fmla="*/ 159313 h 832636"/>
                    <a:gd name="connsiteX5" fmla="*/ 5234 w 741834"/>
                    <a:gd name="connsiteY5" fmla="*/ 248213 h 832636"/>
                    <a:gd name="connsiteX6" fmla="*/ 36984 w 741834"/>
                    <a:gd name="connsiteY6" fmla="*/ 254563 h 832636"/>
                    <a:gd name="connsiteX7" fmla="*/ 106834 w 741834"/>
                    <a:gd name="connsiteY7" fmla="*/ 216463 h 832636"/>
                    <a:gd name="connsiteX8" fmla="*/ 208434 w 741834"/>
                    <a:gd name="connsiteY8" fmla="*/ 203763 h 832636"/>
                    <a:gd name="connsiteX9" fmla="*/ 329084 w 741834"/>
                    <a:gd name="connsiteY9" fmla="*/ 241863 h 832636"/>
                    <a:gd name="connsiteX10" fmla="*/ 576734 w 741834"/>
                    <a:gd name="connsiteY10" fmla="*/ 229163 h 832636"/>
                    <a:gd name="connsiteX11" fmla="*/ 710084 w 741834"/>
                    <a:gd name="connsiteY11" fmla="*/ 397438 h 832636"/>
                    <a:gd name="connsiteX12" fmla="*/ 694209 w 741834"/>
                    <a:gd name="connsiteY12" fmla="*/ 587938 h 832636"/>
                    <a:gd name="connsiteX13" fmla="*/ 579909 w 741834"/>
                    <a:gd name="connsiteY13" fmla="*/ 705413 h 832636"/>
                    <a:gd name="connsiteX14" fmla="*/ 246534 w 741834"/>
                    <a:gd name="connsiteY14" fmla="*/ 800663 h 832636"/>
                    <a:gd name="connsiteX15" fmla="*/ 144934 w 741834"/>
                    <a:gd name="connsiteY15" fmla="*/ 807013 h 832636"/>
                    <a:gd name="connsiteX16" fmla="*/ 151284 w 741834"/>
                    <a:gd name="connsiteY16" fmla="*/ 832413 h 832636"/>
                    <a:gd name="connsiteX17" fmla="*/ 386234 w 741834"/>
                    <a:gd name="connsiteY17" fmla="*/ 813363 h 832636"/>
                    <a:gd name="connsiteX18" fmla="*/ 583084 w 741834"/>
                    <a:gd name="connsiteY18" fmla="*/ 724463 h 832636"/>
                    <a:gd name="connsiteX19" fmla="*/ 716434 w 741834"/>
                    <a:gd name="connsiteY19" fmla="*/ 597463 h 832636"/>
                    <a:gd name="connsiteX20" fmla="*/ 735484 w 741834"/>
                    <a:gd name="connsiteY20" fmla="*/ 387913 h 832636"/>
                    <a:gd name="connsiteX21" fmla="*/ 640234 w 741834"/>
                    <a:gd name="connsiteY21" fmla="*/ 222813 h 832636"/>
                    <a:gd name="connsiteX22" fmla="*/ 589434 w 741834"/>
                    <a:gd name="connsiteY22" fmla="*/ 152963 h 832636"/>
                    <a:gd name="connsiteX23" fmla="*/ 640234 w 741834"/>
                    <a:gd name="connsiteY23" fmla="*/ 83113 h 832636"/>
                    <a:gd name="connsiteX24" fmla="*/ 671984 w 741834"/>
                    <a:gd name="connsiteY24" fmla="*/ 563 h 832636"/>
                    <a:gd name="connsiteX0" fmla="*/ 671984 w 741834"/>
                    <a:gd name="connsiteY0" fmla="*/ 563 h 832636"/>
                    <a:gd name="connsiteX1" fmla="*/ 564034 w 741834"/>
                    <a:gd name="connsiteY1" fmla="*/ 127563 h 832636"/>
                    <a:gd name="connsiteX2" fmla="*/ 513234 w 741834"/>
                    <a:gd name="connsiteY2" fmla="*/ 197413 h 832636"/>
                    <a:gd name="connsiteX3" fmla="*/ 325909 w 741834"/>
                    <a:gd name="connsiteY3" fmla="*/ 213288 h 832636"/>
                    <a:gd name="connsiteX4" fmla="*/ 144934 w 741834"/>
                    <a:gd name="connsiteY4" fmla="*/ 159313 h 832636"/>
                    <a:gd name="connsiteX5" fmla="*/ 5234 w 741834"/>
                    <a:gd name="connsiteY5" fmla="*/ 248213 h 832636"/>
                    <a:gd name="connsiteX6" fmla="*/ 36984 w 741834"/>
                    <a:gd name="connsiteY6" fmla="*/ 254563 h 832636"/>
                    <a:gd name="connsiteX7" fmla="*/ 106834 w 741834"/>
                    <a:gd name="connsiteY7" fmla="*/ 216463 h 832636"/>
                    <a:gd name="connsiteX8" fmla="*/ 208434 w 741834"/>
                    <a:gd name="connsiteY8" fmla="*/ 203763 h 832636"/>
                    <a:gd name="connsiteX9" fmla="*/ 329084 w 741834"/>
                    <a:gd name="connsiteY9" fmla="*/ 241863 h 832636"/>
                    <a:gd name="connsiteX10" fmla="*/ 576734 w 741834"/>
                    <a:gd name="connsiteY10" fmla="*/ 229163 h 832636"/>
                    <a:gd name="connsiteX11" fmla="*/ 710084 w 741834"/>
                    <a:gd name="connsiteY11" fmla="*/ 397438 h 832636"/>
                    <a:gd name="connsiteX12" fmla="*/ 694209 w 741834"/>
                    <a:gd name="connsiteY12" fmla="*/ 587938 h 832636"/>
                    <a:gd name="connsiteX13" fmla="*/ 579909 w 741834"/>
                    <a:gd name="connsiteY13" fmla="*/ 705413 h 832636"/>
                    <a:gd name="connsiteX14" fmla="*/ 379884 w 741834"/>
                    <a:gd name="connsiteY14" fmla="*/ 794313 h 832636"/>
                    <a:gd name="connsiteX15" fmla="*/ 144934 w 741834"/>
                    <a:gd name="connsiteY15" fmla="*/ 807013 h 832636"/>
                    <a:gd name="connsiteX16" fmla="*/ 151284 w 741834"/>
                    <a:gd name="connsiteY16" fmla="*/ 832413 h 832636"/>
                    <a:gd name="connsiteX17" fmla="*/ 386234 w 741834"/>
                    <a:gd name="connsiteY17" fmla="*/ 813363 h 832636"/>
                    <a:gd name="connsiteX18" fmla="*/ 583084 w 741834"/>
                    <a:gd name="connsiteY18" fmla="*/ 724463 h 832636"/>
                    <a:gd name="connsiteX19" fmla="*/ 716434 w 741834"/>
                    <a:gd name="connsiteY19" fmla="*/ 597463 h 832636"/>
                    <a:gd name="connsiteX20" fmla="*/ 735484 w 741834"/>
                    <a:gd name="connsiteY20" fmla="*/ 387913 h 832636"/>
                    <a:gd name="connsiteX21" fmla="*/ 640234 w 741834"/>
                    <a:gd name="connsiteY21" fmla="*/ 222813 h 832636"/>
                    <a:gd name="connsiteX22" fmla="*/ 589434 w 741834"/>
                    <a:gd name="connsiteY22" fmla="*/ 152963 h 832636"/>
                    <a:gd name="connsiteX23" fmla="*/ 640234 w 741834"/>
                    <a:gd name="connsiteY23" fmla="*/ 83113 h 832636"/>
                    <a:gd name="connsiteX24" fmla="*/ 671984 w 741834"/>
                    <a:gd name="connsiteY24" fmla="*/ 563 h 832636"/>
                    <a:gd name="connsiteX0" fmla="*/ 674248 w 744098"/>
                    <a:gd name="connsiteY0" fmla="*/ 563 h 832636"/>
                    <a:gd name="connsiteX1" fmla="*/ 566298 w 744098"/>
                    <a:gd name="connsiteY1" fmla="*/ 127563 h 832636"/>
                    <a:gd name="connsiteX2" fmla="*/ 515498 w 744098"/>
                    <a:gd name="connsiteY2" fmla="*/ 197413 h 832636"/>
                    <a:gd name="connsiteX3" fmla="*/ 328173 w 744098"/>
                    <a:gd name="connsiteY3" fmla="*/ 213288 h 832636"/>
                    <a:gd name="connsiteX4" fmla="*/ 147198 w 744098"/>
                    <a:gd name="connsiteY4" fmla="*/ 159313 h 832636"/>
                    <a:gd name="connsiteX5" fmla="*/ 7498 w 744098"/>
                    <a:gd name="connsiteY5" fmla="*/ 248213 h 832636"/>
                    <a:gd name="connsiteX6" fmla="*/ 39248 w 744098"/>
                    <a:gd name="connsiteY6" fmla="*/ 254563 h 832636"/>
                    <a:gd name="connsiteX7" fmla="*/ 210698 w 744098"/>
                    <a:gd name="connsiteY7" fmla="*/ 203763 h 832636"/>
                    <a:gd name="connsiteX8" fmla="*/ 331348 w 744098"/>
                    <a:gd name="connsiteY8" fmla="*/ 241863 h 832636"/>
                    <a:gd name="connsiteX9" fmla="*/ 578998 w 744098"/>
                    <a:gd name="connsiteY9" fmla="*/ 229163 h 832636"/>
                    <a:gd name="connsiteX10" fmla="*/ 712348 w 744098"/>
                    <a:gd name="connsiteY10" fmla="*/ 397438 h 832636"/>
                    <a:gd name="connsiteX11" fmla="*/ 696473 w 744098"/>
                    <a:gd name="connsiteY11" fmla="*/ 587938 h 832636"/>
                    <a:gd name="connsiteX12" fmla="*/ 582173 w 744098"/>
                    <a:gd name="connsiteY12" fmla="*/ 705413 h 832636"/>
                    <a:gd name="connsiteX13" fmla="*/ 382148 w 744098"/>
                    <a:gd name="connsiteY13" fmla="*/ 794313 h 832636"/>
                    <a:gd name="connsiteX14" fmla="*/ 147198 w 744098"/>
                    <a:gd name="connsiteY14" fmla="*/ 807013 h 832636"/>
                    <a:gd name="connsiteX15" fmla="*/ 153548 w 744098"/>
                    <a:gd name="connsiteY15" fmla="*/ 832413 h 832636"/>
                    <a:gd name="connsiteX16" fmla="*/ 388498 w 744098"/>
                    <a:gd name="connsiteY16" fmla="*/ 813363 h 832636"/>
                    <a:gd name="connsiteX17" fmla="*/ 585348 w 744098"/>
                    <a:gd name="connsiteY17" fmla="*/ 724463 h 832636"/>
                    <a:gd name="connsiteX18" fmla="*/ 718698 w 744098"/>
                    <a:gd name="connsiteY18" fmla="*/ 597463 h 832636"/>
                    <a:gd name="connsiteX19" fmla="*/ 737748 w 744098"/>
                    <a:gd name="connsiteY19" fmla="*/ 387913 h 832636"/>
                    <a:gd name="connsiteX20" fmla="*/ 642498 w 744098"/>
                    <a:gd name="connsiteY20" fmla="*/ 222813 h 832636"/>
                    <a:gd name="connsiteX21" fmla="*/ 591698 w 744098"/>
                    <a:gd name="connsiteY21" fmla="*/ 152963 h 832636"/>
                    <a:gd name="connsiteX22" fmla="*/ 642498 w 744098"/>
                    <a:gd name="connsiteY22" fmla="*/ 83113 h 832636"/>
                    <a:gd name="connsiteX23" fmla="*/ 674248 w 744098"/>
                    <a:gd name="connsiteY23" fmla="*/ 563 h 832636"/>
                    <a:gd name="connsiteX0" fmla="*/ 672823 w 742673"/>
                    <a:gd name="connsiteY0" fmla="*/ 563 h 832636"/>
                    <a:gd name="connsiteX1" fmla="*/ 564873 w 742673"/>
                    <a:gd name="connsiteY1" fmla="*/ 127563 h 832636"/>
                    <a:gd name="connsiteX2" fmla="*/ 514073 w 742673"/>
                    <a:gd name="connsiteY2" fmla="*/ 197413 h 832636"/>
                    <a:gd name="connsiteX3" fmla="*/ 326748 w 742673"/>
                    <a:gd name="connsiteY3" fmla="*/ 213288 h 832636"/>
                    <a:gd name="connsiteX4" fmla="*/ 145773 w 742673"/>
                    <a:gd name="connsiteY4" fmla="*/ 159313 h 832636"/>
                    <a:gd name="connsiteX5" fmla="*/ 6073 w 742673"/>
                    <a:gd name="connsiteY5" fmla="*/ 248213 h 832636"/>
                    <a:gd name="connsiteX6" fmla="*/ 37823 w 742673"/>
                    <a:gd name="connsiteY6" fmla="*/ 254563 h 832636"/>
                    <a:gd name="connsiteX7" fmla="*/ 152123 w 742673"/>
                    <a:gd name="connsiteY7" fmla="*/ 194238 h 832636"/>
                    <a:gd name="connsiteX8" fmla="*/ 329923 w 742673"/>
                    <a:gd name="connsiteY8" fmla="*/ 241863 h 832636"/>
                    <a:gd name="connsiteX9" fmla="*/ 577573 w 742673"/>
                    <a:gd name="connsiteY9" fmla="*/ 229163 h 832636"/>
                    <a:gd name="connsiteX10" fmla="*/ 710923 w 742673"/>
                    <a:gd name="connsiteY10" fmla="*/ 397438 h 832636"/>
                    <a:gd name="connsiteX11" fmla="*/ 695048 w 742673"/>
                    <a:gd name="connsiteY11" fmla="*/ 587938 h 832636"/>
                    <a:gd name="connsiteX12" fmla="*/ 580748 w 742673"/>
                    <a:gd name="connsiteY12" fmla="*/ 705413 h 832636"/>
                    <a:gd name="connsiteX13" fmla="*/ 380723 w 742673"/>
                    <a:gd name="connsiteY13" fmla="*/ 794313 h 832636"/>
                    <a:gd name="connsiteX14" fmla="*/ 145773 w 742673"/>
                    <a:gd name="connsiteY14" fmla="*/ 807013 h 832636"/>
                    <a:gd name="connsiteX15" fmla="*/ 152123 w 742673"/>
                    <a:gd name="connsiteY15" fmla="*/ 832413 h 832636"/>
                    <a:gd name="connsiteX16" fmla="*/ 387073 w 742673"/>
                    <a:gd name="connsiteY16" fmla="*/ 813363 h 832636"/>
                    <a:gd name="connsiteX17" fmla="*/ 583923 w 742673"/>
                    <a:gd name="connsiteY17" fmla="*/ 724463 h 832636"/>
                    <a:gd name="connsiteX18" fmla="*/ 717273 w 742673"/>
                    <a:gd name="connsiteY18" fmla="*/ 597463 h 832636"/>
                    <a:gd name="connsiteX19" fmla="*/ 736323 w 742673"/>
                    <a:gd name="connsiteY19" fmla="*/ 387913 h 832636"/>
                    <a:gd name="connsiteX20" fmla="*/ 641073 w 742673"/>
                    <a:gd name="connsiteY20" fmla="*/ 222813 h 832636"/>
                    <a:gd name="connsiteX21" fmla="*/ 590273 w 742673"/>
                    <a:gd name="connsiteY21" fmla="*/ 152963 h 832636"/>
                    <a:gd name="connsiteX22" fmla="*/ 641073 w 742673"/>
                    <a:gd name="connsiteY22" fmla="*/ 83113 h 832636"/>
                    <a:gd name="connsiteX23" fmla="*/ 672823 w 742673"/>
                    <a:gd name="connsiteY23" fmla="*/ 563 h 832636"/>
                    <a:gd name="connsiteX0" fmla="*/ 672823 w 742673"/>
                    <a:gd name="connsiteY0" fmla="*/ 563 h 832636"/>
                    <a:gd name="connsiteX1" fmla="*/ 564873 w 742673"/>
                    <a:gd name="connsiteY1" fmla="*/ 127563 h 832636"/>
                    <a:gd name="connsiteX2" fmla="*/ 514073 w 742673"/>
                    <a:gd name="connsiteY2" fmla="*/ 197413 h 832636"/>
                    <a:gd name="connsiteX3" fmla="*/ 326748 w 742673"/>
                    <a:gd name="connsiteY3" fmla="*/ 213288 h 832636"/>
                    <a:gd name="connsiteX4" fmla="*/ 145773 w 742673"/>
                    <a:gd name="connsiteY4" fmla="*/ 159313 h 832636"/>
                    <a:gd name="connsiteX5" fmla="*/ 6073 w 742673"/>
                    <a:gd name="connsiteY5" fmla="*/ 248213 h 832636"/>
                    <a:gd name="connsiteX6" fmla="*/ 37823 w 742673"/>
                    <a:gd name="connsiteY6" fmla="*/ 254563 h 832636"/>
                    <a:gd name="connsiteX7" fmla="*/ 152123 w 742673"/>
                    <a:gd name="connsiteY7" fmla="*/ 187888 h 832636"/>
                    <a:gd name="connsiteX8" fmla="*/ 329923 w 742673"/>
                    <a:gd name="connsiteY8" fmla="*/ 241863 h 832636"/>
                    <a:gd name="connsiteX9" fmla="*/ 577573 w 742673"/>
                    <a:gd name="connsiteY9" fmla="*/ 229163 h 832636"/>
                    <a:gd name="connsiteX10" fmla="*/ 710923 w 742673"/>
                    <a:gd name="connsiteY10" fmla="*/ 397438 h 832636"/>
                    <a:gd name="connsiteX11" fmla="*/ 695048 w 742673"/>
                    <a:gd name="connsiteY11" fmla="*/ 587938 h 832636"/>
                    <a:gd name="connsiteX12" fmla="*/ 580748 w 742673"/>
                    <a:gd name="connsiteY12" fmla="*/ 705413 h 832636"/>
                    <a:gd name="connsiteX13" fmla="*/ 380723 w 742673"/>
                    <a:gd name="connsiteY13" fmla="*/ 794313 h 832636"/>
                    <a:gd name="connsiteX14" fmla="*/ 145773 w 742673"/>
                    <a:gd name="connsiteY14" fmla="*/ 807013 h 832636"/>
                    <a:gd name="connsiteX15" fmla="*/ 152123 w 742673"/>
                    <a:gd name="connsiteY15" fmla="*/ 832413 h 832636"/>
                    <a:gd name="connsiteX16" fmla="*/ 387073 w 742673"/>
                    <a:gd name="connsiteY16" fmla="*/ 813363 h 832636"/>
                    <a:gd name="connsiteX17" fmla="*/ 583923 w 742673"/>
                    <a:gd name="connsiteY17" fmla="*/ 724463 h 832636"/>
                    <a:gd name="connsiteX18" fmla="*/ 717273 w 742673"/>
                    <a:gd name="connsiteY18" fmla="*/ 597463 h 832636"/>
                    <a:gd name="connsiteX19" fmla="*/ 736323 w 742673"/>
                    <a:gd name="connsiteY19" fmla="*/ 387913 h 832636"/>
                    <a:gd name="connsiteX20" fmla="*/ 641073 w 742673"/>
                    <a:gd name="connsiteY20" fmla="*/ 222813 h 832636"/>
                    <a:gd name="connsiteX21" fmla="*/ 590273 w 742673"/>
                    <a:gd name="connsiteY21" fmla="*/ 152963 h 832636"/>
                    <a:gd name="connsiteX22" fmla="*/ 641073 w 742673"/>
                    <a:gd name="connsiteY22" fmla="*/ 83113 h 832636"/>
                    <a:gd name="connsiteX23" fmla="*/ 672823 w 742673"/>
                    <a:gd name="connsiteY23" fmla="*/ 563 h 832636"/>
                    <a:gd name="connsiteX0" fmla="*/ 672823 w 742673"/>
                    <a:gd name="connsiteY0" fmla="*/ 619 h 832692"/>
                    <a:gd name="connsiteX1" fmla="*/ 564873 w 742673"/>
                    <a:gd name="connsiteY1" fmla="*/ 127619 h 832692"/>
                    <a:gd name="connsiteX2" fmla="*/ 514073 w 742673"/>
                    <a:gd name="connsiteY2" fmla="*/ 197469 h 832692"/>
                    <a:gd name="connsiteX3" fmla="*/ 326748 w 742673"/>
                    <a:gd name="connsiteY3" fmla="*/ 213344 h 832692"/>
                    <a:gd name="connsiteX4" fmla="*/ 145773 w 742673"/>
                    <a:gd name="connsiteY4" fmla="*/ 159369 h 832692"/>
                    <a:gd name="connsiteX5" fmla="*/ 6073 w 742673"/>
                    <a:gd name="connsiteY5" fmla="*/ 248269 h 832692"/>
                    <a:gd name="connsiteX6" fmla="*/ 37823 w 742673"/>
                    <a:gd name="connsiteY6" fmla="*/ 254619 h 832692"/>
                    <a:gd name="connsiteX7" fmla="*/ 152123 w 742673"/>
                    <a:gd name="connsiteY7" fmla="*/ 187944 h 832692"/>
                    <a:gd name="connsiteX8" fmla="*/ 329923 w 742673"/>
                    <a:gd name="connsiteY8" fmla="*/ 241919 h 832692"/>
                    <a:gd name="connsiteX9" fmla="*/ 577573 w 742673"/>
                    <a:gd name="connsiteY9" fmla="*/ 229219 h 832692"/>
                    <a:gd name="connsiteX10" fmla="*/ 710923 w 742673"/>
                    <a:gd name="connsiteY10" fmla="*/ 397494 h 832692"/>
                    <a:gd name="connsiteX11" fmla="*/ 695048 w 742673"/>
                    <a:gd name="connsiteY11" fmla="*/ 587994 h 832692"/>
                    <a:gd name="connsiteX12" fmla="*/ 580748 w 742673"/>
                    <a:gd name="connsiteY12" fmla="*/ 705469 h 832692"/>
                    <a:gd name="connsiteX13" fmla="*/ 380723 w 742673"/>
                    <a:gd name="connsiteY13" fmla="*/ 794369 h 832692"/>
                    <a:gd name="connsiteX14" fmla="*/ 145773 w 742673"/>
                    <a:gd name="connsiteY14" fmla="*/ 807069 h 832692"/>
                    <a:gd name="connsiteX15" fmla="*/ 152123 w 742673"/>
                    <a:gd name="connsiteY15" fmla="*/ 832469 h 832692"/>
                    <a:gd name="connsiteX16" fmla="*/ 387073 w 742673"/>
                    <a:gd name="connsiteY16" fmla="*/ 813419 h 832692"/>
                    <a:gd name="connsiteX17" fmla="*/ 583923 w 742673"/>
                    <a:gd name="connsiteY17" fmla="*/ 724519 h 832692"/>
                    <a:gd name="connsiteX18" fmla="*/ 717273 w 742673"/>
                    <a:gd name="connsiteY18" fmla="*/ 597519 h 832692"/>
                    <a:gd name="connsiteX19" fmla="*/ 736323 w 742673"/>
                    <a:gd name="connsiteY19" fmla="*/ 387969 h 832692"/>
                    <a:gd name="connsiteX20" fmla="*/ 641073 w 742673"/>
                    <a:gd name="connsiteY20" fmla="*/ 222869 h 832692"/>
                    <a:gd name="connsiteX21" fmla="*/ 580748 w 742673"/>
                    <a:gd name="connsiteY21" fmla="*/ 175244 h 832692"/>
                    <a:gd name="connsiteX22" fmla="*/ 641073 w 742673"/>
                    <a:gd name="connsiteY22" fmla="*/ 83169 h 832692"/>
                    <a:gd name="connsiteX23" fmla="*/ 672823 w 742673"/>
                    <a:gd name="connsiteY23" fmla="*/ 619 h 832692"/>
                    <a:gd name="connsiteX0" fmla="*/ 672823 w 742673"/>
                    <a:gd name="connsiteY0" fmla="*/ 348 h 832421"/>
                    <a:gd name="connsiteX1" fmla="*/ 564873 w 742673"/>
                    <a:gd name="connsiteY1" fmla="*/ 127348 h 832421"/>
                    <a:gd name="connsiteX2" fmla="*/ 514073 w 742673"/>
                    <a:gd name="connsiteY2" fmla="*/ 197198 h 832421"/>
                    <a:gd name="connsiteX3" fmla="*/ 326748 w 742673"/>
                    <a:gd name="connsiteY3" fmla="*/ 213073 h 832421"/>
                    <a:gd name="connsiteX4" fmla="*/ 145773 w 742673"/>
                    <a:gd name="connsiteY4" fmla="*/ 159098 h 832421"/>
                    <a:gd name="connsiteX5" fmla="*/ 6073 w 742673"/>
                    <a:gd name="connsiteY5" fmla="*/ 247998 h 832421"/>
                    <a:gd name="connsiteX6" fmla="*/ 37823 w 742673"/>
                    <a:gd name="connsiteY6" fmla="*/ 254348 h 832421"/>
                    <a:gd name="connsiteX7" fmla="*/ 152123 w 742673"/>
                    <a:gd name="connsiteY7" fmla="*/ 187673 h 832421"/>
                    <a:gd name="connsiteX8" fmla="*/ 329923 w 742673"/>
                    <a:gd name="connsiteY8" fmla="*/ 241648 h 832421"/>
                    <a:gd name="connsiteX9" fmla="*/ 577573 w 742673"/>
                    <a:gd name="connsiteY9" fmla="*/ 228948 h 832421"/>
                    <a:gd name="connsiteX10" fmla="*/ 710923 w 742673"/>
                    <a:gd name="connsiteY10" fmla="*/ 397223 h 832421"/>
                    <a:gd name="connsiteX11" fmla="*/ 695048 w 742673"/>
                    <a:gd name="connsiteY11" fmla="*/ 587723 h 832421"/>
                    <a:gd name="connsiteX12" fmla="*/ 580748 w 742673"/>
                    <a:gd name="connsiteY12" fmla="*/ 705198 h 832421"/>
                    <a:gd name="connsiteX13" fmla="*/ 380723 w 742673"/>
                    <a:gd name="connsiteY13" fmla="*/ 794098 h 832421"/>
                    <a:gd name="connsiteX14" fmla="*/ 145773 w 742673"/>
                    <a:gd name="connsiteY14" fmla="*/ 806798 h 832421"/>
                    <a:gd name="connsiteX15" fmla="*/ 152123 w 742673"/>
                    <a:gd name="connsiteY15" fmla="*/ 832198 h 832421"/>
                    <a:gd name="connsiteX16" fmla="*/ 387073 w 742673"/>
                    <a:gd name="connsiteY16" fmla="*/ 813148 h 832421"/>
                    <a:gd name="connsiteX17" fmla="*/ 583923 w 742673"/>
                    <a:gd name="connsiteY17" fmla="*/ 724248 h 832421"/>
                    <a:gd name="connsiteX18" fmla="*/ 717273 w 742673"/>
                    <a:gd name="connsiteY18" fmla="*/ 597248 h 832421"/>
                    <a:gd name="connsiteX19" fmla="*/ 736323 w 742673"/>
                    <a:gd name="connsiteY19" fmla="*/ 387698 h 832421"/>
                    <a:gd name="connsiteX20" fmla="*/ 641073 w 742673"/>
                    <a:gd name="connsiteY20" fmla="*/ 222598 h 832421"/>
                    <a:gd name="connsiteX21" fmla="*/ 580748 w 742673"/>
                    <a:gd name="connsiteY21" fmla="*/ 174973 h 832421"/>
                    <a:gd name="connsiteX22" fmla="*/ 625198 w 742673"/>
                    <a:gd name="connsiteY22" fmla="*/ 92423 h 832421"/>
                    <a:gd name="connsiteX23" fmla="*/ 672823 w 742673"/>
                    <a:gd name="connsiteY23" fmla="*/ 348 h 832421"/>
                    <a:gd name="connsiteX0" fmla="*/ 672823 w 742673"/>
                    <a:gd name="connsiteY0" fmla="*/ 192 h 832265"/>
                    <a:gd name="connsiteX1" fmla="*/ 577573 w 742673"/>
                    <a:gd name="connsiteY1" fmla="*/ 117667 h 832265"/>
                    <a:gd name="connsiteX2" fmla="*/ 514073 w 742673"/>
                    <a:gd name="connsiteY2" fmla="*/ 197042 h 832265"/>
                    <a:gd name="connsiteX3" fmla="*/ 326748 w 742673"/>
                    <a:gd name="connsiteY3" fmla="*/ 212917 h 832265"/>
                    <a:gd name="connsiteX4" fmla="*/ 145773 w 742673"/>
                    <a:gd name="connsiteY4" fmla="*/ 158942 h 832265"/>
                    <a:gd name="connsiteX5" fmla="*/ 6073 w 742673"/>
                    <a:gd name="connsiteY5" fmla="*/ 247842 h 832265"/>
                    <a:gd name="connsiteX6" fmla="*/ 37823 w 742673"/>
                    <a:gd name="connsiteY6" fmla="*/ 254192 h 832265"/>
                    <a:gd name="connsiteX7" fmla="*/ 152123 w 742673"/>
                    <a:gd name="connsiteY7" fmla="*/ 187517 h 832265"/>
                    <a:gd name="connsiteX8" fmla="*/ 329923 w 742673"/>
                    <a:gd name="connsiteY8" fmla="*/ 241492 h 832265"/>
                    <a:gd name="connsiteX9" fmla="*/ 577573 w 742673"/>
                    <a:gd name="connsiteY9" fmla="*/ 228792 h 832265"/>
                    <a:gd name="connsiteX10" fmla="*/ 710923 w 742673"/>
                    <a:gd name="connsiteY10" fmla="*/ 397067 h 832265"/>
                    <a:gd name="connsiteX11" fmla="*/ 695048 w 742673"/>
                    <a:gd name="connsiteY11" fmla="*/ 587567 h 832265"/>
                    <a:gd name="connsiteX12" fmla="*/ 580748 w 742673"/>
                    <a:gd name="connsiteY12" fmla="*/ 705042 h 832265"/>
                    <a:gd name="connsiteX13" fmla="*/ 380723 w 742673"/>
                    <a:gd name="connsiteY13" fmla="*/ 793942 h 832265"/>
                    <a:gd name="connsiteX14" fmla="*/ 145773 w 742673"/>
                    <a:gd name="connsiteY14" fmla="*/ 806642 h 832265"/>
                    <a:gd name="connsiteX15" fmla="*/ 152123 w 742673"/>
                    <a:gd name="connsiteY15" fmla="*/ 832042 h 832265"/>
                    <a:gd name="connsiteX16" fmla="*/ 387073 w 742673"/>
                    <a:gd name="connsiteY16" fmla="*/ 812992 h 832265"/>
                    <a:gd name="connsiteX17" fmla="*/ 583923 w 742673"/>
                    <a:gd name="connsiteY17" fmla="*/ 724092 h 832265"/>
                    <a:gd name="connsiteX18" fmla="*/ 717273 w 742673"/>
                    <a:gd name="connsiteY18" fmla="*/ 597092 h 832265"/>
                    <a:gd name="connsiteX19" fmla="*/ 736323 w 742673"/>
                    <a:gd name="connsiteY19" fmla="*/ 387542 h 832265"/>
                    <a:gd name="connsiteX20" fmla="*/ 641073 w 742673"/>
                    <a:gd name="connsiteY20" fmla="*/ 222442 h 832265"/>
                    <a:gd name="connsiteX21" fmla="*/ 580748 w 742673"/>
                    <a:gd name="connsiteY21" fmla="*/ 174817 h 832265"/>
                    <a:gd name="connsiteX22" fmla="*/ 625198 w 742673"/>
                    <a:gd name="connsiteY22" fmla="*/ 92267 h 832265"/>
                    <a:gd name="connsiteX23" fmla="*/ 672823 w 742673"/>
                    <a:gd name="connsiteY23" fmla="*/ 192 h 832265"/>
                    <a:gd name="connsiteX0" fmla="*/ 672823 w 742908"/>
                    <a:gd name="connsiteY0" fmla="*/ 192 h 832265"/>
                    <a:gd name="connsiteX1" fmla="*/ 577573 w 742908"/>
                    <a:gd name="connsiteY1" fmla="*/ 117667 h 832265"/>
                    <a:gd name="connsiteX2" fmla="*/ 514073 w 742908"/>
                    <a:gd name="connsiteY2" fmla="*/ 197042 h 832265"/>
                    <a:gd name="connsiteX3" fmla="*/ 326748 w 742908"/>
                    <a:gd name="connsiteY3" fmla="*/ 212917 h 832265"/>
                    <a:gd name="connsiteX4" fmla="*/ 145773 w 742908"/>
                    <a:gd name="connsiteY4" fmla="*/ 158942 h 832265"/>
                    <a:gd name="connsiteX5" fmla="*/ 6073 w 742908"/>
                    <a:gd name="connsiteY5" fmla="*/ 247842 h 832265"/>
                    <a:gd name="connsiteX6" fmla="*/ 37823 w 742908"/>
                    <a:gd name="connsiteY6" fmla="*/ 254192 h 832265"/>
                    <a:gd name="connsiteX7" fmla="*/ 152123 w 742908"/>
                    <a:gd name="connsiteY7" fmla="*/ 187517 h 832265"/>
                    <a:gd name="connsiteX8" fmla="*/ 329923 w 742908"/>
                    <a:gd name="connsiteY8" fmla="*/ 241492 h 832265"/>
                    <a:gd name="connsiteX9" fmla="*/ 577573 w 742908"/>
                    <a:gd name="connsiteY9" fmla="*/ 228792 h 832265"/>
                    <a:gd name="connsiteX10" fmla="*/ 710923 w 742908"/>
                    <a:gd name="connsiteY10" fmla="*/ 397067 h 832265"/>
                    <a:gd name="connsiteX11" fmla="*/ 695048 w 742908"/>
                    <a:gd name="connsiteY11" fmla="*/ 587567 h 832265"/>
                    <a:gd name="connsiteX12" fmla="*/ 580748 w 742908"/>
                    <a:gd name="connsiteY12" fmla="*/ 705042 h 832265"/>
                    <a:gd name="connsiteX13" fmla="*/ 380723 w 742908"/>
                    <a:gd name="connsiteY13" fmla="*/ 793942 h 832265"/>
                    <a:gd name="connsiteX14" fmla="*/ 145773 w 742908"/>
                    <a:gd name="connsiteY14" fmla="*/ 806642 h 832265"/>
                    <a:gd name="connsiteX15" fmla="*/ 152123 w 742908"/>
                    <a:gd name="connsiteY15" fmla="*/ 832042 h 832265"/>
                    <a:gd name="connsiteX16" fmla="*/ 387073 w 742908"/>
                    <a:gd name="connsiteY16" fmla="*/ 812992 h 832265"/>
                    <a:gd name="connsiteX17" fmla="*/ 583923 w 742908"/>
                    <a:gd name="connsiteY17" fmla="*/ 724092 h 832265"/>
                    <a:gd name="connsiteX18" fmla="*/ 717273 w 742908"/>
                    <a:gd name="connsiteY18" fmla="*/ 597092 h 832265"/>
                    <a:gd name="connsiteX19" fmla="*/ 736323 w 742908"/>
                    <a:gd name="connsiteY19" fmla="*/ 387542 h 832265"/>
                    <a:gd name="connsiteX20" fmla="*/ 637898 w 742908"/>
                    <a:gd name="connsiteY20" fmla="*/ 222442 h 832265"/>
                    <a:gd name="connsiteX21" fmla="*/ 580748 w 742908"/>
                    <a:gd name="connsiteY21" fmla="*/ 174817 h 832265"/>
                    <a:gd name="connsiteX22" fmla="*/ 625198 w 742908"/>
                    <a:gd name="connsiteY22" fmla="*/ 92267 h 832265"/>
                    <a:gd name="connsiteX23" fmla="*/ 672823 w 742908"/>
                    <a:gd name="connsiteY23" fmla="*/ 192 h 832265"/>
                    <a:gd name="connsiteX0" fmla="*/ 672823 w 742908"/>
                    <a:gd name="connsiteY0" fmla="*/ 192 h 832265"/>
                    <a:gd name="connsiteX1" fmla="*/ 577573 w 742908"/>
                    <a:gd name="connsiteY1" fmla="*/ 117667 h 832265"/>
                    <a:gd name="connsiteX2" fmla="*/ 514073 w 742908"/>
                    <a:gd name="connsiteY2" fmla="*/ 197042 h 832265"/>
                    <a:gd name="connsiteX3" fmla="*/ 326748 w 742908"/>
                    <a:gd name="connsiteY3" fmla="*/ 212917 h 832265"/>
                    <a:gd name="connsiteX4" fmla="*/ 145773 w 742908"/>
                    <a:gd name="connsiteY4" fmla="*/ 158942 h 832265"/>
                    <a:gd name="connsiteX5" fmla="*/ 6073 w 742908"/>
                    <a:gd name="connsiteY5" fmla="*/ 247842 h 832265"/>
                    <a:gd name="connsiteX6" fmla="*/ 37823 w 742908"/>
                    <a:gd name="connsiteY6" fmla="*/ 254192 h 832265"/>
                    <a:gd name="connsiteX7" fmla="*/ 152123 w 742908"/>
                    <a:gd name="connsiteY7" fmla="*/ 187517 h 832265"/>
                    <a:gd name="connsiteX8" fmla="*/ 329923 w 742908"/>
                    <a:gd name="connsiteY8" fmla="*/ 241492 h 832265"/>
                    <a:gd name="connsiteX9" fmla="*/ 590273 w 742908"/>
                    <a:gd name="connsiteY9" fmla="*/ 228792 h 832265"/>
                    <a:gd name="connsiteX10" fmla="*/ 710923 w 742908"/>
                    <a:gd name="connsiteY10" fmla="*/ 397067 h 832265"/>
                    <a:gd name="connsiteX11" fmla="*/ 695048 w 742908"/>
                    <a:gd name="connsiteY11" fmla="*/ 587567 h 832265"/>
                    <a:gd name="connsiteX12" fmla="*/ 580748 w 742908"/>
                    <a:gd name="connsiteY12" fmla="*/ 705042 h 832265"/>
                    <a:gd name="connsiteX13" fmla="*/ 380723 w 742908"/>
                    <a:gd name="connsiteY13" fmla="*/ 793942 h 832265"/>
                    <a:gd name="connsiteX14" fmla="*/ 145773 w 742908"/>
                    <a:gd name="connsiteY14" fmla="*/ 806642 h 832265"/>
                    <a:gd name="connsiteX15" fmla="*/ 152123 w 742908"/>
                    <a:gd name="connsiteY15" fmla="*/ 832042 h 832265"/>
                    <a:gd name="connsiteX16" fmla="*/ 387073 w 742908"/>
                    <a:gd name="connsiteY16" fmla="*/ 812992 h 832265"/>
                    <a:gd name="connsiteX17" fmla="*/ 583923 w 742908"/>
                    <a:gd name="connsiteY17" fmla="*/ 724092 h 832265"/>
                    <a:gd name="connsiteX18" fmla="*/ 717273 w 742908"/>
                    <a:gd name="connsiteY18" fmla="*/ 597092 h 832265"/>
                    <a:gd name="connsiteX19" fmla="*/ 736323 w 742908"/>
                    <a:gd name="connsiteY19" fmla="*/ 387542 h 832265"/>
                    <a:gd name="connsiteX20" fmla="*/ 637898 w 742908"/>
                    <a:gd name="connsiteY20" fmla="*/ 222442 h 832265"/>
                    <a:gd name="connsiteX21" fmla="*/ 580748 w 742908"/>
                    <a:gd name="connsiteY21" fmla="*/ 174817 h 832265"/>
                    <a:gd name="connsiteX22" fmla="*/ 625198 w 742908"/>
                    <a:gd name="connsiteY22" fmla="*/ 92267 h 832265"/>
                    <a:gd name="connsiteX23" fmla="*/ 672823 w 742908"/>
                    <a:gd name="connsiteY23" fmla="*/ 192 h 832265"/>
                    <a:gd name="connsiteX0" fmla="*/ 672823 w 742908"/>
                    <a:gd name="connsiteY0" fmla="*/ 192 h 832265"/>
                    <a:gd name="connsiteX1" fmla="*/ 577573 w 742908"/>
                    <a:gd name="connsiteY1" fmla="*/ 117667 h 832265"/>
                    <a:gd name="connsiteX2" fmla="*/ 514073 w 742908"/>
                    <a:gd name="connsiteY2" fmla="*/ 197042 h 832265"/>
                    <a:gd name="connsiteX3" fmla="*/ 326748 w 742908"/>
                    <a:gd name="connsiteY3" fmla="*/ 212917 h 832265"/>
                    <a:gd name="connsiteX4" fmla="*/ 145773 w 742908"/>
                    <a:gd name="connsiteY4" fmla="*/ 158942 h 832265"/>
                    <a:gd name="connsiteX5" fmla="*/ 6073 w 742908"/>
                    <a:gd name="connsiteY5" fmla="*/ 247842 h 832265"/>
                    <a:gd name="connsiteX6" fmla="*/ 37823 w 742908"/>
                    <a:gd name="connsiteY6" fmla="*/ 254192 h 832265"/>
                    <a:gd name="connsiteX7" fmla="*/ 152123 w 742908"/>
                    <a:gd name="connsiteY7" fmla="*/ 187517 h 832265"/>
                    <a:gd name="connsiteX8" fmla="*/ 329923 w 742908"/>
                    <a:gd name="connsiteY8" fmla="*/ 241492 h 832265"/>
                    <a:gd name="connsiteX9" fmla="*/ 590273 w 742908"/>
                    <a:gd name="connsiteY9" fmla="*/ 228792 h 832265"/>
                    <a:gd name="connsiteX10" fmla="*/ 710923 w 742908"/>
                    <a:gd name="connsiteY10" fmla="*/ 397067 h 832265"/>
                    <a:gd name="connsiteX11" fmla="*/ 695048 w 742908"/>
                    <a:gd name="connsiteY11" fmla="*/ 587567 h 832265"/>
                    <a:gd name="connsiteX12" fmla="*/ 580748 w 742908"/>
                    <a:gd name="connsiteY12" fmla="*/ 705042 h 832265"/>
                    <a:gd name="connsiteX13" fmla="*/ 380723 w 742908"/>
                    <a:gd name="connsiteY13" fmla="*/ 793942 h 832265"/>
                    <a:gd name="connsiteX14" fmla="*/ 145773 w 742908"/>
                    <a:gd name="connsiteY14" fmla="*/ 806642 h 832265"/>
                    <a:gd name="connsiteX15" fmla="*/ 152123 w 742908"/>
                    <a:gd name="connsiteY15" fmla="*/ 832042 h 832265"/>
                    <a:gd name="connsiteX16" fmla="*/ 387073 w 742908"/>
                    <a:gd name="connsiteY16" fmla="*/ 812992 h 832265"/>
                    <a:gd name="connsiteX17" fmla="*/ 583923 w 742908"/>
                    <a:gd name="connsiteY17" fmla="*/ 724092 h 832265"/>
                    <a:gd name="connsiteX18" fmla="*/ 717273 w 742908"/>
                    <a:gd name="connsiteY18" fmla="*/ 597092 h 832265"/>
                    <a:gd name="connsiteX19" fmla="*/ 736323 w 742908"/>
                    <a:gd name="connsiteY19" fmla="*/ 387542 h 832265"/>
                    <a:gd name="connsiteX20" fmla="*/ 637898 w 742908"/>
                    <a:gd name="connsiteY20" fmla="*/ 222442 h 832265"/>
                    <a:gd name="connsiteX21" fmla="*/ 580748 w 742908"/>
                    <a:gd name="connsiteY21" fmla="*/ 174817 h 832265"/>
                    <a:gd name="connsiteX22" fmla="*/ 625198 w 742908"/>
                    <a:gd name="connsiteY22" fmla="*/ 92267 h 832265"/>
                    <a:gd name="connsiteX23" fmla="*/ 672823 w 742908"/>
                    <a:gd name="connsiteY23" fmla="*/ 192 h 832265"/>
                    <a:gd name="connsiteX0" fmla="*/ 672823 w 742908"/>
                    <a:gd name="connsiteY0" fmla="*/ 192 h 832265"/>
                    <a:gd name="connsiteX1" fmla="*/ 577573 w 742908"/>
                    <a:gd name="connsiteY1" fmla="*/ 117667 h 832265"/>
                    <a:gd name="connsiteX2" fmla="*/ 514073 w 742908"/>
                    <a:gd name="connsiteY2" fmla="*/ 197042 h 832265"/>
                    <a:gd name="connsiteX3" fmla="*/ 326748 w 742908"/>
                    <a:gd name="connsiteY3" fmla="*/ 212917 h 832265"/>
                    <a:gd name="connsiteX4" fmla="*/ 145773 w 742908"/>
                    <a:gd name="connsiteY4" fmla="*/ 158942 h 832265"/>
                    <a:gd name="connsiteX5" fmla="*/ 6073 w 742908"/>
                    <a:gd name="connsiteY5" fmla="*/ 247842 h 832265"/>
                    <a:gd name="connsiteX6" fmla="*/ 37823 w 742908"/>
                    <a:gd name="connsiteY6" fmla="*/ 254192 h 832265"/>
                    <a:gd name="connsiteX7" fmla="*/ 152123 w 742908"/>
                    <a:gd name="connsiteY7" fmla="*/ 187517 h 832265"/>
                    <a:gd name="connsiteX8" fmla="*/ 329923 w 742908"/>
                    <a:gd name="connsiteY8" fmla="*/ 241492 h 832265"/>
                    <a:gd name="connsiteX9" fmla="*/ 590273 w 742908"/>
                    <a:gd name="connsiteY9" fmla="*/ 228792 h 832265"/>
                    <a:gd name="connsiteX10" fmla="*/ 710923 w 742908"/>
                    <a:gd name="connsiteY10" fmla="*/ 397067 h 832265"/>
                    <a:gd name="connsiteX11" fmla="*/ 695048 w 742908"/>
                    <a:gd name="connsiteY11" fmla="*/ 587567 h 832265"/>
                    <a:gd name="connsiteX12" fmla="*/ 580748 w 742908"/>
                    <a:gd name="connsiteY12" fmla="*/ 705042 h 832265"/>
                    <a:gd name="connsiteX13" fmla="*/ 380723 w 742908"/>
                    <a:gd name="connsiteY13" fmla="*/ 793942 h 832265"/>
                    <a:gd name="connsiteX14" fmla="*/ 145773 w 742908"/>
                    <a:gd name="connsiteY14" fmla="*/ 806642 h 832265"/>
                    <a:gd name="connsiteX15" fmla="*/ 152123 w 742908"/>
                    <a:gd name="connsiteY15" fmla="*/ 832042 h 832265"/>
                    <a:gd name="connsiteX16" fmla="*/ 387073 w 742908"/>
                    <a:gd name="connsiteY16" fmla="*/ 812992 h 832265"/>
                    <a:gd name="connsiteX17" fmla="*/ 583923 w 742908"/>
                    <a:gd name="connsiteY17" fmla="*/ 724092 h 832265"/>
                    <a:gd name="connsiteX18" fmla="*/ 717273 w 742908"/>
                    <a:gd name="connsiteY18" fmla="*/ 597092 h 832265"/>
                    <a:gd name="connsiteX19" fmla="*/ 736323 w 742908"/>
                    <a:gd name="connsiteY19" fmla="*/ 387542 h 832265"/>
                    <a:gd name="connsiteX20" fmla="*/ 637898 w 742908"/>
                    <a:gd name="connsiteY20" fmla="*/ 222442 h 832265"/>
                    <a:gd name="connsiteX21" fmla="*/ 580748 w 742908"/>
                    <a:gd name="connsiteY21" fmla="*/ 174817 h 832265"/>
                    <a:gd name="connsiteX22" fmla="*/ 625198 w 742908"/>
                    <a:gd name="connsiteY22" fmla="*/ 92267 h 832265"/>
                    <a:gd name="connsiteX23" fmla="*/ 672823 w 742908"/>
                    <a:gd name="connsiteY23" fmla="*/ 192 h 832265"/>
                    <a:gd name="connsiteX0" fmla="*/ 672823 w 742908"/>
                    <a:gd name="connsiteY0" fmla="*/ 192 h 832265"/>
                    <a:gd name="connsiteX1" fmla="*/ 577573 w 742908"/>
                    <a:gd name="connsiteY1" fmla="*/ 117667 h 832265"/>
                    <a:gd name="connsiteX2" fmla="*/ 514073 w 742908"/>
                    <a:gd name="connsiteY2" fmla="*/ 197042 h 832265"/>
                    <a:gd name="connsiteX3" fmla="*/ 326748 w 742908"/>
                    <a:gd name="connsiteY3" fmla="*/ 212917 h 832265"/>
                    <a:gd name="connsiteX4" fmla="*/ 145773 w 742908"/>
                    <a:gd name="connsiteY4" fmla="*/ 158942 h 832265"/>
                    <a:gd name="connsiteX5" fmla="*/ 6073 w 742908"/>
                    <a:gd name="connsiteY5" fmla="*/ 247842 h 832265"/>
                    <a:gd name="connsiteX6" fmla="*/ 37823 w 742908"/>
                    <a:gd name="connsiteY6" fmla="*/ 254192 h 832265"/>
                    <a:gd name="connsiteX7" fmla="*/ 152123 w 742908"/>
                    <a:gd name="connsiteY7" fmla="*/ 187517 h 832265"/>
                    <a:gd name="connsiteX8" fmla="*/ 329923 w 742908"/>
                    <a:gd name="connsiteY8" fmla="*/ 241492 h 832265"/>
                    <a:gd name="connsiteX9" fmla="*/ 590273 w 742908"/>
                    <a:gd name="connsiteY9" fmla="*/ 228792 h 832265"/>
                    <a:gd name="connsiteX10" fmla="*/ 717273 w 742908"/>
                    <a:gd name="connsiteY10" fmla="*/ 393892 h 832265"/>
                    <a:gd name="connsiteX11" fmla="*/ 695048 w 742908"/>
                    <a:gd name="connsiteY11" fmla="*/ 587567 h 832265"/>
                    <a:gd name="connsiteX12" fmla="*/ 580748 w 742908"/>
                    <a:gd name="connsiteY12" fmla="*/ 705042 h 832265"/>
                    <a:gd name="connsiteX13" fmla="*/ 380723 w 742908"/>
                    <a:gd name="connsiteY13" fmla="*/ 793942 h 832265"/>
                    <a:gd name="connsiteX14" fmla="*/ 145773 w 742908"/>
                    <a:gd name="connsiteY14" fmla="*/ 806642 h 832265"/>
                    <a:gd name="connsiteX15" fmla="*/ 152123 w 742908"/>
                    <a:gd name="connsiteY15" fmla="*/ 832042 h 832265"/>
                    <a:gd name="connsiteX16" fmla="*/ 387073 w 742908"/>
                    <a:gd name="connsiteY16" fmla="*/ 812992 h 832265"/>
                    <a:gd name="connsiteX17" fmla="*/ 583923 w 742908"/>
                    <a:gd name="connsiteY17" fmla="*/ 724092 h 832265"/>
                    <a:gd name="connsiteX18" fmla="*/ 717273 w 742908"/>
                    <a:gd name="connsiteY18" fmla="*/ 597092 h 832265"/>
                    <a:gd name="connsiteX19" fmla="*/ 736323 w 742908"/>
                    <a:gd name="connsiteY19" fmla="*/ 387542 h 832265"/>
                    <a:gd name="connsiteX20" fmla="*/ 637898 w 742908"/>
                    <a:gd name="connsiteY20" fmla="*/ 222442 h 832265"/>
                    <a:gd name="connsiteX21" fmla="*/ 580748 w 742908"/>
                    <a:gd name="connsiteY21" fmla="*/ 174817 h 832265"/>
                    <a:gd name="connsiteX22" fmla="*/ 625198 w 742908"/>
                    <a:gd name="connsiteY22" fmla="*/ 92267 h 832265"/>
                    <a:gd name="connsiteX23" fmla="*/ 672823 w 742908"/>
                    <a:gd name="connsiteY23" fmla="*/ 192 h 832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42908" h="832265">
                      <a:moveTo>
                        <a:pt x="672823" y="192"/>
                      </a:moveTo>
                      <a:cubicBezTo>
                        <a:pt x="664886" y="4425"/>
                        <a:pt x="604031" y="84859"/>
                        <a:pt x="577573" y="117667"/>
                      </a:cubicBezTo>
                      <a:cubicBezTo>
                        <a:pt x="551115" y="150475"/>
                        <a:pt x="555877" y="181167"/>
                        <a:pt x="514073" y="197042"/>
                      </a:cubicBezTo>
                      <a:cubicBezTo>
                        <a:pt x="472269" y="212917"/>
                        <a:pt x="388131" y="219267"/>
                        <a:pt x="326748" y="212917"/>
                      </a:cubicBezTo>
                      <a:cubicBezTo>
                        <a:pt x="265365" y="206567"/>
                        <a:pt x="199219" y="153121"/>
                        <a:pt x="145773" y="158942"/>
                      </a:cubicBezTo>
                      <a:cubicBezTo>
                        <a:pt x="92327" y="164763"/>
                        <a:pt x="24065" y="231967"/>
                        <a:pt x="6073" y="247842"/>
                      </a:cubicBezTo>
                      <a:cubicBezTo>
                        <a:pt x="-11919" y="263717"/>
                        <a:pt x="13481" y="264246"/>
                        <a:pt x="37823" y="254192"/>
                      </a:cubicBezTo>
                      <a:cubicBezTo>
                        <a:pt x="62165" y="244138"/>
                        <a:pt x="103440" y="189634"/>
                        <a:pt x="152123" y="187517"/>
                      </a:cubicBezTo>
                      <a:cubicBezTo>
                        <a:pt x="200806" y="185400"/>
                        <a:pt x="256898" y="234613"/>
                        <a:pt x="329923" y="241492"/>
                      </a:cubicBezTo>
                      <a:cubicBezTo>
                        <a:pt x="402948" y="248371"/>
                        <a:pt x="525715" y="203392"/>
                        <a:pt x="590273" y="228792"/>
                      </a:cubicBezTo>
                      <a:cubicBezTo>
                        <a:pt x="654831" y="254192"/>
                        <a:pt x="706161" y="334096"/>
                        <a:pt x="717273" y="393892"/>
                      </a:cubicBezTo>
                      <a:cubicBezTo>
                        <a:pt x="728385" y="453688"/>
                        <a:pt x="717802" y="535709"/>
                        <a:pt x="695048" y="587567"/>
                      </a:cubicBezTo>
                      <a:cubicBezTo>
                        <a:pt x="672294" y="639425"/>
                        <a:pt x="633135" y="670646"/>
                        <a:pt x="580748" y="705042"/>
                      </a:cubicBezTo>
                      <a:cubicBezTo>
                        <a:pt x="528361" y="739438"/>
                        <a:pt x="453219" y="777009"/>
                        <a:pt x="380723" y="793942"/>
                      </a:cubicBezTo>
                      <a:cubicBezTo>
                        <a:pt x="308227" y="810875"/>
                        <a:pt x="183873" y="800292"/>
                        <a:pt x="145773" y="806642"/>
                      </a:cubicBezTo>
                      <a:cubicBezTo>
                        <a:pt x="107673" y="812992"/>
                        <a:pt x="111906" y="830984"/>
                        <a:pt x="152123" y="832042"/>
                      </a:cubicBezTo>
                      <a:cubicBezTo>
                        <a:pt x="192340" y="833100"/>
                        <a:pt x="315106" y="830984"/>
                        <a:pt x="387073" y="812992"/>
                      </a:cubicBezTo>
                      <a:cubicBezTo>
                        <a:pt x="459040" y="795000"/>
                        <a:pt x="528890" y="760075"/>
                        <a:pt x="583923" y="724092"/>
                      </a:cubicBezTo>
                      <a:cubicBezTo>
                        <a:pt x="638956" y="688109"/>
                        <a:pt x="691873" y="653184"/>
                        <a:pt x="717273" y="597092"/>
                      </a:cubicBezTo>
                      <a:cubicBezTo>
                        <a:pt x="742673" y="541000"/>
                        <a:pt x="749552" y="449984"/>
                        <a:pt x="736323" y="387542"/>
                      </a:cubicBezTo>
                      <a:cubicBezTo>
                        <a:pt x="723094" y="325100"/>
                        <a:pt x="663827" y="257896"/>
                        <a:pt x="637898" y="222442"/>
                      </a:cubicBezTo>
                      <a:cubicBezTo>
                        <a:pt x="611969" y="186988"/>
                        <a:pt x="580748" y="198100"/>
                        <a:pt x="580748" y="174817"/>
                      </a:cubicBezTo>
                      <a:cubicBezTo>
                        <a:pt x="580748" y="151534"/>
                        <a:pt x="609852" y="121371"/>
                        <a:pt x="625198" y="92267"/>
                      </a:cubicBezTo>
                      <a:cubicBezTo>
                        <a:pt x="640544" y="63163"/>
                        <a:pt x="680760" y="-4041"/>
                        <a:pt x="672823" y="1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71" name="Freeform 156">
                  <a:extLst>
                    <a:ext uri="{FF2B5EF4-FFF2-40B4-BE49-F238E27FC236}">
                      <a16:creationId xmlns:a16="http://schemas.microsoft.com/office/drawing/2014/main" id="{E355F898-24BD-3046-8426-251E6703CC78}"/>
                    </a:ext>
                  </a:extLst>
                </p:cNvPr>
                <p:cNvSpPr/>
                <p:nvPr/>
              </p:nvSpPr>
              <p:spPr>
                <a:xfrm>
                  <a:off x="2972921" y="1671601"/>
                  <a:ext cx="1592223" cy="1396511"/>
                </a:xfrm>
                <a:custGeom>
                  <a:avLst/>
                  <a:gdLst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205254 w 1592223"/>
                    <a:gd name="connsiteY18" fmla="*/ 489200 h 1395137"/>
                    <a:gd name="connsiteX19" fmla="*/ 300504 w 1592223"/>
                    <a:gd name="connsiteY19" fmla="*/ 422525 h 1395137"/>
                    <a:gd name="connsiteX20" fmla="*/ 395754 w 1592223"/>
                    <a:gd name="connsiteY20" fmla="*/ 381250 h 1395137"/>
                    <a:gd name="connsiteX21" fmla="*/ 500529 w 1592223"/>
                    <a:gd name="connsiteY21" fmla="*/ 362200 h 1395137"/>
                    <a:gd name="connsiteX22" fmla="*/ 576729 w 1592223"/>
                    <a:gd name="connsiteY22" fmla="*/ 311400 h 1395137"/>
                    <a:gd name="connsiteX23" fmla="*/ 624354 w 1592223"/>
                    <a:gd name="connsiteY23" fmla="*/ 276475 h 1395137"/>
                    <a:gd name="connsiteX24" fmla="*/ 646579 w 1592223"/>
                    <a:gd name="connsiteY24" fmla="*/ 203450 h 1395137"/>
                    <a:gd name="connsiteX25" fmla="*/ 659279 w 1592223"/>
                    <a:gd name="connsiteY25" fmla="*/ 219325 h 1395137"/>
                    <a:gd name="connsiteX26" fmla="*/ 649754 w 1592223"/>
                    <a:gd name="connsiteY26" fmla="*/ 270125 h 1395137"/>
                    <a:gd name="connsiteX27" fmla="*/ 700554 w 1592223"/>
                    <a:gd name="connsiteY27" fmla="*/ 273300 h 1395137"/>
                    <a:gd name="connsiteX28" fmla="*/ 633879 w 1592223"/>
                    <a:gd name="connsiteY28" fmla="*/ 314575 h 1395137"/>
                    <a:gd name="connsiteX29" fmla="*/ 510054 w 1592223"/>
                    <a:gd name="connsiteY29" fmla="*/ 397125 h 1395137"/>
                    <a:gd name="connsiteX30" fmla="*/ 329079 w 1592223"/>
                    <a:gd name="connsiteY30" fmla="*/ 444750 h 1395137"/>
                    <a:gd name="connsiteX31" fmla="*/ 205254 w 1592223"/>
                    <a:gd name="connsiteY31" fmla="*/ 543175 h 1395137"/>
                    <a:gd name="connsiteX32" fmla="*/ 157629 w 1592223"/>
                    <a:gd name="connsiteY32" fmla="*/ 600325 h 1395137"/>
                    <a:gd name="connsiteX33" fmla="*/ 125879 w 1592223"/>
                    <a:gd name="connsiteY33" fmla="*/ 755900 h 1395137"/>
                    <a:gd name="connsiteX34" fmla="*/ 119529 w 1592223"/>
                    <a:gd name="connsiteY34" fmla="*/ 867025 h 1395137"/>
                    <a:gd name="connsiteX35" fmla="*/ 129054 w 1592223"/>
                    <a:gd name="connsiteY35" fmla="*/ 892425 h 1395137"/>
                    <a:gd name="connsiteX36" fmla="*/ 240179 w 1592223"/>
                    <a:gd name="connsiteY36" fmla="*/ 949575 h 1395137"/>
                    <a:gd name="connsiteX37" fmla="*/ 341779 w 1592223"/>
                    <a:gd name="connsiteY37" fmla="*/ 978150 h 1395137"/>
                    <a:gd name="connsiteX38" fmla="*/ 357654 w 1592223"/>
                    <a:gd name="connsiteY38" fmla="*/ 936875 h 1395137"/>
                    <a:gd name="connsiteX39" fmla="*/ 379879 w 1592223"/>
                    <a:gd name="connsiteY39" fmla="*/ 765425 h 1395137"/>
                    <a:gd name="connsiteX40" fmla="*/ 487829 w 1592223"/>
                    <a:gd name="connsiteY40" fmla="*/ 565400 h 1395137"/>
                    <a:gd name="connsiteX41" fmla="*/ 665629 w 1592223"/>
                    <a:gd name="connsiteY41" fmla="*/ 435225 h 1395137"/>
                    <a:gd name="connsiteX42" fmla="*/ 868829 w 1592223"/>
                    <a:gd name="connsiteY42" fmla="*/ 317750 h 1395137"/>
                    <a:gd name="connsiteX43" fmla="*/ 1119654 w 1592223"/>
                    <a:gd name="connsiteY43" fmla="*/ 270125 h 1395137"/>
                    <a:gd name="connsiteX44" fmla="*/ 1380004 w 1592223"/>
                    <a:gd name="connsiteY44" fmla="*/ 276475 h 1395137"/>
                    <a:gd name="connsiteX45" fmla="*/ 1414929 w 1592223"/>
                    <a:gd name="connsiteY45" fmla="*/ 263775 h 1395137"/>
                    <a:gd name="connsiteX46" fmla="*/ 1414929 w 1592223"/>
                    <a:gd name="connsiteY46" fmla="*/ 168525 h 1395137"/>
                    <a:gd name="connsiteX47" fmla="*/ 1402229 w 1592223"/>
                    <a:gd name="connsiteY47" fmla="*/ 117725 h 1395137"/>
                    <a:gd name="connsiteX48" fmla="*/ 1326029 w 1592223"/>
                    <a:gd name="connsiteY48" fmla="*/ 76450 h 1395137"/>
                    <a:gd name="connsiteX49" fmla="*/ 1253004 w 1592223"/>
                    <a:gd name="connsiteY49" fmla="*/ 22475 h 1395137"/>
                    <a:gd name="connsiteX50" fmla="*/ 1272054 w 1592223"/>
                    <a:gd name="connsiteY50" fmla="*/ 250 h 1395137"/>
                    <a:gd name="connsiteX51" fmla="*/ 1332379 w 1592223"/>
                    <a:gd name="connsiteY51" fmla="*/ 35175 h 1395137"/>
                    <a:gd name="connsiteX52" fmla="*/ 1440329 w 1592223"/>
                    <a:gd name="connsiteY52" fmla="*/ 92325 h 1395137"/>
                    <a:gd name="connsiteX53" fmla="*/ 1522879 w 1592223"/>
                    <a:gd name="connsiteY53" fmla="*/ 98675 h 1395137"/>
                    <a:gd name="connsiteX54" fmla="*/ 1586379 w 1592223"/>
                    <a:gd name="connsiteY54" fmla="*/ 89150 h 1395137"/>
                    <a:gd name="connsiteX55" fmla="*/ 1580029 w 1592223"/>
                    <a:gd name="connsiteY55" fmla="*/ 101850 h 1395137"/>
                    <a:gd name="connsiteX56" fmla="*/ 1503829 w 1592223"/>
                    <a:gd name="connsiteY56" fmla="*/ 111375 h 1395137"/>
                    <a:gd name="connsiteX57" fmla="*/ 1440329 w 1592223"/>
                    <a:gd name="connsiteY57" fmla="*/ 120900 h 1395137"/>
                    <a:gd name="connsiteX58" fmla="*/ 1437154 w 1592223"/>
                    <a:gd name="connsiteY58" fmla="*/ 203450 h 1395137"/>
                    <a:gd name="connsiteX59" fmla="*/ 1430804 w 1592223"/>
                    <a:gd name="connsiteY59" fmla="*/ 289175 h 1395137"/>
                    <a:gd name="connsiteX60" fmla="*/ 1437154 w 1592223"/>
                    <a:gd name="connsiteY60" fmla="*/ 330450 h 1395137"/>
                    <a:gd name="connsiteX61" fmla="*/ 1392704 w 1592223"/>
                    <a:gd name="connsiteY61" fmla="*/ 295525 h 1395137"/>
                    <a:gd name="connsiteX62" fmla="*/ 1164104 w 1592223"/>
                    <a:gd name="connsiteY62" fmla="*/ 295525 h 1395137"/>
                    <a:gd name="connsiteX63" fmla="*/ 989479 w 1592223"/>
                    <a:gd name="connsiteY63" fmla="*/ 314575 h 1395137"/>
                    <a:gd name="connsiteX64" fmla="*/ 837079 w 1592223"/>
                    <a:gd name="connsiteY64" fmla="*/ 365375 h 1395137"/>
                    <a:gd name="connsiteX65" fmla="*/ 703729 w 1592223"/>
                    <a:gd name="connsiteY65" fmla="*/ 444750 h 1395137"/>
                    <a:gd name="connsiteX66" fmla="*/ 579904 w 1592223"/>
                    <a:gd name="connsiteY66" fmla="*/ 520950 h 1395137"/>
                    <a:gd name="connsiteX67" fmla="*/ 465604 w 1592223"/>
                    <a:gd name="connsiteY67" fmla="*/ 622550 h 1395137"/>
                    <a:gd name="connsiteX68" fmla="*/ 392579 w 1592223"/>
                    <a:gd name="connsiteY68" fmla="*/ 819400 h 1395137"/>
                    <a:gd name="connsiteX69" fmla="*/ 379879 w 1592223"/>
                    <a:gd name="connsiteY69" fmla="*/ 978150 h 1395137"/>
                    <a:gd name="connsiteX70" fmla="*/ 348129 w 1592223"/>
                    <a:gd name="connsiteY70" fmla="*/ 1060700 h 1395137"/>
                    <a:gd name="connsiteX71" fmla="*/ 364004 w 1592223"/>
                    <a:gd name="connsiteY71" fmla="*/ 1197225 h 1395137"/>
                    <a:gd name="connsiteX72" fmla="*/ 405279 w 1592223"/>
                    <a:gd name="connsiteY72" fmla="*/ 1292475 h 1395137"/>
                    <a:gd name="connsiteX73" fmla="*/ 525929 w 1592223"/>
                    <a:gd name="connsiteY73" fmla="*/ 1340100 h 1395137"/>
                    <a:gd name="connsiteX74" fmla="*/ 675154 w 1592223"/>
                    <a:gd name="connsiteY74" fmla="*/ 1371850 h 1395137"/>
                    <a:gd name="connsiteX75" fmla="*/ 754529 w 1592223"/>
                    <a:gd name="connsiteY75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395754 w 1592223"/>
                    <a:gd name="connsiteY20" fmla="*/ 381250 h 1395137"/>
                    <a:gd name="connsiteX21" fmla="*/ 500529 w 1592223"/>
                    <a:gd name="connsiteY21" fmla="*/ 362200 h 1395137"/>
                    <a:gd name="connsiteX22" fmla="*/ 576729 w 1592223"/>
                    <a:gd name="connsiteY22" fmla="*/ 311400 h 1395137"/>
                    <a:gd name="connsiteX23" fmla="*/ 624354 w 1592223"/>
                    <a:gd name="connsiteY23" fmla="*/ 276475 h 1395137"/>
                    <a:gd name="connsiteX24" fmla="*/ 646579 w 1592223"/>
                    <a:gd name="connsiteY24" fmla="*/ 203450 h 1395137"/>
                    <a:gd name="connsiteX25" fmla="*/ 659279 w 1592223"/>
                    <a:gd name="connsiteY25" fmla="*/ 219325 h 1395137"/>
                    <a:gd name="connsiteX26" fmla="*/ 649754 w 1592223"/>
                    <a:gd name="connsiteY26" fmla="*/ 270125 h 1395137"/>
                    <a:gd name="connsiteX27" fmla="*/ 700554 w 1592223"/>
                    <a:gd name="connsiteY27" fmla="*/ 273300 h 1395137"/>
                    <a:gd name="connsiteX28" fmla="*/ 633879 w 1592223"/>
                    <a:gd name="connsiteY28" fmla="*/ 314575 h 1395137"/>
                    <a:gd name="connsiteX29" fmla="*/ 510054 w 1592223"/>
                    <a:gd name="connsiteY29" fmla="*/ 397125 h 1395137"/>
                    <a:gd name="connsiteX30" fmla="*/ 329079 w 1592223"/>
                    <a:gd name="connsiteY30" fmla="*/ 444750 h 1395137"/>
                    <a:gd name="connsiteX31" fmla="*/ 205254 w 1592223"/>
                    <a:gd name="connsiteY31" fmla="*/ 543175 h 1395137"/>
                    <a:gd name="connsiteX32" fmla="*/ 157629 w 1592223"/>
                    <a:gd name="connsiteY32" fmla="*/ 600325 h 1395137"/>
                    <a:gd name="connsiteX33" fmla="*/ 125879 w 1592223"/>
                    <a:gd name="connsiteY33" fmla="*/ 755900 h 1395137"/>
                    <a:gd name="connsiteX34" fmla="*/ 119529 w 1592223"/>
                    <a:gd name="connsiteY34" fmla="*/ 867025 h 1395137"/>
                    <a:gd name="connsiteX35" fmla="*/ 129054 w 1592223"/>
                    <a:gd name="connsiteY35" fmla="*/ 892425 h 1395137"/>
                    <a:gd name="connsiteX36" fmla="*/ 240179 w 1592223"/>
                    <a:gd name="connsiteY36" fmla="*/ 949575 h 1395137"/>
                    <a:gd name="connsiteX37" fmla="*/ 341779 w 1592223"/>
                    <a:gd name="connsiteY37" fmla="*/ 978150 h 1395137"/>
                    <a:gd name="connsiteX38" fmla="*/ 357654 w 1592223"/>
                    <a:gd name="connsiteY38" fmla="*/ 936875 h 1395137"/>
                    <a:gd name="connsiteX39" fmla="*/ 379879 w 1592223"/>
                    <a:gd name="connsiteY39" fmla="*/ 765425 h 1395137"/>
                    <a:gd name="connsiteX40" fmla="*/ 487829 w 1592223"/>
                    <a:gd name="connsiteY40" fmla="*/ 565400 h 1395137"/>
                    <a:gd name="connsiteX41" fmla="*/ 665629 w 1592223"/>
                    <a:gd name="connsiteY41" fmla="*/ 435225 h 1395137"/>
                    <a:gd name="connsiteX42" fmla="*/ 868829 w 1592223"/>
                    <a:gd name="connsiteY42" fmla="*/ 317750 h 1395137"/>
                    <a:gd name="connsiteX43" fmla="*/ 1119654 w 1592223"/>
                    <a:gd name="connsiteY43" fmla="*/ 270125 h 1395137"/>
                    <a:gd name="connsiteX44" fmla="*/ 1380004 w 1592223"/>
                    <a:gd name="connsiteY44" fmla="*/ 276475 h 1395137"/>
                    <a:gd name="connsiteX45" fmla="*/ 1414929 w 1592223"/>
                    <a:gd name="connsiteY45" fmla="*/ 263775 h 1395137"/>
                    <a:gd name="connsiteX46" fmla="*/ 1414929 w 1592223"/>
                    <a:gd name="connsiteY46" fmla="*/ 168525 h 1395137"/>
                    <a:gd name="connsiteX47" fmla="*/ 1402229 w 1592223"/>
                    <a:gd name="connsiteY47" fmla="*/ 117725 h 1395137"/>
                    <a:gd name="connsiteX48" fmla="*/ 1326029 w 1592223"/>
                    <a:gd name="connsiteY48" fmla="*/ 76450 h 1395137"/>
                    <a:gd name="connsiteX49" fmla="*/ 1253004 w 1592223"/>
                    <a:gd name="connsiteY49" fmla="*/ 22475 h 1395137"/>
                    <a:gd name="connsiteX50" fmla="*/ 1272054 w 1592223"/>
                    <a:gd name="connsiteY50" fmla="*/ 250 h 1395137"/>
                    <a:gd name="connsiteX51" fmla="*/ 1332379 w 1592223"/>
                    <a:gd name="connsiteY51" fmla="*/ 35175 h 1395137"/>
                    <a:gd name="connsiteX52" fmla="*/ 1440329 w 1592223"/>
                    <a:gd name="connsiteY52" fmla="*/ 92325 h 1395137"/>
                    <a:gd name="connsiteX53" fmla="*/ 1522879 w 1592223"/>
                    <a:gd name="connsiteY53" fmla="*/ 98675 h 1395137"/>
                    <a:gd name="connsiteX54" fmla="*/ 1586379 w 1592223"/>
                    <a:gd name="connsiteY54" fmla="*/ 89150 h 1395137"/>
                    <a:gd name="connsiteX55" fmla="*/ 1580029 w 1592223"/>
                    <a:gd name="connsiteY55" fmla="*/ 101850 h 1395137"/>
                    <a:gd name="connsiteX56" fmla="*/ 1503829 w 1592223"/>
                    <a:gd name="connsiteY56" fmla="*/ 111375 h 1395137"/>
                    <a:gd name="connsiteX57" fmla="*/ 1440329 w 1592223"/>
                    <a:gd name="connsiteY57" fmla="*/ 120900 h 1395137"/>
                    <a:gd name="connsiteX58" fmla="*/ 1437154 w 1592223"/>
                    <a:gd name="connsiteY58" fmla="*/ 203450 h 1395137"/>
                    <a:gd name="connsiteX59" fmla="*/ 1430804 w 1592223"/>
                    <a:gd name="connsiteY59" fmla="*/ 289175 h 1395137"/>
                    <a:gd name="connsiteX60" fmla="*/ 1437154 w 1592223"/>
                    <a:gd name="connsiteY60" fmla="*/ 330450 h 1395137"/>
                    <a:gd name="connsiteX61" fmla="*/ 1392704 w 1592223"/>
                    <a:gd name="connsiteY61" fmla="*/ 295525 h 1395137"/>
                    <a:gd name="connsiteX62" fmla="*/ 1164104 w 1592223"/>
                    <a:gd name="connsiteY62" fmla="*/ 295525 h 1395137"/>
                    <a:gd name="connsiteX63" fmla="*/ 989479 w 1592223"/>
                    <a:gd name="connsiteY63" fmla="*/ 314575 h 1395137"/>
                    <a:gd name="connsiteX64" fmla="*/ 837079 w 1592223"/>
                    <a:gd name="connsiteY64" fmla="*/ 365375 h 1395137"/>
                    <a:gd name="connsiteX65" fmla="*/ 703729 w 1592223"/>
                    <a:gd name="connsiteY65" fmla="*/ 444750 h 1395137"/>
                    <a:gd name="connsiteX66" fmla="*/ 579904 w 1592223"/>
                    <a:gd name="connsiteY66" fmla="*/ 520950 h 1395137"/>
                    <a:gd name="connsiteX67" fmla="*/ 465604 w 1592223"/>
                    <a:gd name="connsiteY67" fmla="*/ 622550 h 1395137"/>
                    <a:gd name="connsiteX68" fmla="*/ 392579 w 1592223"/>
                    <a:gd name="connsiteY68" fmla="*/ 819400 h 1395137"/>
                    <a:gd name="connsiteX69" fmla="*/ 379879 w 1592223"/>
                    <a:gd name="connsiteY69" fmla="*/ 978150 h 1395137"/>
                    <a:gd name="connsiteX70" fmla="*/ 348129 w 1592223"/>
                    <a:gd name="connsiteY70" fmla="*/ 1060700 h 1395137"/>
                    <a:gd name="connsiteX71" fmla="*/ 364004 w 1592223"/>
                    <a:gd name="connsiteY71" fmla="*/ 1197225 h 1395137"/>
                    <a:gd name="connsiteX72" fmla="*/ 405279 w 1592223"/>
                    <a:gd name="connsiteY72" fmla="*/ 1292475 h 1395137"/>
                    <a:gd name="connsiteX73" fmla="*/ 525929 w 1592223"/>
                    <a:gd name="connsiteY73" fmla="*/ 1340100 h 1395137"/>
                    <a:gd name="connsiteX74" fmla="*/ 675154 w 1592223"/>
                    <a:gd name="connsiteY74" fmla="*/ 1371850 h 1395137"/>
                    <a:gd name="connsiteX75" fmla="*/ 754529 w 1592223"/>
                    <a:gd name="connsiteY75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0529 w 1592223"/>
                    <a:gd name="connsiteY20" fmla="*/ 362200 h 1395137"/>
                    <a:gd name="connsiteX21" fmla="*/ 576729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64104 w 1592223"/>
                    <a:gd name="connsiteY61" fmla="*/ 295525 h 1395137"/>
                    <a:gd name="connsiteX62" fmla="*/ 989479 w 1592223"/>
                    <a:gd name="connsiteY62" fmla="*/ 314575 h 1395137"/>
                    <a:gd name="connsiteX63" fmla="*/ 837079 w 1592223"/>
                    <a:gd name="connsiteY63" fmla="*/ 365375 h 1395137"/>
                    <a:gd name="connsiteX64" fmla="*/ 703729 w 1592223"/>
                    <a:gd name="connsiteY64" fmla="*/ 444750 h 1395137"/>
                    <a:gd name="connsiteX65" fmla="*/ 579904 w 1592223"/>
                    <a:gd name="connsiteY65" fmla="*/ 520950 h 1395137"/>
                    <a:gd name="connsiteX66" fmla="*/ 465604 w 1592223"/>
                    <a:gd name="connsiteY66" fmla="*/ 622550 h 1395137"/>
                    <a:gd name="connsiteX67" fmla="*/ 392579 w 1592223"/>
                    <a:gd name="connsiteY67" fmla="*/ 819400 h 1395137"/>
                    <a:gd name="connsiteX68" fmla="*/ 379879 w 1592223"/>
                    <a:gd name="connsiteY68" fmla="*/ 978150 h 1395137"/>
                    <a:gd name="connsiteX69" fmla="*/ 348129 w 1592223"/>
                    <a:gd name="connsiteY69" fmla="*/ 1060700 h 1395137"/>
                    <a:gd name="connsiteX70" fmla="*/ 364004 w 1592223"/>
                    <a:gd name="connsiteY70" fmla="*/ 1197225 h 1395137"/>
                    <a:gd name="connsiteX71" fmla="*/ 405279 w 1592223"/>
                    <a:gd name="connsiteY71" fmla="*/ 1292475 h 1395137"/>
                    <a:gd name="connsiteX72" fmla="*/ 525929 w 1592223"/>
                    <a:gd name="connsiteY72" fmla="*/ 1340100 h 1395137"/>
                    <a:gd name="connsiteX73" fmla="*/ 675154 w 1592223"/>
                    <a:gd name="connsiteY73" fmla="*/ 1371850 h 1395137"/>
                    <a:gd name="connsiteX74" fmla="*/ 754529 w 1592223"/>
                    <a:gd name="connsiteY74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76729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64104 w 1592223"/>
                    <a:gd name="connsiteY61" fmla="*/ 295525 h 1395137"/>
                    <a:gd name="connsiteX62" fmla="*/ 989479 w 1592223"/>
                    <a:gd name="connsiteY62" fmla="*/ 314575 h 1395137"/>
                    <a:gd name="connsiteX63" fmla="*/ 837079 w 1592223"/>
                    <a:gd name="connsiteY63" fmla="*/ 365375 h 1395137"/>
                    <a:gd name="connsiteX64" fmla="*/ 703729 w 1592223"/>
                    <a:gd name="connsiteY64" fmla="*/ 444750 h 1395137"/>
                    <a:gd name="connsiteX65" fmla="*/ 579904 w 1592223"/>
                    <a:gd name="connsiteY65" fmla="*/ 520950 h 1395137"/>
                    <a:gd name="connsiteX66" fmla="*/ 465604 w 1592223"/>
                    <a:gd name="connsiteY66" fmla="*/ 622550 h 1395137"/>
                    <a:gd name="connsiteX67" fmla="*/ 392579 w 1592223"/>
                    <a:gd name="connsiteY67" fmla="*/ 819400 h 1395137"/>
                    <a:gd name="connsiteX68" fmla="*/ 379879 w 1592223"/>
                    <a:gd name="connsiteY68" fmla="*/ 978150 h 1395137"/>
                    <a:gd name="connsiteX69" fmla="*/ 348129 w 1592223"/>
                    <a:gd name="connsiteY69" fmla="*/ 1060700 h 1395137"/>
                    <a:gd name="connsiteX70" fmla="*/ 364004 w 1592223"/>
                    <a:gd name="connsiteY70" fmla="*/ 1197225 h 1395137"/>
                    <a:gd name="connsiteX71" fmla="*/ 405279 w 1592223"/>
                    <a:gd name="connsiteY71" fmla="*/ 1292475 h 1395137"/>
                    <a:gd name="connsiteX72" fmla="*/ 525929 w 1592223"/>
                    <a:gd name="connsiteY72" fmla="*/ 1340100 h 1395137"/>
                    <a:gd name="connsiteX73" fmla="*/ 675154 w 1592223"/>
                    <a:gd name="connsiteY73" fmla="*/ 1371850 h 1395137"/>
                    <a:gd name="connsiteX74" fmla="*/ 754529 w 1592223"/>
                    <a:gd name="connsiteY74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64104 w 1592223"/>
                    <a:gd name="connsiteY61" fmla="*/ 295525 h 1395137"/>
                    <a:gd name="connsiteX62" fmla="*/ 989479 w 1592223"/>
                    <a:gd name="connsiteY62" fmla="*/ 314575 h 1395137"/>
                    <a:gd name="connsiteX63" fmla="*/ 837079 w 1592223"/>
                    <a:gd name="connsiteY63" fmla="*/ 365375 h 1395137"/>
                    <a:gd name="connsiteX64" fmla="*/ 703729 w 1592223"/>
                    <a:gd name="connsiteY64" fmla="*/ 444750 h 1395137"/>
                    <a:gd name="connsiteX65" fmla="*/ 579904 w 1592223"/>
                    <a:gd name="connsiteY65" fmla="*/ 520950 h 1395137"/>
                    <a:gd name="connsiteX66" fmla="*/ 465604 w 1592223"/>
                    <a:gd name="connsiteY66" fmla="*/ 622550 h 1395137"/>
                    <a:gd name="connsiteX67" fmla="*/ 392579 w 1592223"/>
                    <a:gd name="connsiteY67" fmla="*/ 819400 h 1395137"/>
                    <a:gd name="connsiteX68" fmla="*/ 379879 w 1592223"/>
                    <a:gd name="connsiteY68" fmla="*/ 978150 h 1395137"/>
                    <a:gd name="connsiteX69" fmla="*/ 348129 w 1592223"/>
                    <a:gd name="connsiteY69" fmla="*/ 1060700 h 1395137"/>
                    <a:gd name="connsiteX70" fmla="*/ 364004 w 1592223"/>
                    <a:gd name="connsiteY70" fmla="*/ 1197225 h 1395137"/>
                    <a:gd name="connsiteX71" fmla="*/ 405279 w 1592223"/>
                    <a:gd name="connsiteY71" fmla="*/ 1292475 h 1395137"/>
                    <a:gd name="connsiteX72" fmla="*/ 525929 w 1592223"/>
                    <a:gd name="connsiteY72" fmla="*/ 1340100 h 1395137"/>
                    <a:gd name="connsiteX73" fmla="*/ 675154 w 1592223"/>
                    <a:gd name="connsiteY73" fmla="*/ 1371850 h 1395137"/>
                    <a:gd name="connsiteX74" fmla="*/ 754529 w 1592223"/>
                    <a:gd name="connsiteY74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64104 w 1592223"/>
                    <a:gd name="connsiteY61" fmla="*/ 295525 h 1395137"/>
                    <a:gd name="connsiteX62" fmla="*/ 989479 w 1592223"/>
                    <a:gd name="connsiteY62" fmla="*/ 314575 h 1395137"/>
                    <a:gd name="connsiteX63" fmla="*/ 837079 w 1592223"/>
                    <a:gd name="connsiteY63" fmla="*/ 365375 h 1395137"/>
                    <a:gd name="connsiteX64" fmla="*/ 703729 w 1592223"/>
                    <a:gd name="connsiteY64" fmla="*/ 444750 h 1395137"/>
                    <a:gd name="connsiteX65" fmla="*/ 579904 w 1592223"/>
                    <a:gd name="connsiteY65" fmla="*/ 520950 h 1395137"/>
                    <a:gd name="connsiteX66" fmla="*/ 494179 w 1592223"/>
                    <a:gd name="connsiteY66" fmla="*/ 581275 h 1395137"/>
                    <a:gd name="connsiteX67" fmla="*/ 392579 w 1592223"/>
                    <a:gd name="connsiteY67" fmla="*/ 819400 h 1395137"/>
                    <a:gd name="connsiteX68" fmla="*/ 379879 w 1592223"/>
                    <a:gd name="connsiteY68" fmla="*/ 978150 h 1395137"/>
                    <a:gd name="connsiteX69" fmla="*/ 348129 w 1592223"/>
                    <a:gd name="connsiteY69" fmla="*/ 1060700 h 1395137"/>
                    <a:gd name="connsiteX70" fmla="*/ 364004 w 1592223"/>
                    <a:gd name="connsiteY70" fmla="*/ 1197225 h 1395137"/>
                    <a:gd name="connsiteX71" fmla="*/ 405279 w 1592223"/>
                    <a:gd name="connsiteY71" fmla="*/ 1292475 h 1395137"/>
                    <a:gd name="connsiteX72" fmla="*/ 525929 w 1592223"/>
                    <a:gd name="connsiteY72" fmla="*/ 1340100 h 1395137"/>
                    <a:gd name="connsiteX73" fmla="*/ 675154 w 1592223"/>
                    <a:gd name="connsiteY73" fmla="*/ 1371850 h 1395137"/>
                    <a:gd name="connsiteX74" fmla="*/ 754529 w 1592223"/>
                    <a:gd name="connsiteY74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64104 w 1592223"/>
                    <a:gd name="connsiteY61" fmla="*/ 295525 h 1395137"/>
                    <a:gd name="connsiteX62" fmla="*/ 989479 w 1592223"/>
                    <a:gd name="connsiteY62" fmla="*/ 314575 h 1395137"/>
                    <a:gd name="connsiteX63" fmla="*/ 837079 w 1592223"/>
                    <a:gd name="connsiteY63" fmla="*/ 365375 h 1395137"/>
                    <a:gd name="connsiteX64" fmla="*/ 703729 w 1592223"/>
                    <a:gd name="connsiteY64" fmla="*/ 444750 h 1395137"/>
                    <a:gd name="connsiteX65" fmla="*/ 579904 w 1592223"/>
                    <a:gd name="connsiteY65" fmla="*/ 520950 h 1395137"/>
                    <a:gd name="connsiteX66" fmla="*/ 494179 w 1592223"/>
                    <a:gd name="connsiteY66" fmla="*/ 581275 h 1395137"/>
                    <a:gd name="connsiteX67" fmla="*/ 392579 w 1592223"/>
                    <a:gd name="connsiteY67" fmla="*/ 778125 h 1395137"/>
                    <a:gd name="connsiteX68" fmla="*/ 379879 w 1592223"/>
                    <a:gd name="connsiteY68" fmla="*/ 978150 h 1395137"/>
                    <a:gd name="connsiteX69" fmla="*/ 348129 w 1592223"/>
                    <a:gd name="connsiteY69" fmla="*/ 1060700 h 1395137"/>
                    <a:gd name="connsiteX70" fmla="*/ 364004 w 1592223"/>
                    <a:gd name="connsiteY70" fmla="*/ 1197225 h 1395137"/>
                    <a:gd name="connsiteX71" fmla="*/ 405279 w 1592223"/>
                    <a:gd name="connsiteY71" fmla="*/ 1292475 h 1395137"/>
                    <a:gd name="connsiteX72" fmla="*/ 525929 w 1592223"/>
                    <a:gd name="connsiteY72" fmla="*/ 1340100 h 1395137"/>
                    <a:gd name="connsiteX73" fmla="*/ 675154 w 1592223"/>
                    <a:gd name="connsiteY73" fmla="*/ 1371850 h 1395137"/>
                    <a:gd name="connsiteX74" fmla="*/ 754529 w 1592223"/>
                    <a:gd name="connsiteY74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64104 w 1592223"/>
                    <a:gd name="connsiteY61" fmla="*/ 295525 h 1395137"/>
                    <a:gd name="connsiteX62" fmla="*/ 989479 w 1592223"/>
                    <a:gd name="connsiteY62" fmla="*/ 314575 h 1395137"/>
                    <a:gd name="connsiteX63" fmla="*/ 837079 w 1592223"/>
                    <a:gd name="connsiteY63" fmla="*/ 365375 h 1395137"/>
                    <a:gd name="connsiteX64" fmla="*/ 703729 w 1592223"/>
                    <a:gd name="connsiteY64" fmla="*/ 444750 h 1395137"/>
                    <a:gd name="connsiteX65" fmla="*/ 494179 w 1592223"/>
                    <a:gd name="connsiteY65" fmla="*/ 581275 h 1395137"/>
                    <a:gd name="connsiteX66" fmla="*/ 392579 w 1592223"/>
                    <a:gd name="connsiteY66" fmla="*/ 778125 h 1395137"/>
                    <a:gd name="connsiteX67" fmla="*/ 379879 w 1592223"/>
                    <a:gd name="connsiteY67" fmla="*/ 978150 h 1395137"/>
                    <a:gd name="connsiteX68" fmla="*/ 348129 w 1592223"/>
                    <a:gd name="connsiteY68" fmla="*/ 1060700 h 1395137"/>
                    <a:gd name="connsiteX69" fmla="*/ 364004 w 1592223"/>
                    <a:gd name="connsiteY69" fmla="*/ 1197225 h 1395137"/>
                    <a:gd name="connsiteX70" fmla="*/ 405279 w 1592223"/>
                    <a:gd name="connsiteY70" fmla="*/ 1292475 h 1395137"/>
                    <a:gd name="connsiteX71" fmla="*/ 525929 w 1592223"/>
                    <a:gd name="connsiteY71" fmla="*/ 1340100 h 1395137"/>
                    <a:gd name="connsiteX72" fmla="*/ 675154 w 1592223"/>
                    <a:gd name="connsiteY72" fmla="*/ 1371850 h 1395137"/>
                    <a:gd name="connsiteX73" fmla="*/ 754529 w 1592223"/>
                    <a:gd name="connsiteY73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64104 w 1592223"/>
                    <a:gd name="connsiteY61" fmla="*/ 295525 h 1395137"/>
                    <a:gd name="connsiteX62" fmla="*/ 989479 w 1592223"/>
                    <a:gd name="connsiteY62" fmla="*/ 314575 h 1395137"/>
                    <a:gd name="connsiteX63" fmla="*/ 837079 w 1592223"/>
                    <a:gd name="connsiteY63" fmla="*/ 365375 h 1395137"/>
                    <a:gd name="connsiteX64" fmla="*/ 687854 w 1592223"/>
                    <a:gd name="connsiteY64" fmla="*/ 451100 h 1395137"/>
                    <a:gd name="connsiteX65" fmla="*/ 494179 w 1592223"/>
                    <a:gd name="connsiteY65" fmla="*/ 581275 h 1395137"/>
                    <a:gd name="connsiteX66" fmla="*/ 392579 w 1592223"/>
                    <a:gd name="connsiteY66" fmla="*/ 778125 h 1395137"/>
                    <a:gd name="connsiteX67" fmla="*/ 379879 w 1592223"/>
                    <a:gd name="connsiteY67" fmla="*/ 978150 h 1395137"/>
                    <a:gd name="connsiteX68" fmla="*/ 348129 w 1592223"/>
                    <a:gd name="connsiteY68" fmla="*/ 1060700 h 1395137"/>
                    <a:gd name="connsiteX69" fmla="*/ 364004 w 1592223"/>
                    <a:gd name="connsiteY69" fmla="*/ 1197225 h 1395137"/>
                    <a:gd name="connsiteX70" fmla="*/ 405279 w 1592223"/>
                    <a:gd name="connsiteY70" fmla="*/ 1292475 h 1395137"/>
                    <a:gd name="connsiteX71" fmla="*/ 525929 w 1592223"/>
                    <a:gd name="connsiteY71" fmla="*/ 1340100 h 1395137"/>
                    <a:gd name="connsiteX72" fmla="*/ 675154 w 1592223"/>
                    <a:gd name="connsiteY72" fmla="*/ 1371850 h 1395137"/>
                    <a:gd name="connsiteX73" fmla="*/ 754529 w 1592223"/>
                    <a:gd name="connsiteY73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64104 w 1592223"/>
                    <a:gd name="connsiteY61" fmla="*/ 295525 h 1395137"/>
                    <a:gd name="connsiteX62" fmla="*/ 989479 w 1592223"/>
                    <a:gd name="connsiteY62" fmla="*/ 314575 h 1395137"/>
                    <a:gd name="connsiteX63" fmla="*/ 837079 w 1592223"/>
                    <a:gd name="connsiteY63" fmla="*/ 365375 h 1395137"/>
                    <a:gd name="connsiteX64" fmla="*/ 687854 w 1592223"/>
                    <a:gd name="connsiteY64" fmla="*/ 451100 h 1395137"/>
                    <a:gd name="connsiteX65" fmla="*/ 503704 w 1592223"/>
                    <a:gd name="connsiteY65" fmla="*/ 578100 h 1395137"/>
                    <a:gd name="connsiteX66" fmla="*/ 392579 w 1592223"/>
                    <a:gd name="connsiteY66" fmla="*/ 778125 h 1395137"/>
                    <a:gd name="connsiteX67" fmla="*/ 379879 w 1592223"/>
                    <a:gd name="connsiteY67" fmla="*/ 978150 h 1395137"/>
                    <a:gd name="connsiteX68" fmla="*/ 348129 w 1592223"/>
                    <a:gd name="connsiteY68" fmla="*/ 1060700 h 1395137"/>
                    <a:gd name="connsiteX69" fmla="*/ 364004 w 1592223"/>
                    <a:gd name="connsiteY69" fmla="*/ 1197225 h 1395137"/>
                    <a:gd name="connsiteX70" fmla="*/ 405279 w 1592223"/>
                    <a:gd name="connsiteY70" fmla="*/ 1292475 h 1395137"/>
                    <a:gd name="connsiteX71" fmla="*/ 525929 w 1592223"/>
                    <a:gd name="connsiteY71" fmla="*/ 1340100 h 1395137"/>
                    <a:gd name="connsiteX72" fmla="*/ 675154 w 1592223"/>
                    <a:gd name="connsiteY72" fmla="*/ 1371850 h 1395137"/>
                    <a:gd name="connsiteX73" fmla="*/ 754529 w 1592223"/>
                    <a:gd name="connsiteY73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64104 w 1592223"/>
                    <a:gd name="connsiteY61" fmla="*/ 295525 h 1395137"/>
                    <a:gd name="connsiteX62" fmla="*/ 989479 w 1592223"/>
                    <a:gd name="connsiteY62" fmla="*/ 314575 h 1395137"/>
                    <a:gd name="connsiteX63" fmla="*/ 875179 w 1592223"/>
                    <a:gd name="connsiteY63" fmla="*/ 339975 h 1395137"/>
                    <a:gd name="connsiteX64" fmla="*/ 687854 w 1592223"/>
                    <a:gd name="connsiteY64" fmla="*/ 451100 h 1395137"/>
                    <a:gd name="connsiteX65" fmla="*/ 503704 w 1592223"/>
                    <a:gd name="connsiteY65" fmla="*/ 578100 h 1395137"/>
                    <a:gd name="connsiteX66" fmla="*/ 392579 w 1592223"/>
                    <a:gd name="connsiteY66" fmla="*/ 778125 h 1395137"/>
                    <a:gd name="connsiteX67" fmla="*/ 379879 w 1592223"/>
                    <a:gd name="connsiteY67" fmla="*/ 978150 h 1395137"/>
                    <a:gd name="connsiteX68" fmla="*/ 348129 w 1592223"/>
                    <a:gd name="connsiteY68" fmla="*/ 1060700 h 1395137"/>
                    <a:gd name="connsiteX69" fmla="*/ 364004 w 1592223"/>
                    <a:gd name="connsiteY69" fmla="*/ 1197225 h 1395137"/>
                    <a:gd name="connsiteX70" fmla="*/ 405279 w 1592223"/>
                    <a:gd name="connsiteY70" fmla="*/ 1292475 h 1395137"/>
                    <a:gd name="connsiteX71" fmla="*/ 525929 w 1592223"/>
                    <a:gd name="connsiteY71" fmla="*/ 1340100 h 1395137"/>
                    <a:gd name="connsiteX72" fmla="*/ 675154 w 1592223"/>
                    <a:gd name="connsiteY72" fmla="*/ 1371850 h 1395137"/>
                    <a:gd name="connsiteX73" fmla="*/ 754529 w 1592223"/>
                    <a:gd name="connsiteY73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64104 w 1592223"/>
                    <a:gd name="connsiteY61" fmla="*/ 295525 h 1395137"/>
                    <a:gd name="connsiteX62" fmla="*/ 875179 w 1592223"/>
                    <a:gd name="connsiteY62" fmla="*/ 339975 h 1395137"/>
                    <a:gd name="connsiteX63" fmla="*/ 687854 w 1592223"/>
                    <a:gd name="connsiteY63" fmla="*/ 451100 h 1395137"/>
                    <a:gd name="connsiteX64" fmla="*/ 503704 w 1592223"/>
                    <a:gd name="connsiteY64" fmla="*/ 578100 h 1395137"/>
                    <a:gd name="connsiteX65" fmla="*/ 392579 w 1592223"/>
                    <a:gd name="connsiteY65" fmla="*/ 778125 h 1395137"/>
                    <a:gd name="connsiteX66" fmla="*/ 379879 w 1592223"/>
                    <a:gd name="connsiteY66" fmla="*/ 978150 h 1395137"/>
                    <a:gd name="connsiteX67" fmla="*/ 348129 w 1592223"/>
                    <a:gd name="connsiteY67" fmla="*/ 1060700 h 1395137"/>
                    <a:gd name="connsiteX68" fmla="*/ 364004 w 1592223"/>
                    <a:gd name="connsiteY68" fmla="*/ 1197225 h 1395137"/>
                    <a:gd name="connsiteX69" fmla="*/ 405279 w 1592223"/>
                    <a:gd name="connsiteY69" fmla="*/ 1292475 h 1395137"/>
                    <a:gd name="connsiteX70" fmla="*/ 525929 w 1592223"/>
                    <a:gd name="connsiteY70" fmla="*/ 1340100 h 1395137"/>
                    <a:gd name="connsiteX71" fmla="*/ 675154 w 1592223"/>
                    <a:gd name="connsiteY71" fmla="*/ 1371850 h 1395137"/>
                    <a:gd name="connsiteX72" fmla="*/ 754529 w 1592223"/>
                    <a:gd name="connsiteY72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22829 w 1592223"/>
                    <a:gd name="connsiteY61" fmla="*/ 286000 h 1395137"/>
                    <a:gd name="connsiteX62" fmla="*/ 875179 w 1592223"/>
                    <a:gd name="connsiteY62" fmla="*/ 339975 h 1395137"/>
                    <a:gd name="connsiteX63" fmla="*/ 687854 w 1592223"/>
                    <a:gd name="connsiteY63" fmla="*/ 451100 h 1395137"/>
                    <a:gd name="connsiteX64" fmla="*/ 503704 w 1592223"/>
                    <a:gd name="connsiteY64" fmla="*/ 578100 h 1395137"/>
                    <a:gd name="connsiteX65" fmla="*/ 392579 w 1592223"/>
                    <a:gd name="connsiteY65" fmla="*/ 778125 h 1395137"/>
                    <a:gd name="connsiteX66" fmla="*/ 379879 w 1592223"/>
                    <a:gd name="connsiteY66" fmla="*/ 978150 h 1395137"/>
                    <a:gd name="connsiteX67" fmla="*/ 348129 w 1592223"/>
                    <a:gd name="connsiteY67" fmla="*/ 1060700 h 1395137"/>
                    <a:gd name="connsiteX68" fmla="*/ 364004 w 1592223"/>
                    <a:gd name="connsiteY68" fmla="*/ 1197225 h 1395137"/>
                    <a:gd name="connsiteX69" fmla="*/ 405279 w 1592223"/>
                    <a:gd name="connsiteY69" fmla="*/ 1292475 h 1395137"/>
                    <a:gd name="connsiteX70" fmla="*/ 525929 w 1592223"/>
                    <a:gd name="connsiteY70" fmla="*/ 1340100 h 1395137"/>
                    <a:gd name="connsiteX71" fmla="*/ 675154 w 1592223"/>
                    <a:gd name="connsiteY71" fmla="*/ 1371850 h 1395137"/>
                    <a:gd name="connsiteX72" fmla="*/ 754529 w 1592223"/>
                    <a:gd name="connsiteY72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22829 w 1592223"/>
                    <a:gd name="connsiteY61" fmla="*/ 286000 h 1395137"/>
                    <a:gd name="connsiteX62" fmla="*/ 875179 w 1592223"/>
                    <a:gd name="connsiteY62" fmla="*/ 339975 h 1395137"/>
                    <a:gd name="connsiteX63" fmla="*/ 687854 w 1592223"/>
                    <a:gd name="connsiteY63" fmla="*/ 451100 h 1395137"/>
                    <a:gd name="connsiteX64" fmla="*/ 503704 w 1592223"/>
                    <a:gd name="connsiteY64" fmla="*/ 578100 h 1395137"/>
                    <a:gd name="connsiteX65" fmla="*/ 398929 w 1592223"/>
                    <a:gd name="connsiteY65" fmla="*/ 774950 h 1395137"/>
                    <a:gd name="connsiteX66" fmla="*/ 379879 w 1592223"/>
                    <a:gd name="connsiteY66" fmla="*/ 978150 h 1395137"/>
                    <a:gd name="connsiteX67" fmla="*/ 348129 w 1592223"/>
                    <a:gd name="connsiteY67" fmla="*/ 1060700 h 1395137"/>
                    <a:gd name="connsiteX68" fmla="*/ 364004 w 1592223"/>
                    <a:gd name="connsiteY68" fmla="*/ 1197225 h 1395137"/>
                    <a:gd name="connsiteX69" fmla="*/ 405279 w 1592223"/>
                    <a:gd name="connsiteY69" fmla="*/ 1292475 h 1395137"/>
                    <a:gd name="connsiteX70" fmla="*/ 525929 w 1592223"/>
                    <a:gd name="connsiteY70" fmla="*/ 1340100 h 1395137"/>
                    <a:gd name="connsiteX71" fmla="*/ 675154 w 1592223"/>
                    <a:gd name="connsiteY71" fmla="*/ 1371850 h 1395137"/>
                    <a:gd name="connsiteX72" fmla="*/ 754529 w 1592223"/>
                    <a:gd name="connsiteY72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22829 w 1592223"/>
                    <a:gd name="connsiteY61" fmla="*/ 286000 h 1395137"/>
                    <a:gd name="connsiteX62" fmla="*/ 875179 w 1592223"/>
                    <a:gd name="connsiteY62" fmla="*/ 339975 h 1395137"/>
                    <a:gd name="connsiteX63" fmla="*/ 687854 w 1592223"/>
                    <a:gd name="connsiteY63" fmla="*/ 451100 h 1395137"/>
                    <a:gd name="connsiteX64" fmla="*/ 503704 w 1592223"/>
                    <a:gd name="connsiteY64" fmla="*/ 578100 h 1395137"/>
                    <a:gd name="connsiteX65" fmla="*/ 398929 w 1592223"/>
                    <a:gd name="connsiteY65" fmla="*/ 774950 h 1395137"/>
                    <a:gd name="connsiteX66" fmla="*/ 367179 w 1592223"/>
                    <a:gd name="connsiteY66" fmla="*/ 990850 h 1395137"/>
                    <a:gd name="connsiteX67" fmla="*/ 348129 w 1592223"/>
                    <a:gd name="connsiteY67" fmla="*/ 1060700 h 1395137"/>
                    <a:gd name="connsiteX68" fmla="*/ 364004 w 1592223"/>
                    <a:gd name="connsiteY68" fmla="*/ 1197225 h 1395137"/>
                    <a:gd name="connsiteX69" fmla="*/ 405279 w 1592223"/>
                    <a:gd name="connsiteY69" fmla="*/ 1292475 h 1395137"/>
                    <a:gd name="connsiteX70" fmla="*/ 525929 w 1592223"/>
                    <a:gd name="connsiteY70" fmla="*/ 1340100 h 1395137"/>
                    <a:gd name="connsiteX71" fmla="*/ 675154 w 1592223"/>
                    <a:gd name="connsiteY71" fmla="*/ 1371850 h 1395137"/>
                    <a:gd name="connsiteX72" fmla="*/ 754529 w 1592223"/>
                    <a:gd name="connsiteY72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30629 w 1592223"/>
                    <a:gd name="connsiteY7" fmla="*/ 105435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22829 w 1592223"/>
                    <a:gd name="connsiteY61" fmla="*/ 286000 h 1395137"/>
                    <a:gd name="connsiteX62" fmla="*/ 875179 w 1592223"/>
                    <a:gd name="connsiteY62" fmla="*/ 339975 h 1395137"/>
                    <a:gd name="connsiteX63" fmla="*/ 687854 w 1592223"/>
                    <a:gd name="connsiteY63" fmla="*/ 451100 h 1395137"/>
                    <a:gd name="connsiteX64" fmla="*/ 503704 w 1592223"/>
                    <a:gd name="connsiteY64" fmla="*/ 578100 h 1395137"/>
                    <a:gd name="connsiteX65" fmla="*/ 398929 w 1592223"/>
                    <a:gd name="connsiteY65" fmla="*/ 774950 h 1395137"/>
                    <a:gd name="connsiteX66" fmla="*/ 367179 w 1592223"/>
                    <a:gd name="connsiteY66" fmla="*/ 990850 h 1395137"/>
                    <a:gd name="connsiteX67" fmla="*/ 348129 w 1592223"/>
                    <a:gd name="connsiteY67" fmla="*/ 1060700 h 1395137"/>
                    <a:gd name="connsiteX68" fmla="*/ 364004 w 1592223"/>
                    <a:gd name="connsiteY68" fmla="*/ 1197225 h 1395137"/>
                    <a:gd name="connsiteX69" fmla="*/ 395754 w 1592223"/>
                    <a:gd name="connsiteY69" fmla="*/ 1282950 h 1395137"/>
                    <a:gd name="connsiteX70" fmla="*/ 525929 w 1592223"/>
                    <a:gd name="connsiteY70" fmla="*/ 1340100 h 1395137"/>
                    <a:gd name="connsiteX71" fmla="*/ 675154 w 1592223"/>
                    <a:gd name="connsiteY71" fmla="*/ 1371850 h 1395137"/>
                    <a:gd name="connsiteX72" fmla="*/ 754529 w 1592223"/>
                    <a:gd name="connsiteY72" fmla="*/ 1394075 h 1395137"/>
                    <a:gd name="connsiteX0" fmla="*/ 754529 w 1592223"/>
                    <a:gd name="connsiteY0" fmla="*/ 1394075 h 1395137"/>
                    <a:gd name="connsiteX1" fmla="*/ 605304 w 1592223"/>
                    <a:gd name="connsiteY1" fmla="*/ 1381375 h 1395137"/>
                    <a:gd name="connsiteX2" fmla="*/ 379879 w 1592223"/>
                    <a:gd name="connsiteY2" fmla="*/ 1295650 h 1395137"/>
                    <a:gd name="connsiteX3" fmla="*/ 329079 w 1592223"/>
                    <a:gd name="connsiteY3" fmla="*/ 1140075 h 1395137"/>
                    <a:gd name="connsiteX4" fmla="*/ 310029 w 1592223"/>
                    <a:gd name="connsiteY4" fmla="*/ 1016250 h 1395137"/>
                    <a:gd name="connsiteX5" fmla="*/ 189379 w 1592223"/>
                    <a:gd name="connsiteY5" fmla="*/ 955925 h 1395137"/>
                    <a:gd name="connsiteX6" fmla="*/ 94129 w 1592223"/>
                    <a:gd name="connsiteY6" fmla="*/ 927350 h 1395137"/>
                    <a:gd name="connsiteX7" fmla="*/ 24279 w 1592223"/>
                    <a:gd name="connsiteY7" fmla="*/ 1022600 h 1395137"/>
                    <a:gd name="connsiteX8" fmla="*/ 36979 w 1592223"/>
                    <a:gd name="connsiteY8" fmla="*/ 1114675 h 1395137"/>
                    <a:gd name="connsiteX9" fmla="*/ 11579 w 1592223"/>
                    <a:gd name="connsiteY9" fmla="*/ 1105150 h 1395137"/>
                    <a:gd name="connsiteX10" fmla="*/ 5229 w 1592223"/>
                    <a:gd name="connsiteY10" fmla="*/ 1006725 h 1395137"/>
                    <a:gd name="connsiteX11" fmla="*/ 87779 w 1592223"/>
                    <a:gd name="connsiteY11" fmla="*/ 860675 h 1395137"/>
                    <a:gd name="connsiteX12" fmla="*/ 122704 w 1592223"/>
                    <a:gd name="connsiteY12" fmla="*/ 632075 h 1395137"/>
                    <a:gd name="connsiteX13" fmla="*/ 103654 w 1592223"/>
                    <a:gd name="connsiteY13" fmla="*/ 501900 h 1395137"/>
                    <a:gd name="connsiteX14" fmla="*/ 40154 w 1592223"/>
                    <a:gd name="connsiteY14" fmla="*/ 447925 h 1395137"/>
                    <a:gd name="connsiteX15" fmla="*/ 56029 w 1592223"/>
                    <a:gd name="connsiteY15" fmla="*/ 425700 h 1395137"/>
                    <a:gd name="connsiteX16" fmla="*/ 110004 w 1592223"/>
                    <a:gd name="connsiteY16" fmla="*/ 479675 h 1395137"/>
                    <a:gd name="connsiteX17" fmla="*/ 138579 w 1592223"/>
                    <a:gd name="connsiteY17" fmla="*/ 574925 h 1395137"/>
                    <a:gd name="connsiteX18" fmla="*/ 195729 w 1592223"/>
                    <a:gd name="connsiteY18" fmla="*/ 517775 h 1395137"/>
                    <a:gd name="connsiteX19" fmla="*/ 300504 w 1592223"/>
                    <a:gd name="connsiteY19" fmla="*/ 422525 h 1395137"/>
                    <a:gd name="connsiteX20" fmla="*/ 503704 w 1592223"/>
                    <a:gd name="connsiteY20" fmla="*/ 371725 h 1395137"/>
                    <a:gd name="connsiteX21" fmla="*/ 586254 w 1592223"/>
                    <a:gd name="connsiteY21" fmla="*/ 311400 h 1395137"/>
                    <a:gd name="connsiteX22" fmla="*/ 624354 w 1592223"/>
                    <a:gd name="connsiteY22" fmla="*/ 276475 h 1395137"/>
                    <a:gd name="connsiteX23" fmla="*/ 646579 w 1592223"/>
                    <a:gd name="connsiteY23" fmla="*/ 203450 h 1395137"/>
                    <a:gd name="connsiteX24" fmla="*/ 659279 w 1592223"/>
                    <a:gd name="connsiteY24" fmla="*/ 219325 h 1395137"/>
                    <a:gd name="connsiteX25" fmla="*/ 649754 w 1592223"/>
                    <a:gd name="connsiteY25" fmla="*/ 270125 h 1395137"/>
                    <a:gd name="connsiteX26" fmla="*/ 700554 w 1592223"/>
                    <a:gd name="connsiteY26" fmla="*/ 273300 h 1395137"/>
                    <a:gd name="connsiteX27" fmla="*/ 633879 w 1592223"/>
                    <a:gd name="connsiteY27" fmla="*/ 314575 h 1395137"/>
                    <a:gd name="connsiteX28" fmla="*/ 510054 w 1592223"/>
                    <a:gd name="connsiteY28" fmla="*/ 397125 h 1395137"/>
                    <a:gd name="connsiteX29" fmla="*/ 329079 w 1592223"/>
                    <a:gd name="connsiteY29" fmla="*/ 444750 h 1395137"/>
                    <a:gd name="connsiteX30" fmla="*/ 205254 w 1592223"/>
                    <a:gd name="connsiteY30" fmla="*/ 543175 h 1395137"/>
                    <a:gd name="connsiteX31" fmla="*/ 157629 w 1592223"/>
                    <a:gd name="connsiteY31" fmla="*/ 600325 h 1395137"/>
                    <a:gd name="connsiteX32" fmla="*/ 125879 w 1592223"/>
                    <a:gd name="connsiteY32" fmla="*/ 755900 h 1395137"/>
                    <a:gd name="connsiteX33" fmla="*/ 119529 w 1592223"/>
                    <a:gd name="connsiteY33" fmla="*/ 867025 h 1395137"/>
                    <a:gd name="connsiteX34" fmla="*/ 129054 w 1592223"/>
                    <a:gd name="connsiteY34" fmla="*/ 892425 h 1395137"/>
                    <a:gd name="connsiteX35" fmla="*/ 240179 w 1592223"/>
                    <a:gd name="connsiteY35" fmla="*/ 949575 h 1395137"/>
                    <a:gd name="connsiteX36" fmla="*/ 341779 w 1592223"/>
                    <a:gd name="connsiteY36" fmla="*/ 978150 h 1395137"/>
                    <a:gd name="connsiteX37" fmla="*/ 357654 w 1592223"/>
                    <a:gd name="connsiteY37" fmla="*/ 936875 h 1395137"/>
                    <a:gd name="connsiteX38" fmla="*/ 379879 w 1592223"/>
                    <a:gd name="connsiteY38" fmla="*/ 765425 h 1395137"/>
                    <a:gd name="connsiteX39" fmla="*/ 487829 w 1592223"/>
                    <a:gd name="connsiteY39" fmla="*/ 565400 h 1395137"/>
                    <a:gd name="connsiteX40" fmla="*/ 665629 w 1592223"/>
                    <a:gd name="connsiteY40" fmla="*/ 435225 h 1395137"/>
                    <a:gd name="connsiteX41" fmla="*/ 868829 w 1592223"/>
                    <a:gd name="connsiteY41" fmla="*/ 317750 h 1395137"/>
                    <a:gd name="connsiteX42" fmla="*/ 1119654 w 1592223"/>
                    <a:gd name="connsiteY42" fmla="*/ 270125 h 1395137"/>
                    <a:gd name="connsiteX43" fmla="*/ 1380004 w 1592223"/>
                    <a:gd name="connsiteY43" fmla="*/ 276475 h 1395137"/>
                    <a:gd name="connsiteX44" fmla="*/ 1414929 w 1592223"/>
                    <a:gd name="connsiteY44" fmla="*/ 263775 h 1395137"/>
                    <a:gd name="connsiteX45" fmla="*/ 1414929 w 1592223"/>
                    <a:gd name="connsiteY45" fmla="*/ 168525 h 1395137"/>
                    <a:gd name="connsiteX46" fmla="*/ 1402229 w 1592223"/>
                    <a:gd name="connsiteY46" fmla="*/ 117725 h 1395137"/>
                    <a:gd name="connsiteX47" fmla="*/ 1326029 w 1592223"/>
                    <a:gd name="connsiteY47" fmla="*/ 76450 h 1395137"/>
                    <a:gd name="connsiteX48" fmla="*/ 1253004 w 1592223"/>
                    <a:gd name="connsiteY48" fmla="*/ 22475 h 1395137"/>
                    <a:gd name="connsiteX49" fmla="*/ 1272054 w 1592223"/>
                    <a:gd name="connsiteY49" fmla="*/ 250 h 1395137"/>
                    <a:gd name="connsiteX50" fmla="*/ 1332379 w 1592223"/>
                    <a:gd name="connsiteY50" fmla="*/ 35175 h 1395137"/>
                    <a:gd name="connsiteX51" fmla="*/ 1440329 w 1592223"/>
                    <a:gd name="connsiteY51" fmla="*/ 92325 h 1395137"/>
                    <a:gd name="connsiteX52" fmla="*/ 1522879 w 1592223"/>
                    <a:gd name="connsiteY52" fmla="*/ 98675 h 1395137"/>
                    <a:gd name="connsiteX53" fmla="*/ 1586379 w 1592223"/>
                    <a:gd name="connsiteY53" fmla="*/ 89150 h 1395137"/>
                    <a:gd name="connsiteX54" fmla="*/ 1580029 w 1592223"/>
                    <a:gd name="connsiteY54" fmla="*/ 101850 h 1395137"/>
                    <a:gd name="connsiteX55" fmla="*/ 1503829 w 1592223"/>
                    <a:gd name="connsiteY55" fmla="*/ 111375 h 1395137"/>
                    <a:gd name="connsiteX56" fmla="*/ 1440329 w 1592223"/>
                    <a:gd name="connsiteY56" fmla="*/ 120900 h 1395137"/>
                    <a:gd name="connsiteX57" fmla="*/ 1437154 w 1592223"/>
                    <a:gd name="connsiteY57" fmla="*/ 203450 h 1395137"/>
                    <a:gd name="connsiteX58" fmla="*/ 1430804 w 1592223"/>
                    <a:gd name="connsiteY58" fmla="*/ 289175 h 1395137"/>
                    <a:gd name="connsiteX59" fmla="*/ 1437154 w 1592223"/>
                    <a:gd name="connsiteY59" fmla="*/ 330450 h 1395137"/>
                    <a:gd name="connsiteX60" fmla="*/ 1392704 w 1592223"/>
                    <a:gd name="connsiteY60" fmla="*/ 295525 h 1395137"/>
                    <a:gd name="connsiteX61" fmla="*/ 1122829 w 1592223"/>
                    <a:gd name="connsiteY61" fmla="*/ 286000 h 1395137"/>
                    <a:gd name="connsiteX62" fmla="*/ 875179 w 1592223"/>
                    <a:gd name="connsiteY62" fmla="*/ 339975 h 1395137"/>
                    <a:gd name="connsiteX63" fmla="*/ 687854 w 1592223"/>
                    <a:gd name="connsiteY63" fmla="*/ 451100 h 1395137"/>
                    <a:gd name="connsiteX64" fmla="*/ 503704 w 1592223"/>
                    <a:gd name="connsiteY64" fmla="*/ 578100 h 1395137"/>
                    <a:gd name="connsiteX65" fmla="*/ 398929 w 1592223"/>
                    <a:gd name="connsiteY65" fmla="*/ 774950 h 1395137"/>
                    <a:gd name="connsiteX66" fmla="*/ 367179 w 1592223"/>
                    <a:gd name="connsiteY66" fmla="*/ 990850 h 1395137"/>
                    <a:gd name="connsiteX67" fmla="*/ 348129 w 1592223"/>
                    <a:gd name="connsiteY67" fmla="*/ 1060700 h 1395137"/>
                    <a:gd name="connsiteX68" fmla="*/ 364004 w 1592223"/>
                    <a:gd name="connsiteY68" fmla="*/ 1197225 h 1395137"/>
                    <a:gd name="connsiteX69" fmla="*/ 395754 w 1592223"/>
                    <a:gd name="connsiteY69" fmla="*/ 1282950 h 1395137"/>
                    <a:gd name="connsiteX70" fmla="*/ 525929 w 1592223"/>
                    <a:gd name="connsiteY70" fmla="*/ 1340100 h 1395137"/>
                    <a:gd name="connsiteX71" fmla="*/ 675154 w 1592223"/>
                    <a:gd name="connsiteY71" fmla="*/ 1371850 h 1395137"/>
                    <a:gd name="connsiteX72" fmla="*/ 754529 w 1592223"/>
                    <a:gd name="connsiteY72" fmla="*/ 1394075 h 1395137"/>
                    <a:gd name="connsiteX0" fmla="*/ 754529 w 1592223"/>
                    <a:gd name="connsiteY0" fmla="*/ 1395449 h 1396511"/>
                    <a:gd name="connsiteX1" fmla="*/ 605304 w 1592223"/>
                    <a:gd name="connsiteY1" fmla="*/ 1382749 h 1396511"/>
                    <a:gd name="connsiteX2" fmla="*/ 379879 w 1592223"/>
                    <a:gd name="connsiteY2" fmla="*/ 1297024 h 1396511"/>
                    <a:gd name="connsiteX3" fmla="*/ 329079 w 1592223"/>
                    <a:gd name="connsiteY3" fmla="*/ 1141449 h 1396511"/>
                    <a:gd name="connsiteX4" fmla="*/ 310029 w 1592223"/>
                    <a:gd name="connsiteY4" fmla="*/ 1017624 h 1396511"/>
                    <a:gd name="connsiteX5" fmla="*/ 189379 w 1592223"/>
                    <a:gd name="connsiteY5" fmla="*/ 957299 h 1396511"/>
                    <a:gd name="connsiteX6" fmla="*/ 94129 w 1592223"/>
                    <a:gd name="connsiteY6" fmla="*/ 928724 h 1396511"/>
                    <a:gd name="connsiteX7" fmla="*/ 24279 w 1592223"/>
                    <a:gd name="connsiteY7" fmla="*/ 1023974 h 1396511"/>
                    <a:gd name="connsiteX8" fmla="*/ 36979 w 1592223"/>
                    <a:gd name="connsiteY8" fmla="*/ 1116049 h 1396511"/>
                    <a:gd name="connsiteX9" fmla="*/ 11579 w 1592223"/>
                    <a:gd name="connsiteY9" fmla="*/ 1106524 h 1396511"/>
                    <a:gd name="connsiteX10" fmla="*/ 5229 w 1592223"/>
                    <a:gd name="connsiteY10" fmla="*/ 1008099 h 1396511"/>
                    <a:gd name="connsiteX11" fmla="*/ 87779 w 1592223"/>
                    <a:gd name="connsiteY11" fmla="*/ 862049 h 1396511"/>
                    <a:gd name="connsiteX12" fmla="*/ 122704 w 1592223"/>
                    <a:gd name="connsiteY12" fmla="*/ 633449 h 1396511"/>
                    <a:gd name="connsiteX13" fmla="*/ 103654 w 1592223"/>
                    <a:gd name="connsiteY13" fmla="*/ 503274 h 1396511"/>
                    <a:gd name="connsiteX14" fmla="*/ 40154 w 1592223"/>
                    <a:gd name="connsiteY14" fmla="*/ 449299 h 1396511"/>
                    <a:gd name="connsiteX15" fmla="*/ 56029 w 1592223"/>
                    <a:gd name="connsiteY15" fmla="*/ 427074 h 1396511"/>
                    <a:gd name="connsiteX16" fmla="*/ 110004 w 1592223"/>
                    <a:gd name="connsiteY16" fmla="*/ 481049 h 1396511"/>
                    <a:gd name="connsiteX17" fmla="*/ 138579 w 1592223"/>
                    <a:gd name="connsiteY17" fmla="*/ 576299 h 1396511"/>
                    <a:gd name="connsiteX18" fmla="*/ 195729 w 1592223"/>
                    <a:gd name="connsiteY18" fmla="*/ 519149 h 1396511"/>
                    <a:gd name="connsiteX19" fmla="*/ 300504 w 1592223"/>
                    <a:gd name="connsiteY19" fmla="*/ 423899 h 1396511"/>
                    <a:gd name="connsiteX20" fmla="*/ 503704 w 1592223"/>
                    <a:gd name="connsiteY20" fmla="*/ 373099 h 1396511"/>
                    <a:gd name="connsiteX21" fmla="*/ 586254 w 1592223"/>
                    <a:gd name="connsiteY21" fmla="*/ 312774 h 1396511"/>
                    <a:gd name="connsiteX22" fmla="*/ 624354 w 1592223"/>
                    <a:gd name="connsiteY22" fmla="*/ 277849 h 1396511"/>
                    <a:gd name="connsiteX23" fmla="*/ 646579 w 1592223"/>
                    <a:gd name="connsiteY23" fmla="*/ 204824 h 1396511"/>
                    <a:gd name="connsiteX24" fmla="*/ 659279 w 1592223"/>
                    <a:gd name="connsiteY24" fmla="*/ 220699 h 1396511"/>
                    <a:gd name="connsiteX25" fmla="*/ 649754 w 1592223"/>
                    <a:gd name="connsiteY25" fmla="*/ 271499 h 1396511"/>
                    <a:gd name="connsiteX26" fmla="*/ 700554 w 1592223"/>
                    <a:gd name="connsiteY26" fmla="*/ 274674 h 1396511"/>
                    <a:gd name="connsiteX27" fmla="*/ 633879 w 1592223"/>
                    <a:gd name="connsiteY27" fmla="*/ 315949 h 1396511"/>
                    <a:gd name="connsiteX28" fmla="*/ 510054 w 1592223"/>
                    <a:gd name="connsiteY28" fmla="*/ 398499 h 1396511"/>
                    <a:gd name="connsiteX29" fmla="*/ 329079 w 1592223"/>
                    <a:gd name="connsiteY29" fmla="*/ 446124 h 1396511"/>
                    <a:gd name="connsiteX30" fmla="*/ 205254 w 1592223"/>
                    <a:gd name="connsiteY30" fmla="*/ 544549 h 1396511"/>
                    <a:gd name="connsiteX31" fmla="*/ 157629 w 1592223"/>
                    <a:gd name="connsiteY31" fmla="*/ 601699 h 1396511"/>
                    <a:gd name="connsiteX32" fmla="*/ 125879 w 1592223"/>
                    <a:gd name="connsiteY32" fmla="*/ 757274 h 1396511"/>
                    <a:gd name="connsiteX33" fmla="*/ 119529 w 1592223"/>
                    <a:gd name="connsiteY33" fmla="*/ 868399 h 1396511"/>
                    <a:gd name="connsiteX34" fmla="*/ 129054 w 1592223"/>
                    <a:gd name="connsiteY34" fmla="*/ 893799 h 1396511"/>
                    <a:gd name="connsiteX35" fmla="*/ 240179 w 1592223"/>
                    <a:gd name="connsiteY35" fmla="*/ 950949 h 1396511"/>
                    <a:gd name="connsiteX36" fmla="*/ 341779 w 1592223"/>
                    <a:gd name="connsiteY36" fmla="*/ 979524 h 1396511"/>
                    <a:gd name="connsiteX37" fmla="*/ 357654 w 1592223"/>
                    <a:gd name="connsiteY37" fmla="*/ 938249 h 1396511"/>
                    <a:gd name="connsiteX38" fmla="*/ 379879 w 1592223"/>
                    <a:gd name="connsiteY38" fmla="*/ 766799 h 1396511"/>
                    <a:gd name="connsiteX39" fmla="*/ 487829 w 1592223"/>
                    <a:gd name="connsiteY39" fmla="*/ 566774 h 1396511"/>
                    <a:gd name="connsiteX40" fmla="*/ 665629 w 1592223"/>
                    <a:gd name="connsiteY40" fmla="*/ 436599 h 1396511"/>
                    <a:gd name="connsiteX41" fmla="*/ 868829 w 1592223"/>
                    <a:gd name="connsiteY41" fmla="*/ 319124 h 1396511"/>
                    <a:gd name="connsiteX42" fmla="*/ 1119654 w 1592223"/>
                    <a:gd name="connsiteY42" fmla="*/ 271499 h 1396511"/>
                    <a:gd name="connsiteX43" fmla="*/ 1380004 w 1592223"/>
                    <a:gd name="connsiteY43" fmla="*/ 277849 h 1396511"/>
                    <a:gd name="connsiteX44" fmla="*/ 1414929 w 1592223"/>
                    <a:gd name="connsiteY44" fmla="*/ 265149 h 1396511"/>
                    <a:gd name="connsiteX45" fmla="*/ 1414929 w 1592223"/>
                    <a:gd name="connsiteY45" fmla="*/ 169899 h 1396511"/>
                    <a:gd name="connsiteX46" fmla="*/ 1402229 w 1592223"/>
                    <a:gd name="connsiteY46" fmla="*/ 119099 h 1396511"/>
                    <a:gd name="connsiteX47" fmla="*/ 1326029 w 1592223"/>
                    <a:gd name="connsiteY47" fmla="*/ 77824 h 1396511"/>
                    <a:gd name="connsiteX48" fmla="*/ 1253004 w 1592223"/>
                    <a:gd name="connsiteY48" fmla="*/ 23849 h 1396511"/>
                    <a:gd name="connsiteX49" fmla="*/ 1272054 w 1592223"/>
                    <a:gd name="connsiteY49" fmla="*/ 1624 h 1396511"/>
                    <a:gd name="connsiteX50" fmla="*/ 1345079 w 1592223"/>
                    <a:gd name="connsiteY50" fmla="*/ 65124 h 1396511"/>
                    <a:gd name="connsiteX51" fmla="*/ 1440329 w 1592223"/>
                    <a:gd name="connsiteY51" fmla="*/ 93699 h 1396511"/>
                    <a:gd name="connsiteX52" fmla="*/ 1522879 w 1592223"/>
                    <a:gd name="connsiteY52" fmla="*/ 100049 h 1396511"/>
                    <a:gd name="connsiteX53" fmla="*/ 1586379 w 1592223"/>
                    <a:gd name="connsiteY53" fmla="*/ 90524 h 1396511"/>
                    <a:gd name="connsiteX54" fmla="*/ 1580029 w 1592223"/>
                    <a:gd name="connsiteY54" fmla="*/ 103224 h 1396511"/>
                    <a:gd name="connsiteX55" fmla="*/ 1503829 w 1592223"/>
                    <a:gd name="connsiteY55" fmla="*/ 112749 h 1396511"/>
                    <a:gd name="connsiteX56" fmla="*/ 1440329 w 1592223"/>
                    <a:gd name="connsiteY56" fmla="*/ 122274 h 1396511"/>
                    <a:gd name="connsiteX57" fmla="*/ 1437154 w 1592223"/>
                    <a:gd name="connsiteY57" fmla="*/ 204824 h 1396511"/>
                    <a:gd name="connsiteX58" fmla="*/ 1430804 w 1592223"/>
                    <a:gd name="connsiteY58" fmla="*/ 290549 h 1396511"/>
                    <a:gd name="connsiteX59" fmla="*/ 1437154 w 1592223"/>
                    <a:gd name="connsiteY59" fmla="*/ 331824 h 1396511"/>
                    <a:gd name="connsiteX60" fmla="*/ 1392704 w 1592223"/>
                    <a:gd name="connsiteY60" fmla="*/ 296899 h 1396511"/>
                    <a:gd name="connsiteX61" fmla="*/ 1122829 w 1592223"/>
                    <a:gd name="connsiteY61" fmla="*/ 287374 h 1396511"/>
                    <a:gd name="connsiteX62" fmla="*/ 875179 w 1592223"/>
                    <a:gd name="connsiteY62" fmla="*/ 341349 h 1396511"/>
                    <a:gd name="connsiteX63" fmla="*/ 687854 w 1592223"/>
                    <a:gd name="connsiteY63" fmla="*/ 452474 h 1396511"/>
                    <a:gd name="connsiteX64" fmla="*/ 503704 w 1592223"/>
                    <a:gd name="connsiteY64" fmla="*/ 579474 h 1396511"/>
                    <a:gd name="connsiteX65" fmla="*/ 398929 w 1592223"/>
                    <a:gd name="connsiteY65" fmla="*/ 776324 h 1396511"/>
                    <a:gd name="connsiteX66" fmla="*/ 367179 w 1592223"/>
                    <a:gd name="connsiteY66" fmla="*/ 992224 h 1396511"/>
                    <a:gd name="connsiteX67" fmla="*/ 348129 w 1592223"/>
                    <a:gd name="connsiteY67" fmla="*/ 1062074 h 1396511"/>
                    <a:gd name="connsiteX68" fmla="*/ 364004 w 1592223"/>
                    <a:gd name="connsiteY68" fmla="*/ 1198599 h 1396511"/>
                    <a:gd name="connsiteX69" fmla="*/ 395754 w 1592223"/>
                    <a:gd name="connsiteY69" fmla="*/ 1284324 h 1396511"/>
                    <a:gd name="connsiteX70" fmla="*/ 525929 w 1592223"/>
                    <a:gd name="connsiteY70" fmla="*/ 1341474 h 1396511"/>
                    <a:gd name="connsiteX71" fmla="*/ 675154 w 1592223"/>
                    <a:gd name="connsiteY71" fmla="*/ 1373224 h 1396511"/>
                    <a:gd name="connsiteX72" fmla="*/ 754529 w 1592223"/>
                    <a:gd name="connsiteY72" fmla="*/ 1395449 h 1396511"/>
                    <a:gd name="connsiteX0" fmla="*/ 754529 w 1592223"/>
                    <a:gd name="connsiteY0" fmla="*/ 1395449 h 1396511"/>
                    <a:gd name="connsiteX1" fmla="*/ 605304 w 1592223"/>
                    <a:gd name="connsiteY1" fmla="*/ 1382749 h 1396511"/>
                    <a:gd name="connsiteX2" fmla="*/ 379879 w 1592223"/>
                    <a:gd name="connsiteY2" fmla="*/ 1297024 h 1396511"/>
                    <a:gd name="connsiteX3" fmla="*/ 329079 w 1592223"/>
                    <a:gd name="connsiteY3" fmla="*/ 1141449 h 1396511"/>
                    <a:gd name="connsiteX4" fmla="*/ 310029 w 1592223"/>
                    <a:gd name="connsiteY4" fmla="*/ 1017624 h 1396511"/>
                    <a:gd name="connsiteX5" fmla="*/ 189379 w 1592223"/>
                    <a:gd name="connsiteY5" fmla="*/ 957299 h 1396511"/>
                    <a:gd name="connsiteX6" fmla="*/ 94129 w 1592223"/>
                    <a:gd name="connsiteY6" fmla="*/ 928724 h 1396511"/>
                    <a:gd name="connsiteX7" fmla="*/ 24279 w 1592223"/>
                    <a:gd name="connsiteY7" fmla="*/ 1023974 h 1396511"/>
                    <a:gd name="connsiteX8" fmla="*/ 36979 w 1592223"/>
                    <a:gd name="connsiteY8" fmla="*/ 1116049 h 1396511"/>
                    <a:gd name="connsiteX9" fmla="*/ 11579 w 1592223"/>
                    <a:gd name="connsiteY9" fmla="*/ 1106524 h 1396511"/>
                    <a:gd name="connsiteX10" fmla="*/ 5229 w 1592223"/>
                    <a:gd name="connsiteY10" fmla="*/ 1008099 h 1396511"/>
                    <a:gd name="connsiteX11" fmla="*/ 87779 w 1592223"/>
                    <a:gd name="connsiteY11" fmla="*/ 862049 h 1396511"/>
                    <a:gd name="connsiteX12" fmla="*/ 122704 w 1592223"/>
                    <a:gd name="connsiteY12" fmla="*/ 633449 h 1396511"/>
                    <a:gd name="connsiteX13" fmla="*/ 103654 w 1592223"/>
                    <a:gd name="connsiteY13" fmla="*/ 503274 h 1396511"/>
                    <a:gd name="connsiteX14" fmla="*/ 40154 w 1592223"/>
                    <a:gd name="connsiteY14" fmla="*/ 449299 h 1396511"/>
                    <a:gd name="connsiteX15" fmla="*/ 56029 w 1592223"/>
                    <a:gd name="connsiteY15" fmla="*/ 427074 h 1396511"/>
                    <a:gd name="connsiteX16" fmla="*/ 110004 w 1592223"/>
                    <a:gd name="connsiteY16" fmla="*/ 481049 h 1396511"/>
                    <a:gd name="connsiteX17" fmla="*/ 138579 w 1592223"/>
                    <a:gd name="connsiteY17" fmla="*/ 576299 h 1396511"/>
                    <a:gd name="connsiteX18" fmla="*/ 195729 w 1592223"/>
                    <a:gd name="connsiteY18" fmla="*/ 519149 h 1396511"/>
                    <a:gd name="connsiteX19" fmla="*/ 300504 w 1592223"/>
                    <a:gd name="connsiteY19" fmla="*/ 423899 h 1396511"/>
                    <a:gd name="connsiteX20" fmla="*/ 503704 w 1592223"/>
                    <a:gd name="connsiteY20" fmla="*/ 373099 h 1396511"/>
                    <a:gd name="connsiteX21" fmla="*/ 586254 w 1592223"/>
                    <a:gd name="connsiteY21" fmla="*/ 312774 h 1396511"/>
                    <a:gd name="connsiteX22" fmla="*/ 624354 w 1592223"/>
                    <a:gd name="connsiteY22" fmla="*/ 277849 h 1396511"/>
                    <a:gd name="connsiteX23" fmla="*/ 646579 w 1592223"/>
                    <a:gd name="connsiteY23" fmla="*/ 204824 h 1396511"/>
                    <a:gd name="connsiteX24" fmla="*/ 659279 w 1592223"/>
                    <a:gd name="connsiteY24" fmla="*/ 220699 h 1396511"/>
                    <a:gd name="connsiteX25" fmla="*/ 649754 w 1592223"/>
                    <a:gd name="connsiteY25" fmla="*/ 271499 h 1396511"/>
                    <a:gd name="connsiteX26" fmla="*/ 700554 w 1592223"/>
                    <a:gd name="connsiteY26" fmla="*/ 274674 h 1396511"/>
                    <a:gd name="connsiteX27" fmla="*/ 633879 w 1592223"/>
                    <a:gd name="connsiteY27" fmla="*/ 315949 h 1396511"/>
                    <a:gd name="connsiteX28" fmla="*/ 510054 w 1592223"/>
                    <a:gd name="connsiteY28" fmla="*/ 398499 h 1396511"/>
                    <a:gd name="connsiteX29" fmla="*/ 313204 w 1592223"/>
                    <a:gd name="connsiteY29" fmla="*/ 446124 h 1396511"/>
                    <a:gd name="connsiteX30" fmla="*/ 205254 w 1592223"/>
                    <a:gd name="connsiteY30" fmla="*/ 544549 h 1396511"/>
                    <a:gd name="connsiteX31" fmla="*/ 157629 w 1592223"/>
                    <a:gd name="connsiteY31" fmla="*/ 601699 h 1396511"/>
                    <a:gd name="connsiteX32" fmla="*/ 125879 w 1592223"/>
                    <a:gd name="connsiteY32" fmla="*/ 757274 h 1396511"/>
                    <a:gd name="connsiteX33" fmla="*/ 119529 w 1592223"/>
                    <a:gd name="connsiteY33" fmla="*/ 868399 h 1396511"/>
                    <a:gd name="connsiteX34" fmla="*/ 129054 w 1592223"/>
                    <a:gd name="connsiteY34" fmla="*/ 893799 h 1396511"/>
                    <a:gd name="connsiteX35" fmla="*/ 240179 w 1592223"/>
                    <a:gd name="connsiteY35" fmla="*/ 950949 h 1396511"/>
                    <a:gd name="connsiteX36" fmla="*/ 341779 w 1592223"/>
                    <a:gd name="connsiteY36" fmla="*/ 979524 h 1396511"/>
                    <a:gd name="connsiteX37" fmla="*/ 357654 w 1592223"/>
                    <a:gd name="connsiteY37" fmla="*/ 938249 h 1396511"/>
                    <a:gd name="connsiteX38" fmla="*/ 379879 w 1592223"/>
                    <a:gd name="connsiteY38" fmla="*/ 766799 h 1396511"/>
                    <a:gd name="connsiteX39" fmla="*/ 487829 w 1592223"/>
                    <a:gd name="connsiteY39" fmla="*/ 566774 h 1396511"/>
                    <a:gd name="connsiteX40" fmla="*/ 665629 w 1592223"/>
                    <a:gd name="connsiteY40" fmla="*/ 436599 h 1396511"/>
                    <a:gd name="connsiteX41" fmla="*/ 868829 w 1592223"/>
                    <a:gd name="connsiteY41" fmla="*/ 319124 h 1396511"/>
                    <a:gd name="connsiteX42" fmla="*/ 1119654 w 1592223"/>
                    <a:gd name="connsiteY42" fmla="*/ 271499 h 1396511"/>
                    <a:gd name="connsiteX43" fmla="*/ 1380004 w 1592223"/>
                    <a:gd name="connsiteY43" fmla="*/ 277849 h 1396511"/>
                    <a:gd name="connsiteX44" fmla="*/ 1414929 w 1592223"/>
                    <a:gd name="connsiteY44" fmla="*/ 265149 h 1396511"/>
                    <a:gd name="connsiteX45" fmla="*/ 1414929 w 1592223"/>
                    <a:gd name="connsiteY45" fmla="*/ 169899 h 1396511"/>
                    <a:gd name="connsiteX46" fmla="*/ 1402229 w 1592223"/>
                    <a:gd name="connsiteY46" fmla="*/ 119099 h 1396511"/>
                    <a:gd name="connsiteX47" fmla="*/ 1326029 w 1592223"/>
                    <a:gd name="connsiteY47" fmla="*/ 77824 h 1396511"/>
                    <a:gd name="connsiteX48" fmla="*/ 1253004 w 1592223"/>
                    <a:gd name="connsiteY48" fmla="*/ 23849 h 1396511"/>
                    <a:gd name="connsiteX49" fmla="*/ 1272054 w 1592223"/>
                    <a:gd name="connsiteY49" fmla="*/ 1624 h 1396511"/>
                    <a:gd name="connsiteX50" fmla="*/ 1345079 w 1592223"/>
                    <a:gd name="connsiteY50" fmla="*/ 65124 h 1396511"/>
                    <a:gd name="connsiteX51" fmla="*/ 1440329 w 1592223"/>
                    <a:gd name="connsiteY51" fmla="*/ 93699 h 1396511"/>
                    <a:gd name="connsiteX52" fmla="*/ 1522879 w 1592223"/>
                    <a:gd name="connsiteY52" fmla="*/ 100049 h 1396511"/>
                    <a:gd name="connsiteX53" fmla="*/ 1586379 w 1592223"/>
                    <a:gd name="connsiteY53" fmla="*/ 90524 h 1396511"/>
                    <a:gd name="connsiteX54" fmla="*/ 1580029 w 1592223"/>
                    <a:gd name="connsiteY54" fmla="*/ 103224 h 1396511"/>
                    <a:gd name="connsiteX55" fmla="*/ 1503829 w 1592223"/>
                    <a:gd name="connsiteY55" fmla="*/ 112749 h 1396511"/>
                    <a:gd name="connsiteX56" fmla="*/ 1440329 w 1592223"/>
                    <a:gd name="connsiteY56" fmla="*/ 122274 h 1396511"/>
                    <a:gd name="connsiteX57" fmla="*/ 1437154 w 1592223"/>
                    <a:gd name="connsiteY57" fmla="*/ 204824 h 1396511"/>
                    <a:gd name="connsiteX58" fmla="*/ 1430804 w 1592223"/>
                    <a:gd name="connsiteY58" fmla="*/ 290549 h 1396511"/>
                    <a:gd name="connsiteX59" fmla="*/ 1437154 w 1592223"/>
                    <a:gd name="connsiteY59" fmla="*/ 331824 h 1396511"/>
                    <a:gd name="connsiteX60" fmla="*/ 1392704 w 1592223"/>
                    <a:gd name="connsiteY60" fmla="*/ 296899 h 1396511"/>
                    <a:gd name="connsiteX61" fmla="*/ 1122829 w 1592223"/>
                    <a:gd name="connsiteY61" fmla="*/ 287374 h 1396511"/>
                    <a:gd name="connsiteX62" fmla="*/ 875179 w 1592223"/>
                    <a:gd name="connsiteY62" fmla="*/ 341349 h 1396511"/>
                    <a:gd name="connsiteX63" fmla="*/ 687854 w 1592223"/>
                    <a:gd name="connsiteY63" fmla="*/ 452474 h 1396511"/>
                    <a:gd name="connsiteX64" fmla="*/ 503704 w 1592223"/>
                    <a:gd name="connsiteY64" fmla="*/ 579474 h 1396511"/>
                    <a:gd name="connsiteX65" fmla="*/ 398929 w 1592223"/>
                    <a:gd name="connsiteY65" fmla="*/ 776324 h 1396511"/>
                    <a:gd name="connsiteX66" fmla="*/ 367179 w 1592223"/>
                    <a:gd name="connsiteY66" fmla="*/ 992224 h 1396511"/>
                    <a:gd name="connsiteX67" fmla="*/ 348129 w 1592223"/>
                    <a:gd name="connsiteY67" fmla="*/ 1062074 h 1396511"/>
                    <a:gd name="connsiteX68" fmla="*/ 364004 w 1592223"/>
                    <a:gd name="connsiteY68" fmla="*/ 1198599 h 1396511"/>
                    <a:gd name="connsiteX69" fmla="*/ 395754 w 1592223"/>
                    <a:gd name="connsiteY69" fmla="*/ 1284324 h 1396511"/>
                    <a:gd name="connsiteX70" fmla="*/ 525929 w 1592223"/>
                    <a:gd name="connsiteY70" fmla="*/ 1341474 h 1396511"/>
                    <a:gd name="connsiteX71" fmla="*/ 675154 w 1592223"/>
                    <a:gd name="connsiteY71" fmla="*/ 1373224 h 1396511"/>
                    <a:gd name="connsiteX72" fmla="*/ 754529 w 1592223"/>
                    <a:gd name="connsiteY72" fmla="*/ 1395449 h 1396511"/>
                    <a:gd name="connsiteX0" fmla="*/ 754529 w 1592223"/>
                    <a:gd name="connsiteY0" fmla="*/ 1395449 h 1396511"/>
                    <a:gd name="connsiteX1" fmla="*/ 605304 w 1592223"/>
                    <a:gd name="connsiteY1" fmla="*/ 1382749 h 1396511"/>
                    <a:gd name="connsiteX2" fmla="*/ 379879 w 1592223"/>
                    <a:gd name="connsiteY2" fmla="*/ 1297024 h 1396511"/>
                    <a:gd name="connsiteX3" fmla="*/ 329079 w 1592223"/>
                    <a:gd name="connsiteY3" fmla="*/ 1141449 h 1396511"/>
                    <a:gd name="connsiteX4" fmla="*/ 310029 w 1592223"/>
                    <a:gd name="connsiteY4" fmla="*/ 1017624 h 1396511"/>
                    <a:gd name="connsiteX5" fmla="*/ 189379 w 1592223"/>
                    <a:gd name="connsiteY5" fmla="*/ 957299 h 1396511"/>
                    <a:gd name="connsiteX6" fmla="*/ 94129 w 1592223"/>
                    <a:gd name="connsiteY6" fmla="*/ 928724 h 1396511"/>
                    <a:gd name="connsiteX7" fmla="*/ 24279 w 1592223"/>
                    <a:gd name="connsiteY7" fmla="*/ 1023974 h 1396511"/>
                    <a:gd name="connsiteX8" fmla="*/ 36979 w 1592223"/>
                    <a:gd name="connsiteY8" fmla="*/ 1116049 h 1396511"/>
                    <a:gd name="connsiteX9" fmla="*/ 11579 w 1592223"/>
                    <a:gd name="connsiteY9" fmla="*/ 1106524 h 1396511"/>
                    <a:gd name="connsiteX10" fmla="*/ 5229 w 1592223"/>
                    <a:gd name="connsiteY10" fmla="*/ 1008099 h 1396511"/>
                    <a:gd name="connsiteX11" fmla="*/ 87779 w 1592223"/>
                    <a:gd name="connsiteY11" fmla="*/ 862049 h 1396511"/>
                    <a:gd name="connsiteX12" fmla="*/ 122704 w 1592223"/>
                    <a:gd name="connsiteY12" fmla="*/ 633449 h 1396511"/>
                    <a:gd name="connsiteX13" fmla="*/ 103654 w 1592223"/>
                    <a:gd name="connsiteY13" fmla="*/ 503274 h 1396511"/>
                    <a:gd name="connsiteX14" fmla="*/ 40154 w 1592223"/>
                    <a:gd name="connsiteY14" fmla="*/ 449299 h 1396511"/>
                    <a:gd name="connsiteX15" fmla="*/ 56029 w 1592223"/>
                    <a:gd name="connsiteY15" fmla="*/ 427074 h 1396511"/>
                    <a:gd name="connsiteX16" fmla="*/ 110004 w 1592223"/>
                    <a:gd name="connsiteY16" fmla="*/ 481049 h 1396511"/>
                    <a:gd name="connsiteX17" fmla="*/ 138579 w 1592223"/>
                    <a:gd name="connsiteY17" fmla="*/ 576299 h 1396511"/>
                    <a:gd name="connsiteX18" fmla="*/ 195729 w 1592223"/>
                    <a:gd name="connsiteY18" fmla="*/ 519149 h 1396511"/>
                    <a:gd name="connsiteX19" fmla="*/ 300504 w 1592223"/>
                    <a:gd name="connsiteY19" fmla="*/ 423899 h 1396511"/>
                    <a:gd name="connsiteX20" fmla="*/ 494179 w 1592223"/>
                    <a:gd name="connsiteY20" fmla="*/ 379449 h 1396511"/>
                    <a:gd name="connsiteX21" fmla="*/ 586254 w 1592223"/>
                    <a:gd name="connsiteY21" fmla="*/ 312774 h 1396511"/>
                    <a:gd name="connsiteX22" fmla="*/ 624354 w 1592223"/>
                    <a:gd name="connsiteY22" fmla="*/ 277849 h 1396511"/>
                    <a:gd name="connsiteX23" fmla="*/ 646579 w 1592223"/>
                    <a:gd name="connsiteY23" fmla="*/ 204824 h 1396511"/>
                    <a:gd name="connsiteX24" fmla="*/ 659279 w 1592223"/>
                    <a:gd name="connsiteY24" fmla="*/ 220699 h 1396511"/>
                    <a:gd name="connsiteX25" fmla="*/ 649754 w 1592223"/>
                    <a:gd name="connsiteY25" fmla="*/ 271499 h 1396511"/>
                    <a:gd name="connsiteX26" fmla="*/ 700554 w 1592223"/>
                    <a:gd name="connsiteY26" fmla="*/ 274674 h 1396511"/>
                    <a:gd name="connsiteX27" fmla="*/ 633879 w 1592223"/>
                    <a:gd name="connsiteY27" fmla="*/ 315949 h 1396511"/>
                    <a:gd name="connsiteX28" fmla="*/ 510054 w 1592223"/>
                    <a:gd name="connsiteY28" fmla="*/ 398499 h 1396511"/>
                    <a:gd name="connsiteX29" fmla="*/ 313204 w 1592223"/>
                    <a:gd name="connsiteY29" fmla="*/ 446124 h 1396511"/>
                    <a:gd name="connsiteX30" fmla="*/ 205254 w 1592223"/>
                    <a:gd name="connsiteY30" fmla="*/ 544549 h 1396511"/>
                    <a:gd name="connsiteX31" fmla="*/ 157629 w 1592223"/>
                    <a:gd name="connsiteY31" fmla="*/ 601699 h 1396511"/>
                    <a:gd name="connsiteX32" fmla="*/ 125879 w 1592223"/>
                    <a:gd name="connsiteY32" fmla="*/ 757274 h 1396511"/>
                    <a:gd name="connsiteX33" fmla="*/ 119529 w 1592223"/>
                    <a:gd name="connsiteY33" fmla="*/ 868399 h 1396511"/>
                    <a:gd name="connsiteX34" fmla="*/ 129054 w 1592223"/>
                    <a:gd name="connsiteY34" fmla="*/ 893799 h 1396511"/>
                    <a:gd name="connsiteX35" fmla="*/ 240179 w 1592223"/>
                    <a:gd name="connsiteY35" fmla="*/ 950949 h 1396511"/>
                    <a:gd name="connsiteX36" fmla="*/ 341779 w 1592223"/>
                    <a:gd name="connsiteY36" fmla="*/ 979524 h 1396511"/>
                    <a:gd name="connsiteX37" fmla="*/ 357654 w 1592223"/>
                    <a:gd name="connsiteY37" fmla="*/ 938249 h 1396511"/>
                    <a:gd name="connsiteX38" fmla="*/ 379879 w 1592223"/>
                    <a:gd name="connsiteY38" fmla="*/ 766799 h 1396511"/>
                    <a:gd name="connsiteX39" fmla="*/ 487829 w 1592223"/>
                    <a:gd name="connsiteY39" fmla="*/ 566774 h 1396511"/>
                    <a:gd name="connsiteX40" fmla="*/ 665629 w 1592223"/>
                    <a:gd name="connsiteY40" fmla="*/ 436599 h 1396511"/>
                    <a:gd name="connsiteX41" fmla="*/ 868829 w 1592223"/>
                    <a:gd name="connsiteY41" fmla="*/ 319124 h 1396511"/>
                    <a:gd name="connsiteX42" fmla="*/ 1119654 w 1592223"/>
                    <a:gd name="connsiteY42" fmla="*/ 271499 h 1396511"/>
                    <a:gd name="connsiteX43" fmla="*/ 1380004 w 1592223"/>
                    <a:gd name="connsiteY43" fmla="*/ 277849 h 1396511"/>
                    <a:gd name="connsiteX44" fmla="*/ 1414929 w 1592223"/>
                    <a:gd name="connsiteY44" fmla="*/ 265149 h 1396511"/>
                    <a:gd name="connsiteX45" fmla="*/ 1414929 w 1592223"/>
                    <a:gd name="connsiteY45" fmla="*/ 169899 h 1396511"/>
                    <a:gd name="connsiteX46" fmla="*/ 1402229 w 1592223"/>
                    <a:gd name="connsiteY46" fmla="*/ 119099 h 1396511"/>
                    <a:gd name="connsiteX47" fmla="*/ 1326029 w 1592223"/>
                    <a:gd name="connsiteY47" fmla="*/ 77824 h 1396511"/>
                    <a:gd name="connsiteX48" fmla="*/ 1253004 w 1592223"/>
                    <a:gd name="connsiteY48" fmla="*/ 23849 h 1396511"/>
                    <a:gd name="connsiteX49" fmla="*/ 1272054 w 1592223"/>
                    <a:gd name="connsiteY49" fmla="*/ 1624 h 1396511"/>
                    <a:gd name="connsiteX50" fmla="*/ 1345079 w 1592223"/>
                    <a:gd name="connsiteY50" fmla="*/ 65124 h 1396511"/>
                    <a:gd name="connsiteX51" fmla="*/ 1440329 w 1592223"/>
                    <a:gd name="connsiteY51" fmla="*/ 93699 h 1396511"/>
                    <a:gd name="connsiteX52" fmla="*/ 1522879 w 1592223"/>
                    <a:gd name="connsiteY52" fmla="*/ 100049 h 1396511"/>
                    <a:gd name="connsiteX53" fmla="*/ 1586379 w 1592223"/>
                    <a:gd name="connsiteY53" fmla="*/ 90524 h 1396511"/>
                    <a:gd name="connsiteX54" fmla="*/ 1580029 w 1592223"/>
                    <a:gd name="connsiteY54" fmla="*/ 103224 h 1396511"/>
                    <a:gd name="connsiteX55" fmla="*/ 1503829 w 1592223"/>
                    <a:gd name="connsiteY55" fmla="*/ 112749 h 1396511"/>
                    <a:gd name="connsiteX56" fmla="*/ 1440329 w 1592223"/>
                    <a:gd name="connsiteY56" fmla="*/ 122274 h 1396511"/>
                    <a:gd name="connsiteX57" fmla="*/ 1437154 w 1592223"/>
                    <a:gd name="connsiteY57" fmla="*/ 204824 h 1396511"/>
                    <a:gd name="connsiteX58" fmla="*/ 1430804 w 1592223"/>
                    <a:gd name="connsiteY58" fmla="*/ 290549 h 1396511"/>
                    <a:gd name="connsiteX59" fmla="*/ 1437154 w 1592223"/>
                    <a:gd name="connsiteY59" fmla="*/ 331824 h 1396511"/>
                    <a:gd name="connsiteX60" fmla="*/ 1392704 w 1592223"/>
                    <a:gd name="connsiteY60" fmla="*/ 296899 h 1396511"/>
                    <a:gd name="connsiteX61" fmla="*/ 1122829 w 1592223"/>
                    <a:gd name="connsiteY61" fmla="*/ 287374 h 1396511"/>
                    <a:gd name="connsiteX62" fmla="*/ 875179 w 1592223"/>
                    <a:gd name="connsiteY62" fmla="*/ 341349 h 1396511"/>
                    <a:gd name="connsiteX63" fmla="*/ 687854 w 1592223"/>
                    <a:gd name="connsiteY63" fmla="*/ 452474 h 1396511"/>
                    <a:gd name="connsiteX64" fmla="*/ 503704 w 1592223"/>
                    <a:gd name="connsiteY64" fmla="*/ 579474 h 1396511"/>
                    <a:gd name="connsiteX65" fmla="*/ 398929 w 1592223"/>
                    <a:gd name="connsiteY65" fmla="*/ 776324 h 1396511"/>
                    <a:gd name="connsiteX66" fmla="*/ 367179 w 1592223"/>
                    <a:gd name="connsiteY66" fmla="*/ 992224 h 1396511"/>
                    <a:gd name="connsiteX67" fmla="*/ 348129 w 1592223"/>
                    <a:gd name="connsiteY67" fmla="*/ 1062074 h 1396511"/>
                    <a:gd name="connsiteX68" fmla="*/ 364004 w 1592223"/>
                    <a:gd name="connsiteY68" fmla="*/ 1198599 h 1396511"/>
                    <a:gd name="connsiteX69" fmla="*/ 395754 w 1592223"/>
                    <a:gd name="connsiteY69" fmla="*/ 1284324 h 1396511"/>
                    <a:gd name="connsiteX70" fmla="*/ 525929 w 1592223"/>
                    <a:gd name="connsiteY70" fmla="*/ 1341474 h 1396511"/>
                    <a:gd name="connsiteX71" fmla="*/ 675154 w 1592223"/>
                    <a:gd name="connsiteY71" fmla="*/ 1373224 h 1396511"/>
                    <a:gd name="connsiteX72" fmla="*/ 754529 w 1592223"/>
                    <a:gd name="connsiteY72" fmla="*/ 1395449 h 1396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592223" h="1396511">
                      <a:moveTo>
                        <a:pt x="754529" y="1395449"/>
                      </a:moveTo>
                      <a:cubicBezTo>
                        <a:pt x="742887" y="1397036"/>
                        <a:pt x="667746" y="1399153"/>
                        <a:pt x="605304" y="1382749"/>
                      </a:cubicBezTo>
                      <a:cubicBezTo>
                        <a:pt x="542862" y="1366345"/>
                        <a:pt x="425916" y="1337241"/>
                        <a:pt x="379879" y="1297024"/>
                      </a:cubicBezTo>
                      <a:cubicBezTo>
                        <a:pt x="333842" y="1256807"/>
                        <a:pt x="340721" y="1188016"/>
                        <a:pt x="329079" y="1141449"/>
                      </a:cubicBezTo>
                      <a:cubicBezTo>
                        <a:pt x="317437" y="1094882"/>
                        <a:pt x="333312" y="1048316"/>
                        <a:pt x="310029" y="1017624"/>
                      </a:cubicBezTo>
                      <a:cubicBezTo>
                        <a:pt x="286746" y="986932"/>
                        <a:pt x="225362" y="972116"/>
                        <a:pt x="189379" y="957299"/>
                      </a:cubicBezTo>
                      <a:cubicBezTo>
                        <a:pt x="153396" y="942482"/>
                        <a:pt x="121646" y="917612"/>
                        <a:pt x="94129" y="928724"/>
                      </a:cubicBezTo>
                      <a:cubicBezTo>
                        <a:pt x="66612" y="939836"/>
                        <a:pt x="33804" y="992753"/>
                        <a:pt x="24279" y="1023974"/>
                      </a:cubicBezTo>
                      <a:cubicBezTo>
                        <a:pt x="14754" y="1055195"/>
                        <a:pt x="39096" y="1102291"/>
                        <a:pt x="36979" y="1116049"/>
                      </a:cubicBezTo>
                      <a:cubicBezTo>
                        <a:pt x="34862" y="1129807"/>
                        <a:pt x="16871" y="1124516"/>
                        <a:pt x="11579" y="1106524"/>
                      </a:cubicBezTo>
                      <a:cubicBezTo>
                        <a:pt x="6287" y="1088532"/>
                        <a:pt x="-7471" y="1048845"/>
                        <a:pt x="5229" y="1008099"/>
                      </a:cubicBezTo>
                      <a:cubicBezTo>
                        <a:pt x="17929" y="967353"/>
                        <a:pt x="68200" y="924491"/>
                        <a:pt x="87779" y="862049"/>
                      </a:cubicBezTo>
                      <a:cubicBezTo>
                        <a:pt x="107358" y="799607"/>
                        <a:pt x="120058" y="693245"/>
                        <a:pt x="122704" y="633449"/>
                      </a:cubicBezTo>
                      <a:cubicBezTo>
                        <a:pt x="125350" y="573653"/>
                        <a:pt x="117412" y="533966"/>
                        <a:pt x="103654" y="503274"/>
                      </a:cubicBezTo>
                      <a:cubicBezTo>
                        <a:pt x="89896" y="472582"/>
                        <a:pt x="48091" y="461999"/>
                        <a:pt x="40154" y="449299"/>
                      </a:cubicBezTo>
                      <a:cubicBezTo>
                        <a:pt x="32217" y="436599"/>
                        <a:pt x="44387" y="421782"/>
                        <a:pt x="56029" y="427074"/>
                      </a:cubicBezTo>
                      <a:cubicBezTo>
                        <a:pt x="67671" y="432366"/>
                        <a:pt x="96246" y="456178"/>
                        <a:pt x="110004" y="481049"/>
                      </a:cubicBezTo>
                      <a:cubicBezTo>
                        <a:pt x="123762" y="505920"/>
                        <a:pt x="124291" y="569949"/>
                        <a:pt x="138579" y="576299"/>
                      </a:cubicBezTo>
                      <a:cubicBezTo>
                        <a:pt x="152867" y="582649"/>
                        <a:pt x="168741" y="544549"/>
                        <a:pt x="195729" y="519149"/>
                      </a:cubicBezTo>
                      <a:cubicBezTo>
                        <a:pt x="222716" y="493749"/>
                        <a:pt x="250762" y="447182"/>
                        <a:pt x="300504" y="423899"/>
                      </a:cubicBezTo>
                      <a:cubicBezTo>
                        <a:pt x="350246" y="400616"/>
                        <a:pt x="446554" y="397970"/>
                        <a:pt x="494179" y="379449"/>
                      </a:cubicBezTo>
                      <a:cubicBezTo>
                        <a:pt x="541804" y="360928"/>
                        <a:pt x="564558" y="329707"/>
                        <a:pt x="586254" y="312774"/>
                      </a:cubicBezTo>
                      <a:cubicBezTo>
                        <a:pt x="607950" y="295841"/>
                        <a:pt x="614300" y="295841"/>
                        <a:pt x="624354" y="277849"/>
                      </a:cubicBezTo>
                      <a:cubicBezTo>
                        <a:pt x="634408" y="259857"/>
                        <a:pt x="640758" y="214349"/>
                        <a:pt x="646579" y="204824"/>
                      </a:cubicBezTo>
                      <a:cubicBezTo>
                        <a:pt x="652400" y="195299"/>
                        <a:pt x="658750" y="209587"/>
                        <a:pt x="659279" y="220699"/>
                      </a:cubicBezTo>
                      <a:cubicBezTo>
                        <a:pt x="659808" y="231811"/>
                        <a:pt x="642875" y="262503"/>
                        <a:pt x="649754" y="271499"/>
                      </a:cubicBezTo>
                      <a:cubicBezTo>
                        <a:pt x="656633" y="280495"/>
                        <a:pt x="703200" y="267266"/>
                        <a:pt x="700554" y="274674"/>
                      </a:cubicBezTo>
                      <a:cubicBezTo>
                        <a:pt x="697908" y="282082"/>
                        <a:pt x="665629" y="295312"/>
                        <a:pt x="633879" y="315949"/>
                      </a:cubicBezTo>
                      <a:cubicBezTo>
                        <a:pt x="602129" y="336586"/>
                        <a:pt x="563500" y="376803"/>
                        <a:pt x="510054" y="398499"/>
                      </a:cubicBezTo>
                      <a:cubicBezTo>
                        <a:pt x="456608" y="420195"/>
                        <a:pt x="364004" y="421782"/>
                        <a:pt x="313204" y="446124"/>
                      </a:cubicBezTo>
                      <a:cubicBezTo>
                        <a:pt x="262404" y="470466"/>
                        <a:pt x="231183" y="518620"/>
                        <a:pt x="205254" y="544549"/>
                      </a:cubicBezTo>
                      <a:cubicBezTo>
                        <a:pt x="179325" y="570478"/>
                        <a:pt x="170858" y="566245"/>
                        <a:pt x="157629" y="601699"/>
                      </a:cubicBezTo>
                      <a:cubicBezTo>
                        <a:pt x="144400" y="637153"/>
                        <a:pt x="132229" y="712824"/>
                        <a:pt x="125879" y="757274"/>
                      </a:cubicBezTo>
                      <a:cubicBezTo>
                        <a:pt x="119529" y="801724"/>
                        <a:pt x="119000" y="845645"/>
                        <a:pt x="119529" y="868399"/>
                      </a:cubicBezTo>
                      <a:cubicBezTo>
                        <a:pt x="120058" y="891153"/>
                        <a:pt x="108946" y="880041"/>
                        <a:pt x="129054" y="893799"/>
                      </a:cubicBezTo>
                      <a:cubicBezTo>
                        <a:pt x="149162" y="907557"/>
                        <a:pt x="204725" y="936661"/>
                        <a:pt x="240179" y="950949"/>
                      </a:cubicBezTo>
                      <a:cubicBezTo>
                        <a:pt x="275633" y="965236"/>
                        <a:pt x="322200" y="981641"/>
                        <a:pt x="341779" y="979524"/>
                      </a:cubicBezTo>
                      <a:cubicBezTo>
                        <a:pt x="361358" y="977407"/>
                        <a:pt x="351304" y="973703"/>
                        <a:pt x="357654" y="938249"/>
                      </a:cubicBezTo>
                      <a:cubicBezTo>
                        <a:pt x="364004" y="902795"/>
                        <a:pt x="358183" y="828711"/>
                        <a:pt x="379879" y="766799"/>
                      </a:cubicBezTo>
                      <a:cubicBezTo>
                        <a:pt x="401575" y="704887"/>
                        <a:pt x="440204" y="621807"/>
                        <a:pt x="487829" y="566774"/>
                      </a:cubicBezTo>
                      <a:cubicBezTo>
                        <a:pt x="535454" y="511741"/>
                        <a:pt x="602129" y="477874"/>
                        <a:pt x="665629" y="436599"/>
                      </a:cubicBezTo>
                      <a:cubicBezTo>
                        <a:pt x="729129" y="395324"/>
                        <a:pt x="793158" y="346641"/>
                        <a:pt x="868829" y="319124"/>
                      </a:cubicBezTo>
                      <a:cubicBezTo>
                        <a:pt x="944500" y="291607"/>
                        <a:pt x="1034458" y="278378"/>
                        <a:pt x="1119654" y="271499"/>
                      </a:cubicBezTo>
                      <a:cubicBezTo>
                        <a:pt x="1204850" y="264620"/>
                        <a:pt x="1330792" y="278907"/>
                        <a:pt x="1380004" y="277849"/>
                      </a:cubicBezTo>
                      <a:cubicBezTo>
                        <a:pt x="1429216" y="276791"/>
                        <a:pt x="1409108" y="283141"/>
                        <a:pt x="1414929" y="265149"/>
                      </a:cubicBezTo>
                      <a:cubicBezTo>
                        <a:pt x="1420750" y="247157"/>
                        <a:pt x="1417046" y="194241"/>
                        <a:pt x="1414929" y="169899"/>
                      </a:cubicBezTo>
                      <a:cubicBezTo>
                        <a:pt x="1412812" y="145557"/>
                        <a:pt x="1417046" y="134445"/>
                        <a:pt x="1402229" y="119099"/>
                      </a:cubicBezTo>
                      <a:cubicBezTo>
                        <a:pt x="1387412" y="103753"/>
                        <a:pt x="1350900" y="93699"/>
                        <a:pt x="1326029" y="77824"/>
                      </a:cubicBezTo>
                      <a:cubicBezTo>
                        <a:pt x="1301158" y="61949"/>
                        <a:pt x="1262000" y="36549"/>
                        <a:pt x="1253004" y="23849"/>
                      </a:cubicBezTo>
                      <a:cubicBezTo>
                        <a:pt x="1244008" y="11149"/>
                        <a:pt x="1256708" y="-5255"/>
                        <a:pt x="1272054" y="1624"/>
                      </a:cubicBezTo>
                      <a:cubicBezTo>
                        <a:pt x="1287400" y="8503"/>
                        <a:pt x="1317033" y="49778"/>
                        <a:pt x="1345079" y="65124"/>
                      </a:cubicBezTo>
                      <a:cubicBezTo>
                        <a:pt x="1373125" y="80470"/>
                        <a:pt x="1410696" y="87878"/>
                        <a:pt x="1440329" y="93699"/>
                      </a:cubicBezTo>
                      <a:cubicBezTo>
                        <a:pt x="1469962" y="99520"/>
                        <a:pt x="1498537" y="100578"/>
                        <a:pt x="1522879" y="100049"/>
                      </a:cubicBezTo>
                      <a:cubicBezTo>
                        <a:pt x="1547221" y="99520"/>
                        <a:pt x="1576854" y="89995"/>
                        <a:pt x="1586379" y="90524"/>
                      </a:cubicBezTo>
                      <a:cubicBezTo>
                        <a:pt x="1595904" y="91053"/>
                        <a:pt x="1593787" y="99520"/>
                        <a:pt x="1580029" y="103224"/>
                      </a:cubicBezTo>
                      <a:cubicBezTo>
                        <a:pt x="1566271" y="106928"/>
                        <a:pt x="1527112" y="109574"/>
                        <a:pt x="1503829" y="112749"/>
                      </a:cubicBezTo>
                      <a:cubicBezTo>
                        <a:pt x="1480546" y="115924"/>
                        <a:pt x="1451441" y="106928"/>
                        <a:pt x="1440329" y="122274"/>
                      </a:cubicBezTo>
                      <a:cubicBezTo>
                        <a:pt x="1429217" y="137620"/>
                        <a:pt x="1438741" y="176778"/>
                        <a:pt x="1437154" y="204824"/>
                      </a:cubicBezTo>
                      <a:cubicBezTo>
                        <a:pt x="1435567" y="232870"/>
                        <a:pt x="1430804" y="269382"/>
                        <a:pt x="1430804" y="290549"/>
                      </a:cubicBezTo>
                      <a:cubicBezTo>
                        <a:pt x="1430804" y="311716"/>
                        <a:pt x="1443504" y="330766"/>
                        <a:pt x="1437154" y="331824"/>
                      </a:cubicBezTo>
                      <a:cubicBezTo>
                        <a:pt x="1430804" y="332882"/>
                        <a:pt x="1445092" y="304307"/>
                        <a:pt x="1392704" y="296899"/>
                      </a:cubicBezTo>
                      <a:cubicBezTo>
                        <a:pt x="1340317" y="289491"/>
                        <a:pt x="1209083" y="279966"/>
                        <a:pt x="1122829" y="287374"/>
                      </a:cubicBezTo>
                      <a:cubicBezTo>
                        <a:pt x="1036575" y="294782"/>
                        <a:pt x="947675" y="313832"/>
                        <a:pt x="875179" y="341349"/>
                      </a:cubicBezTo>
                      <a:cubicBezTo>
                        <a:pt x="802683" y="368866"/>
                        <a:pt x="749767" y="412786"/>
                        <a:pt x="687854" y="452474"/>
                      </a:cubicBezTo>
                      <a:cubicBezTo>
                        <a:pt x="625941" y="492162"/>
                        <a:pt x="551858" y="525499"/>
                        <a:pt x="503704" y="579474"/>
                      </a:cubicBezTo>
                      <a:cubicBezTo>
                        <a:pt x="455550" y="633449"/>
                        <a:pt x="421683" y="707532"/>
                        <a:pt x="398929" y="776324"/>
                      </a:cubicBezTo>
                      <a:cubicBezTo>
                        <a:pt x="376175" y="845116"/>
                        <a:pt x="375646" y="944599"/>
                        <a:pt x="367179" y="992224"/>
                      </a:cubicBezTo>
                      <a:cubicBezTo>
                        <a:pt x="358712" y="1039849"/>
                        <a:pt x="348658" y="1027678"/>
                        <a:pt x="348129" y="1062074"/>
                      </a:cubicBezTo>
                      <a:cubicBezTo>
                        <a:pt x="347600" y="1096470"/>
                        <a:pt x="356067" y="1161557"/>
                        <a:pt x="364004" y="1198599"/>
                      </a:cubicBezTo>
                      <a:cubicBezTo>
                        <a:pt x="371942" y="1235641"/>
                        <a:pt x="368767" y="1260512"/>
                        <a:pt x="395754" y="1284324"/>
                      </a:cubicBezTo>
                      <a:cubicBezTo>
                        <a:pt x="422741" y="1308136"/>
                        <a:pt x="480950" y="1328245"/>
                        <a:pt x="525929" y="1341474"/>
                      </a:cubicBezTo>
                      <a:cubicBezTo>
                        <a:pt x="570908" y="1354703"/>
                        <a:pt x="635996" y="1366345"/>
                        <a:pt x="675154" y="1373224"/>
                      </a:cubicBezTo>
                      <a:cubicBezTo>
                        <a:pt x="714312" y="1380103"/>
                        <a:pt x="766171" y="1393862"/>
                        <a:pt x="754529" y="13954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72" name="Freeform 157">
                  <a:extLst>
                    <a:ext uri="{FF2B5EF4-FFF2-40B4-BE49-F238E27FC236}">
                      <a16:creationId xmlns:a16="http://schemas.microsoft.com/office/drawing/2014/main" id="{4BCFFFA4-5327-374D-8F06-EF3430056FAC}"/>
                    </a:ext>
                  </a:extLst>
                </p:cNvPr>
                <p:cNvSpPr/>
                <p:nvPr/>
              </p:nvSpPr>
              <p:spPr>
                <a:xfrm>
                  <a:off x="7820015" y="2466596"/>
                  <a:ext cx="148180" cy="231020"/>
                </a:xfrm>
                <a:custGeom>
                  <a:avLst/>
                  <a:gdLst>
                    <a:gd name="connsiteX0" fmla="*/ 142885 w 148180"/>
                    <a:gd name="connsiteY0" fmla="*/ 228979 h 231020"/>
                    <a:gd name="connsiteX1" fmla="*/ 66685 w 148180"/>
                    <a:gd name="connsiteY1" fmla="*/ 86104 h 231020"/>
                    <a:gd name="connsiteX2" fmla="*/ 10 w 148180"/>
                    <a:gd name="connsiteY2" fmla="*/ 379 h 231020"/>
                    <a:gd name="connsiteX3" fmla="*/ 61923 w 148180"/>
                    <a:gd name="connsiteY3" fmla="*/ 57529 h 231020"/>
                    <a:gd name="connsiteX4" fmla="*/ 109548 w 148180"/>
                    <a:gd name="connsiteY4" fmla="*/ 124204 h 231020"/>
                    <a:gd name="connsiteX5" fmla="*/ 138123 w 148180"/>
                    <a:gd name="connsiteY5" fmla="*/ 167067 h 231020"/>
                    <a:gd name="connsiteX6" fmla="*/ 142885 w 148180"/>
                    <a:gd name="connsiteY6" fmla="*/ 228979 h 231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8180" h="231020">
                      <a:moveTo>
                        <a:pt x="142885" y="228979"/>
                      </a:moveTo>
                      <a:cubicBezTo>
                        <a:pt x="130979" y="215485"/>
                        <a:pt x="90497" y="124204"/>
                        <a:pt x="66685" y="86104"/>
                      </a:cubicBezTo>
                      <a:cubicBezTo>
                        <a:pt x="42873" y="48004"/>
                        <a:pt x="804" y="5141"/>
                        <a:pt x="10" y="379"/>
                      </a:cubicBezTo>
                      <a:cubicBezTo>
                        <a:pt x="-784" y="-4383"/>
                        <a:pt x="43667" y="36892"/>
                        <a:pt x="61923" y="57529"/>
                      </a:cubicBezTo>
                      <a:cubicBezTo>
                        <a:pt x="80179" y="78166"/>
                        <a:pt x="96848" y="105948"/>
                        <a:pt x="109548" y="124204"/>
                      </a:cubicBezTo>
                      <a:cubicBezTo>
                        <a:pt x="122248" y="142460"/>
                        <a:pt x="132567" y="148811"/>
                        <a:pt x="138123" y="167067"/>
                      </a:cubicBezTo>
                      <a:cubicBezTo>
                        <a:pt x="143679" y="185323"/>
                        <a:pt x="154791" y="242473"/>
                        <a:pt x="142885" y="2289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73" name="Freeform 158">
                  <a:extLst>
                    <a:ext uri="{FF2B5EF4-FFF2-40B4-BE49-F238E27FC236}">
                      <a16:creationId xmlns:a16="http://schemas.microsoft.com/office/drawing/2014/main" id="{02816B46-819C-8C4F-A96E-048F4E1CF350}"/>
                    </a:ext>
                  </a:extLst>
                </p:cNvPr>
                <p:cNvSpPr/>
                <p:nvPr/>
              </p:nvSpPr>
              <p:spPr>
                <a:xfrm>
                  <a:off x="6238550" y="2827246"/>
                  <a:ext cx="1704418" cy="394625"/>
                </a:xfrm>
                <a:custGeom>
                  <a:avLst/>
                  <a:gdLst>
                    <a:gd name="connsiteX0" fmla="*/ 1695775 w 1704418"/>
                    <a:gd name="connsiteY0" fmla="*/ 87403 h 395966"/>
                    <a:gd name="connsiteX1" fmla="*/ 1510038 w 1704418"/>
                    <a:gd name="connsiteY1" fmla="*/ 177891 h 395966"/>
                    <a:gd name="connsiteX2" fmla="*/ 1324300 w 1704418"/>
                    <a:gd name="connsiteY2" fmla="*/ 211228 h 395966"/>
                    <a:gd name="connsiteX3" fmla="*/ 1257625 w 1704418"/>
                    <a:gd name="connsiteY3" fmla="*/ 182653 h 395966"/>
                    <a:gd name="connsiteX4" fmla="*/ 1038550 w 1704418"/>
                    <a:gd name="connsiteY4" fmla="*/ 177891 h 395966"/>
                    <a:gd name="connsiteX5" fmla="*/ 976638 w 1704418"/>
                    <a:gd name="connsiteY5" fmla="*/ 125503 h 395966"/>
                    <a:gd name="connsiteX6" fmla="*/ 976638 w 1704418"/>
                    <a:gd name="connsiteY6" fmla="*/ 77878 h 395966"/>
                    <a:gd name="connsiteX7" fmla="*/ 971875 w 1704418"/>
                    <a:gd name="connsiteY7" fmla="*/ 39778 h 395966"/>
                    <a:gd name="connsiteX8" fmla="*/ 948063 w 1704418"/>
                    <a:gd name="connsiteY8" fmla="*/ 77878 h 395966"/>
                    <a:gd name="connsiteX9" fmla="*/ 819475 w 1704418"/>
                    <a:gd name="connsiteY9" fmla="*/ 149316 h 395966"/>
                    <a:gd name="connsiteX10" fmla="*/ 681363 w 1704418"/>
                    <a:gd name="connsiteY10" fmla="*/ 163603 h 395966"/>
                    <a:gd name="connsiteX11" fmla="*/ 562300 w 1704418"/>
                    <a:gd name="connsiteY11" fmla="*/ 149316 h 395966"/>
                    <a:gd name="connsiteX12" fmla="*/ 490863 w 1704418"/>
                    <a:gd name="connsiteY12" fmla="*/ 44541 h 395966"/>
                    <a:gd name="connsiteX13" fmla="*/ 390850 w 1704418"/>
                    <a:gd name="connsiteY13" fmla="*/ 1678 h 395966"/>
                    <a:gd name="connsiteX14" fmla="*/ 305125 w 1704418"/>
                    <a:gd name="connsiteY14" fmla="*/ 96928 h 395966"/>
                    <a:gd name="connsiteX15" fmla="*/ 395613 w 1704418"/>
                    <a:gd name="connsiteY15" fmla="*/ 30253 h 395966"/>
                    <a:gd name="connsiteX16" fmla="*/ 467050 w 1704418"/>
                    <a:gd name="connsiteY16" fmla="*/ 63591 h 395966"/>
                    <a:gd name="connsiteX17" fmla="*/ 514675 w 1704418"/>
                    <a:gd name="connsiteY17" fmla="*/ 130266 h 395966"/>
                    <a:gd name="connsiteX18" fmla="*/ 486100 w 1704418"/>
                    <a:gd name="connsiteY18" fmla="*/ 192178 h 395966"/>
                    <a:gd name="connsiteX19" fmla="*/ 290838 w 1704418"/>
                    <a:gd name="connsiteY19" fmla="*/ 316003 h 395966"/>
                    <a:gd name="connsiteX20" fmla="*/ 28900 w 1704418"/>
                    <a:gd name="connsiteY20" fmla="*/ 320766 h 395966"/>
                    <a:gd name="connsiteX21" fmla="*/ 9850 w 1704418"/>
                    <a:gd name="connsiteY21" fmla="*/ 392203 h 395966"/>
                    <a:gd name="connsiteX22" fmla="*/ 57475 w 1704418"/>
                    <a:gd name="connsiteY22" fmla="*/ 382678 h 395966"/>
                    <a:gd name="connsiteX23" fmla="*/ 300363 w 1704418"/>
                    <a:gd name="connsiteY23" fmla="*/ 354103 h 395966"/>
                    <a:gd name="connsiteX24" fmla="*/ 438475 w 1704418"/>
                    <a:gd name="connsiteY24" fmla="*/ 292191 h 395966"/>
                    <a:gd name="connsiteX25" fmla="*/ 543250 w 1704418"/>
                    <a:gd name="connsiteY25" fmla="*/ 192178 h 395966"/>
                    <a:gd name="connsiteX26" fmla="*/ 728988 w 1704418"/>
                    <a:gd name="connsiteY26" fmla="*/ 201703 h 395966"/>
                    <a:gd name="connsiteX27" fmla="*/ 895675 w 1704418"/>
                    <a:gd name="connsiteY27" fmla="*/ 154078 h 395966"/>
                    <a:gd name="connsiteX28" fmla="*/ 933775 w 1704418"/>
                    <a:gd name="connsiteY28" fmla="*/ 139791 h 395966"/>
                    <a:gd name="connsiteX29" fmla="*/ 981400 w 1704418"/>
                    <a:gd name="connsiteY29" fmla="*/ 192178 h 395966"/>
                    <a:gd name="connsiteX30" fmla="*/ 1081413 w 1704418"/>
                    <a:gd name="connsiteY30" fmla="*/ 211228 h 395966"/>
                    <a:gd name="connsiteX31" fmla="*/ 1252863 w 1704418"/>
                    <a:gd name="connsiteY31" fmla="*/ 230278 h 395966"/>
                    <a:gd name="connsiteX32" fmla="*/ 1300488 w 1704418"/>
                    <a:gd name="connsiteY32" fmla="*/ 244566 h 395966"/>
                    <a:gd name="connsiteX33" fmla="*/ 1267150 w 1704418"/>
                    <a:gd name="connsiteY33" fmla="*/ 287428 h 395966"/>
                    <a:gd name="connsiteX34" fmla="*/ 1238575 w 1704418"/>
                    <a:gd name="connsiteY34" fmla="*/ 325528 h 395966"/>
                    <a:gd name="connsiteX35" fmla="*/ 1319538 w 1704418"/>
                    <a:gd name="connsiteY35" fmla="*/ 292191 h 395966"/>
                    <a:gd name="connsiteX36" fmla="*/ 1343350 w 1704418"/>
                    <a:gd name="connsiteY36" fmla="*/ 244566 h 395966"/>
                    <a:gd name="connsiteX37" fmla="*/ 1424313 w 1704418"/>
                    <a:gd name="connsiteY37" fmla="*/ 225516 h 395966"/>
                    <a:gd name="connsiteX38" fmla="*/ 1457650 w 1704418"/>
                    <a:gd name="connsiteY38" fmla="*/ 287428 h 395966"/>
                    <a:gd name="connsiteX39" fmla="*/ 1505275 w 1704418"/>
                    <a:gd name="connsiteY39" fmla="*/ 316003 h 395966"/>
                    <a:gd name="connsiteX40" fmla="*/ 1510038 w 1704418"/>
                    <a:gd name="connsiteY40" fmla="*/ 296953 h 395966"/>
                    <a:gd name="connsiteX41" fmla="*/ 1481463 w 1704418"/>
                    <a:gd name="connsiteY41" fmla="*/ 263616 h 395966"/>
                    <a:gd name="connsiteX42" fmla="*/ 1481463 w 1704418"/>
                    <a:gd name="connsiteY42" fmla="*/ 230278 h 395966"/>
                    <a:gd name="connsiteX43" fmla="*/ 1571950 w 1704418"/>
                    <a:gd name="connsiteY43" fmla="*/ 182653 h 395966"/>
                    <a:gd name="connsiteX44" fmla="*/ 1662438 w 1704418"/>
                    <a:gd name="connsiteY44" fmla="*/ 149316 h 395966"/>
                    <a:gd name="connsiteX45" fmla="*/ 1695775 w 1704418"/>
                    <a:gd name="connsiteY45" fmla="*/ 87403 h 395966"/>
                    <a:gd name="connsiteX0" fmla="*/ 1695775 w 1704418"/>
                    <a:gd name="connsiteY0" fmla="*/ 87403 h 394625"/>
                    <a:gd name="connsiteX1" fmla="*/ 1510038 w 1704418"/>
                    <a:gd name="connsiteY1" fmla="*/ 177891 h 394625"/>
                    <a:gd name="connsiteX2" fmla="*/ 1324300 w 1704418"/>
                    <a:gd name="connsiteY2" fmla="*/ 211228 h 394625"/>
                    <a:gd name="connsiteX3" fmla="*/ 1257625 w 1704418"/>
                    <a:gd name="connsiteY3" fmla="*/ 182653 h 394625"/>
                    <a:gd name="connsiteX4" fmla="*/ 1038550 w 1704418"/>
                    <a:gd name="connsiteY4" fmla="*/ 177891 h 394625"/>
                    <a:gd name="connsiteX5" fmla="*/ 976638 w 1704418"/>
                    <a:gd name="connsiteY5" fmla="*/ 125503 h 394625"/>
                    <a:gd name="connsiteX6" fmla="*/ 976638 w 1704418"/>
                    <a:gd name="connsiteY6" fmla="*/ 77878 h 394625"/>
                    <a:gd name="connsiteX7" fmla="*/ 971875 w 1704418"/>
                    <a:gd name="connsiteY7" fmla="*/ 39778 h 394625"/>
                    <a:gd name="connsiteX8" fmla="*/ 948063 w 1704418"/>
                    <a:gd name="connsiteY8" fmla="*/ 77878 h 394625"/>
                    <a:gd name="connsiteX9" fmla="*/ 819475 w 1704418"/>
                    <a:gd name="connsiteY9" fmla="*/ 149316 h 394625"/>
                    <a:gd name="connsiteX10" fmla="*/ 681363 w 1704418"/>
                    <a:gd name="connsiteY10" fmla="*/ 163603 h 394625"/>
                    <a:gd name="connsiteX11" fmla="*/ 562300 w 1704418"/>
                    <a:gd name="connsiteY11" fmla="*/ 149316 h 394625"/>
                    <a:gd name="connsiteX12" fmla="*/ 490863 w 1704418"/>
                    <a:gd name="connsiteY12" fmla="*/ 44541 h 394625"/>
                    <a:gd name="connsiteX13" fmla="*/ 390850 w 1704418"/>
                    <a:gd name="connsiteY13" fmla="*/ 1678 h 394625"/>
                    <a:gd name="connsiteX14" fmla="*/ 305125 w 1704418"/>
                    <a:gd name="connsiteY14" fmla="*/ 96928 h 394625"/>
                    <a:gd name="connsiteX15" fmla="*/ 395613 w 1704418"/>
                    <a:gd name="connsiteY15" fmla="*/ 30253 h 394625"/>
                    <a:gd name="connsiteX16" fmla="*/ 467050 w 1704418"/>
                    <a:gd name="connsiteY16" fmla="*/ 63591 h 394625"/>
                    <a:gd name="connsiteX17" fmla="*/ 514675 w 1704418"/>
                    <a:gd name="connsiteY17" fmla="*/ 130266 h 394625"/>
                    <a:gd name="connsiteX18" fmla="*/ 486100 w 1704418"/>
                    <a:gd name="connsiteY18" fmla="*/ 192178 h 394625"/>
                    <a:gd name="connsiteX19" fmla="*/ 290838 w 1704418"/>
                    <a:gd name="connsiteY19" fmla="*/ 316003 h 394625"/>
                    <a:gd name="connsiteX20" fmla="*/ 28900 w 1704418"/>
                    <a:gd name="connsiteY20" fmla="*/ 339816 h 394625"/>
                    <a:gd name="connsiteX21" fmla="*/ 9850 w 1704418"/>
                    <a:gd name="connsiteY21" fmla="*/ 392203 h 394625"/>
                    <a:gd name="connsiteX22" fmla="*/ 57475 w 1704418"/>
                    <a:gd name="connsiteY22" fmla="*/ 382678 h 394625"/>
                    <a:gd name="connsiteX23" fmla="*/ 300363 w 1704418"/>
                    <a:gd name="connsiteY23" fmla="*/ 354103 h 394625"/>
                    <a:gd name="connsiteX24" fmla="*/ 438475 w 1704418"/>
                    <a:gd name="connsiteY24" fmla="*/ 292191 h 394625"/>
                    <a:gd name="connsiteX25" fmla="*/ 543250 w 1704418"/>
                    <a:gd name="connsiteY25" fmla="*/ 192178 h 394625"/>
                    <a:gd name="connsiteX26" fmla="*/ 728988 w 1704418"/>
                    <a:gd name="connsiteY26" fmla="*/ 201703 h 394625"/>
                    <a:gd name="connsiteX27" fmla="*/ 895675 w 1704418"/>
                    <a:gd name="connsiteY27" fmla="*/ 154078 h 394625"/>
                    <a:gd name="connsiteX28" fmla="*/ 933775 w 1704418"/>
                    <a:gd name="connsiteY28" fmla="*/ 139791 h 394625"/>
                    <a:gd name="connsiteX29" fmla="*/ 981400 w 1704418"/>
                    <a:gd name="connsiteY29" fmla="*/ 192178 h 394625"/>
                    <a:gd name="connsiteX30" fmla="*/ 1081413 w 1704418"/>
                    <a:gd name="connsiteY30" fmla="*/ 211228 h 394625"/>
                    <a:gd name="connsiteX31" fmla="*/ 1252863 w 1704418"/>
                    <a:gd name="connsiteY31" fmla="*/ 230278 h 394625"/>
                    <a:gd name="connsiteX32" fmla="*/ 1300488 w 1704418"/>
                    <a:gd name="connsiteY32" fmla="*/ 244566 h 394625"/>
                    <a:gd name="connsiteX33" fmla="*/ 1267150 w 1704418"/>
                    <a:gd name="connsiteY33" fmla="*/ 287428 h 394625"/>
                    <a:gd name="connsiteX34" fmla="*/ 1238575 w 1704418"/>
                    <a:gd name="connsiteY34" fmla="*/ 325528 h 394625"/>
                    <a:gd name="connsiteX35" fmla="*/ 1319538 w 1704418"/>
                    <a:gd name="connsiteY35" fmla="*/ 292191 h 394625"/>
                    <a:gd name="connsiteX36" fmla="*/ 1343350 w 1704418"/>
                    <a:gd name="connsiteY36" fmla="*/ 244566 h 394625"/>
                    <a:gd name="connsiteX37" fmla="*/ 1424313 w 1704418"/>
                    <a:gd name="connsiteY37" fmla="*/ 225516 h 394625"/>
                    <a:gd name="connsiteX38" fmla="*/ 1457650 w 1704418"/>
                    <a:gd name="connsiteY38" fmla="*/ 287428 h 394625"/>
                    <a:gd name="connsiteX39" fmla="*/ 1505275 w 1704418"/>
                    <a:gd name="connsiteY39" fmla="*/ 316003 h 394625"/>
                    <a:gd name="connsiteX40" fmla="*/ 1510038 w 1704418"/>
                    <a:gd name="connsiteY40" fmla="*/ 296953 h 394625"/>
                    <a:gd name="connsiteX41" fmla="*/ 1481463 w 1704418"/>
                    <a:gd name="connsiteY41" fmla="*/ 263616 h 394625"/>
                    <a:gd name="connsiteX42" fmla="*/ 1481463 w 1704418"/>
                    <a:gd name="connsiteY42" fmla="*/ 230278 h 394625"/>
                    <a:gd name="connsiteX43" fmla="*/ 1571950 w 1704418"/>
                    <a:gd name="connsiteY43" fmla="*/ 182653 h 394625"/>
                    <a:gd name="connsiteX44" fmla="*/ 1662438 w 1704418"/>
                    <a:gd name="connsiteY44" fmla="*/ 149316 h 394625"/>
                    <a:gd name="connsiteX45" fmla="*/ 1695775 w 1704418"/>
                    <a:gd name="connsiteY45" fmla="*/ 87403 h 394625"/>
                    <a:gd name="connsiteX0" fmla="*/ 1695775 w 1704418"/>
                    <a:gd name="connsiteY0" fmla="*/ 87403 h 394625"/>
                    <a:gd name="connsiteX1" fmla="*/ 1510038 w 1704418"/>
                    <a:gd name="connsiteY1" fmla="*/ 177891 h 394625"/>
                    <a:gd name="connsiteX2" fmla="*/ 1324300 w 1704418"/>
                    <a:gd name="connsiteY2" fmla="*/ 211228 h 394625"/>
                    <a:gd name="connsiteX3" fmla="*/ 1257625 w 1704418"/>
                    <a:gd name="connsiteY3" fmla="*/ 182653 h 394625"/>
                    <a:gd name="connsiteX4" fmla="*/ 1038550 w 1704418"/>
                    <a:gd name="connsiteY4" fmla="*/ 177891 h 394625"/>
                    <a:gd name="connsiteX5" fmla="*/ 976638 w 1704418"/>
                    <a:gd name="connsiteY5" fmla="*/ 125503 h 394625"/>
                    <a:gd name="connsiteX6" fmla="*/ 976638 w 1704418"/>
                    <a:gd name="connsiteY6" fmla="*/ 77878 h 394625"/>
                    <a:gd name="connsiteX7" fmla="*/ 971875 w 1704418"/>
                    <a:gd name="connsiteY7" fmla="*/ 39778 h 394625"/>
                    <a:gd name="connsiteX8" fmla="*/ 948063 w 1704418"/>
                    <a:gd name="connsiteY8" fmla="*/ 77878 h 394625"/>
                    <a:gd name="connsiteX9" fmla="*/ 819475 w 1704418"/>
                    <a:gd name="connsiteY9" fmla="*/ 149316 h 394625"/>
                    <a:gd name="connsiteX10" fmla="*/ 681363 w 1704418"/>
                    <a:gd name="connsiteY10" fmla="*/ 163603 h 394625"/>
                    <a:gd name="connsiteX11" fmla="*/ 562300 w 1704418"/>
                    <a:gd name="connsiteY11" fmla="*/ 149316 h 394625"/>
                    <a:gd name="connsiteX12" fmla="*/ 490863 w 1704418"/>
                    <a:gd name="connsiteY12" fmla="*/ 44541 h 394625"/>
                    <a:gd name="connsiteX13" fmla="*/ 390850 w 1704418"/>
                    <a:gd name="connsiteY13" fmla="*/ 1678 h 394625"/>
                    <a:gd name="connsiteX14" fmla="*/ 305125 w 1704418"/>
                    <a:gd name="connsiteY14" fmla="*/ 96928 h 394625"/>
                    <a:gd name="connsiteX15" fmla="*/ 395613 w 1704418"/>
                    <a:gd name="connsiteY15" fmla="*/ 30253 h 394625"/>
                    <a:gd name="connsiteX16" fmla="*/ 467050 w 1704418"/>
                    <a:gd name="connsiteY16" fmla="*/ 63591 h 394625"/>
                    <a:gd name="connsiteX17" fmla="*/ 514675 w 1704418"/>
                    <a:gd name="connsiteY17" fmla="*/ 130266 h 394625"/>
                    <a:gd name="connsiteX18" fmla="*/ 486100 w 1704418"/>
                    <a:gd name="connsiteY18" fmla="*/ 192178 h 394625"/>
                    <a:gd name="connsiteX19" fmla="*/ 290838 w 1704418"/>
                    <a:gd name="connsiteY19" fmla="*/ 316003 h 394625"/>
                    <a:gd name="connsiteX20" fmla="*/ 28900 w 1704418"/>
                    <a:gd name="connsiteY20" fmla="*/ 339816 h 394625"/>
                    <a:gd name="connsiteX21" fmla="*/ 9850 w 1704418"/>
                    <a:gd name="connsiteY21" fmla="*/ 392203 h 394625"/>
                    <a:gd name="connsiteX22" fmla="*/ 57475 w 1704418"/>
                    <a:gd name="connsiteY22" fmla="*/ 382678 h 394625"/>
                    <a:gd name="connsiteX23" fmla="*/ 300363 w 1704418"/>
                    <a:gd name="connsiteY23" fmla="*/ 354103 h 394625"/>
                    <a:gd name="connsiteX24" fmla="*/ 438475 w 1704418"/>
                    <a:gd name="connsiteY24" fmla="*/ 292191 h 394625"/>
                    <a:gd name="connsiteX25" fmla="*/ 543250 w 1704418"/>
                    <a:gd name="connsiteY25" fmla="*/ 192178 h 394625"/>
                    <a:gd name="connsiteX26" fmla="*/ 728988 w 1704418"/>
                    <a:gd name="connsiteY26" fmla="*/ 201703 h 394625"/>
                    <a:gd name="connsiteX27" fmla="*/ 895675 w 1704418"/>
                    <a:gd name="connsiteY27" fmla="*/ 154078 h 394625"/>
                    <a:gd name="connsiteX28" fmla="*/ 933775 w 1704418"/>
                    <a:gd name="connsiteY28" fmla="*/ 139791 h 394625"/>
                    <a:gd name="connsiteX29" fmla="*/ 981400 w 1704418"/>
                    <a:gd name="connsiteY29" fmla="*/ 192178 h 394625"/>
                    <a:gd name="connsiteX30" fmla="*/ 1081413 w 1704418"/>
                    <a:gd name="connsiteY30" fmla="*/ 211228 h 394625"/>
                    <a:gd name="connsiteX31" fmla="*/ 1252863 w 1704418"/>
                    <a:gd name="connsiteY31" fmla="*/ 230278 h 394625"/>
                    <a:gd name="connsiteX32" fmla="*/ 1300488 w 1704418"/>
                    <a:gd name="connsiteY32" fmla="*/ 244566 h 394625"/>
                    <a:gd name="connsiteX33" fmla="*/ 1267150 w 1704418"/>
                    <a:gd name="connsiteY33" fmla="*/ 287428 h 394625"/>
                    <a:gd name="connsiteX34" fmla="*/ 1238575 w 1704418"/>
                    <a:gd name="connsiteY34" fmla="*/ 325528 h 394625"/>
                    <a:gd name="connsiteX35" fmla="*/ 1319538 w 1704418"/>
                    <a:gd name="connsiteY35" fmla="*/ 292191 h 394625"/>
                    <a:gd name="connsiteX36" fmla="*/ 1343350 w 1704418"/>
                    <a:gd name="connsiteY36" fmla="*/ 244566 h 394625"/>
                    <a:gd name="connsiteX37" fmla="*/ 1424313 w 1704418"/>
                    <a:gd name="connsiteY37" fmla="*/ 225516 h 394625"/>
                    <a:gd name="connsiteX38" fmla="*/ 1457650 w 1704418"/>
                    <a:gd name="connsiteY38" fmla="*/ 287428 h 394625"/>
                    <a:gd name="connsiteX39" fmla="*/ 1505275 w 1704418"/>
                    <a:gd name="connsiteY39" fmla="*/ 316003 h 394625"/>
                    <a:gd name="connsiteX40" fmla="*/ 1510038 w 1704418"/>
                    <a:gd name="connsiteY40" fmla="*/ 296953 h 394625"/>
                    <a:gd name="connsiteX41" fmla="*/ 1481463 w 1704418"/>
                    <a:gd name="connsiteY41" fmla="*/ 263616 h 394625"/>
                    <a:gd name="connsiteX42" fmla="*/ 1481463 w 1704418"/>
                    <a:gd name="connsiteY42" fmla="*/ 230278 h 394625"/>
                    <a:gd name="connsiteX43" fmla="*/ 1571950 w 1704418"/>
                    <a:gd name="connsiteY43" fmla="*/ 182653 h 394625"/>
                    <a:gd name="connsiteX44" fmla="*/ 1662438 w 1704418"/>
                    <a:gd name="connsiteY44" fmla="*/ 149316 h 394625"/>
                    <a:gd name="connsiteX45" fmla="*/ 1695775 w 1704418"/>
                    <a:gd name="connsiteY45" fmla="*/ 87403 h 394625"/>
                    <a:gd name="connsiteX0" fmla="*/ 1695775 w 1704418"/>
                    <a:gd name="connsiteY0" fmla="*/ 87403 h 394625"/>
                    <a:gd name="connsiteX1" fmla="*/ 1510038 w 1704418"/>
                    <a:gd name="connsiteY1" fmla="*/ 177891 h 394625"/>
                    <a:gd name="connsiteX2" fmla="*/ 1324300 w 1704418"/>
                    <a:gd name="connsiteY2" fmla="*/ 211228 h 394625"/>
                    <a:gd name="connsiteX3" fmla="*/ 1252863 w 1704418"/>
                    <a:gd name="connsiteY3" fmla="*/ 192178 h 394625"/>
                    <a:gd name="connsiteX4" fmla="*/ 1038550 w 1704418"/>
                    <a:gd name="connsiteY4" fmla="*/ 177891 h 394625"/>
                    <a:gd name="connsiteX5" fmla="*/ 976638 w 1704418"/>
                    <a:gd name="connsiteY5" fmla="*/ 125503 h 394625"/>
                    <a:gd name="connsiteX6" fmla="*/ 976638 w 1704418"/>
                    <a:gd name="connsiteY6" fmla="*/ 77878 h 394625"/>
                    <a:gd name="connsiteX7" fmla="*/ 971875 w 1704418"/>
                    <a:gd name="connsiteY7" fmla="*/ 39778 h 394625"/>
                    <a:gd name="connsiteX8" fmla="*/ 948063 w 1704418"/>
                    <a:gd name="connsiteY8" fmla="*/ 77878 h 394625"/>
                    <a:gd name="connsiteX9" fmla="*/ 819475 w 1704418"/>
                    <a:gd name="connsiteY9" fmla="*/ 149316 h 394625"/>
                    <a:gd name="connsiteX10" fmla="*/ 681363 w 1704418"/>
                    <a:gd name="connsiteY10" fmla="*/ 163603 h 394625"/>
                    <a:gd name="connsiteX11" fmla="*/ 562300 w 1704418"/>
                    <a:gd name="connsiteY11" fmla="*/ 149316 h 394625"/>
                    <a:gd name="connsiteX12" fmla="*/ 490863 w 1704418"/>
                    <a:gd name="connsiteY12" fmla="*/ 44541 h 394625"/>
                    <a:gd name="connsiteX13" fmla="*/ 390850 w 1704418"/>
                    <a:gd name="connsiteY13" fmla="*/ 1678 h 394625"/>
                    <a:gd name="connsiteX14" fmla="*/ 305125 w 1704418"/>
                    <a:gd name="connsiteY14" fmla="*/ 96928 h 394625"/>
                    <a:gd name="connsiteX15" fmla="*/ 395613 w 1704418"/>
                    <a:gd name="connsiteY15" fmla="*/ 30253 h 394625"/>
                    <a:gd name="connsiteX16" fmla="*/ 467050 w 1704418"/>
                    <a:gd name="connsiteY16" fmla="*/ 63591 h 394625"/>
                    <a:gd name="connsiteX17" fmla="*/ 514675 w 1704418"/>
                    <a:gd name="connsiteY17" fmla="*/ 130266 h 394625"/>
                    <a:gd name="connsiteX18" fmla="*/ 486100 w 1704418"/>
                    <a:gd name="connsiteY18" fmla="*/ 192178 h 394625"/>
                    <a:gd name="connsiteX19" fmla="*/ 290838 w 1704418"/>
                    <a:gd name="connsiteY19" fmla="*/ 316003 h 394625"/>
                    <a:gd name="connsiteX20" fmla="*/ 28900 w 1704418"/>
                    <a:gd name="connsiteY20" fmla="*/ 339816 h 394625"/>
                    <a:gd name="connsiteX21" fmla="*/ 9850 w 1704418"/>
                    <a:gd name="connsiteY21" fmla="*/ 392203 h 394625"/>
                    <a:gd name="connsiteX22" fmla="*/ 57475 w 1704418"/>
                    <a:gd name="connsiteY22" fmla="*/ 382678 h 394625"/>
                    <a:gd name="connsiteX23" fmla="*/ 300363 w 1704418"/>
                    <a:gd name="connsiteY23" fmla="*/ 354103 h 394625"/>
                    <a:gd name="connsiteX24" fmla="*/ 438475 w 1704418"/>
                    <a:gd name="connsiteY24" fmla="*/ 292191 h 394625"/>
                    <a:gd name="connsiteX25" fmla="*/ 543250 w 1704418"/>
                    <a:gd name="connsiteY25" fmla="*/ 192178 h 394625"/>
                    <a:gd name="connsiteX26" fmla="*/ 728988 w 1704418"/>
                    <a:gd name="connsiteY26" fmla="*/ 201703 h 394625"/>
                    <a:gd name="connsiteX27" fmla="*/ 895675 w 1704418"/>
                    <a:gd name="connsiteY27" fmla="*/ 154078 h 394625"/>
                    <a:gd name="connsiteX28" fmla="*/ 933775 w 1704418"/>
                    <a:gd name="connsiteY28" fmla="*/ 139791 h 394625"/>
                    <a:gd name="connsiteX29" fmla="*/ 981400 w 1704418"/>
                    <a:gd name="connsiteY29" fmla="*/ 192178 h 394625"/>
                    <a:gd name="connsiteX30" fmla="*/ 1081413 w 1704418"/>
                    <a:gd name="connsiteY30" fmla="*/ 211228 h 394625"/>
                    <a:gd name="connsiteX31" fmla="*/ 1252863 w 1704418"/>
                    <a:gd name="connsiteY31" fmla="*/ 230278 h 394625"/>
                    <a:gd name="connsiteX32" fmla="*/ 1300488 w 1704418"/>
                    <a:gd name="connsiteY32" fmla="*/ 244566 h 394625"/>
                    <a:gd name="connsiteX33" fmla="*/ 1267150 w 1704418"/>
                    <a:gd name="connsiteY33" fmla="*/ 287428 h 394625"/>
                    <a:gd name="connsiteX34" fmla="*/ 1238575 w 1704418"/>
                    <a:gd name="connsiteY34" fmla="*/ 325528 h 394625"/>
                    <a:gd name="connsiteX35" fmla="*/ 1319538 w 1704418"/>
                    <a:gd name="connsiteY35" fmla="*/ 292191 h 394625"/>
                    <a:gd name="connsiteX36" fmla="*/ 1343350 w 1704418"/>
                    <a:gd name="connsiteY36" fmla="*/ 244566 h 394625"/>
                    <a:gd name="connsiteX37" fmla="*/ 1424313 w 1704418"/>
                    <a:gd name="connsiteY37" fmla="*/ 225516 h 394625"/>
                    <a:gd name="connsiteX38" fmla="*/ 1457650 w 1704418"/>
                    <a:gd name="connsiteY38" fmla="*/ 287428 h 394625"/>
                    <a:gd name="connsiteX39" fmla="*/ 1505275 w 1704418"/>
                    <a:gd name="connsiteY39" fmla="*/ 316003 h 394625"/>
                    <a:gd name="connsiteX40" fmla="*/ 1510038 w 1704418"/>
                    <a:gd name="connsiteY40" fmla="*/ 296953 h 394625"/>
                    <a:gd name="connsiteX41" fmla="*/ 1481463 w 1704418"/>
                    <a:gd name="connsiteY41" fmla="*/ 263616 h 394625"/>
                    <a:gd name="connsiteX42" fmla="*/ 1481463 w 1704418"/>
                    <a:gd name="connsiteY42" fmla="*/ 230278 h 394625"/>
                    <a:gd name="connsiteX43" fmla="*/ 1571950 w 1704418"/>
                    <a:gd name="connsiteY43" fmla="*/ 182653 h 394625"/>
                    <a:gd name="connsiteX44" fmla="*/ 1662438 w 1704418"/>
                    <a:gd name="connsiteY44" fmla="*/ 149316 h 394625"/>
                    <a:gd name="connsiteX45" fmla="*/ 1695775 w 1704418"/>
                    <a:gd name="connsiteY45" fmla="*/ 87403 h 394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1704418" h="394625">
                      <a:moveTo>
                        <a:pt x="1695775" y="87403"/>
                      </a:moveTo>
                      <a:cubicBezTo>
                        <a:pt x="1670375" y="92165"/>
                        <a:pt x="1571950" y="157254"/>
                        <a:pt x="1510038" y="177891"/>
                      </a:cubicBezTo>
                      <a:cubicBezTo>
                        <a:pt x="1448126" y="198528"/>
                        <a:pt x="1367163" y="208847"/>
                        <a:pt x="1324300" y="211228"/>
                      </a:cubicBezTo>
                      <a:cubicBezTo>
                        <a:pt x="1281438" y="213609"/>
                        <a:pt x="1300488" y="197734"/>
                        <a:pt x="1252863" y="192178"/>
                      </a:cubicBezTo>
                      <a:cubicBezTo>
                        <a:pt x="1205238" y="186622"/>
                        <a:pt x="1084587" y="189003"/>
                        <a:pt x="1038550" y="177891"/>
                      </a:cubicBezTo>
                      <a:cubicBezTo>
                        <a:pt x="992513" y="166779"/>
                        <a:pt x="986957" y="142172"/>
                        <a:pt x="976638" y="125503"/>
                      </a:cubicBezTo>
                      <a:cubicBezTo>
                        <a:pt x="966319" y="108834"/>
                        <a:pt x="977432" y="92165"/>
                        <a:pt x="976638" y="77878"/>
                      </a:cubicBezTo>
                      <a:cubicBezTo>
                        <a:pt x="975844" y="63591"/>
                        <a:pt x="976637" y="39778"/>
                        <a:pt x="971875" y="39778"/>
                      </a:cubicBezTo>
                      <a:cubicBezTo>
                        <a:pt x="967113" y="39778"/>
                        <a:pt x="973463" y="59622"/>
                        <a:pt x="948063" y="77878"/>
                      </a:cubicBezTo>
                      <a:cubicBezTo>
                        <a:pt x="922663" y="96134"/>
                        <a:pt x="863925" y="135029"/>
                        <a:pt x="819475" y="149316"/>
                      </a:cubicBezTo>
                      <a:cubicBezTo>
                        <a:pt x="775025" y="163603"/>
                        <a:pt x="724225" y="163603"/>
                        <a:pt x="681363" y="163603"/>
                      </a:cubicBezTo>
                      <a:cubicBezTo>
                        <a:pt x="638501" y="163603"/>
                        <a:pt x="594050" y="169160"/>
                        <a:pt x="562300" y="149316"/>
                      </a:cubicBezTo>
                      <a:cubicBezTo>
                        <a:pt x="530550" y="129472"/>
                        <a:pt x="519438" y="69147"/>
                        <a:pt x="490863" y="44541"/>
                      </a:cubicBezTo>
                      <a:cubicBezTo>
                        <a:pt x="462288" y="19935"/>
                        <a:pt x="421806" y="-7053"/>
                        <a:pt x="390850" y="1678"/>
                      </a:cubicBezTo>
                      <a:cubicBezTo>
                        <a:pt x="359894" y="10409"/>
                        <a:pt x="304331" y="92166"/>
                        <a:pt x="305125" y="96928"/>
                      </a:cubicBezTo>
                      <a:cubicBezTo>
                        <a:pt x="305919" y="101690"/>
                        <a:pt x="368626" y="35809"/>
                        <a:pt x="395613" y="30253"/>
                      </a:cubicBezTo>
                      <a:cubicBezTo>
                        <a:pt x="422600" y="24697"/>
                        <a:pt x="447206" y="46922"/>
                        <a:pt x="467050" y="63591"/>
                      </a:cubicBezTo>
                      <a:cubicBezTo>
                        <a:pt x="486894" y="80260"/>
                        <a:pt x="511500" y="108835"/>
                        <a:pt x="514675" y="130266"/>
                      </a:cubicBezTo>
                      <a:cubicBezTo>
                        <a:pt x="517850" y="151697"/>
                        <a:pt x="523406" y="161222"/>
                        <a:pt x="486100" y="192178"/>
                      </a:cubicBezTo>
                      <a:cubicBezTo>
                        <a:pt x="448794" y="223134"/>
                        <a:pt x="395613" y="286634"/>
                        <a:pt x="290838" y="316003"/>
                      </a:cubicBezTo>
                      <a:cubicBezTo>
                        <a:pt x="186063" y="345372"/>
                        <a:pt x="75731" y="327116"/>
                        <a:pt x="28900" y="339816"/>
                      </a:cubicBezTo>
                      <a:cubicBezTo>
                        <a:pt x="-17931" y="352516"/>
                        <a:pt x="5088" y="385059"/>
                        <a:pt x="9850" y="392203"/>
                      </a:cubicBezTo>
                      <a:cubicBezTo>
                        <a:pt x="14612" y="399347"/>
                        <a:pt x="9056" y="389028"/>
                        <a:pt x="57475" y="382678"/>
                      </a:cubicBezTo>
                      <a:cubicBezTo>
                        <a:pt x="105894" y="376328"/>
                        <a:pt x="236863" y="369184"/>
                        <a:pt x="300363" y="354103"/>
                      </a:cubicBezTo>
                      <a:cubicBezTo>
                        <a:pt x="363863" y="339022"/>
                        <a:pt x="397994" y="319178"/>
                        <a:pt x="438475" y="292191"/>
                      </a:cubicBezTo>
                      <a:cubicBezTo>
                        <a:pt x="478956" y="265204"/>
                        <a:pt x="494831" y="207259"/>
                        <a:pt x="543250" y="192178"/>
                      </a:cubicBezTo>
                      <a:cubicBezTo>
                        <a:pt x="591669" y="177097"/>
                        <a:pt x="670251" y="208053"/>
                        <a:pt x="728988" y="201703"/>
                      </a:cubicBezTo>
                      <a:cubicBezTo>
                        <a:pt x="787725" y="195353"/>
                        <a:pt x="861544" y="164397"/>
                        <a:pt x="895675" y="154078"/>
                      </a:cubicBezTo>
                      <a:cubicBezTo>
                        <a:pt x="929806" y="143759"/>
                        <a:pt x="919487" y="133441"/>
                        <a:pt x="933775" y="139791"/>
                      </a:cubicBezTo>
                      <a:cubicBezTo>
                        <a:pt x="948063" y="146141"/>
                        <a:pt x="956794" y="180272"/>
                        <a:pt x="981400" y="192178"/>
                      </a:cubicBezTo>
                      <a:cubicBezTo>
                        <a:pt x="1006006" y="204084"/>
                        <a:pt x="1036169" y="204878"/>
                        <a:pt x="1081413" y="211228"/>
                      </a:cubicBezTo>
                      <a:cubicBezTo>
                        <a:pt x="1126657" y="217578"/>
                        <a:pt x="1216351" y="224722"/>
                        <a:pt x="1252863" y="230278"/>
                      </a:cubicBezTo>
                      <a:cubicBezTo>
                        <a:pt x="1289375" y="235834"/>
                        <a:pt x="1298107" y="235041"/>
                        <a:pt x="1300488" y="244566"/>
                      </a:cubicBezTo>
                      <a:cubicBezTo>
                        <a:pt x="1302869" y="254091"/>
                        <a:pt x="1277469" y="273934"/>
                        <a:pt x="1267150" y="287428"/>
                      </a:cubicBezTo>
                      <a:cubicBezTo>
                        <a:pt x="1256831" y="300922"/>
                        <a:pt x="1229844" y="324734"/>
                        <a:pt x="1238575" y="325528"/>
                      </a:cubicBezTo>
                      <a:cubicBezTo>
                        <a:pt x="1247306" y="326322"/>
                        <a:pt x="1302075" y="305685"/>
                        <a:pt x="1319538" y="292191"/>
                      </a:cubicBezTo>
                      <a:cubicBezTo>
                        <a:pt x="1337000" y="278697"/>
                        <a:pt x="1325888" y="255678"/>
                        <a:pt x="1343350" y="244566"/>
                      </a:cubicBezTo>
                      <a:cubicBezTo>
                        <a:pt x="1360812" y="233454"/>
                        <a:pt x="1405263" y="218372"/>
                        <a:pt x="1424313" y="225516"/>
                      </a:cubicBezTo>
                      <a:cubicBezTo>
                        <a:pt x="1443363" y="232660"/>
                        <a:pt x="1444156" y="272347"/>
                        <a:pt x="1457650" y="287428"/>
                      </a:cubicBezTo>
                      <a:cubicBezTo>
                        <a:pt x="1471144" y="302509"/>
                        <a:pt x="1496544" y="314415"/>
                        <a:pt x="1505275" y="316003"/>
                      </a:cubicBezTo>
                      <a:cubicBezTo>
                        <a:pt x="1514006" y="317591"/>
                        <a:pt x="1514007" y="305684"/>
                        <a:pt x="1510038" y="296953"/>
                      </a:cubicBezTo>
                      <a:cubicBezTo>
                        <a:pt x="1506069" y="288222"/>
                        <a:pt x="1486225" y="274728"/>
                        <a:pt x="1481463" y="263616"/>
                      </a:cubicBezTo>
                      <a:cubicBezTo>
                        <a:pt x="1476701" y="252504"/>
                        <a:pt x="1466382" y="243772"/>
                        <a:pt x="1481463" y="230278"/>
                      </a:cubicBezTo>
                      <a:cubicBezTo>
                        <a:pt x="1496544" y="216784"/>
                        <a:pt x="1541788" y="196147"/>
                        <a:pt x="1571950" y="182653"/>
                      </a:cubicBezTo>
                      <a:cubicBezTo>
                        <a:pt x="1602112" y="169159"/>
                        <a:pt x="1640213" y="158841"/>
                        <a:pt x="1662438" y="149316"/>
                      </a:cubicBezTo>
                      <a:cubicBezTo>
                        <a:pt x="1684663" y="139791"/>
                        <a:pt x="1721175" y="82641"/>
                        <a:pt x="1695775" y="874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74" name="Freeform 159">
                  <a:extLst>
                    <a:ext uri="{FF2B5EF4-FFF2-40B4-BE49-F238E27FC236}">
                      <a16:creationId xmlns:a16="http://schemas.microsoft.com/office/drawing/2014/main" id="{5E9FC26C-5FCB-7248-BD33-B63450643B37}"/>
                    </a:ext>
                  </a:extLst>
                </p:cNvPr>
                <p:cNvSpPr/>
                <p:nvPr/>
              </p:nvSpPr>
              <p:spPr>
                <a:xfrm>
                  <a:off x="6827655" y="3156493"/>
                  <a:ext cx="878216" cy="272805"/>
                </a:xfrm>
                <a:custGeom>
                  <a:avLst/>
                  <a:gdLst>
                    <a:gd name="connsiteX0" fmla="*/ 878070 w 878216"/>
                    <a:gd name="connsiteY0" fmla="*/ 272507 h 272805"/>
                    <a:gd name="connsiteX1" fmla="*/ 787583 w 878216"/>
                    <a:gd name="connsiteY1" fmla="*/ 120107 h 272805"/>
                    <a:gd name="connsiteX2" fmla="*/ 687570 w 878216"/>
                    <a:gd name="connsiteY2" fmla="*/ 77245 h 272805"/>
                    <a:gd name="connsiteX3" fmla="*/ 525645 w 878216"/>
                    <a:gd name="connsiteY3" fmla="*/ 77245 h 272805"/>
                    <a:gd name="connsiteX4" fmla="*/ 444683 w 878216"/>
                    <a:gd name="connsiteY4" fmla="*/ 58195 h 272805"/>
                    <a:gd name="connsiteX5" fmla="*/ 392295 w 878216"/>
                    <a:gd name="connsiteY5" fmla="*/ 1045 h 272805"/>
                    <a:gd name="connsiteX6" fmla="*/ 244658 w 878216"/>
                    <a:gd name="connsiteY6" fmla="*/ 20095 h 272805"/>
                    <a:gd name="connsiteX7" fmla="*/ 77970 w 878216"/>
                    <a:gd name="connsiteY7" fmla="*/ 5807 h 272805"/>
                    <a:gd name="connsiteX8" fmla="*/ 44633 w 878216"/>
                    <a:gd name="connsiteY8" fmla="*/ 29620 h 272805"/>
                    <a:gd name="connsiteX9" fmla="*/ 1770 w 878216"/>
                    <a:gd name="connsiteY9" fmla="*/ 177257 h 272805"/>
                    <a:gd name="connsiteX10" fmla="*/ 11295 w 878216"/>
                    <a:gd name="connsiteY10" fmla="*/ 205832 h 272805"/>
                    <a:gd name="connsiteX11" fmla="*/ 39870 w 878216"/>
                    <a:gd name="connsiteY11" fmla="*/ 120107 h 272805"/>
                    <a:gd name="connsiteX12" fmla="*/ 116070 w 878216"/>
                    <a:gd name="connsiteY12" fmla="*/ 53432 h 272805"/>
                    <a:gd name="connsiteX13" fmla="*/ 277995 w 878216"/>
                    <a:gd name="connsiteY13" fmla="*/ 62957 h 272805"/>
                    <a:gd name="connsiteX14" fmla="*/ 397058 w 878216"/>
                    <a:gd name="connsiteY14" fmla="*/ 39145 h 272805"/>
                    <a:gd name="connsiteX15" fmla="*/ 411345 w 878216"/>
                    <a:gd name="connsiteY15" fmla="*/ 72482 h 272805"/>
                    <a:gd name="connsiteX16" fmla="*/ 416108 w 878216"/>
                    <a:gd name="connsiteY16" fmla="*/ 134395 h 272805"/>
                    <a:gd name="connsiteX17" fmla="*/ 354195 w 878216"/>
                    <a:gd name="connsiteY17" fmla="*/ 201070 h 272805"/>
                    <a:gd name="connsiteX18" fmla="*/ 387533 w 878216"/>
                    <a:gd name="connsiteY18" fmla="*/ 186782 h 272805"/>
                    <a:gd name="connsiteX19" fmla="*/ 444683 w 878216"/>
                    <a:gd name="connsiteY19" fmla="*/ 120107 h 272805"/>
                    <a:gd name="connsiteX20" fmla="*/ 558983 w 878216"/>
                    <a:gd name="connsiteY20" fmla="*/ 105820 h 272805"/>
                    <a:gd name="connsiteX21" fmla="*/ 716145 w 878216"/>
                    <a:gd name="connsiteY21" fmla="*/ 101057 h 272805"/>
                    <a:gd name="connsiteX22" fmla="*/ 806633 w 878216"/>
                    <a:gd name="connsiteY22" fmla="*/ 158207 h 272805"/>
                    <a:gd name="connsiteX23" fmla="*/ 878070 w 878216"/>
                    <a:gd name="connsiteY23" fmla="*/ 272507 h 272805"/>
                    <a:gd name="connsiteX0" fmla="*/ 878070 w 878216"/>
                    <a:gd name="connsiteY0" fmla="*/ 272507 h 272805"/>
                    <a:gd name="connsiteX1" fmla="*/ 787583 w 878216"/>
                    <a:gd name="connsiteY1" fmla="*/ 120107 h 272805"/>
                    <a:gd name="connsiteX2" fmla="*/ 687570 w 878216"/>
                    <a:gd name="connsiteY2" fmla="*/ 77245 h 272805"/>
                    <a:gd name="connsiteX3" fmla="*/ 525645 w 878216"/>
                    <a:gd name="connsiteY3" fmla="*/ 77245 h 272805"/>
                    <a:gd name="connsiteX4" fmla="*/ 444683 w 878216"/>
                    <a:gd name="connsiteY4" fmla="*/ 58195 h 272805"/>
                    <a:gd name="connsiteX5" fmla="*/ 392295 w 878216"/>
                    <a:gd name="connsiteY5" fmla="*/ 1045 h 272805"/>
                    <a:gd name="connsiteX6" fmla="*/ 244658 w 878216"/>
                    <a:gd name="connsiteY6" fmla="*/ 20095 h 272805"/>
                    <a:gd name="connsiteX7" fmla="*/ 77970 w 878216"/>
                    <a:gd name="connsiteY7" fmla="*/ 5807 h 272805"/>
                    <a:gd name="connsiteX8" fmla="*/ 44633 w 878216"/>
                    <a:gd name="connsiteY8" fmla="*/ 29620 h 272805"/>
                    <a:gd name="connsiteX9" fmla="*/ 1770 w 878216"/>
                    <a:gd name="connsiteY9" fmla="*/ 177257 h 272805"/>
                    <a:gd name="connsiteX10" fmla="*/ 11295 w 878216"/>
                    <a:gd name="connsiteY10" fmla="*/ 205832 h 272805"/>
                    <a:gd name="connsiteX11" fmla="*/ 39870 w 878216"/>
                    <a:gd name="connsiteY11" fmla="*/ 120107 h 272805"/>
                    <a:gd name="connsiteX12" fmla="*/ 116070 w 878216"/>
                    <a:gd name="connsiteY12" fmla="*/ 53432 h 272805"/>
                    <a:gd name="connsiteX13" fmla="*/ 258945 w 878216"/>
                    <a:gd name="connsiteY13" fmla="*/ 43907 h 272805"/>
                    <a:gd name="connsiteX14" fmla="*/ 397058 w 878216"/>
                    <a:gd name="connsiteY14" fmla="*/ 39145 h 272805"/>
                    <a:gd name="connsiteX15" fmla="*/ 411345 w 878216"/>
                    <a:gd name="connsiteY15" fmla="*/ 72482 h 272805"/>
                    <a:gd name="connsiteX16" fmla="*/ 416108 w 878216"/>
                    <a:gd name="connsiteY16" fmla="*/ 134395 h 272805"/>
                    <a:gd name="connsiteX17" fmla="*/ 354195 w 878216"/>
                    <a:gd name="connsiteY17" fmla="*/ 201070 h 272805"/>
                    <a:gd name="connsiteX18" fmla="*/ 387533 w 878216"/>
                    <a:gd name="connsiteY18" fmla="*/ 186782 h 272805"/>
                    <a:gd name="connsiteX19" fmla="*/ 444683 w 878216"/>
                    <a:gd name="connsiteY19" fmla="*/ 120107 h 272805"/>
                    <a:gd name="connsiteX20" fmla="*/ 558983 w 878216"/>
                    <a:gd name="connsiteY20" fmla="*/ 105820 h 272805"/>
                    <a:gd name="connsiteX21" fmla="*/ 716145 w 878216"/>
                    <a:gd name="connsiteY21" fmla="*/ 101057 h 272805"/>
                    <a:gd name="connsiteX22" fmla="*/ 806633 w 878216"/>
                    <a:gd name="connsiteY22" fmla="*/ 158207 h 272805"/>
                    <a:gd name="connsiteX23" fmla="*/ 878070 w 878216"/>
                    <a:gd name="connsiteY23" fmla="*/ 272507 h 272805"/>
                    <a:gd name="connsiteX0" fmla="*/ 878070 w 878216"/>
                    <a:gd name="connsiteY0" fmla="*/ 272507 h 272805"/>
                    <a:gd name="connsiteX1" fmla="*/ 787583 w 878216"/>
                    <a:gd name="connsiteY1" fmla="*/ 120107 h 272805"/>
                    <a:gd name="connsiteX2" fmla="*/ 687570 w 878216"/>
                    <a:gd name="connsiteY2" fmla="*/ 77245 h 272805"/>
                    <a:gd name="connsiteX3" fmla="*/ 525645 w 878216"/>
                    <a:gd name="connsiteY3" fmla="*/ 77245 h 272805"/>
                    <a:gd name="connsiteX4" fmla="*/ 444683 w 878216"/>
                    <a:gd name="connsiteY4" fmla="*/ 58195 h 272805"/>
                    <a:gd name="connsiteX5" fmla="*/ 392295 w 878216"/>
                    <a:gd name="connsiteY5" fmla="*/ 1045 h 272805"/>
                    <a:gd name="connsiteX6" fmla="*/ 244658 w 878216"/>
                    <a:gd name="connsiteY6" fmla="*/ 20095 h 272805"/>
                    <a:gd name="connsiteX7" fmla="*/ 77970 w 878216"/>
                    <a:gd name="connsiteY7" fmla="*/ 5807 h 272805"/>
                    <a:gd name="connsiteX8" fmla="*/ 44633 w 878216"/>
                    <a:gd name="connsiteY8" fmla="*/ 29620 h 272805"/>
                    <a:gd name="connsiteX9" fmla="*/ 1770 w 878216"/>
                    <a:gd name="connsiteY9" fmla="*/ 177257 h 272805"/>
                    <a:gd name="connsiteX10" fmla="*/ 11295 w 878216"/>
                    <a:gd name="connsiteY10" fmla="*/ 205832 h 272805"/>
                    <a:gd name="connsiteX11" fmla="*/ 39870 w 878216"/>
                    <a:gd name="connsiteY11" fmla="*/ 120107 h 272805"/>
                    <a:gd name="connsiteX12" fmla="*/ 106545 w 878216"/>
                    <a:gd name="connsiteY12" fmla="*/ 48670 h 272805"/>
                    <a:gd name="connsiteX13" fmla="*/ 258945 w 878216"/>
                    <a:gd name="connsiteY13" fmla="*/ 43907 h 272805"/>
                    <a:gd name="connsiteX14" fmla="*/ 397058 w 878216"/>
                    <a:gd name="connsiteY14" fmla="*/ 39145 h 272805"/>
                    <a:gd name="connsiteX15" fmla="*/ 411345 w 878216"/>
                    <a:gd name="connsiteY15" fmla="*/ 72482 h 272805"/>
                    <a:gd name="connsiteX16" fmla="*/ 416108 w 878216"/>
                    <a:gd name="connsiteY16" fmla="*/ 134395 h 272805"/>
                    <a:gd name="connsiteX17" fmla="*/ 354195 w 878216"/>
                    <a:gd name="connsiteY17" fmla="*/ 201070 h 272805"/>
                    <a:gd name="connsiteX18" fmla="*/ 387533 w 878216"/>
                    <a:gd name="connsiteY18" fmla="*/ 186782 h 272805"/>
                    <a:gd name="connsiteX19" fmla="*/ 444683 w 878216"/>
                    <a:gd name="connsiteY19" fmla="*/ 120107 h 272805"/>
                    <a:gd name="connsiteX20" fmla="*/ 558983 w 878216"/>
                    <a:gd name="connsiteY20" fmla="*/ 105820 h 272805"/>
                    <a:gd name="connsiteX21" fmla="*/ 716145 w 878216"/>
                    <a:gd name="connsiteY21" fmla="*/ 101057 h 272805"/>
                    <a:gd name="connsiteX22" fmla="*/ 806633 w 878216"/>
                    <a:gd name="connsiteY22" fmla="*/ 158207 h 272805"/>
                    <a:gd name="connsiteX23" fmla="*/ 878070 w 878216"/>
                    <a:gd name="connsiteY23" fmla="*/ 272507 h 272805"/>
                    <a:gd name="connsiteX0" fmla="*/ 878070 w 878216"/>
                    <a:gd name="connsiteY0" fmla="*/ 272507 h 272805"/>
                    <a:gd name="connsiteX1" fmla="*/ 787583 w 878216"/>
                    <a:gd name="connsiteY1" fmla="*/ 120107 h 272805"/>
                    <a:gd name="connsiteX2" fmla="*/ 687570 w 878216"/>
                    <a:gd name="connsiteY2" fmla="*/ 77245 h 272805"/>
                    <a:gd name="connsiteX3" fmla="*/ 525645 w 878216"/>
                    <a:gd name="connsiteY3" fmla="*/ 77245 h 272805"/>
                    <a:gd name="connsiteX4" fmla="*/ 444683 w 878216"/>
                    <a:gd name="connsiteY4" fmla="*/ 58195 h 272805"/>
                    <a:gd name="connsiteX5" fmla="*/ 392295 w 878216"/>
                    <a:gd name="connsiteY5" fmla="*/ 1045 h 272805"/>
                    <a:gd name="connsiteX6" fmla="*/ 244658 w 878216"/>
                    <a:gd name="connsiteY6" fmla="*/ 20095 h 272805"/>
                    <a:gd name="connsiteX7" fmla="*/ 77970 w 878216"/>
                    <a:gd name="connsiteY7" fmla="*/ 5807 h 272805"/>
                    <a:gd name="connsiteX8" fmla="*/ 44633 w 878216"/>
                    <a:gd name="connsiteY8" fmla="*/ 29620 h 272805"/>
                    <a:gd name="connsiteX9" fmla="*/ 1770 w 878216"/>
                    <a:gd name="connsiteY9" fmla="*/ 177257 h 272805"/>
                    <a:gd name="connsiteX10" fmla="*/ 11295 w 878216"/>
                    <a:gd name="connsiteY10" fmla="*/ 205832 h 272805"/>
                    <a:gd name="connsiteX11" fmla="*/ 39870 w 878216"/>
                    <a:gd name="connsiteY11" fmla="*/ 120107 h 272805"/>
                    <a:gd name="connsiteX12" fmla="*/ 106545 w 878216"/>
                    <a:gd name="connsiteY12" fmla="*/ 48670 h 272805"/>
                    <a:gd name="connsiteX13" fmla="*/ 258945 w 878216"/>
                    <a:gd name="connsiteY13" fmla="*/ 43907 h 272805"/>
                    <a:gd name="connsiteX14" fmla="*/ 397058 w 878216"/>
                    <a:gd name="connsiteY14" fmla="*/ 39145 h 272805"/>
                    <a:gd name="connsiteX15" fmla="*/ 411345 w 878216"/>
                    <a:gd name="connsiteY15" fmla="*/ 72482 h 272805"/>
                    <a:gd name="connsiteX16" fmla="*/ 416108 w 878216"/>
                    <a:gd name="connsiteY16" fmla="*/ 134395 h 272805"/>
                    <a:gd name="connsiteX17" fmla="*/ 354195 w 878216"/>
                    <a:gd name="connsiteY17" fmla="*/ 201070 h 272805"/>
                    <a:gd name="connsiteX18" fmla="*/ 387533 w 878216"/>
                    <a:gd name="connsiteY18" fmla="*/ 186782 h 272805"/>
                    <a:gd name="connsiteX19" fmla="*/ 444683 w 878216"/>
                    <a:gd name="connsiteY19" fmla="*/ 120107 h 272805"/>
                    <a:gd name="connsiteX20" fmla="*/ 539933 w 878216"/>
                    <a:gd name="connsiteY20" fmla="*/ 91533 h 272805"/>
                    <a:gd name="connsiteX21" fmla="*/ 716145 w 878216"/>
                    <a:gd name="connsiteY21" fmla="*/ 101057 h 272805"/>
                    <a:gd name="connsiteX22" fmla="*/ 806633 w 878216"/>
                    <a:gd name="connsiteY22" fmla="*/ 158207 h 272805"/>
                    <a:gd name="connsiteX23" fmla="*/ 878070 w 878216"/>
                    <a:gd name="connsiteY23" fmla="*/ 272507 h 27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878216" h="272805">
                      <a:moveTo>
                        <a:pt x="878070" y="272507"/>
                      </a:moveTo>
                      <a:cubicBezTo>
                        <a:pt x="874895" y="266157"/>
                        <a:pt x="819333" y="152650"/>
                        <a:pt x="787583" y="120107"/>
                      </a:cubicBezTo>
                      <a:cubicBezTo>
                        <a:pt x="755833" y="87564"/>
                        <a:pt x="731226" y="84389"/>
                        <a:pt x="687570" y="77245"/>
                      </a:cubicBezTo>
                      <a:cubicBezTo>
                        <a:pt x="643914" y="70101"/>
                        <a:pt x="566126" y="80420"/>
                        <a:pt x="525645" y="77245"/>
                      </a:cubicBezTo>
                      <a:cubicBezTo>
                        <a:pt x="485164" y="74070"/>
                        <a:pt x="466908" y="70895"/>
                        <a:pt x="444683" y="58195"/>
                      </a:cubicBezTo>
                      <a:cubicBezTo>
                        <a:pt x="422458" y="45495"/>
                        <a:pt x="425632" y="7395"/>
                        <a:pt x="392295" y="1045"/>
                      </a:cubicBezTo>
                      <a:cubicBezTo>
                        <a:pt x="358957" y="-5305"/>
                        <a:pt x="297045" y="19301"/>
                        <a:pt x="244658" y="20095"/>
                      </a:cubicBezTo>
                      <a:cubicBezTo>
                        <a:pt x="192271" y="20889"/>
                        <a:pt x="111307" y="4220"/>
                        <a:pt x="77970" y="5807"/>
                      </a:cubicBezTo>
                      <a:cubicBezTo>
                        <a:pt x="44633" y="7394"/>
                        <a:pt x="57333" y="1045"/>
                        <a:pt x="44633" y="29620"/>
                      </a:cubicBezTo>
                      <a:cubicBezTo>
                        <a:pt x="31933" y="58195"/>
                        <a:pt x="7326" y="147888"/>
                        <a:pt x="1770" y="177257"/>
                      </a:cubicBezTo>
                      <a:cubicBezTo>
                        <a:pt x="-3786" y="206626"/>
                        <a:pt x="4945" y="215357"/>
                        <a:pt x="11295" y="205832"/>
                      </a:cubicBezTo>
                      <a:cubicBezTo>
                        <a:pt x="17645" y="196307"/>
                        <a:pt x="23995" y="146301"/>
                        <a:pt x="39870" y="120107"/>
                      </a:cubicBezTo>
                      <a:cubicBezTo>
                        <a:pt x="55745" y="93913"/>
                        <a:pt x="70033" y="61370"/>
                        <a:pt x="106545" y="48670"/>
                      </a:cubicBezTo>
                      <a:cubicBezTo>
                        <a:pt x="143058" y="35970"/>
                        <a:pt x="210526" y="45494"/>
                        <a:pt x="258945" y="43907"/>
                      </a:cubicBezTo>
                      <a:cubicBezTo>
                        <a:pt x="307364" y="42320"/>
                        <a:pt x="371658" y="34383"/>
                        <a:pt x="397058" y="39145"/>
                      </a:cubicBezTo>
                      <a:cubicBezTo>
                        <a:pt x="422458" y="43907"/>
                        <a:pt x="408170" y="56607"/>
                        <a:pt x="411345" y="72482"/>
                      </a:cubicBezTo>
                      <a:cubicBezTo>
                        <a:pt x="414520" y="88357"/>
                        <a:pt x="425633" y="112964"/>
                        <a:pt x="416108" y="134395"/>
                      </a:cubicBezTo>
                      <a:cubicBezTo>
                        <a:pt x="406583" y="155826"/>
                        <a:pt x="358957" y="192339"/>
                        <a:pt x="354195" y="201070"/>
                      </a:cubicBezTo>
                      <a:cubicBezTo>
                        <a:pt x="349433" y="209801"/>
                        <a:pt x="372452" y="200276"/>
                        <a:pt x="387533" y="186782"/>
                      </a:cubicBezTo>
                      <a:cubicBezTo>
                        <a:pt x="402614" y="173288"/>
                        <a:pt x="419283" y="135982"/>
                        <a:pt x="444683" y="120107"/>
                      </a:cubicBezTo>
                      <a:cubicBezTo>
                        <a:pt x="470083" y="104232"/>
                        <a:pt x="494689" y="94708"/>
                        <a:pt x="539933" y="91533"/>
                      </a:cubicBezTo>
                      <a:cubicBezTo>
                        <a:pt x="585177" y="88358"/>
                        <a:pt x="674870" y="92326"/>
                        <a:pt x="716145" y="101057"/>
                      </a:cubicBezTo>
                      <a:cubicBezTo>
                        <a:pt x="757420" y="109788"/>
                        <a:pt x="781233" y="134394"/>
                        <a:pt x="806633" y="158207"/>
                      </a:cubicBezTo>
                      <a:cubicBezTo>
                        <a:pt x="832033" y="182019"/>
                        <a:pt x="881245" y="278857"/>
                        <a:pt x="878070" y="2725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75" name="Freeform 160">
                  <a:extLst>
                    <a:ext uri="{FF2B5EF4-FFF2-40B4-BE49-F238E27FC236}">
                      <a16:creationId xmlns:a16="http://schemas.microsoft.com/office/drawing/2014/main" id="{C04FF72F-3F18-434A-A565-1DDA0BCB322A}"/>
                    </a:ext>
                  </a:extLst>
                </p:cNvPr>
                <p:cNvSpPr/>
                <p:nvPr/>
              </p:nvSpPr>
              <p:spPr>
                <a:xfrm>
                  <a:off x="7329299" y="3386080"/>
                  <a:ext cx="470873" cy="381376"/>
                </a:xfrm>
                <a:custGeom>
                  <a:avLst/>
                  <a:gdLst>
                    <a:gd name="connsiteX0" fmla="*/ 189 w 470873"/>
                    <a:gd name="connsiteY0" fmla="*/ 58 h 381367"/>
                    <a:gd name="connsiteX1" fmla="*/ 128776 w 470873"/>
                    <a:gd name="connsiteY1" fmla="*/ 119120 h 381367"/>
                    <a:gd name="connsiteX2" fmla="*/ 162114 w 470873"/>
                    <a:gd name="connsiteY2" fmla="*/ 223895 h 381367"/>
                    <a:gd name="connsiteX3" fmla="*/ 290701 w 470873"/>
                    <a:gd name="connsiteY3" fmla="*/ 276283 h 381367"/>
                    <a:gd name="connsiteX4" fmla="*/ 362139 w 470873"/>
                    <a:gd name="connsiteY4" fmla="*/ 285808 h 381367"/>
                    <a:gd name="connsiteX5" fmla="*/ 428814 w 470873"/>
                    <a:gd name="connsiteY5" fmla="*/ 214370 h 381367"/>
                    <a:gd name="connsiteX6" fmla="*/ 466914 w 470873"/>
                    <a:gd name="connsiteY6" fmla="*/ 185795 h 381367"/>
                    <a:gd name="connsiteX7" fmla="*/ 462151 w 470873"/>
                    <a:gd name="connsiteY7" fmla="*/ 238183 h 381367"/>
                    <a:gd name="connsiteX8" fmla="*/ 400239 w 470873"/>
                    <a:gd name="connsiteY8" fmla="*/ 290570 h 381367"/>
                    <a:gd name="connsiteX9" fmla="*/ 357376 w 470873"/>
                    <a:gd name="connsiteY9" fmla="*/ 381058 h 381367"/>
                    <a:gd name="connsiteX10" fmla="*/ 338326 w 470873"/>
                    <a:gd name="connsiteY10" fmla="*/ 319145 h 381367"/>
                    <a:gd name="connsiteX11" fmla="*/ 281176 w 470873"/>
                    <a:gd name="connsiteY11" fmla="*/ 290570 h 381367"/>
                    <a:gd name="connsiteX12" fmla="*/ 157351 w 470873"/>
                    <a:gd name="connsiteY12" fmla="*/ 242945 h 381367"/>
                    <a:gd name="connsiteX13" fmla="*/ 90676 w 470873"/>
                    <a:gd name="connsiteY13" fmla="*/ 281045 h 381367"/>
                    <a:gd name="connsiteX14" fmla="*/ 114489 w 470873"/>
                    <a:gd name="connsiteY14" fmla="*/ 214370 h 381367"/>
                    <a:gd name="connsiteX15" fmla="*/ 100201 w 470873"/>
                    <a:gd name="connsiteY15" fmla="*/ 104833 h 381367"/>
                    <a:gd name="connsiteX16" fmla="*/ 189 w 470873"/>
                    <a:gd name="connsiteY16" fmla="*/ 58 h 381367"/>
                    <a:gd name="connsiteX0" fmla="*/ 189 w 470873"/>
                    <a:gd name="connsiteY0" fmla="*/ 58 h 381367"/>
                    <a:gd name="connsiteX1" fmla="*/ 128776 w 470873"/>
                    <a:gd name="connsiteY1" fmla="*/ 119120 h 381367"/>
                    <a:gd name="connsiteX2" fmla="*/ 162114 w 470873"/>
                    <a:gd name="connsiteY2" fmla="*/ 214370 h 381367"/>
                    <a:gd name="connsiteX3" fmla="*/ 290701 w 470873"/>
                    <a:gd name="connsiteY3" fmla="*/ 276283 h 381367"/>
                    <a:gd name="connsiteX4" fmla="*/ 362139 w 470873"/>
                    <a:gd name="connsiteY4" fmla="*/ 285808 h 381367"/>
                    <a:gd name="connsiteX5" fmla="*/ 428814 w 470873"/>
                    <a:gd name="connsiteY5" fmla="*/ 214370 h 381367"/>
                    <a:gd name="connsiteX6" fmla="*/ 466914 w 470873"/>
                    <a:gd name="connsiteY6" fmla="*/ 185795 h 381367"/>
                    <a:gd name="connsiteX7" fmla="*/ 462151 w 470873"/>
                    <a:gd name="connsiteY7" fmla="*/ 238183 h 381367"/>
                    <a:gd name="connsiteX8" fmla="*/ 400239 w 470873"/>
                    <a:gd name="connsiteY8" fmla="*/ 290570 h 381367"/>
                    <a:gd name="connsiteX9" fmla="*/ 357376 w 470873"/>
                    <a:gd name="connsiteY9" fmla="*/ 381058 h 381367"/>
                    <a:gd name="connsiteX10" fmla="*/ 338326 w 470873"/>
                    <a:gd name="connsiteY10" fmla="*/ 319145 h 381367"/>
                    <a:gd name="connsiteX11" fmla="*/ 281176 w 470873"/>
                    <a:gd name="connsiteY11" fmla="*/ 290570 h 381367"/>
                    <a:gd name="connsiteX12" fmla="*/ 157351 w 470873"/>
                    <a:gd name="connsiteY12" fmla="*/ 242945 h 381367"/>
                    <a:gd name="connsiteX13" fmla="*/ 90676 w 470873"/>
                    <a:gd name="connsiteY13" fmla="*/ 281045 h 381367"/>
                    <a:gd name="connsiteX14" fmla="*/ 114489 w 470873"/>
                    <a:gd name="connsiteY14" fmla="*/ 214370 h 381367"/>
                    <a:gd name="connsiteX15" fmla="*/ 100201 w 470873"/>
                    <a:gd name="connsiteY15" fmla="*/ 104833 h 381367"/>
                    <a:gd name="connsiteX16" fmla="*/ 189 w 470873"/>
                    <a:gd name="connsiteY16" fmla="*/ 58 h 381367"/>
                    <a:gd name="connsiteX0" fmla="*/ 189 w 470873"/>
                    <a:gd name="connsiteY0" fmla="*/ 58 h 381385"/>
                    <a:gd name="connsiteX1" fmla="*/ 128776 w 470873"/>
                    <a:gd name="connsiteY1" fmla="*/ 119120 h 381385"/>
                    <a:gd name="connsiteX2" fmla="*/ 162114 w 470873"/>
                    <a:gd name="connsiteY2" fmla="*/ 214370 h 381385"/>
                    <a:gd name="connsiteX3" fmla="*/ 290701 w 470873"/>
                    <a:gd name="connsiteY3" fmla="*/ 276283 h 381385"/>
                    <a:gd name="connsiteX4" fmla="*/ 362139 w 470873"/>
                    <a:gd name="connsiteY4" fmla="*/ 285808 h 381385"/>
                    <a:gd name="connsiteX5" fmla="*/ 428814 w 470873"/>
                    <a:gd name="connsiteY5" fmla="*/ 214370 h 381385"/>
                    <a:gd name="connsiteX6" fmla="*/ 466914 w 470873"/>
                    <a:gd name="connsiteY6" fmla="*/ 185795 h 381385"/>
                    <a:gd name="connsiteX7" fmla="*/ 462151 w 470873"/>
                    <a:gd name="connsiteY7" fmla="*/ 238183 h 381385"/>
                    <a:gd name="connsiteX8" fmla="*/ 400239 w 470873"/>
                    <a:gd name="connsiteY8" fmla="*/ 290570 h 381385"/>
                    <a:gd name="connsiteX9" fmla="*/ 357376 w 470873"/>
                    <a:gd name="connsiteY9" fmla="*/ 381058 h 381385"/>
                    <a:gd name="connsiteX10" fmla="*/ 338326 w 470873"/>
                    <a:gd name="connsiteY10" fmla="*/ 319145 h 381385"/>
                    <a:gd name="connsiteX11" fmla="*/ 271651 w 470873"/>
                    <a:gd name="connsiteY11" fmla="*/ 271520 h 381385"/>
                    <a:gd name="connsiteX12" fmla="*/ 157351 w 470873"/>
                    <a:gd name="connsiteY12" fmla="*/ 242945 h 381385"/>
                    <a:gd name="connsiteX13" fmla="*/ 90676 w 470873"/>
                    <a:gd name="connsiteY13" fmla="*/ 281045 h 381385"/>
                    <a:gd name="connsiteX14" fmla="*/ 114489 w 470873"/>
                    <a:gd name="connsiteY14" fmla="*/ 214370 h 381385"/>
                    <a:gd name="connsiteX15" fmla="*/ 100201 w 470873"/>
                    <a:gd name="connsiteY15" fmla="*/ 104833 h 381385"/>
                    <a:gd name="connsiteX16" fmla="*/ 189 w 470873"/>
                    <a:gd name="connsiteY16" fmla="*/ 58 h 381385"/>
                    <a:gd name="connsiteX0" fmla="*/ 189 w 470873"/>
                    <a:gd name="connsiteY0" fmla="*/ 58 h 381385"/>
                    <a:gd name="connsiteX1" fmla="*/ 128776 w 470873"/>
                    <a:gd name="connsiteY1" fmla="*/ 119120 h 381385"/>
                    <a:gd name="connsiteX2" fmla="*/ 166877 w 470873"/>
                    <a:gd name="connsiteY2" fmla="*/ 204845 h 381385"/>
                    <a:gd name="connsiteX3" fmla="*/ 290701 w 470873"/>
                    <a:gd name="connsiteY3" fmla="*/ 276283 h 381385"/>
                    <a:gd name="connsiteX4" fmla="*/ 362139 w 470873"/>
                    <a:gd name="connsiteY4" fmla="*/ 285808 h 381385"/>
                    <a:gd name="connsiteX5" fmla="*/ 428814 w 470873"/>
                    <a:gd name="connsiteY5" fmla="*/ 214370 h 381385"/>
                    <a:gd name="connsiteX6" fmla="*/ 466914 w 470873"/>
                    <a:gd name="connsiteY6" fmla="*/ 185795 h 381385"/>
                    <a:gd name="connsiteX7" fmla="*/ 462151 w 470873"/>
                    <a:gd name="connsiteY7" fmla="*/ 238183 h 381385"/>
                    <a:gd name="connsiteX8" fmla="*/ 400239 w 470873"/>
                    <a:gd name="connsiteY8" fmla="*/ 290570 h 381385"/>
                    <a:gd name="connsiteX9" fmla="*/ 357376 w 470873"/>
                    <a:gd name="connsiteY9" fmla="*/ 381058 h 381385"/>
                    <a:gd name="connsiteX10" fmla="*/ 338326 w 470873"/>
                    <a:gd name="connsiteY10" fmla="*/ 319145 h 381385"/>
                    <a:gd name="connsiteX11" fmla="*/ 271651 w 470873"/>
                    <a:gd name="connsiteY11" fmla="*/ 271520 h 381385"/>
                    <a:gd name="connsiteX12" fmla="*/ 157351 w 470873"/>
                    <a:gd name="connsiteY12" fmla="*/ 242945 h 381385"/>
                    <a:gd name="connsiteX13" fmla="*/ 90676 w 470873"/>
                    <a:gd name="connsiteY13" fmla="*/ 281045 h 381385"/>
                    <a:gd name="connsiteX14" fmla="*/ 114489 w 470873"/>
                    <a:gd name="connsiteY14" fmla="*/ 214370 h 381385"/>
                    <a:gd name="connsiteX15" fmla="*/ 100201 w 470873"/>
                    <a:gd name="connsiteY15" fmla="*/ 104833 h 381385"/>
                    <a:gd name="connsiteX16" fmla="*/ 189 w 470873"/>
                    <a:gd name="connsiteY16" fmla="*/ 58 h 381385"/>
                    <a:gd name="connsiteX0" fmla="*/ 189 w 470873"/>
                    <a:gd name="connsiteY0" fmla="*/ 58 h 381376"/>
                    <a:gd name="connsiteX1" fmla="*/ 128776 w 470873"/>
                    <a:gd name="connsiteY1" fmla="*/ 119120 h 381376"/>
                    <a:gd name="connsiteX2" fmla="*/ 166877 w 470873"/>
                    <a:gd name="connsiteY2" fmla="*/ 204845 h 381376"/>
                    <a:gd name="connsiteX3" fmla="*/ 290701 w 470873"/>
                    <a:gd name="connsiteY3" fmla="*/ 276283 h 381376"/>
                    <a:gd name="connsiteX4" fmla="*/ 362139 w 470873"/>
                    <a:gd name="connsiteY4" fmla="*/ 285808 h 381376"/>
                    <a:gd name="connsiteX5" fmla="*/ 428814 w 470873"/>
                    <a:gd name="connsiteY5" fmla="*/ 214370 h 381376"/>
                    <a:gd name="connsiteX6" fmla="*/ 466914 w 470873"/>
                    <a:gd name="connsiteY6" fmla="*/ 185795 h 381376"/>
                    <a:gd name="connsiteX7" fmla="*/ 462151 w 470873"/>
                    <a:gd name="connsiteY7" fmla="*/ 238183 h 381376"/>
                    <a:gd name="connsiteX8" fmla="*/ 400239 w 470873"/>
                    <a:gd name="connsiteY8" fmla="*/ 290570 h 381376"/>
                    <a:gd name="connsiteX9" fmla="*/ 357376 w 470873"/>
                    <a:gd name="connsiteY9" fmla="*/ 381058 h 381376"/>
                    <a:gd name="connsiteX10" fmla="*/ 338326 w 470873"/>
                    <a:gd name="connsiteY10" fmla="*/ 319145 h 381376"/>
                    <a:gd name="connsiteX11" fmla="*/ 276413 w 470873"/>
                    <a:gd name="connsiteY11" fmla="*/ 281045 h 381376"/>
                    <a:gd name="connsiteX12" fmla="*/ 157351 w 470873"/>
                    <a:gd name="connsiteY12" fmla="*/ 242945 h 381376"/>
                    <a:gd name="connsiteX13" fmla="*/ 90676 w 470873"/>
                    <a:gd name="connsiteY13" fmla="*/ 281045 h 381376"/>
                    <a:gd name="connsiteX14" fmla="*/ 114489 w 470873"/>
                    <a:gd name="connsiteY14" fmla="*/ 214370 h 381376"/>
                    <a:gd name="connsiteX15" fmla="*/ 100201 w 470873"/>
                    <a:gd name="connsiteY15" fmla="*/ 104833 h 381376"/>
                    <a:gd name="connsiteX16" fmla="*/ 189 w 470873"/>
                    <a:gd name="connsiteY16" fmla="*/ 58 h 3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70873" h="381376">
                      <a:moveTo>
                        <a:pt x="189" y="58"/>
                      </a:moveTo>
                      <a:cubicBezTo>
                        <a:pt x="4951" y="2439"/>
                        <a:pt x="100995" y="84989"/>
                        <a:pt x="128776" y="119120"/>
                      </a:cubicBezTo>
                      <a:cubicBezTo>
                        <a:pt x="156557" y="153251"/>
                        <a:pt x="139890" y="178651"/>
                        <a:pt x="166877" y="204845"/>
                      </a:cubicBezTo>
                      <a:cubicBezTo>
                        <a:pt x="193865" y="231039"/>
                        <a:pt x="258157" y="262789"/>
                        <a:pt x="290701" y="276283"/>
                      </a:cubicBezTo>
                      <a:cubicBezTo>
                        <a:pt x="323245" y="289777"/>
                        <a:pt x="339120" y="296127"/>
                        <a:pt x="362139" y="285808"/>
                      </a:cubicBezTo>
                      <a:cubicBezTo>
                        <a:pt x="385158" y="275489"/>
                        <a:pt x="411352" y="231039"/>
                        <a:pt x="428814" y="214370"/>
                      </a:cubicBezTo>
                      <a:cubicBezTo>
                        <a:pt x="446277" y="197701"/>
                        <a:pt x="461358" y="181826"/>
                        <a:pt x="466914" y="185795"/>
                      </a:cubicBezTo>
                      <a:cubicBezTo>
                        <a:pt x="472470" y="189764"/>
                        <a:pt x="473263" y="220721"/>
                        <a:pt x="462151" y="238183"/>
                      </a:cubicBezTo>
                      <a:cubicBezTo>
                        <a:pt x="451039" y="255645"/>
                        <a:pt x="417701" y="266758"/>
                        <a:pt x="400239" y="290570"/>
                      </a:cubicBezTo>
                      <a:cubicBezTo>
                        <a:pt x="382777" y="314382"/>
                        <a:pt x="367695" y="376296"/>
                        <a:pt x="357376" y="381058"/>
                      </a:cubicBezTo>
                      <a:cubicBezTo>
                        <a:pt x="347057" y="385820"/>
                        <a:pt x="351820" y="335814"/>
                        <a:pt x="338326" y="319145"/>
                      </a:cubicBezTo>
                      <a:cubicBezTo>
                        <a:pt x="324832" y="302476"/>
                        <a:pt x="306576" y="293745"/>
                        <a:pt x="276413" y="281045"/>
                      </a:cubicBezTo>
                      <a:cubicBezTo>
                        <a:pt x="246251" y="268345"/>
                        <a:pt x="188307" y="242945"/>
                        <a:pt x="157351" y="242945"/>
                      </a:cubicBezTo>
                      <a:cubicBezTo>
                        <a:pt x="126395" y="242945"/>
                        <a:pt x="97820" y="285807"/>
                        <a:pt x="90676" y="281045"/>
                      </a:cubicBezTo>
                      <a:cubicBezTo>
                        <a:pt x="83532" y="276283"/>
                        <a:pt x="112902" y="243739"/>
                        <a:pt x="114489" y="214370"/>
                      </a:cubicBezTo>
                      <a:cubicBezTo>
                        <a:pt x="116076" y="185001"/>
                        <a:pt x="118457" y="140552"/>
                        <a:pt x="100201" y="104833"/>
                      </a:cubicBezTo>
                      <a:cubicBezTo>
                        <a:pt x="81945" y="69114"/>
                        <a:pt x="-4573" y="-2323"/>
                        <a:pt x="189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76" name="Freeform 161">
                  <a:extLst>
                    <a:ext uri="{FF2B5EF4-FFF2-40B4-BE49-F238E27FC236}">
                      <a16:creationId xmlns:a16="http://schemas.microsoft.com/office/drawing/2014/main" id="{F918DAC8-FC45-8C46-950C-B04852A7B164}"/>
                    </a:ext>
                  </a:extLst>
                </p:cNvPr>
                <p:cNvSpPr/>
                <p:nvPr/>
              </p:nvSpPr>
              <p:spPr>
                <a:xfrm>
                  <a:off x="5675643" y="1946665"/>
                  <a:ext cx="306124" cy="377438"/>
                </a:xfrm>
                <a:custGeom>
                  <a:avLst/>
                  <a:gdLst>
                    <a:gd name="connsiteX0" fmla="*/ 15545 w 306124"/>
                    <a:gd name="connsiteY0" fmla="*/ 377435 h 377438"/>
                    <a:gd name="connsiteX1" fmla="*/ 39357 w 306124"/>
                    <a:gd name="connsiteY1" fmla="*/ 205985 h 377438"/>
                    <a:gd name="connsiteX2" fmla="*/ 210807 w 306124"/>
                    <a:gd name="connsiteY2" fmla="*/ 201223 h 377438"/>
                    <a:gd name="connsiteX3" fmla="*/ 296532 w 306124"/>
                    <a:gd name="connsiteY3" fmla="*/ 225035 h 377438"/>
                    <a:gd name="connsiteX4" fmla="*/ 291770 w 306124"/>
                    <a:gd name="connsiteY4" fmla="*/ 210748 h 377438"/>
                    <a:gd name="connsiteX5" fmla="*/ 186995 w 306124"/>
                    <a:gd name="connsiteY5" fmla="*/ 167885 h 377438"/>
                    <a:gd name="connsiteX6" fmla="*/ 53645 w 306124"/>
                    <a:gd name="connsiteY6" fmla="*/ 158360 h 377438"/>
                    <a:gd name="connsiteX7" fmla="*/ 15545 w 306124"/>
                    <a:gd name="connsiteY7" fmla="*/ 105973 h 377438"/>
                    <a:gd name="connsiteX8" fmla="*/ 20307 w 306124"/>
                    <a:gd name="connsiteY8" fmla="*/ 101210 h 377438"/>
                    <a:gd name="connsiteX9" fmla="*/ 25070 w 306124"/>
                    <a:gd name="connsiteY9" fmla="*/ 10723 h 377438"/>
                    <a:gd name="connsiteX10" fmla="*/ 6020 w 306124"/>
                    <a:gd name="connsiteY10" fmla="*/ 10723 h 377438"/>
                    <a:gd name="connsiteX11" fmla="*/ 1257 w 306124"/>
                    <a:gd name="connsiteY11" fmla="*/ 91685 h 377438"/>
                    <a:gd name="connsiteX12" fmla="*/ 1257 w 306124"/>
                    <a:gd name="connsiteY12" fmla="*/ 148835 h 377438"/>
                    <a:gd name="connsiteX13" fmla="*/ 15545 w 306124"/>
                    <a:gd name="connsiteY13" fmla="*/ 201223 h 377438"/>
                    <a:gd name="connsiteX14" fmla="*/ 15545 w 306124"/>
                    <a:gd name="connsiteY14" fmla="*/ 377435 h 377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6124" h="377438">
                      <a:moveTo>
                        <a:pt x="15545" y="377435"/>
                      </a:moveTo>
                      <a:cubicBezTo>
                        <a:pt x="19514" y="378229"/>
                        <a:pt x="6813" y="235354"/>
                        <a:pt x="39357" y="205985"/>
                      </a:cubicBezTo>
                      <a:cubicBezTo>
                        <a:pt x="71901" y="176616"/>
                        <a:pt x="167945" y="198048"/>
                        <a:pt x="210807" y="201223"/>
                      </a:cubicBezTo>
                      <a:cubicBezTo>
                        <a:pt x="253669" y="204398"/>
                        <a:pt x="283038" y="223448"/>
                        <a:pt x="296532" y="225035"/>
                      </a:cubicBezTo>
                      <a:cubicBezTo>
                        <a:pt x="310026" y="226622"/>
                        <a:pt x="310026" y="220273"/>
                        <a:pt x="291770" y="210748"/>
                      </a:cubicBezTo>
                      <a:cubicBezTo>
                        <a:pt x="273514" y="201223"/>
                        <a:pt x="226683" y="176616"/>
                        <a:pt x="186995" y="167885"/>
                      </a:cubicBezTo>
                      <a:cubicBezTo>
                        <a:pt x="147308" y="159154"/>
                        <a:pt x="82220" y="168679"/>
                        <a:pt x="53645" y="158360"/>
                      </a:cubicBezTo>
                      <a:cubicBezTo>
                        <a:pt x="25070" y="148041"/>
                        <a:pt x="21101" y="115498"/>
                        <a:pt x="15545" y="105973"/>
                      </a:cubicBezTo>
                      <a:cubicBezTo>
                        <a:pt x="9989" y="96448"/>
                        <a:pt x="18720" y="117085"/>
                        <a:pt x="20307" y="101210"/>
                      </a:cubicBezTo>
                      <a:cubicBezTo>
                        <a:pt x="21895" y="85335"/>
                        <a:pt x="27451" y="25804"/>
                        <a:pt x="25070" y="10723"/>
                      </a:cubicBezTo>
                      <a:cubicBezTo>
                        <a:pt x="22689" y="-4358"/>
                        <a:pt x="9989" y="-2771"/>
                        <a:pt x="6020" y="10723"/>
                      </a:cubicBezTo>
                      <a:cubicBezTo>
                        <a:pt x="2051" y="24217"/>
                        <a:pt x="2051" y="68666"/>
                        <a:pt x="1257" y="91685"/>
                      </a:cubicBezTo>
                      <a:cubicBezTo>
                        <a:pt x="463" y="114704"/>
                        <a:pt x="-1124" y="130579"/>
                        <a:pt x="1257" y="148835"/>
                      </a:cubicBezTo>
                      <a:cubicBezTo>
                        <a:pt x="3638" y="167091"/>
                        <a:pt x="17132" y="168679"/>
                        <a:pt x="15545" y="201223"/>
                      </a:cubicBezTo>
                      <a:cubicBezTo>
                        <a:pt x="13958" y="233767"/>
                        <a:pt x="11576" y="376641"/>
                        <a:pt x="15545" y="3774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77" name="Freeform 162">
                  <a:extLst>
                    <a:ext uri="{FF2B5EF4-FFF2-40B4-BE49-F238E27FC236}">
                      <a16:creationId xmlns:a16="http://schemas.microsoft.com/office/drawing/2014/main" id="{E9D3BA5A-2A14-7646-9CA4-F835053F82DE}"/>
                    </a:ext>
                  </a:extLst>
                </p:cNvPr>
                <p:cNvSpPr/>
                <p:nvPr/>
              </p:nvSpPr>
              <p:spPr>
                <a:xfrm>
                  <a:off x="4736555" y="1690955"/>
                  <a:ext cx="402308" cy="348198"/>
                </a:xfrm>
                <a:custGeom>
                  <a:avLst/>
                  <a:gdLst>
                    <a:gd name="connsiteX0" fmla="*/ 2133 w 402308"/>
                    <a:gd name="connsiteY0" fmla="*/ 347395 h 348198"/>
                    <a:gd name="connsiteX1" fmla="*/ 168820 w 402308"/>
                    <a:gd name="connsiteY1" fmla="*/ 280720 h 348198"/>
                    <a:gd name="connsiteX2" fmla="*/ 211683 w 402308"/>
                    <a:gd name="connsiteY2" fmla="*/ 114033 h 348198"/>
                    <a:gd name="connsiteX3" fmla="*/ 221208 w 402308"/>
                    <a:gd name="connsiteY3" fmla="*/ 9258 h 348198"/>
                    <a:gd name="connsiteX4" fmla="*/ 245020 w 402308"/>
                    <a:gd name="connsiteY4" fmla="*/ 23545 h 348198"/>
                    <a:gd name="connsiteX5" fmla="*/ 225970 w 402308"/>
                    <a:gd name="connsiteY5" fmla="*/ 171183 h 348198"/>
                    <a:gd name="connsiteX6" fmla="*/ 245020 w 402308"/>
                    <a:gd name="connsiteY6" fmla="*/ 233095 h 348198"/>
                    <a:gd name="connsiteX7" fmla="*/ 297408 w 402308"/>
                    <a:gd name="connsiteY7" fmla="*/ 285483 h 348198"/>
                    <a:gd name="connsiteX8" fmla="*/ 397420 w 402308"/>
                    <a:gd name="connsiteY8" fmla="*/ 323583 h 348198"/>
                    <a:gd name="connsiteX9" fmla="*/ 373608 w 402308"/>
                    <a:gd name="connsiteY9" fmla="*/ 328345 h 348198"/>
                    <a:gd name="connsiteX10" fmla="*/ 259308 w 402308"/>
                    <a:gd name="connsiteY10" fmla="*/ 299770 h 348198"/>
                    <a:gd name="connsiteX11" fmla="*/ 225970 w 402308"/>
                    <a:gd name="connsiteY11" fmla="*/ 247383 h 348198"/>
                    <a:gd name="connsiteX12" fmla="*/ 202158 w 402308"/>
                    <a:gd name="connsiteY12" fmla="*/ 299770 h 348198"/>
                    <a:gd name="connsiteX13" fmla="*/ 116433 w 402308"/>
                    <a:gd name="connsiteY13" fmla="*/ 323583 h 348198"/>
                    <a:gd name="connsiteX14" fmla="*/ 78333 w 402308"/>
                    <a:gd name="connsiteY14" fmla="*/ 318820 h 348198"/>
                    <a:gd name="connsiteX15" fmla="*/ 2133 w 402308"/>
                    <a:gd name="connsiteY15" fmla="*/ 347395 h 348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02308" h="348198">
                      <a:moveTo>
                        <a:pt x="2133" y="347395"/>
                      </a:moveTo>
                      <a:cubicBezTo>
                        <a:pt x="17214" y="341045"/>
                        <a:pt x="133895" y="319614"/>
                        <a:pt x="168820" y="280720"/>
                      </a:cubicBezTo>
                      <a:cubicBezTo>
                        <a:pt x="203745" y="241826"/>
                        <a:pt x="202952" y="159276"/>
                        <a:pt x="211683" y="114033"/>
                      </a:cubicBezTo>
                      <a:cubicBezTo>
                        <a:pt x="220414" y="68790"/>
                        <a:pt x="215652" y="24339"/>
                        <a:pt x="221208" y="9258"/>
                      </a:cubicBezTo>
                      <a:cubicBezTo>
                        <a:pt x="226764" y="-5823"/>
                        <a:pt x="244226" y="-3442"/>
                        <a:pt x="245020" y="23545"/>
                      </a:cubicBezTo>
                      <a:cubicBezTo>
                        <a:pt x="245814" y="50532"/>
                        <a:pt x="225970" y="136258"/>
                        <a:pt x="225970" y="171183"/>
                      </a:cubicBezTo>
                      <a:cubicBezTo>
                        <a:pt x="225970" y="206108"/>
                        <a:pt x="233114" y="214045"/>
                        <a:pt x="245020" y="233095"/>
                      </a:cubicBezTo>
                      <a:cubicBezTo>
                        <a:pt x="256926" y="252145"/>
                        <a:pt x="272008" y="270402"/>
                        <a:pt x="297408" y="285483"/>
                      </a:cubicBezTo>
                      <a:cubicBezTo>
                        <a:pt x="322808" y="300564"/>
                        <a:pt x="384720" y="316439"/>
                        <a:pt x="397420" y="323583"/>
                      </a:cubicBezTo>
                      <a:cubicBezTo>
                        <a:pt x="410120" y="330727"/>
                        <a:pt x="396627" y="332314"/>
                        <a:pt x="373608" y="328345"/>
                      </a:cubicBezTo>
                      <a:cubicBezTo>
                        <a:pt x="350589" y="324376"/>
                        <a:pt x="283914" y="313264"/>
                        <a:pt x="259308" y="299770"/>
                      </a:cubicBezTo>
                      <a:cubicBezTo>
                        <a:pt x="234702" y="286276"/>
                        <a:pt x="235495" y="247383"/>
                        <a:pt x="225970" y="247383"/>
                      </a:cubicBezTo>
                      <a:cubicBezTo>
                        <a:pt x="216445" y="247383"/>
                        <a:pt x="220414" y="287070"/>
                        <a:pt x="202158" y="299770"/>
                      </a:cubicBezTo>
                      <a:cubicBezTo>
                        <a:pt x="183902" y="312470"/>
                        <a:pt x="137071" y="320408"/>
                        <a:pt x="116433" y="323583"/>
                      </a:cubicBezTo>
                      <a:cubicBezTo>
                        <a:pt x="95796" y="326758"/>
                        <a:pt x="100558" y="317233"/>
                        <a:pt x="78333" y="318820"/>
                      </a:cubicBezTo>
                      <a:cubicBezTo>
                        <a:pt x="56108" y="320407"/>
                        <a:pt x="-12948" y="353745"/>
                        <a:pt x="2133" y="3473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21815">
                    <a:defRPr/>
                  </a:pPr>
                  <a:endParaRPr lang="en-US" sz="1100" kern="0">
                    <a:solidFill>
                      <a:sysClr val="windowText" lastClr="000000"/>
                    </a:solidFill>
                    <a:latin typeface="Arial Narrow"/>
                    <a:cs typeface="Arial Narrow"/>
                  </a:endParaRPr>
                </a:p>
              </p:txBody>
            </p:sp>
          </p:grpSp>
          <p:sp>
            <p:nvSpPr>
              <p:cNvPr id="32" name="Freeform 116">
                <a:extLst>
                  <a:ext uri="{FF2B5EF4-FFF2-40B4-BE49-F238E27FC236}">
                    <a16:creationId xmlns:a16="http://schemas.microsoft.com/office/drawing/2014/main" id="{74985E7D-B70C-0B4B-A71E-08DA38982D71}"/>
                  </a:ext>
                </a:extLst>
              </p:cNvPr>
              <p:cNvSpPr/>
              <p:nvPr/>
            </p:nvSpPr>
            <p:spPr>
              <a:xfrm rot="1132554" flipH="1">
                <a:off x="6078257" y="2835261"/>
                <a:ext cx="807537" cy="657056"/>
              </a:xfrm>
              <a:custGeom>
                <a:avLst/>
                <a:gdLst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62972 w 1585362"/>
                  <a:gd name="connsiteY2" fmla="*/ 848508 h 1289938"/>
                  <a:gd name="connsiteX3" fmla="*/ 229647 w 1585362"/>
                  <a:gd name="connsiteY3" fmla="*/ 943758 h 1289938"/>
                  <a:gd name="connsiteX4" fmla="*/ 339185 w 1585362"/>
                  <a:gd name="connsiteY4" fmla="*/ 838983 h 1289938"/>
                  <a:gd name="connsiteX5" fmla="*/ 301085 w 1585362"/>
                  <a:gd name="connsiteY5" fmla="*/ 915183 h 1289938"/>
                  <a:gd name="connsiteX6" fmla="*/ 410622 w 1585362"/>
                  <a:gd name="connsiteY6" fmla="*/ 1053295 h 1289938"/>
                  <a:gd name="connsiteX7" fmla="*/ 434435 w 1585362"/>
                  <a:gd name="connsiteY7" fmla="*/ 1100920 h 1289938"/>
                  <a:gd name="connsiteX8" fmla="*/ 596360 w 1585362"/>
                  <a:gd name="connsiteY8" fmla="*/ 1167595 h 1289938"/>
                  <a:gd name="connsiteX9" fmla="*/ 729710 w 1585362"/>
                  <a:gd name="connsiteY9" fmla="*/ 1196170 h 1289938"/>
                  <a:gd name="connsiteX10" fmla="*/ 686847 w 1585362"/>
                  <a:gd name="connsiteY10" fmla="*/ 1077108 h 1289938"/>
                  <a:gd name="connsiteX11" fmla="*/ 753522 w 1585362"/>
                  <a:gd name="connsiteY11" fmla="*/ 1210458 h 1289938"/>
                  <a:gd name="connsiteX12" fmla="*/ 829722 w 1585362"/>
                  <a:gd name="connsiteY12" fmla="*/ 1258083 h 1289938"/>
                  <a:gd name="connsiteX13" fmla="*/ 1048797 w 1585362"/>
                  <a:gd name="connsiteY13" fmla="*/ 1286658 h 1289938"/>
                  <a:gd name="connsiteX14" fmla="*/ 1186910 w 1585362"/>
                  <a:gd name="connsiteY14" fmla="*/ 1286658 h 1289938"/>
                  <a:gd name="connsiteX15" fmla="*/ 1396460 w 1585362"/>
                  <a:gd name="connsiteY15" fmla="*/ 1262845 h 1289938"/>
                  <a:gd name="connsiteX16" fmla="*/ 1505997 w 1585362"/>
                  <a:gd name="connsiteY16" fmla="*/ 1177120 h 1289938"/>
                  <a:gd name="connsiteX17" fmla="*/ 1344072 w 1585362"/>
                  <a:gd name="connsiteY17" fmla="*/ 1196170 h 1289938"/>
                  <a:gd name="connsiteX18" fmla="*/ 1205960 w 1585362"/>
                  <a:gd name="connsiteY18" fmla="*/ 1148545 h 1289938"/>
                  <a:gd name="connsiteX19" fmla="*/ 1124997 w 1585362"/>
                  <a:gd name="connsiteY19" fmla="*/ 1177120 h 1289938"/>
                  <a:gd name="connsiteX20" fmla="*/ 1034510 w 1585362"/>
                  <a:gd name="connsiteY20" fmla="*/ 1200933 h 1289938"/>
                  <a:gd name="connsiteX21" fmla="*/ 1134522 w 1585362"/>
                  <a:gd name="connsiteY21" fmla="*/ 1162833 h 1289938"/>
                  <a:gd name="connsiteX22" fmla="*/ 1072610 w 1585362"/>
                  <a:gd name="connsiteY22" fmla="*/ 1039008 h 1289938"/>
                  <a:gd name="connsiteX23" fmla="*/ 996410 w 1585362"/>
                  <a:gd name="connsiteY23" fmla="*/ 938995 h 1289938"/>
                  <a:gd name="connsiteX24" fmla="*/ 929735 w 1585362"/>
                  <a:gd name="connsiteY24" fmla="*/ 881845 h 1289938"/>
                  <a:gd name="connsiteX25" fmla="*/ 1077372 w 1585362"/>
                  <a:gd name="connsiteY25" fmla="*/ 1029483 h 1289938"/>
                  <a:gd name="connsiteX26" fmla="*/ 1144047 w 1585362"/>
                  <a:gd name="connsiteY26" fmla="*/ 1091395 h 1289938"/>
                  <a:gd name="connsiteX27" fmla="*/ 1182147 w 1585362"/>
                  <a:gd name="connsiteY27" fmla="*/ 1134258 h 1289938"/>
                  <a:gd name="connsiteX28" fmla="*/ 1272635 w 1585362"/>
                  <a:gd name="connsiteY28" fmla="*/ 1172358 h 1289938"/>
                  <a:gd name="connsiteX29" fmla="*/ 1405985 w 1585362"/>
                  <a:gd name="connsiteY29" fmla="*/ 1162833 h 1289938"/>
                  <a:gd name="connsiteX30" fmla="*/ 1448847 w 1585362"/>
                  <a:gd name="connsiteY30" fmla="*/ 772308 h 1289938"/>
                  <a:gd name="connsiteX31" fmla="*/ 1582197 w 1585362"/>
                  <a:gd name="connsiteY31" fmla="*/ 357970 h 1289938"/>
                  <a:gd name="connsiteX32" fmla="*/ 1534572 w 1585362"/>
                  <a:gd name="connsiteY32" fmla="*/ 243670 h 1289938"/>
                  <a:gd name="connsiteX33" fmla="*/ 1434560 w 1585362"/>
                  <a:gd name="connsiteY33" fmla="*/ 181758 h 1289938"/>
                  <a:gd name="connsiteX34" fmla="*/ 1239297 w 1585362"/>
                  <a:gd name="connsiteY34" fmla="*/ 257958 h 1289938"/>
                  <a:gd name="connsiteX35" fmla="*/ 1063085 w 1585362"/>
                  <a:gd name="connsiteY35" fmla="*/ 291295 h 1289938"/>
                  <a:gd name="connsiteX36" fmla="*/ 1067847 w 1585362"/>
                  <a:gd name="connsiteY36" fmla="*/ 148420 h 1289938"/>
                  <a:gd name="connsiteX37" fmla="*/ 896397 w 1585362"/>
                  <a:gd name="connsiteY37" fmla="*/ 134133 h 1289938"/>
                  <a:gd name="connsiteX38" fmla="*/ 734472 w 1585362"/>
                  <a:gd name="connsiteY38" fmla="*/ 783 h 1289938"/>
                  <a:gd name="connsiteX39" fmla="*/ 67722 w 1585362"/>
                  <a:gd name="connsiteY39" fmla="*/ 100795 h 1289938"/>
                  <a:gd name="connsiteX40" fmla="*/ 24860 w 1585362"/>
                  <a:gd name="connsiteY40" fmla="*/ 457983 h 1289938"/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43922 w 1585362"/>
                  <a:gd name="connsiteY2" fmla="*/ 872321 h 1289938"/>
                  <a:gd name="connsiteX3" fmla="*/ 229647 w 1585362"/>
                  <a:gd name="connsiteY3" fmla="*/ 943758 h 1289938"/>
                  <a:gd name="connsiteX4" fmla="*/ 339185 w 1585362"/>
                  <a:gd name="connsiteY4" fmla="*/ 838983 h 1289938"/>
                  <a:gd name="connsiteX5" fmla="*/ 301085 w 1585362"/>
                  <a:gd name="connsiteY5" fmla="*/ 915183 h 1289938"/>
                  <a:gd name="connsiteX6" fmla="*/ 410622 w 1585362"/>
                  <a:gd name="connsiteY6" fmla="*/ 1053295 h 1289938"/>
                  <a:gd name="connsiteX7" fmla="*/ 434435 w 1585362"/>
                  <a:gd name="connsiteY7" fmla="*/ 1100920 h 1289938"/>
                  <a:gd name="connsiteX8" fmla="*/ 596360 w 1585362"/>
                  <a:gd name="connsiteY8" fmla="*/ 1167595 h 1289938"/>
                  <a:gd name="connsiteX9" fmla="*/ 729710 w 1585362"/>
                  <a:gd name="connsiteY9" fmla="*/ 1196170 h 1289938"/>
                  <a:gd name="connsiteX10" fmla="*/ 686847 w 1585362"/>
                  <a:gd name="connsiteY10" fmla="*/ 1077108 h 1289938"/>
                  <a:gd name="connsiteX11" fmla="*/ 753522 w 1585362"/>
                  <a:gd name="connsiteY11" fmla="*/ 1210458 h 1289938"/>
                  <a:gd name="connsiteX12" fmla="*/ 829722 w 1585362"/>
                  <a:gd name="connsiteY12" fmla="*/ 1258083 h 1289938"/>
                  <a:gd name="connsiteX13" fmla="*/ 1048797 w 1585362"/>
                  <a:gd name="connsiteY13" fmla="*/ 1286658 h 1289938"/>
                  <a:gd name="connsiteX14" fmla="*/ 1186910 w 1585362"/>
                  <a:gd name="connsiteY14" fmla="*/ 1286658 h 1289938"/>
                  <a:gd name="connsiteX15" fmla="*/ 1396460 w 1585362"/>
                  <a:gd name="connsiteY15" fmla="*/ 1262845 h 1289938"/>
                  <a:gd name="connsiteX16" fmla="*/ 1505997 w 1585362"/>
                  <a:gd name="connsiteY16" fmla="*/ 1177120 h 1289938"/>
                  <a:gd name="connsiteX17" fmla="*/ 1344072 w 1585362"/>
                  <a:gd name="connsiteY17" fmla="*/ 1196170 h 1289938"/>
                  <a:gd name="connsiteX18" fmla="*/ 1205960 w 1585362"/>
                  <a:gd name="connsiteY18" fmla="*/ 1148545 h 1289938"/>
                  <a:gd name="connsiteX19" fmla="*/ 1124997 w 1585362"/>
                  <a:gd name="connsiteY19" fmla="*/ 1177120 h 1289938"/>
                  <a:gd name="connsiteX20" fmla="*/ 1034510 w 1585362"/>
                  <a:gd name="connsiteY20" fmla="*/ 1200933 h 1289938"/>
                  <a:gd name="connsiteX21" fmla="*/ 1134522 w 1585362"/>
                  <a:gd name="connsiteY21" fmla="*/ 1162833 h 1289938"/>
                  <a:gd name="connsiteX22" fmla="*/ 1072610 w 1585362"/>
                  <a:gd name="connsiteY22" fmla="*/ 1039008 h 1289938"/>
                  <a:gd name="connsiteX23" fmla="*/ 996410 w 1585362"/>
                  <a:gd name="connsiteY23" fmla="*/ 938995 h 1289938"/>
                  <a:gd name="connsiteX24" fmla="*/ 929735 w 1585362"/>
                  <a:gd name="connsiteY24" fmla="*/ 881845 h 1289938"/>
                  <a:gd name="connsiteX25" fmla="*/ 1077372 w 1585362"/>
                  <a:gd name="connsiteY25" fmla="*/ 1029483 h 1289938"/>
                  <a:gd name="connsiteX26" fmla="*/ 1144047 w 1585362"/>
                  <a:gd name="connsiteY26" fmla="*/ 1091395 h 1289938"/>
                  <a:gd name="connsiteX27" fmla="*/ 1182147 w 1585362"/>
                  <a:gd name="connsiteY27" fmla="*/ 1134258 h 1289938"/>
                  <a:gd name="connsiteX28" fmla="*/ 1272635 w 1585362"/>
                  <a:gd name="connsiteY28" fmla="*/ 1172358 h 1289938"/>
                  <a:gd name="connsiteX29" fmla="*/ 1405985 w 1585362"/>
                  <a:gd name="connsiteY29" fmla="*/ 1162833 h 1289938"/>
                  <a:gd name="connsiteX30" fmla="*/ 1448847 w 1585362"/>
                  <a:gd name="connsiteY30" fmla="*/ 772308 h 1289938"/>
                  <a:gd name="connsiteX31" fmla="*/ 1582197 w 1585362"/>
                  <a:gd name="connsiteY31" fmla="*/ 357970 h 1289938"/>
                  <a:gd name="connsiteX32" fmla="*/ 1534572 w 1585362"/>
                  <a:gd name="connsiteY32" fmla="*/ 243670 h 1289938"/>
                  <a:gd name="connsiteX33" fmla="*/ 1434560 w 1585362"/>
                  <a:gd name="connsiteY33" fmla="*/ 181758 h 1289938"/>
                  <a:gd name="connsiteX34" fmla="*/ 1239297 w 1585362"/>
                  <a:gd name="connsiteY34" fmla="*/ 257958 h 1289938"/>
                  <a:gd name="connsiteX35" fmla="*/ 1063085 w 1585362"/>
                  <a:gd name="connsiteY35" fmla="*/ 291295 h 1289938"/>
                  <a:gd name="connsiteX36" fmla="*/ 1067847 w 1585362"/>
                  <a:gd name="connsiteY36" fmla="*/ 148420 h 1289938"/>
                  <a:gd name="connsiteX37" fmla="*/ 896397 w 1585362"/>
                  <a:gd name="connsiteY37" fmla="*/ 134133 h 1289938"/>
                  <a:gd name="connsiteX38" fmla="*/ 734472 w 1585362"/>
                  <a:gd name="connsiteY38" fmla="*/ 783 h 1289938"/>
                  <a:gd name="connsiteX39" fmla="*/ 67722 w 1585362"/>
                  <a:gd name="connsiteY39" fmla="*/ 100795 h 1289938"/>
                  <a:gd name="connsiteX40" fmla="*/ 24860 w 1585362"/>
                  <a:gd name="connsiteY40" fmla="*/ 457983 h 1289938"/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43922 w 1585362"/>
                  <a:gd name="connsiteY2" fmla="*/ 872321 h 1289938"/>
                  <a:gd name="connsiteX3" fmla="*/ 229647 w 1585362"/>
                  <a:gd name="connsiteY3" fmla="*/ 943758 h 1289938"/>
                  <a:gd name="connsiteX4" fmla="*/ 339185 w 1585362"/>
                  <a:gd name="connsiteY4" fmla="*/ 838983 h 1289938"/>
                  <a:gd name="connsiteX5" fmla="*/ 301085 w 1585362"/>
                  <a:gd name="connsiteY5" fmla="*/ 915183 h 1289938"/>
                  <a:gd name="connsiteX6" fmla="*/ 362997 w 1585362"/>
                  <a:gd name="connsiteY6" fmla="*/ 1048532 h 1289938"/>
                  <a:gd name="connsiteX7" fmla="*/ 434435 w 1585362"/>
                  <a:gd name="connsiteY7" fmla="*/ 1100920 h 1289938"/>
                  <a:gd name="connsiteX8" fmla="*/ 596360 w 1585362"/>
                  <a:gd name="connsiteY8" fmla="*/ 1167595 h 1289938"/>
                  <a:gd name="connsiteX9" fmla="*/ 729710 w 1585362"/>
                  <a:gd name="connsiteY9" fmla="*/ 1196170 h 1289938"/>
                  <a:gd name="connsiteX10" fmla="*/ 686847 w 1585362"/>
                  <a:gd name="connsiteY10" fmla="*/ 1077108 h 1289938"/>
                  <a:gd name="connsiteX11" fmla="*/ 753522 w 1585362"/>
                  <a:gd name="connsiteY11" fmla="*/ 1210458 h 1289938"/>
                  <a:gd name="connsiteX12" fmla="*/ 829722 w 1585362"/>
                  <a:gd name="connsiteY12" fmla="*/ 1258083 h 1289938"/>
                  <a:gd name="connsiteX13" fmla="*/ 1048797 w 1585362"/>
                  <a:gd name="connsiteY13" fmla="*/ 1286658 h 1289938"/>
                  <a:gd name="connsiteX14" fmla="*/ 1186910 w 1585362"/>
                  <a:gd name="connsiteY14" fmla="*/ 1286658 h 1289938"/>
                  <a:gd name="connsiteX15" fmla="*/ 1396460 w 1585362"/>
                  <a:gd name="connsiteY15" fmla="*/ 1262845 h 1289938"/>
                  <a:gd name="connsiteX16" fmla="*/ 1505997 w 1585362"/>
                  <a:gd name="connsiteY16" fmla="*/ 1177120 h 1289938"/>
                  <a:gd name="connsiteX17" fmla="*/ 1344072 w 1585362"/>
                  <a:gd name="connsiteY17" fmla="*/ 1196170 h 1289938"/>
                  <a:gd name="connsiteX18" fmla="*/ 1205960 w 1585362"/>
                  <a:gd name="connsiteY18" fmla="*/ 1148545 h 1289938"/>
                  <a:gd name="connsiteX19" fmla="*/ 1124997 w 1585362"/>
                  <a:gd name="connsiteY19" fmla="*/ 1177120 h 1289938"/>
                  <a:gd name="connsiteX20" fmla="*/ 1034510 w 1585362"/>
                  <a:gd name="connsiteY20" fmla="*/ 1200933 h 1289938"/>
                  <a:gd name="connsiteX21" fmla="*/ 1134522 w 1585362"/>
                  <a:gd name="connsiteY21" fmla="*/ 1162833 h 1289938"/>
                  <a:gd name="connsiteX22" fmla="*/ 1072610 w 1585362"/>
                  <a:gd name="connsiteY22" fmla="*/ 1039008 h 1289938"/>
                  <a:gd name="connsiteX23" fmla="*/ 996410 w 1585362"/>
                  <a:gd name="connsiteY23" fmla="*/ 938995 h 1289938"/>
                  <a:gd name="connsiteX24" fmla="*/ 929735 w 1585362"/>
                  <a:gd name="connsiteY24" fmla="*/ 881845 h 1289938"/>
                  <a:gd name="connsiteX25" fmla="*/ 1077372 w 1585362"/>
                  <a:gd name="connsiteY25" fmla="*/ 1029483 h 1289938"/>
                  <a:gd name="connsiteX26" fmla="*/ 1144047 w 1585362"/>
                  <a:gd name="connsiteY26" fmla="*/ 1091395 h 1289938"/>
                  <a:gd name="connsiteX27" fmla="*/ 1182147 w 1585362"/>
                  <a:gd name="connsiteY27" fmla="*/ 1134258 h 1289938"/>
                  <a:gd name="connsiteX28" fmla="*/ 1272635 w 1585362"/>
                  <a:gd name="connsiteY28" fmla="*/ 1172358 h 1289938"/>
                  <a:gd name="connsiteX29" fmla="*/ 1405985 w 1585362"/>
                  <a:gd name="connsiteY29" fmla="*/ 1162833 h 1289938"/>
                  <a:gd name="connsiteX30" fmla="*/ 1448847 w 1585362"/>
                  <a:gd name="connsiteY30" fmla="*/ 772308 h 1289938"/>
                  <a:gd name="connsiteX31" fmla="*/ 1582197 w 1585362"/>
                  <a:gd name="connsiteY31" fmla="*/ 357970 h 1289938"/>
                  <a:gd name="connsiteX32" fmla="*/ 1534572 w 1585362"/>
                  <a:gd name="connsiteY32" fmla="*/ 243670 h 1289938"/>
                  <a:gd name="connsiteX33" fmla="*/ 1434560 w 1585362"/>
                  <a:gd name="connsiteY33" fmla="*/ 181758 h 1289938"/>
                  <a:gd name="connsiteX34" fmla="*/ 1239297 w 1585362"/>
                  <a:gd name="connsiteY34" fmla="*/ 257958 h 1289938"/>
                  <a:gd name="connsiteX35" fmla="*/ 1063085 w 1585362"/>
                  <a:gd name="connsiteY35" fmla="*/ 291295 h 1289938"/>
                  <a:gd name="connsiteX36" fmla="*/ 1067847 w 1585362"/>
                  <a:gd name="connsiteY36" fmla="*/ 148420 h 1289938"/>
                  <a:gd name="connsiteX37" fmla="*/ 896397 w 1585362"/>
                  <a:gd name="connsiteY37" fmla="*/ 134133 h 1289938"/>
                  <a:gd name="connsiteX38" fmla="*/ 734472 w 1585362"/>
                  <a:gd name="connsiteY38" fmla="*/ 783 h 1289938"/>
                  <a:gd name="connsiteX39" fmla="*/ 67722 w 1585362"/>
                  <a:gd name="connsiteY39" fmla="*/ 100795 h 1289938"/>
                  <a:gd name="connsiteX40" fmla="*/ 24860 w 1585362"/>
                  <a:gd name="connsiteY40" fmla="*/ 457983 h 1289938"/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43922 w 1585362"/>
                  <a:gd name="connsiteY2" fmla="*/ 872321 h 1289938"/>
                  <a:gd name="connsiteX3" fmla="*/ 229647 w 1585362"/>
                  <a:gd name="connsiteY3" fmla="*/ 943758 h 1289938"/>
                  <a:gd name="connsiteX4" fmla="*/ 339185 w 1585362"/>
                  <a:gd name="connsiteY4" fmla="*/ 838983 h 1289938"/>
                  <a:gd name="connsiteX5" fmla="*/ 301085 w 1585362"/>
                  <a:gd name="connsiteY5" fmla="*/ 915183 h 1289938"/>
                  <a:gd name="connsiteX6" fmla="*/ 362997 w 1585362"/>
                  <a:gd name="connsiteY6" fmla="*/ 1048532 h 1289938"/>
                  <a:gd name="connsiteX7" fmla="*/ 434435 w 1585362"/>
                  <a:gd name="connsiteY7" fmla="*/ 1100920 h 1289938"/>
                  <a:gd name="connsiteX8" fmla="*/ 596360 w 1585362"/>
                  <a:gd name="connsiteY8" fmla="*/ 1167595 h 1289938"/>
                  <a:gd name="connsiteX9" fmla="*/ 729710 w 1585362"/>
                  <a:gd name="connsiteY9" fmla="*/ 1196170 h 1289938"/>
                  <a:gd name="connsiteX10" fmla="*/ 686847 w 1585362"/>
                  <a:gd name="connsiteY10" fmla="*/ 1077108 h 1289938"/>
                  <a:gd name="connsiteX11" fmla="*/ 753522 w 1585362"/>
                  <a:gd name="connsiteY11" fmla="*/ 1210458 h 1289938"/>
                  <a:gd name="connsiteX12" fmla="*/ 829722 w 1585362"/>
                  <a:gd name="connsiteY12" fmla="*/ 1258083 h 1289938"/>
                  <a:gd name="connsiteX13" fmla="*/ 1048797 w 1585362"/>
                  <a:gd name="connsiteY13" fmla="*/ 1286658 h 1289938"/>
                  <a:gd name="connsiteX14" fmla="*/ 1186910 w 1585362"/>
                  <a:gd name="connsiteY14" fmla="*/ 1286658 h 1289938"/>
                  <a:gd name="connsiteX15" fmla="*/ 1396460 w 1585362"/>
                  <a:gd name="connsiteY15" fmla="*/ 1262845 h 1289938"/>
                  <a:gd name="connsiteX16" fmla="*/ 1505997 w 1585362"/>
                  <a:gd name="connsiteY16" fmla="*/ 1177120 h 1289938"/>
                  <a:gd name="connsiteX17" fmla="*/ 1344072 w 1585362"/>
                  <a:gd name="connsiteY17" fmla="*/ 1196170 h 1289938"/>
                  <a:gd name="connsiteX18" fmla="*/ 1205960 w 1585362"/>
                  <a:gd name="connsiteY18" fmla="*/ 1148545 h 1289938"/>
                  <a:gd name="connsiteX19" fmla="*/ 1124997 w 1585362"/>
                  <a:gd name="connsiteY19" fmla="*/ 1177120 h 1289938"/>
                  <a:gd name="connsiteX20" fmla="*/ 1034510 w 1585362"/>
                  <a:gd name="connsiteY20" fmla="*/ 1200933 h 1289938"/>
                  <a:gd name="connsiteX21" fmla="*/ 1134522 w 1585362"/>
                  <a:gd name="connsiteY21" fmla="*/ 1162833 h 1289938"/>
                  <a:gd name="connsiteX22" fmla="*/ 1072610 w 1585362"/>
                  <a:gd name="connsiteY22" fmla="*/ 1039008 h 1289938"/>
                  <a:gd name="connsiteX23" fmla="*/ 996410 w 1585362"/>
                  <a:gd name="connsiteY23" fmla="*/ 938995 h 1289938"/>
                  <a:gd name="connsiteX24" fmla="*/ 929735 w 1585362"/>
                  <a:gd name="connsiteY24" fmla="*/ 881845 h 1289938"/>
                  <a:gd name="connsiteX25" fmla="*/ 1077372 w 1585362"/>
                  <a:gd name="connsiteY25" fmla="*/ 1029483 h 1289938"/>
                  <a:gd name="connsiteX26" fmla="*/ 1129759 w 1585362"/>
                  <a:gd name="connsiteY26" fmla="*/ 1100920 h 1289938"/>
                  <a:gd name="connsiteX27" fmla="*/ 1182147 w 1585362"/>
                  <a:gd name="connsiteY27" fmla="*/ 1134258 h 1289938"/>
                  <a:gd name="connsiteX28" fmla="*/ 1272635 w 1585362"/>
                  <a:gd name="connsiteY28" fmla="*/ 1172358 h 1289938"/>
                  <a:gd name="connsiteX29" fmla="*/ 1405985 w 1585362"/>
                  <a:gd name="connsiteY29" fmla="*/ 1162833 h 1289938"/>
                  <a:gd name="connsiteX30" fmla="*/ 1448847 w 1585362"/>
                  <a:gd name="connsiteY30" fmla="*/ 772308 h 1289938"/>
                  <a:gd name="connsiteX31" fmla="*/ 1582197 w 1585362"/>
                  <a:gd name="connsiteY31" fmla="*/ 357970 h 1289938"/>
                  <a:gd name="connsiteX32" fmla="*/ 1534572 w 1585362"/>
                  <a:gd name="connsiteY32" fmla="*/ 243670 h 1289938"/>
                  <a:gd name="connsiteX33" fmla="*/ 1434560 w 1585362"/>
                  <a:gd name="connsiteY33" fmla="*/ 181758 h 1289938"/>
                  <a:gd name="connsiteX34" fmla="*/ 1239297 w 1585362"/>
                  <a:gd name="connsiteY34" fmla="*/ 257958 h 1289938"/>
                  <a:gd name="connsiteX35" fmla="*/ 1063085 w 1585362"/>
                  <a:gd name="connsiteY35" fmla="*/ 291295 h 1289938"/>
                  <a:gd name="connsiteX36" fmla="*/ 1067847 w 1585362"/>
                  <a:gd name="connsiteY36" fmla="*/ 148420 h 1289938"/>
                  <a:gd name="connsiteX37" fmla="*/ 896397 w 1585362"/>
                  <a:gd name="connsiteY37" fmla="*/ 134133 h 1289938"/>
                  <a:gd name="connsiteX38" fmla="*/ 734472 w 1585362"/>
                  <a:gd name="connsiteY38" fmla="*/ 783 h 1289938"/>
                  <a:gd name="connsiteX39" fmla="*/ 67722 w 1585362"/>
                  <a:gd name="connsiteY39" fmla="*/ 100795 h 1289938"/>
                  <a:gd name="connsiteX40" fmla="*/ 24860 w 1585362"/>
                  <a:gd name="connsiteY40" fmla="*/ 457983 h 1289938"/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34397 w 1585362"/>
                  <a:gd name="connsiteY2" fmla="*/ 862796 h 1289938"/>
                  <a:gd name="connsiteX3" fmla="*/ 229647 w 1585362"/>
                  <a:gd name="connsiteY3" fmla="*/ 943758 h 1289938"/>
                  <a:gd name="connsiteX4" fmla="*/ 339185 w 1585362"/>
                  <a:gd name="connsiteY4" fmla="*/ 838983 h 1289938"/>
                  <a:gd name="connsiteX5" fmla="*/ 301085 w 1585362"/>
                  <a:gd name="connsiteY5" fmla="*/ 915183 h 1289938"/>
                  <a:gd name="connsiteX6" fmla="*/ 362997 w 1585362"/>
                  <a:gd name="connsiteY6" fmla="*/ 1048532 h 1289938"/>
                  <a:gd name="connsiteX7" fmla="*/ 434435 w 1585362"/>
                  <a:gd name="connsiteY7" fmla="*/ 1100920 h 1289938"/>
                  <a:gd name="connsiteX8" fmla="*/ 596360 w 1585362"/>
                  <a:gd name="connsiteY8" fmla="*/ 1167595 h 1289938"/>
                  <a:gd name="connsiteX9" fmla="*/ 729710 w 1585362"/>
                  <a:gd name="connsiteY9" fmla="*/ 1196170 h 1289938"/>
                  <a:gd name="connsiteX10" fmla="*/ 686847 w 1585362"/>
                  <a:gd name="connsiteY10" fmla="*/ 1077108 h 1289938"/>
                  <a:gd name="connsiteX11" fmla="*/ 753522 w 1585362"/>
                  <a:gd name="connsiteY11" fmla="*/ 1210458 h 1289938"/>
                  <a:gd name="connsiteX12" fmla="*/ 829722 w 1585362"/>
                  <a:gd name="connsiteY12" fmla="*/ 1258083 h 1289938"/>
                  <a:gd name="connsiteX13" fmla="*/ 1048797 w 1585362"/>
                  <a:gd name="connsiteY13" fmla="*/ 1286658 h 1289938"/>
                  <a:gd name="connsiteX14" fmla="*/ 1186910 w 1585362"/>
                  <a:gd name="connsiteY14" fmla="*/ 1286658 h 1289938"/>
                  <a:gd name="connsiteX15" fmla="*/ 1396460 w 1585362"/>
                  <a:gd name="connsiteY15" fmla="*/ 1262845 h 1289938"/>
                  <a:gd name="connsiteX16" fmla="*/ 1505997 w 1585362"/>
                  <a:gd name="connsiteY16" fmla="*/ 1177120 h 1289938"/>
                  <a:gd name="connsiteX17" fmla="*/ 1344072 w 1585362"/>
                  <a:gd name="connsiteY17" fmla="*/ 1196170 h 1289938"/>
                  <a:gd name="connsiteX18" fmla="*/ 1205960 w 1585362"/>
                  <a:gd name="connsiteY18" fmla="*/ 1148545 h 1289938"/>
                  <a:gd name="connsiteX19" fmla="*/ 1124997 w 1585362"/>
                  <a:gd name="connsiteY19" fmla="*/ 1177120 h 1289938"/>
                  <a:gd name="connsiteX20" fmla="*/ 1034510 w 1585362"/>
                  <a:gd name="connsiteY20" fmla="*/ 1200933 h 1289938"/>
                  <a:gd name="connsiteX21" fmla="*/ 1134522 w 1585362"/>
                  <a:gd name="connsiteY21" fmla="*/ 1162833 h 1289938"/>
                  <a:gd name="connsiteX22" fmla="*/ 1072610 w 1585362"/>
                  <a:gd name="connsiteY22" fmla="*/ 1039008 h 1289938"/>
                  <a:gd name="connsiteX23" fmla="*/ 996410 w 1585362"/>
                  <a:gd name="connsiteY23" fmla="*/ 938995 h 1289938"/>
                  <a:gd name="connsiteX24" fmla="*/ 929735 w 1585362"/>
                  <a:gd name="connsiteY24" fmla="*/ 881845 h 1289938"/>
                  <a:gd name="connsiteX25" fmla="*/ 1077372 w 1585362"/>
                  <a:gd name="connsiteY25" fmla="*/ 1029483 h 1289938"/>
                  <a:gd name="connsiteX26" fmla="*/ 1129759 w 1585362"/>
                  <a:gd name="connsiteY26" fmla="*/ 1100920 h 1289938"/>
                  <a:gd name="connsiteX27" fmla="*/ 1182147 w 1585362"/>
                  <a:gd name="connsiteY27" fmla="*/ 1134258 h 1289938"/>
                  <a:gd name="connsiteX28" fmla="*/ 1272635 w 1585362"/>
                  <a:gd name="connsiteY28" fmla="*/ 1172358 h 1289938"/>
                  <a:gd name="connsiteX29" fmla="*/ 1405985 w 1585362"/>
                  <a:gd name="connsiteY29" fmla="*/ 1162833 h 1289938"/>
                  <a:gd name="connsiteX30" fmla="*/ 1448847 w 1585362"/>
                  <a:gd name="connsiteY30" fmla="*/ 772308 h 1289938"/>
                  <a:gd name="connsiteX31" fmla="*/ 1582197 w 1585362"/>
                  <a:gd name="connsiteY31" fmla="*/ 357970 h 1289938"/>
                  <a:gd name="connsiteX32" fmla="*/ 1534572 w 1585362"/>
                  <a:gd name="connsiteY32" fmla="*/ 243670 h 1289938"/>
                  <a:gd name="connsiteX33" fmla="*/ 1434560 w 1585362"/>
                  <a:gd name="connsiteY33" fmla="*/ 181758 h 1289938"/>
                  <a:gd name="connsiteX34" fmla="*/ 1239297 w 1585362"/>
                  <a:gd name="connsiteY34" fmla="*/ 257958 h 1289938"/>
                  <a:gd name="connsiteX35" fmla="*/ 1063085 w 1585362"/>
                  <a:gd name="connsiteY35" fmla="*/ 291295 h 1289938"/>
                  <a:gd name="connsiteX36" fmla="*/ 1067847 w 1585362"/>
                  <a:gd name="connsiteY36" fmla="*/ 148420 h 1289938"/>
                  <a:gd name="connsiteX37" fmla="*/ 896397 w 1585362"/>
                  <a:gd name="connsiteY37" fmla="*/ 134133 h 1289938"/>
                  <a:gd name="connsiteX38" fmla="*/ 734472 w 1585362"/>
                  <a:gd name="connsiteY38" fmla="*/ 783 h 1289938"/>
                  <a:gd name="connsiteX39" fmla="*/ 67722 w 1585362"/>
                  <a:gd name="connsiteY39" fmla="*/ 100795 h 1289938"/>
                  <a:gd name="connsiteX40" fmla="*/ 24860 w 1585362"/>
                  <a:gd name="connsiteY40" fmla="*/ 457983 h 1289938"/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34397 w 1585362"/>
                  <a:gd name="connsiteY2" fmla="*/ 862796 h 1289938"/>
                  <a:gd name="connsiteX3" fmla="*/ 224885 w 1585362"/>
                  <a:gd name="connsiteY3" fmla="*/ 948520 h 1289938"/>
                  <a:gd name="connsiteX4" fmla="*/ 339185 w 1585362"/>
                  <a:gd name="connsiteY4" fmla="*/ 838983 h 1289938"/>
                  <a:gd name="connsiteX5" fmla="*/ 301085 w 1585362"/>
                  <a:gd name="connsiteY5" fmla="*/ 915183 h 1289938"/>
                  <a:gd name="connsiteX6" fmla="*/ 362997 w 1585362"/>
                  <a:gd name="connsiteY6" fmla="*/ 1048532 h 1289938"/>
                  <a:gd name="connsiteX7" fmla="*/ 434435 w 1585362"/>
                  <a:gd name="connsiteY7" fmla="*/ 1100920 h 1289938"/>
                  <a:gd name="connsiteX8" fmla="*/ 596360 w 1585362"/>
                  <a:gd name="connsiteY8" fmla="*/ 1167595 h 1289938"/>
                  <a:gd name="connsiteX9" fmla="*/ 729710 w 1585362"/>
                  <a:gd name="connsiteY9" fmla="*/ 1196170 h 1289938"/>
                  <a:gd name="connsiteX10" fmla="*/ 686847 w 1585362"/>
                  <a:gd name="connsiteY10" fmla="*/ 1077108 h 1289938"/>
                  <a:gd name="connsiteX11" fmla="*/ 753522 w 1585362"/>
                  <a:gd name="connsiteY11" fmla="*/ 1210458 h 1289938"/>
                  <a:gd name="connsiteX12" fmla="*/ 829722 w 1585362"/>
                  <a:gd name="connsiteY12" fmla="*/ 1258083 h 1289938"/>
                  <a:gd name="connsiteX13" fmla="*/ 1048797 w 1585362"/>
                  <a:gd name="connsiteY13" fmla="*/ 1286658 h 1289938"/>
                  <a:gd name="connsiteX14" fmla="*/ 1186910 w 1585362"/>
                  <a:gd name="connsiteY14" fmla="*/ 1286658 h 1289938"/>
                  <a:gd name="connsiteX15" fmla="*/ 1396460 w 1585362"/>
                  <a:gd name="connsiteY15" fmla="*/ 1262845 h 1289938"/>
                  <a:gd name="connsiteX16" fmla="*/ 1505997 w 1585362"/>
                  <a:gd name="connsiteY16" fmla="*/ 1177120 h 1289938"/>
                  <a:gd name="connsiteX17" fmla="*/ 1344072 w 1585362"/>
                  <a:gd name="connsiteY17" fmla="*/ 1196170 h 1289938"/>
                  <a:gd name="connsiteX18" fmla="*/ 1205960 w 1585362"/>
                  <a:gd name="connsiteY18" fmla="*/ 1148545 h 1289938"/>
                  <a:gd name="connsiteX19" fmla="*/ 1124997 w 1585362"/>
                  <a:gd name="connsiteY19" fmla="*/ 1177120 h 1289938"/>
                  <a:gd name="connsiteX20" fmla="*/ 1034510 w 1585362"/>
                  <a:gd name="connsiteY20" fmla="*/ 1200933 h 1289938"/>
                  <a:gd name="connsiteX21" fmla="*/ 1134522 w 1585362"/>
                  <a:gd name="connsiteY21" fmla="*/ 1162833 h 1289938"/>
                  <a:gd name="connsiteX22" fmla="*/ 1072610 w 1585362"/>
                  <a:gd name="connsiteY22" fmla="*/ 1039008 h 1289938"/>
                  <a:gd name="connsiteX23" fmla="*/ 996410 w 1585362"/>
                  <a:gd name="connsiteY23" fmla="*/ 938995 h 1289938"/>
                  <a:gd name="connsiteX24" fmla="*/ 929735 w 1585362"/>
                  <a:gd name="connsiteY24" fmla="*/ 881845 h 1289938"/>
                  <a:gd name="connsiteX25" fmla="*/ 1077372 w 1585362"/>
                  <a:gd name="connsiteY25" fmla="*/ 1029483 h 1289938"/>
                  <a:gd name="connsiteX26" fmla="*/ 1129759 w 1585362"/>
                  <a:gd name="connsiteY26" fmla="*/ 1100920 h 1289938"/>
                  <a:gd name="connsiteX27" fmla="*/ 1182147 w 1585362"/>
                  <a:gd name="connsiteY27" fmla="*/ 1134258 h 1289938"/>
                  <a:gd name="connsiteX28" fmla="*/ 1272635 w 1585362"/>
                  <a:gd name="connsiteY28" fmla="*/ 1172358 h 1289938"/>
                  <a:gd name="connsiteX29" fmla="*/ 1405985 w 1585362"/>
                  <a:gd name="connsiteY29" fmla="*/ 1162833 h 1289938"/>
                  <a:gd name="connsiteX30" fmla="*/ 1448847 w 1585362"/>
                  <a:gd name="connsiteY30" fmla="*/ 772308 h 1289938"/>
                  <a:gd name="connsiteX31" fmla="*/ 1582197 w 1585362"/>
                  <a:gd name="connsiteY31" fmla="*/ 357970 h 1289938"/>
                  <a:gd name="connsiteX32" fmla="*/ 1534572 w 1585362"/>
                  <a:gd name="connsiteY32" fmla="*/ 243670 h 1289938"/>
                  <a:gd name="connsiteX33" fmla="*/ 1434560 w 1585362"/>
                  <a:gd name="connsiteY33" fmla="*/ 181758 h 1289938"/>
                  <a:gd name="connsiteX34" fmla="*/ 1239297 w 1585362"/>
                  <a:gd name="connsiteY34" fmla="*/ 257958 h 1289938"/>
                  <a:gd name="connsiteX35" fmla="*/ 1063085 w 1585362"/>
                  <a:gd name="connsiteY35" fmla="*/ 291295 h 1289938"/>
                  <a:gd name="connsiteX36" fmla="*/ 1067847 w 1585362"/>
                  <a:gd name="connsiteY36" fmla="*/ 148420 h 1289938"/>
                  <a:gd name="connsiteX37" fmla="*/ 896397 w 1585362"/>
                  <a:gd name="connsiteY37" fmla="*/ 134133 h 1289938"/>
                  <a:gd name="connsiteX38" fmla="*/ 734472 w 1585362"/>
                  <a:gd name="connsiteY38" fmla="*/ 783 h 1289938"/>
                  <a:gd name="connsiteX39" fmla="*/ 67722 w 1585362"/>
                  <a:gd name="connsiteY39" fmla="*/ 100795 h 1289938"/>
                  <a:gd name="connsiteX40" fmla="*/ 24860 w 1585362"/>
                  <a:gd name="connsiteY40" fmla="*/ 457983 h 1289938"/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34397 w 1585362"/>
                  <a:gd name="connsiteY2" fmla="*/ 862796 h 1289938"/>
                  <a:gd name="connsiteX3" fmla="*/ 224885 w 1585362"/>
                  <a:gd name="connsiteY3" fmla="*/ 948520 h 1289938"/>
                  <a:gd name="connsiteX4" fmla="*/ 339185 w 1585362"/>
                  <a:gd name="connsiteY4" fmla="*/ 838983 h 1289938"/>
                  <a:gd name="connsiteX5" fmla="*/ 301085 w 1585362"/>
                  <a:gd name="connsiteY5" fmla="*/ 915183 h 1289938"/>
                  <a:gd name="connsiteX6" fmla="*/ 362997 w 1585362"/>
                  <a:gd name="connsiteY6" fmla="*/ 1048532 h 1289938"/>
                  <a:gd name="connsiteX7" fmla="*/ 434435 w 1585362"/>
                  <a:gd name="connsiteY7" fmla="*/ 1100920 h 1289938"/>
                  <a:gd name="connsiteX8" fmla="*/ 596360 w 1585362"/>
                  <a:gd name="connsiteY8" fmla="*/ 1167595 h 1289938"/>
                  <a:gd name="connsiteX9" fmla="*/ 729710 w 1585362"/>
                  <a:gd name="connsiteY9" fmla="*/ 1196170 h 1289938"/>
                  <a:gd name="connsiteX10" fmla="*/ 686847 w 1585362"/>
                  <a:gd name="connsiteY10" fmla="*/ 1077108 h 1289938"/>
                  <a:gd name="connsiteX11" fmla="*/ 753522 w 1585362"/>
                  <a:gd name="connsiteY11" fmla="*/ 1210458 h 1289938"/>
                  <a:gd name="connsiteX12" fmla="*/ 829722 w 1585362"/>
                  <a:gd name="connsiteY12" fmla="*/ 1258083 h 1289938"/>
                  <a:gd name="connsiteX13" fmla="*/ 1048797 w 1585362"/>
                  <a:gd name="connsiteY13" fmla="*/ 1286658 h 1289938"/>
                  <a:gd name="connsiteX14" fmla="*/ 1186910 w 1585362"/>
                  <a:gd name="connsiteY14" fmla="*/ 1286658 h 1289938"/>
                  <a:gd name="connsiteX15" fmla="*/ 1396460 w 1585362"/>
                  <a:gd name="connsiteY15" fmla="*/ 1262845 h 1289938"/>
                  <a:gd name="connsiteX16" fmla="*/ 1505997 w 1585362"/>
                  <a:gd name="connsiteY16" fmla="*/ 1177120 h 1289938"/>
                  <a:gd name="connsiteX17" fmla="*/ 1344072 w 1585362"/>
                  <a:gd name="connsiteY17" fmla="*/ 1196170 h 1289938"/>
                  <a:gd name="connsiteX18" fmla="*/ 1205960 w 1585362"/>
                  <a:gd name="connsiteY18" fmla="*/ 1148545 h 1289938"/>
                  <a:gd name="connsiteX19" fmla="*/ 1124997 w 1585362"/>
                  <a:gd name="connsiteY19" fmla="*/ 1177120 h 1289938"/>
                  <a:gd name="connsiteX20" fmla="*/ 1034510 w 1585362"/>
                  <a:gd name="connsiteY20" fmla="*/ 1200933 h 1289938"/>
                  <a:gd name="connsiteX21" fmla="*/ 1134522 w 1585362"/>
                  <a:gd name="connsiteY21" fmla="*/ 1162833 h 1289938"/>
                  <a:gd name="connsiteX22" fmla="*/ 1072610 w 1585362"/>
                  <a:gd name="connsiteY22" fmla="*/ 1039008 h 1289938"/>
                  <a:gd name="connsiteX23" fmla="*/ 996410 w 1585362"/>
                  <a:gd name="connsiteY23" fmla="*/ 938995 h 1289938"/>
                  <a:gd name="connsiteX24" fmla="*/ 929735 w 1585362"/>
                  <a:gd name="connsiteY24" fmla="*/ 881845 h 1289938"/>
                  <a:gd name="connsiteX25" fmla="*/ 1077372 w 1585362"/>
                  <a:gd name="connsiteY25" fmla="*/ 1029483 h 1289938"/>
                  <a:gd name="connsiteX26" fmla="*/ 1129759 w 1585362"/>
                  <a:gd name="connsiteY26" fmla="*/ 1100920 h 1289938"/>
                  <a:gd name="connsiteX27" fmla="*/ 1182147 w 1585362"/>
                  <a:gd name="connsiteY27" fmla="*/ 1134258 h 1289938"/>
                  <a:gd name="connsiteX28" fmla="*/ 1272635 w 1585362"/>
                  <a:gd name="connsiteY28" fmla="*/ 1172358 h 1289938"/>
                  <a:gd name="connsiteX29" fmla="*/ 1405985 w 1585362"/>
                  <a:gd name="connsiteY29" fmla="*/ 1162833 h 1289938"/>
                  <a:gd name="connsiteX30" fmla="*/ 1448847 w 1585362"/>
                  <a:gd name="connsiteY30" fmla="*/ 772308 h 1289938"/>
                  <a:gd name="connsiteX31" fmla="*/ 1582197 w 1585362"/>
                  <a:gd name="connsiteY31" fmla="*/ 357970 h 1289938"/>
                  <a:gd name="connsiteX32" fmla="*/ 1534572 w 1585362"/>
                  <a:gd name="connsiteY32" fmla="*/ 243670 h 1289938"/>
                  <a:gd name="connsiteX33" fmla="*/ 1434560 w 1585362"/>
                  <a:gd name="connsiteY33" fmla="*/ 181758 h 1289938"/>
                  <a:gd name="connsiteX34" fmla="*/ 1239297 w 1585362"/>
                  <a:gd name="connsiteY34" fmla="*/ 257958 h 1289938"/>
                  <a:gd name="connsiteX35" fmla="*/ 1063085 w 1585362"/>
                  <a:gd name="connsiteY35" fmla="*/ 291295 h 1289938"/>
                  <a:gd name="connsiteX36" fmla="*/ 1067847 w 1585362"/>
                  <a:gd name="connsiteY36" fmla="*/ 148420 h 1289938"/>
                  <a:gd name="connsiteX37" fmla="*/ 896397 w 1585362"/>
                  <a:gd name="connsiteY37" fmla="*/ 134133 h 1289938"/>
                  <a:gd name="connsiteX38" fmla="*/ 734472 w 1585362"/>
                  <a:gd name="connsiteY38" fmla="*/ 783 h 1289938"/>
                  <a:gd name="connsiteX39" fmla="*/ 67722 w 1585362"/>
                  <a:gd name="connsiteY39" fmla="*/ 100795 h 1289938"/>
                  <a:gd name="connsiteX40" fmla="*/ 24860 w 1585362"/>
                  <a:gd name="connsiteY40" fmla="*/ 457983 h 1289938"/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34397 w 1585362"/>
                  <a:gd name="connsiteY2" fmla="*/ 862796 h 1289938"/>
                  <a:gd name="connsiteX3" fmla="*/ 224885 w 1585362"/>
                  <a:gd name="connsiteY3" fmla="*/ 948520 h 1289938"/>
                  <a:gd name="connsiteX4" fmla="*/ 339185 w 1585362"/>
                  <a:gd name="connsiteY4" fmla="*/ 838983 h 1289938"/>
                  <a:gd name="connsiteX5" fmla="*/ 301085 w 1585362"/>
                  <a:gd name="connsiteY5" fmla="*/ 915183 h 1289938"/>
                  <a:gd name="connsiteX6" fmla="*/ 362997 w 1585362"/>
                  <a:gd name="connsiteY6" fmla="*/ 1048532 h 1289938"/>
                  <a:gd name="connsiteX7" fmla="*/ 434435 w 1585362"/>
                  <a:gd name="connsiteY7" fmla="*/ 1100920 h 1289938"/>
                  <a:gd name="connsiteX8" fmla="*/ 596360 w 1585362"/>
                  <a:gd name="connsiteY8" fmla="*/ 1167595 h 1289938"/>
                  <a:gd name="connsiteX9" fmla="*/ 729710 w 1585362"/>
                  <a:gd name="connsiteY9" fmla="*/ 1196170 h 1289938"/>
                  <a:gd name="connsiteX10" fmla="*/ 686847 w 1585362"/>
                  <a:gd name="connsiteY10" fmla="*/ 1077108 h 1289938"/>
                  <a:gd name="connsiteX11" fmla="*/ 753522 w 1585362"/>
                  <a:gd name="connsiteY11" fmla="*/ 1210458 h 1289938"/>
                  <a:gd name="connsiteX12" fmla="*/ 829722 w 1585362"/>
                  <a:gd name="connsiteY12" fmla="*/ 1258083 h 1289938"/>
                  <a:gd name="connsiteX13" fmla="*/ 1024985 w 1585362"/>
                  <a:gd name="connsiteY13" fmla="*/ 1286658 h 1289938"/>
                  <a:gd name="connsiteX14" fmla="*/ 1186910 w 1585362"/>
                  <a:gd name="connsiteY14" fmla="*/ 1286658 h 1289938"/>
                  <a:gd name="connsiteX15" fmla="*/ 1396460 w 1585362"/>
                  <a:gd name="connsiteY15" fmla="*/ 1262845 h 1289938"/>
                  <a:gd name="connsiteX16" fmla="*/ 1505997 w 1585362"/>
                  <a:gd name="connsiteY16" fmla="*/ 1177120 h 1289938"/>
                  <a:gd name="connsiteX17" fmla="*/ 1344072 w 1585362"/>
                  <a:gd name="connsiteY17" fmla="*/ 1196170 h 1289938"/>
                  <a:gd name="connsiteX18" fmla="*/ 1205960 w 1585362"/>
                  <a:gd name="connsiteY18" fmla="*/ 1148545 h 1289938"/>
                  <a:gd name="connsiteX19" fmla="*/ 1124997 w 1585362"/>
                  <a:gd name="connsiteY19" fmla="*/ 1177120 h 1289938"/>
                  <a:gd name="connsiteX20" fmla="*/ 1034510 w 1585362"/>
                  <a:gd name="connsiteY20" fmla="*/ 1200933 h 1289938"/>
                  <a:gd name="connsiteX21" fmla="*/ 1134522 w 1585362"/>
                  <a:gd name="connsiteY21" fmla="*/ 1162833 h 1289938"/>
                  <a:gd name="connsiteX22" fmla="*/ 1072610 w 1585362"/>
                  <a:gd name="connsiteY22" fmla="*/ 1039008 h 1289938"/>
                  <a:gd name="connsiteX23" fmla="*/ 996410 w 1585362"/>
                  <a:gd name="connsiteY23" fmla="*/ 938995 h 1289938"/>
                  <a:gd name="connsiteX24" fmla="*/ 929735 w 1585362"/>
                  <a:gd name="connsiteY24" fmla="*/ 881845 h 1289938"/>
                  <a:gd name="connsiteX25" fmla="*/ 1077372 w 1585362"/>
                  <a:gd name="connsiteY25" fmla="*/ 1029483 h 1289938"/>
                  <a:gd name="connsiteX26" fmla="*/ 1129759 w 1585362"/>
                  <a:gd name="connsiteY26" fmla="*/ 1100920 h 1289938"/>
                  <a:gd name="connsiteX27" fmla="*/ 1182147 w 1585362"/>
                  <a:gd name="connsiteY27" fmla="*/ 1134258 h 1289938"/>
                  <a:gd name="connsiteX28" fmla="*/ 1272635 w 1585362"/>
                  <a:gd name="connsiteY28" fmla="*/ 1172358 h 1289938"/>
                  <a:gd name="connsiteX29" fmla="*/ 1405985 w 1585362"/>
                  <a:gd name="connsiteY29" fmla="*/ 1162833 h 1289938"/>
                  <a:gd name="connsiteX30" fmla="*/ 1448847 w 1585362"/>
                  <a:gd name="connsiteY30" fmla="*/ 772308 h 1289938"/>
                  <a:gd name="connsiteX31" fmla="*/ 1582197 w 1585362"/>
                  <a:gd name="connsiteY31" fmla="*/ 357970 h 1289938"/>
                  <a:gd name="connsiteX32" fmla="*/ 1534572 w 1585362"/>
                  <a:gd name="connsiteY32" fmla="*/ 243670 h 1289938"/>
                  <a:gd name="connsiteX33" fmla="*/ 1434560 w 1585362"/>
                  <a:gd name="connsiteY33" fmla="*/ 181758 h 1289938"/>
                  <a:gd name="connsiteX34" fmla="*/ 1239297 w 1585362"/>
                  <a:gd name="connsiteY34" fmla="*/ 257958 h 1289938"/>
                  <a:gd name="connsiteX35" fmla="*/ 1063085 w 1585362"/>
                  <a:gd name="connsiteY35" fmla="*/ 291295 h 1289938"/>
                  <a:gd name="connsiteX36" fmla="*/ 1067847 w 1585362"/>
                  <a:gd name="connsiteY36" fmla="*/ 148420 h 1289938"/>
                  <a:gd name="connsiteX37" fmla="*/ 896397 w 1585362"/>
                  <a:gd name="connsiteY37" fmla="*/ 134133 h 1289938"/>
                  <a:gd name="connsiteX38" fmla="*/ 734472 w 1585362"/>
                  <a:gd name="connsiteY38" fmla="*/ 783 h 1289938"/>
                  <a:gd name="connsiteX39" fmla="*/ 67722 w 1585362"/>
                  <a:gd name="connsiteY39" fmla="*/ 100795 h 1289938"/>
                  <a:gd name="connsiteX40" fmla="*/ 24860 w 1585362"/>
                  <a:gd name="connsiteY40" fmla="*/ 457983 h 1289938"/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34397 w 1585362"/>
                  <a:gd name="connsiteY2" fmla="*/ 862796 h 1289938"/>
                  <a:gd name="connsiteX3" fmla="*/ 224885 w 1585362"/>
                  <a:gd name="connsiteY3" fmla="*/ 948520 h 1289938"/>
                  <a:gd name="connsiteX4" fmla="*/ 339185 w 1585362"/>
                  <a:gd name="connsiteY4" fmla="*/ 838983 h 1289938"/>
                  <a:gd name="connsiteX5" fmla="*/ 301085 w 1585362"/>
                  <a:gd name="connsiteY5" fmla="*/ 915183 h 1289938"/>
                  <a:gd name="connsiteX6" fmla="*/ 362997 w 1585362"/>
                  <a:gd name="connsiteY6" fmla="*/ 1048532 h 1289938"/>
                  <a:gd name="connsiteX7" fmla="*/ 434435 w 1585362"/>
                  <a:gd name="connsiteY7" fmla="*/ 1100920 h 1289938"/>
                  <a:gd name="connsiteX8" fmla="*/ 596360 w 1585362"/>
                  <a:gd name="connsiteY8" fmla="*/ 1167595 h 1289938"/>
                  <a:gd name="connsiteX9" fmla="*/ 729710 w 1585362"/>
                  <a:gd name="connsiteY9" fmla="*/ 1196170 h 1289938"/>
                  <a:gd name="connsiteX10" fmla="*/ 686847 w 1585362"/>
                  <a:gd name="connsiteY10" fmla="*/ 1077108 h 1289938"/>
                  <a:gd name="connsiteX11" fmla="*/ 753522 w 1585362"/>
                  <a:gd name="connsiteY11" fmla="*/ 1210458 h 1289938"/>
                  <a:gd name="connsiteX12" fmla="*/ 829722 w 1585362"/>
                  <a:gd name="connsiteY12" fmla="*/ 1258083 h 1289938"/>
                  <a:gd name="connsiteX13" fmla="*/ 1024985 w 1585362"/>
                  <a:gd name="connsiteY13" fmla="*/ 1286658 h 1289938"/>
                  <a:gd name="connsiteX14" fmla="*/ 1186910 w 1585362"/>
                  <a:gd name="connsiteY14" fmla="*/ 1286658 h 1289938"/>
                  <a:gd name="connsiteX15" fmla="*/ 1396460 w 1585362"/>
                  <a:gd name="connsiteY15" fmla="*/ 1262845 h 1289938"/>
                  <a:gd name="connsiteX16" fmla="*/ 1505997 w 1585362"/>
                  <a:gd name="connsiteY16" fmla="*/ 1177120 h 1289938"/>
                  <a:gd name="connsiteX17" fmla="*/ 1344072 w 1585362"/>
                  <a:gd name="connsiteY17" fmla="*/ 1196170 h 1289938"/>
                  <a:gd name="connsiteX18" fmla="*/ 1205960 w 1585362"/>
                  <a:gd name="connsiteY18" fmla="*/ 1148545 h 1289938"/>
                  <a:gd name="connsiteX19" fmla="*/ 1124997 w 1585362"/>
                  <a:gd name="connsiteY19" fmla="*/ 1177120 h 1289938"/>
                  <a:gd name="connsiteX20" fmla="*/ 1034510 w 1585362"/>
                  <a:gd name="connsiteY20" fmla="*/ 1200933 h 1289938"/>
                  <a:gd name="connsiteX21" fmla="*/ 1157382 w 1585362"/>
                  <a:gd name="connsiteY21" fmla="*/ 1139973 h 1289938"/>
                  <a:gd name="connsiteX22" fmla="*/ 1072610 w 1585362"/>
                  <a:gd name="connsiteY22" fmla="*/ 1039008 h 1289938"/>
                  <a:gd name="connsiteX23" fmla="*/ 996410 w 1585362"/>
                  <a:gd name="connsiteY23" fmla="*/ 938995 h 1289938"/>
                  <a:gd name="connsiteX24" fmla="*/ 929735 w 1585362"/>
                  <a:gd name="connsiteY24" fmla="*/ 881845 h 1289938"/>
                  <a:gd name="connsiteX25" fmla="*/ 1077372 w 1585362"/>
                  <a:gd name="connsiteY25" fmla="*/ 1029483 h 1289938"/>
                  <a:gd name="connsiteX26" fmla="*/ 1129759 w 1585362"/>
                  <a:gd name="connsiteY26" fmla="*/ 1100920 h 1289938"/>
                  <a:gd name="connsiteX27" fmla="*/ 1182147 w 1585362"/>
                  <a:gd name="connsiteY27" fmla="*/ 1134258 h 1289938"/>
                  <a:gd name="connsiteX28" fmla="*/ 1272635 w 1585362"/>
                  <a:gd name="connsiteY28" fmla="*/ 1172358 h 1289938"/>
                  <a:gd name="connsiteX29" fmla="*/ 1405985 w 1585362"/>
                  <a:gd name="connsiteY29" fmla="*/ 1162833 h 1289938"/>
                  <a:gd name="connsiteX30" fmla="*/ 1448847 w 1585362"/>
                  <a:gd name="connsiteY30" fmla="*/ 772308 h 1289938"/>
                  <a:gd name="connsiteX31" fmla="*/ 1582197 w 1585362"/>
                  <a:gd name="connsiteY31" fmla="*/ 357970 h 1289938"/>
                  <a:gd name="connsiteX32" fmla="*/ 1534572 w 1585362"/>
                  <a:gd name="connsiteY32" fmla="*/ 243670 h 1289938"/>
                  <a:gd name="connsiteX33" fmla="*/ 1434560 w 1585362"/>
                  <a:gd name="connsiteY33" fmla="*/ 181758 h 1289938"/>
                  <a:gd name="connsiteX34" fmla="*/ 1239297 w 1585362"/>
                  <a:gd name="connsiteY34" fmla="*/ 257958 h 1289938"/>
                  <a:gd name="connsiteX35" fmla="*/ 1063085 w 1585362"/>
                  <a:gd name="connsiteY35" fmla="*/ 291295 h 1289938"/>
                  <a:gd name="connsiteX36" fmla="*/ 1067847 w 1585362"/>
                  <a:gd name="connsiteY36" fmla="*/ 148420 h 1289938"/>
                  <a:gd name="connsiteX37" fmla="*/ 896397 w 1585362"/>
                  <a:gd name="connsiteY37" fmla="*/ 134133 h 1289938"/>
                  <a:gd name="connsiteX38" fmla="*/ 734472 w 1585362"/>
                  <a:gd name="connsiteY38" fmla="*/ 783 h 1289938"/>
                  <a:gd name="connsiteX39" fmla="*/ 67722 w 1585362"/>
                  <a:gd name="connsiteY39" fmla="*/ 100795 h 1289938"/>
                  <a:gd name="connsiteX40" fmla="*/ 24860 w 1585362"/>
                  <a:gd name="connsiteY40" fmla="*/ 457983 h 1289938"/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34397 w 1585362"/>
                  <a:gd name="connsiteY2" fmla="*/ 862796 h 1289938"/>
                  <a:gd name="connsiteX3" fmla="*/ 224885 w 1585362"/>
                  <a:gd name="connsiteY3" fmla="*/ 948520 h 1289938"/>
                  <a:gd name="connsiteX4" fmla="*/ 339185 w 1585362"/>
                  <a:gd name="connsiteY4" fmla="*/ 838983 h 1289938"/>
                  <a:gd name="connsiteX5" fmla="*/ 301085 w 1585362"/>
                  <a:gd name="connsiteY5" fmla="*/ 915183 h 1289938"/>
                  <a:gd name="connsiteX6" fmla="*/ 362997 w 1585362"/>
                  <a:gd name="connsiteY6" fmla="*/ 1048532 h 1289938"/>
                  <a:gd name="connsiteX7" fmla="*/ 434435 w 1585362"/>
                  <a:gd name="connsiteY7" fmla="*/ 1100920 h 1289938"/>
                  <a:gd name="connsiteX8" fmla="*/ 596360 w 1585362"/>
                  <a:gd name="connsiteY8" fmla="*/ 1167595 h 1289938"/>
                  <a:gd name="connsiteX9" fmla="*/ 729710 w 1585362"/>
                  <a:gd name="connsiteY9" fmla="*/ 1196170 h 1289938"/>
                  <a:gd name="connsiteX10" fmla="*/ 686847 w 1585362"/>
                  <a:gd name="connsiteY10" fmla="*/ 1077108 h 1289938"/>
                  <a:gd name="connsiteX11" fmla="*/ 753522 w 1585362"/>
                  <a:gd name="connsiteY11" fmla="*/ 1210458 h 1289938"/>
                  <a:gd name="connsiteX12" fmla="*/ 829722 w 1585362"/>
                  <a:gd name="connsiteY12" fmla="*/ 1258083 h 1289938"/>
                  <a:gd name="connsiteX13" fmla="*/ 1024985 w 1585362"/>
                  <a:gd name="connsiteY13" fmla="*/ 1286658 h 1289938"/>
                  <a:gd name="connsiteX14" fmla="*/ 1186910 w 1585362"/>
                  <a:gd name="connsiteY14" fmla="*/ 1286658 h 1289938"/>
                  <a:gd name="connsiteX15" fmla="*/ 1396460 w 1585362"/>
                  <a:gd name="connsiteY15" fmla="*/ 1262845 h 1289938"/>
                  <a:gd name="connsiteX16" fmla="*/ 1505997 w 1585362"/>
                  <a:gd name="connsiteY16" fmla="*/ 1177120 h 1289938"/>
                  <a:gd name="connsiteX17" fmla="*/ 1344072 w 1585362"/>
                  <a:gd name="connsiteY17" fmla="*/ 1196170 h 1289938"/>
                  <a:gd name="connsiteX18" fmla="*/ 1205960 w 1585362"/>
                  <a:gd name="connsiteY18" fmla="*/ 1148545 h 1289938"/>
                  <a:gd name="connsiteX19" fmla="*/ 1124997 w 1585362"/>
                  <a:gd name="connsiteY19" fmla="*/ 1177120 h 1289938"/>
                  <a:gd name="connsiteX20" fmla="*/ 1034510 w 1585362"/>
                  <a:gd name="connsiteY20" fmla="*/ 1200933 h 1289938"/>
                  <a:gd name="connsiteX21" fmla="*/ 1166907 w 1585362"/>
                  <a:gd name="connsiteY21" fmla="*/ 1139973 h 1289938"/>
                  <a:gd name="connsiteX22" fmla="*/ 1072610 w 1585362"/>
                  <a:gd name="connsiteY22" fmla="*/ 1039008 h 1289938"/>
                  <a:gd name="connsiteX23" fmla="*/ 996410 w 1585362"/>
                  <a:gd name="connsiteY23" fmla="*/ 938995 h 1289938"/>
                  <a:gd name="connsiteX24" fmla="*/ 929735 w 1585362"/>
                  <a:gd name="connsiteY24" fmla="*/ 881845 h 1289938"/>
                  <a:gd name="connsiteX25" fmla="*/ 1077372 w 1585362"/>
                  <a:gd name="connsiteY25" fmla="*/ 1029483 h 1289938"/>
                  <a:gd name="connsiteX26" fmla="*/ 1129759 w 1585362"/>
                  <a:gd name="connsiteY26" fmla="*/ 1100920 h 1289938"/>
                  <a:gd name="connsiteX27" fmla="*/ 1182147 w 1585362"/>
                  <a:gd name="connsiteY27" fmla="*/ 1134258 h 1289938"/>
                  <a:gd name="connsiteX28" fmla="*/ 1272635 w 1585362"/>
                  <a:gd name="connsiteY28" fmla="*/ 1172358 h 1289938"/>
                  <a:gd name="connsiteX29" fmla="*/ 1405985 w 1585362"/>
                  <a:gd name="connsiteY29" fmla="*/ 1162833 h 1289938"/>
                  <a:gd name="connsiteX30" fmla="*/ 1448847 w 1585362"/>
                  <a:gd name="connsiteY30" fmla="*/ 772308 h 1289938"/>
                  <a:gd name="connsiteX31" fmla="*/ 1582197 w 1585362"/>
                  <a:gd name="connsiteY31" fmla="*/ 357970 h 1289938"/>
                  <a:gd name="connsiteX32" fmla="*/ 1534572 w 1585362"/>
                  <a:gd name="connsiteY32" fmla="*/ 243670 h 1289938"/>
                  <a:gd name="connsiteX33" fmla="*/ 1434560 w 1585362"/>
                  <a:gd name="connsiteY33" fmla="*/ 181758 h 1289938"/>
                  <a:gd name="connsiteX34" fmla="*/ 1239297 w 1585362"/>
                  <a:gd name="connsiteY34" fmla="*/ 257958 h 1289938"/>
                  <a:gd name="connsiteX35" fmla="*/ 1063085 w 1585362"/>
                  <a:gd name="connsiteY35" fmla="*/ 291295 h 1289938"/>
                  <a:gd name="connsiteX36" fmla="*/ 1067847 w 1585362"/>
                  <a:gd name="connsiteY36" fmla="*/ 148420 h 1289938"/>
                  <a:gd name="connsiteX37" fmla="*/ 896397 w 1585362"/>
                  <a:gd name="connsiteY37" fmla="*/ 134133 h 1289938"/>
                  <a:gd name="connsiteX38" fmla="*/ 734472 w 1585362"/>
                  <a:gd name="connsiteY38" fmla="*/ 783 h 1289938"/>
                  <a:gd name="connsiteX39" fmla="*/ 67722 w 1585362"/>
                  <a:gd name="connsiteY39" fmla="*/ 100795 h 1289938"/>
                  <a:gd name="connsiteX40" fmla="*/ 24860 w 1585362"/>
                  <a:gd name="connsiteY40" fmla="*/ 457983 h 1289938"/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34397 w 1585362"/>
                  <a:gd name="connsiteY2" fmla="*/ 862796 h 1289938"/>
                  <a:gd name="connsiteX3" fmla="*/ 224885 w 1585362"/>
                  <a:gd name="connsiteY3" fmla="*/ 948520 h 1289938"/>
                  <a:gd name="connsiteX4" fmla="*/ 301085 w 1585362"/>
                  <a:gd name="connsiteY4" fmla="*/ 915183 h 1289938"/>
                  <a:gd name="connsiteX5" fmla="*/ 362997 w 1585362"/>
                  <a:gd name="connsiteY5" fmla="*/ 1048532 h 1289938"/>
                  <a:gd name="connsiteX6" fmla="*/ 434435 w 1585362"/>
                  <a:gd name="connsiteY6" fmla="*/ 1100920 h 1289938"/>
                  <a:gd name="connsiteX7" fmla="*/ 596360 w 1585362"/>
                  <a:gd name="connsiteY7" fmla="*/ 1167595 h 1289938"/>
                  <a:gd name="connsiteX8" fmla="*/ 729710 w 1585362"/>
                  <a:gd name="connsiteY8" fmla="*/ 1196170 h 1289938"/>
                  <a:gd name="connsiteX9" fmla="*/ 686847 w 1585362"/>
                  <a:gd name="connsiteY9" fmla="*/ 1077108 h 1289938"/>
                  <a:gd name="connsiteX10" fmla="*/ 753522 w 1585362"/>
                  <a:gd name="connsiteY10" fmla="*/ 1210458 h 1289938"/>
                  <a:gd name="connsiteX11" fmla="*/ 829722 w 1585362"/>
                  <a:gd name="connsiteY11" fmla="*/ 1258083 h 1289938"/>
                  <a:gd name="connsiteX12" fmla="*/ 1024985 w 1585362"/>
                  <a:gd name="connsiteY12" fmla="*/ 1286658 h 1289938"/>
                  <a:gd name="connsiteX13" fmla="*/ 1186910 w 1585362"/>
                  <a:gd name="connsiteY13" fmla="*/ 1286658 h 1289938"/>
                  <a:gd name="connsiteX14" fmla="*/ 1396460 w 1585362"/>
                  <a:gd name="connsiteY14" fmla="*/ 1262845 h 1289938"/>
                  <a:gd name="connsiteX15" fmla="*/ 1505997 w 1585362"/>
                  <a:gd name="connsiteY15" fmla="*/ 1177120 h 1289938"/>
                  <a:gd name="connsiteX16" fmla="*/ 1344072 w 1585362"/>
                  <a:gd name="connsiteY16" fmla="*/ 1196170 h 1289938"/>
                  <a:gd name="connsiteX17" fmla="*/ 1205960 w 1585362"/>
                  <a:gd name="connsiteY17" fmla="*/ 1148545 h 1289938"/>
                  <a:gd name="connsiteX18" fmla="*/ 1124997 w 1585362"/>
                  <a:gd name="connsiteY18" fmla="*/ 1177120 h 1289938"/>
                  <a:gd name="connsiteX19" fmla="*/ 1034510 w 1585362"/>
                  <a:gd name="connsiteY19" fmla="*/ 1200933 h 1289938"/>
                  <a:gd name="connsiteX20" fmla="*/ 1166907 w 1585362"/>
                  <a:gd name="connsiteY20" fmla="*/ 1139973 h 1289938"/>
                  <a:gd name="connsiteX21" fmla="*/ 1072610 w 1585362"/>
                  <a:gd name="connsiteY21" fmla="*/ 1039008 h 1289938"/>
                  <a:gd name="connsiteX22" fmla="*/ 996410 w 1585362"/>
                  <a:gd name="connsiteY22" fmla="*/ 938995 h 1289938"/>
                  <a:gd name="connsiteX23" fmla="*/ 929735 w 1585362"/>
                  <a:gd name="connsiteY23" fmla="*/ 881845 h 1289938"/>
                  <a:gd name="connsiteX24" fmla="*/ 1077372 w 1585362"/>
                  <a:gd name="connsiteY24" fmla="*/ 1029483 h 1289938"/>
                  <a:gd name="connsiteX25" fmla="*/ 1129759 w 1585362"/>
                  <a:gd name="connsiteY25" fmla="*/ 1100920 h 1289938"/>
                  <a:gd name="connsiteX26" fmla="*/ 1182147 w 1585362"/>
                  <a:gd name="connsiteY26" fmla="*/ 1134258 h 1289938"/>
                  <a:gd name="connsiteX27" fmla="*/ 1272635 w 1585362"/>
                  <a:gd name="connsiteY27" fmla="*/ 1172358 h 1289938"/>
                  <a:gd name="connsiteX28" fmla="*/ 1405985 w 1585362"/>
                  <a:gd name="connsiteY28" fmla="*/ 1162833 h 1289938"/>
                  <a:gd name="connsiteX29" fmla="*/ 1448847 w 1585362"/>
                  <a:gd name="connsiteY29" fmla="*/ 772308 h 1289938"/>
                  <a:gd name="connsiteX30" fmla="*/ 1582197 w 1585362"/>
                  <a:gd name="connsiteY30" fmla="*/ 357970 h 1289938"/>
                  <a:gd name="connsiteX31" fmla="*/ 1534572 w 1585362"/>
                  <a:gd name="connsiteY31" fmla="*/ 243670 h 1289938"/>
                  <a:gd name="connsiteX32" fmla="*/ 1434560 w 1585362"/>
                  <a:gd name="connsiteY32" fmla="*/ 181758 h 1289938"/>
                  <a:gd name="connsiteX33" fmla="*/ 1239297 w 1585362"/>
                  <a:gd name="connsiteY33" fmla="*/ 257958 h 1289938"/>
                  <a:gd name="connsiteX34" fmla="*/ 1063085 w 1585362"/>
                  <a:gd name="connsiteY34" fmla="*/ 291295 h 1289938"/>
                  <a:gd name="connsiteX35" fmla="*/ 1067847 w 1585362"/>
                  <a:gd name="connsiteY35" fmla="*/ 148420 h 1289938"/>
                  <a:gd name="connsiteX36" fmla="*/ 896397 w 1585362"/>
                  <a:gd name="connsiteY36" fmla="*/ 134133 h 1289938"/>
                  <a:gd name="connsiteX37" fmla="*/ 734472 w 1585362"/>
                  <a:gd name="connsiteY37" fmla="*/ 783 h 1289938"/>
                  <a:gd name="connsiteX38" fmla="*/ 67722 w 1585362"/>
                  <a:gd name="connsiteY38" fmla="*/ 100795 h 1289938"/>
                  <a:gd name="connsiteX39" fmla="*/ 24860 w 1585362"/>
                  <a:gd name="connsiteY39" fmla="*/ 457983 h 1289938"/>
                  <a:gd name="connsiteX0" fmla="*/ 24860 w 1585362"/>
                  <a:gd name="connsiteY0" fmla="*/ 457983 h 1289938"/>
                  <a:gd name="connsiteX1" fmla="*/ 77247 w 1585362"/>
                  <a:gd name="connsiteY1" fmla="*/ 658008 h 1289938"/>
                  <a:gd name="connsiteX2" fmla="*/ 134397 w 1585362"/>
                  <a:gd name="connsiteY2" fmla="*/ 862796 h 1289938"/>
                  <a:gd name="connsiteX3" fmla="*/ 224885 w 1585362"/>
                  <a:gd name="connsiteY3" fmla="*/ 948520 h 1289938"/>
                  <a:gd name="connsiteX4" fmla="*/ 313785 w 1585362"/>
                  <a:gd name="connsiteY4" fmla="*/ 978683 h 1289938"/>
                  <a:gd name="connsiteX5" fmla="*/ 362997 w 1585362"/>
                  <a:gd name="connsiteY5" fmla="*/ 1048532 h 1289938"/>
                  <a:gd name="connsiteX6" fmla="*/ 434435 w 1585362"/>
                  <a:gd name="connsiteY6" fmla="*/ 1100920 h 1289938"/>
                  <a:gd name="connsiteX7" fmla="*/ 596360 w 1585362"/>
                  <a:gd name="connsiteY7" fmla="*/ 1167595 h 1289938"/>
                  <a:gd name="connsiteX8" fmla="*/ 729710 w 1585362"/>
                  <a:gd name="connsiteY8" fmla="*/ 1196170 h 1289938"/>
                  <a:gd name="connsiteX9" fmla="*/ 686847 w 1585362"/>
                  <a:gd name="connsiteY9" fmla="*/ 1077108 h 1289938"/>
                  <a:gd name="connsiteX10" fmla="*/ 753522 w 1585362"/>
                  <a:gd name="connsiteY10" fmla="*/ 1210458 h 1289938"/>
                  <a:gd name="connsiteX11" fmla="*/ 829722 w 1585362"/>
                  <a:gd name="connsiteY11" fmla="*/ 1258083 h 1289938"/>
                  <a:gd name="connsiteX12" fmla="*/ 1024985 w 1585362"/>
                  <a:gd name="connsiteY12" fmla="*/ 1286658 h 1289938"/>
                  <a:gd name="connsiteX13" fmla="*/ 1186910 w 1585362"/>
                  <a:gd name="connsiteY13" fmla="*/ 1286658 h 1289938"/>
                  <a:gd name="connsiteX14" fmla="*/ 1396460 w 1585362"/>
                  <a:gd name="connsiteY14" fmla="*/ 1262845 h 1289938"/>
                  <a:gd name="connsiteX15" fmla="*/ 1505997 w 1585362"/>
                  <a:gd name="connsiteY15" fmla="*/ 1177120 h 1289938"/>
                  <a:gd name="connsiteX16" fmla="*/ 1344072 w 1585362"/>
                  <a:gd name="connsiteY16" fmla="*/ 1196170 h 1289938"/>
                  <a:gd name="connsiteX17" fmla="*/ 1205960 w 1585362"/>
                  <a:gd name="connsiteY17" fmla="*/ 1148545 h 1289938"/>
                  <a:gd name="connsiteX18" fmla="*/ 1124997 w 1585362"/>
                  <a:gd name="connsiteY18" fmla="*/ 1177120 h 1289938"/>
                  <a:gd name="connsiteX19" fmla="*/ 1034510 w 1585362"/>
                  <a:gd name="connsiteY19" fmla="*/ 1200933 h 1289938"/>
                  <a:gd name="connsiteX20" fmla="*/ 1166907 w 1585362"/>
                  <a:gd name="connsiteY20" fmla="*/ 1139973 h 1289938"/>
                  <a:gd name="connsiteX21" fmla="*/ 1072610 w 1585362"/>
                  <a:gd name="connsiteY21" fmla="*/ 1039008 h 1289938"/>
                  <a:gd name="connsiteX22" fmla="*/ 996410 w 1585362"/>
                  <a:gd name="connsiteY22" fmla="*/ 938995 h 1289938"/>
                  <a:gd name="connsiteX23" fmla="*/ 929735 w 1585362"/>
                  <a:gd name="connsiteY23" fmla="*/ 881845 h 1289938"/>
                  <a:gd name="connsiteX24" fmla="*/ 1077372 w 1585362"/>
                  <a:gd name="connsiteY24" fmla="*/ 1029483 h 1289938"/>
                  <a:gd name="connsiteX25" fmla="*/ 1129759 w 1585362"/>
                  <a:gd name="connsiteY25" fmla="*/ 1100920 h 1289938"/>
                  <a:gd name="connsiteX26" fmla="*/ 1182147 w 1585362"/>
                  <a:gd name="connsiteY26" fmla="*/ 1134258 h 1289938"/>
                  <a:gd name="connsiteX27" fmla="*/ 1272635 w 1585362"/>
                  <a:gd name="connsiteY27" fmla="*/ 1172358 h 1289938"/>
                  <a:gd name="connsiteX28" fmla="*/ 1405985 w 1585362"/>
                  <a:gd name="connsiteY28" fmla="*/ 1162833 h 1289938"/>
                  <a:gd name="connsiteX29" fmla="*/ 1448847 w 1585362"/>
                  <a:gd name="connsiteY29" fmla="*/ 772308 h 1289938"/>
                  <a:gd name="connsiteX30" fmla="*/ 1582197 w 1585362"/>
                  <a:gd name="connsiteY30" fmla="*/ 357970 h 1289938"/>
                  <a:gd name="connsiteX31" fmla="*/ 1534572 w 1585362"/>
                  <a:gd name="connsiteY31" fmla="*/ 243670 h 1289938"/>
                  <a:gd name="connsiteX32" fmla="*/ 1434560 w 1585362"/>
                  <a:gd name="connsiteY32" fmla="*/ 181758 h 1289938"/>
                  <a:gd name="connsiteX33" fmla="*/ 1239297 w 1585362"/>
                  <a:gd name="connsiteY33" fmla="*/ 257958 h 1289938"/>
                  <a:gd name="connsiteX34" fmla="*/ 1063085 w 1585362"/>
                  <a:gd name="connsiteY34" fmla="*/ 291295 h 1289938"/>
                  <a:gd name="connsiteX35" fmla="*/ 1067847 w 1585362"/>
                  <a:gd name="connsiteY35" fmla="*/ 148420 h 1289938"/>
                  <a:gd name="connsiteX36" fmla="*/ 896397 w 1585362"/>
                  <a:gd name="connsiteY36" fmla="*/ 134133 h 1289938"/>
                  <a:gd name="connsiteX37" fmla="*/ 734472 w 1585362"/>
                  <a:gd name="connsiteY37" fmla="*/ 783 h 1289938"/>
                  <a:gd name="connsiteX38" fmla="*/ 67722 w 1585362"/>
                  <a:gd name="connsiteY38" fmla="*/ 100795 h 1289938"/>
                  <a:gd name="connsiteX39" fmla="*/ 24860 w 1585362"/>
                  <a:gd name="connsiteY39" fmla="*/ 457983 h 1289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585362" h="1289938">
                    <a:moveTo>
                      <a:pt x="24860" y="457983"/>
                    </a:moveTo>
                    <a:cubicBezTo>
                      <a:pt x="26447" y="550852"/>
                      <a:pt x="58991" y="590539"/>
                      <a:pt x="77247" y="658008"/>
                    </a:cubicBezTo>
                    <a:cubicBezTo>
                      <a:pt x="95503" y="725477"/>
                      <a:pt x="100266" y="809616"/>
                      <a:pt x="134397" y="862796"/>
                    </a:cubicBezTo>
                    <a:cubicBezTo>
                      <a:pt x="168528" y="915976"/>
                      <a:pt x="194987" y="929206"/>
                      <a:pt x="224885" y="948520"/>
                    </a:cubicBezTo>
                    <a:cubicBezTo>
                      <a:pt x="254783" y="967835"/>
                      <a:pt x="290766" y="962014"/>
                      <a:pt x="313785" y="978683"/>
                    </a:cubicBezTo>
                    <a:cubicBezTo>
                      <a:pt x="336804" y="995352"/>
                      <a:pt x="342889" y="1028159"/>
                      <a:pt x="362997" y="1048532"/>
                    </a:cubicBezTo>
                    <a:cubicBezTo>
                      <a:pt x="383105" y="1068905"/>
                      <a:pt x="395541" y="1081076"/>
                      <a:pt x="434435" y="1100920"/>
                    </a:cubicBezTo>
                    <a:cubicBezTo>
                      <a:pt x="473329" y="1120764"/>
                      <a:pt x="547148" y="1151720"/>
                      <a:pt x="596360" y="1167595"/>
                    </a:cubicBezTo>
                    <a:cubicBezTo>
                      <a:pt x="645572" y="1183470"/>
                      <a:pt x="714629" y="1211251"/>
                      <a:pt x="729710" y="1196170"/>
                    </a:cubicBezTo>
                    <a:cubicBezTo>
                      <a:pt x="744791" y="1181089"/>
                      <a:pt x="682878" y="1074727"/>
                      <a:pt x="686847" y="1077108"/>
                    </a:cubicBezTo>
                    <a:cubicBezTo>
                      <a:pt x="690816" y="1079489"/>
                      <a:pt x="729710" y="1180296"/>
                      <a:pt x="753522" y="1210458"/>
                    </a:cubicBezTo>
                    <a:cubicBezTo>
                      <a:pt x="777334" y="1240620"/>
                      <a:pt x="784478" y="1245383"/>
                      <a:pt x="829722" y="1258083"/>
                    </a:cubicBezTo>
                    <a:cubicBezTo>
                      <a:pt x="874966" y="1270783"/>
                      <a:pt x="965454" y="1281896"/>
                      <a:pt x="1024985" y="1286658"/>
                    </a:cubicBezTo>
                    <a:cubicBezTo>
                      <a:pt x="1084516" y="1291420"/>
                      <a:pt x="1124998" y="1290627"/>
                      <a:pt x="1186910" y="1286658"/>
                    </a:cubicBezTo>
                    <a:cubicBezTo>
                      <a:pt x="1248822" y="1282689"/>
                      <a:pt x="1343279" y="1281101"/>
                      <a:pt x="1396460" y="1262845"/>
                    </a:cubicBezTo>
                    <a:cubicBezTo>
                      <a:pt x="1449641" y="1244589"/>
                      <a:pt x="1514728" y="1188232"/>
                      <a:pt x="1505997" y="1177120"/>
                    </a:cubicBezTo>
                    <a:cubicBezTo>
                      <a:pt x="1497266" y="1166008"/>
                      <a:pt x="1394078" y="1200933"/>
                      <a:pt x="1344072" y="1196170"/>
                    </a:cubicBezTo>
                    <a:cubicBezTo>
                      <a:pt x="1294066" y="1191408"/>
                      <a:pt x="1242472" y="1151720"/>
                      <a:pt x="1205960" y="1148545"/>
                    </a:cubicBezTo>
                    <a:cubicBezTo>
                      <a:pt x="1169448" y="1145370"/>
                      <a:pt x="1153572" y="1168389"/>
                      <a:pt x="1124997" y="1177120"/>
                    </a:cubicBezTo>
                    <a:cubicBezTo>
                      <a:pt x="1096422" y="1185851"/>
                      <a:pt x="1027525" y="1207124"/>
                      <a:pt x="1034510" y="1200933"/>
                    </a:cubicBezTo>
                    <a:cubicBezTo>
                      <a:pt x="1041495" y="1194742"/>
                      <a:pt x="1160557" y="1166960"/>
                      <a:pt x="1166907" y="1139973"/>
                    </a:cubicBezTo>
                    <a:cubicBezTo>
                      <a:pt x="1173257" y="1112986"/>
                      <a:pt x="1101026" y="1072504"/>
                      <a:pt x="1072610" y="1039008"/>
                    </a:cubicBezTo>
                    <a:cubicBezTo>
                      <a:pt x="1044194" y="1005512"/>
                      <a:pt x="1020222" y="965189"/>
                      <a:pt x="996410" y="938995"/>
                    </a:cubicBezTo>
                    <a:cubicBezTo>
                      <a:pt x="972598" y="912801"/>
                      <a:pt x="916241" y="866764"/>
                      <a:pt x="929735" y="881845"/>
                    </a:cubicBezTo>
                    <a:cubicBezTo>
                      <a:pt x="943229" y="896926"/>
                      <a:pt x="1044035" y="992971"/>
                      <a:pt x="1077372" y="1029483"/>
                    </a:cubicBezTo>
                    <a:cubicBezTo>
                      <a:pt x="1110709" y="1065995"/>
                      <a:pt x="1112297" y="1083458"/>
                      <a:pt x="1129759" y="1100920"/>
                    </a:cubicBezTo>
                    <a:cubicBezTo>
                      <a:pt x="1147221" y="1118382"/>
                      <a:pt x="1158334" y="1122352"/>
                      <a:pt x="1182147" y="1134258"/>
                    </a:cubicBezTo>
                    <a:cubicBezTo>
                      <a:pt x="1205960" y="1146164"/>
                      <a:pt x="1235329" y="1167596"/>
                      <a:pt x="1272635" y="1172358"/>
                    </a:cubicBezTo>
                    <a:cubicBezTo>
                      <a:pt x="1309941" y="1177121"/>
                      <a:pt x="1376616" y="1229508"/>
                      <a:pt x="1405985" y="1162833"/>
                    </a:cubicBezTo>
                    <a:cubicBezTo>
                      <a:pt x="1435354" y="1096158"/>
                      <a:pt x="1419478" y="906452"/>
                      <a:pt x="1448847" y="772308"/>
                    </a:cubicBezTo>
                    <a:cubicBezTo>
                      <a:pt x="1478216" y="638164"/>
                      <a:pt x="1567910" y="446076"/>
                      <a:pt x="1582197" y="357970"/>
                    </a:cubicBezTo>
                    <a:cubicBezTo>
                      <a:pt x="1596485" y="269864"/>
                      <a:pt x="1559178" y="273039"/>
                      <a:pt x="1534572" y="243670"/>
                    </a:cubicBezTo>
                    <a:cubicBezTo>
                      <a:pt x="1509966" y="214301"/>
                      <a:pt x="1483772" y="179377"/>
                      <a:pt x="1434560" y="181758"/>
                    </a:cubicBezTo>
                    <a:cubicBezTo>
                      <a:pt x="1385348" y="184139"/>
                      <a:pt x="1301210" y="239702"/>
                      <a:pt x="1239297" y="257958"/>
                    </a:cubicBezTo>
                    <a:cubicBezTo>
                      <a:pt x="1177384" y="276214"/>
                      <a:pt x="1091660" y="309551"/>
                      <a:pt x="1063085" y="291295"/>
                    </a:cubicBezTo>
                    <a:cubicBezTo>
                      <a:pt x="1034510" y="273039"/>
                      <a:pt x="1095628" y="174614"/>
                      <a:pt x="1067847" y="148420"/>
                    </a:cubicBezTo>
                    <a:cubicBezTo>
                      <a:pt x="1040066" y="122226"/>
                      <a:pt x="951959" y="158739"/>
                      <a:pt x="896397" y="134133"/>
                    </a:cubicBezTo>
                    <a:cubicBezTo>
                      <a:pt x="840835" y="109527"/>
                      <a:pt x="872585" y="6339"/>
                      <a:pt x="734472" y="783"/>
                    </a:cubicBezTo>
                    <a:cubicBezTo>
                      <a:pt x="596360" y="-4773"/>
                      <a:pt x="187578" y="18245"/>
                      <a:pt x="67722" y="100795"/>
                    </a:cubicBezTo>
                    <a:cubicBezTo>
                      <a:pt x="-52134" y="183345"/>
                      <a:pt x="23273" y="365114"/>
                      <a:pt x="24860" y="457983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6350">
                <a:solidFill>
                  <a:srgbClr val="AB640D"/>
                </a:solidFill>
              </a:ln>
              <a:effectLst>
                <a:innerShdw blurRad="203200">
                  <a:schemeClr val="accent2">
                    <a:lumMod val="50000"/>
                    <a:alpha val="68000"/>
                  </a:scheme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21815">
                  <a:defRPr/>
                </a:pPr>
                <a:endParaRPr lang="en-US" sz="1100" kern="0">
                  <a:solidFill>
                    <a:sysClr val="windowText" lastClr="000000"/>
                  </a:solidFill>
                  <a:latin typeface="Arial Narrow"/>
                  <a:cs typeface="Arial Narrow"/>
                </a:endParaRPr>
              </a:p>
            </p:txBody>
          </p:sp>
          <p:sp>
            <p:nvSpPr>
              <p:cNvPr id="33" name="Freeform 117">
                <a:extLst>
                  <a:ext uri="{FF2B5EF4-FFF2-40B4-BE49-F238E27FC236}">
                    <a16:creationId xmlns:a16="http://schemas.microsoft.com/office/drawing/2014/main" id="{A2FE2EB1-30EA-894D-82DF-8631FE5926CB}"/>
                  </a:ext>
                </a:extLst>
              </p:cNvPr>
              <p:cNvSpPr/>
              <p:nvPr/>
            </p:nvSpPr>
            <p:spPr>
              <a:xfrm rot="20933071" flipH="1">
                <a:off x="5567247" y="2108658"/>
                <a:ext cx="1174109" cy="1002499"/>
              </a:xfrm>
              <a:custGeom>
                <a:avLst/>
                <a:gdLst>
                  <a:gd name="connsiteX0" fmla="*/ 325629 w 2009696"/>
                  <a:gd name="connsiteY0" fmla="*/ 310465 h 1715956"/>
                  <a:gd name="connsiteX1" fmla="*/ 806642 w 2009696"/>
                  <a:gd name="connsiteY1" fmla="*/ 19953 h 1715956"/>
                  <a:gd name="connsiteX2" fmla="*/ 1554354 w 2009696"/>
                  <a:gd name="connsiteY2" fmla="*/ 86628 h 1715956"/>
                  <a:gd name="connsiteX3" fmla="*/ 1982979 w 2009696"/>
                  <a:gd name="connsiteY3" fmla="*/ 577165 h 1715956"/>
                  <a:gd name="connsiteX4" fmla="*/ 1935354 w 2009696"/>
                  <a:gd name="connsiteY4" fmla="*/ 1010553 h 1715956"/>
                  <a:gd name="connsiteX5" fmla="*/ 1697229 w 2009696"/>
                  <a:gd name="connsiteY5" fmla="*/ 1258203 h 1715956"/>
                  <a:gd name="connsiteX6" fmla="*/ 1040004 w 2009696"/>
                  <a:gd name="connsiteY6" fmla="*/ 1577290 h 1715956"/>
                  <a:gd name="connsiteX7" fmla="*/ 535179 w 2009696"/>
                  <a:gd name="connsiteY7" fmla="*/ 1682065 h 1715956"/>
                  <a:gd name="connsiteX8" fmla="*/ 397067 w 2009696"/>
                  <a:gd name="connsiteY8" fmla="*/ 1686828 h 1715956"/>
                  <a:gd name="connsiteX9" fmla="*/ 435167 w 2009696"/>
                  <a:gd name="connsiteY9" fmla="*/ 1329640 h 1715956"/>
                  <a:gd name="connsiteX10" fmla="*/ 311342 w 2009696"/>
                  <a:gd name="connsiteY10" fmla="*/ 1324878 h 1715956"/>
                  <a:gd name="connsiteX11" fmla="*/ 20829 w 2009696"/>
                  <a:gd name="connsiteY11" fmla="*/ 1081990 h 1715956"/>
                  <a:gd name="connsiteX12" fmla="*/ 58929 w 2009696"/>
                  <a:gd name="connsiteY12" fmla="*/ 586690 h 1715956"/>
                  <a:gd name="connsiteX13" fmla="*/ 325629 w 2009696"/>
                  <a:gd name="connsiteY13" fmla="*/ 310465 h 171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09696" h="1715956">
                    <a:moveTo>
                      <a:pt x="325629" y="310465"/>
                    </a:moveTo>
                    <a:cubicBezTo>
                      <a:pt x="450248" y="216009"/>
                      <a:pt x="601855" y="57259"/>
                      <a:pt x="806642" y="19953"/>
                    </a:cubicBezTo>
                    <a:cubicBezTo>
                      <a:pt x="1011429" y="-17353"/>
                      <a:pt x="1358298" y="-6241"/>
                      <a:pt x="1554354" y="86628"/>
                    </a:cubicBezTo>
                    <a:cubicBezTo>
                      <a:pt x="1750410" y="179497"/>
                      <a:pt x="1919479" y="423177"/>
                      <a:pt x="1982979" y="577165"/>
                    </a:cubicBezTo>
                    <a:cubicBezTo>
                      <a:pt x="2046479" y="731153"/>
                      <a:pt x="1982979" y="897047"/>
                      <a:pt x="1935354" y="1010553"/>
                    </a:cubicBezTo>
                    <a:cubicBezTo>
                      <a:pt x="1887729" y="1124059"/>
                      <a:pt x="1846454" y="1163747"/>
                      <a:pt x="1697229" y="1258203"/>
                    </a:cubicBezTo>
                    <a:cubicBezTo>
                      <a:pt x="1548004" y="1352659"/>
                      <a:pt x="1233679" y="1506646"/>
                      <a:pt x="1040004" y="1577290"/>
                    </a:cubicBezTo>
                    <a:cubicBezTo>
                      <a:pt x="846329" y="1647934"/>
                      <a:pt x="642335" y="1663809"/>
                      <a:pt x="535179" y="1682065"/>
                    </a:cubicBezTo>
                    <a:cubicBezTo>
                      <a:pt x="428023" y="1700321"/>
                      <a:pt x="413736" y="1745565"/>
                      <a:pt x="397067" y="1686828"/>
                    </a:cubicBezTo>
                    <a:cubicBezTo>
                      <a:pt x="380398" y="1628091"/>
                      <a:pt x="449454" y="1389965"/>
                      <a:pt x="435167" y="1329640"/>
                    </a:cubicBezTo>
                    <a:cubicBezTo>
                      <a:pt x="420880" y="1269315"/>
                      <a:pt x="380398" y="1366153"/>
                      <a:pt x="311342" y="1324878"/>
                    </a:cubicBezTo>
                    <a:cubicBezTo>
                      <a:pt x="242286" y="1283603"/>
                      <a:pt x="62898" y="1205021"/>
                      <a:pt x="20829" y="1081990"/>
                    </a:cubicBezTo>
                    <a:cubicBezTo>
                      <a:pt x="-21240" y="958959"/>
                      <a:pt x="4954" y="718453"/>
                      <a:pt x="58929" y="586690"/>
                    </a:cubicBezTo>
                    <a:cubicBezTo>
                      <a:pt x="112904" y="454928"/>
                      <a:pt x="201010" y="404921"/>
                      <a:pt x="325629" y="310465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21815">
                  <a:defRPr/>
                </a:pPr>
                <a:endParaRPr lang="en-US" sz="1100" kern="0">
                  <a:solidFill>
                    <a:sysClr val="windowText" lastClr="000000"/>
                  </a:solidFill>
                  <a:latin typeface="Arial Narrow"/>
                  <a:cs typeface="Arial Narrow"/>
                </a:endParaRPr>
              </a:p>
            </p:txBody>
          </p:sp>
          <p:grpSp>
            <p:nvGrpSpPr>
              <p:cNvPr id="34" name="Group 118">
                <a:extLst>
                  <a:ext uri="{FF2B5EF4-FFF2-40B4-BE49-F238E27FC236}">
                    <a16:creationId xmlns:a16="http://schemas.microsoft.com/office/drawing/2014/main" id="{123D21F3-2444-874D-9C74-C25DD22ED1FD}"/>
                  </a:ext>
                </a:extLst>
              </p:cNvPr>
              <p:cNvGrpSpPr/>
              <p:nvPr/>
            </p:nvGrpSpPr>
            <p:grpSpPr>
              <a:xfrm rot="703812">
                <a:off x="4609863" y="2750075"/>
                <a:ext cx="1191628" cy="1697262"/>
                <a:chOff x="0" y="4495815"/>
                <a:chExt cx="2339412" cy="3332082"/>
              </a:xfrm>
            </p:grpSpPr>
            <p:sp>
              <p:nvSpPr>
                <p:cNvPr id="44" name="Freeform 129">
                  <a:extLst>
                    <a:ext uri="{FF2B5EF4-FFF2-40B4-BE49-F238E27FC236}">
                      <a16:creationId xmlns:a16="http://schemas.microsoft.com/office/drawing/2014/main" id="{FB1CB96B-2B0F-5F43-9B79-18C1D3FCDA84}"/>
                    </a:ext>
                  </a:extLst>
                </p:cNvPr>
                <p:cNvSpPr/>
                <p:nvPr/>
              </p:nvSpPr>
              <p:spPr>
                <a:xfrm flipH="1">
                  <a:off x="0" y="4495815"/>
                  <a:ext cx="2339412" cy="3332082"/>
                </a:xfrm>
                <a:custGeom>
                  <a:avLst/>
                  <a:gdLst>
                    <a:gd name="connsiteX0" fmla="*/ 766391 w 2322141"/>
                    <a:gd name="connsiteY0" fmla="*/ 88900 h 2797345"/>
                    <a:gd name="connsiteX1" fmla="*/ 1090241 w 2322141"/>
                    <a:gd name="connsiteY1" fmla="*/ 0 h 2797345"/>
                    <a:gd name="connsiteX2" fmla="*/ 1445841 w 2322141"/>
                    <a:gd name="connsiteY2" fmla="*/ 88900 h 2797345"/>
                    <a:gd name="connsiteX3" fmla="*/ 1668091 w 2322141"/>
                    <a:gd name="connsiteY3" fmla="*/ 247650 h 2797345"/>
                    <a:gd name="connsiteX4" fmla="*/ 2049091 w 2322141"/>
                    <a:gd name="connsiteY4" fmla="*/ 438150 h 2797345"/>
                    <a:gd name="connsiteX5" fmla="*/ 2233241 w 2322141"/>
                    <a:gd name="connsiteY5" fmla="*/ 641350 h 2797345"/>
                    <a:gd name="connsiteX6" fmla="*/ 2322141 w 2322141"/>
                    <a:gd name="connsiteY6" fmla="*/ 996950 h 2797345"/>
                    <a:gd name="connsiteX7" fmla="*/ 2233241 w 2322141"/>
                    <a:gd name="connsiteY7" fmla="*/ 1504950 h 2797345"/>
                    <a:gd name="connsiteX8" fmla="*/ 1820491 w 2322141"/>
                    <a:gd name="connsiteY8" fmla="*/ 1949450 h 2797345"/>
                    <a:gd name="connsiteX9" fmla="*/ 1407741 w 2322141"/>
                    <a:gd name="connsiteY9" fmla="*/ 2152650 h 2797345"/>
                    <a:gd name="connsiteX10" fmla="*/ 1014041 w 2322141"/>
                    <a:gd name="connsiteY10" fmla="*/ 2286000 h 2797345"/>
                    <a:gd name="connsiteX11" fmla="*/ 601291 w 2322141"/>
                    <a:gd name="connsiteY11" fmla="*/ 2152650 h 2797345"/>
                    <a:gd name="connsiteX12" fmla="*/ 518741 w 2322141"/>
                    <a:gd name="connsiteY12" fmla="*/ 1714500 h 2797345"/>
                    <a:gd name="connsiteX13" fmla="*/ 569541 w 2322141"/>
                    <a:gd name="connsiteY13" fmla="*/ 1504950 h 2797345"/>
                    <a:gd name="connsiteX14" fmla="*/ 525091 w 2322141"/>
                    <a:gd name="connsiteY14" fmla="*/ 1981200 h 2797345"/>
                    <a:gd name="connsiteX15" fmla="*/ 512391 w 2322141"/>
                    <a:gd name="connsiteY15" fmla="*/ 2794000 h 2797345"/>
                    <a:gd name="connsiteX16" fmla="*/ 398091 w 2322141"/>
                    <a:gd name="connsiteY16" fmla="*/ 2222500 h 2797345"/>
                    <a:gd name="connsiteX17" fmla="*/ 283791 w 2322141"/>
                    <a:gd name="connsiteY17" fmla="*/ 1104900 h 2797345"/>
                    <a:gd name="connsiteX18" fmla="*/ 86941 w 2322141"/>
                    <a:gd name="connsiteY18" fmla="*/ 508000 h 2797345"/>
                    <a:gd name="connsiteX19" fmla="*/ 23441 w 2322141"/>
                    <a:gd name="connsiteY19" fmla="*/ 336550 h 2797345"/>
                    <a:gd name="connsiteX20" fmla="*/ 474291 w 2322141"/>
                    <a:gd name="connsiteY20" fmla="*/ 158750 h 2797345"/>
                    <a:gd name="connsiteX21" fmla="*/ 766391 w 2322141"/>
                    <a:gd name="connsiteY21" fmla="*/ 88900 h 2797345"/>
                    <a:gd name="connsiteX0" fmla="*/ 766391 w 2322141"/>
                    <a:gd name="connsiteY0" fmla="*/ 88900 h 3333663"/>
                    <a:gd name="connsiteX1" fmla="*/ 1090241 w 2322141"/>
                    <a:gd name="connsiteY1" fmla="*/ 0 h 3333663"/>
                    <a:gd name="connsiteX2" fmla="*/ 1445841 w 2322141"/>
                    <a:gd name="connsiteY2" fmla="*/ 88900 h 3333663"/>
                    <a:gd name="connsiteX3" fmla="*/ 1668091 w 2322141"/>
                    <a:gd name="connsiteY3" fmla="*/ 247650 h 3333663"/>
                    <a:gd name="connsiteX4" fmla="*/ 2049091 w 2322141"/>
                    <a:gd name="connsiteY4" fmla="*/ 438150 h 3333663"/>
                    <a:gd name="connsiteX5" fmla="*/ 2233241 w 2322141"/>
                    <a:gd name="connsiteY5" fmla="*/ 641350 h 3333663"/>
                    <a:gd name="connsiteX6" fmla="*/ 2322141 w 2322141"/>
                    <a:gd name="connsiteY6" fmla="*/ 996950 h 3333663"/>
                    <a:gd name="connsiteX7" fmla="*/ 2233241 w 2322141"/>
                    <a:gd name="connsiteY7" fmla="*/ 1504950 h 3333663"/>
                    <a:gd name="connsiteX8" fmla="*/ 1820491 w 2322141"/>
                    <a:gd name="connsiteY8" fmla="*/ 1949450 h 3333663"/>
                    <a:gd name="connsiteX9" fmla="*/ 1407741 w 2322141"/>
                    <a:gd name="connsiteY9" fmla="*/ 2152650 h 3333663"/>
                    <a:gd name="connsiteX10" fmla="*/ 1014041 w 2322141"/>
                    <a:gd name="connsiteY10" fmla="*/ 2286000 h 3333663"/>
                    <a:gd name="connsiteX11" fmla="*/ 601291 w 2322141"/>
                    <a:gd name="connsiteY11" fmla="*/ 2152650 h 3333663"/>
                    <a:gd name="connsiteX12" fmla="*/ 518741 w 2322141"/>
                    <a:gd name="connsiteY12" fmla="*/ 1714500 h 3333663"/>
                    <a:gd name="connsiteX13" fmla="*/ 569541 w 2322141"/>
                    <a:gd name="connsiteY13" fmla="*/ 1504950 h 3333663"/>
                    <a:gd name="connsiteX14" fmla="*/ 525091 w 2322141"/>
                    <a:gd name="connsiteY14" fmla="*/ 1981200 h 3333663"/>
                    <a:gd name="connsiteX15" fmla="*/ 536204 w 2322141"/>
                    <a:gd name="connsiteY15" fmla="*/ 3332163 h 3333663"/>
                    <a:gd name="connsiteX16" fmla="*/ 398091 w 2322141"/>
                    <a:gd name="connsiteY16" fmla="*/ 2222500 h 3333663"/>
                    <a:gd name="connsiteX17" fmla="*/ 283791 w 2322141"/>
                    <a:gd name="connsiteY17" fmla="*/ 1104900 h 3333663"/>
                    <a:gd name="connsiteX18" fmla="*/ 86941 w 2322141"/>
                    <a:gd name="connsiteY18" fmla="*/ 508000 h 3333663"/>
                    <a:gd name="connsiteX19" fmla="*/ 23441 w 2322141"/>
                    <a:gd name="connsiteY19" fmla="*/ 336550 h 3333663"/>
                    <a:gd name="connsiteX20" fmla="*/ 474291 w 2322141"/>
                    <a:gd name="connsiteY20" fmla="*/ 158750 h 3333663"/>
                    <a:gd name="connsiteX21" fmla="*/ 766391 w 2322141"/>
                    <a:gd name="connsiteY21" fmla="*/ 88900 h 3333663"/>
                    <a:gd name="connsiteX0" fmla="*/ 766391 w 2322141"/>
                    <a:gd name="connsiteY0" fmla="*/ 88900 h 3336844"/>
                    <a:gd name="connsiteX1" fmla="*/ 1090241 w 2322141"/>
                    <a:gd name="connsiteY1" fmla="*/ 0 h 3336844"/>
                    <a:gd name="connsiteX2" fmla="*/ 1445841 w 2322141"/>
                    <a:gd name="connsiteY2" fmla="*/ 88900 h 3336844"/>
                    <a:gd name="connsiteX3" fmla="*/ 1668091 w 2322141"/>
                    <a:gd name="connsiteY3" fmla="*/ 247650 h 3336844"/>
                    <a:gd name="connsiteX4" fmla="*/ 2049091 w 2322141"/>
                    <a:gd name="connsiteY4" fmla="*/ 438150 h 3336844"/>
                    <a:gd name="connsiteX5" fmla="*/ 2233241 w 2322141"/>
                    <a:gd name="connsiteY5" fmla="*/ 641350 h 3336844"/>
                    <a:gd name="connsiteX6" fmla="*/ 2322141 w 2322141"/>
                    <a:gd name="connsiteY6" fmla="*/ 996950 h 3336844"/>
                    <a:gd name="connsiteX7" fmla="*/ 2233241 w 2322141"/>
                    <a:gd name="connsiteY7" fmla="*/ 1504950 h 3336844"/>
                    <a:gd name="connsiteX8" fmla="*/ 1820491 w 2322141"/>
                    <a:gd name="connsiteY8" fmla="*/ 1949450 h 3336844"/>
                    <a:gd name="connsiteX9" fmla="*/ 1407741 w 2322141"/>
                    <a:gd name="connsiteY9" fmla="*/ 2152650 h 3336844"/>
                    <a:gd name="connsiteX10" fmla="*/ 1014041 w 2322141"/>
                    <a:gd name="connsiteY10" fmla="*/ 2286000 h 3336844"/>
                    <a:gd name="connsiteX11" fmla="*/ 601291 w 2322141"/>
                    <a:gd name="connsiteY11" fmla="*/ 2152650 h 3336844"/>
                    <a:gd name="connsiteX12" fmla="*/ 518741 w 2322141"/>
                    <a:gd name="connsiteY12" fmla="*/ 1714500 h 3336844"/>
                    <a:gd name="connsiteX13" fmla="*/ 569541 w 2322141"/>
                    <a:gd name="connsiteY13" fmla="*/ 1504950 h 3336844"/>
                    <a:gd name="connsiteX14" fmla="*/ 525091 w 2322141"/>
                    <a:gd name="connsiteY14" fmla="*/ 1981200 h 3336844"/>
                    <a:gd name="connsiteX15" fmla="*/ 536204 w 2322141"/>
                    <a:gd name="connsiteY15" fmla="*/ 3332163 h 3336844"/>
                    <a:gd name="connsiteX16" fmla="*/ 398091 w 2322141"/>
                    <a:gd name="connsiteY16" fmla="*/ 2222500 h 3336844"/>
                    <a:gd name="connsiteX17" fmla="*/ 283791 w 2322141"/>
                    <a:gd name="connsiteY17" fmla="*/ 1104900 h 3336844"/>
                    <a:gd name="connsiteX18" fmla="*/ 86941 w 2322141"/>
                    <a:gd name="connsiteY18" fmla="*/ 508000 h 3336844"/>
                    <a:gd name="connsiteX19" fmla="*/ 23441 w 2322141"/>
                    <a:gd name="connsiteY19" fmla="*/ 336550 h 3336844"/>
                    <a:gd name="connsiteX20" fmla="*/ 474291 w 2322141"/>
                    <a:gd name="connsiteY20" fmla="*/ 158750 h 3336844"/>
                    <a:gd name="connsiteX21" fmla="*/ 766391 w 2322141"/>
                    <a:gd name="connsiteY21" fmla="*/ 88900 h 3336844"/>
                    <a:gd name="connsiteX0" fmla="*/ 766391 w 2322141"/>
                    <a:gd name="connsiteY0" fmla="*/ 88900 h 3336844"/>
                    <a:gd name="connsiteX1" fmla="*/ 1090241 w 2322141"/>
                    <a:gd name="connsiteY1" fmla="*/ 0 h 3336844"/>
                    <a:gd name="connsiteX2" fmla="*/ 1445841 w 2322141"/>
                    <a:gd name="connsiteY2" fmla="*/ 88900 h 3336844"/>
                    <a:gd name="connsiteX3" fmla="*/ 1668091 w 2322141"/>
                    <a:gd name="connsiteY3" fmla="*/ 247650 h 3336844"/>
                    <a:gd name="connsiteX4" fmla="*/ 2049091 w 2322141"/>
                    <a:gd name="connsiteY4" fmla="*/ 438150 h 3336844"/>
                    <a:gd name="connsiteX5" fmla="*/ 2233241 w 2322141"/>
                    <a:gd name="connsiteY5" fmla="*/ 641350 h 3336844"/>
                    <a:gd name="connsiteX6" fmla="*/ 2322141 w 2322141"/>
                    <a:gd name="connsiteY6" fmla="*/ 996950 h 3336844"/>
                    <a:gd name="connsiteX7" fmla="*/ 2233241 w 2322141"/>
                    <a:gd name="connsiteY7" fmla="*/ 1504950 h 3336844"/>
                    <a:gd name="connsiteX8" fmla="*/ 1820491 w 2322141"/>
                    <a:gd name="connsiteY8" fmla="*/ 1949450 h 3336844"/>
                    <a:gd name="connsiteX9" fmla="*/ 1407741 w 2322141"/>
                    <a:gd name="connsiteY9" fmla="*/ 2152650 h 3336844"/>
                    <a:gd name="connsiteX10" fmla="*/ 1014041 w 2322141"/>
                    <a:gd name="connsiteY10" fmla="*/ 2286000 h 3336844"/>
                    <a:gd name="connsiteX11" fmla="*/ 601291 w 2322141"/>
                    <a:gd name="connsiteY11" fmla="*/ 2152650 h 3336844"/>
                    <a:gd name="connsiteX12" fmla="*/ 518741 w 2322141"/>
                    <a:gd name="connsiteY12" fmla="*/ 1714500 h 3336844"/>
                    <a:gd name="connsiteX13" fmla="*/ 569541 w 2322141"/>
                    <a:gd name="connsiteY13" fmla="*/ 1504950 h 3336844"/>
                    <a:gd name="connsiteX14" fmla="*/ 525091 w 2322141"/>
                    <a:gd name="connsiteY14" fmla="*/ 1981200 h 3336844"/>
                    <a:gd name="connsiteX15" fmla="*/ 536204 w 2322141"/>
                    <a:gd name="connsiteY15" fmla="*/ 3332163 h 3336844"/>
                    <a:gd name="connsiteX16" fmla="*/ 398091 w 2322141"/>
                    <a:gd name="connsiteY16" fmla="*/ 2222500 h 3336844"/>
                    <a:gd name="connsiteX17" fmla="*/ 283791 w 2322141"/>
                    <a:gd name="connsiteY17" fmla="*/ 1104900 h 3336844"/>
                    <a:gd name="connsiteX18" fmla="*/ 86941 w 2322141"/>
                    <a:gd name="connsiteY18" fmla="*/ 508000 h 3336844"/>
                    <a:gd name="connsiteX19" fmla="*/ 23441 w 2322141"/>
                    <a:gd name="connsiteY19" fmla="*/ 336550 h 3336844"/>
                    <a:gd name="connsiteX20" fmla="*/ 474291 w 2322141"/>
                    <a:gd name="connsiteY20" fmla="*/ 158750 h 3336844"/>
                    <a:gd name="connsiteX21" fmla="*/ 766391 w 2322141"/>
                    <a:gd name="connsiteY21" fmla="*/ 88900 h 3336844"/>
                    <a:gd name="connsiteX0" fmla="*/ 766391 w 2322141"/>
                    <a:gd name="connsiteY0" fmla="*/ 88900 h 3336844"/>
                    <a:gd name="connsiteX1" fmla="*/ 1090241 w 2322141"/>
                    <a:gd name="connsiteY1" fmla="*/ 0 h 3336844"/>
                    <a:gd name="connsiteX2" fmla="*/ 1445841 w 2322141"/>
                    <a:gd name="connsiteY2" fmla="*/ 88900 h 3336844"/>
                    <a:gd name="connsiteX3" fmla="*/ 1668091 w 2322141"/>
                    <a:gd name="connsiteY3" fmla="*/ 247650 h 3336844"/>
                    <a:gd name="connsiteX4" fmla="*/ 2049091 w 2322141"/>
                    <a:gd name="connsiteY4" fmla="*/ 438150 h 3336844"/>
                    <a:gd name="connsiteX5" fmla="*/ 2233241 w 2322141"/>
                    <a:gd name="connsiteY5" fmla="*/ 641350 h 3336844"/>
                    <a:gd name="connsiteX6" fmla="*/ 2322141 w 2322141"/>
                    <a:gd name="connsiteY6" fmla="*/ 996950 h 3336844"/>
                    <a:gd name="connsiteX7" fmla="*/ 2233241 w 2322141"/>
                    <a:gd name="connsiteY7" fmla="*/ 1504950 h 3336844"/>
                    <a:gd name="connsiteX8" fmla="*/ 1820491 w 2322141"/>
                    <a:gd name="connsiteY8" fmla="*/ 1949450 h 3336844"/>
                    <a:gd name="connsiteX9" fmla="*/ 1407741 w 2322141"/>
                    <a:gd name="connsiteY9" fmla="*/ 2152650 h 3336844"/>
                    <a:gd name="connsiteX10" fmla="*/ 1014041 w 2322141"/>
                    <a:gd name="connsiteY10" fmla="*/ 2286000 h 3336844"/>
                    <a:gd name="connsiteX11" fmla="*/ 601291 w 2322141"/>
                    <a:gd name="connsiteY11" fmla="*/ 2152650 h 3336844"/>
                    <a:gd name="connsiteX12" fmla="*/ 518741 w 2322141"/>
                    <a:gd name="connsiteY12" fmla="*/ 1714500 h 3336844"/>
                    <a:gd name="connsiteX13" fmla="*/ 569541 w 2322141"/>
                    <a:gd name="connsiteY13" fmla="*/ 1504950 h 3336844"/>
                    <a:gd name="connsiteX14" fmla="*/ 525091 w 2322141"/>
                    <a:gd name="connsiteY14" fmla="*/ 1981200 h 3336844"/>
                    <a:gd name="connsiteX15" fmla="*/ 536204 w 2322141"/>
                    <a:gd name="connsiteY15" fmla="*/ 3332163 h 3336844"/>
                    <a:gd name="connsiteX16" fmla="*/ 398091 w 2322141"/>
                    <a:gd name="connsiteY16" fmla="*/ 2222500 h 3336844"/>
                    <a:gd name="connsiteX17" fmla="*/ 283791 w 2322141"/>
                    <a:gd name="connsiteY17" fmla="*/ 1104900 h 3336844"/>
                    <a:gd name="connsiteX18" fmla="*/ 86941 w 2322141"/>
                    <a:gd name="connsiteY18" fmla="*/ 508000 h 3336844"/>
                    <a:gd name="connsiteX19" fmla="*/ 23441 w 2322141"/>
                    <a:gd name="connsiteY19" fmla="*/ 336550 h 3336844"/>
                    <a:gd name="connsiteX20" fmla="*/ 474291 w 2322141"/>
                    <a:gd name="connsiteY20" fmla="*/ 158750 h 3336844"/>
                    <a:gd name="connsiteX21" fmla="*/ 766391 w 2322141"/>
                    <a:gd name="connsiteY21" fmla="*/ 88900 h 3336844"/>
                    <a:gd name="connsiteX0" fmla="*/ 766391 w 2322141"/>
                    <a:gd name="connsiteY0" fmla="*/ 88900 h 3336844"/>
                    <a:gd name="connsiteX1" fmla="*/ 1090241 w 2322141"/>
                    <a:gd name="connsiteY1" fmla="*/ 0 h 3336844"/>
                    <a:gd name="connsiteX2" fmla="*/ 1445841 w 2322141"/>
                    <a:gd name="connsiteY2" fmla="*/ 88900 h 3336844"/>
                    <a:gd name="connsiteX3" fmla="*/ 1668091 w 2322141"/>
                    <a:gd name="connsiteY3" fmla="*/ 247650 h 3336844"/>
                    <a:gd name="connsiteX4" fmla="*/ 1991941 w 2322141"/>
                    <a:gd name="connsiteY4" fmla="*/ 423862 h 3336844"/>
                    <a:gd name="connsiteX5" fmla="*/ 2233241 w 2322141"/>
                    <a:gd name="connsiteY5" fmla="*/ 641350 h 3336844"/>
                    <a:gd name="connsiteX6" fmla="*/ 2322141 w 2322141"/>
                    <a:gd name="connsiteY6" fmla="*/ 996950 h 3336844"/>
                    <a:gd name="connsiteX7" fmla="*/ 2233241 w 2322141"/>
                    <a:gd name="connsiteY7" fmla="*/ 1504950 h 3336844"/>
                    <a:gd name="connsiteX8" fmla="*/ 1820491 w 2322141"/>
                    <a:gd name="connsiteY8" fmla="*/ 1949450 h 3336844"/>
                    <a:gd name="connsiteX9" fmla="*/ 1407741 w 2322141"/>
                    <a:gd name="connsiteY9" fmla="*/ 2152650 h 3336844"/>
                    <a:gd name="connsiteX10" fmla="*/ 1014041 w 2322141"/>
                    <a:gd name="connsiteY10" fmla="*/ 2286000 h 3336844"/>
                    <a:gd name="connsiteX11" fmla="*/ 601291 w 2322141"/>
                    <a:gd name="connsiteY11" fmla="*/ 2152650 h 3336844"/>
                    <a:gd name="connsiteX12" fmla="*/ 518741 w 2322141"/>
                    <a:gd name="connsiteY12" fmla="*/ 1714500 h 3336844"/>
                    <a:gd name="connsiteX13" fmla="*/ 569541 w 2322141"/>
                    <a:gd name="connsiteY13" fmla="*/ 1504950 h 3336844"/>
                    <a:gd name="connsiteX14" fmla="*/ 525091 w 2322141"/>
                    <a:gd name="connsiteY14" fmla="*/ 1981200 h 3336844"/>
                    <a:gd name="connsiteX15" fmla="*/ 536204 w 2322141"/>
                    <a:gd name="connsiteY15" fmla="*/ 3332163 h 3336844"/>
                    <a:gd name="connsiteX16" fmla="*/ 398091 w 2322141"/>
                    <a:gd name="connsiteY16" fmla="*/ 2222500 h 3336844"/>
                    <a:gd name="connsiteX17" fmla="*/ 283791 w 2322141"/>
                    <a:gd name="connsiteY17" fmla="*/ 1104900 h 3336844"/>
                    <a:gd name="connsiteX18" fmla="*/ 86941 w 2322141"/>
                    <a:gd name="connsiteY18" fmla="*/ 508000 h 3336844"/>
                    <a:gd name="connsiteX19" fmla="*/ 23441 w 2322141"/>
                    <a:gd name="connsiteY19" fmla="*/ 336550 h 3336844"/>
                    <a:gd name="connsiteX20" fmla="*/ 474291 w 2322141"/>
                    <a:gd name="connsiteY20" fmla="*/ 158750 h 3336844"/>
                    <a:gd name="connsiteX21" fmla="*/ 766391 w 2322141"/>
                    <a:gd name="connsiteY21" fmla="*/ 88900 h 3336844"/>
                    <a:gd name="connsiteX0" fmla="*/ 766391 w 2322141"/>
                    <a:gd name="connsiteY0" fmla="*/ 84138 h 3332082"/>
                    <a:gd name="connsiteX1" fmla="*/ 1047379 w 2322141"/>
                    <a:gd name="connsiteY1" fmla="*/ 0 h 3332082"/>
                    <a:gd name="connsiteX2" fmla="*/ 1445841 w 2322141"/>
                    <a:gd name="connsiteY2" fmla="*/ 84138 h 3332082"/>
                    <a:gd name="connsiteX3" fmla="*/ 1668091 w 2322141"/>
                    <a:gd name="connsiteY3" fmla="*/ 242888 h 3332082"/>
                    <a:gd name="connsiteX4" fmla="*/ 1991941 w 2322141"/>
                    <a:gd name="connsiteY4" fmla="*/ 419100 h 3332082"/>
                    <a:gd name="connsiteX5" fmla="*/ 2233241 w 2322141"/>
                    <a:gd name="connsiteY5" fmla="*/ 636588 h 3332082"/>
                    <a:gd name="connsiteX6" fmla="*/ 2322141 w 2322141"/>
                    <a:gd name="connsiteY6" fmla="*/ 992188 h 3332082"/>
                    <a:gd name="connsiteX7" fmla="*/ 2233241 w 2322141"/>
                    <a:gd name="connsiteY7" fmla="*/ 1500188 h 3332082"/>
                    <a:gd name="connsiteX8" fmla="*/ 1820491 w 2322141"/>
                    <a:gd name="connsiteY8" fmla="*/ 1944688 h 3332082"/>
                    <a:gd name="connsiteX9" fmla="*/ 1407741 w 2322141"/>
                    <a:gd name="connsiteY9" fmla="*/ 2147888 h 3332082"/>
                    <a:gd name="connsiteX10" fmla="*/ 1014041 w 2322141"/>
                    <a:gd name="connsiteY10" fmla="*/ 2281238 h 3332082"/>
                    <a:gd name="connsiteX11" fmla="*/ 601291 w 2322141"/>
                    <a:gd name="connsiteY11" fmla="*/ 2147888 h 3332082"/>
                    <a:gd name="connsiteX12" fmla="*/ 518741 w 2322141"/>
                    <a:gd name="connsiteY12" fmla="*/ 1709738 h 3332082"/>
                    <a:gd name="connsiteX13" fmla="*/ 569541 w 2322141"/>
                    <a:gd name="connsiteY13" fmla="*/ 1500188 h 3332082"/>
                    <a:gd name="connsiteX14" fmla="*/ 525091 w 2322141"/>
                    <a:gd name="connsiteY14" fmla="*/ 1976438 h 3332082"/>
                    <a:gd name="connsiteX15" fmla="*/ 536204 w 2322141"/>
                    <a:gd name="connsiteY15" fmla="*/ 3327401 h 3332082"/>
                    <a:gd name="connsiteX16" fmla="*/ 398091 w 2322141"/>
                    <a:gd name="connsiteY16" fmla="*/ 2217738 h 3332082"/>
                    <a:gd name="connsiteX17" fmla="*/ 283791 w 2322141"/>
                    <a:gd name="connsiteY17" fmla="*/ 1100138 h 3332082"/>
                    <a:gd name="connsiteX18" fmla="*/ 86941 w 2322141"/>
                    <a:gd name="connsiteY18" fmla="*/ 503238 h 3332082"/>
                    <a:gd name="connsiteX19" fmla="*/ 23441 w 2322141"/>
                    <a:gd name="connsiteY19" fmla="*/ 331788 h 3332082"/>
                    <a:gd name="connsiteX20" fmla="*/ 474291 w 2322141"/>
                    <a:gd name="connsiteY20" fmla="*/ 153988 h 3332082"/>
                    <a:gd name="connsiteX21" fmla="*/ 766391 w 2322141"/>
                    <a:gd name="connsiteY21" fmla="*/ 84138 h 3332082"/>
                    <a:gd name="connsiteX0" fmla="*/ 766391 w 2322141"/>
                    <a:gd name="connsiteY0" fmla="*/ 84138 h 3332082"/>
                    <a:gd name="connsiteX1" fmla="*/ 1047379 w 2322141"/>
                    <a:gd name="connsiteY1" fmla="*/ 0 h 3332082"/>
                    <a:gd name="connsiteX2" fmla="*/ 1445841 w 2322141"/>
                    <a:gd name="connsiteY2" fmla="*/ 84138 h 3332082"/>
                    <a:gd name="connsiteX3" fmla="*/ 1668091 w 2322141"/>
                    <a:gd name="connsiteY3" fmla="*/ 242888 h 3332082"/>
                    <a:gd name="connsiteX4" fmla="*/ 1991941 w 2322141"/>
                    <a:gd name="connsiteY4" fmla="*/ 419100 h 3332082"/>
                    <a:gd name="connsiteX5" fmla="*/ 2233241 w 2322141"/>
                    <a:gd name="connsiteY5" fmla="*/ 636588 h 3332082"/>
                    <a:gd name="connsiteX6" fmla="*/ 2322141 w 2322141"/>
                    <a:gd name="connsiteY6" fmla="*/ 992188 h 3332082"/>
                    <a:gd name="connsiteX7" fmla="*/ 2233241 w 2322141"/>
                    <a:gd name="connsiteY7" fmla="*/ 1500188 h 3332082"/>
                    <a:gd name="connsiteX8" fmla="*/ 1820491 w 2322141"/>
                    <a:gd name="connsiteY8" fmla="*/ 1944688 h 3332082"/>
                    <a:gd name="connsiteX9" fmla="*/ 1407741 w 2322141"/>
                    <a:gd name="connsiteY9" fmla="*/ 2147888 h 3332082"/>
                    <a:gd name="connsiteX10" fmla="*/ 1014041 w 2322141"/>
                    <a:gd name="connsiteY10" fmla="*/ 2281238 h 3332082"/>
                    <a:gd name="connsiteX11" fmla="*/ 601291 w 2322141"/>
                    <a:gd name="connsiteY11" fmla="*/ 2147888 h 3332082"/>
                    <a:gd name="connsiteX12" fmla="*/ 518741 w 2322141"/>
                    <a:gd name="connsiteY12" fmla="*/ 1709738 h 3332082"/>
                    <a:gd name="connsiteX13" fmla="*/ 569541 w 2322141"/>
                    <a:gd name="connsiteY13" fmla="*/ 1500188 h 3332082"/>
                    <a:gd name="connsiteX14" fmla="*/ 525091 w 2322141"/>
                    <a:gd name="connsiteY14" fmla="*/ 1976438 h 3332082"/>
                    <a:gd name="connsiteX15" fmla="*/ 536204 w 2322141"/>
                    <a:gd name="connsiteY15" fmla="*/ 3327401 h 3332082"/>
                    <a:gd name="connsiteX16" fmla="*/ 398091 w 2322141"/>
                    <a:gd name="connsiteY16" fmla="*/ 2217738 h 3332082"/>
                    <a:gd name="connsiteX17" fmla="*/ 283791 w 2322141"/>
                    <a:gd name="connsiteY17" fmla="*/ 1100138 h 3332082"/>
                    <a:gd name="connsiteX18" fmla="*/ 86941 w 2322141"/>
                    <a:gd name="connsiteY18" fmla="*/ 503238 h 3332082"/>
                    <a:gd name="connsiteX19" fmla="*/ 23441 w 2322141"/>
                    <a:gd name="connsiteY19" fmla="*/ 331788 h 3332082"/>
                    <a:gd name="connsiteX20" fmla="*/ 474291 w 2322141"/>
                    <a:gd name="connsiteY20" fmla="*/ 153988 h 3332082"/>
                    <a:gd name="connsiteX21" fmla="*/ 766391 w 2322141"/>
                    <a:gd name="connsiteY21" fmla="*/ 84138 h 3332082"/>
                    <a:gd name="connsiteX0" fmla="*/ 766391 w 2322357"/>
                    <a:gd name="connsiteY0" fmla="*/ 84138 h 3332082"/>
                    <a:gd name="connsiteX1" fmla="*/ 1047379 w 2322357"/>
                    <a:gd name="connsiteY1" fmla="*/ 0 h 3332082"/>
                    <a:gd name="connsiteX2" fmla="*/ 1445841 w 2322357"/>
                    <a:gd name="connsiteY2" fmla="*/ 84138 h 3332082"/>
                    <a:gd name="connsiteX3" fmla="*/ 1668091 w 2322357"/>
                    <a:gd name="connsiteY3" fmla="*/ 242888 h 3332082"/>
                    <a:gd name="connsiteX4" fmla="*/ 1991941 w 2322357"/>
                    <a:gd name="connsiteY4" fmla="*/ 419100 h 3332082"/>
                    <a:gd name="connsiteX5" fmla="*/ 2233241 w 2322357"/>
                    <a:gd name="connsiteY5" fmla="*/ 636588 h 3332082"/>
                    <a:gd name="connsiteX6" fmla="*/ 2322141 w 2322357"/>
                    <a:gd name="connsiteY6" fmla="*/ 992188 h 3332082"/>
                    <a:gd name="connsiteX7" fmla="*/ 2233241 w 2322357"/>
                    <a:gd name="connsiteY7" fmla="*/ 1500188 h 3332082"/>
                    <a:gd name="connsiteX8" fmla="*/ 1820491 w 2322357"/>
                    <a:gd name="connsiteY8" fmla="*/ 1944688 h 3332082"/>
                    <a:gd name="connsiteX9" fmla="*/ 1407741 w 2322357"/>
                    <a:gd name="connsiteY9" fmla="*/ 2147888 h 3332082"/>
                    <a:gd name="connsiteX10" fmla="*/ 1014041 w 2322357"/>
                    <a:gd name="connsiteY10" fmla="*/ 2281238 h 3332082"/>
                    <a:gd name="connsiteX11" fmla="*/ 601291 w 2322357"/>
                    <a:gd name="connsiteY11" fmla="*/ 2147888 h 3332082"/>
                    <a:gd name="connsiteX12" fmla="*/ 518741 w 2322357"/>
                    <a:gd name="connsiteY12" fmla="*/ 1709738 h 3332082"/>
                    <a:gd name="connsiteX13" fmla="*/ 569541 w 2322357"/>
                    <a:gd name="connsiteY13" fmla="*/ 1500188 h 3332082"/>
                    <a:gd name="connsiteX14" fmla="*/ 525091 w 2322357"/>
                    <a:gd name="connsiteY14" fmla="*/ 1976438 h 3332082"/>
                    <a:gd name="connsiteX15" fmla="*/ 536204 w 2322357"/>
                    <a:gd name="connsiteY15" fmla="*/ 3327401 h 3332082"/>
                    <a:gd name="connsiteX16" fmla="*/ 398091 w 2322357"/>
                    <a:gd name="connsiteY16" fmla="*/ 2217738 h 3332082"/>
                    <a:gd name="connsiteX17" fmla="*/ 283791 w 2322357"/>
                    <a:gd name="connsiteY17" fmla="*/ 1100138 h 3332082"/>
                    <a:gd name="connsiteX18" fmla="*/ 86941 w 2322357"/>
                    <a:gd name="connsiteY18" fmla="*/ 503238 h 3332082"/>
                    <a:gd name="connsiteX19" fmla="*/ 23441 w 2322357"/>
                    <a:gd name="connsiteY19" fmla="*/ 331788 h 3332082"/>
                    <a:gd name="connsiteX20" fmla="*/ 474291 w 2322357"/>
                    <a:gd name="connsiteY20" fmla="*/ 153988 h 3332082"/>
                    <a:gd name="connsiteX21" fmla="*/ 766391 w 2322357"/>
                    <a:gd name="connsiteY21" fmla="*/ 84138 h 3332082"/>
                    <a:gd name="connsiteX0" fmla="*/ 766391 w 2322755"/>
                    <a:gd name="connsiteY0" fmla="*/ 84138 h 3332082"/>
                    <a:gd name="connsiteX1" fmla="*/ 1047379 w 2322755"/>
                    <a:gd name="connsiteY1" fmla="*/ 0 h 3332082"/>
                    <a:gd name="connsiteX2" fmla="*/ 1445841 w 2322755"/>
                    <a:gd name="connsiteY2" fmla="*/ 84138 h 3332082"/>
                    <a:gd name="connsiteX3" fmla="*/ 1668091 w 2322755"/>
                    <a:gd name="connsiteY3" fmla="*/ 242888 h 3332082"/>
                    <a:gd name="connsiteX4" fmla="*/ 1991941 w 2322755"/>
                    <a:gd name="connsiteY4" fmla="*/ 419100 h 3332082"/>
                    <a:gd name="connsiteX5" fmla="*/ 2233241 w 2322755"/>
                    <a:gd name="connsiteY5" fmla="*/ 636588 h 3332082"/>
                    <a:gd name="connsiteX6" fmla="*/ 2322141 w 2322755"/>
                    <a:gd name="connsiteY6" fmla="*/ 992188 h 3332082"/>
                    <a:gd name="connsiteX7" fmla="*/ 2233241 w 2322755"/>
                    <a:gd name="connsiteY7" fmla="*/ 1500188 h 3332082"/>
                    <a:gd name="connsiteX8" fmla="*/ 1820491 w 2322755"/>
                    <a:gd name="connsiteY8" fmla="*/ 1944688 h 3332082"/>
                    <a:gd name="connsiteX9" fmla="*/ 1407741 w 2322755"/>
                    <a:gd name="connsiteY9" fmla="*/ 2147888 h 3332082"/>
                    <a:gd name="connsiteX10" fmla="*/ 1014041 w 2322755"/>
                    <a:gd name="connsiteY10" fmla="*/ 2281238 h 3332082"/>
                    <a:gd name="connsiteX11" fmla="*/ 601291 w 2322755"/>
                    <a:gd name="connsiteY11" fmla="*/ 2147888 h 3332082"/>
                    <a:gd name="connsiteX12" fmla="*/ 518741 w 2322755"/>
                    <a:gd name="connsiteY12" fmla="*/ 1709738 h 3332082"/>
                    <a:gd name="connsiteX13" fmla="*/ 569541 w 2322755"/>
                    <a:gd name="connsiteY13" fmla="*/ 1500188 h 3332082"/>
                    <a:gd name="connsiteX14" fmla="*/ 525091 w 2322755"/>
                    <a:gd name="connsiteY14" fmla="*/ 1976438 h 3332082"/>
                    <a:gd name="connsiteX15" fmla="*/ 536204 w 2322755"/>
                    <a:gd name="connsiteY15" fmla="*/ 3327401 h 3332082"/>
                    <a:gd name="connsiteX16" fmla="*/ 398091 w 2322755"/>
                    <a:gd name="connsiteY16" fmla="*/ 2217738 h 3332082"/>
                    <a:gd name="connsiteX17" fmla="*/ 283791 w 2322755"/>
                    <a:gd name="connsiteY17" fmla="*/ 1100138 h 3332082"/>
                    <a:gd name="connsiteX18" fmla="*/ 86941 w 2322755"/>
                    <a:gd name="connsiteY18" fmla="*/ 503238 h 3332082"/>
                    <a:gd name="connsiteX19" fmla="*/ 23441 w 2322755"/>
                    <a:gd name="connsiteY19" fmla="*/ 331788 h 3332082"/>
                    <a:gd name="connsiteX20" fmla="*/ 474291 w 2322755"/>
                    <a:gd name="connsiteY20" fmla="*/ 153988 h 3332082"/>
                    <a:gd name="connsiteX21" fmla="*/ 766391 w 2322755"/>
                    <a:gd name="connsiteY21" fmla="*/ 84138 h 3332082"/>
                    <a:gd name="connsiteX0" fmla="*/ 766391 w 2341191"/>
                    <a:gd name="connsiteY0" fmla="*/ 84138 h 3332082"/>
                    <a:gd name="connsiteX1" fmla="*/ 1047379 w 2341191"/>
                    <a:gd name="connsiteY1" fmla="*/ 0 h 3332082"/>
                    <a:gd name="connsiteX2" fmla="*/ 1445841 w 2341191"/>
                    <a:gd name="connsiteY2" fmla="*/ 84138 h 3332082"/>
                    <a:gd name="connsiteX3" fmla="*/ 1668091 w 2341191"/>
                    <a:gd name="connsiteY3" fmla="*/ 242888 h 3332082"/>
                    <a:gd name="connsiteX4" fmla="*/ 1991941 w 2341191"/>
                    <a:gd name="connsiteY4" fmla="*/ 419100 h 3332082"/>
                    <a:gd name="connsiteX5" fmla="*/ 2233241 w 2341191"/>
                    <a:gd name="connsiteY5" fmla="*/ 636588 h 3332082"/>
                    <a:gd name="connsiteX6" fmla="*/ 2341191 w 2341191"/>
                    <a:gd name="connsiteY6" fmla="*/ 992188 h 3332082"/>
                    <a:gd name="connsiteX7" fmla="*/ 2233241 w 2341191"/>
                    <a:gd name="connsiteY7" fmla="*/ 1500188 h 3332082"/>
                    <a:gd name="connsiteX8" fmla="*/ 1820491 w 2341191"/>
                    <a:gd name="connsiteY8" fmla="*/ 1944688 h 3332082"/>
                    <a:gd name="connsiteX9" fmla="*/ 1407741 w 2341191"/>
                    <a:gd name="connsiteY9" fmla="*/ 2147888 h 3332082"/>
                    <a:gd name="connsiteX10" fmla="*/ 1014041 w 2341191"/>
                    <a:gd name="connsiteY10" fmla="*/ 2281238 h 3332082"/>
                    <a:gd name="connsiteX11" fmla="*/ 601291 w 2341191"/>
                    <a:gd name="connsiteY11" fmla="*/ 2147888 h 3332082"/>
                    <a:gd name="connsiteX12" fmla="*/ 518741 w 2341191"/>
                    <a:gd name="connsiteY12" fmla="*/ 1709738 h 3332082"/>
                    <a:gd name="connsiteX13" fmla="*/ 569541 w 2341191"/>
                    <a:gd name="connsiteY13" fmla="*/ 1500188 h 3332082"/>
                    <a:gd name="connsiteX14" fmla="*/ 525091 w 2341191"/>
                    <a:gd name="connsiteY14" fmla="*/ 1976438 h 3332082"/>
                    <a:gd name="connsiteX15" fmla="*/ 536204 w 2341191"/>
                    <a:gd name="connsiteY15" fmla="*/ 3327401 h 3332082"/>
                    <a:gd name="connsiteX16" fmla="*/ 398091 w 2341191"/>
                    <a:gd name="connsiteY16" fmla="*/ 2217738 h 3332082"/>
                    <a:gd name="connsiteX17" fmla="*/ 283791 w 2341191"/>
                    <a:gd name="connsiteY17" fmla="*/ 1100138 h 3332082"/>
                    <a:gd name="connsiteX18" fmla="*/ 86941 w 2341191"/>
                    <a:gd name="connsiteY18" fmla="*/ 503238 h 3332082"/>
                    <a:gd name="connsiteX19" fmla="*/ 23441 w 2341191"/>
                    <a:gd name="connsiteY19" fmla="*/ 331788 h 3332082"/>
                    <a:gd name="connsiteX20" fmla="*/ 474291 w 2341191"/>
                    <a:gd name="connsiteY20" fmla="*/ 153988 h 3332082"/>
                    <a:gd name="connsiteX21" fmla="*/ 766391 w 2341191"/>
                    <a:gd name="connsiteY21" fmla="*/ 84138 h 3332082"/>
                    <a:gd name="connsiteX0" fmla="*/ 766391 w 2341191"/>
                    <a:gd name="connsiteY0" fmla="*/ 84138 h 3332082"/>
                    <a:gd name="connsiteX1" fmla="*/ 1047379 w 2341191"/>
                    <a:gd name="connsiteY1" fmla="*/ 0 h 3332082"/>
                    <a:gd name="connsiteX2" fmla="*/ 1445841 w 2341191"/>
                    <a:gd name="connsiteY2" fmla="*/ 84138 h 3332082"/>
                    <a:gd name="connsiteX3" fmla="*/ 1668091 w 2341191"/>
                    <a:gd name="connsiteY3" fmla="*/ 242888 h 3332082"/>
                    <a:gd name="connsiteX4" fmla="*/ 1991941 w 2341191"/>
                    <a:gd name="connsiteY4" fmla="*/ 419100 h 3332082"/>
                    <a:gd name="connsiteX5" fmla="*/ 2233241 w 2341191"/>
                    <a:gd name="connsiteY5" fmla="*/ 636588 h 3332082"/>
                    <a:gd name="connsiteX6" fmla="*/ 2341191 w 2341191"/>
                    <a:gd name="connsiteY6" fmla="*/ 992188 h 3332082"/>
                    <a:gd name="connsiteX7" fmla="*/ 2233241 w 2341191"/>
                    <a:gd name="connsiteY7" fmla="*/ 1500188 h 3332082"/>
                    <a:gd name="connsiteX8" fmla="*/ 1820491 w 2341191"/>
                    <a:gd name="connsiteY8" fmla="*/ 1944688 h 3332082"/>
                    <a:gd name="connsiteX9" fmla="*/ 1407741 w 2341191"/>
                    <a:gd name="connsiteY9" fmla="*/ 2147888 h 3332082"/>
                    <a:gd name="connsiteX10" fmla="*/ 1014041 w 2341191"/>
                    <a:gd name="connsiteY10" fmla="*/ 2281238 h 3332082"/>
                    <a:gd name="connsiteX11" fmla="*/ 601291 w 2341191"/>
                    <a:gd name="connsiteY11" fmla="*/ 2147888 h 3332082"/>
                    <a:gd name="connsiteX12" fmla="*/ 518741 w 2341191"/>
                    <a:gd name="connsiteY12" fmla="*/ 1709738 h 3332082"/>
                    <a:gd name="connsiteX13" fmla="*/ 569541 w 2341191"/>
                    <a:gd name="connsiteY13" fmla="*/ 1500188 h 3332082"/>
                    <a:gd name="connsiteX14" fmla="*/ 525091 w 2341191"/>
                    <a:gd name="connsiteY14" fmla="*/ 1976438 h 3332082"/>
                    <a:gd name="connsiteX15" fmla="*/ 536204 w 2341191"/>
                    <a:gd name="connsiteY15" fmla="*/ 3327401 h 3332082"/>
                    <a:gd name="connsiteX16" fmla="*/ 398091 w 2341191"/>
                    <a:gd name="connsiteY16" fmla="*/ 2217738 h 3332082"/>
                    <a:gd name="connsiteX17" fmla="*/ 283791 w 2341191"/>
                    <a:gd name="connsiteY17" fmla="*/ 1100138 h 3332082"/>
                    <a:gd name="connsiteX18" fmla="*/ 86941 w 2341191"/>
                    <a:gd name="connsiteY18" fmla="*/ 503238 h 3332082"/>
                    <a:gd name="connsiteX19" fmla="*/ 23441 w 2341191"/>
                    <a:gd name="connsiteY19" fmla="*/ 331788 h 3332082"/>
                    <a:gd name="connsiteX20" fmla="*/ 474291 w 2341191"/>
                    <a:gd name="connsiteY20" fmla="*/ 153988 h 3332082"/>
                    <a:gd name="connsiteX21" fmla="*/ 766391 w 2341191"/>
                    <a:gd name="connsiteY21" fmla="*/ 84138 h 3332082"/>
                    <a:gd name="connsiteX0" fmla="*/ 764612 w 2339412"/>
                    <a:gd name="connsiteY0" fmla="*/ 84138 h 3332082"/>
                    <a:gd name="connsiteX1" fmla="*/ 1045600 w 2339412"/>
                    <a:gd name="connsiteY1" fmla="*/ 0 h 3332082"/>
                    <a:gd name="connsiteX2" fmla="*/ 1444062 w 2339412"/>
                    <a:gd name="connsiteY2" fmla="*/ 84138 h 3332082"/>
                    <a:gd name="connsiteX3" fmla="*/ 1666312 w 2339412"/>
                    <a:gd name="connsiteY3" fmla="*/ 242888 h 3332082"/>
                    <a:gd name="connsiteX4" fmla="*/ 1990162 w 2339412"/>
                    <a:gd name="connsiteY4" fmla="*/ 419100 h 3332082"/>
                    <a:gd name="connsiteX5" fmla="*/ 2231462 w 2339412"/>
                    <a:gd name="connsiteY5" fmla="*/ 636588 h 3332082"/>
                    <a:gd name="connsiteX6" fmla="*/ 2339412 w 2339412"/>
                    <a:gd name="connsiteY6" fmla="*/ 992188 h 3332082"/>
                    <a:gd name="connsiteX7" fmla="*/ 2231462 w 2339412"/>
                    <a:gd name="connsiteY7" fmla="*/ 1500188 h 3332082"/>
                    <a:gd name="connsiteX8" fmla="*/ 1818712 w 2339412"/>
                    <a:gd name="connsiteY8" fmla="*/ 1944688 h 3332082"/>
                    <a:gd name="connsiteX9" fmla="*/ 1405962 w 2339412"/>
                    <a:gd name="connsiteY9" fmla="*/ 2147888 h 3332082"/>
                    <a:gd name="connsiteX10" fmla="*/ 1012262 w 2339412"/>
                    <a:gd name="connsiteY10" fmla="*/ 2281238 h 3332082"/>
                    <a:gd name="connsiteX11" fmla="*/ 599512 w 2339412"/>
                    <a:gd name="connsiteY11" fmla="*/ 2147888 h 3332082"/>
                    <a:gd name="connsiteX12" fmla="*/ 516962 w 2339412"/>
                    <a:gd name="connsiteY12" fmla="*/ 1709738 h 3332082"/>
                    <a:gd name="connsiteX13" fmla="*/ 567762 w 2339412"/>
                    <a:gd name="connsiteY13" fmla="*/ 1500188 h 3332082"/>
                    <a:gd name="connsiteX14" fmla="*/ 523312 w 2339412"/>
                    <a:gd name="connsiteY14" fmla="*/ 1976438 h 3332082"/>
                    <a:gd name="connsiteX15" fmla="*/ 534425 w 2339412"/>
                    <a:gd name="connsiteY15" fmla="*/ 3327401 h 3332082"/>
                    <a:gd name="connsiteX16" fmla="*/ 396312 w 2339412"/>
                    <a:gd name="connsiteY16" fmla="*/ 2217738 h 3332082"/>
                    <a:gd name="connsiteX17" fmla="*/ 205812 w 2339412"/>
                    <a:gd name="connsiteY17" fmla="*/ 1100138 h 3332082"/>
                    <a:gd name="connsiteX18" fmla="*/ 85162 w 2339412"/>
                    <a:gd name="connsiteY18" fmla="*/ 503238 h 3332082"/>
                    <a:gd name="connsiteX19" fmla="*/ 21662 w 2339412"/>
                    <a:gd name="connsiteY19" fmla="*/ 331788 h 3332082"/>
                    <a:gd name="connsiteX20" fmla="*/ 472512 w 2339412"/>
                    <a:gd name="connsiteY20" fmla="*/ 153988 h 3332082"/>
                    <a:gd name="connsiteX21" fmla="*/ 764612 w 2339412"/>
                    <a:gd name="connsiteY21" fmla="*/ 84138 h 3332082"/>
                    <a:gd name="connsiteX0" fmla="*/ 764612 w 2339412"/>
                    <a:gd name="connsiteY0" fmla="*/ 84138 h 3332082"/>
                    <a:gd name="connsiteX1" fmla="*/ 1045600 w 2339412"/>
                    <a:gd name="connsiteY1" fmla="*/ 0 h 3332082"/>
                    <a:gd name="connsiteX2" fmla="*/ 1444062 w 2339412"/>
                    <a:gd name="connsiteY2" fmla="*/ 84138 h 3332082"/>
                    <a:gd name="connsiteX3" fmla="*/ 1666312 w 2339412"/>
                    <a:gd name="connsiteY3" fmla="*/ 242888 h 3332082"/>
                    <a:gd name="connsiteX4" fmla="*/ 1990162 w 2339412"/>
                    <a:gd name="connsiteY4" fmla="*/ 419100 h 3332082"/>
                    <a:gd name="connsiteX5" fmla="*/ 2231462 w 2339412"/>
                    <a:gd name="connsiteY5" fmla="*/ 636588 h 3332082"/>
                    <a:gd name="connsiteX6" fmla="*/ 2339412 w 2339412"/>
                    <a:gd name="connsiteY6" fmla="*/ 992188 h 3332082"/>
                    <a:gd name="connsiteX7" fmla="*/ 2231462 w 2339412"/>
                    <a:gd name="connsiteY7" fmla="*/ 1500188 h 3332082"/>
                    <a:gd name="connsiteX8" fmla="*/ 1818712 w 2339412"/>
                    <a:gd name="connsiteY8" fmla="*/ 1944688 h 3332082"/>
                    <a:gd name="connsiteX9" fmla="*/ 1405962 w 2339412"/>
                    <a:gd name="connsiteY9" fmla="*/ 2147888 h 3332082"/>
                    <a:gd name="connsiteX10" fmla="*/ 1012262 w 2339412"/>
                    <a:gd name="connsiteY10" fmla="*/ 2281238 h 3332082"/>
                    <a:gd name="connsiteX11" fmla="*/ 599512 w 2339412"/>
                    <a:gd name="connsiteY11" fmla="*/ 2147888 h 3332082"/>
                    <a:gd name="connsiteX12" fmla="*/ 516962 w 2339412"/>
                    <a:gd name="connsiteY12" fmla="*/ 1709738 h 3332082"/>
                    <a:gd name="connsiteX13" fmla="*/ 567762 w 2339412"/>
                    <a:gd name="connsiteY13" fmla="*/ 1500188 h 3332082"/>
                    <a:gd name="connsiteX14" fmla="*/ 523312 w 2339412"/>
                    <a:gd name="connsiteY14" fmla="*/ 1976438 h 3332082"/>
                    <a:gd name="connsiteX15" fmla="*/ 483625 w 2339412"/>
                    <a:gd name="connsiteY15" fmla="*/ 3327401 h 3332082"/>
                    <a:gd name="connsiteX16" fmla="*/ 396312 w 2339412"/>
                    <a:gd name="connsiteY16" fmla="*/ 2217738 h 3332082"/>
                    <a:gd name="connsiteX17" fmla="*/ 205812 w 2339412"/>
                    <a:gd name="connsiteY17" fmla="*/ 1100138 h 3332082"/>
                    <a:gd name="connsiteX18" fmla="*/ 85162 w 2339412"/>
                    <a:gd name="connsiteY18" fmla="*/ 503238 h 3332082"/>
                    <a:gd name="connsiteX19" fmla="*/ 21662 w 2339412"/>
                    <a:gd name="connsiteY19" fmla="*/ 331788 h 3332082"/>
                    <a:gd name="connsiteX20" fmla="*/ 472512 w 2339412"/>
                    <a:gd name="connsiteY20" fmla="*/ 153988 h 3332082"/>
                    <a:gd name="connsiteX21" fmla="*/ 764612 w 2339412"/>
                    <a:gd name="connsiteY21" fmla="*/ 84138 h 3332082"/>
                    <a:gd name="connsiteX0" fmla="*/ 764612 w 2339412"/>
                    <a:gd name="connsiteY0" fmla="*/ 84138 h 3332082"/>
                    <a:gd name="connsiteX1" fmla="*/ 1045600 w 2339412"/>
                    <a:gd name="connsiteY1" fmla="*/ 0 h 3332082"/>
                    <a:gd name="connsiteX2" fmla="*/ 1444062 w 2339412"/>
                    <a:gd name="connsiteY2" fmla="*/ 84138 h 3332082"/>
                    <a:gd name="connsiteX3" fmla="*/ 1666312 w 2339412"/>
                    <a:gd name="connsiteY3" fmla="*/ 242888 h 3332082"/>
                    <a:gd name="connsiteX4" fmla="*/ 1990162 w 2339412"/>
                    <a:gd name="connsiteY4" fmla="*/ 419100 h 3332082"/>
                    <a:gd name="connsiteX5" fmla="*/ 2231462 w 2339412"/>
                    <a:gd name="connsiteY5" fmla="*/ 636588 h 3332082"/>
                    <a:gd name="connsiteX6" fmla="*/ 2339412 w 2339412"/>
                    <a:gd name="connsiteY6" fmla="*/ 992188 h 3332082"/>
                    <a:gd name="connsiteX7" fmla="*/ 2231462 w 2339412"/>
                    <a:gd name="connsiteY7" fmla="*/ 1500188 h 3332082"/>
                    <a:gd name="connsiteX8" fmla="*/ 1818712 w 2339412"/>
                    <a:gd name="connsiteY8" fmla="*/ 1944688 h 3332082"/>
                    <a:gd name="connsiteX9" fmla="*/ 1405962 w 2339412"/>
                    <a:gd name="connsiteY9" fmla="*/ 2147888 h 3332082"/>
                    <a:gd name="connsiteX10" fmla="*/ 1012262 w 2339412"/>
                    <a:gd name="connsiteY10" fmla="*/ 2281238 h 3332082"/>
                    <a:gd name="connsiteX11" fmla="*/ 599512 w 2339412"/>
                    <a:gd name="connsiteY11" fmla="*/ 2147888 h 3332082"/>
                    <a:gd name="connsiteX12" fmla="*/ 516962 w 2339412"/>
                    <a:gd name="connsiteY12" fmla="*/ 1709738 h 3332082"/>
                    <a:gd name="connsiteX13" fmla="*/ 567762 w 2339412"/>
                    <a:gd name="connsiteY13" fmla="*/ 1500188 h 3332082"/>
                    <a:gd name="connsiteX14" fmla="*/ 515374 w 2339412"/>
                    <a:gd name="connsiteY14" fmla="*/ 1752600 h 3332082"/>
                    <a:gd name="connsiteX15" fmla="*/ 523312 w 2339412"/>
                    <a:gd name="connsiteY15" fmla="*/ 1976438 h 3332082"/>
                    <a:gd name="connsiteX16" fmla="*/ 483625 w 2339412"/>
                    <a:gd name="connsiteY16" fmla="*/ 3327401 h 3332082"/>
                    <a:gd name="connsiteX17" fmla="*/ 396312 w 2339412"/>
                    <a:gd name="connsiteY17" fmla="*/ 2217738 h 3332082"/>
                    <a:gd name="connsiteX18" fmla="*/ 205812 w 2339412"/>
                    <a:gd name="connsiteY18" fmla="*/ 1100138 h 3332082"/>
                    <a:gd name="connsiteX19" fmla="*/ 85162 w 2339412"/>
                    <a:gd name="connsiteY19" fmla="*/ 503238 h 3332082"/>
                    <a:gd name="connsiteX20" fmla="*/ 21662 w 2339412"/>
                    <a:gd name="connsiteY20" fmla="*/ 331788 h 3332082"/>
                    <a:gd name="connsiteX21" fmla="*/ 472512 w 2339412"/>
                    <a:gd name="connsiteY21" fmla="*/ 153988 h 3332082"/>
                    <a:gd name="connsiteX22" fmla="*/ 764612 w 2339412"/>
                    <a:gd name="connsiteY22" fmla="*/ 84138 h 3332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339412" h="3332082">
                      <a:moveTo>
                        <a:pt x="764612" y="84138"/>
                      </a:moveTo>
                      <a:cubicBezTo>
                        <a:pt x="860127" y="58473"/>
                        <a:pt x="932358" y="0"/>
                        <a:pt x="1045600" y="0"/>
                      </a:cubicBezTo>
                      <a:cubicBezTo>
                        <a:pt x="1158842" y="0"/>
                        <a:pt x="1340610" y="43657"/>
                        <a:pt x="1444062" y="84138"/>
                      </a:cubicBezTo>
                      <a:cubicBezTo>
                        <a:pt x="1547514" y="124619"/>
                        <a:pt x="1575295" y="187061"/>
                        <a:pt x="1666312" y="242888"/>
                      </a:cubicBezTo>
                      <a:cubicBezTo>
                        <a:pt x="1757329" y="298715"/>
                        <a:pt x="1895970" y="353483"/>
                        <a:pt x="1990162" y="419100"/>
                      </a:cubicBezTo>
                      <a:cubicBezTo>
                        <a:pt x="2084354" y="484717"/>
                        <a:pt x="2173254" y="541073"/>
                        <a:pt x="2231462" y="636588"/>
                      </a:cubicBezTo>
                      <a:cubicBezTo>
                        <a:pt x="2289670" y="732103"/>
                        <a:pt x="2339412" y="848255"/>
                        <a:pt x="2339412" y="992188"/>
                      </a:cubicBezTo>
                      <a:cubicBezTo>
                        <a:pt x="2339412" y="1136121"/>
                        <a:pt x="2318245" y="1341438"/>
                        <a:pt x="2231462" y="1500188"/>
                      </a:cubicBezTo>
                      <a:cubicBezTo>
                        <a:pt x="2144679" y="1658938"/>
                        <a:pt x="1942007" y="1817688"/>
                        <a:pt x="1818712" y="1944688"/>
                      </a:cubicBezTo>
                      <a:cubicBezTo>
                        <a:pt x="1695417" y="2071688"/>
                        <a:pt x="1540370" y="2091796"/>
                        <a:pt x="1405962" y="2147888"/>
                      </a:cubicBezTo>
                      <a:cubicBezTo>
                        <a:pt x="1271554" y="2203980"/>
                        <a:pt x="1203820" y="2266951"/>
                        <a:pt x="1012262" y="2281238"/>
                      </a:cubicBezTo>
                      <a:cubicBezTo>
                        <a:pt x="820704" y="2295525"/>
                        <a:pt x="682062" y="2243138"/>
                        <a:pt x="599512" y="2147888"/>
                      </a:cubicBezTo>
                      <a:cubicBezTo>
                        <a:pt x="516962" y="2052638"/>
                        <a:pt x="498442" y="1831975"/>
                        <a:pt x="516962" y="1709738"/>
                      </a:cubicBezTo>
                      <a:cubicBezTo>
                        <a:pt x="535482" y="1587501"/>
                        <a:pt x="568027" y="1493044"/>
                        <a:pt x="567762" y="1500188"/>
                      </a:cubicBezTo>
                      <a:cubicBezTo>
                        <a:pt x="567497" y="1507332"/>
                        <a:pt x="522782" y="1673225"/>
                        <a:pt x="515374" y="1752600"/>
                      </a:cubicBezTo>
                      <a:cubicBezTo>
                        <a:pt x="507966" y="1831975"/>
                        <a:pt x="528603" y="1713971"/>
                        <a:pt x="523312" y="1976438"/>
                      </a:cubicBezTo>
                      <a:cubicBezTo>
                        <a:pt x="518021" y="2238905"/>
                        <a:pt x="480979" y="3253846"/>
                        <a:pt x="483625" y="3327401"/>
                      </a:cubicBezTo>
                      <a:cubicBezTo>
                        <a:pt x="486271" y="3400956"/>
                        <a:pt x="442614" y="2588949"/>
                        <a:pt x="396312" y="2217738"/>
                      </a:cubicBezTo>
                      <a:cubicBezTo>
                        <a:pt x="350010" y="1846528"/>
                        <a:pt x="257670" y="1385888"/>
                        <a:pt x="205812" y="1100138"/>
                      </a:cubicBezTo>
                      <a:cubicBezTo>
                        <a:pt x="153954" y="814388"/>
                        <a:pt x="115854" y="631296"/>
                        <a:pt x="85162" y="503238"/>
                      </a:cubicBezTo>
                      <a:cubicBezTo>
                        <a:pt x="54470" y="375180"/>
                        <a:pt x="-42896" y="389996"/>
                        <a:pt x="21662" y="331788"/>
                      </a:cubicBezTo>
                      <a:cubicBezTo>
                        <a:pt x="86220" y="273580"/>
                        <a:pt x="350804" y="197380"/>
                        <a:pt x="472512" y="153988"/>
                      </a:cubicBezTo>
                      <a:cubicBezTo>
                        <a:pt x="594220" y="110596"/>
                        <a:pt x="669097" y="109803"/>
                        <a:pt x="764612" y="84138"/>
                      </a:cubicBezTo>
                      <a:close/>
                    </a:path>
                  </a:pathLst>
                </a:custGeom>
                <a:solidFill>
                  <a:srgbClr val="FFC72C">
                    <a:lumMod val="60000"/>
                    <a:lumOff val="40000"/>
                  </a:srgbClr>
                </a:solidFill>
                <a:ln w="6350" cap="flat" cmpd="sng" algn="ctr">
                  <a:solidFill>
                    <a:srgbClr val="FFC72C">
                      <a:lumMod val="50000"/>
                    </a:srgbClr>
                  </a:solidFill>
                  <a:prstDash val="solid"/>
                  <a:miter lim="800000"/>
                </a:ln>
                <a:effectLst>
                  <a:innerShdw blurRad="76200">
                    <a:prstClr val="black">
                      <a:alpha val="65000"/>
                    </a:prstClr>
                  </a:innerShdw>
                </a:effectLst>
              </p:spPr>
              <p:txBody>
                <a:bodyPr rtlCol="0" anchor="ctr"/>
                <a:lstStyle/>
                <a:p>
                  <a:pPr algn="ctr"/>
                  <a:endParaRPr lang="en-US" sz="2100" kern="0">
                    <a:solidFill>
                      <a:srgbClr val="FFFFFF"/>
                    </a:solidFill>
                    <a:latin typeface="Arial Narrow"/>
                    <a:cs typeface="Arial Narrow"/>
                  </a:endParaRPr>
                </a:p>
              </p:txBody>
            </p:sp>
            <p:sp>
              <p:nvSpPr>
                <p:cNvPr id="45" name="Freeform 130">
                  <a:extLst>
                    <a:ext uri="{FF2B5EF4-FFF2-40B4-BE49-F238E27FC236}">
                      <a16:creationId xmlns:a16="http://schemas.microsoft.com/office/drawing/2014/main" id="{1D6C2078-3479-B443-A161-E7E391842787}"/>
                    </a:ext>
                  </a:extLst>
                </p:cNvPr>
                <p:cNvSpPr/>
                <p:nvPr/>
              </p:nvSpPr>
              <p:spPr>
                <a:xfrm flipH="1">
                  <a:off x="222152" y="4636164"/>
                  <a:ext cx="1866528" cy="1915122"/>
                </a:xfrm>
                <a:custGeom>
                  <a:avLst/>
                  <a:gdLst>
                    <a:gd name="connsiteX0" fmla="*/ 817092 w 1866528"/>
                    <a:gd name="connsiteY0" fmla="*/ 662132 h 1915122"/>
                    <a:gd name="connsiteX1" fmla="*/ 828998 w 1866528"/>
                    <a:gd name="connsiteY1" fmla="*/ 533544 h 1915122"/>
                    <a:gd name="connsiteX2" fmla="*/ 786135 w 1866528"/>
                    <a:gd name="connsiteY2" fmla="*/ 426388 h 1915122"/>
                    <a:gd name="connsiteX3" fmla="*/ 781373 w 1866528"/>
                    <a:gd name="connsiteY3" fmla="*/ 309707 h 1915122"/>
                    <a:gd name="connsiteX4" fmla="*/ 748035 w 1866528"/>
                    <a:gd name="connsiteY4" fmla="*/ 228744 h 1915122"/>
                    <a:gd name="connsiteX5" fmla="*/ 709935 w 1866528"/>
                    <a:gd name="connsiteY5" fmla="*/ 119207 h 1915122"/>
                    <a:gd name="connsiteX6" fmla="*/ 688504 w 1866528"/>
                    <a:gd name="connsiteY6" fmla="*/ 50151 h 1915122"/>
                    <a:gd name="connsiteX7" fmla="*/ 648023 w 1866528"/>
                    <a:gd name="connsiteY7" fmla="*/ 144 h 1915122"/>
                    <a:gd name="connsiteX8" fmla="*/ 583729 w 1866528"/>
                    <a:gd name="connsiteY8" fmla="*/ 35863 h 1915122"/>
                    <a:gd name="connsiteX9" fmla="*/ 552773 w 1866528"/>
                    <a:gd name="connsiteY9" fmla="*/ 62057 h 1915122"/>
                    <a:gd name="connsiteX10" fmla="*/ 500385 w 1866528"/>
                    <a:gd name="connsiteY10" fmla="*/ 81107 h 1915122"/>
                    <a:gd name="connsiteX11" fmla="*/ 498004 w 1866528"/>
                    <a:gd name="connsiteY11" fmla="*/ 166832 h 1915122"/>
                    <a:gd name="connsiteX12" fmla="*/ 564679 w 1866528"/>
                    <a:gd name="connsiteY12" fmla="*/ 297801 h 1915122"/>
                    <a:gd name="connsiteX13" fmla="*/ 578967 w 1866528"/>
                    <a:gd name="connsiteY13" fmla="*/ 393051 h 1915122"/>
                    <a:gd name="connsiteX14" fmla="*/ 636117 w 1866528"/>
                    <a:gd name="connsiteY14" fmla="*/ 440676 h 1915122"/>
                    <a:gd name="connsiteX15" fmla="*/ 662310 w 1866528"/>
                    <a:gd name="connsiteY15" fmla="*/ 524019 h 1915122"/>
                    <a:gd name="connsiteX16" fmla="*/ 676598 w 1866528"/>
                    <a:gd name="connsiteY16" fmla="*/ 614507 h 1915122"/>
                    <a:gd name="connsiteX17" fmla="*/ 728985 w 1866528"/>
                    <a:gd name="connsiteY17" fmla="*/ 702613 h 1915122"/>
                    <a:gd name="connsiteX18" fmla="*/ 724223 w 1866528"/>
                    <a:gd name="connsiteY18" fmla="*/ 719282 h 1915122"/>
                    <a:gd name="connsiteX19" fmla="*/ 724223 w 1866528"/>
                    <a:gd name="connsiteY19" fmla="*/ 707376 h 1915122"/>
                    <a:gd name="connsiteX20" fmla="*/ 678979 w 1866528"/>
                    <a:gd name="connsiteY20" fmla="*/ 624032 h 1915122"/>
                    <a:gd name="connsiteX21" fmla="*/ 638498 w 1866528"/>
                    <a:gd name="connsiteY21" fmla="*/ 457344 h 1915122"/>
                    <a:gd name="connsiteX22" fmla="*/ 593254 w 1866528"/>
                    <a:gd name="connsiteY22" fmla="*/ 404957 h 1915122"/>
                    <a:gd name="connsiteX23" fmla="*/ 564679 w 1866528"/>
                    <a:gd name="connsiteY23" fmla="*/ 314469 h 1915122"/>
                    <a:gd name="connsiteX24" fmla="*/ 512292 w 1866528"/>
                    <a:gd name="connsiteY24" fmla="*/ 204932 h 1915122"/>
                    <a:gd name="connsiteX25" fmla="*/ 424185 w 1866528"/>
                    <a:gd name="connsiteY25" fmla="*/ 166832 h 1915122"/>
                    <a:gd name="connsiteX26" fmla="*/ 383704 w 1866528"/>
                    <a:gd name="connsiteY26" fmla="*/ 257319 h 1915122"/>
                    <a:gd name="connsiteX27" fmla="*/ 369417 w 1866528"/>
                    <a:gd name="connsiteY27" fmla="*/ 378763 h 1915122"/>
                    <a:gd name="connsiteX28" fmla="*/ 409898 w 1866528"/>
                    <a:gd name="connsiteY28" fmla="*/ 431151 h 1915122"/>
                    <a:gd name="connsiteX29" fmla="*/ 469429 w 1866528"/>
                    <a:gd name="connsiteY29" fmla="*/ 490682 h 1915122"/>
                    <a:gd name="connsiteX30" fmla="*/ 498004 w 1866528"/>
                    <a:gd name="connsiteY30" fmla="*/ 581169 h 1915122"/>
                    <a:gd name="connsiteX31" fmla="*/ 521817 w 1866528"/>
                    <a:gd name="connsiteY31" fmla="*/ 674038 h 1915122"/>
                    <a:gd name="connsiteX32" fmla="*/ 574204 w 1866528"/>
                    <a:gd name="connsiteY32" fmla="*/ 728807 h 1915122"/>
                    <a:gd name="connsiteX33" fmla="*/ 588492 w 1866528"/>
                    <a:gd name="connsiteY33" fmla="*/ 759763 h 1915122"/>
                    <a:gd name="connsiteX34" fmla="*/ 552773 w 1866528"/>
                    <a:gd name="connsiteY34" fmla="*/ 728807 h 1915122"/>
                    <a:gd name="connsiteX35" fmla="*/ 502767 w 1866528"/>
                    <a:gd name="connsiteY35" fmla="*/ 657369 h 1915122"/>
                    <a:gd name="connsiteX36" fmla="*/ 483717 w 1866528"/>
                    <a:gd name="connsiteY36" fmla="*/ 538307 h 1915122"/>
                    <a:gd name="connsiteX37" fmla="*/ 417042 w 1866528"/>
                    <a:gd name="connsiteY37" fmla="*/ 443057 h 1915122"/>
                    <a:gd name="connsiteX38" fmla="*/ 328935 w 1866528"/>
                    <a:gd name="connsiteY38" fmla="*/ 381144 h 1915122"/>
                    <a:gd name="connsiteX39" fmla="*/ 181298 w 1866528"/>
                    <a:gd name="connsiteY39" fmla="*/ 285894 h 1915122"/>
                    <a:gd name="connsiteX40" fmla="*/ 126529 w 1866528"/>
                    <a:gd name="connsiteY40" fmla="*/ 359713 h 1915122"/>
                    <a:gd name="connsiteX41" fmla="*/ 212254 w 1866528"/>
                    <a:gd name="connsiteY41" fmla="*/ 490682 h 1915122"/>
                    <a:gd name="connsiteX42" fmla="*/ 286073 w 1866528"/>
                    <a:gd name="connsiteY42" fmla="*/ 597838 h 1915122"/>
                    <a:gd name="connsiteX43" fmla="*/ 376560 w 1866528"/>
                    <a:gd name="connsiteY43" fmla="*/ 678801 h 1915122"/>
                    <a:gd name="connsiteX44" fmla="*/ 393229 w 1866528"/>
                    <a:gd name="connsiteY44" fmla="*/ 719282 h 1915122"/>
                    <a:gd name="connsiteX45" fmla="*/ 452760 w 1866528"/>
                    <a:gd name="connsiteY45" fmla="*/ 745476 h 1915122"/>
                    <a:gd name="connsiteX46" fmla="*/ 438473 w 1866528"/>
                    <a:gd name="connsiteY46" fmla="*/ 783576 h 1915122"/>
                    <a:gd name="connsiteX47" fmla="*/ 364654 w 1866528"/>
                    <a:gd name="connsiteY47" fmla="*/ 721663 h 1915122"/>
                    <a:gd name="connsiteX48" fmla="*/ 338460 w 1866528"/>
                    <a:gd name="connsiteY48" fmla="*/ 676419 h 1915122"/>
                    <a:gd name="connsiteX49" fmla="*/ 300360 w 1866528"/>
                    <a:gd name="connsiteY49" fmla="*/ 657369 h 1915122"/>
                    <a:gd name="connsiteX50" fmla="*/ 283692 w 1866528"/>
                    <a:gd name="connsiteY50" fmla="*/ 721663 h 1915122"/>
                    <a:gd name="connsiteX51" fmla="*/ 297979 w 1866528"/>
                    <a:gd name="connsiteY51" fmla="*/ 766907 h 1915122"/>
                    <a:gd name="connsiteX52" fmla="*/ 255117 w 1866528"/>
                    <a:gd name="connsiteY52" fmla="*/ 674038 h 1915122"/>
                    <a:gd name="connsiteX53" fmla="*/ 224160 w 1866528"/>
                    <a:gd name="connsiteY53" fmla="*/ 576407 h 1915122"/>
                    <a:gd name="connsiteX54" fmla="*/ 164629 w 1866528"/>
                    <a:gd name="connsiteY54" fmla="*/ 464488 h 1915122"/>
                    <a:gd name="connsiteX55" fmla="*/ 114623 w 1866528"/>
                    <a:gd name="connsiteY55" fmla="*/ 381144 h 1915122"/>
                    <a:gd name="connsiteX56" fmla="*/ 69379 w 1866528"/>
                    <a:gd name="connsiteY56" fmla="*/ 404957 h 1915122"/>
                    <a:gd name="connsiteX57" fmla="*/ 124148 w 1866528"/>
                    <a:gd name="connsiteY57" fmla="*/ 547832 h 1915122"/>
                    <a:gd name="connsiteX58" fmla="*/ 157485 w 1866528"/>
                    <a:gd name="connsiteY58" fmla="*/ 664513 h 1915122"/>
                    <a:gd name="connsiteX59" fmla="*/ 190823 w 1866528"/>
                    <a:gd name="connsiteY59" fmla="*/ 762144 h 1915122"/>
                    <a:gd name="connsiteX60" fmla="*/ 236067 w 1866528"/>
                    <a:gd name="connsiteY60" fmla="*/ 802626 h 1915122"/>
                    <a:gd name="connsiteX61" fmla="*/ 319410 w 1866528"/>
                    <a:gd name="connsiteY61" fmla="*/ 831201 h 1915122"/>
                    <a:gd name="connsiteX62" fmla="*/ 262260 w 1866528"/>
                    <a:gd name="connsiteY62" fmla="*/ 835963 h 1915122"/>
                    <a:gd name="connsiteX63" fmla="*/ 257498 w 1866528"/>
                    <a:gd name="connsiteY63" fmla="*/ 876444 h 1915122"/>
                    <a:gd name="connsiteX64" fmla="*/ 347985 w 1866528"/>
                    <a:gd name="connsiteY64" fmla="*/ 912163 h 1915122"/>
                    <a:gd name="connsiteX65" fmla="*/ 436092 w 1866528"/>
                    <a:gd name="connsiteY65" fmla="*/ 943119 h 1915122"/>
                    <a:gd name="connsiteX66" fmla="*/ 469429 w 1866528"/>
                    <a:gd name="connsiteY66" fmla="*/ 993126 h 1915122"/>
                    <a:gd name="connsiteX67" fmla="*/ 426567 w 1866528"/>
                    <a:gd name="connsiteY67" fmla="*/ 962169 h 1915122"/>
                    <a:gd name="connsiteX68" fmla="*/ 352748 w 1866528"/>
                    <a:gd name="connsiteY68" fmla="*/ 940738 h 1915122"/>
                    <a:gd name="connsiteX69" fmla="*/ 321792 w 1866528"/>
                    <a:gd name="connsiteY69" fmla="*/ 950263 h 1915122"/>
                    <a:gd name="connsiteX70" fmla="*/ 343223 w 1866528"/>
                    <a:gd name="connsiteY70" fmla="*/ 988363 h 1915122"/>
                    <a:gd name="connsiteX71" fmla="*/ 383704 w 1866528"/>
                    <a:gd name="connsiteY71" fmla="*/ 1033607 h 1915122"/>
                    <a:gd name="connsiteX72" fmla="*/ 307504 w 1866528"/>
                    <a:gd name="connsiteY72" fmla="*/ 978838 h 1915122"/>
                    <a:gd name="connsiteX73" fmla="*/ 274167 w 1866528"/>
                    <a:gd name="connsiteY73" fmla="*/ 928832 h 1915122"/>
                    <a:gd name="connsiteX74" fmla="*/ 231304 w 1866528"/>
                    <a:gd name="connsiteY74" fmla="*/ 888351 h 1915122"/>
                    <a:gd name="connsiteX75" fmla="*/ 219398 w 1866528"/>
                    <a:gd name="connsiteY75" fmla="*/ 838344 h 1915122"/>
                    <a:gd name="connsiteX76" fmla="*/ 190823 w 1866528"/>
                    <a:gd name="connsiteY76" fmla="*/ 793101 h 1915122"/>
                    <a:gd name="connsiteX77" fmla="*/ 174154 w 1866528"/>
                    <a:gd name="connsiteY77" fmla="*/ 766907 h 1915122"/>
                    <a:gd name="connsiteX78" fmla="*/ 114623 w 1866528"/>
                    <a:gd name="connsiteY78" fmla="*/ 840726 h 1915122"/>
                    <a:gd name="connsiteX79" fmla="*/ 162248 w 1866528"/>
                    <a:gd name="connsiteY79" fmla="*/ 750238 h 1915122"/>
                    <a:gd name="connsiteX80" fmla="*/ 124148 w 1866528"/>
                    <a:gd name="connsiteY80" fmla="*/ 612126 h 1915122"/>
                    <a:gd name="connsiteX81" fmla="*/ 57473 w 1866528"/>
                    <a:gd name="connsiteY81" fmla="*/ 433532 h 1915122"/>
                    <a:gd name="connsiteX82" fmla="*/ 323 w 1866528"/>
                    <a:gd name="connsiteY82" fmla="*/ 431151 h 1915122"/>
                    <a:gd name="connsiteX83" fmla="*/ 83667 w 1866528"/>
                    <a:gd name="connsiteY83" fmla="*/ 743094 h 1915122"/>
                    <a:gd name="connsiteX84" fmla="*/ 157485 w 1866528"/>
                    <a:gd name="connsiteY84" fmla="*/ 947882 h 1915122"/>
                    <a:gd name="connsiteX85" fmla="*/ 362273 w 1866528"/>
                    <a:gd name="connsiteY85" fmla="*/ 1114569 h 1915122"/>
                    <a:gd name="connsiteX86" fmla="*/ 550392 w 1866528"/>
                    <a:gd name="connsiteY86" fmla="*/ 1116951 h 1915122"/>
                    <a:gd name="connsiteX87" fmla="*/ 445617 w 1866528"/>
                    <a:gd name="connsiteY87" fmla="*/ 1140763 h 1915122"/>
                    <a:gd name="connsiteX88" fmla="*/ 331317 w 1866528"/>
                    <a:gd name="connsiteY88" fmla="*/ 1219344 h 1915122"/>
                    <a:gd name="connsiteX89" fmla="*/ 212254 w 1866528"/>
                    <a:gd name="connsiteY89" fmla="*/ 1528907 h 1915122"/>
                    <a:gd name="connsiteX90" fmla="*/ 212254 w 1866528"/>
                    <a:gd name="connsiteY90" fmla="*/ 1852757 h 1915122"/>
                    <a:gd name="connsiteX91" fmla="*/ 262260 w 1866528"/>
                    <a:gd name="connsiteY91" fmla="*/ 1814657 h 1915122"/>
                    <a:gd name="connsiteX92" fmla="*/ 255117 w 1866528"/>
                    <a:gd name="connsiteY92" fmla="*/ 1590819 h 1915122"/>
                    <a:gd name="connsiteX93" fmla="*/ 307504 w 1866528"/>
                    <a:gd name="connsiteY93" fmla="*/ 1355076 h 1915122"/>
                    <a:gd name="connsiteX94" fmla="*/ 386085 w 1866528"/>
                    <a:gd name="connsiteY94" fmla="*/ 1269351 h 1915122"/>
                    <a:gd name="connsiteX95" fmla="*/ 500385 w 1866528"/>
                    <a:gd name="connsiteY95" fmla="*/ 1190769 h 1915122"/>
                    <a:gd name="connsiteX96" fmla="*/ 590873 w 1866528"/>
                    <a:gd name="connsiteY96" fmla="*/ 1171719 h 1915122"/>
                    <a:gd name="connsiteX97" fmla="*/ 476573 w 1866528"/>
                    <a:gd name="connsiteY97" fmla="*/ 1216963 h 1915122"/>
                    <a:gd name="connsiteX98" fmla="*/ 450379 w 1866528"/>
                    <a:gd name="connsiteY98" fmla="*/ 1316976 h 1915122"/>
                    <a:gd name="connsiteX99" fmla="*/ 447998 w 1866528"/>
                    <a:gd name="connsiteY99" fmla="*/ 1264588 h 1915122"/>
                    <a:gd name="connsiteX100" fmla="*/ 407517 w 1866528"/>
                    <a:gd name="connsiteY100" fmla="*/ 1262207 h 1915122"/>
                    <a:gd name="connsiteX101" fmla="*/ 317029 w 1866528"/>
                    <a:gd name="connsiteY101" fmla="*/ 1381269 h 1915122"/>
                    <a:gd name="connsiteX102" fmla="*/ 305123 w 1866528"/>
                    <a:gd name="connsiteY102" fmla="*/ 1597963 h 1915122"/>
                    <a:gd name="connsiteX103" fmla="*/ 376560 w 1866528"/>
                    <a:gd name="connsiteY103" fmla="*/ 1645588 h 1915122"/>
                    <a:gd name="connsiteX104" fmla="*/ 428948 w 1866528"/>
                    <a:gd name="connsiteY104" fmla="*/ 1621776 h 1915122"/>
                    <a:gd name="connsiteX105" fmla="*/ 400373 w 1866528"/>
                    <a:gd name="connsiteY105" fmla="*/ 1557482 h 1915122"/>
                    <a:gd name="connsiteX106" fmla="*/ 467048 w 1866528"/>
                    <a:gd name="connsiteY106" fmla="*/ 1502713 h 1915122"/>
                    <a:gd name="connsiteX107" fmla="*/ 498004 w 1866528"/>
                    <a:gd name="connsiteY107" fmla="*/ 1436038 h 1915122"/>
                    <a:gd name="connsiteX108" fmla="*/ 528960 w 1866528"/>
                    <a:gd name="connsiteY108" fmla="*/ 1405082 h 1915122"/>
                    <a:gd name="connsiteX109" fmla="*/ 555154 w 1866528"/>
                    <a:gd name="connsiteY109" fmla="*/ 1355076 h 1915122"/>
                    <a:gd name="connsiteX110" fmla="*/ 583729 w 1866528"/>
                    <a:gd name="connsiteY110" fmla="*/ 1307451 h 1915122"/>
                    <a:gd name="connsiteX111" fmla="*/ 617067 w 1866528"/>
                    <a:gd name="connsiteY111" fmla="*/ 1309832 h 1915122"/>
                    <a:gd name="connsiteX112" fmla="*/ 588492 w 1866528"/>
                    <a:gd name="connsiteY112" fmla="*/ 1374126 h 1915122"/>
                    <a:gd name="connsiteX113" fmla="*/ 564679 w 1866528"/>
                    <a:gd name="connsiteY113" fmla="*/ 1428894 h 1915122"/>
                    <a:gd name="connsiteX114" fmla="*/ 559917 w 1866528"/>
                    <a:gd name="connsiteY114" fmla="*/ 1481282 h 1915122"/>
                    <a:gd name="connsiteX115" fmla="*/ 519435 w 1866528"/>
                    <a:gd name="connsiteY115" fmla="*/ 1528907 h 1915122"/>
                    <a:gd name="connsiteX116" fmla="*/ 490860 w 1866528"/>
                    <a:gd name="connsiteY116" fmla="*/ 1576532 h 1915122"/>
                    <a:gd name="connsiteX117" fmla="*/ 455142 w 1866528"/>
                    <a:gd name="connsiteY117" fmla="*/ 1597963 h 1915122"/>
                    <a:gd name="connsiteX118" fmla="*/ 459904 w 1866528"/>
                    <a:gd name="connsiteY118" fmla="*/ 1655113 h 1915122"/>
                    <a:gd name="connsiteX119" fmla="*/ 476573 w 1866528"/>
                    <a:gd name="connsiteY119" fmla="*/ 1809894 h 1915122"/>
                    <a:gd name="connsiteX120" fmla="*/ 536104 w 1866528"/>
                    <a:gd name="connsiteY120" fmla="*/ 1783701 h 1915122"/>
                    <a:gd name="connsiteX121" fmla="*/ 586110 w 1866528"/>
                    <a:gd name="connsiteY121" fmla="*/ 1688451 h 1915122"/>
                    <a:gd name="connsiteX122" fmla="*/ 595635 w 1866528"/>
                    <a:gd name="connsiteY122" fmla="*/ 1543194 h 1915122"/>
                    <a:gd name="connsiteX123" fmla="*/ 614685 w 1866528"/>
                    <a:gd name="connsiteY123" fmla="*/ 1690832 h 1915122"/>
                    <a:gd name="connsiteX124" fmla="*/ 564679 w 1866528"/>
                    <a:gd name="connsiteY124" fmla="*/ 1788463 h 1915122"/>
                    <a:gd name="connsiteX125" fmla="*/ 562298 w 1866528"/>
                    <a:gd name="connsiteY125" fmla="*/ 1859901 h 1915122"/>
                    <a:gd name="connsiteX126" fmla="*/ 657548 w 1866528"/>
                    <a:gd name="connsiteY126" fmla="*/ 1886094 h 1915122"/>
                    <a:gd name="connsiteX127" fmla="*/ 688504 w 1866528"/>
                    <a:gd name="connsiteY127" fmla="*/ 1909907 h 1915122"/>
                    <a:gd name="connsiteX128" fmla="*/ 712317 w 1866528"/>
                    <a:gd name="connsiteY128" fmla="*/ 1843232 h 1915122"/>
                    <a:gd name="connsiteX129" fmla="*/ 728985 w 1866528"/>
                    <a:gd name="connsiteY129" fmla="*/ 1745601 h 1915122"/>
                    <a:gd name="connsiteX130" fmla="*/ 731367 w 1866528"/>
                    <a:gd name="connsiteY130" fmla="*/ 1843232 h 1915122"/>
                    <a:gd name="connsiteX131" fmla="*/ 781373 w 1866528"/>
                    <a:gd name="connsiteY131" fmla="*/ 1907526 h 1915122"/>
                    <a:gd name="connsiteX132" fmla="*/ 845667 w 1866528"/>
                    <a:gd name="connsiteY132" fmla="*/ 1907526 h 1915122"/>
                    <a:gd name="connsiteX133" fmla="*/ 888529 w 1866528"/>
                    <a:gd name="connsiteY133" fmla="*/ 1850376 h 1915122"/>
                    <a:gd name="connsiteX134" fmla="*/ 881385 w 1866528"/>
                    <a:gd name="connsiteY134" fmla="*/ 1721788 h 1915122"/>
                    <a:gd name="connsiteX135" fmla="*/ 871860 w 1866528"/>
                    <a:gd name="connsiteY135" fmla="*/ 1636063 h 1915122"/>
                    <a:gd name="connsiteX136" fmla="*/ 809948 w 1866528"/>
                    <a:gd name="connsiteY136" fmla="*/ 1567007 h 1915122"/>
                    <a:gd name="connsiteX137" fmla="*/ 886148 w 1866528"/>
                    <a:gd name="connsiteY137" fmla="*/ 1643207 h 1915122"/>
                    <a:gd name="connsiteX138" fmla="*/ 895673 w 1866528"/>
                    <a:gd name="connsiteY138" fmla="*/ 1757507 h 1915122"/>
                    <a:gd name="connsiteX139" fmla="*/ 902817 w 1866528"/>
                    <a:gd name="connsiteY139" fmla="*/ 1847994 h 1915122"/>
                    <a:gd name="connsiteX140" fmla="*/ 971873 w 1866528"/>
                    <a:gd name="connsiteY140" fmla="*/ 1883713 h 1915122"/>
                    <a:gd name="connsiteX141" fmla="*/ 1038548 w 1866528"/>
                    <a:gd name="connsiteY141" fmla="*/ 1807513 h 1915122"/>
                    <a:gd name="connsiteX142" fmla="*/ 1038548 w 1866528"/>
                    <a:gd name="connsiteY142" fmla="*/ 1707501 h 1915122"/>
                    <a:gd name="connsiteX143" fmla="*/ 1083792 w 1866528"/>
                    <a:gd name="connsiteY143" fmla="*/ 1636063 h 1915122"/>
                    <a:gd name="connsiteX144" fmla="*/ 1007592 w 1866528"/>
                    <a:gd name="connsiteY144" fmla="*/ 1569388 h 1915122"/>
                    <a:gd name="connsiteX145" fmla="*/ 1024260 w 1866528"/>
                    <a:gd name="connsiteY145" fmla="*/ 1486044 h 1915122"/>
                    <a:gd name="connsiteX146" fmla="*/ 957585 w 1866528"/>
                    <a:gd name="connsiteY146" fmla="*/ 1393176 h 1915122"/>
                    <a:gd name="connsiteX147" fmla="*/ 993304 w 1866528"/>
                    <a:gd name="connsiteY147" fmla="*/ 1314594 h 1915122"/>
                    <a:gd name="connsiteX148" fmla="*/ 979017 w 1866528"/>
                    <a:gd name="connsiteY148" fmla="*/ 1393176 h 1915122"/>
                    <a:gd name="connsiteX149" fmla="*/ 1040929 w 1866528"/>
                    <a:gd name="connsiteY149" fmla="*/ 1455088 h 1915122"/>
                    <a:gd name="connsiteX150" fmla="*/ 1038548 w 1866528"/>
                    <a:gd name="connsiteY150" fmla="*/ 1547957 h 1915122"/>
                    <a:gd name="connsiteX151" fmla="*/ 1093317 w 1866528"/>
                    <a:gd name="connsiteY151" fmla="*/ 1624157 h 1915122"/>
                    <a:gd name="connsiteX152" fmla="*/ 1069504 w 1866528"/>
                    <a:gd name="connsiteY152" fmla="*/ 1724169 h 1915122"/>
                    <a:gd name="connsiteX153" fmla="*/ 1067123 w 1866528"/>
                    <a:gd name="connsiteY153" fmla="*/ 1774176 h 1915122"/>
                    <a:gd name="connsiteX154" fmla="*/ 1131417 w 1866528"/>
                    <a:gd name="connsiteY154" fmla="*/ 1831326 h 1915122"/>
                    <a:gd name="connsiteX155" fmla="*/ 1202854 w 1866528"/>
                    <a:gd name="connsiteY155" fmla="*/ 1797988 h 1915122"/>
                    <a:gd name="connsiteX156" fmla="*/ 1219523 w 1866528"/>
                    <a:gd name="connsiteY156" fmla="*/ 1688451 h 1915122"/>
                    <a:gd name="connsiteX157" fmla="*/ 1205235 w 1866528"/>
                    <a:gd name="connsiteY157" fmla="*/ 1576532 h 1915122"/>
                    <a:gd name="connsiteX158" fmla="*/ 1164754 w 1866528"/>
                    <a:gd name="connsiteY158" fmla="*/ 1509857 h 1915122"/>
                    <a:gd name="connsiteX159" fmla="*/ 1159992 w 1866528"/>
                    <a:gd name="connsiteY159" fmla="*/ 1421751 h 1915122"/>
                    <a:gd name="connsiteX160" fmla="*/ 1138560 w 1866528"/>
                    <a:gd name="connsiteY160" fmla="*/ 1362219 h 1915122"/>
                    <a:gd name="connsiteX161" fmla="*/ 1157610 w 1866528"/>
                    <a:gd name="connsiteY161" fmla="*/ 1314594 h 1915122"/>
                    <a:gd name="connsiteX162" fmla="*/ 1167135 w 1866528"/>
                    <a:gd name="connsiteY162" fmla="*/ 1388413 h 1915122"/>
                    <a:gd name="connsiteX163" fmla="*/ 1176660 w 1866528"/>
                    <a:gd name="connsiteY163" fmla="*/ 1524144 h 1915122"/>
                    <a:gd name="connsiteX164" fmla="*/ 1209998 w 1866528"/>
                    <a:gd name="connsiteY164" fmla="*/ 1586057 h 1915122"/>
                    <a:gd name="connsiteX165" fmla="*/ 1221904 w 1866528"/>
                    <a:gd name="connsiteY165" fmla="*/ 1707501 h 1915122"/>
                    <a:gd name="connsiteX166" fmla="*/ 1252860 w 1866528"/>
                    <a:gd name="connsiteY166" fmla="*/ 1755126 h 1915122"/>
                    <a:gd name="connsiteX167" fmla="*/ 1310010 w 1866528"/>
                    <a:gd name="connsiteY167" fmla="*/ 1736076 h 1915122"/>
                    <a:gd name="connsiteX168" fmla="*/ 1417167 w 1866528"/>
                    <a:gd name="connsiteY168" fmla="*/ 1674163 h 1915122"/>
                    <a:gd name="connsiteX169" fmla="*/ 1421929 w 1866528"/>
                    <a:gd name="connsiteY169" fmla="*/ 1626538 h 1915122"/>
                    <a:gd name="connsiteX170" fmla="*/ 1348110 w 1866528"/>
                    <a:gd name="connsiteY170" fmla="*/ 1543194 h 1915122"/>
                    <a:gd name="connsiteX171" fmla="*/ 1260004 w 1866528"/>
                    <a:gd name="connsiteY171" fmla="*/ 1459851 h 1915122"/>
                    <a:gd name="connsiteX172" fmla="*/ 1250479 w 1866528"/>
                    <a:gd name="connsiteY172" fmla="*/ 1376507 h 1915122"/>
                    <a:gd name="connsiteX173" fmla="*/ 1274292 w 1866528"/>
                    <a:gd name="connsiteY173" fmla="*/ 1438419 h 1915122"/>
                    <a:gd name="connsiteX174" fmla="*/ 1386210 w 1866528"/>
                    <a:gd name="connsiteY174" fmla="*/ 1557482 h 1915122"/>
                    <a:gd name="connsiteX175" fmla="*/ 1479079 w 1866528"/>
                    <a:gd name="connsiteY175" fmla="*/ 1638444 h 1915122"/>
                    <a:gd name="connsiteX176" fmla="*/ 1531467 w 1866528"/>
                    <a:gd name="connsiteY176" fmla="*/ 1559863 h 1915122"/>
                    <a:gd name="connsiteX177" fmla="*/ 1612429 w 1866528"/>
                    <a:gd name="connsiteY177" fmla="*/ 1540813 h 1915122"/>
                    <a:gd name="connsiteX178" fmla="*/ 1655292 w 1866528"/>
                    <a:gd name="connsiteY178" fmla="*/ 1381269 h 1915122"/>
                    <a:gd name="connsiteX179" fmla="*/ 1691010 w 1866528"/>
                    <a:gd name="connsiteY179" fmla="*/ 1288401 h 1915122"/>
                    <a:gd name="connsiteX180" fmla="*/ 1514798 w 1866528"/>
                    <a:gd name="connsiteY180" fmla="*/ 1212201 h 1915122"/>
                    <a:gd name="connsiteX181" fmla="*/ 1476698 w 1866528"/>
                    <a:gd name="connsiteY181" fmla="*/ 1150288 h 1915122"/>
                    <a:gd name="connsiteX182" fmla="*/ 1729110 w 1866528"/>
                    <a:gd name="connsiteY182" fmla="*/ 1250301 h 1915122"/>
                    <a:gd name="connsiteX183" fmla="*/ 1838648 w 1866528"/>
                    <a:gd name="connsiteY183" fmla="*/ 1150288 h 1915122"/>
                    <a:gd name="connsiteX184" fmla="*/ 1864842 w 1866528"/>
                    <a:gd name="connsiteY184" fmla="*/ 1059801 h 1915122"/>
                    <a:gd name="connsiteX185" fmla="*/ 1862460 w 1866528"/>
                    <a:gd name="connsiteY185" fmla="*/ 940738 h 1915122"/>
                    <a:gd name="connsiteX186" fmla="*/ 1850554 w 1866528"/>
                    <a:gd name="connsiteY186" fmla="*/ 893113 h 1915122"/>
                    <a:gd name="connsiteX187" fmla="*/ 1743398 w 1866528"/>
                    <a:gd name="connsiteY187" fmla="*/ 950263 h 1915122"/>
                    <a:gd name="connsiteX188" fmla="*/ 1614810 w 1866528"/>
                    <a:gd name="connsiteY188" fmla="*/ 1007413 h 1915122"/>
                    <a:gd name="connsiteX189" fmla="*/ 1688629 w 1866528"/>
                    <a:gd name="connsiteY189" fmla="*/ 978838 h 1915122"/>
                    <a:gd name="connsiteX190" fmla="*/ 1748160 w 1866528"/>
                    <a:gd name="connsiteY190" fmla="*/ 926451 h 1915122"/>
                    <a:gd name="connsiteX191" fmla="*/ 1829123 w 1866528"/>
                    <a:gd name="connsiteY191" fmla="*/ 845488 h 1915122"/>
                    <a:gd name="connsiteX192" fmla="*/ 1760067 w 1866528"/>
                    <a:gd name="connsiteY192" fmla="*/ 781194 h 1915122"/>
                    <a:gd name="connsiteX193" fmla="*/ 1710060 w 1866528"/>
                    <a:gd name="connsiteY193" fmla="*/ 859776 h 1915122"/>
                    <a:gd name="connsiteX194" fmla="*/ 1607667 w 1866528"/>
                    <a:gd name="connsiteY194" fmla="*/ 888351 h 1915122"/>
                    <a:gd name="connsiteX195" fmla="*/ 1588617 w 1866528"/>
                    <a:gd name="connsiteY195" fmla="*/ 978838 h 1915122"/>
                    <a:gd name="connsiteX196" fmla="*/ 1581473 w 1866528"/>
                    <a:gd name="connsiteY196" fmla="*/ 902638 h 1915122"/>
                    <a:gd name="connsiteX197" fmla="*/ 1498129 w 1866528"/>
                    <a:gd name="connsiteY197" fmla="*/ 871682 h 1915122"/>
                    <a:gd name="connsiteX198" fmla="*/ 1633860 w 1866528"/>
                    <a:gd name="connsiteY198" fmla="*/ 876444 h 1915122"/>
                    <a:gd name="connsiteX199" fmla="*/ 1719585 w 1866528"/>
                    <a:gd name="connsiteY199" fmla="*/ 826438 h 1915122"/>
                    <a:gd name="connsiteX200" fmla="*/ 1769592 w 1866528"/>
                    <a:gd name="connsiteY200" fmla="*/ 759763 h 1915122"/>
                    <a:gd name="connsiteX201" fmla="*/ 1824360 w 1866528"/>
                    <a:gd name="connsiteY201" fmla="*/ 712138 h 1915122"/>
                    <a:gd name="connsiteX202" fmla="*/ 1762448 w 1866528"/>
                    <a:gd name="connsiteY202" fmla="*/ 650226 h 1915122"/>
                    <a:gd name="connsiteX203" fmla="*/ 1626717 w 1866528"/>
                    <a:gd name="connsiteY203" fmla="*/ 693088 h 1915122"/>
                    <a:gd name="connsiteX204" fmla="*/ 1757685 w 1866528"/>
                    <a:gd name="connsiteY204" fmla="*/ 628794 h 1915122"/>
                    <a:gd name="connsiteX205" fmla="*/ 1752923 w 1866528"/>
                    <a:gd name="connsiteY205" fmla="*/ 528782 h 1915122"/>
                    <a:gd name="connsiteX206" fmla="*/ 1681485 w 1866528"/>
                    <a:gd name="connsiteY206" fmla="*/ 495444 h 1915122"/>
                    <a:gd name="connsiteX207" fmla="*/ 1664817 w 1866528"/>
                    <a:gd name="connsiteY207" fmla="*/ 443057 h 1915122"/>
                    <a:gd name="connsiteX208" fmla="*/ 1643385 w 1866528"/>
                    <a:gd name="connsiteY208" fmla="*/ 362094 h 1915122"/>
                    <a:gd name="connsiteX209" fmla="*/ 1569567 w 1866528"/>
                    <a:gd name="connsiteY209" fmla="*/ 388288 h 1915122"/>
                    <a:gd name="connsiteX210" fmla="*/ 1564804 w 1866528"/>
                    <a:gd name="connsiteY210" fmla="*/ 459726 h 1915122"/>
                    <a:gd name="connsiteX211" fmla="*/ 1598142 w 1866528"/>
                    <a:gd name="connsiteY211" fmla="*/ 509732 h 1915122"/>
                    <a:gd name="connsiteX212" fmla="*/ 1581473 w 1866528"/>
                    <a:gd name="connsiteY212" fmla="*/ 624032 h 1915122"/>
                    <a:gd name="connsiteX213" fmla="*/ 1574329 w 1866528"/>
                    <a:gd name="connsiteY213" fmla="*/ 621651 h 1915122"/>
                    <a:gd name="connsiteX214" fmla="*/ 1576710 w 1866528"/>
                    <a:gd name="connsiteY214" fmla="*/ 547832 h 1915122"/>
                    <a:gd name="connsiteX215" fmla="*/ 1540992 w 1866528"/>
                    <a:gd name="connsiteY215" fmla="*/ 462107 h 1915122"/>
                    <a:gd name="connsiteX216" fmla="*/ 1507654 w 1866528"/>
                    <a:gd name="connsiteY216" fmla="*/ 378763 h 1915122"/>
                    <a:gd name="connsiteX217" fmla="*/ 1450504 w 1866528"/>
                    <a:gd name="connsiteY217" fmla="*/ 366857 h 1915122"/>
                    <a:gd name="connsiteX218" fmla="*/ 1438598 w 1866528"/>
                    <a:gd name="connsiteY218" fmla="*/ 438294 h 1915122"/>
                    <a:gd name="connsiteX219" fmla="*/ 1438598 w 1866528"/>
                    <a:gd name="connsiteY219" fmla="*/ 490682 h 1915122"/>
                    <a:gd name="connsiteX220" fmla="*/ 1364779 w 1866528"/>
                    <a:gd name="connsiteY220" fmla="*/ 471632 h 1915122"/>
                    <a:gd name="connsiteX221" fmla="*/ 1343348 w 1866528"/>
                    <a:gd name="connsiteY221" fmla="*/ 543069 h 1915122"/>
                    <a:gd name="connsiteX222" fmla="*/ 1360017 w 1866528"/>
                    <a:gd name="connsiteY222" fmla="*/ 647844 h 1915122"/>
                    <a:gd name="connsiteX223" fmla="*/ 1355254 w 1866528"/>
                    <a:gd name="connsiteY223" fmla="*/ 704994 h 1915122"/>
                    <a:gd name="connsiteX224" fmla="*/ 1324298 w 1866528"/>
                    <a:gd name="connsiteY224" fmla="*/ 595457 h 1915122"/>
                    <a:gd name="connsiteX225" fmla="*/ 1290960 w 1866528"/>
                    <a:gd name="connsiteY225" fmla="*/ 683563 h 1915122"/>
                    <a:gd name="connsiteX226" fmla="*/ 1221904 w 1866528"/>
                    <a:gd name="connsiteY226" fmla="*/ 724044 h 1915122"/>
                    <a:gd name="connsiteX227" fmla="*/ 1202854 w 1866528"/>
                    <a:gd name="connsiteY227" fmla="*/ 793101 h 1915122"/>
                    <a:gd name="connsiteX228" fmla="*/ 1188567 w 1866528"/>
                    <a:gd name="connsiteY228" fmla="*/ 843107 h 1915122"/>
                    <a:gd name="connsiteX229" fmla="*/ 1171898 w 1866528"/>
                    <a:gd name="connsiteY229" fmla="*/ 762144 h 1915122"/>
                    <a:gd name="connsiteX230" fmla="*/ 1095698 w 1866528"/>
                    <a:gd name="connsiteY230" fmla="*/ 733569 h 1915122"/>
                    <a:gd name="connsiteX231" fmla="*/ 1224285 w 1866528"/>
                    <a:gd name="connsiteY231" fmla="*/ 697851 h 1915122"/>
                    <a:gd name="connsiteX232" fmla="*/ 1226667 w 1866528"/>
                    <a:gd name="connsiteY232" fmla="*/ 626413 h 1915122"/>
                    <a:gd name="connsiteX233" fmla="*/ 1143323 w 1866528"/>
                    <a:gd name="connsiteY233" fmla="*/ 647844 h 1915122"/>
                    <a:gd name="connsiteX234" fmla="*/ 1243335 w 1866528"/>
                    <a:gd name="connsiteY234" fmla="*/ 597838 h 1915122"/>
                    <a:gd name="connsiteX235" fmla="*/ 1286198 w 1866528"/>
                    <a:gd name="connsiteY235" fmla="*/ 512113 h 1915122"/>
                    <a:gd name="connsiteX236" fmla="*/ 1198092 w 1866528"/>
                    <a:gd name="connsiteY236" fmla="*/ 545451 h 1915122"/>
                    <a:gd name="connsiteX237" fmla="*/ 1152848 w 1866528"/>
                    <a:gd name="connsiteY237" fmla="*/ 576407 h 1915122"/>
                    <a:gd name="connsiteX238" fmla="*/ 1131417 w 1866528"/>
                    <a:gd name="connsiteY238" fmla="*/ 616888 h 1915122"/>
                    <a:gd name="connsiteX239" fmla="*/ 1164754 w 1866528"/>
                    <a:gd name="connsiteY239" fmla="*/ 526401 h 1915122"/>
                    <a:gd name="connsiteX240" fmla="*/ 1276673 w 1866528"/>
                    <a:gd name="connsiteY240" fmla="*/ 483538 h 1915122"/>
                    <a:gd name="connsiteX241" fmla="*/ 1352873 w 1866528"/>
                    <a:gd name="connsiteY241" fmla="*/ 435913 h 1915122"/>
                    <a:gd name="connsiteX242" fmla="*/ 1398117 w 1866528"/>
                    <a:gd name="connsiteY242" fmla="*/ 364476 h 1915122"/>
                    <a:gd name="connsiteX243" fmla="*/ 1357635 w 1866528"/>
                    <a:gd name="connsiteY243" fmla="*/ 288276 h 1915122"/>
                    <a:gd name="connsiteX244" fmla="*/ 1248098 w 1866528"/>
                    <a:gd name="connsiteY244" fmla="*/ 376382 h 1915122"/>
                    <a:gd name="connsiteX245" fmla="*/ 1138560 w 1866528"/>
                    <a:gd name="connsiteY245" fmla="*/ 409719 h 1915122"/>
                    <a:gd name="connsiteX246" fmla="*/ 1260004 w 1866528"/>
                    <a:gd name="connsiteY246" fmla="*/ 340663 h 1915122"/>
                    <a:gd name="connsiteX247" fmla="*/ 1279054 w 1866528"/>
                    <a:gd name="connsiteY247" fmla="*/ 197788 h 1915122"/>
                    <a:gd name="connsiteX248" fmla="*/ 1193329 w 1866528"/>
                    <a:gd name="connsiteY248" fmla="*/ 171594 h 1915122"/>
                    <a:gd name="connsiteX249" fmla="*/ 1102842 w 1866528"/>
                    <a:gd name="connsiteY249" fmla="*/ 300182 h 1915122"/>
                    <a:gd name="connsiteX250" fmla="*/ 1121892 w 1866528"/>
                    <a:gd name="connsiteY250" fmla="*/ 276369 h 1915122"/>
                    <a:gd name="connsiteX251" fmla="*/ 1081410 w 1866528"/>
                    <a:gd name="connsiteY251" fmla="*/ 78726 h 1915122"/>
                    <a:gd name="connsiteX252" fmla="*/ 995685 w 1866528"/>
                    <a:gd name="connsiteY252" fmla="*/ 59676 h 1915122"/>
                    <a:gd name="connsiteX253" fmla="*/ 983779 w 1866528"/>
                    <a:gd name="connsiteY253" fmla="*/ 259701 h 1915122"/>
                    <a:gd name="connsiteX254" fmla="*/ 983779 w 1866528"/>
                    <a:gd name="connsiteY254" fmla="*/ 469251 h 1915122"/>
                    <a:gd name="connsiteX255" fmla="*/ 986160 w 1866528"/>
                    <a:gd name="connsiteY255" fmla="*/ 554976 h 1915122"/>
                    <a:gd name="connsiteX256" fmla="*/ 967110 w 1866528"/>
                    <a:gd name="connsiteY256" fmla="*/ 381144 h 1915122"/>
                    <a:gd name="connsiteX257" fmla="*/ 945679 w 1866528"/>
                    <a:gd name="connsiteY257" fmla="*/ 195407 h 1915122"/>
                    <a:gd name="connsiteX258" fmla="*/ 926629 w 1866528"/>
                    <a:gd name="connsiteY258" fmla="*/ 95394 h 1915122"/>
                    <a:gd name="connsiteX259" fmla="*/ 852810 w 1866528"/>
                    <a:gd name="connsiteY259" fmla="*/ 43007 h 1915122"/>
                    <a:gd name="connsiteX260" fmla="*/ 786135 w 1866528"/>
                    <a:gd name="connsiteY260" fmla="*/ 28719 h 1915122"/>
                    <a:gd name="connsiteX261" fmla="*/ 721842 w 1866528"/>
                    <a:gd name="connsiteY261" fmla="*/ 9669 h 1915122"/>
                    <a:gd name="connsiteX262" fmla="*/ 693267 w 1866528"/>
                    <a:gd name="connsiteY262" fmla="*/ 26338 h 1915122"/>
                    <a:gd name="connsiteX263" fmla="*/ 717079 w 1866528"/>
                    <a:gd name="connsiteY263" fmla="*/ 123969 h 1915122"/>
                    <a:gd name="connsiteX264" fmla="*/ 759942 w 1866528"/>
                    <a:gd name="connsiteY264" fmla="*/ 223982 h 1915122"/>
                    <a:gd name="connsiteX265" fmla="*/ 783754 w 1866528"/>
                    <a:gd name="connsiteY265" fmla="*/ 359713 h 1915122"/>
                    <a:gd name="connsiteX266" fmla="*/ 802804 w 1866528"/>
                    <a:gd name="connsiteY266" fmla="*/ 471632 h 1915122"/>
                    <a:gd name="connsiteX267" fmla="*/ 831379 w 1866528"/>
                    <a:gd name="connsiteY267" fmla="*/ 574026 h 1915122"/>
                    <a:gd name="connsiteX268" fmla="*/ 817092 w 1866528"/>
                    <a:gd name="connsiteY268" fmla="*/ 662132 h 1915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</a:cxnLst>
                  <a:rect l="l" t="t" r="r" b="b"/>
                  <a:pathLst>
                    <a:path w="1866528" h="1915122">
                      <a:moveTo>
                        <a:pt x="817092" y="662132"/>
                      </a:moveTo>
                      <a:cubicBezTo>
                        <a:pt x="816695" y="655385"/>
                        <a:pt x="834157" y="572835"/>
                        <a:pt x="828998" y="533544"/>
                      </a:cubicBezTo>
                      <a:cubicBezTo>
                        <a:pt x="823839" y="494253"/>
                        <a:pt x="794073" y="463694"/>
                        <a:pt x="786135" y="426388"/>
                      </a:cubicBezTo>
                      <a:cubicBezTo>
                        <a:pt x="778197" y="389082"/>
                        <a:pt x="787723" y="342648"/>
                        <a:pt x="781373" y="309707"/>
                      </a:cubicBezTo>
                      <a:cubicBezTo>
                        <a:pt x="775023" y="276766"/>
                        <a:pt x="759941" y="260494"/>
                        <a:pt x="748035" y="228744"/>
                      </a:cubicBezTo>
                      <a:cubicBezTo>
                        <a:pt x="736129" y="196994"/>
                        <a:pt x="719857" y="148972"/>
                        <a:pt x="709935" y="119207"/>
                      </a:cubicBezTo>
                      <a:cubicBezTo>
                        <a:pt x="700013" y="89441"/>
                        <a:pt x="698823" y="69995"/>
                        <a:pt x="688504" y="50151"/>
                      </a:cubicBezTo>
                      <a:cubicBezTo>
                        <a:pt x="678185" y="30307"/>
                        <a:pt x="665485" y="2525"/>
                        <a:pt x="648023" y="144"/>
                      </a:cubicBezTo>
                      <a:cubicBezTo>
                        <a:pt x="630561" y="-2237"/>
                        <a:pt x="599604" y="25544"/>
                        <a:pt x="583729" y="35863"/>
                      </a:cubicBezTo>
                      <a:cubicBezTo>
                        <a:pt x="567854" y="46182"/>
                        <a:pt x="566664" y="54516"/>
                        <a:pt x="552773" y="62057"/>
                      </a:cubicBezTo>
                      <a:cubicBezTo>
                        <a:pt x="538882" y="69598"/>
                        <a:pt x="509513" y="63644"/>
                        <a:pt x="500385" y="81107"/>
                      </a:cubicBezTo>
                      <a:cubicBezTo>
                        <a:pt x="491257" y="98569"/>
                        <a:pt x="487288" y="130716"/>
                        <a:pt x="498004" y="166832"/>
                      </a:cubicBezTo>
                      <a:cubicBezTo>
                        <a:pt x="508720" y="202948"/>
                        <a:pt x="551185" y="260098"/>
                        <a:pt x="564679" y="297801"/>
                      </a:cubicBezTo>
                      <a:cubicBezTo>
                        <a:pt x="578173" y="335504"/>
                        <a:pt x="567061" y="369239"/>
                        <a:pt x="578967" y="393051"/>
                      </a:cubicBezTo>
                      <a:cubicBezTo>
                        <a:pt x="590873" y="416863"/>
                        <a:pt x="622227" y="418848"/>
                        <a:pt x="636117" y="440676"/>
                      </a:cubicBezTo>
                      <a:cubicBezTo>
                        <a:pt x="650007" y="462504"/>
                        <a:pt x="655563" y="495047"/>
                        <a:pt x="662310" y="524019"/>
                      </a:cubicBezTo>
                      <a:cubicBezTo>
                        <a:pt x="669057" y="552991"/>
                        <a:pt x="665486" y="584741"/>
                        <a:pt x="676598" y="614507"/>
                      </a:cubicBezTo>
                      <a:cubicBezTo>
                        <a:pt x="687710" y="644273"/>
                        <a:pt x="721048" y="685151"/>
                        <a:pt x="728985" y="702613"/>
                      </a:cubicBezTo>
                      <a:cubicBezTo>
                        <a:pt x="736922" y="720075"/>
                        <a:pt x="727398" y="719282"/>
                        <a:pt x="724223" y="719282"/>
                      </a:cubicBezTo>
                      <a:cubicBezTo>
                        <a:pt x="724223" y="715313"/>
                        <a:pt x="731764" y="723251"/>
                        <a:pt x="724223" y="707376"/>
                      </a:cubicBezTo>
                      <a:cubicBezTo>
                        <a:pt x="716682" y="691501"/>
                        <a:pt x="693266" y="665704"/>
                        <a:pt x="678979" y="624032"/>
                      </a:cubicBezTo>
                      <a:cubicBezTo>
                        <a:pt x="664692" y="582360"/>
                        <a:pt x="652785" y="493856"/>
                        <a:pt x="638498" y="457344"/>
                      </a:cubicBezTo>
                      <a:cubicBezTo>
                        <a:pt x="624211" y="420832"/>
                        <a:pt x="605557" y="428769"/>
                        <a:pt x="593254" y="404957"/>
                      </a:cubicBezTo>
                      <a:cubicBezTo>
                        <a:pt x="580951" y="381145"/>
                        <a:pt x="578173" y="347806"/>
                        <a:pt x="564679" y="314469"/>
                      </a:cubicBezTo>
                      <a:cubicBezTo>
                        <a:pt x="551185" y="281132"/>
                        <a:pt x="535708" y="229538"/>
                        <a:pt x="512292" y="204932"/>
                      </a:cubicBezTo>
                      <a:cubicBezTo>
                        <a:pt x="488876" y="180326"/>
                        <a:pt x="445616" y="158101"/>
                        <a:pt x="424185" y="166832"/>
                      </a:cubicBezTo>
                      <a:cubicBezTo>
                        <a:pt x="402754" y="175563"/>
                        <a:pt x="392832" y="221997"/>
                        <a:pt x="383704" y="257319"/>
                      </a:cubicBezTo>
                      <a:cubicBezTo>
                        <a:pt x="374576" y="292641"/>
                        <a:pt x="365051" y="349791"/>
                        <a:pt x="369417" y="378763"/>
                      </a:cubicBezTo>
                      <a:cubicBezTo>
                        <a:pt x="373783" y="407735"/>
                        <a:pt x="393229" y="412498"/>
                        <a:pt x="409898" y="431151"/>
                      </a:cubicBezTo>
                      <a:cubicBezTo>
                        <a:pt x="426567" y="449804"/>
                        <a:pt x="454745" y="465679"/>
                        <a:pt x="469429" y="490682"/>
                      </a:cubicBezTo>
                      <a:cubicBezTo>
                        <a:pt x="484113" y="515685"/>
                        <a:pt x="489273" y="550610"/>
                        <a:pt x="498004" y="581169"/>
                      </a:cubicBezTo>
                      <a:cubicBezTo>
                        <a:pt x="506735" y="611728"/>
                        <a:pt x="509117" y="649432"/>
                        <a:pt x="521817" y="674038"/>
                      </a:cubicBezTo>
                      <a:cubicBezTo>
                        <a:pt x="534517" y="698644"/>
                        <a:pt x="563091" y="714520"/>
                        <a:pt x="574204" y="728807"/>
                      </a:cubicBezTo>
                      <a:cubicBezTo>
                        <a:pt x="585316" y="743095"/>
                        <a:pt x="592064" y="759763"/>
                        <a:pt x="588492" y="759763"/>
                      </a:cubicBezTo>
                      <a:cubicBezTo>
                        <a:pt x="584920" y="759763"/>
                        <a:pt x="567060" y="745873"/>
                        <a:pt x="552773" y="728807"/>
                      </a:cubicBezTo>
                      <a:cubicBezTo>
                        <a:pt x="538485" y="711741"/>
                        <a:pt x="514276" y="689119"/>
                        <a:pt x="502767" y="657369"/>
                      </a:cubicBezTo>
                      <a:cubicBezTo>
                        <a:pt x="491258" y="625619"/>
                        <a:pt x="498004" y="574026"/>
                        <a:pt x="483717" y="538307"/>
                      </a:cubicBezTo>
                      <a:cubicBezTo>
                        <a:pt x="469430" y="502588"/>
                        <a:pt x="442839" y="469251"/>
                        <a:pt x="417042" y="443057"/>
                      </a:cubicBezTo>
                      <a:cubicBezTo>
                        <a:pt x="391245" y="416863"/>
                        <a:pt x="368226" y="407338"/>
                        <a:pt x="328935" y="381144"/>
                      </a:cubicBezTo>
                      <a:cubicBezTo>
                        <a:pt x="289644" y="354950"/>
                        <a:pt x="215032" y="289466"/>
                        <a:pt x="181298" y="285894"/>
                      </a:cubicBezTo>
                      <a:cubicBezTo>
                        <a:pt x="147564" y="282322"/>
                        <a:pt x="121370" y="325582"/>
                        <a:pt x="126529" y="359713"/>
                      </a:cubicBezTo>
                      <a:cubicBezTo>
                        <a:pt x="131688" y="393844"/>
                        <a:pt x="185663" y="450995"/>
                        <a:pt x="212254" y="490682"/>
                      </a:cubicBezTo>
                      <a:cubicBezTo>
                        <a:pt x="238845" y="530369"/>
                        <a:pt x="258689" y="566485"/>
                        <a:pt x="286073" y="597838"/>
                      </a:cubicBezTo>
                      <a:cubicBezTo>
                        <a:pt x="313457" y="629191"/>
                        <a:pt x="358701" y="658560"/>
                        <a:pt x="376560" y="678801"/>
                      </a:cubicBezTo>
                      <a:cubicBezTo>
                        <a:pt x="394419" y="699042"/>
                        <a:pt x="380529" y="708170"/>
                        <a:pt x="393229" y="719282"/>
                      </a:cubicBezTo>
                      <a:cubicBezTo>
                        <a:pt x="405929" y="730394"/>
                        <a:pt x="445219" y="734760"/>
                        <a:pt x="452760" y="745476"/>
                      </a:cubicBezTo>
                      <a:cubicBezTo>
                        <a:pt x="460301" y="756192"/>
                        <a:pt x="453157" y="787545"/>
                        <a:pt x="438473" y="783576"/>
                      </a:cubicBezTo>
                      <a:cubicBezTo>
                        <a:pt x="423789" y="779607"/>
                        <a:pt x="381323" y="739523"/>
                        <a:pt x="364654" y="721663"/>
                      </a:cubicBezTo>
                      <a:cubicBezTo>
                        <a:pt x="347985" y="703804"/>
                        <a:pt x="349176" y="687135"/>
                        <a:pt x="338460" y="676419"/>
                      </a:cubicBezTo>
                      <a:cubicBezTo>
                        <a:pt x="327744" y="665703"/>
                        <a:pt x="309488" y="649828"/>
                        <a:pt x="300360" y="657369"/>
                      </a:cubicBezTo>
                      <a:cubicBezTo>
                        <a:pt x="291232" y="664910"/>
                        <a:pt x="284089" y="703407"/>
                        <a:pt x="283692" y="721663"/>
                      </a:cubicBezTo>
                      <a:cubicBezTo>
                        <a:pt x="283295" y="739919"/>
                        <a:pt x="302741" y="774845"/>
                        <a:pt x="297979" y="766907"/>
                      </a:cubicBezTo>
                      <a:cubicBezTo>
                        <a:pt x="293216" y="758970"/>
                        <a:pt x="267420" y="705788"/>
                        <a:pt x="255117" y="674038"/>
                      </a:cubicBezTo>
                      <a:cubicBezTo>
                        <a:pt x="242814" y="642288"/>
                        <a:pt x="239241" y="611332"/>
                        <a:pt x="224160" y="576407"/>
                      </a:cubicBezTo>
                      <a:cubicBezTo>
                        <a:pt x="209079" y="541482"/>
                        <a:pt x="182885" y="497032"/>
                        <a:pt x="164629" y="464488"/>
                      </a:cubicBezTo>
                      <a:cubicBezTo>
                        <a:pt x="146373" y="431944"/>
                        <a:pt x="130498" y="391066"/>
                        <a:pt x="114623" y="381144"/>
                      </a:cubicBezTo>
                      <a:cubicBezTo>
                        <a:pt x="98748" y="371222"/>
                        <a:pt x="67792" y="377176"/>
                        <a:pt x="69379" y="404957"/>
                      </a:cubicBezTo>
                      <a:cubicBezTo>
                        <a:pt x="70966" y="432738"/>
                        <a:pt x="109464" y="504573"/>
                        <a:pt x="124148" y="547832"/>
                      </a:cubicBezTo>
                      <a:cubicBezTo>
                        <a:pt x="138832" y="591091"/>
                        <a:pt x="146372" y="628794"/>
                        <a:pt x="157485" y="664513"/>
                      </a:cubicBezTo>
                      <a:cubicBezTo>
                        <a:pt x="168597" y="700232"/>
                        <a:pt x="177726" y="739125"/>
                        <a:pt x="190823" y="762144"/>
                      </a:cubicBezTo>
                      <a:cubicBezTo>
                        <a:pt x="203920" y="785163"/>
                        <a:pt x="214636" y="791117"/>
                        <a:pt x="236067" y="802626"/>
                      </a:cubicBezTo>
                      <a:cubicBezTo>
                        <a:pt x="257498" y="814135"/>
                        <a:pt x="315045" y="825645"/>
                        <a:pt x="319410" y="831201"/>
                      </a:cubicBezTo>
                      <a:cubicBezTo>
                        <a:pt x="323775" y="836757"/>
                        <a:pt x="272579" y="828423"/>
                        <a:pt x="262260" y="835963"/>
                      </a:cubicBezTo>
                      <a:cubicBezTo>
                        <a:pt x="251941" y="843503"/>
                        <a:pt x="243210" y="863744"/>
                        <a:pt x="257498" y="876444"/>
                      </a:cubicBezTo>
                      <a:cubicBezTo>
                        <a:pt x="271785" y="889144"/>
                        <a:pt x="318219" y="901051"/>
                        <a:pt x="347985" y="912163"/>
                      </a:cubicBezTo>
                      <a:cubicBezTo>
                        <a:pt x="377751" y="923275"/>
                        <a:pt x="415851" y="929625"/>
                        <a:pt x="436092" y="943119"/>
                      </a:cubicBezTo>
                      <a:cubicBezTo>
                        <a:pt x="456333" y="956613"/>
                        <a:pt x="471016" y="989951"/>
                        <a:pt x="469429" y="993126"/>
                      </a:cubicBezTo>
                      <a:cubicBezTo>
                        <a:pt x="467842" y="996301"/>
                        <a:pt x="446014" y="970900"/>
                        <a:pt x="426567" y="962169"/>
                      </a:cubicBezTo>
                      <a:cubicBezTo>
                        <a:pt x="407120" y="953438"/>
                        <a:pt x="370210" y="942722"/>
                        <a:pt x="352748" y="940738"/>
                      </a:cubicBezTo>
                      <a:cubicBezTo>
                        <a:pt x="335285" y="938754"/>
                        <a:pt x="323380" y="942325"/>
                        <a:pt x="321792" y="950263"/>
                      </a:cubicBezTo>
                      <a:cubicBezTo>
                        <a:pt x="320204" y="958201"/>
                        <a:pt x="332904" y="974472"/>
                        <a:pt x="343223" y="988363"/>
                      </a:cubicBezTo>
                      <a:cubicBezTo>
                        <a:pt x="353542" y="1002254"/>
                        <a:pt x="389657" y="1035195"/>
                        <a:pt x="383704" y="1033607"/>
                      </a:cubicBezTo>
                      <a:cubicBezTo>
                        <a:pt x="377751" y="1032020"/>
                        <a:pt x="325760" y="996300"/>
                        <a:pt x="307504" y="978838"/>
                      </a:cubicBezTo>
                      <a:cubicBezTo>
                        <a:pt x="289248" y="961376"/>
                        <a:pt x="286867" y="943913"/>
                        <a:pt x="274167" y="928832"/>
                      </a:cubicBezTo>
                      <a:cubicBezTo>
                        <a:pt x="261467" y="913751"/>
                        <a:pt x="240432" y="903432"/>
                        <a:pt x="231304" y="888351"/>
                      </a:cubicBezTo>
                      <a:cubicBezTo>
                        <a:pt x="222176" y="873270"/>
                        <a:pt x="226145" y="854219"/>
                        <a:pt x="219398" y="838344"/>
                      </a:cubicBezTo>
                      <a:cubicBezTo>
                        <a:pt x="212651" y="822469"/>
                        <a:pt x="190823" y="793101"/>
                        <a:pt x="190823" y="793101"/>
                      </a:cubicBezTo>
                      <a:cubicBezTo>
                        <a:pt x="183282" y="781195"/>
                        <a:pt x="186854" y="758970"/>
                        <a:pt x="174154" y="766907"/>
                      </a:cubicBezTo>
                      <a:cubicBezTo>
                        <a:pt x="161454" y="774844"/>
                        <a:pt x="116607" y="843504"/>
                        <a:pt x="114623" y="840726"/>
                      </a:cubicBezTo>
                      <a:cubicBezTo>
                        <a:pt x="112639" y="837948"/>
                        <a:pt x="160660" y="788338"/>
                        <a:pt x="162248" y="750238"/>
                      </a:cubicBezTo>
                      <a:cubicBezTo>
                        <a:pt x="163836" y="712138"/>
                        <a:pt x="141610" y="664910"/>
                        <a:pt x="124148" y="612126"/>
                      </a:cubicBezTo>
                      <a:cubicBezTo>
                        <a:pt x="106686" y="559342"/>
                        <a:pt x="78110" y="463694"/>
                        <a:pt x="57473" y="433532"/>
                      </a:cubicBezTo>
                      <a:cubicBezTo>
                        <a:pt x="36836" y="403370"/>
                        <a:pt x="-4043" y="379557"/>
                        <a:pt x="323" y="431151"/>
                      </a:cubicBezTo>
                      <a:cubicBezTo>
                        <a:pt x="4689" y="482745"/>
                        <a:pt x="57473" y="656972"/>
                        <a:pt x="83667" y="743094"/>
                      </a:cubicBezTo>
                      <a:cubicBezTo>
                        <a:pt x="109861" y="829216"/>
                        <a:pt x="111051" y="885970"/>
                        <a:pt x="157485" y="947882"/>
                      </a:cubicBezTo>
                      <a:cubicBezTo>
                        <a:pt x="203919" y="1009794"/>
                        <a:pt x="296789" y="1086391"/>
                        <a:pt x="362273" y="1114569"/>
                      </a:cubicBezTo>
                      <a:cubicBezTo>
                        <a:pt x="427757" y="1142747"/>
                        <a:pt x="536501" y="1112585"/>
                        <a:pt x="550392" y="1116951"/>
                      </a:cubicBezTo>
                      <a:cubicBezTo>
                        <a:pt x="564283" y="1121317"/>
                        <a:pt x="482129" y="1123698"/>
                        <a:pt x="445617" y="1140763"/>
                      </a:cubicBezTo>
                      <a:cubicBezTo>
                        <a:pt x="409104" y="1157829"/>
                        <a:pt x="370211" y="1154653"/>
                        <a:pt x="331317" y="1219344"/>
                      </a:cubicBezTo>
                      <a:cubicBezTo>
                        <a:pt x="292423" y="1284035"/>
                        <a:pt x="232098" y="1423338"/>
                        <a:pt x="212254" y="1528907"/>
                      </a:cubicBezTo>
                      <a:cubicBezTo>
                        <a:pt x="192410" y="1634476"/>
                        <a:pt x="203920" y="1805132"/>
                        <a:pt x="212254" y="1852757"/>
                      </a:cubicBezTo>
                      <a:cubicBezTo>
                        <a:pt x="220588" y="1900382"/>
                        <a:pt x="255116" y="1858313"/>
                        <a:pt x="262260" y="1814657"/>
                      </a:cubicBezTo>
                      <a:cubicBezTo>
                        <a:pt x="269404" y="1771001"/>
                        <a:pt x="247576" y="1667416"/>
                        <a:pt x="255117" y="1590819"/>
                      </a:cubicBezTo>
                      <a:cubicBezTo>
                        <a:pt x="262658" y="1514222"/>
                        <a:pt x="285676" y="1408654"/>
                        <a:pt x="307504" y="1355076"/>
                      </a:cubicBezTo>
                      <a:cubicBezTo>
                        <a:pt x="329332" y="1301498"/>
                        <a:pt x="353938" y="1296735"/>
                        <a:pt x="386085" y="1269351"/>
                      </a:cubicBezTo>
                      <a:cubicBezTo>
                        <a:pt x="418232" y="1241967"/>
                        <a:pt x="466254" y="1207041"/>
                        <a:pt x="500385" y="1190769"/>
                      </a:cubicBezTo>
                      <a:cubicBezTo>
                        <a:pt x="534516" y="1174497"/>
                        <a:pt x="594842" y="1167353"/>
                        <a:pt x="590873" y="1171719"/>
                      </a:cubicBezTo>
                      <a:cubicBezTo>
                        <a:pt x="586904" y="1176085"/>
                        <a:pt x="499989" y="1192754"/>
                        <a:pt x="476573" y="1216963"/>
                      </a:cubicBezTo>
                      <a:cubicBezTo>
                        <a:pt x="453157" y="1241172"/>
                        <a:pt x="455141" y="1309039"/>
                        <a:pt x="450379" y="1316976"/>
                      </a:cubicBezTo>
                      <a:cubicBezTo>
                        <a:pt x="445616" y="1324914"/>
                        <a:pt x="455142" y="1273716"/>
                        <a:pt x="447998" y="1264588"/>
                      </a:cubicBezTo>
                      <a:cubicBezTo>
                        <a:pt x="440854" y="1255460"/>
                        <a:pt x="429345" y="1242760"/>
                        <a:pt x="407517" y="1262207"/>
                      </a:cubicBezTo>
                      <a:cubicBezTo>
                        <a:pt x="385689" y="1281654"/>
                        <a:pt x="334095" y="1325310"/>
                        <a:pt x="317029" y="1381269"/>
                      </a:cubicBezTo>
                      <a:cubicBezTo>
                        <a:pt x="299963" y="1437228"/>
                        <a:pt x="295201" y="1553910"/>
                        <a:pt x="305123" y="1597963"/>
                      </a:cubicBezTo>
                      <a:cubicBezTo>
                        <a:pt x="315045" y="1642016"/>
                        <a:pt x="355922" y="1641619"/>
                        <a:pt x="376560" y="1645588"/>
                      </a:cubicBezTo>
                      <a:cubicBezTo>
                        <a:pt x="397198" y="1649557"/>
                        <a:pt x="424979" y="1636460"/>
                        <a:pt x="428948" y="1621776"/>
                      </a:cubicBezTo>
                      <a:cubicBezTo>
                        <a:pt x="432917" y="1607092"/>
                        <a:pt x="394023" y="1577326"/>
                        <a:pt x="400373" y="1557482"/>
                      </a:cubicBezTo>
                      <a:cubicBezTo>
                        <a:pt x="406723" y="1537638"/>
                        <a:pt x="450776" y="1522954"/>
                        <a:pt x="467048" y="1502713"/>
                      </a:cubicBezTo>
                      <a:cubicBezTo>
                        <a:pt x="483320" y="1482472"/>
                        <a:pt x="487685" y="1452310"/>
                        <a:pt x="498004" y="1436038"/>
                      </a:cubicBezTo>
                      <a:cubicBezTo>
                        <a:pt x="508323" y="1419766"/>
                        <a:pt x="519435" y="1418576"/>
                        <a:pt x="528960" y="1405082"/>
                      </a:cubicBezTo>
                      <a:cubicBezTo>
                        <a:pt x="538485" y="1391588"/>
                        <a:pt x="546026" y="1371348"/>
                        <a:pt x="555154" y="1355076"/>
                      </a:cubicBezTo>
                      <a:cubicBezTo>
                        <a:pt x="564282" y="1338804"/>
                        <a:pt x="573410" y="1314992"/>
                        <a:pt x="583729" y="1307451"/>
                      </a:cubicBezTo>
                      <a:cubicBezTo>
                        <a:pt x="594048" y="1299910"/>
                        <a:pt x="616273" y="1298720"/>
                        <a:pt x="617067" y="1309832"/>
                      </a:cubicBezTo>
                      <a:cubicBezTo>
                        <a:pt x="617861" y="1320944"/>
                        <a:pt x="597223" y="1354282"/>
                        <a:pt x="588492" y="1374126"/>
                      </a:cubicBezTo>
                      <a:cubicBezTo>
                        <a:pt x="579761" y="1393970"/>
                        <a:pt x="569441" y="1411035"/>
                        <a:pt x="564679" y="1428894"/>
                      </a:cubicBezTo>
                      <a:cubicBezTo>
                        <a:pt x="559917" y="1446753"/>
                        <a:pt x="567458" y="1464613"/>
                        <a:pt x="559917" y="1481282"/>
                      </a:cubicBezTo>
                      <a:cubicBezTo>
                        <a:pt x="552376" y="1497951"/>
                        <a:pt x="530944" y="1513032"/>
                        <a:pt x="519435" y="1528907"/>
                      </a:cubicBezTo>
                      <a:cubicBezTo>
                        <a:pt x="507926" y="1544782"/>
                        <a:pt x="501575" y="1565023"/>
                        <a:pt x="490860" y="1576532"/>
                      </a:cubicBezTo>
                      <a:cubicBezTo>
                        <a:pt x="480145" y="1588041"/>
                        <a:pt x="460301" y="1584866"/>
                        <a:pt x="455142" y="1597963"/>
                      </a:cubicBezTo>
                      <a:cubicBezTo>
                        <a:pt x="449983" y="1611060"/>
                        <a:pt x="456332" y="1619791"/>
                        <a:pt x="459904" y="1655113"/>
                      </a:cubicBezTo>
                      <a:cubicBezTo>
                        <a:pt x="463476" y="1690435"/>
                        <a:pt x="463873" y="1788463"/>
                        <a:pt x="476573" y="1809894"/>
                      </a:cubicBezTo>
                      <a:cubicBezTo>
                        <a:pt x="489273" y="1831325"/>
                        <a:pt x="517848" y="1803941"/>
                        <a:pt x="536104" y="1783701"/>
                      </a:cubicBezTo>
                      <a:cubicBezTo>
                        <a:pt x="554360" y="1763461"/>
                        <a:pt x="576188" y="1728535"/>
                        <a:pt x="586110" y="1688451"/>
                      </a:cubicBezTo>
                      <a:cubicBezTo>
                        <a:pt x="596032" y="1648367"/>
                        <a:pt x="590873" y="1542797"/>
                        <a:pt x="595635" y="1543194"/>
                      </a:cubicBezTo>
                      <a:cubicBezTo>
                        <a:pt x="600397" y="1543591"/>
                        <a:pt x="619844" y="1649954"/>
                        <a:pt x="614685" y="1690832"/>
                      </a:cubicBezTo>
                      <a:cubicBezTo>
                        <a:pt x="609526" y="1731710"/>
                        <a:pt x="573410" y="1760285"/>
                        <a:pt x="564679" y="1788463"/>
                      </a:cubicBezTo>
                      <a:cubicBezTo>
                        <a:pt x="555948" y="1816641"/>
                        <a:pt x="546820" y="1843629"/>
                        <a:pt x="562298" y="1859901"/>
                      </a:cubicBezTo>
                      <a:cubicBezTo>
                        <a:pt x="577776" y="1876173"/>
                        <a:pt x="636514" y="1877760"/>
                        <a:pt x="657548" y="1886094"/>
                      </a:cubicBezTo>
                      <a:cubicBezTo>
                        <a:pt x="678582" y="1894428"/>
                        <a:pt x="679376" y="1917051"/>
                        <a:pt x="688504" y="1909907"/>
                      </a:cubicBezTo>
                      <a:cubicBezTo>
                        <a:pt x="697632" y="1902763"/>
                        <a:pt x="705570" y="1870616"/>
                        <a:pt x="712317" y="1843232"/>
                      </a:cubicBezTo>
                      <a:cubicBezTo>
                        <a:pt x="719064" y="1815848"/>
                        <a:pt x="725810" y="1745601"/>
                        <a:pt x="728985" y="1745601"/>
                      </a:cubicBezTo>
                      <a:cubicBezTo>
                        <a:pt x="732160" y="1745601"/>
                        <a:pt x="722636" y="1816245"/>
                        <a:pt x="731367" y="1843232"/>
                      </a:cubicBezTo>
                      <a:cubicBezTo>
                        <a:pt x="740098" y="1870219"/>
                        <a:pt x="762323" y="1896810"/>
                        <a:pt x="781373" y="1907526"/>
                      </a:cubicBezTo>
                      <a:cubicBezTo>
                        <a:pt x="800423" y="1918242"/>
                        <a:pt x="827808" y="1917051"/>
                        <a:pt x="845667" y="1907526"/>
                      </a:cubicBezTo>
                      <a:cubicBezTo>
                        <a:pt x="863526" y="1898001"/>
                        <a:pt x="882576" y="1881332"/>
                        <a:pt x="888529" y="1850376"/>
                      </a:cubicBezTo>
                      <a:cubicBezTo>
                        <a:pt x="894482" y="1819420"/>
                        <a:pt x="884163" y="1757507"/>
                        <a:pt x="881385" y="1721788"/>
                      </a:cubicBezTo>
                      <a:cubicBezTo>
                        <a:pt x="878607" y="1686069"/>
                        <a:pt x="883766" y="1661860"/>
                        <a:pt x="871860" y="1636063"/>
                      </a:cubicBezTo>
                      <a:cubicBezTo>
                        <a:pt x="859954" y="1610266"/>
                        <a:pt x="807567" y="1565816"/>
                        <a:pt x="809948" y="1567007"/>
                      </a:cubicBezTo>
                      <a:cubicBezTo>
                        <a:pt x="812329" y="1568198"/>
                        <a:pt x="871861" y="1611457"/>
                        <a:pt x="886148" y="1643207"/>
                      </a:cubicBezTo>
                      <a:cubicBezTo>
                        <a:pt x="900436" y="1674957"/>
                        <a:pt x="892895" y="1723376"/>
                        <a:pt x="895673" y="1757507"/>
                      </a:cubicBezTo>
                      <a:cubicBezTo>
                        <a:pt x="898451" y="1791638"/>
                        <a:pt x="890117" y="1826960"/>
                        <a:pt x="902817" y="1847994"/>
                      </a:cubicBezTo>
                      <a:cubicBezTo>
                        <a:pt x="915517" y="1869028"/>
                        <a:pt x="949251" y="1890460"/>
                        <a:pt x="971873" y="1883713"/>
                      </a:cubicBezTo>
                      <a:cubicBezTo>
                        <a:pt x="994495" y="1876966"/>
                        <a:pt x="1027436" y="1836882"/>
                        <a:pt x="1038548" y="1807513"/>
                      </a:cubicBezTo>
                      <a:cubicBezTo>
                        <a:pt x="1049660" y="1778144"/>
                        <a:pt x="1031007" y="1736076"/>
                        <a:pt x="1038548" y="1707501"/>
                      </a:cubicBezTo>
                      <a:cubicBezTo>
                        <a:pt x="1046089" y="1678926"/>
                        <a:pt x="1088951" y="1659082"/>
                        <a:pt x="1083792" y="1636063"/>
                      </a:cubicBezTo>
                      <a:cubicBezTo>
                        <a:pt x="1078633" y="1613044"/>
                        <a:pt x="1017514" y="1594391"/>
                        <a:pt x="1007592" y="1569388"/>
                      </a:cubicBezTo>
                      <a:cubicBezTo>
                        <a:pt x="997670" y="1544385"/>
                        <a:pt x="1032595" y="1515413"/>
                        <a:pt x="1024260" y="1486044"/>
                      </a:cubicBezTo>
                      <a:cubicBezTo>
                        <a:pt x="1015926" y="1456675"/>
                        <a:pt x="962744" y="1421751"/>
                        <a:pt x="957585" y="1393176"/>
                      </a:cubicBezTo>
                      <a:cubicBezTo>
                        <a:pt x="952426" y="1364601"/>
                        <a:pt x="989732" y="1314594"/>
                        <a:pt x="993304" y="1314594"/>
                      </a:cubicBezTo>
                      <a:cubicBezTo>
                        <a:pt x="996876" y="1314594"/>
                        <a:pt x="971080" y="1369760"/>
                        <a:pt x="979017" y="1393176"/>
                      </a:cubicBezTo>
                      <a:cubicBezTo>
                        <a:pt x="986954" y="1416592"/>
                        <a:pt x="1031007" y="1429291"/>
                        <a:pt x="1040929" y="1455088"/>
                      </a:cubicBezTo>
                      <a:cubicBezTo>
                        <a:pt x="1050851" y="1480885"/>
                        <a:pt x="1029817" y="1519779"/>
                        <a:pt x="1038548" y="1547957"/>
                      </a:cubicBezTo>
                      <a:cubicBezTo>
                        <a:pt x="1047279" y="1576135"/>
                        <a:pt x="1088158" y="1594788"/>
                        <a:pt x="1093317" y="1624157"/>
                      </a:cubicBezTo>
                      <a:cubicBezTo>
                        <a:pt x="1098476" y="1653526"/>
                        <a:pt x="1073870" y="1699166"/>
                        <a:pt x="1069504" y="1724169"/>
                      </a:cubicBezTo>
                      <a:cubicBezTo>
                        <a:pt x="1065138" y="1749172"/>
                        <a:pt x="1056804" y="1756317"/>
                        <a:pt x="1067123" y="1774176"/>
                      </a:cubicBezTo>
                      <a:cubicBezTo>
                        <a:pt x="1077442" y="1792035"/>
                        <a:pt x="1108795" y="1827357"/>
                        <a:pt x="1131417" y="1831326"/>
                      </a:cubicBezTo>
                      <a:cubicBezTo>
                        <a:pt x="1154039" y="1835295"/>
                        <a:pt x="1188170" y="1821801"/>
                        <a:pt x="1202854" y="1797988"/>
                      </a:cubicBezTo>
                      <a:cubicBezTo>
                        <a:pt x="1217538" y="1774175"/>
                        <a:pt x="1219126" y="1725360"/>
                        <a:pt x="1219523" y="1688451"/>
                      </a:cubicBezTo>
                      <a:cubicBezTo>
                        <a:pt x="1219920" y="1651542"/>
                        <a:pt x="1214363" y="1606298"/>
                        <a:pt x="1205235" y="1576532"/>
                      </a:cubicBezTo>
                      <a:cubicBezTo>
                        <a:pt x="1196107" y="1546766"/>
                        <a:pt x="1172294" y="1535654"/>
                        <a:pt x="1164754" y="1509857"/>
                      </a:cubicBezTo>
                      <a:cubicBezTo>
                        <a:pt x="1157214" y="1484060"/>
                        <a:pt x="1164358" y="1446357"/>
                        <a:pt x="1159992" y="1421751"/>
                      </a:cubicBezTo>
                      <a:cubicBezTo>
                        <a:pt x="1155626" y="1397145"/>
                        <a:pt x="1138957" y="1380078"/>
                        <a:pt x="1138560" y="1362219"/>
                      </a:cubicBezTo>
                      <a:cubicBezTo>
                        <a:pt x="1138163" y="1344360"/>
                        <a:pt x="1152848" y="1310228"/>
                        <a:pt x="1157610" y="1314594"/>
                      </a:cubicBezTo>
                      <a:cubicBezTo>
                        <a:pt x="1162372" y="1318960"/>
                        <a:pt x="1163960" y="1353488"/>
                        <a:pt x="1167135" y="1388413"/>
                      </a:cubicBezTo>
                      <a:cubicBezTo>
                        <a:pt x="1170310" y="1423338"/>
                        <a:pt x="1169516" y="1491203"/>
                        <a:pt x="1176660" y="1524144"/>
                      </a:cubicBezTo>
                      <a:cubicBezTo>
                        <a:pt x="1183804" y="1557085"/>
                        <a:pt x="1202457" y="1555498"/>
                        <a:pt x="1209998" y="1586057"/>
                      </a:cubicBezTo>
                      <a:cubicBezTo>
                        <a:pt x="1217539" y="1616616"/>
                        <a:pt x="1214760" y="1679323"/>
                        <a:pt x="1221904" y="1707501"/>
                      </a:cubicBezTo>
                      <a:cubicBezTo>
                        <a:pt x="1229048" y="1735679"/>
                        <a:pt x="1238176" y="1750363"/>
                        <a:pt x="1252860" y="1755126"/>
                      </a:cubicBezTo>
                      <a:cubicBezTo>
                        <a:pt x="1267544" y="1759889"/>
                        <a:pt x="1282626" y="1749570"/>
                        <a:pt x="1310010" y="1736076"/>
                      </a:cubicBezTo>
                      <a:cubicBezTo>
                        <a:pt x="1337394" y="1722582"/>
                        <a:pt x="1398514" y="1692419"/>
                        <a:pt x="1417167" y="1674163"/>
                      </a:cubicBezTo>
                      <a:cubicBezTo>
                        <a:pt x="1435820" y="1655907"/>
                        <a:pt x="1433439" y="1648366"/>
                        <a:pt x="1421929" y="1626538"/>
                      </a:cubicBezTo>
                      <a:cubicBezTo>
                        <a:pt x="1410420" y="1604710"/>
                        <a:pt x="1375097" y="1570975"/>
                        <a:pt x="1348110" y="1543194"/>
                      </a:cubicBezTo>
                      <a:cubicBezTo>
                        <a:pt x="1321123" y="1515413"/>
                        <a:pt x="1276276" y="1487632"/>
                        <a:pt x="1260004" y="1459851"/>
                      </a:cubicBezTo>
                      <a:cubicBezTo>
                        <a:pt x="1243732" y="1432070"/>
                        <a:pt x="1248098" y="1380079"/>
                        <a:pt x="1250479" y="1376507"/>
                      </a:cubicBezTo>
                      <a:cubicBezTo>
                        <a:pt x="1252860" y="1372935"/>
                        <a:pt x="1251670" y="1408257"/>
                        <a:pt x="1274292" y="1438419"/>
                      </a:cubicBezTo>
                      <a:cubicBezTo>
                        <a:pt x="1296914" y="1468581"/>
                        <a:pt x="1352079" y="1524145"/>
                        <a:pt x="1386210" y="1557482"/>
                      </a:cubicBezTo>
                      <a:cubicBezTo>
                        <a:pt x="1420341" y="1590819"/>
                        <a:pt x="1454870" y="1638047"/>
                        <a:pt x="1479079" y="1638444"/>
                      </a:cubicBezTo>
                      <a:cubicBezTo>
                        <a:pt x="1503288" y="1638841"/>
                        <a:pt x="1509242" y="1576135"/>
                        <a:pt x="1531467" y="1559863"/>
                      </a:cubicBezTo>
                      <a:cubicBezTo>
                        <a:pt x="1553692" y="1543591"/>
                        <a:pt x="1591791" y="1570579"/>
                        <a:pt x="1612429" y="1540813"/>
                      </a:cubicBezTo>
                      <a:cubicBezTo>
                        <a:pt x="1633067" y="1511047"/>
                        <a:pt x="1642195" y="1423338"/>
                        <a:pt x="1655292" y="1381269"/>
                      </a:cubicBezTo>
                      <a:cubicBezTo>
                        <a:pt x="1668389" y="1339200"/>
                        <a:pt x="1714426" y="1316579"/>
                        <a:pt x="1691010" y="1288401"/>
                      </a:cubicBezTo>
                      <a:cubicBezTo>
                        <a:pt x="1667594" y="1260223"/>
                        <a:pt x="1550517" y="1235220"/>
                        <a:pt x="1514798" y="1212201"/>
                      </a:cubicBezTo>
                      <a:cubicBezTo>
                        <a:pt x="1479079" y="1189182"/>
                        <a:pt x="1440979" y="1143938"/>
                        <a:pt x="1476698" y="1150288"/>
                      </a:cubicBezTo>
                      <a:cubicBezTo>
                        <a:pt x="1512417" y="1156638"/>
                        <a:pt x="1668785" y="1250301"/>
                        <a:pt x="1729110" y="1250301"/>
                      </a:cubicBezTo>
                      <a:cubicBezTo>
                        <a:pt x="1789435" y="1250301"/>
                        <a:pt x="1816026" y="1182038"/>
                        <a:pt x="1838648" y="1150288"/>
                      </a:cubicBezTo>
                      <a:cubicBezTo>
                        <a:pt x="1861270" y="1118538"/>
                        <a:pt x="1860873" y="1094726"/>
                        <a:pt x="1864842" y="1059801"/>
                      </a:cubicBezTo>
                      <a:cubicBezTo>
                        <a:pt x="1868811" y="1024876"/>
                        <a:pt x="1864841" y="968519"/>
                        <a:pt x="1862460" y="940738"/>
                      </a:cubicBezTo>
                      <a:cubicBezTo>
                        <a:pt x="1860079" y="912957"/>
                        <a:pt x="1870398" y="891526"/>
                        <a:pt x="1850554" y="893113"/>
                      </a:cubicBezTo>
                      <a:cubicBezTo>
                        <a:pt x="1830710" y="894701"/>
                        <a:pt x="1782688" y="931213"/>
                        <a:pt x="1743398" y="950263"/>
                      </a:cubicBezTo>
                      <a:cubicBezTo>
                        <a:pt x="1704108" y="969313"/>
                        <a:pt x="1623938" y="1002651"/>
                        <a:pt x="1614810" y="1007413"/>
                      </a:cubicBezTo>
                      <a:cubicBezTo>
                        <a:pt x="1605682" y="1012175"/>
                        <a:pt x="1666404" y="992332"/>
                        <a:pt x="1688629" y="978838"/>
                      </a:cubicBezTo>
                      <a:cubicBezTo>
                        <a:pt x="1710854" y="965344"/>
                        <a:pt x="1724744" y="948676"/>
                        <a:pt x="1748160" y="926451"/>
                      </a:cubicBezTo>
                      <a:cubicBezTo>
                        <a:pt x="1771576" y="904226"/>
                        <a:pt x="1827139" y="869698"/>
                        <a:pt x="1829123" y="845488"/>
                      </a:cubicBezTo>
                      <a:cubicBezTo>
                        <a:pt x="1831108" y="821279"/>
                        <a:pt x="1779911" y="778813"/>
                        <a:pt x="1760067" y="781194"/>
                      </a:cubicBezTo>
                      <a:cubicBezTo>
                        <a:pt x="1740223" y="783575"/>
                        <a:pt x="1735460" y="841917"/>
                        <a:pt x="1710060" y="859776"/>
                      </a:cubicBezTo>
                      <a:cubicBezTo>
                        <a:pt x="1684660" y="877636"/>
                        <a:pt x="1627908" y="868507"/>
                        <a:pt x="1607667" y="888351"/>
                      </a:cubicBezTo>
                      <a:cubicBezTo>
                        <a:pt x="1587427" y="908195"/>
                        <a:pt x="1592983" y="976457"/>
                        <a:pt x="1588617" y="978838"/>
                      </a:cubicBezTo>
                      <a:cubicBezTo>
                        <a:pt x="1584251" y="981219"/>
                        <a:pt x="1596554" y="920497"/>
                        <a:pt x="1581473" y="902638"/>
                      </a:cubicBezTo>
                      <a:cubicBezTo>
                        <a:pt x="1566392" y="884779"/>
                        <a:pt x="1489398" y="876048"/>
                        <a:pt x="1498129" y="871682"/>
                      </a:cubicBezTo>
                      <a:cubicBezTo>
                        <a:pt x="1506860" y="867316"/>
                        <a:pt x="1596951" y="883985"/>
                        <a:pt x="1633860" y="876444"/>
                      </a:cubicBezTo>
                      <a:cubicBezTo>
                        <a:pt x="1670769" y="868903"/>
                        <a:pt x="1696963" y="845885"/>
                        <a:pt x="1719585" y="826438"/>
                      </a:cubicBezTo>
                      <a:cubicBezTo>
                        <a:pt x="1742207" y="806991"/>
                        <a:pt x="1752130" y="778813"/>
                        <a:pt x="1769592" y="759763"/>
                      </a:cubicBezTo>
                      <a:cubicBezTo>
                        <a:pt x="1787054" y="740713"/>
                        <a:pt x="1825551" y="730394"/>
                        <a:pt x="1824360" y="712138"/>
                      </a:cubicBezTo>
                      <a:cubicBezTo>
                        <a:pt x="1823169" y="693882"/>
                        <a:pt x="1795389" y="653401"/>
                        <a:pt x="1762448" y="650226"/>
                      </a:cubicBezTo>
                      <a:cubicBezTo>
                        <a:pt x="1729507" y="647051"/>
                        <a:pt x="1627511" y="696660"/>
                        <a:pt x="1626717" y="693088"/>
                      </a:cubicBezTo>
                      <a:cubicBezTo>
                        <a:pt x="1625923" y="689516"/>
                        <a:pt x="1736651" y="656178"/>
                        <a:pt x="1757685" y="628794"/>
                      </a:cubicBezTo>
                      <a:cubicBezTo>
                        <a:pt x="1778719" y="601410"/>
                        <a:pt x="1765623" y="551007"/>
                        <a:pt x="1752923" y="528782"/>
                      </a:cubicBezTo>
                      <a:cubicBezTo>
                        <a:pt x="1740223" y="506557"/>
                        <a:pt x="1696169" y="509731"/>
                        <a:pt x="1681485" y="495444"/>
                      </a:cubicBezTo>
                      <a:cubicBezTo>
                        <a:pt x="1666801" y="481156"/>
                        <a:pt x="1671167" y="465282"/>
                        <a:pt x="1664817" y="443057"/>
                      </a:cubicBezTo>
                      <a:cubicBezTo>
                        <a:pt x="1658467" y="420832"/>
                        <a:pt x="1659260" y="371222"/>
                        <a:pt x="1643385" y="362094"/>
                      </a:cubicBezTo>
                      <a:cubicBezTo>
                        <a:pt x="1627510" y="352966"/>
                        <a:pt x="1582664" y="372016"/>
                        <a:pt x="1569567" y="388288"/>
                      </a:cubicBezTo>
                      <a:cubicBezTo>
                        <a:pt x="1556470" y="404560"/>
                        <a:pt x="1560042" y="439485"/>
                        <a:pt x="1564804" y="459726"/>
                      </a:cubicBezTo>
                      <a:cubicBezTo>
                        <a:pt x="1569567" y="479967"/>
                        <a:pt x="1595364" y="482348"/>
                        <a:pt x="1598142" y="509732"/>
                      </a:cubicBezTo>
                      <a:cubicBezTo>
                        <a:pt x="1600920" y="537116"/>
                        <a:pt x="1585442" y="605379"/>
                        <a:pt x="1581473" y="624032"/>
                      </a:cubicBezTo>
                      <a:cubicBezTo>
                        <a:pt x="1577504" y="642685"/>
                        <a:pt x="1575123" y="634351"/>
                        <a:pt x="1574329" y="621651"/>
                      </a:cubicBezTo>
                      <a:cubicBezTo>
                        <a:pt x="1573535" y="608951"/>
                        <a:pt x="1582266" y="574422"/>
                        <a:pt x="1576710" y="547832"/>
                      </a:cubicBezTo>
                      <a:cubicBezTo>
                        <a:pt x="1571154" y="521242"/>
                        <a:pt x="1552501" y="490285"/>
                        <a:pt x="1540992" y="462107"/>
                      </a:cubicBezTo>
                      <a:cubicBezTo>
                        <a:pt x="1529483" y="433929"/>
                        <a:pt x="1522735" y="394638"/>
                        <a:pt x="1507654" y="378763"/>
                      </a:cubicBezTo>
                      <a:cubicBezTo>
                        <a:pt x="1492573" y="362888"/>
                        <a:pt x="1462013" y="356935"/>
                        <a:pt x="1450504" y="366857"/>
                      </a:cubicBezTo>
                      <a:cubicBezTo>
                        <a:pt x="1438995" y="376779"/>
                        <a:pt x="1440582" y="417656"/>
                        <a:pt x="1438598" y="438294"/>
                      </a:cubicBezTo>
                      <a:cubicBezTo>
                        <a:pt x="1436614" y="458932"/>
                        <a:pt x="1450901" y="485126"/>
                        <a:pt x="1438598" y="490682"/>
                      </a:cubicBezTo>
                      <a:cubicBezTo>
                        <a:pt x="1426295" y="496238"/>
                        <a:pt x="1380654" y="462901"/>
                        <a:pt x="1364779" y="471632"/>
                      </a:cubicBezTo>
                      <a:cubicBezTo>
                        <a:pt x="1348904" y="480363"/>
                        <a:pt x="1344142" y="513700"/>
                        <a:pt x="1343348" y="543069"/>
                      </a:cubicBezTo>
                      <a:cubicBezTo>
                        <a:pt x="1342554" y="572438"/>
                        <a:pt x="1358033" y="620857"/>
                        <a:pt x="1360017" y="647844"/>
                      </a:cubicBezTo>
                      <a:cubicBezTo>
                        <a:pt x="1362001" y="674831"/>
                        <a:pt x="1361207" y="713725"/>
                        <a:pt x="1355254" y="704994"/>
                      </a:cubicBezTo>
                      <a:cubicBezTo>
                        <a:pt x="1349301" y="696263"/>
                        <a:pt x="1335014" y="599029"/>
                        <a:pt x="1324298" y="595457"/>
                      </a:cubicBezTo>
                      <a:cubicBezTo>
                        <a:pt x="1313582" y="591885"/>
                        <a:pt x="1308026" y="662132"/>
                        <a:pt x="1290960" y="683563"/>
                      </a:cubicBezTo>
                      <a:cubicBezTo>
                        <a:pt x="1273894" y="704994"/>
                        <a:pt x="1236588" y="705788"/>
                        <a:pt x="1221904" y="724044"/>
                      </a:cubicBezTo>
                      <a:cubicBezTo>
                        <a:pt x="1207220" y="742300"/>
                        <a:pt x="1208410" y="773257"/>
                        <a:pt x="1202854" y="793101"/>
                      </a:cubicBezTo>
                      <a:cubicBezTo>
                        <a:pt x="1197298" y="812945"/>
                        <a:pt x="1193726" y="848266"/>
                        <a:pt x="1188567" y="843107"/>
                      </a:cubicBezTo>
                      <a:cubicBezTo>
                        <a:pt x="1183408" y="837948"/>
                        <a:pt x="1187376" y="780400"/>
                        <a:pt x="1171898" y="762144"/>
                      </a:cubicBezTo>
                      <a:cubicBezTo>
                        <a:pt x="1156420" y="743888"/>
                        <a:pt x="1086967" y="744285"/>
                        <a:pt x="1095698" y="733569"/>
                      </a:cubicBezTo>
                      <a:cubicBezTo>
                        <a:pt x="1104429" y="722854"/>
                        <a:pt x="1202457" y="715710"/>
                        <a:pt x="1224285" y="697851"/>
                      </a:cubicBezTo>
                      <a:cubicBezTo>
                        <a:pt x="1246113" y="679992"/>
                        <a:pt x="1240161" y="634747"/>
                        <a:pt x="1226667" y="626413"/>
                      </a:cubicBezTo>
                      <a:cubicBezTo>
                        <a:pt x="1213173" y="618078"/>
                        <a:pt x="1140545" y="652606"/>
                        <a:pt x="1143323" y="647844"/>
                      </a:cubicBezTo>
                      <a:cubicBezTo>
                        <a:pt x="1146101" y="643082"/>
                        <a:pt x="1219523" y="620460"/>
                        <a:pt x="1243335" y="597838"/>
                      </a:cubicBezTo>
                      <a:cubicBezTo>
                        <a:pt x="1267147" y="575216"/>
                        <a:pt x="1293739" y="520844"/>
                        <a:pt x="1286198" y="512113"/>
                      </a:cubicBezTo>
                      <a:cubicBezTo>
                        <a:pt x="1278658" y="503382"/>
                        <a:pt x="1220317" y="534735"/>
                        <a:pt x="1198092" y="545451"/>
                      </a:cubicBezTo>
                      <a:cubicBezTo>
                        <a:pt x="1175867" y="556167"/>
                        <a:pt x="1163960" y="564501"/>
                        <a:pt x="1152848" y="576407"/>
                      </a:cubicBezTo>
                      <a:cubicBezTo>
                        <a:pt x="1141736" y="588313"/>
                        <a:pt x="1129433" y="625222"/>
                        <a:pt x="1131417" y="616888"/>
                      </a:cubicBezTo>
                      <a:cubicBezTo>
                        <a:pt x="1133401" y="608554"/>
                        <a:pt x="1140545" y="548626"/>
                        <a:pt x="1164754" y="526401"/>
                      </a:cubicBezTo>
                      <a:cubicBezTo>
                        <a:pt x="1188963" y="504176"/>
                        <a:pt x="1245320" y="498619"/>
                        <a:pt x="1276673" y="483538"/>
                      </a:cubicBezTo>
                      <a:cubicBezTo>
                        <a:pt x="1308026" y="468457"/>
                        <a:pt x="1332633" y="455756"/>
                        <a:pt x="1352873" y="435913"/>
                      </a:cubicBezTo>
                      <a:cubicBezTo>
                        <a:pt x="1373113" y="416070"/>
                        <a:pt x="1397323" y="389082"/>
                        <a:pt x="1398117" y="364476"/>
                      </a:cubicBezTo>
                      <a:cubicBezTo>
                        <a:pt x="1398911" y="339870"/>
                        <a:pt x="1382638" y="286292"/>
                        <a:pt x="1357635" y="288276"/>
                      </a:cubicBezTo>
                      <a:cubicBezTo>
                        <a:pt x="1332632" y="290260"/>
                        <a:pt x="1284610" y="356142"/>
                        <a:pt x="1248098" y="376382"/>
                      </a:cubicBezTo>
                      <a:cubicBezTo>
                        <a:pt x="1211586" y="396622"/>
                        <a:pt x="1136576" y="415672"/>
                        <a:pt x="1138560" y="409719"/>
                      </a:cubicBezTo>
                      <a:cubicBezTo>
                        <a:pt x="1140544" y="403766"/>
                        <a:pt x="1236588" y="375985"/>
                        <a:pt x="1260004" y="340663"/>
                      </a:cubicBezTo>
                      <a:cubicBezTo>
                        <a:pt x="1283420" y="305341"/>
                        <a:pt x="1290166" y="225966"/>
                        <a:pt x="1279054" y="197788"/>
                      </a:cubicBezTo>
                      <a:cubicBezTo>
                        <a:pt x="1267942" y="169610"/>
                        <a:pt x="1222698" y="154528"/>
                        <a:pt x="1193329" y="171594"/>
                      </a:cubicBezTo>
                      <a:cubicBezTo>
                        <a:pt x="1163960" y="188660"/>
                        <a:pt x="1114748" y="282720"/>
                        <a:pt x="1102842" y="300182"/>
                      </a:cubicBezTo>
                      <a:cubicBezTo>
                        <a:pt x="1090936" y="317644"/>
                        <a:pt x="1125464" y="313278"/>
                        <a:pt x="1121892" y="276369"/>
                      </a:cubicBezTo>
                      <a:cubicBezTo>
                        <a:pt x="1118320" y="239460"/>
                        <a:pt x="1102444" y="114841"/>
                        <a:pt x="1081410" y="78726"/>
                      </a:cubicBezTo>
                      <a:cubicBezTo>
                        <a:pt x="1060376" y="42611"/>
                        <a:pt x="1011957" y="29514"/>
                        <a:pt x="995685" y="59676"/>
                      </a:cubicBezTo>
                      <a:cubicBezTo>
                        <a:pt x="979413" y="89838"/>
                        <a:pt x="985763" y="191439"/>
                        <a:pt x="983779" y="259701"/>
                      </a:cubicBezTo>
                      <a:cubicBezTo>
                        <a:pt x="981795" y="327963"/>
                        <a:pt x="983382" y="420039"/>
                        <a:pt x="983779" y="469251"/>
                      </a:cubicBezTo>
                      <a:cubicBezTo>
                        <a:pt x="984176" y="518463"/>
                        <a:pt x="988938" y="569660"/>
                        <a:pt x="986160" y="554976"/>
                      </a:cubicBezTo>
                      <a:cubicBezTo>
                        <a:pt x="983382" y="540292"/>
                        <a:pt x="973857" y="441072"/>
                        <a:pt x="967110" y="381144"/>
                      </a:cubicBezTo>
                      <a:cubicBezTo>
                        <a:pt x="960363" y="321216"/>
                        <a:pt x="952426" y="243032"/>
                        <a:pt x="945679" y="195407"/>
                      </a:cubicBezTo>
                      <a:cubicBezTo>
                        <a:pt x="938932" y="147782"/>
                        <a:pt x="942107" y="120794"/>
                        <a:pt x="926629" y="95394"/>
                      </a:cubicBezTo>
                      <a:cubicBezTo>
                        <a:pt x="911151" y="69994"/>
                        <a:pt x="876226" y="54119"/>
                        <a:pt x="852810" y="43007"/>
                      </a:cubicBezTo>
                      <a:cubicBezTo>
                        <a:pt x="829394" y="31894"/>
                        <a:pt x="807963" y="34275"/>
                        <a:pt x="786135" y="28719"/>
                      </a:cubicBezTo>
                      <a:cubicBezTo>
                        <a:pt x="764307" y="23163"/>
                        <a:pt x="737320" y="10066"/>
                        <a:pt x="721842" y="9669"/>
                      </a:cubicBezTo>
                      <a:cubicBezTo>
                        <a:pt x="706364" y="9272"/>
                        <a:pt x="694061" y="7288"/>
                        <a:pt x="693267" y="26338"/>
                      </a:cubicBezTo>
                      <a:cubicBezTo>
                        <a:pt x="692473" y="45388"/>
                        <a:pt x="705967" y="91028"/>
                        <a:pt x="717079" y="123969"/>
                      </a:cubicBezTo>
                      <a:cubicBezTo>
                        <a:pt x="728191" y="156910"/>
                        <a:pt x="748829" y="184691"/>
                        <a:pt x="759942" y="223982"/>
                      </a:cubicBezTo>
                      <a:cubicBezTo>
                        <a:pt x="771054" y="263273"/>
                        <a:pt x="776610" y="318438"/>
                        <a:pt x="783754" y="359713"/>
                      </a:cubicBezTo>
                      <a:cubicBezTo>
                        <a:pt x="790898" y="400988"/>
                        <a:pt x="794867" y="435913"/>
                        <a:pt x="802804" y="471632"/>
                      </a:cubicBezTo>
                      <a:cubicBezTo>
                        <a:pt x="810741" y="507351"/>
                        <a:pt x="827410" y="543070"/>
                        <a:pt x="831379" y="574026"/>
                      </a:cubicBezTo>
                      <a:cubicBezTo>
                        <a:pt x="835348" y="604982"/>
                        <a:pt x="817489" y="668879"/>
                        <a:pt x="817092" y="662132"/>
                      </a:cubicBezTo>
                      <a:close/>
                    </a:path>
                  </a:pathLst>
                </a:custGeom>
                <a:solidFill>
                  <a:srgbClr val="FFC72C">
                    <a:lumMod val="20000"/>
                    <a:lumOff val="80000"/>
                  </a:srgbClr>
                </a:solidFill>
                <a:ln w="6350" cap="flat" cmpd="sng" algn="ctr">
                  <a:solidFill>
                    <a:srgbClr val="FFC72C">
                      <a:lumMod val="50000"/>
                    </a:srgbClr>
                  </a:solidFill>
                  <a:prstDash val="solid"/>
                  <a:miter lim="800000"/>
                </a:ln>
                <a:effectLst>
                  <a:innerShdw blurRad="317500">
                    <a:prstClr val="black">
                      <a:alpha val="31000"/>
                    </a:prstClr>
                  </a:innerShdw>
                </a:effectLst>
              </p:spPr>
              <p:txBody>
                <a:bodyPr rtlCol="0" anchor="ctr"/>
                <a:lstStyle/>
                <a:p>
                  <a:pPr algn="ctr"/>
                  <a:endParaRPr lang="en-US" sz="2100" kern="0">
                    <a:solidFill>
                      <a:srgbClr val="FFFFFF"/>
                    </a:solidFill>
                    <a:latin typeface="Arial Narrow"/>
                    <a:cs typeface="Arial Narrow"/>
                  </a:endParaRPr>
                </a:p>
              </p:txBody>
            </p:sp>
          </p:grpSp>
          <p:sp>
            <p:nvSpPr>
              <p:cNvPr id="35" name="Freeform 119">
                <a:extLst>
                  <a:ext uri="{FF2B5EF4-FFF2-40B4-BE49-F238E27FC236}">
                    <a16:creationId xmlns:a16="http://schemas.microsoft.com/office/drawing/2014/main" id="{60D9F98A-2938-A84A-9856-06AA46E1A726}"/>
                  </a:ext>
                </a:extLst>
              </p:cNvPr>
              <p:cNvSpPr/>
              <p:nvPr/>
            </p:nvSpPr>
            <p:spPr>
              <a:xfrm rot="492214" flipH="1">
                <a:off x="5491223" y="2750444"/>
                <a:ext cx="682643" cy="1931530"/>
              </a:xfrm>
              <a:custGeom>
                <a:avLst/>
                <a:gdLst>
                  <a:gd name="connsiteX0" fmla="*/ 237498 w 1340170"/>
                  <a:gd name="connsiteY0" fmla="*/ 1760 h 3791998"/>
                  <a:gd name="connsiteX1" fmla="*/ 88277 w 1340170"/>
                  <a:gd name="connsiteY1" fmla="*/ 49810 h 3791998"/>
                  <a:gd name="connsiteX2" fmla="*/ 260306 w 1340170"/>
                  <a:gd name="connsiteY2" fmla="*/ 379541 h 3791998"/>
                  <a:gd name="connsiteX3" fmla="*/ 263476 w 1340170"/>
                  <a:gd name="connsiteY3" fmla="*/ 381240 h 3791998"/>
                  <a:gd name="connsiteX4" fmla="*/ 154837 w 1340170"/>
                  <a:gd name="connsiteY4" fmla="*/ 481240 h 3791998"/>
                  <a:gd name="connsiteX5" fmla="*/ 572623 w 1340170"/>
                  <a:gd name="connsiteY5" fmla="*/ 2168150 h 3791998"/>
                  <a:gd name="connsiteX6" fmla="*/ 619132 w 1340170"/>
                  <a:gd name="connsiteY6" fmla="*/ 2394911 h 3791998"/>
                  <a:gd name="connsiteX7" fmla="*/ 974644 w 1340170"/>
                  <a:gd name="connsiteY7" fmla="*/ 3082550 h 3791998"/>
                  <a:gd name="connsiteX8" fmla="*/ 1124417 w 1340170"/>
                  <a:gd name="connsiteY8" fmla="*/ 3768350 h 3791998"/>
                  <a:gd name="connsiteX9" fmla="*/ 1329368 w 1340170"/>
                  <a:gd name="connsiteY9" fmla="*/ 3791998 h 3791998"/>
                  <a:gd name="connsiteX10" fmla="*/ 1321486 w 1340170"/>
                  <a:gd name="connsiteY10" fmla="*/ 3610695 h 3791998"/>
                  <a:gd name="connsiteX11" fmla="*/ 1266306 w 1340170"/>
                  <a:gd name="connsiteY11" fmla="*/ 2601702 h 3791998"/>
                  <a:gd name="connsiteX12" fmla="*/ 1148065 w 1340170"/>
                  <a:gd name="connsiteY12" fmla="*/ 1703067 h 3791998"/>
                  <a:gd name="connsiteX13" fmla="*/ 943113 w 1340170"/>
                  <a:gd name="connsiteY13" fmla="*/ 835964 h 3791998"/>
                  <a:gd name="connsiteX14" fmla="*/ 679287 w 1340170"/>
                  <a:gd name="connsiteY14" fmla="*/ 389419 h 3791998"/>
                  <a:gd name="connsiteX15" fmla="*/ 646063 w 1340170"/>
                  <a:gd name="connsiteY15" fmla="*/ 364625 h 3791998"/>
                  <a:gd name="connsiteX16" fmla="*/ 647190 w 1340170"/>
                  <a:gd name="connsiteY16" fmla="*/ 349179 h 3791998"/>
                  <a:gd name="connsiteX17" fmla="*/ 457976 w 1340170"/>
                  <a:gd name="connsiteY17" fmla="*/ 90289 h 3791998"/>
                  <a:gd name="connsiteX18" fmla="*/ 237498 w 1340170"/>
                  <a:gd name="connsiteY18" fmla="*/ 1760 h 3791998"/>
                  <a:gd name="connsiteX0" fmla="*/ 237498 w 1340170"/>
                  <a:gd name="connsiteY0" fmla="*/ 1760 h 3791998"/>
                  <a:gd name="connsiteX1" fmla="*/ 88277 w 1340170"/>
                  <a:gd name="connsiteY1" fmla="*/ 49810 h 3791998"/>
                  <a:gd name="connsiteX2" fmla="*/ 260306 w 1340170"/>
                  <a:gd name="connsiteY2" fmla="*/ 379541 h 3791998"/>
                  <a:gd name="connsiteX3" fmla="*/ 263476 w 1340170"/>
                  <a:gd name="connsiteY3" fmla="*/ 381240 h 3791998"/>
                  <a:gd name="connsiteX4" fmla="*/ 154837 w 1340170"/>
                  <a:gd name="connsiteY4" fmla="*/ 481240 h 3791998"/>
                  <a:gd name="connsiteX5" fmla="*/ 572623 w 1340170"/>
                  <a:gd name="connsiteY5" fmla="*/ 2168150 h 3791998"/>
                  <a:gd name="connsiteX6" fmla="*/ 619132 w 1340170"/>
                  <a:gd name="connsiteY6" fmla="*/ 2394911 h 3791998"/>
                  <a:gd name="connsiteX7" fmla="*/ 974644 w 1340170"/>
                  <a:gd name="connsiteY7" fmla="*/ 3082550 h 3791998"/>
                  <a:gd name="connsiteX8" fmla="*/ 1124417 w 1340170"/>
                  <a:gd name="connsiteY8" fmla="*/ 3768350 h 3791998"/>
                  <a:gd name="connsiteX9" fmla="*/ 1329368 w 1340170"/>
                  <a:gd name="connsiteY9" fmla="*/ 3791998 h 3791998"/>
                  <a:gd name="connsiteX10" fmla="*/ 1321486 w 1340170"/>
                  <a:gd name="connsiteY10" fmla="*/ 3610695 h 3791998"/>
                  <a:gd name="connsiteX11" fmla="*/ 1266306 w 1340170"/>
                  <a:gd name="connsiteY11" fmla="*/ 2601702 h 3791998"/>
                  <a:gd name="connsiteX12" fmla="*/ 1148065 w 1340170"/>
                  <a:gd name="connsiteY12" fmla="*/ 1703067 h 3791998"/>
                  <a:gd name="connsiteX13" fmla="*/ 943113 w 1340170"/>
                  <a:gd name="connsiteY13" fmla="*/ 835964 h 3791998"/>
                  <a:gd name="connsiteX14" fmla="*/ 679287 w 1340170"/>
                  <a:gd name="connsiteY14" fmla="*/ 389419 h 3791998"/>
                  <a:gd name="connsiteX15" fmla="*/ 646063 w 1340170"/>
                  <a:gd name="connsiteY15" fmla="*/ 364625 h 3791998"/>
                  <a:gd name="connsiteX16" fmla="*/ 457976 w 1340170"/>
                  <a:gd name="connsiteY16" fmla="*/ 90289 h 3791998"/>
                  <a:gd name="connsiteX17" fmla="*/ 237498 w 1340170"/>
                  <a:gd name="connsiteY17" fmla="*/ 1760 h 3791998"/>
                  <a:gd name="connsiteX0" fmla="*/ 237498 w 1340170"/>
                  <a:gd name="connsiteY0" fmla="*/ 1760 h 3791998"/>
                  <a:gd name="connsiteX1" fmla="*/ 88277 w 1340170"/>
                  <a:gd name="connsiteY1" fmla="*/ 49810 h 3791998"/>
                  <a:gd name="connsiteX2" fmla="*/ 260306 w 1340170"/>
                  <a:gd name="connsiteY2" fmla="*/ 379541 h 3791998"/>
                  <a:gd name="connsiteX3" fmla="*/ 263476 w 1340170"/>
                  <a:gd name="connsiteY3" fmla="*/ 381240 h 3791998"/>
                  <a:gd name="connsiteX4" fmla="*/ 154837 w 1340170"/>
                  <a:gd name="connsiteY4" fmla="*/ 481240 h 3791998"/>
                  <a:gd name="connsiteX5" fmla="*/ 572623 w 1340170"/>
                  <a:gd name="connsiteY5" fmla="*/ 2168150 h 3791998"/>
                  <a:gd name="connsiteX6" fmla="*/ 619132 w 1340170"/>
                  <a:gd name="connsiteY6" fmla="*/ 2394911 h 3791998"/>
                  <a:gd name="connsiteX7" fmla="*/ 974644 w 1340170"/>
                  <a:gd name="connsiteY7" fmla="*/ 3082550 h 3791998"/>
                  <a:gd name="connsiteX8" fmla="*/ 1124417 w 1340170"/>
                  <a:gd name="connsiteY8" fmla="*/ 3768350 h 3791998"/>
                  <a:gd name="connsiteX9" fmla="*/ 1329368 w 1340170"/>
                  <a:gd name="connsiteY9" fmla="*/ 3791998 h 3791998"/>
                  <a:gd name="connsiteX10" fmla="*/ 1321486 w 1340170"/>
                  <a:gd name="connsiteY10" fmla="*/ 3610695 h 3791998"/>
                  <a:gd name="connsiteX11" fmla="*/ 1266306 w 1340170"/>
                  <a:gd name="connsiteY11" fmla="*/ 2601702 h 3791998"/>
                  <a:gd name="connsiteX12" fmla="*/ 1148065 w 1340170"/>
                  <a:gd name="connsiteY12" fmla="*/ 1703067 h 3791998"/>
                  <a:gd name="connsiteX13" fmla="*/ 943113 w 1340170"/>
                  <a:gd name="connsiteY13" fmla="*/ 835964 h 3791998"/>
                  <a:gd name="connsiteX14" fmla="*/ 679287 w 1340170"/>
                  <a:gd name="connsiteY14" fmla="*/ 389419 h 3791998"/>
                  <a:gd name="connsiteX15" fmla="*/ 457976 w 1340170"/>
                  <a:gd name="connsiteY15" fmla="*/ 90289 h 3791998"/>
                  <a:gd name="connsiteX16" fmla="*/ 237498 w 1340170"/>
                  <a:gd name="connsiteY16" fmla="*/ 1760 h 3791998"/>
                  <a:gd name="connsiteX0" fmla="*/ 237498 w 1340170"/>
                  <a:gd name="connsiteY0" fmla="*/ 5860 h 3796098"/>
                  <a:gd name="connsiteX1" fmla="*/ 88277 w 1340170"/>
                  <a:gd name="connsiteY1" fmla="*/ 53910 h 3796098"/>
                  <a:gd name="connsiteX2" fmla="*/ 260306 w 1340170"/>
                  <a:gd name="connsiteY2" fmla="*/ 383641 h 3796098"/>
                  <a:gd name="connsiteX3" fmla="*/ 263476 w 1340170"/>
                  <a:gd name="connsiteY3" fmla="*/ 385340 h 3796098"/>
                  <a:gd name="connsiteX4" fmla="*/ 154837 w 1340170"/>
                  <a:gd name="connsiteY4" fmla="*/ 485340 h 3796098"/>
                  <a:gd name="connsiteX5" fmla="*/ 572623 w 1340170"/>
                  <a:gd name="connsiteY5" fmla="*/ 2172250 h 3796098"/>
                  <a:gd name="connsiteX6" fmla="*/ 619132 w 1340170"/>
                  <a:gd name="connsiteY6" fmla="*/ 2399011 h 3796098"/>
                  <a:gd name="connsiteX7" fmla="*/ 974644 w 1340170"/>
                  <a:gd name="connsiteY7" fmla="*/ 3086650 h 3796098"/>
                  <a:gd name="connsiteX8" fmla="*/ 1124417 w 1340170"/>
                  <a:gd name="connsiteY8" fmla="*/ 3772450 h 3796098"/>
                  <a:gd name="connsiteX9" fmla="*/ 1329368 w 1340170"/>
                  <a:gd name="connsiteY9" fmla="*/ 3796098 h 3796098"/>
                  <a:gd name="connsiteX10" fmla="*/ 1321486 w 1340170"/>
                  <a:gd name="connsiteY10" fmla="*/ 3614795 h 3796098"/>
                  <a:gd name="connsiteX11" fmla="*/ 1266306 w 1340170"/>
                  <a:gd name="connsiteY11" fmla="*/ 2605802 h 3796098"/>
                  <a:gd name="connsiteX12" fmla="*/ 1148065 w 1340170"/>
                  <a:gd name="connsiteY12" fmla="*/ 1707167 h 3796098"/>
                  <a:gd name="connsiteX13" fmla="*/ 943113 w 1340170"/>
                  <a:gd name="connsiteY13" fmla="*/ 840064 h 3796098"/>
                  <a:gd name="connsiteX14" fmla="*/ 457976 w 1340170"/>
                  <a:gd name="connsiteY14" fmla="*/ 94389 h 3796098"/>
                  <a:gd name="connsiteX15" fmla="*/ 237498 w 1340170"/>
                  <a:gd name="connsiteY15" fmla="*/ 5860 h 3796098"/>
                  <a:gd name="connsiteX0" fmla="*/ 237498 w 1340170"/>
                  <a:gd name="connsiteY0" fmla="*/ 5860 h 3796098"/>
                  <a:gd name="connsiteX1" fmla="*/ 88277 w 1340170"/>
                  <a:gd name="connsiteY1" fmla="*/ 53910 h 3796098"/>
                  <a:gd name="connsiteX2" fmla="*/ 260306 w 1340170"/>
                  <a:gd name="connsiteY2" fmla="*/ 383641 h 3796098"/>
                  <a:gd name="connsiteX3" fmla="*/ 263476 w 1340170"/>
                  <a:gd name="connsiteY3" fmla="*/ 385340 h 3796098"/>
                  <a:gd name="connsiteX4" fmla="*/ 154837 w 1340170"/>
                  <a:gd name="connsiteY4" fmla="*/ 485340 h 3796098"/>
                  <a:gd name="connsiteX5" fmla="*/ 572623 w 1340170"/>
                  <a:gd name="connsiteY5" fmla="*/ 2172250 h 3796098"/>
                  <a:gd name="connsiteX6" fmla="*/ 619132 w 1340170"/>
                  <a:gd name="connsiteY6" fmla="*/ 2399011 h 3796098"/>
                  <a:gd name="connsiteX7" fmla="*/ 974644 w 1340170"/>
                  <a:gd name="connsiteY7" fmla="*/ 3086650 h 3796098"/>
                  <a:gd name="connsiteX8" fmla="*/ 1124417 w 1340170"/>
                  <a:gd name="connsiteY8" fmla="*/ 3772450 h 3796098"/>
                  <a:gd name="connsiteX9" fmla="*/ 1329368 w 1340170"/>
                  <a:gd name="connsiteY9" fmla="*/ 3796098 h 3796098"/>
                  <a:gd name="connsiteX10" fmla="*/ 1321486 w 1340170"/>
                  <a:gd name="connsiteY10" fmla="*/ 3614795 h 3796098"/>
                  <a:gd name="connsiteX11" fmla="*/ 1266306 w 1340170"/>
                  <a:gd name="connsiteY11" fmla="*/ 2605802 h 3796098"/>
                  <a:gd name="connsiteX12" fmla="*/ 1148065 w 1340170"/>
                  <a:gd name="connsiteY12" fmla="*/ 1707167 h 3796098"/>
                  <a:gd name="connsiteX13" fmla="*/ 943113 w 1340170"/>
                  <a:gd name="connsiteY13" fmla="*/ 840064 h 3796098"/>
                  <a:gd name="connsiteX14" fmla="*/ 457976 w 1340170"/>
                  <a:gd name="connsiteY14" fmla="*/ 94389 h 3796098"/>
                  <a:gd name="connsiteX15" fmla="*/ 237498 w 1340170"/>
                  <a:gd name="connsiteY15" fmla="*/ 5860 h 3796098"/>
                  <a:gd name="connsiteX0" fmla="*/ 237498 w 1340170"/>
                  <a:gd name="connsiteY0" fmla="*/ 1761 h 3791999"/>
                  <a:gd name="connsiteX1" fmla="*/ 88277 w 1340170"/>
                  <a:gd name="connsiteY1" fmla="*/ 49811 h 3791999"/>
                  <a:gd name="connsiteX2" fmla="*/ 260306 w 1340170"/>
                  <a:gd name="connsiteY2" fmla="*/ 379542 h 3791999"/>
                  <a:gd name="connsiteX3" fmla="*/ 263476 w 1340170"/>
                  <a:gd name="connsiteY3" fmla="*/ 381241 h 3791999"/>
                  <a:gd name="connsiteX4" fmla="*/ 154837 w 1340170"/>
                  <a:gd name="connsiteY4" fmla="*/ 481241 h 3791999"/>
                  <a:gd name="connsiteX5" fmla="*/ 572623 w 1340170"/>
                  <a:gd name="connsiteY5" fmla="*/ 2168151 h 3791999"/>
                  <a:gd name="connsiteX6" fmla="*/ 619132 w 1340170"/>
                  <a:gd name="connsiteY6" fmla="*/ 2394912 h 3791999"/>
                  <a:gd name="connsiteX7" fmla="*/ 974644 w 1340170"/>
                  <a:gd name="connsiteY7" fmla="*/ 3082551 h 3791999"/>
                  <a:gd name="connsiteX8" fmla="*/ 1124417 w 1340170"/>
                  <a:gd name="connsiteY8" fmla="*/ 3768351 h 3791999"/>
                  <a:gd name="connsiteX9" fmla="*/ 1329368 w 1340170"/>
                  <a:gd name="connsiteY9" fmla="*/ 3791999 h 3791999"/>
                  <a:gd name="connsiteX10" fmla="*/ 1321486 w 1340170"/>
                  <a:gd name="connsiteY10" fmla="*/ 3610696 h 3791999"/>
                  <a:gd name="connsiteX11" fmla="*/ 1266306 w 1340170"/>
                  <a:gd name="connsiteY11" fmla="*/ 2601703 h 3791999"/>
                  <a:gd name="connsiteX12" fmla="*/ 1148065 w 1340170"/>
                  <a:gd name="connsiteY12" fmla="*/ 1703068 h 3791999"/>
                  <a:gd name="connsiteX13" fmla="*/ 943113 w 1340170"/>
                  <a:gd name="connsiteY13" fmla="*/ 835965 h 3791999"/>
                  <a:gd name="connsiteX14" fmla="*/ 457976 w 1340170"/>
                  <a:gd name="connsiteY14" fmla="*/ 90290 h 3791999"/>
                  <a:gd name="connsiteX15" fmla="*/ 237498 w 1340170"/>
                  <a:gd name="connsiteY15" fmla="*/ 1761 h 3791999"/>
                  <a:gd name="connsiteX0" fmla="*/ 237498 w 1340170"/>
                  <a:gd name="connsiteY0" fmla="*/ 1761 h 3791999"/>
                  <a:gd name="connsiteX1" fmla="*/ 88277 w 1340170"/>
                  <a:gd name="connsiteY1" fmla="*/ 49811 h 3791999"/>
                  <a:gd name="connsiteX2" fmla="*/ 260306 w 1340170"/>
                  <a:gd name="connsiteY2" fmla="*/ 379542 h 3791999"/>
                  <a:gd name="connsiteX3" fmla="*/ 263476 w 1340170"/>
                  <a:gd name="connsiteY3" fmla="*/ 381241 h 3791999"/>
                  <a:gd name="connsiteX4" fmla="*/ 154837 w 1340170"/>
                  <a:gd name="connsiteY4" fmla="*/ 481241 h 3791999"/>
                  <a:gd name="connsiteX5" fmla="*/ 572623 w 1340170"/>
                  <a:gd name="connsiteY5" fmla="*/ 2168151 h 3791999"/>
                  <a:gd name="connsiteX6" fmla="*/ 619132 w 1340170"/>
                  <a:gd name="connsiteY6" fmla="*/ 2394912 h 3791999"/>
                  <a:gd name="connsiteX7" fmla="*/ 974644 w 1340170"/>
                  <a:gd name="connsiteY7" fmla="*/ 3082551 h 3791999"/>
                  <a:gd name="connsiteX8" fmla="*/ 1124417 w 1340170"/>
                  <a:gd name="connsiteY8" fmla="*/ 3768351 h 3791999"/>
                  <a:gd name="connsiteX9" fmla="*/ 1329368 w 1340170"/>
                  <a:gd name="connsiteY9" fmla="*/ 3791999 h 3791999"/>
                  <a:gd name="connsiteX10" fmla="*/ 1321486 w 1340170"/>
                  <a:gd name="connsiteY10" fmla="*/ 3610696 h 3791999"/>
                  <a:gd name="connsiteX11" fmla="*/ 1266306 w 1340170"/>
                  <a:gd name="connsiteY11" fmla="*/ 2601703 h 3791999"/>
                  <a:gd name="connsiteX12" fmla="*/ 1148065 w 1340170"/>
                  <a:gd name="connsiteY12" fmla="*/ 1703068 h 3791999"/>
                  <a:gd name="connsiteX13" fmla="*/ 943113 w 1340170"/>
                  <a:gd name="connsiteY13" fmla="*/ 835965 h 3791999"/>
                  <a:gd name="connsiteX14" fmla="*/ 457976 w 1340170"/>
                  <a:gd name="connsiteY14" fmla="*/ 90290 h 3791999"/>
                  <a:gd name="connsiteX15" fmla="*/ 237498 w 1340170"/>
                  <a:gd name="connsiteY15" fmla="*/ 1761 h 3791999"/>
                  <a:gd name="connsiteX0" fmla="*/ 237498 w 1340170"/>
                  <a:gd name="connsiteY0" fmla="*/ 1761 h 3791999"/>
                  <a:gd name="connsiteX1" fmla="*/ 88277 w 1340170"/>
                  <a:gd name="connsiteY1" fmla="*/ 49811 h 3791999"/>
                  <a:gd name="connsiteX2" fmla="*/ 260306 w 1340170"/>
                  <a:gd name="connsiteY2" fmla="*/ 379542 h 3791999"/>
                  <a:gd name="connsiteX3" fmla="*/ 263476 w 1340170"/>
                  <a:gd name="connsiteY3" fmla="*/ 381241 h 3791999"/>
                  <a:gd name="connsiteX4" fmla="*/ 154837 w 1340170"/>
                  <a:gd name="connsiteY4" fmla="*/ 481241 h 3791999"/>
                  <a:gd name="connsiteX5" fmla="*/ 572623 w 1340170"/>
                  <a:gd name="connsiteY5" fmla="*/ 2168151 h 3791999"/>
                  <a:gd name="connsiteX6" fmla="*/ 619132 w 1340170"/>
                  <a:gd name="connsiteY6" fmla="*/ 2394912 h 3791999"/>
                  <a:gd name="connsiteX7" fmla="*/ 974644 w 1340170"/>
                  <a:gd name="connsiteY7" fmla="*/ 3082551 h 3791999"/>
                  <a:gd name="connsiteX8" fmla="*/ 1124417 w 1340170"/>
                  <a:gd name="connsiteY8" fmla="*/ 3768351 h 3791999"/>
                  <a:gd name="connsiteX9" fmla="*/ 1329368 w 1340170"/>
                  <a:gd name="connsiteY9" fmla="*/ 3791999 h 3791999"/>
                  <a:gd name="connsiteX10" fmla="*/ 1321486 w 1340170"/>
                  <a:gd name="connsiteY10" fmla="*/ 3610696 h 3791999"/>
                  <a:gd name="connsiteX11" fmla="*/ 1266306 w 1340170"/>
                  <a:gd name="connsiteY11" fmla="*/ 2601703 h 3791999"/>
                  <a:gd name="connsiteX12" fmla="*/ 1148065 w 1340170"/>
                  <a:gd name="connsiteY12" fmla="*/ 1703068 h 3791999"/>
                  <a:gd name="connsiteX13" fmla="*/ 943113 w 1340170"/>
                  <a:gd name="connsiteY13" fmla="*/ 835965 h 3791999"/>
                  <a:gd name="connsiteX14" fmla="*/ 457976 w 1340170"/>
                  <a:gd name="connsiteY14" fmla="*/ 90290 h 3791999"/>
                  <a:gd name="connsiteX15" fmla="*/ 237498 w 1340170"/>
                  <a:gd name="connsiteY15" fmla="*/ 1761 h 3791999"/>
                  <a:gd name="connsiteX0" fmla="*/ 237498 w 1340170"/>
                  <a:gd name="connsiteY0" fmla="*/ 1761 h 3791999"/>
                  <a:gd name="connsiteX1" fmla="*/ 88277 w 1340170"/>
                  <a:gd name="connsiteY1" fmla="*/ 49811 h 3791999"/>
                  <a:gd name="connsiteX2" fmla="*/ 260306 w 1340170"/>
                  <a:gd name="connsiteY2" fmla="*/ 379542 h 3791999"/>
                  <a:gd name="connsiteX3" fmla="*/ 263476 w 1340170"/>
                  <a:gd name="connsiteY3" fmla="*/ 381241 h 3791999"/>
                  <a:gd name="connsiteX4" fmla="*/ 154837 w 1340170"/>
                  <a:gd name="connsiteY4" fmla="*/ 481241 h 3791999"/>
                  <a:gd name="connsiteX5" fmla="*/ 572623 w 1340170"/>
                  <a:gd name="connsiteY5" fmla="*/ 2168151 h 3791999"/>
                  <a:gd name="connsiteX6" fmla="*/ 619132 w 1340170"/>
                  <a:gd name="connsiteY6" fmla="*/ 2394912 h 3791999"/>
                  <a:gd name="connsiteX7" fmla="*/ 974644 w 1340170"/>
                  <a:gd name="connsiteY7" fmla="*/ 3082551 h 3791999"/>
                  <a:gd name="connsiteX8" fmla="*/ 1124417 w 1340170"/>
                  <a:gd name="connsiteY8" fmla="*/ 3768351 h 3791999"/>
                  <a:gd name="connsiteX9" fmla="*/ 1329368 w 1340170"/>
                  <a:gd name="connsiteY9" fmla="*/ 3791999 h 3791999"/>
                  <a:gd name="connsiteX10" fmla="*/ 1321486 w 1340170"/>
                  <a:gd name="connsiteY10" fmla="*/ 3610696 h 3791999"/>
                  <a:gd name="connsiteX11" fmla="*/ 1266306 w 1340170"/>
                  <a:gd name="connsiteY11" fmla="*/ 2601703 h 3791999"/>
                  <a:gd name="connsiteX12" fmla="*/ 1148065 w 1340170"/>
                  <a:gd name="connsiteY12" fmla="*/ 1703068 h 3791999"/>
                  <a:gd name="connsiteX13" fmla="*/ 943113 w 1340170"/>
                  <a:gd name="connsiteY13" fmla="*/ 835965 h 3791999"/>
                  <a:gd name="connsiteX14" fmla="*/ 457976 w 1340170"/>
                  <a:gd name="connsiteY14" fmla="*/ 90290 h 3791999"/>
                  <a:gd name="connsiteX15" fmla="*/ 237498 w 1340170"/>
                  <a:gd name="connsiteY15" fmla="*/ 1761 h 3791999"/>
                  <a:gd name="connsiteX0" fmla="*/ 237498 w 1340170"/>
                  <a:gd name="connsiteY0" fmla="*/ 1761 h 3791999"/>
                  <a:gd name="connsiteX1" fmla="*/ 88277 w 1340170"/>
                  <a:gd name="connsiteY1" fmla="*/ 49811 h 3791999"/>
                  <a:gd name="connsiteX2" fmla="*/ 260306 w 1340170"/>
                  <a:gd name="connsiteY2" fmla="*/ 379542 h 3791999"/>
                  <a:gd name="connsiteX3" fmla="*/ 263476 w 1340170"/>
                  <a:gd name="connsiteY3" fmla="*/ 381241 h 3791999"/>
                  <a:gd name="connsiteX4" fmla="*/ 154837 w 1340170"/>
                  <a:gd name="connsiteY4" fmla="*/ 481241 h 3791999"/>
                  <a:gd name="connsiteX5" fmla="*/ 572623 w 1340170"/>
                  <a:gd name="connsiteY5" fmla="*/ 2168151 h 3791999"/>
                  <a:gd name="connsiteX6" fmla="*/ 619132 w 1340170"/>
                  <a:gd name="connsiteY6" fmla="*/ 2394912 h 3791999"/>
                  <a:gd name="connsiteX7" fmla="*/ 974644 w 1340170"/>
                  <a:gd name="connsiteY7" fmla="*/ 3082551 h 3791999"/>
                  <a:gd name="connsiteX8" fmla="*/ 1124417 w 1340170"/>
                  <a:gd name="connsiteY8" fmla="*/ 3768351 h 3791999"/>
                  <a:gd name="connsiteX9" fmla="*/ 1329368 w 1340170"/>
                  <a:gd name="connsiteY9" fmla="*/ 3791999 h 3791999"/>
                  <a:gd name="connsiteX10" fmla="*/ 1321486 w 1340170"/>
                  <a:gd name="connsiteY10" fmla="*/ 3610696 h 3791999"/>
                  <a:gd name="connsiteX11" fmla="*/ 1266306 w 1340170"/>
                  <a:gd name="connsiteY11" fmla="*/ 2601703 h 3791999"/>
                  <a:gd name="connsiteX12" fmla="*/ 1148065 w 1340170"/>
                  <a:gd name="connsiteY12" fmla="*/ 1703068 h 3791999"/>
                  <a:gd name="connsiteX13" fmla="*/ 943113 w 1340170"/>
                  <a:gd name="connsiteY13" fmla="*/ 835965 h 3791999"/>
                  <a:gd name="connsiteX14" fmla="*/ 457976 w 1340170"/>
                  <a:gd name="connsiteY14" fmla="*/ 90290 h 3791999"/>
                  <a:gd name="connsiteX15" fmla="*/ 237498 w 1340170"/>
                  <a:gd name="connsiteY15" fmla="*/ 1761 h 3791999"/>
                  <a:gd name="connsiteX0" fmla="*/ 237498 w 1340170"/>
                  <a:gd name="connsiteY0" fmla="*/ 1761 h 3791999"/>
                  <a:gd name="connsiteX1" fmla="*/ 88277 w 1340170"/>
                  <a:gd name="connsiteY1" fmla="*/ 49811 h 3791999"/>
                  <a:gd name="connsiteX2" fmla="*/ 260306 w 1340170"/>
                  <a:gd name="connsiteY2" fmla="*/ 379542 h 3791999"/>
                  <a:gd name="connsiteX3" fmla="*/ 263476 w 1340170"/>
                  <a:gd name="connsiteY3" fmla="*/ 381241 h 3791999"/>
                  <a:gd name="connsiteX4" fmla="*/ 154837 w 1340170"/>
                  <a:gd name="connsiteY4" fmla="*/ 481241 h 3791999"/>
                  <a:gd name="connsiteX5" fmla="*/ 572623 w 1340170"/>
                  <a:gd name="connsiteY5" fmla="*/ 2168151 h 3791999"/>
                  <a:gd name="connsiteX6" fmla="*/ 619132 w 1340170"/>
                  <a:gd name="connsiteY6" fmla="*/ 2394912 h 3791999"/>
                  <a:gd name="connsiteX7" fmla="*/ 974644 w 1340170"/>
                  <a:gd name="connsiteY7" fmla="*/ 3082551 h 3791999"/>
                  <a:gd name="connsiteX8" fmla="*/ 1124417 w 1340170"/>
                  <a:gd name="connsiteY8" fmla="*/ 3768351 h 3791999"/>
                  <a:gd name="connsiteX9" fmla="*/ 1329368 w 1340170"/>
                  <a:gd name="connsiteY9" fmla="*/ 3791999 h 3791999"/>
                  <a:gd name="connsiteX10" fmla="*/ 1321486 w 1340170"/>
                  <a:gd name="connsiteY10" fmla="*/ 3610696 h 3791999"/>
                  <a:gd name="connsiteX11" fmla="*/ 1266306 w 1340170"/>
                  <a:gd name="connsiteY11" fmla="*/ 2601703 h 3791999"/>
                  <a:gd name="connsiteX12" fmla="*/ 1148065 w 1340170"/>
                  <a:gd name="connsiteY12" fmla="*/ 1703068 h 3791999"/>
                  <a:gd name="connsiteX13" fmla="*/ 943113 w 1340170"/>
                  <a:gd name="connsiteY13" fmla="*/ 835965 h 3791999"/>
                  <a:gd name="connsiteX14" fmla="*/ 457976 w 1340170"/>
                  <a:gd name="connsiteY14" fmla="*/ 90290 h 3791999"/>
                  <a:gd name="connsiteX15" fmla="*/ 237498 w 1340170"/>
                  <a:gd name="connsiteY15" fmla="*/ 1761 h 3791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40170" h="3791999">
                    <a:moveTo>
                      <a:pt x="237498" y="1761"/>
                    </a:moveTo>
                    <a:cubicBezTo>
                      <a:pt x="170595" y="-5564"/>
                      <a:pt x="115569" y="9874"/>
                      <a:pt x="88277" y="49811"/>
                    </a:cubicBezTo>
                    <a:cubicBezTo>
                      <a:pt x="33692" y="129685"/>
                      <a:pt x="110712" y="277311"/>
                      <a:pt x="260306" y="379542"/>
                    </a:cubicBezTo>
                    <a:lnTo>
                      <a:pt x="263476" y="381241"/>
                    </a:lnTo>
                    <a:lnTo>
                      <a:pt x="154837" y="481241"/>
                    </a:lnTo>
                    <a:cubicBezTo>
                      <a:pt x="63022" y="579943"/>
                      <a:pt x="-304859" y="1817456"/>
                      <a:pt x="572623" y="2168151"/>
                    </a:cubicBezTo>
                    <a:cubicBezTo>
                      <a:pt x="564390" y="2229374"/>
                      <a:pt x="574988" y="2272992"/>
                      <a:pt x="619132" y="2394912"/>
                    </a:cubicBezTo>
                    <a:cubicBezTo>
                      <a:pt x="663276" y="2516832"/>
                      <a:pt x="890430" y="2853645"/>
                      <a:pt x="974644" y="3082551"/>
                    </a:cubicBezTo>
                    <a:cubicBezTo>
                      <a:pt x="1058858" y="3311457"/>
                      <a:pt x="1093542" y="3544349"/>
                      <a:pt x="1124417" y="3768351"/>
                    </a:cubicBezTo>
                    <a:lnTo>
                      <a:pt x="1329368" y="3791999"/>
                    </a:lnTo>
                    <a:cubicBezTo>
                      <a:pt x="1353016" y="3767037"/>
                      <a:pt x="1331996" y="3809079"/>
                      <a:pt x="1321486" y="3610696"/>
                    </a:cubicBezTo>
                    <a:cubicBezTo>
                      <a:pt x="1310976" y="3412313"/>
                      <a:pt x="1295209" y="2919641"/>
                      <a:pt x="1266306" y="2601703"/>
                    </a:cubicBezTo>
                    <a:cubicBezTo>
                      <a:pt x="1237403" y="2283765"/>
                      <a:pt x="1201930" y="1997358"/>
                      <a:pt x="1148065" y="1703068"/>
                    </a:cubicBezTo>
                    <a:cubicBezTo>
                      <a:pt x="1094200" y="1408778"/>
                      <a:pt x="1019777" y="1108680"/>
                      <a:pt x="943113" y="835965"/>
                    </a:cubicBezTo>
                    <a:cubicBezTo>
                      <a:pt x="866449" y="563250"/>
                      <a:pt x="983119" y="7106"/>
                      <a:pt x="457976" y="90290"/>
                    </a:cubicBezTo>
                    <a:cubicBezTo>
                      <a:pt x="290182" y="116869"/>
                      <a:pt x="304400" y="9087"/>
                      <a:pt x="237498" y="1761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6350">
                <a:solidFill>
                  <a:srgbClr val="AB640D"/>
                </a:solidFill>
              </a:ln>
              <a:effectLst>
                <a:innerShdw blurRad="444500">
                  <a:schemeClr val="accent2">
                    <a:lumMod val="50000"/>
                    <a:alpha val="60000"/>
                  </a:scheme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defTabSz="621815">
                  <a:defRPr/>
                </a:pPr>
                <a:endParaRPr lang="en-US" sz="1100" kern="0">
                  <a:solidFill>
                    <a:sysClr val="windowText" lastClr="000000"/>
                  </a:solidFill>
                  <a:latin typeface="Arial Narrow"/>
                  <a:cs typeface="Arial Narrow"/>
                </a:endParaRPr>
              </a:p>
            </p:txBody>
          </p:sp>
          <p:sp>
            <p:nvSpPr>
              <p:cNvPr id="36" name="Freeform 120">
                <a:extLst>
                  <a:ext uri="{FF2B5EF4-FFF2-40B4-BE49-F238E27FC236}">
                    <a16:creationId xmlns:a16="http://schemas.microsoft.com/office/drawing/2014/main" id="{D71FE5AE-BC33-9242-80F0-65D29C061E6B}"/>
                  </a:ext>
                </a:extLst>
              </p:cNvPr>
              <p:cNvSpPr/>
              <p:nvPr/>
            </p:nvSpPr>
            <p:spPr>
              <a:xfrm rot="596902" flipH="1">
                <a:off x="5482254" y="2530687"/>
                <a:ext cx="734130" cy="574771"/>
              </a:xfrm>
              <a:custGeom>
                <a:avLst/>
                <a:gdLst>
                  <a:gd name="connsiteX0" fmla="*/ 128718 w 1519617"/>
                  <a:gd name="connsiteY0" fmla="*/ 696321 h 1172643"/>
                  <a:gd name="connsiteX1" fmla="*/ 371605 w 1519617"/>
                  <a:gd name="connsiteY1" fmla="*/ 662984 h 1172643"/>
                  <a:gd name="connsiteX2" fmla="*/ 428755 w 1519617"/>
                  <a:gd name="connsiteY2" fmla="*/ 672509 h 1172643"/>
                  <a:gd name="connsiteX3" fmla="*/ 447805 w 1519617"/>
                  <a:gd name="connsiteY3" fmla="*/ 624884 h 1172643"/>
                  <a:gd name="connsiteX4" fmla="*/ 509718 w 1519617"/>
                  <a:gd name="connsiteY4" fmla="*/ 620121 h 1172643"/>
                  <a:gd name="connsiteX5" fmla="*/ 633543 w 1519617"/>
                  <a:gd name="connsiteY5" fmla="*/ 586784 h 1172643"/>
                  <a:gd name="connsiteX6" fmla="*/ 814518 w 1519617"/>
                  <a:gd name="connsiteY6" fmla="*/ 553446 h 1172643"/>
                  <a:gd name="connsiteX7" fmla="*/ 1062168 w 1519617"/>
                  <a:gd name="connsiteY7" fmla="*/ 472484 h 1172643"/>
                  <a:gd name="connsiteX8" fmla="*/ 1224093 w 1519617"/>
                  <a:gd name="connsiteY8" fmla="*/ 358184 h 1172643"/>
                  <a:gd name="connsiteX9" fmla="*/ 1343155 w 1519617"/>
                  <a:gd name="connsiteY9" fmla="*/ 210546 h 1172643"/>
                  <a:gd name="connsiteX10" fmla="*/ 1405068 w 1519617"/>
                  <a:gd name="connsiteY10" fmla="*/ 58146 h 1172643"/>
                  <a:gd name="connsiteX11" fmla="*/ 1409830 w 1519617"/>
                  <a:gd name="connsiteY11" fmla="*/ 5759 h 1172643"/>
                  <a:gd name="connsiteX12" fmla="*/ 1476505 w 1519617"/>
                  <a:gd name="connsiteY12" fmla="*/ 181971 h 1172643"/>
                  <a:gd name="connsiteX13" fmla="*/ 1519368 w 1519617"/>
                  <a:gd name="connsiteY13" fmla="*/ 343896 h 1172643"/>
                  <a:gd name="connsiteX14" fmla="*/ 1457455 w 1519617"/>
                  <a:gd name="connsiteY14" fmla="*/ 458196 h 1172643"/>
                  <a:gd name="connsiteX15" fmla="*/ 1386018 w 1519617"/>
                  <a:gd name="connsiteY15" fmla="*/ 496296 h 1172643"/>
                  <a:gd name="connsiteX16" fmla="*/ 1400305 w 1519617"/>
                  <a:gd name="connsiteY16" fmla="*/ 577259 h 1172643"/>
                  <a:gd name="connsiteX17" fmla="*/ 1343155 w 1519617"/>
                  <a:gd name="connsiteY17" fmla="*/ 658221 h 1172643"/>
                  <a:gd name="connsiteX18" fmla="*/ 1286005 w 1519617"/>
                  <a:gd name="connsiteY18" fmla="*/ 767759 h 1172643"/>
                  <a:gd name="connsiteX19" fmla="*/ 1209805 w 1519617"/>
                  <a:gd name="connsiteY19" fmla="*/ 839196 h 1172643"/>
                  <a:gd name="connsiteX20" fmla="*/ 1076455 w 1519617"/>
                  <a:gd name="connsiteY20" fmla="*/ 839196 h 1172643"/>
                  <a:gd name="connsiteX21" fmla="*/ 1005018 w 1519617"/>
                  <a:gd name="connsiteY21" fmla="*/ 915396 h 1172643"/>
                  <a:gd name="connsiteX22" fmla="*/ 876430 w 1519617"/>
                  <a:gd name="connsiteY22" fmla="*/ 939209 h 1172643"/>
                  <a:gd name="connsiteX23" fmla="*/ 800230 w 1519617"/>
                  <a:gd name="connsiteY23" fmla="*/ 934446 h 1172643"/>
                  <a:gd name="connsiteX24" fmla="*/ 671643 w 1519617"/>
                  <a:gd name="connsiteY24" fmla="*/ 1005884 h 1172643"/>
                  <a:gd name="connsiteX25" fmla="*/ 509718 w 1519617"/>
                  <a:gd name="connsiteY25" fmla="*/ 1005884 h 1172643"/>
                  <a:gd name="connsiteX26" fmla="*/ 452568 w 1519617"/>
                  <a:gd name="connsiteY26" fmla="*/ 1058271 h 1172643"/>
                  <a:gd name="connsiteX27" fmla="*/ 314455 w 1519617"/>
                  <a:gd name="connsiteY27" fmla="*/ 1148759 h 1172643"/>
                  <a:gd name="connsiteX28" fmla="*/ 204918 w 1519617"/>
                  <a:gd name="connsiteY28" fmla="*/ 1172571 h 1172643"/>
                  <a:gd name="connsiteX29" fmla="*/ 52518 w 1519617"/>
                  <a:gd name="connsiteY29" fmla="*/ 1143996 h 1172643"/>
                  <a:gd name="connsiteX30" fmla="*/ 130 w 1519617"/>
                  <a:gd name="connsiteY30" fmla="*/ 1029696 h 1172643"/>
                  <a:gd name="connsiteX31" fmla="*/ 38230 w 1519617"/>
                  <a:gd name="connsiteY31" fmla="*/ 915396 h 1172643"/>
                  <a:gd name="connsiteX32" fmla="*/ 57280 w 1519617"/>
                  <a:gd name="connsiteY32" fmla="*/ 753471 h 1172643"/>
                  <a:gd name="connsiteX33" fmla="*/ 128718 w 1519617"/>
                  <a:gd name="connsiteY33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428755 w 1497766"/>
                  <a:gd name="connsiteY2" fmla="*/ 672509 h 1172643"/>
                  <a:gd name="connsiteX3" fmla="*/ 447805 w 1497766"/>
                  <a:gd name="connsiteY3" fmla="*/ 624884 h 1172643"/>
                  <a:gd name="connsiteX4" fmla="*/ 509718 w 1497766"/>
                  <a:gd name="connsiteY4" fmla="*/ 620121 h 1172643"/>
                  <a:gd name="connsiteX5" fmla="*/ 633543 w 1497766"/>
                  <a:gd name="connsiteY5" fmla="*/ 586784 h 1172643"/>
                  <a:gd name="connsiteX6" fmla="*/ 814518 w 1497766"/>
                  <a:gd name="connsiteY6" fmla="*/ 553446 h 1172643"/>
                  <a:gd name="connsiteX7" fmla="*/ 1062168 w 1497766"/>
                  <a:gd name="connsiteY7" fmla="*/ 472484 h 1172643"/>
                  <a:gd name="connsiteX8" fmla="*/ 1224093 w 1497766"/>
                  <a:gd name="connsiteY8" fmla="*/ 358184 h 1172643"/>
                  <a:gd name="connsiteX9" fmla="*/ 1343155 w 1497766"/>
                  <a:gd name="connsiteY9" fmla="*/ 210546 h 1172643"/>
                  <a:gd name="connsiteX10" fmla="*/ 1405068 w 1497766"/>
                  <a:gd name="connsiteY10" fmla="*/ 58146 h 1172643"/>
                  <a:gd name="connsiteX11" fmla="*/ 1409830 w 1497766"/>
                  <a:gd name="connsiteY11" fmla="*/ 5759 h 1172643"/>
                  <a:gd name="connsiteX12" fmla="*/ 1476505 w 1497766"/>
                  <a:gd name="connsiteY12" fmla="*/ 181971 h 1172643"/>
                  <a:gd name="connsiteX13" fmla="*/ 1497143 w 1497766"/>
                  <a:gd name="connsiteY13" fmla="*/ 343896 h 1172643"/>
                  <a:gd name="connsiteX14" fmla="*/ 1457455 w 1497766"/>
                  <a:gd name="connsiteY14" fmla="*/ 458196 h 1172643"/>
                  <a:gd name="connsiteX15" fmla="*/ 1386018 w 1497766"/>
                  <a:gd name="connsiteY15" fmla="*/ 496296 h 1172643"/>
                  <a:gd name="connsiteX16" fmla="*/ 1400305 w 1497766"/>
                  <a:gd name="connsiteY16" fmla="*/ 577259 h 1172643"/>
                  <a:gd name="connsiteX17" fmla="*/ 1343155 w 1497766"/>
                  <a:gd name="connsiteY17" fmla="*/ 658221 h 1172643"/>
                  <a:gd name="connsiteX18" fmla="*/ 1286005 w 1497766"/>
                  <a:gd name="connsiteY18" fmla="*/ 767759 h 1172643"/>
                  <a:gd name="connsiteX19" fmla="*/ 1209805 w 1497766"/>
                  <a:gd name="connsiteY19" fmla="*/ 839196 h 1172643"/>
                  <a:gd name="connsiteX20" fmla="*/ 1076455 w 1497766"/>
                  <a:gd name="connsiteY20" fmla="*/ 839196 h 1172643"/>
                  <a:gd name="connsiteX21" fmla="*/ 1005018 w 1497766"/>
                  <a:gd name="connsiteY21" fmla="*/ 915396 h 1172643"/>
                  <a:gd name="connsiteX22" fmla="*/ 876430 w 1497766"/>
                  <a:gd name="connsiteY22" fmla="*/ 939209 h 1172643"/>
                  <a:gd name="connsiteX23" fmla="*/ 800230 w 1497766"/>
                  <a:gd name="connsiteY23" fmla="*/ 934446 h 1172643"/>
                  <a:gd name="connsiteX24" fmla="*/ 671643 w 1497766"/>
                  <a:gd name="connsiteY24" fmla="*/ 1005884 h 1172643"/>
                  <a:gd name="connsiteX25" fmla="*/ 509718 w 1497766"/>
                  <a:gd name="connsiteY25" fmla="*/ 1005884 h 1172643"/>
                  <a:gd name="connsiteX26" fmla="*/ 452568 w 1497766"/>
                  <a:gd name="connsiteY26" fmla="*/ 1058271 h 1172643"/>
                  <a:gd name="connsiteX27" fmla="*/ 314455 w 1497766"/>
                  <a:gd name="connsiteY27" fmla="*/ 1148759 h 1172643"/>
                  <a:gd name="connsiteX28" fmla="*/ 204918 w 1497766"/>
                  <a:gd name="connsiteY28" fmla="*/ 1172571 h 1172643"/>
                  <a:gd name="connsiteX29" fmla="*/ 52518 w 1497766"/>
                  <a:gd name="connsiteY29" fmla="*/ 1143996 h 1172643"/>
                  <a:gd name="connsiteX30" fmla="*/ 130 w 1497766"/>
                  <a:gd name="connsiteY30" fmla="*/ 1029696 h 1172643"/>
                  <a:gd name="connsiteX31" fmla="*/ 38230 w 1497766"/>
                  <a:gd name="connsiteY31" fmla="*/ 915396 h 1172643"/>
                  <a:gd name="connsiteX32" fmla="*/ 57280 w 1497766"/>
                  <a:gd name="connsiteY32" fmla="*/ 753471 h 1172643"/>
                  <a:gd name="connsiteX33" fmla="*/ 128718 w 1497766"/>
                  <a:gd name="connsiteY33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428755 w 1497766"/>
                  <a:gd name="connsiteY2" fmla="*/ 672509 h 1172643"/>
                  <a:gd name="connsiteX3" fmla="*/ 447805 w 1497766"/>
                  <a:gd name="connsiteY3" fmla="*/ 624884 h 1172643"/>
                  <a:gd name="connsiteX4" fmla="*/ 509718 w 1497766"/>
                  <a:gd name="connsiteY4" fmla="*/ 620121 h 1172643"/>
                  <a:gd name="connsiteX5" fmla="*/ 633543 w 1497766"/>
                  <a:gd name="connsiteY5" fmla="*/ 586784 h 1172643"/>
                  <a:gd name="connsiteX6" fmla="*/ 839918 w 1497766"/>
                  <a:gd name="connsiteY6" fmla="*/ 556621 h 1172643"/>
                  <a:gd name="connsiteX7" fmla="*/ 1062168 w 1497766"/>
                  <a:gd name="connsiteY7" fmla="*/ 472484 h 1172643"/>
                  <a:gd name="connsiteX8" fmla="*/ 1224093 w 1497766"/>
                  <a:gd name="connsiteY8" fmla="*/ 358184 h 1172643"/>
                  <a:gd name="connsiteX9" fmla="*/ 1343155 w 1497766"/>
                  <a:gd name="connsiteY9" fmla="*/ 210546 h 1172643"/>
                  <a:gd name="connsiteX10" fmla="*/ 1405068 w 1497766"/>
                  <a:gd name="connsiteY10" fmla="*/ 58146 h 1172643"/>
                  <a:gd name="connsiteX11" fmla="*/ 1409830 w 1497766"/>
                  <a:gd name="connsiteY11" fmla="*/ 5759 h 1172643"/>
                  <a:gd name="connsiteX12" fmla="*/ 1476505 w 1497766"/>
                  <a:gd name="connsiteY12" fmla="*/ 181971 h 1172643"/>
                  <a:gd name="connsiteX13" fmla="*/ 1497143 w 1497766"/>
                  <a:gd name="connsiteY13" fmla="*/ 343896 h 1172643"/>
                  <a:gd name="connsiteX14" fmla="*/ 1457455 w 1497766"/>
                  <a:gd name="connsiteY14" fmla="*/ 458196 h 1172643"/>
                  <a:gd name="connsiteX15" fmla="*/ 1386018 w 1497766"/>
                  <a:gd name="connsiteY15" fmla="*/ 496296 h 1172643"/>
                  <a:gd name="connsiteX16" fmla="*/ 1400305 w 1497766"/>
                  <a:gd name="connsiteY16" fmla="*/ 577259 h 1172643"/>
                  <a:gd name="connsiteX17" fmla="*/ 1343155 w 1497766"/>
                  <a:gd name="connsiteY17" fmla="*/ 658221 h 1172643"/>
                  <a:gd name="connsiteX18" fmla="*/ 1286005 w 1497766"/>
                  <a:gd name="connsiteY18" fmla="*/ 767759 h 1172643"/>
                  <a:gd name="connsiteX19" fmla="*/ 1209805 w 1497766"/>
                  <a:gd name="connsiteY19" fmla="*/ 839196 h 1172643"/>
                  <a:gd name="connsiteX20" fmla="*/ 1076455 w 1497766"/>
                  <a:gd name="connsiteY20" fmla="*/ 839196 h 1172643"/>
                  <a:gd name="connsiteX21" fmla="*/ 1005018 w 1497766"/>
                  <a:gd name="connsiteY21" fmla="*/ 915396 h 1172643"/>
                  <a:gd name="connsiteX22" fmla="*/ 876430 w 1497766"/>
                  <a:gd name="connsiteY22" fmla="*/ 939209 h 1172643"/>
                  <a:gd name="connsiteX23" fmla="*/ 800230 w 1497766"/>
                  <a:gd name="connsiteY23" fmla="*/ 934446 h 1172643"/>
                  <a:gd name="connsiteX24" fmla="*/ 671643 w 1497766"/>
                  <a:gd name="connsiteY24" fmla="*/ 1005884 h 1172643"/>
                  <a:gd name="connsiteX25" fmla="*/ 509718 w 1497766"/>
                  <a:gd name="connsiteY25" fmla="*/ 1005884 h 1172643"/>
                  <a:gd name="connsiteX26" fmla="*/ 452568 w 1497766"/>
                  <a:gd name="connsiteY26" fmla="*/ 1058271 h 1172643"/>
                  <a:gd name="connsiteX27" fmla="*/ 314455 w 1497766"/>
                  <a:gd name="connsiteY27" fmla="*/ 1148759 h 1172643"/>
                  <a:gd name="connsiteX28" fmla="*/ 204918 w 1497766"/>
                  <a:gd name="connsiteY28" fmla="*/ 1172571 h 1172643"/>
                  <a:gd name="connsiteX29" fmla="*/ 52518 w 1497766"/>
                  <a:gd name="connsiteY29" fmla="*/ 1143996 h 1172643"/>
                  <a:gd name="connsiteX30" fmla="*/ 130 w 1497766"/>
                  <a:gd name="connsiteY30" fmla="*/ 1029696 h 1172643"/>
                  <a:gd name="connsiteX31" fmla="*/ 38230 w 1497766"/>
                  <a:gd name="connsiteY31" fmla="*/ 915396 h 1172643"/>
                  <a:gd name="connsiteX32" fmla="*/ 57280 w 1497766"/>
                  <a:gd name="connsiteY32" fmla="*/ 753471 h 1172643"/>
                  <a:gd name="connsiteX33" fmla="*/ 128718 w 1497766"/>
                  <a:gd name="connsiteY33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428755 w 1497766"/>
                  <a:gd name="connsiteY2" fmla="*/ 672509 h 1172643"/>
                  <a:gd name="connsiteX3" fmla="*/ 447805 w 1497766"/>
                  <a:gd name="connsiteY3" fmla="*/ 624884 h 1172643"/>
                  <a:gd name="connsiteX4" fmla="*/ 509718 w 1497766"/>
                  <a:gd name="connsiteY4" fmla="*/ 620121 h 1172643"/>
                  <a:gd name="connsiteX5" fmla="*/ 658943 w 1497766"/>
                  <a:gd name="connsiteY5" fmla="*/ 599484 h 1172643"/>
                  <a:gd name="connsiteX6" fmla="*/ 839918 w 1497766"/>
                  <a:gd name="connsiteY6" fmla="*/ 556621 h 1172643"/>
                  <a:gd name="connsiteX7" fmla="*/ 1062168 w 1497766"/>
                  <a:gd name="connsiteY7" fmla="*/ 472484 h 1172643"/>
                  <a:gd name="connsiteX8" fmla="*/ 1224093 w 1497766"/>
                  <a:gd name="connsiteY8" fmla="*/ 358184 h 1172643"/>
                  <a:gd name="connsiteX9" fmla="*/ 1343155 w 1497766"/>
                  <a:gd name="connsiteY9" fmla="*/ 210546 h 1172643"/>
                  <a:gd name="connsiteX10" fmla="*/ 1405068 w 1497766"/>
                  <a:gd name="connsiteY10" fmla="*/ 58146 h 1172643"/>
                  <a:gd name="connsiteX11" fmla="*/ 1409830 w 1497766"/>
                  <a:gd name="connsiteY11" fmla="*/ 5759 h 1172643"/>
                  <a:gd name="connsiteX12" fmla="*/ 1476505 w 1497766"/>
                  <a:gd name="connsiteY12" fmla="*/ 181971 h 1172643"/>
                  <a:gd name="connsiteX13" fmla="*/ 1497143 w 1497766"/>
                  <a:gd name="connsiteY13" fmla="*/ 343896 h 1172643"/>
                  <a:gd name="connsiteX14" fmla="*/ 1457455 w 1497766"/>
                  <a:gd name="connsiteY14" fmla="*/ 458196 h 1172643"/>
                  <a:gd name="connsiteX15" fmla="*/ 1386018 w 1497766"/>
                  <a:gd name="connsiteY15" fmla="*/ 496296 h 1172643"/>
                  <a:gd name="connsiteX16" fmla="*/ 1400305 w 1497766"/>
                  <a:gd name="connsiteY16" fmla="*/ 577259 h 1172643"/>
                  <a:gd name="connsiteX17" fmla="*/ 1343155 w 1497766"/>
                  <a:gd name="connsiteY17" fmla="*/ 658221 h 1172643"/>
                  <a:gd name="connsiteX18" fmla="*/ 1286005 w 1497766"/>
                  <a:gd name="connsiteY18" fmla="*/ 767759 h 1172643"/>
                  <a:gd name="connsiteX19" fmla="*/ 1209805 w 1497766"/>
                  <a:gd name="connsiteY19" fmla="*/ 839196 h 1172643"/>
                  <a:gd name="connsiteX20" fmla="*/ 1076455 w 1497766"/>
                  <a:gd name="connsiteY20" fmla="*/ 839196 h 1172643"/>
                  <a:gd name="connsiteX21" fmla="*/ 1005018 w 1497766"/>
                  <a:gd name="connsiteY21" fmla="*/ 915396 h 1172643"/>
                  <a:gd name="connsiteX22" fmla="*/ 876430 w 1497766"/>
                  <a:gd name="connsiteY22" fmla="*/ 939209 h 1172643"/>
                  <a:gd name="connsiteX23" fmla="*/ 800230 w 1497766"/>
                  <a:gd name="connsiteY23" fmla="*/ 934446 h 1172643"/>
                  <a:gd name="connsiteX24" fmla="*/ 671643 w 1497766"/>
                  <a:gd name="connsiteY24" fmla="*/ 1005884 h 1172643"/>
                  <a:gd name="connsiteX25" fmla="*/ 509718 w 1497766"/>
                  <a:gd name="connsiteY25" fmla="*/ 1005884 h 1172643"/>
                  <a:gd name="connsiteX26" fmla="*/ 452568 w 1497766"/>
                  <a:gd name="connsiteY26" fmla="*/ 1058271 h 1172643"/>
                  <a:gd name="connsiteX27" fmla="*/ 314455 w 1497766"/>
                  <a:gd name="connsiteY27" fmla="*/ 1148759 h 1172643"/>
                  <a:gd name="connsiteX28" fmla="*/ 204918 w 1497766"/>
                  <a:gd name="connsiteY28" fmla="*/ 1172571 h 1172643"/>
                  <a:gd name="connsiteX29" fmla="*/ 52518 w 1497766"/>
                  <a:gd name="connsiteY29" fmla="*/ 1143996 h 1172643"/>
                  <a:gd name="connsiteX30" fmla="*/ 130 w 1497766"/>
                  <a:gd name="connsiteY30" fmla="*/ 1029696 h 1172643"/>
                  <a:gd name="connsiteX31" fmla="*/ 38230 w 1497766"/>
                  <a:gd name="connsiteY31" fmla="*/ 915396 h 1172643"/>
                  <a:gd name="connsiteX32" fmla="*/ 57280 w 1497766"/>
                  <a:gd name="connsiteY32" fmla="*/ 753471 h 1172643"/>
                  <a:gd name="connsiteX33" fmla="*/ 128718 w 1497766"/>
                  <a:gd name="connsiteY33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428755 w 1497766"/>
                  <a:gd name="connsiteY2" fmla="*/ 672509 h 1172643"/>
                  <a:gd name="connsiteX3" fmla="*/ 447805 w 1497766"/>
                  <a:gd name="connsiteY3" fmla="*/ 624884 h 1172643"/>
                  <a:gd name="connsiteX4" fmla="*/ 527180 w 1497766"/>
                  <a:gd name="connsiteY4" fmla="*/ 597896 h 1172643"/>
                  <a:gd name="connsiteX5" fmla="*/ 509718 w 1497766"/>
                  <a:gd name="connsiteY5" fmla="*/ 620121 h 1172643"/>
                  <a:gd name="connsiteX6" fmla="*/ 658943 w 1497766"/>
                  <a:gd name="connsiteY6" fmla="*/ 599484 h 1172643"/>
                  <a:gd name="connsiteX7" fmla="*/ 839918 w 1497766"/>
                  <a:gd name="connsiteY7" fmla="*/ 556621 h 1172643"/>
                  <a:gd name="connsiteX8" fmla="*/ 1062168 w 1497766"/>
                  <a:gd name="connsiteY8" fmla="*/ 472484 h 1172643"/>
                  <a:gd name="connsiteX9" fmla="*/ 1224093 w 1497766"/>
                  <a:gd name="connsiteY9" fmla="*/ 358184 h 1172643"/>
                  <a:gd name="connsiteX10" fmla="*/ 1343155 w 1497766"/>
                  <a:gd name="connsiteY10" fmla="*/ 210546 h 1172643"/>
                  <a:gd name="connsiteX11" fmla="*/ 1405068 w 1497766"/>
                  <a:gd name="connsiteY11" fmla="*/ 58146 h 1172643"/>
                  <a:gd name="connsiteX12" fmla="*/ 1409830 w 1497766"/>
                  <a:gd name="connsiteY12" fmla="*/ 5759 h 1172643"/>
                  <a:gd name="connsiteX13" fmla="*/ 1476505 w 1497766"/>
                  <a:gd name="connsiteY13" fmla="*/ 181971 h 1172643"/>
                  <a:gd name="connsiteX14" fmla="*/ 1497143 w 1497766"/>
                  <a:gd name="connsiteY14" fmla="*/ 343896 h 1172643"/>
                  <a:gd name="connsiteX15" fmla="*/ 1457455 w 1497766"/>
                  <a:gd name="connsiteY15" fmla="*/ 458196 h 1172643"/>
                  <a:gd name="connsiteX16" fmla="*/ 1386018 w 1497766"/>
                  <a:gd name="connsiteY16" fmla="*/ 496296 h 1172643"/>
                  <a:gd name="connsiteX17" fmla="*/ 1400305 w 1497766"/>
                  <a:gd name="connsiteY17" fmla="*/ 577259 h 1172643"/>
                  <a:gd name="connsiteX18" fmla="*/ 1343155 w 1497766"/>
                  <a:gd name="connsiteY18" fmla="*/ 658221 h 1172643"/>
                  <a:gd name="connsiteX19" fmla="*/ 1286005 w 1497766"/>
                  <a:gd name="connsiteY19" fmla="*/ 767759 h 1172643"/>
                  <a:gd name="connsiteX20" fmla="*/ 1209805 w 1497766"/>
                  <a:gd name="connsiteY20" fmla="*/ 839196 h 1172643"/>
                  <a:gd name="connsiteX21" fmla="*/ 1076455 w 1497766"/>
                  <a:gd name="connsiteY21" fmla="*/ 839196 h 1172643"/>
                  <a:gd name="connsiteX22" fmla="*/ 1005018 w 1497766"/>
                  <a:gd name="connsiteY22" fmla="*/ 915396 h 1172643"/>
                  <a:gd name="connsiteX23" fmla="*/ 876430 w 1497766"/>
                  <a:gd name="connsiteY23" fmla="*/ 939209 h 1172643"/>
                  <a:gd name="connsiteX24" fmla="*/ 800230 w 1497766"/>
                  <a:gd name="connsiteY24" fmla="*/ 934446 h 1172643"/>
                  <a:gd name="connsiteX25" fmla="*/ 671643 w 1497766"/>
                  <a:gd name="connsiteY25" fmla="*/ 1005884 h 1172643"/>
                  <a:gd name="connsiteX26" fmla="*/ 509718 w 1497766"/>
                  <a:gd name="connsiteY26" fmla="*/ 1005884 h 1172643"/>
                  <a:gd name="connsiteX27" fmla="*/ 452568 w 1497766"/>
                  <a:gd name="connsiteY27" fmla="*/ 1058271 h 1172643"/>
                  <a:gd name="connsiteX28" fmla="*/ 314455 w 1497766"/>
                  <a:gd name="connsiteY28" fmla="*/ 1148759 h 1172643"/>
                  <a:gd name="connsiteX29" fmla="*/ 204918 w 1497766"/>
                  <a:gd name="connsiteY29" fmla="*/ 1172571 h 1172643"/>
                  <a:gd name="connsiteX30" fmla="*/ 52518 w 1497766"/>
                  <a:gd name="connsiteY30" fmla="*/ 1143996 h 1172643"/>
                  <a:gd name="connsiteX31" fmla="*/ 130 w 1497766"/>
                  <a:gd name="connsiteY31" fmla="*/ 1029696 h 1172643"/>
                  <a:gd name="connsiteX32" fmla="*/ 38230 w 1497766"/>
                  <a:gd name="connsiteY32" fmla="*/ 915396 h 1172643"/>
                  <a:gd name="connsiteX33" fmla="*/ 57280 w 1497766"/>
                  <a:gd name="connsiteY33" fmla="*/ 753471 h 1172643"/>
                  <a:gd name="connsiteX34" fmla="*/ 128718 w 1497766"/>
                  <a:gd name="connsiteY34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416055 w 1497766"/>
                  <a:gd name="connsiteY2" fmla="*/ 650284 h 1172643"/>
                  <a:gd name="connsiteX3" fmla="*/ 447805 w 1497766"/>
                  <a:gd name="connsiteY3" fmla="*/ 624884 h 1172643"/>
                  <a:gd name="connsiteX4" fmla="*/ 527180 w 1497766"/>
                  <a:gd name="connsiteY4" fmla="*/ 597896 h 1172643"/>
                  <a:gd name="connsiteX5" fmla="*/ 509718 w 1497766"/>
                  <a:gd name="connsiteY5" fmla="*/ 620121 h 1172643"/>
                  <a:gd name="connsiteX6" fmla="*/ 658943 w 1497766"/>
                  <a:gd name="connsiteY6" fmla="*/ 599484 h 1172643"/>
                  <a:gd name="connsiteX7" fmla="*/ 839918 w 1497766"/>
                  <a:gd name="connsiteY7" fmla="*/ 556621 h 1172643"/>
                  <a:gd name="connsiteX8" fmla="*/ 1062168 w 1497766"/>
                  <a:gd name="connsiteY8" fmla="*/ 472484 h 1172643"/>
                  <a:gd name="connsiteX9" fmla="*/ 1224093 w 1497766"/>
                  <a:gd name="connsiteY9" fmla="*/ 358184 h 1172643"/>
                  <a:gd name="connsiteX10" fmla="*/ 1343155 w 1497766"/>
                  <a:gd name="connsiteY10" fmla="*/ 210546 h 1172643"/>
                  <a:gd name="connsiteX11" fmla="*/ 1405068 w 1497766"/>
                  <a:gd name="connsiteY11" fmla="*/ 58146 h 1172643"/>
                  <a:gd name="connsiteX12" fmla="*/ 1409830 w 1497766"/>
                  <a:gd name="connsiteY12" fmla="*/ 5759 h 1172643"/>
                  <a:gd name="connsiteX13" fmla="*/ 1476505 w 1497766"/>
                  <a:gd name="connsiteY13" fmla="*/ 181971 h 1172643"/>
                  <a:gd name="connsiteX14" fmla="*/ 1497143 w 1497766"/>
                  <a:gd name="connsiteY14" fmla="*/ 343896 h 1172643"/>
                  <a:gd name="connsiteX15" fmla="*/ 1457455 w 1497766"/>
                  <a:gd name="connsiteY15" fmla="*/ 458196 h 1172643"/>
                  <a:gd name="connsiteX16" fmla="*/ 1386018 w 1497766"/>
                  <a:gd name="connsiteY16" fmla="*/ 496296 h 1172643"/>
                  <a:gd name="connsiteX17" fmla="*/ 1400305 w 1497766"/>
                  <a:gd name="connsiteY17" fmla="*/ 577259 h 1172643"/>
                  <a:gd name="connsiteX18" fmla="*/ 1343155 w 1497766"/>
                  <a:gd name="connsiteY18" fmla="*/ 658221 h 1172643"/>
                  <a:gd name="connsiteX19" fmla="*/ 1286005 w 1497766"/>
                  <a:gd name="connsiteY19" fmla="*/ 767759 h 1172643"/>
                  <a:gd name="connsiteX20" fmla="*/ 1209805 w 1497766"/>
                  <a:gd name="connsiteY20" fmla="*/ 839196 h 1172643"/>
                  <a:gd name="connsiteX21" fmla="*/ 1076455 w 1497766"/>
                  <a:gd name="connsiteY21" fmla="*/ 839196 h 1172643"/>
                  <a:gd name="connsiteX22" fmla="*/ 1005018 w 1497766"/>
                  <a:gd name="connsiteY22" fmla="*/ 915396 h 1172643"/>
                  <a:gd name="connsiteX23" fmla="*/ 876430 w 1497766"/>
                  <a:gd name="connsiteY23" fmla="*/ 939209 h 1172643"/>
                  <a:gd name="connsiteX24" fmla="*/ 800230 w 1497766"/>
                  <a:gd name="connsiteY24" fmla="*/ 934446 h 1172643"/>
                  <a:gd name="connsiteX25" fmla="*/ 671643 w 1497766"/>
                  <a:gd name="connsiteY25" fmla="*/ 1005884 h 1172643"/>
                  <a:gd name="connsiteX26" fmla="*/ 509718 w 1497766"/>
                  <a:gd name="connsiteY26" fmla="*/ 1005884 h 1172643"/>
                  <a:gd name="connsiteX27" fmla="*/ 452568 w 1497766"/>
                  <a:gd name="connsiteY27" fmla="*/ 1058271 h 1172643"/>
                  <a:gd name="connsiteX28" fmla="*/ 314455 w 1497766"/>
                  <a:gd name="connsiteY28" fmla="*/ 1148759 h 1172643"/>
                  <a:gd name="connsiteX29" fmla="*/ 204918 w 1497766"/>
                  <a:gd name="connsiteY29" fmla="*/ 1172571 h 1172643"/>
                  <a:gd name="connsiteX30" fmla="*/ 52518 w 1497766"/>
                  <a:gd name="connsiteY30" fmla="*/ 1143996 h 1172643"/>
                  <a:gd name="connsiteX31" fmla="*/ 130 w 1497766"/>
                  <a:gd name="connsiteY31" fmla="*/ 1029696 h 1172643"/>
                  <a:gd name="connsiteX32" fmla="*/ 38230 w 1497766"/>
                  <a:gd name="connsiteY32" fmla="*/ 915396 h 1172643"/>
                  <a:gd name="connsiteX33" fmla="*/ 57280 w 1497766"/>
                  <a:gd name="connsiteY33" fmla="*/ 753471 h 1172643"/>
                  <a:gd name="connsiteX34" fmla="*/ 128718 w 1497766"/>
                  <a:gd name="connsiteY34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416055 w 1497766"/>
                  <a:gd name="connsiteY2" fmla="*/ 650284 h 1172643"/>
                  <a:gd name="connsiteX3" fmla="*/ 447805 w 1497766"/>
                  <a:gd name="connsiteY3" fmla="*/ 624884 h 1172643"/>
                  <a:gd name="connsiteX4" fmla="*/ 527180 w 1497766"/>
                  <a:gd name="connsiteY4" fmla="*/ 597896 h 1172643"/>
                  <a:gd name="connsiteX5" fmla="*/ 509718 w 1497766"/>
                  <a:gd name="connsiteY5" fmla="*/ 620121 h 1172643"/>
                  <a:gd name="connsiteX6" fmla="*/ 658943 w 1497766"/>
                  <a:gd name="connsiteY6" fmla="*/ 599484 h 1172643"/>
                  <a:gd name="connsiteX7" fmla="*/ 839918 w 1497766"/>
                  <a:gd name="connsiteY7" fmla="*/ 556621 h 1172643"/>
                  <a:gd name="connsiteX8" fmla="*/ 1062168 w 1497766"/>
                  <a:gd name="connsiteY8" fmla="*/ 472484 h 1172643"/>
                  <a:gd name="connsiteX9" fmla="*/ 1224093 w 1497766"/>
                  <a:gd name="connsiteY9" fmla="*/ 358184 h 1172643"/>
                  <a:gd name="connsiteX10" fmla="*/ 1343155 w 1497766"/>
                  <a:gd name="connsiteY10" fmla="*/ 210546 h 1172643"/>
                  <a:gd name="connsiteX11" fmla="*/ 1405068 w 1497766"/>
                  <a:gd name="connsiteY11" fmla="*/ 58146 h 1172643"/>
                  <a:gd name="connsiteX12" fmla="*/ 1409830 w 1497766"/>
                  <a:gd name="connsiteY12" fmla="*/ 5759 h 1172643"/>
                  <a:gd name="connsiteX13" fmla="*/ 1476505 w 1497766"/>
                  <a:gd name="connsiteY13" fmla="*/ 181971 h 1172643"/>
                  <a:gd name="connsiteX14" fmla="*/ 1497143 w 1497766"/>
                  <a:gd name="connsiteY14" fmla="*/ 343896 h 1172643"/>
                  <a:gd name="connsiteX15" fmla="*/ 1457455 w 1497766"/>
                  <a:gd name="connsiteY15" fmla="*/ 458196 h 1172643"/>
                  <a:gd name="connsiteX16" fmla="*/ 1386018 w 1497766"/>
                  <a:gd name="connsiteY16" fmla="*/ 496296 h 1172643"/>
                  <a:gd name="connsiteX17" fmla="*/ 1400305 w 1497766"/>
                  <a:gd name="connsiteY17" fmla="*/ 577259 h 1172643"/>
                  <a:gd name="connsiteX18" fmla="*/ 1343155 w 1497766"/>
                  <a:gd name="connsiteY18" fmla="*/ 658221 h 1172643"/>
                  <a:gd name="connsiteX19" fmla="*/ 1286005 w 1497766"/>
                  <a:gd name="connsiteY19" fmla="*/ 767759 h 1172643"/>
                  <a:gd name="connsiteX20" fmla="*/ 1209805 w 1497766"/>
                  <a:gd name="connsiteY20" fmla="*/ 839196 h 1172643"/>
                  <a:gd name="connsiteX21" fmla="*/ 1076455 w 1497766"/>
                  <a:gd name="connsiteY21" fmla="*/ 839196 h 1172643"/>
                  <a:gd name="connsiteX22" fmla="*/ 1005018 w 1497766"/>
                  <a:gd name="connsiteY22" fmla="*/ 915396 h 1172643"/>
                  <a:gd name="connsiteX23" fmla="*/ 876430 w 1497766"/>
                  <a:gd name="connsiteY23" fmla="*/ 939209 h 1172643"/>
                  <a:gd name="connsiteX24" fmla="*/ 800230 w 1497766"/>
                  <a:gd name="connsiteY24" fmla="*/ 934446 h 1172643"/>
                  <a:gd name="connsiteX25" fmla="*/ 671643 w 1497766"/>
                  <a:gd name="connsiteY25" fmla="*/ 1005884 h 1172643"/>
                  <a:gd name="connsiteX26" fmla="*/ 509718 w 1497766"/>
                  <a:gd name="connsiteY26" fmla="*/ 1005884 h 1172643"/>
                  <a:gd name="connsiteX27" fmla="*/ 452568 w 1497766"/>
                  <a:gd name="connsiteY27" fmla="*/ 1058271 h 1172643"/>
                  <a:gd name="connsiteX28" fmla="*/ 314455 w 1497766"/>
                  <a:gd name="connsiteY28" fmla="*/ 1148759 h 1172643"/>
                  <a:gd name="connsiteX29" fmla="*/ 204918 w 1497766"/>
                  <a:gd name="connsiteY29" fmla="*/ 1172571 h 1172643"/>
                  <a:gd name="connsiteX30" fmla="*/ 52518 w 1497766"/>
                  <a:gd name="connsiteY30" fmla="*/ 1143996 h 1172643"/>
                  <a:gd name="connsiteX31" fmla="*/ 130 w 1497766"/>
                  <a:gd name="connsiteY31" fmla="*/ 1029696 h 1172643"/>
                  <a:gd name="connsiteX32" fmla="*/ 38230 w 1497766"/>
                  <a:gd name="connsiteY32" fmla="*/ 915396 h 1172643"/>
                  <a:gd name="connsiteX33" fmla="*/ 57280 w 1497766"/>
                  <a:gd name="connsiteY33" fmla="*/ 753471 h 1172643"/>
                  <a:gd name="connsiteX34" fmla="*/ 128718 w 1497766"/>
                  <a:gd name="connsiteY34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416055 w 1497766"/>
                  <a:gd name="connsiteY2" fmla="*/ 650284 h 1172643"/>
                  <a:gd name="connsiteX3" fmla="*/ 447805 w 1497766"/>
                  <a:gd name="connsiteY3" fmla="*/ 624884 h 1172643"/>
                  <a:gd name="connsiteX4" fmla="*/ 527180 w 1497766"/>
                  <a:gd name="connsiteY4" fmla="*/ 597896 h 1172643"/>
                  <a:gd name="connsiteX5" fmla="*/ 509718 w 1497766"/>
                  <a:gd name="connsiteY5" fmla="*/ 620121 h 1172643"/>
                  <a:gd name="connsiteX6" fmla="*/ 658943 w 1497766"/>
                  <a:gd name="connsiteY6" fmla="*/ 599484 h 1172643"/>
                  <a:gd name="connsiteX7" fmla="*/ 839918 w 1497766"/>
                  <a:gd name="connsiteY7" fmla="*/ 556621 h 1172643"/>
                  <a:gd name="connsiteX8" fmla="*/ 1062168 w 1497766"/>
                  <a:gd name="connsiteY8" fmla="*/ 472484 h 1172643"/>
                  <a:gd name="connsiteX9" fmla="*/ 1224093 w 1497766"/>
                  <a:gd name="connsiteY9" fmla="*/ 358184 h 1172643"/>
                  <a:gd name="connsiteX10" fmla="*/ 1343155 w 1497766"/>
                  <a:gd name="connsiteY10" fmla="*/ 210546 h 1172643"/>
                  <a:gd name="connsiteX11" fmla="*/ 1405068 w 1497766"/>
                  <a:gd name="connsiteY11" fmla="*/ 58146 h 1172643"/>
                  <a:gd name="connsiteX12" fmla="*/ 1409830 w 1497766"/>
                  <a:gd name="connsiteY12" fmla="*/ 5759 h 1172643"/>
                  <a:gd name="connsiteX13" fmla="*/ 1476505 w 1497766"/>
                  <a:gd name="connsiteY13" fmla="*/ 181971 h 1172643"/>
                  <a:gd name="connsiteX14" fmla="*/ 1497143 w 1497766"/>
                  <a:gd name="connsiteY14" fmla="*/ 343896 h 1172643"/>
                  <a:gd name="connsiteX15" fmla="*/ 1457455 w 1497766"/>
                  <a:gd name="connsiteY15" fmla="*/ 458196 h 1172643"/>
                  <a:gd name="connsiteX16" fmla="*/ 1386018 w 1497766"/>
                  <a:gd name="connsiteY16" fmla="*/ 496296 h 1172643"/>
                  <a:gd name="connsiteX17" fmla="*/ 1400305 w 1497766"/>
                  <a:gd name="connsiteY17" fmla="*/ 577259 h 1172643"/>
                  <a:gd name="connsiteX18" fmla="*/ 1343155 w 1497766"/>
                  <a:gd name="connsiteY18" fmla="*/ 658221 h 1172643"/>
                  <a:gd name="connsiteX19" fmla="*/ 1286005 w 1497766"/>
                  <a:gd name="connsiteY19" fmla="*/ 767759 h 1172643"/>
                  <a:gd name="connsiteX20" fmla="*/ 1187580 w 1497766"/>
                  <a:gd name="connsiteY20" fmla="*/ 836021 h 1172643"/>
                  <a:gd name="connsiteX21" fmla="*/ 1076455 w 1497766"/>
                  <a:gd name="connsiteY21" fmla="*/ 839196 h 1172643"/>
                  <a:gd name="connsiteX22" fmla="*/ 1005018 w 1497766"/>
                  <a:gd name="connsiteY22" fmla="*/ 915396 h 1172643"/>
                  <a:gd name="connsiteX23" fmla="*/ 876430 w 1497766"/>
                  <a:gd name="connsiteY23" fmla="*/ 939209 h 1172643"/>
                  <a:gd name="connsiteX24" fmla="*/ 800230 w 1497766"/>
                  <a:gd name="connsiteY24" fmla="*/ 934446 h 1172643"/>
                  <a:gd name="connsiteX25" fmla="*/ 671643 w 1497766"/>
                  <a:gd name="connsiteY25" fmla="*/ 1005884 h 1172643"/>
                  <a:gd name="connsiteX26" fmla="*/ 509718 w 1497766"/>
                  <a:gd name="connsiteY26" fmla="*/ 1005884 h 1172643"/>
                  <a:gd name="connsiteX27" fmla="*/ 452568 w 1497766"/>
                  <a:gd name="connsiteY27" fmla="*/ 1058271 h 1172643"/>
                  <a:gd name="connsiteX28" fmla="*/ 314455 w 1497766"/>
                  <a:gd name="connsiteY28" fmla="*/ 1148759 h 1172643"/>
                  <a:gd name="connsiteX29" fmla="*/ 204918 w 1497766"/>
                  <a:gd name="connsiteY29" fmla="*/ 1172571 h 1172643"/>
                  <a:gd name="connsiteX30" fmla="*/ 52518 w 1497766"/>
                  <a:gd name="connsiteY30" fmla="*/ 1143996 h 1172643"/>
                  <a:gd name="connsiteX31" fmla="*/ 130 w 1497766"/>
                  <a:gd name="connsiteY31" fmla="*/ 1029696 h 1172643"/>
                  <a:gd name="connsiteX32" fmla="*/ 38230 w 1497766"/>
                  <a:gd name="connsiteY32" fmla="*/ 915396 h 1172643"/>
                  <a:gd name="connsiteX33" fmla="*/ 57280 w 1497766"/>
                  <a:gd name="connsiteY33" fmla="*/ 753471 h 1172643"/>
                  <a:gd name="connsiteX34" fmla="*/ 128718 w 1497766"/>
                  <a:gd name="connsiteY34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416055 w 1497766"/>
                  <a:gd name="connsiteY2" fmla="*/ 650284 h 1172643"/>
                  <a:gd name="connsiteX3" fmla="*/ 447805 w 1497766"/>
                  <a:gd name="connsiteY3" fmla="*/ 624884 h 1172643"/>
                  <a:gd name="connsiteX4" fmla="*/ 527180 w 1497766"/>
                  <a:gd name="connsiteY4" fmla="*/ 597896 h 1172643"/>
                  <a:gd name="connsiteX5" fmla="*/ 509718 w 1497766"/>
                  <a:gd name="connsiteY5" fmla="*/ 620121 h 1172643"/>
                  <a:gd name="connsiteX6" fmla="*/ 658943 w 1497766"/>
                  <a:gd name="connsiteY6" fmla="*/ 599484 h 1172643"/>
                  <a:gd name="connsiteX7" fmla="*/ 839918 w 1497766"/>
                  <a:gd name="connsiteY7" fmla="*/ 556621 h 1172643"/>
                  <a:gd name="connsiteX8" fmla="*/ 1062168 w 1497766"/>
                  <a:gd name="connsiteY8" fmla="*/ 472484 h 1172643"/>
                  <a:gd name="connsiteX9" fmla="*/ 1224093 w 1497766"/>
                  <a:gd name="connsiteY9" fmla="*/ 358184 h 1172643"/>
                  <a:gd name="connsiteX10" fmla="*/ 1343155 w 1497766"/>
                  <a:gd name="connsiteY10" fmla="*/ 210546 h 1172643"/>
                  <a:gd name="connsiteX11" fmla="*/ 1405068 w 1497766"/>
                  <a:gd name="connsiteY11" fmla="*/ 58146 h 1172643"/>
                  <a:gd name="connsiteX12" fmla="*/ 1409830 w 1497766"/>
                  <a:gd name="connsiteY12" fmla="*/ 5759 h 1172643"/>
                  <a:gd name="connsiteX13" fmla="*/ 1476505 w 1497766"/>
                  <a:gd name="connsiteY13" fmla="*/ 181971 h 1172643"/>
                  <a:gd name="connsiteX14" fmla="*/ 1497143 w 1497766"/>
                  <a:gd name="connsiteY14" fmla="*/ 343896 h 1172643"/>
                  <a:gd name="connsiteX15" fmla="*/ 1457455 w 1497766"/>
                  <a:gd name="connsiteY15" fmla="*/ 458196 h 1172643"/>
                  <a:gd name="connsiteX16" fmla="*/ 1386018 w 1497766"/>
                  <a:gd name="connsiteY16" fmla="*/ 496296 h 1172643"/>
                  <a:gd name="connsiteX17" fmla="*/ 1400305 w 1497766"/>
                  <a:gd name="connsiteY17" fmla="*/ 577259 h 1172643"/>
                  <a:gd name="connsiteX18" fmla="*/ 1343155 w 1497766"/>
                  <a:gd name="connsiteY18" fmla="*/ 658221 h 1172643"/>
                  <a:gd name="connsiteX19" fmla="*/ 1276480 w 1497766"/>
                  <a:gd name="connsiteY19" fmla="*/ 748709 h 1172643"/>
                  <a:gd name="connsiteX20" fmla="*/ 1187580 w 1497766"/>
                  <a:gd name="connsiteY20" fmla="*/ 836021 h 1172643"/>
                  <a:gd name="connsiteX21" fmla="*/ 1076455 w 1497766"/>
                  <a:gd name="connsiteY21" fmla="*/ 839196 h 1172643"/>
                  <a:gd name="connsiteX22" fmla="*/ 1005018 w 1497766"/>
                  <a:gd name="connsiteY22" fmla="*/ 915396 h 1172643"/>
                  <a:gd name="connsiteX23" fmla="*/ 876430 w 1497766"/>
                  <a:gd name="connsiteY23" fmla="*/ 939209 h 1172643"/>
                  <a:gd name="connsiteX24" fmla="*/ 800230 w 1497766"/>
                  <a:gd name="connsiteY24" fmla="*/ 934446 h 1172643"/>
                  <a:gd name="connsiteX25" fmla="*/ 671643 w 1497766"/>
                  <a:gd name="connsiteY25" fmla="*/ 1005884 h 1172643"/>
                  <a:gd name="connsiteX26" fmla="*/ 509718 w 1497766"/>
                  <a:gd name="connsiteY26" fmla="*/ 1005884 h 1172643"/>
                  <a:gd name="connsiteX27" fmla="*/ 452568 w 1497766"/>
                  <a:gd name="connsiteY27" fmla="*/ 1058271 h 1172643"/>
                  <a:gd name="connsiteX28" fmla="*/ 314455 w 1497766"/>
                  <a:gd name="connsiteY28" fmla="*/ 1148759 h 1172643"/>
                  <a:gd name="connsiteX29" fmla="*/ 204918 w 1497766"/>
                  <a:gd name="connsiteY29" fmla="*/ 1172571 h 1172643"/>
                  <a:gd name="connsiteX30" fmla="*/ 52518 w 1497766"/>
                  <a:gd name="connsiteY30" fmla="*/ 1143996 h 1172643"/>
                  <a:gd name="connsiteX31" fmla="*/ 130 w 1497766"/>
                  <a:gd name="connsiteY31" fmla="*/ 1029696 h 1172643"/>
                  <a:gd name="connsiteX32" fmla="*/ 38230 w 1497766"/>
                  <a:gd name="connsiteY32" fmla="*/ 915396 h 1172643"/>
                  <a:gd name="connsiteX33" fmla="*/ 57280 w 1497766"/>
                  <a:gd name="connsiteY33" fmla="*/ 753471 h 1172643"/>
                  <a:gd name="connsiteX34" fmla="*/ 128718 w 1497766"/>
                  <a:gd name="connsiteY34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416055 w 1497766"/>
                  <a:gd name="connsiteY2" fmla="*/ 650284 h 1172643"/>
                  <a:gd name="connsiteX3" fmla="*/ 447805 w 1497766"/>
                  <a:gd name="connsiteY3" fmla="*/ 624884 h 1172643"/>
                  <a:gd name="connsiteX4" fmla="*/ 509718 w 1497766"/>
                  <a:gd name="connsiteY4" fmla="*/ 620121 h 1172643"/>
                  <a:gd name="connsiteX5" fmla="*/ 658943 w 1497766"/>
                  <a:gd name="connsiteY5" fmla="*/ 599484 h 1172643"/>
                  <a:gd name="connsiteX6" fmla="*/ 839918 w 1497766"/>
                  <a:gd name="connsiteY6" fmla="*/ 556621 h 1172643"/>
                  <a:gd name="connsiteX7" fmla="*/ 1062168 w 1497766"/>
                  <a:gd name="connsiteY7" fmla="*/ 472484 h 1172643"/>
                  <a:gd name="connsiteX8" fmla="*/ 1224093 w 1497766"/>
                  <a:gd name="connsiteY8" fmla="*/ 358184 h 1172643"/>
                  <a:gd name="connsiteX9" fmla="*/ 1343155 w 1497766"/>
                  <a:gd name="connsiteY9" fmla="*/ 210546 h 1172643"/>
                  <a:gd name="connsiteX10" fmla="*/ 1405068 w 1497766"/>
                  <a:gd name="connsiteY10" fmla="*/ 58146 h 1172643"/>
                  <a:gd name="connsiteX11" fmla="*/ 1409830 w 1497766"/>
                  <a:gd name="connsiteY11" fmla="*/ 5759 h 1172643"/>
                  <a:gd name="connsiteX12" fmla="*/ 1476505 w 1497766"/>
                  <a:gd name="connsiteY12" fmla="*/ 181971 h 1172643"/>
                  <a:gd name="connsiteX13" fmla="*/ 1497143 w 1497766"/>
                  <a:gd name="connsiteY13" fmla="*/ 343896 h 1172643"/>
                  <a:gd name="connsiteX14" fmla="*/ 1457455 w 1497766"/>
                  <a:gd name="connsiteY14" fmla="*/ 458196 h 1172643"/>
                  <a:gd name="connsiteX15" fmla="*/ 1386018 w 1497766"/>
                  <a:gd name="connsiteY15" fmla="*/ 496296 h 1172643"/>
                  <a:gd name="connsiteX16" fmla="*/ 1400305 w 1497766"/>
                  <a:gd name="connsiteY16" fmla="*/ 577259 h 1172643"/>
                  <a:gd name="connsiteX17" fmla="*/ 1343155 w 1497766"/>
                  <a:gd name="connsiteY17" fmla="*/ 658221 h 1172643"/>
                  <a:gd name="connsiteX18" fmla="*/ 1276480 w 1497766"/>
                  <a:gd name="connsiteY18" fmla="*/ 748709 h 1172643"/>
                  <a:gd name="connsiteX19" fmla="*/ 1187580 w 1497766"/>
                  <a:gd name="connsiteY19" fmla="*/ 836021 h 1172643"/>
                  <a:gd name="connsiteX20" fmla="*/ 1076455 w 1497766"/>
                  <a:gd name="connsiteY20" fmla="*/ 839196 h 1172643"/>
                  <a:gd name="connsiteX21" fmla="*/ 1005018 w 1497766"/>
                  <a:gd name="connsiteY21" fmla="*/ 915396 h 1172643"/>
                  <a:gd name="connsiteX22" fmla="*/ 876430 w 1497766"/>
                  <a:gd name="connsiteY22" fmla="*/ 939209 h 1172643"/>
                  <a:gd name="connsiteX23" fmla="*/ 800230 w 1497766"/>
                  <a:gd name="connsiteY23" fmla="*/ 934446 h 1172643"/>
                  <a:gd name="connsiteX24" fmla="*/ 671643 w 1497766"/>
                  <a:gd name="connsiteY24" fmla="*/ 1005884 h 1172643"/>
                  <a:gd name="connsiteX25" fmla="*/ 509718 w 1497766"/>
                  <a:gd name="connsiteY25" fmla="*/ 1005884 h 1172643"/>
                  <a:gd name="connsiteX26" fmla="*/ 452568 w 1497766"/>
                  <a:gd name="connsiteY26" fmla="*/ 1058271 h 1172643"/>
                  <a:gd name="connsiteX27" fmla="*/ 314455 w 1497766"/>
                  <a:gd name="connsiteY27" fmla="*/ 1148759 h 1172643"/>
                  <a:gd name="connsiteX28" fmla="*/ 204918 w 1497766"/>
                  <a:gd name="connsiteY28" fmla="*/ 1172571 h 1172643"/>
                  <a:gd name="connsiteX29" fmla="*/ 52518 w 1497766"/>
                  <a:gd name="connsiteY29" fmla="*/ 1143996 h 1172643"/>
                  <a:gd name="connsiteX30" fmla="*/ 130 w 1497766"/>
                  <a:gd name="connsiteY30" fmla="*/ 1029696 h 1172643"/>
                  <a:gd name="connsiteX31" fmla="*/ 38230 w 1497766"/>
                  <a:gd name="connsiteY31" fmla="*/ 915396 h 1172643"/>
                  <a:gd name="connsiteX32" fmla="*/ 57280 w 1497766"/>
                  <a:gd name="connsiteY32" fmla="*/ 753471 h 1172643"/>
                  <a:gd name="connsiteX33" fmla="*/ 128718 w 1497766"/>
                  <a:gd name="connsiteY33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416055 w 1497766"/>
                  <a:gd name="connsiteY2" fmla="*/ 650284 h 1172643"/>
                  <a:gd name="connsiteX3" fmla="*/ 447805 w 1497766"/>
                  <a:gd name="connsiteY3" fmla="*/ 624884 h 1172643"/>
                  <a:gd name="connsiteX4" fmla="*/ 658943 w 1497766"/>
                  <a:gd name="connsiteY4" fmla="*/ 599484 h 1172643"/>
                  <a:gd name="connsiteX5" fmla="*/ 839918 w 1497766"/>
                  <a:gd name="connsiteY5" fmla="*/ 556621 h 1172643"/>
                  <a:gd name="connsiteX6" fmla="*/ 1062168 w 1497766"/>
                  <a:gd name="connsiteY6" fmla="*/ 472484 h 1172643"/>
                  <a:gd name="connsiteX7" fmla="*/ 1224093 w 1497766"/>
                  <a:gd name="connsiteY7" fmla="*/ 358184 h 1172643"/>
                  <a:gd name="connsiteX8" fmla="*/ 1343155 w 1497766"/>
                  <a:gd name="connsiteY8" fmla="*/ 210546 h 1172643"/>
                  <a:gd name="connsiteX9" fmla="*/ 1405068 w 1497766"/>
                  <a:gd name="connsiteY9" fmla="*/ 58146 h 1172643"/>
                  <a:gd name="connsiteX10" fmla="*/ 1409830 w 1497766"/>
                  <a:gd name="connsiteY10" fmla="*/ 5759 h 1172643"/>
                  <a:gd name="connsiteX11" fmla="*/ 1476505 w 1497766"/>
                  <a:gd name="connsiteY11" fmla="*/ 181971 h 1172643"/>
                  <a:gd name="connsiteX12" fmla="*/ 1497143 w 1497766"/>
                  <a:gd name="connsiteY12" fmla="*/ 343896 h 1172643"/>
                  <a:gd name="connsiteX13" fmla="*/ 1457455 w 1497766"/>
                  <a:gd name="connsiteY13" fmla="*/ 458196 h 1172643"/>
                  <a:gd name="connsiteX14" fmla="*/ 1386018 w 1497766"/>
                  <a:gd name="connsiteY14" fmla="*/ 496296 h 1172643"/>
                  <a:gd name="connsiteX15" fmla="*/ 1400305 w 1497766"/>
                  <a:gd name="connsiteY15" fmla="*/ 577259 h 1172643"/>
                  <a:gd name="connsiteX16" fmla="*/ 1343155 w 1497766"/>
                  <a:gd name="connsiteY16" fmla="*/ 658221 h 1172643"/>
                  <a:gd name="connsiteX17" fmla="*/ 1276480 w 1497766"/>
                  <a:gd name="connsiteY17" fmla="*/ 748709 h 1172643"/>
                  <a:gd name="connsiteX18" fmla="*/ 1187580 w 1497766"/>
                  <a:gd name="connsiteY18" fmla="*/ 836021 h 1172643"/>
                  <a:gd name="connsiteX19" fmla="*/ 1076455 w 1497766"/>
                  <a:gd name="connsiteY19" fmla="*/ 839196 h 1172643"/>
                  <a:gd name="connsiteX20" fmla="*/ 1005018 w 1497766"/>
                  <a:gd name="connsiteY20" fmla="*/ 915396 h 1172643"/>
                  <a:gd name="connsiteX21" fmla="*/ 876430 w 1497766"/>
                  <a:gd name="connsiteY21" fmla="*/ 939209 h 1172643"/>
                  <a:gd name="connsiteX22" fmla="*/ 800230 w 1497766"/>
                  <a:gd name="connsiteY22" fmla="*/ 934446 h 1172643"/>
                  <a:gd name="connsiteX23" fmla="*/ 671643 w 1497766"/>
                  <a:gd name="connsiteY23" fmla="*/ 1005884 h 1172643"/>
                  <a:gd name="connsiteX24" fmla="*/ 509718 w 1497766"/>
                  <a:gd name="connsiteY24" fmla="*/ 1005884 h 1172643"/>
                  <a:gd name="connsiteX25" fmla="*/ 452568 w 1497766"/>
                  <a:gd name="connsiteY25" fmla="*/ 1058271 h 1172643"/>
                  <a:gd name="connsiteX26" fmla="*/ 314455 w 1497766"/>
                  <a:gd name="connsiteY26" fmla="*/ 1148759 h 1172643"/>
                  <a:gd name="connsiteX27" fmla="*/ 204918 w 1497766"/>
                  <a:gd name="connsiteY27" fmla="*/ 1172571 h 1172643"/>
                  <a:gd name="connsiteX28" fmla="*/ 52518 w 1497766"/>
                  <a:gd name="connsiteY28" fmla="*/ 1143996 h 1172643"/>
                  <a:gd name="connsiteX29" fmla="*/ 130 w 1497766"/>
                  <a:gd name="connsiteY29" fmla="*/ 1029696 h 1172643"/>
                  <a:gd name="connsiteX30" fmla="*/ 38230 w 1497766"/>
                  <a:gd name="connsiteY30" fmla="*/ 915396 h 1172643"/>
                  <a:gd name="connsiteX31" fmla="*/ 57280 w 1497766"/>
                  <a:gd name="connsiteY31" fmla="*/ 753471 h 1172643"/>
                  <a:gd name="connsiteX32" fmla="*/ 128718 w 1497766"/>
                  <a:gd name="connsiteY32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416055 w 1497766"/>
                  <a:gd name="connsiteY2" fmla="*/ 650284 h 1172643"/>
                  <a:gd name="connsiteX3" fmla="*/ 658943 w 1497766"/>
                  <a:gd name="connsiteY3" fmla="*/ 599484 h 1172643"/>
                  <a:gd name="connsiteX4" fmla="*/ 839918 w 1497766"/>
                  <a:gd name="connsiteY4" fmla="*/ 556621 h 1172643"/>
                  <a:gd name="connsiteX5" fmla="*/ 1062168 w 1497766"/>
                  <a:gd name="connsiteY5" fmla="*/ 472484 h 1172643"/>
                  <a:gd name="connsiteX6" fmla="*/ 1224093 w 1497766"/>
                  <a:gd name="connsiteY6" fmla="*/ 358184 h 1172643"/>
                  <a:gd name="connsiteX7" fmla="*/ 1343155 w 1497766"/>
                  <a:gd name="connsiteY7" fmla="*/ 210546 h 1172643"/>
                  <a:gd name="connsiteX8" fmla="*/ 1405068 w 1497766"/>
                  <a:gd name="connsiteY8" fmla="*/ 58146 h 1172643"/>
                  <a:gd name="connsiteX9" fmla="*/ 1409830 w 1497766"/>
                  <a:gd name="connsiteY9" fmla="*/ 5759 h 1172643"/>
                  <a:gd name="connsiteX10" fmla="*/ 1476505 w 1497766"/>
                  <a:gd name="connsiteY10" fmla="*/ 181971 h 1172643"/>
                  <a:gd name="connsiteX11" fmla="*/ 1497143 w 1497766"/>
                  <a:gd name="connsiteY11" fmla="*/ 343896 h 1172643"/>
                  <a:gd name="connsiteX12" fmla="*/ 1457455 w 1497766"/>
                  <a:gd name="connsiteY12" fmla="*/ 458196 h 1172643"/>
                  <a:gd name="connsiteX13" fmla="*/ 1386018 w 1497766"/>
                  <a:gd name="connsiteY13" fmla="*/ 496296 h 1172643"/>
                  <a:gd name="connsiteX14" fmla="*/ 1400305 w 1497766"/>
                  <a:gd name="connsiteY14" fmla="*/ 577259 h 1172643"/>
                  <a:gd name="connsiteX15" fmla="*/ 1343155 w 1497766"/>
                  <a:gd name="connsiteY15" fmla="*/ 658221 h 1172643"/>
                  <a:gd name="connsiteX16" fmla="*/ 1276480 w 1497766"/>
                  <a:gd name="connsiteY16" fmla="*/ 748709 h 1172643"/>
                  <a:gd name="connsiteX17" fmla="*/ 1187580 w 1497766"/>
                  <a:gd name="connsiteY17" fmla="*/ 836021 h 1172643"/>
                  <a:gd name="connsiteX18" fmla="*/ 1076455 w 1497766"/>
                  <a:gd name="connsiteY18" fmla="*/ 839196 h 1172643"/>
                  <a:gd name="connsiteX19" fmla="*/ 1005018 w 1497766"/>
                  <a:gd name="connsiteY19" fmla="*/ 915396 h 1172643"/>
                  <a:gd name="connsiteX20" fmla="*/ 876430 w 1497766"/>
                  <a:gd name="connsiteY20" fmla="*/ 939209 h 1172643"/>
                  <a:gd name="connsiteX21" fmla="*/ 800230 w 1497766"/>
                  <a:gd name="connsiteY21" fmla="*/ 934446 h 1172643"/>
                  <a:gd name="connsiteX22" fmla="*/ 671643 w 1497766"/>
                  <a:gd name="connsiteY22" fmla="*/ 1005884 h 1172643"/>
                  <a:gd name="connsiteX23" fmla="*/ 509718 w 1497766"/>
                  <a:gd name="connsiteY23" fmla="*/ 1005884 h 1172643"/>
                  <a:gd name="connsiteX24" fmla="*/ 452568 w 1497766"/>
                  <a:gd name="connsiteY24" fmla="*/ 1058271 h 1172643"/>
                  <a:gd name="connsiteX25" fmla="*/ 314455 w 1497766"/>
                  <a:gd name="connsiteY25" fmla="*/ 1148759 h 1172643"/>
                  <a:gd name="connsiteX26" fmla="*/ 204918 w 1497766"/>
                  <a:gd name="connsiteY26" fmla="*/ 1172571 h 1172643"/>
                  <a:gd name="connsiteX27" fmla="*/ 52518 w 1497766"/>
                  <a:gd name="connsiteY27" fmla="*/ 1143996 h 1172643"/>
                  <a:gd name="connsiteX28" fmla="*/ 130 w 1497766"/>
                  <a:gd name="connsiteY28" fmla="*/ 1029696 h 1172643"/>
                  <a:gd name="connsiteX29" fmla="*/ 38230 w 1497766"/>
                  <a:gd name="connsiteY29" fmla="*/ 915396 h 1172643"/>
                  <a:gd name="connsiteX30" fmla="*/ 57280 w 1497766"/>
                  <a:gd name="connsiteY30" fmla="*/ 753471 h 1172643"/>
                  <a:gd name="connsiteX31" fmla="*/ 128718 w 1497766"/>
                  <a:gd name="connsiteY31" fmla="*/ 696321 h 1172643"/>
                  <a:gd name="connsiteX0" fmla="*/ 128718 w 1497766"/>
                  <a:gd name="connsiteY0" fmla="*/ 696321 h 1172643"/>
                  <a:gd name="connsiteX1" fmla="*/ 371605 w 1497766"/>
                  <a:gd name="connsiteY1" fmla="*/ 662984 h 1172643"/>
                  <a:gd name="connsiteX2" fmla="*/ 658943 w 1497766"/>
                  <a:gd name="connsiteY2" fmla="*/ 599484 h 1172643"/>
                  <a:gd name="connsiteX3" fmla="*/ 839918 w 1497766"/>
                  <a:gd name="connsiteY3" fmla="*/ 556621 h 1172643"/>
                  <a:gd name="connsiteX4" fmla="*/ 1062168 w 1497766"/>
                  <a:gd name="connsiteY4" fmla="*/ 472484 h 1172643"/>
                  <a:gd name="connsiteX5" fmla="*/ 1224093 w 1497766"/>
                  <a:gd name="connsiteY5" fmla="*/ 358184 h 1172643"/>
                  <a:gd name="connsiteX6" fmla="*/ 1343155 w 1497766"/>
                  <a:gd name="connsiteY6" fmla="*/ 210546 h 1172643"/>
                  <a:gd name="connsiteX7" fmla="*/ 1405068 w 1497766"/>
                  <a:gd name="connsiteY7" fmla="*/ 58146 h 1172643"/>
                  <a:gd name="connsiteX8" fmla="*/ 1409830 w 1497766"/>
                  <a:gd name="connsiteY8" fmla="*/ 5759 h 1172643"/>
                  <a:gd name="connsiteX9" fmla="*/ 1476505 w 1497766"/>
                  <a:gd name="connsiteY9" fmla="*/ 181971 h 1172643"/>
                  <a:gd name="connsiteX10" fmla="*/ 1497143 w 1497766"/>
                  <a:gd name="connsiteY10" fmla="*/ 343896 h 1172643"/>
                  <a:gd name="connsiteX11" fmla="*/ 1457455 w 1497766"/>
                  <a:gd name="connsiteY11" fmla="*/ 458196 h 1172643"/>
                  <a:gd name="connsiteX12" fmla="*/ 1386018 w 1497766"/>
                  <a:gd name="connsiteY12" fmla="*/ 496296 h 1172643"/>
                  <a:gd name="connsiteX13" fmla="*/ 1400305 w 1497766"/>
                  <a:gd name="connsiteY13" fmla="*/ 577259 h 1172643"/>
                  <a:gd name="connsiteX14" fmla="*/ 1343155 w 1497766"/>
                  <a:gd name="connsiteY14" fmla="*/ 658221 h 1172643"/>
                  <a:gd name="connsiteX15" fmla="*/ 1276480 w 1497766"/>
                  <a:gd name="connsiteY15" fmla="*/ 748709 h 1172643"/>
                  <a:gd name="connsiteX16" fmla="*/ 1187580 w 1497766"/>
                  <a:gd name="connsiteY16" fmla="*/ 836021 h 1172643"/>
                  <a:gd name="connsiteX17" fmla="*/ 1076455 w 1497766"/>
                  <a:gd name="connsiteY17" fmla="*/ 839196 h 1172643"/>
                  <a:gd name="connsiteX18" fmla="*/ 1005018 w 1497766"/>
                  <a:gd name="connsiteY18" fmla="*/ 915396 h 1172643"/>
                  <a:gd name="connsiteX19" fmla="*/ 876430 w 1497766"/>
                  <a:gd name="connsiteY19" fmla="*/ 939209 h 1172643"/>
                  <a:gd name="connsiteX20" fmla="*/ 800230 w 1497766"/>
                  <a:gd name="connsiteY20" fmla="*/ 934446 h 1172643"/>
                  <a:gd name="connsiteX21" fmla="*/ 671643 w 1497766"/>
                  <a:gd name="connsiteY21" fmla="*/ 1005884 h 1172643"/>
                  <a:gd name="connsiteX22" fmla="*/ 509718 w 1497766"/>
                  <a:gd name="connsiteY22" fmla="*/ 1005884 h 1172643"/>
                  <a:gd name="connsiteX23" fmla="*/ 452568 w 1497766"/>
                  <a:gd name="connsiteY23" fmla="*/ 1058271 h 1172643"/>
                  <a:gd name="connsiteX24" fmla="*/ 314455 w 1497766"/>
                  <a:gd name="connsiteY24" fmla="*/ 1148759 h 1172643"/>
                  <a:gd name="connsiteX25" fmla="*/ 204918 w 1497766"/>
                  <a:gd name="connsiteY25" fmla="*/ 1172571 h 1172643"/>
                  <a:gd name="connsiteX26" fmla="*/ 52518 w 1497766"/>
                  <a:gd name="connsiteY26" fmla="*/ 1143996 h 1172643"/>
                  <a:gd name="connsiteX27" fmla="*/ 130 w 1497766"/>
                  <a:gd name="connsiteY27" fmla="*/ 1029696 h 1172643"/>
                  <a:gd name="connsiteX28" fmla="*/ 38230 w 1497766"/>
                  <a:gd name="connsiteY28" fmla="*/ 915396 h 1172643"/>
                  <a:gd name="connsiteX29" fmla="*/ 57280 w 1497766"/>
                  <a:gd name="connsiteY29" fmla="*/ 753471 h 1172643"/>
                  <a:gd name="connsiteX30" fmla="*/ 128718 w 1497766"/>
                  <a:gd name="connsiteY30" fmla="*/ 696321 h 1172643"/>
                  <a:gd name="connsiteX0" fmla="*/ 128718 w 1497766"/>
                  <a:gd name="connsiteY0" fmla="*/ 696321 h 1172643"/>
                  <a:gd name="connsiteX1" fmla="*/ 384436 w 1497766"/>
                  <a:gd name="connsiteY1" fmla="*/ 748973 h 1172643"/>
                  <a:gd name="connsiteX2" fmla="*/ 658943 w 1497766"/>
                  <a:gd name="connsiteY2" fmla="*/ 599484 h 1172643"/>
                  <a:gd name="connsiteX3" fmla="*/ 839918 w 1497766"/>
                  <a:gd name="connsiteY3" fmla="*/ 556621 h 1172643"/>
                  <a:gd name="connsiteX4" fmla="*/ 1062168 w 1497766"/>
                  <a:gd name="connsiteY4" fmla="*/ 472484 h 1172643"/>
                  <a:gd name="connsiteX5" fmla="*/ 1224093 w 1497766"/>
                  <a:gd name="connsiteY5" fmla="*/ 358184 h 1172643"/>
                  <a:gd name="connsiteX6" fmla="*/ 1343155 w 1497766"/>
                  <a:gd name="connsiteY6" fmla="*/ 210546 h 1172643"/>
                  <a:gd name="connsiteX7" fmla="*/ 1405068 w 1497766"/>
                  <a:gd name="connsiteY7" fmla="*/ 58146 h 1172643"/>
                  <a:gd name="connsiteX8" fmla="*/ 1409830 w 1497766"/>
                  <a:gd name="connsiteY8" fmla="*/ 5759 h 1172643"/>
                  <a:gd name="connsiteX9" fmla="*/ 1476505 w 1497766"/>
                  <a:gd name="connsiteY9" fmla="*/ 181971 h 1172643"/>
                  <a:gd name="connsiteX10" fmla="*/ 1497143 w 1497766"/>
                  <a:gd name="connsiteY10" fmla="*/ 343896 h 1172643"/>
                  <a:gd name="connsiteX11" fmla="*/ 1457455 w 1497766"/>
                  <a:gd name="connsiteY11" fmla="*/ 458196 h 1172643"/>
                  <a:gd name="connsiteX12" fmla="*/ 1386018 w 1497766"/>
                  <a:gd name="connsiteY12" fmla="*/ 496296 h 1172643"/>
                  <a:gd name="connsiteX13" fmla="*/ 1400305 w 1497766"/>
                  <a:gd name="connsiteY13" fmla="*/ 577259 h 1172643"/>
                  <a:gd name="connsiteX14" fmla="*/ 1343155 w 1497766"/>
                  <a:gd name="connsiteY14" fmla="*/ 658221 h 1172643"/>
                  <a:gd name="connsiteX15" fmla="*/ 1276480 w 1497766"/>
                  <a:gd name="connsiteY15" fmla="*/ 748709 h 1172643"/>
                  <a:gd name="connsiteX16" fmla="*/ 1187580 w 1497766"/>
                  <a:gd name="connsiteY16" fmla="*/ 836021 h 1172643"/>
                  <a:gd name="connsiteX17" fmla="*/ 1076455 w 1497766"/>
                  <a:gd name="connsiteY17" fmla="*/ 839196 h 1172643"/>
                  <a:gd name="connsiteX18" fmla="*/ 1005018 w 1497766"/>
                  <a:gd name="connsiteY18" fmla="*/ 915396 h 1172643"/>
                  <a:gd name="connsiteX19" fmla="*/ 876430 w 1497766"/>
                  <a:gd name="connsiteY19" fmla="*/ 939209 h 1172643"/>
                  <a:gd name="connsiteX20" fmla="*/ 800230 w 1497766"/>
                  <a:gd name="connsiteY20" fmla="*/ 934446 h 1172643"/>
                  <a:gd name="connsiteX21" fmla="*/ 671643 w 1497766"/>
                  <a:gd name="connsiteY21" fmla="*/ 1005884 h 1172643"/>
                  <a:gd name="connsiteX22" fmla="*/ 509718 w 1497766"/>
                  <a:gd name="connsiteY22" fmla="*/ 1005884 h 1172643"/>
                  <a:gd name="connsiteX23" fmla="*/ 452568 w 1497766"/>
                  <a:gd name="connsiteY23" fmla="*/ 1058271 h 1172643"/>
                  <a:gd name="connsiteX24" fmla="*/ 314455 w 1497766"/>
                  <a:gd name="connsiteY24" fmla="*/ 1148759 h 1172643"/>
                  <a:gd name="connsiteX25" fmla="*/ 204918 w 1497766"/>
                  <a:gd name="connsiteY25" fmla="*/ 1172571 h 1172643"/>
                  <a:gd name="connsiteX26" fmla="*/ 52518 w 1497766"/>
                  <a:gd name="connsiteY26" fmla="*/ 1143996 h 1172643"/>
                  <a:gd name="connsiteX27" fmla="*/ 130 w 1497766"/>
                  <a:gd name="connsiteY27" fmla="*/ 1029696 h 1172643"/>
                  <a:gd name="connsiteX28" fmla="*/ 38230 w 1497766"/>
                  <a:gd name="connsiteY28" fmla="*/ 915396 h 1172643"/>
                  <a:gd name="connsiteX29" fmla="*/ 57280 w 1497766"/>
                  <a:gd name="connsiteY29" fmla="*/ 753471 h 1172643"/>
                  <a:gd name="connsiteX30" fmla="*/ 128718 w 1497766"/>
                  <a:gd name="connsiteY30" fmla="*/ 696321 h 1172643"/>
                  <a:gd name="connsiteX0" fmla="*/ 128718 w 1497766"/>
                  <a:gd name="connsiteY0" fmla="*/ 696321 h 1172643"/>
                  <a:gd name="connsiteX1" fmla="*/ 384436 w 1497766"/>
                  <a:gd name="connsiteY1" fmla="*/ 748973 h 1172643"/>
                  <a:gd name="connsiteX2" fmla="*/ 677711 w 1497766"/>
                  <a:gd name="connsiteY2" fmla="*/ 651624 h 1172643"/>
                  <a:gd name="connsiteX3" fmla="*/ 839918 w 1497766"/>
                  <a:gd name="connsiteY3" fmla="*/ 556621 h 1172643"/>
                  <a:gd name="connsiteX4" fmla="*/ 1062168 w 1497766"/>
                  <a:gd name="connsiteY4" fmla="*/ 472484 h 1172643"/>
                  <a:gd name="connsiteX5" fmla="*/ 1224093 w 1497766"/>
                  <a:gd name="connsiteY5" fmla="*/ 358184 h 1172643"/>
                  <a:gd name="connsiteX6" fmla="*/ 1343155 w 1497766"/>
                  <a:gd name="connsiteY6" fmla="*/ 210546 h 1172643"/>
                  <a:gd name="connsiteX7" fmla="*/ 1405068 w 1497766"/>
                  <a:gd name="connsiteY7" fmla="*/ 58146 h 1172643"/>
                  <a:gd name="connsiteX8" fmla="*/ 1409830 w 1497766"/>
                  <a:gd name="connsiteY8" fmla="*/ 5759 h 1172643"/>
                  <a:gd name="connsiteX9" fmla="*/ 1476505 w 1497766"/>
                  <a:gd name="connsiteY9" fmla="*/ 181971 h 1172643"/>
                  <a:gd name="connsiteX10" fmla="*/ 1497143 w 1497766"/>
                  <a:gd name="connsiteY10" fmla="*/ 343896 h 1172643"/>
                  <a:gd name="connsiteX11" fmla="*/ 1457455 w 1497766"/>
                  <a:gd name="connsiteY11" fmla="*/ 458196 h 1172643"/>
                  <a:gd name="connsiteX12" fmla="*/ 1386018 w 1497766"/>
                  <a:gd name="connsiteY12" fmla="*/ 496296 h 1172643"/>
                  <a:gd name="connsiteX13" fmla="*/ 1400305 w 1497766"/>
                  <a:gd name="connsiteY13" fmla="*/ 577259 h 1172643"/>
                  <a:gd name="connsiteX14" fmla="*/ 1343155 w 1497766"/>
                  <a:gd name="connsiteY14" fmla="*/ 658221 h 1172643"/>
                  <a:gd name="connsiteX15" fmla="*/ 1276480 w 1497766"/>
                  <a:gd name="connsiteY15" fmla="*/ 748709 h 1172643"/>
                  <a:gd name="connsiteX16" fmla="*/ 1187580 w 1497766"/>
                  <a:gd name="connsiteY16" fmla="*/ 836021 h 1172643"/>
                  <a:gd name="connsiteX17" fmla="*/ 1076455 w 1497766"/>
                  <a:gd name="connsiteY17" fmla="*/ 839196 h 1172643"/>
                  <a:gd name="connsiteX18" fmla="*/ 1005018 w 1497766"/>
                  <a:gd name="connsiteY18" fmla="*/ 915396 h 1172643"/>
                  <a:gd name="connsiteX19" fmla="*/ 876430 w 1497766"/>
                  <a:gd name="connsiteY19" fmla="*/ 939209 h 1172643"/>
                  <a:gd name="connsiteX20" fmla="*/ 800230 w 1497766"/>
                  <a:gd name="connsiteY20" fmla="*/ 934446 h 1172643"/>
                  <a:gd name="connsiteX21" fmla="*/ 671643 w 1497766"/>
                  <a:gd name="connsiteY21" fmla="*/ 1005884 h 1172643"/>
                  <a:gd name="connsiteX22" fmla="*/ 509718 w 1497766"/>
                  <a:gd name="connsiteY22" fmla="*/ 1005884 h 1172643"/>
                  <a:gd name="connsiteX23" fmla="*/ 452568 w 1497766"/>
                  <a:gd name="connsiteY23" fmla="*/ 1058271 h 1172643"/>
                  <a:gd name="connsiteX24" fmla="*/ 314455 w 1497766"/>
                  <a:gd name="connsiteY24" fmla="*/ 1148759 h 1172643"/>
                  <a:gd name="connsiteX25" fmla="*/ 204918 w 1497766"/>
                  <a:gd name="connsiteY25" fmla="*/ 1172571 h 1172643"/>
                  <a:gd name="connsiteX26" fmla="*/ 52518 w 1497766"/>
                  <a:gd name="connsiteY26" fmla="*/ 1143996 h 1172643"/>
                  <a:gd name="connsiteX27" fmla="*/ 130 w 1497766"/>
                  <a:gd name="connsiteY27" fmla="*/ 1029696 h 1172643"/>
                  <a:gd name="connsiteX28" fmla="*/ 38230 w 1497766"/>
                  <a:gd name="connsiteY28" fmla="*/ 915396 h 1172643"/>
                  <a:gd name="connsiteX29" fmla="*/ 57280 w 1497766"/>
                  <a:gd name="connsiteY29" fmla="*/ 753471 h 1172643"/>
                  <a:gd name="connsiteX30" fmla="*/ 128718 w 1497766"/>
                  <a:gd name="connsiteY30" fmla="*/ 696321 h 1172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97766" h="1172643">
                    <a:moveTo>
                      <a:pt x="128718" y="696321"/>
                    </a:moveTo>
                    <a:cubicBezTo>
                      <a:pt x="183244" y="695571"/>
                      <a:pt x="292937" y="756422"/>
                      <a:pt x="384436" y="748973"/>
                    </a:cubicBezTo>
                    <a:cubicBezTo>
                      <a:pt x="475935" y="741524"/>
                      <a:pt x="601797" y="683683"/>
                      <a:pt x="677711" y="651624"/>
                    </a:cubicBezTo>
                    <a:cubicBezTo>
                      <a:pt x="753625" y="619565"/>
                      <a:pt x="775842" y="586478"/>
                      <a:pt x="839918" y="556621"/>
                    </a:cubicBezTo>
                    <a:cubicBezTo>
                      <a:pt x="903994" y="526764"/>
                      <a:pt x="998139" y="505557"/>
                      <a:pt x="1062168" y="472484"/>
                    </a:cubicBezTo>
                    <a:cubicBezTo>
                      <a:pt x="1126197" y="439411"/>
                      <a:pt x="1177262" y="401840"/>
                      <a:pt x="1224093" y="358184"/>
                    </a:cubicBezTo>
                    <a:cubicBezTo>
                      <a:pt x="1270924" y="314528"/>
                      <a:pt x="1312993" y="260552"/>
                      <a:pt x="1343155" y="210546"/>
                    </a:cubicBezTo>
                    <a:cubicBezTo>
                      <a:pt x="1373317" y="160540"/>
                      <a:pt x="1393955" y="92277"/>
                      <a:pt x="1405068" y="58146"/>
                    </a:cubicBezTo>
                    <a:cubicBezTo>
                      <a:pt x="1416181" y="24015"/>
                      <a:pt x="1397924" y="-14879"/>
                      <a:pt x="1409830" y="5759"/>
                    </a:cubicBezTo>
                    <a:cubicBezTo>
                      <a:pt x="1421736" y="26397"/>
                      <a:pt x="1461953" y="125615"/>
                      <a:pt x="1476505" y="181971"/>
                    </a:cubicBezTo>
                    <a:cubicBezTo>
                      <a:pt x="1491057" y="238327"/>
                      <a:pt x="1500318" y="297859"/>
                      <a:pt x="1497143" y="343896"/>
                    </a:cubicBezTo>
                    <a:cubicBezTo>
                      <a:pt x="1493968" y="389933"/>
                      <a:pt x="1475976" y="432796"/>
                      <a:pt x="1457455" y="458196"/>
                    </a:cubicBezTo>
                    <a:cubicBezTo>
                      <a:pt x="1438934" y="483596"/>
                      <a:pt x="1395543" y="476452"/>
                      <a:pt x="1386018" y="496296"/>
                    </a:cubicBezTo>
                    <a:cubicBezTo>
                      <a:pt x="1376493" y="516140"/>
                      <a:pt x="1407449" y="550272"/>
                      <a:pt x="1400305" y="577259"/>
                    </a:cubicBezTo>
                    <a:cubicBezTo>
                      <a:pt x="1393161" y="604246"/>
                      <a:pt x="1363792" y="629646"/>
                      <a:pt x="1343155" y="658221"/>
                    </a:cubicBezTo>
                    <a:cubicBezTo>
                      <a:pt x="1322518" y="686796"/>
                      <a:pt x="1302409" y="719076"/>
                      <a:pt x="1276480" y="748709"/>
                    </a:cubicBezTo>
                    <a:cubicBezTo>
                      <a:pt x="1250551" y="778342"/>
                      <a:pt x="1220917" y="820940"/>
                      <a:pt x="1187580" y="836021"/>
                    </a:cubicBezTo>
                    <a:cubicBezTo>
                      <a:pt x="1154243" y="851102"/>
                      <a:pt x="1106882" y="825967"/>
                      <a:pt x="1076455" y="839196"/>
                    </a:cubicBezTo>
                    <a:cubicBezTo>
                      <a:pt x="1046028" y="852425"/>
                      <a:pt x="1038355" y="898727"/>
                      <a:pt x="1005018" y="915396"/>
                    </a:cubicBezTo>
                    <a:cubicBezTo>
                      <a:pt x="971681" y="932065"/>
                      <a:pt x="910561" y="936034"/>
                      <a:pt x="876430" y="939209"/>
                    </a:cubicBezTo>
                    <a:cubicBezTo>
                      <a:pt x="842299" y="942384"/>
                      <a:pt x="834361" y="923333"/>
                      <a:pt x="800230" y="934446"/>
                    </a:cubicBezTo>
                    <a:cubicBezTo>
                      <a:pt x="766099" y="945559"/>
                      <a:pt x="770862" y="984453"/>
                      <a:pt x="671643" y="1005884"/>
                    </a:cubicBezTo>
                    <a:cubicBezTo>
                      <a:pt x="572424" y="1027315"/>
                      <a:pt x="546230" y="997153"/>
                      <a:pt x="509718" y="1005884"/>
                    </a:cubicBezTo>
                    <a:cubicBezTo>
                      <a:pt x="473206" y="1014615"/>
                      <a:pt x="485112" y="1034459"/>
                      <a:pt x="452568" y="1058271"/>
                    </a:cubicBezTo>
                    <a:cubicBezTo>
                      <a:pt x="420024" y="1082083"/>
                      <a:pt x="355730" y="1129709"/>
                      <a:pt x="314455" y="1148759"/>
                    </a:cubicBezTo>
                    <a:cubicBezTo>
                      <a:pt x="273180" y="1167809"/>
                      <a:pt x="248574" y="1173365"/>
                      <a:pt x="204918" y="1172571"/>
                    </a:cubicBezTo>
                    <a:cubicBezTo>
                      <a:pt x="161262" y="1171777"/>
                      <a:pt x="86649" y="1167809"/>
                      <a:pt x="52518" y="1143996"/>
                    </a:cubicBezTo>
                    <a:cubicBezTo>
                      <a:pt x="18387" y="1120184"/>
                      <a:pt x="2511" y="1067796"/>
                      <a:pt x="130" y="1029696"/>
                    </a:cubicBezTo>
                    <a:cubicBezTo>
                      <a:pt x="-2251" y="991596"/>
                      <a:pt x="28705" y="961434"/>
                      <a:pt x="38230" y="915396"/>
                    </a:cubicBezTo>
                    <a:cubicBezTo>
                      <a:pt x="47755" y="869359"/>
                      <a:pt x="43786" y="789984"/>
                      <a:pt x="57280" y="753471"/>
                    </a:cubicBezTo>
                    <a:cubicBezTo>
                      <a:pt x="70774" y="716959"/>
                      <a:pt x="74192" y="697071"/>
                      <a:pt x="128718" y="696321"/>
                    </a:cubicBezTo>
                    <a:close/>
                  </a:path>
                </a:pathLst>
              </a:custGeom>
              <a:solidFill>
                <a:srgbClr val="F9D8B0"/>
              </a:solidFill>
              <a:ln w="6350">
                <a:solidFill>
                  <a:srgbClr val="AB640D"/>
                </a:solidFill>
              </a:ln>
              <a:effectLst>
                <a:innerShdw blurRad="152400">
                  <a:srgbClr val="713504">
                    <a:alpha val="84000"/>
                  </a:srgb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00">
                  <a:solidFill>
                    <a:prstClr val="white"/>
                  </a:solidFill>
                  <a:latin typeface="Arial Narrow"/>
                  <a:cs typeface="Arial Narrow"/>
                </a:endParaRPr>
              </a:p>
            </p:txBody>
          </p:sp>
          <p:sp>
            <p:nvSpPr>
              <p:cNvPr id="37" name="Freeform 121">
                <a:extLst>
                  <a:ext uri="{FF2B5EF4-FFF2-40B4-BE49-F238E27FC236}">
                    <a16:creationId xmlns:a16="http://schemas.microsoft.com/office/drawing/2014/main" id="{CE54BC7D-3B5C-9E4C-A24D-9BFA81BFA797}"/>
                  </a:ext>
                </a:extLst>
              </p:cNvPr>
              <p:cNvSpPr/>
              <p:nvPr/>
            </p:nvSpPr>
            <p:spPr>
              <a:xfrm rot="760072">
                <a:off x="6194516" y="2907011"/>
                <a:ext cx="375384" cy="236728"/>
              </a:xfrm>
              <a:custGeom>
                <a:avLst/>
                <a:gdLst>
                  <a:gd name="connsiteX0" fmla="*/ 2652 w 637744"/>
                  <a:gd name="connsiteY0" fmla="*/ 289512 h 363704"/>
                  <a:gd name="connsiteX1" fmla="*/ 234427 w 637744"/>
                  <a:gd name="connsiteY1" fmla="*/ 356187 h 363704"/>
                  <a:gd name="connsiteX2" fmla="*/ 532877 w 637744"/>
                  <a:gd name="connsiteY2" fmla="*/ 337137 h 363704"/>
                  <a:gd name="connsiteX3" fmla="*/ 637652 w 637744"/>
                  <a:gd name="connsiteY3" fmla="*/ 133937 h 363704"/>
                  <a:gd name="connsiteX4" fmla="*/ 548752 w 637744"/>
                  <a:gd name="connsiteY4" fmla="*/ 22812 h 363704"/>
                  <a:gd name="connsiteX5" fmla="*/ 415402 w 637744"/>
                  <a:gd name="connsiteY5" fmla="*/ 6937 h 363704"/>
                  <a:gd name="connsiteX6" fmla="*/ 367777 w 637744"/>
                  <a:gd name="connsiteY6" fmla="*/ 108537 h 363704"/>
                  <a:gd name="connsiteX7" fmla="*/ 297927 w 637744"/>
                  <a:gd name="connsiteY7" fmla="*/ 105362 h 363704"/>
                  <a:gd name="connsiteX8" fmla="*/ 266177 w 637744"/>
                  <a:gd name="connsiteY8" fmla="*/ 168862 h 363704"/>
                  <a:gd name="connsiteX9" fmla="*/ 218552 w 637744"/>
                  <a:gd name="connsiteY9" fmla="*/ 168862 h 363704"/>
                  <a:gd name="connsiteX10" fmla="*/ 183627 w 637744"/>
                  <a:gd name="connsiteY10" fmla="*/ 238712 h 363704"/>
                  <a:gd name="connsiteX11" fmla="*/ 110602 w 637744"/>
                  <a:gd name="connsiteY11" fmla="*/ 241887 h 363704"/>
                  <a:gd name="connsiteX12" fmla="*/ 2652 w 637744"/>
                  <a:gd name="connsiteY12" fmla="*/ 289512 h 363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7744" h="363704">
                    <a:moveTo>
                      <a:pt x="2652" y="289512"/>
                    </a:moveTo>
                    <a:cubicBezTo>
                      <a:pt x="23289" y="308562"/>
                      <a:pt x="146056" y="348250"/>
                      <a:pt x="234427" y="356187"/>
                    </a:cubicBezTo>
                    <a:cubicBezTo>
                      <a:pt x="322798" y="364125"/>
                      <a:pt x="465673" y="374179"/>
                      <a:pt x="532877" y="337137"/>
                    </a:cubicBezTo>
                    <a:cubicBezTo>
                      <a:pt x="600081" y="300095"/>
                      <a:pt x="635006" y="186324"/>
                      <a:pt x="637652" y="133937"/>
                    </a:cubicBezTo>
                    <a:cubicBezTo>
                      <a:pt x="640298" y="81549"/>
                      <a:pt x="585794" y="43979"/>
                      <a:pt x="548752" y="22812"/>
                    </a:cubicBezTo>
                    <a:cubicBezTo>
                      <a:pt x="511710" y="1645"/>
                      <a:pt x="445564" y="-7350"/>
                      <a:pt x="415402" y="6937"/>
                    </a:cubicBezTo>
                    <a:cubicBezTo>
                      <a:pt x="385240" y="21224"/>
                      <a:pt x="387356" y="92133"/>
                      <a:pt x="367777" y="108537"/>
                    </a:cubicBezTo>
                    <a:cubicBezTo>
                      <a:pt x="348198" y="124941"/>
                      <a:pt x="314860" y="95308"/>
                      <a:pt x="297927" y="105362"/>
                    </a:cubicBezTo>
                    <a:cubicBezTo>
                      <a:pt x="280994" y="115416"/>
                      <a:pt x="279406" y="158279"/>
                      <a:pt x="266177" y="168862"/>
                    </a:cubicBezTo>
                    <a:cubicBezTo>
                      <a:pt x="252948" y="179445"/>
                      <a:pt x="232310" y="157220"/>
                      <a:pt x="218552" y="168862"/>
                    </a:cubicBezTo>
                    <a:cubicBezTo>
                      <a:pt x="204794" y="180504"/>
                      <a:pt x="201619" y="226541"/>
                      <a:pt x="183627" y="238712"/>
                    </a:cubicBezTo>
                    <a:cubicBezTo>
                      <a:pt x="165635" y="250883"/>
                      <a:pt x="133356" y="237124"/>
                      <a:pt x="110602" y="241887"/>
                    </a:cubicBezTo>
                    <a:cubicBezTo>
                      <a:pt x="87848" y="246650"/>
                      <a:pt x="-17985" y="270462"/>
                      <a:pt x="2652" y="289512"/>
                    </a:cubicBezTo>
                    <a:close/>
                  </a:path>
                </a:pathLst>
              </a:custGeom>
              <a:solidFill>
                <a:srgbClr val="F9D8B0"/>
              </a:solidFill>
              <a:ln w="6350">
                <a:solidFill>
                  <a:srgbClr val="AB640D"/>
                </a:solidFill>
              </a:ln>
              <a:effectLst>
                <a:innerShdw blurRad="152400">
                  <a:srgbClr val="713504">
                    <a:alpha val="84000"/>
                  </a:srgb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00">
                  <a:solidFill>
                    <a:prstClr val="white"/>
                  </a:solidFill>
                  <a:latin typeface="Arial Narrow"/>
                  <a:cs typeface="Arial Narrow"/>
                </a:endParaRPr>
              </a:p>
            </p:txBody>
          </p:sp>
          <p:sp>
            <p:nvSpPr>
              <p:cNvPr id="38" name="Freeform 122">
                <a:extLst>
                  <a:ext uri="{FF2B5EF4-FFF2-40B4-BE49-F238E27FC236}">
                    <a16:creationId xmlns:a16="http://schemas.microsoft.com/office/drawing/2014/main" id="{B80F7782-4F48-0242-A0C2-B87FF65F9641}"/>
                  </a:ext>
                </a:extLst>
              </p:cNvPr>
              <p:cNvSpPr/>
              <p:nvPr/>
            </p:nvSpPr>
            <p:spPr>
              <a:xfrm>
                <a:off x="5464579" y="2008430"/>
                <a:ext cx="1483414" cy="642517"/>
              </a:xfrm>
              <a:custGeom>
                <a:avLst/>
                <a:gdLst>
                  <a:gd name="connsiteX0" fmla="*/ 1573042 w 2301601"/>
                  <a:gd name="connsiteY0" fmla="*/ 981014 h 985489"/>
                  <a:gd name="connsiteX1" fmla="*/ 1787354 w 2301601"/>
                  <a:gd name="connsiteY1" fmla="*/ 952439 h 985489"/>
                  <a:gd name="connsiteX2" fmla="*/ 2296942 w 2301601"/>
                  <a:gd name="connsiteY2" fmla="*/ 666689 h 985489"/>
                  <a:gd name="connsiteX3" fmla="*/ 1458742 w 2301601"/>
                  <a:gd name="connsiteY3" fmla="*/ 18989 h 985489"/>
                  <a:gd name="connsiteX4" fmla="*/ 572917 w 2301601"/>
                  <a:gd name="connsiteY4" fmla="*/ 209489 h 985489"/>
                  <a:gd name="connsiteX5" fmla="*/ 39517 w 2301601"/>
                  <a:gd name="connsiteY5" fmla="*/ 590489 h 985489"/>
                  <a:gd name="connsiteX6" fmla="*/ 182392 w 2301601"/>
                  <a:gd name="connsiteY6" fmla="*/ 785751 h 985489"/>
                  <a:gd name="connsiteX7" fmla="*/ 1315867 w 2301601"/>
                  <a:gd name="connsiteY7" fmla="*/ 252351 h 985489"/>
                  <a:gd name="connsiteX8" fmla="*/ 2015954 w 2301601"/>
                  <a:gd name="connsiteY8" fmla="*/ 633351 h 985489"/>
                  <a:gd name="connsiteX9" fmla="*/ 1649242 w 2301601"/>
                  <a:gd name="connsiteY9" fmla="*/ 861951 h 985489"/>
                  <a:gd name="connsiteX10" fmla="*/ 1634954 w 2301601"/>
                  <a:gd name="connsiteY10" fmla="*/ 928626 h 985489"/>
                  <a:gd name="connsiteX11" fmla="*/ 1639717 w 2301601"/>
                  <a:gd name="connsiteY11" fmla="*/ 966726 h 985489"/>
                  <a:gd name="connsiteX12" fmla="*/ 1573042 w 2301601"/>
                  <a:gd name="connsiteY12" fmla="*/ 981014 h 985489"/>
                  <a:gd name="connsiteX0" fmla="*/ 1573042 w 2297527"/>
                  <a:gd name="connsiteY0" fmla="*/ 981014 h 985489"/>
                  <a:gd name="connsiteX1" fmla="*/ 1787354 w 2297527"/>
                  <a:gd name="connsiteY1" fmla="*/ 952439 h 985489"/>
                  <a:gd name="connsiteX2" fmla="*/ 2296942 w 2297527"/>
                  <a:gd name="connsiteY2" fmla="*/ 666689 h 985489"/>
                  <a:gd name="connsiteX3" fmla="*/ 1458742 w 2297527"/>
                  <a:gd name="connsiteY3" fmla="*/ 18989 h 985489"/>
                  <a:gd name="connsiteX4" fmla="*/ 572917 w 2297527"/>
                  <a:gd name="connsiteY4" fmla="*/ 209489 h 985489"/>
                  <a:gd name="connsiteX5" fmla="*/ 39517 w 2297527"/>
                  <a:gd name="connsiteY5" fmla="*/ 590489 h 985489"/>
                  <a:gd name="connsiteX6" fmla="*/ 182392 w 2297527"/>
                  <a:gd name="connsiteY6" fmla="*/ 785751 h 985489"/>
                  <a:gd name="connsiteX7" fmla="*/ 1315867 w 2297527"/>
                  <a:gd name="connsiteY7" fmla="*/ 252351 h 985489"/>
                  <a:gd name="connsiteX8" fmla="*/ 2015954 w 2297527"/>
                  <a:gd name="connsiteY8" fmla="*/ 633351 h 985489"/>
                  <a:gd name="connsiteX9" fmla="*/ 1649242 w 2297527"/>
                  <a:gd name="connsiteY9" fmla="*/ 861951 h 985489"/>
                  <a:gd name="connsiteX10" fmla="*/ 1634954 w 2297527"/>
                  <a:gd name="connsiteY10" fmla="*/ 928626 h 985489"/>
                  <a:gd name="connsiteX11" fmla="*/ 1639717 w 2297527"/>
                  <a:gd name="connsiteY11" fmla="*/ 966726 h 985489"/>
                  <a:gd name="connsiteX12" fmla="*/ 1573042 w 2297527"/>
                  <a:gd name="connsiteY12" fmla="*/ 981014 h 985489"/>
                  <a:gd name="connsiteX0" fmla="*/ 1573042 w 2297527"/>
                  <a:gd name="connsiteY0" fmla="*/ 981014 h 985489"/>
                  <a:gd name="connsiteX1" fmla="*/ 1787354 w 2297527"/>
                  <a:gd name="connsiteY1" fmla="*/ 952439 h 985489"/>
                  <a:gd name="connsiteX2" fmla="*/ 2296942 w 2297527"/>
                  <a:gd name="connsiteY2" fmla="*/ 666689 h 985489"/>
                  <a:gd name="connsiteX3" fmla="*/ 1458742 w 2297527"/>
                  <a:gd name="connsiteY3" fmla="*/ 18989 h 985489"/>
                  <a:gd name="connsiteX4" fmla="*/ 572917 w 2297527"/>
                  <a:gd name="connsiteY4" fmla="*/ 209489 h 985489"/>
                  <a:gd name="connsiteX5" fmla="*/ 39517 w 2297527"/>
                  <a:gd name="connsiteY5" fmla="*/ 590489 h 985489"/>
                  <a:gd name="connsiteX6" fmla="*/ 182392 w 2297527"/>
                  <a:gd name="connsiteY6" fmla="*/ 785751 h 985489"/>
                  <a:gd name="connsiteX7" fmla="*/ 1315867 w 2297527"/>
                  <a:gd name="connsiteY7" fmla="*/ 252351 h 985489"/>
                  <a:gd name="connsiteX8" fmla="*/ 2015954 w 2297527"/>
                  <a:gd name="connsiteY8" fmla="*/ 633351 h 985489"/>
                  <a:gd name="connsiteX9" fmla="*/ 1649242 w 2297527"/>
                  <a:gd name="connsiteY9" fmla="*/ 861951 h 985489"/>
                  <a:gd name="connsiteX10" fmla="*/ 1634954 w 2297527"/>
                  <a:gd name="connsiteY10" fmla="*/ 928626 h 985489"/>
                  <a:gd name="connsiteX11" fmla="*/ 1639717 w 2297527"/>
                  <a:gd name="connsiteY11" fmla="*/ 966726 h 985489"/>
                  <a:gd name="connsiteX12" fmla="*/ 1573042 w 2297527"/>
                  <a:gd name="connsiteY12" fmla="*/ 981014 h 985489"/>
                  <a:gd name="connsiteX0" fmla="*/ 1573042 w 2297745"/>
                  <a:gd name="connsiteY0" fmla="*/ 963290 h 967765"/>
                  <a:gd name="connsiteX1" fmla="*/ 1787354 w 2297745"/>
                  <a:gd name="connsiteY1" fmla="*/ 934715 h 967765"/>
                  <a:gd name="connsiteX2" fmla="*/ 2296942 w 2297745"/>
                  <a:gd name="connsiteY2" fmla="*/ 648965 h 967765"/>
                  <a:gd name="connsiteX3" fmla="*/ 1458742 w 2297745"/>
                  <a:gd name="connsiteY3" fmla="*/ 1265 h 967765"/>
                  <a:gd name="connsiteX4" fmla="*/ 572917 w 2297745"/>
                  <a:gd name="connsiteY4" fmla="*/ 191765 h 967765"/>
                  <a:gd name="connsiteX5" fmla="*/ 39517 w 2297745"/>
                  <a:gd name="connsiteY5" fmla="*/ 572765 h 967765"/>
                  <a:gd name="connsiteX6" fmla="*/ 182392 w 2297745"/>
                  <a:gd name="connsiteY6" fmla="*/ 768027 h 967765"/>
                  <a:gd name="connsiteX7" fmla="*/ 1315867 w 2297745"/>
                  <a:gd name="connsiteY7" fmla="*/ 234627 h 967765"/>
                  <a:gd name="connsiteX8" fmla="*/ 2015954 w 2297745"/>
                  <a:gd name="connsiteY8" fmla="*/ 615627 h 967765"/>
                  <a:gd name="connsiteX9" fmla="*/ 1649242 w 2297745"/>
                  <a:gd name="connsiteY9" fmla="*/ 844227 h 967765"/>
                  <a:gd name="connsiteX10" fmla="*/ 1634954 w 2297745"/>
                  <a:gd name="connsiteY10" fmla="*/ 910902 h 967765"/>
                  <a:gd name="connsiteX11" fmla="*/ 1639717 w 2297745"/>
                  <a:gd name="connsiteY11" fmla="*/ 949002 h 967765"/>
                  <a:gd name="connsiteX12" fmla="*/ 1573042 w 2297745"/>
                  <a:gd name="connsiteY12" fmla="*/ 963290 h 967765"/>
                  <a:gd name="connsiteX0" fmla="*/ 1638458 w 2363046"/>
                  <a:gd name="connsiteY0" fmla="*/ 962285 h 966760"/>
                  <a:gd name="connsiteX1" fmla="*/ 1852770 w 2363046"/>
                  <a:gd name="connsiteY1" fmla="*/ 933710 h 966760"/>
                  <a:gd name="connsiteX2" fmla="*/ 2362358 w 2363046"/>
                  <a:gd name="connsiteY2" fmla="*/ 647960 h 966760"/>
                  <a:gd name="connsiteX3" fmla="*/ 1524158 w 2363046"/>
                  <a:gd name="connsiteY3" fmla="*/ 260 h 966760"/>
                  <a:gd name="connsiteX4" fmla="*/ 104933 w 2363046"/>
                  <a:gd name="connsiteY4" fmla="*/ 571760 h 966760"/>
                  <a:gd name="connsiteX5" fmla="*/ 247808 w 2363046"/>
                  <a:gd name="connsiteY5" fmla="*/ 767022 h 966760"/>
                  <a:gd name="connsiteX6" fmla="*/ 1381283 w 2363046"/>
                  <a:gd name="connsiteY6" fmla="*/ 233622 h 966760"/>
                  <a:gd name="connsiteX7" fmla="*/ 2081370 w 2363046"/>
                  <a:gd name="connsiteY7" fmla="*/ 614622 h 966760"/>
                  <a:gd name="connsiteX8" fmla="*/ 1714658 w 2363046"/>
                  <a:gd name="connsiteY8" fmla="*/ 843222 h 966760"/>
                  <a:gd name="connsiteX9" fmla="*/ 1700370 w 2363046"/>
                  <a:gd name="connsiteY9" fmla="*/ 909897 h 966760"/>
                  <a:gd name="connsiteX10" fmla="*/ 1705133 w 2363046"/>
                  <a:gd name="connsiteY10" fmla="*/ 947997 h 966760"/>
                  <a:gd name="connsiteX11" fmla="*/ 1638458 w 2363046"/>
                  <a:gd name="connsiteY11" fmla="*/ 962285 h 966760"/>
                  <a:gd name="connsiteX0" fmla="*/ 1672289 w 2396877"/>
                  <a:gd name="connsiteY0" fmla="*/ 962421 h 966896"/>
                  <a:gd name="connsiteX1" fmla="*/ 1886601 w 2396877"/>
                  <a:gd name="connsiteY1" fmla="*/ 933846 h 966896"/>
                  <a:gd name="connsiteX2" fmla="*/ 2396189 w 2396877"/>
                  <a:gd name="connsiteY2" fmla="*/ 648096 h 966896"/>
                  <a:gd name="connsiteX3" fmla="*/ 1557989 w 2396877"/>
                  <a:gd name="connsiteY3" fmla="*/ 396 h 966896"/>
                  <a:gd name="connsiteX4" fmla="*/ 138764 w 2396877"/>
                  <a:gd name="connsiteY4" fmla="*/ 571896 h 966896"/>
                  <a:gd name="connsiteX5" fmla="*/ 281639 w 2396877"/>
                  <a:gd name="connsiteY5" fmla="*/ 767158 h 966896"/>
                  <a:gd name="connsiteX6" fmla="*/ 1415114 w 2396877"/>
                  <a:gd name="connsiteY6" fmla="*/ 233758 h 966896"/>
                  <a:gd name="connsiteX7" fmla="*/ 2115201 w 2396877"/>
                  <a:gd name="connsiteY7" fmla="*/ 614758 h 966896"/>
                  <a:gd name="connsiteX8" fmla="*/ 1748489 w 2396877"/>
                  <a:gd name="connsiteY8" fmla="*/ 843358 h 966896"/>
                  <a:gd name="connsiteX9" fmla="*/ 1734201 w 2396877"/>
                  <a:gd name="connsiteY9" fmla="*/ 910033 h 966896"/>
                  <a:gd name="connsiteX10" fmla="*/ 1738964 w 2396877"/>
                  <a:gd name="connsiteY10" fmla="*/ 948133 h 966896"/>
                  <a:gd name="connsiteX11" fmla="*/ 1672289 w 2396877"/>
                  <a:gd name="connsiteY11" fmla="*/ 962421 h 966896"/>
                  <a:gd name="connsiteX0" fmla="*/ 1672289 w 2397354"/>
                  <a:gd name="connsiteY0" fmla="*/ 962754 h 967229"/>
                  <a:gd name="connsiteX1" fmla="*/ 1886601 w 2397354"/>
                  <a:gd name="connsiteY1" fmla="*/ 934179 h 967229"/>
                  <a:gd name="connsiteX2" fmla="*/ 2396189 w 2397354"/>
                  <a:gd name="connsiteY2" fmla="*/ 648429 h 967229"/>
                  <a:gd name="connsiteX3" fmla="*/ 1557989 w 2397354"/>
                  <a:gd name="connsiteY3" fmla="*/ 729 h 967229"/>
                  <a:gd name="connsiteX4" fmla="*/ 138764 w 2397354"/>
                  <a:gd name="connsiteY4" fmla="*/ 572229 h 967229"/>
                  <a:gd name="connsiteX5" fmla="*/ 281639 w 2397354"/>
                  <a:gd name="connsiteY5" fmla="*/ 767491 h 967229"/>
                  <a:gd name="connsiteX6" fmla="*/ 1415114 w 2397354"/>
                  <a:gd name="connsiteY6" fmla="*/ 234091 h 967229"/>
                  <a:gd name="connsiteX7" fmla="*/ 2115201 w 2397354"/>
                  <a:gd name="connsiteY7" fmla="*/ 615091 h 967229"/>
                  <a:gd name="connsiteX8" fmla="*/ 1748489 w 2397354"/>
                  <a:gd name="connsiteY8" fmla="*/ 843691 h 967229"/>
                  <a:gd name="connsiteX9" fmla="*/ 1734201 w 2397354"/>
                  <a:gd name="connsiteY9" fmla="*/ 910366 h 967229"/>
                  <a:gd name="connsiteX10" fmla="*/ 1738964 w 2397354"/>
                  <a:gd name="connsiteY10" fmla="*/ 948466 h 967229"/>
                  <a:gd name="connsiteX11" fmla="*/ 1672289 w 2397354"/>
                  <a:gd name="connsiteY11" fmla="*/ 962754 h 967229"/>
                  <a:gd name="connsiteX0" fmla="*/ 1626131 w 2359668"/>
                  <a:gd name="connsiteY0" fmla="*/ 972024 h 976499"/>
                  <a:gd name="connsiteX1" fmla="*/ 1840443 w 2359668"/>
                  <a:gd name="connsiteY1" fmla="*/ 943449 h 976499"/>
                  <a:gd name="connsiteX2" fmla="*/ 2350031 w 2359668"/>
                  <a:gd name="connsiteY2" fmla="*/ 657699 h 976499"/>
                  <a:gd name="connsiteX3" fmla="*/ 1345143 w 2359668"/>
                  <a:gd name="connsiteY3" fmla="*/ 474 h 976499"/>
                  <a:gd name="connsiteX4" fmla="*/ 92606 w 2359668"/>
                  <a:gd name="connsiteY4" fmla="*/ 581499 h 976499"/>
                  <a:gd name="connsiteX5" fmla="*/ 235481 w 2359668"/>
                  <a:gd name="connsiteY5" fmla="*/ 776761 h 976499"/>
                  <a:gd name="connsiteX6" fmla="*/ 1368956 w 2359668"/>
                  <a:gd name="connsiteY6" fmla="*/ 243361 h 976499"/>
                  <a:gd name="connsiteX7" fmla="*/ 2069043 w 2359668"/>
                  <a:gd name="connsiteY7" fmla="*/ 624361 h 976499"/>
                  <a:gd name="connsiteX8" fmla="*/ 1702331 w 2359668"/>
                  <a:gd name="connsiteY8" fmla="*/ 852961 h 976499"/>
                  <a:gd name="connsiteX9" fmla="*/ 1688043 w 2359668"/>
                  <a:gd name="connsiteY9" fmla="*/ 919636 h 976499"/>
                  <a:gd name="connsiteX10" fmla="*/ 1692806 w 2359668"/>
                  <a:gd name="connsiteY10" fmla="*/ 957736 h 976499"/>
                  <a:gd name="connsiteX11" fmla="*/ 1626131 w 2359668"/>
                  <a:gd name="connsiteY11" fmla="*/ 972024 h 976499"/>
                  <a:gd name="connsiteX0" fmla="*/ 1628243 w 2360834"/>
                  <a:gd name="connsiteY0" fmla="*/ 976783 h 981258"/>
                  <a:gd name="connsiteX1" fmla="*/ 1842555 w 2360834"/>
                  <a:gd name="connsiteY1" fmla="*/ 948208 h 981258"/>
                  <a:gd name="connsiteX2" fmla="*/ 2352143 w 2360834"/>
                  <a:gd name="connsiteY2" fmla="*/ 662458 h 981258"/>
                  <a:gd name="connsiteX3" fmla="*/ 1375830 w 2360834"/>
                  <a:gd name="connsiteY3" fmla="*/ 471 h 981258"/>
                  <a:gd name="connsiteX4" fmla="*/ 94718 w 2360834"/>
                  <a:gd name="connsiteY4" fmla="*/ 586258 h 981258"/>
                  <a:gd name="connsiteX5" fmla="*/ 237593 w 2360834"/>
                  <a:gd name="connsiteY5" fmla="*/ 781520 h 981258"/>
                  <a:gd name="connsiteX6" fmla="*/ 1371068 w 2360834"/>
                  <a:gd name="connsiteY6" fmla="*/ 248120 h 981258"/>
                  <a:gd name="connsiteX7" fmla="*/ 2071155 w 2360834"/>
                  <a:gd name="connsiteY7" fmla="*/ 629120 h 981258"/>
                  <a:gd name="connsiteX8" fmla="*/ 1704443 w 2360834"/>
                  <a:gd name="connsiteY8" fmla="*/ 857720 h 981258"/>
                  <a:gd name="connsiteX9" fmla="*/ 1690155 w 2360834"/>
                  <a:gd name="connsiteY9" fmla="*/ 924395 h 981258"/>
                  <a:gd name="connsiteX10" fmla="*/ 1694918 w 2360834"/>
                  <a:gd name="connsiteY10" fmla="*/ 962495 h 981258"/>
                  <a:gd name="connsiteX11" fmla="*/ 1628243 w 2360834"/>
                  <a:gd name="connsiteY11" fmla="*/ 976783 h 981258"/>
                  <a:gd name="connsiteX0" fmla="*/ 1628243 w 2360834"/>
                  <a:gd name="connsiteY0" fmla="*/ 976490 h 980965"/>
                  <a:gd name="connsiteX1" fmla="*/ 1842555 w 2360834"/>
                  <a:gd name="connsiteY1" fmla="*/ 947915 h 980965"/>
                  <a:gd name="connsiteX2" fmla="*/ 2352143 w 2360834"/>
                  <a:gd name="connsiteY2" fmla="*/ 662165 h 980965"/>
                  <a:gd name="connsiteX3" fmla="*/ 1375830 w 2360834"/>
                  <a:gd name="connsiteY3" fmla="*/ 178 h 980965"/>
                  <a:gd name="connsiteX4" fmla="*/ 94718 w 2360834"/>
                  <a:gd name="connsiteY4" fmla="*/ 585965 h 980965"/>
                  <a:gd name="connsiteX5" fmla="*/ 237593 w 2360834"/>
                  <a:gd name="connsiteY5" fmla="*/ 781227 h 980965"/>
                  <a:gd name="connsiteX6" fmla="*/ 1371068 w 2360834"/>
                  <a:gd name="connsiteY6" fmla="*/ 247827 h 980965"/>
                  <a:gd name="connsiteX7" fmla="*/ 2071155 w 2360834"/>
                  <a:gd name="connsiteY7" fmla="*/ 628827 h 980965"/>
                  <a:gd name="connsiteX8" fmla="*/ 1704443 w 2360834"/>
                  <a:gd name="connsiteY8" fmla="*/ 857427 h 980965"/>
                  <a:gd name="connsiteX9" fmla="*/ 1690155 w 2360834"/>
                  <a:gd name="connsiteY9" fmla="*/ 924102 h 980965"/>
                  <a:gd name="connsiteX10" fmla="*/ 1694918 w 2360834"/>
                  <a:gd name="connsiteY10" fmla="*/ 962202 h 980965"/>
                  <a:gd name="connsiteX11" fmla="*/ 1628243 w 2360834"/>
                  <a:gd name="connsiteY11" fmla="*/ 976490 h 980965"/>
                  <a:gd name="connsiteX0" fmla="*/ 1628243 w 2352480"/>
                  <a:gd name="connsiteY0" fmla="*/ 976535 h 981010"/>
                  <a:gd name="connsiteX1" fmla="*/ 1842555 w 2352480"/>
                  <a:gd name="connsiteY1" fmla="*/ 947960 h 981010"/>
                  <a:gd name="connsiteX2" fmla="*/ 2352143 w 2352480"/>
                  <a:gd name="connsiteY2" fmla="*/ 662210 h 981010"/>
                  <a:gd name="connsiteX3" fmla="*/ 1375830 w 2352480"/>
                  <a:gd name="connsiteY3" fmla="*/ 223 h 981010"/>
                  <a:gd name="connsiteX4" fmla="*/ 94718 w 2352480"/>
                  <a:gd name="connsiteY4" fmla="*/ 586010 h 981010"/>
                  <a:gd name="connsiteX5" fmla="*/ 237593 w 2352480"/>
                  <a:gd name="connsiteY5" fmla="*/ 781272 h 981010"/>
                  <a:gd name="connsiteX6" fmla="*/ 1371068 w 2352480"/>
                  <a:gd name="connsiteY6" fmla="*/ 247872 h 981010"/>
                  <a:gd name="connsiteX7" fmla="*/ 2071155 w 2352480"/>
                  <a:gd name="connsiteY7" fmla="*/ 628872 h 981010"/>
                  <a:gd name="connsiteX8" fmla="*/ 1704443 w 2352480"/>
                  <a:gd name="connsiteY8" fmla="*/ 857472 h 981010"/>
                  <a:gd name="connsiteX9" fmla="*/ 1690155 w 2352480"/>
                  <a:gd name="connsiteY9" fmla="*/ 924147 h 981010"/>
                  <a:gd name="connsiteX10" fmla="*/ 1694918 w 2352480"/>
                  <a:gd name="connsiteY10" fmla="*/ 962247 h 981010"/>
                  <a:gd name="connsiteX11" fmla="*/ 1628243 w 2352480"/>
                  <a:gd name="connsiteY11" fmla="*/ 976535 h 981010"/>
                  <a:gd name="connsiteX0" fmla="*/ 1628243 w 2353125"/>
                  <a:gd name="connsiteY0" fmla="*/ 976543 h 981018"/>
                  <a:gd name="connsiteX1" fmla="*/ 1842555 w 2353125"/>
                  <a:gd name="connsiteY1" fmla="*/ 947968 h 981018"/>
                  <a:gd name="connsiteX2" fmla="*/ 2352143 w 2353125"/>
                  <a:gd name="connsiteY2" fmla="*/ 662218 h 981018"/>
                  <a:gd name="connsiteX3" fmla="*/ 1375830 w 2353125"/>
                  <a:gd name="connsiteY3" fmla="*/ 231 h 981018"/>
                  <a:gd name="connsiteX4" fmla="*/ 94718 w 2353125"/>
                  <a:gd name="connsiteY4" fmla="*/ 586018 h 981018"/>
                  <a:gd name="connsiteX5" fmla="*/ 237593 w 2353125"/>
                  <a:gd name="connsiteY5" fmla="*/ 781280 h 981018"/>
                  <a:gd name="connsiteX6" fmla="*/ 1371068 w 2353125"/>
                  <a:gd name="connsiteY6" fmla="*/ 247880 h 981018"/>
                  <a:gd name="connsiteX7" fmla="*/ 2071155 w 2353125"/>
                  <a:gd name="connsiteY7" fmla="*/ 628880 h 981018"/>
                  <a:gd name="connsiteX8" fmla="*/ 1704443 w 2353125"/>
                  <a:gd name="connsiteY8" fmla="*/ 857480 h 981018"/>
                  <a:gd name="connsiteX9" fmla="*/ 1690155 w 2353125"/>
                  <a:gd name="connsiteY9" fmla="*/ 924155 h 981018"/>
                  <a:gd name="connsiteX10" fmla="*/ 1694918 w 2353125"/>
                  <a:gd name="connsiteY10" fmla="*/ 962255 h 981018"/>
                  <a:gd name="connsiteX11" fmla="*/ 1628243 w 2353125"/>
                  <a:gd name="connsiteY11" fmla="*/ 976543 h 981018"/>
                  <a:gd name="connsiteX0" fmla="*/ 1617711 w 2342593"/>
                  <a:gd name="connsiteY0" fmla="*/ 976543 h 981018"/>
                  <a:gd name="connsiteX1" fmla="*/ 1832023 w 2342593"/>
                  <a:gd name="connsiteY1" fmla="*/ 947968 h 981018"/>
                  <a:gd name="connsiteX2" fmla="*/ 2341611 w 2342593"/>
                  <a:gd name="connsiteY2" fmla="*/ 662218 h 981018"/>
                  <a:gd name="connsiteX3" fmla="*/ 1365298 w 2342593"/>
                  <a:gd name="connsiteY3" fmla="*/ 231 h 981018"/>
                  <a:gd name="connsiteX4" fmla="*/ 84186 w 2342593"/>
                  <a:gd name="connsiteY4" fmla="*/ 586018 h 981018"/>
                  <a:gd name="connsiteX5" fmla="*/ 227061 w 2342593"/>
                  <a:gd name="connsiteY5" fmla="*/ 781280 h 981018"/>
                  <a:gd name="connsiteX6" fmla="*/ 1360536 w 2342593"/>
                  <a:gd name="connsiteY6" fmla="*/ 247880 h 981018"/>
                  <a:gd name="connsiteX7" fmla="*/ 2060623 w 2342593"/>
                  <a:gd name="connsiteY7" fmla="*/ 628880 h 981018"/>
                  <a:gd name="connsiteX8" fmla="*/ 1693911 w 2342593"/>
                  <a:gd name="connsiteY8" fmla="*/ 857480 h 981018"/>
                  <a:gd name="connsiteX9" fmla="*/ 1679623 w 2342593"/>
                  <a:gd name="connsiteY9" fmla="*/ 924155 h 981018"/>
                  <a:gd name="connsiteX10" fmla="*/ 1684386 w 2342593"/>
                  <a:gd name="connsiteY10" fmla="*/ 962255 h 981018"/>
                  <a:gd name="connsiteX11" fmla="*/ 1617711 w 2342593"/>
                  <a:gd name="connsiteY11" fmla="*/ 976543 h 981018"/>
                  <a:gd name="connsiteX0" fmla="*/ 1628243 w 2353125"/>
                  <a:gd name="connsiteY0" fmla="*/ 976543 h 981018"/>
                  <a:gd name="connsiteX1" fmla="*/ 1842555 w 2353125"/>
                  <a:gd name="connsiteY1" fmla="*/ 947968 h 981018"/>
                  <a:gd name="connsiteX2" fmla="*/ 2352143 w 2353125"/>
                  <a:gd name="connsiteY2" fmla="*/ 662218 h 981018"/>
                  <a:gd name="connsiteX3" fmla="*/ 1375830 w 2353125"/>
                  <a:gd name="connsiteY3" fmla="*/ 231 h 981018"/>
                  <a:gd name="connsiteX4" fmla="*/ 94718 w 2353125"/>
                  <a:gd name="connsiteY4" fmla="*/ 586018 h 981018"/>
                  <a:gd name="connsiteX5" fmla="*/ 237593 w 2353125"/>
                  <a:gd name="connsiteY5" fmla="*/ 781280 h 981018"/>
                  <a:gd name="connsiteX6" fmla="*/ 1371068 w 2353125"/>
                  <a:gd name="connsiteY6" fmla="*/ 266930 h 981018"/>
                  <a:gd name="connsiteX7" fmla="*/ 2071155 w 2353125"/>
                  <a:gd name="connsiteY7" fmla="*/ 628880 h 981018"/>
                  <a:gd name="connsiteX8" fmla="*/ 1704443 w 2353125"/>
                  <a:gd name="connsiteY8" fmla="*/ 857480 h 981018"/>
                  <a:gd name="connsiteX9" fmla="*/ 1690155 w 2353125"/>
                  <a:gd name="connsiteY9" fmla="*/ 924155 h 981018"/>
                  <a:gd name="connsiteX10" fmla="*/ 1694918 w 2353125"/>
                  <a:gd name="connsiteY10" fmla="*/ 962255 h 981018"/>
                  <a:gd name="connsiteX11" fmla="*/ 1628243 w 2353125"/>
                  <a:gd name="connsiteY11" fmla="*/ 976543 h 981018"/>
                  <a:gd name="connsiteX0" fmla="*/ 1628243 w 2353125"/>
                  <a:gd name="connsiteY0" fmla="*/ 976543 h 981018"/>
                  <a:gd name="connsiteX1" fmla="*/ 1842555 w 2353125"/>
                  <a:gd name="connsiteY1" fmla="*/ 947968 h 981018"/>
                  <a:gd name="connsiteX2" fmla="*/ 2352143 w 2353125"/>
                  <a:gd name="connsiteY2" fmla="*/ 662218 h 981018"/>
                  <a:gd name="connsiteX3" fmla="*/ 1375830 w 2353125"/>
                  <a:gd name="connsiteY3" fmla="*/ 231 h 981018"/>
                  <a:gd name="connsiteX4" fmla="*/ 94718 w 2353125"/>
                  <a:gd name="connsiteY4" fmla="*/ 586018 h 981018"/>
                  <a:gd name="connsiteX5" fmla="*/ 237593 w 2353125"/>
                  <a:gd name="connsiteY5" fmla="*/ 781280 h 981018"/>
                  <a:gd name="connsiteX6" fmla="*/ 1371068 w 2353125"/>
                  <a:gd name="connsiteY6" fmla="*/ 266930 h 981018"/>
                  <a:gd name="connsiteX7" fmla="*/ 2071155 w 2353125"/>
                  <a:gd name="connsiteY7" fmla="*/ 628880 h 981018"/>
                  <a:gd name="connsiteX8" fmla="*/ 1704443 w 2353125"/>
                  <a:gd name="connsiteY8" fmla="*/ 857480 h 981018"/>
                  <a:gd name="connsiteX9" fmla="*/ 1690155 w 2353125"/>
                  <a:gd name="connsiteY9" fmla="*/ 924155 h 981018"/>
                  <a:gd name="connsiteX10" fmla="*/ 1694918 w 2353125"/>
                  <a:gd name="connsiteY10" fmla="*/ 962255 h 981018"/>
                  <a:gd name="connsiteX11" fmla="*/ 1628243 w 2353125"/>
                  <a:gd name="connsiteY11" fmla="*/ 976543 h 981018"/>
                  <a:gd name="connsiteX0" fmla="*/ 1628243 w 2353125"/>
                  <a:gd name="connsiteY0" fmla="*/ 976543 h 981018"/>
                  <a:gd name="connsiteX1" fmla="*/ 1842555 w 2353125"/>
                  <a:gd name="connsiteY1" fmla="*/ 947968 h 981018"/>
                  <a:gd name="connsiteX2" fmla="*/ 2352143 w 2353125"/>
                  <a:gd name="connsiteY2" fmla="*/ 662218 h 981018"/>
                  <a:gd name="connsiteX3" fmla="*/ 1375830 w 2353125"/>
                  <a:gd name="connsiteY3" fmla="*/ 231 h 981018"/>
                  <a:gd name="connsiteX4" fmla="*/ 94718 w 2353125"/>
                  <a:gd name="connsiteY4" fmla="*/ 586018 h 981018"/>
                  <a:gd name="connsiteX5" fmla="*/ 237593 w 2353125"/>
                  <a:gd name="connsiteY5" fmla="*/ 781280 h 981018"/>
                  <a:gd name="connsiteX6" fmla="*/ 1371068 w 2353125"/>
                  <a:gd name="connsiteY6" fmla="*/ 266930 h 981018"/>
                  <a:gd name="connsiteX7" fmla="*/ 2071155 w 2353125"/>
                  <a:gd name="connsiteY7" fmla="*/ 628880 h 981018"/>
                  <a:gd name="connsiteX8" fmla="*/ 1704443 w 2353125"/>
                  <a:gd name="connsiteY8" fmla="*/ 857480 h 981018"/>
                  <a:gd name="connsiteX9" fmla="*/ 1690155 w 2353125"/>
                  <a:gd name="connsiteY9" fmla="*/ 924155 h 981018"/>
                  <a:gd name="connsiteX10" fmla="*/ 1694918 w 2353125"/>
                  <a:gd name="connsiteY10" fmla="*/ 962255 h 981018"/>
                  <a:gd name="connsiteX11" fmla="*/ 1628243 w 2353125"/>
                  <a:gd name="connsiteY11" fmla="*/ 976543 h 981018"/>
                  <a:gd name="connsiteX0" fmla="*/ 1616744 w 2341626"/>
                  <a:gd name="connsiteY0" fmla="*/ 976543 h 981018"/>
                  <a:gd name="connsiteX1" fmla="*/ 1831056 w 2341626"/>
                  <a:gd name="connsiteY1" fmla="*/ 947968 h 981018"/>
                  <a:gd name="connsiteX2" fmla="*/ 2340644 w 2341626"/>
                  <a:gd name="connsiteY2" fmla="*/ 662218 h 981018"/>
                  <a:gd name="connsiteX3" fmla="*/ 1364331 w 2341626"/>
                  <a:gd name="connsiteY3" fmla="*/ 231 h 981018"/>
                  <a:gd name="connsiteX4" fmla="*/ 83219 w 2341626"/>
                  <a:gd name="connsiteY4" fmla="*/ 586018 h 981018"/>
                  <a:gd name="connsiteX5" fmla="*/ 226094 w 2341626"/>
                  <a:gd name="connsiteY5" fmla="*/ 781280 h 981018"/>
                  <a:gd name="connsiteX6" fmla="*/ 1359569 w 2341626"/>
                  <a:gd name="connsiteY6" fmla="*/ 266930 h 981018"/>
                  <a:gd name="connsiteX7" fmla="*/ 2059656 w 2341626"/>
                  <a:gd name="connsiteY7" fmla="*/ 628880 h 981018"/>
                  <a:gd name="connsiteX8" fmla="*/ 1692944 w 2341626"/>
                  <a:gd name="connsiteY8" fmla="*/ 857480 h 981018"/>
                  <a:gd name="connsiteX9" fmla="*/ 1678656 w 2341626"/>
                  <a:gd name="connsiteY9" fmla="*/ 924155 h 981018"/>
                  <a:gd name="connsiteX10" fmla="*/ 1683419 w 2341626"/>
                  <a:gd name="connsiteY10" fmla="*/ 962255 h 981018"/>
                  <a:gd name="connsiteX11" fmla="*/ 1616744 w 2341626"/>
                  <a:gd name="connsiteY11" fmla="*/ 976543 h 981018"/>
                  <a:gd name="connsiteX0" fmla="*/ 1634110 w 2358992"/>
                  <a:gd name="connsiteY0" fmla="*/ 976543 h 981018"/>
                  <a:gd name="connsiteX1" fmla="*/ 1848422 w 2358992"/>
                  <a:gd name="connsiteY1" fmla="*/ 947968 h 981018"/>
                  <a:gd name="connsiteX2" fmla="*/ 2358010 w 2358992"/>
                  <a:gd name="connsiteY2" fmla="*/ 662218 h 981018"/>
                  <a:gd name="connsiteX3" fmla="*/ 1381697 w 2358992"/>
                  <a:gd name="connsiteY3" fmla="*/ 231 h 981018"/>
                  <a:gd name="connsiteX4" fmla="*/ 100585 w 2358992"/>
                  <a:gd name="connsiteY4" fmla="*/ 586018 h 981018"/>
                  <a:gd name="connsiteX5" fmla="*/ 243460 w 2358992"/>
                  <a:gd name="connsiteY5" fmla="*/ 781280 h 981018"/>
                  <a:gd name="connsiteX6" fmla="*/ 1376935 w 2358992"/>
                  <a:gd name="connsiteY6" fmla="*/ 266930 h 981018"/>
                  <a:gd name="connsiteX7" fmla="*/ 2077022 w 2358992"/>
                  <a:gd name="connsiteY7" fmla="*/ 628880 h 981018"/>
                  <a:gd name="connsiteX8" fmla="*/ 1710310 w 2358992"/>
                  <a:gd name="connsiteY8" fmla="*/ 857480 h 981018"/>
                  <a:gd name="connsiteX9" fmla="*/ 1696022 w 2358992"/>
                  <a:gd name="connsiteY9" fmla="*/ 924155 h 981018"/>
                  <a:gd name="connsiteX10" fmla="*/ 1700785 w 2358992"/>
                  <a:gd name="connsiteY10" fmla="*/ 962255 h 981018"/>
                  <a:gd name="connsiteX11" fmla="*/ 1634110 w 2358992"/>
                  <a:gd name="connsiteY11" fmla="*/ 976543 h 981018"/>
                  <a:gd name="connsiteX0" fmla="*/ 1634110 w 2358992"/>
                  <a:gd name="connsiteY0" fmla="*/ 976543 h 981018"/>
                  <a:gd name="connsiteX1" fmla="*/ 1848422 w 2358992"/>
                  <a:gd name="connsiteY1" fmla="*/ 947968 h 981018"/>
                  <a:gd name="connsiteX2" fmla="*/ 2358010 w 2358992"/>
                  <a:gd name="connsiteY2" fmla="*/ 662218 h 981018"/>
                  <a:gd name="connsiteX3" fmla="*/ 1381697 w 2358992"/>
                  <a:gd name="connsiteY3" fmla="*/ 231 h 981018"/>
                  <a:gd name="connsiteX4" fmla="*/ 100585 w 2358992"/>
                  <a:gd name="connsiteY4" fmla="*/ 586018 h 981018"/>
                  <a:gd name="connsiteX5" fmla="*/ 243460 w 2358992"/>
                  <a:gd name="connsiteY5" fmla="*/ 781280 h 981018"/>
                  <a:gd name="connsiteX6" fmla="*/ 1376935 w 2358992"/>
                  <a:gd name="connsiteY6" fmla="*/ 266930 h 981018"/>
                  <a:gd name="connsiteX7" fmla="*/ 2077022 w 2358992"/>
                  <a:gd name="connsiteY7" fmla="*/ 628880 h 981018"/>
                  <a:gd name="connsiteX8" fmla="*/ 1710310 w 2358992"/>
                  <a:gd name="connsiteY8" fmla="*/ 857480 h 981018"/>
                  <a:gd name="connsiteX9" fmla="*/ 1696022 w 2358992"/>
                  <a:gd name="connsiteY9" fmla="*/ 924155 h 981018"/>
                  <a:gd name="connsiteX10" fmla="*/ 1700785 w 2358992"/>
                  <a:gd name="connsiteY10" fmla="*/ 962255 h 981018"/>
                  <a:gd name="connsiteX11" fmla="*/ 1634110 w 2358992"/>
                  <a:gd name="connsiteY11" fmla="*/ 976543 h 981018"/>
                  <a:gd name="connsiteX0" fmla="*/ 1579821 w 2304703"/>
                  <a:gd name="connsiteY0" fmla="*/ 976543 h 981018"/>
                  <a:gd name="connsiteX1" fmla="*/ 1794133 w 2304703"/>
                  <a:gd name="connsiteY1" fmla="*/ 947968 h 981018"/>
                  <a:gd name="connsiteX2" fmla="*/ 2303721 w 2304703"/>
                  <a:gd name="connsiteY2" fmla="*/ 662218 h 981018"/>
                  <a:gd name="connsiteX3" fmla="*/ 1327408 w 2304703"/>
                  <a:gd name="connsiteY3" fmla="*/ 231 h 981018"/>
                  <a:gd name="connsiteX4" fmla="*/ 46296 w 2304703"/>
                  <a:gd name="connsiteY4" fmla="*/ 586018 h 981018"/>
                  <a:gd name="connsiteX5" fmla="*/ 189171 w 2304703"/>
                  <a:gd name="connsiteY5" fmla="*/ 781280 h 981018"/>
                  <a:gd name="connsiteX6" fmla="*/ 1322646 w 2304703"/>
                  <a:gd name="connsiteY6" fmla="*/ 266930 h 981018"/>
                  <a:gd name="connsiteX7" fmla="*/ 2022733 w 2304703"/>
                  <a:gd name="connsiteY7" fmla="*/ 628880 h 981018"/>
                  <a:gd name="connsiteX8" fmla="*/ 1656021 w 2304703"/>
                  <a:gd name="connsiteY8" fmla="*/ 857480 h 981018"/>
                  <a:gd name="connsiteX9" fmla="*/ 1641733 w 2304703"/>
                  <a:gd name="connsiteY9" fmla="*/ 924155 h 981018"/>
                  <a:gd name="connsiteX10" fmla="*/ 1646496 w 2304703"/>
                  <a:gd name="connsiteY10" fmla="*/ 962255 h 981018"/>
                  <a:gd name="connsiteX11" fmla="*/ 1579821 w 2304703"/>
                  <a:gd name="connsiteY11" fmla="*/ 976543 h 981018"/>
                  <a:gd name="connsiteX0" fmla="*/ 1555058 w 2279940"/>
                  <a:gd name="connsiteY0" fmla="*/ 976543 h 981018"/>
                  <a:gd name="connsiteX1" fmla="*/ 1769370 w 2279940"/>
                  <a:gd name="connsiteY1" fmla="*/ 947968 h 981018"/>
                  <a:gd name="connsiteX2" fmla="*/ 2278958 w 2279940"/>
                  <a:gd name="connsiteY2" fmla="*/ 662218 h 981018"/>
                  <a:gd name="connsiteX3" fmla="*/ 1302645 w 2279940"/>
                  <a:gd name="connsiteY3" fmla="*/ 231 h 981018"/>
                  <a:gd name="connsiteX4" fmla="*/ 21533 w 2279940"/>
                  <a:gd name="connsiteY4" fmla="*/ 586018 h 981018"/>
                  <a:gd name="connsiteX5" fmla="*/ 164408 w 2279940"/>
                  <a:gd name="connsiteY5" fmla="*/ 781280 h 981018"/>
                  <a:gd name="connsiteX6" fmla="*/ 1297883 w 2279940"/>
                  <a:gd name="connsiteY6" fmla="*/ 266930 h 981018"/>
                  <a:gd name="connsiteX7" fmla="*/ 1997970 w 2279940"/>
                  <a:gd name="connsiteY7" fmla="*/ 628880 h 981018"/>
                  <a:gd name="connsiteX8" fmla="*/ 1631258 w 2279940"/>
                  <a:gd name="connsiteY8" fmla="*/ 857480 h 981018"/>
                  <a:gd name="connsiteX9" fmla="*/ 1616970 w 2279940"/>
                  <a:gd name="connsiteY9" fmla="*/ 924155 h 981018"/>
                  <a:gd name="connsiteX10" fmla="*/ 1621733 w 2279940"/>
                  <a:gd name="connsiteY10" fmla="*/ 962255 h 981018"/>
                  <a:gd name="connsiteX11" fmla="*/ 1555058 w 2279940"/>
                  <a:gd name="connsiteY11" fmla="*/ 976543 h 981018"/>
                  <a:gd name="connsiteX0" fmla="*/ 1554187 w 2279069"/>
                  <a:gd name="connsiteY0" fmla="*/ 976543 h 981018"/>
                  <a:gd name="connsiteX1" fmla="*/ 1768499 w 2279069"/>
                  <a:gd name="connsiteY1" fmla="*/ 947968 h 981018"/>
                  <a:gd name="connsiteX2" fmla="*/ 2278087 w 2279069"/>
                  <a:gd name="connsiteY2" fmla="*/ 662218 h 981018"/>
                  <a:gd name="connsiteX3" fmla="*/ 1301774 w 2279069"/>
                  <a:gd name="connsiteY3" fmla="*/ 231 h 981018"/>
                  <a:gd name="connsiteX4" fmla="*/ 20662 w 2279069"/>
                  <a:gd name="connsiteY4" fmla="*/ 586018 h 981018"/>
                  <a:gd name="connsiteX5" fmla="*/ 163537 w 2279069"/>
                  <a:gd name="connsiteY5" fmla="*/ 781280 h 981018"/>
                  <a:gd name="connsiteX6" fmla="*/ 1297012 w 2279069"/>
                  <a:gd name="connsiteY6" fmla="*/ 266930 h 981018"/>
                  <a:gd name="connsiteX7" fmla="*/ 1997099 w 2279069"/>
                  <a:gd name="connsiteY7" fmla="*/ 628880 h 981018"/>
                  <a:gd name="connsiteX8" fmla="*/ 1630387 w 2279069"/>
                  <a:gd name="connsiteY8" fmla="*/ 857480 h 981018"/>
                  <a:gd name="connsiteX9" fmla="*/ 1616099 w 2279069"/>
                  <a:gd name="connsiteY9" fmla="*/ 924155 h 981018"/>
                  <a:gd name="connsiteX10" fmla="*/ 1620862 w 2279069"/>
                  <a:gd name="connsiteY10" fmla="*/ 962255 h 981018"/>
                  <a:gd name="connsiteX11" fmla="*/ 1554187 w 2279069"/>
                  <a:gd name="connsiteY11" fmla="*/ 976543 h 981018"/>
                  <a:gd name="connsiteX0" fmla="*/ 1553319 w 2278201"/>
                  <a:gd name="connsiteY0" fmla="*/ 976543 h 981018"/>
                  <a:gd name="connsiteX1" fmla="*/ 1767631 w 2278201"/>
                  <a:gd name="connsiteY1" fmla="*/ 947968 h 981018"/>
                  <a:gd name="connsiteX2" fmla="*/ 2277219 w 2278201"/>
                  <a:gd name="connsiteY2" fmla="*/ 662218 h 981018"/>
                  <a:gd name="connsiteX3" fmla="*/ 1300906 w 2278201"/>
                  <a:gd name="connsiteY3" fmla="*/ 231 h 981018"/>
                  <a:gd name="connsiteX4" fmla="*/ 19794 w 2278201"/>
                  <a:gd name="connsiteY4" fmla="*/ 586018 h 981018"/>
                  <a:gd name="connsiteX5" fmla="*/ 162669 w 2278201"/>
                  <a:gd name="connsiteY5" fmla="*/ 781280 h 981018"/>
                  <a:gd name="connsiteX6" fmla="*/ 1296144 w 2278201"/>
                  <a:gd name="connsiteY6" fmla="*/ 266930 h 981018"/>
                  <a:gd name="connsiteX7" fmla="*/ 1996231 w 2278201"/>
                  <a:gd name="connsiteY7" fmla="*/ 628880 h 981018"/>
                  <a:gd name="connsiteX8" fmla="*/ 1629519 w 2278201"/>
                  <a:gd name="connsiteY8" fmla="*/ 857480 h 981018"/>
                  <a:gd name="connsiteX9" fmla="*/ 1615231 w 2278201"/>
                  <a:gd name="connsiteY9" fmla="*/ 924155 h 981018"/>
                  <a:gd name="connsiteX10" fmla="*/ 1619994 w 2278201"/>
                  <a:gd name="connsiteY10" fmla="*/ 962255 h 981018"/>
                  <a:gd name="connsiteX11" fmla="*/ 1553319 w 2278201"/>
                  <a:gd name="connsiteY11" fmla="*/ 976543 h 981018"/>
                  <a:gd name="connsiteX0" fmla="*/ 1553319 w 2278201"/>
                  <a:gd name="connsiteY0" fmla="*/ 976543 h 981018"/>
                  <a:gd name="connsiteX1" fmla="*/ 1767631 w 2278201"/>
                  <a:gd name="connsiteY1" fmla="*/ 947968 h 981018"/>
                  <a:gd name="connsiteX2" fmla="*/ 2277219 w 2278201"/>
                  <a:gd name="connsiteY2" fmla="*/ 662218 h 981018"/>
                  <a:gd name="connsiteX3" fmla="*/ 1300906 w 2278201"/>
                  <a:gd name="connsiteY3" fmla="*/ 231 h 981018"/>
                  <a:gd name="connsiteX4" fmla="*/ 19794 w 2278201"/>
                  <a:gd name="connsiteY4" fmla="*/ 586018 h 981018"/>
                  <a:gd name="connsiteX5" fmla="*/ 162669 w 2278201"/>
                  <a:gd name="connsiteY5" fmla="*/ 781280 h 981018"/>
                  <a:gd name="connsiteX6" fmla="*/ 1296144 w 2278201"/>
                  <a:gd name="connsiteY6" fmla="*/ 266930 h 981018"/>
                  <a:gd name="connsiteX7" fmla="*/ 1996231 w 2278201"/>
                  <a:gd name="connsiteY7" fmla="*/ 628880 h 981018"/>
                  <a:gd name="connsiteX8" fmla="*/ 1629519 w 2278201"/>
                  <a:gd name="connsiteY8" fmla="*/ 857480 h 981018"/>
                  <a:gd name="connsiteX9" fmla="*/ 1615231 w 2278201"/>
                  <a:gd name="connsiteY9" fmla="*/ 924155 h 981018"/>
                  <a:gd name="connsiteX10" fmla="*/ 1619994 w 2278201"/>
                  <a:gd name="connsiteY10" fmla="*/ 962255 h 981018"/>
                  <a:gd name="connsiteX11" fmla="*/ 1553319 w 2278201"/>
                  <a:gd name="connsiteY11" fmla="*/ 976543 h 981018"/>
                  <a:gd name="connsiteX0" fmla="*/ 1619994 w 2278201"/>
                  <a:gd name="connsiteY0" fmla="*/ 962255 h 975834"/>
                  <a:gd name="connsiteX1" fmla="*/ 1767631 w 2278201"/>
                  <a:gd name="connsiteY1" fmla="*/ 947968 h 975834"/>
                  <a:gd name="connsiteX2" fmla="*/ 2277219 w 2278201"/>
                  <a:gd name="connsiteY2" fmla="*/ 662218 h 975834"/>
                  <a:gd name="connsiteX3" fmla="*/ 1300906 w 2278201"/>
                  <a:gd name="connsiteY3" fmla="*/ 231 h 975834"/>
                  <a:gd name="connsiteX4" fmla="*/ 19794 w 2278201"/>
                  <a:gd name="connsiteY4" fmla="*/ 586018 h 975834"/>
                  <a:gd name="connsiteX5" fmla="*/ 162669 w 2278201"/>
                  <a:gd name="connsiteY5" fmla="*/ 781280 h 975834"/>
                  <a:gd name="connsiteX6" fmla="*/ 1296144 w 2278201"/>
                  <a:gd name="connsiteY6" fmla="*/ 266930 h 975834"/>
                  <a:gd name="connsiteX7" fmla="*/ 1996231 w 2278201"/>
                  <a:gd name="connsiteY7" fmla="*/ 628880 h 975834"/>
                  <a:gd name="connsiteX8" fmla="*/ 1629519 w 2278201"/>
                  <a:gd name="connsiteY8" fmla="*/ 857480 h 975834"/>
                  <a:gd name="connsiteX9" fmla="*/ 1615231 w 2278201"/>
                  <a:gd name="connsiteY9" fmla="*/ 924155 h 975834"/>
                  <a:gd name="connsiteX10" fmla="*/ 1619994 w 2278201"/>
                  <a:gd name="connsiteY10" fmla="*/ 962255 h 975834"/>
                  <a:gd name="connsiteX0" fmla="*/ 1619994 w 2278201"/>
                  <a:gd name="connsiteY0" fmla="*/ 962255 h 979576"/>
                  <a:gd name="connsiteX1" fmla="*/ 1767631 w 2278201"/>
                  <a:gd name="connsiteY1" fmla="*/ 947968 h 979576"/>
                  <a:gd name="connsiteX2" fmla="*/ 2277219 w 2278201"/>
                  <a:gd name="connsiteY2" fmla="*/ 662218 h 979576"/>
                  <a:gd name="connsiteX3" fmla="*/ 1300906 w 2278201"/>
                  <a:gd name="connsiteY3" fmla="*/ 231 h 979576"/>
                  <a:gd name="connsiteX4" fmla="*/ 19794 w 2278201"/>
                  <a:gd name="connsiteY4" fmla="*/ 586018 h 979576"/>
                  <a:gd name="connsiteX5" fmla="*/ 162669 w 2278201"/>
                  <a:gd name="connsiteY5" fmla="*/ 781280 h 979576"/>
                  <a:gd name="connsiteX6" fmla="*/ 1296144 w 2278201"/>
                  <a:gd name="connsiteY6" fmla="*/ 266930 h 979576"/>
                  <a:gd name="connsiteX7" fmla="*/ 1996231 w 2278201"/>
                  <a:gd name="connsiteY7" fmla="*/ 628880 h 979576"/>
                  <a:gd name="connsiteX8" fmla="*/ 1629519 w 2278201"/>
                  <a:gd name="connsiteY8" fmla="*/ 857480 h 979576"/>
                  <a:gd name="connsiteX9" fmla="*/ 1619994 w 2278201"/>
                  <a:gd name="connsiteY9" fmla="*/ 962255 h 979576"/>
                  <a:gd name="connsiteX0" fmla="*/ 1619994 w 2278201"/>
                  <a:gd name="connsiteY0" fmla="*/ 962041 h 979362"/>
                  <a:gd name="connsiteX1" fmla="*/ 1767631 w 2278201"/>
                  <a:gd name="connsiteY1" fmla="*/ 947754 h 979362"/>
                  <a:gd name="connsiteX2" fmla="*/ 2277219 w 2278201"/>
                  <a:gd name="connsiteY2" fmla="*/ 662004 h 979362"/>
                  <a:gd name="connsiteX3" fmla="*/ 1300906 w 2278201"/>
                  <a:gd name="connsiteY3" fmla="*/ 17 h 979362"/>
                  <a:gd name="connsiteX4" fmla="*/ 19794 w 2278201"/>
                  <a:gd name="connsiteY4" fmla="*/ 585804 h 979362"/>
                  <a:gd name="connsiteX5" fmla="*/ 162669 w 2278201"/>
                  <a:gd name="connsiteY5" fmla="*/ 781066 h 979362"/>
                  <a:gd name="connsiteX6" fmla="*/ 1296144 w 2278201"/>
                  <a:gd name="connsiteY6" fmla="*/ 266716 h 979362"/>
                  <a:gd name="connsiteX7" fmla="*/ 1996231 w 2278201"/>
                  <a:gd name="connsiteY7" fmla="*/ 628666 h 979362"/>
                  <a:gd name="connsiteX8" fmla="*/ 1629519 w 2278201"/>
                  <a:gd name="connsiteY8" fmla="*/ 857266 h 979362"/>
                  <a:gd name="connsiteX9" fmla="*/ 1619994 w 2278201"/>
                  <a:gd name="connsiteY9" fmla="*/ 962041 h 979362"/>
                  <a:gd name="connsiteX0" fmla="*/ 1619994 w 2278166"/>
                  <a:gd name="connsiteY0" fmla="*/ 963948 h 981269"/>
                  <a:gd name="connsiteX1" fmla="*/ 1767631 w 2278166"/>
                  <a:gd name="connsiteY1" fmla="*/ 949661 h 981269"/>
                  <a:gd name="connsiteX2" fmla="*/ 2277219 w 2278166"/>
                  <a:gd name="connsiteY2" fmla="*/ 663911 h 981269"/>
                  <a:gd name="connsiteX3" fmla="*/ 1300906 w 2278166"/>
                  <a:gd name="connsiteY3" fmla="*/ 1924 h 981269"/>
                  <a:gd name="connsiteX4" fmla="*/ 19794 w 2278166"/>
                  <a:gd name="connsiteY4" fmla="*/ 587711 h 981269"/>
                  <a:gd name="connsiteX5" fmla="*/ 162669 w 2278166"/>
                  <a:gd name="connsiteY5" fmla="*/ 782973 h 981269"/>
                  <a:gd name="connsiteX6" fmla="*/ 1296144 w 2278166"/>
                  <a:gd name="connsiteY6" fmla="*/ 268623 h 981269"/>
                  <a:gd name="connsiteX7" fmla="*/ 1996231 w 2278166"/>
                  <a:gd name="connsiteY7" fmla="*/ 630573 h 981269"/>
                  <a:gd name="connsiteX8" fmla="*/ 1629519 w 2278166"/>
                  <a:gd name="connsiteY8" fmla="*/ 859173 h 981269"/>
                  <a:gd name="connsiteX9" fmla="*/ 1619994 w 2278166"/>
                  <a:gd name="connsiteY9" fmla="*/ 963948 h 981269"/>
                  <a:gd name="connsiteX0" fmla="*/ 1619994 w 2278266"/>
                  <a:gd name="connsiteY0" fmla="*/ 962773 h 980094"/>
                  <a:gd name="connsiteX1" fmla="*/ 1767631 w 2278266"/>
                  <a:gd name="connsiteY1" fmla="*/ 948486 h 980094"/>
                  <a:gd name="connsiteX2" fmla="*/ 2277219 w 2278266"/>
                  <a:gd name="connsiteY2" fmla="*/ 662736 h 980094"/>
                  <a:gd name="connsiteX3" fmla="*/ 1300906 w 2278266"/>
                  <a:gd name="connsiteY3" fmla="*/ 749 h 980094"/>
                  <a:gd name="connsiteX4" fmla="*/ 19794 w 2278266"/>
                  <a:gd name="connsiteY4" fmla="*/ 586536 h 980094"/>
                  <a:gd name="connsiteX5" fmla="*/ 162669 w 2278266"/>
                  <a:gd name="connsiteY5" fmla="*/ 781798 h 980094"/>
                  <a:gd name="connsiteX6" fmla="*/ 1296144 w 2278266"/>
                  <a:gd name="connsiteY6" fmla="*/ 267448 h 980094"/>
                  <a:gd name="connsiteX7" fmla="*/ 1996231 w 2278266"/>
                  <a:gd name="connsiteY7" fmla="*/ 629398 h 980094"/>
                  <a:gd name="connsiteX8" fmla="*/ 1629519 w 2278266"/>
                  <a:gd name="connsiteY8" fmla="*/ 857998 h 980094"/>
                  <a:gd name="connsiteX9" fmla="*/ 1619994 w 2278266"/>
                  <a:gd name="connsiteY9" fmla="*/ 962773 h 980094"/>
                  <a:gd name="connsiteX0" fmla="*/ 1619994 w 2278266"/>
                  <a:gd name="connsiteY0" fmla="*/ 962773 h 980094"/>
                  <a:gd name="connsiteX1" fmla="*/ 1767631 w 2278266"/>
                  <a:gd name="connsiteY1" fmla="*/ 948486 h 980094"/>
                  <a:gd name="connsiteX2" fmla="*/ 2277219 w 2278266"/>
                  <a:gd name="connsiteY2" fmla="*/ 662736 h 980094"/>
                  <a:gd name="connsiteX3" fmla="*/ 1300906 w 2278266"/>
                  <a:gd name="connsiteY3" fmla="*/ 749 h 980094"/>
                  <a:gd name="connsiteX4" fmla="*/ 19794 w 2278266"/>
                  <a:gd name="connsiteY4" fmla="*/ 586536 h 980094"/>
                  <a:gd name="connsiteX5" fmla="*/ 162669 w 2278266"/>
                  <a:gd name="connsiteY5" fmla="*/ 781798 h 980094"/>
                  <a:gd name="connsiteX6" fmla="*/ 1296144 w 2278266"/>
                  <a:gd name="connsiteY6" fmla="*/ 267448 h 980094"/>
                  <a:gd name="connsiteX7" fmla="*/ 1996231 w 2278266"/>
                  <a:gd name="connsiteY7" fmla="*/ 629398 h 980094"/>
                  <a:gd name="connsiteX8" fmla="*/ 1629519 w 2278266"/>
                  <a:gd name="connsiteY8" fmla="*/ 857998 h 980094"/>
                  <a:gd name="connsiteX9" fmla="*/ 1619994 w 2278266"/>
                  <a:gd name="connsiteY9" fmla="*/ 962773 h 980094"/>
                  <a:gd name="connsiteX0" fmla="*/ 1619994 w 2278266"/>
                  <a:gd name="connsiteY0" fmla="*/ 962773 h 980094"/>
                  <a:gd name="connsiteX1" fmla="*/ 1767631 w 2278266"/>
                  <a:gd name="connsiteY1" fmla="*/ 948486 h 980094"/>
                  <a:gd name="connsiteX2" fmla="*/ 2277219 w 2278266"/>
                  <a:gd name="connsiteY2" fmla="*/ 662736 h 980094"/>
                  <a:gd name="connsiteX3" fmla="*/ 1300906 w 2278266"/>
                  <a:gd name="connsiteY3" fmla="*/ 749 h 980094"/>
                  <a:gd name="connsiteX4" fmla="*/ 19794 w 2278266"/>
                  <a:gd name="connsiteY4" fmla="*/ 586536 h 980094"/>
                  <a:gd name="connsiteX5" fmla="*/ 162669 w 2278266"/>
                  <a:gd name="connsiteY5" fmla="*/ 781798 h 980094"/>
                  <a:gd name="connsiteX6" fmla="*/ 1296144 w 2278266"/>
                  <a:gd name="connsiteY6" fmla="*/ 267448 h 980094"/>
                  <a:gd name="connsiteX7" fmla="*/ 1996231 w 2278266"/>
                  <a:gd name="connsiteY7" fmla="*/ 629398 h 980094"/>
                  <a:gd name="connsiteX8" fmla="*/ 1629519 w 2278266"/>
                  <a:gd name="connsiteY8" fmla="*/ 857998 h 980094"/>
                  <a:gd name="connsiteX9" fmla="*/ 1619994 w 2278266"/>
                  <a:gd name="connsiteY9" fmla="*/ 962773 h 980094"/>
                  <a:gd name="connsiteX0" fmla="*/ 1619994 w 2278266"/>
                  <a:gd name="connsiteY0" fmla="*/ 962773 h 980094"/>
                  <a:gd name="connsiteX1" fmla="*/ 1767631 w 2278266"/>
                  <a:gd name="connsiteY1" fmla="*/ 948486 h 980094"/>
                  <a:gd name="connsiteX2" fmla="*/ 2277219 w 2278266"/>
                  <a:gd name="connsiteY2" fmla="*/ 662736 h 980094"/>
                  <a:gd name="connsiteX3" fmla="*/ 1300906 w 2278266"/>
                  <a:gd name="connsiteY3" fmla="*/ 749 h 980094"/>
                  <a:gd name="connsiteX4" fmla="*/ 19794 w 2278266"/>
                  <a:gd name="connsiteY4" fmla="*/ 586536 h 980094"/>
                  <a:gd name="connsiteX5" fmla="*/ 162669 w 2278266"/>
                  <a:gd name="connsiteY5" fmla="*/ 781798 h 980094"/>
                  <a:gd name="connsiteX6" fmla="*/ 1296144 w 2278266"/>
                  <a:gd name="connsiteY6" fmla="*/ 267448 h 980094"/>
                  <a:gd name="connsiteX7" fmla="*/ 1996231 w 2278266"/>
                  <a:gd name="connsiteY7" fmla="*/ 629398 h 980094"/>
                  <a:gd name="connsiteX8" fmla="*/ 1629519 w 2278266"/>
                  <a:gd name="connsiteY8" fmla="*/ 857998 h 980094"/>
                  <a:gd name="connsiteX9" fmla="*/ 1619994 w 2278266"/>
                  <a:gd name="connsiteY9" fmla="*/ 962773 h 980094"/>
                  <a:gd name="connsiteX0" fmla="*/ 1619994 w 2278266"/>
                  <a:gd name="connsiteY0" fmla="*/ 962773 h 978032"/>
                  <a:gd name="connsiteX1" fmla="*/ 1767631 w 2278266"/>
                  <a:gd name="connsiteY1" fmla="*/ 948486 h 978032"/>
                  <a:gd name="connsiteX2" fmla="*/ 2277219 w 2278266"/>
                  <a:gd name="connsiteY2" fmla="*/ 662736 h 978032"/>
                  <a:gd name="connsiteX3" fmla="*/ 1300906 w 2278266"/>
                  <a:gd name="connsiteY3" fmla="*/ 749 h 978032"/>
                  <a:gd name="connsiteX4" fmla="*/ 19794 w 2278266"/>
                  <a:gd name="connsiteY4" fmla="*/ 586536 h 978032"/>
                  <a:gd name="connsiteX5" fmla="*/ 162669 w 2278266"/>
                  <a:gd name="connsiteY5" fmla="*/ 781798 h 978032"/>
                  <a:gd name="connsiteX6" fmla="*/ 1296144 w 2278266"/>
                  <a:gd name="connsiteY6" fmla="*/ 267448 h 978032"/>
                  <a:gd name="connsiteX7" fmla="*/ 1996231 w 2278266"/>
                  <a:gd name="connsiteY7" fmla="*/ 629398 h 978032"/>
                  <a:gd name="connsiteX8" fmla="*/ 1650950 w 2278266"/>
                  <a:gd name="connsiteY8" fmla="*/ 893717 h 978032"/>
                  <a:gd name="connsiteX9" fmla="*/ 1619994 w 2278266"/>
                  <a:gd name="connsiteY9" fmla="*/ 962773 h 978032"/>
                  <a:gd name="connsiteX0" fmla="*/ 1619994 w 2278266"/>
                  <a:gd name="connsiteY0" fmla="*/ 962773 h 978032"/>
                  <a:gd name="connsiteX1" fmla="*/ 1767631 w 2278266"/>
                  <a:gd name="connsiteY1" fmla="*/ 948486 h 978032"/>
                  <a:gd name="connsiteX2" fmla="*/ 2277219 w 2278266"/>
                  <a:gd name="connsiteY2" fmla="*/ 662736 h 978032"/>
                  <a:gd name="connsiteX3" fmla="*/ 1300906 w 2278266"/>
                  <a:gd name="connsiteY3" fmla="*/ 749 h 978032"/>
                  <a:gd name="connsiteX4" fmla="*/ 19794 w 2278266"/>
                  <a:gd name="connsiteY4" fmla="*/ 586536 h 978032"/>
                  <a:gd name="connsiteX5" fmla="*/ 162669 w 2278266"/>
                  <a:gd name="connsiteY5" fmla="*/ 781798 h 978032"/>
                  <a:gd name="connsiteX6" fmla="*/ 1296144 w 2278266"/>
                  <a:gd name="connsiteY6" fmla="*/ 267448 h 978032"/>
                  <a:gd name="connsiteX7" fmla="*/ 1996231 w 2278266"/>
                  <a:gd name="connsiteY7" fmla="*/ 629398 h 978032"/>
                  <a:gd name="connsiteX8" fmla="*/ 1650950 w 2278266"/>
                  <a:gd name="connsiteY8" fmla="*/ 893717 h 978032"/>
                  <a:gd name="connsiteX9" fmla="*/ 1619994 w 2278266"/>
                  <a:gd name="connsiteY9" fmla="*/ 962773 h 978032"/>
                  <a:gd name="connsiteX0" fmla="*/ 1619994 w 2278266"/>
                  <a:gd name="connsiteY0" fmla="*/ 962773 h 978032"/>
                  <a:gd name="connsiteX1" fmla="*/ 1767631 w 2278266"/>
                  <a:gd name="connsiteY1" fmla="*/ 948486 h 978032"/>
                  <a:gd name="connsiteX2" fmla="*/ 2277219 w 2278266"/>
                  <a:gd name="connsiteY2" fmla="*/ 662736 h 978032"/>
                  <a:gd name="connsiteX3" fmla="*/ 1300906 w 2278266"/>
                  <a:gd name="connsiteY3" fmla="*/ 749 h 978032"/>
                  <a:gd name="connsiteX4" fmla="*/ 19794 w 2278266"/>
                  <a:gd name="connsiteY4" fmla="*/ 586536 h 978032"/>
                  <a:gd name="connsiteX5" fmla="*/ 162669 w 2278266"/>
                  <a:gd name="connsiteY5" fmla="*/ 781798 h 978032"/>
                  <a:gd name="connsiteX6" fmla="*/ 1296144 w 2278266"/>
                  <a:gd name="connsiteY6" fmla="*/ 267448 h 978032"/>
                  <a:gd name="connsiteX7" fmla="*/ 1996231 w 2278266"/>
                  <a:gd name="connsiteY7" fmla="*/ 629398 h 978032"/>
                  <a:gd name="connsiteX8" fmla="*/ 1650950 w 2278266"/>
                  <a:gd name="connsiteY8" fmla="*/ 893717 h 978032"/>
                  <a:gd name="connsiteX9" fmla="*/ 1619994 w 2278266"/>
                  <a:gd name="connsiteY9" fmla="*/ 962773 h 978032"/>
                  <a:gd name="connsiteX0" fmla="*/ 1619994 w 2278266"/>
                  <a:gd name="connsiteY0" fmla="*/ 962773 h 978032"/>
                  <a:gd name="connsiteX1" fmla="*/ 1767631 w 2278266"/>
                  <a:gd name="connsiteY1" fmla="*/ 948486 h 978032"/>
                  <a:gd name="connsiteX2" fmla="*/ 2277219 w 2278266"/>
                  <a:gd name="connsiteY2" fmla="*/ 662736 h 978032"/>
                  <a:gd name="connsiteX3" fmla="*/ 1300906 w 2278266"/>
                  <a:gd name="connsiteY3" fmla="*/ 749 h 978032"/>
                  <a:gd name="connsiteX4" fmla="*/ 19794 w 2278266"/>
                  <a:gd name="connsiteY4" fmla="*/ 586536 h 978032"/>
                  <a:gd name="connsiteX5" fmla="*/ 162669 w 2278266"/>
                  <a:gd name="connsiteY5" fmla="*/ 781798 h 978032"/>
                  <a:gd name="connsiteX6" fmla="*/ 1296144 w 2278266"/>
                  <a:gd name="connsiteY6" fmla="*/ 267448 h 978032"/>
                  <a:gd name="connsiteX7" fmla="*/ 1996231 w 2278266"/>
                  <a:gd name="connsiteY7" fmla="*/ 629398 h 978032"/>
                  <a:gd name="connsiteX8" fmla="*/ 1650950 w 2278266"/>
                  <a:gd name="connsiteY8" fmla="*/ 893717 h 978032"/>
                  <a:gd name="connsiteX9" fmla="*/ 1619994 w 2278266"/>
                  <a:gd name="connsiteY9" fmla="*/ 962773 h 978032"/>
                  <a:gd name="connsiteX0" fmla="*/ 1619994 w 2278266"/>
                  <a:gd name="connsiteY0" fmla="*/ 962773 h 978032"/>
                  <a:gd name="connsiteX1" fmla="*/ 1767631 w 2278266"/>
                  <a:gd name="connsiteY1" fmla="*/ 948486 h 978032"/>
                  <a:gd name="connsiteX2" fmla="*/ 2277219 w 2278266"/>
                  <a:gd name="connsiteY2" fmla="*/ 662736 h 978032"/>
                  <a:gd name="connsiteX3" fmla="*/ 1300906 w 2278266"/>
                  <a:gd name="connsiteY3" fmla="*/ 749 h 978032"/>
                  <a:gd name="connsiteX4" fmla="*/ 19794 w 2278266"/>
                  <a:gd name="connsiteY4" fmla="*/ 586536 h 978032"/>
                  <a:gd name="connsiteX5" fmla="*/ 162669 w 2278266"/>
                  <a:gd name="connsiteY5" fmla="*/ 781798 h 978032"/>
                  <a:gd name="connsiteX6" fmla="*/ 1296144 w 2278266"/>
                  <a:gd name="connsiteY6" fmla="*/ 267448 h 978032"/>
                  <a:gd name="connsiteX7" fmla="*/ 1996231 w 2278266"/>
                  <a:gd name="connsiteY7" fmla="*/ 629398 h 978032"/>
                  <a:gd name="connsiteX8" fmla="*/ 1650950 w 2278266"/>
                  <a:gd name="connsiteY8" fmla="*/ 893717 h 978032"/>
                  <a:gd name="connsiteX9" fmla="*/ 1619994 w 2278266"/>
                  <a:gd name="connsiteY9" fmla="*/ 962773 h 978032"/>
                  <a:gd name="connsiteX0" fmla="*/ 1619994 w 2278266"/>
                  <a:gd name="connsiteY0" fmla="*/ 962773 h 978032"/>
                  <a:gd name="connsiteX1" fmla="*/ 1767631 w 2278266"/>
                  <a:gd name="connsiteY1" fmla="*/ 948486 h 978032"/>
                  <a:gd name="connsiteX2" fmla="*/ 2277219 w 2278266"/>
                  <a:gd name="connsiteY2" fmla="*/ 662736 h 978032"/>
                  <a:gd name="connsiteX3" fmla="*/ 1300906 w 2278266"/>
                  <a:gd name="connsiteY3" fmla="*/ 749 h 978032"/>
                  <a:gd name="connsiteX4" fmla="*/ 19794 w 2278266"/>
                  <a:gd name="connsiteY4" fmla="*/ 586536 h 978032"/>
                  <a:gd name="connsiteX5" fmla="*/ 162669 w 2278266"/>
                  <a:gd name="connsiteY5" fmla="*/ 781798 h 978032"/>
                  <a:gd name="connsiteX6" fmla="*/ 1296144 w 2278266"/>
                  <a:gd name="connsiteY6" fmla="*/ 267448 h 978032"/>
                  <a:gd name="connsiteX7" fmla="*/ 1996231 w 2278266"/>
                  <a:gd name="connsiteY7" fmla="*/ 629398 h 978032"/>
                  <a:gd name="connsiteX8" fmla="*/ 1650950 w 2278266"/>
                  <a:gd name="connsiteY8" fmla="*/ 893717 h 978032"/>
                  <a:gd name="connsiteX9" fmla="*/ 1619994 w 2278266"/>
                  <a:gd name="connsiteY9" fmla="*/ 962773 h 978032"/>
                  <a:gd name="connsiteX0" fmla="*/ 1619994 w 2278266"/>
                  <a:gd name="connsiteY0" fmla="*/ 962773 h 979965"/>
                  <a:gd name="connsiteX1" fmla="*/ 1767631 w 2278266"/>
                  <a:gd name="connsiteY1" fmla="*/ 948486 h 979965"/>
                  <a:gd name="connsiteX2" fmla="*/ 2277219 w 2278266"/>
                  <a:gd name="connsiteY2" fmla="*/ 662736 h 979965"/>
                  <a:gd name="connsiteX3" fmla="*/ 1300906 w 2278266"/>
                  <a:gd name="connsiteY3" fmla="*/ 749 h 979965"/>
                  <a:gd name="connsiteX4" fmla="*/ 19794 w 2278266"/>
                  <a:gd name="connsiteY4" fmla="*/ 586536 h 979965"/>
                  <a:gd name="connsiteX5" fmla="*/ 162669 w 2278266"/>
                  <a:gd name="connsiteY5" fmla="*/ 781798 h 979965"/>
                  <a:gd name="connsiteX6" fmla="*/ 1296144 w 2278266"/>
                  <a:gd name="connsiteY6" fmla="*/ 267448 h 979965"/>
                  <a:gd name="connsiteX7" fmla="*/ 1996231 w 2278266"/>
                  <a:gd name="connsiteY7" fmla="*/ 629398 h 979965"/>
                  <a:gd name="connsiteX8" fmla="*/ 1643496 w 2278266"/>
                  <a:gd name="connsiteY8" fmla="*/ 860173 h 979965"/>
                  <a:gd name="connsiteX9" fmla="*/ 1619994 w 2278266"/>
                  <a:gd name="connsiteY9" fmla="*/ 962773 h 979965"/>
                  <a:gd name="connsiteX0" fmla="*/ 1619994 w 2285734"/>
                  <a:gd name="connsiteY0" fmla="*/ 962773 h 987149"/>
                  <a:gd name="connsiteX1" fmla="*/ 1767631 w 2285734"/>
                  <a:gd name="connsiteY1" fmla="*/ 959667 h 987149"/>
                  <a:gd name="connsiteX2" fmla="*/ 2277219 w 2285734"/>
                  <a:gd name="connsiteY2" fmla="*/ 662736 h 987149"/>
                  <a:gd name="connsiteX3" fmla="*/ 1300906 w 2285734"/>
                  <a:gd name="connsiteY3" fmla="*/ 749 h 987149"/>
                  <a:gd name="connsiteX4" fmla="*/ 19794 w 2285734"/>
                  <a:gd name="connsiteY4" fmla="*/ 586536 h 987149"/>
                  <a:gd name="connsiteX5" fmla="*/ 162669 w 2285734"/>
                  <a:gd name="connsiteY5" fmla="*/ 781798 h 987149"/>
                  <a:gd name="connsiteX6" fmla="*/ 1296144 w 2285734"/>
                  <a:gd name="connsiteY6" fmla="*/ 267448 h 987149"/>
                  <a:gd name="connsiteX7" fmla="*/ 1996231 w 2285734"/>
                  <a:gd name="connsiteY7" fmla="*/ 629398 h 987149"/>
                  <a:gd name="connsiteX8" fmla="*/ 1643496 w 2285734"/>
                  <a:gd name="connsiteY8" fmla="*/ 860173 h 987149"/>
                  <a:gd name="connsiteX9" fmla="*/ 1619994 w 2285734"/>
                  <a:gd name="connsiteY9" fmla="*/ 962773 h 987149"/>
                  <a:gd name="connsiteX0" fmla="*/ 1619994 w 2280002"/>
                  <a:gd name="connsiteY0" fmla="*/ 962773 h 987149"/>
                  <a:gd name="connsiteX1" fmla="*/ 1767631 w 2280002"/>
                  <a:gd name="connsiteY1" fmla="*/ 959667 h 987149"/>
                  <a:gd name="connsiteX2" fmla="*/ 2277219 w 2280002"/>
                  <a:gd name="connsiteY2" fmla="*/ 662736 h 987149"/>
                  <a:gd name="connsiteX3" fmla="*/ 1300906 w 2280002"/>
                  <a:gd name="connsiteY3" fmla="*/ 749 h 987149"/>
                  <a:gd name="connsiteX4" fmla="*/ 19794 w 2280002"/>
                  <a:gd name="connsiteY4" fmla="*/ 586536 h 987149"/>
                  <a:gd name="connsiteX5" fmla="*/ 162669 w 2280002"/>
                  <a:gd name="connsiteY5" fmla="*/ 781798 h 987149"/>
                  <a:gd name="connsiteX6" fmla="*/ 1296144 w 2280002"/>
                  <a:gd name="connsiteY6" fmla="*/ 267448 h 987149"/>
                  <a:gd name="connsiteX7" fmla="*/ 1996231 w 2280002"/>
                  <a:gd name="connsiteY7" fmla="*/ 629398 h 987149"/>
                  <a:gd name="connsiteX8" fmla="*/ 1643496 w 2280002"/>
                  <a:gd name="connsiteY8" fmla="*/ 860173 h 987149"/>
                  <a:gd name="connsiteX9" fmla="*/ 1619994 w 2280002"/>
                  <a:gd name="connsiteY9" fmla="*/ 962773 h 987149"/>
                  <a:gd name="connsiteX0" fmla="*/ 1619994 w 2277525"/>
                  <a:gd name="connsiteY0" fmla="*/ 962773 h 987149"/>
                  <a:gd name="connsiteX1" fmla="*/ 1767631 w 2277525"/>
                  <a:gd name="connsiteY1" fmla="*/ 959667 h 987149"/>
                  <a:gd name="connsiteX2" fmla="*/ 2277219 w 2277525"/>
                  <a:gd name="connsiteY2" fmla="*/ 662736 h 987149"/>
                  <a:gd name="connsiteX3" fmla="*/ 1300906 w 2277525"/>
                  <a:gd name="connsiteY3" fmla="*/ 749 h 987149"/>
                  <a:gd name="connsiteX4" fmla="*/ 19794 w 2277525"/>
                  <a:gd name="connsiteY4" fmla="*/ 586536 h 987149"/>
                  <a:gd name="connsiteX5" fmla="*/ 162669 w 2277525"/>
                  <a:gd name="connsiteY5" fmla="*/ 781798 h 987149"/>
                  <a:gd name="connsiteX6" fmla="*/ 1296144 w 2277525"/>
                  <a:gd name="connsiteY6" fmla="*/ 267448 h 987149"/>
                  <a:gd name="connsiteX7" fmla="*/ 1996231 w 2277525"/>
                  <a:gd name="connsiteY7" fmla="*/ 629398 h 987149"/>
                  <a:gd name="connsiteX8" fmla="*/ 1643496 w 2277525"/>
                  <a:gd name="connsiteY8" fmla="*/ 860173 h 987149"/>
                  <a:gd name="connsiteX9" fmla="*/ 1619994 w 2277525"/>
                  <a:gd name="connsiteY9" fmla="*/ 962773 h 987149"/>
                  <a:gd name="connsiteX0" fmla="*/ 1619994 w 2279081"/>
                  <a:gd name="connsiteY0" fmla="*/ 962773 h 987149"/>
                  <a:gd name="connsiteX1" fmla="*/ 1767631 w 2279081"/>
                  <a:gd name="connsiteY1" fmla="*/ 959667 h 987149"/>
                  <a:gd name="connsiteX2" fmla="*/ 2277219 w 2279081"/>
                  <a:gd name="connsiteY2" fmla="*/ 662736 h 987149"/>
                  <a:gd name="connsiteX3" fmla="*/ 1300906 w 2279081"/>
                  <a:gd name="connsiteY3" fmla="*/ 749 h 987149"/>
                  <a:gd name="connsiteX4" fmla="*/ 19794 w 2279081"/>
                  <a:gd name="connsiteY4" fmla="*/ 586536 h 987149"/>
                  <a:gd name="connsiteX5" fmla="*/ 162669 w 2279081"/>
                  <a:gd name="connsiteY5" fmla="*/ 781798 h 987149"/>
                  <a:gd name="connsiteX6" fmla="*/ 1296144 w 2279081"/>
                  <a:gd name="connsiteY6" fmla="*/ 267448 h 987149"/>
                  <a:gd name="connsiteX7" fmla="*/ 1996231 w 2279081"/>
                  <a:gd name="connsiteY7" fmla="*/ 629398 h 987149"/>
                  <a:gd name="connsiteX8" fmla="*/ 1643496 w 2279081"/>
                  <a:gd name="connsiteY8" fmla="*/ 860173 h 987149"/>
                  <a:gd name="connsiteX9" fmla="*/ 1619994 w 2279081"/>
                  <a:gd name="connsiteY9" fmla="*/ 962773 h 987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9081" h="987149">
                    <a:moveTo>
                      <a:pt x="1619994" y="962773"/>
                    </a:moveTo>
                    <a:cubicBezTo>
                      <a:pt x="1640683" y="979355"/>
                      <a:pt x="1658094" y="1009673"/>
                      <a:pt x="1767631" y="959667"/>
                    </a:cubicBezTo>
                    <a:cubicBezTo>
                      <a:pt x="1877168" y="909661"/>
                      <a:pt x="2246921" y="938094"/>
                      <a:pt x="2277219" y="662736"/>
                    </a:cubicBezTo>
                    <a:cubicBezTo>
                      <a:pt x="2307517" y="387378"/>
                      <a:pt x="1967656" y="22973"/>
                      <a:pt x="1300906" y="749"/>
                    </a:cubicBezTo>
                    <a:cubicBezTo>
                      <a:pt x="634156" y="-21475"/>
                      <a:pt x="210517" y="457855"/>
                      <a:pt x="19794" y="586536"/>
                    </a:cubicBezTo>
                    <a:cubicBezTo>
                      <a:pt x="-46087" y="630986"/>
                      <a:pt x="65597" y="897743"/>
                      <a:pt x="162669" y="781798"/>
                    </a:cubicBezTo>
                    <a:cubicBezTo>
                      <a:pt x="374810" y="528412"/>
                      <a:pt x="781000" y="249986"/>
                      <a:pt x="1296144" y="267448"/>
                    </a:cubicBezTo>
                    <a:cubicBezTo>
                      <a:pt x="1811288" y="284910"/>
                      <a:pt x="1999009" y="505971"/>
                      <a:pt x="1996231" y="629398"/>
                    </a:cubicBezTo>
                    <a:cubicBezTo>
                      <a:pt x="1993453" y="752825"/>
                      <a:pt x="1845109" y="810961"/>
                      <a:pt x="1643496" y="860173"/>
                    </a:cubicBezTo>
                    <a:cubicBezTo>
                      <a:pt x="1562104" y="880040"/>
                      <a:pt x="1599305" y="946191"/>
                      <a:pt x="1619994" y="96277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6350">
                <a:solidFill>
                  <a:srgbClr val="AB6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00">
                  <a:solidFill>
                    <a:prstClr val="white"/>
                  </a:solidFill>
                  <a:latin typeface="Arial Narrow"/>
                  <a:cs typeface="Arial Narrow"/>
                </a:endParaRPr>
              </a:p>
            </p:txBody>
          </p:sp>
          <p:sp>
            <p:nvSpPr>
              <p:cNvPr id="39" name="Freeform 123">
                <a:extLst>
                  <a:ext uri="{FF2B5EF4-FFF2-40B4-BE49-F238E27FC236}">
                    <a16:creationId xmlns:a16="http://schemas.microsoft.com/office/drawing/2014/main" id="{AAD557F2-331E-A244-8CB3-98DDE9A2333D}"/>
                  </a:ext>
                </a:extLst>
              </p:cNvPr>
              <p:cNvSpPr/>
              <p:nvPr/>
            </p:nvSpPr>
            <p:spPr>
              <a:xfrm>
                <a:off x="5509050" y="2174828"/>
                <a:ext cx="1257530" cy="881600"/>
              </a:xfrm>
              <a:custGeom>
                <a:avLst/>
                <a:gdLst>
                  <a:gd name="connsiteX0" fmla="*/ 43444 w 2078083"/>
                  <a:gd name="connsiteY0" fmla="*/ 633681 h 1354803"/>
                  <a:gd name="connsiteX1" fmla="*/ 305381 w 2078083"/>
                  <a:gd name="connsiteY1" fmla="*/ 490806 h 1354803"/>
                  <a:gd name="connsiteX2" fmla="*/ 1310269 w 2078083"/>
                  <a:gd name="connsiteY2" fmla="*/ 268 h 1354803"/>
                  <a:gd name="connsiteX3" fmla="*/ 2077031 w 2078083"/>
                  <a:gd name="connsiteY3" fmla="*/ 419368 h 1354803"/>
                  <a:gd name="connsiteX4" fmla="*/ 1148344 w 2078083"/>
                  <a:gd name="connsiteY4" fmla="*/ 257443 h 1354803"/>
                  <a:gd name="connsiteX5" fmla="*/ 581606 w 2078083"/>
                  <a:gd name="connsiteY5" fmla="*/ 671781 h 1354803"/>
                  <a:gd name="connsiteX6" fmla="*/ 800681 w 2078083"/>
                  <a:gd name="connsiteY6" fmla="*/ 1081356 h 1354803"/>
                  <a:gd name="connsiteX7" fmla="*/ 1234069 w 2078083"/>
                  <a:gd name="connsiteY7" fmla="*/ 1133743 h 1354803"/>
                  <a:gd name="connsiteX8" fmla="*/ 1343606 w 2078083"/>
                  <a:gd name="connsiteY8" fmla="*/ 1324243 h 1354803"/>
                  <a:gd name="connsiteX9" fmla="*/ 976894 w 2078083"/>
                  <a:gd name="connsiteY9" fmla="*/ 1314718 h 1354803"/>
                  <a:gd name="connsiteX10" fmla="*/ 457781 w 2078083"/>
                  <a:gd name="connsiteY10" fmla="*/ 943243 h 1354803"/>
                  <a:gd name="connsiteX11" fmla="*/ 43444 w 2078083"/>
                  <a:gd name="connsiteY11" fmla="*/ 705118 h 1354803"/>
                  <a:gd name="connsiteX12" fmla="*/ 43444 w 2078083"/>
                  <a:gd name="connsiteY12" fmla="*/ 633681 h 1354803"/>
                  <a:gd name="connsiteX0" fmla="*/ 43444 w 2083188"/>
                  <a:gd name="connsiteY0" fmla="*/ 633854 h 1354976"/>
                  <a:gd name="connsiteX1" fmla="*/ 305381 w 2083188"/>
                  <a:gd name="connsiteY1" fmla="*/ 490979 h 1354976"/>
                  <a:gd name="connsiteX2" fmla="*/ 1310269 w 2083188"/>
                  <a:gd name="connsiteY2" fmla="*/ 441 h 1354976"/>
                  <a:gd name="connsiteX3" fmla="*/ 2077031 w 2083188"/>
                  <a:gd name="connsiteY3" fmla="*/ 419541 h 1354976"/>
                  <a:gd name="connsiteX4" fmla="*/ 1148344 w 2083188"/>
                  <a:gd name="connsiteY4" fmla="*/ 257616 h 1354976"/>
                  <a:gd name="connsiteX5" fmla="*/ 581606 w 2083188"/>
                  <a:gd name="connsiteY5" fmla="*/ 671954 h 1354976"/>
                  <a:gd name="connsiteX6" fmla="*/ 800681 w 2083188"/>
                  <a:gd name="connsiteY6" fmla="*/ 1081529 h 1354976"/>
                  <a:gd name="connsiteX7" fmla="*/ 1234069 w 2083188"/>
                  <a:gd name="connsiteY7" fmla="*/ 1133916 h 1354976"/>
                  <a:gd name="connsiteX8" fmla="*/ 1343606 w 2083188"/>
                  <a:gd name="connsiteY8" fmla="*/ 1324416 h 1354976"/>
                  <a:gd name="connsiteX9" fmla="*/ 976894 w 2083188"/>
                  <a:gd name="connsiteY9" fmla="*/ 1314891 h 1354976"/>
                  <a:gd name="connsiteX10" fmla="*/ 457781 w 2083188"/>
                  <a:gd name="connsiteY10" fmla="*/ 943416 h 1354976"/>
                  <a:gd name="connsiteX11" fmla="*/ 43444 w 2083188"/>
                  <a:gd name="connsiteY11" fmla="*/ 705291 h 1354976"/>
                  <a:gd name="connsiteX12" fmla="*/ 43444 w 2083188"/>
                  <a:gd name="connsiteY12" fmla="*/ 633854 h 1354976"/>
                  <a:gd name="connsiteX0" fmla="*/ 43444 w 2087379"/>
                  <a:gd name="connsiteY0" fmla="*/ 633854 h 1354976"/>
                  <a:gd name="connsiteX1" fmla="*/ 305381 w 2087379"/>
                  <a:gd name="connsiteY1" fmla="*/ 490979 h 1354976"/>
                  <a:gd name="connsiteX2" fmla="*/ 1310269 w 2087379"/>
                  <a:gd name="connsiteY2" fmla="*/ 441 h 1354976"/>
                  <a:gd name="connsiteX3" fmla="*/ 2077031 w 2087379"/>
                  <a:gd name="connsiteY3" fmla="*/ 419541 h 1354976"/>
                  <a:gd name="connsiteX4" fmla="*/ 1148344 w 2087379"/>
                  <a:gd name="connsiteY4" fmla="*/ 257616 h 1354976"/>
                  <a:gd name="connsiteX5" fmla="*/ 581606 w 2087379"/>
                  <a:gd name="connsiteY5" fmla="*/ 671954 h 1354976"/>
                  <a:gd name="connsiteX6" fmla="*/ 800681 w 2087379"/>
                  <a:gd name="connsiteY6" fmla="*/ 1081529 h 1354976"/>
                  <a:gd name="connsiteX7" fmla="*/ 1234069 w 2087379"/>
                  <a:gd name="connsiteY7" fmla="*/ 1133916 h 1354976"/>
                  <a:gd name="connsiteX8" fmla="*/ 1343606 w 2087379"/>
                  <a:gd name="connsiteY8" fmla="*/ 1324416 h 1354976"/>
                  <a:gd name="connsiteX9" fmla="*/ 976894 w 2087379"/>
                  <a:gd name="connsiteY9" fmla="*/ 1314891 h 1354976"/>
                  <a:gd name="connsiteX10" fmla="*/ 457781 w 2087379"/>
                  <a:gd name="connsiteY10" fmla="*/ 943416 h 1354976"/>
                  <a:gd name="connsiteX11" fmla="*/ 43444 w 2087379"/>
                  <a:gd name="connsiteY11" fmla="*/ 705291 h 1354976"/>
                  <a:gd name="connsiteX12" fmla="*/ 43444 w 2087379"/>
                  <a:gd name="connsiteY12" fmla="*/ 633854 h 1354976"/>
                  <a:gd name="connsiteX0" fmla="*/ 43444 w 2091555"/>
                  <a:gd name="connsiteY0" fmla="*/ 633837 h 1354959"/>
                  <a:gd name="connsiteX1" fmla="*/ 305381 w 2091555"/>
                  <a:gd name="connsiteY1" fmla="*/ 490962 h 1354959"/>
                  <a:gd name="connsiteX2" fmla="*/ 1310269 w 2091555"/>
                  <a:gd name="connsiteY2" fmla="*/ 424 h 1354959"/>
                  <a:gd name="connsiteX3" fmla="*/ 2077031 w 2091555"/>
                  <a:gd name="connsiteY3" fmla="*/ 419524 h 1354959"/>
                  <a:gd name="connsiteX4" fmla="*/ 1148344 w 2091555"/>
                  <a:gd name="connsiteY4" fmla="*/ 257599 h 1354959"/>
                  <a:gd name="connsiteX5" fmla="*/ 581606 w 2091555"/>
                  <a:gd name="connsiteY5" fmla="*/ 671937 h 1354959"/>
                  <a:gd name="connsiteX6" fmla="*/ 800681 w 2091555"/>
                  <a:gd name="connsiteY6" fmla="*/ 1081512 h 1354959"/>
                  <a:gd name="connsiteX7" fmla="*/ 1234069 w 2091555"/>
                  <a:gd name="connsiteY7" fmla="*/ 1133899 h 1354959"/>
                  <a:gd name="connsiteX8" fmla="*/ 1343606 w 2091555"/>
                  <a:gd name="connsiteY8" fmla="*/ 1324399 h 1354959"/>
                  <a:gd name="connsiteX9" fmla="*/ 976894 w 2091555"/>
                  <a:gd name="connsiteY9" fmla="*/ 1314874 h 1354959"/>
                  <a:gd name="connsiteX10" fmla="*/ 457781 w 2091555"/>
                  <a:gd name="connsiteY10" fmla="*/ 943399 h 1354959"/>
                  <a:gd name="connsiteX11" fmla="*/ 43444 w 2091555"/>
                  <a:gd name="connsiteY11" fmla="*/ 705274 h 1354959"/>
                  <a:gd name="connsiteX12" fmla="*/ 43444 w 2091555"/>
                  <a:gd name="connsiteY12" fmla="*/ 633837 h 1354959"/>
                  <a:gd name="connsiteX0" fmla="*/ 43444 w 2093187"/>
                  <a:gd name="connsiteY0" fmla="*/ 634214 h 1355336"/>
                  <a:gd name="connsiteX1" fmla="*/ 305381 w 2093187"/>
                  <a:gd name="connsiteY1" fmla="*/ 491339 h 1355336"/>
                  <a:gd name="connsiteX2" fmla="*/ 1310269 w 2093187"/>
                  <a:gd name="connsiteY2" fmla="*/ 801 h 1355336"/>
                  <a:gd name="connsiteX3" fmla="*/ 2077031 w 2093187"/>
                  <a:gd name="connsiteY3" fmla="*/ 419901 h 1355336"/>
                  <a:gd name="connsiteX4" fmla="*/ 1148344 w 2093187"/>
                  <a:gd name="connsiteY4" fmla="*/ 257976 h 1355336"/>
                  <a:gd name="connsiteX5" fmla="*/ 581606 w 2093187"/>
                  <a:gd name="connsiteY5" fmla="*/ 672314 h 1355336"/>
                  <a:gd name="connsiteX6" fmla="*/ 800681 w 2093187"/>
                  <a:gd name="connsiteY6" fmla="*/ 1081889 h 1355336"/>
                  <a:gd name="connsiteX7" fmla="*/ 1234069 w 2093187"/>
                  <a:gd name="connsiteY7" fmla="*/ 1134276 h 1355336"/>
                  <a:gd name="connsiteX8" fmla="*/ 1343606 w 2093187"/>
                  <a:gd name="connsiteY8" fmla="*/ 1324776 h 1355336"/>
                  <a:gd name="connsiteX9" fmla="*/ 976894 w 2093187"/>
                  <a:gd name="connsiteY9" fmla="*/ 1315251 h 1355336"/>
                  <a:gd name="connsiteX10" fmla="*/ 457781 w 2093187"/>
                  <a:gd name="connsiteY10" fmla="*/ 943776 h 1355336"/>
                  <a:gd name="connsiteX11" fmla="*/ 43444 w 2093187"/>
                  <a:gd name="connsiteY11" fmla="*/ 705651 h 1355336"/>
                  <a:gd name="connsiteX12" fmla="*/ 43444 w 2093187"/>
                  <a:gd name="connsiteY12" fmla="*/ 634214 h 1355336"/>
                  <a:gd name="connsiteX0" fmla="*/ 43444 w 2093187"/>
                  <a:gd name="connsiteY0" fmla="*/ 634214 h 1355336"/>
                  <a:gd name="connsiteX1" fmla="*/ 305381 w 2093187"/>
                  <a:gd name="connsiteY1" fmla="*/ 491339 h 1355336"/>
                  <a:gd name="connsiteX2" fmla="*/ 1310269 w 2093187"/>
                  <a:gd name="connsiteY2" fmla="*/ 801 h 1355336"/>
                  <a:gd name="connsiteX3" fmla="*/ 2077031 w 2093187"/>
                  <a:gd name="connsiteY3" fmla="*/ 419901 h 1355336"/>
                  <a:gd name="connsiteX4" fmla="*/ 1148344 w 2093187"/>
                  <a:gd name="connsiteY4" fmla="*/ 257976 h 1355336"/>
                  <a:gd name="connsiteX5" fmla="*/ 581606 w 2093187"/>
                  <a:gd name="connsiteY5" fmla="*/ 672314 h 1355336"/>
                  <a:gd name="connsiteX6" fmla="*/ 800681 w 2093187"/>
                  <a:gd name="connsiteY6" fmla="*/ 1081889 h 1355336"/>
                  <a:gd name="connsiteX7" fmla="*/ 1234069 w 2093187"/>
                  <a:gd name="connsiteY7" fmla="*/ 1134276 h 1355336"/>
                  <a:gd name="connsiteX8" fmla="*/ 1343606 w 2093187"/>
                  <a:gd name="connsiteY8" fmla="*/ 1324776 h 1355336"/>
                  <a:gd name="connsiteX9" fmla="*/ 976894 w 2093187"/>
                  <a:gd name="connsiteY9" fmla="*/ 1315251 h 1355336"/>
                  <a:gd name="connsiteX10" fmla="*/ 457781 w 2093187"/>
                  <a:gd name="connsiteY10" fmla="*/ 943776 h 1355336"/>
                  <a:gd name="connsiteX11" fmla="*/ 43444 w 2093187"/>
                  <a:gd name="connsiteY11" fmla="*/ 705651 h 1355336"/>
                  <a:gd name="connsiteX12" fmla="*/ 43444 w 2093187"/>
                  <a:gd name="connsiteY12" fmla="*/ 634214 h 1355336"/>
                  <a:gd name="connsiteX0" fmla="*/ 43444 w 2093187"/>
                  <a:gd name="connsiteY0" fmla="*/ 634214 h 1355336"/>
                  <a:gd name="connsiteX1" fmla="*/ 305381 w 2093187"/>
                  <a:gd name="connsiteY1" fmla="*/ 491339 h 1355336"/>
                  <a:gd name="connsiteX2" fmla="*/ 1310269 w 2093187"/>
                  <a:gd name="connsiteY2" fmla="*/ 801 h 1355336"/>
                  <a:gd name="connsiteX3" fmla="*/ 2077031 w 2093187"/>
                  <a:gd name="connsiteY3" fmla="*/ 419901 h 1355336"/>
                  <a:gd name="connsiteX4" fmla="*/ 1148344 w 2093187"/>
                  <a:gd name="connsiteY4" fmla="*/ 257976 h 1355336"/>
                  <a:gd name="connsiteX5" fmla="*/ 581606 w 2093187"/>
                  <a:gd name="connsiteY5" fmla="*/ 672314 h 1355336"/>
                  <a:gd name="connsiteX6" fmla="*/ 800681 w 2093187"/>
                  <a:gd name="connsiteY6" fmla="*/ 1081889 h 1355336"/>
                  <a:gd name="connsiteX7" fmla="*/ 1234069 w 2093187"/>
                  <a:gd name="connsiteY7" fmla="*/ 1134276 h 1355336"/>
                  <a:gd name="connsiteX8" fmla="*/ 1343606 w 2093187"/>
                  <a:gd name="connsiteY8" fmla="*/ 1324776 h 1355336"/>
                  <a:gd name="connsiteX9" fmla="*/ 976894 w 2093187"/>
                  <a:gd name="connsiteY9" fmla="*/ 1315251 h 1355336"/>
                  <a:gd name="connsiteX10" fmla="*/ 457781 w 2093187"/>
                  <a:gd name="connsiteY10" fmla="*/ 943776 h 1355336"/>
                  <a:gd name="connsiteX11" fmla="*/ 43444 w 2093187"/>
                  <a:gd name="connsiteY11" fmla="*/ 705651 h 1355336"/>
                  <a:gd name="connsiteX12" fmla="*/ 43444 w 2093187"/>
                  <a:gd name="connsiteY12" fmla="*/ 634214 h 1355336"/>
                  <a:gd name="connsiteX0" fmla="*/ 43444 w 2094479"/>
                  <a:gd name="connsiteY0" fmla="*/ 633571 h 1354693"/>
                  <a:gd name="connsiteX1" fmla="*/ 305381 w 2094479"/>
                  <a:gd name="connsiteY1" fmla="*/ 490696 h 1354693"/>
                  <a:gd name="connsiteX2" fmla="*/ 1310269 w 2094479"/>
                  <a:gd name="connsiteY2" fmla="*/ 158 h 1354693"/>
                  <a:gd name="connsiteX3" fmla="*/ 2077031 w 2094479"/>
                  <a:gd name="connsiteY3" fmla="*/ 419258 h 1354693"/>
                  <a:gd name="connsiteX4" fmla="*/ 1148344 w 2094479"/>
                  <a:gd name="connsiteY4" fmla="*/ 257333 h 1354693"/>
                  <a:gd name="connsiteX5" fmla="*/ 581606 w 2094479"/>
                  <a:gd name="connsiteY5" fmla="*/ 671671 h 1354693"/>
                  <a:gd name="connsiteX6" fmla="*/ 800681 w 2094479"/>
                  <a:gd name="connsiteY6" fmla="*/ 1081246 h 1354693"/>
                  <a:gd name="connsiteX7" fmla="*/ 1234069 w 2094479"/>
                  <a:gd name="connsiteY7" fmla="*/ 1133633 h 1354693"/>
                  <a:gd name="connsiteX8" fmla="*/ 1343606 w 2094479"/>
                  <a:gd name="connsiteY8" fmla="*/ 1324133 h 1354693"/>
                  <a:gd name="connsiteX9" fmla="*/ 976894 w 2094479"/>
                  <a:gd name="connsiteY9" fmla="*/ 1314608 h 1354693"/>
                  <a:gd name="connsiteX10" fmla="*/ 457781 w 2094479"/>
                  <a:gd name="connsiteY10" fmla="*/ 943133 h 1354693"/>
                  <a:gd name="connsiteX11" fmla="*/ 43444 w 2094479"/>
                  <a:gd name="connsiteY11" fmla="*/ 705008 h 1354693"/>
                  <a:gd name="connsiteX12" fmla="*/ 43444 w 2094479"/>
                  <a:gd name="connsiteY12" fmla="*/ 633571 h 1354693"/>
                  <a:gd name="connsiteX0" fmla="*/ 43444 w 2094479"/>
                  <a:gd name="connsiteY0" fmla="*/ 633571 h 1354693"/>
                  <a:gd name="connsiteX1" fmla="*/ 305381 w 2094479"/>
                  <a:gd name="connsiteY1" fmla="*/ 490696 h 1354693"/>
                  <a:gd name="connsiteX2" fmla="*/ 1310269 w 2094479"/>
                  <a:gd name="connsiteY2" fmla="*/ 158 h 1354693"/>
                  <a:gd name="connsiteX3" fmla="*/ 2077031 w 2094479"/>
                  <a:gd name="connsiteY3" fmla="*/ 419258 h 1354693"/>
                  <a:gd name="connsiteX4" fmla="*/ 1148344 w 2094479"/>
                  <a:gd name="connsiteY4" fmla="*/ 257333 h 1354693"/>
                  <a:gd name="connsiteX5" fmla="*/ 581606 w 2094479"/>
                  <a:gd name="connsiteY5" fmla="*/ 671671 h 1354693"/>
                  <a:gd name="connsiteX6" fmla="*/ 800681 w 2094479"/>
                  <a:gd name="connsiteY6" fmla="*/ 1081246 h 1354693"/>
                  <a:gd name="connsiteX7" fmla="*/ 1234069 w 2094479"/>
                  <a:gd name="connsiteY7" fmla="*/ 1133633 h 1354693"/>
                  <a:gd name="connsiteX8" fmla="*/ 1343606 w 2094479"/>
                  <a:gd name="connsiteY8" fmla="*/ 1324133 h 1354693"/>
                  <a:gd name="connsiteX9" fmla="*/ 976894 w 2094479"/>
                  <a:gd name="connsiteY9" fmla="*/ 1314608 h 1354693"/>
                  <a:gd name="connsiteX10" fmla="*/ 457781 w 2094479"/>
                  <a:gd name="connsiteY10" fmla="*/ 943133 h 1354693"/>
                  <a:gd name="connsiteX11" fmla="*/ 43444 w 2094479"/>
                  <a:gd name="connsiteY11" fmla="*/ 705008 h 1354693"/>
                  <a:gd name="connsiteX12" fmla="*/ 43444 w 2094479"/>
                  <a:gd name="connsiteY12" fmla="*/ 633571 h 1354693"/>
                  <a:gd name="connsiteX0" fmla="*/ 43444 w 2094479"/>
                  <a:gd name="connsiteY0" fmla="*/ 633571 h 1349135"/>
                  <a:gd name="connsiteX1" fmla="*/ 305381 w 2094479"/>
                  <a:gd name="connsiteY1" fmla="*/ 490696 h 1349135"/>
                  <a:gd name="connsiteX2" fmla="*/ 1310269 w 2094479"/>
                  <a:gd name="connsiteY2" fmla="*/ 158 h 1349135"/>
                  <a:gd name="connsiteX3" fmla="*/ 2077031 w 2094479"/>
                  <a:gd name="connsiteY3" fmla="*/ 419258 h 1349135"/>
                  <a:gd name="connsiteX4" fmla="*/ 1148344 w 2094479"/>
                  <a:gd name="connsiteY4" fmla="*/ 257333 h 1349135"/>
                  <a:gd name="connsiteX5" fmla="*/ 581606 w 2094479"/>
                  <a:gd name="connsiteY5" fmla="*/ 671671 h 1349135"/>
                  <a:gd name="connsiteX6" fmla="*/ 800681 w 2094479"/>
                  <a:gd name="connsiteY6" fmla="*/ 1081246 h 1349135"/>
                  <a:gd name="connsiteX7" fmla="*/ 1234069 w 2094479"/>
                  <a:gd name="connsiteY7" fmla="*/ 1133633 h 1349135"/>
                  <a:gd name="connsiteX8" fmla="*/ 1343606 w 2094479"/>
                  <a:gd name="connsiteY8" fmla="*/ 1324133 h 1349135"/>
                  <a:gd name="connsiteX9" fmla="*/ 976894 w 2094479"/>
                  <a:gd name="connsiteY9" fmla="*/ 1314608 h 1349135"/>
                  <a:gd name="connsiteX10" fmla="*/ 457781 w 2094479"/>
                  <a:gd name="connsiteY10" fmla="*/ 943133 h 1349135"/>
                  <a:gd name="connsiteX11" fmla="*/ 43444 w 2094479"/>
                  <a:gd name="connsiteY11" fmla="*/ 705008 h 1349135"/>
                  <a:gd name="connsiteX12" fmla="*/ 43444 w 2094479"/>
                  <a:gd name="connsiteY12" fmla="*/ 633571 h 1349135"/>
                  <a:gd name="connsiteX0" fmla="*/ 43444 w 2094479"/>
                  <a:gd name="connsiteY0" fmla="*/ 633571 h 1349135"/>
                  <a:gd name="connsiteX1" fmla="*/ 305381 w 2094479"/>
                  <a:gd name="connsiteY1" fmla="*/ 490696 h 1349135"/>
                  <a:gd name="connsiteX2" fmla="*/ 1310269 w 2094479"/>
                  <a:gd name="connsiteY2" fmla="*/ 158 h 1349135"/>
                  <a:gd name="connsiteX3" fmla="*/ 2077031 w 2094479"/>
                  <a:gd name="connsiteY3" fmla="*/ 419258 h 1349135"/>
                  <a:gd name="connsiteX4" fmla="*/ 1148344 w 2094479"/>
                  <a:gd name="connsiteY4" fmla="*/ 257333 h 1349135"/>
                  <a:gd name="connsiteX5" fmla="*/ 581606 w 2094479"/>
                  <a:gd name="connsiteY5" fmla="*/ 671671 h 1349135"/>
                  <a:gd name="connsiteX6" fmla="*/ 800681 w 2094479"/>
                  <a:gd name="connsiteY6" fmla="*/ 1081246 h 1349135"/>
                  <a:gd name="connsiteX7" fmla="*/ 1234069 w 2094479"/>
                  <a:gd name="connsiteY7" fmla="*/ 1133633 h 1349135"/>
                  <a:gd name="connsiteX8" fmla="*/ 1343606 w 2094479"/>
                  <a:gd name="connsiteY8" fmla="*/ 1324133 h 1349135"/>
                  <a:gd name="connsiteX9" fmla="*/ 976894 w 2094479"/>
                  <a:gd name="connsiteY9" fmla="*/ 1314608 h 1349135"/>
                  <a:gd name="connsiteX10" fmla="*/ 457781 w 2094479"/>
                  <a:gd name="connsiteY10" fmla="*/ 943133 h 1349135"/>
                  <a:gd name="connsiteX11" fmla="*/ 43444 w 2094479"/>
                  <a:gd name="connsiteY11" fmla="*/ 705008 h 1349135"/>
                  <a:gd name="connsiteX12" fmla="*/ 43444 w 2094479"/>
                  <a:gd name="connsiteY12" fmla="*/ 633571 h 1349135"/>
                  <a:gd name="connsiteX0" fmla="*/ 43444 w 2094479"/>
                  <a:gd name="connsiteY0" fmla="*/ 633571 h 1349135"/>
                  <a:gd name="connsiteX1" fmla="*/ 305381 w 2094479"/>
                  <a:gd name="connsiteY1" fmla="*/ 490696 h 1349135"/>
                  <a:gd name="connsiteX2" fmla="*/ 1310269 w 2094479"/>
                  <a:gd name="connsiteY2" fmla="*/ 158 h 1349135"/>
                  <a:gd name="connsiteX3" fmla="*/ 2077031 w 2094479"/>
                  <a:gd name="connsiteY3" fmla="*/ 419258 h 1349135"/>
                  <a:gd name="connsiteX4" fmla="*/ 1148344 w 2094479"/>
                  <a:gd name="connsiteY4" fmla="*/ 257333 h 1349135"/>
                  <a:gd name="connsiteX5" fmla="*/ 581606 w 2094479"/>
                  <a:gd name="connsiteY5" fmla="*/ 671671 h 1349135"/>
                  <a:gd name="connsiteX6" fmla="*/ 800681 w 2094479"/>
                  <a:gd name="connsiteY6" fmla="*/ 1081246 h 1349135"/>
                  <a:gd name="connsiteX7" fmla="*/ 1234069 w 2094479"/>
                  <a:gd name="connsiteY7" fmla="*/ 1133633 h 1349135"/>
                  <a:gd name="connsiteX8" fmla="*/ 1343606 w 2094479"/>
                  <a:gd name="connsiteY8" fmla="*/ 1324133 h 1349135"/>
                  <a:gd name="connsiteX9" fmla="*/ 976894 w 2094479"/>
                  <a:gd name="connsiteY9" fmla="*/ 1314608 h 1349135"/>
                  <a:gd name="connsiteX10" fmla="*/ 457781 w 2094479"/>
                  <a:gd name="connsiteY10" fmla="*/ 943133 h 1349135"/>
                  <a:gd name="connsiteX11" fmla="*/ 43444 w 2094479"/>
                  <a:gd name="connsiteY11" fmla="*/ 705008 h 1349135"/>
                  <a:gd name="connsiteX12" fmla="*/ 43444 w 2094479"/>
                  <a:gd name="connsiteY12" fmla="*/ 633571 h 1349135"/>
                  <a:gd name="connsiteX0" fmla="*/ 43444 w 2094479"/>
                  <a:gd name="connsiteY0" fmla="*/ 633571 h 1349135"/>
                  <a:gd name="connsiteX1" fmla="*/ 305381 w 2094479"/>
                  <a:gd name="connsiteY1" fmla="*/ 490696 h 1349135"/>
                  <a:gd name="connsiteX2" fmla="*/ 1310269 w 2094479"/>
                  <a:gd name="connsiteY2" fmla="*/ 158 h 1349135"/>
                  <a:gd name="connsiteX3" fmla="*/ 2077031 w 2094479"/>
                  <a:gd name="connsiteY3" fmla="*/ 419258 h 1349135"/>
                  <a:gd name="connsiteX4" fmla="*/ 1148344 w 2094479"/>
                  <a:gd name="connsiteY4" fmla="*/ 257333 h 1349135"/>
                  <a:gd name="connsiteX5" fmla="*/ 581606 w 2094479"/>
                  <a:gd name="connsiteY5" fmla="*/ 671671 h 1349135"/>
                  <a:gd name="connsiteX6" fmla="*/ 800681 w 2094479"/>
                  <a:gd name="connsiteY6" fmla="*/ 1081246 h 1349135"/>
                  <a:gd name="connsiteX7" fmla="*/ 1234069 w 2094479"/>
                  <a:gd name="connsiteY7" fmla="*/ 1133633 h 1349135"/>
                  <a:gd name="connsiteX8" fmla="*/ 1343606 w 2094479"/>
                  <a:gd name="connsiteY8" fmla="*/ 1324133 h 1349135"/>
                  <a:gd name="connsiteX9" fmla="*/ 976894 w 2094479"/>
                  <a:gd name="connsiteY9" fmla="*/ 1314608 h 1349135"/>
                  <a:gd name="connsiteX10" fmla="*/ 457781 w 2094479"/>
                  <a:gd name="connsiteY10" fmla="*/ 943133 h 1349135"/>
                  <a:gd name="connsiteX11" fmla="*/ 43444 w 2094479"/>
                  <a:gd name="connsiteY11" fmla="*/ 705008 h 1349135"/>
                  <a:gd name="connsiteX12" fmla="*/ 43444 w 2094479"/>
                  <a:gd name="connsiteY12" fmla="*/ 633571 h 1349135"/>
                  <a:gd name="connsiteX0" fmla="*/ 43444 w 2096304"/>
                  <a:gd name="connsiteY0" fmla="*/ 633574 h 1349138"/>
                  <a:gd name="connsiteX1" fmla="*/ 305381 w 2096304"/>
                  <a:gd name="connsiteY1" fmla="*/ 490699 h 1349138"/>
                  <a:gd name="connsiteX2" fmla="*/ 1310269 w 2096304"/>
                  <a:gd name="connsiteY2" fmla="*/ 161 h 1349138"/>
                  <a:gd name="connsiteX3" fmla="*/ 2077031 w 2096304"/>
                  <a:gd name="connsiteY3" fmla="*/ 419261 h 1349138"/>
                  <a:gd name="connsiteX4" fmla="*/ 1148344 w 2096304"/>
                  <a:gd name="connsiteY4" fmla="*/ 257336 h 1349138"/>
                  <a:gd name="connsiteX5" fmla="*/ 581606 w 2096304"/>
                  <a:gd name="connsiteY5" fmla="*/ 671674 h 1349138"/>
                  <a:gd name="connsiteX6" fmla="*/ 800681 w 2096304"/>
                  <a:gd name="connsiteY6" fmla="*/ 1081249 h 1349138"/>
                  <a:gd name="connsiteX7" fmla="*/ 1234069 w 2096304"/>
                  <a:gd name="connsiteY7" fmla="*/ 1133636 h 1349138"/>
                  <a:gd name="connsiteX8" fmla="*/ 1343606 w 2096304"/>
                  <a:gd name="connsiteY8" fmla="*/ 1324136 h 1349138"/>
                  <a:gd name="connsiteX9" fmla="*/ 976894 w 2096304"/>
                  <a:gd name="connsiteY9" fmla="*/ 1314611 h 1349138"/>
                  <a:gd name="connsiteX10" fmla="*/ 457781 w 2096304"/>
                  <a:gd name="connsiteY10" fmla="*/ 943136 h 1349138"/>
                  <a:gd name="connsiteX11" fmla="*/ 43444 w 2096304"/>
                  <a:gd name="connsiteY11" fmla="*/ 705011 h 1349138"/>
                  <a:gd name="connsiteX12" fmla="*/ 43444 w 2096304"/>
                  <a:gd name="connsiteY12" fmla="*/ 633574 h 1349138"/>
                  <a:gd name="connsiteX0" fmla="*/ 43444 w 2094888"/>
                  <a:gd name="connsiteY0" fmla="*/ 633574 h 1349138"/>
                  <a:gd name="connsiteX1" fmla="*/ 305381 w 2094888"/>
                  <a:gd name="connsiteY1" fmla="*/ 490699 h 1349138"/>
                  <a:gd name="connsiteX2" fmla="*/ 1310269 w 2094888"/>
                  <a:gd name="connsiteY2" fmla="*/ 161 h 1349138"/>
                  <a:gd name="connsiteX3" fmla="*/ 2077031 w 2094888"/>
                  <a:gd name="connsiteY3" fmla="*/ 419261 h 1349138"/>
                  <a:gd name="connsiteX4" fmla="*/ 1148344 w 2094888"/>
                  <a:gd name="connsiteY4" fmla="*/ 257336 h 1349138"/>
                  <a:gd name="connsiteX5" fmla="*/ 581606 w 2094888"/>
                  <a:gd name="connsiteY5" fmla="*/ 671674 h 1349138"/>
                  <a:gd name="connsiteX6" fmla="*/ 800681 w 2094888"/>
                  <a:gd name="connsiteY6" fmla="*/ 1081249 h 1349138"/>
                  <a:gd name="connsiteX7" fmla="*/ 1234069 w 2094888"/>
                  <a:gd name="connsiteY7" fmla="*/ 1133636 h 1349138"/>
                  <a:gd name="connsiteX8" fmla="*/ 1343606 w 2094888"/>
                  <a:gd name="connsiteY8" fmla="*/ 1324136 h 1349138"/>
                  <a:gd name="connsiteX9" fmla="*/ 976894 w 2094888"/>
                  <a:gd name="connsiteY9" fmla="*/ 1314611 h 1349138"/>
                  <a:gd name="connsiteX10" fmla="*/ 457781 w 2094888"/>
                  <a:gd name="connsiteY10" fmla="*/ 943136 h 1349138"/>
                  <a:gd name="connsiteX11" fmla="*/ 43444 w 2094888"/>
                  <a:gd name="connsiteY11" fmla="*/ 705011 h 1349138"/>
                  <a:gd name="connsiteX12" fmla="*/ 43444 w 2094888"/>
                  <a:gd name="connsiteY12" fmla="*/ 633574 h 1349138"/>
                  <a:gd name="connsiteX0" fmla="*/ 43444 w 2094732"/>
                  <a:gd name="connsiteY0" fmla="*/ 633573 h 1349137"/>
                  <a:gd name="connsiteX1" fmla="*/ 305381 w 2094732"/>
                  <a:gd name="connsiteY1" fmla="*/ 490698 h 1349137"/>
                  <a:gd name="connsiteX2" fmla="*/ 1310269 w 2094732"/>
                  <a:gd name="connsiteY2" fmla="*/ 160 h 1349137"/>
                  <a:gd name="connsiteX3" fmla="*/ 2077031 w 2094732"/>
                  <a:gd name="connsiteY3" fmla="*/ 419260 h 1349137"/>
                  <a:gd name="connsiteX4" fmla="*/ 1148344 w 2094732"/>
                  <a:gd name="connsiteY4" fmla="*/ 257335 h 1349137"/>
                  <a:gd name="connsiteX5" fmla="*/ 581606 w 2094732"/>
                  <a:gd name="connsiteY5" fmla="*/ 671673 h 1349137"/>
                  <a:gd name="connsiteX6" fmla="*/ 800681 w 2094732"/>
                  <a:gd name="connsiteY6" fmla="*/ 1081248 h 1349137"/>
                  <a:gd name="connsiteX7" fmla="*/ 1234069 w 2094732"/>
                  <a:gd name="connsiteY7" fmla="*/ 1133635 h 1349137"/>
                  <a:gd name="connsiteX8" fmla="*/ 1343606 w 2094732"/>
                  <a:gd name="connsiteY8" fmla="*/ 1324135 h 1349137"/>
                  <a:gd name="connsiteX9" fmla="*/ 976894 w 2094732"/>
                  <a:gd name="connsiteY9" fmla="*/ 1314610 h 1349137"/>
                  <a:gd name="connsiteX10" fmla="*/ 457781 w 2094732"/>
                  <a:gd name="connsiteY10" fmla="*/ 943135 h 1349137"/>
                  <a:gd name="connsiteX11" fmla="*/ 43444 w 2094732"/>
                  <a:gd name="connsiteY11" fmla="*/ 705010 h 1349137"/>
                  <a:gd name="connsiteX12" fmla="*/ 43444 w 2094732"/>
                  <a:gd name="connsiteY12" fmla="*/ 633573 h 1349137"/>
                  <a:gd name="connsiteX0" fmla="*/ 43444 w 2094732"/>
                  <a:gd name="connsiteY0" fmla="*/ 633573 h 1349137"/>
                  <a:gd name="connsiteX1" fmla="*/ 305381 w 2094732"/>
                  <a:gd name="connsiteY1" fmla="*/ 490698 h 1349137"/>
                  <a:gd name="connsiteX2" fmla="*/ 1310269 w 2094732"/>
                  <a:gd name="connsiteY2" fmla="*/ 160 h 1349137"/>
                  <a:gd name="connsiteX3" fmla="*/ 2077031 w 2094732"/>
                  <a:gd name="connsiteY3" fmla="*/ 419260 h 1349137"/>
                  <a:gd name="connsiteX4" fmla="*/ 1148344 w 2094732"/>
                  <a:gd name="connsiteY4" fmla="*/ 257335 h 1349137"/>
                  <a:gd name="connsiteX5" fmla="*/ 581606 w 2094732"/>
                  <a:gd name="connsiteY5" fmla="*/ 671673 h 1349137"/>
                  <a:gd name="connsiteX6" fmla="*/ 800681 w 2094732"/>
                  <a:gd name="connsiteY6" fmla="*/ 1081248 h 1349137"/>
                  <a:gd name="connsiteX7" fmla="*/ 1234069 w 2094732"/>
                  <a:gd name="connsiteY7" fmla="*/ 1133635 h 1349137"/>
                  <a:gd name="connsiteX8" fmla="*/ 1343606 w 2094732"/>
                  <a:gd name="connsiteY8" fmla="*/ 1324135 h 1349137"/>
                  <a:gd name="connsiteX9" fmla="*/ 976894 w 2094732"/>
                  <a:gd name="connsiteY9" fmla="*/ 1314610 h 1349137"/>
                  <a:gd name="connsiteX10" fmla="*/ 457781 w 2094732"/>
                  <a:gd name="connsiteY10" fmla="*/ 943135 h 1349137"/>
                  <a:gd name="connsiteX11" fmla="*/ 43444 w 2094732"/>
                  <a:gd name="connsiteY11" fmla="*/ 705010 h 1349137"/>
                  <a:gd name="connsiteX12" fmla="*/ 43444 w 2094732"/>
                  <a:gd name="connsiteY12" fmla="*/ 633573 h 1349137"/>
                  <a:gd name="connsiteX0" fmla="*/ 43444 w 2078113"/>
                  <a:gd name="connsiteY0" fmla="*/ 633514 h 1349078"/>
                  <a:gd name="connsiteX1" fmla="*/ 305381 w 2078113"/>
                  <a:gd name="connsiteY1" fmla="*/ 490639 h 1349078"/>
                  <a:gd name="connsiteX2" fmla="*/ 1310269 w 2078113"/>
                  <a:gd name="connsiteY2" fmla="*/ 101 h 1349078"/>
                  <a:gd name="connsiteX3" fmla="*/ 2077031 w 2078113"/>
                  <a:gd name="connsiteY3" fmla="*/ 419201 h 1349078"/>
                  <a:gd name="connsiteX4" fmla="*/ 1176919 w 2078113"/>
                  <a:gd name="connsiteY4" fmla="*/ 307282 h 1349078"/>
                  <a:gd name="connsiteX5" fmla="*/ 581606 w 2078113"/>
                  <a:gd name="connsiteY5" fmla="*/ 671614 h 1349078"/>
                  <a:gd name="connsiteX6" fmla="*/ 800681 w 2078113"/>
                  <a:gd name="connsiteY6" fmla="*/ 1081189 h 1349078"/>
                  <a:gd name="connsiteX7" fmla="*/ 1234069 w 2078113"/>
                  <a:gd name="connsiteY7" fmla="*/ 1133576 h 1349078"/>
                  <a:gd name="connsiteX8" fmla="*/ 1343606 w 2078113"/>
                  <a:gd name="connsiteY8" fmla="*/ 1324076 h 1349078"/>
                  <a:gd name="connsiteX9" fmla="*/ 976894 w 2078113"/>
                  <a:gd name="connsiteY9" fmla="*/ 1314551 h 1349078"/>
                  <a:gd name="connsiteX10" fmla="*/ 457781 w 2078113"/>
                  <a:gd name="connsiteY10" fmla="*/ 943076 h 1349078"/>
                  <a:gd name="connsiteX11" fmla="*/ 43444 w 2078113"/>
                  <a:gd name="connsiteY11" fmla="*/ 704951 h 1349078"/>
                  <a:gd name="connsiteX12" fmla="*/ 43444 w 2078113"/>
                  <a:gd name="connsiteY12" fmla="*/ 633514 h 1349078"/>
                  <a:gd name="connsiteX0" fmla="*/ 43444 w 2103122"/>
                  <a:gd name="connsiteY0" fmla="*/ 633562 h 1349126"/>
                  <a:gd name="connsiteX1" fmla="*/ 305381 w 2103122"/>
                  <a:gd name="connsiteY1" fmla="*/ 490687 h 1349126"/>
                  <a:gd name="connsiteX2" fmla="*/ 1310269 w 2103122"/>
                  <a:gd name="connsiteY2" fmla="*/ 149 h 1349126"/>
                  <a:gd name="connsiteX3" fmla="*/ 2077031 w 2103122"/>
                  <a:gd name="connsiteY3" fmla="*/ 419249 h 1349126"/>
                  <a:gd name="connsiteX4" fmla="*/ 1176919 w 2103122"/>
                  <a:gd name="connsiteY4" fmla="*/ 307330 h 1349126"/>
                  <a:gd name="connsiteX5" fmla="*/ 581606 w 2103122"/>
                  <a:gd name="connsiteY5" fmla="*/ 671662 h 1349126"/>
                  <a:gd name="connsiteX6" fmla="*/ 800681 w 2103122"/>
                  <a:gd name="connsiteY6" fmla="*/ 1081237 h 1349126"/>
                  <a:gd name="connsiteX7" fmla="*/ 1234069 w 2103122"/>
                  <a:gd name="connsiteY7" fmla="*/ 1133624 h 1349126"/>
                  <a:gd name="connsiteX8" fmla="*/ 1343606 w 2103122"/>
                  <a:gd name="connsiteY8" fmla="*/ 1324124 h 1349126"/>
                  <a:gd name="connsiteX9" fmla="*/ 976894 w 2103122"/>
                  <a:gd name="connsiteY9" fmla="*/ 1314599 h 1349126"/>
                  <a:gd name="connsiteX10" fmla="*/ 457781 w 2103122"/>
                  <a:gd name="connsiteY10" fmla="*/ 943124 h 1349126"/>
                  <a:gd name="connsiteX11" fmla="*/ 43444 w 2103122"/>
                  <a:gd name="connsiteY11" fmla="*/ 704999 h 1349126"/>
                  <a:gd name="connsiteX12" fmla="*/ 43444 w 2103122"/>
                  <a:gd name="connsiteY12" fmla="*/ 633562 h 1349126"/>
                  <a:gd name="connsiteX0" fmla="*/ 43444 w 2101986"/>
                  <a:gd name="connsiteY0" fmla="*/ 633563 h 1349127"/>
                  <a:gd name="connsiteX1" fmla="*/ 305381 w 2101986"/>
                  <a:gd name="connsiteY1" fmla="*/ 490688 h 1349127"/>
                  <a:gd name="connsiteX2" fmla="*/ 1310269 w 2101986"/>
                  <a:gd name="connsiteY2" fmla="*/ 150 h 1349127"/>
                  <a:gd name="connsiteX3" fmla="*/ 2077031 w 2101986"/>
                  <a:gd name="connsiteY3" fmla="*/ 419250 h 1349127"/>
                  <a:gd name="connsiteX4" fmla="*/ 1176919 w 2101986"/>
                  <a:gd name="connsiteY4" fmla="*/ 307331 h 1349127"/>
                  <a:gd name="connsiteX5" fmla="*/ 581606 w 2101986"/>
                  <a:gd name="connsiteY5" fmla="*/ 671663 h 1349127"/>
                  <a:gd name="connsiteX6" fmla="*/ 800681 w 2101986"/>
                  <a:gd name="connsiteY6" fmla="*/ 1081238 h 1349127"/>
                  <a:gd name="connsiteX7" fmla="*/ 1234069 w 2101986"/>
                  <a:gd name="connsiteY7" fmla="*/ 1133625 h 1349127"/>
                  <a:gd name="connsiteX8" fmla="*/ 1343606 w 2101986"/>
                  <a:gd name="connsiteY8" fmla="*/ 1324125 h 1349127"/>
                  <a:gd name="connsiteX9" fmla="*/ 976894 w 2101986"/>
                  <a:gd name="connsiteY9" fmla="*/ 1314600 h 1349127"/>
                  <a:gd name="connsiteX10" fmla="*/ 457781 w 2101986"/>
                  <a:gd name="connsiteY10" fmla="*/ 943125 h 1349127"/>
                  <a:gd name="connsiteX11" fmla="*/ 43444 w 2101986"/>
                  <a:gd name="connsiteY11" fmla="*/ 705000 h 1349127"/>
                  <a:gd name="connsiteX12" fmla="*/ 43444 w 2101986"/>
                  <a:gd name="connsiteY12" fmla="*/ 633563 h 1349127"/>
                  <a:gd name="connsiteX0" fmla="*/ 43444 w 2104078"/>
                  <a:gd name="connsiteY0" fmla="*/ 633561 h 1349125"/>
                  <a:gd name="connsiteX1" fmla="*/ 305381 w 2104078"/>
                  <a:gd name="connsiteY1" fmla="*/ 490686 h 1349125"/>
                  <a:gd name="connsiteX2" fmla="*/ 1310269 w 2104078"/>
                  <a:gd name="connsiteY2" fmla="*/ 148 h 1349125"/>
                  <a:gd name="connsiteX3" fmla="*/ 2077031 w 2104078"/>
                  <a:gd name="connsiteY3" fmla="*/ 419248 h 1349125"/>
                  <a:gd name="connsiteX4" fmla="*/ 1176919 w 2104078"/>
                  <a:gd name="connsiteY4" fmla="*/ 307329 h 1349125"/>
                  <a:gd name="connsiteX5" fmla="*/ 581606 w 2104078"/>
                  <a:gd name="connsiteY5" fmla="*/ 671661 h 1349125"/>
                  <a:gd name="connsiteX6" fmla="*/ 800681 w 2104078"/>
                  <a:gd name="connsiteY6" fmla="*/ 1081236 h 1349125"/>
                  <a:gd name="connsiteX7" fmla="*/ 1234069 w 2104078"/>
                  <a:gd name="connsiteY7" fmla="*/ 1133623 h 1349125"/>
                  <a:gd name="connsiteX8" fmla="*/ 1343606 w 2104078"/>
                  <a:gd name="connsiteY8" fmla="*/ 1324123 h 1349125"/>
                  <a:gd name="connsiteX9" fmla="*/ 976894 w 2104078"/>
                  <a:gd name="connsiteY9" fmla="*/ 1314598 h 1349125"/>
                  <a:gd name="connsiteX10" fmla="*/ 457781 w 2104078"/>
                  <a:gd name="connsiteY10" fmla="*/ 943123 h 1349125"/>
                  <a:gd name="connsiteX11" fmla="*/ 43444 w 2104078"/>
                  <a:gd name="connsiteY11" fmla="*/ 704998 h 1349125"/>
                  <a:gd name="connsiteX12" fmla="*/ 43444 w 2104078"/>
                  <a:gd name="connsiteY12" fmla="*/ 633561 h 1349125"/>
                  <a:gd name="connsiteX0" fmla="*/ 43444 w 2098623"/>
                  <a:gd name="connsiteY0" fmla="*/ 633555 h 1349119"/>
                  <a:gd name="connsiteX1" fmla="*/ 305381 w 2098623"/>
                  <a:gd name="connsiteY1" fmla="*/ 490680 h 1349119"/>
                  <a:gd name="connsiteX2" fmla="*/ 1310269 w 2098623"/>
                  <a:gd name="connsiteY2" fmla="*/ 142 h 1349119"/>
                  <a:gd name="connsiteX3" fmla="*/ 2077031 w 2098623"/>
                  <a:gd name="connsiteY3" fmla="*/ 419242 h 1349119"/>
                  <a:gd name="connsiteX4" fmla="*/ 1176919 w 2098623"/>
                  <a:gd name="connsiteY4" fmla="*/ 307323 h 1349119"/>
                  <a:gd name="connsiteX5" fmla="*/ 581606 w 2098623"/>
                  <a:gd name="connsiteY5" fmla="*/ 671655 h 1349119"/>
                  <a:gd name="connsiteX6" fmla="*/ 800681 w 2098623"/>
                  <a:gd name="connsiteY6" fmla="*/ 1081230 h 1349119"/>
                  <a:gd name="connsiteX7" fmla="*/ 1234069 w 2098623"/>
                  <a:gd name="connsiteY7" fmla="*/ 1133617 h 1349119"/>
                  <a:gd name="connsiteX8" fmla="*/ 1343606 w 2098623"/>
                  <a:gd name="connsiteY8" fmla="*/ 1324117 h 1349119"/>
                  <a:gd name="connsiteX9" fmla="*/ 976894 w 2098623"/>
                  <a:gd name="connsiteY9" fmla="*/ 1314592 h 1349119"/>
                  <a:gd name="connsiteX10" fmla="*/ 457781 w 2098623"/>
                  <a:gd name="connsiteY10" fmla="*/ 943117 h 1349119"/>
                  <a:gd name="connsiteX11" fmla="*/ 43444 w 2098623"/>
                  <a:gd name="connsiteY11" fmla="*/ 704992 h 1349119"/>
                  <a:gd name="connsiteX12" fmla="*/ 43444 w 2098623"/>
                  <a:gd name="connsiteY12" fmla="*/ 633555 h 1349119"/>
                  <a:gd name="connsiteX0" fmla="*/ 43444 w 2104078"/>
                  <a:gd name="connsiteY0" fmla="*/ 633570 h 1349134"/>
                  <a:gd name="connsiteX1" fmla="*/ 305381 w 2104078"/>
                  <a:gd name="connsiteY1" fmla="*/ 490695 h 1349134"/>
                  <a:gd name="connsiteX2" fmla="*/ 1310269 w 2104078"/>
                  <a:gd name="connsiteY2" fmla="*/ 157 h 1349134"/>
                  <a:gd name="connsiteX3" fmla="*/ 2077031 w 2104078"/>
                  <a:gd name="connsiteY3" fmla="*/ 419257 h 1349134"/>
                  <a:gd name="connsiteX4" fmla="*/ 1176919 w 2104078"/>
                  <a:gd name="connsiteY4" fmla="*/ 307338 h 1349134"/>
                  <a:gd name="connsiteX5" fmla="*/ 581606 w 2104078"/>
                  <a:gd name="connsiteY5" fmla="*/ 671670 h 1349134"/>
                  <a:gd name="connsiteX6" fmla="*/ 800681 w 2104078"/>
                  <a:gd name="connsiteY6" fmla="*/ 1081245 h 1349134"/>
                  <a:gd name="connsiteX7" fmla="*/ 1234069 w 2104078"/>
                  <a:gd name="connsiteY7" fmla="*/ 1133632 h 1349134"/>
                  <a:gd name="connsiteX8" fmla="*/ 1343606 w 2104078"/>
                  <a:gd name="connsiteY8" fmla="*/ 1324132 h 1349134"/>
                  <a:gd name="connsiteX9" fmla="*/ 976894 w 2104078"/>
                  <a:gd name="connsiteY9" fmla="*/ 1314607 h 1349134"/>
                  <a:gd name="connsiteX10" fmla="*/ 457781 w 2104078"/>
                  <a:gd name="connsiteY10" fmla="*/ 943132 h 1349134"/>
                  <a:gd name="connsiteX11" fmla="*/ 43444 w 2104078"/>
                  <a:gd name="connsiteY11" fmla="*/ 705007 h 1349134"/>
                  <a:gd name="connsiteX12" fmla="*/ 43444 w 2104078"/>
                  <a:gd name="connsiteY12" fmla="*/ 633570 h 1349134"/>
                  <a:gd name="connsiteX0" fmla="*/ 43444 w 2100630"/>
                  <a:gd name="connsiteY0" fmla="*/ 633576 h 1349140"/>
                  <a:gd name="connsiteX1" fmla="*/ 305381 w 2100630"/>
                  <a:gd name="connsiteY1" fmla="*/ 490701 h 1349140"/>
                  <a:gd name="connsiteX2" fmla="*/ 1310269 w 2100630"/>
                  <a:gd name="connsiteY2" fmla="*/ 163 h 1349140"/>
                  <a:gd name="connsiteX3" fmla="*/ 2077031 w 2100630"/>
                  <a:gd name="connsiteY3" fmla="*/ 419263 h 1349140"/>
                  <a:gd name="connsiteX4" fmla="*/ 1176919 w 2100630"/>
                  <a:gd name="connsiteY4" fmla="*/ 307344 h 1349140"/>
                  <a:gd name="connsiteX5" fmla="*/ 581606 w 2100630"/>
                  <a:gd name="connsiteY5" fmla="*/ 671676 h 1349140"/>
                  <a:gd name="connsiteX6" fmla="*/ 800681 w 2100630"/>
                  <a:gd name="connsiteY6" fmla="*/ 1081251 h 1349140"/>
                  <a:gd name="connsiteX7" fmla="*/ 1234069 w 2100630"/>
                  <a:gd name="connsiteY7" fmla="*/ 1133638 h 1349140"/>
                  <a:gd name="connsiteX8" fmla="*/ 1343606 w 2100630"/>
                  <a:gd name="connsiteY8" fmla="*/ 1324138 h 1349140"/>
                  <a:gd name="connsiteX9" fmla="*/ 976894 w 2100630"/>
                  <a:gd name="connsiteY9" fmla="*/ 1314613 h 1349140"/>
                  <a:gd name="connsiteX10" fmla="*/ 457781 w 2100630"/>
                  <a:gd name="connsiteY10" fmla="*/ 943138 h 1349140"/>
                  <a:gd name="connsiteX11" fmla="*/ 43444 w 2100630"/>
                  <a:gd name="connsiteY11" fmla="*/ 705013 h 1349140"/>
                  <a:gd name="connsiteX12" fmla="*/ 43444 w 2100630"/>
                  <a:gd name="connsiteY12" fmla="*/ 633576 h 1349140"/>
                  <a:gd name="connsiteX0" fmla="*/ 43444 w 2100630"/>
                  <a:gd name="connsiteY0" fmla="*/ 635027 h 1350591"/>
                  <a:gd name="connsiteX1" fmla="*/ 305381 w 2100630"/>
                  <a:gd name="connsiteY1" fmla="*/ 492152 h 1350591"/>
                  <a:gd name="connsiteX2" fmla="*/ 1310269 w 2100630"/>
                  <a:gd name="connsiteY2" fmla="*/ 1614 h 1350591"/>
                  <a:gd name="connsiteX3" fmla="*/ 2077031 w 2100630"/>
                  <a:gd name="connsiteY3" fmla="*/ 420714 h 1350591"/>
                  <a:gd name="connsiteX4" fmla="*/ 1176919 w 2100630"/>
                  <a:gd name="connsiteY4" fmla="*/ 308795 h 1350591"/>
                  <a:gd name="connsiteX5" fmla="*/ 581606 w 2100630"/>
                  <a:gd name="connsiteY5" fmla="*/ 673127 h 1350591"/>
                  <a:gd name="connsiteX6" fmla="*/ 800681 w 2100630"/>
                  <a:gd name="connsiteY6" fmla="*/ 1082702 h 1350591"/>
                  <a:gd name="connsiteX7" fmla="*/ 1234069 w 2100630"/>
                  <a:gd name="connsiteY7" fmla="*/ 1135089 h 1350591"/>
                  <a:gd name="connsiteX8" fmla="*/ 1343606 w 2100630"/>
                  <a:gd name="connsiteY8" fmla="*/ 1325589 h 1350591"/>
                  <a:gd name="connsiteX9" fmla="*/ 976894 w 2100630"/>
                  <a:gd name="connsiteY9" fmla="*/ 1316064 h 1350591"/>
                  <a:gd name="connsiteX10" fmla="*/ 457781 w 2100630"/>
                  <a:gd name="connsiteY10" fmla="*/ 944589 h 1350591"/>
                  <a:gd name="connsiteX11" fmla="*/ 43444 w 2100630"/>
                  <a:gd name="connsiteY11" fmla="*/ 706464 h 1350591"/>
                  <a:gd name="connsiteX12" fmla="*/ 43444 w 2100630"/>
                  <a:gd name="connsiteY12" fmla="*/ 635027 h 1350591"/>
                  <a:gd name="connsiteX0" fmla="*/ 43444 w 2100630"/>
                  <a:gd name="connsiteY0" fmla="*/ 635027 h 1350591"/>
                  <a:gd name="connsiteX1" fmla="*/ 305381 w 2100630"/>
                  <a:gd name="connsiteY1" fmla="*/ 492152 h 1350591"/>
                  <a:gd name="connsiteX2" fmla="*/ 1310269 w 2100630"/>
                  <a:gd name="connsiteY2" fmla="*/ 1614 h 1350591"/>
                  <a:gd name="connsiteX3" fmla="*/ 2077031 w 2100630"/>
                  <a:gd name="connsiteY3" fmla="*/ 420714 h 1350591"/>
                  <a:gd name="connsiteX4" fmla="*/ 1176919 w 2100630"/>
                  <a:gd name="connsiteY4" fmla="*/ 308795 h 1350591"/>
                  <a:gd name="connsiteX5" fmla="*/ 581606 w 2100630"/>
                  <a:gd name="connsiteY5" fmla="*/ 673127 h 1350591"/>
                  <a:gd name="connsiteX6" fmla="*/ 800681 w 2100630"/>
                  <a:gd name="connsiteY6" fmla="*/ 1082702 h 1350591"/>
                  <a:gd name="connsiteX7" fmla="*/ 1234069 w 2100630"/>
                  <a:gd name="connsiteY7" fmla="*/ 1135089 h 1350591"/>
                  <a:gd name="connsiteX8" fmla="*/ 1343606 w 2100630"/>
                  <a:gd name="connsiteY8" fmla="*/ 1325589 h 1350591"/>
                  <a:gd name="connsiteX9" fmla="*/ 976894 w 2100630"/>
                  <a:gd name="connsiteY9" fmla="*/ 1316064 h 1350591"/>
                  <a:gd name="connsiteX10" fmla="*/ 457781 w 2100630"/>
                  <a:gd name="connsiteY10" fmla="*/ 944589 h 1350591"/>
                  <a:gd name="connsiteX11" fmla="*/ 43444 w 2100630"/>
                  <a:gd name="connsiteY11" fmla="*/ 706464 h 1350591"/>
                  <a:gd name="connsiteX12" fmla="*/ 43444 w 2100630"/>
                  <a:gd name="connsiteY12" fmla="*/ 635027 h 1350591"/>
                  <a:gd name="connsiteX0" fmla="*/ 43444 w 2100630"/>
                  <a:gd name="connsiteY0" fmla="*/ 635027 h 1350591"/>
                  <a:gd name="connsiteX1" fmla="*/ 305381 w 2100630"/>
                  <a:gd name="connsiteY1" fmla="*/ 492152 h 1350591"/>
                  <a:gd name="connsiteX2" fmla="*/ 1310269 w 2100630"/>
                  <a:gd name="connsiteY2" fmla="*/ 1614 h 1350591"/>
                  <a:gd name="connsiteX3" fmla="*/ 2077031 w 2100630"/>
                  <a:gd name="connsiteY3" fmla="*/ 420714 h 1350591"/>
                  <a:gd name="connsiteX4" fmla="*/ 1176919 w 2100630"/>
                  <a:gd name="connsiteY4" fmla="*/ 308795 h 1350591"/>
                  <a:gd name="connsiteX5" fmla="*/ 581606 w 2100630"/>
                  <a:gd name="connsiteY5" fmla="*/ 673127 h 1350591"/>
                  <a:gd name="connsiteX6" fmla="*/ 800681 w 2100630"/>
                  <a:gd name="connsiteY6" fmla="*/ 1082702 h 1350591"/>
                  <a:gd name="connsiteX7" fmla="*/ 1234069 w 2100630"/>
                  <a:gd name="connsiteY7" fmla="*/ 1135089 h 1350591"/>
                  <a:gd name="connsiteX8" fmla="*/ 1343606 w 2100630"/>
                  <a:gd name="connsiteY8" fmla="*/ 1325589 h 1350591"/>
                  <a:gd name="connsiteX9" fmla="*/ 976894 w 2100630"/>
                  <a:gd name="connsiteY9" fmla="*/ 1316064 h 1350591"/>
                  <a:gd name="connsiteX10" fmla="*/ 457781 w 2100630"/>
                  <a:gd name="connsiteY10" fmla="*/ 944589 h 1350591"/>
                  <a:gd name="connsiteX11" fmla="*/ 43444 w 2100630"/>
                  <a:gd name="connsiteY11" fmla="*/ 706464 h 1350591"/>
                  <a:gd name="connsiteX12" fmla="*/ 43444 w 2100630"/>
                  <a:gd name="connsiteY12" fmla="*/ 635027 h 1350591"/>
                  <a:gd name="connsiteX0" fmla="*/ 43444 w 2078041"/>
                  <a:gd name="connsiteY0" fmla="*/ 634439 h 1350003"/>
                  <a:gd name="connsiteX1" fmla="*/ 305381 w 2078041"/>
                  <a:gd name="connsiteY1" fmla="*/ 491564 h 1350003"/>
                  <a:gd name="connsiteX2" fmla="*/ 1310269 w 2078041"/>
                  <a:gd name="connsiteY2" fmla="*/ 1026 h 1350003"/>
                  <a:gd name="connsiteX3" fmla="*/ 2077031 w 2078041"/>
                  <a:gd name="connsiteY3" fmla="*/ 420126 h 1350003"/>
                  <a:gd name="connsiteX4" fmla="*/ 1181681 w 2078041"/>
                  <a:gd name="connsiteY4" fmla="*/ 267726 h 1350003"/>
                  <a:gd name="connsiteX5" fmla="*/ 581606 w 2078041"/>
                  <a:gd name="connsiteY5" fmla="*/ 672539 h 1350003"/>
                  <a:gd name="connsiteX6" fmla="*/ 800681 w 2078041"/>
                  <a:gd name="connsiteY6" fmla="*/ 1082114 h 1350003"/>
                  <a:gd name="connsiteX7" fmla="*/ 1234069 w 2078041"/>
                  <a:gd name="connsiteY7" fmla="*/ 1134501 h 1350003"/>
                  <a:gd name="connsiteX8" fmla="*/ 1343606 w 2078041"/>
                  <a:gd name="connsiteY8" fmla="*/ 1325001 h 1350003"/>
                  <a:gd name="connsiteX9" fmla="*/ 976894 w 2078041"/>
                  <a:gd name="connsiteY9" fmla="*/ 1315476 h 1350003"/>
                  <a:gd name="connsiteX10" fmla="*/ 457781 w 2078041"/>
                  <a:gd name="connsiteY10" fmla="*/ 944001 h 1350003"/>
                  <a:gd name="connsiteX11" fmla="*/ 43444 w 2078041"/>
                  <a:gd name="connsiteY11" fmla="*/ 705876 h 1350003"/>
                  <a:gd name="connsiteX12" fmla="*/ 43444 w 2078041"/>
                  <a:gd name="connsiteY12" fmla="*/ 634439 h 1350003"/>
                  <a:gd name="connsiteX0" fmla="*/ 43444 w 2078041"/>
                  <a:gd name="connsiteY0" fmla="*/ 634439 h 1350003"/>
                  <a:gd name="connsiteX1" fmla="*/ 305381 w 2078041"/>
                  <a:gd name="connsiteY1" fmla="*/ 491564 h 1350003"/>
                  <a:gd name="connsiteX2" fmla="*/ 1310269 w 2078041"/>
                  <a:gd name="connsiteY2" fmla="*/ 1026 h 1350003"/>
                  <a:gd name="connsiteX3" fmla="*/ 2077031 w 2078041"/>
                  <a:gd name="connsiteY3" fmla="*/ 420126 h 1350003"/>
                  <a:gd name="connsiteX4" fmla="*/ 1181681 w 2078041"/>
                  <a:gd name="connsiteY4" fmla="*/ 267726 h 1350003"/>
                  <a:gd name="connsiteX5" fmla="*/ 581606 w 2078041"/>
                  <a:gd name="connsiteY5" fmla="*/ 672539 h 1350003"/>
                  <a:gd name="connsiteX6" fmla="*/ 800681 w 2078041"/>
                  <a:gd name="connsiteY6" fmla="*/ 1082114 h 1350003"/>
                  <a:gd name="connsiteX7" fmla="*/ 1234069 w 2078041"/>
                  <a:gd name="connsiteY7" fmla="*/ 1134501 h 1350003"/>
                  <a:gd name="connsiteX8" fmla="*/ 1343606 w 2078041"/>
                  <a:gd name="connsiteY8" fmla="*/ 1325001 h 1350003"/>
                  <a:gd name="connsiteX9" fmla="*/ 976894 w 2078041"/>
                  <a:gd name="connsiteY9" fmla="*/ 1315476 h 1350003"/>
                  <a:gd name="connsiteX10" fmla="*/ 457781 w 2078041"/>
                  <a:gd name="connsiteY10" fmla="*/ 944001 h 1350003"/>
                  <a:gd name="connsiteX11" fmla="*/ 43444 w 2078041"/>
                  <a:gd name="connsiteY11" fmla="*/ 705876 h 1350003"/>
                  <a:gd name="connsiteX12" fmla="*/ 43444 w 2078041"/>
                  <a:gd name="connsiteY12" fmla="*/ 634439 h 1350003"/>
                  <a:gd name="connsiteX0" fmla="*/ 43444 w 2078041"/>
                  <a:gd name="connsiteY0" fmla="*/ 634439 h 1350003"/>
                  <a:gd name="connsiteX1" fmla="*/ 305381 w 2078041"/>
                  <a:gd name="connsiteY1" fmla="*/ 491564 h 1350003"/>
                  <a:gd name="connsiteX2" fmla="*/ 1310269 w 2078041"/>
                  <a:gd name="connsiteY2" fmla="*/ 1026 h 1350003"/>
                  <a:gd name="connsiteX3" fmla="*/ 2077031 w 2078041"/>
                  <a:gd name="connsiteY3" fmla="*/ 420126 h 1350003"/>
                  <a:gd name="connsiteX4" fmla="*/ 1181681 w 2078041"/>
                  <a:gd name="connsiteY4" fmla="*/ 267726 h 1350003"/>
                  <a:gd name="connsiteX5" fmla="*/ 593512 w 2078041"/>
                  <a:gd name="connsiteY5" fmla="*/ 665395 h 1350003"/>
                  <a:gd name="connsiteX6" fmla="*/ 800681 w 2078041"/>
                  <a:gd name="connsiteY6" fmla="*/ 1082114 h 1350003"/>
                  <a:gd name="connsiteX7" fmla="*/ 1234069 w 2078041"/>
                  <a:gd name="connsiteY7" fmla="*/ 1134501 h 1350003"/>
                  <a:gd name="connsiteX8" fmla="*/ 1343606 w 2078041"/>
                  <a:gd name="connsiteY8" fmla="*/ 1325001 h 1350003"/>
                  <a:gd name="connsiteX9" fmla="*/ 976894 w 2078041"/>
                  <a:gd name="connsiteY9" fmla="*/ 1315476 h 1350003"/>
                  <a:gd name="connsiteX10" fmla="*/ 457781 w 2078041"/>
                  <a:gd name="connsiteY10" fmla="*/ 944001 h 1350003"/>
                  <a:gd name="connsiteX11" fmla="*/ 43444 w 2078041"/>
                  <a:gd name="connsiteY11" fmla="*/ 705876 h 1350003"/>
                  <a:gd name="connsiteX12" fmla="*/ 43444 w 2078041"/>
                  <a:gd name="connsiteY12" fmla="*/ 634439 h 1350003"/>
                  <a:gd name="connsiteX0" fmla="*/ 43444 w 2078041"/>
                  <a:gd name="connsiteY0" fmla="*/ 634439 h 1350003"/>
                  <a:gd name="connsiteX1" fmla="*/ 305381 w 2078041"/>
                  <a:gd name="connsiteY1" fmla="*/ 491564 h 1350003"/>
                  <a:gd name="connsiteX2" fmla="*/ 1310269 w 2078041"/>
                  <a:gd name="connsiteY2" fmla="*/ 1026 h 1350003"/>
                  <a:gd name="connsiteX3" fmla="*/ 2077031 w 2078041"/>
                  <a:gd name="connsiteY3" fmla="*/ 420126 h 1350003"/>
                  <a:gd name="connsiteX4" fmla="*/ 1181681 w 2078041"/>
                  <a:gd name="connsiteY4" fmla="*/ 267726 h 1350003"/>
                  <a:gd name="connsiteX5" fmla="*/ 593512 w 2078041"/>
                  <a:gd name="connsiteY5" fmla="*/ 665395 h 1350003"/>
                  <a:gd name="connsiteX6" fmla="*/ 800681 w 2078041"/>
                  <a:gd name="connsiteY6" fmla="*/ 1082114 h 1350003"/>
                  <a:gd name="connsiteX7" fmla="*/ 1234069 w 2078041"/>
                  <a:gd name="connsiteY7" fmla="*/ 1134501 h 1350003"/>
                  <a:gd name="connsiteX8" fmla="*/ 1343606 w 2078041"/>
                  <a:gd name="connsiteY8" fmla="*/ 1325001 h 1350003"/>
                  <a:gd name="connsiteX9" fmla="*/ 976894 w 2078041"/>
                  <a:gd name="connsiteY9" fmla="*/ 1315476 h 1350003"/>
                  <a:gd name="connsiteX10" fmla="*/ 457781 w 2078041"/>
                  <a:gd name="connsiteY10" fmla="*/ 944001 h 1350003"/>
                  <a:gd name="connsiteX11" fmla="*/ 43444 w 2078041"/>
                  <a:gd name="connsiteY11" fmla="*/ 705876 h 1350003"/>
                  <a:gd name="connsiteX12" fmla="*/ 43444 w 2078041"/>
                  <a:gd name="connsiteY12" fmla="*/ 634439 h 1350003"/>
                  <a:gd name="connsiteX0" fmla="*/ 43444 w 2095580"/>
                  <a:gd name="connsiteY0" fmla="*/ 635045 h 1350609"/>
                  <a:gd name="connsiteX1" fmla="*/ 305381 w 2095580"/>
                  <a:gd name="connsiteY1" fmla="*/ 492170 h 1350609"/>
                  <a:gd name="connsiteX2" fmla="*/ 1310269 w 2095580"/>
                  <a:gd name="connsiteY2" fmla="*/ 1632 h 1350609"/>
                  <a:gd name="connsiteX3" fmla="*/ 2077031 w 2095580"/>
                  <a:gd name="connsiteY3" fmla="*/ 420732 h 1350609"/>
                  <a:gd name="connsiteX4" fmla="*/ 1181681 w 2095580"/>
                  <a:gd name="connsiteY4" fmla="*/ 268332 h 1350609"/>
                  <a:gd name="connsiteX5" fmla="*/ 593512 w 2095580"/>
                  <a:gd name="connsiteY5" fmla="*/ 666001 h 1350609"/>
                  <a:gd name="connsiteX6" fmla="*/ 800681 w 2095580"/>
                  <a:gd name="connsiteY6" fmla="*/ 1082720 h 1350609"/>
                  <a:gd name="connsiteX7" fmla="*/ 1234069 w 2095580"/>
                  <a:gd name="connsiteY7" fmla="*/ 1135107 h 1350609"/>
                  <a:gd name="connsiteX8" fmla="*/ 1343606 w 2095580"/>
                  <a:gd name="connsiteY8" fmla="*/ 1325607 h 1350609"/>
                  <a:gd name="connsiteX9" fmla="*/ 976894 w 2095580"/>
                  <a:gd name="connsiteY9" fmla="*/ 1316082 h 1350609"/>
                  <a:gd name="connsiteX10" fmla="*/ 457781 w 2095580"/>
                  <a:gd name="connsiteY10" fmla="*/ 944607 h 1350609"/>
                  <a:gd name="connsiteX11" fmla="*/ 43444 w 2095580"/>
                  <a:gd name="connsiteY11" fmla="*/ 706482 h 1350609"/>
                  <a:gd name="connsiteX12" fmla="*/ 43444 w 2095580"/>
                  <a:gd name="connsiteY12" fmla="*/ 635045 h 1350609"/>
                  <a:gd name="connsiteX0" fmla="*/ 43444 w 2104669"/>
                  <a:gd name="connsiteY0" fmla="*/ 634924 h 1350488"/>
                  <a:gd name="connsiteX1" fmla="*/ 305381 w 2104669"/>
                  <a:gd name="connsiteY1" fmla="*/ 492049 h 1350488"/>
                  <a:gd name="connsiteX2" fmla="*/ 1310269 w 2104669"/>
                  <a:gd name="connsiteY2" fmla="*/ 1511 h 1350488"/>
                  <a:gd name="connsiteX3" fmla="*/ 2077031 w 2104669"/>
                  <a:gd name="connsiteY3" fmla="*/ 420611 h 1350488"/>
                  <a:gd name="connsiteX4" fmla="*/ 1181681 w 2104669"/>
                  <a:gd name="connsiteY4" fmla="*/ 268211 h 1350488"/>
                  <a:gd name="connsiteX5" fmla="*/ 593512 w 2104669"/>
                  <a:gd name="connsiteY5" fmla="*/ 665880 h 1350488"/>
                  <a:gd name="connsiteX6" fmla="*/ 800681 w 2104669"/>
                  <a:gd name="connsiteY6" fmla="*/ 1082599 h 1350488"/>
                  <a:gd name="connsiteX7" fmla="*/ 1234069 w 2104669"/>
                  <a:gd name="connsiteY7" fmla="*/ 1134986 h 1350488"/>
                  <a:gd name="connsiteX8" fmla="*/ 1343606 w 2104669"/>
                  <a:gd name="connsiteY8" fmla="*/ 1325486 h 1350488"/>
                  <a:gd name="connsiteX9" fmla="*/ 976894 w 2104669"/>
                  <a:gd name="connsiteY9" fmla="*/ 1315961 h 1350488"/>
                  <a:gd name="connsiteX10" fmla="*/ 457781 w 2104669"/>
                  <a:gd name="connsiteY10" fmla="*/ 944486 h 1350488"/>
                  <a:gd name="connsiteX11" fmla="*/ 43444 w 2104669"/>
                  <a:gd name="connsiteY11" fmla="*/ 706361 h 1350488"/>
                  <a:gd name="connsiteX12" fmla="*/ 43444 w 2104669"/>
                  <a:gd name="connsiteY12" fmla="*/ 634924 h 1350488"/>
                  <a:gd name="connsiteX0" fmla="*/ 43444 w 2082422"/>
                  <a:gd name="connsiteY0" fmla="*/ 634700 h 1350264"/>
                  <a:gd name="connsiteX1" fmla="*/ 305381 w 2082422"/>
                  <a:gd name="connsiteY1" fmla="*/ 491825 h 1350264"/>
                  <a:gd name="connsiteX2" fmla="*/ 1310269 w 2082422"/>
                  <a:gd name="connsiteY2" fmla="*/ 1287 h 1350264"/>
                  <a:gd name="connsiteX3" fmla="*/ 2077031 w 2082422"/>
                  <a:gd name="connsiteY3" fmla="*/ 420387 h 1350264"/>
                  <a:gd name="connsiteX4" fmla="*/ 1181681 w 2082422"/>
                  <a:gd name="connsiteY4" fmla="*/ 267987 h 1350264"/>
                  <a:gd name="connsiteX5" fmla="*/ 593512 w 2082422"/>
                  <a:gd name="connsiteY5" fmla="*/ 665656 h 1350264"/>
                  <a:gd name="connsiteX6" fmla="*/ 800681 w 2082422"/>
                  <a:gd name="connsiteY6" fmla="*/ 1082375 h 1350264"/>
                  <a:gd name="connsiteX7" fmla="*/ 1234069 w 2082422"/>
                  <a:gd name="connsiteY7" fmla="*/ 1134762 h 1350264"/>
                  <a:gd name="connsiteX8" fmla="*/ 1343606 w 2082422"/>
                  <a:gd name="connsiteY8" fmla="*/ 1325262 h 1350264"/>
                  <a:gd name="connsiteX9" fmla="*/ 976894 w 2082422"/>
                  <a:gd name="connsiteY9" fmla="*/ 1315737 h 1350264"/>
                  <a:gd name="connsiteX10" fmla="*/ 457781 w 2082422"/>
                  <a:gd name="connsiteY10" fmla="*/ 944262 h 1350264"/>
                  <a:gd name="connsiteX11" fmla="*/ 43444 w 2082422"/>
                  <a:gd name="connsiteY11" fmla="*/ 706137 h 1350264"/>
                  <a:gd name="connsiteX12" fmla="*/ 43444 w 2082422"/>
                  <a:gd name="connsiteY12" fmla="*/ 634700 h 1350264"/>
                  <a:gd name="connsiteX0" fmla="*/ 43444 w 2082848"/>
                  <a:gd name="connsiteY0" fmla="*/ 634656 h 1350220"/>
                  <a:gd name="connsiteX1" fmla="*/ 305381 w 2082848"/>
                  <a:gd name="connsiteY1" fmla="*/ 491781 h 1350220"/>
                  <a:gd name="connsiteX2" fmla="*/ 1310269 w 2082848"/>
                  <a:gd name="connsiteY2" fmla="*/ 1243 h 1350220"/>
                  <a:gd name="connsiteX3" fmla="*/ 2077031 w 2082848"/>
                  <a:gd name="connsiteY3" fmla="*/ 420343 h 1350220"/>
                  <a:gd name="connsiteX4" fmla="*/ 1181681 w 2082848"/>
                  <a:gd name="connsiteY4" fmla="*/ 267943 h 1350220"/>
                  <a:gd name="connsiteX5" fmla="*/ 593512 w 2082848"/>
                  <a:gd name="connsiteY5" fmla="*/ 665612 h 1350220"/>
                  <a:gd name="connsiteX6" fmla="*/ 800681 w 2082848"/>
                  <a:gd name="connsiteY6" fmla="*/ 1082331 h 1350220"/>
                  <a:gd name="connsiteX7" fmla="*/ 1234069 w 2082848"/>
                  <a:gd name="connsiteY7" fmla="*/ 1134718 h 1350220"/>
                  <a:gd name="connsiteX8" fmla="*/ 1343606 w 2082848"/>
                  <a:gd name="connsiteY8" fmla="*/ 1325218 h 1350220"/>
                  <a:gd name="connsiteX9" fmla="*/ 976894 w 2082848"/>
                  <a:gd name="connsiteY9" fmla="*/ 1315693 h 1350220"/>
                  <a:gd name="connsiteX10" fmla="*/ 457781 w 2082848"/>
                  <a:gd name="connsiteY10" fmla="*/ 944218 h 1350220"/>
                  <a:gd name="connsiteX11" fmla="*/ 43444 w 2082848"/>
                  <a:gd name="connsiteY11" fmla="*/ 706093 h 1350220"/>
                  <a:gd name="connsiteX12" fmla="*/ 43444 w 2082848"/>
                  <a:gd name="connsiteY12" fmla="*/ 634656 h 1350220"/>
                  <a:gd name="connsiteX0" fmla="*/ 43444 w 2078390"/>
                  <a:gd name="connsiteY0" fmla="*/ 634615 h 1350179"/>
                  <a:gd name="connsiteX1" fmla="*/ 305381 w 2078390"/>
                  <a:gd name="connsiteY1" fmla="*/ 491740 h 1350179"/>
                  <a:gd name="connsiteX2" fmla="*/ 1310269 w 2078390"/>
                  <a:gd name="connsiteY2" fmla="*/ 1202 h 1350179"/>
                  <a:gd name="connsiteX3" fmla="*/ 2077031 w 2078390"/>
                  <a:gd name="connsiteY3" fmla="*/ 420302 h 1350179"/>
                  <a:gd name="connsiteX4" fmla="*/ 1181681 w 2078390"/>
                  <a:gd name="connsiteY4" fmla="*/ 267902 h 1350179"/>
                  <a:gd name="connsiteX5" fmla="*/ 593512 w 2078390"/>
                  <a:gd name="connsiteY5" fmla="*/ 665571 h 1350179"/>
                  <a:gd name="connsiteX6" fmla="*/ 800681 w 2078390"/>
                  <a:gd name="connsiteY6" fmla="*/ 1082290 h 1350179"/>
                  <a:gd name="connsiteX7" fmla="*/ 1234069 w 2078390"/>
                  <a:gd name="connsiteY7" fmla="*/ 1134677 h 1350179"/>
                  <a:gd name="connsiteX8" fmla="*/ 1343606 w 2078390"/>
                  <a:gd name="connsiteY8" fmla="*/ 1325177 h 1350179"/>
                  <a:gd name="connsiteX9" fmla="*/ 976894 w 2078390"/>
                  <a:gd name="connsiteY9" fmla="*/ 1315652 h 1350179"/>
                  <a:gd name="connsiteX10" fmla="*/ 457781 w 2078390"/>
                  <a:gd name="connsiteY10" fmla="*/ 944177 h 1350179"/>
                  <a:gd name="connsiteX11" fmla="*/ 43444 w 2078390"/>
                  <a:gd name="connsiteY11" fmla="*/ 706052 h 1350179"/>
                  <a:gd name="connsiteX12" fmla="*/ 43444 w 2078390"/>
                  <a:gd name="connsiteY12" fmla="*/ 634615 h 1350179"/>
                  <a:gd name="connsiteX0" fmla="*/ 43444 w 2066059"/>
                  <a:gd name="connsiteY0" fmla="*/ 634190 h 1349754"/>
                  <a:gd name="connsiteX1" fmla="*/ 305381 w 2066059"/>
                  <a:gd name="connsiteY1" fmla="*/ 491315 h 1349754"/>
                  <a:gd name="connsiteX2" fmla="*/ 1310269 w 2066059"/>
                  <a:gd name="connsiteY2" fmla="*/ 777 h 1349754"/>
                  <a:gd name="connsiteX3" fmla="*/ 2065125 w 2066059"/>
                  <a:gd name="connsiteY3" fmla="*/ 384159 h 1349754"/>
                  <a:gd name="connsiteX4" fmla="*/ 1181681 w 2066059"/>
                  <a:gd name="connsiteY4" fmla="*/ 267477 h 1349754"/>
                  <a:gd name="connsiteX5" fmla="*/ 593512 w 2066059"/>
                  <a:gd name="connsiteY5" fmla="*/ 665146 h 1349754"/>
                  <a:gd name="connsiteX6" fmla="*/ 800681 w 2066059"/>
                  <a:gd name="connsiteY6" fmla="*/ 1081865 h 1349754"/>
                  <a:gd name="connsiteX7" fmla="*/ 1234069 w 2066059"/>
                  <a:gd name="connsiteY7" fmla="*/ 1134252 h 1349754"/>
                  <a:gd name="connsiteX8" fmla="*/ 1343606 w 2066059"/>
                  <a:gd name="connsiteY8" fmla="*/ 1324752 h 1349754"/>
                  <a:gd name="connsiteX9" fmla="*/ 976894 w 2066059"/>
                  <a:gd name="connsiteY9" fmla="*/ 1315227 h 1349754"/>
                  <a:gd name="connsiteX10" fmla="*/ 457781 w 2066059"/>
                  <a:gd name="connsiteY10" fmla="*/ 943752 h 1349754"/>
                  <a:gd name="connsiteX11" fmla="*/ 43444 w 2066059"/>
                  <a:gd name="connsiteY11" fmla="*/ 705627 h 1349754"/>
                  <a:gd name="connsiteX12" fmla="*/ 43444 w 2066059"/>
                  <a:gd name="connsiteY12" fmla="*/ 634190 h 1349754"/>
                  <a:gd name="connsiteX0" fmla="*/ 43444 w 2068112"/>
                  <a:gd name="connsiteY0" fmla="*/ 634459 h 1350023"/>
                  <a:gd name="connsiteX1" fmla="*/ 305381 w 2068112"/>
                  <a:gd name="connsiteY1" fmla="*/ 491584 h 1350023"/>
                  <a:gd name="connsiteX2" fmla="*/ 1310269 w 2068112"/>
                  <a:gd name="connsiteY2" fmla="*/ 1046 h 1350023"/>
                  <a:gd name="connsiteX3" fmla="*/ 2065125 w 2068112"/>
                  <a:gd name="connsiteY3" fmla="*/ 384428 h 1350023"/>
                  <a:gd name="connsiteX4" fmla="*/ 1181681 w 2068112"/>
                  <a:gd name="connsiteY4" fmla="*/ 267746 h 1350023"/>
                  <a:gd name="connsiteX5" fmla="*/ 593512 w 2068112"/>
                  <a:gd name="connsiteY5" fmla="*/ 665415 h 1350023"/>
                  <a:gd name="connsiteX6" fmla="*/ 800681 w 2068112"/>
                  <a:gd name="connsiteY6" fmla="*/ 1082134 h 1350023"/>
                  <a:gd name="connsiteX7" fmla="*/ 1234069 w 2068112"/>
                  <a:gd name="connsiteY7" fmla="*/ 1134521 h 1350023"/>
                  <a:gd name="connsiteX8" fmla="*/ 1343606 w 2068112"/>
                  <a:gd name="connsiteY8" fmla="*/ 1325021 h 1350023"/>
                  <a:gd name="connsiteX9" fmla="*/ 976894 w 2068112"/>
                  <a:gd name="connsiteY9" fmla="*/ 1315496 h 1350023"/>
                  <a:gd name="connsiteX10" fmla="*/ 457781 w 2068112"/>
                  <a:gd name="connsiteY10" fmla="*/ 944021 h 1350023"/>
                  <a:gd name="connsiteX11" fmla="*/ 43444 w 2068112"/>
                  <a:gd name="connsiteY11" fmla="*/ 705896 h 1350023"/>
                  <a:gd name="connsiteX12" fmla="*/ 43444 w 2068112"/>
                  <a:gd name="connsiteY12" fmla="*/ 634459 h 1350023"/>
                  <a:gd name="connsiteX0" fmla="*/ 43444 w 2065635"/>
                  <a:gd name="connsiteY0" fmla="*/ 610285 h 1325849"/>
                  <a:gd name="connsiteX1" fmla="*/ 305381 w 2065635"/>
                  <a:gd name="connsiteY1" fmla="*/ 467410 h 1325849"/>
                  <a:gd name="connsiteX2" fmla="*/ 1293601 w 2065635"/>
                  <a:gd name="connsiteY2" fmla="*/ 685 h 1325849"/>
                  <a:gd name="connsiteX3" fmla="*/ 2065125 w 2065635"/>
                  <a:gd name="connsiteY3" fmla="*/ 360254 h 1325849"/>
                  <a:gd name="connsiteX4" fmla="*/ 1181681 w 2065635"/>
                  <a:gd name="connsiteY4" fmla="*/ 243572 h 1325849"/>
                  <a:gd name="connsiteX5" fmla="*/ 593512 w 2065635"/>
                  <a:gd name="connsiteY5" fmla="*/ 641241 h 1325849"/>
                  <a:gd name="connsiteX6" fmla="*/ 800681 w 2065635"/>
                  <a:gd name="connsiteY6" fmla="*/ 1057960 h 1325849"/>
                  <a:gd name="connsiteX7" fmla="*/ 1234069 w 2065635"/>
                  <a:gd name="connsiteY7" fmla="*/ 1110347 h 1325849"/>
                  <a:gd name="connsiteX8" fmla="*/ 1343606 w 2065635"/>
                  <a:gd name="connsiteY8" fmla="*/ 1300847 h 1325849"/>
                  <a:gd name="connsiteX9" fmla="*/ 976894 w 2065635"/>
                  <a:gd name="connsiteY9" fmla="*/ 1291322 h 1325849"/>
                  <a:gd name="connsiteX10" fmla="*/ 457781 w 2065635"/>
                  <a:gd name="connsiteY10" fmla="*/ 919847 h 1325849"/>
                  <a:gd name="connsiteX11" fmla="*/ 43444 w 2065635"/>
                  <a:gd name="connsiteY11" fmla="*/ 681722 h 1325849"/>
                  <a:gd name="connsiteX12" fmla="*/ 43444 w 2065635"/>
                  <a:gd name="connsiteY12" fmla="*/ 610285 h 1325849"/>
                  <a:gd name="connsiteX0" fmla="*/ 43444 w 2065795"/>
                  <a:gd name="connsiteY0" fmla="*/ 609626 h 1325190"/>
                  <a:gd name="connsiteX1" fmla="*/ 305381 w 2065795"/>
                  <a:gd name="connsiteY1" fmla="*/ 466751 h 1325190"/>
                  <a:gd name="connsiteX2" fmla="*/ 1293601 w 2065795"/>
                  <a:gd name="connsiteY2" fmla="*/ 26 h 1325190"/>
                  <a:gd name="connsiteX3" fmla="*/ 2065125 w 2065795"/>
                  <a:gd name="connsiteY3" fmla="*/ 359595 h 1325190"/>
                  <a:gd name="connsiteX4" fmla="*/ 1181681 w 2065795"/>
                  <a:gd name="connsiteY4" fmla="*/ 242913 h 1325190"/>
                  <a:gd name="connsiteX5" fmla="*/ 593512 w 2065795"/>
                  <a:gd name="connsiteY5" fmla="*/ 640582 h 1325190"/>
                  <a:gd name="connsiteX6" fmla="*/ 800681 w 2065795"/>
                  <a:gd name="connsiteY6" fmla="*/ 1057301 h 1325190"/>
                  <a:gd name="connsiteX7" fmla="*/ 1234069 w 2065795"/>
                  <a:gd name="connsiteY7" fmla="*/ 1109688 h 1325190"/>
                  <a:gd name="connsiteX8" fmla="*/ 1343606 w 2065795"/>
                  <a:gd name="connsiteY8" fmla="*/ 1300188 h 1325190"/>
                  <a:gd name="connsiteX9" fmla="*/ 976894 w 2065795"/>
                  <a:gd name="connsiteY9" fmla="*/ 1290663 h 1325190"/>
                  <a:gd name="connsiteX10" fmla="*/ 457781 w 2065795"/>
                  <a:gd name="connsiteY10" fmla="*/ 919188 h 1325190"/>
                  <a:gd name="connsiteX11" fmla="*/ 43444 w 2065795"/>
                  <a:gd name="connsiteY11" fmla="*/ 681063 h 1325190"/>
                  <a:gd name="connsiteX12" fmla="*/ 43444 w 2065795"/>
                  <a:gd name="connsiteY12" fmla="*/ 609626 h 1325190"/>
                  <a:gd name="connsiteX0" fmla="*/ 43444 w 2069269"/>
                  <a:gd name="connsiteY0" fmla="*/ 609626 h 1325190"/>
                  <a:gd name="connsiteX1" fmla="*/ 305381 w 2069269"/>
                  <a:gd name="connsiteY1" fmla="*/ 466751 h 1325190"/>
                  <a:gd name="connsiteX2" fmla="*/ 1293601 w 2069269"/>
                  <a:gd name="connsiteY2" fmla="*/ 26 h 1325190"/>
                  <a:gd name="connsiteX3" fmla="*/ 2065125 w 2069269"/>
                  <a:gd name="connsiteY3" fmla="*/ 359595 h 1325190"/>
                  <a:gd name="connsiteX4" fmla="*/ 1181681 w 2069269"/>
                  <a:gd name="connsiteY4" fmla="*/ 242913 h 1325190"/>
                  <a:gd name="connsiteX5" fmla="*/ 593512 w 2069269"/>
                  <a:gd name="connsiteY5" fmla="*/ 640582 h 1325190"/>
                  <a:gd name="connsiteX6" fmla="*/ 800681 w 2069269"/>
                  <a:gd name="connsiteY6" fmla="*/ 1057301 h 1325190"/>
                  <a:gd name="connsiteX7" fmla="*/ 1234069 w 2069269"/>
                  <a:gd name="connsiteY7" fmla="*/ 1109688 h 1325190"/>
                  <a:gd name="connsiteX8" fmla="*/ 1343606 w 2069269"/>
                  <a:gd name="connsiteY8" fmla="*/ 1300188 h 1325190"/>
                  <a:gd name="connsiteX9" fmla="*/ 976894 w 2069269"/>
                  <a:gd name="connsiteY9" fmla="*/ 1290663 h 1325190"/>
                  <a:gd name="connsiteX10" fmla="*/ 457781 w 2069269"/>
                  <a:gd name="connsiteY10" fmla="*/ 919188 h 1325190"/>
                  <a:gd name="connsiteX11" fmla="*/ 43444 w 2069269"/>
                  <a:gd name="connsiteY11" fmla="*/ 681063 h 1325190"/>
                  <a:gd name="connsiteX12" fmla="*/ 43444 w 2069269"/>
                  <a:gd name="connsiteY12" fmla="*/ 609626 h 1325190"/>
                  <a:gd name="connsiteX0" fmla="*/ 43444 w 2072895"/>
                  <a:gd name="connsiteY0" fmla="*/ 609626 h 1325190"/>
                  <a:gd name="connsiteX1" fmla="*/ 305381 w 2072895"/>
                  <a:gd name="connsiteY1" fmla="*/ 466751 h 1325190"/>
                  <a:gd name="connsiteX2" fmla="*/ 1293601 w 2072895"/>
                  <a:gd name="connsiteY2" fmla="*/ 26 h 1325190"/>
                  <a:gd name="connsiteX3" fmla="*/ 2065125 w 2072895"/>
                  <a:gd name="connsiteY3" fmla="*/ 359595 h 1325190"/>
                  <a:gd name="connsiteX4" fmla="*/ 1181681 w 2072895"/>
                  <a:gd name="connsiteY4" fmla="*/ 242913 h 1325190"/>
                  <a:gd name="connsiteX5" fmla="*/ 593512 w 2072895"/>
                  <a:gd name="connsiteY5" fmla="*/ 640582 h 1325190"/>
                  <a:gd name="connsiteX6" fmla="*/ 800681 w 2072895"/>
                  <a:gd name="connsiteY6" fmla="*/ 1057301 h 1325190"/>
                  <a:gd name="connsiteX7" fmla="*/ 1234069 w 2072895"/>
                  <a:gd name="connsiteY7" fmla="*/ 1109688 h 1325190"/>
                  <a:gd name="connsiteX8" fmla="*/ 1343606 w 2072895"/>
                  <a:gd name="connsiteY8" fmla="*/ 1300188 h 1325190"/>
                  <a:gd name="connsiteX9" fmla="*/ 976894 w 2072895"/>
                  <a:gd name="connsiteY9" fmla="*/ 1290663 h 1325190"/>
                  <a:gd name="connsiteX10" fmla="*/ 457781 w 2072895"/>
                  <a:gd name="connsiteY10" fmla="*/ 919188 h 1325190"/>
                  <a:gd name="connsiteX11" fmla="*/ 43444 w 2072895"/>
                  <a:gd name="connsiteY11" fmla="*/ 681063 h 1325190"/>
                  <a:gd name="connsiteX12" fmla="*/ 43444 w 2072895"/>
                  <a:gd name="connsiteY12" fmla="*/ 609626 h 1325190"/>
                  <a:gd name="connsiteX0" fmla="*/ 43444 w 2072969"/>
                  <a:gd name="connsiteY0" fmla="*/ 610186 h 1325750"/>
                  <a:gd name="connsiteX1" fmla="*/ 305381 w 2072969"/>
                  <a:gd name="connsiteY1" fmla="*/ 467311 h 1325750"/>
                  <a:gd name="connsiteX2" fmla="*/ 1293601 w 2072969"/>
                  <a:gd name="connsiteY2" fmla="*/ 586 h 1325750"/>
                  <a:gd name="connsiteX3" fmla="*/ 2065125 w 2072969"/>
                  <a:gd name="connsiteY3" fmla="*/ 360155 h 1325750"/>
                  <a:gd name="connsiteX4" fmla="*/ 1181681 w 2072969"/>
                  <a:gd name="connsiteY4" fmla="*/ 243473 h 1325750"/>
                  <a:gd name="connsiteX5" fmla="*/ 593512 w 2072969"/>
                  <a:gd name="connsiteY5" fmla="*/ 641142 h 1325750"/>
                  <a:gd name="connsiteX6" fmla="*/ 800681 w 2072969"/>
                  <a:gd name="connsiteY6" fmla="*/ 1057861 h 1325750"/>
                  <a:gd name="connsiteX7" fmla="*/ 1234069 w 2072969"/>
                  <a:gd name="connsiteY7" fmla="*/ 1110248 h 1325750"/>
                  <a:gd name="connsiteX8" fmla="*/ 1343606 w 2072969"/>
                  <a:gd name="connsiteY8" fmla="*/ 1300748 h 1325750"/>
                  <a:gd name="connsiteX9" fmla="*/ 976894 w 2072969"/>
                  <a:gd name="connsiteY9" fmla="*/ 1291223 h 1325750"/>
                  <a:gd name="connsiteX10" fmla="*/ 457781 w 2072969"/>
                  <a:gd name="connsiteY10" fmla="*/ 919748 h 1325750"/>
                  <a:gd name="connsiteX11" fmla="*/ 43444 w 2072969"/>
                  <a:gd name="connsiteY11" fmla="*/ 681623 h 1325750"/>
                  <a:gd name="connsiteX12" fmla="*/ 43444 w 2072969"/>
                  <a:gd name="connsiteY12" fmla="*/ 610186 h 1325750"/>
                  <a:gd name="connsiteX0" fmla="*/ 43444 w 2072969"/>
                  <a:gd name="connsiteY0" fmla="*/ 610186 h 1325750"/>
                  <a:gd name="connsiteX1" fmla="*/ 305381 w 2072969"/>
                  <a:gd name="connsiteY1" fmla="*/ 467311 h 1325750"/>
                  <a:gd name="connsiteX2" fmla="*/ 1293601 w 2072969"/>
                  <a:gd name="connsiteY2" fmla="*/ 586 h 1325750"/>
                  <a:gd name="connsiteX3" fmla="*/ 2065125 w 2072969"/>
                  <a:gd name="connsiteY3" fmla="*/ 360155 h 1325750"/>
                  <a:gd name="connsiteX4" fmla="*/ 1181681 w 2072969"/>
                  <a:gd name="connsiteY4" fmla="*/ 243473 h 1325750"/>
                  <a:gd name="connsiteX5" fmla="*/ 593512 w 2072969"/>
                  <a:gd name="connsiteY5" fmla="*/ 641142 h 1325750"/>
                  <a:gd name="connsiteX6" fmla="*/ 800681 w 2072969"/>
                  <a:gd name="connsiteY6" fmla="*/ 1057861 h 1325750"/>
                  <a:gd name="connsiteX7" fmla="*/ 1234069 w 2072969"/>
                  <a:gd name="connsiteY7" fmla="*/ 1110248 h 1325750"/>
                  <a:gd name="connsiteX8" fmla="*/ 1343606 w 2072969"/>
                  <a:gd name="connsiteY8" fmla="*/ 1300748 h 1325750"/>
                  <a:gd name="connsiteX9" fmla="*/ 976894 w 2072969"/>
                  <a:gd name="connsiteY9" fmla="*/ 1291223 h 1325750"/>
                  <a:gd name="connsiteX10" fmla="*/ 457781 w 2072969"/>
                  <a:gd name="connsiteY10" fmla="*/ 919748 h 1325750"/>
                  <a:gd name="connsiteX11" fmla="*/ 43444 w 2072969"/>
                  <a:gd name="connsiteY11" fmla="*/ 681623 h 1325750"/>
                  <a:gd name="connsiteX12" fmla="*/ 43444 w 2072969"/>
                  <a:gd name="connsiteY12" fmla="*/ 610186 h 1325750"/>
                  <a:gd name="connsiteX0" fmla="*/ 43444 w 2072969"/>
                  <a:gd name="connsiteY0" fmla="*/ 610186 h 1325750"/>
                  <a:gd name="connsiteX1" fmla="*/ 305381 w 2072969"/>
                  <a:gd name="connsiteY1" fmla="*/ 467311 h 1325750"/>
                  <a:gd name="connsiteX2" fmla="*/ 1293601 w 2072969"/>
                  <a:gd name="connsiteY2" fmla="*/ 586 h 1325750"/>
                  <a:gd name="connsiteX3" fmla="*/ 2065125 w 2072969"/>
                  <a:gd name="connsiteY3" fmla="*/ 360155 h 1325750"/>
                  <a:gd name="connsiteX4" fmla="*/ 1181681 w 2072969"/>
                  <a:gd name="connsiteY4" fmla="*/ 243473 h 1325750"/>
                  <a:gd name="connsiteX5" fmla="*/ 593512 w 2072969"/>
                  <a:gd name="connsiteY5" fmla="*/ 641142 h 1325750"/>
                  <a:gd name="connsiteX6" fmla="*/ 800681 w 2072969"/>
                  <a:gd name="connsiteY6" fmla="*/ 1057861 h 1325750"/>
                  <a:gd name="connsiteX7" fmla="*/ 1234069 w 2072969"/>
                  <a:gd name="connsiteY7" fmla="*/ 1110248 h 1325750"/>
                  <a:gd name="connsiteX8" fmla="*/ 1343606 w 2072969"/>
                  <a:gd name="connsiteY8" fmla="*/ 1300748 h 1325750"/>
                  <a:gd name="connsiteX9" fmla="*/ 976894 w 2072969"/>
                  <a:gd name="connsiteY9" fmla="*/ 1291223 h 1325750"/>
                  <a:gd name="connsiteX10" fmla="*/ 457781 w 2072969"/>
                  <a:gd name="connsiteY10" fmla="*/ 919748 h 1325750"/>
                  <a:gd name="connsiteX11" fmla="*/ 43444 w 2072969"/>
                  <a:gd name="connsiteY11" fmla="*/ 681623 h 1325750"/>
                  <a:gd name="connsiteX12" fmla="*/ 43444 w 2072969"/>
                  <a:gd name="connsiteY12" fmla="*/ 610186 h 1325750"/>
                  <a:gd name="connsiteX0" fmla="*/ 36714 w 2066239"/>
                  <a:gd name="connsiteY0" fmla="*/ 610186 h 1325750"/>
                  <a:gd name="connsiteX1" fmla="*/ 298651 w 2066239"/>
                  <a:gd name="connsiteY1" fmla="*/ 467311 h 1325750"/>
                  <a:gd name="connsiteX2" fmla="*/ 1286871 w 2066239"/>
                  <a:gd name="connsiteY2" fmla="*/ 586 h 1325750"/>
                  <a:gd name="connsiteX3" fmla="*/ 2058395 w 2066239"/>
                  <a:gd name="connsiteY3" fmla="*/ 360155 h 1325750"/>
                  <a:gd name="connsiteX4" fmla="*/ 1174951 w 2066239"/>
                  <a:gd name="connsiteY4" fmla="*/ 243473 h 1325750"/>
                  <a:gd name="connsiteX5" fmla="*/ 586782 w 2066239"/>
                  <a:gd name="connsiteY5" fmla="*/ 641142 h 1325750"/>
                  <a:gd name="connsiteX6" fmla="*/ 793951 w 2066239"/>
                  <a:gd name="connsiteY6" fmla="*/ 1057861 h 1325750"/>
                  <a:gd name="connsiteX7" fmla="*/ 1227339 w 2066239"/>
                  <a:gd name="connsiteY7" fmla="*/ 1110248 h 1325750"/>
                  <a:gd name="connsiteX8" fmla="*/ 1336876 w 2066239"/>
                  <a:gd name="connsiteY8" fmla="*/ 1300748 h 1325750"/>
                  <a:gd name="connsiteX9" fmla="*/ 970164 w 2066239"/>
                  <a:gd name="connsiteY9" fmla="*/ 1291223 h 1325750"/>
                  <a:gd name="connsiteX10" fmla="*/ 451051 w 2066239"/>
                  <a:gd name="connsiteY10" fmla="*/ 919748 h 1325750"/>
                  <a:gd name="connsiteX11" fmla="*/ 36714 w 2066239"/>
                  <a:gd name="connsiteY11" fmla="*/ 681623 h 1325750"/>
                  <a:gd name="connsiteX12" fmla="*/ 36714 w 2066239"/>
                  <a:gd name="connsiteY12" fmla="*/ 610186 h 1325750"/>
                  <a:gd name="connsiteX0" fmla="*/ 31272 w 2060797"/>
                  <a:gd name="connsiteY0" fmla="*/ 610186 h 1325750"/>
                  <a:gd name="connsiteX1" fmla="*/ 293209 w 2060797"/>
                  <a:gd name="connsiteY1" fmla="*/ 467311 h 1325750"/>
                  <a:gd name="connsiteX2" fmla="*/ 1281429 w 2060797"/>
                  <a:gd name="connsiteY2" fmla="*/ 586 h 1325750"/>
                  <a:gd name="connsiteX3" fmla="*/ 2052953 w 2060797"/>
                  <a:gd name="connsiteY3" fmla="*/ 360155 h 1325750"/>
                  <a:gd name="connsiteX4" fmla="*/ 1169509 w 2060797"/>
                  <a:gd name="connsiteY4" fmla="*/ 243473 h 1325750"/>
                  <a:gd name="connsiteX5" fmla="*/ 581340 w 2060797"/>
                  <a:gd name="connsiteY5" fmla="*/ 641142 h 1325750"/>
                  <a:gd name="connsiteX6" fmla="*/ 788509 w 2060797"/>
                  <a:gd name="connsiteY6" fmla="*/ 1057861 h 1325750"/>
                  <a:gd name="connsiteX7" fmla="*/ 1221897 w 2060797"/>
                  <a:gd name="connsiteY7" fmla="*/ 1110248 h 1325750"/>
                  <a:gd name="connsiteX8" fmla="*/ 1331434 w 2060797"/>
                  <a:gd name="connsiteY8" fmla="*/ 1300748 h 1325750"/>
                  <a:gd name="connsiteX9" fmla="*/ 964722 w 2060797"/>
                  <a:gd name="connsiteY9" fmla="*/ 1291223 h 1325750"/>
                  <a:gd name="connsiteX10" fmla="*/ 445609 w 2060797"/>
                  <a:gd name="connsiteY10" fmla="*/ 919748 h 1325750"/>
                  <a:gd name="connsiteX11" fmla="*/ 31272 w 2060797"/>
                  <a:gd name="connsiteY11" fmla="*/ 681623 h 1325750"/>
                  <a:gd name="connsiteX12" fmla="*/ 31272 w 2060797"/>
                  <a:gd name="connsiteY12" fmla="*/ 610186 h 1325750"/>
                  <a:gd name="connsiteX0" fmla="*/ 31272 w 2060797"/>
                  <a:gd name="connsiteY0" fmla="*/ 610186 h 1325750"/>
                  <a:gd name="connsiteX1" fmla="*/ 293209 w 2060797"/>
                  <a:gd name="connsiteY1" fmla="*/ 467311 h 1325750"/>
                  <a:gd name="connsiteX2" fmla="*/ 1281429 w 2060797"/>
                  <a:gd name="connsiteY2" fmla="*/ 586 h 1325750"/>
                  <a:gd name="connsiteX3" fmla="*/ 2052953 w 2060797"/>
                  <a:gd name="connsiteY3" fmla="*/ 360155 h 1325750"/>
                  <a:gd name="connsiteX4" fmla="*/ 1169509 w 2060797"/>
                  <a:gd name="connsiteY4" fmla="*/ 243473 h 1325750"/>
                  <a:gd name="connsiteX5" fmla="*/ 581340 w 2060797"/>
                  <a:gd name="connsiteY5" fmla="*/ 641142 h 1325750"/>
                  <a:gd name="connsiteX6" fmla="*/ 788509 w 2060797"/>
                  <a:gd name="connsiteY6" fmla="*/ 1057861 h 1325750"/>
                  <a:gd name="connsiteX7" fmla="*/ 1221897 w 2060797"/>
                  <a:gd name="connsiteY7" fmla="*/ 1110248 h 1325750"/>
                  <a:gd name="connsiteX8" fmla="*/ 1331434 w 2060797"/>
                  <a:gd name="connsiteY8" fmla="*/ 1300748 h 1325750"/>
                  <a:gd name="connsiteX9" fmla="*/ 964722 w 2060797"/>
                  <a:gd name="connsiteY9" fmla="*/ 1291223 h 1325750"/>
                  <a:gd name="connsiteX10" fmla="*/ 445609 w 2060797"/>
                  <a:gd name="connsiteY10" fmla="*/ 919748 h 1325750"/>
                  <a:gd name="connsiteX11" fmla="*/ 31272 w 2060797"/>
                  <a:gd name="connsiteY11" fmla="*/ 681623 h 1325750"/>
                  <a:gd name="connsiteX12" fmla="*/ 31272 w 2060797"/>
                  <a:gd name="connsiteY12" fmla="*/ 610186 h 1325750"/>
                  <a:gd name="connsiteX0" fmla="*/ 31272 w 2060797"/>
                  <a:gd name="connsiteY0" fmla="*/ 610186 h 1325750"/>
                  <a:gd name="connsiteX1" fmla="*/ 293209 w 2060797"/>
                  <a:gd name="connsiteY1" fmla="*/ 467311 h 1325750"/>
                  <a:gd name="connsiteX2" fmla="*/ 1281429 w 2060797"/>
                  <a:gd name="connsiteY2" fmla="*/ 586 h 1325750"/>
                  <a:gd name="connsiteX3" fmla="*/ 2052953 w 2060797"/>
                  <a:gd name="connsiteY3" fmla="*/ 360155 h 1325750"/>
                  <a:gd name="connsiteX4" fmla="*/ 1169509 w 2060797"/>
                  <a:gd name="connsiteY4" fmla="*/ 243473 h 1325750"/>
                  <a:gd name="connsiteX5" fmla="*/ 581340 w 2060797"/>
                  <a:gd name="connsiteY5" fmla="*/ 641142 h 1325750"/>
                  <a:gd name="connsiteX6" fmla="*/ 788509 w 2060797"/>
                  <a:gd name="connsiteY6" fmla="*/ 1057861 h 1325750"/>
                  <a:gd name="connsiteX7" fmla="*/ 1221897 w 2060797"/>
                  <a:gd name="connsiteY7" fmla="*/ 1110248 h 1325750"/>
                  <a:gd name="connsiteX8" fmla="*/ 1331434 w 2060797"/>
                  <a:gd name="connsiteY8" fmla="*/ 1300748 h 1325750"/>
                  <a:gd name="connsiteX9" fmla="*/ 964722 w 2060797"/>
                  <a:gd name="connsiteY9" fmla="*/ 1291223 h 1325750"/>
                  <a:gd name="connsiteX10" fmla="*/ 445609 w 2060797"/>
                  <a:gd name="connsiteY10" fmla="*/ 919748 h 1325750"/>
                  <a:gd name="connsiteX11" fmla="*/ 31272 w 2060797"/>
                  <a:gd name="connsiteY11" fmla="*/ 681623 h 1325750"/>
                  <a:gd name="connsiteX12" fmla="*/ 31272 w 2060797"/>
                  <a:gd name="connsiteY12" fmla="*/ 610186 h 1325750"/>
                  <a:gd name="connsiteX0" fmla="*/ 31272 w 2060797"/>
                  <a:gd name="connsiteY0" fmla="*/ 610186 h 1325750"/>
                  <a:gd name="connsiteX1" fmla="*/ 293209 w 2060797"/>
                  <a:gd name="connsiteY1" fmla="*/ 467311 h 1325750"/>
                  <a:gd name="connsiteX2" fmla="*/ 1281429 w 2060797"/>
                  <a:gd name="connsiteY2" fmla="*/ 586 h 1325750"/>
                  <a:gd name="connsiteX3" fmla="*/ 2052953 w 2060797"/>
                  <a:gd name="connsiteY3" fmla="*/ 360155 h 1325750"/>
                  <a:gd name="connsiteX4" fmla="*/ 1169509 w 2060797"/>
                  <a:gd name="connsiteY4" fmla="*/ 243473 h 1325750"/>
                  <a:gd name="connsiteX5" fmla="*/ 581340 w 2060797"/>
                  <a:gd name="connsiteY5" fmla="*/ 641142 h 1325750"/>
                  <a:gd name="connsiteX6" fmla="*/ 788509 w 2060797"/>
                  <a:gd name="connsiteY6" fmla="*/ 1057861 h 1325750"/>
                  <a:gd name="connsiteX7" fmla="*/ 1221897 w 2060797"/>
                  <a:gd name="connsiteY7" fmla="*/ 1110248 h 1325750"/>
                  <a:gd name="connsiteX8" fmla="*/ 1331434 w 2060797"/>
                  <a:gd name="connsiteY8" fmla="*/ 1300748 h 1325750"/>
                  <a:gd name="connsiteX9" fmla="*/ 964722 w 2060797"/>
                  <a:gd name="connsiteY9" fmla="*/ 1291223 h 1325750"/>
                  <a:gd name="connsiteX10" fmla="*/ 445609 w 2060797"/>
                  <a:gd name="connsiteY10" fmla="*/ 919748 h 1325750"/>
                  <a:gd name="connsiteX11" fmla="*/ 31272 w 2060797"/>
                  <a:gd name="connsiteY11" fmla="*/ 681623 h 1325750"/>
                  <a:gd name="connsiteX12" fmla="*/ 31272 w 2060797"/>
                  <a:gd name="connsiteY12" fmla="*/ 610186 h 1325750"/>
                  <a:gd name="connsiteX0" fmla="*/ 25576 w 2055101"/>
                  <a:gd name="connsiteY0" fmla="*/ 610186 h 1325750"/>
                  <a:gd name="connsiteX1" fmla="*/ 287513 w 2055101"/>
                  <a:gd name="connsiteY1" fmla="*/ 467311 h 1325750"/>
                  <a:gd name="connsiteX2" fmla="*/ 1275733 w 2055101"/>
                  <a:gd name="connsiteY2" fmla="*/ 586 h 1325750"/>
                  <a:gd name="connsiteX3" fmla="*/ 2047257 w 2055101"/>
                  <a:gd name="connsiteY3" fmla="*/ 360155 h 1325750"/>
                  <a:gd name="connsiteX4" fmla="*/ 1163813 w 2055101"/>
                  <a:gd name="connsiteY4" fmla="*/ 243473 h 1325750"/>
                  <a:gd name="connsiteX5" fmla="*/ 575644 w 2055101"/>
                  <a:gd name="connsiteY5" fmla="*/ 641142 h 1325750"/>
                  <a:gd name="connsiteX6" fmla="*/ 782813 w 2055101"/>
                  <a:gd name="connsiteY6" fmla="*/ 1057861 h 1325750"/>
                  <a:gd name="connsiteX7" fmla="*/ 1216201 w 2055101"/>
                  <a:gd name="connsiteY7" fmla="*/ 1110248 h 1325750"/>
                  <a:gd name="connsiteX8" fmla="*/ 1325738 w 2055101"/>
                  <a:gd name="connsiteY8" fmla="*/ 1300748 h 1325750"/>
                  <a:gd name="connsiteX9" fmla="*/ 959026 w 2055101"/>
                  <a:gd name="connsiteY9" fmla="*/ 1291223 h 1325750"/>
                  <a:gd name="connsiteX10" fmla="*/ 439913 w 2055101"/>
                  <a:gd name="connsiteY10" fmla="*/ 919748 h 1325750"/>
                  <a:gd name="connsiteX11" fmla="*/ 25576 w 2055101"/>
                  <a:gd name="connsiteY11" fmla="*/ 681623 h 1325750"/>
                  <a:gd name="connsiteX12" fmla="*/ 25576 w 2055101"/>
                  <a:gd name="connsiteY12" fmla="*/ 610186 h 1325750"/>
                  <a:gd name="connsiteX0" fmla="*/ 25576 w 2055101"/>
                  <a:gd name="connsiteY0" fmla="*/ 610186 h 1325750"/>
                  <a:gd name="connsiteX1" fmla="*/ 287513 w 2055101"/>
                  <a:gd name="connsiteY1" fmla="*/ 467311 h 1325750"/>
                  <a:gd name="connsiteX2" fmla="*/ 1275733 w 2055101"/>
                  <a:gd name="connsiteY2" fmla="*/ 586 h 1325750"/>
                  <a:gd name="connsiteX3" fmla="*/ 2047257 w 2055101"/>
                  <a:gd name="connsiteY3" fmla="*/ 360155 h 1325750"/>
                  <a:gd name="connsiteX4" fmla="*/ 1163813 w 2055101"/>
                  <a:gd name="connsiteY4" fmla="*/ 243473 h 1325750"/>
                  <a:gd name="connsiteX5" fmla="*/ 575644 w 2055101"/>
                  <a:gd name="connsiteY5" fmla="*/ 641142 h 1325750"/>
                  <a:gd name="connsiteX6" fmla="*/ 782813 w 2055101"/>
                  <a:gd name="connsiteY6" fmla="*/ 1057861 h 1325750"/>
                  <a:gd name="connsiteX7" fmla="*/ 1216201 w 2055101"/>
                  <a:gd name="connsiteY7" fmla="*/ 1110248 h 1325750"/>
                  <a:gd name="connsiteX8" fmla="*/ 1325738 w 2055101"/>
                  <a:gd name="connsiteY8" fmla="*/ 1300748 h 1325750"/>
                  <a:gd name="connsiteX9" fmla="*/ 959026 w 2055101"/>
                  <a:gd name="connsiteY9" fmla="*/ 1291223 h 1325750"/>
                  <a:gd name="connsiteX10" fmla="*/ 439913 w 2055101"/>
                  <a:gd name="connsiteY10" fmla="*/ 919748 h 1325750"/>
                  <a:gd name="connsiteX11" fmla="*/ 25576 w 2055101"/>
                  <a:gd name="connsiteY11" fmla="*/ 681623 h 1325750"/>
                  <a:gd name="connsiteX12" fmla="*/ 25576 w 2055101"/>
                  <a:gd name="connsiteY12" fmla="*/ 610186 h 1325750"/>
                  <a:gd name="connsiteX0" fmla="*/ 25576 w 2055101"/>
                  <a:gd name="connsiteY0" fmla="*/ 610186 h 1332981"/>
                  <a:gd name="connsiteX1" fmla="*/ 287513 w 2055101"/>
                  <a:gd name="connsiteY1" fmla="*/ 467311 h 1332981"/>
                  <a:gd name="connsiteX2" fmla="*/ 1275733 w 2055101"/>
                  <a:gd name="connsiteY2" fmla="*/ 586 h 1332981"/>
                  <a:gd name="connsiteX3" fmla="*/ 2047257 w 2055101"/>
                  <a:gd name="connsiteY3" fmla="*/ 360155 h 1332981"/>
                  <a:gd name="connsiteX4" fmla="*/ 1163813 w 2055101"/>
                  <a:gd name="connsiteY4" fmla="*/ 243473 h 1332981"/>
                  <a:gd name="connsiteX5" fmla="*/ 575644 w 2055101"/>
                  <a:gd name="connsiteY5" fmla="*/ 641142 h 1332981"/>
                  <a:gd name="connsiteX6" fmla="*/ 782813 w 2055101"/>
                  <a:gd name="connsiteY6" fmla="*/ 1057861 h 1332981"/>
                  <a:gd name="connsiteX7" fmla="*/ 1216201 w 2055101"/>
                  <a:gd name="connsiteY7" fmla="*/ 1110248 h 1332981"/>
                  <a:gd name="connsiteX8" fmla="*/ 1325738 w 2055101"/>
                  <a:gd name="connsiteY8" fmla="*/ 1300748 h 1332981"/>
                  <a:gd name="connsiteX9" fmla="*/ 947120 w 2055101"/>
                  <a:gd name="connsiteY9" fmla="*/ 1303129 h 1332981"/>
                  <a:gd name="connsiteX10" fmla="*/ 439913 w 2055101"/>
                  <a:gd name="connsiteY10" fmla="*/ 919748 h 1332981"/>
                  <a:gd name="connsiteX11" fmla="*/ 25576 w 2055101"/>
                  <a:gd name="connsiteY11" fmla="*/ 681623 h 1332981"/>
                  <a:gd name="connsiteX12" fmla="*/ 25576 w 2055101"/>
                  <a:gd name="connsiteY12" fmla="*/ 610186 h 1332981"/>
                  <a:gd name="connsiteX0" fmla="*/ 42790 w 2072315"/>
                  <a:gd name="connsiteY0" fmla="*/ 610186 h 1339011"/>
                  <a:gd name="connsiteX1" fmla="*/ 304727 w 2072315"/>
                  <a:gd name="connsiteY1" fmla="*/ 467311 h 1339011"/>
                  <a:gd name="connsiteX2" fmla="*/ 1292947 w 2072315"/>
                  <a:gd name="connsiteY2" fmla="*/ 586 h 1339011"/>
                  <a:gd name="connsiteX3" fmla="*/ 2064471 w 2072315"/>
                  <a:gd name="connsiteY3" fmla="*/ 360155 h 1339011"/>
                  <a:gd name="connsiteX4" fmla="*/ 1181027 w 2072315"/>
                  <a:gd name="connsiteY4" fmla="*/ 243473 h 1339011"/>
                  <a:gd name="connsiteX5" fmla="*/ 592858 w 2072315"/>
                  <a:gd name="connsiteY5" fmla="*/ 641142 h 1339011"/>
                  <a:gd name="connsiteX6" fmla="*/ 800027 w 2072315"/>
                  <a:gd name="connsiteY6" fmla="*/ 1057861 h 1339011"/>
                  <a:gd name="connsiteX7" fmla="*/ 1233415 w 2072315"/>
                  <a:gd name="connsiteY7" fmla="*/ 1110248 h 1339011"/>
                  <a:gd name="connsiteX8" fmla="*/ 1342952 w 2072315"/>
                  <a:gd name="connsiteY8" fmla="*/ 1300748 h 1339011"/>
                  <a:gd name="connsiteX9" fmla="*/ 964334 w 2072315"/>
                  <a:gd name="connsiteY9" fmla="*/ 1303129 h 1339011"/>
                  <a:gd name="connsiteX10" fmla="*/ 457127 w 2072315"/>
                  <a:gd name="connsiteY10" fmla="*/ 919748 h 1339011"/>
                  <a:gd name="connsiteX11" fmla="*/ 42790 w 2072315"/>
                  <a:gd name="connsiteY11" fmla="*/ 681623 h 1339011"/>
                  <a:gd name="connsiteX12" fmla="*/ 42790 w 2072315"/>
                  <a:gd name="connsiteY12" fmla="*/ 610186 h 1339011"/>
                  <a:gd name="connsiteX0" fmla="*/ 42790 w 2072315"/>
                  <a:gd name="connsiteY0" fmla="*/ 610186 h 1339011"/>
                  <a:gd name="connsiteX1" fmla="*/ 304727 w 2072315"/>
                  <a:gd name="connsiteY1" fmla="*/ 467311 h 1339011"/>
                  <a:gd name="connsiteX2" fmla="*/ 1292947 w 2072315"/>
                  <a:gd name="connsiteY2" fmla="*/ 586 h 1339011"/>
                  <a:gd name="connsiteX3" fmla="*/ 2064471 w 2072315"/>
                  <a:gd name="connsiteY3" fmla="*/ 360155 h 1339011"/>
                  <a:gd name="connsiteX4" fmla="*/ 1181027 w 2072315"/>
                  <a:gd name="connsiteY4" fmla="*/ 243473 h 1339011"/>
                  <a:gd name="connsiteX5" fmla="*/ 592858 w 2072315"/>
                  <a:gd name="connsiteY5" fmla="*/ 641142 h 1339011"/>
                  <a:gd name="connsiteX6" fmla="*/ 800027 w 2072315"/>
                  <a:gd name="connsiteY6" fmla="*/ 1057861 h 1339011"/>
                  <a:gd name="connsiteX7" fmla="*/ 1233415 w 2072315"/>
                  <a:gd name="connsiteY7" fmla="*/ 1110248 h 1339011"/>
                  <a:gd name="connsiteX8" fmla="*/ 1342952 w 2072315"/>
                  <a:gd name="connsiteY8" fmla="*/ 1300748 h 1339011"/>
                  <a:gd name="connsiteX9" fmla="*/ 964334 w 2072315"/>
                  <a:gd name="connsiteY9" fmla="*/ 1303129 h 1339011"/>
                  <a:gd name="connsiteX10" fmla="*/ 457127 w 2072315"/>
                  <a:gd name="connsiteY10" fmla="*/ 919748 h 1339011"/>
                  <a:gd name="connsiteX11" fmla="*/ 42790 w 2072315"/>
                  <a:gd name="connsiteY11" fmla="*/ 681623 h 1339011"/>
                  <a:gd name="connsiteX12" fmla="*/ 42790 w 2072315"/>
                  <a:gd name="connsiteY12" fmla="*/ 610186 h 1339011"/>
                  <a:gd name="connsiteX0" fmla="*/ 42790 w 2072315"/>
                  <a:gd name="connsiteY0" fmla="*/ 610186 h 1345154"/>
                  <a:gd name="connsiteX1" fmla="*/ 304727 w 2072315"/>
                  <a:gd name="connsiteY1" fmla="*/ 467311 h 1345154"/>
                  <a:gd name="connsiteX2" fmla="*/ 1292947 w 2072315"/>
                  <a:gd name="connsiteY2" fmla="*/ 586 h 1345154"/>
                  <a:gd name="connsiteX3" fmla="*/ 2064471 w 2072315"/>
                  <a:gd name="connsiteY3" fmla="*/ 360155 h 1345154"/>
                  <a:gd name="connsiteX4" fmla="*/ 1181027 w 2072315"/>
                  <a:gd name="connsiteY4" fmla="*/ 243473 h 1345154"/>
                  <a:gd name="connsiteX5" fmla="*/ 592858 w 2072315"/>
                  <a:gd name="connsiteY5" fmla="*/ 641142 h 1345154"/>
                  <a:gd name="connsiteX6" fmla="*/ 800027 w 2072315"/>
                  <a:gd name="connsiteY6" fmla="*/ 1057861 h 1345154"/>
                  <a:gd name="connsiteX7" fmla="*/ 1233415 w 2072315"/>
                  <a:gd name="connsiteY7" fmla="*/ 1110248 h 1345154"/>
                  <a:gd name="connsiteX8" fmla="*/ 1342952 w 2072315"/>
                  <a:gd name="connsiteY8" fmla="*/ 1300748 h 1345154"/>
                  <a:gd name="connsiteX9" fmla="*/ 964334 w 2072315"/>
                  <a:gd name="connsiteY9" fmla="*/ 1303129 h 1345154"/>
                  <a:gd name="connsiteX10" fmla="*/ 457127 w 2072315"/>
                  <a:gd name="connsiteY10" fmla="*/ 919748 h 1345154"/>
                  <a:gd name="connsiteX11" fmla="*/ 42790 w 2072315"/>
                  <a:gd name="connsiteY11" fmla="*/ 681623 h 1345154"/>
                  <a:gd name="connsiteX12" fmla="*/ 42790 w 2072315"/>
                  <a:gd name="connsiteY12" fmla="*/ 610186 h 1345154"/>
                  <a:gd name="connsiteX0" fmla="*/ 42790 w 2072315"/>
                  <a:gd name="connsiteY0" fmla="*/ 610186 h 1345154"/>
                  <a:gd name="connsiteX1" fmla="*/ 304727 w 2072315"/>
                  <a:gd name="connsiteY1" fmla="*/ 467311 h 1345154"/>
                  <a:gd name="connsiteX2" fmla="*/ 1292947 w 2072315"/>
                  <a:gd name="connsiteY2" fmla="*/ 586 h 1345154"/>
                  <a:gd name="connsiteX3" fmla="*/ 2064471 w 2072315"/>
                  <a:gd name="connsiteY3" fmla="*/ 360155 h 1345154"/>
                  <a:gd name="connsiteX4" fmla="*/ 1181027 w 2072315"/>
                  <a:gd name="connsiteY4" fmla="*/ 243473 h 1345154"/>
                  <a:gd name="connsiteX5" fmla="*/ 592858 w 2072315"/>
                  <a:gd name="connsiteY5" fmla="*/ 641142 h 1345154"/>
                  <a:gd name="connsiteX6" fmla="*/ 800027 w 2072315"/>
                  <a:gd name="connsiteY6" fmla="*/ 1057861 h 1345154"/>
                  <a:gd name="connsiteX7" fmla="*/ 1233415 w 2072315"/>
                  <a:gd name="connsiteY7" fmla="*/ 1110248 h 1345154"/>
                  <a:gd name="connsiteX8" fmla="*/ 1342952 w 2072315"/>
                  <a:gd name="connsiteY8" fmla="*/ 1300748 h 1345154"/>
                  <a:gd name="connsiteX9" fmla="*/ 964334 w 2072315"/>
                  <a:gd name="connsiteY9" fmla="*/ 1303129 h 1345154"/>
                  <a:gd name="connsiteX10" fmla="*/ 457127 w 2072315"/>
                  <a:gd name="connsiteY10" fmla="*/ 919748 h 1345154"/>
                  <a:gd name="connsiteX11" fmla="*/ 42790 w 2072315"/>
                  <a:gd name="connsiteY11" fmla="*/ 681623 h 1345154"/>
                  <a:gd name="connsiteX12" fmla="*/ 42790 w 2072315"/>
                  <a:gd name="connsiteY12" fmla="*/ 610186 h 1345154"/>
                  <a:gd name="connsiteX0" fmla="*/ 42790 w 2072315"/>
                  <a:gd name="connsiteY0" fmla="*/ 610186 h 1345154"/>
                  <a:gd name="connsiteX1" fmla="*/ 304727 w 2072315"/>
                  <a:gd name="connsiteY1" fmla="*/ 467311 h 1345154"/>
                  <a:gd name="connsiteX2" fmla="*/ 1292947 w 2072315"/>
                  <a:gd name="connsiteY2" fmla="*/ 586 h 1345154"/>
                  <a:gd name="connsiteX3" fmla="*/ 2064471 w 2072315"/>
                  <a:gd name="connsiteY3" fmla="*/ 360155 h 1345154"/>
                  <a:gd name="connsiteX4" fmla="*/ 1181027 w 2072315"/>
                  <a:gd name="connsiteY4" fmla="*/ 243473 h 1345154"/>
                  <a:gd name="connsiteX5" fmla="*/ 592858 w 2072315"/>
                  <a:gd name="connsiteY5" fmla="*/ 641142 h 1345154"/>
                  <a:gd name="connsiteX6" fmla="*/ 800027 w 2072315"/>
                  <a:gd name="connsiteY6" fmla="*/ 1057861 h 1345154"/>
                  <a:gd name="connsiteX7" fmla="*/ 1233415 w 2072315"/>
                  <a:gd name="connsiteY7" fmla="*/ 1110248 h 1345154"/>
                  <a:gd name="connsiteX8" fmla="*/ 1342952 w 2072315"/>
                  <a:gd name="connsiteY8" fmla="*/ 1300748 h 1345154"/>
                  <a:gd name="connsiteX9" fmla="*/ 964334 w 2072315"/>
                  <a:gd name="connsiteY9" fmla="*/ 1303129 h 1345154"/>
                  <a:gd name="connsiteX10" fmla="*/ 457127 w 2072315"/>
                  <a:gd name="connsiteY10" fmla="*/ 919748 h 1345154"/>
                  <a:gd name="connsiteX11" fmla="*/ 42790 w 2072315"/>
                  <a:gd name="connsiteY11" fmla="*/ 681623 h 1345154"/>
                  <a:gd name="connsiteX12" fmla="*/ 42790 w 2072315"/>
                  <a:gd name="connsiteY12" fmla="*/ 610186 h 1345154"/>
                  <a:gd name="connsiteX0" fmla="*/ 36853 w 2066378"/>
                  <a:gd name="connsiteY0" fmla="*/ 610186 h 1345154"/>
                  <a:gd name="connsiteX1" fmla="*/ 298790 w 2066378"/>
                  <a:gd name="connsiteY1" fmla="*/ 467311 h 1345154"/>
                  <a:gd name="connsiteX2" fmla="*/ 1287010 w 2066378"/>
                  <a:gd name="connsiteY2" fmla="*/ 586 h 1345154"/>
                  <a:gd name="connsiteX3" fmla="*/ 2058534 w 2066378"/>
                  <a:gd name="connsiteY3" fmla="*/ 360155 h 1345154"/>
                  <a:gd name="connsiteX4" fmla="*/ 1175090 w 2066378"/>
                  <a:gd name="connsiteY4" fmla="*/ 243473 h 1345154"/>
                  <a:gd name="connsiteX5" fmla="*/ 586921 w 2066378"/>
                  <a:gd name="connsiteY5" fmla="*/ 641142 h 1345154"/>
                  <a:gd name="connsiteX6" fmla="*/ 794090 w 2066378"/>
                  <a:gd name="connsiteY6" fmla="*/ 1057861 h 1345154"/>
                  <a:gd name="connsiteX7" fmla="*/ 1227478 w 2066378"/>
                  <a:gd name="connsiteY7" fmla="*/ 1110248 h 1345154"/>
                  <a:gd name="connsiteX8" fmla="*/ 1337015 w 2066378"/>
                  <a:gd name="connsiteY8" fmla="*/ 1300748 h 1345154"/>
                  <a:gd name="connsiteX9" fmla="*/ 958397 w 2066378"/>
                  <a:gd name="connsiteY9" fmla="*/ 1303129 h 1345154"/>
                  <a:gd name="connsiteX10" fmla="*/ 451190 w 2066378"/>
                  <a:gd name="connsiteY10" fmla="*/ 919748 h 1345154"/>
                  <a:gd name="connsiteX11" fmla="*/ 36853 w 2066378"/>
                  <a:gd name="connsiteY11" fmla="*/ 681623 h 1345154"/>
                  <a:gd name="connsiteX12" fmla="*/ 36853 w 2066378"/>
                  <a:gd name="connsiteY12" fmla="*/ 610186 h 1345154"/>
                  <a:gd name="connsiteX0" fmla="*/ 36853 w 2066378"/>
                  <a:gd name="connsiteY0" fmla="*/ 610186 h 1345154"/>
                  <a:gd name="connsiteX1" fmla="*/ 298790 w 2066378"/>
                  <a:gd name="connsiteY1" fmla="*/ 467311 h 1345154"/>
                  <a:gd name="connsiteX2" fmla="*/ 1287010 w 2066378"/>
                  <a:gd name="connsiteY2" fmla="*/ 586 h 1345154"/>
                  <a:gd name="connsiteX3" fmla="*/ 2058534 w 2066378"/>
                  <a:gd name="connsiteY3" fmla="*/ 360155 h 1345154"/>
                  <a:gd name="connsiteX4" fmla="*/ 1175090 w 2066378"/>
                  <a:gd name="connsiteY4" fmla="*/ 243473 h 1345154"/>
                  <a:gd name="connsiteX5" fmla="*/ 586921 w 2066378"/>
                  <a:gd name="connsiteY5" fmla="*/ 641142 h 1345154"/>
                  <a:gd name="connsiteX6" fmla="*/ 794090 w 2066378"/>
                  <a:gd name="connsiteY6" fmla="*/ 1057861 h 1345154"/>
                  <a:gd name="connsiteX7" fmla="*/ 1227478 w 2066378"/>
                  <a:gd name="connsiteY7" fmla="*/ 1110248 h 1345154"/>
                  <a:gd name="connsiteX8" fmla="*/ 1337015 w 2066378"/>
                  <a:gd name="connsiteY8" fmla="*/ 1300748 h 1345154"/>
                  <a:gd name="connsiteX9" fmla="*/ 958397 w 2066378"/>
                  <a:gd name="connsiteY9" fmla="*/ 1303129 h 1345154"/>
                  <a:gd name="connsiteX10" fmla="*/ 451190 w 2066378"/>
                  <a:gd name="connsiteY10" fmla="*/ 919748 h 1345154"/>
                  <a:gd name="connsiteX11" fmla="*/ 36853 w 2066378"/>
                  <a:gd name="connsiteY11" fmla="*/ 681623 h 1345154"/>
                  <a:gd name="connsiteX12" fmla="*/ 36853 w 2066378"/>
                  <a:gd name="connsiteY12" fmla="*/ 610186 h 1345154"/>
                  <a:gd name="connsiteX0" fmla="*/ 36853 w 2066378"/>
                  <a:gd name="connsiteY0" fmla="*/ 610186 h 1345154"/>
                  <a:gd name="connsiteX1" fmla="*/ 298790 w 2066378"/>
                  <a:gd name="connsiteY1" fmla="*/ 467311 h 1345154"/>
                  <a:gd name="connsiteX2" fmla="*/ 1287010 w 2066378"/>
                  <a:gd name="connsiteY2" fmla="*/ 586 h 1345154"/>
                  <a:gd name="connsiteX3" fmla="*/ 2058534 w 2066378"/>
                  <a:gd name="connsiteY3" fmla="*/ 360155 h 1345154"/>
                  <a:gd name="connsiteX4" fmla="*/ 1175090 w 2066378"/>
                  <a:gd name="connsiteY4" fmla="*/ 243473 h 1345154"/>
                  <a:gd name="connsiteX5" fmla="*/ 586921 w 2066378"/>
                  <a:gd name="connsiteY5" fmla="*/ 641142 h 1345154"/>
                  <a:gd name="connsiteX6" fmla="*/ 794090 w 2066378"/>
                  <a:gd name="connsiteY6" fmla="*/ 1057861 h 1345154"/>
                  <a:gd name="connsiteX7" fmla="*/ 1227478 w 2066378"/>
                  <a:gd name="connsiteY7" fmla="*/ 1110248 h 1345154"/>
                  <a:gd name="connsiteX8" fmla="*/ 1337015 w 2066378"/>
                  <a:gd name="connsiteY8" fmla="*/ 1300748 h 1345154"/>
                  <a:gd name="connsiteX9" fmla="*/ 958397 w 2066378"/>
                  <a:gd name="connsiteY9" fmla="*/ 1303129 h 1345154"/>
                  <a:gd name="connsiteX10" fmla="*/ 451190 w 2066378"/>
                  <a:gd name="connsiteY10" fmla="*/ 919748 h 1345154"/>
                  <a:gd name="connsiteX11" fmla="*/ 36853 w 2066378"/>
                  <a:gd name="connsiteY11" fmla="*/ 681623 h 1345154"/>
                  <a:gd name="connsiteX12" fmla="*/ 36853 w 2066378"/>
                  <a:gd name="connsiteY12" fmla="*/ 610186 h 1345154"/>
                  <a:gd name="connsiteX0" fmla="*/ 36853 w 2066378"/>
                  <a:gd name="connsiteY0" fmla="*/ 610186 h 1345154"/>
                  <a:gd name="connsiteX1" fmla="*/ 298790 w 2066378"/>
                  <a:gd name="connsiteY1" fmla="*/ 467311 h 1345154"/>
                  <a:gd name="connsiteX2" fmla="*/ 1287010 w 2066378"/>
                  <a:gd name="connsiteY2" fmla="*/ 586 h 1345154"/>
                  <a:gd name="connsiteX3" fmla="*/ 2058534 w 2066378"/>
                  <a:gd name="connsiteY3" fmla="*/ 360155 h 1345154"/>
                  <a:gd name="connsiteX4" fmla="*/ 1175090 w 2066378"/>
                  <a:gd name="connsiteY4" fmla="*/ 243473 h 1345154"/>
                  <a:gd name="connsiteX5" fmla="*/ 586921 w 2066378"/>
                  <a:gd name="connsiteY5" fmla="*/ 641142 h 1345154"/>
                  <a:gd name="connsiteX6" fmla="*/ 794090 w 2066378"/>
                  <a:gd name="connsiteY6" fmla="*/ 1057861 h 1345154"/>
                  <a:gd name="connsiteX7" fmla="*/ 1227478 w 2066378"/>
                  <a:gd name="connsiteY7" fmla="*/ 1110248 h 1345154"/>
                  <a:gd name="connsiteX8" fmla="*/ 1337015 w 2066378"/>
                  <a:gd name="connsiteY8" fmla="*/ 1300748 h 1345154"/>
                  <a:gd name="connsiteX9" fmla="*/ 958397 w 2066378"/>
                  <a:gd name="connsiteY9" fmla="*/ 1303129 h 1345154"/>
                  <a:gd name="connsiteX10" fmla="*/ 451190 w 2066378"/>
                  <a:gd name="connsiteY10" fmla="*/ 919748 h 1345154"/>
                  <a:gd name="connsiteX11" fmla="*/ 36853 w 2066378"/>
                  <a:gd name="connsiteY11" fmla="*/ 681623 h 1345154"/>
                  <a:gd name="connsiteX12" fmla="*/ 36853 w 2066378"/>
                  <a:gd name="connsiteY12" fmla="*/ 610186 h 1345154"/>
                  <a:gd name="connsiteX0" fmla="*/ 36853 w 2077802"/>
                  <a:gd name="connsiteY0" fmla="*/ 610046 h 1345014"/>
                  <a:gd name="connsiteX1" fmla="*/ 298790 w 2077802"/>
                  <a:gd name="connsiteY1" fmla="*/ 467171 h 1345014"/>
                  <a:gd name="connsiteX2" fmla="*/ 1287010 w 2077802"/>
                  <a:gd name="connsiteY2" fmla="*/ 446 h 1345014"/>
                  <a:gd name="connsiteX3" fmla="*/ 2058534 w 2077802"/>
                  <a:gd name="connsiteY3" fmla="*/ 360015 h 1345014"/>
                  <a:gd name="connsiteX4" fmla="*/ 1788404 w 2077802"/>
                  <a:gd name="connsiteY4" fmla="*/ 561657 h 1345014"/>
                  <a:gd name="connsiteX5" fmla="*/ 1175090 w 2077802"/>
                  <a:gd name="connsiteY5" fmla="*/ 243333 h 1345014"/>
                  <a:gd name="connsiteX6" fmla="*/ 586921 w 2077802"/>
                  <a:gd name="connsiteY6" fmla="*/ 641002 h 1345014"/>
                  <a:gd name="connsiteX7" fmla="*/ 794090 w 2077802"/>
                  <a:gd name="connsiteY7" fmla="*/ 1057721 h 1345014"/>
                  <a:gd name="connsiteX8" fmla="*/ 1227478 w 2077802"/>
                  <a:gd name="connsiteY8" fmla="*/ 1110108 h 1345014"/>
                  <a:gd name="connsiteX9" fmla="*/ 1337015 w 2077802"/>
                  <a:gd name="connsiteY9" fmla="*/ 1300608 h 1345014"/>
                  <a:gd name="connsiteX10" fmla="*/ 958397 w 2077802"/>
                  <a:gd name="connsiteY10" fmla="*/ 1302989 h 1345014"/>
                  <a:gd name="connsiteX11" fmla="*/ 451190 w 2077802"/>
                  <a:gd name="connsiteY11" fmla="*/ 919608 h 1345014"/>
                  <a:gd name="connsiteX12" fmla="*/ 36853 w 2077802"/>
                  <a:gd name="connsiteY12" fmla="*/ 681483 h 1345014"/>
                  <a:gd name="connsiteX13" fmla="*/ 36853 w 2077802"/>
                  <a:gd name="connsiteY13" fmla="*/ 610046 h 1345014"/>
                  <a:gd name="connsiteX0" fmla="*/ 36853 w 2058616"/>
                  <a:gd name="connsiteY0" fmla="*/ 610189 h 1345157"/>
                  <a:gd name="connsiteX1" fmla="*/ 298790 w 2058616"/>
                  <a:gd name="connsiteY1" fmla="*/ 467314 h 1345157"/>
                  <a:gd name="connsiteX2" fmla="*/ 1287010 w 2058616"/>
                  <a:gd name="connsiteY2" fmla="*/ 589 h 1345157"/>
                  <a:gd name="connsiteX3" fmla="*/ 2058534 w 2058616"/>
                  <a:gd name="connsiteY3" fmla="*/ 360158 h 1345157"/>
                  <a:gd name="connsiteX4" fmla="*/ 1788404 w 2058616"/>
                  <a:gd name="connsiteY4" fmla="*/ 561800 h 1345157"/>
                  <a:gd name="connsiteX5" fmla="*/ 1175090 w 2058616"/>
                  <a:gd name="connsiteY5" fmla="*/ 243476 h 1345157"/>
                  <a:gd name="connsiteX6" fmla="*/ 586921 w 2058616"/>
                  <a:gd name="connsiteY6" fmla="*/ 641145 h 1345157"/>
                  <a:gd name="connsiteX7" fmla="*/ 794090 w 2058616"/>
                  <a:gd name="connsiteY7" fmla="*/ 1057864 h 1345157"/>
                  <a:gd name="connsiteX8" fmla="*/ 1227478 w 2058616"/>
                  <a:gd name="connsiteY8" fmla="*/ 1110251 h 1345157"/>
                  <a:gd name="connsiteX9" fmla="*/ 1337015 w 2058616"/>
                  <a:gd name="connsiteY9" fmla="*/ 1300751 h 1345157"/>
                  <a:gd name="connsiteX10" fmla="*/ 958397 w 2058616"/>
                  <a:gd name="connsiteY10" fmla="*/ 1303132 h 1345157"/>
                  <a:gd name="connsiteX11" fmla="*/ 451190 w 2058616"/>
                  <a:gd name="connsiteY11" fmla="*/ 919751 h 1345157"/>
                  <a:gd name="connsiteX12" fmla="*/ 36853 w 2058616"/>
                  <a:gd name="connsiteY12" fmla="*/ 681626 h 1345157"/>
                  <a:gd name="connsiteX13" fmla="*/ 36853 w 2058616"/>
                  <a:gd name="connsiteY13" fmla="*/ 610189 h 1345157"/>
                  <a:gd name="connsiteX0" fmla="*/ 36853 w 2059401"/>
                  <a:gd name="connsiteY0" fmla="*/ 610216 h 1345184"/>
                  <a:gd name="connsiteX1" fmla="*/ 298790 w 2059401"/>
                  <a:gd name="connsiteY1" fmla="*/ 467341 h 1345184"/>
                  <a:gd name="connsiteX2" fmla="*/ 1287010 w 2059401"/>
                  <a:gd name="connsiteY2" fmla="*/ 616 h 1345184"/>
                  <a:gd name="connsiteX3" fmla="*/ 2058534 w 2059401"/>
                  <a:gd name="connsiteY3" fmla="*/ 360185 h 1345184"/>
                  <a:gd name="connsiteX4" fmla="*/ 1788404 w 2059401"/>
                  <a:gd name="connsiteY4" fmla="*/ 561827 h 1345184"/>
                  <a:gd name="connsiteX5" fmla="*/ 1175090 w 2059401"/>
                  <a:gd name="connsiteY5" fmla="*/ 243503 h 1345184"/>
                  <a:gd name="connsiteX6" fmla="*/ 586921 w 2059401"/>
                  <a:gd name="connsiteY6" fmla="*/ 641172 h 1345184"/>
                  <a:gd name="connsiteX7" fmla="*/ 794090 w 2059401"/>
                  <a:gd name="connsiteY7" fmla="*/ 1057891 h 1345184"/>
                  <a:gd name="connsiteX8" fmla="*/ 1227478 w 2059401"/>
                  <a:gd name="connsiteY8" fmla="*/ 1110278 h 1345184"/>
                  <a:gd name="connsiteX9" fmla="*/ 1337015 w 2059401"/>
                  <a:gd name="connsiteY9" fmla="*/ 1300778 h 1345184"/>
                  <a:gd name="connsiteX10" fmla="*/ 958397 w 2059401"/>
                  <a:gd name="connsiteY10" fmla="*/ 1303159 h 1345184"/>
                  <a:gd name="connsiteX11" fmla="*/ 451190 w 2059401"/>
                  <a:gd name="connsiteY11" fmla="*/ 919778 h 1345184"/>
                  <a:gd name="connsiteX12" fmla="*/ 36853 w 2059401"/>
                  <a:gd name="connsiteY12" fmla="*/ 681653 h 1345184"/>
                  <a:gd name="connsiteX13" fmla="*/ 36853 w 2059401"/>
                  <a:gd name="connsiteY13" fmla="*/ 610216 h 1345184"/>
                  <a:gd name="connsiteX0" fmla="*/ 36853 w 2059225"/>
                  <a:gd name="connsiteY0" fmla="*/ 610252 h 1345220"/>
                  <a:gd name="connsiteX1" fmla="*/ 298790 w 2059225"/>
                  <a:gd name="connsiteY1" fmla="*/ 467377 h 1345220"/>
                  <a:gd name="connsiteX2" fmla="*/ 1287010 w 2059225"/>
                  <a:gd name="connsiteY2" fmla="*/ 652 h 1345220"/>
                  <a:gd name="connsiteX3" fmla="*/ 2058534 w 2059225"/>
                  <a:gd name="connsiteY3" fmla="*/ 360221 h 1345220"/>
                  <a:gd name="connsiteX4" fmla="*/ 1788404 w 2059225"/>
                  <a:gd name="connsiteY4" fmla="*/ 561863 h 1345220"/>
                  <a:gd name="connsiteX5" fmla="*/ 1175090 w 2059225"/>
                  <a:gd name="connsiteY5" fmla="*/ 243539 h 1345220"/>
                  <a:gd name="connsiteX6" fmla="*/ 586921 w 2059225"/>
                  <a:gd name="connsiteY6" fmla="*/ 641208 h 1345220"/>
                  <a:gd name="connsiteX7" fmla="*/ 794090 w 2059225"/>
                  <a:gd name="connsiteY7" fmla="*/ 1057927 h 1345220"/>
                  <a:gd name="connsiteX8" fmla="*/ 1227478 w 2059225"/>
                  <a:gd name="connsiteY8" fmla="*/ 1110314 h 1345220"/>
                  <a:gd name="connsiteX9" fmla="*/ 1337015 w 2059225"/>
                  <a:gd name="connsiteY9" fmla="*/ 1300814 h 1345220"/>
                  <a:gd name="connsiteX10" fmla="*/ 958397 w 2059225"/>
                  <a:gd name="connsiteY10" fmla="*/ 1303195 h 1345220"/>
                  <a:gd name="connsiteX11" fmla="*/ 451190 w 2059225"/>
                  <a:gd name="connsiteY11" fmla="*/ 919814 h 1345220"/>
                  <a:gd name="connsiteX12" fmla="*/ 36853 w 2059225"/>
                  <a:gd name="connsiteY12" fmla="*/ 681689 h 1345220"/>
                  <a:gd name="connsiteX13" fmla="*/ 36853 w 2059225"/>
                  <a:gd name="connsiteY13" fmla="*/ 610252 h 1345220"/>
                  <a:gd name="connsiteX0" fmla="*/ 36853 w 2059225"/>
                  <a:gd name="connsiteY0" fmla="*/ 610252 h 1345220"/>
                  <a:gd name="connsiteX1" fmla="*/ 298790 w 2059225"/>
                  <a:gd name="connsiteY1" fmla="*/ 467377 h 1345220"/>
                  <a:gd name="connsiteX2" fmla="*/ 1287010 w 2059225"/>
                  <a:gd name="connsiteY2" fmla="*/ 652 h 1345220"/>
                  <a:gd name="connsiteX3" fmla="*/ 2058534 w 2059225"/>
                  <a:gd name="connsiteY3" fmla="*/ 360221 h 1345220"/>
                  <a:gd name="connsiteX4" fmla="*/ 1788404 w 2059225"/>
                  <a:gd name="connsiteY4" fmla="*/ 561863 h 1345220"/>
                  <a:gd name="connsiteX5" fmla="*/ 1175090 w 2059225"/>
                  <a:gd name="connsiteY5" fmla="*/ 243539 h 1345220"/>
                  <a:gd name="connsiteX6" fmla="*/ 586921 w 2059225"/>
                  <a:gd name="connsiteY6" fmla="*/ 641208 h 1345220"/>
                  <a:gd name="connsiteX7" fmla="*/ 794090 w 2059225"/>
                  <a:gd name="connsiteY7" fmla="*/ 1057927 h 1345220"/>
                  <a:gd name="connsiteX8" fmla="*/ 1227478 w 2059225"/>
                  <a:gd name="connsiteY8" fmla="*/ 1110314 h 1345220"/>
                  <a:gd name="connsiteX9" fmla="*/ 1337015 w 2059225"/>
                  <a:gd name="connsiteY9" fmla="*/ 1300814 h 1345220"/>
                  <a:gd name="connsiteX10" fmla="*/ 958397 w 2059225"/>
                  <a:gd name="connsiteY10" fmla="*/ 1303195 h 1345220"/>
                  <a:gd name="connsiteX11" fmla="*/ 451190 w 2059225"/>
                  <a:gd name="connsiteY11" fmla="*/ 919814 h 1345220"/>
                  <a:gd name="connsiteX12" fmla="*/ 36853 w 2059225"/>
                  <a:gd name="connsiteY12" fmla="*/ 681689 h 1345220"/>
                  <a:gd name="connsiteX13" fmla="*/ 36853 w 2059225"/>
                  <a:gd name="connsiteY13" fmla="*/ 610252 h 1345220"/>
                  <a:gd name="connsiteX0" fmla="*/ 36853 w 2059225"/>
                  <a:gd name="connsiteY0" fmla="*/ 610252 h 1345220"/>
                  <a:gd name="connsiteX1" fmla="*/ 298790 w 2059225"/>
                  <a:gd name="connsiteY1" fmla="*/ 467377 h 1345220"/>
                  <a:gd name="connsiteX2" fmla="*/ 1287010 w 2059225"/>
                  <a:gd name="connsiteY2" fmla="*/ 652 h 1345220"/>
                  <a:gd name="connsiteX3" fmla="*/ 2058534 w 2059225"/>
                  <a:gd name="connsiteY3" fmla="*/ 360221 h 1345220"/>
                  <a:gd name="connsiteX4" fmla="*/ 1788404 w 2059225"/>
                  <a:gd name="connsiteY4" fmla="*/ 561863 h 1345220"/>
                  <a:gd name="connsiteX5" fmla="*/ 1175090 w 2059225"/>
                  <a:gd name="connsiteY5" fmla="*/ 243539 h 1345220"/>
                  <a:gd name="connsiteX6" fmla="*/ 586921 w 2059225"/>
                  <a:gd name="connsiteY6" fmla="*/ 641208 h 1345220"/>
                  <a:gd name="connsiteX7" fmla="*/ 794090 w 2059225"/>
                  <a:gd name="connsiteY7" fmla="*/ 1057927 h 1345220"/>
                  <a:gd name="connsiteX8" fmla="*/ 1227478 w 2059225"/>
                  <a:gd name="connsiteY8" fmla="*/ 1110314 h 1345220"/>
                  <a:gd name="connsiteX9" fmla="*/ 1337015 w 2059225"/>
                  <a:gd name="connsiteY9" fmla="*/ 1300814 h 1345220"/>
                  <a:gd name="connsiteX10" fmla="*/ 958397 w 2059225"/>
                  <a:gd name="connsiteY10" fmla="*/ 1303195 h 1345220"/>
                  <a:gd name="connsiteX11" fmla="*/ 451190 w 2059225"/>
                  <a:gd name="connsiteY11" fmla="*/ 919814 h 1345220"/>
                  <a:gd name="connsiteX12" fmla="*/ 36853 w 2059225"/>
                  <a:gd name="connsiteY12" fmla="*/ 681689 h 1345220"/>
                  <a:gd name="connsiteX13" fmla="*/ 36853 w 2059225"/>
                  <a:gd name="connsiteY13" fmla="*/ 610252 h 1345220"/>
                  <a:gd name="connsiteX0" fmla="*/ 36853 w 2059225"/>
                  <a:gd name="connsiteY0" fmla="*/ 610252 h 1345220"/>
                  <a:gd name="connsiteX1" fmla="*/ 298790 w 2059225"/>
                  <a:gd name="connsiteY1" fmla="*/ 467377 h 1345220"/>
                  <a:gd name="connsiteX2" fmla="*/ 1287010 w 2059225"/>
                  <a:gd name="connsiteY2" fmla="*/ 652 h 1345220"/>
                  <a:gd name="connsiteX3" fmla="*/ 2058534 w 2059225"/>
                  <a:gd name="connsiteY3" fmla="*/ 360221 h 1345220"/>
                  <a:gd name="connsiteX4" fmla="*/ 1788404 w 2059225"/>
                  <a:gd name="connsiteY4" fmla="*/ 561863 h 1345220"/>
                  <a:gd name="connsiteX5" fmla="*/ 1175090 w 2059225"/>
                  <a:gd name="connsiteY5" fmla="*/ 243539 h 1345220"/>
                  <a:gd name="connsiteX6" fmla="*/ 586921 w 2059225"/>
                  <a:gd name="connsiteY6" fmla="*/ 641208 h 1345220"/>
                  <a:gd name="connsiteX7" fmla="*/ 794090 w 2059225"/>
                  <a:gd name="connsiteY7" fmla="*/ 1057927 h 1345220"/>
                  <a:gd name="connsiteX8" fmla="*/ 1227478 w 2059225"/>
                  <a:gd name="connsiteY8" fmla="*/ 1110314 h 1345220"/>
                  <a:gd name="connsiteX9" fmla="*/ 1337015 w 2059225"/>
                  <a:gd name="connsiteY9" fmla="*/ 1300814 h 1345220"/>
                  <a:gd name="connsiteX10" fmla="*/ 958397 w 2059225"/>
                  <a:gd name="connsiteY10" fmla="*/ 1303195 h 1345220"/>
                  <a:gd name="connsiteX11" fmla="*/ 451190 w 2059225"/>
                  <a:gd name="connsiteY11" fmla="*/ 919814 h 1345220"/>
                  <a:gd name="connsiteX12" fmla="*/ 36853 w 2059225"/>
                  <a:gd name="connsiteY12" fmla="*/ 681689 h 1345220"/>
                  <a:gd name="connsiteX13" fmla="*/ 36853 w 2059225"/>
                  <a:gd name="connsiteY13" fmla="*/ 610252 h 1345220"/>
                  <a:gd name="connsiteX0" fmla="*/ 36853 w 2059225"/>
                  <a:gd name="connsiteY0" fmla="*/ 610252 h 1345220"/>
                  <a:gd name="connsiteX1" fmla="*/ 298790 w 2059225"/>
                  <a:gd name="connsiteY1" fmla="*/ 467377 h 1345220"/>
                  <a:gd name="connsiteX2" fmla="*/ 1287010 w 2059225"/>
                  <a:gd name="connsiteY2" fmla="*/ 652 h 1345220"/>
                  <a:gd name="connsiteX3" fmla="*/ 2058534 w 2059225"/>
                  <a:gd name="connsiteY3" fmla="*/ 360221 h 1345220"/>
                  <a:gd name="connsiteX4" fmla="*/ 1788404 w 2059225"/>
                  <a:gd name="connsiteY4" fmla="*/ 561863 h 1345220"/>
                  <a:gd name="connsiteX5" fmla="*/ 1175090 w 2059225"/>
                  <a:gd name="connsiteY5" fmla="*/ 243539 h 1345220"/>
                  <a:gd name="connsiteX6" fmla="*/ 586921 w 2059225"/>
                  <a:gd name="connsiteY6" fmla="*/ 641208 h 1345220"/>
                  <a:gd name="connsiteX7" fmla="*/ 794090 w 2059225"/>
                  <a:gd name="connsiteY7" fmla="*/ 1057927 h 1345220"/>
                  <a:gd name="connsiteX8" fmla="*/ 1227478 w 2059225"/>
                  <a:gd name="connsiteY8" fmla="*/ 1110314 h 1345220"/>
                  <a:gd name="connsiteX9" fmla="*/ 1337015 w 2059225"/>
                  <a:gd name="connsiteY9" fmla="*/ 1300814 h 1345220"/>
                  <a:gd name="connsiteX10" fmla="*/ 958397 w 2059225"/>
                  <a:gd name="connsiteY10" fmla="*/ 1303195 h 1345220"/>
                  <a:gd name="connsiteX11" fmla="*/ 451190 w 2059225"/>
                  <a:gd name="connsiteY11" fmla="*/ 919814 h 1345220"/>
                  <a:gd name="connsiteX12" fmla="*/ 36853 w 2059225"/>
                  <a:gd name="connsiteY12" fmla="*/ 681689 h 1345220"/>
                  <a:gd name="connsiteX13" fmla="*/ 36853 w 2059225"/>
                  <a:gd name="connsiteY13" fmla="*/ 610252 h 1345220"/>
                  <a:gd name="connsiteX0" fmla="*/ 36853 w 2059225"/>
                  <a:gd name="connsiteY0" fmla="*/ 610252 h 1345220"/>
                  <a:gd name="connsiteX1" fmla="*/ 298790 w 2059225"/>
                  <a:gd name="connsiteY1" fmla="*/ 467377 h 1345220"/>
                  <a:gd name="connsiteX2" fmla="*/ 1287010 w 2059225"/>
                  <a:gd name="connsiteY2" fmla="*/ 652 h 1345220"/>
                  <a:gd name="connsiteX3" fmla="*/ 2058534 w 2059225"/>
                  <a:gd name="connsiteY3" fmla="*/ 360221 h 1345220"/>
                  <a:gd name="connsiteX4" fmla="*/ 1788404 w 2059225"/>
                  <a:gd name="connsiteY4" fmla="*/ 561863 h 1345220"/>
                  <a:gd name="connsiteX5" fmla="*/ 1175090 w 2059225"/>
                  <a:gd name="connsiteY5" fmla="*/ 243539 h 1345220"/>
                  <a:gd name="connsiteX6" fmla="*/ 586921 w 2059225"/>
                  <a:gd name="connsiteY6" fmla="*/ 641208 h 1345220"/>
                  <a:gd name="connsiteX7" fmla="*/ 794090 w 2059225"/>
                  <a:gd name="connsiteY7" fmla="*/ 1057927 h 1345220"/>
                  <a:gd name="connsiteX8" fmla="*/ 1227478 w 2059225"/>
                  <a:gd name="connsiteY8" fmla="*/ 1110314 h 1345220"/>
                  <a:gd name="connsiteX9" fmla="*/ 1337015 w 2059225"/>
                  <a:gd name="connsiteY9" fmla="*/ 1300814 h 1345220"/>
                  <a:gd name="connsiteX10" fmla="*/ 958397 w 2059225"/>
                  <a:gd name="connsiteY10" fmla="*/ 1303195 h 1345220"/>
                  <a:gd name="connsiteX11" fmla="*/ 451190 w 2059225"/>
                  <a:gd name="connsiteY11" fmla="*/ 919814 h 1345220"/>
                  <a:gd name="connsiteX12" fmla="*/ 36853 w 2059225"/>
                  <a:gd name="connsiteY12" fmla="*/ 681689 h 1345220"/>
                  <a:gd name="connsiteX13" fmla="*/ 36853 w 2059225"/>
                  <a:gd name="connsiteY13" fmla="*/ 610252 h 1345220"/>
                  <a:gd name="connsiteX0" fmla="*/ 36853 w 2059398"/>
                  <a:gd name="connsiteY0" fmla="*/ 610762 h 1345730"/>
                  <a:gd name="connsiteX1" fmla="*/ 298790 w 2059398"/>
                  <a:gd name="connsiteY1" fmla="*/ 467887 h 1345730"/>
                  <a:gd name="connsiteX2" fmla="*/ 1287010 w 2059398"/>
                  <a:gd name="connsiteY2" fmla="*/ 1162 h 1345730"/>
                  <a:gd name="connsiteX3" fmla="*/ 2058534 w 2059398"/>
                  <a:gd name="connsiteY3" fmla="*/ 360731 h 1345730"/>
                  <a:gd name="connsiteX4" fmla="*/ 1788404 w 2059398"/>
                  <a:gd name="connsiteY4" fmla="*/ 562373 h 1345730"/>
                  <a:gd name="connsiteX5" fmla="*/ 1175090 w 2059398"/>
                  <a:gd name="connsiteY5" fmla="*/ 244049 h 1345730"/>
                  <a:gd name="connsiteX6" fmla="*/ 586921 w 2059398"/>
                  <a:gd name="connsiteY6" fmla="*/ 641718 h 1345730"/>
                  <a:gd name="connsiteX7" fmla="*/ 794090 w 2059398"/>
                  <a:gd name="connsiteY7" fmla="*/ 1058437 h 1345730"/>
                  <a:gd name="connsiteX8" fmla="*/ 1227478 w 2059398"/>
                  <a:gd name="connsiteY8" fmla="*/ 1110824 h 1345730"/>
                  <a:gd name="connsiteX9" fmla="*/ 1337015 w 2059398"/>
                  <a:gd name="connsiteY9" fmla="*/ 1301324 h 1345730"/>
                  <a:gd name="connsiteX10" fmla="*/ 958397 w 2059398"/>
                  <a:gd name="connsiteY10" fmla="*/ 1303705 h 1345730"/>
                  <a:gd name="connsiteX11" fmla="*/ 451190 w 2059398"/>
                  <a:gd name="connsiteY11" fmla="*/ 920324 h 1345730"/>
                  <a:gd name="connsiteX12" fmla="*/ 36853 w 2059398"/>
                  <a:gd name="connsiteY12" fmla="*/ 682199 h 1345730"/>
                  <a:gd name="connsiteX13" fmla="*/ 36853 w 2059398"/>
                  <a:gd name="connsiteY13" fmla="*/ 610762 h 1345730"/>
                  <a:gd name="connsiteX0" fmla="*/ 36853 w 2075709"/>
                  <a:gd name="connsiteY0" fmla="*/ 610762 h 1345730"/>
                  <a:gd name="connsiteX1" fmla="*/ 298790 w 2075709"/>
                  <a:gd name="connsiteY1" fmla="*/ 467887 h 1345730"/>
                  <a:gd name="connsiteX2" fmla="*/ 1287010 w 2075709"/>
                  <a:gd name="connsiteY2" fmla="*/ 1162 h 1345730"/>
                  <a:gd name="connsiteX3" fmla="*/ 2075203 w 2075709"/>
                  <a:gd name="connsiteY3" fmla="*/ 360731 h 1345730"/>
                  <a:gd name="connsiteX4" fmla="*/ 1788404 w 2075709"/>
                  <a:gd name="connsiteY4" fmla="*/ 562373 h 1345730"/>
                  <a:gd name="connsiteX5" fmla="*/ 1175090 w 2075709"/>
                  <a:gd name="connsiteY5" fmla="*/ 244049 h 1345730"/>
                  <a:gd name="connsiteX6" fmla="*/ 586921 w 2075709"/>
                  <a:gd name="connsiteY6" fmla="*/ 641718 h 1345730"/>
                  <a:gd name="connsiteX7" fmla="*/ 794090 w 2075709"/>
                  <a:gd name="connsiteY7" fmla="*/ 1058437 h 1345730"/>
                  <a:gd name="connsiteX8" fmla="*/ 1227478 w 2075709"/>
                  <a:gd name="connsiteY8" fmla="*/ 1110824 h 1345730"/>
                  <a:gd name="connsiteX9" fmla="*/ 1337015 w 2075709"/>
                  <a:gd name="connsiteY9" fmla="*/ 1301324 h 1345730"/>
                  <a:gd name="connsiteX10" fmla="*/ 958397 w 2075709"/>
                  <a:gd name="connsiteY10" fmla="*/ 1303705 h 1345730"/>
                  <a:gd name="connsiteX11" fmla="*/ 451190 w 2075709"/>
                  <a:gd name="connsiteY11" fmla="*/ 920324 h 1345730"/>
                  <a:gd name="connsiteX12" fmla="*/ 36853 w 2075709"/>
                  <a:gd name="connsiteY12" fmla="*/ 682199 h 1345730"/>
                  <a:gd name="connsiteX13" fmla="*/ 36853 w 2075709"/>
                  <a:gd name="connsiteY13" fmla="*/ 610762 h 1345730"/>
                  <a:gd name="connsiteX0" fmla="*/ 36853 w 2076061"/>
                  <a:gd name="connsiteY0" fmla="*/ 610253 h 1345221"/>
                  <a:gd name="connsiteX1" fmla="*/ 298790 w 2076061"/>
                  <a:gd name="connsiteY1" fmla="*/ 467378 h 1345221"/>
                  <a:gd name="connsiteX2" fmla="*/ 1287010 w 2076061"/>
                  <a:gd name="connsiteY2" fmla="*/ 653 h 1345221"/>
                  <a:gd name="connsiteX3" fmla="*/ 2075203 w 2076061"/>
                  <a:gd name="connsiteY3" fmla="*/ 360222 h 1345221"/>
                  <a:gd name="connsiteX4" fmla="*/ 1788404 w 2076061"/>
                  <a:gd name="connsiteY4" fmla="*/ 561864 h 1345221"/>
                  <a:gd name="connsiteX5" fmla="*/ 1175090 w 2076061"/>
                  <a:gd name="connsiteY5" fmla="*/ 243540 h 1345221"/>
                  <a:gd name="connsiteX6" fmla="*/ 586921 w 2076061"/>
                  <a:gd name="connsiteY6" fmla="*/ 641209 h 1345221"/>
                  <a:gd name="connsiteX7" fmla="*/ 794090 w 2076061"/>
                  <a:gd name="connsiteY7" fmla="*/ 1057928 h 1345221"/>
                  <a:gd name="connsiteX8" fmla="*/ 1227478 w 2076061"/>
                  <a:gd name="connsiteY8" fmla="*/ 1110315 h 1345221"/>
                  <a:gd name="connsiteX9" fmla="*/ 1337015 w 2076061"/>
                  <a:gd name="connsiteY9" fmla="*/ 1300815 h 1345221"/>
                  <a:gd name="connsiteX10" fmla="*/ 958397 w 2076061"/>
                  <a:gd name="connsiteY10" fmla="*/ 1303196 h 1345221"/>
                  <a:gd name="connsiteX11" fmla="*/ 451190 w 2076061"/>
                  <a:gd name="connsiteY11" fmla="*/ 919815 h 1345221"/>
                  <a:gd name="connsiteX12" fmla="*/ 36853 w 2076061"/>
                  <a:gd name="connsiteY12" fmla="*/ 681690 h 1345221"/>
                  <a:gd name="connsiteX13" fmla="*/ 36853 w 2076061"/>
                  <a:gd name="connsiteY13" fmla="*/ 610253 h 1345221"/>
                  <a:gd name="connsiteX0" fmla="*/ 36853 w 2076094"/>
                  <a:gd name="connsiteY0" fmla="*/ 609604 h 1344572"/>
                  <a:gd name="connsiteX1" fmla="*/ 298790 w 2076094"/>
                  <a:gd name="connsiteY1" fmla="*/ 466729 h 1344572"/>
                  <a:gd name="connsiteX2" fmla="*/ 1287010 w 2076094"/>
                  <a:gd name="connsiteY2" fmla="*/ 4 h 1344572"/>
                  <a:gd name="connsiteX3" fmla="*/ 2075203 w 2076094"/>
                  <a:gd name="connsiteY3" fmla="*/ 359573 h 1344572"/>
                  <a:gd name="connsiteX4" fmla="*/ 1788404 w 2076094"/>
                  <a:gd name="connsiteY4" fmla="*/ 561215 h 1344572"/>
                  <a:gd name="connsiteX5" fmla="*/ 1175090 w 2076094"/>
                  <a:gd name="connsiteY5" fmla="*/ 242891 h 1344572"/>
                  <a:gd name="connsiteX6" fmla="*/ 586921 w 2076094"/>
                  <a:gd name="connsiteY6" fmla="*/ 640560 h 1344572"/>
                  <a:gd name="connsiteX7" fmla="*/ 794090 w 2076094"/>
                  <a:gd name="connsiteY7" fmla="*/ 1057279 h 1344572"/>
                  <a:gd name="connsiteX8" fmla="*/ 1227478 w 2076094"/>
                  <a:gd name="connsiteY8" fmla="*/ 1109666 h 1344572"/>
                  <a:gd name="connsiteX9" fmla="*/ 1337015 w 2076094"/>
                  <a:gd name="connsiteY9" fmla="*/ 1300166 h 1344572"/>
                  <a:gd name="connsiteX10" fmla="*/ 958397 w 2076094"/>
                  <a:gd name="connsiteY10" fmla="*/ 1302547 h 1344572"/>
                  <a:gd name="connsiteX11" fmla="*/ 451190 w 2076094"/>
                  <a:gd name="connsiteY11" fmla="*/ 919166 h 1344572"/>
                  <a:gd name="connsiteX12" fmla="*/ 36853 w 2076094"/>
                  <a:gd name="connsiteY12" fmla="*/ 681041 h 1344572"/>
                  <a:gd name="connsiteX13" fmla="*/ 36853 w 2076094"/>
                  <a:gd name="connsiteY13" fmla="*/ 609604 h 1344572"/>
                  <a:gd name="connsiteX0" fmla="*/ 36853 w 2076012"/>
                  <a:gd name="connsiteY0" fmla="*/ 609744 h 1344712"/>
                  <a:gd name="connsiteX1" fmla="*/ 298790 w 2076012"/>
                  <a:gd name="connsiteY1" fmla="*/ 466869 h 1344712"/>
                  <a:gd name="connsiteX2" fmla="*/ 1287010 w 2076012"/>
                  <a:gd name="connsiteY2" fmla="*/ 144 h 1344712"/>
                  <a:gd name="connsiteX3" fmla="*/ 2075203 w 2076012"/>
                  <a:gd name="connsiteY3" fmla="*/ 359713 h 1344712"/>
                  <a:gd name="connsiteX4" fmla="*/ 1788404 w 2076012"/>
                  <a:gd name="connsiteY4" fmla="*/ 561355 h 1344712"/>
                  <a:gd name="connsiteX5" fmla="*/ 1175090 w 2076012"/>
                  <a:gd name="connsiteY5" fmla="*/ 243031 h 1344712"/>
                  <a:gd name="connsiteX6" fmla="*/ 586921 w 2076012"/>
                  <a:gd name="connsiteY6" fmla="*/ 640700 h 1344712"/>
                  <a:gd name="connsiteX7" fmla="*/ 794090 w 2076012"/>
                  <a:gd name="connsiteY7" fmla="*/ 1057419 h 1344712"/>
                  <a:gd name="connsiteX8" fmla="*/ 1227478 w 2076012"/>
                  <a:gd name="connsiteY8" fmla="*/ 1109806 h 1344712"/>
                  <a:gd name="connsiteX9" fmla="*/ 1337015 w 2076012"/>
                  <a:gd name="connsiteY9" fmla="*/ 1300306 h 1344712"/>
                  <a:gd name="connsiteX10" fmla="*/ 958397 w 2076012"/>
                  <a:gd name="connsiteY10" fmla="*/ 1302687 h 1344712"/>
                  <a:gd name="connsiteX11" fmla="*/ 451190 w 2076012"/>
                  <a:gd name="connsiteY11" fmla="*/ 919306 h 1344712"/>
                  <a:gd name="connsiteX12" fmla="*/ 36853 w 2076012"/>
                  <a:gd name="connsiteY12" fmla="*/ 681181 h 1344712"/>
                  <a:gd name="connsiteX13" fmla="*/ 36853 w 2076012"/>
                  <a:gd name="connsiteY13" fmla="*/ 609744 h 1344712"/>
                  <a:gd name="connsiteX0" fmla="*/ 36853 w 2075829"/>
                  <a:gd name="connsiteY0" fmla="*/ 609727 h 1344695"/>
                  <a:gd name="connsiteX1" fmla="*/ 298790 w 2075829"/>
                  <a:gd name="connsiteY1" fmla="*/ 466852 h 1344695"/>
                  <a:gd name="connsiteX2" fmla="*/ 1287010 w 2075829"/>
                  <a:gd name="connsiteY2" fmla="*/ 127 h 1344695"/>
                  <a:gd name="connsiteX3" fmla="*/ 2075203 w 2075829"/>
                  <a:gd name="connsiteY3" fmla="*/ 359696 h 1344695"/>
                  <a:gd name="connsiteX4" fmla="*/ 1788404 w 2075829"/>
                  <a:gd name="connsiteY4" fmla="*/ 561338 h 1344695"/>
                  <a:gd name="connsiteX5" fmla="*/ 1175090 w 2075829"/>
                  <a:gd name="connsiteY5" fmla="*/ 243014 h 1344695"/>
                  <a:gd name="connsiteX6" fmla="*/ 586921 w 2075829"/>
                  <a:gd name="connsiteY6" fmla="*/ 640683 h 1344695"/>
                  <a:gd name="connsiteX7" fmla="*/ 794090 w 2075829"/>
                  <a:gd name="connsiteY7" fmla="*/ 1057402 h 1344695"/>
                  <a:gd name="connsiteX8" fmla="*/ 1227478 w 2075829"/>
                  <a:gd name="connsiteY8" fmla="*/ 1109789 h 1344695"/>
                  <a:gd name="connsiteX9" fmla="*/ 1337015 w 2075829"/>
                  <a:gd name="connsiteY9" fmla="*/ 1300289 h 1344695"/>
                  <a:gd name="connsiteX10" fmla="*/ 958397 w 2075829"/>
                  <a:gd name="connsiteY10" fmla="*/ 1302670 h 1344695"/>
                  <a:gd name="connsiteX11" fmla="*/ 451190 w 2075829"/>
                  <a:gd name="connsiteY11" fmla="*/ 919289 h 1344695"/>
                  <a:gd name="connsiteX12" fmla="*/ 36853 w 2075829"/>
                  <a:gd name="connsiteY12" fmla="*/ 681164 h 1344695"/>
                  <a:gd name="connsiteX13" fmla="*/ 36853 w 2075829"/>
                  <a:gd name="connsiteY13" fmla="*/ 609727 h 1344695"/>
                  <a:gd name="connsiteX0" fmla="*/ 36853 w 2075829"/>
                  <a:gd name="connsiteY0" fmla="*/ 609740 h 1344708"/>
                  <a:gd name="connsiteX1" fmla="*/ 298790 w 2075829"/>
                  <a:gd name="connsiteY1" fmla="*/ 466865 h 1344708"/>
                  <a:gd name="connsiteX2" fmla="*/ 1287010 w 2075829"/>
                  <a:gd name="connsiteY2" fmla="*/ 140 h 1344708"/>
                  <a:gd name="connsiteX3" fmla="*/ 2075203 w 2075829"/>
                  <a:gd name="connsiteY3" fmla="*/ 359709 h 1344708"/>
                  <a:gd name="connsiteX4" fmla="*/ 1788404 w 2075829"/>
                  <a:gd name="connsiteY4" fmla="*/ 561351 h 1344708"/>
                  <a:gd name="connsiteX5" fmla="*/ 1175090 w 2075829"/>
                  <a:gd name="connsiteY5" fmla="*/ 243027 h 1344708"/>
                  <a:gd name="connsiteX6" fmla="*/ 586921 w 2075829"/>
                  <a:gd name="connsiteY6" fmla="*/ 640696 h 1344708"/>
                  <a:gd name="connsiteX7" fmla="*/ 794090 w 2075829"/>
                  <a:gd name="connsiteY7" fmla="*/ 1057415 h 1344708"/>
                  <a:gd name="connsiteX8" fmla="*/ 1227478 w 2075829"/>
                  <a:gd name="connsiteY8" fmla="*/ 1109802 h 1344708"/>
                  <a:gd name="connsiteX9" fmla="*/ 1337015 w 2075829"/>
                  <a:gd name="connsiteY9" fmla="*/ 1300302 h 1344708"/>
                  <a:gd name="connsiteX10" fmla="*/ 958397 w 2075829"/>
                  <a:gd name="connsiteY10" fmla="*/ 1302683 h 1344708"/>
                  <a:gd name="connsiteX11" fmla="*/ 451190 w 2075829"/>
                  <a:gd name="connsiteY11" fmla="*/ 919302 h 1344708"/>
                  <a:gd name="connsiteX12" fmla="*/ 36853 w 2075829"/>
                  <a:gd name="connsiteY12" fmla="*/ 681177 h 1344708"/>
                  <a:gd name="connsiteX13" fmla="*/ 36853 w 2075829"/>
                  <a:gd name="connsiteY13" fmla="*/ 609740 h 1344708"/>
                  <a:gd name="connsiteX0" fmla="*/ 36853 w 2075320"/>
                  <a:gd name="connsiteY0" fmla="*/ 609728 h 1344696"/>
                  <a:gd name="connsiteX1" fmla="*/ 298790 w 2075320"/>
                  <a:gd name="connsiteY1" fmla="*/ 466853 h 1344696"/>
                  <a:gd name="connsiteX2" fmla="*/ 1287010 w 2075320"/>
                  <a:gd name="connsiteY2" fmla="*/ 128 h 1344696"/>
                  <a:gd name="connsiteX3" fmla="*/ 2075203 w 2075320"/>
                  <a:gd name="connsiteY3" fmla="*/ 359697 h 1344696"/>
                  <a:gd name="connsiteX4" fmla="*/ 1788404 w 2075320"/>
                  <a:gd name="connsiteY4" fmla="*/ 561339 h 1344696"/>
                  <a:gd name="connsiteX5" fmla="*/ 1175090 w 2075320"/>
                  <a:gd name="connsiteY5" fmla="*/ 243015 h 1344696"/>
                  <a:gd name="connsiteX6" fmla="*/ 586921 w 2075320"/>
                  <a:gd name="connsiteY6" fmla="*/ 640684 h 1344696"/>
                  <a:gd name="connsiteX7" fmla="*/ 794090 w 2075320"/>
                  <a:gd name="connsiteY7" fmla="*/ 1057403 h 1344696"/>
                  <a:gd name="connsiteX8" fmla="*/ 1227478 w 2075320"/>
                  <a:gd name="connsiteY8" fmla="*/ 1109790 h 1344696"/>
                  <a:gd name="connsiteX9" fmla="*/ 1337015 w 2075320"/>
                  <a:gd name="connsiteY9" fmla="*/ 1300290 h 1344696"/>
                  <a:gd name="connsiteX10" fmla="*/ 958397 w 2075320"/>
                  <a:gd name="connsiteY10" fmla="*/ 1302671 h 1344696"/>
                  <a:gd name="connsiteX11" fmla="*/ 451190 w 2075320"/>
                  <a:gd name="connsiteY11" fmla="*/ 919290 h 1344696"/>
                  <a:gd name="connsiteX12" fmla="*/ 36853 w 2075320"/>
                  <a:gd name="connsiteY12" fmla="*/ 681165 h 1344696"/>
                  <a:gd name="connsiteX13" fmla="*/ 36853 w 2075320"/>
                  <a:gd name="connsiteY13" fmla="*/ 609728 h 1344696"/>
                  <a:gd name="connsiteX0" fmla="*/ 36853 w 2075328"/>
                  <a:gd name="connsiteY0" fmla="*/ 611216 h 1346184"/>
                  <a:gd name="connsiteX1" fmla="*/ 298790 w 2075328"/>
                  <a:gd name="connsiteY1" fmla="*/ 468341 h 1346184"/>
                  <a:gd name="connsiteX2" fmla="*/ 1287010 w 2075328"/>
                  <a:gd name="connsiteY2" fmla="*/ 1616 h 1346184"/>
                  <a:gd name="connsiteX3" fmla="*/ 2075203 w 2075328"/>
                  <a:gd name="connsiteY3" fmla="*/ 361185 h 1346184"/>
                  <a:gd name="connsiteX4" fmla="*/ 1788404 w 2075328"/>
                  <a:gd name="connsiteY4" fmla="*/ 562827 h 1346184"/>
                  <a:gd name="connsiteX5" fmla="*/ 1175090 w 2075328"/>
                  <a:gd name="connsiteY5" fmla="*/ 244503 h 1346184"/>
                  <a:gd name="connsiteX6" fmla="*/ 586921 w 2075328"/>
                  <a:gd name="connsiteY6" fmla="*/ 642172 h 1346184"/>
                  <a:gd name="connsiteX7" fmla="*/ 794090 w 2075328"/>
                  <a:gd name="connsiteY7" fmla="*/ 1058891 h 1346184"/>
                  <a:gd name="connsiteX8" fmla="*/ 1227478 w 2075328"/>
                  <a:gd name="connsiteY8" fmla="*/ 1111278 h 1346184"/>
                  <a:gd name="connsiteX9" fmla="*/ 1337015 w 2075328"/>
                  <a:gd name="connsiteY9" fmla="*/ 1301778 h 1346184"/>
                  <a:gd name="connsiteX10" fmla="*/ 958397 w 2075328"/>
                  <a:gd name="connsiteY10" fmla="*/ 1304159 h 1346184"/>
                  <a:gd name="connsiteX11" fmla="*/ 451190 w 2075328"/>
                  <a:gd name="connsiteY11" fmla="*/ 920778 h 1346184"/>
                  <a:gd name="connsiteX12" fmla="*/ 36853 w 2075328"/>
                  <a:gd name="connsiteY12" fmla="*/ 682653 h 1346184"/>
                  <a:gd name="connsiteX13" fmla="*/ 36853 w 2075328"/>
                  <a:gd name="connsiteY13" fmla="*/ 611216 h 1346184"/>
                  <a:gd name="connsiteX0" fmla="*/ 36853 w 2075328"/>
                  <a:gd name="connsiteY0" fmla="*/ 611216 h 1346184"/>
                  <a:gd name="connsiteX1" fmla="*/ 298790 w 2075328"/>
                  <a:gd name="connsiteY1" fmla="*/ 468341 h 1346184"/>
                  <a:gd name="connsiteX2" fmla="*/ 1287010 w 2075328"/>
                  <a:gd name="connsiteY2" fmla="*/ 1616 h 1346184"/>
                  <a:gd name="connsiteX3" fmla="*/ 2075203 w 2075328"/>
                  <a:gd name="connsiteY3" fmla="*/ 361185 h 1346184"/>
                  <a:gd name="connsiteX4" fmla="*/ 1788404 w 2075328"/>
                  <a:gd name="connsiteY4" fmla="*/ 562827 h 1346184"/>
                  <a:gd name="connsiteX5" fmla="*/ 1175090 w 2075328"/>
                  <a:gd name="connsiteY5" fmla="*/ 244503 h 1346184"/>
                  <a:gd name="connsiteX6" fmla="*/ 586921 w 2075328"/>
                  <a:gd name="connsiteY6" fmla="*/ 642172 h 1346184"/>
                  <a:gd name="connsiteX7" fmla="*/ 794090 w 2075328"/>
                  <a:gd name="connsiteY7" fmla="*/ 1058891 h 1346184"/>
                  <a:gd name="connsiteX8" fmla="*/ 1227478 w 2075328"/>
                  <a:gd name="connsiteY8" fmla="*/ 1111278 h 1346184"/>
                  <a:gd name="connsiteX9" fmla="*/ 1337015 w 2075328"/>
                  <a:gd name="connsiteY9" fmla="*/ 1301778 h 1346184"/>
                  <a:gd name="connsiteX10" fmla="*/ 958397 w 2075328"/>
                  <a:gd name="connsiteY10" fmla="*/ 1304159 h 1346184"/>
                  <a:gd name="connsiteX11" fmla="*/ 451190 w 2075328"/>
                  <a:gd name="connsiteY11" fmla="*/ 920778 h 1346184"/>
                  <a:gd name="connsiteX12" fmla="*/ 36853 w 2075328"/>
                  <a:gd name="connsiteY12" fmla="*/ 682653 h 1346184"/>
                  <a:gd name="connsiteX13" fmla="*/ 36853 w 2075328"/>
                  <a:gd name="connsiteY13" fmla="*/ 611216 h 1346184"/>
                  <a:gd name="connsiteX0" fmla="*/ 36853 w 2093397"/>
                  <a:gd name="connsiteY0" fmla="*/ 617978 h 1352946"/>
                  <a:gd name="connsiteX1" fmla="*/ 298790 w 2093397"/>
                  <a:gd name="connsiteY1" fmla="*/ 475103 h 1352946"/>
                  <a:gd name="connsiteX2" fmla="*/ 1287010 w 2093397"/>
                  <a:gd name="connsiteY2" fmla="*/ 1234 h 1352946"/>
                  <a:gd name="connsiteX3" fmla="*/ 2075203 w 2093397"/>
                  <a:gd name="connsiteY3" fmla="*/ 367947 h 1352946"/>
                  <a:gd name="connsiteX4" fmla="*/ 1788404 w 2093397"/>
                  <a:gd name="connsiteY4" fmla="*/ 569589 h 1352946"/>
                  <a:gd name="connsiteX5" fmla="*/ 1175090 w 2093397"/>
                  <a:gd name="connsiteY5" fmla="*/ 251265 h 1352946"/>
                  <a:gd name="connsiteX6" fmla="*/ 586921 w 2093397"/>
                  <a:gd name="connsiteY6" fmla="*/ 648934 h 1352946"/>
                  <a:gd name="connsiteX7" fmla="*/ 794090 w 2093397"/>
                  <a:gd name="connsiteY7" fmla="*/ 1065653 h 1352946"/>
                  <a:gd name="connsiteX8" fmla="*/ 1227478 w 2093397"/>
                  <a:gd name="connsiteY8" fmla="*/ 1118040 h 1352946"/>
                  <a:gd name="connsiteX9" fmla="*/ 1337015 w 2093397"/>
                  <a:gd name="connsiteY9" fmla="*/ 1308540 h 1352946"/>
                  <a:gd name="connsiteX10" fmla="*/ 958397 w 2093397"/>
                  <a:gd name="connsiteY10" fmla="*/ 1310921 h 1352946"/>
                  <a:gd name="connsiteX11" fmla="*/ 451190 w 2093397"/>
                  <a:gd name="connsiteY11" fmla="*/ 927540 h 1352946"/>
                  <a:gd name="connsiteX12" fmla="*/ 36853 w 2093397"/>
                  <a:gd name="connsiteY12" fmla="*/ 689415 h 1352946"/>
                  <a:gd name="connsiteX13" fmla="*/ 36853 w 2093397"/>
                  <a:gd name="connsiteY13" fmla="*/ 617978 h 1352946"/>
                  <a:gd name="connsiteX0" fmla="*/ 36853 w 2093397"/>
                  <a:gd name="connsiteY0" fmla="*/ 618800 h 1353768"/>
                  <a:gd name="connsiteX1" fmla="*/ 298790 w 2093397"/>
                  <a:gd name="connsiteY1" fmla="*/ 475925 h 1353768"/>
                  <a:gd name="connsiteX2" fmla="*/ 1287010 w 2093397"/>
                  <a:gd name="connsiteY2" fmla="*/ 2056 h 1353768"/>
                  <a:gd name="connsiteX3" fmla="*/ 2075203 w 2093397"/>
                  <a:gd name="connsiteY3" fmla="*/ 368769 h 1353768"/>
                  <a:gd name="connsiteX4" fmla="*/ 1788404 w 2093397"/>
                  <a:gd name="connsiteY4" fmla="*/ 570411 h 1353768"/>
                  <a:gd name="connsiteX5" fmla="*/ 1175090 w 2093397"/>
                  <a:gd name="connsiteY5" fmla="*/ 252087 h 1353768"/>
                  <a:gd name="connsiteX6" fmla="*/ 586921 w 2093397"/>
                  <a:gd name="connsiteY6" fmla="*/ 649756 h 1353768"/>
                  <a:gd name="connsiteX7" fmla="*/ 794090 w 2093397"/>
                  <a:gd name="connsiteY7" fmla="*/ 1066475 h 1353768"/>
                  <a:gd name="connsiteX8" fmla="*/ 1227478 w 2093397"/>
                  <a:gd name="connsiteY8" fmla="*/ 1118862 h 1353768"/>
                  <a:gd name="connsiteX9" fmla="*/ 1337015 w 2093397"/>
                  <a:gd name="connsiteY9" fmla="*/ 1309362 h 1353768"/>
                  <a:gd name="connsiteX10" fmla="*/ 958397 w 2093397"/>
                  <a:gd name="connsiteY10" fmla="*/ 1311743 h 1353768"/>
                  <a:gd name="connsiteX11" fmla="*/ 451190 w 2093397"/>
                  <a:gd name="connsiteY11" fmla="*/ 928362 h 1353768"/>
                  <a:gd name="connsiteX12" fmla="*/ 36853 w 2093397"/>
                  <a:gd name="connsiteY12" fmla="*/ 690237 h 1353768"/>
                  <a:gd name="connsiteX13" fmla="*/ 36853 w 2093397"/>
                  <a:gd name="connsiteY13" fmla="*/ 618800 h 1353768"/>
                  <a:gd name="connsiteX0" fmla="*/ 36853 w 2093397"/>
                  <a:gd name="connsiteY0" fmla="*/ 618233 h 1353201"/>
                  <a:gd name="connsiteX1" fmla="*/ 298790 w 2093397"/>
                  <a:gd name="connsiteY1" fmla="*/ 475358 h 1353201"/>
                  <a:gd name="connsiteX2" fmla="*/ 1287010 w 2093397"/>
                  <a:gd name="connsiteY2" fmla="*/ 1489 h 1353201"/>
                  <a:gd name="connsiteX3" fmla="*/ 2075203 w 2093397"/>
                  <a:gd name="connsiteY3" fmla="*/ 368202 h 1353201"/>
                  <a:gd name="connsiteX4" fmla="*/ 1788404 w 2093397"/>
                  <a:gd name="connsiteY4" fmla="*/ 569844 h 1353201"/>
                  <a:gd name="connsiteX5" fmla="*/ 1175090 w 2093397"/>
                  <a:gd name="connsiteY5" fmla="*/ 251520 h 1353201"/>
                  <a:gd name="connsiteX6" fmla="*/ 586921 w 2093397"/>
                  <a:gd name="connsiteY6" fmla="*/ 649189 h 1353201"/>
                  <a:gd name="connsiteX7" fmla="*/ 794090 w 2093397"/>
                  <a:gd name="connsiteY7" fmla="*/ 1065908 h 1353201"/>
                  <a:gd name="connsiteX8" fmla="*/ 1227478 w 2093397"/>
                  <a:gd name="connsiteY8" fmla="*/ 1118295 h 1353201"/>
                  <a:gd name="connsiteX9" fmla="*/ 1337015 w 2093397"/>
                  <a:gd name="connsiteY9" fmla="*/ 1308795 h 1353201"/>
                  <a:gd name="connsiteX10" fmla="*/ 958397 w 2093397"/>
                  <a:gd name="connsiteY10" fmla="*/ 1311176 h 1353201"/>
                  <a:gd name="connsiteX11" fmla="*/ 451190 w 2093397"/>
                  <a:gd name="connsiteY11" fmla="*/ 927795 h 1353201"/>
                  <a:gd name="connsiteX12" fmla="*/ 36853 w 2093397"/>
                  <a:gd name="connsiteY12" fmla="*/ 689670 h 1353201"/>
                  <a:gd name="connsiteX13" fmla="*/ 36853 w 2093397"/>
                  <a:gd name="connsiteY13" fmla="*/ 618233 h 1353201"/>
                  <a:gd name="connsiteX0" fmla="*/ 36853 w 2093397"/>
                  <a:gd name="connsiteY0" fmla="*/ 618233 h 1353201"/>
                  <a:gd name="connsiteX1" fmla="*/ 298790 w 2093397"/>
                  <a:gd name="connsiteY1" fmla="*/ 475358 h 1353201"/>
                  <a:gd name="connsiteX2" fmla="*/ 1287010 w 2093397"/>
                  <a:gd name="connsiteY2" fmla="*/ 1489 h 1353201"/>
                  <a:gd name="connsiteX3" fmla="*/ 2075203 w 2093397"/>
                  <a:gd name="connsiteY3" fmla="*/ 368202 h 1353201"/>
                  <a:gd name="connsiteX4" fmla="*/ 1788404 w 2093397"/>
                  <a:gd name="connsiteY4" fmla="*/ 569844 h 1353201"/>
                  <a:gd name="connsiteX5" fmla="*/ 1175090 w 2093397"/>
                  <a:gd name="connsiteY5" fmla="*/ 251520 h 1353201"/>
                  <a:gd name="connsiteX6" fmla="*/ 586921 w 2093397"/>
                  <a:gd name="connsiteY6" fmla="*/ 649189 h 1353201"/>
                  <a:gd name="connsiteX7" fmla="*/ 794090 w 2093397"/>
                  <a:gd name="connsiteY7" fmla="*/ 1065908 h 1353201"/>
                  <a:gd name="connsiteX8" fmla="*/ 1227478 w 2093397"/>
                  <a:gd name="connsiteY8" fmla="*/ 1118295 h 1353201"/>
                  <a:gd name="connsiteX9" fmla="*/ 1337015 w 2093397"/>
                  <a:gd name="connsiteY9" fmla="*/ 1308795 h 1353201"/>
                  <a:gd name="connsiteX10" fmla="*/ 958397 w 2093397"/>
                  <a:gd name="connsiteY10" fmla="*/ 1311176 h 1353201"/>
                  <a:gd name="connsiteX11" fmla="*/ 451190 w 2093397"/>
                  <a:gd name="connsiteY11" fmla="*/ 927795 h 1353201"/>
                  <a:gd name="connsiteX12" fmla="*/ 36853 w 2093397"/>
                  <a:gd name="connsiteY12" fmla="*/ 689670 h 1353201"/>
                  <a:gd name="connsiteX13" fmla="*/ 36853 w 2093397"/>
                  <a:gd name="connsiteY13" fmla="*/ 618233 h 1353201"/>
                  <a:gd name="connsiteX0" fmla="*/ 36853 w 2076587"/>
                  <a:gd name="connsiteY0" fmla="*/ 618351 h 1353319"/>
                  <a:gd name="connsiteX1" fmla="*/ 298790 w 2076587"/>
                  <a:gd name="connsiteY1" fmla="*/ 475476 h 1353319"/>
                  <a:gd name="connsiteX2" fmla="*/ 1287010 w 2076587"/>
                  <a:gd name="connsiteY2" fmla="*/ 1607 h 1353319"/>
                  <a:gd name="connsiteX3" fmla="*/ 2075203 w 2076587"/>
                  <a:gd name="connsiteY3" fmla="*/ 368320 h 1353319"/>
                  <a:gd name="connsiteX4" fmla="*/ 1788404 w 2076587"/>
                  <a:gd name="connsiteY4" fmla="*/ 569962 h 1353319"/>
                  <a:gd name="connsiteX5" fmla="*/ 1175090 w 2076587"/>
                  <a:gd name="connsiteY5" fmla="*/ 251638 h 1353319"/>
                  <a:gd name="connsiteX6" fmla="*/ 586921 w 2076587"/>
                  <a:gd name="connsiteY6" fmla="*/ 649307 h 1353319"/>
                  <a:gd name="connsiteX7" fmla="*/ 794090 w 2076587"/>
                  <a:gd name="connsiteY7" fmla="*/ 1066026 h 1353319"/>
                  <a:gd name="connsiteX8" fmla="*/ 1227478 w 2076587"/>
                  <a:gd name="connsiteY8" fmla="*/ 1118413 h 1353319"/>
                  <a:gd name="connsiteX9" fmla="*/ 1337015 w 2076587"/>
                  <a:gd name="connsiteY9" fmla="*/ 1308913 h 1353319"/>
                  <a:gd name="connsiteX10" fmla="*/ 958397 w 2076587"/>
                  <a:gd name="connsiteY10" fmla="*/ 1311294 h 1353319"/>
                  <a:gd name="connsiteX11" fmla="*/ 451190 w 2076587"/>
                  <a:gd name="connsiteY11" fmla="*/ 927913 h 1353319"/>
                  <a:gd name="connsiteX12" fmla="*/ 36853 w 2076587"/>
                  <a:gd name="connsiteY12" fmla="*/ 689788 h 1353319"/>
                  <a:gd name="connsiteX13" fmla="*/ 36853 w 2076587"/>
                  <a:gd name="connsiteY13" fmla="*/ 618351 h 1353319"/>
                  <a:gd name="connsiteX0" fmla="*/ 36853 w 2077167"/>
                  <a:gd name="connsiteY0" fmla="*/ 618244 h 1353212"/>
                  <a:gd name="connsiteX1" fmla="*/ 298790 w 2077167"/>
                  <a:gd name="connsiteY1" fmla="*/ 475369 h 1353212"/>
                  <a:gd name="connsiteX2" fmla="*/ 1287010 w 2077167"/>
                  <a:gd name="connsiteY2" fmla="*/ 1500 h 1353212"/>
                  <a:gd name="connsiteX3" fmla="*/ 2075203 w 2077167"/>
                  <a:gd name="connsiteY3" fmla="*/ 368213 h 1353212"/>
                  <a:gd name="connsiteX4" fmla="*/ 1788404 w 2077167"/>
                  <a:gd name="connsiteY4" fmla="*/ 569855 h 1353212"/>
                  <a:gd name="connsiteX5" fmla="*/ 1175090 w 2077167"/>
                  <a:gd name="connsiteY5" fmla="*/ 251531 h 1353212"/>
                  <a:gd name="connsiteX6" fmla="*/ 586921 w 2077167"/>
                  <a:gd name="connsiteY6" fmla="*/ 649200 h 1353212"/>
                  <a:gd name="connsiteX7" fmla="*/ 794090 w 2077167"/>
                  <a:gd name="connsiteY7" fmla="*/ 1065919 h 1353212"/>
                  <a:gd name="connsiteX8" fmla="*/ 1227478 w 2077167"/>
                  <a:gd name="connsiteY8" fmla="*/ 1118306 h 1353212"/>
                  <a:gd name="connsiteX9" fmla="*/ 1337015 w 2077167"/>
                  <a:gd name="connsiteY9" fmla="*/ 1308806 h 1353212"/>
                  <a:gd name="connsiteX10" fmla="*/ 958397 w 2077167"/>
                  <a:gd name="connsiteY10" fmla="*/ 1311187 h 1353212"/>
                  <a:gd name="connsiteX11" fmla="*/ 451190 w 2077167"/>
                  <a:gd name="connsiteY11" fmla="*/ 927806 h 1353212"/>
                  <a:gd name="connsiteX12" fmla="*/ 36853 w 2077167"/>
                  <a:gd name="connsiteY12" fmla="*/ 689681 h 1353212"/>
                  <a:gd name="connsiteX13" fmla="*/ 36853 w 2077167"/>
                  <a:gd name="connsiteY13" fmla="*/ 618244 h 1353212"/>
                  <a:gd name="connsiteX0" fmla="*/ 36853 w 2076153"/>
                  <a:gd name="connsiteY0" fmla="*/ 618245 h 1353213"/>
                  <a:gd name="connsiteX1" fmla="*/ 298790 w 2076153"/>
                  <a:gd name="connsiteY1" fmla="*/ 475370 h 1353213"/>
                  <a:gd name="connsiteX2" fmla="*/ 1287010 w 2076153"/>
                  <a:gd name="connsiteY2" fmla="*/ 1501 h 1353213"/>
                  <a:gd name="connsiteX3" fmla="*/ 2075203 w 2076153"/>
                  <a:gd name="connsiteY3" fmla="*/ 368214 h 1353213"/>
                  <a:gd name="connsiteX4" fmla="*/ 1788404 w 2076153"/>
                  <a:gd name="connsiteY4" fmla="*/ 569856 h 1353213"/>
                  <a:gd name="connsiteX5" fmla="*/ 1175090 w 2076153"/>
                  <a:gd name="connsiteY5" fmla="*/ 251532 h 1353213"/>
                  <a:gd name="connsiteX6" fmla="*/ 586921 w 2076153"/>
                  <a:gd name="connsiteY6" fmla="*/ 649201 h 1353213"/>
                  <a:gd name="connsiteX7" fmla="*/ 794090 w 2076153"/>
                  <a:gd name="connsiteY7" fmla="*/ 1065920 h 1353213"/>
                  <a:gd name="connsiteX8" fmla="*/ 1227478 w 2076153"/>
                  <a:gd name="connsiteY8" fmla="*/ 1118307 h 1353213"/>
                  <a:gd name="connsiteX9" fmla="*/ 1337015 w 2076153"/>
                  <a:gd name="connsiteY9" fmla="*/ 1308807 h 1353213"/>
                  <a:gd name="connsiteX10" fmla="*/ 958397 w 2076153"/>
                  <a:gd name="connsiteY10" fmla="*/ 1311188 h 1353213"/>
                  <a:gd name="connsiteX11" fmla="*/ 451190 w 2076153"/>
                  <a:gd name="connsiteY11" fmla="*/ 927807 h 1353213"/>
                  <a:gd name="connsiteX12" fmla="*/ 36853 w 2076153"/>
                  <a:gd name="connsiteY12" fmla="*/ 689682 h 1353213"/>
                  <a:gd name="connsiteX13" fmla="*/ 36853 w 2076153"/>
                  <a:gd name="connsiteY13" fmla="*/ 618245 h 1353213"/>
                  <a:gd name="connsiteX0" fmla="*/ 36853 w 2075884"/>
                  <a:gd name="connsiteY0" fmla="*/ 618245 h 1353213"/>
                  <a:gd name="connsiteX1" fmla="*/ 298790 w 2075884"/>
                  <a:gd name="connsiteY1" fmla="*/ 475370 h 1353213"/>
                  <a:gd name="connsiteX2" fmla="*/ 1287010 w 2075884"/>
                  <a:gd name="connsiteY2" fmla="*/ 1501 h 1353213"/>
                  <a:gd name="connsiteX3" fmla="*/ 2075203 w 2075884"/>
                  <a:gd name="connsiteY3" fmla="*/ 368214 h 1353213"/>
                  <a:gd name="connsiteX4" fmla="*/ 1788404 w 2075884"/>
                  <a:gd name="connsiteY4" fmla="*/ 569856 h 1353213"/>
                  <a:gd name="connsiteX5" fmla="*/ 1175090 w 2075884"/>
                  <a:gd name="connsiteY5" fmla="*/ 251532 h 1353213"/>
                  <a:gd name="connsiteX6" fmla="*/ 586921 w 2075884"/>
                  <a:gd name="connsiteY6" fmla="*/ 649201 h 1353213"/>
                  <a:gd name="connsiteX7" fmla="*/ 794090 w 2075884"/>
                  <a:gd name="connsiteY7" fmla="*/ 1065920 h 1353213"/>
                  <a:gd name="connsiteX8" fmla="*/ 1227478 w 2075884"/>
                  <a:gd name="connsiteY8" fmla="*/ 1118307 h 1353213"/>
                  <a:gd name="connsiteX9" fmla="*/ 1337015 w 2075884"/>
                  <a:gd name="connsiteY9" fmla="*/ 1308807 h 1353213"/>
                  <a:gd name="connsiteX10" fmla="*/ 958397 w 2075884"/>
                  <a:gd name="connsiteY10" fmla="*/ 1311188 h 1353213"/>
                  <a:gd name="connsiteX11" fmla="*/ 451190 w 2075884"/>
                  <a:gd name="connsiteY11" fmla="*/ 927807 h 1353213"/>
                  <a:gd name="connsiteX12" fmla="*/ 36853 w 2075884"/>
                  <a:gd name="connsiteY12" fmla="*/ 689682 h 1353213"/>
                  <a:gd name="connsiteX13" fmla="*/ 36853 w 2075884"/>
                  <a:gd name="connsiteY13" fmla="*/ 618245 h 1353213"/>
                  <a:gd name="connsiteX0" fmla="*/ 36853 w 2075884"/>
                  <a:gd name="connsiteY0" fmla="*/ 617044 h 1352012"/>
                  <a:gd name="connsiteX1" fmla="*/ 298790 w 2075884"/>
                  <a:gd name="connsiteY1" fmla="*/ 474169 h 1352012"/>
                  <a:gd name="connsiteX2" fmla="*/ 1287010 w 2075884"/>
                  <a:gd name="connsiteY2" fmla="*/ 300 h 1352012"/>
                  <a:gd name="connsiteX3" fmla="*/ 2075203 w 2075884"/>
                  <a:gd name="connsiteY3" fmla="*/ 367013 h 1352012"/>
                  <a:gd name="connsiteX4" fmla="*/ 1788404 w 2075884"/>
                  <a:gd name="connsiteY4" fmla="*/ 568655 h 1352012"/>
                  <a:gd name="connsiteX5" fmla="*/ 1175090 w 2075884"/>
                  <a:gd name="connsiteY5" fmla="*/ 250331 h 1352012"/>
                  <a:gd name="connsiteX6" fmla="*/ 586921 w 2075884"/>
                  <a:gd name="connsiteY6" fmla="*/ 648000 h 1352012"/>
                  <a:gd name="connsiteX7" fmla="*/ 794090 w 2075884"/>
                  <a:gd name="connsiteY7" fmla="*/ 1064719 h 1352012"/>
                  <a:gd name="connsiteX8" fmla="*/ 1227478 w 2075884"/>
                  <a:gd name="connsiteY8" fmla="*/ 1117106 h 1352012"/>
                  <a:gd name="connsiteX9" fmla="*/ 1337015 w 2075884"/>
                  <a:gd name="connsiteY9" fmla="*/ 1307606 h 1352012"/>
                  <a:gd name="connsiteX10" fmla="*/ 958397 w 2075884"/>
                  <a:gd name="connsiteY10" fmla="*/ 1309987 h 1352012"/>
                  <a:gd name="connsiteX11" fmla="*/ 451190 w 2075884"/>
                  <a:gd name="connsiteY11" fmla="*/ 926606 h 1352012"/>
                  <a:gd name="connsiteX12" fmla="*/ 36853 w 2075884"/>
                  <a:gd name="connsiteY12" fmla="*/ 688481 h 1352012"/>
                  <a:gd name="connsiteX13" fmla="*/ 36853 w 2075884"/>
                  <a:gd name="connsiteY13" fmla="*/ 617044 h 1352012"/>
                  <a:gd name="connsiteX0" fmla="*/ 36853 w 2075884"/>
                  <a:gd name="connsiteY0" fmla="*/ 617044 h 1352012"/>
                  <a:gd name="connsiteX1" fmla="*/ 298790 w 2075884"/>
                  <a:gd name="connsiteY1" fmla="*/ 474169 h 1352012"/>
                  <a:gd name="connsiteX2" fmla="*/ 1287010 w 2075884"/>
                  <a:gd name="connsiteY2" fmla="*/ 300 h 1352012"/>
                  <a:gd name="connsiteX3" fmla="*/ 2075203 w 2075884"/>
                  <a:gd name="connsiteY3" fmla="*/ 367013 h 1352012"/>
                  <a:gd name="connsiteX4" fmla="*/ 1788404 w 2075884"/>
                  <a:gd name="connsiteY4" fmla="*/ 568655 h 1352012"/>
                  <a:gd name="connsiteX5" fmla="*/ 1175090 w 2075884"/>
                  <a:gd name="connsiteY5" fmla="*/ 250331 h 1352012"/>
                  <a:gd name="connsiteX6" fmla="*/ 586921 w 2075884"/>
                  <a:gd name="connsiteY6" fmla="*/ 648000 h 1352012"/>
                  <a:gd name="connsiteX7" fmla="*/ 794090 w 2075884"/>
                  <a:gd name="connsiteY7" fmla="*/ 1064719 h 1352012"/>
                  <a:gd name="connsiteX8" fmla="*/ 1227478 w 2075884"/>
                  <a:gd name="connsiteY8" fmla="*/ 1117106 h 1352012"/>
                  <a:gd name="connsiteX9" fmla="*/ 1337015 w 2075884"/>
                  <a:gd name="connsiteY9" fmla="*/ 1307606 h 1352012"/>
                  <a:gd name="connsiteX10" fmla="*/ 958397 w 2075884"/>
                  <a:gd name="connsiteY10" fmla="*/ 1309987 h 1352012"/>
                  <a:gd name="connsiteX11" fmla="*/ 451190 w 2075884"/>
                  <a:gd name="connsiteY11" fmla="*/ 926606 h 1352012"/>
                  <a:gd name="connsiteX12" fmla="*/ 36853 w 2075884"/>
                  <a:gd name="connsiteY12" fmla="*/ 688481 h 1352012"/>
                  <a:gd name="connsiteX13" fmla="*/ 36853 w 2075884"/>
                  <a:gd name="connsiteY13" fmla="*/ 617044 h 1352012"/>
                  <a:gd name="connsiteX0" fmla="*/ 36853 w 2075245"/>
                  <a:gd name="connsiteY0" fmla="*/ 617034 h 1352002"/>
                  <a:gd name="connsiteX1" fmla="*/ 298790 w 2075245"/>
                  <a:gd name="connsiteY1" fmla="*/ 474159 h 1352002"/>
                  <a:gd name="connsiteX2" fmla="*/ 1287010 w 2075245"/>
                  <a:gd name="connsiteY2" fmla="*/ 290 h 1352002"/>
                  <a:gd name="connsiteX3" fmla="*/ 2075203 w 2075245"/>
                  <a:gd name="connsiteY3" fmla="*/ 367003 h 1352002"/>
                  <a:gd name="connsiteX4" fmla="*/ 1788404 w 2075245"/>
                  <a:gd name="connsiteY4" fmla="*/ 568645 h 1352002"/>
                  <a:gd name="connsiteX5" fmla="*/ 1175090 w 2075245"/>
                  <a:gd name="connsiteY5" fmla="*/ 250321 h 1352002"/>
                  <a:gd name="connsiteX6" fmla="*/ 586921 w 2075245"/>
                  <a:gd name="connsiteY6" fmla="*/ 647990 h 1352002"/>
                  <a:gd name="connsiteX7" fmla="*/ 794090 w 2075245"/>
                  <a:gd name="connsiteY7" fmla="*/ 1064709 h 1352002"/>
                  <a:gd name="connsiteX8" fmla="*/ 1227478 w 2075245"/>
                  <a:gd name="connsiteY8" fmla="*/ 1117096 h 1352002"/>
                  <a:gd name="connsiteX9" fmla="*/ 1337015 w 2075245"/>
                  <a:gd name="connsiteY9" fmla="*/ 1307596 h 1352002"/>
                  <a:gd name="connsiteX10" fmla="*/ 958397 w 2075245"/>
                  <a:gd name="connsiteY10" fmla="*/ 1309977 h 1352002"/>
                  <a:gd name="connsiteX11" fmla="*/ 451190 w 2075245"/>
                  <a:gd name="connsiteY11" fmla="*/ 926596 h 1352002"/>
                  <a:gd name="connsiteX12" fmla="*/ 36853 w 2075245"/>
                  <a:gd name="connsiteY12" fmla="*/ 688471 h 1352002"/>
                  <a:gd name="connsiteX13" fmla="*/ 36853 w 2075245"/>
                  <a:gd name="connsiteY13" fmla="*/ 617034 h 1352002"/>
                  <a:gd name="connsiteX0" fmla="*/ 36853 w 2075245"/>
                  <a:gd name="connsiteY0" fmla="*/ 617034 h 1352002"/>
                  <a:gd name="connsiteX1" fmla="*/ 298790 w 2075245"/>
                  <a:gd name="connsiteY1" fmla="*/ 474159 h 1352002"/>
                  <a:gd name="connsiteX2" fmla="*/ 1287010 w 2075245"/>
                  <a:gd name="connsiteY2" fmla="*/ 290 h 1352002"/>
                  <a:gd name="connsiteX3" fmla="*/ 2075203 w 2075245"/>
                  <a:gd name="connsiteY3" fmla="*/ 367003 h 1352002"/>
                  <a:gd name="connsiteX4" fmla="*/ 1788404 w 2075245"/>
                  <a:gd name="connsiteY4" fmla="*/ 568645 h 1352002"/>
                  <a:gd name="connsiteX5" fmla="*/ 1175090 w 2075245"/>
                  <a:gd name="connsiteY5" fmla="*/ 250321 h 1352002"/>
                  <a:gd name="connsiteX6" fmla="*/ 586921 w 2075245"/>
                  <a:gd name="connsiteY6" fmla="*/ 647990 h 1352002"/>
                  <a:gd name="connsiteX7" fmla="*/ 794090 w 2075245"/>
                  <a:gd name="connsiteY7" fmla="*/ 1064709 h 1352002"/>
                  <a:gd name="connsiteX8" fmla="*/ 1227478 w 2075245"/>
                  <a:gd name="connsiteY8" fmla="*/ 1117096 h 1352002"/>
                  <a:gd name="connsiteX9" fmla="*/ 1337015 w 2075245"/>
                  <a:gd name="connsiteY9" fmla="*/ 1307596 h 1352002"/>
                  <a:gd name="connsiteX10" fmla="*/ 958397 w 2075245"/>
                  <a:gd name="connsiteY10" fmla="*/ 1309977 h 1352002"/>
                  <a:gd name="connsiteX11" fmla="*/ 451190 w 2075245"/>
                  <a:gd name="connsiteY11" fmla="*/ 926596 h 1352002"/>
                  <a:gd name="connsiteX12" fmla="*/ 36853 w 2075245"/>
                  <a:gd name="connsiteY12" fmla="*/ 688471 h 1352002"/>
                  <a:gd name="connsiteX13" fmla="*/ 36853 w 2075245"/>
                  <a:gd name="connsiteY13" fmla="*/ 617034 h 1352002"/>
                  <a:gd name="connsiteX0" fmla="*/ 36853 w 2075245"/>
                  <a:gd name="connsiteY0" fmla="*/ 617034 h 1352002"/>
                  <a:gd name="connsiteX1" fmla="*/ 298790 w 2075245"/>
                  <a:gd name="connsiteY1" fmla="*/ 474159 h 1352002"/>
                  <a:gd name="connsiteX2" fmla="*/ 1287010 w 2075245"/>
                  <a:gd name="connsiteY2" fmla="*/ 290 h 1352002"/>
                  <a:gd name="connsiteX3" fmla="*/ 2075203 w 2075245"/>
                  <a:gd name="connsiteY3" fmla="*/ 367003 h 1352002"/>
                  <a:gd name="connsiteX4" fmla="*/ 1788404 w 2075245"/>
                  <a:gd name="connsiteY4" fmla="*/ 568645 h 1352002"/>
                  <a:gd name="connsiteX5" fmla="*/ 1175090 w 2075245"/>
                  <a:gd name="connsiteY5" fmla="*/ 250321 h 1352002"/>
                  <a:gd name="connsiteX6" fmla="*/ 586921 w 2075245"/>
                  <a:gd name="connsiteY6" fmla="*/ 647990 h 1352002"/>
                  <a:gd name="connsiteX7" fmla="*/ 794090 w 2075245"/>
                  <a:gd name="connsiteY7" fmla="*/ 1064709 h 1352002"/>
                  <a:gd name="connsiteX8" fmla="*/ 1227478 w 2075245"/>
                  <a:gd name="connsiteY8" fmla="*/ 1117096 h 1352002"/>
                  <a:gd name="connsiteX9" fmla="*/ 1337015 w 2075245"/>
                  <a:gd name="connsiteY9" fmla="*/ 1307596 h 1352002"/>
                  <a:gd name="connsiteX10" fmla="*/ 958397 w 2075245"/>
                  <a:gd name="connsiteY10" fmla="*/ 1309977 h 1352002"/>
                  <a:gd name="connsiteX11" fmla="*/ 451190 w 2075245"/>
                  <a:gd name="connsiteY11" fmla="*/ 926596 h 1352002"/>
                  <a:gd name="connsiteX12" fmla="*/ 36853 w 2075245"/>
                  <a:gd name="connsiteY12" fmla="*/ 688471 h 1352002"/>
                  <a:gd name="connsiteX13" fmla="*/ 36853 w 2075245"/>
                  <a:gd name="connsiteY13" fmla="*/ 617034 h 1352002"/>
                  <a:gd name="connsiteX0" fmla="*/ 36853 w 2075245"/>
                  <a:gd name="connsiteY0" fmla="*/ 617034 h 1352002"/>
                  <a:gd name="connsiteX1" fmla="*/ 298790 w 2075245"/>
                  <a:gd name="connsiteY1" fmla="*/ 474159 h 1352002"/>
                  <a:gd name="connsiteX2" fmla="*/ 1287010 w 2075245"/>
                  <a:gd name="connsiteY2" fmla="*/ 290 h 1352002"/>
                  <a:gd name="connsiteX3" fmla="*/ 2075203 w 2075245"/>
                  <a:gd name="connsiteY3" fmla="*/ 367003 h 1352002"/>
                  <a:gd name="connsiteX4" fmla="*/ 1788404 w 2075245"/>
                  <a:gd name="connsiteY4" fmla="*/ 568645 h 1352002"/>
                  <a:gd name="connsiteX5" fmla="*/ 1175090 w 2075245"/>
                  <a:gd name="connsiteY5" fmla="*/ 250321 h 1352002"/>
                  <a:gd name="connsiteX6" fmla="*/ 586921 w 2075245"/>
                  <a:gd name="connsiteY6" fmla="*/ 647990 h 1352002"/>
                  <a:gd name="connsiteX7" fmla="*/ 794090 w 2075245"/>
                  <a:gd name="connsiteY7" fmla="*/ 1064709 h 1352002"/>
                  <a:gd name="connsiteX8" fmla="*/ 1227478 w 2075245"/>
                  <a:gd name="connsiteY8" fmla="*/ 1117096 h 1352002"/>
                  <a:gd name="connsiteX9" fmla="*/ 1337015 w 2075245"/>
                  <a:gd name="connsiteY9" fmla="*/ 1307596 h 1352002"/>
                  <a:gd name="connsiteX10" fmla="*/ 958397 w 2075245"/>
                  <a:gd name="connsiteY10" fmla="*/ 1309977 h 1352002"/>
                  <a:gd name="connsiteX11" fmla="*/ 451190 w 2075245"/>
                  <a:gd name="connsiteY11" fmla="*/ 926596 h 1352002"/>
                  <a:gd name="connsiteX12" fmla="*/ 36853 w 2075245"/>
                  <a:gd name="connsiteY12" fmla="*/ 688471 h 1352002"/>
                  <a:gd name="connsiteX13" fmla="*/ 36853 w 2075245"/>
                  <a:gd name="connsiteY13" fmla="*/ 617034 h 1352002"/>
                  <a:gd name="connsiteX0" fmla="*/ 36853 w 2075231"/>
                  <a:gd name="connsiteY0" fmla="*/ 617034 h 1352002"/>
                  <a:gd name="connsiteX1" fmla="*/ 298790 w 2075231"/>
                  <a:gd name="connsiteY1" fmla="*/ 474159 h 1352002"/>
                  <a:gd name="connsiteX2" fmla="*/ 1287010 w 2075231"/>
                  <a:gd name="connsiteY2" fmla="*/ 290 h 1352002"/>
                  <a:gd name="connsiteX3" fmla="*/ 2075203 w 2075231"/>
                  <a:gd name="connsiteY3" fmla="*/ 367003 h 1352002"/>
                  <a:gd name="connsiteX4" fmla="*/ 1788404 w 2075231"/>
                  <a:gd name="connsiteY4" fmla="*/ 568645 h 1352002"/>
                  <a:gd name="connsiteX5" fmla="*/ 1175090 w 2075231"/>
                  <a:gd name="connsiteY5" fmla="*/ 250321 h 1352002"/>
                  <a:gd name="connsiteX6" fmla="*/ 586921 w 2075231"/>
                  <a:gd name="connsiteY6" fmla="*/ 647990 h 1352002"/>
                  <a:gd name="connsiteX7" fmla="*/ 794090 w 2075231"/>
                  <a:gd name="connsiteY7" fmla="*/ 1064709 h 1352002"/>
                  <a:gd name="connsiteX8" fmla="*/ 1227478 w 2075231"/>
                  <a:gd name="connsiteY8" fmla="*/ 1117096 h 1352002"/>
                  <a:gd name="connsiteX9" fmla="*/ 1337015 w 2075231"/>
                  <a:gd name="connsiteY9" fmla="*/ 1307596 h 1352002"/>
                  <a:gd name="connsiteX10" fmla="*/ 958397 w 2075231"/>
                  <a:gd name="connsiteY10" fmla="*/ 1309977 h 1352002"/>
                  <a:gd name="connsiteX11" fmla="*/ 451190 w 2075231"/>
                  <a:gd name="connsiteY11" fmla="*/ 926596 h 1352002"/>
                  <a:gd name="connsiteX12" fmla="*/ 36853 w 2075231"/>
                  <a:gd name="connsiteY12" fmla="*/ 688471 h 1352002"/>
                  <a:gd name="connsiteX13" fmla="*/ 36853 w 2075231"/>
                  <a:gd name="connsiteY13" fmla="*/ 617034 h 1352002"/>
                  <a:gd name="connsiteX0" fmla="*/ 36853 w 2075233"/>
                  <a:gd name="connsiteY0" fmla="*/ 616922 h 1351890"/>
                  <a:gd name="connsiteX1" fmla="*/ 298790 w 2075233"/>
                  <a:gd name="connsiteY1" fmla="*/ 474047 h 1351890"/>
                  <a:gd name="connsiteX2" fmla="*/ 1287010 w 2075233"/>
                  <a:gd name="connsiteY2" fmla="*/ 178 h 1351890"/>
                  <a:gd name="connsiteX3" fmla="*/ 2075203 w 2075233"/>
                  <a:gd name="connsiteY3" fmla="*/ 366891 h 1351890"/>
                  <a:gd name="connsiteX4" fmla="*/ 1788404 w 2075233"/>
                  <a:gd name="connsiteY4" fmla="*/ 568533 h 1351890"/>
                  <a:gd name="connsiteX5" fmla="*/ 1175090 w 2075233"/>
                  <a:gd name="connsiteY5" fmla="*/ 250209 h 1351890"/>
                  <a:gd name="connsiteX6" fmla="*/ 586921 w 2075233"/>
                  <a:gd name="connsiteY6" fmla="*/ 647878 h 1351890"/>
                  <a:gd name="connsiteX7" fmla="*/ 794090 w 2075233"/>
                  <a:gd name="connsiteY7" fmla="*/ 1064597 h 1351890"/>
                  <a:gd name="connsiteX8" fmla="*/ 1227478 w 2075233"/>
                  <a:gd name="connsiteY8" fmla="*/ 1116984 h 1351890"/>
                  <a:gd name="connsiteX9" fmla="*/ 1337015 w 2075233"/>
                  <a:gd name="connsiteY9" fmla="*/ 1307484 h 1351890"/>
                  <a:gd name="connsiteX10" fmla="*/ 958397 w 2075233"/>
                  <a:gd name="connsiteY10" fmla="*/ 1309865 h 1351890"/>
                  <a:gd name="connsiteX11" fmla="*/ 451190 w 2075233"/>
                  <a:gd name="connsiteY11" fmla="*/ 926484 h 1351890"/>
                  <a:gd name="connsiteX12" fmla="*/ 36853 w 2075233"/>
                  <a:gd name="connsiteY12" fmla="*/ 688359 h 1351890"/>
                  <a:gd name="connsiteX13" fmla="*/ 36853 w 2075233"/>
                  <a:gd name="connsiteY13" fmla="*/ 616922 h 1351890"/>
                  <a:gd name="connsiteX0" fmla="*/ 36853 w 2075233"/>
                  <a:gd name="connsiteY0" fmla="*/ 616922 h 1351890"/>
                  <a:gd name="connsiteX1" fmla="*/ 298790 w 2075233"/>
                  <a:gd name="connsiteY1" fmla="*/ 474047 h 1351890"/>
                  <a:gd name="connsiteX2" fmla="*/ 1287010 w 2075233"/>
                  <a:gd name="connsiteY2" fmla="*/ 178 h 1351890"/>
                  <a:gd name="connsiteX3" fmla="*/ 2075203 w 2075233"/>
                  <a:gd name="connsiteY3" fmla="*/ 366891 h 1351890"/>
                  <a:gd name="connsiteX4" fmla="*/ 1788404 w 2075233"/>
                  <a:gd name="connsiteY4" fmla="*/ 568533 h 1351890"/>
                  <a:gd name="connsiteX5" fmla="*/ 1175090 w 2075233"/>
                  <a:gd name="connsiteY5" fmla="*/ 250209 h 1351890"/>
                  <a:gd name="connsiteX6" fmla="*/ 586921 w 2075233"/>
                  <a:gd name="connsiteY6" fmla="*/ 647878 h 1351890"/>
                  <a:gd name="connsiteX7" fmla="*/ 794090 w 2075233"/>
                  <a:gd name="connsiteY7" fmla="*/ 1064597 h 1351890"/>
                  <a:gd name="connsiteX8" fmla="*/ 1227478 w 2075233"/>
                  <a:gd name="connsiteY8" fmla="*/ 1116984 h 1351890"/>
                  <a:gd name="connsiteX9" fmla="*/ 1337015 w 2075233"/>
                  <a:gd name="connsiteY9" fmla="*/ 1307484 h 1351890"/>
                  <a:gd name="connsiteX10" fmla="*/ 958397 w 2075233"/>
                  <a:gd name="connsiteY10" fmla="*/ 1309865 h 1351890"/>
                  <a:gd name="connsiteX11" fmla="*/ 451190 w 2075233"/>
                  <a:gd name="connsiteY11" fmla="*/ 926484 h 1351890"/>
                  <a:gd name="connsiteX12" fmla="*/ 36853 w 2075233"/>
                  <a:gd name="connsiteY12" fmla="*/ 688359 h 1351890"/>
                  <a:gd name="connsiteX13" fmla="*/ 36853 w 2075233"/>
                  <a:gd name="connsiteY13" fmla="*/ 616922 h 1351890"/>
                  <a:gd name="connsiteX0" fmla="*/ 36853 w 2075233"/>
                  <a:gd name="connsiteY0" fmla="*/ 616922 h 1351890"/>
                  <a:gd name="connsiteX1" fmla="*/ 298790 w 2075233"/>
                  <a:gd name="connsiteY1" fmla="*/ 474047 h 1351890"/>
                  <a:gd name="connsiteX2" fmla="*/ 1287010 w 2075233"/>
                  <a:gd name="connsiteY2" fmla="*/ 178 h 1351890"/>
                  <a:gd name="connsiteX3" fmla="*/ 2075203 w 2075233"/>
                  <a:gd name="connsiteY3" fmla="*/ 366891 h 1351890"/>
                  <a:gd name="connsiteX4" fmla="*/ 1788404 w 2075233"/>
                  <a:gd name="connsiteY4" fmla="*/ 568533 h 1351890"/>
                  <a:gd name="connsiteX5" fmla="*/ 1175090 w 2075233"/>
                  <a:gd name="connsiteY5" fmla="*/ 250209 h 1351890"/>
                  <a:gd name="connsiteX6" fmla="*/ 586921 w 2075233"/>
                  <a:gd name="connsiteY6" fmla="*/ 647878 h 1351890"/>
                  <a:gd name="connsiteX7" fmla="*/ 794090 w 2075233"/>
                  <a:gd name="connsiteY7" fmla="*/ 1064597 h 1351890"/>
                  <a:gd name="connsiteX8" fmla="*/ 1227478 w 2075233"/>
                  <a:gd name="connsiteY8" fmla="*/ 1116984 h 1351890"/>
                  <a:gd name="connsiteX9" fmla="*/ 1337015 w 2075233"/>
                  <a:gd name="connsiteY9" fmla="*/ 1307484 h 1351890"/>
                  <a:gd name="connsiteX10" fmla="*/ 958397 w 2075233"/>
                  <a:gd name="connsiteY10" fmla="*/ 1309865 h 1351890"/>
                  <a:gd name="connsiteX11" fmla="*/ 451190 w 2075233"/>
                  <a:gd name="connsiteY11" fmla="*/ 926484 h 1351890"/>
                  <a:gd name="connsiteX12" fmla="*/ 36853 w 2075233"/>
                  <a:gd name="connsiteY12" fmla="*/ 688359 h 1351890"/>
                  <a:gd name="connsiteX13" fmla="*/ 36853 w 2075233"/>
                  <a:gd name="connsiteY13" fmla="*/ 616922 h 1351890"/>
                  <a:gd name="connsiteX0" fmla="*/ 36853 w 2075233"/>
                  <a:gd name="connsiteY0" fmla="*/ 616922 h 1351890"/>
                  <a:gd name="connsiteX1" fmla="*/ 298790 w 2075233"/>
                  <a:gd name="connsiteY1" fmla="*/ 474047 h 1351890"/>
                  <a:gd name="connsiteX2" fmla="*/ 1287010 w 2075233"/>
                  <a:gd name="connsiteY2" fmla="*/ 178 h 1351890"/>
                  <a:gd name="connsiteX3" fmla="*/ 2075203 w 2075233"/>
                  <a:gd name="connsiteY3" fmla="*/ 366891 h 1351890"/>
                  <a:gd name="connsiteX4" fmla="*/ 1788404 w 2075233"/>
                  <a:gd name="connsiteY4" fmla="*/ 568533 h 1351890"/>
                  <a:gd name="connsiteX5" fmla="*/ 1175090 w 2075233"/>
                  <a:gd name="connsiteY5" fmla="*/ 250209 h 1351890"/>
                  <a:gd name="connsiteX6" fmla="*/ 586921 w 2075233"/>
                  <a:gd name="connsiteY6" fmla="*/ 647878 h 1351890"/>
                  <a:gd name="connsiteX7" fmla="*/ 794090 w 2075233"/>
                  <a:gd name="connsiteY7" fmla="*/ 1064597 h 1351890"/>
                  <a:gd name="connsiteX8" fmla="*/ 1227478 w 2075233"/>
                  <a:gd name="connsiteY8" fmla="*/ 1116984 h 1351890"/>
                  <a:gd name="connsiteX9" fmla="*/ 1337015 w 2075233"/>
                  <a:gd name="connsiteY9" fmla="*/ 1307484 h 1351890"/>
                  <a:gd name="connsiteX10" fmla="*/ 958397 w 2075233"/>
                  <a:gd name="connsiteY10" fmla="*/ 1309865 h 1351890"/>
                  <a:gd name="connsiteX11" fmla="*/ 451190 w 2075233"/>
                  <a:gd name="connsiteY11" fmla="*/ 926484 h 1351890"/>
                  <a:gd name="connsiteX12" fmla="*/ 36853 w 2075233"/>
                  <a:gd name="connsiteY12" fmla="*/ 688359 h 1351890"/>
                  <a:gd name="connsiteX13" fmla="*/ 36853 w 2075233"/>
                  <a:gd name="connsiteY13" fmla="*/ 616922 h 1351890"/>
                  <a:gd name="connsiteX0" fmla="*/ 35604 w 2073964"/>
                  <a:gd name="connsiteY0" fmla="*/ 617517 h 1352485"/>
                  <a:gd name="connsiteX1" fmla="*/ 276110 w 2073964"/>
                  <a:gd name="connsiteY1" fmla="*/ 474642 h 1352485"/>
                  <a:gd name="connsiteX2" fmla="*/ 1285761 w 2073964"/>
                  <a:gd name="connsiteY2" fmla="*/ 773 h 1352485"/>
                  <a:gd name="connsiteX3" fmla="*/ 2073954 w 2073964"/>
                  <a:gd name="connsiteY3" fmla="*/ 367486 h 1352485"/>
                  <a:gd name="connsiteX4" fmla="*/ 1787155 w 2073964"/>
                  <a:gd name="connsiteY4" fmla="*/ 569128 h 1352485"/>
                  <a:gd name="connsiteX5" fmla="*/ 1173841 w 2073964"/>
                  <a:gd name="connsiteY5" fmla="*/ 250804 h 1352485"/>
                  <a:gd name="connsiteX6" fmla="*/ 585672 w 2073964"/>
                  <a:gd name="connsiteY6" fmla="*/ 648473 h 1352485"/>
                  <a:gd name="connsiteX7" fmla="*/ 792841 w 2073964"/>
                  <a:gd name="connsiteY7" fmla="*/ 1065192 h 1352485"/>
                  <a:gd name="connsiteX8" fmla="*/ 1226229 w 2073964"/>
                  <a:gd name="connsiteY8" fmla="*/ 1117579 h 1352485"/>
                  <a:gd name="connsiteX9" fmla="*/ 1335766 w 2073964"/>
                  <a:gd name="connsiteY9" fmla="*/ 1308079 h 1352485"/>
                  <a:gd name="connsiteX10" fmla="*/ 957148 w 2073964"/>
                  <a:gd name="connsiteY10" fmla="*/ 1310460 h 1352485"/>
                  <a:gd name="connsiteX11" fmla="*/ 449941 w 2073964"/>
                  <a:gd name="connsiteY11" fmla="*/ 927079 h 1352485"/>
                  <a:gd name="connsiteX12" fmla="*/ 35604 w 2073964"/>
                  <a:gd name="connsiteY12" fmla="*/ 688954 h 1352485"/>
                  <a:gd name="connsiteX13" fmla="*/ 35604 w 2073964"/>
                  <a:gd name="connsiteY13" fmla="*/ 617517 h 1352485"/>
                  <a:gd name="connsiteX0" fmla="*/ 35604 w 2073978"/>
                  <a:gd name="connsiteY0" fmla="*/ 618201 h 1353169"/>
                  <a:gd name="connsiteX1" fmla="*/ 276110 w 2073978"/>
                  <a:gd name="connsiteY1" fmla="*/ 475326 h 1353169"/>
                  <a:gd name="connsiteX2" fmla="*/ 1285761 w 2073978"/>
                  <a:gd name="connsiteY2" fmla="*/ 1457 h 1353169"/>
                  <a:gd name="connsiteX3" fmla="*/ 2073954 w 2073978"/>
                  <a:gd name="connsiteY3" fmla="*/ 368170 h 1353169"/>
                  <a:gd name="connsiteX4" fmla="*/ 1787155 w 2073978"/>
                  <a:gd name="connsiteY4" fmla="*/ 569812 h 1353169"/>
                  <a:gd name="connsiteX5" fmla="*/ 1173841 w 2073978"/>
                  <a:gd name="connsiteY5" fmla="*/ 251488 h 1353169"/>
                  <a:gd name="connsiteX6" fmla="*/ 585672 w 2073978"/>
                  <a:gd name="connsiteY6" fmla="*/ 649157 h 1353169"/>
                  <a:gd name="connsiteX7" fmla="*/ 792841 w 2073978"/>
                  <a:gd name="connsiteY7" fmla="*/ 1065876 h 1353169"/>
                  <a:gd name="connsiteX8" fmla="*/ 1226229 w 2073978"/>
                  <a:gd name="connsiteY8" fmla="*/ 1118263 h 1353169"/>
                  <a:gd name="connsiteX9" fmla="*/ 1335766 w 2073978"/>
                  <a:gd name="connsiteY9" fmla="*/ 1308763 h 1353169"/>
                  <a:gd name="connsiteX10" fmla="*/ 957148 w 2073978"/>
                  <a:gd name="connsiteY10" fmla="*/ 1311144 h 1353169"/>
                  <a:gd name="connsiteX11" fmla="*/ 449941 w 2073978"/>
                  <a:gd name="connsiteY11" fmla="*/ 927763 h 1353169"/>
                  <a:gd name="connsiteX12" fmla="*/ 35604 w 2073978"/>
                  <a:gd name="connsiteY12" fmla="*/ 689638 h 1353169"/>
                  <a:gd name="connsiteX13" fmla="*/ 35604 w 2073978"/>
                  <a:gd name="connsiteY13" fmla="*/ 618201 h 1353169"/>
                  <a:gd name="connsiteX0" fmla="*/ 35604 w 2073983"/>
                  <a:gd name="connsiteY0" fmla="*/ 618759 h 1353727"/>
                  <a:gd name="connsiteX1" fmla="*/ 276110 w 2073983"/>
                  <a:gd name="connsiteY1" fmla="*/ 475884 h 1353727"/>
                  <a:gd name="connsiteX2" fmla="*/ 1285761 w 2073983"/>
                  <a:gd name="connsiteY2" fmla="*/ 2015 h 1353727"/>
                  <a:gd name="connsiteX3" fmla="*/ 2073954 w 2073983"/>
                  <a:gd name="connsiteY3" fmla="*/ 368728 h 1353727"/>
                  <a:gd name="connsiteX4" fmla="*/ 1787155 w 2073983"/>
                  <a:gd name="connsiteY4" fmla="*/ 570370 h 1353727"/>
                  <a:gd name="connsiteX5" fmla="*/ 1173841 w 2073983"/>
                  <a:gd name="connsiteY5" fmla="*/ 252046 h 1353727"/>
                  <a:gd name="connsiteX6" fmla="*/ 585672 w 2073983"/>
                  <a:gd name="connsiteY6" fmla="*/ 649715 h 1353727"/>
                  <a:gd name="connsiteX7" fmla="*/ 792841 w 2073983"/>
                  <a:gd name="connsiteY7" fmla="*/ 1066434 h 1353727"/>
                  <a:gd name="connsiteX8" fmla="*/ 1226229 w 2073983"/>
                  <a:gd name="connsiteY8" fmla="*/ 1118821 h 1353727"/>
                  <a:gd name="connsiteX9" fmla="*/ 1335766 w 2073983"/>
                  <a:gd name="connsiteY9" fmla="*/ 1309321 h 1353727"/>
                  <a:gd name="connsiteX10" fmla="*/ 957148 w 2073983"/>
                  <a:gd name="connsiteY10" fmla="*/ 1311702 h 1353727"/>
                  <a:gd name="connsiteX11" fmla="*/ 449941 w 2073983"/>
                  <a:gd name="connsiteY11" fmla="*/ 928321 h 1353727"/>
                  <a:gd name="connsiteX12" fmla="*/ 35604 w 2073983"/>
                  <a:gd name="connsiteY12" fmla="*/ 690196 h 1353727"/>
                  <a:gd name="connsiteX13" fmla="*/ 35604 w 2073983"/>
                  <a:gd name="connsiteY13" fmla="*/ 618759 h 1353727"/>
                  <a:gd name="connsiteX0" fmla="*/ 35604 w 2073983"/>
                  <a:gd name="connsiteY0" fmla="*/ 619731 h 1354699"/>
                  <a:gd name="connsiteX1" fmla="*/ 276110 w 2073983"/>
                  <a:gd name="connsiteY1" fmla="*/ 476856 h 1354699"/>
                  <a:gd name="connsiteX2" fmla="*/ 1285761 w 2073983"/>
                  <a:gd name="connsiteY2" fmla="*/ 2987 h 1354699"/>
                  <a:gd name="connsiteX3" fmla="*/ 2073954 w 2073983"/>
                  <a:gd name="connsiteY3" fmla="*/ 369700 h 1354699"/>
                  <a:gd name="connsiteX4" fmla="*/ 1787155 w 2073983"/>
                  <a:gd name="connsiteY4" fmla="*/ 571342 h 1354699"/>
                  <a:gd name="connsiteX5" fmla="*/ 1173841 w 2073983"/>
                  <a:gd name="connsiteY5" fmla="*/ 253018 h 1354699"/>
                  <a:gd name="connsiteX6" fmla="*/ 585672 w 2073983"/>
                  <a:gd name="connsiteY6" fmla="*/ 650687 h 1354699"/>
                  <a:gd name="connsiteX7" fmla="*/ 792841 w 2073983"/>
                  <a:gd name="connsiteY7" fmla="*/ 1067406 h 1354699"/>
                  <a:gd name="connsiteX8" fmla="*/ 1226229 w 2073983"/>
                  <a:gd name="connsiteY8" fmla="*/ 1119793 h 1354699"/>
                  <a:gd name="connsiteX9" fmla="*/ 1335766 w 2073983"/>
                  <a:gd name="connsiteY9" fmla="*/ 1310293 h 1354699"/>
                  <a:gd name="connsiteX10" fmla="*/ 957148 w 2073983"/>
                  <a:gd name="connsiteY10" fmla="*/ 1312674 h 1354699"/>
                  <a:gd name="connsiteX11" fmla="*/ 449941 w 2073983"/>
                  <a:gd name="connsiteY11" fmla="*/ 929293 h 1354699"/>
                  <a:gd name="connsiteX12" fmla="*/ 35604 w 2073983"/>
                  <a:gd name="connsiteY12" fmla="*/ 691168 h 1354699"/>
                  <a:gd name="connsiteX13" fmla="*/ 35604 w 2073983"/>
                  <a:gd name="connsiteY13" fmla="*/ 619731 h 1354699"/>
                  <a:gd name="connsiteX0" fmla="*/ 35604 w 2073983"/>
                  <a:gd name="connsiteY0" fmla="*/ 619391 h 1354359"/>
                  <a:gd name="connsiteX1" fmla="*/ 276110 w 2073983"/>
                  <a:gd name="connsiteY1" fmla="*/ 476516 h 1354359"/>
                  <a:gd name="connsiteX2" fmla="*/ 1285761 w 2073983"/>
                  <a:gd name="connsiteY2" fmla="*/ 2647 h 1354359"/>
                  <a:gd name="connsiteX3" fmla="*/ 2073954 w 2073983"/>
                  <a:gd name="connsiteY3" fmla="*/ 369360 h 1354359"/>
                  <a:gd name="connsiteX4" fmla="*/ 1787155 w 2073983"/>
                  <a:gd name="connsiteY4" fmla="*/ 571002 h 1354359"/>
                  <a:gd name="connsiteX5" fmla="*/ 1173841 w 2073983"/>
                  <a:gd name="connsiteY5" fmla="*/ 252678 h 1354359"/>
                  <a:gd name="connsiteX6" fmla="*/ 585672 w 2073983"/>
                  <a:gd name="connsiteY6" fmla="*/ 650347 h 1354359"/>
                  <a:gd name="connsiteX7" fmla="*/ 792841 w 2073983"/>
                  <a:gd name="connsiteY7" fmla="*/ 1067066 h 1354359"/>
                  <a:gd name="connsiteX8" fmla="*/ 1226229 w 2073983"/>
                  <a:gd name="connsiteY8" fmla="*/ 1119453 h 1354359"/>
                  <a:gd name="connsiteX9" fmla="*/ 1335766 w 2073983"/>
                  <a:gd name="connsiteY9" fmla="*/ 1309953 h 1354359"/>
                  <a:gd name="connsiteX10" fmla="*/ 957148 w 2073983"/>
                  <a:gd name="connsiteY10" fmla="*/ 1312334 h 1354359"/>
                  <a:gd name="connsiteX11" fmla="*/ 449941 w 2073983"/>
                  <a:gd name="connsiteY11" fmla="*/ 928953 h 1354359"/>
                  <a:gd name="connsiteX12" fmla="*/ 35604 w 2073983"/>
                  <a:gd name="connsiteY12" fmla="*/ 690828 h 1354359"/>
                  <a:gd name="connsiteX13" fmla="*/ 35604 w 2073983"/>
                  <a:gd name="connsiteY13" fmla="*/ 619391 h 1354359"/>
                  <a:gd name="connsiteX0" fmla="*/ 35604 w 2074528"/>
                  <a:gd name="connsiteY0" fmla="*/ 619503 h 1354471"/>
                  <a:gd name="connsiteX1" fmla="*/ 276110 w 2074528"/>
                  <a:gd name="connsiteY1" fmla="*/ 476628 h 1354471"/>
                  <a:gd name="connsiteX2" fmla="*/ 1285761 w 2074528"/>
                  <a:gd name="connsiteY2" fmla="*/ 2759 h 1354471"/>
                  <a:gd name="connsiteX3" fmla="*/ 2073954 w 2074528"/>
                  <a:gd name="connsiteY3" fmla="*/ 369472 h 1354471"/>
                  <a:gd name="connsiteX4" fmla="*/ 1787155 w 2074528"/>
                  <a:gd name="connsiteY4" fmla="*/ 571114 h 1354471"/>
                  <a:gd name="connsiteX5" fmla="*/ 1173841 w 2074528"/>
                  <a:gd name="connsiteY5" fmla="*/ 252790 h 1354471"/>
                  <a:gd name="connsiteX6" fmla="*/ 585672 w 2074528"/>
                  <a:gd name="connsiteY6" fmla="*/ 650459 h 1354471"/>
                  <a:gd name="connsiteX7" fmla="*/ 792841 w 2074528"/>
                  <a:gd name="connsiteY7" fmla="*/ 1067178 h 1354471"/>
                  <a:gd name="connsiteX8" fmla="*/ 1226229 w 2074528"/>
                  <a:gd name="connsiteY8" fmla="*/ 1119565 h 1354471"/>
                  <a:gd name="connsiteX9" fmla="*/ 1335766 w 2074528"/>
                  <a:gd name="connsiteY9" fmla="*/ 1310065 h 1354471"/>
                  <a:gd name="connsiteX10" fmla="*/ 957148 w 2074528"/>
                  <a:gd name="connsiteY10" fmla="*/ 1312446 h 1354471"/>
                  <a:gd name="connsiteX11" fmla="*/ 449941 w 2074528"/>
                  <a:gd name="connsiteY11" fmla="*/ 929065 h 1354471"/>
                  <a:gd name="connsiteX12" fmla="*/ 35604 w 2074528"/>
                  <a:gd name="connsiteY12" fmla="*/ 690940 h 1354471"/>
                  <a:gd name="connsiteX13" fmla="*/ 35604 w 2074528"/>
                  <a:gd name="connsiteY13" fmla="*/ 619503 h 1354471"/>
                  <a:gd name="connsiteX0" fmla="*/ 35604 w 2074478"/>
                  <a:gd name="connsiteY0" fmla="*/ 619503 h 1354471"/>
                  <a:gd name="connsiteX1" fmla="*/ 276110 w 2074478"/>
                  <a:gd name="connsiteY1" fmla="*/ 476628 h 1354471"/>
                  <a:gd name="connsiteX2" fmla="*/ 1285761 w 2074478"/>
                  <a:gd name="connsiteY2" fmla="*/ 2759 h 1354471"/>
                  <a:gd name="connsiteX3" fmla="*/ 2073954 w 2074478"/>
                  <a:gd name="connsiteY3" fmla="*/ 369472 h 1354471"/>
                  <a:gd name="connsiteX4" fmla="*/ 1787155 w 2074478"/>
                  <a:gd name="connsiteY4" fmla="*/ 571114 h 1354471"/>
                  <a:gd name="connsiteX5" fmla="*/ 1173841 w 2074478"/>
                  <a:gd name="connsiteY5" fmla="*/ 252790 h 1354471"/>
                  <a:gd name="connsiteX6" fmla="*/ 585672 w 2074478"/>
                  <a:gd name="connsiteY6" fmla="*/ 650459 h 1354471"/>
                  <a:gd name="connsiteX7" fmla="*/ 792841 w 2074478"/>
                  <a:gd name="connsiteY7" fmla="*/ 1067178 h 1354471"/>
                  <a:gd name="connsiteX8" fmla="*/ 1226229 w 2074478"/>
                  <a:gd name="connsiteY8" fmla="*/ 1119565 h 1354471"/>
                  <a:gd name="connsiteX9" fmla="*/ 1335766 w 2074478"/>
                  <a:gd name="connsiteY9" fmla="*/ 1310065 h 1354471"/>
                  <a:gd name="connsiteX10" fmla="*/ 957148 w 2074478"/>
                  <a:gd name="connsiteY10" fmla="*/ 1312446 h 1354471"/>
                  <a:gd name="connsiteX11" fmla="*/ 449941 w 2074478"/>
                  <a:gd name="connsiteY11" fmla="*/ 929065 h 1354471"/>
                  <a:gd name="connsiteX12" fmla="*/ 35604 w 2074478"/>
                  <a:gd name="connsiteY12" fmla="*/ 690940 h 1354471"/>
                  <a:gd name="connsiteX13" fmla="*/ 35604 w 2074478"/>
                  <a:gd name="connsiteY13" fmla="*/ 619503 h 1354471"/>
                  <a:gd name="connsiteX0" fmla="*/ 89069 w 2056384"/>
                  <a:gd name="connsiteY0" fmla="*/ 619503 h 1354471"/>
                  <a:gd name="connsiteX1" fmla="*/ 258016 w 2056384"/>
                  <a:gd name="connsiteY1" fmla="*/ 476628 h 1354471"/>
                  <a:gd name="connsiteX2" fmla="*/ 1267667 w 2056384"/>
                  <a:gd name="connsiteY2" fmla="*/ 2759 h 1354471"/>
                  <a:gd name="connsiteX3" fmla="*/ 2055860 w 2056384"/>
                  <a:gd name="connsiteY3" fmla="*/ 369472 h 1354471"/>
                  <a:gd name="connsiteX4" fmla="*/ 1769061 w 2056384"/>
                  <a:gd name="connsiteY4" fmla="*/ 571114 h 1354471"/>
                  <a:gd name="connsiteX5" fmla="*/ 1155747 w 2056384"/>
                  <a:gd name="connsiteY5" fmla="*/ 252790 h 1354471"/>
                  <a:gd name="connsiteX6" fmla="*/ 567578 w 2056384"/>
                  <a:gd name="connsiteY6" fmla="*/ 650459 h 1354471"/>
                  <a:gd name="connsiteX7" fmla="*/ 774747 w 2056384"/>
                  <a:gd name="connsiteY7" fmla="*/ 1067178 h 1354471"/>
                  <a:gd name="connsiteX8" fmla="*/ 1208135 w 2056384"/>
                  <a:gd name="connsiteY8" fmla="*/ 1119565 h 1354471"/>
                  <a:gd name="connsiteX9" fmla="*/ 1317672 w 2056384"/>
                  <a:gd name="connsiteY9" fmla="*/ 1310065 h 1354471"/>
                  <a:gd name="connsiteX10" fmla="*/ 939054 w 2056384"/>
                  <a:gd name="connsiteY10" fmla="*/ 1312446 h 1354471"/>
                  <a:gd name="connsiteX11" fmla="*/ 431847 w 2056384"/>
                  <a:gd name="connsiteY11" fmla="*/ 929065 h 1354471"/>
                  <a:gd name="connsiteX12" fmla="*/ 17510 w 2056384"/>
                  <a:gd name="connsiteY12" fmla="*/ 690940 h 1354471"/>
                  <a:gd name="connsiteX13" fmla="*/ 89069 w 2056384"/>
                  <a:gd name="connsiteY13" fmla="*/ 619503 h 1354471"/>
                  <a:gd name="connsiteX0" fmla="*/ 12767 w 1980082"/>
                  <a:gd name="connsiteY0" fmla="*/ 619503 h 1354471"/>
                  <a:gd name="connsiteX1" fmla="*/ 181714 w 1980082"/>
                  <a:gd name="connsiteY1" fmla="*/ 476628 h 1354471"/>
                  <a:gd name="connsiteX2" fmla="*/ 1191365 w 1980082"/>
                  <a:gd name="connsiteY2" fmla="*/ 2759 h 1354471"/>
                  <a:gd name="connsiteX3" fmla="*/ 1979558 w 1980082"/>
                  <a:gd name="connsiteY3" fmla="*/ 369472 h 1354471"/>
                  <a:gd name="connsiteX4" fmla="*/ 1692759 w 1980082"/>
                  <a:gd name="connsiteY4" fmla="*/ 571114 h 1354471"/>
                  <a:gd name="connsiteX5" fmla="*/ 1079445 w 1980082"/>
                  <a:gd name="connsiteY5" fmla="*/ 252790 h 1354471"/>
                  <a:gd name="connsiteX6" fmla="*/ 491276 w 1980082"/>
                  <a:gd name="connsiteY6" fmla="*/ 650459 h 1354471"/>
                  <a:gd name="connsiteX7" fmla="*/ 698445 w 1980082"/>
                  <a:gd name="connsiteY7" fmla="*/ 1067178 h 1354471"/>
                  <a:gd name="connsiteX8" fmla="*/ 1131833 w 1980082"/>
                  <a:gd name="connsiteY8" fmla="*/ 1119565 h 1354471"/>
                  <a:gd name="connsiteX9" fmla="*/ 1241370 w 1980082"/>
                  <a:gd name="connsiteY9" fmla="*/ 1310065 h 1354471"/>
                  <a:gd name="connsiteX10" fmla="*/ 862752 w 1980082"/>
                  <a:gd name="connsiteY10" fmla="*/ 1312446 h 1354471"/>
                  <a:gd name="connsiteX11" fmla="*/ 355545 w 1980082"/>
                  <a:gd name="connsiteY11" fmla="*/ 929065 h 1354471"/>
                  <a:gd name="connsiteX12" fmla="*/ 48548 w 1980082"/>
                  <a:gd name="connsiteY12" fmla="*/ 698096 h 1354471"/>
                  <a:gd name="connsiteX13" fmla="*/ 12767 w 1980082"/>
                  <a:gd name="connsiteY13" fmla="*/ 619503 h 1354471"/>
                  <a:gd name="connsiteX0" fmla="*/ 20863 w 1952397"/>
                  <a:gd name="connsiteY0" fmla="*/ 698096 h 1354471"/>
                  <a:gd name="connsiteX1" fmla="*/ 154029 w 1952397"/>
                  <a:gd name="connsiteY1" fmla="*/ 476628 h 1354471"/>
                  <a:gd name="connsiteX2" fmla="*/ 1163680 w 1952397"/>
                  <a:gd name="connsiteY2" fmla="*/ 2759 h 1354471"/>
                  <a:gd name="connsiteX3" fmla="*/ 1951873 w 1952397"/>
                  <a:gd name="connsiteY3" fmla="*/ 369472 h 1354471"/>
                  <a:gd name="connsiteX4" fmla="*/ 1665074 w 1952397"/>
                  <a:gd name="connsiteY4" fmla="*/ 571114 h 1354471"/>
                  <a:gd name="connsiteX5" fmla="*/ 1051760 w 1952397"/>
                  <a:gd name="connsiteY5" fmla="*/ 252790 h 1354471"/>
                  <a:gd name="connsiteX6" fmla="*/ 463591 w 1952397"/>
                  <a:gd name="connsiteY6" fmla="*/ 650459 h 1354471"/>
                  <a:gd name="connsiteX7" fmla="*/ 670760 w 1952397"/>
                  <a:gd name="connsiteY7" fmla="*/ 1067178 h 1354471"/>
                  <a:gd name="connsiteX8" fmla="*/ 1104148 w 1952397"/>
                  <a:gd name="connsiteY8" fmla="*/ 1119565 h 1354471"/>
                  <a:gd name="connsiteX9" fmla="*/ 1213685 w 1952397"/>
                  <a:gd name="connsiteY9" fmla="*/ 1310065 h 1354471"/>
                  <a:gd name="connsiteX10" fmla="*/ 835067 w 1952397"/>
                  <a:gd name="connsiteY10" fmla="*/ 1312446 h 1354471"/>
                  <a:gd name="connsiteX11" fmla="*/ 327860 w 1952397"/>
                  <a:gd name="connsiteY11" fmla="*/ 929065 h 1354471"/>
                  <a:gd name="connsiteX12" fmla="*/ 20863 w 1952397"/>
                  <a:gd name="connsiteY12" fmla="*/ 698096 h 1354471"/>
                  <a:gd name="connsiteX0" fmla="*/ 20863 w 1952397"/>
                  <a:gd name="connsiteY0" fmla="*/ 698096 h 1354471"/>
                  <a:gd name="connsiteX1" fmla="*/ 154029 w 1952397"/>
                  <a:gd name="connsiteY1" fmla="*/ 476628 h 1354471"/>
                  <a:gd name="connsiteX2" fmla="*/ 1163680 w 1952397"/>
                  <a:gd name="connsiteY2" fmla="*/ 2759 h 1354471"/>
                  <a:gd name="connsiteX3" fmla="*/ 1951873 w 1952397"/>
                  <a:gd name="connsiteY3" fmla="*/ 369472 h 1354471"/>
                  <a:gd name="connsiteX4" fmla="*/ 1665074 w 1952397"/>
                  <a:gd name="connsiteY4" fmla="*/ 571114 h 1354471"/>
                  <a:gd name="connsiteX5" fmla="*/ 1051760 w 1952397"/>
                  <a:gd name="connsiteY5" fmla="*/ 252790 h 1354471"/>
                  <a:gd name="connsiteX6" fmla="*/ 463591 w 1952397"/>
                  <a:gd name="connsiteY6" fmla="*/ 650459 h 1354471"/>
                  <a:gd name="connsiteX7" fmla="*/ 670760 w 1952397"/>
                  <a:gd name="connsiteY7" fmla="*/ 1067178 h 1354471"/>
                  <a:gd name="connsiteX8" fmla="*/ 1104148 w 1952397"/>
                  <a:gd name="connsiteY8" fmla="*/ 1119565 h 1354471"/>
                  <a:gd name="connsiteX9" fmla="*/ 1213685 w 1952397"/>
                  <a:gd name="connsiteY9" fmla="*/ 1310065 h 1354471"/>
                  <a:gd name="connsiteX10" fmla="*/ 835067 w 1952397"/>
                  <a:gd name="connsiteY10" fmla="*/ 1312446 h 1354471"/>
                  <a:gd name="connsiteX11" fmla="*/ 327860 w 1952397"/>
                  <a:gd name="connsiteY11" fmla="*/ 929065 h 1354471"/>
                  <a:gd name="connsiteX12" fmla="*/ 20863 w 1952397"/>
                  <a:gd name="connsiteY12" fmla="*/ 698096 h 1354471"/>
                  <a:gd name="connsiteX0" fmla="*/ 8240 w 1939774"/>
                  <a:gd name="connsiteY0" fmla="*/ 698096 h 1354471"/>
                  <a:gd name="connsiteX1" fmla="*/ 141406 w 1939774"/>
                  <a:gd name="connsiteY1" fmla="*/ 476628 h 1354471"/>
                  <a:gd name="connsiteX2" fmla="*/ 1151057 w 1939774"/>
                  <a:gd name="connsiteY2" fmla="*/ 2759 h 1354471"/>
                  <a:gd name="connsiteX3" fmla="*/ 1939250 w 1939774"/>
                  <a:gd name="connsiteY3" fmla="*/ 369472 h 1354471"/>
                  <a:gd name="connsiteX4" fmla="*/ 1652451 w 1939774"/>
                  <a:gd name="connsiteY4" fmla="*/ 571114 h 1354471"/>
                  <a:gd name="connsiteX5" fmla="*/ 1039137 w 1939774"/>
                  <a:gd name="connsiteY5" fmla="*/ 252790 h 1354471"/>
                  <a:gd name="connsiteX6" fmla="*/ 450968 w 1939774"/>
                  <a:gd name="connsiteY6" fmla="*/ 650459 h 1354471"/>
                  <a:gd name="connsiteX7" fmla="*/ 658137 w 1939774"/>
                  <a:gd name="connsiteY7" fmla="*/ 1067178 h 1354471"/>
                  <a:gd name="connsiteX8" fmla="*/ 1091525 w 1939774"/>
                  <a:gd name="connsiteY8" fmla="*/ 1119565 h 1354471"/>
                  <a:gd name="connsiteX9" fmla="*/ 1201062 w 1939774"/>
                  <a:gd name="connsiteY9" fmla="*/ 1310065 h 1354471"/>
                  <a:gd name="connsiteX10" fmla="*/ 822444 w 1939774"/>
                  <a:gd name="connsiteY10" fmla="*/ 1312446 h 1354471"/>
                  <a:gd name="connsiteX11" fmla="*/ 315237 w 1939774"/>
                  <a:gd name="connsiteY11" fmla="*/ 929065 h 1354471"/>
                  <a:gd name="connsiteX12" fmla="*/ 8240 w 1939774"/>
                  <a:gd name="connsiteY12" fmla="*/ 698096 h 1354471"/>
                  <a:gd name="connsiteX0" fmla="*/ 503 w 1932037"/>
                  <a:gd name="connsiteY0" fmla="*/ 698096 h 1354471"/>
                  <a:gd name="connsiteX1" fmla="*/ 133669 w 1932037"/>
                  <a:gd name="connsiteY1" fmla="*/ 476628 h 1354471"/>
                  <a:gd name="connsiteX2" fmla="*/ 1143320 w 1932037"/>
                  <a:gd name="connsiteY2" fmla="*/ 2759 h 1354471"/>
                  <a:gd name="connsiteX3" fmla="*/ 1931513 w 1932037"/>
                  <a:gd name="connsiteY3" fmla="*/ 369472 h 1354471"/>
                  <a:gd name="connsiteX4" fmla="*/ 1644714 w 1932037"/>
                  <a:gd name="connsiteY4" fmla="*/ 571114 h 1354471"/>
                  <a:gd name="connsiteX5" fmla="*/ 1031400 w 1932037"/>
                  <a:gd name="connsiteY5" fmla="*/ 252790 h 1354471"/>
                  <a:gd name="connsiteX6" fmla="*/ 443231 w 1932037"/>
                  <a:gd name="connsiteY6" fmla="*/ 650459 h 1354471"/>
                  <a:gd name="connsiteX7" fmla="*/ 650400 w 1932037"/>
                  <a:gd name="connsiteY7" fmla="*/ 1067178 h 1354471"/>
                  <a:gd name="connsiteX8" fmla="*/ 1083788 w 1932037"/>
                  <a:gd name="connsiteY8" fmla="*/ 1119565 h 1354471"/>
                  <a:gd name="connsiteX9" fmla="*/ 1193325 w 1932037"/>
                  <a:gd name="connsiteY9" fmla="*/ 1310065 h 1354471"/>
                  <a:gd name="connsiteX10" fmla="*/ 814707 w 1932037"/>
                  <a:gd name="connsiteY10" fmla="*/ 1312446 h 1354471"/>
                  <a:gd name="connsiteX11" fmla="*/ 307500 w 1932037"/>
                  <a:gd name="connsiteY11" fmla="*/ 929065 h 1354471"/>
                  <a:gd name="connsiteX12" fmla="*/ 503 w 1932037"/>
                  <a:gd name="connsiteY12" fmla="*/ 698096 h 1354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32037" h="1354471">
                    <a:moveTo>
                      <a:pt x="503" y="698096"/>
                    </a:moveTo>
                    <a:cubicBezTo>
                      <a:pt x="155" y="637002"/>
                      <a:pt x="-13865" y="571049"/>
                      <a:pt x="133669" y="476628"/>
                    </a:cubicBezTo>
                    <a:cubicBezTo>
                      <a:pt x="288359" y="332115"/>
                      <a:pt x="538878" y="37287"/>
                      <a:pt x="1143320" y="2759"/>
                    </a:cubicBezTo>
                    <a:cubicBezTo>
                      <a:pt x="1747762" y="-31769"/>
                      <a:pt x="1943625" y="267155"/>
                      <a:pt x="1931513" y="369472"/>
                    </a:cubicBezTo>
                    <a:cubicBezTo>
                      <a:pt x="1921540" y="453722"/>
                      <a:pt x="1791955" y="590561"/>
                      <a:pt x="1644714" y="571114"/>
                    </a:cubicBezTo>
                    <a:cubicBezTo>
                      <a:pt x="1599868" y="520710"/>
                      <a:pt x="1469644" y="244939"/>
                      <a:pt x="1031400" y="252790"/>
                    </a:cubicBezTo>
                    <a:cubicBezTo>
                      <a:pt x="735014" y="258100"/>
                      <a:pt x="463868" y="448054"/>
                      <a:pt x="443231" y="650459"/>
                    </a:cubicBezTo>
                    <a:cubicBezTo>
                      <a:pt x="422594" y="852864"/>
                      <a:pt x="488872" y="984231"/>
                      <a:pt x="650400" y="1067178"/>
                    </a:cubicBezTo>
                    <a:cubicBezTo>
                      <a:pt x="811928" y="1150125"/>
                      <a:pt x="993300" y="1079084"/>
                      <a:pt x="1083788" y="1119565"/>
                    </a:cubicBezTo>
                    <a:cubicBezTo>
                      <a:pt x="1174276" y="1160046"/>
                      <a:pt x="1238172" y="1277918"/>
                      <a:pt x="1193325" y="1310065"/>
                    </a:cubicBezTo>
                    <a:cubicBezTo>
                      <a:pt x="1148478" y="1342212"/>
                      <a:pt x="1052832" y="1390234"/>
                      <a:pt x="814707" y="1312446"/>
                    </a:cubicBezTo>
                    <a:cubicBezTo>
                      <a:pt x="576582" y="1234658"/>
                      <a:pt x="362269" y="963200"/>
                      <a:pt x="307500" y="929065"/>
                    </a:cubicBezTo>
                    <a:cubicBezTo>
                      <a:pt x="191490" y="856760"/>
                      <a:pt x="851" y="759190"/>
                      <a:pt x="503" y="698096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6350">
                <a:solidFill>
                  <a:srgbClr val="CB760F"/>
                </a:solidFill>
              </a:ln>
              <a:effectLst>
                <a:innerShdw blurRad="101600">
                  <a:schemeClr val="accent2">
                    <a:lumMod val="50000"/>
                  </a:scheme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00">
                  <a:solidFill>
                    <a:prstClr val="white"/>
                  </a:solidFill>
                  <a:latin typeface="Arial Narrow"/>
                  <a:cs typeface="Arial Narrow"/>
                </a:endParaRPr>
              </a:p>
            </p:txBody>
          </p:sp>
          <p:sp>
            <p:nvSpPr>
              <p:cNvPr id="40" name="Oval 33">
                <a:extLst>
                  <a:ext uri="{FF2B5EF4-FFF2-40B4-BE49-F238E27FC236}">
                    <a16:creationId xmlns:a16="http://schemas.microsoft.com/office/drawing/2014/main" id="{F6A41BB2-98DC-6C4F-B3B7-F762D0C650E5}"/>
                  </a:ext>
                </a:extLst>
              </p:cNvPr>
              <p:cNvSpPr/>
              <p:nvPr/>
            </p:nvSpPr>
            <p:spPr>
              <a:xfrm rot="21257304">
                <a:off x="5858426" y="2436159"/>
                <a:ext cx="581347" cy="338018"/>
              </a:xfrm>
              <a:custGeom>
                <a:avLst/>
                <a:gdLst>
                  <a:gd name="connsiteX0" fmla="*/ 0 w 853687"/>
                  <a:gd name="connsiteY0" fmla="*/ 242912 h 485824"/>
                  <a:gd name="connsiteX1" fmla="*/ 426844 w 853687"/>
                  <a:gd name="connsiteY1" fmla="*/ 0 h 485824"/>
                  <a:gd name="connsiteX2" fmla="*/ 853688 w 853687"/>
                  <a:gd name="connsiteY2" fmla="*/ 242912 h 485824"/>
                  <a:gd name="connsiteX3" fmla="*/ 426844 w 853687"/>
                  <a:gd name="connsiteY3" fmla="*/ 485824 h 485824"/>
                  <a:gd name="connsiteX4" fmla="*/ 0 w 853687"/>
                  <a:gd name="connsiteY4" fmla="*/ 242912 h 485824"/>
                  <a:gd name="connsiteX0" fmla="*/ 0 w 853688"/>
                  <a:gd name="connsiteY0" fmla="*/ 242912 h 489759"/>
                  <a:gd name="connsiteX1" fmla="*/ 426844 w 853688"/>
                  <a:gd name="connsiteY1" fmla="*/ 0 h 489759"/>
                  <a:gd name="connsiteX2" fmla="*/ 853688 w 853688"/>
                  <a:gd name="connsiteY2" fmla="*/ 242912 h 489759"/>
                  <a:gd name="connsiteX3" fmla="*/ 426844 w 853688"/>
                  <a:gd name="connsiteY3" fmla="*/ 485824 h 489759"/>
                  <a:gd name="connsiteX4" fmla="*/ 0 w 853688"/>
                  <a:gd name="connsiteY4" fmla="*/ 242912 h 489759"/>
                  <a:gd name="connsiteX0" fmla="*/ 0 w 855916"/>
                  <a:gd name="connsiteY0" fmla="*/ 242912 h 490817"/>
                  <a:gd name="connsiteX1" fmla="*/ 426844 w 855916"/>
                  <a:gd name="connsiteY1" fmla="*/ 0 h 490817"/>
                  <a:gd name="connsiteX2" fmla="*/ 853688 w 855916"/>
                  <a:gd name="connsiteY2" fmla="*/ 242912 h 490817"/>
                  <a:gd name="connsiteX3" fmla="*/ 426844 w 855916"/>
                  <a:gd name="connsiteY3" fmla="*/ 485824 h 490817"/>
                  <a:gd name="connsiteX4" fmla="*/ 0 w 855916"/>
                  <a:gd name="connsiteY4" fmla="*/ 242912 h 490817"/>
                  <a:gd name="connsiteX0" fmla="*/ 20 w 853727"/>
                  <a:gd name="connsiteY0" fmla="*/ 242912 h 504051"/>
                  <a:gd name="connsiteX1" fmla="*/ 426864 w 853727"/>
                  <a:gd name="connsiteY1" fmla="*/ 0 h 504051"/>
                  <a:gd name="connsiteX2" fmla="*/ 853708 w 853727"/>
                  <a:gd name="connsiteY2" fmla="*/ 242912 h 504051"/>
                  <a:gd name="connsiteX3" fmla="*/ 413358 w 853727"/>
                  <a:gd name="connsiteY3" fmla="*/ 501225 h 504051"/>
                  <a:gd name="connsiteX4" fmla="*/ 20 w 853727"/>
                  <a:gd name="connsiteY4" fmla="*/ 242912 h 504051"/>
                  <a:gd name="connsiteX0" fmla="*/ 20 w 854086"/>
                  <a:gd name="connsiteY0" fmla="*/ 242912 h 504049"/>
                  <a:gd name="connsiteX1" fmla="*/ 426864 w 854086"/>
                  <a:gd name="connsiteY1" fmla="*/ 0 h 504049"/>
                  <a:gd name="connsiteX2" fmla="*/ 853708 w 854086"/>
                  <a:gd name="connsiteY2" fmla="*/ 242912 h 504049"/>
                  <a:gd name="connsiteX3" fmla="*/ 413358 w 854086"/>
                  <a:gd name="connsiteY3" fmla="*/ 501225 h 504049"/>
                  <a:gd name="connsiteX4" fmla="*/ 20 w 854086"/>
                  <a:gd name="connsiteY4" fmla="*/ 242912 h 504049"/>
                  <a:gd name="connsiteX0" fmla="*/ 20 w 854535"/>
                  <a:gd name="connsiteY0" fmla="*/ 242912 h 505094"/>
                  <a:gd name="connsiteX1" fmla="*/ 426864 w 854535"/>
                  <a:gd name="connsiteY1" fmla="*/ 0 h 505094"/>
                  <a:gd name="connsiteX2" fmla="*/ 853708 w 854535"/>
                  <a:gd name="connsiteY2" fmla="*/ 242912 h 505094"/>
                  <a:gd name="connsiteX3" fmla="*/ 413358 w 854535"/>
                  <a:gd name="connsiteY3" fmla="*/ 501225 h 505094"/>
                  <a:gd name="connsiteX4" fmla="*/ 20 w 854535"/>
                  <a:gd name="connsiteY4" fmla="*/ 242912 h 505094"/>
                  <a:gd name="connsiteX0" fmla="*/ 346 w 854861"/>
                  <a:gd name="connsiteY0" fmla="*/ 242912 h 505094"/>
                  <a:gd name="connsiteX1" fmla="*/ 427190 w 854861"/>
                  <a:gd name="connsiteY1" fmla="*/ 0 h 505094"/>
                  <a:gd name="connsiteX2" fmla="*/ 854034 w 854861"/>
                  <a:gd name="connsiteY2" fmla="*/ 242912 h 505094"/>
                  <a:gd name="connsiteX3" fmla="*/ 413684 w 854861"/>
                  <a:gd name="connsiteY3" fmla="*/ 501225 h 505094"/>
                  <a:gd name="connsiteX4" fmla="*/ 346 w 854861"/>
                  <a:gd name="connsiteY4" fmla="*/ 242912 h 505094"/>
                  <a:gd name="connsiteX0" fmla="*/ 50 w 854565"/>
                  <a:gd name="connsiteY0" fmla="*/ 242912 h 505094"/>
                  <a:gd name="connsiteX1" fmla="*/ 426894 w 854565"/>
                  <a:gd name="connsiteY1" fmla="*/ 0 h 505094"/>
                  <a:gd name="connsiteX2" fmla="*/ 853738 w 854565"/>
                  <a:gd name="connsiteY2" fmla="*/ 242912 h 505094"/>
                  <a:gd name="connsiteX3" fmla="*/ 413388 w 854565"/>
                  <a:gd name="connsiteY3" fmla="*/ 501225 h 505094"/>
                  <a:gd name="connsiteX4" fmla="*/ 50 w 854565"/>
                  <a:gd name="connsiteY4" fmla="*/ 242912 h 505094"/>
                  <a:gd name="connsiteX0" fmla="*/ 50 w 854565"/>
                  <a:gd name="connsiteY0" fmla="*/ 242912 h 502980"/>
                  <a:gd name="connsiteX1" fmla="*/ 426894 w 854565"/>
                  <a:gd name="connsiteY1" fmla="*/ 0 h 502980"/>
                  <a:gd name="connsiteX2" fmla="*/ 853738 w 854565"/>
                  <a:gd name="connsiteY2" fmla="*/ 242912 h 502980"/>
                  <a:gd name="connsiteX3" fmla="*/ 413388 w 854565"/>
                  <a:gd name="connsiteY3" fmla="*/ 501225 h 502980"/>
                  <a:gd name="connsiteX4" fmla="*/ 50 w 854565"/>
                  <a:gd name="connsiteY4" fmla="*/ 242912 h 502980"/>
                  <a:gd name="connsiteX0" fmla="*/ 26 w 853734"/>
                  <a:gd name="connsiteY0" fmla="*/ 247651 h 507201"/>
                  <a:gd name="connsiteX1" fmla="*/ 427344 w 853734"/>
                  <a:gd name="connsiteY1" fmla="*/ 0 h 507201"/>
                  <a:gd name="connsiteX2" fmla="*/ 853714 w 853734"/>
                  <a:gd name="connsiteY2" fmla="*/ 247651 h 507201"/>
                  <a:gd name="connsiteX3" fmla="*/ 413364 w 853734"/>
                  <a:gd name="connsiteY3" fmla="*/ 505964 h 507201"/>
                  <a:gd name="connsiteX4" fmla="*/ 26 w 853734"/>
                  <a:gd name="connsiteY4" fmla="*/ 247651 h 507201"/>
                  <a:gd name="connsiteX0" fmla="*/ 26 w 853836"/>
                  <a:gd name="connsiteY0" fmla="*/ 247651 h 507200"/>
                  <a:gd name="connsiteX1" fmla="*/ 427344 w 853836"/>
                  <a:gd name="connsiteY1" fmla="*/ 0 h 507200"/>
                  <a:gd name="connsiteX2" fmla="*/ 853714 w 853836"/>
                  <a:gd name="connsiteY2" fmla="*/ 247651 h 507200"/>
                  <a:gd name="connsiteX3" fmla="*/ 413364 w 853836"/>
                  <a:gd name="connsiteY3" fmla="*/ 505964 h 507200"/>
                  <a:gd name="connsiteX4" fmla="*/ 26 w 853836"/>
                  <a:gd name="connsiteY4" fmla="*/ 247651 h 507200"/>
                  <a:gd name="connsiteX0" fmla="*/ 36 w 853846"/>
                  <a:gd name="connsiteY0" fmla="*/ 247651 h 507200"/>
                  <a:gd name="connsiteX1" fmla="*/ 427354 w 853846"/>
                  <a:gd name="connsiteY1" fmla="*/ 0 h 507200"/>
                  <a:gd name="connsiteX2" fmla="*/ 853724 w 853846"/>
                  <a:gd name="connsiteY2" fmla="*/ 247651 h 507200"/>
                  <a:gd name="connsiteX3" fmla="*/ 413374 w 853846"/>
                  <a:gd name="connsiteY3" fmla="*/ 505964 h 507200"/>
                  <a:gd name="connsiteX4" fmla="*/ 36 w 853846"/>
                  <a:gd name="connsiteY4" fmla="*/ 247651 h 507200"/>
                  <a:gd name="connsiteX0" fmla="*/ 192 w 854002"/>
                  <a:gd name="connsiteY0" fmla="*/ 247651 h 507200"/>
                  <a:gd name="connsiteX1" fmla="*/ 427510 w 854002"/>
                  <a:gd name="connsiteY1" fmla="*/ 0 h 507200"/>
                  <a:gd name="connsiteX2" fmla="*/ 853880 w 854002"/>
                  <a:gd name="connsiteY2" fmla="*/ 247651 h 507200"/>
                  <a:gd name="connsiteX3" fmla="*/ 413530 w 854002"/>
                  <a:gd name="connsiteY3" fmla="*/ 505964 h 507200"/>
                  <a:gd name="connsiteX4" fmla="*/ 192 w 854002"/>
                  <a:gd name="connsiteY4" fmla="*/ 247651 h 507200"/>
                  <a:gd name="connsiteX0" fmla="*/ 191 w 854057"/>
                  <a:gd name="connsiteY0" fmla="*/ 247651 h 512583"/>
                  <a:gd name="connsiteX1" fmla="*/ 427509 w 854057"/>
                  <a:gd name="connsiteY1" fmla="*/ 0 h 512583"/>
                  <a:gd name="connsiteX2" fmla="*/ 853879 w 854057"/>
                  <a:gd name="connsiteY2" fmla="*/ 247651 h 512583"/>
                  <a:gd name="connsiteX3" fmla="*/ 413529 w 854057"/>
                  <a:gd name="connsiteY3" fmla="*/ 505964 h 512583"/>
                  <a:gd name="connsiteX4" fmla="*/ 191 w 854057"/>
                  <a:gd name="connsiteY4" fmla="*/ 247651 h 512583"/>
                  <a:gd name="connsiteX0" fmla="*/ 233 w 854102"/>
                  <a:gd name="connsiteY0" fmla="*/ 247651 h 508808"/>
                  <a:gd name="connsiteX1" fmla="*/ 427551 w 854102"/>
                  <a:gd name="connsiteY1" fmla="*/ 0 h 508808"/>
                  <a:gd name="connsiteX2" fmla="*/ 853921 w 854102"/>
                  <a:gd name="connsiteY2" fmla="*/ 247651 h 508808"/>
                  <a:gd name="connsiteX3" fmla="*/ 413571 w 854102"/>
                  <a:gd name="connsiteY3" fmla="*/ 505964 h 508808"/>
                  <a:gd name="connsiteX4" fmla="*/ 233 w 854102"/>
                  <a:gd name="connsiteY4" fmla="*/ 247651 h 508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4102" h="508808">
                    <a:moveTo>
                      <a:pt x="233" y="247651"/>
                    </a:moveTo>
                    <a:cubicBezTo>
                      <a:pt x="7089" y="120552"/>
                      <a:pt x="191812" y="0"/>
                      <a:pt x="427551" y="0"/>
                    </a:cubicBezTo>
                    <a:cubicBezTo>
                      <a:pt x="663290" y="0"/>
                      <a:pt x="843458" y="75892"/>
                      <a:pt x="853921" y="247651"/>
                    </a:cubicBezTo>
                    <a:cubicBezTo>
                      <a:pt x="859050" y="331854"/>
                      <a:pt x="756513" y="535164"/>
                      <a:pt x="413571" y="505964"/>
                    </a:cubicBezTo>
                    <a:cubicBezTo>
                      <a:pt x="126482" y="481520"/>
                      <a:pt x="-6360" y="369875"/>
                      <a:pt x="233" y="247651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rgbClr val="AB640D"/>
                </a:solidFill>
              </a:ln>
              <a:effectLst>
                <a:innerShdw blurRad="165100">
                  <a:prstClr val="black">
                    <a:alpha val="6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sz="1100" kern="0">
                  <a:solidFill>
                    <a:sysClr val="windowText" lastClr="000000"/>
                  </a:solidFill>
                  <a:latin typeface="Arial Narrow"/>
                  <a:cs typeface="Arial Narrow"/>
                </a:endParaRPr>
              </a:p>
            </p:txBody>
          </p:sp>
          <p:sp>
            <p:nvSpPr>
              <p:cNvPr id="41" name="Freeform 125">
                <a:extLst>
                  <a:ext uri="{FF2B5EF4-FFF2-40B4-BE49-F238E27FC236}">
                    <a16:creationId xmlns:a16="http://schemas.microsoft.com/office/drawing/2014/main" id="{0579DC05-C537-7349-AC5F-588529B61216}"/>
                  </a:ext>
                </a:extLst>
              </p:cNvPr>
              <p:cNvSpPr/>
              <p:nvPr/>
            </p:nvSpPr>
            <p:spPr>
              <a:xfrm>
                <a:off x="6221670" y="2781220"/>
                <a:ext cx="401174" cy="367022"/>
              </a:xfrm>
              <a:custGeom>
                <a:avLst/>
                <a:gdLst>
                  <a:gd name="connsiteX0" fmla="*/ 530 w 703881"/>
                  <a:gd name="connsiteY0" fmla="*/ 99941 h 654772"/>
                  <a:gd name="connsiteX1" fmla="*/ 79111 w 703881"/>
                  <a:gd name="connsiteY1" fmla="*/ 95178 h 654772"/>
                  <a:gd name="connsiteX2" fmla="*/ 188648 w 703881"/>
                  <a:gd name="connsiteY2" fmla="*/ 133278 h 654772"/>
                  <a:gd name="connsiteX3" fmla="*/ 269611 w 703881"/>
                  <a:gd name="connsiteY3" fmla="*/ 33266 h 654772"/>
                  <a:gd name="connsiteX4" fmla="*/ 367242 w 703881"/>
                  <a:gd name="connsiteY4" fmla="*/ 7072 h 654772"/>
                  <a:gd name="connsiteX5" fmla="*/ 376767 w 703881"/>
                  <a:gd name="connsiteY5" fmla="*/ 149947 h 654772"/>
                  <a:gd name="connsiteX6" fmla="*/ 298186 w 703881"/>
                  <a:gd name="connsiteY6" fmla="*/ 176141 h 654772"/>
                  <a:gd name="connsiteX7" fmla="*/ 262467 w 703881"/>
                  <a:gd name="connsiteY7" fmla="*/ 166616 h 654772"/>
                  <a:gd name="connsiteX8" fmla="*/ 221986 w 703881"/>
                  <a:gd name="connsiteY8" fmla="*/ 247578 h 654772"/>
                  <a:gd name="connsiteX9" fmla="*/ 136261 w 703881"/>
                  <a:gd name="connsiteY9" fmla="*/ 242816 h 654772"/>
                  <a:gd name="connsiteX10" fmla="*/ 219605 w 703881"/>
                  <a:gd name="connsiteY10" fmla="*/ 299966 h 654772"/>
                  <a:gd name="connsiteX11" fmla="*/ 295805 w 703881"/>
                  <a:gd name="connsiteY11" fmla="*/ 411885 h 654772"/>
                  <a:gd name="connsiteX12" fmla="*/ 269611 w 703881"/>
                  <a:gd name="connsiteY12" fmla="*/ 259485 h 654772"/>
                  <a:gd name="connsiteX13" fmla="*/ 274373 w 703881"/>
                  <a:gd name="connsiteY13" fmla="*/ 176141 h 654772"/>
                  <a:gd name="connsiteX14" fmla="*/ 383911 w 703881"/>
                  <a:gd name="connsiteY14" fmla="*/ 266628 h 654772"/>
                  <a:gd name="connsiteX15" fmla="*/ 433917 w 703881"/>
                  <a:gd name="connsiteY15" fmla="*/ 319016 h 654772"/>
                  <a:gd name="connsiteX16" fmla="*/ 379148 w 703881"/>
                  <a:gd name="connsiteY16" fmla="*/ 183285 h 654772"/>
                  <a:gd name="connsiteX17" fmla="*/ 393436 w 703881"/>
                  <a:gd name="connsiteY17" fmla="*/ 133278 h 654772"/>
                  <a:gd name="connsiteX18" fmla="*/ 460111 w 703881"/>
                  <a:gd name="connsiteY18" fmla="*/ 97560 h 654772"/>
                  <a:gd name="connsiteX19" fmla="*/ 462492 w 703881"/>
                  <a:gd name="connsiteY19" fmla="*/ 135660 h 654772"/>
                  <a:gd name="connsiteX20" fmla="*/ 505355 w 703881"/>
                  <a:gd name="connsiteY20" fmla="*/ 314253 h 654772"/>
                  <a:gd name="connsiteX21" fmla="*/ 691092 w 703881"/>
                  <a:gd name="connsiteY21" fmla="*/ 523803 h 654772"/>
                  <a:gd name="connsiteX22" fmla="*/ 660136 w 703881"/>
                  <a:gd name="connsiteY22" fmla="*/ 557141 h 654772"/>
                  <a:gd name="connsiteX23" fmla="*/ 438680 w 703881"/>
                  <a:gd name="connsiteY23" fmla="*/ 390453 h 654772"/>
                  <a:gd name="connsiteX24" fmla="*/ 333905 w 703881"/>
                  <a:gd name="connsiteY24" fmla="*/ 302347 h 654772"/>
                  <a:gd name="connsiteX25" fmla="*/ 331523 w 703881"/>
                  <a:gd name="connsiteY25" fmla="*/ 416647 h 654772"/>
                  <a:gd name="connsiteX26" fmla="*/ 383911 w 703881"/>
                  <a:gd name="connsiteY26" fmla="*/ 514278 h 654772"/>
                  <a:gd name="connsiteX27" fmla="*/ 483923 w 703881"/>
                  <a:gd name="connsiteY27" fmla="*/ 583335 h 654772"/>
                  <a:gd name="connsiteX28" fmla="*/ 376767 w 703881"/>
                  <a:gd name="connsiteY28" fmla="*/ 654772 h 654772"/>
                  <a:gd name="connsiteX29" fmla="*/ 262467 w 703881"/>
                  <a:gd name="connsiteY29" fmla="*/ 583335 h 654772"/>
                  <a:gd name="connsiteX30" fmla="*/ 307711 w 703881"/>
                  <a:gd name="connsiteY30" fmla="*/ 495228 h 654772"/>
                  <a:gd name="connsiteX31" fmla="*/ 81492 w 703881"/>
                  <a:gd name="connsiteY31" fmla="*/ 245197 h 654772"/>
                  <a:gd name="connsiteX32" fmla="*/ 45773 w 703881"/>
                  <a:gd name="connsiteY32" fmla="*/ 159472 h 654772"/>
                  <a:gd name="connsiteX33" fmla="*/ 530 w 703881"/>
                  <a:gd name="connsiteY33" fmla="*/ 99941 h 654772"/>
                  <a:gd name="connsiteX0" fmla="*/ 530 w 703881"/>
                  <a:gd name="connsiteY0" fmla="*/ 99544 h 654375"/>
                  <a:gd name="connsiteX1" fmla="*/ 79111 w 703881"/>
                  <a:gd name="connsiteY1" fmla="*/ 94781 h 654375"/>
                  <a:gd name="connsiteX2" fmla="*/ 188648 w 703881"/>
                  <a:gd name="connsiteY2" fmla="*/ 132881 h 654375"/>
                  <a:gd name="connsiteX3" fmla="*/ 269611 w 703881"/>
                  <a:gd name="connsiteY3" fmla="*/ 32869 h 654375"/>
                  <a:gd name="connsiteX4" fmla="*/ 367242 w 703881"/>
                  <a:gd name="connsiteY4" fmla="*/ 6675 h 654375"/>
                  <a:gd name="connsiteX5" fmla="*/ 376767 w 703881"/>
                  <a:gd name="connsiteY5" fmla="*/ 149550 h 654375"/>
                  <a:gd name="connsiteX6" fmla="*/ 298186 w 703881"/>
                  <a:gd name="connsiteY6" fmla="*/ 175744 h 654375"/>
                  <a:gd name="connsiteX7" fmla="*/ 262467 w 703881"/>
                  <a:gd name="connsiteY7" fmla="*/ 166219 h 654375"/>
                  <a:gd name="connsiteX8" fmla="*/ 221986 w 703881"/>
                  <a:gd name="connsiteY8" fmla="*/ 247181 h 654375"/>
                  <a:gd name="connsiteX9" fmla="*/ 136261 w 703881"/>
                  <a:gd name="connsiteY9" fmla="*/ 242419 h 654375"/>
                  <a:gd name="connsiteX10" fmla="*/ 219605 w 703881"/>
                  <a:gd name="connsiteY10" fmla="*/ 299569 h 654375"/>
                  <a:gd name="connsiteX11" fmla="*/ 295805 w 703881"/>
                  <a:gd name="connsiteY11" fmla="*/ 411488 h 654375"/>
                  <a:gd name="connsiteX12" fmla="*/ 269611 w 703881"/>
                  <a:gd name="connsiteY12" fmla="*/ 259088 h 654375"/>
                  <a:gd name="connsiteX13" fmla="*/ 274373 w 703881"/>
                  <a:gd name="connsiteY13" fmla="*/ 175744 h 654375"/>
                  <a:gd name="connsiteX14" fmla="*/ 383911 w 703881"/>
                  <a:gd name="connsiteY14" fmla="*/ 266231 h 654375"/>
                  <a:gd name="connsiteX15" fmla="*/ 433917 w 703881"/>
                  <a:gd name="connsiteY15" fmla="*/ 318619 h 654375"/>
                  <a:gd name="connsiteX16" fmla="*/ 379148 w 703881"/>
                  <a:gd name="connsiteY16" fmla="*/ 182888 h 654375"/>
                  <a:gd name="connsiteX17" fmla="*/ 393436 w 703881"/>
                  <a:gd name="connsiteY17" fmla="*/ 132881 h 654375"/>
                  <a:gd name="connsiteX18" fmla="*/ 460111 w 703881"/>
                  <a:gd name="connsiteY18" fmla="*/ 97163 h 654375"/>
                  <a:gd name="connsiteX19" fmla="*/ 462492 w 703881"/>
                  <a:gd name="connsiteY19" fmla="*/ 135263 h 654375"/>
                  <a:gd name="connsiteX20" fmla="*/ 505355 w 703881"/>
                  <a:gd name="connsiteY20" fmla="*/ 313856 h 654375"/>
                  <a:gd name="connsiteX21" fmla="*/ 691092 w 703881"/>
                  <a:gd name="connsiteY21" fmla="*/ 523406 h 654375"/>
                  <a:gd name="connsiteX22" fmla="*/ 660136 w 703881"/>
                  <a:gd name="connsiteY22" fmla="*/ 556744 h 654375"/>
                  <a:gd name="connsiteX23" fmla="*/ 438680 w 703881"/>
                  <a:gd name="connsiteY23" fmla="*/ 390056 h 654375"/>
                  <a:gd name="connsiteX24" fmla="*/ 333905 w 703881"/>
                  <a:gd name="connsiteY24" fmla="*/ 301950 h 654375"/>
                  <a:gd name="connsiteX25" fmla="*/ 331523 w 703881"/>
                  <a:gd name="connsiteY25" fmla="*/ 416250 h 654375"/>
                  <a:gd name="connsiteX26" fmla="*/ 383911 w 703881"/>
                  <a:gd name="connsiteY26" fmla="*/ 513881 h 654375"/>
                  <a:gd name="connsiteX27" fmla="*/ 483923 w 703881"/>
                  <a:gd name="connsiteY27" fmla="*/ 582938 h 654375"/>
                  <a:gd name="connsiteX28" fmla="*/ 376767 w 703881"/>
                  <a:gd name="connsiteY28" fmla="*/ 654375 h 654375"/>
                  <a:gd name="connsiteX29" fmla="*/ 262467 w 703881"/>
                  <a:gd name="connsiteY29" fmla="*/ 582938 h 654375"/>
                  <a:gd name="connsiteX30" fmla="*/ 307711 w 703881"/>
                  <a:gd name="connsiteY30" fmla="*/ 494831 h 654375"/>
                  <a:gd name="connsiteX31" fmla="*/ 81492 w 703881"/>
                  <a:gd name="connsiteY31" fmla="*/ 244800 h 654375"/>
                  <a:gd name="connsiteX32" fmla="*/ 45773 w 703881"/>
                  <a:gd name="connsiteY32" fmla="*/ 159075 h 654375"/>
                  <a:gd name="connsiteX33" fmla="*/ 530 w 703881"/>
                  <a:gd name="connsiteY33" fmla="*/ 99544 h 654375"/>
                  <a:gd name="connsiteX0" fmla="*/ 530 w 700378"/>
                  <a:gd name="connsiteY0" fmla="*/ 99544 h 654375"/>
                  <a:gd name="connsiteX1" fmla="*/ 79111 w 700378"/>
                  <a:gd name="connsiteY1" fmla="*/ 94781 h 654375"/>
                  <a:gd name="connsiteX2" fmla="*/ 188648 w 700378"/>
                  <a:gd name="connsiteY2" fmla="*/ 132881 h 654375"/>
                  <a:gd name="connsiteX3" fmla="*/ 269611 w 700378"/>
                  <a:gd name="connsiteY3" fmla="*/ 32869 h 654375"/>
                  <a:gd name="connsiteX4" fmla="*/ 367242 w 700378"/>
                  <a:gd name="connsiteY4" fmla="*/ 6675 h 654375"/>
                  <a:gd name="connsiteX5" fmla="*/ 376767 w 700378"/>
                  <a:gd name="connsiteY5" fmla="*/ 149550 h 654375"/>
                  <a:gd name="connsiteX6" fmla="*/ 298186 w 700378"/>
                  <a:gd name="connsiteY6" fmla="*/ 175744 h 654375"/>
                  <a:gd name="connsiteX7" fmla="*/ 262467 w 700378"/>
                  <a:gd name="connsiteY7" fmla="*/ 166219 h 654375"/>
                  <a:gd name="connsiteX8" fmla="*/ 221986 w 700378"/>
                  <a:gd name="connsiteY8" fmla="*/ 247181 h 654375"/>
                  <a:gd name="connsiteX9" fmla="*/ 136261 w 700378"/>
                  <a:gd name="connsiteY9" fmla="*/ 242419 h 654375"/>
                  <a:gd name="connsiteX10" fmla="*/ 219605 w 700378"/>
                  <a:gd name="connsiteY10" fmla="*/ 299569 h 654375"/>
                  <a:gd name="connsiteX11" fmla="*/ 295805 w 700378"/>
                  <a:gd name="connsiteY11" fmla="*/ 411488 h 654375"/>
                  <a:gd name="connsiteX12" fmla="*/ 269611 w 700378"/>
                  <a:gd name="connsiteY12" fmla="*/ 259088 h 654375"/>
                  <a:gd name="connsiteX13" fmla="*/ 274373 w 700378"/>
                  <a:gd name="connsiteY13" fmla="*/ 175744 h 654375"/>
                  <a:gd name="connsiteX14" fmla="*/ 383911 w 700378"/>
                  <a:gd name="connsiteY14" fmla="*/ 266231 h 654375"/>
                  <a:gd name="connsiteX15" fmla="*/ 433917 w 700378"/>
                  <a:gd name="connsiteY15" fmla="*/ 318619 h 654375"/>
                  <a:gd name="connsiteX16" fmla="*/ 379148 w 700378"/>
                  <a:gd name="connsiteY16" fmla="*/ 182888 h 654375"/>
                  <a:gd name="connsiteX17" fmla="*/ 393436 w 700378"/>
                  <a:gd name="connsiteY17" fmla="*/ 132881 h 654375"/>
                  <a:gd name="connsiteX18" fmla="*/ 460111 w 700378"/>
                  <a:gd name="connsiteY18" fmla="*/ 97163 h 654375"/>
                  <a:gd name="connsiteX19" fmla="*/ 462492 w 700378"/>
                  <a:gd name="connsiteY19" fmla="*/ 135263 h 654375"/>
                  <a:gd name="connsiteX20" fmla="*/ 505355 w 700378"/>
                  <a:gd name="connsiteY20" fmla="*/ 313856 h 654375"/>
                  <a:gd name="connsiteX21" fmla="*/ 691092 w 700378"/>
                  <a:gd name="connsiteY21" fmla="*/ 523406 h 654375"/>
                  <a:gd name="connsiteX22" fmla="*/ 660136 w 700378"/>
                  <a:gd name="connsiteY22" fmla="*/ 556744 h 654375"/>
                  <a:gd name="connsiteX23" fmla="*/ 438680 w 700378"/>
                  <a:gd name="connsiteY23" fmla="*/ 390056 h 654375"/>
                  <a:gd name="connsiteX24" fmla="*/ 333905 w 700378"/>
                  <a:gd name="connsiteY24" fmla="*/ 301950 h 654375"/>
                  <a:gd name="connsiteX25" fmla="*/ 331523 w 700378"/>
                  <a:gd name="connsiteY25" fmla="*/ 416250 h 654375"/>
                  <a:gd name="connsiteX26" fmla="*/ 383911 w 700378"/>
                  <a:gd name="connsiteY26" fmla="*/ 513881 h 654375"/>
                  <a:gd name="connsiteX27" fmla="*/ 483923 w 700378"/>
                  <a:gd name="connsiteY27" fmla="*/ 582938 h 654375"/>
                  <a:gd name="connsiteX28" fmla="*/ 376767 w 700378"/>
                  <a:gd name="connsiteY28" fmla="*/ 654375 h 654375"/>
                  <a:gd name="connsiteX29" fmla="*/ 262467 w 700378"/>
                  <a:gd name="connsiteY29" fmla="*/ 582938 h 654375"/>
                  <a:gd name="connsiteX30" fmla="*/ 307711 w 700378"/>
                  <a:gd name="connsiteY30" fmla="*/ 494831 h 654375"/>
                  <a:gd name="connsiteX31" fmla="*/ 81492 w 700378"/>
                  <a:gd name="connsiteY31" fmla="*/ 244800 h 654375"/>
                  <a:gd name="connsiteX32" fmla="*/ 45773 w 700378"/>
                  <a:gd name="connsiteY32" fmla="*/ 159075 h 654375"/>
                  <a:gd name="connsiteX33" fmla="*/ 530 w 700378"/>
                  <a:gd name="connsiteY33" fmla="*/ 99544 h 654375"/>
                  <a:gd name="connsiteX0" fmla="*/ 530 w 697380"/>
                  <a:gd name="connsiteY0" fmla="*/ 99544 h 654375"/>
                  <a:gd name="connsiteX1" fmla="*/ 79111 w 697380"/>
                  <a:gd name="connsiteY1" fmla="*/ 94781 h 654375"/>
                  <a:gd name="connsiteX2" fmla="*/ 188648 w 697380"/>
                  <a:gd name="connsiteY2" fmla="*/ 132881 h 654375"/>
                  <a:gd name="connsiteX3" fmla="*/ 269611 w 697380"/>
                  <a:gd name="connsiteY3" fmla="*/ 32869 h 654375"/>
                  <a:gd name="connsiteX4" fmla="*/ 367242 w 697380"/>
                  <a:gd name="connsiteY4" fmla="*/ 6675 h 654375"/>
                  <a:gd name="connsiteX5" fmla="*/ 376767 w 697380"/>
                  <a:gd name="connsiteY5" fmla="*/ 149550 h 654375"/>
                  <a:gd name="connsiteX6" fmla="*/ 298186 w 697380"/>
                  <a:gd name="connsiteY6" fmla="*/ 175744 h 654375"/>
                  <a:gd name="connsiteX7" fmla="*/ 262467 w 697380"/>
                  <a:gd name="connsiteY7" fmla="*/ 166219 h 654375"/>
                  <a:gd name="connsiteX8" fmla="*/ 221986 w 697380"/>
                  <a:gd name="connsiteY8" fmla="*/ 247181 h 654375"/>
                  <a:gd name="connsiteX9" fmla="*/ 136261 w 697380"/>
                  <a:gd name="connsiteY9" fmla="*/ 242419 h 654375"/>
                  <a:gd name="connsiteX10" fmla="*/ 219605 w 697380"/>
                  <a:gd name="connsiteY10" fmla="*/ 299569 h 654375"/>
                  <a:gd name="connsiteX11" fmla="*/ 295805 w 697380"/>
                  <a:gd name="connsiteY11" fmla="*/ 411488 h 654375"/>
                  <a:gd name="connsiteX12" fmla="*/ 269611 w 697380"/>
                  <a:gd name="connsiteY12" fmla="*/ 259088 h 654375"/>
                  <a:gd name="connsiteX13" fmla="*/ 274373 w 697380"/>
                  <a:gd name="connsiteY13" fmla="*/ 175744 h 654375"/>
                  <a:gd name="connsiteX14" fmla="*/ 383911 w 697380"/>
                  <a:gd name="connsiteY14" fmla="*/ 266231 h 654375"/>
                  <a:gd name="connsiteX15" fmla="*/ 433917 w 697380"/>
                  <a:gd name="connsiteY15" fmla="*/ 318619 h 654375"/>
                  <a:gd name="connsiteX16" fmla="*/ 379148 w 697380"/>
                  <a:gd name="connsiteY16" fmla="*/ 182888 h 654375"/>
                  <a:gd name="connsiteX17" fmla="*/ 393436 w 697380"/>
                  <a:gd name="connsiteY17" fmla="*/ 132881 h 654375"/>
                  <a:gd name="connsiteX18" fmla="*/ 460111 w 697380"/>
                  <a:gd name="connsiteY18" fmla="*/ 97163 h 654375"/>
                  <a:gd name="connsiteX19" fmla="*/ 462492 w 697380"/>
                  <a:gd name="connsiteY19" fmla="*/ 135263 h 654375"/>
                  <a:gd name="connsiteX20" fmla="*/ 505355 w 697380"/>
                  <a:gd name="connsiteY20" fmla="*/ 313856 h 654375"/>
                  <a:gd name="connsiteX21" fmla="*/ 691092 w 697380"/>
                  <a:gd name="connsiteY21" fmla="*/ 523406 h 654375"/>
                  <a:gd name="connsiteX22" fmla="*/ 660136 w 697380"/>
                  <a:gd name="connsiteY22" fmla="*/ 556744 h 654375"/>
                  <a:gd name="connsiteX23" fmla="*/ 438680 w 697380"/>
                  <a:gd name="connsiteY23" fmla="*/ 390056 h 654375"/>
                  <a:gd name="connsiteX24" fmla="*/ 333905 w 697380"/>
                  <a:gd name="connsiteY24" fmla="*/ 301950 h 654375"/>
                  <a:gd name="connsiteX25" fmla="*/ 331523 w 697380"/>
                  <a:gd name="connsiteY25" fmla="*/ 416250 h 654375"/>
                  <a:gd name="connsiteX26" fmla="*/ 383911 w 697380"/>
                  <a:gd name="connsiteY26" fmla="*/ 513881 h 654375"/>
                  <a:gd name="connsiteX27" fmla="*/ 483923 w 697380"/>
                  <a:gd name="connsiteY27" fmla="*/ 582938 h 654375"/>
                  <a:gd name="connsiteX28" fmla="*/ 376767 w 697380"/>
                  <a:gd name="connsiteY28" fmla="*/ 654375 h 654375"/>
                  <a:gd name="connsiteX29" fmla="*/ 262467 w 697380"/>
                  <a:gd name="connsiteY29" fmla="*/ 582938 h 654375"/>
                  <a:gd name="connsiteX30" fmla="*/ 307711 w 697380"/>
                  <a:gd name="connsiteY30" fmla="*/ 494831 h 654375"/>
                  <a:gd name="connsiteX31" fmla="*/ 81492 w 697380"/>
                  <a:gd name="connsiteY31" fmla="*/ 244800 h 654375"/>
                  <a:gd name="connsiteX32" fmla="*/ 45773 w 697380"/>
                  <a:gd name="connsiteY32" fmla="*/ 159075 h 654375"/>
                  <a:gd name="connsiteX33" fmla="*/ 530 w 697380"/>
                  <a:gd name="connsiteY33" fmla="*/ 99544 h 654375"/>
                  <a:gd name="connsiteX0" fmla="*/ 530 w 697380"/>
                  <a:gd name="connsiteY0" fmla="*/ 99544 h 654375"/>
                  <a:gd name="connsiteX1" fmla="*/ 79111 w 697380"/>
                  <a:gd name="connsiteY1" fmla="*/ 94781 h 654375"/>
                  <a:gd name="connsiteX2" fmla="*/ 188648 w 697380"/>
                  <a:gd name="connsiteY2" fmla="*/ 132881 h 654375"/>
                  <a:gd name="connsiteX3" fmla="*/ 269611 w 697380"/>
                  <a:gd name="connsiteY3" fmla="*/ 32869 h 654375"/>
                  <a:gd name="connsiteX4" fmla="*/ 367242 w 697380"/>
                  <a:gd name="connsiteY4" fmla="*/ 6675 h 654375"/>
                  <a:gd name="connsiteX5" fmla="*/ 376767 w 697380"/>
                  <a:gd name="connsiteY5" fmla="*/ 149550 h 654375"/>
                  <a:gd name="connsiteX6" fmla="*/ 298186 w 697380"/>
                  <a:gd name="connsiteY6" fmla="*/ 175744 h 654375"/>
                  <a:gd name="connsiteX7" fmla="*/ 262467 w 697380"/>
                  <a:gd name="connsiteY7" fmla="*/ 166219 h 654375"/>
                  <a:gd name="connsiteX8" fmla="*/ 221986 w 697380"/>
                  <a:gd name="connsiteY8" fmla="*/ 247181 h 654375"/>
                  <a:gd name="connsiteX9" fmla="*/ 136261 w 697380"/>
                  <a:gd name="connsiteY9" fmla="*/ 242419 h 654375"/>
                  <a:gd name="connsiteX10" fmla="*/ 219605 w 697380"/>
                  <a:gd name="connsiteY10" fmla="*/ 299569 h 654375"/>
                  <a:gd name="connsiteX11" fmla="*/ 295805 w 697380"/>
                  <a:gd name="connsiteY11" fmla="*/ 411488 h 654375"/>
                  <a:gd name="connsiteX12" fmla="*/ 269611 w 697380"/>
                  <a:gd name="connsiteY12" fmla="*/ 259088 h 654375"/>
                  <a:gd name="connsiteX13" fmla="*/ 274373 w 697380"/>
                  <a:gd name="connsiteY13" fmla="*/ 175744 h 654375"/>
                  <a:gd name="connsiteX14" fmla="*/ 383911 w 697380"/>
                  <a:gd name="connsiteY14" fmla="*/ 266231 h 654375"/>
                  <a:gd name="connsiteX15" fmla="*/ 433917 w 697380"/>
                  <a:gd name="connsiteY15" fmla="*/ 318619 h 654375"/>
                  <a:gd name="connsiteX16" fmla="*/ 379148 w 697380"/>
                  <a:gd name="connsiteY16" fmla="*/ 182888 h 654375"/>
                  <a:gd name="connsiteX17" fmla="*/ 393436 w 697380"/>
                  <a:gd name="connsiteY17" fmla="*/ 132881 h 654375"/>
                  <a:gd name="connsiteX18" fmla="*/ 460111 w 697380"/>
                  <a:gd name="connsiteY18" fmla="*/ 97163 h 654375"/>
                  <a:gd name="connsiteX19" fmla="*/ 462492 w 697380"/>
                  <a:gd name="connsiteY19" fmla="*/ 135263 h 654375"/>
                  <a:gd name="connsiteX20" fmla="*/ 505355 w 697380"/>
                  <a:gd name="connsiteY20" fmla="*/ 313856 h 654375"/>
                  <a:gd name="connsiteX21" fmla="*/ 691092 w 697380"/>
                  <a:gd name="connsiteY21" fmla="*/ 523406 h 654375"/>
                  <a:gd name="connsiteX22" fmla="*/ 660136 w 697380"/>
                  <a:gd name="connsiteY22" fmla="*/ 556744 h 654375"/>
                  <a:gd name="connsiteX23" fmla="*/ 438680 w 697380"/>
                  <a:gd name="connsiteY23" fmla="*/ 390056 h 654375"/>
                  <a:gd name="connsiteX24" fmla="*/ 333905 w 697380"/>
                  <a:gd name="connsiteY24" fmla="*/ 301950 h 654375"/>
                  <a:gd name="connsiteX25" fmla="*/ 331523 w 697380"/>
                  <a:gd name="connsiteY25" fmla="*/ 416250 h 654375"/>
                  <a:gd name="connsiteX26" fmla="*/ 383911 w 697380"/>
                  <a:gd name="connsiteY26" fmla="*/ 513881 h 654375"/>
                  <a:gd name="connsiteX27" fmla="*/ 483923 w 697380"/>
                  <a:gd name="connsiteY27" fmla="*/ 582938 h 654375"/>
                  <a:gd name="connsiteX28" fmla="*/ 376767 w 697380"/>
                  <a:gd name="connsiteY28" fmla="*/ 654375 h 654375"/>
                  <a:gd name="connsiteX29" fmla="*/ 262467 w 697380"/>
                  <a:gd name="connsiteY29" fmla="*/ 582938 h 654375"/>
                  <a:gd name="connsiteX30" fmla="*/ 307711 w 697380"/>
                  <a:gd name="connsiteY30" fmla="*/ 494831 h 654375"/>
                  <a:gd name="connsiteX31" fmla="*/ 81492 w 697380"/>
                  <a:gd name="connsiteY31" fmla="*/ 244800 h 654375"/>
                  <a:gd name="connsiteX32" fmla="*/ 45773 w 697380"/>
                  <a:gd name="connsiteY32" fmla="*/ 159075 h 654375"/>
                  <a:gd name="connsiteX33" fmla="*/ 530 w 697380"/>
                  <a:gd name="connsiteY33" fmla="*/ 99544 h 654375"/>
                  <a:gd name="connsiteX0" fmla="*/ 530 w 697380"/>
                  <a:gd name="connsiteY0" fmla="*/ 99544 h 654496"/>
                  <a:gd name="connsiteX1" fmla="*/ 79111 w 697380"/>
                  <a:gd name="connsiteY1" fmla="*/ 94781 h 654496"/>
                  <a:gd name="connsiteX2" fmla="*/ 188648 w 697380"/>
                  <a:gd name="connsiteY2" fmla="*/ 132881 h 654496"/>
                  <a:gd name="connsiteX3" fmla="*/ 269611 w 697380"/>
                  <a:gd name="connsiteY3" fmla="*/ 32869 h 654496"/>
                  <a:gd name="connsiteX4" fmla="*/ 367242 w 697380"/>
                  <a:gd name="connsiteY4" fmla="*/ 6675 h 654496"/>
                  <a:gd name="connsiteX5" fmla="*/ 376767 w 697380"/>
                  <a:gd name="connsiteY5" fmla="*/ 149550 h 654496"/>
                  <a:gd name="connsiteX6" fmla="*/ 298186 w 697380"/>
                  <a:gd name="connsiteY6" fmla="*/ 175744 h 654496"/>
                  <a:gd name="connsiteX7" fmla="*/ 262467 w 697380"/>
                  <a:gd name="connsiteY7" fmla="*/ 166219 h 654496"/>
                  <a:gd name="connsiteX8" fmla="*/ 221986 w 697380"/>
                  <a:gd name="connsiteY8" fmla="*/ 247181 h 654496"/>
                  <a:gd name="connsiteX9" fmla="*/ 136261 w 697380"/>
                  <a:gd name="connsiteY9" fmla="*/ 242419 h 654496"/>
                  <a:gd name="connsiteX10" fmla="*/ 219605 w 697380"/>
                  <a:gd name="connsiteY10" fmla="*/ 299569 h 654496"/>
                  <a:gd name="connsiteX11" fmla="*/ 295805 w 697380"/>
                  <a:gd name="connsiteY11" fmla="*/ 411488 h 654496"/>
                  <a:gd name="connsiteX12" fmla="*/ 269611 w 697380"/>
                  <a:gd name="connsiteY12" fmla="*/ 259088 h 654496"/>
                  <a:gd name="connsiteX13" fmla="*/ 274373 w 697380"/>
                  <a:gd name="connsiteY13" fmla="*/ 175744 h 654496"/>
                  <a:gd name="connsiteX14" fmla="*/ 383911 w 697380"/>
                  <a:gd name="connsiteY14" fmla="*/ 266231 h 654496"/>
                  <a:gd name="connsiteX15" fmla="*/ 433917 w 697380"/>
                  <a:gd name="connsiteY15" fmla="*/ 318619 h 654496"/>
                  <a:gd name="connsiteX16" fmla="*/ 379148 w 697380"/>
                  <a:gd name="connsiteY16" fmla="*/ 182888 h 654496"/>
                  <a:gd name="connsiteX17" fmla="*/ 393436 w 697380"/>
                  <a:gd name="connsiteY17" fmla="*/ 132881 h 654496"/>
                  <a:gd name="connsiteX18" fmla="*/ 460111 w 697380"/>
                  <a:gd name="connsiteY18" fmla="*/ 97163 h 654496"/>
                  <a:gd name="connsiteX19" fmla="*/ 462492 w 697380"/>
                  <a:gd name="connsiteY19" fmla="*/ 135263 h 654496"/>
                  <a:gd name="connsiteX20" fmla="*/ 505355 w 697380"/>
                  <a:gd name="connsiteY20" fmla="*/ 313856 h 654496"/>
                  <a:gd name="connsiteX21" fmla="*/ 691092 w 697380"/>
                  <a:gd name="connsiteY21" fmla="*/ 523406 h 654496"/>
                  <a:gd name="connsiteX22" fmla="*/ 660136 w 697380"/>
                  <a:gd name="connsiteY22" fmla="*/ 556744 h 654496"/>
                  <a:gd name="connsiteX23" fmla="*/ 438680 w 697380"/>
                  <a:gd name="connsiteY23" fmla="*/ 390056 h 654496"/>
                  <a:gd name="connsiteX24" fmla="*/ 333905 w 697380"/>
                  <a:gd name="connsiteY24" fmla="*/ 301950 h 654496"/>
                  <a:gd name="connsiteX25" fmla="*/ 331523 w 697380"/>
                  <a:gd name="connsiteY25" fmla="*/ 416250 h 654496"/>
                  <a:gd name="connsiteX26" fmla="*/ 383911 w 697380"/>
                  <a:gd name="connsiteY26" fmla="*/ 513881 h 654496"/>
                  <a:gd name="connsiteX27" fmla="*/ 483923 w 697380"/>
                  <a:gd name="connsiteY27" fmla="*/ 582938 h 654496"/>
                  <a:gd name="connsiteX28" fmla="*/ 376767 w 697380"/>
                  <a:gd name="connsiteY28" fmla="*/ 654375 h 654496"/>
                  <a:gd name="connsiteX29" fmla="*/ 262467 w 697380"/>
                  <a:gd name="connsiteY29" fmla="*/ 582938 h 654496"/>
                  <a:gd name="connsiteX30" fmla="*/ 307711 w 697380"/>
                  <a:gd name="connsiteY30" fmla="*/ 494831 h 654496"/>
                  <a:gd name="connsiteX31" fmla="*/ 81492 w 697380"/>
                  <a:gd name="connsiteY31" fmla="*/ 244800 h 654496"/>
                  <a:gd name="connsiteX32" fmla="*/ 45773 w 697380"/>
                  <a:gd name="connsiteY32" fmla="*/ 159075 h 654496"/>
                  <a:gd name="connsiteX33" fmla="*/ 530 w 697380"/>
                  <a:gd name="connsiteY33" fmla="*/ 99544 h 654496"/>
                  <a:gd name="connsiteX0" fmla="*/ 530 w 697380"/>
                  <a:gd name="connsiteY0" fmla="*/ 99544 h 654496"/>
                  <a:gd name="connsiteX1" fmla="*/ 79111 w 697380"/>
                  <a:gd name="connsiteY1" fmla="*/ 94781 h 654496"/>
                  <a:gd name="connsiteX2" fmla="*/ 188648 w 697380"/>
                  <a:gd name="connsiteY2" fmla="*/ 132881 h 654496"/>
                  <a:gd name="connsiteX3" fmla="*/ 269611 w 697380"/>
                  <a:gd name="connsiteY3" fmla="*/ 32869 h 654496"/>
                  <a:gd name="connsiteX4" fmla="*/ 367242 w 697380"/>
                  <a:gd name="connsiteY4" fmla="*/ 6675 h 654496"/>
                  <a:gd name="connsiteX5" fmla="*/ 376767 w 697380"/>
                  <a:gd name="connsiteY5" fmla="*/ 149550 h 654496"/>
                  <a:gd name="connsiteX6" fmla="*/ 298186 w 697380"/>
                  <a:gd name="connsiteY6" fmla="*/ 175744 h 654496"/>
                  <a:gd name="connsiteX7" fmla="*/ 262467 w 697380"/>
                  <a:gd name="connsiteY7" fmla="*/ 166219 h 654496"/>
                  <a:gd name="connsiteX8" fmla="*/ 221986 w 697380"/>
                  <a:gd name="connsiteY8" fmla="*/ 247181 h 654496"/>
                  <a:gd name="connsiteX9" fmla="*/ 136261 w 697380"/>
                  <a:gd name="connsiteY9" fmla="*/ 242419 h 654496"/>
                  <a:gd name="connsiteX10" fmla="*/ 219605 w 697380"/>
                  <a:gd name="connsiteY10" fmla="*/ 299569 h 654496"/>
                  <a:gd name="connsiteX11" fmla="*/ 295805 w 697380"/>
                  <a:gd name="connsiteY11" fmla="*/ 411488 h 654496"/>
                  <a:gd name="connsiteX12" fmla="*/ 269611 w 697380"/>
                  <a:gd name="connsiteY12" fmla="*/ 259088 h 654496"/>
                  <a:gd name="connsiteX13" fmla="*/ 274373 w 697380"/>
                  <a:gd name="connsiteY13" fmla="*/ 175744 h 654496"/>
                  <a:gd name="connsiteX14" fmla="*/ 383911 w 697380"/>
                  <a:gd name="connsiteY14" fmla="*/ 266231 h 654496"/>
                  <a:gd name="connsiteX15" fmla="*/ 433917 w 697380"/>
                  <a:gd name="connsiteY15" fmla="*/ 318619 h 654496"/>
                  <a:gd name="connsiteX16" fmla="*/ 379148 w 697380"/>
                  <a:gd name="connsiteY16" fmla="*/ 182888 h 654496"/>
                  <a:gd name="connsiteX17" fmla="*/ 393436 w 697380"/>
                  <a:gd name="connsiteY17" fmla="*/ 132881 h 654496"/>
                  <a:gd name="connsiteX18" fmla="*/ 460111 w 697380"/>
                  <a:gd name="connsiteY18" fmla="*/ 97163 h 654496"/>
                  <a:gd name="connsiteX19" fmla="*/ 462492 w 697380"/>
                  <a:gd name="connsiteY19" fmla="*/ 135263 h 654496"/>
                  <a:gd name="connsiteX20" fmla="*/ 505355 w 697380"/>
                  <a:gd name="connsiteY20" fmla="*/ 313856 h 654496"/>
                  <a:gd name="connsiteX21" fmla="*/ 691092 w 697380"/>
                  <a:gd name="connsiteY21" fmla="*/ 523406 h 654496"/>
                  <a:gd name="connsiteX22" fmla="*/ 660136 w 697380"/>
                  <a:gd name="connsiteY22" fmla="*/ 556744 h 654496"/>
                  <a:gd name="connsiteX23" fmla="*/ 438680 w 697380"/>
                  <a:gd name="connsiteY23" fmla="*/ 390056 h 654496"/>
                  <a:gd name="connsiteX24" fmla="*/ 333905 w 697380"/>
                  <a:gd name="connsiteY24" fmla="*/ 301950 h 654496"/>
                  <a:gd name="connsiteX25" fmla="*/ 331523 w 697380"/>
                  <a:gd name="connsiteY25" fmla="*/ 416250 h 654496"/>
                  <a:gd name="connsiteX26" fmla="*/ 383911 w 697380"/>
                  <a:gd name="connsiteY26" fmla="*/ 513881 h 654496"/>
                  <a:gd name="connsiteX27" fmla="*/ 483923 w 697380"/>
                  <a:gd name="connsiteY27" fmla="*/ 582938 h 654496"/>
                  <a:gd name="connsiteX28" fmla="*/ 376767 w 697380"/>
                  <a:gd name="connsiteY28" fmla="*/ 654375 h 654496"/>
                  <a:gd name="connsiteX29" fmla="*/ 262467 w 697380"/>
                  <a:gd name="connsiteY29" fmla="*/ 582938 h 654496"/>
                  <a:gd name="connsiteX30" fmla="*/ 307711 w 697380"/>
                  <a:gd name="connsiteY30" fmla="*/ 494831 h 654496"/>
                  <a:gd name="connsiteX31" fmla="*/ 81492 w 697380"/>
                  <a:gd name="connsiteY31" fmla="*/ 244800 h 654496"/>
                  <a:gd name="connsiteX32" fmla="*/ 45773 w 697380"/>
                  <a:gd name="connsiteY32" fmla="*/ 159075 h 654496"/>
                  <a:gd name="connsiteX33" fmla="*/ 530 w 697380"/>
                  <a:gd name="connsiteY33" fmla="*/ 99544 h 654496"/>
                  <a:gd name="connsiteX0" fmla="*/ 530 w 697380"/>
                  <a:gd name="connsiteY0" fmla="*/ 99544 h 654496"/>
                  <a:gd name="connsiteX1" fmla="*/ 79111 w 697380"/>
                  <a:gd name="connsiteY1" fmla="*/ 94781 h 654496"/>
                  <a:gd name="connsiteX2" fmla="*/ 188648 w 697380"/>
                  <a:gd name="connsiteY2" fmla="*/ 132881 h 654496"/>
                  <a:gd name="connsiteX3" fmla="*/ 269611 w 697380"/>
                  <a:gd name="connsiteY3" fmla="*/ 32869 h 654496"/>
                  <a:gd name="connsiteX4" fmla="*/ 367242 w 697380"/>
                  <a:gd name="connsiteY4" fmla="*/ 6675 h 654496"/>
                  <a:gd name="connsiteX5" fmla="*/ 376767 w 697380"/>
                  <a:gd name="connsiteY5" fmla="*/ 149550 h 654496"/>
                  <a:gd name="connsiteX6" fmla="*/ 298186 w 697380"/>
                  <a:gd name="connsiteY6" fmla="*/ 175744 h 654496"/>
                  <a:gd name="connsiteX7" fmla="*/ 262467 w 697380"/>
                  <a:gd name="connsiteY7" fmla="*/ 166219 h 654496"/>
                  <a:gd name="connsiteX8" fmla="*/ 221986 w 697380"/>
                  <a:gd name="connsiteY8" fmla="*/ 247181 h 654496"/>
                  <a:gd name="connsiteX9" fmla="*/ 136261 w 697380"/>
                  <a:gd name="connsiteY9" fmla="*/ 242419 h 654496"/>
                  <a:gd name="connsiteX10" fmla="*/ 219605 w 697380"/>
                  <a:gd name="connsiteY10" fmla="*/ 299569 h 654496"/>
                  <a:gd name="connsiteX11" fmla="*/ 295805 w 697380"/>
                  <a:gd name="connsiteY11" fmla="*/ 411488 h 654496"/>
                  <a:gd name="connsiteX12" fmla="*/ 269611 w 697380"/>
                  <a:gd name="connsiteY12" fmla="*/ 259088 h 654496"/>
                  <a:gd name="connsiteX13" fmla="*/ 274373 w 697380"/>
                  <a:gd name="connsiteY13" fmla="*/ 175744 h 654496"/>
                  <a:gd name="connsiteX14" fmla="*/ 383911 w 697380"/>
                  <a:gd name="connsiteY14" fmla="*/ 266231 h 654496"/>
                  <a:gd name="connsiteX15" fmla="*/ 433917 w 697380"/>
                  <a:gd name="connsiteY15" fmla="*/ 318619 h 654496"/>
                  <a:gd name="connsiteX16" fmla="*/ 379148 w 697380"/>
                  <a:gd name="connsiteY16" fmla="*/ 182888 h 654496"/>
                  <a:gd name="connsiteX17" fmla="*/ 393436 w 697380"/>
                  <a:gd name="connsiteY17" fmla="*/ 132881 h 654496"/>
                  <a:gd name="connsiteX18" fmla="*/ 460111 w 697380"/>
                  <a:gd name="connsiteY18" fmla="*/ 97163 h 654496"/>
                  <a:gd name="connsiteX19" fmla="*/ 462492 w 697380"/>
                  <a:gd name="connsiteY19" fmla="*/ 135263 h 654496"/>
                  <a:gd name="connsiteX20" fmla="*/ 505355 w 697380"/>
                  <a:gd name="connsiteY20" fmla="*/ 313856 h 654496"/>
                  <a:gd name="connsiteX21" fmla="*/ 691092 w 697380"/>
                  <a:gd name="connsiteY21" fmla="*/ 523406 h 654496"/>
                  <a:gd name="connsiteX22" fmla="*/ 660136 w 697380"/>
                  <a:gd name="connsiteY22" fmla="*/ 556744 h 654496"/>
                  <a:gd name="connsiteX23" fmla="*/ 438680 w 697380"/>
                  <a:gd name="connsiteY23" fmla="*/ 390056 h 654496"/>
                  <a:gd name="connsiteX24" fmla="*/ 333905 w 697380"/>
                  <a:gd name="connsiteY24" fmla="*/ 301950 h 654496"/>
                  <a:gd name="connsiteX25" fmla="*/ 331523 w 697380"/>
                  <a:gd name="connsiteY25" fmla="*/ 416250 h 654496"/>
                  <a:gd name="connsiteX26" fmla="*/ 383911 w 697380"/>
                  <a:gd name="connsiteY26" fmla="*/ 513881 h 654496"/>
                  <a:gd name="connsiteX27" fmla="*/ 483923 w 697380"/>
                  <a:gd name="connsiteY27" fmla="*/ 582938 h 654496"/>
                  <a:gd name="connsiteX28" fmla="*/ 376767 w 697380"/>
                  <a:gd name="connsiteY28" fmla="*/ 654375 h 654496"/>
                  <a:gd name="connsiteX29" fmla="*/ 262467 w 697380"/>
                  <a:gd name="connsiteY29" fmla="*/ 582938 h 654496"/>
                  <a:gd name="connsiteX30" fmla="*/ 307711 w 697380"/>
                  <a:gd name="connsiteY30" fmla="*/ 494831 h 654496"/>
                  <a:gd name="connsiteX31" fmla="*/ 81492 w 697380"/>
                  <a:gd name="connsiteY31" fmla="*/ 244800 h 654496"/>
                  <a:gd name="connsiteX32" fmla="*/ 45773 w 697380"/>
                  <a:gd name="connsiteY32" fmla="*/ 159075 h 654496"/>
                  <a:gd name="connsiteX33" fmla="*/ 530 w 697380"/>
                  <a:gd name="connsiteY33" fmla="*/ 99544 h 654496"/>
                  <a:gd name="connsiteX0" fmla="*/ 530 w 697380"/>
                  <a:gd name="connsiteY0" fmla="*/ 99544 h 659458"/>
                  <a:gd name="connsiteX1" fmla="*/ 79111 w 697380"/>
                  <a:gd name="connsiteY1" fmla="*/ 94781 h 659458"/>
                  <a:gd name="connsiteX2" fmla="*/ 188648 w 697380"/>
                  <a:gd name="connsiteY2" fmla="*/ 132881 h 659458"/>
                  <a:gd name="connsiteX3" fmla="*/ 269611 w 697380"/>
                  <a:gd name="connsiteY3" fmla="*/ 32869 h 659458"/>
                  <a:gd name="connsiteX4" fmla="*/ 367242 w 697380"/>
                  <a:gd name="connsiteY4" fmla="*/ 6675 h 659458"/>
                  <a:gd name="connsiteX5" fmla="*/ 376767 w 697380"/>
                  <a:gd name="connsiteY5" fmla="*/ 149550 h 659458"/>
                  <a:gd name="connsiteX6" fmla="*/ 298186 w 697380"/>
                  <a:gd name="connsiteY6" fmla="*/ 175744 h 659458"/>
                  <a:gd name="connsiteX7" fmla="*/ 262467 w 697380"/>
                  <a:gd name="connsiteY7" fmla="*/ 166219 h 659458"/>
                  <a:gd name="connsiteX8" fmla="*/ 221986 w 697380"/>
                  <a:gd name="connsiteY8" fmla="*/ 247181 h 659458"/>
                  <a:gd name="connsiteX9" fmla="*/ 136261 w 697380"/>
                  <a:gd name="connsiteY9" fmla="*/ 242419 h 659458"/>
                  <a:gd name="connsiteX10" fmla="*/ 219605 w 697380"/>
                  <a:gd name="connsiteY10" fmla="*/ 299569 h 659458"/>
                  <a:gd name="connsiteX11" fmla="*/ 295805 w 697380"/>
                  <a:gd name="connsiteY11" fmla="*/ 411488 h 659458"/>
                  <a:gd name="connsiteX12" fmla="*/ 269611 w 697380"/>
                  <a:gd name="connsiteY12" fmla="*/ 259088 h 659458"/>
                  <a:gd name="connsiteX13" fmla="*/ 274373 w 697380"/>
                  <a:gd name="connsiteY13" fmla="*/ 175744 h 659458"/>
                  <a:gd name="connsiteX14" fmla="*/ 383911 w 697380"/>
                  <a:gd name="connsiteY14" fmla="*/ 266231 h 659458"/>
                  <a:gd name="connsiteX15" fmla="*/ 433917 w 697380"/>
                  <a:gd name="connsiteY15" fmla="*/ 318619 h 659458"/>
                  <a:gd name="connsiteX16" fmla="*/ 379148 w 697380"/>
                  <a:gd name="connsiteY16" fmla="*/ 182888 h 659458"/>
                  <a:gd name="connsiteX17" fmla="*/ 393436 w 697380"/>
                  <a:gd name="connsiteY17" fmla="*/ 132881 h 659458"/>
                  <a:gd name="connsiteX18" fmla="*/ 460111 w 697380"/>
                  <a:gd name="connsiteY18" fmla="*/ 97163 h 659458"/>
                  <a:gd name="connsiteX19" fmla="*/ 462492 w 697380"/>
                  <a:gd name="connsiteY19" fmla="*/ 135263 h 659458"/>
                  <a:gd name="connsiteX20" fmla="*/ 505355 w 697380"/>
                  <a:gd name="connsiteY20" fmla="*/ 313856 h 659458"/>
                  <a:gd name="connsiteX21" fmla="*/ 691092 w 697380"/>
                  <a:gd name="connsiteY21" fmla="*/ 523406 h 659458"/>
                  <a:gd name="connsiteX22" fmla="*/ 660136 w 697380"/>
                  <a:gd name="connsiteY22" fmla="*/ 556744 h 659458"/>
                  <a:gd name="connsiteX23" fmla="*/ 438680 w 697380"/>
                  <a:gd name="connsiteY23" fmla="*/ 390056 h 659458"/>
                  <a:gd name="connsiteX24" fmla="*/ 333905 w 697380"/>
                  <a:gd name="connsiteY24" fmla="*/ 301950 h 659458"/>
                  <a:gd name="connsiteX25" fmla="*/ 331523 w 697380"/>
                  <a:gd name="connsiteY25" fmla="*/ 416250 h 659458"/>
                  <a:gd name="connsiteX26" fmla="*/ 383911 w 697380"/>
                  <a:gd name="connsiteY26" fmla="*/ 513881 h 659458"/>
                  <a:gd name="connsiteX27" fmla="*/ 483923 w 697380"/>
                  <a:gd name="connsiteY27" fmla="*/ 582938 h 659458"/>
                  <a:gd name="connsiteX28" fmla="*/ 376767 w 697380"/>
                  <a:gd name="connsiteY28" fmla="*/ 654375 h 659458"/>
                  <a:gd name="connsiteX29" fmla="*/ 262467 w 697380"/>
                  <a:gd name="connsiteY29" fmla="*/ 582938 h 659458"/>
                  <a:gd name="connsiteX30" fmla="*/ 307711 w 697380"/>
                  <a:gd name="connsiteY30" fmla="*/ 494831 h 659458"/>
                  <a:gd name="connsiteX31" fmla="*/ 81492 w 697380"/>
                  <a:gd name="connsiteY31" fmla="*/ 244800 h 659458"/>
                  <a:gd name="connsiteX32" fmla="*/ 45773 w 697380"/>
                  <a:gd name="connsiteY32" fmla="*/ 159075 h 659458"/>
                  <a:gd name="connsiteX33" fmla="*/ 530 w 697380"/>
                  <a:gd name="connsiteY33" fmla="*/ 99544 h 659458"/>
                  <a:gd name="connsiteX0" fmla="*/ 530 w 697380"/>
                  <a:gd name="connsiteY0" fmla="*/ 99544 h 668322"/>
                  <a:gd name="connsiteX1" fmla="*/ 79111 w 697380"/>
                  <a:gd name="connsiteY1" fmla="*/ 94781 h 668322"/>
                  <a:gd name="connsiteX2" fmla="*/ 188648 w 697380"/>
                  <a:gd name="connsiteY2" fmla="*/ 132881 h 668322"/>
                  <a:gd name="connsiteX3" fmla="*/ 269611 w 697380"/>
                  <a:gd name="connsiteY3" fmla="*/ 32869 h 668322"/>
                  <a:gd name="connsiteX4" fmla="*/ 367242 w 697380"/>
                  <a:gd name="connsiteY4" fmla="*/ 6675 h 668322"/>
                  <a:gd name="connsiteX5" fmla="*/ 376767 w 697380"/>
                  <a:gd name="connsiteY5" fmla="*/ 149550 h 668322"/>
                  <a:gd name="connsiteX6" fmla="*/ 298186 w 697380"/>
                  <a:gd name="connsiteY6" fmla="*/ 175744 h 668322"/>
                  <a:gd name="connsiteX7" fmla="*/ 262467 w 697380"/>
                  <a:gd name="connsiteY7" fmla="*/ 166219 h 668322"/>
                  <a:gd name="connsiteX8" fmla="*/ 221986 w 697380"/>
                  <a:gd name="connsiteY8" fmla="*/ 247181 h 668322"/>
                  <a:gd name="connsiteX9" fmla="*/ 136261 w 697380"/>
                  <a:gd name="connsiteY9" fmla="*/ 242419 h 668322"/>
                  <a:gd name="connsiteX10" fmla="*/ 219605 w 697380"/>
                  <a:gd name="connsiteY10" fmla="*/ 299569 h 668322"/>
                  <a:gd name="connsiteX11" fmla="*/ 295805 w 697380"/>
                  <a:gd name="connsiteY11" fmla="*/ 411488 h 668322"/>
                  <a:gd name="connsiteX12" fmla="*/ 269611 w 697380"/>
                  <a:gd name="connsiteY12" fmla="*/ 259088 h 668322"/>
                  <a:gd name="connsiteX13" fmla="*/ 274373 w 697380"/>
                  <a:gd name="connsiteY13" fmla="*/ 175744 h 668322"/>
                  <a:gd name="connsiteX14" fmla="*/ 383911 w 697380"/>
                  <a:gd name="connsiteY14" fmla="*/ 266231 h 668322"/>
                  <a:gd name="connsiteX15" fmla="*/ 433917 w 697380"/>
                  <a:gd name="connsiteY15" fmla="*/ 318619 h 668322"/>
                  <a:gd name="connsiteX16" fmla="*/ 379148 w 697380"/>
                  <a:gd name="connsiteY16" fmla="*/ 182888 h 668322"/>
                  <a:gd name="connsiteX17" fmla="*/ 393436 w 697380"/>
                  <a:gd name="connsiteY17" fmla="*/ 132881 h 668322"/>
                  <a:gd name="connsiteX18" fmla="*/ 460111 w 697380"/>
                  <a:gd name="connsiteY18" fmla="*/ 97163 h 668322"/>
                  <a:gd name="connsiteX19" fmla="*/ 462492 w 697380"/>
                  <a:gd name="connsiteY19" fmla="*/ 135263 h 668322"/>
                  <a:gd name="connsiteX20" fmla="*/ 505355 w 697380"/>
                  <a:gd name="connsiteY20" fmla="*/ 313856 h 668322"/>
                  <a:gd name="connsiteX21" fmla="*/ 691092 w 697380"/>
                  <a:gd name="connsiteY21" fmla="*/ 523406 h 668322"/>
                  <a:gd name="connsiteX22" fmla="*/ 660136 w 697380"/>
                  <a:gd name="connsiteY22" fmla="*/ 556744 h 668322"/>
                  <a:gd name="connsiteX23" fmla="*/ 438680 w 697380"/>
                  <a:gd name="connsiteY23" fmla="*/ 390056 h 668322"/>
                  <a:gd name="connsiteX24" fmla="*/ 333905 w 697380"/>
                  <a:gd name="connsiteY24" fmla="*/ 301950 h 668322"/>
                  <a:gd name="connsiteX25" fmla="*/ 331523 w 697380"/>
                  <a:gd name="connsiteY25" fmla="*/ 416250 h 668322"/>
                  <a:gd name="connsiteX26" fmla="*/ 383911 w 697380"/>
                  <a:gd name="connsiteY26" fmla="*/ 513881 h 668322"/>
                  <a:gd name="connsiteX27" fmla="*/ 483923 w 697380"/>
                  <a:gd name="connsiteY27" fmla="*/ 582938 h 668322"/>
                  <a:gd name="connsiteX28" fmla="*/ 376767 w 697380"/>
                  <a:gd name="connsiteY28" fmla="*/ 654375 h 668322"/>
                  <a:gd name="connsiteX29" fmla="*/ 262467 w 697380"/>
                  <a:gd name="connsiteY29" fmla="*/ 582938 h 668322"/>
                  <a:gd name="connsiteX30" fmla="*/ 307711 w 697380"/>
                  <a:gd name="connsiteY30" fmla="*/ 494831 h 668322"/>
                  <a:gd name="connsiteX31" fmla="*/ 81492 w 697380"/>
                  <a:gd name="connsiteY31" fmla="*/ 244800 h 668322"/>
                  <a:gd name="connsiteX32" fmla="*/ 45773 w 697380"/>
                  <a:gd name="connsiteY32" fmla="*/ 159075 h 668322"/>
                  <a:gd name="connsiteX33" fmla="*/ 530 w 697380"/>
                  <a:gd name="connsiteY33" fmla="*/ 99544 h 668322"/>
                  <a:gd name="connsiteX0" fmla="*/ 530 w 697380"/>
                  <a:gd name="connsiteY0" fmla="*/ 99544 h 668322"/>
                  <a:gd name="connsiteX1" fmla="*/ 79111 w 697380"/>
                  <a:gd name="connsiteY1" fmla="*/ 94781 h 668322"/>
                  <a:gd name="connsiteX2" fmla="*/ 188648 w 697380"/>
                  <a:gd name="connsiteY2" fmla="*/ 132881 h 668322"/>
                  <a:gd name="connsiteX3" fmla="*/ 269611 w 697380"/>
                  <a:gd name="connsiteY3" fmla="*/ 32869 h 668322"/>
                  <a:gd name="connsiteX4" fmla="*/ 367242 w 697380"/>
                  <a:gd name="connsiteY4" fmla="*/ 6675 h 668322"/>
                  <a:gd name="connsiteX5" fmla="*/ 376767 w 697380"/>
                  <a:gd name="connsiteY5" fmla="*/ 149550 h 668322"/>
                  <a:gd name="connsiteX6" fmla="*/ 298186 w 697380"/>
                  <a:gd name="connsiteY6" fmla="*/ 175744 h 668322"/>
                  <a:gd name="connsiteX7" fmla="*/ 262467 w 697380"/>
                  <a:gd name="connsiteY7" fmla="*/ 166219 h 668322"/>
                  <a:gd name="connsiteX8" fmla="*/ 221986 w 697380"/>
                  <a:gd name="connsiteY8" fmla="*/ 247181 h 668322"/>
                  <a:gd name="connsiteX9" fmla="*/ 136261 w 697380"/>
                  <a:gd name="connsiteY9" fmla="*/ 242419 h 668322"/>
                  <a:gd name="connsiteX10" fmla="*/ 219605 w 697380"/>
                  <a:gd name="connsiteY10" fmla="*/ 299569 h 668322"/>
                  <a:gd name="connsiteX11" fmla="*/ 295805 w 697380"/>
                  <a:gd name="connsiteY11" fmla="*/ 411488 h 668322"/>
                  <a:gd name="connsiteX12" fmla="*/ 269611 w 697380"/>
                  <a:gd name="connsiteY12" fmla="*/ 259088 h 668322"/>
                  <a:gd name="connsiteX13" fmla="*/ 274373 w 697380"/>
                  <a:gd name="connsiteY13" fmla="*/ 175744 h 668322"/>
                  <a:gd name="connsiteX14" fmla="*/ 383911 w 697380"/>
                  <a:gd name="connsiteY14" fmla="*/ 266231 h 668322"/>
                  <a:gd name="connsiteX15" fmla="*/ 433917 w 697380"/>
                  <a:gd name="connsiteY15" fmla="*/ 318619 h 668322"/>
                  <a:gd name="connsiteX16" fmla="*/ 379148 w 697380"/>
                  <a:gd name="connsiteY16" fmla="*/ 182888 h 668322"/>
                  <a:gd name="connsiteX17" fmla="*/ 393436 w 697380"/>
                  <a:gd name="connsiteY17" fmla="*/ 132881 h 668322"/>
                  <a:gd name="connsiteX18" fmla="*/ 460111 w 697380"/>
                  <a:gd name="connsiteY18" fmla="*/ 97163 h 668322"/>
                  <a:gd name="connsiteX19" fmla="*/ 462492 w 697380"/>
                  <a:gd name="connsiteY19" fmla="*/ 135263 h 668322"/>
                  <a:gd name="connsiteX20" fmla="*/ 505355 w 697380"/>
                  <a:gd name="connsiteY20" fmla="*/ 313856 h 668322"/>
                  <a:gd name="connsiteX21" fmla="*/ 691092 w 697380"/>
                  <a:gd name="connsiteY21" fmla="*/ 523406 h 668322"/>
                  <a:gd name="connsiteX22" fmla="*/ 660136 w 697380"/>
                  <a:gd name="connsiteY22" fmla="*/ 556744 h 668322"/>
                  <a:gd name="connsiteX23" fmla="*/ 438680 w 697380"/>
                  <a:gd name="connsiteY23" fmla="*/ 390056 h 668322"/>
                  <a:gd name="connsiteX24" fmla="*/ 333905 w 697380"/>
                  <a:gd name="connsiteY24" fmla="*/ 301950 h 668322"/>
                  <a:gd name="connsiteX25" fmla="*/ 331523 w 697380"/>
                  <a:gd name="connsiteY25" fmla="*/ 416250 h 668322"/>
                  <a:gd name="connsiteX26" fmla="*/ 383911 w 697380"/>
                  <a:gd name="connsiteY26" fmla="*/ 513881 h 668322"/>
                  <a:gd name="connsiteX27" fmla="*/ 483923 w 697380"/>
                  <a:gd name="connsiteY27" fmla="*/ 582938 h 668322"/>
                  <a:gd name="connsiteX28" fmla="*/ 376767 w 697380"/>
                  <a:gd name="connsiteY28" fmla="*/ 654375 h 668322"/>
                  <a:gd name="connsiteX29" fmla="*/ 262467 w 697380"/>
                  <a:gd name="connsiteY29" fmla="*/ 582938 h 668322"/>
                  <a:gd name="connsiteX30" fmla="*/ 307711 w 697380"/>
                  <a:gd name="connsiteY30" fmla="*/ 494831 h 668322"/>
                  <a:gd name="connsiteX31" fmla="*/ 81492 w 697380"/>
                  <a:gd name="connsiteY31" fmla="*/ 244800 h 668322"/>
                  <a:gd name="connsiteX32" fmla="*/ 45773 w 697380"/>
                  <a:gd name="connsiteY32" fmla="*/ 159075 h 668322"/>
                  <a:gd name="connsiteX33" fmla="*/ 530 w 697380"/>
                  <a:gd name="connsiteY33" fmla="*/ 99544 h 668322"/>
                  <a:gd name="connsiteX0" fmla="*/ 530 w 697380"/>
                  <a:gd name="connsiteY0" fmla="*/ 99544 h 673343"/>
                  <a:gd name="connsiteX1" fmla="*/ 79111 w 697380"/>
                  <a:gd name="connsiteY1" fmla="*/ 94781 h 673343"/>
                  <a:gd name="connsiteX2" fmla="*/ 188648 w 697380"/>
                  <a:gd name="connsiteY2" fmla="*/ 132881 h 673343"/>
                  <a:gd name="connsiteX3" fmla="*/ 269611 w 697380"/>
                  <a:gd name="connsiteY3" fmla="*/ 32869 h 673343"/>
                  <a:gd name="connsiteX4" fmla="*/ 367242 w 697380"/>
                  <a:gd name="connsiteY4" fmla="*/ 6675 h 673343"/>
                  <a:gd name="connsiteX5" fmla="*/ 376767 w 697380"/>
                  <a:gd name="connsiteY5" fmla="*/ 149550 h 673343"/>
                  <a:gd name="connsiteX6" fmla="*/ 298186 w 697380"/>
                  <a:gd name="connsiteY6" fmla="*/ 175744 h 673343"/>
                  <a:gd name="connsiteX7" fmla="*/ 262467 w 697380"/>
                  <a:gd name="connsiteY7" fmla="*/ 166219 h 673343"/>
                  <a:gd name="connsiteX8" fmla="*/ 221986 w 697380"/>
                  <a:gd name="connsiteY8" fmla="*/ 247181 h 673343"/>
                  <a:gd name="connsiteX9" fmla="*/ 136261 w 697380"/>
                  <a:gd name="connsiteY9" fmla="*/ 242419 h 673343"/>
                  <a:gd name="connsiteX10" fmla="*/ 219605 w 697380"/>
                  <a:gd name="connsiteY10" fmla="*/ 299569 h 673343"/>
                  <a:gd name="connsiteX11" fmla="*/ 295805 w 697380"/>
                  <a:gd name="connsiteY11" fmla="*/ 411488 h 673343"/>
                  <a:gd name="connsiteX12" fmla="*/ 269611 w 697380"/>
                  <a:gd name="connsiteY12" fmla="*/ 259088 h 673343"/>
                  <a:gd name="connsiteX13" fmla="*/ 274373 w 697380"/>
                  <a:gd name="connsiteY13" fmla="*/ 175744 h 673343"/>
                  <a:gd name="connsiteX14" fmla="*/ 383911 w 697380"/>
                  <a:gd name="connsiteY14" fmla="*/ 266231 h 673343"/>
                  <a:gd name="connsiteX15" fmla="*/ 433917 w 697380"/>
                  <a:gd name="connsiteY15" fmla="*/ 318619 h 673343"/>
                  <a:gd name="connsiteX16" fmla="*/ 379148 w 697380"/>
                  <a:gd name="connsiteY16" fmla="*/ 182888 h 673343"/>
                  <a:gd name="connsiteX17" fmla="*/ 393436 w 697380"/>
                  <a:gd name="connsiteY17" fmla="*/ 132881 h 673343"/>
                  <a:gd name="connsiteX18" fmla="*/ 460111 w 697380"/>
                  <a:gd name="connsiteY18" fmla="*/ 97163 h 673343"/>
                  <a:gd name="connsiteX19" fmla="*/ 462492 w 697380"/>
                  <a:gd name="connsiteY19" fmla="*/ 135263 h 673343"/>
                  <a:gd name="connsiteX20" fmla="*/ 505355 w 697380"/>
                  <a:gd name="connsiteY20" fmla="*/ 313856 h 673343"/>
                  <a:gd name="connsiteX21" fmla="*/ 691092 w 697380"/>
                  <a:gd name="connsiteY21" fmla="*/ 523406 h 673343"/>
                  <a:gd name="connsiteX22" fmla="*/ 660136 w 697380"/>
                  <a:gd name="connsiteY22" fmla="*/ 556744 h 673343"/>
                  <a:gd name="connsiteX23" fmla="*/ 438680 w 697380"/>
                  <a:gd name="connsiteY23" fmla="*/ 390056 h 673343"/>
                  <a:gd name="connsiteX24" fmla="*/ 333905 w 697380"/>
                  <a:gd name="connsiteY24" fmla="*/ 301950 h 673343"/>
                  <a:gd name="connsiteX25" fmla="*/ 331523 w 697380"/>
                  <a:gd name="connsiteY25" fmla="*/ 416250 h 673343"/>
                  <a:gd name="connsiteX26" fmla="*/ 383911 w 697380"/>
                  <a:gd name="connsiteY26" fmla="*/ 513881 h 673343"/>
                  <a:gd name="connsiteX27" fmla="*/ 483923 w 697380"/>
                  <a:gd name="connsiteY27" fmla="*/ 582938 h 673343"/>
                  <a:gd name="connsiteX28" fmla="*/ 376767 w 697380"/>
                  <a:gd name="connsiteY28" fmla="*/ 654375 h 673343"/>
                  <a:gd name="connsiteX29" fmla="*/ 262467 w 697380"/>
                  <a:gd name="connsiteY29" fmla="*/ 582938 h 673343"/>
                  <a:gd name="connsiteX30" fmla="*/ 307711 w 697380"/>
                  <a:gd name="connsiteY30" fmla="*/ 494831 h 673343"/>
                  <a:gd name="connsiteX31" fmla="*/ 81492 w 697380"/>
                  <a:gd name="connsiteY31" fmla="*/ 244800 h 673343"/>
                  <a:gd name="connsiteX32" fmla="*/ 45773 w 697380"/>
                  <a:gd name="connsiteY32" fmla="*/ 159075 h 673343"/>
                  <a:gd name="connsiteX33" fmla="*/ 530 w 697380"/>
                  <a:gd name="connsiteY33" fmla="*/ 99544 h 673343"/>
                  <a:gd name="connsiteX0" fmla="*/ 530 w 697380"/>
                  <a:gd name="connsiteY0" fmla="*/ 99544 h 663471"/>
                  <a:gd name="connsiteX1" fmla="*/ 79111 w 697380"/>
                  <a:gd name="connsiteY1" fmla="*/ 94781 h 663471"/>
                  <a:gd name="connsiteX2" fmla="*/ 188648 w 697380"/>
                  <a:gd name="connsiteY2" fmla="*/ 132881 h 663471"/>
                  <a:gd name="connsiteX3" fmla="*/ 269611 w 697380"/>
                  <a:gd name="connsiteY3" fmla="*/ 32869 h 663471"/>
                  <a:gd name="connsiteX4" fmla="*/ 367242 w 697380"/>
                  <a:gd name="connsiteY4" fmla="*/ 6675 h 663471"/>
                  <a:gd name="connsiteX5" fmla="*/ 376767 w 697380"/>
                  <a:gd name="connsiteY5" fmla="*/ 149550 h 663471"/>
                  <a:gd name="connsiteX6" fmla="*/ 298186 w 697380"/>
                  <a:gd name="connsiteY6" fmla="*/ 175744 h 663471"/>
                  <a:gd name="connsiteX7" fmla="*/ 262467 w 697380"/>
                  <a:gd name="connsiteY7" fmla="*/ 166219 h 663471"/>
                  <a:gd name="connsiteX8" fmla="*/ 221986 w 697380"/>
                  <a:gd name="connsiteY8" fmla="*/ 247181 h 663471"/>
                  <a:gd name="connsiteX9" fmla="*/ 136261 w 697380"/>
                  <a:gd name="connsiteY9" fmla="*/ 242419 h 663471"/>
                  <a:gd name="connsiteX10" fmla="*/ 219605 w 697380"/>
                  <a:gd name="connsiteY10" fmla="*/ 299569 h 663471"/>
                  <a:gd name="connsiteX11" fmla="*/ 295805 w 697380"/>
                  <a:gd name="connsiteY11" fmla="*/ 411488 h 663471"/>
                  <a:gd name="connsiteX12" fmla="*/ 269611 w 697380"/>
                  <a:gd name="connsiteY12" fmla="*/ 259088 h 663471"/>
                  <a:gd name="connsiteX13" fmla="*/ 274373 w 697380"/>
                  <a:gd name="connsiteY13" fmla="*/ 175744 h 663471"/>
                  <a:gd name="connsiteX14" fmla="*/ 383911 w 697380"/>
                  <a:gd name="connsiteY14" fmla="*/ 266231 h 663471"/>
                  <a:gd name="connsiteX15" fmla="*/ 433917 w 697380"/>
                  <a:gd name="connsiteY15" fmla="*/ 318619 h 663471"/>
                  <a:gd name="connsiteX16" fmla="*/ 379148 w 697380"/>
                  <a:gd name="connsiteY16" fmla="*/ 182888 h 663471"/>
                  <a:gd name="connsiteX17" fmla="*/ 393436 w 697380"/>
                  <a:gd name="connsiteY17" fmla="*/ 132881 h 663471"/>
                  <a:gd name="connsiteX18" fmla="*/ 460111 w 697380"/>
                  <a:gd name="connsiteY18" fmla="*/ 97163 h 663471"/>
                  <a:gd name="connsiteX19" fmla="*/ 462492 w 697380"/>
                  <a:gd name="connsiteY19" fmla="*/ 135263 h 663471"/>
                  <a:gd name="connsiteX20" fmla="*/ 505355 w 697380"/>
                  <a:gd name="connsiteY20" fmla="*/ 313856 h 663471"/>
                  <a:gd name="connsiteX21" fmla="*/ 691092 w 697380"/>
                  <a:gd name="connsiteY21" fmla="*/ 523406 h 663471"/>
                  <a:gd name="connsiteX22" fmla="*/ 660136 w 697380"/>
                  <a:gd name="connsiteY22" fmla="*/ 556744 h 663471"/>
                  <a:gd name="connsiteX23" fmla="*/ 438680 w 697380"/>
                  <a:gd name="connsiteY23" fmla="*/ 390056 h 663471"/>
                  <a:gd name="connsiteX24" fmla="*/ 333905 w 697380"/>
                  <a:gd name="connsiteY24" fmla="*/ 301950 h 663471"/>
                  <a:gd name="connsiteX25" fmla="*/ 331523 w 697380"/>
                  <a:gd name="connsiteY25" fmla="*/ 416250 h 663471"/>
                  <a:gd name="connsiteX26" fmla="*/ 383911 w 697380"/>
                  <a:gd name="connsiteY26" fmla="*/ 513881 h 663471"/>
                  <a:gd name="connsiteX27" fmla="*/ 483923 w 697380"/>
                  <a:gd name="connsiteY27" fmla="*/ 582938 h 663471"/>
                  <a:gd name="connsiteX28" fmla="*/ 376767 w 697380"/>
                  <a:gd name="connsiteY28" fmla="*/ 650647 h 663471"/>
                  <a:gd name="connsiteX29" fmla="*/ 262467 w 697380"/>
                  <a:gd name="connsiteY29" fmla="*/ 582938 h 663471"/>
                  <a:gd name="connsiteX30" fmla="*/ 307711 w 697380"/>
                  <a:gd name="connsiteY30" fmla="*/ 494831 h 663471"/>
                  <a:gd name="connsiteX31" fmla="*/ 81492 w 697380"/>
                  <a:gd name="connsiteY31" fmla="*/ 244800 h 663471"/>
                  <a:gd name="connsiteX32" fmla="*/ 45773 w 697380"/>
                  <a:gd name="connsiteY32" fmla="*/ 159075 h 663471"/>
                  <a:gd name="connsiteX33" fmla="*/ 530 w 697380"/>
                  <a:gd name="connsiteY33" fmla="*/ 99544 h 663471"/>
                  <a:gd name="connsiteX0" fmla="*/ 530 w 697380"/>
                  <a:gd name="connsiteY0" fmla="*/ 99544 h 664190"/>
                  <a:gd name="connsiteX1" fmla="*/ 79111 w 697380"/>
                  <a:gd name="connsiteY1" fmla="*/ 94781 h 664190"/>
                  <a:gd name="connsiteX2" fmla="*/ 188648 w 697380"/>
                  <a:gd name="connsiteY2" fmla="*/ 132881 h 664190"/>
                  <a:gd name="connsiteX3" fmla="*/ 269611 w 697380"/>
                  <a:gd name="connsiteY3" fmla="*/ 32869 h 664190"/>
                  <a:gd name="connsiteX4" fmla="*/ 367242 w 697380"/>
                  <a:gd name="connsiteY4" fmla="*/ 6675 h 664190"/>
                  <a:gd name="connsiteX5" fmla="*/ 376767 w 697380"/>
                  <a:gd name="connsiteY5" fmla="*/ 149550 h 664190"/>
                  <a:gd name="connsiteX6" fmla="*/ 298186 w 697380"/>
                  <a:gd name="connsiteY6" fmla="*/ 175744 h 664190"/>
                  <a:gd name="connsiteX7" fmla="*/ 262467 w 697380"/>
                  <a:gd name="connsiteY7" fmla="*/ 166219 h 664190"/>
                  <a:gd name="connsiteX8" fmla="*/ 221986 w 697380"/>
                  <a:gd name="connsiteY8" fmla="*/ 247181 h 664190"/>
                  <a:gd name="connsiteX9" fmla="*/ 136261 w 697380"/>
                  <a:gd name="connsiteY9" fmla="*/ 242419 h 664190"/>
                  <a:gd name="connsiteX10" fmla="*/ 219605 w 697380"/>
                  <a:gd name="connsiteY10" fmla="*/ 299569 h 664190"/>
                  <a:gd name="connsiteX11" fmla="*/ 295805 w 697380"/>
                  <a:gd name="connsiteY11" fmla="*/ 411488 h 664190"/>
                  <a:gd name="connsiteX12" fmla="*/ 269611 w 697380"/>
                  <a:gd name="connsiteY12" fmla="*/ 259088 h 664190"/>
                  <a:gd name="connsiteX13" fmla="*/ 274373 w 697380"/>
                  <a:gd name="connsiteY13" fmla="*/ 175744 h 664190"/>
                  <a:gd name="connsiteX14" fmla="*/ 383911 w 697380"/>
                  <a:gd name="connsiteY14" fmla="*/ 266231 h 664190"/>
                  <a:gd name="connsiteX15" fmla="*/ 433917 w 697380"/>
                  <a:gd name="connsiteY15" fmla="*/ 318619 h 664190"/>
                  <a:gd name="connsiteX16" fmla="*/ 379148 w 697380"/>
                  <a:gd name="connsiteY16" fmla="*/ 182888 h 664190"/>
                  <a:gd name="connsiteX17" fmla="*/ 393436 w 697380"/>
                  <a:gd name="connsiteY17" fmla="*/ 132881 h 664190"/>
                  <a:gd name="connsiteX18" fmla="*/ 460111 w 697380"/>
                  <a:gd name="connsiteY18" fmla="*/ 97163 h 664190"/>
                  <a:gd name="connsiteX19" fmla="*/ 462492 w 697380"/>
                  <a:gd name="connsiteY19" fmla="*/ 135263 h 664190"/>
                  <a:gd name="connsiteX20" fmla="*/ 505355 w 697380"/>
                  <a:gd name="connsiteY20" fmla="*/ 313856 h 664190"/>
                  <a:gd name="connsiteX21" fmla="*/ 691092 w 697380"/>
                  <a:gd name="connsiteY21" fmla="*/ 523406 h 664190"/>
                  <a:gd name="connsiteX22" fmla="*/ 660136 w 697380"/>
                  <a:gd name="connsiteY22" fmla="*/ 556744 h 664190"/>
                  <a:gd name="connsiteX23" fmla="*/ 438680 w 697380"/>
                  <a:gd name="connsiteY23" fmla="*/ 390056 h 664190"/>
                  <a:gd name="connsiteX24" fmla="*/ 333905 w 697380"/>
                  <a:gd name="connsiteY24" fmla="*/ 301950 h 664190"/>
                  <a:gd name="connsiteX25" fmla="*/ 331523 w 697380"/>
                  <a:gd name="connsiteY25" fmla="*/ 416250 h 664190"/>
                  <a:gd name="connsiteX26" fmla="*/ 383911 w 697380"/>
                  <a:gd name="connsiteY26" fmla="*/ 513881 h 664190"/>
                  <a:gd name="connsiteX27" fmla="*/ 483923 w 697380"/>
                  <a:gd name="connsiteY27" fmla="*/ 582938 h 664190"/>
                  <a:gd name="connsiteX28" fmla="*/ 376767 w 697380"/>
                  <a:gd name="connsiteY28" fmla="*/ 650647 h 664190"/>
                  <a:gd name="connsiteX29" fmla="*/ 262467 w 697380"/>
                  <a:gd name="connsiteY29" fmla="*/ 582938 h 664190"/>
                  <a:gd name="connsiteX30" fmla="*/ 307711 w 697380"/>
                  <a:gd name="connsiteY30" fmla="*/ 494831 h 664190"/>
                  <a:gd name="connsiteX31" fmla="*/ 81492 w 697380"/>
                  <a:gd name="connsiteY31" fmla="*/ 244800 h 664190"/>
                  <a:gd name="connsiteX32" fmla="*/ 45773 w 697380"/>
                  <a:gd name="connsiteY32" fmla="*/ 159075 h 664190"/>
                  <a:gd name="connsiteX33" fmla="*/ 530 w 697380"/>
                  <a:gd name="connsiteY33" fmla="*/ 99544 h 664190"/>
                  <a:gd name="connsiteX0" fmla="*/ 530 w 697380"/>
                  <a:gd name="connsiteY0" fmla="*/ 99544 h 664190"/>
                  <a:gd name="connsiteX1" fmla="*/ 79111 w 697380"/>
                  <a:gd name="connsiteY1" fmla="*/ 94781 h 664190"/>
                  <a:gd name="connsiteX2" fmla="*/ 188648 w 697380"/>
                  <a:gd name="connsiteY2" fmla="*/ 132881 h 664190"/>
                  <a:gd name="connsiteX3" fmla="*/ 269611 w 697380"/>
                  <a:gd name="connsiteY3" fmla="*/ 32869 h 664190"/>
                  <a:gd name="connsiteX4" fmla="*/ 367242 w 697380"/>
                  <a:gd name="connsiteY4" fmla="*/ 6675 h 664190"/>
                  <a:gd name="connsiteX5" fmla="*/ 376767 w 697380"/>
                  <a:gd name="connsiteY5" fmla="*/ 149550 h 664190"/>
                  <a:gd name="connsiteX6" fmla="*/ 298186 w 697380"/>
                  <a:gd name="connsiteY6" fmla="*/ 175744 h 664190"/>
                  <a:gd name="connsiteX7" fmla="*/ 262467 w 697380"/>
                  <a:gd name="connsiteY7" fmla="*/ 166219 h 664190"/>
                  <a:gd name="connsiteX8" fmla="*/ 221986 w 697380"/>
                  <a:gd name="connsiteY8" fmla="*/ 247181 h 664190"/>
                  <a:gd name="connsiteX9" fmla="*/ 136261 w 697380"/>
                  <a:gd name="connsiteY9" fmla="*/ 242419 h 664190"/>
                  <a:gd name="connsiteX10" fmla="*/ 219605 w 697380"/>
                  <a:gd name="connsiteY10" fmla="*/ 299569 h 664190"/>
                  <a:gd name="connsiteX11" fmla="*/ 295805 w 697380"/>
                  <a:gd name="connsiteY11" fmla="*/ 411488 h 664190"/>
                  <a:gd name="connsiteX12" fmla="*/ 269611 w 697380"/>
                  <a:gd name="connsiteY12" fmla="*/ 259088 h 664190"/>
                  <a:gd name="connsiteX13" fmla="*/ 274373 w 697380"/>
                  <a:gd name="connsiteY13" fmla="*/ 175744 h 664190"/>
                  <a:gd name="connsiteX14" fmla="*/ 383911 w 697380"/>
                  <a:gd name="connsiteY14" fmla="*/ 266231 h 664190"/>
                  <a:gd name="connsiteX15" fmla="*/ 433917 w 697380"/>
                  <a:gd name="connsiteY15" fmla="*/ 318619 h 664190"/>
                  <a:gd name="connsiteX16" fmla="*/ 379148 w 697380"/>
                  <a:gd name="connsiteY16" fmla="*/ 182888 h 664190"/>
                  <a:gd name="connsiteX17" fmla="*/ 393436 w 697380"/>
                  <a:gd name="connsiteY17" fmla="*/ 132881 h 664190"/>
                  <a:gd name="connsiteX18" fmla="*/ 460111 w 697380"/>
                  <a:gd name="connsiteY18" fmla="*/ 97163 h 664190"/>
                  <a:gd name="connsiteX19" fmla="*/ 462492 w 697380"/>
                  <a:gd name="connsiteY19" fmla="*/ 135263 h 664190"/>
                  <a:gd name="connsiteX20" fmla="*/ 505355 w 697380"/>
                  <a:gd name="connsiteY20" fmla="*/ 313856 h 664190"/>
                  <a:gd name="connsiteX21" fmla="*/ 691092 w 697380"/>
                  <a:gd name="connsiteY21" fmla="*/ 523406 h 664190"/>
                  <a:gd name="connsiteX22" fmla="*/ 660136 w 697380"/>
                  <a:gd name="connsiteY22" fmla="*/ 556744 h 664190"/>
                  <a:gd name="connsiteX23" fmla="*/ 438680 w 697380"/>
                  <a:gd name="connsiteY23" fmla="*/ 390056 h 664190"/>
                  <a:gd name="connsiteX24" fmla="*/ 333905 w 697380"/>
                  <a:gd name="connsiteY24" fmla="*/ 301950 h 664190"/>
                  <a:gd name="connsiteX25" fmla="*/ 331523 w 697380"/>
                  <a:gd name="connsiteY25" fmla="*/ 416250 h 664190"/>
                  <a:gd name="connsiteX26" fmla="*/ 383911 w 697380"/>
                  <a:gd name="connsiteY26" fmla="*/ 513881 h 664190"/>
                  <a:gd name="connsiteX27" fmla="*/ 483923 w 697380"/>
                  <a:gd name="connsiteY27" fmla="*/ 582938 h 664190"/>
                  <a:gd name="connsiteX28" fmla="*/ 376767 w 697380"/>
                  <a:gd name="connsiteY28" fmla="*/ 650647 h 664190"/>
                  <a:gd name="connsiteX29" fmla="*/ 262467 w 697380"/>
                  <a:gd name="connsiteY29" fmla="*/ 582938 h 664190"/>
                  <a:gd name="connsiteX30" fmla="*/ 307711 w 697380"/>
                  <a:gd name="connsiteY30" fmla="*/ 494831 h 664190"/>
                  <a:gd name="connsiteX31" fmla="*/ 81492 w 697380"/>
                  <a:gd name="connsiteY31" fmla="*/ 244800 h 664190"/>
                  <a:gd name="connsiteX32" fmla="*/ 45773 w 697380"/>
                  <a:gd name="connsiteY32" fmla="*/ 159075 h 664190"/>
                  <a:gd name="connsiteX33" fmla="*/ 530 w 697380"/>
                  <a:gd name="connsiteY33" fmla="*/ 99544 h 664190"/>
                  <a:gd name="connsiteX0" fmla="*/ 530 w 697380"/>
                  <a:gd name="connsiteY0" fmla="*/ 99544 h 666800"/>
                  <a:gd name="connsiteX1" fmla="*/ 79111 w 697380"/>
                  <a:gd name="connsiteY1" fmla="*/ 94781 h 666800"/>
                  <a:gd name="connsiteX2" fmla="*/ 188648 w 697380"/>
                  <a:gd name="connsiteY2" fmla="*/ 132881 h 666800"/>
                  <a:gd name="connsiteX3" fmla="*/ 269611 w 697380"/>
                  <a:gd name="connsiteY3" fmla="*/ 32869 h 666800"/>
                  <a:gd name="connsiteX4" fmla="*/ 367242 w 697380"/>
                  <a:gd name="connsiteY4" fmla="*/ 6675 h 666800"/>
                  <a:gd name="connsiteX5" fmla="*/ 376767 w 697380"/>
                  <a:gd name="connsiteY5" fmla="*/ 149550 h 666800"/>
                  <a:gd name="connsiteX6" fmla="*/ 298186 w 697380"/>
                  <a:gd name="connsiteY6" fmla="*/ 175744 h 666800"/>
                  <a:gd name="connsiteX7" fmla="*/ 262467 w 697380"/>
                  <a:gd name="connsiteY7" fmla="*/ 166219 h 666800"/>
                  <a:gd name="connsiteX8" fmla="*/ 221986 w 697380"/>
                  <a:gd name="connsiteY8" fmla="*/ 247181 h 666800"/>
                  <a:gd name="connsiteX9" fmla="*/ 136261 w 697380"/>
                  <a:gd name="connsiteY9" fmla="*/ 242419 h 666800"/>
                  <a:gd name="connsiteX10" fmla="*/ 219605 w 697380"/>
                  <a:gd name="connsiteY10" fmla="*/ 299569 h 666800"/>
                  <a:gd name="connsiteX11" fmla="*/ 295805 w 697380"/>
                  <a:gd name="connsiteY11" fmla="*/ 411488 h 666800"/>
                  <a:gd name="connsiteX12" fmla="*/ 269611 w 697380"/>
                  <a:gd name="connsiteY12" fmla="*/ 259088 h 666800"/>
                  <a:gd name="connsiteX13" fmla="*/ 274373 w 697380"/>
                  <a:gd name="connsiteY13" fmla="*/ 175744 h 666800"/>
                  <a:gd name="connsiteX14" fmla="*/ 383911 w 697380"/>
                  <a:gd name="connsiteY14" fmla="*/ 266231 h 666800"/>
                  <a:gd name="connsiteX15" fmla="*/ 433917 w 697380"/>
                  <a:gd name="connsiteY15" fmla="*/ 318619 h 666800"/>
                  <a:gd name="connsiteX16" fmla="*/ 379148 w 697380"/>
                  <a:gd name="connsiteY16" fmla="*/ 182888 h 666800"/>
                  <a:gd name="connsiteX17" fmla="*/ 393436 w 697380"/>
                  <a:gd name="connsiteY17" fmla="*/ 132881 h 666800"/>
                  <a:gd name="connsiteX18" fmla="*/ 460111 w 697380"/>
                  <a:gd name="connsiteY18" fmla="*/ 97163 h 666800"/>
                  <a:gd name="connsiteX19" fmla="*/ 462492 w 697380"/>
                  <a:gd name="connsiteY19" fmla="*/ 135263 h 666800"/>
                  <a:gd name="connsiteX20" fmla="*/ 505355 w 697380"/>
                  <a:gd name="connsiteY20" fmla="*/ 313856 h 666800"/>
                  <a:gd name="connsiteX21" fmla="*/ 691092 w 697380"/>
                  <a:gd name="connsiteY21" fmla="*/ 523406 h 666800"/>
                  <a:gd name="connsiteX22" fmla="*/ 660136 w 697380"/>
                  <a:gd name="connsiteY22" fmla="*/ 556744 h 666800"/>
                  <a:gd name="connsiteX23" fmla="*/ 438680 w 697380"/>
                  <a:gd name="connsiteY23" fmla="*/ 390056 h 666800"/>
                  <a:gd name="connsiteX24" fmla="*/ 333905 w 697380"/>
                  <a:gd name="connsiteY24" fmla="*/ 301950 h 666800"/>
                  <a:gd name="connsiteX25" fmla="*/ 331523 w 697380"/>
                  <a:gd name="connsiteY25" fmla="*/ 416250 h 666800"/>
                  <a:gd name="connsiteX26" fmla="*/ 383911 w 697380"/>
                  <a:gd name="connsiteY26" fmla="*/ 513881 h 666800"/>
                  <a:gd name="connsiteX27" fmla="*/ 483923 w 697380"/>
                  <a:gd name="connsiteY27" fmla="*/ 582938 h 666800"/>
                  <a:gd name="connsiteX28" fmla="*/ 376767 w 697380"/>
                  <a:gd name="connsiteY28" fmla="*/ 650647 h 666800"/>
                  <a:gd name="connsiteX29" fmla="*/ 268058 w 697380"/>
                  <a:gd name="connsiteY29" fmla="*/ 603436 h 666800"/>
                  <a:gd name="connsiteX30" fmla="*/ 307711 w 697380"/>
                  <a:gd name="connsiteY30" fmla="*/ 494831 h 666800"/>
                  <a:gd name="connsiteX31" fmla="*/ 81492 w 697380"/>
                  <a:gd name="connsiteY31" fmla="*/ 244800 h 666800"/>
                  <a:gd name="connsiteX32" fmla="*/ 45773 w 697380"/>
                  <a:gd name="connsiteY32" fmla="*/ 159075 h 666800"/>
                  <a:gd name="connsiteX33" fmla="*/ 530 w 697380"/>
                  <a:gd name="connsiteY33" fmla="*/ 99544 h 666800"/>
                  <a:gd name="connsiteX0" fmla="*/ 530 w 697380"/>
                  <a:gd name="connsiteY0" fmla="*/ 99544 h 669051"/>
                  <a:gd name="connsiteX1" fmla="*/ 79111 w 697380"/>
                  <a:gd name="connsiteY1" fmla="*/ 94781 h 669051"/>
                  <a:gd name="connsiteX2" fmla="*/ 188648 w 697380"/>
                  <a:gd name="connsiteY2" fmla="*/ 132881 h 669051"/>
                  <a:gd name="connsiteX3" fmla="*/ 269611 w 697380"/>
                  <a:gd name="connsiteY3" fmla="*/ 32869 h 669051"/>
                  <a:gd name="connsiteX4" fmla="*/ 367242 w 697380"/>
                  <a:gd name="connsiteY4" fmla="*/ 6675 h 669051"/>
                  <a:gd name="connsiteX5" fmla="*/ 376767 w 697380"/>
                  <a:gd name="connsiteY5" fmla="*/ 149550 h 669051"/>
                  <a:gd name="connsiteX6" fmla="*/ 298186 w 697380"/>
                  <a:gd name="connsiteY6" fmla="*/ 175744 h 669051"/>
                  <a:gd name="connsiteX7" fmla="*/ 262467 w 697380"/>
                  <a:gd name="connsiteY7" fmla="*/ 166219 h 669051"/>
                  <a:gd name="connsiteX8" fmla="*/ 221986 w 697380"/>
                  <a:gd name="connsiteY8" fmla="*/ 247181 h 669051"/>
                  <a:gd name="connsiteX9" fmla="*/ 136261 w 697380"/>
                  <a:gd name="connsiteY9" fmla="*/ 242419 h 669051"/>
                  <a:gd name="connsiteX10" fmla="*/ 219605 w 697380"/>
                  <a:gd name="connsiteY10" fmla="*/ 299569 h 669051"/>
                  <a:gd name="connsiteX11" fmla="*/ 295805 w 697380"/>
                  <a:gd name="connsiteY11" fmla="*/ 411488 h 669051"/>
                  <a:gd name="connsiteX12" fmla="*/ 269611 w 697380"/>
                  <a:gd name="connsiteY12" fmla="*/ 259088 h 669051"/>
                  <a:gd name="connsiteX13" fmla="*/ 274373 w 697380"/>
                  <a:gd name="connsiteY13" fmla="*/ 175744 h 669051"/>
                  <a:gd name="connsiteX14" fmla="*/ 383911 w 697380"/>
                  <a:gd name="connsiteY14" fmla="*/ 266231 h 669051"/>
                  <a:gd name="connsiteX15" fmla="*/ 433917 w 697380"/>
                  <a:gd name="connsiteY15" fmla="*/ 318619 h 669051"/>
                  <a:gd name="connsiteX16" fmla="*/ 379148 w 697380"/>
                  <a:gd name="connsiteY16" fmla="*/ 182888 h 669051"/>
                  <a:gd name="connsiteX17" fmla="*/ 393436 w 697380"/>
                  <a:gd name="connsiteY17" fmla="*/ 132881 h 669051"/>
                  <a:gd name="connsiteX18" fmla="*/ 460111 w 697380"/>
                  <a:gd name="connsiteY18" fmla="*/ 97163 h 669051"/>
                  <a:gd name="connsiteX19" fmla="*/ 462492 w 697380"/>
                  <a:gd name="connsiteY19" fmla="*/ 135263 h 669051"/>
                  <a:gd name="connsiteX20" fmla="*/ 505355 w 697380"/>
                  <a:gd name="connsiteY20" fmla="*/ 313856 h 669051"/>
                  <a:gd name="connsiteX21" fmla="*/ 691092 w 697380"/>
                  <a:gd name="connsiteY21" fmla="*/ 523406 h 669051"/>
                  <a:gd name="connsiteX22" fmla="*/ 660136 w 697380"/>
                  <a:gd name="connsiteY22" fmla="*/ 556744 h 669051"/>
                  <a:gd name="connsiteX23" fmla="*/ 438680 w 697380"/>
                  <a:gd name="connsiteY23" fmla="*/ 390056 h 669051"/>
                  <a:gd name="connsiteX24" fmla="*/ 333905 w 697380"/>
                  <a:gd name="connsiteY24" fmla="*/ 301950 h 669051"/>
                  <a:gd name="connsiteX25" fmla="*/ 331523 w 697380"/>
                  <a:gd name="connsiteY25" fmla="*/ 416250 h 669051"/>
                  <a:gd name="connsiteX26" fmla="*/ 383911 w 697380"/>
                  <a:gd name="connsiteY26" fmla="*/ 513881 h 669051"/>
                  <a:gd name="connsiteX27" fmla="*/ 483923 w 697380"/>
                  <a:gd name="connsiteY27" fmla="*/ 582938 h 669051"/>
                  <a:gd name="connsiteX28" fmla="*/ 376767 w 697380"/>
                  <a:gd name="connsiteY28" fmla="*/ 650647 h 669051"/>
                  <a:gd name="connsiteX29" fmla="*/ 268058 w 697380"/>
                  <a:gd name="connsiteY29" fmla="*/ 603436 h 669051"/>
                  <a:gd name="connsiteX30" fmla="*/ 307711 w 697380"/>
                  <a:gd name="connsiteY30" fmla="*/ 494831 h 669051"/>
                  <a:gd name="connsiteX31" fmla="*/ 81492 w 697380"/>
                  <a:gd name="connsiteY31" fmla="*/ 244800 h 669051"/>
                  <a:gd name="connsiteX32" fmla="*/ 45773 w 697380"/>
                  <a:gd name="connsiteY32" fmla="*/ 159075 h 669051"/>
                  <a:gd name="connsiteX33" fmla="*/ 530 w 697380"/>
                  <a:gd name="connsiteY33" fmla="*/ 99544 h 669051"/>
                  <a:gd name="connsiteX0" fmla="*/ 530 w 697380"/>
                  <a:gd name="connsiteY0" fmla="*/ 99544 h 669051"/>
                  <a:gd name="connsiteX1" fmla="*/ 79111 w 697380"/>
                  <a:gd name="connsiteY1" fmla="*/ 94781 h 669051"/>
                  <a:gd name="connsiteX2" fmla="*/ 188648 w 697380"/>
                  <a:gd name="connsiteY2" fmla="*/ 132881 h 669051"/>
                  <a:gd name="connsiteX3" fmla="*/ 269611 w 697380"/>
                  <a:gd name="connsiteY3" fmla="*/ 32869 h 669051"/>
                  <a:gd name="connsiteX4" fmla="*/ 367242 w 697380"/>
                  <a:gd name="connsiteY4" fmla="*/ 6675 h 669051"/>
                  <a:gd name="connsiteX5" fmla="*/ 376767 w 697380"/>
                  <a:gd name="connsiteY5" fmla="*/ 149550 h 669051"/>
                  <a:gd name="connsiteX6" fmla="*/ 298186 w 697380"/>
                  <a:gd name="connsiteY6" fmla="*/ 175744 h 669051"/>
                  <a:gd name="connsiteX7" fmla="*/ 262467 w 697380"/>
                  <a:gd name="connsiteY7" fmla="*/ 166219 h 669051"/>
                  <a:gd name="connsiteX8" fmla="*/ 221986 w 697380"/>
                  <a:gd name="connsiteY8" fmla="*/ 247181 h 669051"/>
                  <a:gd name="connsiteX9" fmla="*/ 136261 w 697380"/>
                  <a:gd name="connsiteY9" fmla="*/ 242419 h 669051"/>
                  <a:gd name="connsiteX10" fmla="*/ 219605 w 697380"/>
                  <a:gd name="connsiteY10" fmla="*/ 299569 h 669051"/>
                  <a:gd name="connsiteX11" fmla="*/ 295805 w 697380"/>
                  <a:gd name="connsiteY11" fmla="*/ 411488 h 669051"/>
                  <a:gd name="connsiteX12" fmla="*/ 269611 w 697380"/>
                  <a:gd name="connsiteY12" fmla="*/ 259088 h 669051"/>
                  <a:gd name="connsiteX13" fmla="*/ 274373 w 697380"/>
                  <a:gd name="connsiteY13" fmla="*/ 175744 h 669051"/>
                  <a:gd name="connsiteX14" fmla="*/ 383911 w 697380"/>
                  <a:gd name="connsiteY14" fmla="*/ 266231 h 669051"/>
                  <a:gd name="connsiteX15" fmla="*/ 433917 w 697380"/>
                  <a:gd name="connsiteY15" fmla="*/ 318619 h 669051"/>
                  <a:gd name="connsiteX16" fmla="*/ 379148 w 697380"/>
                  <a:gd name="connsiteY16" fmla="*/ 182888 h 669051"/>
                  <a:gd name="connsiteX17" fmla="*/ 393436 w 697380"/>
                  <a:gd name="connsiteY17" fmla="*/ 132881 h 669051"/>
                  <a:gd name="connsiteX18" fmla="*/ 460111 w 697380"/>
                  <a:gd name="connsiteY18" fmla="*/ 97163 h 669051"/>
                  <a:gd name="connsiteX19" fmla="*/ 462492 w 697380"/>
                  <a:gd name="connsiteY19" fmla="*/ 135263 h 669051"/>
                  <a:gd name="connsiteX20" fmla="*/ 505355 w 697380"/>
                  <a:gd name="connsiteY20" fmla="*/ 313856 h 669051"/>
                  <a:gd name="connsiteX21" fmla="*/ 691092 w 697380"/>
                  <a:gd name="connsiteY21" fmla="*/ 523406 h 669051"/>
                  <a:gd name="connsiteX22" fmla="*/ 660136 w 697380"/>
                  <a:gd name="connsiteY22" fmla="*/ 556744 h 669051"/>
                  <a:gd name="connsiteX23" fmla="*/ 438680 w 697380"/>
                  <a:gd name="connsiteY23" fmla="*/ 390056 h 669051"/>
                  <a:gd name="connsiteX24" fmla="*/ 333905 w 697380"/>
                  <a:gd name="connsiteY24" fmla="*/ 301950 h 669051"/>
                  <a:gd name="connsiteX25" fmla="*/ 331523 w 697380"/>
                  <a:gd name="connsiteY25" fmla="*/ 416250 h 669051"/>
                  <a:gd name="connsiteX26" fmla="*/ 383911 w 697380"/>
                  <a:gd name="connsiteY26" fmla="*/ 513881 h 669051"/>
                  <a:gd name="connsiteX27" fmla="*/ 469015 w 697380"/>
                  <a:gd name="connsiteY27" fmla="*/ 582938 h 669051"/>
                  <a:gd name="connsiteX28" fmla="*/ 376767 w 697380"/>
                  <a:gd name="connsiteY28" fmla="*/ 650647 h 669051"/>
                  <a:gd name="connsiteX29" fmla="*/ 268058 w 697380"/>
                  <a:gd name="connsiteY29" fmla="*/ 603436 h 669051"/>
                  <a:gd name="connsiteX30" fmla="*/ 307711 w 697380"/>
                  <a:gd name="connsiteY30" fmla="*/ 494831 h 669051"/>
                  <a:gd name="connsiteX31" fmla="*/ 81492 w 697380"/>
                  <a:gd name="connsiteY31" fmla="*/ 244800 h 669051"/>
                  <a:gd name="connsiteX32" fmla="*/ 45773 w 697380"/>
                  <a:gd name="connsiteY32" fmla="*/ 159075 h 669051"/>
                  <a:gd name="connsiteX33" fmla="*/ 530 w 697380"/>
                  <a:gd name="connsiteY33" fmla="*/ 99544 h 669051"/>
                  <a:gd name="connsiteX0" fmla="*/ 530 w 697380"/>
                  <a:gd name="connsiteY0" fmla="*/ 99544 h 669051"/>
                  <a:gd name="connsiteX1" fmla="*/ 79111 w 697380"/>
                  <a:gd name="connsiteY1" fmla="*/ 94781 h 669051"/>
                  <a:gd name="connsiteX2" fmla="*/ 188648 w 697380"/>
                  <a:gd name="connsiteY2" fmla="*/ 132881 h 669051"/>
                  <a:gd name="connsiteX3" fmla="*/ 269611 w 697380"/>
                  <a:gd name="connsiteY3" fmla="*/ 32869 h 669051"/>
                  <a:gd name="connsiteX4" fmla="*/ 367242 w 697380"/>
                  <a:gd name="connsiteY4" fmla="*/ 6675 h 669051"/>
                  <a:gd name="connsiteX5" fmla="*/ 376767 w 697380"/>
                  <a:gd name="connsiteY5" fmla="*/ 149550 h 669051"/>
                  <a:gd name="connsiteX6" fmla="*/ 298186 w 697380"/>
                  <a:gd name="connsiteY6" fmla="*/ 175744 h 669051"/>
                  <a:gd name="connsiteX7" fmla="*/ 262467 w 697380"/>
                  <a:gd name="connsiteY7" fmla="*/ 166219 h 669051"/>
                  <a:gd name="connsiteX8" fmla="*/ 221986 w 697380"/>
                  <a:gd name="connsiteY8" fmla="*/ 247181 h 669051"/>
                  <a:gd name="connsiteX9" fmla="*/ 136261 w 697380"/>
                  <a:gd name="connsiteY9" fmla="*/ 242419 h 669051"/>
                  <a:gd name="connsiteX10" fmla="*/ 219605 w 697380"/>
                  <a:gd name="connsiteY10" fmla="*/ 299569 h 669051"/>
                  <a:gd name="connsiteX11" fmla="*/ 295805 w 697380"/>
                  <a:gd name="connsiteY11" fmla="*/ 411488 h 669051"/>
                  <a:gd name="connsiteX12" fmla="*/ 269611 w 697380"/>
                  <a:gd name="connsiteY12" fmla="*/ 259088 h 669051"/>
                  <a:gd name="connsiteX13" fmla="*/ 274373 w 697380"/>
                  <a:gd name="connsiteY13" fmla="*/ 175744 h 669051"/>
                  <a:gd name="connsiteX14" fmla="*/ 383911 w 697380"/>
                  <a:gd name="connsiteY14" fmla="*/ 266231 h 669051"/>
                  <a:gd name="connsiteX15" fmla="*/ 433917 w 697380"/>
                  <a:gd name="connsiteY15" fmla="*/ 318619 h 669051"/>
                  <a:gd name="connsiteX16" fmla="*/ 379148 w 697380"/>
                  <a:gd name="connsiteY16" fmla="*/ 182888 h 669051"/>
                  <a:gd name="connsiteX17" fmla="*/ 393436 w 697380"/>
                  <a:gd name="connsiteY17" fmla="*/ 132881 h 669051"/>
                  <a:gd name="connsiteX18" fmla="*/ 460111 w 697380"/>
                  <a:gd name="connsiteY18" fmla="*/ 97163 h 669051"/>
                  <a:gd name="connsiteX19" fmla="*/ 462492 w 697380"/>
                  <a:gd name="connsiteY19" fmla="*/ 135263 h 669051"/>
                  <a:gd name="connsiteX20" fmla="*/ 505355 w 697380"/>
                  <a:gd name="connsiteY20" fmla="*/ 313856 h 669051"/>
                  <a:gd name="connsiteX21" fmla="*/ 691092 w 697380"/>
                  <a:gd name="connsiteY21" fmla="*/ 523406 h 669051"/>
                  <a:gd name="connsiteX22" fmla="*/ 660136 w 697380"/>
                  <a:gd name="connsiteY22" fmla="*/ 556744 h 669051"/>
                  <a:gd name="connsiteX23" fmla="*/ 438680 w 697380"/>
                  <a:gd name="connsiteY23" fmla="*/ 390056 h 669051"/>
                  <a:gd name="connsiteX24" fmla="*/ 333905 w 697380"/>
                  <a:gd name="connsiteY24" fmla="*/ 301950 h 669051"/>
                  <a:gd name="connsiteX25" fmla="*/ 331523 w 697380"/>
                  <a:gd name="connsiteY25" fmla="*/ 416250 h 669051"/>
                  <a:gd name="connsiteX26" fmla="*/ 383911 w 697380"/>
                  <a:gd name="connsiteY26" fmla="*/ 513881 h 669051"/>
                  <a:gd name="connsiteX27" fmla="*/ 469015 w 697380"/>
                  <a:gd name="connsiteY27" fmla="*/ 582938 h 669051"/>
                  <a:gd name="connsiteX28" fmla="*/ 376767 w 697380"/>
                  <a:gd name="connsiteY28" fmla="*/ 650647 h 669051"/>
                  <a:gd name="connsiteX29" fmla="*/ 268058 w 697380"/>
                  <a:gd name="connsiteY29" fmla="*/ 603436 h 669051"/>
                  <a:gd name="connsiteX30" fmla="*/ 307711 w 697380"/>
                  <a:gd name="connsiteY30" fmla="*/ 494831 h 669051"/>
                  <a:gd name="connsiteX31" fmla="*/ 81492 w 697380"/>
                  <a:gd name="connsiteY31" fmla="*/ 244800 h 669051"/>
                  <a:gd name="connsiteX32" fmla="*/ 45773 w 697380"/>
                  <a:gd name="connsiteY32" fmla="*/ 159075 h 669051"/>
                  <a:gd name="connsiteX33" fmla="*/ 530 w 697380"/>
                  <a:gd name="connsiteY33" fmla="*/ 99544 h 669051"/>
                  <a:gd name="connsiteX0" fmla="*/ 530 w 697380"/>
                  <a:gd name="connsiteY0" fmla="*/ 99544 h 670710"/>
                  <a:gd name="connsiteX1" fmla="*/ 79111 w 697380"/>
                  <a:gd name="connsiteY1" fmla="*/ 94781 h 670710"/>
                  <a:gd name="connsiteX2" fmla="*/ 188648 w 697380"/>
                  <a:gd name="connsiteY2" fmla="*/ 132881 h 670710"/>
                  <a:gd name="connsiteX3" fmla="*/ 269611 w 697380"/>
                  <a:gd name="connsiteY3" fmla="*/ 32869 h 670710"/>
                  <a:gd name="connsiteX4" fmla="*/ 367242 w 697380"/>
                  <a:gd name="connsiteY4" fmla="*/ 6675 h 670710"/>
                  <a:gd name="connsiteX5" fmla="*/ 376767 w 697380"/>
                  <a:gd name="connsiteY5" fmla="*/ 149550 h 670710"/>
                  <a:gd name="connsiteX6" fmla="*/ 298186 w 697380"/>
                  <a:gd name="connsiteY6" fmla="*/ 175744 h 670710"/>
                  <a:gd name="connsiteX7" fmla="*/ 262467 w 697380"/>
                  <a:gd name="connsiteY7" fmla="*/ 166219 h 670710"/>
                  <a:gd name="connsiteX8" fmla="*/ 221986 w 697380"/>
                  <a:gd name="connsiteY8" fmla="*/ 247181 h 670710"/>
                  <a:gd name="connsiteX9" fmla="*/ 136261 w 697380"/>
                  <a:gd name="connsiteY9" fmla="*/ 242419 h 670710"/>
                  <a:gd name="connsiteX10" fmla="*/ 219605 w 697380"/>
                  <a:gd name="connsiteY10" fmla="*/ 299569 h 670710"/>
                  <a:gd name="connsiteX11" fmla="*/ 295805 w 697380"/>
                  <a:gd name="connsiteY11" fmla="*/ 411488 h 670710"/>
                  <a:gd name="connsiteX12" fmla="*/ 269611 w 697380"/>
                  <a:gd name="connsiteY12" fmla="*/ 259088 h 670710"/>
                  <a:gd name="connsiteX13" fmla="*/ 274373 w 697380"/>
                  <a:gd name="connsiteY13" fmla="*/ 175744 h 670710"/>
                  <a:gd name="connsiteX14" fmla="*/ 383911 w 697380"/>
                  <a:gd name="connsiteY14" fmla="*/ 266231 h 670710"/>
                  <a:gd name="connsiteX15" fmla="*/ 433917 w 697380"/>
                  <a:gd name="connsiteY15" fmla="*/ 318619 h 670710"/>
                  <a:gd name="connsiteX16" fmla="*/ 379148 w 697380"/>
                  <a:gd name="connsiteY16" fmla="*/ 182888 h 670710"/>
                  <a:gd name="connsiteX17" fmla="*/ 393436 w 697380"/>
                  <a:gd name="connsiteY17" fmla="*/ 132881 h 670710"/>
                  <a:gd name="connsiteX18" fmla="*/ 460111 w 697380"/>
                  <a:gd name="connsiteY18" fmla="*/ 97163 h 670710"/>
                  <a:gd name="connsiteX19" fmla="*/ 462492 w 697380"/>
                  <a:gd name="connsiteY19" fmla="*/ 135263 h 670710"/>
                  <a:gd name="connsiteX20" fmla="*/ 505355 w 697380"/>
                  <a:gd name="connsiteY20" fmla="*/ 313856 h 670710"/>
                  <a:gd name="connsiteX21" fmla="*/ 691092 w 697380"/>
                  <a:gd name="connsiteY21" fmla="*/ 523406 h 670710"/>
                  <a:gd name="connsiteX22" fmla="*/ 660136 w 697380"/>
                  <a:gd name="connsiteY22" fmla="*/ 556744 h 670710"/>
                  <a:gd name="connsiteX23" fmla="*/ 438680 w 697380"/>
                  <a:gd name="connsiteY23" fmla="*/ 390056 h 670710"/>
                  <a:gd name="connsiteX24" fmla="*/ 333905 w 697380"/>
                  <a:gd name="connsiteY24" fmla="*/ 301950 h 670710"/>
                  <a:gd name="connsiteX25" fmla="*/ 331523 w 697380"/>
                  <a:gd name="connsiteY25" fmla="*/ 416250 h 670710"/>
                  <a:gd name="connsiteX26" fmla="*/ 383911 w 697380"/>
                  <a:gd name="connsiteY26" fmla="*/ 513881 h 670710"/>
                  <a:gd name="connsiteX27" fmla="*/ 469015 w 697380"/>
                  <a:gd name="connsiteY27" fmla="*/ 582938 h 670710"/>
                  <a:gd name="connsiteX28" fmla="*/ 376767 w 697380"/>
                  <a:gd name="connsiteY28" fmla="*/ 650647 h 670710"/>
                  <a:gd name="connsiteX29" fmla="*/ 268058 w 697380"/>
                  <a:gd name="connsiteY29" fmla="*/ 603436 h 670710"/>
                  <a:gd name="connsiteX30" fmla="*/ 307711 w 697380"/>
                  <a:gd name="connsiteY30" fmla="*/ 494831 h 670710"/>
                  <a:gd name="connsiteX31" fmla="*/ 81492 w 697380"/>
                  <a:gd name="connsiteY31" fmla="*/ 244800 h 670710"/>
                  <a:gd name="connsiteX32" fmla="*/ 45773 w 697380"/>
                  <a:gd name="connsiteY32" fmla="*/ 159075 h 670710"/>
                  <a:gd name="connsiteX33" fmla="*/ 530 w 697380"/>
                  <a:gd name="connsiteY33" fmla="*/ 99544 h 670710"/>
                  <a:gd name="connsiteX0" fmla="*/ 530 w 697380"/>
                  <a:gd name="connsiteY0" fmla="*/ 99544 h 670710"/>
                  <a:gd name="connsiteX1" fmla="*/ 79111 w 697380"/>
                  <a:gd name="connsiteY1" fmla="*/ 94781 h 670710"/>
                  <a:gd name="connsiteX2" fmla="*/ 188648 w 697380"/>
                  <a:gd name="connsiteY2" fmla="*/ 132881 h 670710"/>
                  <a:gd name="connsiteX3" fmla="*/ 269611 w 697380"/>
                  <a:gd name="connsiteY3" fmla="*/ 32869 h 670710"/>
                  <a:gd name="connsiteX4" fmla="*/ 367242 w 697380"/>
                  <a:gd name="connsiteY4" fmla="*/ 6675 h 670710"/>
                  <a:gd name="connsiteX5" fmla="*/ 376767 w 697380"/>
                  <a:gd name="connsiteY5" fmla="*/ 149550 h 670710"/>
                  <a:gd name="connsiteX6" fmla="*/ 298186 w 697380"/>
                  <a:gd name="connsiteY6" fmla="*/ 175744 h 670710"/>
                  <a:gd name="connsiteX7" fmla="*/ 262467 w 697380"/>
                  <a:gd name="connsiteY7" fmla="*/ 166219 h 670710"/>
                  <a:gd name="connsiteX8" fmla="*/ 221986 w 697380"/>
                  <a:gd name="connsiteY8" fmla="*/ 247181 h 670710"/>
                  <a:gd name="connsiteX9" fmla="*/ 136261 w 697380"/>
                  <a:gd name="connsiteY9" fmla="*/ 242419 h 670710"/>
                  <a:gd name="connsiteX10" fmla="*/ 219605 w 697380"/>
                  <a:gd name="connsiteY10" fmla="*/ 299569 h 670710"/>
                  <a:gd name="connsiteX11" fmla="*/ 295805 w 697380"/>
                  <a:gd name="connsiteY11" fmla="*/ 411488 h 670710"/>
                  <a:gd name="connsiteX12" fmla="*/ 269611 w 697380"/>
                  <a:gd name="connsiteY12" fmla="*/ 259088 h 670710"/>
                  <a:gd name="connsiteX13" fmla="*/ 274373 w 697380"/>
                  <a:gd name="connsiteY13" fmla="*/ 175744 h 670710"/>
                  <a:gd name="connsiteX14" fmla="*/ 383911 w 697380"/>
                  <a:gd name="connsiteY14" fmla="*/ 266231 h 670710"/>
                  <a:gd name="connsiteX15" fmla="*/ 433917 w 697380"/>
                  <a:gd name="connsiteY15" fmla="*/ 318619 h 670710"/>
                  <a:gd name="connsiteX16" fmla="*/ 379148 w 697380"/>
                  <a:gd name="connsiteY16" fmla="*/ 182888 h 670710"/>
                  <a:gd name="connsiteX17" fmla="*/ 393436 w 697380"/>
                  <a:gd name="connsiteY17" fmla="*/ 132881 h 670710"/>
                  <a:gd name="connsiteX18" fmla="*/ 460111 w 697380"/>
                  <a:gd name="connsiteY18" fmla="*/ 97163 h 670710"/>
                  <a:gd name="connsiteX19" fmla="*/ 462492 w 697380"/>
                  <a:gd name="connsiteY19" fmla="*/ 135263 h 670710"/>
                  <a:gd name="connsiteX20" fmla="*/ 505355 w 697380"/>
                  <a:gd name="connsiteY20" fmla="*/ 313856 h 670710"/>
                  <a:gd name="connsiteX21" fmla="*/ 691092 w 697380"/>
                  <a:gd name="connsiteY21" fmla="*/ 523406 h 670710"/>
                  <a:gd name="connsiteX22" fmla="*/ 660136 w 697380"/>
                  <a:gd name="connsiteY22" fmla="*/ 556744 h 670710"/>
                  <a:gd name="connsiteX23" fmla="*/ 438680 w 697380"/>
                  <a:gd name="connsiteY23" fmla="*/ 390056 h 670710"/>
                  <a:gd name="connsiteX24" fmla="*/ 333905 w 697380"/>
                  <a:gd name="connsiteY24" fmla="*/ 301950 h 670710"/>
                  <a:gd name="connsiteX25" fmla="*/ 331523 w 697380"/>
                  <a:gd name="connsiteY25" fmla="*/ 416250 h 670710"/>
                  <a:gd name="connsiteX26" fmla="*/ 383911 w 697380"/>
                  <a:gd name="connsiteY26" fmla="*/ 513881 h 670710"/>
                  <a:gd name="connsiteX27" fmla="*/ 469015 w 697380"/>
                  <a:gd name="connsiteY27" fmla="*/ 582938 h 670710"/>
                  <a:gd name="connsiteX28" fmla="*/ 376767 w 697380"/>
                  <a:gd name="connsiteY28" fmla="*/ 650647 h 670710"/>
                  <a:gd name="connsiteX29" fmla="*/ 277375 w 697380"/>
                  <a:gd name="connsiteY29" fmla="*/ 603436 h 670710"/>
                  <a:gd name="connsiteX30" fmla="*/ 307711 w 697380"/>
                  <a:gd name="connsiteY30" fmla="*/ 494831 h 670710"/>
                  <a:gd name="connsiteX31" fmla="*/ 81492 w 697380"/>
                  <a:gd name="connsiteY31" fmla="*/ 244800 h 670710"/>
                  <a:gd name="connsiteX32" fmla="*/ 45773 w 697380"/>
                  <a:gd name="connsiteY32" fmla="*/ 159075 h 670710"/>
                  <a:gd name="connsiteX33" fmla="*/ 530 w 697380"/>
                  <a:gd name="connsiteY33" fmla="*/ 99544 h 670710"/>
                  <a:gd name="connsiteX0" fmla="*/ 530 w 697380"/>
                  <a:gd name="connsiteY0" fmla="*/ 99544 h 670710"/>
                  <a:gd name="connsiteX1" fmla="*/ 79111 w 697380"/>
                  <a:gd name="connsiteY1" fmla="*/ 94781 h 670710"/>
                  <a:gd name="connsiteX2" fmla="*/ 188648 w 697380"/>
                  <a:gd name="connsiteY2" fmla="*/ 132881 h 670710"/>
                  <a:gd name="connsiteX3" fmla="*/ 269611 w 697380"/>
                  <a:gd name="connsiteY3" fmla="*/ 32869 h 670710"/>
                  <a:gd name="connsiteX4" fmla="*/ 367242 w 697380"/>
                  <a:gd name="connsiteY4" fmla="*/ 6675 h 670710"/>
                  <a:gd name="connsiteX5" fmla="*/ 376767 w 697380"/>
                  <a:gd name="connsiteY5" fmla="*/ 149550 h 670710"/>
                  <a:gd name="connsiteX6" fmla="*/ 298186 w 697380"/>
                  <a:gd name="connsiteY6" fmla="*/ 175744 h 670710"/>
                  <a:gd name="connsiteX7" fmla="*/ 262467 w 697380"/>
                  <a:gd name="connsiteY7" fmla="*/ 166219 h 670710"/>
                  <a:gd name="connsiteX8" fmla="*/ 221986 w 697380"/>
                  <a:gd name="connsiteY8" fmla="*/ 247181 h 670710"/>
                  <a:gd name="connsiteX9" fmla="*/ 136261 w 697380"/>
                  <a:gd name="connsiteY9" fmla="*/ 242419 h 670710"/>
                  <a:gd name="connsiteX10" fmla="*/ 219605 w 697380"/>
                  <a:gd name="connsiteY10" fmla="*/ 299569 h 670710"/>
                  <a:gd name="connsiteX11" fmla="*/ 295805 w 697380"/>
                  <a:gd name="connsiteY11" fmla="*/ 411488 h 670710"/>
                  <a:gd name="connsiteX12" fmla="*/ 269611 w 697380"/>
                  <a:gd name="connsiteY12" fmla="*/ 259088 h 670710"/>
                  <a:gd name="connsiteX13" fmla="*/ 274373 w 697380"/>
                  <a:gd name="connsiteY13" fmla="*/ 175744 h 670710"/>
                  <a:gd name="connsiteX14" fmla="*/ 383911 w 697380"/>
                  <a:gd name="connsiteY14" fmla="*/ 266231 h 670710"/>
                  <a:gd name="connsiteX15" fmla="*/ 433917 w 697380"/>
                  <a:gd name="connsiteY15" fmla="*/ 318619 h 670710"/>
                  <a:gd name="connsiteX16" fmla="*/ 379148 w 697380"/>
                  <a:gd name="connsiteY16" fmla="*/ 182888 h 670710"/>
                  <a:gd name="connsiteX17" fmla="*/ 393436 w 697380"/>
                  <a:gd name="connsiteY17" fmla="*/ 132881 h 670710"/>
                  <a:gd name="connsiteX18" fmla="*/ 460111 w 697380"/>
                  <a:gd name="connsiteY18" fmla="*/ 97163 h 670710"/>
                  <a:gd name="connsiteX19" fmla="*/ 462492 w 697380"/>
                  <a:gd name="connsiteY19" fmla="*/ 135263 h 670710"/>
                  <a:gd name="connsiteX20" fmla="*/ 505355 w 697380"/>
                  <a:gd name="connsiteY20" fmla="*/ 313856 h 670710"/>
                  <a:gd name="connsiteX21" fmla="*/ 691092 w 697380"/>
                  <a:gd name="connsiteY21" fmla="*/ 523406 h 670710"/>
                  <a:gd name="connsiteX22" fmla="*/ 660136 w 697380"/>
                  <a:gd name="connsiteY22" fmla="*/ 556744 h 670710"/>
                  <a:gd name="connsiteX23" fmla="*/ 438680 w 697380"/>
                  <a:gd name="connsiteY23" fmla="*/ 390056 h 670710"/>
                  <a:gd name="connsiteX24" fmla="*/ 333905 w 697380"/>
                  <a:gd name="connsiteY24" fmla="*/ 301950 h 670710"/>
                  <a:gd name="connsiteX25" fmla="*/ 331523 w 697380"/>
                  <a:gd name="connsiteY25" fmla="*/ 416250 h 670710"/>
                  <a:gd name="connsiteX26" fmla="*/ 383911 w 697380"/>
                  <a:gd name="connsiteY26" fmla="*/ 513881 h 670710"/>
                  <a:gd name="connsiteX27" fmla="*/ 454107 w 697380"/>
                  <a:gd name="connsiteY27" fmla="*/ 582938 h 670710"/>
                  <a:gd name="connsiteX28" fmla="*/ 376767 w 697380"/>
                  <a:gd name="connsiteY28" fmla="*/ 650647 h 670710"/>
                  <a:gd name="connsiteX29" fmla="*/ 277375 w 697380"/>
                  <a:gd name="connsiteY29" fmla="*/ 603436 h 670710"/>
                  <a:gd name="connsiteX30" fmla="*/ 307711 w 697380"/>
                  <a:gd name="connsiteY30" fmla="*/ 494831 h 670710"/>
                  <a:gd name="connsiteX31" fmla="*/ 81492 w 697380"/>
                  <a:gd name="connsiteY31" fmla="*/ 244800 h 670710"/>
                  <a:gd name="connsiteX32" fmla="*/ 45773 w 697380"/>
                  <a:gd name="connsiteY32" fmla="*/ 159075 h 670710"/>
                  <a:gd name="connsiteX33" fmla="*/ 530 w 697380"/>
                  <a:gd name="connsiteY33" fmla="*/ 99544 h 670710"/>
                  <a:gd name="connsiteX0" fmla="*/ 530 w 697380"/>
                  <a:gd name="connsiteY0" fmla="*/ 99544 h 670710"/>
                  <a:gd name="connsiteX1" fmla="*/ 79111 w 697380"/>
                  <a:gd name="connsiteY1" fmla="*/ 94781 h 670710"/>
                  <a:gd name="connsiteX2" fmla="*/ 188648 w 697380"/>
                  <a:gd name="connsiteY2" fmla="*/ 132881 h 670710"/>
                  <a:gd name="connsiteX3" fmla="*/ 269611 w 697380"/>
                  <a:gd name="connsiteY3" fmla="*/ 32869 h 670710"/>
                  <a:gd name="connsiteX4" fmla="*/ 367242 w 697380"/>
                  <a:gd name="connsiteY4" fmla="*/ 6675 h 670710"/>
                  <a:gd name="connsiteX5" fmla="*/ 376767 w 697380"/>
                  <a:gd name="connsiteY5" fmla="*/ 149550 h 670710"/>
                  <a:gd name="connsiteX6" fmla="*/ 298186 w 697380"/>
                  <a:gd name="connsiteY6" fmla="*/ 175744 h 670710"/>
                  <a:gd name="connsiteX7" fmla="*/ 262467 w 697380"/>
                  <a:gd name="connsiteY7" fmla="*/ 166219 h 670710"/>
                  <a:gd name="connsiteX8" fmla="*/ 221986 w 697380"/>
                  <a:gd name="connsiteY8" fmla="*/ 247181 h 670710"/>
                  <a:gd name="connsiteX9" fmla="*/ 136261 w 697380"/>
                  <a:gd name="connsiteY9" fmla="*/ 242419 h 670710"/>
                  <a:gd name="connsiteX10" fmla="*/ 219605 w 697380"/>
                  <a:gd name="connsiteY10" fmla="*/ 299569 h 670710"/>
                  <a:gd name="connsiteX11" fmla="*/ 295805 w 697380"/>
                  <a:gd name="connsiteY11" fmla="*/ 411488 h 670710"/>
                  <a:gd name="connsiteX12" fmla="*/ 269611 w 697380"/>
                  <a:gd name="connsiteY12" fmla="*/ 259088 h 670710"/>
                  <a:gd name="connsiteX13" fmla="*/ 274373 w 697380"/>
                  <a:gd name="connsiteY13" fmla="*/ 175744 h 670710"/>
                  <a:gd name="connsiteX14" fmla="*/ 383911 w 697380"/>
                  <a:gd name="connsiteY14" fmla="*/ 266231 h 670710"/>
                  <a:gd name="connsiteX15" fmla="*/ 433917 w 697380"/>
                  <a:gd name="connsiteY15" fmla="*/ 318619 h 670710"/>
                  <a:gd name="connsiteX16" fmla="*/ 379148 w 697380"/>
                  <a:gd name="connsiteY16" fmla="*/ 182888 h 670710"/>
                  <a:gd name="connsiteX17" fmla="*/ 393436 w 697380"/>
                  <a:gd name="connsiteY17" fmla="*/ 132881 h 670710"/>
                  <a:gd name="connsiteX18" fmla="*/ 460111 w 697380"/>
                  <a:gd name="connsiteY18" fmla="*/ 97163 h 670710"/>
                  <a:gd name="connsiteX19" fmla="*/ 462492 w 697380"/>
                  <a:gd name="connsiteY19" fmla="*/ 135263 h 670710"/>
                  <a:gd name="connsiteX20" fmla="*/ 505355 w 697380"/>
                  <a:gd name="connsiteY20" fmla="*/ 313856 h 670710"/>
                  <a:gd name="connsiteX21" fmla="*/ 691092 w 697380"/>
                  <a:gd name="connsiteY21" fmla="*/ 523406 h 670710"/>
                  <a:gd name="connsiteX22" fmla="*/ 660136 w 697380"/>
                  <a:gd name="connsiteY22" fmla="*/ 556744 h 670710"/>
                  <a:gd name="connsiteX23" fmla="*/ 438680 w 697380"/>
                  <a:gd name="connsiteY23" fmla="*/ 390056 h 670710"/>
                  <a:gd name="connsiteX24" fmla="*/ 333905 w 697380"/>
                  <a:gd name="connsiteY24" fmla="*/ 301950 h 670710"/>
                  <a:gd name="connsiteX25" fmla="*/ 331523 w 697380"/>
                  <a:gd name="connsiteY25" fmla="*/ 416250 h 670710"/>
                  <a:gd name="connsiteX26" fmla="*/ 383911 w 697380"/>
                  <a:gd name="connsiteY26" fmla="*/ 513881 h 670710"/>
                  <a:gd name="connsiteX27" fmla="*/ 454107 w 697380"/>
                  <a:gd name="connsiteY27" fmla="*/ 582938 h 670710"/>
                  <a:gd name="connsiteX28" fmla="*/ 376767 w 697380"/>
                  <a:gd name="connsiteY28" fmla="*/ 650647 h 670710"/>
                  <a:gd name="connsiteX29" fmla="*/ 277375 w 697380"/>
                  <a:gd name="connsiteY29" fmla="*/ 603436 h 670710"/>
                  <a:gd name="connsiteX30" fmla="*/ 307711 w 697380"/>
                  <a:gd name="connsiteY30" fmla="*/ 494831 h 670710"/>
                  <a:gd name="connsiteX31" fmla="*/ 81492 w 697380"/>
                  <a:gd name="connsiteY31" fmla="*/ 244800 h 670710"/>
                  <a:gd name="connsiteX32" fmla="*/ 45773 w 697380"/>
                  <a:gd name="connsiteY32" fmla="*/ 159075 h 670710"/>
                  <a:gd name="connsiteX33" fmla="*/ 530 w 697380"/>
                  <a:gd name="connsiteY33" fmla="*/ 99544 h 670710"/>
                  <a:gd name="connsiteX0" fmla="*/ 530 w 697380"/>
                  <a:gd name="connsiteY0" fmla="*/ 99544 h 672191"/>
                  <a:gd name="connsiteX1" fmla="*/ 79111 w 697380"/>
                  <a:gd name="connsiteY1" fmla="*/ 94781 h 672191"/>
                  <a:gd name="connsiteX2" fmla="*/ 188648 w 697380"/>
                  <a:gd name="connsiteY2" fmla="*/ 132881 h 672191"/>
                  <a:gd name="connsiteX3" fmla="*/ 269611 w 697380"/>
                  <a:gd name="connsiteY3" fmla="*/ 32869 h 672191"/>
                  <a:gd name="connsiteX4" fmla="*/ 367242 w 697380"/>
                  <a:gd name="connsiteY4" fmla="*/ 6675 h 672191"/>
                  <a:gd name="connsiteX5" fmla="*/ 376767 w 697380"/>
                  <a:gd name="connsiteY5" fmla="*/ 149550 h 672191"/>
                  <a:gd name="connsiteX6" fmla="*/ 298186 w 697380"/>
                  <a:gd name="connsiteY6" fmla="*/ 175744 h 672191"/>
                  <a:gd name="connsiteX7" fmla="*/ 262467 w 697380"/>
                  <a:gd name="connsiteY7" fmla="*/ 166219 h 672191"/>
                  <a:gd name="connsiteX8" fmla="*/ 221986 w 697380"/>
                  <a:gd name="connsiteY8" fmla="*/ 247181 h 672191"/>
                  <a:gd name="connsiteX9" fmla="*/ 136261 w 697380"/>
                  <a:gd name="connsiteY9" fmla="*/ 242419 h 672191"/>
                  <a:gd name="connsiteX10" fmla="*/ 219605 w 697380"/>
                  <a:gd name="connsiteY10" fmla="*/ 299569 h 672191"/>
                  <a:gd name="connsiteX11" fmla="*/ 295805 w 697380"/>
                  <a:gd name="connsiteY11" fmla="*/ 411488 h 672191"/>
                  <a:gd name="connsiteX12" fmla="*/ 269611 w 697380"/>
                  <a:gd name="connsiteY12" fmla="*/ 259088 h 672191"/>
                  <a:gd name="connsiteX13" fmla="*/ 274373 w 697380"/>
                  <a:gd name="connsiteY13" fmla="*/ 175744 h 672191"/>
                  <a:gd name="connsiteX14" fmla="*/ 383911 w 697380"/>
                  <a:gd name="connsiteY14" fmla="*/ 266231 h 672191"/>
                  <a:gd name="connsiteX15" fmla="*/ 433917 w 697380"/>
                  <a:gd name="connsiteY15" fmla="*/ 318619 h 672191"/>
                  <a:gd name="connsiteX16" fmla="*/ 379148 w 697380"/>
                  <a:gd name="connsiteY16" fmla="*/ 182888 h 672191"/>
                  <a:gd name="connsiteX17" fmla="*/ 393436 w 697380"/>
                  <a:gd name="connsiteY17" fmla="*/ 132881 h 672191"/>
                  <a:gd name="connsiteX18" fmla="*/ 460111 w 697380"/>
                  <a:gd name="connsiteY18" fmla="*/ 97163 h 672191"/>
                  <a:gd name="connsiteX19" fmla="*/ 462492 w 697380"/>
                  <a:gd name="connsiteY19" fmla="*/ 135263 h 672191"/>
                  <a:gd name="connsiteX20" fmla="*/ 505355 w 697380"/>
                  <a:gd name="connsiteY20" fmla="*/ 313856 h 672191"/>
                  <a:gd name="connsiteX21" fmla="*/ 691092 w 697380"/>
                  <a:gd name="connsiteY21" fmla="*/ 523406 h 672191"/>
                  <a:gd name="connsiteX22" fmla="*/ 660136 w 697380"/>
                  <a:gd name="connsiteY22" fmla="*/ 556744 h 672191"/>
                  <a:gd name="connsiteX23" fmla="*/ 438680 w 697380"/>
                  <a:gd name="connsiteY23" fmla="*/ 390056 h 672191"/>
                  <a:gd name="connsiteX24" fmla="*/ 333905 w 697380"/>
                  <a:gd name="connsiteY24" fmla="*/ 301950 h 672191"/>
                  <a:gd name="connsiteX25" fmla="*/ 331523 w 697380"/>
                  <a:gd name="connsiteY25" fmla="*/ 416250 h 672191"/>
                  <a:gd name="connsiteX26" fmla="*/ 383911 w 697380"/>
                  <a:gd name="connsiteY26" fmla="*/ 513881 h 672191"/>
                  <a:gd name="connsiteX27" fmla="*/ 454107 w 697380"/>
                  <a:gd name="connsiteY27" fmla="*/ 582938 h 672191"/>
                  <a:gd name="connsiteX28" fmla="*/ 376767 w 697380"/>
                  <a:gd name="connsiteY28" fmla="*/ 650647 h 672191"/>
                  <a:gd name="connsiteX29" fmla="*/ 277375 w 697380"/>
                  <a:gd name="connsiteY29" fmla="*/ 603436 h 672191"/>
                  <a:gd name="connsiteX30" fmla="*/ 307711 w 697380"/>
                  <a:gd name="connsiteY30" fmla="*/ 494831 h 672191"/>
                  <a:gd name="connsiteX31" fmla="*/ 81492 w 697380"/>
                  <a:gd name="connsiteY31" fmla="*/ 244800 h 672191"/>
                  <a:gd name="connsiteX32" fmla="*/ 45773 w 697380"/>
                  <a:gd name="connsiteY32" fmla="*/ 159075 h 672191"/>
                  <a:gd name="connsiteX33" fmla="*/ 530 w 697380"/>
                  <a:gd name="connsiteY33" fmla="*/ 99544 h 672191"/>
                  <a:gd name="connsiteX0" fmla="*/ 530 w 697380"/>
                  <a:gd name="connsiteY0" fmla="*/ 99544 h 673352"/>
                  <a:gd name="connsiteX1" fmla="*/ 79111 w 697380"/>
                  <a:gd name="connsiteY1" fmla="*/ 94781 h 673352"/>
                  <a:gd name="connsiteX2" fmla="*/ 188648 w 697380"/>
                  <a:gd name="connsiteY2" fmla="*/ 132881 h 673352"/>
                  <a:gd name="connsiteX3" fmla="*/ 269611 w 697380"/>
                  <a:gd name="connsiteY3" fmla="*/ 32869 h 673352"/>
                  <a:gd name="connsiteX4" fmla="*/ 367242 w 697380"/>
                  <a:gd name="connsiteY4" fmla="*/ 6675 h 673352"/>
                  <a:gd name="connsiteX5" fmla="*/ 376767 w 697380"/>
                  <a:gd name="connsiteY5" fmla="*/ 149550 h 673352"/>
                  <a:gd name="connsiteX6" fmla="*/ 298186 w 697380"/>
                  <a:gd name="connsiteY6" fmla="*/ 175744 h 673352"/>
                  <a:gd name="connsiteX7" fmla="*/ 262467 w 697380"/>
                  <a:gd name="connsiteY7" fmla="*/ 166219 h 673352"/>
                  <a:gd name="connsiteX8" fmla="*/ 221986 w 697380"/>
                  <a:gd name="connsiteY8" fmla="*/ 247181 h 673352"/>
                  <a:gd name="connsiteX9" fmla="*/ 136261 w 697380"/>
                  <a:gd name="connsiteY9" fmla="*/ 242419 h 673352"/>
                  <a:gd name="connsiteX10" fmla="*/ 219605 w 697380"/>
                  <a:gd name="connsiteY10" fmla="*/ 299569 h 673352"/>
                  <a:gd name="connsiteX11" fmla="*/ 295805 w 697380"/>
                  <a:gd name="connsiteY11" fmla="*/ 411488 h 673352"/>
                  <a:gd name="connsiteX12" fmla="*/ 269611 w 697380"/>
                  <a:gd name="connsiteY12" fmla="*/ 259088 h 673352"/>
                  <a:gd name="connsiteX13" fmla="*/ 274373 w 697380"/>
                  <a:gd name="connsiteY13" fmla="*/ 175744 h 673352"/>
                  <a:gd name="connsiteX14" fmla="*/ 383911 w 697380"/>
                  <a:gd name="connsiteY14" fmla="*/ 266231 h 673352"/>
                  <a:gd name="connsiteX15" fmla="*/ 433917 w 697380"/>
                  <a:gd name="connsiteY15" fmla="*/ 318619 h 673352"/>
                  <a:gd name="connsiteX16" fmla="*/ 379148 w 697380"/>
                  <a:gd name="connsiteY16" fmla="*/ 182888 h 673352"/>
                  <a:gd name="connsiteX17" fmla="*/ 393436 w 697380"/>
                  <a:gd name="connsiteY17" fmla="*/ 132881 h 673352"/>
                  <a:gd name="connsiteX18" fmla="*/ 460111 w 697380"/>
                  <a:gd name="connsiteY18" fmla="*/ 97163 h 673352"/>
                  <a:gd name="connsiteX19" fmla="*/ 462492 w 697380"/>
                  <a:gd name="connsiteY19" fmla="*/ 135263 h 673352"/>
                  <a:gd name="connsiteX20" fmla="*/ 505355 w 697380"/>
                  <a:gd name="connsiteY20" fmla="*/ 313856 h 673352"/>
                  <a:gd name="connsiteX21" fmla="*/ 691092 w 697380"/>
                  <a:gd name="connsiteY21" fmla="*/ 523406 h 673352"/>
                  <a:gd name="connsiteX22" fmla="*/ 660136 w 697380"/>
                  <a:gd name="connsiteY22" fmla="*/ 556744 h 673352"/>
                  <a:gd name="connsiteX23" fmla="*/ 438680 w 697380"/>
                  <a:gd name="connsiteY23" fmla="*/ 390056 h 673352"/>
                  <a:gd name="connsiteX24" fmla="*/ 333905 w 697380"/>
                  <a:gd name="connsiteY24" fmla="*/ 301950 h 673352"/>
                  <a:gd name="connsiteX25" fmla="*/ 331523 w 697380"/>
                  <a:gd name="connsiteY25" fmla="*/ 416250 h 673352"/>
                  <a:gd name="connsiteX26" fmla="*/ 383911 w 697380"/>
                  <a:gd name="connsiteY26" fmla="*/ 513881 h 673352"/>
                  <a:gd name="connsiteX27" fmla="*/ 454107 w 697380"/>
                  <a:gd name="connsiteY27" fmla="*/ 582938 h 673352"/>
                  <a:gd name="connsiteX28" fmla="*/ 378631 w 697380"/>
                  <a:gd name="connsiteY28" fmla="*/ 658101 h 673352"/>
                  <a:gd name="connsiteX29" fmla="*/ 277375 w 697380"/>
                  <a:gd name="connsiteY29" fmla="*/ 603436 h 673352"/>
                  <a:gd name="connsiteX30" fmla="*/ 307711 w 697380"/>
                  <a:gd name="connsiteY30" fmla="*/ 494831 h 673352"/>
                  <a:gd name="connsiteX31" fmla="*/ 81492 w 697380"/>
                  <a:gd name="connsiteY31" fmla="*/ 244800 h 673352"/>
                  <a:gd name="connsiteX32" fmla="*/ 45773 w 697380"/>
                  <a:gd name="connsiteY32" fmla="*/ 159075 h 673352"/>
                  <a:gd name="connsiteX33" fmla="*/ 530 w 697380"/>
                  <a:gd name="connsiteY33" fmla="*/ 99544 h 673352"/>
                  <a:gd name="connsiteX0" fmla="*/ 530 w 697380"/>
                  <a:gd name="connsiteY0" fmla="*/ 99544 h 666318"/>
                  <a:gd name="connsiteX1" fmla="*/ 79111 w 697380"/>
                  <a:gd name="connsiteY1" fmla="*/ 94781 h 666318"/>
                  <a:gd name="connsiteX2" fmla="*/ 188648 w 697380"/>
                  <a:gd name="connsiteY2" fmla="*/ 132881 h 666318"/>
                  <a:gd name="connsiteX3" fmla="*/ 269611 w 697380"/>
                  <a:gd name="connsiteY3" fmla="*/ 32869 h 666318"/>
                  <a:gd name="connsiteX4" fmla="*/ 367242 w 697380"/>
                  <a:gd name="connsiteY4" fmla="*/ 6675 h 666318"/>
                  <a:gd name="connsiteX5" fmla="*/ 376767 w 697380"/>
                  <a:gd name="connsiteY5" fmla="*/ 149550 h 666318"/>
                  <a:gd name="connsiteX6" fmla="*/ 298186 w 697380"/>
                  <a:gd name="connsiteY6" fmla="*/ 175744 h 666318"/>
                  <a:gd name="connsiteX7" fmla="*/ 262467 w 697380"/>
                  <a:gd name="connsiteY7" fmla="*/ 166219 h 666318"/>
                  <a:gd name="connsiteX8" fmla="*/ 221986 w 697380"/>
                  <a:gd name="connsiteY8" fmla="*/ 247181 h 666318"/>
                  <a:gd name="connsiteX9" fmla="*/ 136261 w 697380"/>
                  <a:gd name="connsiteY9" fmla="*/ 242419 h 666318"/>
                  <a:gd name="connsiteX10" fmla="*/ 219605 w 697380"/>
                  <a:gd name="connsiteY10" fmla="*/ 299569 h 666318"/>
                  <a:gd name="connsiteX11" fmla="*/ 295805 w 697380"/>
                  <a:gd name="connsiteY11" fmla="*/ 411488 h 666318"/>
                  <a:gd name="connsiteX12" fmla="*/ 269611 w 697380"/>
                  <a:gd name="connsiteY12" fmla="*/ 259088 h 666318"/>
                  <a:gd name="connsiteX13" fmla="*/ 274373 w 697380"/>
                  <a:gd name="connsiteY13" fmla="*/ 175744 h 666318"/>
                  <a:gd name="connsiteX14" fmla="*/ 383911 w 697380"/>
                  <a:gd name="connsiteY14" fmla="*/ 266231 h 666318"/>
                  <a:gd name="connsiteX15" fmla="*/ 433917 w 697380"/>
                  <a:gd name="connsiteY15" fmla="*/ 318619 h 666318"/>
                  <a:gd name="connsiteX16" fmla="*/ 379148 w 697380"/>
                  <a:gd name="connsiteY16" fmla="*/ 182888 h 666318"/>
                  <a:gd name="connsiteX17" fmla="*/ 393436 w 697380"/>
                  <a:gd name="connsiteY17" fmla="*/ 132881 h 666318"/>
                  <a:gd name="connsiteX18" fmla="*/ 460111 w 697380"/>
                  <a:gd name="connsiteY18" fmla="*/ 97163 h 666318"/>
                  <a:gd name="connsiteX19" fmla="*/ 462492 w 697380"/>
                  <a:gd name="connsiteY19" fmla="*/ 135263 h 666318"/>
                  <a:gd name="connsiteX20" fmla="*/ 505355 w 697380"/>
                  <a:gd name="connsiteY20" fmla="*/ 313856 h 666318"/>
                  <a:gd name="connsiteX21" fmla="*/ 691092 w 697380"/>
                  <a:gd name="connsiteY21" fmla="*/ 523406 h 666318"/>
                  <a:gd name="connsiteX22" fmla="*/ 660136 w 697380"/>
                  <a:gd name="connsiteY22" fmla="*/ 556744 h 666318"/>
                  <a:gd name="connsiteX23" fmla="*/ 438680 w 697380"/>
                  <a:gd name="connsiteY23" fmla="*/ 390056 h 666318"/>
                  <a:gd name="connsiteX24" fmla="*/ 333905 w 697380"/>
                  <a:gd name="connsiteY24" fmla="*/ 301950 h 666318"/>
                  <a:gd name="connsiteX25" fmla="*/ 331523 w 697380"/>
                  <a:gd name="connsiteY25" fmla="*/ 416250 h 666318"/>
                  <a:gd name="connsiteX26" fmla="*/ 383911 w 697380"/>
                  <a:gd name="connsiteY26" fmla="*/ 513881 h 666318"/>
                  <a:gd name="connsiteX27" fmla="*/ 454107 w 697380"/>
                  <a:gd name="connsiteY27" fmla="*/ 582938 h 666318"/>
                  <a:gd name="connsiteX28" fmla="*/ 378631 w 697380"/>
                  <a:gd name="connsiteY28" fmla="*/ 658101 h 666318"/>
                  <a:gd name="connsiteX29" fmla="*/ 277375 w 697380"/>
                  <a:gd name="connsiteY29" fmla="*/ 603436 h 666318"/>
                  <a:gd name="connsiteX30" fmla="*/ 307711 w 697380"/>
                  <a:gd name="connsiteY30" fmla="*/ 494831 h 666318"/>
                  <a:gd name="connsiteX31" fmla="*/ 81492 w 697380"/>
                  <a:gd name="connsiteY31" fmla="*/ 244800 h 666318"/>
                  <a:gd name="connsiteX32" fmla="*/ 45773 w 697380"/>
                  <a:gd name="connsiteY32" fmla="*/ 159075 h 666318"/>
                  <a:gd name="connsiteX33" fmla="*/ 530 w 697380"/>
                  <a:gd name="connsiteY33" fmla="*/ 99544 h 666318"/>
                  <a:gd name="connsiteX0" fmla="*/ 530 w 697380"/>
                  <a:gd name="connsiteY0" fmla="*/ 99544 h 660227"/>
                  <a:gd name="connsiteX1" fmla="*/ 79111 w 697380"/>
                  <a:gd name="connsiteY1" fmla="*/ 94781 h 660227"/>
                  <a:gd name="connsiteX2" fmla="*/ 188648 w 697380"/>
                  <a:gd name="connsiteY2" fmla="*/ 132881 h 660227"/>
                  <a:gd name="connsiteX3" fmla="*/ 269611 w 697380"/>
                  <a:gd name="connsiteY3" fmla="*/ 32869 h 660227"/>
                  <a:gd name="connsiteX4" fmla="*/ 367242 w 697380"/>
                  <a:gd name="connsiteY4" fmla="*/ 6675 h 660227"/>
                  <a:gd name="connsiteX5" fmla="*/ 376767 w 697380"/>
                  <a:gd name="connsiteY5" fmla="*/ 149550 h 660227"/>
                  <a:gd name="connsiteX6" fmla="*/ 298186 w 697380"/>
                  <a:gd name="connsiteY6" fmla="*/ 175744 h 660227"/>
                  <a:gd name="connsiteX7" fmla="*/ 262467 w 697380"/>
                  <a:gd name="connsiteY7" fmla="*/ 166219 h 660227"/>
                  <a:gd name="connsiteX8" fmla="*/ 221986 w 697380"/>
                  <a:gd name="connsiteY8" fmla="*/ 247181 h 660227"/>
                  <a:gd name="connsiteX9" fmla="*/ 136261 w 697380"/>
                  <a:gd name="connsiteY9" fmla="*/ 242419 h 660227"/>
                  <a:gd name="connsiteX10" fmla="*/ 219605 w 697380"/>
                  <a:gd name="connsiteY10" fmla="*/ 299569 h 660227"/>
                  <a:gd name="connsiteX11" fmla="*/ 295805 w 697380"/>
                  <a:gd name="connsiteY11" fmla="*/ 411488 h 660227"/>
                  <a:gd name="connsiteX12" fmla="*/ 269611 w 697380"/>
                  <a:gd name="connsiteY12" fmla="*/ 259088 h 660227"/>
                  <a:gd name="connsiteX13" fmla="*/ 274373 w 697380"/>
                  <a:gd name="connsiteY13" fmla="*/ 175744 h 660227"/>
                  <a:gd name="connsiteX14" fmla="*/ 383911 w 697380"/>
                  <a:gd name="connsiteY14" fmla="*/ 266231 h 660227"/>
                  <a:gd name="connsiteX15" fmla="*/ 433917 w 697380"/>
                  <a:gd name="connsiteY15" fmla="*/ 318619 h 660227"/>
                  <a:gd name="connsiteX16" fmla="*/ 379148 w 697380"/>
                  <a:gd name="connsiteY16" fmla="*/ 182888 h 660227"/>
                  <a:gd name="connsiteX17" fmla="*/ 393436 w 697380"/>
                  <a:gd name="connsiteY17" fmla="*/ 132881 h 660227"/>
                  <a:gd name="connsiteX18" fmla="*/ 460111 w 697380"/>
                  <a:gd name="connsiteY18" fmla="*/ 97163 h 660227"/>
                  <a:gd name="connsiteX19" fmla="*/ 462492 w 697380"/>
                  <a:gd name="connsiteY19" fmla="*/ 135263 h 660227"/>
                  <a:gd name="connsiteX20" fmla="*/ 505355 w 697380"/>
                  <a:gd name="connsiteY20" fmla="*/ 313856 h 660227"/>
                  <a:gd name="connsiteX21" fmla="*/ 691092 w 697380"/>
                  <a:gd name="connsiteY21" fmla="*/ 523406 h 660227"/>
                  <a:gd name="connsiteX22" fmla="*/ 660136 w 697380"/>
                  <a:gd name="connsiteY22" fmla="*/ 556744 h 660227"/>
                  <a:gd name="connsiteX23" fmla="*/ 438680 w 697380"/>
                  <a:gd name="connsiteY23" fmla="*/ 390056 h 660227"/>
                  <a:gd name="connsiteX24" fmla="*/ 333905 w 697380"/>
                  <a:gd name="connsiteY24" fmla="*/ 301950 h 660227"/>
                  <a:gd name="connsiteX25" fmla="*/ 331523 w 697380"/>
                  <a:gd name="connsiteY25" fmla="*/ 416250 h 660227"/>
                  <a:gd name="connsiteX26" fmla="*/ 383911 w 697380"/>
                  <a:gd name="connsiteY26" fmla="*/ 513881 h 660227"/>
                  <a:gd name="connsiteX27" fmla="*/ 454107 w 697380"/>
                  <a:gd name="connsiteY27" fmla="*/ 582938 h 660227"/>
                  <a:gd name="connsiteX28" fmla="*/ 378631 w 697380"/>
                  <a:gd name="connsiteY28" fmla="*/ 658101 h 660227"/>
                  <a:gd name="connsiteX29" fmla="*/ 277375 w 697380"/>
                  <a:gd name="connsiteY29" fmla="*/ 603436 h 660227"/>
                  <a:gd name="connsiteX30" fmla="*/ 307711 w 697380"/>
                  <a:gd name="connsiteY30" fmla="*/ 494831 h 660227"/>
                  <a:gd name="connsiteX31" fmla="*/ 81492 w 697380"/>
                  <a:gd name="connsiteY31" fmla="*/ 244800 h 660227"/>
                  <a:gd name="connsiteX32" fmla="*/ 45773 w 697380"/>
                  <a:gd name="connsiteY32" fmla="*/ 159075 h 660227"/>
                  <a:gd name="connsiteX33" fmla="*/ 530 w 697380"/>
                  <a:gd name="connsiteY33" fmla="*/ 99544 h 660227"/>
                  <a:gd name="connsiteX0" fmla="*/ 530 w 697380"/>
                  <a:gd name="connsiteY0" fmla="*/ 99544 h 661040"/>
                  <a:gd name="connsiteX1" fmla="*/ 79111 w 697380"/>
                  <a:gd name="connsiteY1" fmla="*/ 94781 h 661040"/>
                  <a:gd name="connsiteX2" fmla="*/ 188648 w 697380"/>
                  <a:gd name="connsiteY2" fmla="*/ 132881 h 661040"/>
                  <a:gd name="connsiteX3" fmla="*/ 269611 w 697380"/>
                  <a:gd name="connsiteY3" fmla="*/ 32869 h 661040"/>
                  <a:gd name="connsiteX4" fmla="*/ 367242 w 697380"/>
                  <a:gd name="connsiteY4" fmla="*/ 6675 h 661040"/>
                  <a:gd name="connsiteX5" fmla="*/ 376767 w 697380"/>
                  <a:gd name="connsiteY5" fmla="*/ 149550 h 661040"/>
                  <a:gd name="connsiteX6" fmla="*/ 298186 w 697380"/>
                  <a:gd name="connsiteY6" fmla="*/ 175744 h 661040"/>
                  <a:gd name="connsiteX7" fmla="*/ 262467 w 697380"/>
                  <a:gd name="connsiteY7" fmla="*/ 166219 h 661040"/>
                  <a:gd name="connsiteX8" fmla="*/ 221986 w 697380"/>
                  <a:gd name="connsiteY8" fmla="*/ 247181 h 661040"/>
                  <a:gd name="connsiteX9" fmla="*/ 136261 w 697380"/>
                  <a:gd name="connsiteY9" fmla="*/ 242419 h 661040"/>
                  <a:gd name="connsiteX10" fmla="*/ 219605 w 697380"/>
                  <a:gd name="connsiteY10" fmla="*/ 299569 h 661040"/>
                  <a:gd name="connsiteX11" fmla="*/ 295805 w 697380"/>
                  <a:gd name="connsiteY11" fmla="*/ 411488 h 661040"/>
                  <a:gd name="connsiteX12" fmla="*/ 269611 w 697380"/>
                  <a:gd name="connsiteY12" fmla="*/ 259088 h 661040"/>
                  <a:gd name="connsiteX13" fmla="*/ 274373 w 697380"/>
                  <a:gd name="connsiteY13" fmla="*/ 175744 h 661040"/>
                  <a:gd name="connsiteX14" fmla="*/ 383911 w 697380"/>
                  <a:gd name="connsiteY14" fmla="*/ 266231 h 661040"/>
                  <a:gd name="connsiteX15" fmla="*/ 433917 w 697380"/>
                  <a:gd name="connsiteY15" fmla="*/ 318619 h 661040"/>
                  <a:gd name="connsiteX16" fmla="*/ 379148 w 697380"/>
                  <a:gd name="connsiteY16" fmla="*/ 182888 h 661040"/>
                  <a:gd name="connsiteX17" fmla="*/ 393436 w 697380"/>
                  <a:gd name="connsiteY17" fmla="*/ 132881 h 661040"/>
                  <a:gd name="connsiteX18" fmla="*/ 460111 w 697380"/>
                  <a:gd name="connsiteY18" fmla="*/ 97163 h 661040"/>
                  <a:gd name="connsiteX19" fmla="*/ 462492 w 697380"/>
                  <a:gd name="connsiteY19" fmla="*/ 135263 h 661040"/>
                  <a:gd name="connsiteX20" fmla="*/ 505355 w 697380"/>
                  <a:gd name="connsiteY20" fmla="*/ 313856 h 661040"/>
                  <a:gd name="connsiteX21" fmla="*/ 691092 w 697380"/>
                  <a:gd name="connsiteY21" fmla="*/ 523406 h 661040"/>
                  <a:gd name="connsiteX22" fmla="*/ 660136 w 697380"/>
                  <a:gd name="connsiteY22" fmla="*/ 556744 h 661040"/>
                  <a:gd name="connsiteX23" fmla="*/ 438680 w 697380"/>
                  <a:gd name="connsiteY23" fmla="*/ 390056 h 661040"/>
                  <a:gd name="connsiteX24" fmla="*/ 333905 w 697380"/>
                  <a:gd name="connsiteY24" fmla="*/ 301950 h 661040"/>
                  <a:gd name="connsiteX25" fmla="*/ 331523 w 697380"/>
                  <a:gd name="connsiteY25" fmla="*/ 416250 h 661040"/>
                  <a:gd name="connsiteX26" fmla="*/ 383911 w 697380"/>
                  <a:gd name="connsiteY26" fmla="*/ 513881 h 661040"/>
                  <a:gd name="connsiteX27" fmla="*/ 454107 w 697380"/>
                  <a:gd name="connsiteY27" fmla="*/ 582938 h 661040"/>
                  <a:gd name="connsiteX28" fmla="*/ 378631 w 697380"/>
                  <a:gd name="connsiteY28" fmla="*/ 658101 h 661040"/>
                  <a:gd name="connsiteX29" fmla="*/ 277375 w 697380"/>
                  <a:gd name="connsiteY29" fmla="*/ 603436 h 661040"/>
                  <a:gd name="connsiteX30" fmla="*/ 307711 w 697380"/>
                  <a:gd name="connsiteY30" fmla="*/ 494831 h 661040"/>
                  <a:gd name="connsiteX31" fmla="*/ 81492 w 697380"/>
                  <a:gd name="connsiteY31" fmla="*/ 244800 h 661040"/>
                  <a:gd name="connsiteX32" fmla="*/ 45773 w 697380"/>
                  <a:gd name="connsiteY32" fmla="*/ 159075 h 661040"/>
                  <a:gd name="connsiteX33" fmla="*/ 530 w 697380"/>
                  <a:gd name="connsiteY33" fmla="*/ 99544 h 661040"/>
                  <a:gd name="connsiteX0" fmla="*/ 530 w 697380"/>
                  <a:gd name="connsiteY0" fmla="*/ 99544 h 661040"/>
                  <a:gd name="connsiteX1" fmla="*/ 79111 w 697380"/>
                  <a:gd name="connsiteY1" fmla="*/ 94781 h 661040"/>
                  <a:gd name="connsiteX2" fmla="*/ 188648 w 697380"/>
                  <a:gd name="connsiteY2" fmla="*/ 132881 h 661040"/>
                  <a:gd name="connsiteX3" fmla="*/ 269611 w 697380"/>
                  <a:gd name="connsiteY3" fmla="*/ 32869 h 661040"/>
                  <a:gd name="connsiteX4" fmla="*/ 367242 w 697380"/>
                  <a:gd name="connsiteY4" fmla="*/ 6675 h 661040"/>
                  <a:gd name="connsiteX5" fmla="*/ 376767 w 697380"/>
                  <a:gd name="connsiteY5" fmla="*/ 149550 h 661040"/>
                  <a:gd name="connsiteX6" fmla="*/ 298186 w 697380"/>
                  <a:gd name="connsiteY6" fmla="*/ 175744 h 661040"/>
                  <a:gd name="connsiteX7" fmla="*/ 262467 w 697380"/>
                  <a:gd name="connsiteY7" fmla="*/ 166219 h 661040"/>
                  <a:gd name="connsiteX8" fmla="*/ 221986 w 697380"/>
                  <a:gd name="connsiteY8" fmla="*/ 247181 h 661040"/>
                  <a:gd name="connsiteX9" fmla="*/ 136261 w 697380"/>
                  <a:gd name="connsiteY9" fmla="*/ 242419 h 661040"/>
                  <a:gd name="connsiteX10" fmla="*/ 219605 w 697380"/>
                  <a:gd name="connsiteY10" fmla="*/ 299569 h 661040"/>
                  <a:gd name="connsiteX11" fmla="*/ 295805 w 697380"/>
                  <a:gd name="connsiteY11" fmla="*/ 411488 h 661040"/>
                  <a:gd name="connsiteX12" fmla="*/ 269611 w 697380"/>
                  <a:gd name="connsiteY12" fmla="*/ 259088 h 661040"/>
                  <a:gd name="connsiteX13" fmla="*/ 274373 w 697380"/>
                  <a:gd name="connsiteY13" fmla="*/ 175744 h 661040"/>
                  <a:gd name="connsiteX14" fmla="*/ 383911 w 697380"/>
                  <a:gd name="connsiteY14" fmla="*/ 266231 h 661040"/>
                  <a:gd name="connsiteX15" fmla="*/ 433917 w 697380"/>
                  <a:gd name="connsiteY15" fmla="*/ 318619 h 661040"/>
                  <a:gd name="connsiteX16" fmla="*/ 379148 w 697380"/>
                  <a:gd name="connsiteY16" fmla="*/ 182888 h 661040"/>
                  <a:gd name="connsiteX17" fmla="*/ 393436 w 697380"/>
                  <a:gd name="connsiteY17" fmla="*/ 132881 h 661040"/>
                  <a:gd name="connsiteX18" fmla="*/ 460111 w 697380"/>
                  <a:gd name="connsiteY18" fmla="*/ 97163 h 661040"/>
                  <a:gd name="connsiteX19" fmla="*/ 462492 w 697380"/>
                  <a:gd name="connsiteY19" fmla="*/ 135263 h 661040"/>
                  <a:gd name="connsiteX20" fmla="*/ 505355 w 697380"/>
                  <a:gd name="connsiteY20" fmla="*/ 313856 h 661040"/>
                  <a:gd name="connsiteX21" fmla="*/ 691092 w 697380"/>
                  <a:gd name="connsiteY21" fmla="*/ 523406 h 661040"/>
                  <a:gd name="connsiteX22" fmla="*/ 660136 w 697380"/>
                  <a:gd name="connsiteY22" fmla="*/ 556744 h 661040"/>
                  <a:gd name="connsiteX23" fmla="*/ 438680 w 697380"/>
                  <a:gd name="connsiteY23" fmla="*/ 390056 h 661040"/>
                  <a:gd name="connsiteX24" fmla="*/ 333905 w 697380"/>
                  <a:gd name="connsiteY24" fmla="*/ 301950 h 661040"/>
                  <a:gd name="connsiteX25" fmla="*/ 331523 w 697380"/>
                  <a:gd name="connsiteY25" fmla="*/ 416250 h 661040"/>
                  <a:gd name="connsiteX26" fmla="*/ 383911 w 697380"/>
                  <a:gd name="connsiteY26" fmla="*/ 513881 h 661040"/>
                  <a:gd name="connsiteX27" fmla="*/ 454107 w 697380"/>
                  <a:gd name="connsiteY27" fmla="*/ 582938 h 661040"/>
                  <a:gd name="connsiteX28" fmla="*/ 378631 w 697380"/>
                  <a:gd name="connsiteY28" fmla="*/ 658101 h 661040"/>
                  <a:gd name="connsiteX29" fmla="*/ 277375 w 697380"/>
                  <a:gd name="connsiteY29" fmla="*/ 603436 h 661040"/>
                  <a:gd name="connsiteX30" fmla="*/ 307711 w 697380"/>
                  <a:gd name="connsiteY30" fmla="*/ 494831 h 661040"/>
                  <a:gd name="connsiteX31" fmla="*/ 81492 w 697380"/>
                  <a:gd name="connsiteY31" fmla="*/ 244800 h 661040"/>
                  <a:gd name="connsiteX32" fmla="*/ 45773 w 697380"/>
                  <a:gd name="connsiteY32" fmla="*/ 159075 h 661040"/>
                  <a:gd name="connsiteX33" fmla="*/ 530 w 697380"/>
                  <a:gd name="connsiteY33" fmla="*/ 99544 h 661040"/>
                  <a:gd name="connsiteX0" fmla="*/ 530 w 697380"/>
                  <a:gd name="connsiteY0" fmla="*/ 99544 h 661040"/>
                  <a:gd name="connsiteX1" fmla="*/ 79111 w 697380"/>
                  <a:gd name="connsiteY1" fmla="*/ 94781 h 661040"/>
                  <a:gd name="connsiteX2" fmla="*/ 188648 w 697380"/>
                  <a:gd name="connsiteY2" fmla="*/ 132881 h 661040"/>
                  <a:gd name="connsiteX3" fmla="*/ 269611 w 697380"/>
                  <a:gd name="connsiteY3" fmla="*/ 32869 h 661040"/>
                  <a:gd name="connsiteX4" fmla="*/ 367242 w 697380"/>
                  <a:gd name="connsiteY4" fmla="*/ 6675 h 661040"/>
                  <a:gd name="connsiteX5" fmla="*/ 376767 w 697380"/>
                  <a:gd name="connsiteY5" fmla="*/ 149550 h 661040"/>
                  <a:gd name="connsiteX6" fmla="*/ 298186 w 697380"/>
                  <a:gd name="connsiteY6" fmla="*/ 175744 h 661040"/>
                  <a:gd name="connsiteX7" fmla="*/ 262467 w 697380"/>
                  <a:gd name="connsiteY7" fmla="*/ 166219 h 661040"/>
                  <a:gd name="connsiteX8" fmla="*/ 221986 w 697380"/>
                  <a:gd name="connsiteY8" fmla="*/ 247181 h 661040"/>
                  <a:gd name="connsiteX9" fmla="*/ 136261 w 697380"/>
                  <a:gd name="connsiteY9" fmla="*/ 242419 h 661040"/>
                  <a:gd name="connsiteX10" fmla="*/ 219605 w 697380"/>
                  <a:gd name="connsiteY10" fmla="*/ 299569 h 661040"/>
                  <a:gd name="connsiteX11" fmla="*/ 295805 w 697380"/>
                  <a:gd name="connsiteY11" fmla="*/ 411488 h 661040"/>
                  <a:gd name="connsiteX12" fmla="*/ 269611 w 697380"/>
                  <a:gd name="connsiteY12" fmla="*/ 259088 h 661040"/>
                  <a:gd name="connsiteX13" fmla="*/ 274373 w 697380"/>
                  <a:gd name="connsiteY13" fmla="*/ 175744 h 661040"/>
                  <a:gd name="connsiteX14" fmla="*/ 383911 w 697380"/>
                  <a:gd name="connsiteY14" fmla="*/ 266231 h 661040"/>
                  <a:gd name="connsiteX15" fmla="*/ 433917 w 697380"/>
                  <a:gd name="connsiteY15" fmla="*/ 318619 h 661040"/>
                  <a:gd name="connsiteX16" fmla="*/ 379148 w 697380"/>
                  <a:gd name="connsiteY16" fmla="*/ 182888 h 661040"/>
                  <a:gd name="connsiteX17" fmla="*/ 393436 w 697380"/>
                  <a:gd name="connsiteY17" fmla="*/ 132881 h 661040"/>
                  <a:gd name="connsiteX18" fmla="*/ 460111 w 697380"/>
                  <a:gd name="connsiteY18" fmla="*/ 97163 h 661040"/>
                  <a:gd name="connsiteX19" fmla="*/ 462492 w 697380"/>
                  <a:gd name="connsiteY19" fmla="*/ 135263 h 661040"/>
                  <a:gd name="connsiteX20" fmla="*/ 505355 w 697380"/>
                  <a:gd name="connsiteY20" fmla="*/ 313856 h 661040"/>
                  <a:gd name="connsiteX21" fmla="*/ 691092 w 697380"/>
                  <a:gd name="connsiteY21" fmla="*/ 523406 h 661040"/>
                  <a:gd name="connsiteX22" fmla="*/ 660136 w 697380"/>
                  <a:gd name="connsiteY22" fmla="*/ 556744 h 661040"/>
                  <a:gd name="connsiteX23" fmla="*/ 438680 w 697380"/>
                  <a:gd name="connsiteY23" fmla="*/ 390056 h 661040"/>
                  <a:gd name="connsiteX24" fmla="*/ 333905 w 697380"/>
                  <a:gd name="connsiteY24" fmla="*/ 301950 h 661040"/>
                  <a:gd name="connsiteX25" fmla="*/ 331523 w 697380"/>
                  <a:gd name="connsiteY25" fmla="*/ 416250 h 661040"/>
                  <a:gd name="connsiteX26" fmla="*/ 383911 w 697380"/>
                  <a:gd name="connsiteY26" fmla="*/ 513881 h 661040"/>
                  <a:gd name="connsiteX27" fmla="*/ 454107 w 697380"/>
                  <a:gd name="connsiteY27" fmla="*/ 582938 h 661040"/>
                  <a:gd name="connsiteX28" fmla="*/ 378631 w 697380"/>
                  <a:gd name="connsiteY28" fmla="*/ 658101 h 661040"/>
                  <a:gd name="connsiteX29" fmla="*/ 277375 w 697380"/>
                  <a:gd name="connsiteY29" fmla="*/ 603436 h 661040"/>
                  <a:gd name="connsiteX30" fmla="*/ 307711 w 697380"/>
                  <a:gd name="connsiteY30" fmla="*/ 494831 h 661040"/>
                  <a:gd name="connsiteX31" fmla="*/ 81492 w 697380"/>
                  <a:gd name="connsiteY31" fmla="*/ 244800 h 661040"/>
                  <a:gd name="connsiteX32" fmla="*/ 45773 w 697380"/>
                  <a:gd name="connsiteY32" fmla="*/ 159075 h 661040"/>
                  <a:gd name="connsiteX33" fmla="*/ 530 w 697380"/>
                  <a:gd name="connsiteY33" fmla="*/ 99544 h 661040"/>
                  <a:gd name="connsiteX0" fmla="*/ 530 w 697380"/>
                  <a:gd name="connsiteY0" fmla="*/ 104898 h 666394"/>
                  <a:gd name="connsiteX1" fmla="*/ 79111 w 697380"/>
                  <a:gd name="connsiteY1" fmla="*/ 100135 h 666394"/>
                  <a:gd name="connsiteX2" fmla="*/ 188648 w 697380"/>
                  <a:gd name="connsiteY2" fmla="*/ 138235 h 666394"/>
                  <a:gd name="connsiteX3" fmla="*/ 269611 w 697380"/>
                  <a:gd name="connsiteY3" fmla="*/ 38223 h 666394"/>
                  <a:gd name="connsiteX4" fmla="*/ 350776 w 697380"/>
                  <a:gd name="connsiteY4" fmla="*/ 10967 h 666394"/>
                  <a:gd name="connsiteX5" fmla="*/ 367242 w 697380"/>
                  <a:gd name="connsiteY5" fmla="*/ 12029 h 666394"/>
                  <a:gd name="connsiteX6" fmla="*/ 376767 w 697380"/>
                  <a:gd name="connsiteY6" fmla="*/ 154904 h 666394"/>
                  <a:gd name="connsiteX7" fmla="*/ 298186 w 697380"/>
                  <a:gd name="connsiteY7" fmla="*/ 181098 h 666394"/>
                  <a:gd name="connsiteX8" fmla="*/ 262467 w 697380"/>
                  <a:gd name="connsiteY8" fmla="*/ 171573 h 666394"/>
                  <a:gd name="connsiteX9" fmla="*/ 221986 w 697380"/>
                  <a:gd name="connsiteY9" fmla="*/ 252535 h 666394"/>
                  <a:gd name="connsiteX10" fmla="*/ 136261 w 697380"/>
                  <a:gd name="connsiteY10" fmla="*/ 247773 h 666394"/>
                  <a:gd name="connsiteX11" fmla="*/ 219605 w 697380"/>
                  <a:gd name="connsiteY11" fmla="*/ 304923 h 666394"/>
                  <a:gd name="connsiteX12" fmla="*/ 295805 w 697380"/>
                  <a:gd name="connsiteY12" fmla="*/ 416842 h 666394"/>
                  <a:gd name="connsiteX13" fmla="*/ 269611 w 697380"/>
                  <a:gd name="connsiteY13" fmla="*/ 264442 h 666394"/>
                  <a:gd name="connsiteX14" fmla="*/ 274373 w 697380"/>
                  <a:gd name="connsiteY14" fmla="*/ 181098 h 666394"/>
                  <a:gd name="connsiteX15" fmla="*/ 383911 w 697380"/>
                  <a:gd name="connsiteY15" fmla="*/ 271585 h 666394"/>
                  <a:gd name="connsiteX16" fmla="*/ 433917 w 697380"/>
                  <a:gd name="connsiteY16" fmla="*/ 323973 h 666394"/>
                  <a:gd name="connsiteX17" fmla="*/ 379148 w 697380"/>
                  <a:gd name="connsiteY17" fmla="*/ 188242 h 666394"/>
                  <a:gd name="connsiteX18" fmla="*/ 393436 w 697380"/>
                  <a:gd name="connsiteY18" fmla="*/ 138235 h 666394"/>
                  <a:gd name="connsiteX19" fmla="*/ 460111 w 697380"/>
                  <a:gd name="connsiteY19" fmla="*/ 102517 h 666394"/>
                  <a:gd name="connsiteX20" fmla="*/ 462492 w 697380"/>
                  <a:gd name="connsiteY20" fmla="*/ 140617 h 666394"/>
                  <a:gd name="connsiteX21" fmla="*/ 505355 w 697380"/>
                  <a:gd name="connsiteY21" fmla="*/ 319210 h 666394"/>
                  <a:gd name="connsiteX22" fmla="*/ 691092 w 697380"/>
                  <a:gd name="connsiteY22" fmla="*/ 528760 h 666394"/>
                  <a:gd name="connsiteX23" fmla="*/ 660136 w 697380"/>
                  <a:gd name="connsiteY23" fmla="*/ 562098 h 666394"/>
                  <a:gd name="connsiteX24" fmla="*/ 438680 w 697380"/>
                  <a:gd name="connsiteY24" fmla="*/ 395410 h 666394"/>
                  <a:gd name="connsiteX25" fmla="*/ 333905 w 697380"/>
                  <a:gd name="connsiteY25" fmla="*/ 307304 h 666394"/>
                  <a:gd name="connsiteX26" fmla="*/ 331523 w 697380"/>
                  <a:gd name="connsiteY26" fmla="*/ 421604 h 666394"/>
                  <a:gd name="connsiteX27" fmla="*/ 383911 w 697380"/>
                  <a:gd name="connsiteY27" fmla="*/ 519235 h 666394"/>
                  <a:gd name="connsiteX28" fmla="*/ 454107 w 697380"/>
                  <a:gd name="connsiteY28" fmla="*/ 588292 h 666394"/>
                  <a:gd name="connsiteX29" fmla="*/ 378631 w 697380"/>
                  <a:gd name="connsiteY29" fmla="*/ 663455 h 666394"/>
                  <a:gd name="connsiteX30" fmla="*/ 277375 w 697380"/>
                  <a:gd name="connsiteY30" fmla="*/ 608790 h 666394"/>
                  <a:gd name="connsiteX31" fmla="*/ 307711 w 697380"/>
                  <a:gd name="connsiteY31" fmla="*/ 500185 h 666394"/>
                  <a:gd name="connsiteX32" fmla="*/ 81492 w 697380"/>
                  <a:gd name="connsiteY32" fmla="*/ 250154 h 666394"/>
                  <a:gd name="connsiteX33" fmla="*/ 45773 w 697380"/>
                  <a:gd name="connsiteY33" fmla="*/ 164429 h 666394"/>
                  <a:gd name="connsiteX34" fmla="*/ 530 w 697380"/>
                  <a:gd name="connsiteY34" fmla="*/ 104898 h 666394"/>
                  <a:gd name="connsiteX0" fmla="*/ 530 w 697380"/>
                  <a:gd name="connsiteY0" fmla="*/ 110285 h 671781"/>
                  <a:gd name="connsiteX1" fmla="*/ 79111 w 697380"/>
                  <a:gd name="connsiteY1" fmla="*/ 105522 h 671781"/>
                  <a:gd name="connsiteX2" fmla="*/ 188648 w 697380"/>
                  <a:gd name="connsiteY2" fmla="*/ 143622 h 671781"/>
                  <a:gd name="connsiteX3" fmla="*/ 350776 w 697380"/>
                  <a:gd name="connsiteY3" fmla="*/ 16354 h 671781"/>
                  <a:gd name="connsiteX4" fmla="*/ 367242 w 697380"/>
                  <a:gd name="connsiteY4" fmla="*/ 17416 h 671781"/>
                  <a:gd name="connsiteX5" fmla="*/ 376767 w 697380"/>
                  <a:gd name="connsiteY5" fmla="*/ 160291 h 671781"/>
                  <a:gd name="connsiteX6" fmla="*/ 298186 w 697380"/>
                  <a:gd name="connsiteY6" fmla="*/ 186485 h 671781"/>
                  <a:gd name="connsiteX7" fmla="*/ 262467 w 697380"/>
                  <a:gd name="connsiteY7" fmla="*/ 176960 h 671781"/>
                  <a:gd name="connsiteX8" fmla="*/ 221986 w 697380"/>
                  <a:gd name="connsiteY8" fmla="*/ 257922 h 671781"/>
                  <a:gd name="connsiteX9" fmla="*/ 136261 w 697380"/>
                  <a:gd name="connsiteY9" fmla="*/ 253160 h 671781"/>
                  <a:gd name="connsiteX10" fmla="*/ 219605 w 697380"/>
                  <a:gd name="connsiteY10" fmla="*/ 310310 h 671781"/>
                  <a:gd name="connsiteX11" fmla="*/ 295805 w 697380"/>
                  <a:gd name="connsiteY11" fmla="*/ 422229 h 671781"/>
                  <a:gd name="connsiteX12" fmla="*/ 269611 w 697380"/>
                  <a:gd name="connsiteY12" fmla="*/ 269829 h 671781"/>
                  <a:gd name="connsiteX13" fmla="*/ 274373 w 697380"/>
                  <a:gd name="connsiteY13" fmla="*/ 186485 h 671781"/>
                  <a:gd name="connsiteX14" fmla="*/ 383911 w 697380"/>
                  <a:gd name="connsiteY14" fmla="*/ 276972 h 671781"/>
                  <a:gd name="connsiteX15" fmla="*/ 433917 w 697380"/>
                  <a:gd name="connsiteY15" fmla="*/ 329360 h 671781"/>
                  <a:gd name="connsiteX16" fmla="*/ 379148 w 697380"/>
                  <a:gd name="connsiteY16" fmla="*/ 193629 h 671781"/>
                  <a:gd name="connsiteX17" fmla="*/ 393436 w 697380"/>
                  <a:gd name="connsiteY17" fmla="*/ 143622 h 671781"/>
                  <a:gd name="connsiteX18" fmla="*/ 460111 w 697380"/>
                  <a:gd name="connsiteY18" fmla="*/ 107904 h 671781"/>
                  <a:gd name="connsiteX19" fmla="*/ 462492 w 697380"/>
                  <a:gd name="connsiteY19" fmla="*/ 146004 h 671781"/>
                  <a:gd name="connsiteX20" fmla="*/ 505355 w 697380"/>
                  <a:gd name="connsiteY20" fmla="*/ 324597 h 671781"/>
                  <a:gd name="connsiteX21" fmla="*/ 691092 w 697380"/>
                  <a:gd name="connsiteY21" fmla="*/ 534147 h 671781"/>
                  <a:gd name="connsiteX22" fmla="*/ 660136 w 697380"/>
                  <a:gd name="connsiteY22" fmla="*/ 567485 h 671781"/>
                  <a:gd name="connsiteX23" fmla="*/ 438680 w 697380"/>
                  <a:gd name="connsiteY23" fmla="*/ 400797 h 671781"/>
                  <a:gd name="connsiteX24" fmla="*/ 333905 w 697380"/>
                  <a:gd name="connsiteY24" fmla="*/ 312691 h 671781"/>
                  <a:gd name="connsiteX25" fmla="*/ 331523 w 697380"/>
                  <a:gd name="connsiteY25" fmla="*/ 426991 h 671781"/>
                  <a:gd name="connsiteX26" fmla="*/ 383911 w 697380"/>
                  <a:gd name="connsiteY26" fmla="*/ 524622 h 671781"/>
                  <a:gd name="connsiteX27" fmla="*/ 454107 w 697380"/>
                  <a:gd name="connsiteY27" fmla="*/ 593679 h 671781"/>
                  <a:gd name="connsiteX28" fmla="*/ 378631 w 697380"/>
                  <a:gd name="connsiteY28" fmla="*/ 668842 h 671781"/>
                  <a:gd name="connsiteX29" fmla="*/ 277375 w 697380"/>
                  <a:gd name="connsiteY29" fmla="*/ 614177 h 671781"/>
                  <a:gd name="connsiteX30" fmla="*/ 307711 w 697380"/>
                  <a:gd name="connsiteY30" fmla="*/ 505572 h 671781"/>
                  <a:gd name="connsiteX31" fmla="*/ 81492 w 697380"/>
                  <a:gd name="connsiteY31" fmla="*/ 255541 h 671781"/>
                  <a:gd name="connsiteX32" fmla="*/ 45773 w 697380"/>
                  <a:gd name="connsiteY32" fmla="*/ 169816 h 671781"/>
                  <a:gd name="connsiteX33" fmla="*/ 530 w 697380"/>
                  <a:gd name="connsiteY33" fmla="*/ 110285 h 671781"/>
                  <a:gd name="connsiteX0" fmla="*/ 530 w 697380"/>
                  <a:gd name="connsiteY0" fmla="*/ 93981 h 655477"/>
                  <a:gd name="connsiteX1" fmla="*/ 79111 w 697380"/>
                  <a:gd name="connsiteY1" fmla="*/ 89218 h 655477"/>
                  <a:gd name="connsiteX2" fmla="*/ 188648 w 697380"/>
                  <a:gd name="connsiteY2" fmla="*/ 127318 h 655477"/>
                  <a:gd name="connsiteX3" fmla="*/ 350776 w 697380"/>
                  <a:gd name="connsiteY3" fmla="*/ 50 h 655477"/>
                  <a:gd name="connsiteX4" fmla="*/ 376767 w 697380"/>
                  <a:gd name="connsiteY4" fmla="*/ 143987 h 655477"/>
                  <a:gd name="connsiteX5" fmla="*/ 298186 w 697380"/>
                  <a:gd name="connsiteY5" fmla="*/ 170181 h 655477"/>
                  <a:gd name="connsiteX6" fmla="*/ 262467 w 697380"/>
                  <a:gd name="connsiteY6" fmla="*/ 160656 h 655477"/>
                  <a:gd name="connsiteX7" fmla="*/ 221986 w 697380"/>
                  <a:gd name="connsiteY7" fmla="*/ 241618 h 655477"/>
                  <a:gd name="connsiteX8" fmla="*/ 136261 w 697380"/>
                  <a:gd name="connsiteY8" fmla="*/ 236856 h 655477"/>
                  <a:gd name="connsiteX9" fmla="*/ 219605 w 697380"/>
                  <a:gd name="connsiteY9" fmla="*/ 294006 h 655477"/>
                  <a:gd name="connsiteX10" fmla="*/ 295805 w 697380"/>
                  <a:gd name="connsiteY10" fmla="*/ 405925 h 655477"/>
                  <a:gd name="connsiteX11" fmla="*/ 269611 w 697380"/>
                  <a:gd name="connsiteY11" fmla="*/ 253525 h 655477"/>
                  <a:gd name="connsiteX12" fmla="*/ 274373 w 697380"/>
                  <a:gd name="connsiteY12" fmla="*/ 170181 h 655477"/>
                  <a:gd name="connsiteX13" fmla="*/ 383911 w 697380"/>
                  <a:gd name="connsiteY13" fmla="*/ 260668 h 655477"/>
                  <a:gd name="connsiteX14" fmla="*/ 433917 w 697380"/>
                  <a:gd name="connsiteY14" fmla="*/ 313056 h 655477"/>
                  <a:gd name="connsiteX15" fmla="*/ 379148 w 697380"/>
                  <a:gd name="connsiteY15" fmla="*/ 177325 h 655477"/>
                  <a:gd name="connsiteX16" fmla="*/ 393436 w 697380"/>
                  <a:gd name="connsiteY16" fmla="*/ 127318 h 655477"/>
                  <a:gd name="connsiteX17" fmla="*/ 460111 w 697380"/>
                  <a:gd name="connsiteY17" fmla="*/ 91600 h 655477"/>
                  <a:gd name="connsiteX18" fmla="*/ 462492 w 697380"/>
                  <a:gd name="connsiteY18" fmla="*/ 129700 h 655477"/>
                  <a:gd name="connsiteX19" fmla="*/ 505355 w 697380"/>
                  <a:gd name="connsiteY19" fmla="*/ 308293 h 655477"/>
                  <a:gd name="connsiteX20" fmla="*/ 691092 w 697380"/>
                  <a:gd name="connsiteY20" fmla="*/ 517843 h 655477"/>
                  <a:gd name="connsiteX21" fmla="*/ 660136 w 697380"/>
                  <a:gd name="connsiteY21" fmla="*/ 551181 h 655477"/>
                  <a:gd name="connsiteX22" fmla="*/ 438680 w 697380"/>
                  <a:gd name="connsiteY22" fmla="*/ 384493 h 655477"/>
                  <a:gd name="connsiteX23" fmla="*/ 333905 w 697380"/>
                  <a:gd name="connsiteY23" fmla="*/ 296387 h 655477"/>
                  <a:gd name="connsiteX24" fmla="*/ 331523 w 697380"/>
                  <a:gd name="connsiteY24" fmla="*/ 410687 h 655477"/>
                  <a:gd name="connsiteX25" fmla="*/ 383911 w 697380"/>
                  <a:gd name="connsiteY25" fmla="*/ 508318 h 655477"/>
                  <a:gd name="connsiteX26" fmla="*/ 454107 w 697380"/>
                  <a:gd name="connsiteY26" fmla="*/ 577375 h 655477"/>
                  <a:gd name="connsiteX27" fmla="*/ 378631 w 697380"/>
                  <a:gd name="connsiteY27" fmla="*/ 652538 h 655477"/>
                  <a:gd name="connsiteX28" fmla="*/ 277375 w 697380"/>
                  <a:gd name="connsiteY28" fmla="*/ 597873 h 655477"/>
                  <a:gd name="connsiteX29" fmla="*/ 307711 w 697380"/>
                  <a:gd name="connsiteY29" fmla="*/ 489268 h 655477"/>
                  <a:gd name="connsiteX30" fmla="*/ 81492 w 697380"/>
                  <a:gd name="connsiteY30" fmla="*/ 239237 h 655477"/>
                  <a:gd name="connsiteX31" fmla="*/ 45773 w 697380"/>
                  <a:gd name="connsiteY31" fmla="*/ 153512 h 655477"/>
                  <a:gd name="connsiteX32" fmla="*/ 530 w 697380"/>
                  <a:gd name="connsiteY32" fmla="*/ 93981 h 655477"/>
                  <a:gd name="connsiteX0" fmla="*/ 530 w 697380"/>
                  <a:gd name="connsiteY0" fmla="*/ 8596 h 570092"/>
                  <a:gd name="connsiteX1" fmla="*/ 79111 w 697380"/>
                  <a:gd name="connsiteY1" fmla="*/ 3833 h 570092"/>
                  <a:gd name="connsiteX2" fmla="*/ 188648 w 697380"/>
                  <a:gd name="connsiteY2" fmla="*/ 41933 h 570092"/>
                  <a:gd name="connsiteX3" fmla="*/ 376767 w 697380"/>
                  <a:gd name="connsiteY3" fmla="*/ 58602 h 570092"/>
                  <a:gd name="connsiteX4" fmla="*/ 298186 w 697380"/>
                  <a:gd name="connsiteY4" fmla="*/ 84796 h 570092"/>
                  <a:gd name="connsiteX5" fmla="*/ 262467 w 697380"/>
                  <a:gd name="connsiteY5" fmla="*/ 75271 h 570092"/>
                  <a:gd name="connsiteX6" fmla="*/ 221986 w 697380"/>
                  <a:gd name="connsiteY6" fmla="*/ 156233 h 570092"/>
                  <a:gd name="connsiteX7" fmla="*/ 136261 w 697380"/>
                  <a:gd name="connsiteY7" fmla="*/ 151471 h 570092"/>
                  <a:gd name="connsiteX8" fmla="*/ 219605 w 697380"/>
                  <a:gd name="connsiteY8" fmla="*/ 208621 h 570092"/>
                  <a:gd name="connsiteX9" fmla="*/ 295805 w 697380"/>
                  <a:gd name="connsiteY9" fmla="*/ 320540 h 570092"/>
                  <a:gd name="connsiteX10" fmla="*/ 269611 w 697380"/>
                  <a:gd name="connsiteY10" fmla="*/ 168140 h 570092"/>
                  <a:gd name="connsiteX11" fmla="*/ 274373 w 697380"/>
                  <a:gd name="connsiteY11" fmla="*/ 84796 h 570092"/>
                  <a:gd name="connsiteX12" fmla="*/ 383911 w 697380"/>
                  <a:gd name="connsiteY12" fmla="*/ 175283 h 570092"/>
                  <a:gd name="connsiteX13" fmla="*/ 433917 w 697380"/>
                  <a:gd name="connsiteY13" fmla="*/ 227671 h 570092"/>
                  <a:gd name="connsiteX14" fmla="*/ 379148 w 697380"/>
                  <a:gd name="connsiteY14" fmla="*/ 91940 h 570092"/>
                  <a:gd name="connsiteX15" fmla="*/ 393436 w 697380"/>
                  <a:gd name="connsiteY15" fmla="*/ 41933 h 570092"/>
                  <a:gd name="connsiteX16" fmla="*/ 460111 w 697380"/>
                  <a:gd name="connsiteY16" fmla="*/ 6215 h 570092"/>
                  <a:gd name="connsiteX17" fmla="*/ 462492 w 697380"/>
                  <a:gd name="connsiteY17" fmla="*/ 44315 h 570092"/>
                  <a:gd name="connsiteX18" fmla="*/ 505355 w 697380"/>
                  <a:gd name="connsiteY18" fmla="*/ 222908 h 570092"/>
                  <a:gd name="connsiteX19" fmla="*/ 691092 w 697380"/>
                  <a:gd name="connsiteY19" fmla="*/ 432458 h 570092"/>
                  <a:gd name="connsiteX20" fmla="*/ 660136 w 697380"/>
                  <a:gd name="connsiteY20" fmla="*/ 465796 h 570092"/>
                  <a:gd name="connsiteX21" fmla="*/ 438680 w 697380"/>
                  <a:gd name="connsiteY21" fmla="*/ 299108 h 570092"/>
                  <a:gd name="connsiteX22" fmla="*/ 333905 w 697380"/>
                  <a:gd name="connsiteY22" fmla="*/ 211002 h 570092"/>
                  <a:gd name="connsiteX23" fmla="*/ 331523 w 697380"/>
                  <a:gd name="connsiteY23" fmla="*/ 325302 h 570092"/>
                  <a:gd name="connsiteX24" fmla="*/ 383911 w 697380"/>
                  <a:gd name="connsiteY24" fmla="*/ 422933 h 570092"/>
                  <a:gd name="connsiteX25" fmla="*/ 454107 w 697380"/>
                  <a:gd name="connsiteY25" fmla="*/ 491990 h 570092"/>
                  <a:gd name="connsiteX26" fmla="*/ 378631 w 697380"/>
                  <a:gd name="connsiteY26" fmla="*/ 567153 h 570092"/>
                  <a:gd name="connsiteX27" fmla="*/ 277375 w 697380"/>
                  <a:gd name="connsiteY27" fmla="*/ 512488 h 570092"/>
                  <a:gd name="connsiteX28" fmla="*/ 307711 w 697380"/>
                  <a:gd name="connsiteY28" fmla="*/ 403883 h 570092"/>
                  <a:gd name="connsiteX29" fmla="*/ 81492 w 697380"/>
                  <a:gd name="connsiteY29" fmla="*/ 153852 h 570092"/>
                  <a:gd name="connsiteX30" fmla="*/ 45773 w 697380"/>
                  <a:gd name="connsiteY30" fmla="*/ 68127 h 570092"/>
                  <a:gd name="connsiteX31" fmla="*/ 530 w 697380"/>
                  <a:gd name="connsiteY31" fmla="*/ 8596 h 570092"/>
                  <a:gd name="connsiteX0" fmla="*/ 394 w 652001"/>
                  <a:gd name="connsiteY0" fmla="*/ 64687 h 566652"/>
                  <a:gd name="connsiteX1" fmla="*/ 33732 w 652001"/>
                  <a:gd name="connsiteY1" fmla="*/ 393 h 566652"/>
                  <a:gd name="connsiteX2" fmla="*/ 143269 w 652001"/>
                  <a:gd name="connsiteY2" fmla="*/ 38493 h 566652"/>
                  <a:gd name="connsiteX3" fmla="*/ 331388 w 652001"/>
                  <a:gd name="connsiteY3" fmla="*/ 55162 h 566652"/>
                  <a:gd name="connsiteX4" fmla="*/ 252807 w 652001"/>
                  <a:gd name="connsiteY4" fmla="*/ 81356 h 566652"/>
                  <a:gd name="connsiteX5" fmla="*/ 217088 w 652001"/>
                  <a:gd name="connsiteY5" fmla="*/ 71831 h 566652"/>
                  <a:gd name="connsiteX6" fmla="*/ 176607 w 652001"/>
                  <a:gd name="connsiteY6" fmla="*/ 152793 h 566652"/>
                  <a:gd name="connsiteX7" fmla="*/ 90882 w 652001"/>
                  <a:gd name="connsiteY7" fmla="*/ 148031 h 566652"/>
                  <a:gd name="connsiteX8" fmla="*/ 174226 w 652001"/>
                  <a:gd name="connsiteY8" fmla="*/ 205181 h 566652"/>
                  <a:gd name="connsiteX9" fmla="*/ 250426 w 652001"/>
                  <a:gd name="connsiteY9" fmla="*/ 317100 h 566652"/>
                  <a:gd name="connsiteX10" fmla="*/ 224232 w 652001"/>
                  <a:gd name="connsiteY10" fmla="*/ 164700 h 566652"/>
                  <a:gd name="connsiteX11" fmla="*/ 228994 w 652001"/>
                  <a:gd name="connsiteY11" fmla="*/ 81356 h 566652"/>
                  <a:gd name="connsiteX12" fmla="*/ 338532 w 652001"/>
                  <a:gd name="connsiteY12" fmla="*/ 171843 h 566652"/>
                  <a:gd name="connsiteX13" fmla="*/ 388538 w 652001"/>
                  <a:gd name="connsiteY13" fmla="*/ 224231 h 566652"/>
                  <a:gd name="connsiteX14" fmla="*/ 333769 w 652001"/>
                  <a:gd name="connsiteY14" fmla="*/ 88500 h 566652"/>
                  <a:gd name="connsiteX15" fmla="*/ 348057 w 652001"/>
                  <a:gd name="connsiteY15" fmla="*/ 38493 h 566652"/>
                  <a:gd name="connsiteX16" fmla="*/ 414732 w 652001"/>
                  <a:gd name="connsiteY16" fmla="*/ 2775 h 566652"/>
                  <a:gd name="connsiteX17" fmla="*/ 417113 w 652001"/>
                  <a:gd name="connsiteY17" fmla="*/ 40875 h 566652"/>
                  <a:gd name="connsiteX18" fmla="*/ 459976 w 652001"/>
                  <a:gd name="connsiteY18" fmla="*/ 219468 h 566652"/>
                  <a:gd name="connsiteX19" fmla="*/ 645713 w 652001"/>
                  <a:gd name="connsiteY19" fmla="*/ 429018 h 566652"/>
                  <a:gd name="connsiteX20" fmla="*/ 614757 w 652001"/>
                  <a:gd name="connsiteY20" fmla="*/ 462356 h 566652"/>
                  <a:gd name="connsiteX21" fmla="*/ 393301 w 652001"/>
                  <a:gd name="connsiteY21" fmla="*/ 295668 h 566652"/>
                  <a:gd name="connsiteX22" fmla="*/ 288526 w 652001"/>
                  <a:gd name="connsiteY22" fmla="*/ 207562 h 566652"/>
                  <a:gd name="connsiteX23" fmla="*/ 286144 w 652001"/>
                  <a:gd name="connsiteY23" fmla="*/ 321862 h 566652"/>
                  <a:gd name="connsiteX24" fmla="*/ 338532 w 652001"/>
                  <a:gd name="connsiteY24" fmla="*/ 419493 h 566652"/>
                  <a:gd name="connsiteX25" fmla="*/ 408728 w 652001"/>
                  <a:gd name="connsiteY25" fmla="*/ 488550 h 566652"/>
                  <a:gd name="connsiteX26" fmla="*/ 333252 w 652001"/>
                  <a:gd name="connsiteY26" fmla="*/ 563713 h 566652"/>
                  <a:gd name="connsiteX27" fmla="*/ 231996 w 652001"/>
                  <a:gd name="connsiteY27" fmla="*/ 509048 h 566652"/>
                  <a:gd name="connsiteX28" fmla="*/ 262332 w 652001"/>
                  <a:gd name="connsiteY28" fmla="*/ 400443 h 566652"/>
                  <a:gd name="connsiteX29" fmla="*/ 36113 w 652001"/>
                  <a:gd name="connsiteY29" fmla="*/ 150412 h 566652"/>
                  <a:gd name="connsiteX30" fmla="*/ 394 w 652001"/>
                  <a:gd name="connsiteY30" fmla="*/ 64687 h 566652"/>
                  <a:gd name="connsiteX0" fmla="*/ 394 w 652001"/>
                  <a:gd name="connsiteY0" fmla="*/ 61918 h 563883"/>
                  <a:gd name="connsiteX1" fmla="*/ 143269 w 652001"/>
                  <a:gd name="connsiteY1" fmla="*/ 35724 h 563883"/>
                  <a:gd name="connsiteX2" fmla="*/ 331388 w 652001"/>
                  <a:gd name="connsiteY2" fmla="*/ 52393 h 563883"/>
                  <a:gd name="connsiteX3" fmla="*/ 252807 w 652001"/>
                  <a:gd name="connsiteY3" fmla="*/ 78587 h 563883"/>
                  <a:gd name="connsiteX4" fmla="*/ 217088 w 652001"/>
                  <a:gd name="connsiteY4" fmla="*/ 69062 h 563883"/>
                  <a:gd name="connsiteX5" fmla="*/ 176607 w 652001"/>
                  <a:gd name="connsiteY5" fmla="*/ 150024 h 563883"/>
                  <a:gd name="connsiteX6" fmla="*/ 90882 w 652001"/>
                  <a:gd name="connsiteY6" fmla="*/ 145262 h 563883"/>
                  <a:gd name="connsiteX7" fmla="*/ 174226 w 652001"/>
                  <a:gd name="connsiteY7" fmla="*/ 202412 h 563883"/>
                  <a:gd name="connsiteX8" fmla="*/ 250426 w 652001"/>
                  <a:gd name="connsiteY8" fmla="*/ 314331 h 563883"/>
                  <a:gd name="connsiteX9" fmla="*/ 224232 w 652001"/>
                  <a:gd name="connsiteY9" fmla="*/ 161931 h 563883"/>
                  <a:gd name="connsiteX10" fmla="*/ 228994 w 652001"/>
                  <a:gd name="connsiteY10" fmla="*/ 78587 h 563883"/>
                  <a:gd name="connsiteX11" fmla="*/ 338532 w 652001"/>
                  <a:gd name="connsiteY11" fmla="*/ 169074 h 563883"/>
                  <a:gd name="connsiteX12" fmla="*/ 388538 w 652001"/>
                  <a:gd name="connsiteY12" fmla="*/ 221462 h 563883"/>
                  <a:gd name="connsiteX13" fmla="*/ 333769 w 652001"/>
                  <a:gd name="connsiteY13" fmla="*/ 85731 h 563883"/>
                  <a:gd name="connsiteX14" fmla="*/ 348057 w 652001"/>
                  <a:gd name="connsiteY14" fmla="*/ 35724 h 563883"/>
                  <a:gd name="connsiteX15" fmla="*/ 414732 w 652001"/>
                  <a:gd name="connsiteY15" fmla="*/ 6 h 563883"/>
                  <a:gd name="connsiteX16" fmla="*/ 417113 w 652001"/>
                  <a:gd name="connsiteY16" fmla="*/ 38106 h 563883"/>
                  <a:gd name="connsiteX17" fmla="*/ 459976 w 652001"/>
                  <a:gd name="connsiteY17" fmla="*/ 216699 h 563883"/>
                  <a:gd name="connsiteX18" fmla="*/ 645713 w 652001"/>
                  <a:gd name="connsiteY18" fmla="*/ 426249 h 563883"/>
                  <a:gd name="connsiteX19" fmla="*/ 614757 w 652001"/>
                  <a:gd name="connsiteY19" fmla="*/ 459587 h 563883"/>
                  <a:gd name="connsiteX20" fmla="*/ 393301 w 652001"/>
                  <a:gd name="connsiteY20" fmla="*/ 292899 h 563883"/>
                  <a:gd name="connsiteX21" fmla="*/ 288526 w 652001"/>
                  <a:gd name="connsiteY21" fmla="*/ 204793 h 563883"/>
                  <a:gd name="connsiteX22" fmla="*/ 286144 w 652001"/>
                  <a:gd name="connsiteY22" fmla="*/ 319093 h 563883"/>
                  <a:gd name="connsiteX23" fmla="*/ 338532 w 652001"/>
                  <a:gd name="connsiteY23" fmla="*/ 416724 h 563883"/>
                  <a:gd name="connsiteX24" fmla="*/ 408728 w 652001"/>
                  <a:gd name="connsiteY24" fmla="*/ 485781 h 563883"/>
                  <a:gd name="connsiteX25" fmla="*/ 333252 w 652001"/>
                  <a:gd name="connsiteY25" fmla="*/ 560944 h 563883"/>
                  <a:gd name="connsiteX26" fmla="*/ 231996 w 652001"/>
                  <a:gd name="connsiteY26" fmla="*/ 506279 h 563883"/>
                  <a:gd name="connsiteX27" fmla="*/ 262332 w 652001"/>
                  <a:gd name="connsiteY27" fmla="*/ 397674 h 563883"/>
                  <a:gd name="connsiteX28" fmla="*/ 36113 w 652001"/>
                  <a:gd name="connsiteY28" fmla="*/ 147643 h 563883"/>
                  <a:gd name="connsiteX29" fmla="*/ 394 w 652001"/>
                  <a:gd name="connsiteY29" fmla="*/ 61918 h 563883"/>
                  <a:gd name="connsiteX0" fmla="*/ 394 w 652001"/>
                  <a:gd name="connsiteY0" fmla="*/ 61918 h 563883"/>
                  <a:gd name="connsiteX1" fmla="*/ 331388 w 652001"/>
                  <a:gd name="connsiteY1" fmla="*/ 52393 h 563883"/>
                  <a:gd name="connsiteX2" fmla="*/ 252807 w 652001"/>
                  <a:gd name="connsiteY2" fmla="*/ 78587 h 563883"/>
                  <a:gd name="connsiteX3" fmla="*/ 217088 w 652001"/>
                  <a:gd name="connsiteY3" fmla="*/ 69062 h 563883"/>
                  <a:gd name="connsiteX4" fmla="*/ 176607 w 652001"/>
                  <a:gd name="connsiteY4" fmla="*/ 150024 h 563883"/>
                  <a:gd name="connsiteX5" fmla="*/ 90882 w 652001"/>
                  <a:gd name="connsiteY5" fmla="*/ 145262 h 563883"/>
                  <a:gd name="connsiteX6" fmla="*/ 174226 w 652001"/>
                  <a:gd name="connsiteY6" fmla="*/ 202412 h 563883"/>
                  <a:gd name="connsiteX7" fmla="*/ 250426 w 652001"/>
                  <a:gd name="connsiteY7" fmla="*/ 314331 h 563883"/>
                  <a:gd name="connsiteX8" fmla="*/ 224232 w 652001"/>
                  <a:gd name="connsiteY8" fmla="*/ 161931 h 563883"/>
                  <a:gd name="connsiteX9" fmla="*/ 228994 w 652001"/>
                  <a:gd name="connsiteY9" fmla="*/ 78587 h 563883"/>
                  <a:gd name="connsiteX10" fmla="*/ 338532 w 652001"/>
                  <a:gd name="connsiteY10" fmla="*/ 169074 h 563883"/>
                  <a:gd name="connsiteX11" fmla="*/ 388538 w 652001"/>
                  <a:gd name="connsiteY11" fmla="*/ 221462 h 563883"/>
                  <a:gd name="connsiteX12" fmla="*/ 333769 w 652001"/>
                  <a:gd name="connsiteY12" fmla="*/ 85731 h 563883"/>
                  <a:gd name="connsiteX13" fmla="*/ 348057 w 652001"/>
                  <a:gd name="connsiteY13" fmla="*/ 35724 h 563883"/>
                  <a:gd name="connsiteX14" fmla="*/ 414732 w 652001"/>
                  <a:gd name="connsiteY14" fmla="*/ 6 h 563883"/>
                  <a:gd name="connsiteX15" fmla="*/ 417113 w 652001"/>
                  <a:gd name="connsiteY15" fmla="*/ 38106 h 563883"/>
                  <a:gd name="connsiteX16" fmla="*/ 459976 w 652001"/>
                  <a:gd name="connsiteY16" fmla="*/ 216699 h 563883"/>
                  <a:gd name="connsiteX17" fmla="*/ 645713 w 652001"/>
                  <a:gd name="connsiteY17" fmla="*/ 426249 h 563883"/>
                  <a:gd name="connsiteX18" fmla="*/ 614757 w 652001"/>
                  <a:gd name="connsiteY18" fmla="*/ 459587 h 563883"/>
                  <a:gd name="connsiteX19" fmla="*/ 393301 w 652001"/>
                  <a:gd name="connsiteY19" fmla="*/ 292899 h 563883"/>
                  <a:gd name="connsiteX20" fmla="*/ 288526 w 652001"/>
                  <a:gd name="connsiteY20" fmla="*/ 204793 h 563883"/>
                  <a:gd name="connsiteX21" fmla="*/ 286144 w 652001"/>
                  <a:gd name="connsiteY21" fmla="*/ 319093 h 563883"/>
                  <a:gd name="connsiteX22" fmla="*/ 338532 w 652001"/>
                  <a:gd name="connsiteY22" fmla="*/ 416724 h 563883"/>
                  <a:gd name="connsiteX23" fmla="*/ 408728 w 652001"/>
                  <a:gd name="connsiteY23" fmla="*/ 485781 h 563883"/>
                  <a:gd name="connsiteX24" fmla="*/ 333252 w 652001"/>
                  <a:gd name="connsiteY24" fmla="*/ 560944 h 563883"/>
                  <a:gd name="connsiteX25" fmla="*/ 231996 w 652001"/>
                  <a:gd name="connsiteY25" fmla="*/ 506279 h 563883"/>
                  <a:gd name="connsiteX26" fmla="*/ 262332 w 652001"/>
                  <a:gd name="connsiteY26" fmla="*/ 397674 h 563883"/>
                  <a:gd name="connsiteX27" fmla="*/ 36113 w 652001"/>
                  <a:gd name="connsiteY27" fmla="*/ 147643 h 563883"/>
                  <a:gd name="connsiteX28" fmla="*/ 394 w 652001"/>
                  <a:gd name="connsiteY28" fmla="*/ 61918 h 563883"/>
                  <a:gd name="connsiteX0" fmla="*/ 12376 w 663983"/>
                  <a:gd name="connsiteY0" fmla="*/ 61918 h 563883"/>
                  <a:gd name="connsiteX1" fmla="*/ 31637 w 663983"/>
                  <a:gd name="connsiteY1" fmla="*/ 60023 h 563883"/>
                  <a:gd name="connsiteX2" fmla="*/ 343370 w 663983"/>
                  <a:gd name="connsiteY2" fmla="*/ 52393 h 563883"/>
                  <a:gd name="connsiteX3" fmla="*/ 264789 w 663983"/>
                  <a:gd name="connsiteY3" fmla="*/ 78587 h 563883"/>
                  <a:gd name="connsiteX4" fmla="*/ 229070 w 663983"/>
                  <a:gd name="connsiteY4" fmla="*/ 69062 h 563883"/>
                  <a:gd name="connsiteX5" fmla="*/ 188589 w 663983"/>
                  <a:gd name="connsiteY5" fmla="*/ 150024 h 563883"/>
                  <a:gd name="connsiteX6" fmla="*/ 102864 w 663983"/>
                  <a:gd name="connsiteY6" fmla="*/ 145262 h 563883"/>
                  <a:gd name="connsiteX7" fmla="*/ 186208 w 663983"/>
                  <a:gd name="connsiteY7" fmla="*/ 202412 h 563883"/>
                  <a:gd name="connsiteX8" fmla="*/ 262408 w 663983"/>
                  <a:gd name="connsiteY8" fmla="*/ 314331 h 563883"/>
                  <a:gd name="connsiteX9" fmla="*/ 236214 w 663983"/>
                  <a:gd name="connsiteY9" fmla="*/ 161931 h 563883"/>
                  <a:gd name="connsiteX10" fmla="*/ 240976 w 663983"/>
                  <a:gd name="connsiteY10" fmla="*/ 78587 h 563883"/>
                  <a:gd name="connsiteX11" fmla="*/ 350514 w 663983"/>
                  <a:gd name="connsiteY11" fmla="*/ 169074 h 563883"/>
                  <a:gd name="connsiteX12" fmla="*/ 400520 w 663983"/>
                  <a:gd name="connsiteY12" fmla="*/ 221462 h 563883"/>
                  <a:gd name="connsiteX13" fmla="*/ 345751 w 663983"/>
                  <a:gd name="connsiteY13" fmla="*/ 85731 h 563883"/>
                  <a:gd name="connsiteX14" fmla="*/ 360039 w 663983"/>
                  <a:gd name="connsiteY14" fmla="*/ 35724 h 563883"/>
                  <a:gd name="connsiteX15" fmla="*/ 426714 w 663983"/>
                  <a:gd name="connsiteY15" fmla="*/ 6 h 563883"/>
                  <a:gd name="connsiteX16" fmla="*/ 429095 w 663983"/>
                  <a:gd name="connsiteY16" fmla="*/ 38106 h 563883"/>
                  <a:gd name="connsiteX17" fmla="*/ 471958 w 663983"/>
                  <a:gd name="connsiteY17" fmla="*/ 216699 h 563883"/>
                  <a:gd name="connsiteX18" fmla="*/ 657695 w 663983"/>
                  <a:gd name="connsiteY18" fmla="*/ 426249 h 563883"/>
                  <a:gd name="connsiteX19" fmla="*/ 626739 w 663983"/>
                  <a:gd name="connsiteY19" fmla="*/ 459587 h 563883"/>
                  <a:gd name="connsiteX20" fmla="*/ 405283 w 663983"/>
                  <a:gd name="connsiteY20" fmla="*/ 292899 h 563883"/>
                  <a:gd name="connsiteX21" fmla="*/ 300508 w 663983"/>
                  <a:gd name="connsiteY21" fmla="*/ 204793 h 563883"/>
                  <a:gd name="connsiteX22" fmla="*/ 298126 w 663983"/>
                  <a:gd name="connsiteY22" fmla="*/ 319093 h 563883"/>
                  <a:gd name="connsiteX23" fmla="*/ 350514 w 663983"/>
                  <a:gd name="connsiteY23" fmla="*/ 416724 h 563883"/>
                  <a:gd name="connsiteX24" fmla="*/ 420710 w 663983"/>
                  <a:gd name="connsiteY24" fmla="*/ 485781 h 563883"/>
                  <a:gd name="connsiteX25" fmla="*/ 345234 w 663983"/>
                  <a:gd name="connsiteY25" fmla="*/ 560944 h 563883"/>
                  <a:gd name="connsiteX26" fmla="*/ 243978 w 663983"/>
                  <a:gd name="connsiteY26" fmla="*/ 506279 h 563883"/>
                  <a:gd name="connsiteX27" fmla="*/ 274314 w 663983"/>
                  <a:gd name="connsiteY27" fmla="*/ 397674 h 563883"/>
                  <a:gd name="connsiteX28" fmla="*/ 48095 w 663983"/>
                  <a:gd name="connsiteY28" fmla="*/ 147643 h 563883"/>
                  <a:gd name="connsiteX29" fmla="*/ 12376 w 663983"/>
                  <a:gd name="connsiteY29" fmla="*/ 61918 h 563883"/>
                  <a:gd name="connsiteX0" fmla="*/ 394 w 652001"/>
                  <a:gd name="connsiteY0" fmla="*/ 61918 h 563883"/>
                  <a:gd name="connsiteX1" fmla="*/ 331388 w 652001"/>
                  <a:gd name="connsiteY1" fmla="*/ 52393 h 563883"/>
                  <a:gd name="connsiteX2" fmla="*/ 252807 w 652001"/>
                  <a:gd name="connsiteY2" fmla="*/ 78587 h 563883"/>
                  <a:gd name="connsiteX3" fmla="*/ 217088 w 652001"/>
                  <a:gd name="connsiteY3" fmla="*/ 69062 h 563883"/>
                  <a:gd name="connsiteX4" fmla="*/ 176607 w 652001"/>
                  <a:gd name="connsiteY4" fmla="*/ 150024 h 563883"/>
                  <a:gd name="connsiteX5" fmla="*/ 90882 w 652001"/>
                  <a:gd name="connsiteY5" fmla="*/ 145262 h 563883"/>
                  <a:gd name="connsiteX6" fmla="*/ 174226 w 652001"/>
                  <a:gd name="connsiteY6" fmla="*/ 202412 h 563883"/>
                  <a:gd name="connsiteX7" fmla="*/ 250426 w 652001"/>
                  <a:gd name="connsiteY7" fmla="*/ 314331 h 563883"/>
                  <a:gd name="connsiteX8" fmla="*/ 224232 w 652001"/>
                  <a:gd name="connsiteY8" fmla="*/ 161931 h 563883"/>
                  <a:gd name="connsiteX9" fmla="*/ 228994 w 652001"/>
                  <a:gd name="connsiteY9" fmla="*/ 78587 h 563883"/>
                  <a:gd name="connsiteX10" fmla="*/ 338532 w 652001"/>
                  <a:gd name="connsiteY10" fmla="*/ 169074 h 563883"/>
                  <a:gd name="connsiteX11" fmla="*/ 388538 w 652001"/>
                  <a:gd name="connsiteY11" fmla="*/ 221462 h 563883"/>
                  <a:gd name="connsiteX12" fmla="*/ 333769 w 652001"/>
                  <a:gd name="connsiteY12" fmla="*/ 85731 h 563883"/>
                  <a:gd name="connsiteX13" fmla="*/ 348057 w 652001"/>
                  <a:gd name="connsiteY13" fmla="*/ 35724 h 563883"/>
                  <a:gd name="connsiteX14" fmla="*/ 414732 w 652001"/>
                  <a:gd name="connsiteY14" fmla="*/ 6 h 563883"/>
                  <a:gd name="connsiteX15" fmla="*/ 417113 w 652001"/>
                  <a:gd name="connsiteY15" fmla="*/ 38106 h 563883"/>
                  <a:gd name="connsiteX16" fmla="*/ 459976 w 652001"/>
                  <a:gd name="connsiteY16" fmla="*/ 216699 h 563883"/>
                  <a:gd name="connsiteX17" fmla="*/ 645713 w 652001"/>
                  <a:gd name="connsiteY17" fmla="*/ 426249 h 563883"/>
                  <a:gd name="connsiteX18" fmla="*/ 614757 w 652001"/>
                  <a:gd name="connsiteY18" fmla="*/ 459587 h 563883"/>
                  <a:gd name="connsiteX19" fmla="*/ 393301 w 652001"/>
                  <a:gd name="connsiteY19" fmla="*/ 292899 h 563883"/>
                  <a:gd name="connsiteX20" fmla="*/ 288526 w 652001"/>
                  <a:gd name="connsiteY20" fmla="*/ 204793 h 563883"/>
                  <a:gd name="connsiteX21" fmla="*/ 286144 w 652001"/>
                  <a:gd name="connsiteY21" fmla="*/ 319093 h 563883"/>
                  <a:gd name="connsiteX22" fmla="*/ 338532 w 652001"/>
                  <a:gd name="connsiteY22" fmla="*/ 416724 h 563883"/>
                  <a:gd name="connsiteX23" fmla="*/ 408728 w 652001"/>
                  <a:gd name="connsiteY23" fmla="*/ 485781 h 563883"/>
                  <a:gd name="connsiteX24" fmla="*/ 333252 w 652001"/>
                  <a:gd name="connsiteY24" fmla="*/ 560944 h 563883"/>
                  <a:gd name="connsiteX25" fmla="*/ 231996 w 652001"/>
                  <a:gd name="connsiteY25" fmla="*/ 506279 h 563883"/>
                  <a:gd name="connsiteX26" fmla="*/ 262332 w 652001"/>
                  <a:gd name="connsiteY26" fmla="*/ 397674 h 563883"/>
                  <a:gd name="connsiteX27" fmla="*/ 36113 w 652001"/>
                  <a:gd name="connsiteY27" fmla="*/ 147643 h 563883"/>
                  <a:gd name="connsiteX28" fmla="*/ 394 w 652001"/>
                  <a:gd name="connsiteY28" fmla="*/ 61918 h 563883"/>
                  <a:gd name="connsiteX0" fmla="*/ 467 w 616355"/>
                  <a:gd name="connsiteY0" fmla="*/ 147643 h 563883"/>
                  <a:gd name="connsiteX1" fmla="*/ 295742 w 616355"/>
                  <a:gd name="connsiteY1" fmla="*/ 52393 h 563883"/>
                  <a:gd name="connsiteX2" fmla="*/ 217161 w 616355"/>
                  <a:gd name="connsiteY2" fmla="*/ 78587 h 563883"/>
                  <a:gd name="connsiteX3" fmla="*/ 181442 w 616355"/>
                  <a:gd name="connsiteY3" fmla="*/ 69062 h 563883"/>
                  <a:gd name="connsiteX4" fmla="*/ 140961 w 616355"/>
                  <a:gd name="connsiteY4" fmla="*/ 150024 h 563883"/>
                  <a:gd name="connsiteX5" fmla="*/ 55236 w 616355"/>
                  <a:gd name="connsiteY5" fmla="*/ 145262 h 563883"/>
                  <a:gd name="connsiteX6" fmla="*/ 138580 w 616355"/>
                  <a:gd name="connsiteY6" fmla="*/ 202412 h 563883"/>
                  <a:gd name="connsiteX7" fmla="*/ 214780 w 616355"/>
                  <a:gd name="connsiteY7" fmla="*/ 314331 h 563883"/>
                  <a:gd name="connsiteX8" fmla="*/ 188586 w 616355"/>
                  <a:gd name="connsiteY8" fmla="*/ 161931 h 563883"/>
                  <a:gd name="connsiteX9" fmla="*/ 193348 w 616355"/>
                  <a:gd name="connsiteY9" fmla="*/ 78587 h 563883"/>
                  <a:gd name="connsiteX10" fmla="*/ 302886 w 616355"/>
                  <a:gd name="connsiteY10" fmla="*/ 169074 h 563883"/>
                  <a:gd name="connsiteX11" fmla="*/ 352892 w 616355"/>
                  <a:gd name="connsiteY11" fmla="*/ 221462 h 563883"/>
                  <a:gd name="connsiteX12" fmla="*/ 298123 w 616355"/>
                  <a:gd name="connsiteY12" fmla="*/ 85731 h 563883"/>
                  <a:gd name="connsiteX13" fmla="*/ 312411 w 616355"/>
                  <a:gd name="connsiteY13" fmla="*/ 35724 h 563883"/>
                  <a:gd name="connsiteX14" fmla="*/ 379086 w 616355"/>
                  <a:gd name="connsiteY14" fmla="*/ 6 h 563883"/>
                  <a:gd name="connsiteX15" fmla="*/ 381467 w 616355"/>
                  <a:gd name="connsiteY15" fmla="*/ 38106 h 563883"/>
                  <a:gd name="connsiteX16" fmla="*/ 424330 w 616355"/>
                  <a:gd name="connsiteY16" fmla="*/ 216699 h 563883"/>
                  <a:gd name="connsiteX17" fmla="*/ 610067 w 616355"/>
                  <a:gd name="connsiteY17" fmla="*/ 426249 h 563883"/>
                  <a:gd name="connsiteX18" fmla="*/ 579111 w 616355"/>
                  <a:gd name="connsiteY18" fmla="*/ 459587 h 563883"/>
                  <a:gd name="connsiteX19" fmla="*/ 357655 w 616355"/>
                  <a:gd name="connsiteY19" fmla="*/ 292899 h 563883"/>
                  <a:gd name="connsiteX20" fmla="*/ 252880 w 616355"/>
                  <a:gd name="connsiteY20" fmla="*/ 204793 h 563883"/>
                  <a:gd name="connsiteX21" fmla="*/ 250498 w 616355"/>
                  <a:gd name="connsiteY21" fmla="*/ 319093 h 563883"/>
                  <a:gd name="connsiteX22" fmla="*/ 302886 w 616355"/>
                  <a:gd name="connsiteY22" fmla="*/ 416724 h 563883"/>
                  <a:gd name="connsiteX23" fmla="*/ 373082 w 616355"/>
                  <a:gd name="connsiteY23" fmla="*/ 485781 h 563883"/>
                  <a:gd name="connsiteX24" fmla="*/ 297606 w 616355"/>
                  <a:gd name="connsiteY24" fmla="*/ 560944 h 563883"/>
                  <a:gd name="connsiteX25" fmla="*/ 196350 w 616355"/>
                  <a:gd name="connsiteY25" fmla="*/ 506279 h 563883"/>
                  <a:gd name="connsiteX26" fmla="*/ 226686 w 616355"/>
                  <a:gd name="connsiteY26" fmla="*/ 397674 h 563883"/>
                  <a:gd name="connsiteX27" fmla="*/ 467 w 616355"/>
                  <a:gd name="connsiteY27" fmla="*/ 147643 h 563883"/>
                  <a:gd name="connsiteX0" fmla="*/ 467 w 616355"/>
                  <a:gd name="connsiteY0" fmla="*/ 147643 h 563883"/>
                  <a:gd name="connsiteX1" fmla="*/ 295742 w 616355"/>
                  <a:gd name="connsiteY1" fmla="*/ 52393 h 563883"/>
                  <a:gd name="connsiteX2" fmla="*/ 217161 w 616355"/>
                  <a:gd name="connsiteY2" fmla="*/ 78587 h 563883"/>
                  <a:gd name="connsiteX3" fmla="*/ 140961 w 616355"/>
                  <a:gd name="connsiteY3" fmla="*/ 150024 h 563883"/>
                  <a:gd name="connsiteX4" fmla="*/ 55236 w 616355"/>
                  <a:gd name="connsiteY4" fmla="*/ 145262 h 563883"/>
                  <a:gd name="connsiteX5" fmla="*/ 138580 w 616355"/>
                  <a:gd name="connsiteY5" fmla="*/ 202412 h 563883"/>
                  <a:gd name="connsiteX6" fmla="*/ 214780 w 616355"/>
                  <a:gd name="connsiteY6" fmla="*/ 314331 h 563883"/>
                  <a:gd name="connsiteX7" fmla="*/ 188586 w 616355"/>
                  <a:gd name="connsiteY7" fmla="*/ 161931 h 563883"/>
                  <a:gd name="connsiteX8" fmla="*/ 193348 w 616355"/>
                  <a:gd name="connsiteY8" fmla="*/ 78587 h 563883"/>
                  <a:gd name="connsiteX9" fmla="*/ 302886 w 616355"/>
                  <a:gd name="connsiteY9" fmla="*/ 169074 h 563883"/>
                  <a:gd name="connsiteX10" fmla="*/ 352892 w 616355"/>
                  <a:gd name="connsiteY10" fmla="*/ 221462 h 563883"/>
                  <a:gd name="connsiteX11" fmla="*/ 298123 w 616355"/>
                  <a:gd name="connsiteY11" fmla="*/ 85731 h 563883"/>
                  <a:gd name="connsiteX12" fmla="*/ 312411 w 616355"/>
                  <a:gd name="connsiteY12" fmla="*/ 35724 h 563883"/>
                  <a:gd name="connsiteX13" fmla="*/ 379086 w 616355"/>
                  <a:gd name="connsiteY13" fmla="*/ 6 h 563883"/>
                  <a:gd name="connsiteX14" fmla="*/ 381467 w 616355"/>
                  <a:gd name="connsiteY14" fmla="*/ 38106 h 563883"/>
                  <a:gd name="connsiteX15" fmla="*/ 424330 w 616355"/>
                  <a:gd name="connsiteY15" fmla="*/ 216699 h 563883"/>
                  <a:gd name="connsiteX16" fmla="*/ 610067 w 616355"/>
                  <a:gd name="connsiteY16" fmla="*/ 426249 h 563883"/>
                  <a:gd name="connsiteX17" fmla="*/ 579111 w 616355"/>
                  <a:gd name="connsiteY17" fmla="*/ 459587 h 563883"/>
                  <a:gd name="connsiteX18" fmla="*/ 357655 w 616355"/>
                  <a:gd name="connsiteY18" fmla="*/ 292899 h 563883"/>
                  <a:gd name="connsiteX19" fmla="*/ 252880 w 616355"/>
                  <a:gd name="connsiteY19" fmla="*/ 204793 h 563883"/>
                  <a:gd name="connsiteX20" fmla="*/ 250498 w 616355"/>
                  <a:gd name="connsiteY20" fmla="*/ 319093 h 563883"/>
                  <a:gd name="connsiteX21" fmla="*/ 302886 w 616355"/>
                  <a:gd name="connsiteY21" fmla="*/ 416724 h 563883"/>
                  <a:gd name="connsiteX22" fmla="*/ 373082 w 616355"/>
                  <a:gd name="connsiteY22" fmla="*/ 485781 h 563883"/>
                  <a:gd name="connsiteX23" fmla="*/ 297606 w 616355"/>
                  <a:gd name="connsiteY23" fmla="*/ 560944 h 563883"/>
                  <a:gd name="connsiteX24" fmla="*/ 196350 w 616355"/>
                  <a:gd name="connsiteY24" fmla="*/ 506279 h 563883"/>
                  <a:gd name="connsiteX25" fmla="*/ 226686 w 616355"/>
                  <a:gd name="connsiteY25" fmla="*/ 397674 h 563883"/>
                  <a:gd name="connsiteX26" fmla="*/ 467 w 616355"/>
                  <a:gd name="connsiteY26" fmla="*/ 147643 h 563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16355" h="563883">
                    <a:moveTo>
                      <a:pt x="467" y="147643"/>
                    </a:moveTo>
                    <a:cubicBezTo>
                      <a:pt x="11976" y="90096"/>
                      <a:pt x="259626" y="63902"/>
                      <a:pt x="295742" y="52393"/>
                    </a:cubicBezTo>
                    <a:cubicBezTo>
                      <a:pt x="331858" y="40884"/>
                      <a:pt x="242958" y="62315"/>
                      <a:pt x="217161" y="78587"/>
                    </a:cubicBezTo>
                    <a:cubicBezTo>
                      <a:pt x="191364" y="94859"/>
                      <a:pt x="167948" y="138912"/>
                      <a:pt x="140961" y="150024"/>
                    </a:cubicBezTo>
                    <a:cubicBezTo>
                      <a:pt x="113974" y="161136"/>
                      <a:pt x="55633" y="136531"/>
                      <a:pt x="55236" y="145262"/>
                    </a:cubicBezTo>
                    <a:cubicBezTo>
                      <a:pt x="54839" y="153993"/>
                      <a:pt x="111989" y="174234"/>
                      <a:pt x="138580" y="202412"/>
                    </a:cubicBezTo>
                    <a:cubicBezTo>
                      <a:pt x="165171" y="230590"/>
                      <a:pt x="206446" y="321078"/>
                      <a:pt x="214780" y="314331"/>
                    </a:cubicBezTo>
                    <a:cubicBezTo>
                      <a:pt x="223114" y="307584"/>
                      <a:pt x="192158" y="201222"/>
                      <a:pt x="188586" y="161931"/>
                    </a:cubicBezTo>
                    <a:cubicBezTo>
                      <a:pt x="185014" y="122640"/>
                      <a:pt x="174298" y="77397"/>
                      <a:pt x="193348" y="78587"/>
                    </a:cubicBezTo>
                    <a:cubicBezTo>
                      <a:pt x="212398" y="79777"/>
                      <a:pt x="276295" y="145262"/>
                      <a:pt x="302886" y="169074"/>
                    </a:cubicBezTo>
                    <a:cubicBezTo>
                      <a:pt x="329477" y="192887"/>
                      <a:pt x="353686" y="235352"/>
                      <a:pt x="352892" y="221462"/>
                    </a:cubicBezTo>
                    <a:cubicBezTo>
                      <a:pt x="352098" y="207572"/>
                      <a:pt x="304870" y="116687"/>
                      <a:pt x="298123" y="85731"/>
                    </a:cubicBezTo>
                    <a:cubicBezTo>
                      <a:pt x="291376" y="54775"/>
                      <a:pt x="298917" y="50011"/>
                      <a:pt x="312411" y="35724"/>
                    </a:cubicBezTo>
                    <a:cubicBezTo>
                      <a:pt x="325905" y="21437"/>
                      <a:pt x="367577" y="-391"/>
                      <a:pt x="379086" y="6"/>
                    </a:cubicBezTo>
                    <a:cubicBezTo>
                      <a:pt x="390595" y="403"/>
                      <a:pt x="373926" y="1991"/>
                      <a:pt x="381467" y="38106"/>
                    </a:cubicBezTo>
                    <a:cubicBezTo>
                      <a:pt x="389008" y="74221"/>
                      <a:pt x="386230" y="152009"/>
                      <a:pt x="424330" y="216699"/>
                    </a:cubicBezTo>
                    <a:cubicBezTo>
                      <a:pt x="462430" y="281389"/>
                      <a:pt x="580465" y="388461"/>
                      <a:pt x="610067" y="426249"/>
                    </a:cubicBezTo>
                    <a:cubicBezTo>
                      <a:pt x="628721" y="450061"/>
                      <a:pt x="602130" y="474668"/>
                      <a:pt x="579111" y="459587"/>
                    </a:cubicBezTo>
                    <a:cubicBezTo>
                      <a:pt x="539313" y="433513"/>
                      <a:pt x="412027" y="335365"/>
                      <a:pt x="357655" y="292899"/>
                    </a:cubicBezTo>
                    <a:cubicBezTo>
                      <a:pt x="303283" y="250433"/>
                      <a:pt x="270739" y="200427"/>
                      <a:pt x="252880" y="204793"/>
                    </a:cubicBezTo>
                    <a:cubicBezTo>
                      <a:pt x="235021" y="209159"/>
                      <a:pt x="242164" y="283771"/>
                      <a:pt x="250498" y="319093"/>
                    </a:cubicBezTo>
                    <a:cubicBezTo>
                      <a:pt x="250498" y="319093"/>
                      <a:pt x="282455" y="388943"/>
                      <a:pt x="302886" y="416724"/>
                    </a:cubicBezTo>
                    <a:cubicBezTo>
                      <a:pt x="323317" y="444505"/>
                      <a:pt x="368372" y="446836"/>
                      <a:pt x="373082" y="485781"/>
                    </a:cubicBezTo>
                    <a:cubicBezTo>
                      <a:pt x="377792" y="524726"/>
                      <a:pt x="338864" y="558565"/>
                      <a:pt x="297606" y="560944"/>
                    </a:cubicBezTo>
                    <a:cubicBezTo>
                      <a:pt x="284302" y="572643"/>
                      <a:pt x="210033" y="548400"/>
                      <a:pt x="196350" y="506279"/>
                    </a:cubicBezTo>
                    <a:cubicBezTo>
                      <a:pt x="182667" y="464158"/>
                      <a:pt x="259333" y="457447"/>
                      <a:pt x="226686" y="397674"/>
                    </a:cubicBezTo>
                    <a:cubicBezTo>
                      <a:pt x="194039" y="337901"/>
                      <a:pt x="-11042" y="205190"/>
                      <a:pt x="467" y="147643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6350">
                <a:solidFill>
                  <a:srgbClr val="CB760F"/>
                </a:solidFill>
              </a:ln>
              <a:effectLst>
                <a:innerShdw blurRad="101600">
                  <a:schemeClr val="accent2">
                    <a:lumMod val="50000"/>
                  </a:scheme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00">
                  <a:solidFill>
                    <a:prstClr val="white"/>
                  </a:solidFill>
                  <a:latin typeface="Arial Narrow"/>
                  <a:cs typeface="Arial Narrow"/>
                </a:endParaRPr>
              </a:p>
            </p:txBody>
          </p:sp>
          <p:sp>
            <p:nvSpPr>
              <p:cNvPr id="42" name="Freeform 126">
                <a:extLst>
                  <a:ext uri="{FF2B5EF4-FFF2-40B4-BE49-F238E27FC236}">
                    <a16:creationId xmlns:a16="http://schemas.microsoft.com/office/drawing/2014/main" id="{558A384C-7FAD-FF45-87CA-FC2EBE171F6E}"/>
                  </a:ext>
                </a:extLst>
              </p:cNvPr>
              <p:cNvSpPr/>
              <p:nvPr/>
            </p:nvSpPr>
            <p:spPr>
              <a:xfrm>
                <a:off x="5797235" y="2326193"/>
                <a:ext cx="780648" cy="596792"/>
              </a:xfrm>
              <a:custGeom>
                <a:avLst/>
                <a:gdLst>
                  <a:gd name="connsiteX0" fmla="*/ 434290 w 1235824"/>
                  <a:gd name="connsiteY0" fmla="*/ 766764 h 950826"/>
                  <a:gd name="connsiteX1" fmla="*/ 902 w 1235824"/>
                  <a:gd name="connsiteY1" fmla="*/ 381001 h 950826"/>
                  <a:gd name="connsiteX2" fmla="*/ 562877 w 1235824"/>
                  <a:gd name="connsiteY2" fmla="*/ 1 h 950826"/>
                  <a:gd name="connsiteX3" fmla="*/ 1215340 w 1235824"/>
                  <a:gd name="connsiteY3" fmla="*/ 385764 h 950826"/>
                  <a:gd name="connsiteX4" fmla="*/ 1062940 w 1235824"/>
                  <a:gd name="connsiteY4" fmla="*/ 661989 h 950826"/>
                  <a:gd name="connsiteX5" fmla="*/ 972452 w 1235824"/>
                  <a:gd name="connsiteY5" fmla="*/ 661989 h 950826"/>
                  <a:gd name="connsiteX6" fmla="*/ 948640 w 1235824"/>
                  <a:gd name="connsiteY6" fmla="*/ 590551 h 950826"/>
                  <a:gd name="connsiteX7" fmla="*/ 967690 w 1235824"/>
                  <a:gd name="connsiteY7" fmla="*/ 309564 h 950826"/>
                  <a:gd name="connsiteX8" fmla="*/ 491440 w 1235824"/>
                  <a:gd name="connsiteY8" fmla="*/ 171451 h 950826"/>
                  <a:gd name="connsiteX9" fmla="*/ 119965 w 1235824"/>
                  <a:gd name="connsiteY9" fmla="*/ 457201 h 950826"/>
                  <a:gd name="connsiteX10" fmla="*/ 272365 w 1235824"/>
                  <a:gd name="connsiteY10" fmla="*/ 657226 h 950826"/>
                  <a:gd name="connsiteX11" fmla="*/ 624790 w 1235824"/>
                  <a:gd name="connsiteY11" fmla="*/ 738189 h 950826"/>
                  <a:gd name="connsiteX12" fmla="*/ 672415 w 1235824"/>
                  <a:gd name="connsiteY12" fmla="*/ 938214 h 950826"/>
                  <a:gd name="connsiteX13" fmla="*/ 529540 w 1235824"/>
                  <a:gd name="connsiteY13" fmla="*/ 914401 h 950826"/>
                  <a:gd name="connsiteX14" fmla="*/ 434290 w 1235824"/>
                  <a:gd name="connsiteY14" fmla="*/ 766764 h 950826"/>
                  <a:gd name="connsiteX0" fmla="*/ 434669 w 1234666"/>
                  <a:gd name="connsiteY0" fmla="*/ 752478 h 936540"/>
                  <a:gd name="connsiteX1" fmla="*/ 1281 w 1234666"/>
                  <a:gd name="connsiteY1" fmla="*/ 366715 h 936540"/>
                  <a:gd name="connsiteX2" fmla="*/ 589450 w 1234666"/>
                  <a:gd name="connsiteY2" fmla="*/ 2 h 936540"/>
                  <a:gd name="connsiteX3" fmla="*/ 1215719 w 1234666"/>
                  <a:gd name="connsiteY3" fmla="*/ 371478 h 936540"/>
                  <a:gd name="connsiteX4" fmla="*/ 1063319 w 1234666"/>
                  <a:gd name="connsiteY4" fmla="*/ 647703 h 936540"/>
                  <a:gd name="connsiteX5" fmla="*/ 972831 w 1234666"/>
                  <a:gd name="connsiteY5" fmla="*/ 647703 h 936540"/>
                  <a:gd name="connsiteX6" fmla="*/ 949019 w 1234666"/>
                  <a:gd name="connsiteY6" fmla="*/ 576265 h 936540"/>
                  <a:gd name="connsiteX7" fmla="*/ 968069 w 1234666"/>
                  <a:gd name="connsiteY7" fmla="*/ 295278 h 936540"/>
                  <a:gd name="connsiteX8" fmla="*/ 491819 w 1234666"/>
                  <a:gd name="connsiteY8" fmla="*/ 157165 h 936540"/>
                  <a:gd name="connsiteX9" fmla="*/ 120344 w 1234666"/>
                  <a:gd name="connsiteY9" fmla="*/ 442915 h 936540"/>
                  <a:gd name="connsiteX10" fmla="*/ 272744 w 1234666"/>
                  <a:gd name="connsiteY10" fmla="*/ 642940 h 936540"/>
                  <a:gd name="connsiteX11" fmla="*/ 625169 w 1234666"/>
                  <a:gd name="connsiteY11" fmla="*/ 723903 h 936540"/>
                  <a:gd name="connsiteX12" fmla="*/ 672794 w 1234666"/>
                  <a:gd name="connsiteY12" fmla="*/ 923928 h 936540"/>
                  <a:gd name="connsiteX13" fmla="*/ 529919 w 1234666"/>
                  <a:gd name="connsiteY13" fmla="*/ 900115 h 936540"/>
                  <a:gd name="connsiteX14" fmla="*/ 434669 w 1234666"/>
                  <a:gd name="connsiteY14" fmla="*/ 752478 h 936540"/>
                  <a:gd name="connsiteX0" fmla="*/ 434669 w 1234666"/>
                  <a:gd name="connsiteY0" fmla="*/ 753125 h 937187"/>
                  <a:gd name="connsiteX1" fmla="*/ 1281 w 1234666"/>
                  <a:gd name="connsiteY1" fmla="*/ 367362 h 937187"/>
                  <a:gd name="connsiteX2" fmla="*/ 589450 w 1234666"/>
                  <a:gd name="connsiteY2" fmla="*/ 649 h 937187"/>
                  <a:gd name="connsiteX3" fmla="*/ 1215719 w 1234666"/>
                  <a:gd name="connsiteY3" fmla="*/ 372125 h 937187"/>
                  <a:gd name="connsiteX4" fmla="*/ 1063319 w 1234666"/>
                  <a:gd name="connsiteY4" fmla="*/ 648350 h 937187"/>
                  <a:gd name="connsiteX5" fmla="*/ 972831 w 1234666"/>
                  <a:gd name="connsiteY5" fmla="*/ 648350 h 937187"/>
                  <a:gd name="connsiteX6" fmla="*/ 949019 w 1234666"/>
                  <a:gd name="connsiteY6" fmla="*/ 576912 h 937187"/>
                  <a:gd name="connsiteX7" fmla="*/ 968069 w 1234666"/>
                  <a:gd name="connsiteY7" fmla="*/ 295925 h 937187"/>
                  <a:gd name="connsiteX8" fmla="*/ 491819 w 1234666"/>
                  <a:gd name="connsiteY8" fmla="*/ 157812 h 937187"/>
                  <a:gd name="connsiteX9" fmla="*/ 120344 w 1234666"/>
                  <a:gd name="connsiteY9" fmla="*/ 443562 h 937187"/>
                  <a:gd name="connsiteX10" fmla="*/ 272744 w 1234666"/>
                  <a:gd name="connsiteY10" fmla="*/ 643587 h 937187"/>
                  <a:gd name="connsiteX11" fmla="*/ 625169 w 1234666"/>
                  <a:gd name="connsiteY11" fmla="*/ 724550 h 937187"/>
                  <a:gd name="connsiteX12" fmla="*/ 672794 w 1234666"/>
                  <a:gd name="connsiteY12" fmla="*/ 924575 h 937187"/>
                  <a:gd name="connsiteX13" fmla="*/ 529919 w 1234666"/>
                  <a:gd name="connsiteY13" fmla="*/ 900762 h 937187"/>
                  <a:gd name="connsiteX14" fmla="*/ 434669 w 1234666"/>
                  <a:gd name="connsiteY14" fmla="*/ 753125 h 937187"/>
                  <a:gd name="connsiteX0" fmla="*/ 434669 w 1215884"/>
                  <a:gd name="connsiteY0" fmla="*/ 753182 h 937244"/>
                  <a:gd name="connsiteX1" fmla="*/ 1281 w 1215884"/>
                  <a:gd name="connsiteY1" fmla="*/ 367419 h 937244"/>
                  <a:gd name="connsiteX2" fmla="*/ 589450 w 1215884"/>
                  <a:gd name="connsiteY2" fmla="*/ 706 h 937244"/>
                  <a:gd name="connsiteX3" fmla="*/ 1215719 w 1215884"/>
                  <a:gd name="connsiteY3" fmla="*/ 372182 h 937244"/>
                  <a:gd name="connsiteX4" fmla="*/ 1063319 w 1215884"/>
                  <a:gd name="connsiteY4" fmla="*/ 648407 h 937244"/>
                  <a:gd name="connsiteX5" fmla="*/ 972831 w 1215884"/>
                  <a:gd name="connsiteY5" fmla="*/ 648407 h 937244"/>
                  <a:gd name="connsiteX6" fmla="*/ 949019 w 1215884"/>
                  <a:gd name="connsiteY6" fmla="*/ 576969 h 937244"/>
                  <a:gd name="connsiteX7" fmla="*/ 968069 w 1215884"/>
                  <a:gd name="connsiteY7" fmla="*/ 295982 h 937244"/>
                  <a:gd name="connsiteX8" fmla="*/ 491819 w 1215884"/>
                  <a:gd name="connsiteY8" fmla="*/ 157869 h 937244"/>
                  <a:gd name="connsiteX9" fmla="*/ 120344 w 1215884"/>
                  <a:gd name="connsiteY9" fmla="*/ 443619 h 937244"/>
                  <a:gd name="connsiteX10" fmla="*/ 272744 w 1215884"/>
                  <a:gd name="connsiteY10" fmla="*/ 643644 h 937244"/>
                  <a:gd name="connsiteX11" fmla="*/ 625169 w 1215884"/>
                  <a:gd name="connsiteY11" fmla="*/ 724607 h 937244"/>
                  <a:gd name="connsiteX12" fmla="*/ 672794 w 1215884"/>
                  <a:gd name="connsiteY12" fmla="*/ 924632 h 937244"/>
                  <a:gd name="connsiteX13" fmla="*/ 529919 w 1215884"/>
                  <a:gd name="connsiteY13" fmla="*/ 900819 h 937244"/>
                  <a:gd name="connsiteX14" fmla="*/ 434669 w 1215884"/>
                  <a:gd name="connsiteY14" fmla="*/ 753182 h 937244"/>
                  <a:gd name="connsiteX0" fmla="*/ 434669 w 1196859"/>
                  <a:gd name="connsiteY0" fmla="*/ 752545 h 936607"/>
                  <a:gd name="connsiteX1" fmla="*/ 1281 w 1196859"/>
                  <a:gd name="connsiteY1" fmla="*/ 366782 h 936607"/>
                  <a:gd name="connsiteX2" fmla="*/ 589450 w 1196859"/>
                  <a:gd name="connsiteY2" fmla="*/ 69 h 936607"/>
                  <a:gd name="connsiteX3" fmla="*/ 1196669 w 1196859"/>
                  <a:gd name="connsiteY3" fmla="*/ 395357 h 936607"/>
                  <a:gd name="connsiteX4" fmla="*/ 1063319 w 1196859"/>
                  <a:gd name="connsiteY4" fmla="*/ 647770 h 936607"/>
                  <a:gd name="connsiteX5" fmla="*/ 972831 w 1196859"/>
                  <a:gd name="connsiteY5" fmla="*/ 647770 h 936607"/>
                  <a:gd name="connsiteX6" fmla="*/ 949019 w 1196859"/>
                  <a:gd name="connsiteY6" fmla="*/ 576332 h 936607"/>
                  <a:gd name="connsiteX7" fmla="*/ 968069 w 1196859"/>
                  <a:gd name="connsiteY7" fmla="*/ 295345 h 936607"/>
                  <a:gd name="connsiteX8" fmla="*/ 491819 w 1196859"/>
                  <a:gd name="connsiteY8" fmla="*/ 157232 h 936607"/>
                  <a:gd name="connsiteX9" fmla="*/ 120344 w 1196859"/>
                  <a:gd name="connsiteY9" fmla="*/ 442982 h 936607"/>
                  <a:gd name="connsiteX10" fmla="*/ 272744 w 1196859"/>
                  <a:gd name="connsiteY10" fmla="*/ 643007 h 936607"/>
                  <a:gd name="connsiteX11" fmla="*/ 625169 w 1196859"/>
                  <a:gd name="connsiteY11" fmla="*/ 723970 h 936607"/>
                  <a:gd name="connsiteX12" fmla="*/ 672794 w 1196859"/>
                  <a:gd name="connsiteY12" fmla="*/ 923995 h 936607"/>
                  <a:gd name="connsiteX13" fmla="*/ 529919 w 1196859"/>
                  <a:gd name="connsiteY13" fmla="*/ 900182 h 936607"/>
                  <a:gd name="connsiteX14" fmla="*/ 434669 w 1196859"/>
                  <a:gd name="connsiteY14" fmla="*/ 752545 h 936607"/>
                  <a:gd name="connsiteX0" fmla="*/ 434669 w 1197321"/>
                  <a:gd name="connsiteY0" fmla="*/ 752545 h 936607"/>
                  <a:gd name="connsiteX1" fmla="*/ 1281 w 1197321"/>
                  <a:gd name="connsiteY1" fmla="*/ 366782 h 936607"/>
                  <a:gd name="connsiteX2" fmla="*/ 589450 w 1197321"/>
                  <a:gd name="connsiteY2" fmla="*/ 69 h 936607"/>
                  <a:gd name="connsiteX3" fmla="*/ 1196669 w 1197321"/>
                  <a:gd name="connsiteY3" fmla="*/ 395357 h 936607"/>
                  <a:gd name="connsiteX4" fmla="*/ 1063319 w 1197321"/>
                  <a:gd name="connsiteY4" fmla="*/ 647770 h 936607"/>
                  <a:gd name="connsiteX5" fmla="*/ 972831 w 1197321"/>
                  <a:gd name="connsiteY5" fmla="*/ 647770 h 936607"/>
                  <a:gd name="connsiteX6" fmla="*/ 949019 w 1197321"/>
                  <a:gd name="connsiteY6" fmla="*/ 576332 h 936607"/>
                  <a:gd name="connsiteX7" fmla="*/ 968069 w 1197321"/>
                  <a:gd name="connsiteY7" fmla="*/ 295345 h 936607"/>
                  <a:gd name="connsiteX8" fmla="*/ 491819 w 1197321"/>
                  <a:gd name="connsiteY8" fmla="*/ 157232 h 936607"/>
                  <a:gd name="connsiteX9" fmla="*/ 120344 w 1197321"/>
                  <a:gd name="connsiteY9" fmla="*/ 442982 h 936607"/>
                  <a:gd name="connsiteX10" fmla="*/ 272744 w 1197321"/>
                  <a:gd name="connsiteY10" fmla="*/ 643007 h 936607"/>
                  <a:gd name="connsiteX11" fmla="*/ 625169 w 1197321"/>
                  <a:gd name="connsiteY11" fmla="*/ 723970 h 936607"/>
                  <a:gd name="connsiteX12" fmla="*/ 672794 w 1197321"/>
                  <a:gd name="connsiteY12" fmla="*/ 923995 h 936607"/>
                  <a:gd name="connsiteX13" fmla="*/ 529919 w 1197321"/>
                  <a:gd name="connsiteY13" fmla="*/ 900182 h 936607"/>
                  <a:gd name="connsiteX14" fmla="*/ 434669 w 1197321"/>
                  <a:gd name="connsiteY14" fmla="*/ 752545 h 936607"/>
                  <a:gd name="connsiteX0" fmla="*/ 434669 w 1197321"/>
                  <a:gd name="connsiteY0" fmla="*/ 752717 h 936779"/>
                  <a:gd name="connsiteX1" fmla="*/ 1281 w 1197321"/>
                  <a:gd name="connsiteY1" fmla="*/ 366954 h 936779"/>
                  <a:gd name="connsiteX2" fmla="*/ 589450 w 1197321"/>
                  <a:gd name="connsiteY2" fmla="*/ 241 h 936779"/>
                  <a:gd name="connsiteX3" fmla="*/ 1196669 w 1197321"/>
                  <a:gd name="connsiteY3" fmla="*/ 395529 h 936779"/>
                  <a:gd name="connsiteX4" fmla="*/ 1063319 w 1197321"/>
                  <a:gd name="connsiteY4" fmla="*/ 647942 h 936779"/>
                  <a:gd name="connsiteX5" fmla="*/ 972831 w 1197321"/>
                  <a:gd name="connsiteY5" fmla="*/ 647942 h 936779"/>
                  <a:gd name="connsiteX6" fmla="*/ 949019 w 1197321"/>
                  <a:gd name="connsiteY6" fmla="*/ 576504 h 936779"/>
                  <a:gd name="connsiteX7" fmla="*/ 968069 w 1197321"/>
                  <a:gd name="connsiteY7" fmla="*/ 295517 h 936779"/>
                  <a:gd name="connsiteX8" fmla="*/ 491819 w 1197321"/>
                  <a:gd name="connsiteY8" fmla="*/ 157404 h 936779"/>
                  <a:gd name="connsiteX9" fmla="*/ 120344 w 1197321"/>
                  <a:gd name="connsiteY9" fmla="*/ 443154 h 936779"/>
                  <a:gd name="connsiteX10" fmla="*/ 272744 w 1197321"/>
                  <a:gd name="connsiteY10" fmla="*/ 643179 h 936779"/>
                  <a:gd name="connsiteX11" fmla="*/ 625169 w 1197321"/>
                  <a:gd name="connsiteY11" fmla="*/ 724142 h 936779"/>
                  <a:gd name="connsiteX12" fmla="*/ 672794 w 1197321"/>
                  <a:gd name="connsiteY12" fmla="*/ 924167 h 936779"/>
                  <a:gd name="connsiteX13" fmla="*/ 529919 w 1197321"/>
                  <a:gd name="connsiteY13" fmla="*/ 900354 h 936779"/>
                  <a:gd name="connsiteX14" fmla="*/ 434669 w 1197321"/>
                  <a:gd name="connsiteY14" fmla="*/ 752717 h 936779"/>
                  <a:gd name="connsiteX0" fmla="*/ 433921 w 1196573"/>
                  <a:gd name="connsiteY0" fmla="*/ 752717 h 936779"/>
                  <a:gd name="connsiteX1" fmla="*/ 533 w 1196573"/>
                  <a:gd name="connsiteY1" fmla="*/ 366954 h 936779"/>
                  <a:gd name="connsiteX2" fmla="*/ 588702 w 1196573"/>
                  <a:gd name="connsiteY2" fmla="*/ 241 h 936779"/>
                  <a:gd name="connsiteX3" fmla="*/ 1195921 w 1196573"/>
                  <a:gd name="connsiteY3" fmla="*/ 395529 h 936779"/>
                  <a:gd name="connsiteX4" fmla="*/ 1062571 w 1196573"/>
                  <a:gd name="connsiteY4" fmla="*/ 647942 h 936779"/>
                  <a:gd name="connsiteX5" fmla="*/ 972083 w 1196573"/>
                  <a:gd name="connsiteY5" fmla="*/ 647942 h 936779"/>
                  <a:gd name="connsiteX6" fmla="*/ 948271 w 1196573"/>
                  <a:gd name="connsiteY6" fmla="*/ 576504 h 936779"/>
                  <a:gd name="connsiteX7" fmla="*/ 967321 w 1196573"/>
                  <a:gd name="connsiteY7" fmla="*/ 295517 h 936779"/>
                  <a:gd name="connsiteX8" fmla="*/ 491071 w 1196573"/>
                  <a:gd name="connsiteY8" fmla="*/ 157404 h 936779"/>
                  <a:gd name="connsiteX9" fmla="*/ 119596 w 1196573"/>
                  <a:gd name="connsiteY9" fmla="*/ 443154 h 936779"/>
                  <a:gd name="connsiteX10" fmla="*/ 271996 w 1196573"/>
                  <a:gd name="connsiteY10" fmla="*/ 643179 h 936779"/>
                  <a:gd name="connsiteX11" fmla="*/ 624421 w 1196573"/>
                  <a:gd name="connsiteY11" fmla="*/ 724142 h 936779"/>
                  <a:gd name="connsiteX12" fmla="*/ 672046 w 1196573"/>
                  <a:gd name="connsiteY12" fmla="*/ 924167 h 936779"/>
                  <a:gd name="connsiteX13" fmla="*/ 529171 w 1196573"/>
                  <a:gd name="connsiteY13" fmla="*/ 900354 h 936779"/>
                  <a:gd name="connsiteX14" fmla="*/ 433921 w 1196573"/>
                  <a:gd name="connsiteY14" fmla="*/ 752717 h 936779"/>
                  <a:gd name="connsiteX0" fmla="*/ 433984 w 1196636"/>
                  <a:gd name="connsiteY0" fmla="*/ 752717 h 936779"/>
                  <a:gd name="connsiteX1" fmla="*/ 596 w 1196636"/>
                  <a:gd name="connsiteY1" fmla="*/ 366954 h 936779"/>
                  <a:gd name="connsiteX2" fmla="*/ 588765 w 1196636"/>
                  <a:gd name="connsiteY2" fmla="*/ 241 h 936779"/>
                  <a:gd name="connsiteX3" fmla="*/ 1195984 w 1196636"/>
                  <a:gd name="connsiteY3" fmla="*/ 395529 h 936779"/>
                  <a:gd name="connsiteX4" fmla="*/ 1062634 w 1196636"/>
                  <a:gd name="connsiteY4" fmla="*/ 647942 h 936779"/>
                  <a:gd name="connsiteX5" fmla="*/ 972146 w 1196636"/>
                  <a:gd name="connsiteY5" fmla="*/ 647942 h 936779"/>
                  <a:gd name="connsiteX6" fmla="*/ 948334 w 1196636"/>
                  <a:gd name="connsiteY6" fmla="*/ 576504 h 936779"/>
                  <a:gd name="connsiteX7" fmla="*/ 967384 w 1196636"/>
                  <a:gd name="connsiteY7" fmla="*/ 295517 h 936779"/>
                  <a:gd name="connsiteX8" fmla="*/ 491134 w 1196636"/>
                  <a:gd name="connsiteY8" fmla="*/ 157404 h 936779"/>
                  <a:gd name="connsiteX9" fmla="*/ 119659 w 1196636"/>
                  <a:gd name="connsiteY9" fmla="*/ 443154 h 936779"/>
                  <a:gd name="connsiteX10" fmla="*/ 272059 w 1196636"/>
                  <a:gd name="connsiteY10" fmla="*/ 643179 h 936779"/>
                  <a:gd name="connsiteX11" fmla="*/ 624484 w 1196636"/>
                  <a:gd name="connsiteY11" fmla="*/ 724142 h 936779"/>
                  <a:gd name="connsiteX12" fmla="*/ 672109 w 1196636"/>
                  <a:gd name="connsiteY12" fmla="*/ 924167 h 936779"/>
                  <a:gd name="connsiteX13" fmla="*/ 529234 w 1196636"/>
                  <a:gd name="connsiteY13" fmla="*/ 900354 h 936779"/>
                  <a:gd name="connsiteX14" fmla="*/ 433984 w 1196636"/>
                  <a:gd name="connsiteY14" fmla="*/ 752717 h 936779"/>
                  <a:gd name="connsiteX0" fmla="*/ 437333 w 1199985"/>
                  <a:gd name="connsiteY0" fmla="*/ 752717 h 936779"/>
                  <a:gd name="connsiteX1" fmla="*/ 3945 w 1199985"/>
                  <a:gd name="connsiteY1" fmla="*/ 366954 h 936779"/>
                  <a:gd name="connsiteX2" fmla="*/ 592114 w 1199985"/>
                  <a:gd name="connsiteY2" fmla="*/ 241 h 936779"/>
                  <a:gd name="connsiteX3" fmla="*/ 1199333 w 1199985"/>
                  <a:gd name="connsiteY3" fmla="*/ 395529 h 936779"/>
                  <a:gd name="connsiteX4" fmla="*/ 1065983 w 1199985"/>
                  <a:gd name="connsiteY4" fmla="*/ 647942 h 936779"/>
                  <a:gd name="connsiteX5" fmla="*/ 975495 w 1199985"/>
                  <a:gd name="connsiteY5" fmla="*/ 647942 h 936779"/>
                  <a:gd name="connsiteX6" fmla="*/ 951683 w 1199985"/>
                  <a:gd name="connsiteY6" fmla="*/ 576504 h 936779"/>
                  <a:gd name="connsiteX7" fmla="*/ 970733 w 1199985"/>
                  <a:gd name="connsiteY7" fmla="*/ 295517 h 936779"/>
                  <a:gd name="connsiteX8" fmla="*/ 494483 w 1199985"/>
                  <a:gd name="connsiteY8" fmla="*/ 157404 h 936779"/>
                  <a:gd name="connsiteX9" fmla="*/ 123008 w 1199985"/>
                  <a:gd name="connsiteY9" fmla="*/ 443154 h 936779"/>
                  <a:gd name="connsiteX10" fmla="*/ 275408 w 1199985"/>
                  <a:gd name="connsiteY10" fmla="*/ 643179 h 936779"/>
                  <a:gd name="connsiteX11" fmla="*/ 627833 w 1199985"/>
                  <a:gd name="connsiteY11" fmla="*/ 724142 h 936779"/>
                  <a:gd name="connsiteX12" fmla="*/ 675458 w 1199985"/>
                  <a:gd name="connsiteY12" fmla="*/ 924167 h 936779"/>
                  <a:gd name="connsiteX13" fmla="*/ 532583 w 1199985"/>
                  <a:gd name="connsiteY13" fmla="*/ 900354 h 936779"/>
                  <a:gd name="connsiteX14" fmla="*/ 437333 w 1199985"/>
                  <a:gd name="connsiteY14" fmla="*/ 752717 h 936779"/>
                  <a:gd name="connsiteX0" fmla="*/ 437333 w 1199985"/>
                  <a:gd name="connsiteY0" fmla="*/ 752717 h 936779"/>
                  <a:gd name="connsiteX1" fmla="*/ 3945 w 1199985"/>
                  <a:gd name="connsiteY1" fmla="*/ 366954 h 936779"/>
                  <a:gd name="connsiteX2" fmla="*/ 592114 w 1199985"/>
                  <a:gd name="connsiteY2" fmla="*/ 241 h 936779"/>
                  <a:gd name="connsiteX3" fmla="*/ 1199333 w 1199985"/>
                  <a:gd name="connsiteY3" fmla="*/ 395529 h 936779"/>
                  <a:gd name="connsiteX4" fmla="*/ 1065983 w 1199985"/>
                  <a:gd name="connsiteY4" fmla="*/ 647942 h 936779"/>
                  <a:gd name="connsiteX5" fmla="*/ 975495 w 1199985"/>
                  <a:gd name="connsiteY5" fmla="*/ 647942 h 936779"/>
                  <a:gd name="connsiteX6" fmla="*/ 951683 w 1199985"/>
                  <a:gd name="connsiteY6" fmla="*/ 576504 h 936779"/>
                  <a:gd name="connsiteX7" fmla="*/ 970733 w 1199985"/>
                  <a:gd name="connsiteY7" fmla="*/ 295517 h 936779"/>
                  <a:gd name="connsiteX8" fmla="*/ 494483 w 1199985"/>
                  <a:gd name="connsiteY8" fmla="*/ 157404 h 936779"/>
                  <a:gd name="connsiteX9" fmla="*/ 123008 w 1199985"/>
                  <a:gd name="connsiteY9" fmla="*/ 443154 h 936779"/>
                  <a:gd name="connsiteX10" fmla="*/ 275408 w 1199985"/>
                  <a:gd name="connsiteY10" fmla="*/ 643179 h 936779"/>
                  <a:gd name="connsiteX11" fmla="*/ 627833 w 1199985"/>
                  <a:gd name="connsiteY11" fmla="*/ 724142 h 936779"/>
                  <a:gd name="connsiteX12" fmla="*/ 675458 w 1199985"/>
                  <a:gd name="connsiteY12" fmla="*/ 924167 h 936779"/>
                  <a:gd name="connsiteX13" fmla="*/ 532583 w 1199985"/>
                  <a:gd name="connsiteY13" fmla="*/ 900354 h 936779"/>
                  <a:gd name="connsiteX14" fmla="*/ 437333 w 1199985"/>
                  <a:gd name="connsiteY14" fmla="*/ 752717 h 936779"/>
                  <a:gd name="connsiteX0" fmla="*/ 437333 w 1199985"/>
                  <a:gd name="connsiteY0" fmla="*/ 752717 h 937832"/>
                  <a:gd name="connsiteX1" fmla="*/ 3945 w 1199985"/>
                  <a:gd name="connsiteY1" fmla="*/ 366954 h 937832"/>
                  <a:gd name="connsiteX2" fmla="*/ 592114 w 1199985"/>
                  <a:gd name="connsiteY2" fmla="*/ 241 h 937832"/>
                  <a:gd name="connsiteX3" fmla="*/ 1199333 w 1199985"/>
                  <a:gd name="connsiteY3" fmla="*/ 395529 h 937832"/>
                  <a:gd name="connsiteX4" fmla="*/ 1065983 w 1199985"/>
                  <a:gd name="connsiteY4" fmla="*/ 647942 h 937832"/>
                  <a:gd name="connsiteX5" fmla="*/ 975495 w 1199985"/>
                  <a:gd name="connsiteY5" fmla="*/ 647942 h 937832"/>
                  <a:gd name="connsiteX6" fmla="*/ 951683 w 1199985"/>
                  <a:gd name="connsiteY6" fmla="*/ 576504 h 937832"/>
                  <a:gd name="connsiteX7" fmla="*/ 970733 w 1199985"/>
                  <a:gd name="connsiteY7" fmla="*/ 295517 h 937832"/>
                  <a:gd name="connsiteX8" fmla="*/ 494483 w 1199985"/>
                  <a:gd name="connsiteY8" fmla="*/ 157404 h 937832"/>
                  <a:gd name="connsiteX9" fmla="*/ 123008 w 1199985"/>
                  <a:gd name="connsiteY9" fmla="*/ 443154 h 937832"/>
                  <a:gd name="connsiteX10" fmla="*/ 275408 w 1199985"/>
                  <a:gd name="connsiteY10" fmla="*/ 643179 h 937832"/>
                  <a:gd name="connsiteX11" fmla="*/ 627833 w 1199985"/>
                  <a:gd name="connsiteY11" fmla="*/ 724142 h 937832"/>
                  <a:gd name="connsiteX12" fmla="*/ 675458 w 1199985"/>
                  <a:gd name="connsiteY12" fmla="*/ 924167 h 937832"/>
                  <a:gd name="connsiteX13" fmla="*/ 532583 w 1199985"/>
                  <a:gd name="connsiteY13" fmla="*/ 900354 h 937832"/>
                  <a:gd name="connsiteX14" fmla="*/ 437333 w 1199985"/>
                  <a:gd name="connsiteY14" fmla="*/ 752717 h 937832"/>
                  <a:gd name="connsiteX0" fmla="*/ 437333 w 1199985"/>
                  <a:gd name="connsiteY0" fmla="*/ 752717 h 938310"/>
                  <a:gd name="connsiteX1" fmla="*/ 3945 w 1199985"/>
                  <a:gd name="connsiteY1" fmla="*/ 366954 h 938310"/>
                  <a:gd name="connsiteX2" fmla="*/ 592114 w 1199985"/>
                  <a:gd name="connsiteY2" fmla="*/ 241 h 938310"/>
                  <a:gd name="connsiteX3" fmla="*/ 1199333 w 1199985"/>
                  <a:gd name="connsiteY3" fmla="*/ 395529 h 938310"/>
                  <a:gd name="connsiteX4" fmla="*/ 1065983 w 1199985"/>
                  <a:gd name="connsiteY4" fmla="*/ 647942 h 938310"/>
                  <a:gd name="connsiteX5" fmla="*/ 975495 w 1199985"/>
                  <a:gd name="connsiteY5" fmla="*/ 647942 h 938310"/>
                  <a:gd name="connsiteX6" fmla="*/ 951683 w 1199985"/>
                  <a:gd name="connsiteY6" fmla="*/ 576504 h 938310"/>
                  <a:gd name="connsiteX7" fmla="*/ 970733 w 1199985"/>
                  <a:gd name="connsiteY7" fmla="*/ 295517 h 938310"/>
                  <a:gd name="connsiteX8" fmla="*/ 494483 w 1199985"/>
                  <a:gd name="connsiteY8" fmla="*/ 157404 h 938310"/>
                  <a:gd name="connsiteX9" fmla="*/ 123008 w 1199985"/>
                  <a:gd name="connsiteY9" fmla="*/ 443154 h 938310"/>
                  <a:gd name="connsiteX10" fmla="*/ 275408 w 1199985"/>
                  <a:gd name="connsiteY10" fmla="*/ 643179 h 938310"/>
                  <a:gd name="connsiteX11" fmla="*/ 627833 w 1199985"/>
                  <a:gd name="connsiteY11" fmla="*/ 724142 h 938310"/>
                  <a:gd name="connsiteX12" fmla="*/ 675458 w 1199985"/>
                  <a:gd name="connsiteY12" fmla="*/ 924167 h 938310"/>
                  <a:gd name="connsiteX13" fmla="*/ 532583 w 1199985"/>
                  <a:gd name="connsiteY13" fmla="*/ 900354 h 938310"/>
                  <a:gd name="connsiteX14" fmla="*/ 437333 w 1199985"/>
                  <a:gd name="connsiteY14" fmla="*/ 752717 h 938310"/>
                  <a:gd name="connsiteX0" fmla="*/ 437333 w 1199985"/>
                  <a:gd name="connsiteY0" fmla="*/ 752717 h 938310"/>
                  <a:gd name="connsiteX1" fmla="*/ 3945 w 1199985"/>
                  <a:gd name="connsiteY1" fmla="*/ 366954 h 938310"/>
                  <a:gd name="connsiteX2" fmla="*/ 592114 w 1199985"/>
                  <a:gd name="connsiteY2" fmla="*/ 241 h 938310"/>
                  <a:gd name="connsiteX3" fmla="*/ 1199333 w 1199985"/>
                  <a:gd name="connsiteY3" fmla="*/ 395529 h 938310"/>
                  <a:gd name="connsiteX4" fmla="*/ 1065983 w 1199985"/>
                  <a:gd name="connsiteY4" fmla="*/ 647942 h 938310"/>
                  <a:gd name="connsiteX5" fmla="*/ 975495 w 1199985"/>
                  <a:gd name="connsiteY5" fmla="*/ 647942 h 938310"/>
                  <a:gd name="connsiteX6" fmla="*/ 951683 w 1199985"/>
                  <a:gd name="connsiteY6" fmla="*/ 576504 h 938310"/>
                  <a:gd name="connsiteX7" fmla="*/ 970733 w 1199985"/>
                  <a:gd name="connsiteY7" fmla="*/ 295517 h 938310"/>
                  <a:gd name="connsiteX8" fmla="*/ 494483 w 1199985"/>
                  <a:gd name="connsiteY8" fmla="*/ 157404 h 938310"/>
                  <a:gd name="connsiteX9" fmla="*/ 123008 w 1199985"/>
                  <a:gd name="connsiteY9" fmla="*/ 443154 h 938310"/>
                  <a:gd name="connsiteX10" fmla="*/ 275408 w 1199985"/>
                  <a:gd name="connsiteY10" fmla="*/ 643179 h 938310"/>
                  <a:gd name="connsiteX11" fmla="*/ 627833 w 1199985"/>
                  <a:gd name="connsiteY11" fmla="*/ 724142 h 938310"/>
                  <a:gd name="connsiteX12" fmla="*/ 675458 w 1199985"/>
                  <a:gd name="connsiteY12" fmla="*/ 924167 h 938310"/>
                  <a:gd name="connsiteX13" fmla="*/ 532583 w 1199985"/>
                  <a:gd name="connsiteY13" fmla="*/ 900354 h 938310"/>
                  <a:gd name="connsiteX14" fmla="*/ 437333 w 1199985"/>
                  <a:gd name="connsiteY14" fmla="*/ 752717 h 938310"/>
                  <a:gd name="connsiteX0" fmla="*/ 437333 w 1199985"/>
                  <a:gd name="connsiteY0" fmla="*/ 752717 h 938310"/>
                  <a:gd name="connsiteX1" fmla="*/ 3945 w 1199985"/>
                  <a:gd name="connsiteY1" fmla="*/ 366954 h 938310"/>
                  <a:gd name="connsiteX2" fmla="*/ 592114 w 1199985"/>
                  <a:gd name="connsiteY2" fmla="*/ 241 h 938310"/>
                  <a:gd name="connsiteX3" fmla="*/ 1199333 w 1199985"/>
                  <a:gd name="connsiteY3" fmla="*/ 395529 h 938310"/>
                  <a:gd name="connsiteX4" fmla="*/ 1065983 w 1199985"/>
                  <a:gd name="connsiteY4" fmla="*/ 647942 h 938310"/>
                  <a:gd name="connsiteX5" fmla="*/ 975495 w 1199985"/>
                  <a:gd name="connsiteY5" fmla="*/ 647942 h 938310"/>
                  <a:gd name="connsiteX6" fmla="*/ 951683 w 1199985"/>
                  <a:gd name="connsiteY6" fmla="*/ 576504 h 938310"/>
                  <a:gd name="connsiteX7" fmla="*/ 970733 w 1199985"/>
                  <a:gd name="connsiteY7" fmla="*/ 295517 h 938310"/>
                  <a:gd name="connsiteX8" fmla="*/ 494483 w 1199985"/>
                  <a:gd name="connsiteY8" fmla="*/ 157404 h 938310"/>
                  <a:gd name="connsiteX9" fmla="*/ 123008 w 1199985"/>
                  <a:gd name="connsiteY9" fmla="*/ 443154 h 938310"/>
                  <a:gd name="connsiteX10" fmla="*/ 275408 w 1199985"/>
                  <a:gd name="connsiteY10" fmla="*/ 643179 h 938310"/>
                  <a:gd name="connsiteX11" fmla="*/ 627833 w 1199985"/>
                  <a:gd name="connsiteY11" fmla="*/ 724142 h 938310"/>
                  <a:gd name="connsiteX12" fmla="*/ 675458 w 1199985"/>
                  <a:gd name="connsiteY12" fmla="*/ 924167 h 938310"/>
                  <a:gd name="connsiteX13" fmla="*/ 532583 w 1199985"/>
                  <a:gd name="connsiteY13" fmla="*/ 900354 h 938310"/>
                  <a:gd name="connsiteX14" fmla="*/ 437333 w 1199985"/>
                  <a:gd name="connsiteY14" fmla="*/ 752717 h 938310"/>
                  <a:gd name="connsiteX0" fmla="*/ 437333 w 1199985"/>
                  <a:gd name="connsiteY0" fmla="*/ 752717 h 938310"/>
                  <a:gd name="connsiteX1" fmla="*/ 3945 w 1199985"/>
                  <a:gd name="connsiteY1" fmla="*/ 366954 h 938310"/>
                  <a:gd name="connsiteX2" fmla="*/ 592114 w 1199985"/>
                  <a:gd name="connsiteY2" fmla="*/ 241 h 938310"/>
                  <a:gd name="connsiteX3" fmla="*/ 1199333 w 1199985"/>
                  <a:gd name="connsiteY3" fmla="*/ 395529 h 938310"/>
                  <a:gd name="connsiteX4" fmla="*/ 1065983 w 1199985"/>
                  <a:gd name="connsiteY4" fmla="*/ 647942 h 938310"/>
                  <a:gd name="connsiteX5" fmla="*/ 975495 w 1199985"/>
                  <a:gd name="connsiteY5" fmla="*/ 647942 h 938310"/>
                  <a:gd name="connsiteX6" fmla="*/ 951683 w 1199985"/>
                  <a:gd name="connsiteY6" fmla="*/ 576504 h 938310"/>
                  <a:gd name="connsiteX7" fmla="*/ 970733 w 1199985"/>
                  <a:gd name="connsiteY7" fmla="*/ 295517 h 938310"/>
                  <a:gd name="connsiteX8" fmla="*/ 577826 w 1199985"/>
                  <a:gd name="connsiteY8" fmla="*/ 169310 h 938310"/>
                  <a:gd name="connsiteX9" fmla="*/ 123008 w 1199985"/>
                  <a:gd name="connsiteY9" fmla="*/ 443154 h 938310"/>
                  <a:gd name="connsiteX10" fmla="*/ 275408 w 1199985"/>
                  <a:gd name="connsiteY10" fmla="*/ 643179 h 938310"/>
                  <a:gd name="connsiteX11" fmla="*/ 627833 w 1199985"/>
                  <a:gd name="connsiteY11" fmla="*/ 724142 h 938310"/>
                  <a:gd name="connsiteX12" fmla="*/ 675458 w 1199985"/>
                  <a:gd name="connsiteY12" fmla="*/ 924167 h 938310"/>
                  <a:gd name="connsiteX13" fmla="*/ 532583 w 1199985"/>
                  <a:gd name="connsiteY13" fmla="*/ 900354 h 938310"/>
                  <a:gd name="connsiteX14" fmla="*/ 437333 w 1199985"/>
                  <a:gd name="connsiteY14" fmla="*/ 752717 h 938310"/>
                  <a:gd name="connsiteX0" fmla="*/ 437333 w 1199985"/>
                  <a:gd name="connsiteY0" fmla="*/ 752717 h 938310"/>
                  <a:gd name="connsiteX1" fmla="*/ 3945 w 1199985"/>
                  <a:gd name="connsiteY1" fmla="*/ 366954 h 938310"/>
                  <a:gd name="connsiteX2" fmla="*/ 592114 w 1199985"/>
                  <a:gd name="connsiteY2" fmla="*/ 241 h 938310"/>
                  <a:gd name="connsiteX3" fmla="*/ 1199333 w 1199985"/>
                  <a:gd name="connsiteY3" fmla="*/ 395529 h 938310"/>
                  <a:gd name="connsiteX4" fmla="*/ 1065983 w 1199985"/>
                  <a:gd name="connsiteY4" fmla="*/ 647942 h 938310"/>
                  <a:gd name="connsiteX5" fmla="*/ 975495 w 1199985"/>
                  <a:gd name="connsiteY5" fmla="*/ 647942 h 938310"/>
                  <a:gd name="connsiteX6" fmla="*/ 951683 w 1199985"/>
                  <a:gd name="connsiteY6" fmla="*/ 576504 h 938310"/>
                  <a:gd name="connsiteX7" fmla="*/ 970733 w 1199985"/>
                  <a:gd name="connsiteY7" fmla="*/ 295517 h 938310"/>
                  <a:gd name="connsiteX8" fmla="*/ 577826 w 1199985"/>
                  <a:gd name="connsiteY8" fmla="*/ 169310 h 938310"/>
                  <a:gd name="connsiteX9" fmla="*/ 123008 w 1199985"/>
                  <a:gd name="connsiteY9" fmla="*/ 443154 h 938310"/>
                  <a:gd name="connsiteX10" fmla="*/ 275408 w 1199985"/>
                  <a:gd name="connsiteY10" fmla="*/ 643179 h 938310"/>
                  <a:gd name="connsiteX11" fmla="*/ 627833 w 1199985"/>
                  <a:gd name="connsiteY11" fmla="*/ 724142 h 938310"/>
                  <a:gd name="connsiteX12" fmla="*/ 675458 w 1199985"/>
                  <a:gd name="connsiteY12" fmla="*/ 924167 h 938310"/>
                  <a:gd name="connsiteX13" fmla="*/ 532583 w 1199985"/>
                  <a:gd name="connsiteY13" fmla="*/ 900354 h 938310"/>
                  <a:gd name="connsiteX14" fmla="*/ 437333 w 1199985"/>
                  <a:gd name="connsiteY14" fmla="*/ 752717 h 938310"/>
                  <a:gd name="connsiteX0" fmla="*/ 437333 w 1199985"/>
                  <a:gd name="connsiteY0" fmla="*/ 752717 h 938310"/>
                  <a:gd name="connsiteX1" fmla="*/ 3945 w 1199985"/>
                  <a:gd name="connsiteY1" fmla="*/ 366954 h 938310"/>
                  <a:gd name="connsiteX2" fmla="*/ 592114 w 1199985"/>
                  <a:gd name="connsiteY2" fmla="*/ 241 h 938310"/>
                  <a:gd name="connsiteX3" fmla="*/ 1199333 w 1199985"/>
                  <a:gd name="connsiteY3" fmla="*/ 395529 h 938310"/>
                  <a:gd name="connsiteX4" fmla="*/ 1065983 w 1199985"/>
                  <a:gd name="connsiteY4" fmla="*/ 647942 h 938310"/>
                  <a:gd name="connsiteX5" fmla="*/ 975495 w 1199985"/>
                  <a:gd name="connsiteY5" fmla="*/ 647942 h 938310"/>
                  <a:gd name="connsiteX6" fmla="*/ 951683 w 1199985"/>
                  <a:gd name="connsiteY6" fmla="*/ 576504 h 938310"/>
                  <a:gd name="connsiteX7" fmla="*/ 973114 w 1199985"/>
                  <a:gd name="connsiteY7" fmla="*/ 324092 h 938310"/>
                  <a:gd name="connsiteX8" fmla="*/ 577826 w 1199985"/>
                  <a:gd name="connsiteY8" fmla="*/ 169310 h 938310"/>
                  <a:gd name="connsiteX9" fmla="*/ 123008 w 1199985"/>
                  <a:gd name="connsiteY9" fmla="*/ 443154 h 938310"/>
                  <a:gd name="connsiteX10" fmla="*/ 275408 w 1199985"/>
                  <a:gd name="connsiteY10" fmla="*/ 643179 h 938310"/>
                  <a:gd name="connsiteX11" fmla="*/ 627833 w 1199985"/>
                  <a:gd name="connsiteY11" fmla="*/ 724142 h 938310"/>
                  <a:gd name="connsiteX12" fmla="*/ 675458 w 1199985"/>
                  <a:gd name="connsiteY12" fmla="*/ 924167 h 938310"/>
                  <a:gd name="connsiteX13" fmla="*/ 532583 w 1199985"/>
                  <a:gd name="connsiteY13" fmla="*/ 900354 h 938310"/>
                  <a:gd name="connsiteX14" fmla="*/ 437333 w 1199985"/>
                  <a:gd name="connsiteY14" fmla="*/ 752717 h 938310"/>
                  <a:gd name="connsiteX0" fmla="*/ 437333 w 1199985"/>
                  <a:gd name="connsiteY0" fmla="*/ 752717 h 938310"/>
                  <a:gd name="connsiteX1" fmla="*/ 3945 w 1199985"/>
                  <a:gd name="connsiteY1" fmla="*/ 366954 h 938310"/>
                  <a:gd name="connsiteX2" fmla="*/ 592114 w 1199985"/>
                  <a:gd name="connsiteY2" fmla="*/ 241 h 938310"/>
                  <a:gd name="connsiteX3" fmla="*/ 1199333 w 1199985"/>
                  <a:gd name="connsiteY3" fmla="*/ 395529 h 938310"/>
                  <a:gd name="connsiteX4" fmla="*/ 1065983 w 1199985"/>
                  <a:gd name="connsiteY4" fmla="*/ 647942 h 938310"/>
                  <a:gd name="connsiteX5" fmla="*/ 975495 w 1199985"/>
                  <a:gd name="connsiteY5" fmla="*/ 647942 h 938310"/>
                  <a:gd name="connsiteX6" fmla="*/ 951683 w 1199985"/>
                  <a:gd name="connsiteY6" fmla="*/ 576504 h 938310"/>
                  <a:gd name="connsiteX7" fmla="*/ 973114 w 1199985"/>
                  <a:gd name="connsiteY7" fmla="*/ 324092 h 938310"/>
                  <a:gd name="connsiteX8" fmla="*/ 577826 w 1199985"/>
                  <a:gd name="connsiteY8" fmla="*/ 169310 h 938310"/>
                  <a:gd name="connsiteX9" fmla="*/ 123008 w 1199985"/>
                  <a:gd name="connsiteY9" fmla="*/ 443154 h 938310"/>
                  <a:gd name="connsiteX10" fmla="*/ 275408 w 1199985"/>
                  <a:gd name="connsiteY10" fmla="*/ 643179 h 938310"/>
                  <a:gd name="connsiteX11" fmla="*/ 627833 w 1199985"/>
                  <a:gd name="connsiteY11" fmla="*/ 724142 h 938310"/>
                  <a:gd name="connsiteX12" fmla="*/ 675458 w 1199985"/>
                  <a:gd name="connsiteY12" fmla="*/ 924167 h 938310"/>
                  <a:gd name="connsiteX13" fmla="*/ 532583 w 1199985"/>
                  <a:gd name="connsiteY13" fmla="*/ 900354 h 938310"/>
                  <a:gd name="connsiteX14" fmla="*/ 437333 w 1199985"/>
                  <a:gd name="connsiteY14" fmla="*/ 752717 h 938310"/>
                  <a:gd name="connsiteX0" fmla="*/ 437333 w 1199985"/>
                  <a:gd name="connsiteY0" fmla="*/ 752717 h 938310"/>
                  <a:gd name="connsiteX1" fmla="*/ 3945 w 1199985"/>
                  <a:gd name="connsiteY1" fmla="*/ 366954 h 938310"/>
                  <a:gd name="connsiteX2" fmla="*/ 592114 w 1199985"/>
                  <a:gd name="connsiteY2" fmla="*/ 241 h 938310"/>
                  <a:gd name="connsiteX3" fmla="*/ 1199333 w 1199985"/>
                  <a:gd name="connsiteY3" fmla="*/ 395529 h 938310"/>
                  <a:gd name="connsiteX4" fmla="*/ 1065983 w 1199985"/>
                  <a:gd name="connsiteY4" fmla="*/ 647942 h 938310"/>
                  <a:gd name="connsiteX5" fmla="*/ 975495 w 1199985"/>
                  <a:gd name="connsiteY5" fmla="*/ 647942 h 938310"/>
                  <a:gd name="connsiteX6" fmla="*/ 951683 w 1199985"/>
                  <a:gd name="connsiteY6" fmla="*/ 576504 h 938310"/>
                  <a:gd name="connsiteX7" fmla="*/ 973114 w 1199985"/>
                  <a:gd name="connsiteY7" fmla="*/ 324092 h 938310"/>
                  <a:gd name="connsiteX8" fmla="*/ 577826 w 1199985"/>
                  <a:gd name="connsiteY8" fmla="*/ 169310 h 938310"/>
                  <a:gd name="connsiteX9" fmla="*/ 123008 w 1199985"/>
                  <a:gd name="connsiteY9" fmla="*/ 443154 h 938310"/>
                  <a:gd name="connsiteX10" fmla="*/ 275408 w 1199985"/>
                  <a:gd name="connsiteY10" fmla="*/ 643179 h 938310"/>
                  <a:gd name="connsiteX11" fmla="*/ 627833 w 1199985"/>
                  <a:gd name="connsiteY11" fmla="*/ 724142 h 938310"/>
                  <a:gd name="connsiteX12" fmla="*/ 675458 w 1199985"/>
                  <a:gd name="connsiteY12" fmla="*/ 924167 h 938310"/>
                  <a:gd name="connsiteX13" fmla="*/ 532583 w 1199985"/>
                  <a:gd name="connsiteY13" fmla="*/ 900354 h 938310"/>
                  <a:gd name="connsiteX14" fmla="*/ 437333 w 1199985"/>
                  <a:gd name="connsiteY14" fmla="*/ 752717 h 938310"/>
                  <a:gd name="connsiteX0" fmla="*/ 437333 w 1199985"/>
                  <a:gd name="connsiteY0" fmla="*/ 752717 h 938310"/>
                  <a:gd name="connsiteX1" fmla="*/ 3945 w 1199985"/>
                  <a:gd name="connsiteY1" fmla="*/ 366954 h 938310"/>
                  <a:gd name="connsiteX2" fmla="*/ 592114 w 1199985"/>
                  <a:gd name="connsiteY2" fmla="*/ 241 h 938310"/>
                  <a:gd name="connsiteX3" fmla="*/ 1199333 w 1199985"/>
                  <a:gd name="connsiteY3" fmla="*/ 395529 h 938310"/>
                  <a:gd name="connsiteX4" fmla="*/ 1065983 w 1199985"/>
                  <a:gd name="connsiteY4" fmla="*/ 647942 h 938310"/>
                  <a:gd name="connsiteX5" fmla="*/ 975495 w 1199985"/>
                  <a:gd name="connsiteY5" fmla="*/ 647942 h 938310"/>
                  <a:gd name="connsiteX6" fmla="*/ 951683 w 1199985"/>
                  <a:gd name="connsiteY6" fmla="*/ 576504 h 938310"/>
                  <a:gd name="connsiteX7" fmla="*/ 973114 w 1199985"/>
                  <a:gd name="connsiteY7" fmla="*/ 324092 h 938310"/>
                  <a:gd name="connsiteX8" fmla="*/ 577826 w 1199985"/>
                  <a:gd name="connsiteY8" fmla="*/ 169310 h 938310"/>
                  <a:gd name="connsiteX9" fmla="*/ 123008 w 1199985"/>
                  <a:gd name="connsiteY9" fmla="*/ 443154 h 938310"/>
                  <a:gd name="connsiteX10" fmla="*/ 275408 w 1199985"/>
                  <a:gd name="connsiteY10" fmla="*/ 643179 h 938310"/>
                  <a:gd name="connsiteX11" fmla="*/ 627833 w 1199985"/>
                  <a:gd name="connsiteY11" fmla="*/ 724142 h 938310"/>
                  <a:gd name="connsiteX12" fmla="*/ 675458 w 1199985"/>
                  <a:gd name="connsiteY12" fmla="*/ 924167 h 938310"/>
                  <a:gd name="connsiteX13" fmla="*/ 532583 w 1199985"/>
                  <a:gd name="connsiteY13" fmla="*/ 900354 h 938310"/>
                  <a:gd name="connsiteX14" fmla="*/ 437333 w 1199985"/>
                  <a:gd name="connsiteY14" fmla="*/ 752717 h 938310"/>
                  <a:gd name="connsiteX0" fmla="*/ 437333 w 1199985"/>
                  <a:gd name="connsiteY0" fmla="*/ 752717 h 938310"/>
                  <a:gd name="connsiteX1" fmla="*/ 3945 w 1199985"/>
                  <a:gd name="connsiteY1" fmla="*/ 366954 h 938310"/>
                  <a:gd name="connsiteX2" fmla="*/ 592114 w 1199985"/>
                  <a:gd name="connsiteY2" fmla="*/ 241 h 938310"/>
                  <a:gd name="connsiteX3" fmla="*/ 1199333 w 1199985"/>
                  <a:gd name="connsiteY3" fmla="*/ 395529 h 938310"/>
                  <a:gd name="connsiteX4" fmla="*/ 1065983 w 1199985"/>
                  <a:gd name="connsiteY4" fmla="*/ 647942 h 938310"/>
                  <a:gd name="connsiteX5" fmla="*/ 975495 w 1199985"/>
                  <a:gd name="connsiteY5" fmla="*/ 647942 h 938310"/>
                  <a:gd name="connsiteX6" fmla="*/ 951683 w 1199985"/>
                  <a:gd name="connsiteY6" fmla="*/ 576504 h 938310"/>
                  <a:gd name="connsiteX7" fmla="*/ 973114 w 1199985"/>
                  <a:gd name="connsiteY7" fmla="*/ 324092 h 938310"/>
                  <a:gd name="connsiteX8" fmla="*/ 577826 w 1199985"/>
                  <a:gd name="connsiteY8" fmla="*/ 169310 h 938310"/>
                  <a:gd name="connsiteX9" fmla="*/ 123008 w 1199985"/>
                  <a:gd name="connsiteY9" fmla="*/ 443154 h 938310"/>
                  <a:gd name="connsiteX10" fmla="*/ 275408 w 1199985"/>
                  <a:gd name="connsiteY10" fmla="*/ 643179 h 938310"/>
                  <a:gd name="connsiteX11" fmla="*/ 627833 w 1199985"/>
                  <a:gd name="connsiteY11" fmla="*/ 724142 h 938310"/>
                  <a:gd name="connsiteX12" fmla="*/ 675458 w 1199985"/>
                  <a:gd name="connsiteY12" fmla="*/ 924167 h 938310"/>
                  <a:gd name="connsiteX13" fmla="*/ 532583 w 1199985"/>
                  <a:gd name="connsiteY13" fmla="*/ 900354 h 938310"/>
                  <a:gd name="connsiteX14" fmla="*/ 437333 w 1199985"/>
                  <a:gd name="connsiteY14" fmla="*/ 752717 h 938310"/>
                  <a:gd name="connsiteX0" fmla="*/ 437333 w 1199985"/>
                  <a:gd name="connsiteY0" fmla="*/ 752717 h 938310"/>
                  <a:gd name="connsiteX1" fmla="*/ 3945 w 1199985"/>
                  <a:gd name="connsiteY1" fmla="*/ 366954 h 938310"/>
                  <a:gd name="connsiteX2" fmla="*/ 592114 w 1199985"/>
                  <a:gd name="connsiteY2" fmla="*/ 241 h 938310"/>
                  <a:gd name="connsiteX3" fmla="*/ 1199333 w 1199985"/>
                  <a:gd name="connsiteY3" fmla="*/ 395529 h 938310"/>
                  <a:gd name="connsiteX4" fmla="*/ 1065983 w 1199985"/>
                  <a:gd name="connsiteY4" fmla="*/ 647942 h 938310"/>
                  <a:gd name="connsiteX5" fmla="*/ 975495 w 1199985"/>
                  <a:gd name="connsiteY5" fmla="*/ 647942 h 938310"/>
                  <a:gd name="connsiteX6" fmla="*/ 951683 w 1199985"/>
                  <a:gd name="connsiteY6" fmla="*/ 576504 h 938310"/>
                  <a:gd name="connsiteX7" fmla="*/ 973114 w 1199985"/>
                  <a:gd name="connsiteY7" fmla="*/ 324092 h 938310"/>
                  <a:gd name="connsiteX8" fmla="*/ 577826 w 1199985"/>
                  <a:gd name="connsiteY8" fmla="*/ 169310 h 938310"/>
                  <a:gd name="connsiteX9" fmla="*/ 123008 w 1199985"/>
                  <a:gd name="connsiteY9" fmla="*/ 443154 h 938310"/>
                  <a:gd name="connsiteX10" fmla="*/ 275408 w 1199985"/>
                  <a:gd name="connsiteY10" fmla="*/ 643179 h 938310"/>
                  <a:gd name="connsiteX11" fmla="*/ 627833 w 1199985"/>
                  <a:gd name="connsiteY11" fmla="*/ 724142 h 938310"/>
                  <a:gd name="connsiteX12" fmla="*/ 675458 w 1199985"/>
                  <a:gd name="connsiteY12" fmla="*/ 924167 h 938310"/>
                  <a:gd name="connsiteX13" fmla="*/ 532583 w 1199985"/>
                  <a:gd name="connsiteY13" fmla="*/ 900354 h 938310"/>
                  <a:gd name="connsiteX14" fmla="*/ 437333 w 1199985"/>
                  <a:gd name="connsiteY14" fmla="*/ 752717 h 938310"/>
                  <a:gd name="connsiteX0" fmla="*/ 437333 w 1199985"/>
                  <a:gd name="connsiteY0" fmla="*/ 752717 h 941677"/>
                  <a:gd name="connsiteX1" fmla="*/ 3945 w 1199985"/>
                  <a:gd name="connsiteY1" fmla="*/ 366954 h 941677"/>
                  <a:gd name="connsiteX2" fmla="*/ 592114 w 1199985"/>
                  <a:gd name="connsiteY2" fmla="*/ 241 h 941677"/>
                  <a:gd name="connsiteX3" fmla="*/ 1199333 w 1199985"/>
                  <a:gd name="connsiteY3" fmla="*/ 395529 h 941677"/>
                  <a:gd name="connsiteX4" fmla="*/ 1065983 w 1199985"/>
                  <a:gd name="connsiteY4" fmla="*/ 647942 h 941677"/>
                  <a:gd name="connsiteX5" fmla="*/ 975495 w 1199985"/>
                  <a:gd name="connsiteY5" fmla="*/ 647942 h 941677"/>
                  <a:gd name="connsiteX6" fmla="*/ 951683 w 1199985"/>
                  <a:gd name="connsiteY6" fmla="*/ 576504 h 941677"/>
                  <a:gd name="connsiteX7" fmla="*/ 973114 w 1199985"/>
                  <a:gd name="connsiteY7" fmla="*/ 324092 h 941677"/>
                  <a:gd name="connsiteX8" fmla="*/ 577826 w 1199985"/>
                  <a:gd name="connsiteY8" fmla="*/ 169310 h 941677"/>
                  <a:gd name="connsiteX9" fmla="*/ 123008 w 1199985"/>
                  <a:gd name="connsiteY9" fmla="*/ 443154 h 941677"/>
                  <a:gd name="connsiteX10" fmla="*/ 275408 w 1199985"/>
                  <a:gd name="connsiteY10" fmla="*/ 643179 h 941677"/>
                  <a:gd name="connsiteX11" fmla="*/ 627833 w 1199985"/>
                  <a:gd name="connsiteY11" fmla="*/ 724142 h 941677"/>
                  <a:gd name="connsiteX12" fmla="*/ 675458 w 1199985"/>
                  <a:gd name="connsiteY12" fmla="*/ 924167 h 941677"/>
                  <a:gd name="connsiteX13" fmla="*/ 532583 w 1199985"/>
                  <a:gd name="connsiteY13" fmla="*/ 900354 h 941677"/>
                  <a:gd name="connsiteX14" fmla="*/ 437333 w 1199985"/>
                  <a:gd name="connsiteY14" fmla="*/ 752717 h 941677"/>
                  <a:gd name="connsiteX0" fmla="*/ 437347 w 1199999"/>
                  <a:gd name="connsiteY0" fmla="*/ 752717 h 941677"/>
                  <a:gd name="connsiteX1" fmla="*/ 3959 w 1199999"/>
                  <a:gd name="connsiteY1" fmla="*/ 366954 h 941677"/>
                  <a:gd name="connsiteX2" fmla="*/ 592128 w 1199999"/>
                  <a:gd name="connsiteY2" fmla="*/ 241 h 941677"/>
                  <a:gd name="connsiteX3" fmla="*/ 1199347 w 1199999"/>
                  <a:gd name="connsiteY3" fmla="*/ 395529 h 941677"/>
                  <a:gd name="connsiteX4" fmla="*/ 1065997 w 1199999"/>
                  <a:gd name="connsiteY4" fmla="*/ 647942 h 941677"/>
                  <a:gd name="connsiteX5" fmla="*/ 975509 w 1199999"/>
                  <a:gd name="connsiteY5" fmla="*/ 647942 h 941677"/>
                  <a:gd name="connsiteX6" fmla="*/ 951697 w 1199999"/>
                  <a:gd name="connsiteY6" fmla="*/ 576504 h 941677"/>
                  <a:gd name="connsiteX7" fmla="*/ 973128 w 1199999"/>
                  <a:gd name="connsiteY7" fmla="*/ 324092 h 941677"/>
                  <a:gd name="connsiteX8" fmla="*/ 577840 w 1199999"/>
                  <a:gd name="connsiteY8" fmla="*/ 169310 h 941677"/>
                  <a:gd name="connsiteX9" fmla="*/ 123022 w 1199999"/>
                  <a:gd name="connsiteY9" fmla="*/ 443154 h 941677"/>
                  <a:gd name="connsiteX10" fmla="*/ 275422 w 1199999"/>
                  <a:gd name="connsiteY10" fmla="*/ 643179 h 941677"/>
                  <a:gd name="connsiteX11" fmla="*/ 627847 w 1199999"/>
                  <a:gd name="connsiteY11" fmla="*/ 724142 h 941677"/>
                  <a:gd name="connsiteX12" fmla="*/ 675472 w 1199999"/>
                  <a:gd name="connsiteY12" fmla="*/ 924167 h 941677"/>
                  <a:gd name="connsiteX13" fmla="*/ 532597 w 1199999"/>
                  <a:gd name="connsiteY13" fmla="*/ 900354 h 941677"/>
                  <a:gd name="connsiteX14" fmla="*/ 437347 w 1199999"/>
                  <a:gd name="connsiteY14" fmla="*/ 752717 h 941677"/>
                  <a:gd name="connsiteX0" fmla="*/ 437347 w 1199949"/>
                  <a:gd name="connsiteY0" fmla="*/ 752717 h 941677"/>
                  <a:gd name="connsiteX1" fmla="*/ 3959 w 1199949"/>
                  <a:gd name="connsiteY1" fmla="*/ 366954 h 941677"/>
                  <a:gd name="connsiteX2" fmla="*/ 592128 w 1199949"/>
                  <a:gd name="connsiteY2" fmla="*/ 241 h 941677"/>
                  <a:gd name="connsiteX3" fmla="*/ 1199347 w 1199949"/>
                  <a:gd name="connsiteY3" fmla="*/ 395529 h 941677"/>
                  <a:gd name="connsiteX4" fmla="*/ 1065997 w 1199949"/>
                  <a:gd name="connsiteY4" fmla="*/ 647942 h 941677"/>
                  <a:gd name="connsiteX5" fmla="*/ 975509 w 1199949"/>
                  <a:gd name="connsiteY5" fmla="*/ 647942 h 941677"/>
                  <a:gd name="connsiteX6" fmla="*/ 951697 w 1199949"/>
                  <a:gd name="connsiteY6" fmla="*/ 576504 h 941677"/>
                  <a:gd name="connsiteX7" fmla="*/ 973128 w 1199949"/>
                  <a:gd name="connsiteY7" fmla="*/ 324092 h 941677"/>
                  <a:gd name="connsiteX8" fmla="*/ 577840 w 1199949"/>
                  <a:gd name="connsiteY8" fmla="*/ 169310 h 941677"/>
                  <a:gd name="connsiteX9" fmla="*/ 123022 w 1199949"/>
                  <a:gd name="connsiteY9" fmla="*/ 443154 h 941677"/>
                  <a:gd name="connsiteX10" fmla="*/ 275422 w 1199949"/>
                  <a:gd name="connsiteY10" fmla="*/ 643179 h 941677"/>
                  <a:gd name="connsiteX11" fmla="*/ 627847 w 1199949"/>
                  <a:gd name="connsiteY11" fmla="*/ 724142 h 941677"/>
                  <a:gd name="connsiteX12" fmla="*/ 675472 w 1199949"/>
                  <a:gd name="connsiteY12" fmla="*/ 924167 h 941677"/>
                  <a:gd name="connsiteX13" fmla="*/ 532597 w 1199949"/>
                  <a:gd name="connsiteY13" fmla="*/ 900354 h 941677"/>
                  <a:gd name="connsiteX14" fmla="*/ 437347 w 1199949"/>
                  <a:gd name="connsiteY14" fmla="*/ 752717 h 941677"/>
                  <a:gd name="connsiteX0" fmla="*/ 437347 w 1209863"/>
                  <a:gd name="connsiteY0" fmla="*/ 752604 h 941564"/>
                  <a:gd name="connsiteX1" fmla="*/ 3959 w 1209863"/>
                  <a:gd name="connsiteY1" fmla="*/ 366841 h 941564"/>
                  <a:gd name="connsiteX2" fmla="*/ 592128 w 1209863"/>
                  <a:gd name="connsiteY2" fmla="*/ 128 h 941564"/>
                  <a:gd name="connsiteX3" fmla="*/ 1199347 w 1209863"/>
                  <a:gd name="connsiteY3" fmla="*/ 395416 h 941564"/>
                  <a:gd name="connsiteX4" fmla="*/ 975509 w 1209863"/>
                  <a:gd name="connsiteY4" fmla="*/ 647829 h 941564"/>
                  <a:gd name="connsiteX5" fmla="*/ 951697 w 1209863"/>
                  <a:gd name="connsiteY5" fmla="*/ 576391 h 941564"/>
                  <a:gd name="connsiteX6" fmla="*/ 973128 w 1209863"/>
                  <a:gd name="connsiteY6" fmla="*/ 323979 h 941564"/>
                  <a:gd name="connsiteX7" fmla="*/ 577840 w 1209863"/>
                  <a:gd name="connsiteY7" fmla="*/ 169197 h 941564"/>
                  <a:gd name="connsiteX8" fmla="*/ 123022 w 1209863"/>
                  <a:gd name="connsiteY8" fmla="*/ 443041 h 941564"/>
                  <a:gd name="connsiteX9" fmla="*/ 275422 w 1209863"/>
                  <a:gd name="connsiteY9" fmla="*/ 643066 h 941564"/>
                  <a:gd name="connsiteX10" fmla="*/ 627847 w 1209863"/>
                  <a:gd name="connsiteY10" fmla="*/ 724029 h 941564"/>
                  <a:gd name="connsiteX11" fmla="*/ 675472 w 1209863"/>
                  <a:gd name="connsiteY11" fmla="*/ 924054 h 941564"/>
                  <a:gd name="connsiteX12" fmla="*/ 532597 w 1209863"/>
                  <a:gd name="connsiteY12" fmla="*/ 900241 h 941564"/>
                  <a:gd name="connsiteX13" fmla="*/ 437347 w 1209863"/>
                  <a:gd name="connsiteY13" fmla="*/ 752604 h 941564"/>
                  <a:gd name="connsiteX0" fmla="*/ 437347 w 1209742"/>
                  <a:gd name="connsiteY0" fmla="*/ 752604 h 941564"/>
                  <a:gd name="connsiteX1" fmla="*/ 3959 w 1209742"/>
                  <a:gd name="connsiteY1" fmla="*/ 366841 h 941564"/>
                  <a:gd name="connsiteX2" fmla="*/ 592128 w 1209742"/>
                  <a:gd name="connsiteY2" fmla="*/ 128 h 941564"/>
                  <a:gd name="connsiteX3" fmla="*/ 1199347 w 1209742"/>
                  <a:gd name="connsiteY3" fmla="*/ 395416 h 941564"/>
                  <a:gd name="connsiteX4" fmla="*/ 975509 w 1209742"/>
                  <a:gd name="connsiteY4" fmla="*/ 647829 h 941564"/>
                  <a:gd name="connsiteX5" fmla="*/ 973128 w 1209742"/>
                  <a:gd name="connsiteY5" fmla="*/ 323979 h 941564"/>
                  <a:gd name="connsiteX6" fmla="*/ 577840 w 1209742"/>
                  <a:gd name="connsiteY6" fmla="*/ 169197 h 941564"/>
                  <a:gd name="connsiteX7" fmla="*/ 123022 w 1209742"/>
                  <a:gd name="connsiteY7" fmla="*/ 443041 h 941564"/>
                  <a:gd name="connsiteX8" fmla="*/ 275422 w 1209742"/>
                  <a:gd name="connsiteY8" fmla="*/ 643066 h 941564"/>
                  <a:gd name="connsiteX9" fmla="*/ 627847 w 1209742"/>
                  <a:gd name="connsiteY9" fmla="*/ 724029 h 941564"/>
                  <a:gd name="connsiteX10" fmla="*/ 675472 w 1209742"/>
                  <a:gd name="connsiteY10" fmla="*/ 924054 h 941564"/>
                  <a:gd name="connsiteX11" fmla="*/ 532597 w 1209742"/>
                  <a:gd name="connsiteY11" fmla="*/ 900241 h 941564"/>
                  <a:gd name="connsiteX12" fmla="*/ 437347 w 1209742"/>
                  <a:gd name="connsiteY12" fmla="*/ 752604 h 941564"/>
                  <a:gd name="connsiteX0" fmla="*/ 437347 w 1211503"/>
                  <a:gd name="connsiteY0" fmla="*/ 752604 h 941564"/>
                  <a:gd name="connsiteX1" fmla="*/ 3959 w 1211503"/>
                  <a:gd name="connsiteY1" fmla="*/ 366841 h 941564"/>
                  <a:gd name="connsiteX2" fmla="*/ 592128 w 1211503"/>
                  <a:gd name="connsiteY2" fmla="*/ 128 h 941564"/>
                  <a:gd name="connsiteX3" fmla="*/ 1199347 w 1211503"/>
                  <a:gd name="connsiteY3" fmla="*/ 395416 h 941564"/>
                  <a:gd name="connsiteX4" fmla="*/ 975509 w 1211503"/>
                  <a:gd name="connsiteY4" fmla="*/ 647829 h 941564"/>
                  <a:gd name="connsiteX5" fmla="*/ 973128 w 1211503"/>
                  <a:gd name="connsiteY5" fmla="*/ 323979 h 941564"/>
                  <a:gd name="connsiteX6" fmla="*/ 577840 w 1211503"/>
                  <a:gd name="connsiteY6" fmla="*/ 169197 h 941564"/>
                  <a:gd name="connsiteX7" fmla="*/ 123022 w 1211503"/>
                  <a:gd name="connsiteY7" fmla="*/ 443041 h 941564"/>
                  <a:gd name="connsiteX8" fmla="*/ 275422 w 1211503"/>
                  <a:gd name="connsiteY8" fmla="*/ 643066 h 941564"/>
                  <a:gd name="connsiteX9" fmla="*/ 627847 w 1211503"/>
                  <a:gd name="connsiteY9" fmla="*/ 724029 h 941564"/>
                  <a:gd name="connsiteX10" fmla="*/ 675472 w 1211503"/>
                  <a:gd name="connsiteY10" fmla="*/ 924054 h 941564"/>
                  <a:gd name="connsiteX11" fmla="*/ 532597 w 1211503"/>
                  <a:gd name="connsiteY11" fmla="*/ 900241 h 941564"/>
                  <a:gd name="connsiteX12" fmla="*/ 437347 w 1211503"/>
                  <a:gd name="connsiteY12" fmla="*/ 752604 h 941564"/>
                  <a:gd name="connsiteX0" fmla="*/ 437347 w 1199368"/>
                  <a:gd name="connsiteY0" fmla="*/ 752662 h 941622"/>
                  <a:gd name="connsiteX1" fmla="*/ 3959 w 1199368"/>
                  <a:gd name="connsiteY1" fmla="*/ 366899 h 941622"/>
                  <a:gd name="connsiteX2" fmla="*/ 592128 w 1199368"/>
                  <a:gd name="connsiteY2" fmla="*/ 186 h 941622"/>
                  <a:gd name="connsiteX3" fmla="*/ 1199347 w 1199368"/>
                  <a:gd name="connsiteY3" fmla="*/ 395474 h 941622"/>
                  <a:gd name="connsiteX4" fmla="*/ 975509 w 1199368"/>
                  <a:gd name="connsiteY4" fmla="*/ 647887 h 941622"/>
                  <a:gd name="connsiteX5" fmla="*/ 973128 w 1199368"/>
                  <a:gd name="connsiteY5" fmla="*/ 324037 h 941622"/>
                  <a:gd name="connsiteX6" fmla="*/ 577840 w 1199368"/>
                  <a:gd name="connsiteY6" fmla="*/ 169255 h 941622"/>
                  <a:gd name="connsiteX7" fmla="*/ 123022 w 1199368"/>
                  <a:gd name="connsiteY7" fmla="*/ 443099 h 941622"/>
                  <a:gd name="connsiteX8" fmla="*/ 275422 w 1199368"/>
                  <a:gd name="connsiteY8" fmla="*/ 643124 h 941622"/>
                  <a:gd name="connsiteX9" fmla="*/ 627847 w 1199368"/>
                  <a:gd name="connsiteY9" fmla="*/ 724087 h 941622"/>
                  <a:gd name="connsiteX10" fmla="*/ 675472 w 1199368"/>
                  <a:gd name="connsiteY10" fmla="*/ 924112 h 941622"/>
                  <a:gd name="connsiteX11" fmla="*/ 532597 w 1199368"/>
                  <a:gd name="connsiteY11" fmla="*/ 900299 h 941622"/>
                  <a:gd name="connsiteX12" fmla="*/ 437347 w 1199368"/>
                  <a:gd name="connsiteY12" fmla="*/ 752662 h 941622"/>
                  <a:gd name="connsiteX0" fmla="*/ 437347 w 1199368"/>
                  <a:gd name="connsiteY0" fmla="*/ 752662 h 941622"/>
                  <a:gd name="connsiteX1" fmla="*/ 3959 w 1199368"/>
                  <a:gd name="connsiteY1" fmla="*/ 366899 h 941622"/>
                  <a:gd name="connsiteX2" fmla="*/ 592128 w 1199368"/>
                  <a:gd name="connsiteY2" fmla="*/ 186 h 941622"/>
                  <a:gd name="connsiteX3" fmla="*/ 1199347 w 1199368"/>
                  <a:gd name="connsiteY3" fmla="*/ 395474 h 941622"/>
                  <a:gd name="connsiteX4" fmla="*/ 975509 w 1199368"/>
                  <a:gd name="connsiteY4" fmla="*/ 647887 h 941622"/>
                  <a:gd name="connsiteX5" fmla="*/ 973128 w 1199368"/>
                  <a:gd name="connsiteY5" fmla="*/ 324037 h 941622"/>
                  <a:gd name="connsiteX6" fmla="*/ 577840 w 1199368"/>
                  <a:gd name="connsiteY6" fmla="*/ 169255 h 941622"/>
                  <a:gd name="connsiteX7" fmla="*/ 123022 w 1199368"/>
                  <a:gd name="connsiteY7" fmla="*/ 443099 h 941622"/>
                  <a:gd name="connsiteX8" fmla="*/ 275422 w 1199368"/>
                  <a:gd name="connsiteY8" fmla="*/ 643124 h 941622"/>
                  <a:gd name="connsiteX9" fmla="*/ 627847 w 1199368"/>
                  <a:gd name="connsiteY9" fmla="*/ 724087 h 941622"/>
                  <a:gd name="connsiteX10" fmla="*/ 675472 w 1199368"/>
                  <a:gd name="connsiteY10" fmla="*/ 924112 h 941622"/>
                  <a:gd name="connsiteX11" fmla="*/ 532597 w 1199368"/>
                  <a:gd name="connsiteY11" fmla="*/ 900299 h 941622"/>
                  <a:gd name="connsiteX12" fmla="*/ 437347 w 1199368"/>
                  <a:gd name="connsiteY12" fmla="*/ 752662 h 941622"/>
                  <a:gd name="connsiteX0" fmla="*/ 437347 w 1199368"/>
                  <a:gd name="connsiteY0" fmla="*/ 752662 h 941622"/>
                  <a:gd name="connsiteX1" fmla="*/ 3959 w 1199368"/>
                  <a:gd name="connsiteY1" fmla="*/ 366899 h 941622"/>
                  <a:gd name="connsiteX2" fmla="*/ 592128 w 1199368"/>
                  <a:gd name="connsiteY2" fmla="*/ 186 h 941622"/>
                  <a:gd name="connsiteX3" fmla="*/ 1199347 w 1199368"/>
                  <a:gd name="connsiteY3" fmla="*/ 395474 h 941622"/>
                  <a:gd name="connsiteX4" fmla="*/ 975509 w 1199368"/>
                  <a:gd name="connsiteY4" fmla="*/ 647887 h 941622"/>
                  <a:gd name="connsiteX5" fmla="*/ 973128 w 1199368"/>
                  <a:gd name="connsiteY5" fmla="*/ 324037 h 941622"/>
                  <a:gd name="connsiteX6" fmla="*/ 577840 w 1199368"/>
                  <a:gd name="connsiteY6" fmla="*/ 169255 h 941622"/>
                  <a:gd name="connsiteX7" fmla="*/ 123022 w 1199368"/>
                  <a:gd name="connsiteY7" fmla="*/ 443099 h 941622"/>
                  <a:gd name="connsiteX8" fmla="*/ 275422 w 1199368"/>
                  <a:gd name="connsiteY8" fmla="*/ 643124 h 941622"/>
                  <a:gd name="connsiteX9" fmla="*/ 627847 w 1199368"/>
                  <a:gd name="connsiteY9" fmla="*/ 724087 h 941622"/>
                  <a:gd name="connsiteX10" fmla="*/ 675472 w 1199368"/>
                  <a:gd name="connsiteY10" fmla="*/ 924112 h 941622"/>
                  <a:gd name="connsiteX11" fmla="*/ 532597 w 1199368"/>
                  <a:gd name="connsiteY11" fmla="*/ 900299 h 941622"/>
                  <a:gd name="connsiteX12" fmla="*/ 437347 w 1199368"/>
                  <a:gd name="connsiteY12" fmla="*/ 752662 h 941622"/>
                  <a:gd name="connsiteX0" fmla="*/ 437347 w 1199368"/>
                  <a:gd name="connsiteY0" fmla="*/ 752662 h 941622"/>
                  <a:gd name="connsiteX1" fmla="*/ 3959 w 1199368"/>
                  <a:gd name="connsiteY1" fmla="*/ 366899 h 941622"/>
                  <a:gd name="connsiteX2" fmla="*/ 592128 w 1199368"/>
                  <a:gd name="connsiteY2" fmla="*/ 186 h 941622"/>
                  <a:gd name="connsiteX3" fmla="*/ 1199347 w 1199368"/>
                  <a:gd name="connsiteY3" fmla="*/ 395474 h 941622"/>
                  <a:gd name="connsiteX4" fmla="*/ 975509 w 1199368"/>
                  <a:gd name="connsiteY4" fmla="*/ 647887 h 941622"/>
                  <a:gd name="connsiteX5" fmla="*/ 973128 w 1199368"/>
                  <a:gd name="connsiteY5" fmla="*/ 324037 h 941622"/>
                  <a:gd name="connsiteX6" fmla="*/ 577840 w 1199368"/>
                  <a:gd name="connsiteY6" fmla="*/ 169255 h 941622"/>
                  <a:gd name="connsiteX7" fmla="*/ 123022 w 1199368"/>
                  <a:gd name="connsiteY7" fmla="*/ 443099 h 941622"/>
                  <a:gd name="connsiteX8" fmla="*/ 275422 w 1199368"/>
                  <a:gd name="connsiteY8" fmla="*/ 643124 h 941622"/>
                  <a:gd name="connsiteX9" fmla="*/ 627847 w 1199368"/>
                  <a:gd name="connsiteY9" fmla="*/ 724087 h 941622"/>
                  <a:gd name="connsiteX10" fmla="*/ 675472 w 1199368"/>
                  <a:gd name="connsiteY10" fmla="*/ 924112 h 941622"/>
                  <a:gd name="connsiteX11" fmla="*/ 532597 w 1199368"/>
                  <a:gd name="connsiteY11" fmla="*/ 900299 h 941622"/>
                  <a:gd name="connsiteX12" fmla="*/ 437347 w 1199368"/>
                  <a:gd name="connsiteY12" fmla="*/ 752662 h 941622"/>
                  <a:gd name="connsiteX0" fmla="*/ 437347 w 1199368"/>
                  <a:gd name="connsiteY0" fmla="*/ 752662 h 941622"/>
                  <a:gd name="connsiteX1" fmla="*/ 3959 w 1199368"/>
                  <a:gd name="connsiteY1" fmla="*/ 366899 h 941622"/>
                  <a:gd name="connsiteX2" fmla="*/ 592128 w 1199368"/>
                  <a:gd name="connsiteY2" fmla="*/ 186 h 941622"/>
                  <a:gd name="connsiteX3" fmla="*/ 1199347 w 1199368"/>
                  <a:gd name="connsiteY3" fmla="*/ 395474 h 941622"/>
                  <a:gd name="connsiteX4" fmla="*/ 975509 w 1199368"/>
                  <a:gd name="connsiteY4" fmla="*/ 647887 h 941622"/>
                  <a:gd name="connsiteX5" fmla="*/ 973128 w 1199368"/>
                  <a:gd name="connsiteY5" fmla="*/ 324037 h 941622"/>
                  <a:gd name="connsiteX6" fmla="*/ 577840 w 1199368"/>
                  <a:gd name="connsiteY6" fmla="*/ 169255 h 941622"/>
                  <a:gd name="connsiteX7" fmla="*/ 123022 w 1199368"/>
                  <a:gd name="connsiteY7" fmla="*/ 443099 h 941622"/>
                  <a:gd name="connsiteX8" fmla="*/ 275422 w 1199368"/>
                  <a:gd name="connsiteY8" fmla="*/ 643124 h 941622"/>
                  <a:gd name="connsiteX9" fmla="*/ 627847 w 1199368"/>
                  <a:gd name="connsiteY9" fmla="*/ 724087 h 941622"/>
                  <a:gd name="connsiteX10" fmla="*/ 675472 w 1199368"/>
                  <a:gd name="connsiteY10" fmla="*/ 924112 h 941622"/>
                  <a:gd name="connsiteX11" fmla="*/ 532597 w 1199368"/>
                  <a:gd name="connsiteY11" fmla="*/ 900299 h 941622"/>
                  <a:gd name="connsiteX12" fmla="*/ 437347 w 1199368"/>
                  <a:gd name="connsiteY12" fmla="*/ 752662 h 941622"/>
                  <a:gd name="connsiteX0" fmla="*/ 437347 w 1199368"/>
                  <a:gd name="connsiteY0" fmla="*/ 752662 h 941622"/>
                  <a:gd name="connsiteX1" fmla="*/ 3959 w 1199368"/>
                  <a:gd name="connsiteY1" fmla="*/ 366899 h 941622"/>
                  <a:gd name="connsiteX2" fmla="*/ 592128 w 1199368"/>
                  <a:gd name="connsiteY2" fmla="*/ 186 h 941622"/>
                  <a:gd name="connsiteX3" fmla="*/ 1199347 w 1199368"/>
                  <a:gd name="connsiteY3" fmla="*/ 395474 h 941622"/>
                  <a:gd name="connsiteX4" fmla="*/ 975509 w 1199368"/>
                  <a:gd name="connsiteY4" fmla="*/ 647887 h 941622"/>
                  <a:gd name="connsiteX5" fmla="*/ 973128 w 1199368"/>
                  <a:gd name="connsiteY5" fmla="*/ 324037 h 941622"/>
                  <a:gd name="connsiteX6" fmla="*/ 577840 w 1199368"/>
                  <a:gd name="connsiteY6" fmla="*/ 169255 h 941622"/>
                  <a:gd name="connsiteX7" fmla="*/ 123022 w 1199368"/>
                  <a:gd name="connsiteY7" fmla="*/ 443099 h 941622"/>
                  <a:gd name="connsiteX8" fmla="*/ 275422 w 1199368"/>
                  <a:gd name="connsiteY8" fmla="*/ 643124 h 941622"/>
                  <a:gd name="connsiteX9" fmla="*/ 627847 w 1199368"/>
                  <a:gd name="connsiteY9" fmla="*/ 724087 h 941622"/>
                  <a:gd name="connsiteX10" fmla="*/ 675472 w 1199368"/>
                  <a:gd name="connsiteY10" fmla="*/ 924112 h 941622"/>
                  <a:gd name="connsiteX11" fmla="*/ 532597 w 1199368"/>
                  <a:gd name="connsiteY11" fmla="*/ 900299 h 941622"/>
                  <a:gd name="connsiteX12" fmla="*/ 437347 w 1199368"/>
                  <a:gd name="connsiteY12" fmla="*/ 752662 h 941622"/>
                  <a:gd name="connsiteX0" fmla="*/ 437347 w 1199368"/>
                  <a:gd name="connsiteY0" fmla="*/ 752662 h 941622"/>
                  <a:gd name="connsiteX1" fmla="*/ 3959 w 1199368"/>
                  <a:gd name="connsiteY1" fmla="*/ 366899 h 941622"/>
                  <a:gd name="connsiteX2" fmla="*/ 592128 w 1199368"/>
                  <a:gd name="connsiteY2" fmla="*/ 186 h 941622"/>
                  <a:gd name="connsiteX3" fmla="*/ 1199347 w 1199368"/>
                  <a:gd name="connsiteY3" fmla="*/ 395474 h 941622"/>
                  <a:gd name="connsiteX4" fmla="*/ 975509 w 1199368"/>
                  <a:gd name="connsiteY4" fmla="*/ 647887 h 941622"/>
                  <a:gd name="connsiteX5" fmla="*/ 973128 w 1199368"/>
                  <a:gd name="connsiteY5" fmla="*/ 324037 h 941622"/>
                  <a:gd name="connsiteX6" fmla="*/ 577840 w 1199368"/>
                  <a:gd name="connsiteY6" fmla="*/ 169255 h 941622"/>
                  <a:gd name="connsiteX7" fmla="*/ 123022 w 1199368"/>
                  <a:gd name="connsiteY7" fmla="*/ 443099 h 941622"/>
                  <a:gd name="connsiteX8" fmla="*/ 275422 w 1199368"/>
                  <a:gd name="connsiteY8" fmla="*/ 643124 h 941622"/>
                  <a:gd name="connsiteX9" fmla="*/ 627847 w 1199368"/>
                  <a:gd name="connsiteY9" fmla="*/ 724087 h 941622"/>
                  <a:gd name="connsiteX10" fmla="*/ 675472 w 1199368"/>
                  <a:gd name="connsiteY10" fmla="*/ 924112 h 941622"/>
                  <a:gd name="connsiteX11" fmla="*/ 532597 w 1199368"/>
                  <a:gd name="connsiteY11" fmla="*/ 900299 h 941622"/>
                  <a:gd name="connsiteX12" fmla="*/ 437347 w 1199368"/>
                  <a:gd name="connsiteY12" fmla="*/ 752662 h 941622"/>
                  <a:gd name="connsiteX0" fmla="*/ 437347 w 1199368"/>
                  <a:gd name="connsiteY0" fmla="*/ 752662 h 941622"/>
                  <a:gd name="connsiteX1" fmla="*/ 3959 w 1199368"/>
                  <a:gd name="connsiteY1" fmla="*/ 366899 h 941622"/>
                  <a:gd name="connsiteX2" fmla="*/ 592128 w 1199368"/>
                  <a:gd name="connsiteY2" fmla="*/ 186 h 941622"/>
                  <a:gd name="connsiteX3" fmla="*/ 1199347 w 1199368"/>
                  <a:gd name="connsiteY3" fmla="*/ 395474 h 941622"/>
                  <a:gd name="connsiteX4" fmla="*/ 975509 w 1199368"/>
                  <a:gd name="connsiteY4" fmla="*/ 647887 h 941622"/>
                  <a:gd name="connsiteX5" fmla="*/ 973128 w 1199368"/>
                  <a:gd name="connsiteY5" fmla="*/ 324037 h 941622"/>
                  <a:gd name="connsiteX6" fmla="*/ 577840 w 1199368"/>
                  <a:gd name="connsiteY6" fmla="*/ 169255 h 941622"/>
                  <a:gd name="connsiteX7" fmla="*/ 123022 w 1199368"/>
                  <a:gd name="connsiteY7" fmla="*/ 443099 h 941622"/>
                  <a:gd name="connsiteX8" fmla="*/ 275422 w 1199368"/>
                  <a:gd name="connsiteY8" fmla="*/ 643124 h 941622"/>
                  <a:gd name="connsiteX9" fmla="*/ 627847 w 1199368"/>
                  <a:gd name="connsiteY9" fmla="*/ 724087 h 941622"/>
                  <a:gd name="connsiteX10" fmla="*/ 675472 w 1199368"/>
                  <a:gd name="connsiteY10" fmla="*/ 924112 h 941622"/>
                  <a:gd name="connsiteX11" fmla="*/ 532597 w 1199368"/>
                  <a:gd name="connsiteY11" fmla="*/ 900299 h 941622"/>
                  <a:gd name="connsiteX12" fmla="*/ 437347 w 1199368"/>
                  <a:gd name="connsiteY12" fmla="*/ 752662 h 94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99368" h="941622">
                    <a:moveTo>
                      <a:pt x="437347" y="752662"/>
                    </a:moveTo>
                    <a:cubicBezTo>
                      <a:pt x="307343" y="718806"/>
                      <a:pt x="-40888" y="651855"/>
                      <a:pt x="3959" y="366899"/>
                    </a:cubicBezTo>
                    <a:cubicBezTo>
                      <a:pt x="25090" y="232636"/>
                      <a:pt x="254784" y="7330"/>
                      <a:pt x="592128" y="186"/>
                    </a:cubicBezTo>
                    <a:cubicBezTo>
                      <a:pt x="929472" y="-6958"/>
                      <a:pt x="1202125" y="192274"/>
                      <a:pt x="1199347" y="395474"/>
                    </a:cubicBezTo>
                    <a:cubicBezTo>
                      <a:pt x="1196569" y="598674"/>
                      <a:pt x="1045640" y="742269"/>
                      <a:pt x="975509" y="647887"/>
                    </a:cubicBezTo>
                    <a:cubicBezTo>
                      <a:pt x="933044" y="590738"/>
                      <a:pt x="1029880" y="453816"/>
                      <a:pt x="973128" y="324037"/>
                    </a:cubicBezTo>
                    <a:cubicBezTo>
                      <a:pt x="916376" y="194258"/>
                      <a:pt x="738574" y="166080"/>
                      <a:pt x="577840" y="169255"/>
                    </a:cubicBezTo>
                    <a:cubicBezTo>
                      <a:pt x="417106" y="172430"/>
                      <a:pt x="125801" y="302209"/>
                      <a:pt x="123022" y="443099"/>
                    </a:cubicBezTo>
                    <a:cubicBezTo>
                      <a:pt x="120243" y="583989"/>
                      <a:pt x="191285" y="596293"/>
                      <a:pt x="275422" y="643124"/>
                    </a:cubicBezTo>
                    <a:cubicBezTo>
                      <a:pt x="359559" y="689955"/>
                      <a:pt x="575460" y="684400"/>
                      <a:pt x="627847" y="724087"/>
                    </a:cubicBezTo>
                    <a:cubicBezTo>
                      <a:pt x="680234" y="763774"/>
                      <a:pt x="717541" y="892361"/>
                      <a:pt x="675472" y="924112"/>
                    </a:cubicBezTo>
                    <a:cubicBezTo>
                      <a:pt x="626259" y="955862"/>
                      <a:pt x="569109" y="942367"/>
                      <a:pt x="532597" y="900299"/>
                    </a:cubicBezTo>
                    <a:cubicBezTo>
                      <a:pt x="496085" y="858231"/>
                      <a:pt x="513546" y="772506"/>
                      <a:pt x="437347" y="752662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6350">
                <a:solidFill>
                  <a:srgbClr val="AB640D"/>
                </a:solidFill>
              </a:ln>
              <a:effectLst>
                <a:innerShdw blurRad="76200">
                  <a:prstClr val="black">
                    <a:alpha val="6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sz="1100" kern="0" dirty="0">
                  <a:solidFill>
                    <a:sysClr val="windowText" lastClr="000000"/>
                  </a:solidFill>
                  <a:latin typeface="Arial Narrow"/>
                  <a:cs typeface="Arial Narrow"/>
                </a:endParaRPr>
              </a:p>
            </p:txBody>
          </p:sp>
          <p:sp>
            <p:nvSpPr>
              <p:cNvPr id="43" name="Freeform 128">
                <a:extLst>
                  <a:ext uri="{FF2B5EF4-FFF2-40B4-BE49-F238E27FC236}">
                    <a16:creationId xmlns:a16="http://schemas.microsoft.com/office/drawing/2014/main" id="{244FF7DF-C6E8-0243-8CCA-48165F3FC534}"/>
                  </a:ext>
                </a:extLst>
              </p:cNvPr>
              <p:cNvSpPr/>
              <p:nvPr/>
            </p:nvSpPr>
            <p:spPr>
              <a:xfrm rot="412581">
                <a:off x="6235911" y="2728266"/>
                <a:ext cx="217554" cy="189491"/>
              </a:xfrm>
              <a:custGeom>
                <a:avLst/>
                <a:gdLst>
                  <a:gd name="connsiteX0" fmla="*/ 530 w 703881"/>
                  <a:gd name="connsiteY0" fmla="*/ 99941 h 654772"/>
                  <a:gd name="connsiteX1" fmla="*/ 79111 w 703881"/>
                  <a:gd name="connsiteY1" fmla="*/ 95178 h 654772"/>
                  <a:gd name="connsiteX2" fmla="*/ 188648 w 703881"/>
                  <a:gd name="connsiteY2" fmla="*/ 133278 h 654772"/>
                  <a:gd name="connsiteX3" fmla="*/ 269611 w 703881"/>
                  <a:gd name="connsiteY3" fmla="*/ 33266 h 654772"/>
                  <a:gd name="connsiteX4" fmla="*/ 367242 w 703881"/>
                  <a:gd name="connsiteY4" fmla="*/ 7072 h 654772"/>
                  <a:gd name="connsiteX5" fmla="*/ 376767 w 703881"/>
                  <a:gd name="connsiteY5" fmla="*/ 149947 h 654772"/>
                  <a:gd name="connsiteX6" fmla="*/ 298186 w 703881"/>
                  <a:gd name="connsiteY6" fmla="*/ 176141 h 654772"/>
                  <a:gd name="connsiteX7" fmla="*/ 262467 w 703881"/>
                  <a:gd name="connsiteY7" fmla="*/ 166616 h 654772"/>
                  <a:gd name="connsiteX8" fmla="*/ 221986 w 703881"/>
                  <a:gd name="connsiteY8" fmla="*/ 247578 h 654772"/>
                  <a:gd name="connsiteX9" fmla="*/ 136261 w 703881"/>
                  <a:gd name="connsiteY9" fmla="*/ 242816 h 654772"/>
                  <a:gd name="connsiteX10" fmla="*/ 219605 w 703881"/>
                  <a:gd name="connsiteY10" fmla="*/ 299966 h 654772"/>
                  <a:gd name="connsiteX11" fmla="*/ 295805 w 703881"/>
                  <a:gd name="connsiteY11" fmla="*/ 411885 h 654772"/>
                  <a:gd name="connsiteX12" fmla="*/ 269611 w 703881"/>
                  <a:gd name="connsiteY12" fmla="*/ 259485 h 654772"/>
                  <a:gd name="connsiteX13" fmla="*/ 274373 w 703881"/>
                  <a:gd name="connsiteY13" fmla="*/ 176141 h 654772"/>
                  <a:gd name="connsiteX14" fmla="*/ 383911 w 703881"/>
                  <a:gd name="connsiteY14" fmla="*/ 266628 h 654772"/>
                  <a:gd name="connsiteX15" fmla="*/ 433917 w 703881"/>
                  <a:gd name="connsiteY15" fmla="*/ 319016 h 654772"/>
                  <a:gd name="connsiteX16" fmla="*/ 379148 w 703881"/>
                  <a:gd name="connsiteY16" fmla="*/ 183285 h 654772"/>
                  <a:gd name="connsiteX17" fmla="*/ 393436 w 703881"/>
                  <a:gd name="connsiteY17" fmla="*/ 133278 h 654772"/>
                  <a:gd name="connsiteX18" fmla="*/ 460111 w 703881"/>
                  <a:gd name="connsiteY18" fmla="*/ 97560 h 654772"/>
                  <a:gd name="connsiteX19" fmla="*/ 462492 w 703881"/>
                  <a:gd name="connsiteY19" fmla="*/ 135660 h 654772"/>
                  <a:gd name="connsiteX20" fmla="*/ 505355 w 703881"/>
                  <a:gd name="connsiteY20" fmla="*/ 314253 h 654772"/>
                  <a:gd name="connsiteX21" fmla="*/ 691092 w 703881"/>
                  <a:gd name="connsiteY21" fmla="*/ 523803 h 654772"/>
                  <a:gd name="connsiteX22" fmla="*/ 660136 w 703881"/>
                  <a:gd name="connsiteY22" fmla="*/ 557141 h 654772"/>
                  <a:gd name="connsiteX23" fmla="*/ 438680 w 703881"/>
                  <a:gd name="connsiteY23" fmla="*/ 390453 h 654772"/>
                  <a:gd name="connsiteX24" fmla="*/ 333905 w 703881"/>
                  <a:gd name="connsiteY24" fmla="*/ 302347 h 654772"/>
                  <a:gd name="connsiteX25" fmla="*/ 331523 w 703881"/>
                  <a:gd name="connsiteY25" fmla="*/ 416647 h 654772"/>
                  <a:gd name="connsiteX26" fmla="*/ 383911 w 703881"/>
                  <a:gd name="connsiteY26" fmla="*/ 514278 h 654772"/>
                  <a:gd name="connsiteX27" fmla="*/ 483923 w 703881"/>
                  <a:gd name="connsiteY27" fmla="*/ 583335 h 654772"/>
                  <a:gd name="connsiteX28" fmla="*/ 376767 w 703881"/>
                  <a:gd name="connsiteY28" fmla="*/ 654772 h 654772"/>
                  <a:gd name="connsiteX29" fmla="*/ 262467 w 703881"/>
                  <a:gd name="connsiteY29" fmla="*/ 583335 h 654772"/>
                  <a:gd name="connsiteX30" fmla="*/ 307711 w 703881"/>
                  <a:gd name="connsiteY30" fmla="*/ 495228 h 654772"/>
                  <a:gd name="connsiteX31" fmla="*/ 81492 w 703881"/>
                  <a:gd name="connsiteY31" fmla="*/ 245197 h 654772"/>
                  <a:gd name="connsiteX32" fmla="*/ 45773 w 703881"/>
                  <a:gd name="connsiteY32" fmla="*/ 159472 h 654772"/>
                  <a:gd name="connsiteX33" fmla="*/ 530 w 703881"/>
                  <a:gd name="connsiteY33" fmla="*/ 99941 h 654772"/>
                  <a:gd name="connsiteX0" fmla="*/ 530 w 703881"/>
                  <a:gd name="connsiteY0" fmla="*/ 99544 h 654375"/>
                  <a:gd name="connsiteX1" fmla="*/ 79111 w 703881"/>
                  <a:gd name="connsiteY1" fmla="*/ 94781 h 654375"/>
                  <a:gd name="connsiteX2" fmla="*/ 188648 w 703881"/>
                  <a:gd name="connsiteY2" fmla="*/ 132881 h 654375"/>
                  <a:gd name="connsiteX3" fmla="*/ 269611 w 703881"/>
                  <a:gd name="connsiteY3" fmla="*/ 32869 h 654375"/>
                  <a:gd name="connsiteX4" fmla="*/ 367242 w 703881"/>
                  <a:gd name="connsiteY4" fmla="*/ 6675 h 654375"/>
                  <a:gd name="connsiteX5" fmla="*/ 376767 w 703881"/>
                  <a:gd name="connsiteY5" fmla="*/ 149550 h 654375"/>
                  <a:gd name="connsiteX6" fmla="*/ 298186 w 703881"/>
                  <a:gd name="connsiteY6" fmla="*/ 175744 h 654375"/>
                  <a:gd name="connsiteX7" fmla="*/ 262467 w 703881"/>
                  <a:gd name="connsiteY7" fmla="*/ 166219 h 654375"/>
                  <a:gd name="connsiteX8" fmla="*/ 221986 w 703881"/>
                  <a:gd name="connsiteY8" fmla="*/ 247181 h 654375"/>
                  <a:gd name="connsiteX9" fmla="*/ 136261 w 703881"/>
                  <a:gd name="connsiteY9" fmla="*/ 242419 h 654375"/>
                  <a:gd name="connsiteX10" fmla="*/ 219605 w 703881"/>
                  <a:gd name="connsiteY10" fmla="*/ 299569 h 654375"/>
                  <a:gd name="connsiteX11" fmla="*/ 295805 w 703881"/>
                  <a:gd name="connsiteY11" fmla="*/ 411488 h 654375"/>
                  <a:gd name="connsiteX12" fmla="*/ 269611 w 703881"/>
                  <a:gd name="connsiteY12" fmla="*/ 259088 h 654375"/>
                  <a:gd name="connsiteX13" fmla="*/ 274373 w 703881"/>
                  <a:gd name="connsiteY13" fmla="*/ 175744 h 654375"/>
                  <a:gd name="connsiteX14" fmla="*/ 383911 w 703881"/>
                  <a:gd name="connsiteY14" fmla="*/ 266231 h 654375"/>
                  <a:gd name="connsiteX15" fmla="*/ 433917 w 703881"/>
                  <a:gd name="connsiteY15" fmla="*/ 318619 h 654375"/>
                  <a:gd name="connsiteX16" fmla="*/ 379148 w 703881"/>
                  <a:gd name="connsiteY16" fmla="*/ 182888 h 654375"/>
                  <a:gd name="connsiteX17" fmla="*/ 393436 w 703881"/>
                  <a:gd name="connsiteY17" fmla="*/ 132881 h 654375"/>
                  <a:gd name="connsiteX18" fmla="*/ 460111 w 703881"/>
                  <a:gd name="connsiteY18" fmla="*/ 97163 h 654375"/>
                  <a:gd name="connsiteX19" fmla="*/ 462492 w 703881"/>
                  <a:gd name="connsiteY19" fmla="*/ 135263 h 654375"/>
                  <a:gd name="connsiteX20" fmla="*/ 505355 w 703881"/>
                  <a:gd name="connsiteY20" fmla="*/ 313856 h 654375"/>
                  <a:gd name="connsiteX21" fmla="*/ 691092 w 703881"/>
                  <a:gd name="connsiteY21" fmla="*/ 523406 h 654375"/>
                  <a:gd name="connsiteX22" fmla="*/ 660136 w 703881"/>
                  <a:gd name="connsiteY22" fmla="*/ 556744 h 654375"/>
                  <a:gd name="connsiteX23" fmla="*/ 438680 w 703881"/>
                  <a:gd name="connsiteY23" fmla="*/ 390056 h 654375"/>
                  <a:gd name="connsiteX24" fmla="*/ 333905 w 703881"/>
                  <a:gd name="connsiteY24" fmla="*/ 301950 h 654375"/>
                  <a:gd name="connsiteX25" fmla="*/ 331523 w 703881"/>
                  <a:gd name="connsiteY25" fmla="*/ 416250 h 654375"/>
                  <a:gd name="connsiteX26" fmla="*/ 383911 w 703881"/>
                  <a:gd name="connsiteY26" fmla="*/ 513881 h 654375"/>
                  <a:gd name="connsiteX27" fmla="*/ 483923 w 703881"/>
                  <a:gd name="connsiteY27" fmla="*/ 582938 h 654375"/>
                  <a:gd name="connsiteX28" fmla="*/ 376767 w 703881"/>
                  <a:gd name="connsiteY28" fmla="*/ 654375 h 654375"/>
                  <a:gd name="connsiteX29" fmla="*/ 262467 w 703881"/>
                  <a:gd name="connsiteY29" fmla="*/ 582938 h 654375"/>
                  <a:gd name="connsiteX30" fmla="*/ 307711 w 703881"/>
                  <a:gd name="connsiteY30" fmla="*/ 494831 h 654375"/>
                  <a:gd name="connsiteX31" fmla="*/ 81492 w 703881"/>
                  <a:gd name="connsiteY31" fmla="*/ 244800 h 654375"/>
                  <a:gd name="connsiteX32" fmla="*/ 45773 w 703881"/>
                  <a:gd name="connsiteY32" fmla="*/ 159075 h 654375"/>
                  <a:gd name="connsiteX33" fmla="*/ 530 w 703881"/>
                  <a:gd name="connsiteY33" fmla="*/ 99544 h 654375"/>
                  <a:gd name="connsiteX0" fmla="*/ 530 w 700378"/>
                  <a:gd name="connsiteY0" fmla="*/ 99544 h 654375"/>
                  <a:gd name="connsiteX1" fmla="*/ 79111 w 700378"/>
                  <a:gd name="connsiteY1" fmla="*/ 94781 h 654375"/>
                  <a:gd name="connsiteX2" fmla="*/ 188648 w 700378"/>
                  <a:gd name="connsiteY2" fmla="*/ 132881 h 654375"/>
                  <a:gd name="connsiteX3" fmla="*/ 269611 w 700378"/>
                  <a:gd name="connsiteY3" fmla="*/ 32869 h 654375"/>
                  <a:gd name="connsiteX4" fmla="*/ 367242 w 700378"/>
                  <a:gd name="connsiteY4" fmla="*/ 6675 h 654375"/>
                  <a:gd name="connsiteX5" fmla="*/ 376767 w 700378"/>
                  <a:gd name="connsiteY5" fmla="*/ 149550 h 654375"/>
                  <a:gd name="connsiteX6" fmla="*/ 298186 w 700378"/>
                  <a:gd name="connsiteY6" fmla="*/ 175744 h 654375"/>
                  <a:gd name="connsiteX7" fmla="*/ 262467 w 700378"/>
                  <a:gd name="connsiteY7" fmla="*/ 166219 h 654375"/>
                  <a:gd name="connsiteX8" fmla="*/ 221986 w 700378"/>
                  <a:gd name="connsiteY8" fmla="*/ 247181 h 654375"/>
                  <a:gd name="connsiteX9" fmla="*/ 136261 w 700378"/>
                  <a:gd name="connsiteY9" fmla="*/ 242419 h 654375"/>
                  <a:gd name="connsiteX10" fmla="*/ 219605 w 700378"/>
                  <a:gd name="connsiteY10" fmla="*/ 299569 h 654375"/>
                  <a:gd name="connsiteX11" fmla="*/ 295805 w 700378"/>
                  <a:gd name="connsiteY11" fmla="*/ 411488 h 654375"/>
                  <a:gd name="connsiteX12" fmla="*/ 269611 w 700378"/>
                  <a:gd name="connsiteY12" fmla="*/ 259088 h 654375"/>
                  <a:gd name="connsiteX13" fmla="*/ 274373 w 700378"/>
                  <a:gd name="connsiteY13" fmla="*/ 175744 h 654375"/>
                  <a:gd name="connsiteX14" fmla="*/ 383911 w 700378"/>
                  <a:gd name="connsiteY14" fmla="*/ 266231 h 654375"/>
                  <a:gd name="connsiteX15" fmla="*/ 433917 w 700378"/>
                  <a:gd name="connsiteY15" fmla="*/ 318619 h 654375"/>
                  <a:gd name="connsiteX16" fmla="*/ 379148 w 700378"/>
                  <a:gd name="connsiteY16" fmla="*/ 182888 h 654375"/>
                  <a:gd name="connsiteX17" fmla="*/ 393436 w 700378"/>
                  <a:gd name="connsiteY17" fmla="*/ 132881 h 654375"/>
                  <a:gd name="connsiteX18" fmla="*/ 460111 w 700378"/>
                  <a:gd name="connsiteY18" fmla="*/ 97163 h 654375"/>
                  <a:gd name="connsiteX19" fmla="*/ 462492 w 700378"/>
                  <a:gd name="connsiteY19" fmla="*/ 135263 h 654375"/>
                  <a:gd name="connsiteX20" fmla="*/ 505355 w 700378"/>
                  <a:gd name="connsiteY20" fmla="*/ 313856 h 654375"/>
                  <a:gd name="connsiteX21" fmla="*/ 691092 w 700378"/>
                  <a:gd name="connsiteY21" fmla="*/ 523406 h 654375"/>
                  <a:gd name="connsiteX22" fmla="*/ 660136 w 700378"/>
                  <a:gd name="connsiteY22" fmla="*/ 556744 h 654375"/>
                  <a:gd name="connsiteX23" fmla="*/ 438680 w 700378"/>
                  <a:gd name="connsiteY23" fmla="*/ 390056 h 654375"/>
                  <a:gd name="connsiteX24" fmla="*/ 333905 w 700378"/>
                  <a:gd name="connsiteY24" fmla="*/ 301950 h 654375"/>
                  <a:gd name="connsiteX25" fmla="*/ 331523 w 700378"/>
                  <a:gd name="connsiteY25" fmla="*/ 416250 h 654375"/>
                  <a:gd name="connsiteX26" fmla="*/ 383911 w 700378"/>
                  <a:gd name="connsiteY26" fmla="*/ 513881 h 654375"/>
                  <a:gd name="connsiteX27" fmla="*/ 483923 w 700378"/>
                  <a:gd name="connsiteY27" fmla="*/ 582938 h 654375"/>
                  <a:gd name="connsiteX28" fmla="*/ 376767 w 700378"/>
                  <a:gd name="connsiteY28" fmla="*/ 654375 h 654375"/>
                  <a:gd name="connsiteX29" fmla="*/ 262467 w 700378"/>
                  <a:gd name="connsiteY29" fmla="*/ 582938 h 654375"/>
                  <a:gd name="connsiteX30" fmla="*/ 307711 w 700378"/>
                  <a:gd name="connsiteY30" fmla="*/ 494831 h 654375"/>
                  <a:gd name="connsiteX31" fmla="*/ 81492 w 700378"/>
                  <a:gd name="connsiteY31" fmla="*/ 244800 h 654375"/>
                  <a:gd name="connsiteX32" fmla="*/ 45773 w 700378"/>
                  <a:gd name="connsiteY32" fmla="*/ 159075 h 654375"/>
                  <a:gd name="connsiteX33" fmla="*/ 530 w 700378"/>
                  <a:gd name="connsiteY33" fmla="*/ 99544 h 654375"/>
                  <a:gd name="connsiteX0" fmla="*/ 530 w 697380"/>
                  <a:gd name="connsiteY0" fmla="*/ 99544 h 654375"/>
                  <a:gd name="connsiteX1" fmla="*/ 79111 w 697380"/>
                  <a:gd name="connsiteY1" fmla="*/ 94781 h 654375"/>
                  <a:gd name="connsiteX2" fmla="*/ 188648 w 697380"/>
                  <a:gd name="connsiteY2" fmla="*/ 132881 h 654375"/>
                  <a:gd name="connsiteX3" fmla="*/ 269611 w 697380"/>
                  <a:gd name="connsiteY3" fmla="*/ 32869 h 654375"/>
                  <a:gd name="connsiteX4" fmla="*/ 367242 w 697380"/>
                  <a:gd name="connsiteY4" fmla="*/ 6675 h 654375"/>
                  <a:gd name="connsiteX5" fmla="*/ 376767 w 697380"/>
                  <a:gd name="connsiteY5" fmla="*/ 149550 h 654375"/>
                  <a:gd name="connsiteX6" fmla="*/ 298186 w 697380"/>
                  <a:gd name="connsiteY6" fmla="*/ 175744 h 654375"/>
                  <a:gd name="connsiteX7" fmla="*/ 262467 w 697380"/>
                  <a:gd name="connsiteY7" fmla="*/ 166219 h 654375"/>
                  <a:gd name="connsiteX8" fmla="*/ 221986 w 697380"/>
                  <a:gd name="connsiteY8" fmla="*/ 247181 h 654375"/>
                  <a:gd name="connsiteX9" fmla="*/ 136261 w 697380"/>
                  <a:gd name="connsiteY9" fmla="*/ 242419 h 654375"/>
                  <a:gd name="connsiteX10" fmla="*/ 219605 w 697380"/>
                  <a:gd name="connsiteY10" fmla="*/ 299569 h 654375"/>
                  <a:gd name="connsiteX11" fmla="*/ 295805 w 697380"/>
                  <a:gd name="connsiteY11" fmla="*/ 411488 h 654375"/>
                  <a:gd name="connsiteX12" fmla="*/ 269611 w 697380"/>
                  <a:gd name="connsiteY12" fmla="*/ 259088 h 654375"/>
                  <a:gd name="connsiteX13" fmla="*/ 274373 w 697380"/>
                  <a:gd name="connsiteY13" fmla="*/ 175744 h 654375"/>
                  <a:gd name="connsiteX14" fmla="*/ 383911 w 697380"/>
                  <a:gd name="connsiteY14" fmla="*/ 266231 h 654375"/>
                  <a:gd name="connsiteX15" fmla="*/ 433917 w 697380"/>
                  <a:gd name="connsiteY15" fmla="*/ 318619 h 654375"/>
                  <a:gd name="connsiteX16" fmla="*/ 379148 w 697380"/>
                  <a:gd name="connsiteY16" fmla="*/ 182888 h 654375"/>
                  <a:gd name="connsiteX17" fmla="*/ 393436 w 697380"/>
                  <a:gd name="connsiteY17" fmla="*/ 132881 h 654375"/>
                  <a:gd name="connsiteX18" fmla="*/ 460111 w 697380"/>
                  <a:gd name="connsiteY18" fmla="*/ 97163 h 654375"/>
                  <a:gd name="connsiteX19" fmla="*/ 462492 w 697380"/>
                  <a:gd name="connsiteY19" fmla="*/ 135263 h 654375"/>
                  <a:gd name="connsiteX20" fmla="*/ 505355 w 697380"/>
                  <a:gd name="connsiteY20" fmla="*/ 313856 h 654375"/>
                  <a:gd name="connsiteX21" fmla="*/ 691092 w 697380"/>
                  <a:gd name="connsiteY21" fmla="*/ 523406 h 654375"/>
                  <a:gd name="connsiteX22" fmla="*/ 660136 w 697380"/>
                  <a:gd name="connsiteY22" fmla="*/ 556744 h 654375"/>
                  <a:gd name="connsiteX23" fmla="*/ 438680 w 697380"/>
                  <a:gd name="connsiteY23" fmla="*/ 390056 h 654375"/>
                  <a:gd name="connsiteX24" fmla="*/ 333905 w 697380"/>
                  <a:gd name="connsiteY24" fmla="*/ 301950 h 654375"/>
                  <a:gd name="connsiteX25" fmla="*/ 331523 w 697380"/>
                  <a:gd name="connsiteY25" fmla="*/ 416250 h 654375"/>
                  <a:gd name="connsiteX26" fmla="*/ 383911 w 697380"/>
                  <a:gd name="connsiteY26" fmla="*/ 513881 h 654375"/>
                  <a:gd name="connsiteX27" fmla="*/ 483923 w 697380"/>
                  <a:gd name="connsiteY27" fmla="*/ 582938 h 654375"/>
                  <a:gd name="connsiteX28" fmla="*/ 376767 w 697380"/>
                  <a:gd name="connsiteY28" fmla="*/ 654375 h 654375"/>
                  <a:gd name="connsiteX29" fmla="*/ 262467 w 697380"/>
                  <a:gd name="connsiteY29" fmla="*/ 582938 h 654375"/>
                  <a:gd name="connsiteX30" fmla="*/ 307711 w 697380"/>
                  <a:gd name="connsiteY30" fmla="*/ 494831 h 654375"/>
                  <a:gd name="connsiteX31" fmla="*/ 81492 w 697380"/>
                  <a:gd name="connsiteY31" fmla="*/ 244800 h 654375"/>
                  <a:gd name="connsiteX32" fmla="*/ 45773 w 697380"/>
                  <a:gd name="connsiteY32" fmla="*/ 159075 h 654375"/>
                  <a:gd name="connsiteX33" fmla="*/ 530 w 697380"/>
                  <a:gd name="connsiteY33" fmla="*/ 99544 h 654375"/>
                  <a:gd name="connsiteX0" fmla="*/ 530 w 697380"/>
                  <a:gd name="connsiteY0" fmla="*/ 99544 h 654375"/>
                  <a:gd name="connsiteX1" fmla="*/ 79111 w 697380"/>
                  <a:gd name="connsiteY1" fmla="*/ 94781 h 654375"/>
                  <a:gd name="connsiteX2" fmla="*/ 188648 w 697380"/>
                  <a:gd name="connsiteY2" fmla="*/ 132881 h 654375"/>
                  <a:gd name="connsiteX3" fmla="*/ 269611 w 697380"/>
                  <a:gd name="connsiteY3" fmla="*/ 32869 h 654375"/>
                  <a:gd name="connsiteX4" fmla="*/ 367242 w 697380"/>
                  <a:gd name="connsiteY4" fmla="*/ 6675 h 654375"/>
                  <a:gd name="connsiteX5" fmla="*/ 376767 w 697380"/>
                  <a:gd name="connsiteY5" fmla="*/ 149550 h 654375"/>
                  <a:gd name="connsiteX6" fmla="*/ 298186 w 697380"/>
                  <a:gd name="connsiteY6" fmla="*/ 175744 h 654375"/>
                  <a:gd name="connsiteX7" fmla="*/ 262467 w 697380"/>
                  <a:gd name="connsiteY7" fmla="*/ 166219 h 654375"/>
                  <a:gd name="connsiteX8" fmla="*/ 221986 w 697380"/>
                  <a:gd name="connsiteY8" fmla="*/ 247181 h 654375"/>
                  <a:gd name="connsiteX9" fmla="*/ 136261 w 697380"/>
                  <a:gd name="connsiteY9" fmla="*/ 242419 h 654375"/>
                  <a:gd name="connsiteX10" fmla="*/ 219605 w 697380"/>
                  <a:gd name="connsiteY10" fmla="*/ 299569 h 654375"/>
                  <a:gd name="connsiteX11" fmla="*/ 295805 w 697380"/>
                  <a:gd name="connsiteY11" fmla="*/ 411488 h 654375"/>
                  <a:gd name="connsiteX12" fmla="*/ 269611 w 697380"/>
                  <a:gd name="connsiteY12" fmla="*/ 259088 h 654375"/>
                  <a:gd name="connsiteX13" fmla="*/ 274373 w 697380"/>
                  <a:gd name="connsiteY13" fmla="*/ 175744 h 654375"/>
                  <a:gd name="connsiteX14" fmla="*/ 383911 w 697380"/>
                  <a:gd name="connsiteY14" fmla="*/ 266231 h 654375"/>
                  <a:gd name="connsiteX15" fmla="*/ 433917 w 697380"/>
                  <a:gd name="connsiteY15" fmla="*/ 318619 h 654375"/>
                  <a:gd name="connsiteX16" fmla="*/ 379148 w 697380"/>
                  <a:gd name="connsiteY16" fmla="*/ 182888 h 654375"/>
                  <a:gd name="connsiteX17" fmla="*/ 393436 w 697380"/>
                  <a:gd name="connsiteY17" fmla="*/ 132881 h 654375"/>
                  <a:gd name="connsiteX18" fmla="*/ 460111 w 697380"/>
                  <a:gd name="connsiteY18" fmla="*/ 97163 h 654375"/>
                  <a:gd name="connsiteX19" fmla="*/ 462492 w 697380"/>
                  <a:gd name="connsiteY19" fmla="*/ 135263 h 654375"/>
                  <a:gd name="connsiteX20" fmla="*/ 505355 w 697380"/>
                  <a:gd name="connsiteY20" fmla="*/ 313856 h 654375"/>
                  <a:gd name="connsiteX21" fmla="*/ 691092 w 697380"/>
                  <a:gd name="connsiteY21" fmla="*/ 523406 h 654375"/>
                  <a:gd name="connsiteX22" fmla="*/ 660136 w 697380"/>
                  <a:gd name="connsiteY22" fmla="*/ 556744 h 654375"/>
                  <a:gd name="connsiteX23" fmla="*/ 438680 w 697380"/>
                  <a:gd name="connsiteY23" fmla="*/ 390056 h 654375"/>
                  <a:gd name="connsiteX24" fmla="*/ 333905 w 697380"/>
                  <a:gd name="connsiteY24" fmla="*/ 301950 h 654375"/>
                  <a:gd name="connsiteX25" fmla="*/ 331523 w 697380"/>
                  <a:gd name="connsiteY25" fmla="*/ 416250 h 654375"/>
                  <a:gd name="connsiteX26" fmla="*/ 383911 w 697380"/>
                  <a:gd name="connsiteY26" fmla="*/ 513881 h 654375"/>
                  <a:gd name="connsiteX27" fmla="*/ 483923 w 697380"/>
                  <a:gd name="connsiteY27" fmla="*/ 582938 h 654375"/>
                  <a:gd name="connsiteX28" fmla="*/ 376767 w 697380"/>
                  <a:gd name="connsiteY28" fmla="*/ 654375 h 654375"/>
                  <a:gd name="connsiteX29" fmla="*/ 262467 w 697380"/>
                  <a:gd name="connsiteY29" fmla="*/ 582938 h 654375"/>
                  <a:gd name="connsiteX30" fmla="*/ 307711 w 697380"/>
                  <a:gd name="connsiteY30" fmla="*/ 494831 h 654375"/>
                  <a:gd name="connsiteX31" fmla="*/ 81492 w 697380"/>
                  <a:gd name="connsiteY31" fmla="*/ 244800 h 654375"/>
                  <a:gd name="connsiteX32" fmla="*/ 45773 w 697380"/>
                  <a:gd name="connsiteY32" fmla="*/ 159075 h 654375"/>
                  <a:gd name="connsiteX33" fmla="*/ 530 w 697380"/>
                  <a:gd name="connsiteY33" fmla="*/ 99544 h 654375"/>
                  <a:gd name="connsiteX0" fmla="*/ 530 w 697380"/>
                  <a:gd name="connsiteY0" fmla="*/ 99544 h 654496"/>
                  <a:gd name="connsiteX1" fmla="*/ 79111 w 697380"/>
                  <a:gd name="connsiteY1" fmla="*/ 94781 h 654496"/>
                  <a:gd name="connsiteX2" fmla="*/ 188648 w 697380"/>
                  <a:gd name="connsiteY2" fmla="*/ 132881 h 654496"/>
                  <a:gd name="connsiteX3" fmla="*/ 269611 w 697380"/>
                  <a:gd name="connsiteY3" fmla="*/ 32869 h 654496"/>
                  <a:gd name="connsiteX4" fmla="*/ 367242 w 697380"/>
                  <a:gd name="connsiteY4" fmla="*/ 6675 h 654496"/>
                  <a:gd name="connsiteX5" fmla="*/ 376767 w 697380"/>
                  <a:gd name="connsiteY5" fmla="*/ 149550 h 654496"/>
                  <a:gd name="connsiteX6" fmla="*/ 298186 w 697380"/>
                  <a:gd name="connsiteY6" fmla="*/ 175744 h 654496"/>
                  <a:gd name="connsiteX7" fmla="*/ 262467 w 697380"/>
                  <a:gd name="connsiteY7" fmla="*/ 166219 h 654496"/>
                  <a:gd name="connsiteX8" fmla="*/ 221986 w 697380"/>
                  <a:gd name="connsiteY8" fmla="*/ 247181 h 654496"/>
                  <a:gd name="connsiteX9" fmla="*/ 136261 w 697380"/>
                  <a:gd name="connsiteY9" fmla="*/ 242419 h 654496"/>
                  <a:gd name="connsiteX10" fmla="*/ 219605 w 697380"/>
                  <a:gd name="connsiteY10" fmla="*/ 299569 h 654496"/>
                  <a:gd name="connsiteX11" fmla="*/ 295805 w 697380"/>
                  <a:gd name="connsiteY11" fmla="*/ 411488 h 654496"/>
                  <a:gd name="connsiteX12" fmla="*/ 269611 w 697380"/>
                  <a:gd name="connsiteY12" fmla="*/ 259088 h 654496"/>
                  <a:gd name="connsiteX13" fmla="*/ 274373 w 697380"/>
                  <a:gd name="connsiteY13" fmla="*/ 175744 h 654496"/>
                  <a:gd name="connsiteX14" fmla="*/ 383911 w 697380"/>
                  <a:gd name="connsiteY14" fmla="*/ 266231 h 654496"/>
                  <a:gd name="connsiteX15" fmla="*/ 433917 w 697380"/>
                  <a:gd name="connsiteY15" fmla="*/ 318619 h 654496"/>
                  <a:gd name="connsiteX16" fmla="*/ 379148 w 697380"/>
                  <a:gd name="connsiteY16" fmla="*/ 182888 h 654496"/>
                  <a:gd name="connsiteX17" fmla="*/ 393436 w 697380"/>
                  <a:gd name="connsiteY17" fmla="*/ 132881 h 654496"/>
                  <a:gd name="connsiteX18" fmla="*/ 460111 w 697380"/>
                  <a:gd name="connsiteY18" fmla="*/ 97163 h 654496"/>
                  <a:gd name="connsiteX19" fmla="*/ 462492 w 697380"/>
                  <a:gd name="connsiteY19" fmla="*/ 135263 h 654496"/>
                  <a:gd name="connsiteX20" fmla="*/ 505355 w 697380"/>
                  <a:gd name="connsiteY20" fmla="*/ 313856 h 654496"/>
                  <a:gd name="connsiteX21" fmla="*/ 691092 w 697380"/>
                  <a:gd name="connsiteY21" fmla="*/ 523406 h 654496"/>
                  <a:gd name="connsiteX22" fmla="*/ 660136 w 697380"/>
                  <a:gd name="connsiteY22" fmla="*/ 556744 h 654496"/>
                  <a:gd name="connsiteX23" fmla="*/ 438680 w 697380"/>
                  <a:gd name="connsiteY23" fmla="*/ 390056 h 654496"/>
                  <a:gd name="connsiteX24" fmla="*/ 333905 w 697380"/>
                  <a:gd name="connsiteY24" fmla="*/ 301950 h 654496"/>
                  <a:gd name="connsiteX25" fmla="*/ 331523 w 697380"/>
                  <a:gd name="connsiteY25" fmla="*/ 416250 h 654496"/>
                  <a:gd name="connsiteX26" fmla="*/ 383911 w 697380"/>
                  <a:gd name="connsiteY26" fmla="*/ 513881 h 654496"/>
                  <a:gd name="connsiteX27" fmla="*/ 483923 w 697380"/>
                  <a:gd name="connsiteY27" fmla="*/ 582938 h 654496"/>
                  <a:gd name="connsiteX28" fmla="*/ 376767 w 697380"/>
                  <a:gd name="connsiteY28" fmla="*/ 654375 h 654496"/>
                  <a:gd name="connsiteX29" fmla="*/ 262467 w 697380"/>
                  <a:gd name="connsiteY29" fmla="*/ 582938 h 654496"/>
                  <a:gd name="connsiteX30" fmla="*/ 307711 w 697380"/>
                  <a:gd name="connsiteY30" fmla="*/ 494831 h 654496"/>
                  <a:gd name="connsiteX31" fmla="*/ 81492 w 697380"/>
                  <a:gd name="connsiteY31" fmla="*/ 244800 h 654496"/>
                  <a:gd name="connsiteX32" fmla="*/ 45773 w 697380"/>
                  <a:gd name="connsiteY32" fmla="*/ 159075 h 654496"/>
                  <a:gd name="connsiteX33" fmla="*/ 530 w 697380"/>
                  <a:gd name="connsiteY33" fmla="*/ 99544 h 654496"/>
                  <a:gd name="connsiteX0" fmla="*/ 530 w 697380"/>
                  <a:gd name="connsiteY0" fmla="*/ 99544 h 654496"/>
                  <a:gd name="connsiteX1" fmla="*/ 79111 w 697380"/>
                  <a:gd name="connsiteY1" fmla="*/ 94781 h 654496"/>
                  <a:gd name="connsiteX2" fmla="*/ 188648 w 697380"/>
                  <a:gd name="connsiteY2" fmla="*/ 132881 h 654496"/>
                  <a:gd name="connsiteX3" fmla="*/ 269611 w 697380"/>
                  <a:gd name="connsiteY3" fmla="*/ 32869 h 654496"/>
                  <a:gd name="connsiteX4" fmla="*/ 367242 w 697380"/>
                  <a:gd name="connsiteY4" fmla="*/ 6675 h 654496"/>
                  <a:gd name="connsiteX5" fmla="*/ 376767 w 697380"/>
                  <a:gd name="connsiteY5" fmla="*/ 149550 h 654496"/>
                  <a:gd name="connsiteX6" fmla="*/ 298186 w 697380"/>
                  <a:gd name="connsiteY6" fmla="*/ 175744 h 654496"/>
                  <a:gd name="connsiteX7" fmla="*/ 262467 w 697380"/>
                  <a:gd name="connsiteY7" fmla="*/ 166219 h 654496"/>
                  <a:gd name="connsiteX8" fmla="*/ 221986 w 697380"/>
                  <a:gd name="connsiteY8" fmla="*/ 247181 h 654496"/>
                  <a:gd name="connsiteX9" fmla="*/ 136261 w 697380"/>
                  <a:gd name="connsiteY9" fmla="*/ 242419 h 654496"/>
                  <a:gd name="connsiteX10" fmla="*/ 219605 w 697380"/>
                  <a:gd name="connsiteY10" fmla="*/ 299569 h 654496"/>
                  <a:gd name="connsiteX11" fmla="*/ 295805 w 697380"/>
                  <a:gd name="connsiteY11" fmla="*/ 411488 h 654496"/>
                  <a:gd name="connsiteX12" fmla="*/ 269611 w 697380"/>
                  <a:gd name="connsiteY12" fmla="*/ 259088 h 654496"/>
                  <a:gd name="connsiteX13" fmla="*/ 274373 w 697380"/>
                  <a:gd name="connsiteY13" fmla="*/ 175744 h 654496"/>
                  <a:gd name="connsiteX14" fmla="*/ 383911 w 697380"/>
                  <a:gd name="connsiteY14" fmla="*/ 266231 h 654496"/>
                  <a:gd name="connsiteX15" fmla="*/ 433917 w 697380"/>
                  <a:gd name="connsiteY15" fmla="*/ 318619 h 654496"/>
                  <a:gd name="connsiteX16" fmla="*/ 379148 w 697380"/>
                  <a:gd name="connsiteY16" fmla="*/ 182888 h 654496"/>
                  <a:gd name="connsiteX17" fmla="*/ 393436 w 697380"/>
                  <a:gd name="connsiteY17" fmla="*/ 132881 h 654496"/>
                  <a:gd name="connsiteX18" fmla="*/ 460111 w 697380"/>
                  <a:gd name="connsiteY18" fmla="*/ 97163 h 654496"/>
                  <a:gd name="connsiteX19" fmla="*/ 462492 w 697380"/>
                  <a:gd name="connsiteY19" fmla="*/ 135263 h 654496"/>
                  <a:gd name="connsiteX20" fmla="*/ 505355 w 697380"/>
                  <a:gd name="connsiteY20" fmla="*/ 313856 h 654496"/>
                  <a:gd name="connsiteX21" fmla="*/ 691092 w 697380"/>
                  <a:gd name="connsiteY21" fmla="*/ 523406 h 654496"/>
                  <a:gd name="connsiteX22" fmla="*/ 660136 w 697380"/>
                  <a:gd name="connsiteY22" fmla="*/ 556744 h 654496"/>
                  <a:gd name="connsiteX23" fmla="*/ 438680 w 697380"/>
                  <a:gd name="connsiteY23" fmla="*/ 390056 h 654496"/>
                  <a:gd name="connsiteX24" fmla="*/ 333905 w 697380"/>
                  <a:gd name="connsiteY24" fmla="*/ 301950 h 654496"/>
                  <a:gd name="connsiteX25" fmla="*/ 331523 w 697380"/>
                  <a:gd name="connsiteY25" fmla="*/ 416250 h 654496"/>
                  <a:gd name="connsiteX26" fmla="*/ 383911 w 697380"/>
                  <a:gd name="connsiteY26" fmla="*/ 513881 h 654496"/>
                  <a:gd name="connsiteX27" fmla="*/ 483923 w 697380"/>
                  <a:gd name="connsiteY27" fmla="*/ 582938 h 654496"/>
                  <a:gd name="connsiteX28" fmla="*/ 376767 w 697380"/>
                  <a:gd name="connsiteY28" fmla="*/ 654375 h 654496"/>
                  <a:gd name="connsiteX29" fmla="*/ 262467 w 697380"/>
                  <a:gd name="connsiteY29" fmla="*/ 582938 h 654496"/>
                  <a:gd name="connsiteX30" fmla="*/ 307711 w 697380"/>
                  <a:gd name="connsiteY30" fmla="*/ 494831 h 654496"/>
                  <a:gd name="connsiteX31" fmla="*/ 81492 w 697380"/>
                  <a:gd name="connsiteY31" fmla="*/ 244800 h 654496"/>
                  <a:gd name="connsiteX32" fmla="*/ 45773 w 697380"/>
                  <a:gd name="connsiteY32" fmla="*/ 159075 h 654496"/>
                  <a:gd name="connsiteX33" fmla="*/ 530 w 697380"/>
                  <a:gd name="connsiteY33" fmla="*/ 99544 h 654496"/>
                  <a:gd name="connsiteX0" fmla="*/ 530 w 697380"/>
                  <a:gd name="connsiteY0" fmla="*/ 99544 h 654496"/>
                  <a:gd name="connsiteX1" fmla="*/ 79111 w 697380"/>
                  <a:gd name="connsiteY1" fmla="*/ 94781 h 654496"/>
                  <a:gd name="connsiteX2" fmla="*/ 188648 w 697380"/>
                  <a:gd name="connsiteY2" fmla="*/ 132881 h 654496"/>
                  <a:gd name="connsiteX3" fmla="*/ 269611 w 697380"/>
                  <a:gd name="connsiteY3" fmla="*/ 32869 h 654496"/>
                  <a:gd name="connsiteX4" fmla="*/ 367242 w 697380"/>
                  <a:gd name="connsiteY4" fmla="*/ 6675 h 654496"/>
                  <a:gd name="connsiteX5" fmla="*/ 376767 w 697380"/>
                  <a:gd name="connsiteY5" fmla="*/ 149550 h 654496"/>
                  <a:gd name="connsiteX6" fmla="*/ 298186 w 697380"/>
                  <a:gd name="connsiteY6" fmla="*/ 175744 h 654496"/>
                  <a:gd name="connsiteX7" fmla="*/ 262467 w 697380"/>
                  <a:gd name="connsiteY7" fmla="*/ 166219 h 654496"/>
                  <a:gd name="connsiteX8" fmla="*/ 221986 w 697380"/>
                  <a:gd name="connsiteY8" fmla="*/ 247181 h 654496"/>
                  <a:gd name="connsiteX9" fmla="*/ 136261 w 697380"/>
                  <a:gd name="connsiteY9" fmla="*/ 242419 h 654496"/>
                  <a:gd name="connsiteX10" fmla="*/ 219605 w 697380"/>
                  <a:gd name="connsiteY10" fmla="*/ 299569 h 654496"/>
                  <a:gd name="connsiteX11" fmla="*/ 295805 w 697380"/>
                  <a:gd name="connsiteY11" fmla="*/ 411488 h 654496"/>
                  <a:gd name="connsiteX12" fmla="*/ 269611 w 697380"/>
                  <a:gd name="connsiteY12" fmla="*/ 259088 h 654496"/>
                  <a:gd name="connsiteX13" fmla="*/ 274373 w 697380"/>
                  <a:gd name="connsiteY13" fmla="*/ 175744 h 654496"/>
                  <a:gd name="connsiteX14" fmla="*/ 383911 w 697380"/>
                  <a:gd name="connsiteY14" fmla="*/ 266231 h 654496"/>
                  <a:gd name="connsiteX15" fmla="*/ 433917 w 697380"/>
                  <a:gd name="connsiteY15" fmla="*/ 318619 h 654496"/>
                  <a:gd name="connsiteX16" fmla="*/ 379148 w 697380"/>
                  <a:gd name="connsiteY16" fmla="*/ 182888 h 654496"/>
                  <a:gd name="connsiteX17" fmla="*/ 393436 w 697380"/>
                  <a:gd name="connsiteY17" fmla="*/ 132881 h 654496"/>
                  <a:gd name="connsiteX18" fmla="*/ 460111 w 697380"/>
                  <a:gd name="connsiteY18" fmla="*/ 97163 h 654496"/>
                  <a:gd name="connsiteX19" fmla="*/ 462492 w 697380"/>
                  <a:gd name="connsiteY19" fmla="*/ 135263 h 654496"/>
                  <a:gd name="connsiteX20" fmla="*/ 505355 w 697380"/>
                  <a:gd name="connsiteY20" fmla="*/ 313856 h 654496"/>
                  <a:gd name="connsiteX21" fmla="*/ 691092 w 697380"/>
                  <a:gd name="connsiteY21" fmla="*/ 523406 h 654496"/>
                  <a:gd name="connsiteX22" fmla="*/ 660136 w 697380"/>
                  <a:gd name="connsiteY22" fmla="*/ 556744 h 654496"/>
                  <a:gd name="connsiteX23" fmla="*/ 438680 w 697380"/>
                  <a:gd name="connsiteY23" fmla="*/ 390056 h 654496"/>
                  <a:gd name="connsiteX24" fmla="*/ 333905 w 697380"/>
                  <a:gd name="connsiteY24" fmla="*/ 301950 h 654496"/>
                  <a:gd name="connsiteX25" fmla="*/ 331523 w 697380"/>
                  <a:gd name="connsiteY25" fmla="*/ 416250 h 654496"/>
                  <a:gd name="connsiteX26" fmla="*/ 383911 w 697380"/>
                  <a:gd name="connsiteY26" fmla="*/ 513881 h 654496"/>
                  <a:gd name="connsiteX27" fmla="*/ 483923 w 697380"/>
                  <a:gd name="connsiteY27" fmla="*/ 582938 h 654496"/>
                  <a:gd name="connsiteX28" fmla="*/ 376767 w 697380"/>
                  <a:gd name="connsiteY28" fmla="*/ 654375 h 654496"/>
                  <a:gd name="connsiteX29" fmla="*/ 262467 w 697380"/>
                  <a:gd name="connsiteY29" fmla="*/ 582938 h 654496"/>
                  <a:gd name="connsiteX30" fmla="*/ 307711 w 697380"/>
                  <a:gd name="connsiteY30" fmla="*/ 494831 h 654496"/>
                  <a:gd name="connsiteX31" fmla="*/ 81492 w 697380"/>
                  <a:gd name="connsiteY31" fmla="*/ 244800 h 654496"/>
                  <a:gd name="connsiteX32" fmla="*/ 45773 w 697380"/>
                  <a:gd name="connsiteY32" fmla="*/ 159075 h 654496"/>
                  <a:gd name="connsiteX33" fmla="*/ 530 w 697380"/>
                  <a:gd name="connsiteY33" fmla="*/ 99544 h 654496"/>
                  <a:gd name="connsiteX0" fmla="*/ 530 w 697380"/>
                  <a:gd name="connsiteY0" fmla="*/ 99544 h 659458"/>
                  <a:gd name="connsiteX1" fmla="*/ 79111 w 697380"/>
                  <a:gd name="connsiteY1" fmla="*/ 94781 h 659458"/>
                  <a:gd name="connsiteX2" fmla="*/ 188648 w 697380"/>
                  <a:gd name="connsiteY2" fmla="*/ 132881 h 659458"/>
                  <a:gd name="connsiteX3" fmla="*/ 269611 w 697380"/>
                  <a:gd name="connsiteY3" fmla="*/ 32869 h 659458"/>
                  <a:gd name="connsiteX4" fmla="*/ 367242 w 697380"/>
                  <a:gd name="connsiteY4" fmla="*/ 6675 h 659458"/>
                  <a:gd name="connsiteX5" fmla="*/ 376767 w 697380"/>
                  <a:gd name="connsiteY5" fmla="*/ 149550 h 659458"/>
                  <a:gd name="connsiteX6" fmla="*/ 298186 w 697380"/>
                  <a:gd name="connsiteY6" fmla="*/ 175744 h 659458"/>
                  <a:gd name="connsiteX7" fmla="*/ 262467 w 697380"/>
                  <a:gd name="connsiteY7" fmla="*/ 166219 h 659458"/>
                  <a:gd name="connsiteX8" fmla="*/ 221986 w 697380"/>
                  <a:gd name="connsiteY8" fmla="*/ 247181 h 659458"/>
                  <a:gd name="connsiteX9" fmla="*/ 136261 w 697380"/>
                  <a:gd name="connsiteY9" fmla="*/ 242419 h 659458"/>
                  <a:gd name="connsiteX10" fmla="*/ 219605 w 697380"/>
                  <a:gd name="connsiteY10" fmla="*/ 299569 h 659458"/>
                  <a:gd name="connsiteX11" fmla="*/ 295805 w 697380"/>
                  <a:gd name="connsiteY11" fmla="*/ 411488 h 659458"/>
                  <a:gd name="connsiteX12" fmla="*/ 269611 w 697380"/>
                  <a:gd name="connsiteY12" fmla="*/ 259088 h 659458"/>
                  <a:gd name="connsiteX13" fmla="*/ 274373 w 697380"/>
                  <a:gd name="connsiteY13" fmla="*/ 175744 h 659458"/>
                  <a:gd name="connsiteX14" fmla="*/ 383911 w 697380"/>
                  <a:gd name="connsiteY14" fmla="*/ 266231 h 659458"/>
                  <a:gd name="connsiteX15" fmla="*/ 433917 w 697380"/>
                  <a:gd name="connsiteY15" fmla="*/ 318619 h 659458"/>
                  <a:gd name="connsiteX16" fmla="*/ 379148 w 697380"/>
                  <a:gd name="connsiteY16" fmla="*/ 182888 h 659458"/>
                  <a:gd name="connsiteX17" fmla="*/ 393436 w 697380"/>
                  <a:gd name="connsiteY17" fmla="*/ 132881 h 659458"/>
                  <a:gd name="connsiteX18" fmla="*/ 460111 w 697380"/>
                  <a:gd name="connsiteY18" fmla="*/ 97163 h 659458"/>
                  <a:gd name="connsiteX19" fmla="*/ 462492 w 697380"/>
                  <a:gd name="connsiteY19" fmla="*/ 135263 h 659458"/>
                  <a:gd name="connsiteX20" fmla="*/ 505355 w 697380"/>
                  <a:gd name="connsiteY20" fmla="*/ 313856 h 659458"/>
                  <a:gd name="connsiteX21" fmla="*/ 691092 w 697380"/>
                  <a:gd name="connsiteY21" fmla="*/ 523406 h 659458"/>
                  <a:gd name="connsiteX22" fmla="*/ 660136 w 697380"/>
                  <a:gd name="connsiteY22" fmla="*/ 556744 h 659458"/>
                  <a:gd name="connsiteX23" fmla="*/ 438680 w 697380"/>
                  <a:gd name="connsiteY23" fmla="*/ 390056 h 659458"/>
                  <a:gd name="connsiteX24" fmla="*/ 333905 w 697380"/>
                  <a:gd name="connsiteY24" fmla="*/ 301950 h 659458"/>
                  <a:gd name="connsiteX25" fmla="*/ 331523 w 697380"/>
                  <a:gd name="connsiteY25" fmla="*/ 416250 h 659458"/>
                  <a:gd name="connsiteX26" fmla="*/ 383911 w 697380"/>
                  <a:gd name="connsiteY26" fmla="*/ 513881 h 659458"/>
                  <a:gd name="connsiteX27" fmla="*/ 483923 w 697380"/>
                  <a:gd name="connsiteY27" fmla="*/ 582938 h 659458"/>
                  <a:gd name="connsiteX28" fmla="*/ 376767 w 697380"/>
                  <a:gd name="connsiteY28" fmla="*/ 654375 h 659458"/>
                  <a:gd name="connsiteX29" fmla="*/ 262467 w 697380"/>
                  <a:gd name="connsiteY29" fmla="*/ 582938 h 659458"/>
                  <a:gd name="connsiteX30" fmla="*/ 307711 w 697380"/>
                  <a:gd name="connsiteY30" fmla="*/ 494831 h 659458"/>
                  <a:gd name="connsiteX31" fmla="*/ 81492 w 697380"/>
                  <a:gd name="connsiteY31" fmla="*/ 244800 h 659458"/>
                  <a:gd name="connsiteX32" fmla="*/ 45773 w 697380"/>
                  <a:gd name="connsiteY32" fmla="*/ 159075 h 659458"/>
                  <a:gd name="connsiteX33" fmla="*/ 530 w 697380"/>
                  <a:gd name="connsiteY33" fmla="*/ 99544 h 659458"/>
                  <a:gd name="connsiteX0" fmla="*/ 530 w 697380"/>
                  <a:gd name="connsiteY0" fmla="*/ 99544 h 668322"/>
                  <a:gd name="connsiteX1" fmla="*/ 79111 w 697380"/>
                  <a:gd name="connsiteY1" fmla="*/ 94781 h 668322"/>
                  <a:gd name="connsiteX2" fmla="*/ 188648 w 697380"/>
                  <a:gd name="connsiteY2" fmla="*/ 132881 h 668322"/>
                  <a:gd name="connsiteX3" fmla="*/ 269611 w 697380"/>
                  <a:gd name="connsiteY3" fmla="*/ 32869 h 668322"/>
                  <a:gd name="connsiteX4" fmla="*/ 367242 w 697380"/>
                  <a:gd name="connsiteY4" fmla="*/ 6675 h 668322"/>
                  <a:gd name="connsiteX5" fmla="*/ 376767 w 697380"/>
                  <a:gd name="connsiteY5" fmla="*/ 149550 h 668322"/>
                  <a:gd name="connsiteX6" fmla="*/ 298186 w 697380"/>
                  <a:gd name="connsiteY6" fmla="*/ 175744 h 668322"/>
                  <a:gd name="connsiteX7" fmla="*/ 262467 w 697380"/>
                  <a:gd name="connsiteY7" fmla="*/ 166219 h 668322"/>
                  <a:gd name="connsiteX8" fmla="*/ 221986 w 697380"/>
                  <a:gd name="connsiteY8" fmla="*/ 247181 h 668322"/>
                  <a:gd name="connsiteX9" fmla="*/ 136261 w 697380"/>
                  <a:gd name="connsiteY9" fmla="*/ 242419 h 668322"/>
                  <a:gd name="connsiteX10" fmla="*/ 219605 w 697380"/>
                  <a:gd name="connsiteY10" fmla="*/ 299569 h 668322"/>
                  <a:gd name="connsiteX11" fmla="*/ 295805 w 697380"/>
                  <a:gd name="connsiteY11" fmla="*/ 411488 h 668322"/>
                  <a:gd name="connsiteX12" fmla="*/ 269611 w 697380"/>
                  <a:gd name="connsiteY12" fmla="*/ 259088 h 668322"/>
                  <a:gd name="connsiteX13" fmla="*/ 274373 w 697380"/>
                  <a:gd name="connsiteY13" fmla="*/ 175744 h 668322"/>
                  <a:gd name="connsiteX14" fmla="*/ 383911 w 697380"/>
                  <a:gd name="connsiteY14" fmla="*/ 266231 h 668322"/>
                  <a:gd name="connsiteX15" fmla="*/ 433917 w 697380"/>
                  <a:gd name="connsiteY15" fmla="*/ 318619 h 668322"/>
                  <a:gd name="connsiteX16" fmla="*/ 379148 w 697380"/>
                  <a:gd name="connsiteY16" fmla="*/ 182888 h 668322"/>
                  <a:gd name="connsiteX17" fmla="*/ 393436 w 697380"/>
                  <a:gd name="connsiteY17" fmla="*/ 132881 h 668322"/>
                  <a:gd name="connsiteX18" fmla="*/ 460111 w 697380"/>
                  <a:gd name="connsiteY18" fmla="*/ 97163 h 668322"/>
                  <a:gd name="connsiteX19" fmla="*/ 462492 w 697380"/>
                  <a:gd name="connsiteY19" fmla="*/ 135263 h 668322"/>
                  <a:gd name="connsiteX20" fmla="*/ 505355 w 697380"/>
                  <a:gd name="connsiteY20" fmla="*/ 313856 h 668322"/>
                  <a:gd name="connsiteX21" fmla="*/ 691092 w 697380"/>
                  <a:gd name="connsiteY21" fmla="*/ 523406 h 668322"/>
                  <a:gd name="connsiteX22" fmla="*/ 660136 w 697380"/>
                  <a:gd name="connsiteY22" fmla="*/ 556744 h 668322"/>
                  <a:gd name="connsiteX23" fmla="*/ 438680 w 697380"/>
                  <a:gd name="connsiteY23" fmla="*/ 390056 h 668322"/>
                  <a:gd name="connsiteX24" fmla="*/ 333905 w 697380"/>
                  <a:gd name="connsiteY24" fmla="*/ 301950 h 668322"/>
                  <a:gd name="connsiteX25" fmla="*/ 331523 w 697380"/>
                  <a:gd name="connsiteY25" fmla="*/ 416250 h 668322"/>
                  <a:gd name="connsiteX26" fmla="*/ 383911 w 697380"/>
                  <a:gd name="connsiteY26" fmla="*/ 513881 h 668322"/>
                  <a:gd name="connsiteX27" fmla="*/ 483923 w 697380"/>
                  <a:gd name="connsiteY27" fmla="*/ 582938 h 668322"/>
                  <a:gd name="connsiteX28" fmla="*/ 376767 w 697380"/>
                  <a:gd name="connsiteY28" fmla="*/ 654375 h 668322"/>
                  <a:gd name="connsiteX29" fmla="*/ 262467 w 697380"/>
                  <a:gd name="connsiteY29" fmla="*/ 582938 h 668322"/>
                  <a:gd name="connsiteX30" fmla="*/ 307711 w 697380"/>
                  <a:gd name="connsiteY30" fmla="*/ 494831 h 668322"/>
                  <a:gd name="connsiteX31" fmla="*/ 81492 w 697380"/>
                  <a:gd name="connsiteY31" fmla="*/ 244800 h 668322"/>
                  <a:gd name="connsiteX32" fmla="*/ 45773 w 697380"/>
                  <a:gd name="connsiteY32" fmla="*/ 159075 h 668322"/>
                  <a:gd name="connsiteX33" fmla="*/ 530 w 697380"/>
                  <a:gd name="connsiteY33" fmla="*/ 99544 h 668322"/>
                  <a:gd name="connsiteX0" fmla="*/ 530 w 697380"/>
                  <a:gd name="connsiteY0" fmla="*/ 99544 h 668322"/>
                  <a:gd name="connsiteX1" fmla="*/ 79111 w 697380"/>
                  <a:gd name="connsiteY1" fmla="*/ 94781 h 668322"/>
                  <a:gd name="connsiteX2" fmla="*/ 188648 w 697380"/>
                  <a:gd name="connsiteY2" fmla="*/ 132881 h 668322"/>
                  <a:gd name="connsiteX3" fmla="*/ 269611 w 697380"/>
                  <a:gd name="connsiteY3" fmla="*/ 32869 h 668322"/>
                  <a:gd name="connsiteX4" fmla="*/ 367242 w 697380"/>
                  <a:gd name="connsiteY4" fmla="*/ 6675 h 668322"/>
                  <a:gd name="connsiteX5" fmla="*/ 376767 w 697380"/>
                  <a:gd name="connsiteY5" fmla="*/ 149550 h 668322"/>
                  <a:gd name="connsiteX6" fmla="*/ 298186 w 697380"/>
                  <a:gd name="connsiteY6" fmla="*/ 175744 h 668322"/>
                  <a:gd name="connsiteX7" fmla="*/ 262467 w 697380"/>
                  <a:gd name="connsiteY7" fmla="*/ 166219 h 668322"/>
                  <a:gd name="connsiteX8" fmla="*/ 221986 w 697380"/>
                  <a:gd name="connsiteY8" fmla="*/ 247181 h 668322"/>
                  <a:gd name="connsiteX9" fmla="*/ 136261 w 697380"/>
                  <a:gd name="connsiteY9" fmla="*/ 242419 h 668322"/>
                  <a:gd name="connsiteX10" fmla="*/ 219605 w 697380"/>
                  <a:gd name="connsiteY10" fmla="*/ 299569 h 668322"/>
                  <a:gd name="connsiteX11" fmla="*/ 295805 w 697380"/>
                  <a:gd name="connsiteY11" fmla="*/ 411488 h 668322"/>
                  <a:gd name="connsiteX12" fmla="*/ 269611 w 697380"/>
                  <a:gd name="connsiteY12" fmla="*/ 259088 h 668322"/>
                  <a:gd name="connsiteX13" fmla="*/ 274373 w 697380"/>
                  <a:gd name="connsiteY13" fmla="*/ 175744 h 668322"/>
                  <a:gd name="connsiteX14" fmla="*/ 383911 w 697380"/>
                  <a:gd name="connsiteY14" fmla="*/ 266231 h 668322"/>
                  <a:gd name="connsiteX15" fmla="*/ 433917 w 697380"/>
                  <a:gd name="connsiteY15" fmla="*/ 318619 h 668322"/>
                  <a:gd name="connsiteX16" fmla="*/ 379148 w 697380"/>
                  <a:gd name="connsiteY16" fmla="*/ 182888 h 668322"/>
                  <a:gd name="connsiteX17" fmla="*/ 393436 w 697380"/>
                  <a:gd name="connsiteY17" fmla="*/ 132881 h 668322"/>
                  <a:gd name="connsiteX18" fmla="*/ 460111 w 697380"/>
                  <a:gd name="connsiteY18" fmla="*/ 97163 h 668322"/>
                  <a:gd name="connsiteX19" fmla="*/ 462492 w 697380"/>
                  <a:gd name="connsiteY19" fmla="*/ 135263 h 668322"/>
                  <a:gd name="connsiteX20" fmla="*/ 505355 w 697380"/>
                  <a:gd name="connsiteY20" fmla="*/ 313856 h 668322"/>
                  <a:gd name="connsiteX21" fmla="*/ 691092 w 697380"/>
                  <a:gd name="connsiteY21" fmla="*/ 523406 h 668322"/>
                  <a:gd name="connsiteX22" fmla="*/ 660136 w 697380"/>
                  <a:gd name="connsiteY22" fmla="*/ 556744 h 668322"/>
                  <a:gd name="connsiteX23" fmla="*/ 438680 w 697380"/>
                  <a:gd name="connsiteY23" fmla="*/ 390056 h 668322"/>
                  <a:gd name="connsiteX24" fmla="*/ 333905 w 697380"/>
                  <a:gd name="connsiteY24" fmla="*/ 301950 h 668322"/>
                  <a:gd name="connsiteX25" fmla="*/ 331523 w 697380"/>
                  <a:gd name="connsiteY25" fmla="*/ 416250 h 668322"/>
                  <a:gd name="connsiteX26" fmla="*/ 383911 w 697380"/>
                  <a:gd name="connsiteY26" fmla="*/ 513881 h 668322"/>
                  <a:gd name="connsiteX27" fmla="*/ 483923 w 697380"/>
                  <a:gd name="connsiteY27" fmla="*/ 582938 h 668322"/>
                  <a:gd name="connsiteX28" fmla="*/ 376767 w 697380"/>
                  <a:gd name="connsiteY28" fmla="*/ 654375 h 668322"/>
                  <a:gd name="connsiteX29" fmla="*/ 262467 w 697380"/>
                  <a:gd name="connsiteY29" fmla="*/ 582938 h 668322"/>
                  <a:gd name="connsiteX30" fmla="*/ 307711 w 697380"/>
                  <a:gd name="connsiteY30" fmla="*/ 494831 h 668322"/>
                  <a:gd name="connsiteX31" fmla="*/ 81492 w 697380"/>
                  <a:gd name="connsiteY31" fmla="*/ 244800 h 668322"/>
                  <a:gd name="connsiteX32" fmla="*/ 45773 w 697380"/>
                  <a:gd name="connsiteY32" fmla="*/ 159075 h 668322"/>
                  <a:gd name="connsiteX33" fmla="*/ 530 w 697380"/>
                  <a:gd name="connsiteY33" fmla="*/ 99544 h 668322"/>
                  <a:gd name="connsiteX0" fmla="*/ 530 w 697380"/>
                  <a:gd name="connsiteY0" fmla="*/ 99544 h 673343"/>
                  <a:gd name="connsiteX1" fmla="*/ 79111 w 697380"/>
                  <a:gd name="connsiteY1" fmla="*/ 94781 h 673343"/>
                  <a:gd name="connsiteX2" fmla="*/ 188648 w 697380"/>
                  <a:gd name="connsiteY2" fmla="*/ 132881 h 673343"/>
                  <a:gd name="connsiteX3" fmla="*/ 269611 w 697380"/>
                  <a:gd name="connsiteY3" fmla="*/ 32869 h 673343"/>
                  <a:gd name="connsiteX4" fmla="*/ 367242 w 697380"/>
                  <a:gd name="connsiteY4" fmla="*/ 6675 h 673343"/>
                  <a:gd name="connsiteX5" fmla="*/ 376767 w 697380"/>
                  <a:gd name="connsiteY5" fmla="*/ 149550 h 673343"/>
                  <a:gd name="connsiteX6" fmla="*/ 298186 w 697380"/>
                  <a:gd name="connsiteY6" fmla="*/ 175744 h 673343"/>
                  <a:gd name="connsiteX7" fmla="*/ 262467 w 697380"/>
                  <a:gd name="connsiteY7" fmla="*/ 166219 h 673343"/>
                  <a:gd name="connsiteX8" fmla="*/ 221986 w 697380"/>
                  <a:gd name="connsiteY8" fmla="*/ 247181 h 673343"/>
                  <a:gd name="connsiteX9" fmla="*/ 136261 w 697380"/>
                  <a:gd name="connsiteY9" fmla="*/ 242419 h 673343"/>
                  <a:gd name="connsiteX10" fmla="*/ 219605 w 697380"/>
                  <a:gd name="connsiteY10" fmla="*/ 299569 h 673343"/>
                  <a:gd name="connsiteX11" fmla="*/ 295805 w 697380"/>
                  <a:gd name="connsiteY11" fmla="*/ 411488 h 673343"/>
                  <a:gd name="connsiteX12" fmla="*/ 269611 w 697380"/>
                  <a:gd name="connsiteY12" fmla="*/ 259088 h 673343"/>
                  <a:gd name="connsiteX13" fmla="*/ 274373 w 697380"/>
                  <a:gd name="connsiteY13" fmla="*/ 175744 h 673343"/>
                  <a:gd name="connsiteX14" fmla="*/ 383911 w 697380"/>
                  <a:gd name="connsiteY14" fmla="*/ 266231 h 673343"/>
                  <a:gd name="connsiteX15" fmla="*/ 433917 w 697380"/>
                  <a:gd name="connsiteY15" fmla="*/ 318619 h 673343"/>
                  <a:gd name="connsiteX16" fmla="*/ 379148 w 697380"/>
                  <a:gd name="connsiteY16" fmla="*/ 182888 h 673343"/>
                  <a:gd name="connsiteX17" fmla="*/ 393436 w 697380"/>
                  <a:gd name="connsiteY17" fmla="*/ 132881 h 673343"/>
                  <a:gd name="connsiteX18" fmla="*/ 460111 w 697380"/>
                  <a:gd name="connsiteY18" fmla="*/ 97163 h 673343"/>
                  <a:gd name="connsiteX19" fmla="*/ 462492 w 697380"/>
                  <a:gd name="connsiteY19" fmla="*/ 135263 h 673343"/>
                  <a:gd name="connsiteX20" fmla="*/ 505355 w 697380"/>
                  <a:gd name="connsiteY20" fmla="*/ 313856 h 673343"/>
                  <a:gd name="connsiteX21" fmla="*/ 691092 w 697380"/>
                  <a:gd name="connsiteY21" fmla="*/ 523406 h 673343"/>
                  <a:gd name="connsiteX22" fmla="*/ 660136 w 697380"/>
                  <a:gd name="connsiteY22" fmla="*/ 556744 h 673343"/>
                  <a:gd name="connsiteX23" fmla="*/ 438680 w 697380"/>
                  <a:gd name="connsiteY23" fmla="*/ 390056 h 673343"/>
                  <a:gd name="connsiteX24" fmla="*/ 333905 w 697380"/>
                  <a:gd name="connsiteY24" fmla="*/ 301950 h 673343"/>
                  <a:gd name="connsiteX25" fmla="*/ 331523 w 697380"/>
                  <a:gd name="connsiteY25" fmla="*/ 416250 h 673343"/>
                  <a:gd name="connsiteX26" fmla="*/ 383911 w 697380"/>
                  <a:gd name="connsiteY26" fmla="*/ 513881 h 673343"/>
                  <a:gd name="connsiteX27" fmla="*/ 483923 w 697380"/>
                  <a:gd name="connsiteY27" fmla="*/ 582938 h 673343"/>
                  <a:gd name="connsiteX28" fmla="*/ 376767 w 697380"/>
                  <a:gd name="connsiteY28" fmla="*/ 654375 h 673343"/>
                  <a:gd name="connsiteX29" fmla="*/ 262467 w 697380"/>
                  <a:gd name="connsiteY29" fmla="*/ 582938 h 673343"/>
                  <a:gd name="connsiteX30" fmla="*/ 307711 w 697380"/>
                  <a:gd name="connsiteY30" fmla="*/ 494831 h 673343"/>
                  <a:gd name="connsiteX31" fmla="*/ 81492 w 697380"/>
                  <a:gd name="connsiteY31" fmla="*/ 244800 h 673343"/>
                  <a:gd name="connsiteX32" fmla="*/ 45773 w 697380"/>
                  <a:gd name="connsiteY32" fmla="*/ 159075 h 673343"/>
                  <a:gd name="connsiteX33" fmla="*/ 530 w 697380"/>
                  <a:gd name="connsiteY33" fmla="*/ 99544 h 673343"/>
                  <a:gd name="connsiteX0" fmla="*/ 530 w 697380"/>
                  <a:gd name="connsiteY0" fmla="*/ 99544 h 663471"/>
                  <a:gd name="connsiteX1" fmla="*/ 79111 w 697380"/>
                  <a:gd name="connsiteY1" fmla="*/ 94781 h 663471"/>
                  <a:gd name="connsiteX2" fmla="*/ 188648 w 697380"/>
                  <a:gd name="connsiteY2" fmla="*/ 132881 h 663471"/>
                  <a:gd name="connsiteX3" fmla="*/ 269611 w 697380"/>
                  <a:gd name="connsiteY3" fmla="*/ 32869 h 663471"/>
                  <a:gd name="connsiteX4" fmla="*/ 367242 w 697380"/>
                  <a:gd name="connsiteY4" fmla="*/ 6675 h 663471"/>
                  <a:gd name="connsiteX5" fmla="*/ 376767 w 697380"/>
                  <a:gd name="connsiteY5" fmla="*/ 149550 h 663471"/>
                  <a:gd name="connsiteX6" fmla="*/ 298186 w 697380"/>
                  <a:gd name="connsiteY6" fmla="*/ 175744 h 663471"/>
                  <a:gd name="connsiteX7" fmla="*/ 262467 w 697380"/>
                  <a:gd name="connsiteY7" fmla="*/ 166219 h 663471"/>
                  <a:gd name="connsiteX8" fmla="*/ 221986 w 697380"/>
                  <a:gd name="connsiteY8" fmla="*/ 247181 h 663471"/>
                  <a:gd name="connsiteX9" fmla="*/ 136261 w 697380"/>
                  <a:gd name="connsiteY9" fmla="*/ 242419 h 663471"/>
                  <a:gd name="connsiteX10" fmla="*/ 219605 w 697380"/>
                  <a:gd name="connsiteY10" fmla="*/ 299569 h 663471"/>
                  <a:gd name="connsiteX11" fmla="*/ 295805 w 697380"/>
                  <a:gd name="connsiteY11" fmla="*/ 411488 h 663471"/>
                  <a:gd name="connsiteX12" fmla="*/ 269611 w 697380"/>
                  <a:gd name="connsiteY12" fmla="*/ 259088 h 663471"/>
                  <a:gd name="connsiteX13" fmla="*/ 274373 w 697380"/>
                  <a:gd name="connsiteY13" fmla="*/ 175744 h 663471"/>
                  <a:gd name="connsiteX14" fmla="*/ 383911 w 697380"/>
                  <a:gd name="connsiteY14" fmla="*/ 266231 h 663471"/>
                  <a:gd name="connsiteX15" fmla="*/ 433917 w 697380"/>
                  <a:gd name="connsiteY15" fmla="*/ 318619 h 663471"/>
                  <a:gd name="connsiteX16" fmla="*/ 379148 w 697380"/>
                  <a:gd name="connsiteY16" fmla="*/ 182888 h 663471"/>
                  <a:gd name="connsiteX17" fmla="*/ 393436 w 697380"/>
                  <a:gd name="connsiteY17" fmla="*/ 132881 h 663471"/>
                  <a:gd name="connsiteX18" fmla="*/ 460111 w 697380"/>
                  <a:gd name="connsiteY18" fmla="*/ 97163 h 663471"/>
                  <a:gd name="connsiteX19" fmla="*/ 462492 w 697380"/>
                  <a:gd name="connsiteY19" fmla="*/ 135263 h 663471"/>
                  <a:gd name="connsiteX20" fmla="*/ 505355 w 697380"/>
                  <a:gd name="connsiteY20" fmla="*/ 313856 h 663471"/>
                  <a:gd name="connsiteX21" fmla="*/ 691092 w 697380"/>
                  <a:gd name="connsiteY21" fmla="*/ 523406 h 663471"/>
                  <a:gd name="connsiteX22" fmla="*/ 660136 w 697380"/>
                  <a:gd name="connsiteY22" fmla="*/ 556744 h 663471"/>
                  <a:gd name="connsiteX23" fmla="*/ 438680 w 697380"/>
                  <a:gd name="connsiteY23" fmla="*/ 390056 h 663471"/>
                  <a:gd name="connsiteX24" fmla="*/ 333905 w 697380"/>
                  <a:gd name="connsiteY24" fmla="*/ 301950 h 663471"/>
                  <a:gd name="connsiteX25" fmla="*/ 331523 w 697380"/>
                  <a:gd name="connsiteY25" fmla="*/ 416250 h 663471"/>
                  <a:gd name="connsiteX26" fmla="*/ 383911 w 697380"/>
                  <a:gd name="connsiteY26" fmla="*/ 513881 h 663471"/>
                  <a:gd name="connsiteX27" fmla="*/ 483923 w 697380"/>
                  <a:gd name="connsiteY27" fmla="*/ 582938 h 663471"/>
                  <a:gd name="connsiteX28" fmla="*/ 376767 w 697380"/>
                  <a:gd name="connsiteY28" fmla="*/ 650647 h 663471"/>
                  <a:gd name="connsiteX29" fmla="*/ 262467 w 697380"/>
                  <a:gd name="connsiteY29" fmla="*/ 582938 h 663471"/>
                  <a:gd name="connsiteX30" fmla="*/ 307711 w 697380"/>
                  <a:gd name="connsiteY30" fmla="*/ 494831 h 663471"/>
                  <a:gd name="connsiteX31" fmla="*/ 81492 w 697380"/>
                  <a:gd name="connsiteY31" fmla="*/ 244800 h 663471"/>
                  <a:gd name="connsiteX32" fmla="*/ 45773 w 697380"/>
                  <a:gd name="connsiteY32" fmla="*/ 159075 h 663471"/>
                  <a:gd name="connsiteX33" fmla="*/ 530 w 697380"/>
                  <a:gd name="connsiteY33" fmla="*/ 99544 h 663471"/>
                  <a:gd name="connsiteX0" fmla="*/ 530 w 697380"/>
                  <a:gd name="connsiteY0" fmla="*/ 99544 h 664190"/>
                  <a:gd name="connsiteX1" fmla="*/ 79111 w 697380"/>
                  <a:gd name="connsiteY1" fmla="*/ 94781 h 664190"/>
                  <a:gd name="connsiteX2" fmla="*/ 188648 w 697380"/>
                  <a:gd name="connsiteY2" fmla="*/ 132881 h 664190"/>
                  <a:gd name="connsiteX3" fmla="*/ 269611 w 697380"/>
                  <a:gd name="connsiteY3" fmla="*/ 32869 h 664190"/>
                  <a:gd name="connsiteX4" fmla="*/ 367242 w 697380"/>
                  <a:gd name="connsiteY4" fmla="*/ 6675 h 664190"/>
                  <a:gd name="connsiteX5" fmla="*/ 376767 w 697380"/>
                  <a:gd name="connsiteY5" fmla="*/ 149550 h 664190"/>
                  <a:gd name="connsiteX6" fmla="*/ 298186 w 697380"/>
                  <a:gd name="connsiteY6" fmla="*/ 175744 h 664190"/>
                  <a:gd name="connsiteX7" fmla="*/ 262467 w 697380"/>
                  <a:gd name="connsiteY7" fmla="*/ 166219 h 664190"/>
                  <a:gd name="connsiteX8" fmla="*/ 221986 w 697380"/>
                  <a:gd name="connsiteY8" fmla="*/ 247181 h 664190"/>
                  <a:gd name="connsiteX9" fmla="*/ 136261 w 697380"/>
                  <a:gd name="connsiteY9" fmla="*/ 242419 h 664190"/>
                  <a:gd name="connsiteX10" fmla="*/ 219605 w 697380"/>
                  <a:gd name="connsiteY10" fmla="*/ 299569 h 664190"/>
                  <a:gd name="connsiteX11" fmla="*/ 295805 w 697380"/>
                  <a:gd name="connsiteY11" fmla="*/ 411488 h 664190"/>
                  <a:gd name="connsiteX12" fmla="*/ 269611 w 697380"/>
                  <a:gd name="connsiteY12" fmla="*/ 259088 h 664190"/>
                  <a:gd name="connsiteX13" fmla="*/ 274373 w 697380"/>
                  <a:gd name="connsiteY13" fmla="*/ 175744 h 664190"/>
                  <a:gd name="connsiteX14" fmla="*/ 383911 w 697380"/>
                  <a:gd name="connsiteY14" fmla="*/ 266231 h 664190"/>
                  <a:gd name="connsiteX15" fmla="*/ 433917 w 697380"/>
                  <a:gd name="connsiteY15" fmla="*/ 318619 h 664190"/>
                  <a:gd name="connsiteX16" fmla="*/ 379148 w 697380"/>
                  <a:gd name="connsiteY16" fmla="*/ 182888 h 664190"/>
                  <a:gd name="connsiteX17" fmla="*/ 393436 w 697380"/>
                  <a:gd name="connsiteY17" fmla="*/ 132881 h 664190"/>
                  <a:gd name="connsiteX18" fmla="*/ 460111 w 697380"/>
                  <a:gd name="connsiteY18" fmla="*/ 97163 h 664190"/>
                  <a:gd name="connsiteX19" fmla="*/ 462492 w 697380"/>
                  <a:gd name="connsiteY19" fmla="*/ 135263 h 664190"/>
                  <a:gd name="connsiteX20" fmla="*/ 505355 w 697380"/>
                  <a:gd name="connsiteY20" fmla="*/ 313856 h 664190"/>
                  <a:gd name="connsiteX21" fmla="*/ 691092 w 697380"/>
                  <a:gd name="connsiteY21" fmla="*/ 523406 h 664190"/>
                  <a:gd name="connsiteX22" fmla="*/ 660136 w 697380"/>
                  <a:gd name="connsiteY22" fmla="*/ 556744 h 664190"/>
                  <a:gd name="connsiteX23" fmla="*/ 438680 w 697380"/>
                  <a:gd name="connsiteY23" fmla="*/ 390056 h 664190"/>
                  <a:gd name="connsiteX24" fmla="*/ 333905 w 697380"/>
                  <a:gd name="connsiteY24" fmla="*/ 301950 h 664190"/>
                  <a:gd name="connsiteX25" fmla="*/ 331523 w 697380"/>
                  <a:gd name="connsiteY25" fmla="*/ 416250 h 664190"/>
                  <a:gd name="connsiteX26" fmla="*/ 383911 w 697380"/>
                  <a:gd name="connsiteY26" fmla="*/ 513881 h 664190"/>
                  <a:gd name="connsiteX27" fmla="*/ 483923 w 697380"/>
                  <a:gd name="connsiteY27" fmla="*/ 582938 h 664190"/>
                  <a:gd name="connsiteX28" fmla="*/ 376767 w 697380"/>
                  <a:gd name="connsiteY28" fmla="*/ 650647 h 664190"/>
                  <a:gd name="connsiteX29" fmla="*/ 262467 w 697380"/>
                  <a:gd name="connsiteY29" fmla="*/ 582938 h 664190"/>
                  <a:gd name="connsiteX30" fmla="*/ 307711 w 697380"/>
                  <a:gd name="connsiteY30" fmla="*/ 494831 h 664190"/>
                  <a:gd name="connsiteX31" fmla="*/ 81492 w 697380"/>
                  <a:gd name="connsiteY31" fmla="*/ 244800 h 664190"/>
                  <a:gd name="connsiteX32" fmla="*/ 45773 w 697380"/>
                  <a:gd name="connsiteY32" fmla="*/ 159075 h 664190"/>
                  <a:gd name="connsiteX33" fmla="*/ 530 w 697380"/>
                  <a:gd name="connsiteY33" fmla="*/ 99544 h 664190"/>
                  <a:gd name="connsiteX0" fmla="*/ 530 w 697380"/>
                  <a:gd name="connsiteY0" fmla="*/ 99544 h 664190"/>
                  <a:gd name="connsiteX1" fmla="*/ 79111 w 697380"/>
                  <a:gd name="connsiteY1" fmla="*/ 94781 h 664190"/>
                  <a:gd name="connsiteX2" fmla="*/ 188648 w 697380"/>
                  <a:gd name="connsiteY2" fmla="*/ 132881 h 664190"/>
                  <a:gd name="connsiteX3" fmla="*/ 269611 w 697380"/>
                  <a:gd name="connsiteY3" fmla="*/ 32869 h 664190"/>
                  <a:gd name="connsiteX4" fmla="*/ 367242 w 697380"/>
                  <a:gd name="connsiteY4" fmla="*/ 6675 h 664190"/>
                  <a:gd name="connsiteX5" fmla="*/ 376767 w 697380"/>
                  <a:gd name="connsiteY5" fmla="*/ 149550 h 664190"/>
                  <a:gd name="connsiteX6" fmla="*/ 298186 w 697380"/>
                  <a:gd name="connsiteY6" fmla="*/ 175744 h 664190"/>
                  <a:gd name="connsiteX7" fmla="*/ 262467 w 697380"/>
                  <a:gd name="connsiteY7" fmla="*/ 166219 h 664190"/>
                  <a:gd name="connsiteX8" fmla="*/ 221986 w 697380"/>
                  <a:gd name="connsiteY8" fmla="*/ 247181 h 664190"/>
                  <a:gd name="connsiteX9" fmla="*/ 136261 w 697380"/>
                  <a:gd name="connsiteY9" fmla="*/ 242419 h 664190"/>
                  <a:gd name="connsiteX10" fmla="*/ 219605 w 697380"/>
                  <a:gd name="connsiteY10" fmla="*/ 299569 h 664190"/>
                  <a:gd name="connsiteX11" fmla="*/ 295805 w 697380"/>
                  <a:gd name="connsiteY11" fmla="*/ 411488 h 664190"/>
                  <a:gd name="connsiteX12" fmla="*/ 269611 w 697380"/>
                  <a:gd name="connsiteY12" fmla="*/ 259088 h 664190"/>
                  <a:gd name="connsiteX13" fmla="*/ 274373 w 697380"/>
                  <a:gd name="connsiteY13" fmla="*/ 175744 h 664190"/>
                  <a:gd name="connsiteX14" fmla="*/ 383911 w 697380"/>
                  <a:gd name="connsiteY14" fmla="*/ 266231 h 664190"/>
                  <a:gd name="connsiteX15" fmla="*/ 433917 w 697380"/>
                  <a:gd name="connsiteY15" fmla="*/ 318619 h 664190"/>
                  <a:gd name="connsiteX16" fmla="*/ 379148 w 697380"/>
                  <a:gd name="connsiteY16" fmla="*/ 182888 h 664190"/>
                  <a:gd name="connsiteX17" fmla="*/ 393436 w 697380"/>
                  <a:gd name="connsiteY17" fmla="*/ 132881 h 664190"/>
                  <a:gd name="connsiteX18" fmla="*/ 460111 w 697380"/>
                  <a:gd name="connsiteY18" fmla="*/ 97163 h 664190"/>
                  <a:gd name="connsiteX19" fmla="*/ 462492 w 697380"/>
                  <a:gd name="connsiteY19" fmla="*/ 135263 h 664190"/>
                  <a:gd name="connsiteX20" fmla="*/ 505355 w 697380"/>
                  <a:gd name="connsiteY20" fmla="*/ 313856 h 664190"/>
                  <a:gd name="connsiteX21" fmla="*/ 691092 w 697380"/>
                  <a:gd name="connsiteY21" fmla="*/ 523406 h 664190"/>
                  <a:gd name="connsiteX22" fmla="*/ 660136 w 697380"/>
                  <a:gd name="connsiteY22" fmla="*/ 556744 h 664190"/>
                  <a:gd name="connsiteX23" fmla="*/ 438680 w 697380"/>
                  <a:gd name="connsiteY23" fmla="*/ 390056 h 664190"/>
                  <a:gd name="connsiteX24" fmla="*/ 333905 w 697380"/>
                  <a:gd name="connsiteY24" fmla="*/ 301950 h 664190"/>
                  <a:gd name="connsiteX25" fmla="*/ 331523 w 697380"/>
                  <a:gd name="connsiteY25" fmla="*/ 416250 h 664190"/>
                  <a:gd name="connsiteX26" fmla="*/ 383911 w 697380"/>
                  <a:gd name="connsiteY26" fmla="*/ 513881 h 664190"/>
                  <a:gd name="connsiteX27" fmla="*/ 483923 w 697380"/>
                  <a:gd name="connsiteY27" fmla="*/ 582938 h 664190"/>
                  <a:gd name="connsiteX28" fmla="*/ 376767 w 697380"/>
                  <a:gd name="connsiteY28" fmla="*/ 650647 h 664190"/>
                  <a:gd name="connsiteX29" fmla="*/ 262467 w 697380"/>
                  <a:gd name="connsiteY29" fmla="*/ 582938 h 664190"/>
                  <a:gd name="connsiteX30" fmla="*/ 307711 w 697380"/>
                  <a:gd name="connsiteY30" fmla="*/ 494831 h 664190"/>
                  <a:gd name="connsiteX31" fmla="*/ 81492 w 697380"/>
                  <a:gd name="connsiteY31" fmla="*/ 244800 h 664190"/>
                  <a:gd name="connsiteX32" fmla="*/ 45773 w 697380"/>
                  <a:gd name="connsiteY32" fmla="*/ 159075 h 664190"/>
                  <a:gd name="connsiteX33" fmla="*/ 530 w 697380"/>
                  <a:gd name="connsiteY33" fmla="*/ 99544 h 664190"/>
                  <a:gd name="connsiteX0" fmla="*/ 530 w 697380"/>
                  <a:gd name="connsiteY0" fmla="*/ 99544 h 666800"/>
                  <a:gd name="connsiteX1" fmla="*/ 79111 w 697380"/>
                  <a:gd name="connsiteY1" fmla="*/ 94781 h 666800"/>
                  <a:gd name="connsiteX2" fmla="*/ 188648 w 697380"/>
                  <a:gd name="connsiteY2" fmla="*/ 132881 h 666800"/>
                  <a:gd name="connsiteX3" fmla="*/ 269611 w 697380"/>
                  <a:gd name="connsiteY3" fmla="*/ 32869 h 666800"/>
                  <a:gd name="connsiteX4" fmla="*/ 367242 w 697380"/>
                  <a:gd name="connsiteY4" fmla="*/ 6675 h 666800"/>
                  <a:gd name="connsiteX5" fmla="*/ 376767 w 697380"/>
                  <a:gd name="connsiteY5" fmla="*/ 149550 h 666800"/>
                  <a:gd name="connsiteX6" fmla="*/ 298186 w 697380"/>
                  <a:gd name="connsiteY6" fmla="*/ 175744 h 666800"/>
                  <a:gd name="connsiteX7" fmla="*/ 262467 w 697380"/>
                  <a:gd name="connsiteY7" fmla="*/ 166219 h 666800"/>
                  <a:gd name="connsiteX8" fmla="*/ 221986 w 697380"/>
                  <a:gd name="connsiteY8" fmla="*/ 247181 h 666800"/>
                  <a:gd name="connsiteX9" fmla="*/ 136261 w 697380"/>
                  <a:gd name="connsiteY9" fmla="*/ 242419 h 666800"/>
                  <a:gd name="connsiteX10" fmla="*/ 219605 w 697380"/>
                  <a:gd name="connsiteY10" fmla="*/ 299569 h 666800"/>
                  <a:gd name="connsiteX11" fmla="*/ 295805 w 697380"/>
                  <a:gd name="connsiteY11" fmla="*/ 411488 h 666800"/>
                  <a:gd name="connsiteX12" fmla="*/ 269611 w 697380"/>
                  <a:gd name="connsiteY12" fmla="*/ 259088 h 666800"/>
                  <a:gd name="connsiteX13" fmla="*/ 274373 w 697380"/>
                  <a:gd name="connsiteY13" fmla="*/ 175744 h 666800"/>
                  <a:gd name="connsiteX14" fmla="*/ 383911 w 697380"/>
                  <a:gd name="connsiteY14" fmla="*/ 266231 h 666800"/>
                  <a:gd name="connsiteX15" fmla="*/ 433917 w 697380"/>
                  <a:gd name="connsiteY15" fmla="*/ 318619 h 666800"/>
                  <a:gd name="connsiteX16" fmla="*/ 379148 w 697380"/>
                  <a:gd name="connsiteY16" fmla="*/ 182888 h 666800"/>
                  <a:gd name="connsiteX17" fmla="*/ 393436 w 697380"/>
                  <a:gd name="connsiteY17" fmla="*/ 132881 h 666800"/>
                  <a:gd name="connsiteX18" fmla="*/ 460111 w 697380"/>
                  <a:gd name="connsiteY18" fmla="*/ 97163 h 666800"/>
                  <a:gd name="connsiteX19" fmla="*/ 462492 w 697380"/>
                  <a:gd name="connsiteY19" fmla="*/ 135263 h 666800"/>
                  <a:gd name="connsiteX20" fmla="*/ 505355 w 697380"/>
                  <a:gd name="connsiteY20" fmla="*/ 313856 h 666800"/>
                  <a:gd name="connsiteX21" fmla="*/ 691092 w 697380"/>
                  <a:gd name="connsiteY21" fmla="*/ 523406 h 666800"/>
                  <a:gd name="connsiteX22" fmla="*/ 660136 w 697380"/>
                  <a:gd name="connsiteY22" fmla="*/ 556744 h 666800"/>
                  <a:gd name="connsiteX23" fmla="*/ 438680 w 697380"/>
                  <a:gd name="connsiteY23" fmla="*/ 390056 h 666800"/>
                  <a:gd name="connsiteX24" fmla="*/ 333905 w 697380"/>
                  <a:gd name="connsiteY24" fmla="*/ 301950 h 666800"/>
                  <a:gd name="connsiteX25" fmla="*/ 331523 w 697380"/>
                  <a:gd name="connsiteY25" fmla="*/ 416250 h 666800"/>
                  <a:gd name="connsiteX26" fmla="*/ 383911 w 697380"/>
                  <a:gd name="connsiteY26" fmla="*/ 513881 h 666800"/>
                  <a:gd name="connsiteX27" fmla="*/ 483923 w 697380"/>
                  <a:gd name="connsiteY27" fmla="*/ 582938 h 666800"/>
                  <a:gd name="connsiteX28" fmla="*/ 376767 w 697380"/>
                  <a:gd name="connsiteY28" fmla="*/ 650647 h 666800"/>
                  <a:gd name="connsiteX29" fmla="*/ 268058 w 697380"/>
                  <a:gd name="connsiteY29" fmla="*/ 603436 h 666800"/>
                  <a:gd name="connsiteX30" fmla="*/ 307711 w 697380"/>
                  <a:gd name="connsiteY30" fmla="*/ 494831 h 666800"/>
                  <a:gd name="connsiteX31" fmla="*/ 81492 w 697380"/>
                  <a:gd name="connsiteY31" fmla="*/ 244800 h 666800"/>
                  <a:gd name="connsiteX32" fmla="*/ 45773 w 697380"/>
                  <a:gd name="connsiteY32" fmla="*/ 159075 h 666800"/>
                  <a:gd name="connsiteX33" fmla="*/ 530 w 697380"/>
                  <a:gd name="connsiteY33" fmla="*/ 99544 h 666800"/>
                  <a:gd name="connsiteX0" fmla="*/ 530 w 697380"/>
                  <a:gd name="connsiteY0" fmla="*/ 99544 h 669051"/>
                  <a:gd name="connsiteX1" fmla="*/ 79111 w 697380"/>
                  <a:gd name="connsiteY1" fmla="*/ 94781 h 669051"/>
                  <a:gd name="connsiteX2" fmla="*/ 188648 w 697380"/>
                  <a:gd name="connsiteY2" fmla="*/ 132881 h 669051"/>
                  <a:gd name="connsiteX3" fmla="*/ 269611 w 697380"/>
                  <a:gd name="connsiteY3" fmla="*/ 32869 h 669051"/>
                  <a:gd name="connsiteX4" fmla="*/ 367242 w 697380"/>
                  <a:gd name="connsiteY4" fmla="*/ 6675 h 669051"/>
                  <a:gd name="connsiteX5" fmla="*/ 376767 w 697380"/>
                  <a:gd name="connsiteY5" fmla="*/ 149550 h 669051"/>
                  <a:gd name="connsiteX6" fmla="*/ 298186 w 697380"/>
                  <a:gd name="connsiteY6" fmla="*/ 175744 h 669051"/>
                  <a:gd name="connsiteX7" fmla="*/ 262467 w 697380"/>
                  <a:gd name="connsiteY7" fmla="*/ 166219 h 669051"/>
                  <a:gd name="connsiteX8" fmla="*/ 221986 w 697380"/>
                  <a:gd name="connsiteY8" fmla="*/ 247181 h 669051"/>
                  <a:gd name="connsiteX9" fmla="*/ 136261 w 697380"/>
                  <a:gd name="connsiteY9" fmla="*/ 242419 h 669051"/>
                  <a:gd name="connsiteX10" fmla="*/ 219605 w 697380"/>
                  <a:gd name="connsiteY10" fmla="*/ 299569 h 669051"/>
                  <a:gd name="connsiteX11" fmla="*/ 295805 w 697380"/>
                  <a:gd name="connsiteY11" fmla="*/ 411488 h 669051"/>
                  <a:gd name="connsiteX12" fmla="*/ 269611 w 697380"/>
                  <a:gd name="connsiteY12" fmla="*/ 259088 h 669051"/>
                  <a:gd name="connsiteX13" fmla="*/ 274373 w 697380"/>
                  <a:gd name="connsiteY13" fmla="*/ 175744 h 669051"/>
                  <a:gd name="connsiteX14" fmla="*/ 383911 w 697380"/>
                  <a:gd name="connsiteY14" fmla="*/ 266231 h 669051"/>
                  <a:gd name="connsiteX15" fmla="*/ 433917 w 697380"/>
                  <a:gd name="connsiteY15" fmla="*/ 318619 h 669051"/>
                  <a:gd name="connsiteX16" fmla="*/ 379148 w 697380"/>
                  <a:gd name="connsiteY16" fmla="*/ 182888 h 669051"/>
                  <a:gd name="connsiteX17" fmla="*/ 393436 w 697380"/>
                  <a:gd name="connsiteY17" fmla="*/ 132881 h 669051"/>
                  <a:gd name="connsiteX18" fmla="*/ 460111 w 697380"/>
                  <a:gd name="connsiteY18" fmla="*/ 97163 h 669051"/>
                  <a:gd name="connsiteX19" fmla="*/ 462492 w 697380"/>
                  <a:gd name="connsiteY19" fmla="*/ 135263 h 669051"/>
                  <a:gd name="connsiteX20" fmla="*/ 505355 w 697380"/>
                  <a:gd name="connsiteY20" fmla="*/ 313856 h 669051"/>
                  <a:gd name="connsiteX21" fmla="*/ 691092 w 697380"/>
                  <a:gd name="connsiteY21" fmla="*/ 523406 h 669051"/>
                  <a:gd name="connsiteX22" fmla="*/ 660136 w 697380"/>
                  <a:gd name="connsiteY22" fmla="*/ 556744 h 669051"/>
                  <a:gd name="connsiteX23" fmla="*/ 438680 w 697380"/>
                  <a:gd name="connsiteY23" fmla="*/ 390056 h 669051"/>
                  <a:gd name="connsiteX24" fmla="*/ 333905 w 697380"/>
                  <a:gd name="connsiteY24" fmla="*/ 301950 h 669051"/>
                  <a:gd name="connsiteX25" fmla="*/ 331523 w 697380"/>
                  <a:gd name="connsiteY25" fmla="*/ 416250 h 669051"/>
                  <a:gd name="connsiteX26" fmla="*/ 383911 w 697380"/>
                  <a:gd name="connsiteY26" fmla="*/ 513881 h 669051"/>
                  <a:gd name="connsiteX27" fmla="*/ 483923 w 697380"/>
                  <a:gd name="connsiteY27" fmla="*/ 582938 h 669051"/>
                  <a:gd name="connsiteX28" fmla="*/ 376767 w 697380"/>
                  <a:gd name="connsiteY28" fmla="*/ 650647 h 669051"/>
                  <a:gd name="connsiteX29" fmla="*/ 268058 w 697380"/>
                  <a:gd name="connsiteY29" fmla="*/ 603436 h 669051"/>
                  <a:gd name="connsiteX30" fmla="*/ 307711 w 697380"/>
                  <a:gd name="connsiteY30" fmla="*/ 494831 h 669051"/>
                  <a:gd name="connsiteX31" fmla="*/ 81492 w 697380"/>
                  <a:gd name="connsiteY31" fmla="*/ 244800 h 669051"/>
                  <a:gd name="connsiteX32" fmla="*/ 45773 w 697380"/>
                  <a:gd name="connsiteY32" fmla="*/ 159075 h 669051"/>
                  <a:gd name="connsiteX33" fmla="*/ 530 w 697380"/>
                  <a:gd name="connsiteY33" fmla="*/ 99544 h 669051"/>
                  <a:gd name="connsiteX0" fmla="*/ 530 w 697380"/>
                  <a:gd name="connsiteY0" fmla="*/ 99544 h 669051"/>
                  <a:gd name="connsiteX1" fmla="*/ 79111 w 697380"/>
                  <a:gd name="connsiteY1" fmla="*/ 94781 h 669051"/>
                  <a:gd name="connsiteX2" fmla="*/ 188648 w 697380"/>
                  <a:gd name="connsiteY2" fmla="*/ 132881 h 669051"/>
                  <a:gd name="connsiteX3" fmla="*/ 269611 w 697380"/>
                  <a:gd name="connsiteY3" fmla="*/ 32869 h 669051"/>
                  <a:gd name="connsiteX4" fmla="*/ 367242 w 697380"/>
                  <a:gd name="connsiteY4" fmla="*/ 6675 h 669051"/>
                  <a:gd name="connsiteX5" fmla="*/ 376767 w 697380"/>
                  <a:gd name="connsiteY5" fmla="*/ 149550 h 669051"/>
                  <a:gd name="connsiteX6" fmla="*/ 298186 w 697380"/>
                  <a:gd name="connsiteY6" fmla="*/ 175744 h 669051"/>
                  <a:gd name="connsiteX7" fmla="*/ 262467 w 697380"/>
                  <a:gd name="connsiteY7" fmla="*/ 166219 h 669051"/>
                  <a:gd name="connsiteX8" fmla="*/ 221986 w 697380"/>
                  <a:gd name="connsiteY8" fmla="*/ 247181 h 669051"/>
                  <a:gd name="connsiteX9" fmla="*/ 136261 w 697380"/>
                  <a:gd name="connsiteY9" fmla="*/ 242419 h 669051"/>
                  <a:gd name="connsiteX10" fmla="*/ 219605 w 697380"/>
                  <a:gd name="connsiteY10" fmla="*/ 299569 h 669051"/>
                  <a:gd name="connsiteX11" fmla="*/ 295805 w 697380"/>
                  <a:gd name="connsiteY11" fmla="*/ 411488 h 669051"/>
                  <a:gd name="connsiteX12" fmla="*/ 269611 w 697380"/>
                  <a:gd name="connsiteY12" fmla="*/ 259088 h 669051"/>
                  <a:gd name="connsiteX13" fmla="*/ 274373 w 697380"/>
                  <a:gd name="connsiteY13" fmla="*/ 175744 h 669051"/>
                  <a:gd name="connsiteX14" fmla="*/ 383911 w 697380"/>
                  <a:gd name="connsiteY14" fmla="*/ 266231 h 669051"/>
                  <a:gd name="connsiteX15" fmla="*/ 433917 w 697380"/>
                  <a:gd name="connsiteY15" fmla="*/ 318619 h 669051"/>
                  <a:gd name="connsiteX16" fmla="*/ 379148 w 697380"/>
                  <a:gd name="connsiteY16" fmla="*/ 182888 h 669051"/>
                  <a:gd name="connsiteX17" fmla="*/ 393436 w 697380"/>
                  <a:gd name="connsiteY17" fmla="*/ 132881 h 669051"/>
                  <a:gd name="connsiteX18" fmla="*/ 460111 w 697380"/>
                  <a:gd name="connsiteY18" fmla="*/ 97163 h 669051"/>
                  <a:gd name="connsiteX19" fmla="*/ 462492 w 697380"/>
                  <a:gd name="connsiteY19" fmla="*/ 135263 h 669051"/>
                  <a:gd name="connsiteX20" fmla="*/ 505355 w 697380"/>
                  <a:gd name="connsiteY20" fmla="*/ 313856 h 669051"/>
                  <a:gd name="connsiteX21" fmla="*/ 691092 w 697380"/>
                  <a:gd name="connsiteY21" fmla="*/ 523406 h 669051"/>
                  <a:gd name="connsiteX22" fmla="*/ 660136 w 697380"/>
                  <a:gd name="connsiteY22" fmla="*/ 556744 h 669051"/>
                  <a:gd name="connsiteX23" fmla="*/ 438680 w 697380"/>
                  <a:gd name="connsiteY23" fmla="*/ 390056 h 669051"/>
                  <a:gd name="connsiteX24" fmla="*/ 333905 w 697380"/>
                  <a:gd name="connsiteY24" fmla="*/ 301950 h 669051"/>
                  <a:gd name="connsiteX25" fmla="*/ 331523 w 697380"/>
                  <a:gd name="connsiteY25" fmla="*/ 416250 h 669051"/>
                  <a:gd name="connsiteX26" fmla="*/ 383911 w 697380"/>
                  <a:gd name="connsiteY26" fmla="*/ 513881 h 669051"/>
                  <a:gd name="connsiteX27" fmla="*/ 469015 w 697380"/>
                  <a:gd name="connsiteY27" fmla="*/ 582938 h 669051"/>
                  <a:gd name="connsiteX28" fmla="*/ 376767 w 697380"/>
                  <a:gd name="connsiteY28" fmla="*/ 650647 h 669051"/>
                  <a:gd name="connsiteX29" fmla="*/ 268058 w 697380"/>
                  <a:gd name="connsiteY29" fmla="*/ 603436 h 669051"/>
                  <a:gd name="connsiteX30" fmla="*/ 307711 w 697380"/>
                  <a:gd name="connsiteY30" fmla="*/ 494831 h 669051"/>
                  <a:gd name="connsiteX31" fmla="*/ 81492 w 697380"/>
                  <a:gd name="connsiteY31" fmla="*/ 244800 h 669051"/>
                  <a:gd name="connsiteX32" fmla="*/ 45773 w 697380"/>
                  <a:gd name="connsiteY32" fmla="*/ 159075 h 669051"/>
                  <a:gd name="connsiteX33" fmla="*/ 530 w 697380"/>
                  <a:gd name="connsiteY33" fmla="*/ 99544 h 669051"/>
                  <a:gd name="connsiteX0" fmla="*/ 530 w 697380"/>
                  <a:gd name="connsiteY0" fmla="*/ 99544 h 669051"/>
                  <a:gd name="connsiteX1" fmla="*/ 79111 w 697380"/>
                  <a:gd name="connsiteY1" fmla="*/ 94781 h 669051"/>
                  <a:gd name="connsiteX2" fmla="*/ 188648 w 697380"/>
                  <a:gd name="connsiteY2" fmla="*/ 132881 h 669051"/>
                  <a:gd name="connsiteX3" fmla="*/ 269611 w 697380"/>
                  <a:gd name="connsiteY3" fmla="*/ 32869 h 669051"/>
                  <a:gd name="connsiteX4" fmla="*/ 367242 w 697380"/>
                  <a:gd name="connsiteY4" fmla="*/ 6675 h 669051"/>
                  <a:gd name="connsiteX5" fmla="*/ 376767 w 697380"/>
                  <a:gd name="connsiteY5" fmla="*/ 149550 h 669051"/>
                  <a:gd name="connsiteX6" fmla="*/ 298186 w 697380"/>
                  <a:gd name="connsiteY6" fmla="*/ 175744 h 669051"/>
                  <a:gd name="connsiteX7" fmla="*/ 262467 w 697380"/>
                  <a:gd name="connsiteY7" fmla="*/ 166219 h 669051"/>
                  <a:gd name="connsiteX8" fmla="*/ 221986 w 697380"/>
                  <a:gd name="connsiteY8" fmla="*/ 247181 h 669051"/>
                  <a:gd name="connsiteX9" fmla="*/ 136261 w 697380"/>
                  <a:gd name="connsiteY9" fmla="*/ 242419 h 669051"/>
                  <a:gd name="connsiteX10" fmla="*/ 219605 w 697380"/>
                  <a:gd name="connsiteY10" fmla="*/ 299569 h 669051"/>
                  <a:gd name="connsiteX11" fmla="*/ 295805 w 697380"/>
                  <a:gd name="connsiteY11" fmla="*/ 411488 h 669051"/>
                  <a:gd name="connsiteX12" fmla="*/ 269611 w 697380"/>
                  <a:gd name="connsiteY12" fmla="*/ 259088 h 669051"/>
                  <a:gd name="connsiteX13" fmla="*/ 274373 w 697380"/>
                  <a:gd name="connsiteY13" fmla="*/ 175744 h 669051"/>
                  <a:gd name="connsiteX14" fmla="*/ 383911 w 697380"/>
                  <a:gd name="connsiteY14" fmla="*/ 266231 h 669051"/>
                  <a:gd name="connsiteX15" fmla="*/ 433917 w 697380"/>
                  <a:gd name="connsiteY15" fmla="*/ 318619 h 669051"/>
                  <a:gd name="connsiteX16" fmla="*/ 379148 w 697380"/>
                  <a:gd name="connsiteY16" fmla="*/ 182888 h 669051"/>
                  <a:gd name="connsiteX17" fmla="*/ 393436 w 697380"/>
                  <a:gd name="connsiteY17" fmla="*/ 132881 h 669051"/>
                  <a:gd name="connsiteX18" fmla="*/ 460111 w 697380"/>
                  <a:gd name="connsiteY18" fmla="*/ 97163 h 669051"/>
                  <a:gd name="connsiteX19" fmla="*/ 462492 w 697380"/>
                  <a:gd name="connsiteY19" fmla="*/ 135263 h 669051"/>
                  <a:gd name="connsiteX20" fmla="*/ 505355 w 697380"/>
                  <a:gd name="connsiteY20" fmla="*/ 313856 h 669051"/>
                  <a:gd name="connsiteX21" fmla="*/ 691092 w 697380"/>
                  <a:gd name="connsiteY21" fmla="*/ 523406 h 669051"/>
                  <a:gd name="connsiteX22" fmla="*/ 660136 w 697380"/>
                  <a:gd name="connsiteY22" fmla="*/ 556744 h 669051"/>
                  <a:gd name="connsiteX23" fmla="*/ 438680 w 697380"/>
                  <a:gd name="connsiteY23" fmla="*/ 390056 h 669051"/>
                  <a:gd name="connsiteX24" fmla="*/ 333905 w 697380"/>
                  <a:gd name="connsiteY24" fmla="*/ 301950 h 669051"/>
                  <a:gd name="connsiteX25" fmla="*/ 331523 w 697380"/>
                  <a:gd name="connsiteY25" fmla="*/ 416250 h 669051"/>
                  <a:gd name="connsiteX26" fmla="*/ 383911 w 697380"/>
                  <a:gd name="connsiteY26" fmla="*/ 513881 h 669051"/>
                  <a:gd name="connsiteX27" fmla="*/ 469015 w 697380"/>
                  <a:gd name="connsiteY27" fmla="*/ 582938 h 669051"/>
                  <a:gd name="connsiteX28" fmla="*/ 376767 w 697380"/>
                  <a:gd name="connsiteY28" fmla="*/ 650647 h 669051"/>
                  <a:gd name="connsiteX29" fmla="*/ 268058 w 697380"/>
                  <a:gd name="connsiteY29" fmla="*/ 603436 h 669051"/>
                  <a:gd name="connsiteX30" fmla="*/ 307711 w 697380"/>
                  <a:gd name="connsiteY30" fmla="*/ 494831 h 669051"/>
                  <a:gd name="connsiteX31" fmla="*/ 81492 w 697380"/>
                  <a:gd name="connsiteY31" fmla="*/ 244800 h 669051"/>
                  <a:gd name="connsiteX32" fmla="*/ 45773 w 697380"/>
                  <a:gd name="connsiteY32" fmla="*/ 159075 h 669051"/>
                  <a:gd name="connsiteX33" fmla="*/ 530 w 697380"/>
                  <a:gd name="connsiteY33" fmla="*/ 99544 h 669051"/>
                  <a:gd name="connsiteX0" fmla="*/ 530 w 697380"/>
                  <a:gd name="connsiteY0" fmla="*/ 99544 h 670710"/>
                  <a:gd name="connsiteX1" fmla="*/ 79111 w 697380"/>
                  <a:gd name="connsiteY1" fmla="*/ 94781 h 670710"/>
                  <a:gd name="connsiteX2" fmla="*/ 188648 w 697380"/>
                  <a:gd name="connsiteY2" fmla="*/ 132881 h 670710"/>
                  <a:gd name="connsiteX3" fmla="*/ 269611 w 697380"/>
                  <a:gd name="connsiteY3" fmla="*/ 32869 h 670710"/>
                  <a:gd name="connsiteX4" fmla="*/ 367242 w 697380"/>
                  <a:gd name="connsiteY4" fmla="*/ 6675 h 670710"/>
                  <a:gd name="connsiteX5" fmla="*/ 376767 w 697380"/>
                  <a:gd name="connsiteY5" fmla="*/ 149550 h 670710"/>
                  <a:gd name="connsiteX6" fmla="*/ 298186 w 697380"/>
                  <a:gd name="connsiteY6" fmla="*/ 175744 h 670710"/>
                  <a:gd name="connsiteX7" fmla="*/ 262467 w 697380"/>
                  <a:gd name="connsiteY7" fmla="*/ 166219 h 670710"/>
                  <a:gd name="connsiteX8" fmla="*/ 221986 w 697380"/>
                  <a:gd name="connsiteY8" fmla="*/ 247181 h 670710"/>
                  <a:gd name="connsiteX9" fmla="*/ 136261 w 697380"/>
                  <a:gd name="connsiteY9" fmla="*/ 242419 h 670710"/>
                  <a:gd name="connsiteX10" fmla="*/ 219605 w 697380"/>
                  <a:gd name="connsiteY10" fmla="*/ 299569 h 670710"/>
                  <a:gd name="connsiteX11" fmla="*/ 295805 w 697380"/>
                  <a:gd name="connsiteY11" fmla="*/ 411488 h 670710"/>
                  <a:gd name="connsiteX12" fmla="*/ 269611 w 697380"/>
                  <a:gd name="connsiteY12" fmla="*/ 259088 h 670710"/>
                  <a:gd name="connsiteX13" fmla="*/ 274373 w 697380"/>
                  <a:gd name="connsiteY13" fmla="*/ 175744 h 670710"/>
                  <a:gd name="connsiteX14" fmla="*/ 383911 w 697380"/>
                  <a:gd name="connsiteY14" fmla="*/ 266231 h 670710"/>
                  <a:gd name="connsiteX15" fmla="*/ 433917 w 697380"/>
                  <a:gd name="connsiteY15" fmla="*/ 318619 h 670710"/>
                  <a:gd name="connsiteX16" fmla="*/ 379148 w 697380"/>
                  <a:gd name="connsiteY16" fmla="*/ 182888 h 670710"/>
                  <a:gd name="connsiteX17" fmla="*/ 393436 w 697380"/>
                  <a:gd name="connsiteY17" fmla="*/ 132881 h 670710"/>
                  <a:gd name="connsiteX18" fmla="*/ 460111 w 697380"/>
                  <a:gd name="connsiteY18" fmla="*/ 97163 h 670710"/>
                  <a:gd name="connsiteX19" fmla="*/ 462492 w 697380"/>
                  <a:gd name="connsiteY19" fmla="*/ 135263 h 670710"/>
                  <a:gd name="connsiteX20" fmla="*/ 505355 w 697380"/>
                  <a:gd name="connsiteY20" fmla="*/ 313856 h 670710"/>
                  <a:gd name="connsiteX21" fmla="*/ 691092 w 697380"/>
                  <a:gd name="connsiteY21" fmla="*/ 523406 h 670710"/>
                  <a:gd name="connsiteX22" fmla="*/ 660136 w 697380"/>
                  <a:gd name="connsiteY22" fmla="*/ 556744 h 670710"/>
                  <a:gd name="connsiteX23" fmla="*/ 438680 w 697380"/>
                  <a:gd name="connsiteY23" fmla="*/ 390056 h 670710"/>
                  <a:gd name="connsiteX24" fmla="*/ 333905 w 697380"/>
                  <a:gd name="connsiteY24" fmla="*/ 301950 h 670710"/>
                  <a:gd name="connsiteX25" fmla="*/ 331523 w 697380"/>
                  <a:gd name="connsiteY25" fmla="*/ 416250 h 670710"/>
                  <a:gd name="connsiteX26" fmla="*/ 383911 w 697380"/>
                  <a:gd name="connsiteY26" fmla="*/ 513881 h 670710"/>
                  <a:gd name="connsiteX27" fmla="*/ 469015 w 697380"/>
                  <a:gd name="connsiteY27" fmla="*/ 582938 h 670710"/>
                  <a:gd name="connsiteX28" fmla="*/ 376767 w 697380"/>
                  <a:gd name="connsiteY28" fmla="*/ 650647 h 670710"/>
                  <a:gd name="connsiteX29" fmla="*/ 268058 w 697380"/>
                  <a:gd name="connsiteY29" fmla="*/ 603436 h 670710"/>
                  <a:gd name="connsiteX30" fmla="*/ 307711 w 697380"/>
                  <a:gd name="connsiteY30" fmla="*/ 494831 h 670710"/>
                  <a:gd name="connsiteX31" fmla="*/ 81492 w 697380"/>
                  <a:gd name="connsiteY31" fmla="*/ 244800 h 670710"/>
                  <a:gd name="connsiteX32" fmla="*/ 45773 w 697380"/>
                  <a:gd name="connsiteY32" fmla="*/ 159075 h 670710"/>
                  <a:gd name="connsiteX33" fmla="*/ 530 w 697380"/>
                  <a:gd name="connsiteY33" fmla="*/ 99544 h 670710"/>
                  <a:gd name="connsiteX0" fmla="*/ 530 w 697380"/>
                  <a:gd name="connsiteY0" fmla="*/ 99544 h 670710"/>
                  <a:gd name="connsiteX1" fmla="*/ 79111 w 697380"/>
                  <a:gd name="connsiteY1" fmla="*/ 94781 h 670710"/>
                  <a:gd name="connsiteX2" fmla="*/ 188648 w 697380"/>
                  <a:gd name="connsiteY2" fmla="*/ 132881 h 670710"/>
                  <a:gd name="connsiteX3" fmla="*/ 269611 w 697380"/>
                  <a:gd name="connsiteY3" fmla="*/ 32869 h 670710"/>
                  <a:gd name="connsiteX4" fmla="*/ 367242 w 697380"/>
                  <a:gd name="connsiteY4" fmla="*/ 6675 h 670710"/>
                  <a:gd name="connsiteX5" fmla="*/ 376767 w 697380"/>
                  <a:gd name="connsiteY5" fmla="*/ 149550 h 670710"/>
                  <a:gd name="connsiteX6" fmla="*/ 298186 w 697380"/>
                  <a:gd name="connsiteY6" fmla="*/ 175744 h 670710"/>
                  <a:gd name="connsiteX7" fmla="*/ 262467 w 697380"/>
                  <a:gd name="connsiteY7" fmla="*/ 166219 h 670710"/>
                  <a:gd name="connsiteX8" fmla="*/ 221986 w 697380"/>
                  <a:gd name="connsiteY8" fmla="*/ 247181 h 670710"/>
                  <a:gd name="connsiteX9" fmla="*/ 136261 w 697380"/>
                  <a:gd name="connsiteY9" fmla="*/ 242419 h 670710"/>
                  <a:gd name="connsiteX10" fmla="*/ 219605 w 697380"/>
                  <a:gd name="connsiteY10" fmla="*/ 299569 h 670710"/>
                  <a:gd name="connsiteX11" fmla="*/ 295805 w 697380"/>
                  <a:gd name="connsiteY11" fmla="*/ 411488 h 670710"/>
                  <a:gd name="connsiteX12" fmla="*/ 269611 w 697380"/>
                  <a:gd name="connsiteY12" fmla="*/ 259088 h 670710"/>
                  <a:gd name="connsiteX13" fmla="*/ 274373 w 697380"/>
                  <a:gd name="connsiteY13" fmla="*/ 175744 h 670710"/>
                  <a:gd name="connsiteX14" fmla="*/ 383911 w 697380"/>
                  <a:gd name="connsiteY14" fmla="*/ 266231 h 670710"/>
                  <a:gd name="connsiteX15" fmla="*/ 433917 w 697380"/>
                  <a:gd name="connsiteY15" fmla="*/ 318619 h 670710"/>
                  <a:gd name="connsiteX16" fmla="*/ 379148 w 697380"/>
                  <a:gd name="connsiteY16" fmla="*/ 182888 h 670710"/>
                  <a:gd name="connsiteX17" fmla="*/ 393436 w 697380"/>
                  <a:gd name="connsiteY17" fmla="*/ 132881 h 670710"/>
                  <a:gd name="connsiteX18" fmla="*/ 460111 w 697380"/>
                  <a:gd name="connsiteY18" fmla="*/ 97163 h 670710"/>
                  <a:gd name="connsiteX19" fmla="*/ 462492 w 697380"/>
                  <a:gd name="connsiteY19" fmla="*/ 135263 h 670710"/>
                  <a:gd name="connsiteX20" fmla="*/ 505355 w 697380"/>
                  <a:gd name="connsiteY20" fmla="*/ 313856 h 670710"/>
                  <a:gd name="connsiteX21" fmla="*/ 691092 w 697380"/>
                  <a:gd name="connsiteY21" fmla="*/ 523406 h 670710"/>
                  <a:gd name="connsiteX22" fmla="*/ 660136 w 697380"/>
                  <a:gd name="connsiteY22" fmla="*/ 556744 h 670710"/>
                  <a:gd name="connsiteX23" fmla="*/ 438680 w 697380"/>
                  <a:gd name="connsiteY23" fmla="*/ 390056 h 670710"/>
                  <a:gd name="connsiteX24" fmla="*/ 333905 w 697380"/>
                  <a:gd name="connsiteY24" fmla="*/ 301950 h 670710"/>
                  <a:gd name="connsiteX25" fmla="*/ 331523 w 697380"/>
                  <a:gd name="connsiteY25" fmla="*/ 416250 h 670710"/>
                  <a:gd name="connsiteX26" fmla="*/ 383911 w 697380"/>
                  <a:gd name="connsiteY26" fmla="*/ 513881 h 670710"/>
                  <a:gd name="connsiteX27" fmla="*/ 469015 w 697380"/>
                  <a:gd name="connsiteY27" fmla="*/ 582938 h 670710"/>
                  <a:gd name="connsiteX28" fmla="*/ 376767 w 697380"/>
                  <a:gd name="connsiteY28" fmla="*/ 650647 h 670710"/>
                  <a:gd name="connsiteX29" fmla="*/ 277375 w 697380"/>
                  <a:gd name="connsiteY29" fmla="*/ 603436 h 670710"/>
                  <a:gd name="connsiteX30" fmla="*/ 307711 w 697380"/>
                  <a:gd name="connsiteY30" fmla="*/ 494831 h 670710"/>
                  <a:gd name="connsiteX31" fmla="*/ 81492 w 697380"/>
                  <a:gd name="connsiteY31" fmla="*/ 244800 h 670710"/>
                  <a:gd name="connsiteX32" fmla="*/ 45773 w 697380"/>
                  <a:gd name="connsiteY32" fmla="*/ 159075 h 670710"/>
                  <a:gd name="connsiteX33" fmla="*/ 530 w 697380"/>
                  <a:gd name="connsiteY33" fmla="*/ 99544 h 670710"/>
                  <a:gd name="connsiteX0" fmla="*/ 530 w 697380"/>
                  <a:gd name="connsiteY0" fmla="*/ 99544 h 670710"/>
                  <a:gd name="connsiteX1" fmla="*/ 79111 w 697380"/>
                  <a:gd name="connsiteY1" fmla="*/ 94781 h 670710"/>
                  <a:gd name="connsiteX2" fmla="*/ 188648 w 697380"/>
                  <a:gd name="connsiteY2" fmla="*/ 132881 h 670710"/>
                  <a:gd name="connsiteX3" fmla="*/ 269611 w 697380"/>
                  <a:gd name="connsiteY3" fmla="*/ 32869 h 670710"/>
                  <a:gd name="connsiteX4" fmla="*/ 367242 w 697380"/>
                  <a:gd name="connsiteY4" fmla="*/ 6675 h 670710"/>
                  <a:gd name="connsiteX5" fmla="*/ 376767 w 697380"/>
                  <a:gd name="connsiteY5" fmla="*/ 149550 h 670710"/>
                  <a:gd name="connsiteX6" fmla="*/ 298186 w 697380"/>
                  <a:gd name="connsiteY6" fmla="*/ 175744 h 670710"/>
                  <a:gd name="connsiteX7" fmla="*/ 262467 w 697380"/>
                  <a:gd name="connsiteY7" fmla="*/ 166219 h 670710"/>
                  <a:gd name="connsiteX8" fmla="*/ 221986 w 697380"/>
                  <a:gd name="connsiteY8" fmla="*/ 247181 h 670710"/>
                  <a:gd name="connsiteX9" fmla="*/ 136261 w 697380"/>
                  <a:gd name="connsiteY9" fmla="*/ 242419 h 670710"/>
                  <a:gd name="connsiteX10" fmla="*/ 219605 w 697380"/>
                  <a:gd name="connsiteY10" fmla="*/ 299569 h 670710"/>
                  <a:gd name="connsiteX11" fmla="*/ 295805 w 697380"/>
                  <a:gd name="connsiteY11" fmla="*/ 411488 h 670710"/>
                  <a:gd name="connsiteX12" fmla="*/ 269611 w 697380"/>
                  <a:gd name="connsiteY12" fmla="*/ 259088 h 670710"/>
                  <a:gd name="connsiteX13" fmla="*/ 274373 w 697380"/>
                  <a:gd name="connsiteY13" fmla="*/ 175744 h 670710"/>
                  <a:gd name="connsiteX14" fmla="*/ 383911 w 697380"/>
                  <a:gd name="connsiteY14" fmla="*/ 266231 h 670710"/>
                  <a:gd name="connsiteX15" fmla="*/ 433917 w 697380"/>
                  <a:gd name="connsiteY15" fmla="*/ 318619 h 670710"/>
                  <a:gd name="connsiteX16" fmla="*/ 379148 w 697380"/>
                  <a:gd name="connsiteY16" fmla="*/ 182888 h 670710"/>
                  <a:gd name="connsiteX17" fmla="*/ 393436 w 697380"/>
                  <a:gd name="connsiteY17" fmla="*/ 132881 h 670710"/>
                  <a:gd name="connsiteX18" fmla="*/ 460111 w 697380"/>
                  <a:gd name="connsiteY18" fmla="*/ 97163 h 670710"/>
                  <a:gd name="connsiteX19" fmla="*/ 462492 w 697380"/>
                  <a:gd name="connsiteY19" fmla="*/ 135263 h 670710"/>
                  <a:gd name="connsiteX20" fmla="*/ 505355 w 697380"/>
                  <a:gd name="connsiteY20" fmla="*/ 313856 h 670710"/>
                  <a:gd name="connsiteX21" fmla="*/ 691092 w 697380"/>
                  <a:gd name="connsiteY21" fmla="*/ 523406 h 670710"/>
                  <a:gd name="connsiteX22" fmla="*/ 660136 w 697380"/>
                  <a:gd name="connsiteY22" fmla="*/ 556744 h 670710"/>
                  <a:gd name="connsiteX23" fmla="*/ 438680 w 697380"/>
                  <a:gd name="connsiteY23" fmla="*/ 390056 h 670710"/>
                  <a:gd name="connsiteX24" fmla="*/ 333905 w 697380"/>
                  <a:gd name="connsiteY24" fmla="*/ 301950 h 670710"/>
                  <a:gd name="connsiteX25" fmla="*/ 331523 w 697380"/>
                  <a:gd name="connsiteY25" fmla="*/ 416250 h 670710"/>
                  <a:gd name="connsiteX26" fmla="*/ 383911 w 697380"/>
                  <a:gd name="connsiteY26" fmla="*/ 513881 h 670710"/>
                  <a:gd name="connsiteX27" fmla="*/ 454107 w 697380"/>
                  <a:gd name="connsiteY27" fmla="*/ 582938 h 670710"/>
                  <a:gd name="connsiteX28" fmla="*/ 376767 w 697380"/>
                  <a:gd name="connsiteY28" fmla="*/ 650647 h 670710"/>
                  <a:gd name="connsiteX29" fmla="*/ 277375 w 697380"/>
                  <a:gd name="connsiteY29" fmla="*/ 603436 h 670710"/>
                  <a:gd name="connsiteX30" fmla="*/ 307711 w 697380"/>
                  <a:gd name="connsiteY30" fmla="*/ 494831 h 670710"/>
                  <a:gd name="connsiteX31" fmla="*/ 81492 w 697380"/>
                  <a:gd name="connsiteY31" fmla="*/ 244800 h 670710"/>
                  <a:gd name="connsiteX32" fmla="*/ 45773 w 697380"/>
                  <a:gd name="connsiteY32" fmla="*/ 159075 h 670710"/>
                  <a:gd name="connsiteX33" fmla="*/ 530 w 697380"/>
                  <a:gd name="connsiteY33" fmla="*/ 99544 h 670710"/>
                  <a:gd name="connsiteX0" fmla="*/ 530 w 697380"/>
                  <a:gd name="connsiteY0" fmla="*/ 99544 h 670710"/>
                  <a:gd name="connsiteX1" fmla="*/ 79111 w 697380"/>
                  <a:gd name="connsiteY1" fmla="*/ 94781 h 670710"/>
                  <a:gd name="connsiteX2" fmla="*/ 188648 w 697380"/>
                  <a:gd name="connsiteY2" fmla="*/ 132881 h 670710"/>
                  <a:gd name="connsiteX3" fmla="*/ 269611 w 697380"/>
                  <a:gd name="connsiteY3" fmla="*/ 32869 h 670710"/>
                  <a:gd name="connsiteX4" fmla="*/ 367242 w 697380"/>
                  <a:gd name="connsiteY4" fmla="*/ 6675 h 670710"/>
                  <a:gd name="connsiteX5" fmla="*/ 376767 w 697380"/>
                  <a:gd name="connsiteY5" fmla="*/ 149550 h 670710"/>
                  <a:gd name="connsiteX6" fmla="*/ 298186 w 697380"/>
                  <a:gd name="connsiteY6" fmla="*/ 175744 h 670710"/>
                  <a:gd name="connsiteX7" fmla="*/ 262467 w 697380"/>
                  <a:gd name="connsiteY7" fmla="*/ 166219 h 670710"/>
                  <a:gd name="connsiteX8" fmla="*/ 221986 w 697380"/>
                  <a:gd name="connsiteY8" fmla="*/ 247181 h 670710"/>
                  <a:gd name="connsiteX9" fmla="*/ 136261 w 697380"/>
                  <a:gd name="connsiteY9" fmla="*/ 242419 h 670710"/>
                  <a:gd name="connsiteX10" fmla="*/ 219605 w 697380"/>
                  <a:gd name="connsiteY10" fmla="*/ 299569 h 670710"/>
                  <a:gd name="connsiteX11" fmla="*/ 295805 w 697380"/>
                  <a:gd name="connsiteY11" fmla="*/ 411488 h 670710"/>
                  <a:gd name="connsiteX12" fmla="*/ 269611 w 697380"/>
                  <a:gd name="connsiteY12" fmla="*/ 259088 h 670710"/>
                  <a:gd name="connsiteX13" fmla="*/ 274373 w 697380"/>
                  <a:gd name="connsiteY13" fmla="*/ 175744 h 670710"/>
                  <a:gd name="connsiteX14" fmla="*/ 383911 w 697380"/>
                  <a:gd name="connsiteY14" fmla="*/ 266231 h 670710"/>
                  <a:gd name="connsiteX15" fmla="*/ 433917 w 697380"/>
                  <a:gd name="connsiteY15" fmla="*/ 318619 h 670710"/>
                  <a:gd name="connsiteX16" fmla="*/ 379148 w 697380"/>
                  <a:gd name="connsiteY16" fmla="*/ 182888 h 670710"/>
                  <a:gd name="connsiteX17" fmla="*/ 393436 w 697380"/>
                  <a:gd name="connsiteY17" fmla="*/ 132881 h 670710"/>
                  <a:gd name="connsiteX18" fmla="*/ 460111 w 697380"/>
                  <a:gd name="connsiteY18" fmla="*/ 97163 h 670710"/>
                  <a:gd name="connsiteX19" fmla="*/ 462492 w 697380"/>
                  <a:gd name="connsiteY19" fmla="*/ 135263 h 670710"/>
                  <a:gd name="connsiteX20" fmla="*/ 505355 w 697380"/>
                  <a:gd name="connsiteY20" fmla="*/ 313856 h 670710"/>
                  <a:gd name="connsiteX21" fmla="*/ 691092 w 697380"/>
                  <a:gd name="connsiteY21" fmla="*/ 523406 h 670710"/>
                  <a:gd name="connsiteX22" fmla="*/ 660136 w 697380"/>
                  <a:gd name="connsiteY22" fmla="*/ 556744 h 670710"/>
                  <a:gd name="connsiteX23" fmla="*/ 438680 w 697380"/>
                  <a:gd name="connsiteY23" fmla="*/ 390056 h 670710"/>
                  <a:gd name="connsiteX24" fmla="*/ 333905 w 697380"/>
                  <a:gd name="connsiteY24" fmla="*/ 301950 h 670710"/>
                  <a:gd name="connsiteX25" fmla="*/ 331523 w 697380"/>
                  <a:gd name="connsiteY25" fmla="*/ 416250 h 670710"/>
                  <a:gd name="connsiteX26" fmla="*/ 383911 w 697380"/>
                  <a:gd name="connsiteY26" fmla="*/ 513881 h 670710"/>
                  <a:gd name="connsiteX27" fmla="*/ 454107 w 697380"/>
                  <a:gd name="connsiteY27" fmla="*/ 582938 h 670710"/>
                  <a:gd name="connsiteX28" fmla="*/ 376767 w 697380"/>
                  <a:gd name="connsiteY28" fmla="*/ 650647 h 670710"/>
                  <a:gd name="connsiteX29" fmla="*/ 277375 w 697380"/>
                  <a:gd name="connsiteY29" fmla="*/ 603436 h 670710"/>
                  <a:gd name="connsiteX30" fmla="*/ 307711 w 697380"/>
                  <a:gd name="connsiteY30" fmla="*/ 494831 h 670710"/>
                  <a:gd name="connsiteX31" fmla="*/ 81492 w 697380"/>
                  <a:gd name="connsiteY31" fmla="*/ 244800 h 670710"/>
                  <a:gd name="connsiteX32" fmla="*/ 45773 w 697380"/>
                  <a:gd name="connsiteY32" fmla="*/ 159075 h 670710"/>
                  <a:gd name="connsiteX33" fmla="*/ 530 w 697380"/>
                  <a:gd name="connsiteY33" fmla="*/ 99544 h 670710"/>
                  <a:gd name="connsiteX0" fmla="*/ 530 w 697380"/>
                  <a:gd name="connsiteY0" fmla="*/ 99544 h 672191"/>
                  <a:gd name="connsiteX1" fmla="*/ 79111 w 697380"/>
                  <a:gd name="connsiteY1" fmla="*/ 94781 h 672191"/>
                  <a:gd name="connsiteX2" fmla="*/ 188648 w 697380"/>
                  <a:gd name="connsiteY2" fmla="*/ 132881 h 672191"/>
                  <a:gd name="connsiteX3" fmla="*/ 269611 w 697380"/>
                  <a:gd name="connsiteY3" fmla="*/ 32869 h 672191"/>
                  <a:gd name="connsiteX4" fmla="*/ 367242 w 697380"/>
                  <a:gd name="connsiteY4" fmla="*/ 6675 h 672191"/>
                  <a:gd name="connsiteX5" fmla="*/ 376767 w 697380"/>
                  <a:gd name="connsiteY5" fmla="*/ 149550 h 672191"/>
                  <a:gd name="connsiteX6" fmla="*/ 298186 w 697380"/>
                  <a:gd name="connsiteY6" fmla="*/ 175744 h 672191"/>
                  <a:gd name="connsiteX7" fmla="*/ 262467 w 697380"/>
                  <a:gd name="connsiteY7" fmla="*/ 166219 h 672191"/>
                  <a:gd name="connsiteX8" fmla="*/ 221986 w 697380"/>
                  <a:gd name="connsiteY8" fmla="*/ 247181 h 672191"/>
                  <a:gd name="connsiteX9" fmla="*/ 136261 w 697380"/>
                  <a:gd name="connsiteY9" fmla="*/ 242419 h 672191"/>
                  <a:gd name="connsiteX10" fmla="*/ 219605 w 697380"/>
                  <a:gd name="connsiteY10" fmla="*/ 299569 h 672191"/>
                  <a:gd name="connsiteX11" fmla="*/ 295805 w 697380"/>
                  <a:gd name="connsiteY11" fmla="*/ 411488 h 672191"/>
                  <a:gd name="connsiteX12" fmla="*/ 269611 w 697380"/>
                  <a:gd name="connsiteY12" fmla="*/ 259088 h 672191"/>
                  <a:gd name="connsiteX13" fmla="*/ 274373 w 697380"/>
                  <a:gd name="connsiteY13" fmla="*/ 175744 h 672191"/>
                  <a:gd name="connsiteX14" fmla="*/ 383911 w 697380"/>
                  <a:gd name="connsiteY14" fmla="*/ 266231 h 672191"/>
                  <a:gd name="connsiteX15" fmla="*/ 433917 w 697380"/>
                  <a:gd name="connsiteY15" fmla="*/ 318619 h 672191"/>
                  <a:gd name="connsiteX16" fmla="*/ 379148 w 697380"/>
                  <a:gd name="connsiteY16" fmla="*/ 182888 h 672191"/>
                  <a:gd name="connsiteX17" fmla="*/ 393436 w 697380"/>
                  <a:gd name="connsiteY17" fmla="*/ 132881 h 672191"/>
                  <a:gd name="connsiteX18" fmla="*/ 460111 w 697380"/>
                  <a:gd name="connsiteY18" fmla="*/ 97163 h 672191"/>
                  <a:gd name="connsiteX19" fmla="*/ 462492 w 697380"/>
                  <a:gd name="connsiteY19" fmla="*/ 135263 h 672191"/>
                  <a:gd name="connsiteX20" fmla="*/ 505355 w 697380"/>
                  <a:gd name="connsiteY20" fmla="*/ 313856 h 672191"/>
                  <a:gd name="connsiteX21" fmla="*/ 691092 w 697380"/>
                  <a:gd name="connsiteY21" fmla="*/ 523406 h 672191"/>
                  <a:gd name="connsiteX22" fmla="*/ 660136 w 697380"/>
                  <a:gd name="connsiteY22" fmla="*/ 556744 h 672191"/>
                  <a:gd name="connsiteX23" fmla="*/ 438680 w 697380"/>
                  <a:gd name="connsiteY23" fmla="*/ 390056 h 672191"/>
                  <a:gd name="connsiteX24" fmla="*/ 333905 w 697380"/>
                  <a:gd name="connsiteY24" fmla="*/ 301950 h 672191"/>
                  <a:gd name="connsiteX25" fmla="*/ 331523 w 697380"/>
                  <a:gd name="connsiteY25" fmla="*/ 416250 h 672191"/>
                  <a:gd name="connsiteX26" fmla="*/ 383911 w 697380"/>
                  <a:gd name="connsiteY26" fmla="*/ 513881 h 672191"/>
                  <a:gd name="connsiteX27" fmla="*/ 454107 w 697380"/>
                  <a:gd name="connsiteY27" fmla="*/ 582938 h 672191"/>
                  <a:gd name="connsiteX28" fmla="*/ 376767 w 697380"/>
                  <a:gd name="connsiteY28" fmla="*/ 650647 h 672191"/>
                  <a:gd name="connsiteX29" fmla="*/ 277375 w 697380"/>
                  <a:gd name="connsiteY29" fmla="*/ 603436 h 672191"/>
                  <a:gd name="connsiteX30" fmla="*/ 307711 w 697380"/>
                  <a:gd name="connsiteY30" fmla="*/ 494831 h 672191"/>
                  <a:gd name="connsiteX31" fmla="*/ 81492 w 697380"/>
                  <a:gd name="connsiteY31" fmla="*/ 244800 h 672191"/>
                  <a:gd name="connsiteX32" fmla="*/ 45773 w 697380"/>
                  <a:gd name="connsiteY32" fmla="*/ 159075 h 672191"/>
                  <a:gd name="connsiteX33" fmla="*/ 530 w 697380"/>
                  <a:gd name="connsiteY33" fmla="*/ 99544 h 672191"/>
                  <a:gd name="connsiteX0" fmla="*/ 530 w 697380"/>
                  <a:gd name="connsiteY0" fmla="*/ 99544 h 673352"/>
                  <a:gd name="connsiteX1" fmla="*/ 79111 w 697380"/>
                  <a:gd name="connsiteY1" fmla="*/ 94781 h 673352"/>
                  <a:gd name="connsiteX2" fmla="*/ 188648 w 697380"/>
                  <a:gd name="connsiteY2" fmla="*/ 132881 h 673352"/>
                  <a:gd name="connsiteX3" fmla="*/ 269611 w 697380"/>
                  <a:gd name="connsiteY3" fmla="*/ 32869 h 673352"/>
                  <a:gd name="connsiteX4" fmla="*/ 367242 w 697380"/>
                  <a:gd name="connsiteY4" fmla="*/ 6675 h 673352"/>
                  <a:gd name="connsiteX5" fmla="*/ 376767 w 697380"/>
                  <a:gd name="connsiteY5" fmla="*/ 149550 h 673352"/>
                  <a:gd name="connsiteX6" fmla="*/ 298186 w 697380"/>
                  <a:gd name="connsiteY6" fmla="*/ 175744 h 673352"/>
                  <a:gd name="connsiteX7" fmla="*/ 262467 w 697380"/>
                  <a:gd name="connsiteY7" fmla="*/ 166219 h 673352"/>
                  <a:gd name="connsiteX8" fmla="*/ 221986 w 697380"/>
                  <a:gd name="connsiteY8" fmla="*/ 247181 h 673352"/>
                  <a:gd name="connsiteX9" fmla="*/ 136261 w 697380"/>
                  <a:gd name="connsiteY9" fmla="*/ 242419 h 673352"/>
                  <a:gd name="connsiteX10" fmla="*/ 219605 w 697380"/>
                  <a:gd name="connsiteY10" fmla="*/ 299569 h 673352"/>
                  <a:gd name="connsiteX11" fmla="*/ 295805 w 697380"/>
                  <a:gd name="connsiteY11" fmla="*/ 411488 h 673352"/>
                  <a:gd name="connsiteX12" fmla="*/ 269611 w 697380"/>
                  <a:gd name="connsiteY12" fmla="*/ 259088 h 673352"/>
                  <a:gd name="connsiteX13" fmla="*/ 274373 w 697380"/>
                  <a:gd name="connsiteY13" fmla="*/ 175744 h 673352"/>
                  <a:gd name="connsiteX14" fmla="*/ 383911 w 697380"/>
                  <a:gd name="connsiteY14" fmla="*/ 266231 h 673352"/>
                  <a:gd name="connsiteX15" fmla="*/ 433917 w 697380"/>
                  <a:gd name="connsiteY15" fmla="*/ 318619 h 673352"/>
                  <a:gd name="connsiteX16" fmla="*/ 379148 w 697380"/>
                  <a:gd name="connsiteY16" fmla="*/ 182888 h 673352"/>
                  <a:gd name="connsiteX17" fmla="*/ 393436 w 697380"/>
                  <a:gd name="connsiteY17" fmla="*/ 132881 h 673352"/>
                  <a:gd name="connsiteX18" fmla="*/ 460111 w 697380"/>
                  <a:gd name="connsiteY18" fmla="*/ 97163 h 673352"/>
                  <a:gd name="connsiteX19" fmla="*/ 462492 w 697380"/>
                  <a:gd name="connsiteY19" fmla="*/ 135263 h 673352"/>
                  <a:gd name="connsiteX20" fmla="*/ 505355 w 697380"/>
                  <a:gd name="connsiteY20" fmla="*/ 313856 h 673352"/>
                  <a:gd name="connsiteX21" fmla="*/ 691092 w 697380"/>
                  <a:gd name="connsiteY21" fmla="*/ 523406 h 673352"/>
                  <a:gd name="connsiteX22" fmla="*/ 660136 w 697380"/>
                  <a:gd name="connsiteY22" fmla="*/ 556744 h 673352"/>
                  <a:gd name="connsiteX23" fmla="*/ 438680 w 697380"/>
                  <a:gd name="connsiteY23" fmla="*/ 390056 h 673352"/>
                  <a:gd name="connsiteX24" fmla="*/ 333905 w 697380"/>
                  <a:gd name="connsiteY24" fmla="*/ 301950 h 673352"/>
                  <a:gd name="connsiteX25" fmla="*/ 331523 w 697380"/>
                  <a:gd name="connsiteY25" fmla="*/ 416250 h 673352"/>
                  <a:gd name="connsiteX26" fmla="*/ 383911 w 697380"/>
                  <a:gd name="connsiteY26" fmla="*/ 513881 h 673352"/>
                  <a:gd name="connsiteX27" fmla="*/ 454107 w 697380"/>
                  <a:gd name="connsiteY27" fmla="*/ 582938 h 673352"/>
                  <a:gd name="connsiteX28" fmla="*/ 378631 w 697380"/>
                  <a:gd name="connsiteY28" fmla="*/ 658101 h 673352"/>
                  <a:gd name="connsiteX29" fmla="*/ 277375 w 697380"/>
                  <a:gd name="connsiteY29" fmla="*/ 603436 h 673352"/>
                  <a:gd name="connsiteX30" fmla="*/ 307711 w 697380"/>
                  <a:gd name="connsiteY30" fmla="*/ 494831 h 673352"/>
                  <a:gd name="connsiteX31" fmla="*/ 81492 w 697380"/>
                  <a:gd name="connsiteY31" fmla="*/ 244800 h 673352"/>
                  <a:gd name="connsiteX32" fmla="*/ 45773 w 697380"/>
                  <a:gd name="connsiteY32" fmla="*/ 159075 h 673352"/>
                  <a:gd name="connsiteX33" fmla="*/ 530 w 697380"/>
                  <a:gd name="connsiteY33" fmla="*/ 99544 h 673352"/>
                  <a:gd name="connsiteX0" fmla="*/ 530 w 697380"/>
                  <a:gd name="connsiteY0" fmla="*/ 99544 h 666318"/>
                  <a:gd name="connsiteX1" fmla="*/ 79111 w 697380"/>
                  <a:gd name="connsiteY1" fmla="*/ 94781 h 666318"/>
                  <a:gd name="connsiteX2" fmla="*/ 188648 w 697380"/>
                  <a:gd name="connsiteY2" fmla="*/ 132881 h 666318"/>
                  <a:gd name="connsiteX3" fmla="*/ 269611 w 697380"/>
                  <a:gd name="connsiteY3" fmla="*/ 32869 h 666318"/>
                  <a:gd name="connsiteX4" fmla="*/ 367242 w 697380"/>
                  <a:gd name="connsiteY4" fmla="*/ 6675 h 666318"/>
                  <a:gd name="connsiteX5" fmla="*/ 376767 w 697380"/>
                  <a:gd name="connsiteY5" fmla="*/ 149550 h 666318"/>
                  <a:gd name="connsiteX6" fmla="*/ 298186 w 697380"/>
                  <a:gd name="connsiteY6" fmla="*/ 175744 h 666318"/>
                  <a:gd name="connsiteX7" fmla="*/ 262467 w 697380"/>
                  <a:gd name="connsiteY7" fmla="*/ 166219 h 666318"/>
                  <a:gd name="connsiteX8" fmla="*/ 221986 w 697380"/>
                  <a:gd name="connsiteY8" fmla="*/ 247181 h 666318"/>
                  <a:gd name="connsiteX9" fmla="*/ 136261 w 697380"/>
                  <a:gd name="connsiteY9" fmla="*/ 242419 h 666318"/>
                  <a:gd name="connsiteX10" fmla="*/ 219605 w 697380"/>
                  <a:gd name="connsiteY10" fmla="*/ 299569 h 666318"/>
                  <a:gd name="connsiteX11" fmla="*/ 295805 w 697380"/>
                  <a:gd name="connsiteY11" fmla="*/ 411488 h 666318"/>
                  <a:gd name="connsiteX12" fmla="*/ 269611 w 697380"/>
                  <a:gd name="connsiteY12" fmla="*/ 259088 h 666318"/>
                  <a:gd name="connsiteX13" fmla="*/ 274373 w 697380"/>
                  <a:gd name="connsiteY13" fmla="*/ 175744 h 666318"/>
                  <a:gd name="connsiteX14" fmla="*/ 383911 w 697380"/>
                  <a:gd name="connsiteY14" fmla="*/ 266231 h 666318"/>
                  <a:gd name="connsiteX15" fmla="*/ 433917 w 697380"/>
                  <a:gd name="connsiteY15" fmla="*/ 318619 h 666318"/>
                  <a:gd name="connsiteX16" fmla="*/ 379148 w 697380"/>
                  <a:gd name="connsiteY16" fmla="*/ 182888 h 666318"/>
                  <a:gd name="connsiteX17" fmla="*/ 393436 w 697380"/>
                  <a:gd name="connsiteY17" fmla="*/ 132881 h 666318"/>
                  <a:gd name="connsiteX18" fmla="*/ 460111 w 697380"/>
                  <a:gd name="connsiteY18" fmla="*/ 97163 h 666318"/>
                  <a:gd name="connsiteX19" fmla="*/ 462492 w 697380"/>
                  <a:gd name="connsiteY19" fmla="*/ 135263 h 666318"/>
                  <a:gd name="connsiteX20" fmla="*/ 505355 w 697380"/>
                  <a:gd name="connsiteY20" fmla="*/ 313856 h 666318"/>
                  <a:gd name="connsiteX21" fmla="*/ 691092 w 697380"/>
                  <a:gd name="connsiteY21" fmla="*/ 523406 h 666318"/>
                  <a:gd name="connsiteX22" fmla="*/ 660136 w 697380"/>
                  <a:gd name="connsiteY22" fmla="*/ 556744 h 666318"/>
                  <a:gd name="connsiteX23" fmla="*/ 438680 w 697380"/>
                  <a:gd name="connsiteY23" fmla="*/ 390056 h 666318"/>
                  <a:gd name="connsiteX24" fmla="*/ 333905 w 697380"/>
                  <a:gd name="connsiteY24" fmla="*/ 301950 h 666318"/>
                  <a:gd name="connsiteX25" fmla="*/ 331523 w 697380"/>
                  <a:gd name="connsiteY25" fmla="*/ 416250 h 666318"/>
                  <a:gd name="connsiteX26" fmla="*/ 383911 w 697380"/>
                  <a:gd name="connsiteY26" fmla="*/ 513881 h 666318"/>
                  <a:gd name="connsiteX27" fmla="*/ 454107 w 697380"/>
                  <a:gd name="connsiteY27" fmla="*/ 582938 h 666318"/>
                  <a:gd name="connsiteX28" fmla="*/ 378631 w 697380"/>
                  <a:gd name="connsiteY28" fmla="*/ 658101 h 666318"/>
                  <a:gd name="connsiteX29" fmla="*/ 277375 w 697380"/>
                  <a:gd name="connsiteY29" fmla="*/ 603436 h 666318"/>
                  <a:gd name="connsiteX30" fmla="*/ 307711 w 697380"/>
                  <a:gd name="connsiteY30" fmla="*/ 494831 h 666318"/>
                  <a:gd name="connsiteX31" fmla="*/ 81492 w 697380"/>
                  <a:gd name="connsiteY31" fmla="*/ 244800 h 666318"/>
                  <a:gd name="connsiteX32" fmla="*/ 45773 w 697380"/>
                  <a:gd name="connsiteY32" fmla="*/ 159075 h 666318"/>
                  <a:gd name="connsiteX33" fmla="*/ 530 w 697380"/>
                  <a:gd name="connsiteY33" fmla="*/ 99544 h 666318"/>
                  <a:gd name="connsiteX0" fmla="*/ 530 w 697380"/>
                  <a:gd name="connsiteY0" fmla="*/ 99544 h 660227"/>
                  <a:gd name="connsiteX1" fmla="*/ 79111 w 697380"/>
                  <a:gd name="connsiteY1" fmla="*/ 94781 h 660227"/>
                  <a:gd name="connsiteX2" fmla="*/ 188648 w 697380"/>
                  <a:gd name="connsiteY2" fmla="*/ 132881 h 660227"/>
                  <a:gd name="connsiteX3" fmla="*/ 269611 w 697380"/>
                  <a:gd name="connsiteY3" fmla="*/ 32869 h 660227"/>
                  <a:gd name="connsiteX4" fmla="*/ 367242 w 697380"/>
                  <a:gd name="connsiteY4" fmla="*/ 6675 h 660227"/>
                  <a:gd name="connsiteX5" fmla="*/ 376767 w 697380"/>
                  <a:gd name="connsiteY5" fmla="*/ 149550 h 660227"/>
                  <a:gd name="connsiteX6" fmla="*/ 298186 w 697380"/>
                  <a:gd name="connsiteY6" fmla="*/ 175744 h 660227"/>
                  <a:gd name="connsiteX7" fmla="*/ 262467 w 697380"/>
                  <a:gd name="connsiteY7" fmla="*/ 166219 h 660227"/>
                  <a:gd name="connsiteX8" fmla="*/ 221986 w 697380"/>
                  <a:gd name="connsiteY8" fmla="*/ 247181 h 660227"/>
                  <a:gd name="connsiteX9" fmla="*/ 136261 w 697380"/>
                  <a:gd name="connsiteY9" fmla="*/ 242419 h 660227"/>
                  <a:gd name="connsiteX10" fmla="*/ 219605 w 697380"/>
                  <a:gd name="connsiteY10" fmla="*/ 299569 h 660227"/>
                  <a:gd name="connsiteX11" fmla="*/ 295805 w 697380"/>
                  <a:gd name="connsiteY11" fmla="*/ 411488 h 660227"/>
                  <a:gd name="connsiteX12" fmla="*/ 269611 w 697380"/>
                  <a:gd name="connsiteY12" fmla="*/ 259088 h 660227"/>
                  <a:gd name="connsiteX13" fmla="*/ 274373 w 697380"/>
                  <a:gd name="connsiteY13" fmla="*/ 175744 h 660227"/>
                  <a:gd name="connsiteX14" fmla="*/ 383911 w 697380"/>
                  <a:gd name="connsiteY14" fmla="*/ 266231 h 660227"/>
                  <a:gd name="connsiteX15" fmla="*/ 433917 w 697380"/>
                  <a:gd name="connsiteY15" fmla="*/ 318619 h 660227"/>
                  <a:gd name="connsiteX16" fmla="*/ 379148 w 697380"/>
                  <a:gd name="connsiteY16" fmla="*/ 182888 h 660227"/>
                  <a:gd name="connsiteX17" fmla="*/ 393436 w 697380"/>
                  <a:gd name="connsiteY17" fmla="*/ 132881 h 660227"/>
                  <a:gd name="connsiteX18" fmla="*/ 460111 w 697380"/>
                  <a:gd name="connsiteY18" fmla="*/ 97163 h 660227"/>
                  <a:gd name="connsiteX19" fmla="*/ 462492 w 697380"/>
                  <a:gd name="connsiteY19" fmla="*/ 135263 h 660227"/>
                  <a:gd name="connsiteX20" fmla="*/ 505355 w 697380"/>
                  <a:gd name="connsiteY20" fmla="*/ 313856 h 660227"/>
                  <a:gd name="connsiteX21" fmla="*/ 691092 w 697380"/>
                  <a:gd name="connsiteY21" fmla="*/ 523406 h 660227"/>
                  <a:gd name="connsiteX22" fmla="*/ 660136 w 697380"/>
                  <a:gd name="connsiteY22" fmla="*/ 556744 h 660227"/>
                  <a:gd name="connsiteX23" fmla="*/ 438680 w 697380"/>
                  <a:gd name="connsiteY23" fmla="*/ 390056 h 660227"/>
                  <a:gd name="connsiteX24" fmla="*/ 333905 w 697380"/>
                  <a:gd name="connsiteY24" fmla="*/ 301950 h 660227"/>
                  <a:gd name="connsiteX25" fmla="*/ 331523 w 697380"/>
                  <a:gd name="connsiteY25" fmla="*/ 416250 h 660227"/>
                  <a:gd name="connsiteX26" fmla="*/ 383911 w 697380"/>
                  <a:gd name="connsiteY26" fmla="*/ 513881 h 660227"/>
                  <a:gd name="connsiteX27" fmla="*/ 454107 w 697380"/>
                  <a:gd name="connsiteY27" fmla="*/ 582938 h 660227"/>
                  <a:gd name="connsiteX28" fmla="*/ 378631 w 697380"/>
                  <a:gd name="connsiteY28" fmla="*/ 658101 h 660227"/>
                  <a:gd name="connsiteX29" fmla="*/ 277375 w 697380"/>
                  <a:gd name="connsiteY29" fmla="*/ 603436 h 660227"/>
                  <a:gd name="connsiteX30" fmla="*/ 307711 w 697380"/>
                  <a:gd name="connsiteY30" fmla="*/ 494831 h 660227"/>
                  <a:gd name="connsiteX31" fmla="*/ 81492 w 697380"/>
                  <a:gd name="connsiteY31" fmla="*/ 244800 h 660227"/>
                  <a:gd name="connsiteX32" fmla="*/ 45773 w 697380"/>
                  <a:gd name="connsiteY32" fmla="*/ 159075 h 660227"/>
                  <a:gd name="connsiteX33" fmla="*/ 530 w 697380"/>
                  <a:gd name="connsiteY33" fmla="*/ 99544 h 660227"/>
                  <a:gd name="connsiteX0" fmla="*/ 530 w 697380"/>
                  <a:gd name="connsiteY0" fmla="*/ 99544 h 661040"/>
                  <a:gd name="connsiteX1" fmla="*/ 79111 w 697380"/>
                  <a:gd name="connsiteY1" fmla="*/ 94781 h 661040"/>
                  <a:gd name="connsiteX2" fmla="*/ 188648 w 697380"/>
                  <a:gd name="connsiteY2" fmla="*/ 132881 h 661040"/>
                  <a:gd name="connsiteX3" fmla="*/ 269611 w 697380"/>
                  <a:gd name="connsiteY3" fmla="*/ 32869 h 661040"/>
                  <a:gd name="connsiteX4" fmla="*/ 367242 w 697380"/>
                  <a:gd name="connsiteY4" fmla="*/ 6675 h 661040"/>
                  <a:gd name="connsiteX5" fmla="*/ 376767 w 697380"/>
                  <a:gd name="connsiteY5" fmla="*/ 149550 h 661040"/>
                  <a:gd name="connsiteX6" fmla="*/ 298186 w 697380"/>
                  <a:gd name="connsiteY6" fmla="*/ 175744 h 661040"/>
                  <a:gd name="connsiteX7" fmla="*/ 262467 w 697380"/>
                  <a:gd name="connsiteY7" fmla="*/ 166219 h 661040"/>
                  <a:gd name="connsiteX8" fmla="*/ 221986 w 697380"/>
                  <a:gd name="connsiteY8" fmla="*/ 247181 h 661040"/>
                  <a:gd name="connsiteX9" fmla="*/ 136261 w 697380"/>
                  <a:gd name="connsiteY9" fmla="*/ 242419 h 661040"/>
                  <a:gd name="connsiteX10" fmla="*/ 219605 w 697380"/>
                  <a:gd name="connsiteY10" fmla="*/ 299569 h 661040"/>
                  <a:gd name="connsiteX11" fmla="*/ 295805 w 697380"/>
                  <a:gd name="connsiteY11" fmla="*/ 411488 h 661040"/>
                  <a:gd name="connsiteX12" fmla="*/ 269611 w 697380"/>
                  <a:gd name="connsiteY12" fmla="*/ 259088 h 661040"/>
                  <a:gd name="connsiteX13" fmla="*/ 274373 w 697380"/>
                  <a:gd name="connsiteY13" fmla="*/ 175744 h 661040"/>
                  <a:gd name="connsiteX14" fmla="*/ 383911 w 697380"/>
                  <a:gd name="connsiteY14" fmla="*/ 266231 h 661040"/>
                  <a:gd name="connsiteX15" fmla="*/ 433917 w 697380"/>
                  <a:gd name="connsiteY15" fmla="*/ 318619 h 661040"/>
                  <a:gd name="connsiteX16" fmla="*/ 379148 w 697380"/>
                  <a:gd name="connsiteY16" fmla="*/ 182888 h 661040"/>
                  <a:gd name="connsiteX17" fmla="*/ 393436 w 697380"/>
                  <a:gd name="connsiteY17" fmla="*/ 132881 h 661040"/>
                  <a:gd name="connsiteX18" fmla="*/ 460111 w 697380"/>
                  <a:gd name="connsiteY18" fmla="*/ 97163 h 661040"/>
                  <a:gd name="connsiteX19" fmla="*/ 462492 w 697380"/>
                  <a:gd name="connsiteY19" fmla="*/ 135263 h 661040"/>
                  <a:gd name="connsiteX20" fmla="*/ 505355 w 697380"/>
                  <a:gd name="connsiteY20" fmla="*/ 313856 h 661040"/>
                  <a:gd name="connsiteX21" fmla="*/ 691092 w 697380"/>
                  <a:gd name="connsiteY21" fmla="*/ 523406 h 661040"/>
                  <a:gd name="connsiteX22" fmla="*/ 660136 w 697380"/>
                  <a:gd name="connsiteY22" fmla="*/ 556744 h 661040"/>
                  <a:gd name="connsiteX23" fmla="*/ 438680 w 697380"/>
                  <a:gd name="connsiteY23" fmla="*/ 390056 h 661040"/>
                  <a:gd name="connsiteX24" fmla="*/ 333905 w 697380"/>
                  <a:gd name="connsiteY24" fmla="*/ 301950 h 661040"/>
                  <a:gd name="connsiteX25" fmla="*/ 331523 w 697380"/>
                  <a:gd name="connsiteY25" fmla="*/ 416250 h 661040"/>
                  <a:gd name="connsiteX26" fmla="*/ 383911 w 697380"/>
                  <a:gd name="connsiteY26" fmla="*/ 513881 h 661040"/>
                  <a:gd name="connsiteX27" fmla="*/ 454107 w 697380"/>
                  <a:gd name="connsiteY27" fmla="*/ 582938 h 661040"/>
                  <a:gd name="connsiteX28" fmla="*/ 378631 w 697380"/>
                  <a:gd name="connsiteY28" fmla="*/ 658101 h 661040"/>
                  <a:gd name="connsiteX29" fmla="*/ 277375 w 697380"/>
                  <a:gd name="connsiteY29" fmla="*/ 603436 h 661040"/>
                  <a:gd name="connsiteX30" fmla="*/ 307711 w 697380"/>
                  <a:gd name="connsiteY30" fmla="*/ 494831 h 661040"/>
                  <a:gd name="connsiteX31" fmla="*/ 81492 w 697380"/>
                  <a:gd name="connsiteY31" fmla="*/ 244800 h 661040"/>
                  <a:gd name="connsiteX32" fmla="*/ 45773 w 697380"/>
                  <a:gd name="connsiteY32" fmla="*/ 159075 h 661040"/>
                  <a:gd name="connsiteX33" fmla="*/ 530 w 697380"/>
                  <a:gd name="connsiteY33" fmla="*/ 99544 h 661040"/>
                  <a:gd name="connsiteX0" fmla="*/ 530 w 697380"/>
                  <a:gd name="connsiteY0" fmla="*/ 99544 h 661040"/>
                  <a:gd name="connsiteX1" fmla="*/ 79111 w 697380"/>
                  <a:gd name="connsiteY1" fmla="*/ 94781 h 661040"/>
                  <a:gd name="connsiteX2" fmla="*/ 188648 w 697380"/>
                  <a:gd name="connsiteY2" fmla="*/ 132881 h 661040"/>
                  <a:gd name="connsiteX3" fmla="*/ 269611 w 697380"/>
                  <a:gd name="connsiteY3" fmla="*/ 32869 h 661040"/>
                  <a:gd name="connsiteX4" fmla="*/ 367242 w 697380"/>
                  <a:gd name="connsiteY4" fmla="*/ 6675 h 661040"/>
                  <a:gd name="connsiteX5" fmla="*/ 376767 w 697380"/>
                  <a:gd name="connsiteY5" fmla="*/ 149550 h 661040"/>
                  <a:gd name="connsiteX6" fmla="*/ 298186 w 697380"/>
                  <a:gd name="connsiteY6" fmla="*/ 175744 h 661040"/>
                  <a:gd name="connsiteX7" fmla="*/ 262467 w 697380"/>
                  <a:gd name="connsiteY7" fmla="*/ 166219 h 661040"/>
                  <a:gd name="connsiteX8" fmla="*/ 221986 w 697380"/>
                  <a:gd name="connsiteY8" fmla="*/ 247181 h 661040"/>
                  <a:gd name="connsiteX9" fmla="*/ 136261 w 697380"/>
                  <a:gd name="connsiteY9" fmla="*/ 242419 h 661040"/>
                  <a:gd name="connsiteX10" fmla="*/ 219605 w 697380"/>
                  <a:gd name="connsiteY10" fmla="*/ 299569 h 661040"/>
                  <a:gd name="connsiteX11" fmla="*/ 295805 w 697380"/>
                  <a:gd name="connsiteY11" fmla="*/ 411488 h 661040"/>
                  <a:gd name="connsiteX12" fmla="*/ 269611 w 697380"/>
                  <a:gd name="connsiteY12" fmla="*/ 259088 h 661040"/>
                  <a:gd name="connsiteX13" fmla="*/ 274373 w 697380"/>
                  <a:gd name="connsiteY13" fmla="*/ 175744 h 661040"/>
                  <a:gd name="connsiteX14" fmla="*/ 383911 w 697380"/>
                  <a:gd name="connsiteY14" fmla="*/ 266231 h 661040"/>
                  <a:gd name="connsiteX15" fmla="*/ 433917 w 697380"/>
                  <a:gd name="connsiteY15" fmla="*/ 318619 h 661040"/>
                  <a:gd name="connsiteX16" fmla="*/ 379148 w 697380"/>
                  <a:gd name="connsiteY16" fmla="*/ 182888 h 661040"/>
                  <a:gd name="connsiteX17" fmla="*/ 393436 w 697380"/>
                  <a:gd name="connsiteY17" fmla="*/ 132881 h 661040"/>
                  <a:gd name="connsiteX18" fmla="*/ 460111 w 697380"/>
                  <a:gd name="connsiteY18" fmla="*/ 97163 h 661040"/>
                  <a:gd name="connsiteX19" fmla="*/ 462492 w 697380"/>
                  <a:gd name="connsiteY19" fmla="*/ 135263 h 661040"/>
                  <a:gd name="connsiteX20" fmla="*/ 505355 w 697380"/>
                  <a:gd name="connsiteY20" fmla="*/ 313856 h 661040"/>
                  <a:gd name="connsiteX21" fmla="*/ 691092 w 697380"/>
                  <a:gd name="connsiteY21" fmla="*/ 523406 h 661040"/>
                  <a:gd name="connsiteX22" fmla="*/ 660136 w 697380"/>
                  <a:gd name="connsiteY22" fmla="*/ 556744 h 661040"/>
                  <a:gd name="connsiteX23" fmla="*/ 438680 w 697380"/>
                  <a:gd name="connsiteY23" fmla="*/ 390056 h 661040"/>
                  <a:gd name="connsiteX24" fmla="*/ 333905 w 697380"/>
                  <a:gd name="connsiteY24" fmla="*/ 301950 h 661040"/>
                  <a:gd name="connsiteX25" fmla="*/ 331523 w 697380"/>
                  <a:gd name="connsiteY25" fmla="*/ 416250 h 661040"/>
                  <a:gd name="connsiteX26" fmla="*/ 383911 w 697380"/>
                  <a:gd name="connsiteY26" fmla="*/ 513881 h 661040"/>
                  <a:gd name="connsiteX27" fmla="*/ 454107 w 697380"/>
                  <a:gd name="connsiteY27" fmla="*/ 582938 h 661040"/>
                  <a:gd name="connsiteX28" fmla="*/ 378631 w 697380"/>
                  <a:gd name="connsiteY28" fmla="*/ 658101 h 661040"/>
                  <a:gd name="connsiteX29" fmla="*/ 277375 w 697380"/>
                  <a:gd name="connsiteY29" fmla="*/ 603436 h 661040"/>
                  <a:gd name="connsiteX30" fmla="*/ 307711 w 697380"/>
                  <a:gd name="connsiteY30" fmla="*/ 494831 h 661040"/>
                  <a:gd name="connsiteX31" fmla="*/ 81492 w 697380"/>
                  <a:gd name="connsiteY31" fmla="*/ 244800 h 661040"/>
                  <a:gd name="connsiteX32" fmla="*/ 45773 w 697380"/>
                  <a:gd name="connsiteY32" fmla="*/ 159075 h 661040"/>
                  <a:gd name="connsiteX33" fmla="*/ 530 w 697380"/>
                  <a:gd name="connsiteY33" fmla="*/ 99544 h 661040"/>
                  <a:gd name="connsiteX0" fmla="*/ 530 w 697380"/>
                  <a:gd name="connsiteY0" fmla="*/ 99544 h 661040"/>
                  <a:gd name="connsiteX1" fmla="*/ 79111 w 697380"/>
                  <a:gd name="connsiteY1" fmla="*/ 94781 h 661040"/>
                  <a:gd name="connsiteX2" fmla="*/ 188648 w 697380"/>
                  <a:gd name="connsiteY2" fmla="*/ 132881 h 661040"/>
                  <a:gd name="connsiteX3" fmla="*/ 269611 w 697380"/>
                  <a:gd name="connsiteY3" fmla="*/ 32869 h 661040"/>
                  <a:gd name="connsiteX4" fmla="*/ 367242 w 697380"/>
                  <a:gd name="connsiteY4" fmla="*/ 6675 h 661040"/>
                  <a:gd name="connsiteX5" fmla="*/ 376767 w 697380"/>
                  <a:gd name="connsiteY5" fmla="*/ 149550 h 661040"/>
                  <a:gd name="connsiteX6" fmla="*/ 298186 w 697380"/>
                  <a:gd name="connsiteY6" fmla="*/ 175744 h 661040"/>
                  <a:gd name="connsiteX7" fmla="*/ 262467 w 697380"/>
                  <a:gd name="connsiteY7" fmla="*/ 166219 h 661040"/>
                  <a:gd name="connsiteX8" fmla="*/ 221986 w 697380"/>
                  <a:gd name="connsiteY8" fmla="*/ 247181 h 661040"/>
                  <a:gd name="connsiteX9" fmla="*/ 136261 w 697380"/>
                  <a:gd name="connsiteY9" fmla="*/ 242419 h 661040"/>
                  <a:gd name="connsiteX10" fmla="*/ 219605 w 697380"/>
                  <a:gd name="connsiteY10" fmla="*/ 299569 h 661040"/>
                  <a:gd name="connsiteX11" fmla="*/ 295805 w 697380"/>
                  <a:gd name="connsiteY11" fmla="*/ 411488 h 661040"/>
                  <a:gd name="connsiteX12" fmla="*/ 269611 w 697380"/>
                  <a:gd name="connsiteY12" fmla="*/ 259088 h 661040"/>
                  <a:gd name="connsiteX13" fmla="*/ 274373 w 697380"/>
                  <a:gd name="connsiteY13" fmla="*/ 175744 h 661040"/>
                  <a:gd name="connsiteX14" fmla="*/ 383911 w 697380"/>
                  <a:gd name="connsiteY14" fmla="*/ 266231 h 661040"/>
                  <a:gd name="connsiteX15" fmla="*/ 433917 w 697380"/>
                  <a:gd name="connsiteY15" fmla="*/ 318619 h 661040"/>
                  <a:gd name="connsiteX16" fmla="*/ 379148 w 697380"/>
                  <a:gd name="connsiteY16" fmla="*/ 182888 h 661040"/>
                  <a:gd name="connsiteX17" fmla="*/ 393436 w 697380"/>
                  <a:gd name="connsiteY17" fmla="*/ 132881 h 661040"/>
                  <a:gd name="connsiteX18" fmla="*/ 460111 w 697380"/>
                  <a:gd name="connsiteY18" fmla="*/ 97163 h 661040"/>
                  <a:gd name="connsiteX19" fmla="*/ 462492 w 697380"/>
                  <a:gd name="connsiteY19" fmla="*/ 135263 h 661040"/>
                  <a:gd name="connsiteX20" fmla="*/ 505355 w 697380"/>
                  <a:gd name="connsiteY20" fmla="*/ 313856 h 661040"/>
                  <a:gd name="connsiteX21" fmla="*/ 691092 w 697380"/>
                  <a:gd name="connsiteY21" fmla="*/ 523406 h 661040"/>
                  <a:gd name="connsiteX22" fmla="*/ 660136 w 697380"/>
                  <a:gd name="connsiteY22" fmla="*/ 556744 h 661040"/>
                  <a:gd name="connsiteX23" fmla="*/ 438680 w 697380"/>
                  <a:gd name="connsiteY23" fmla="*/ 390056 h 661040"/>
                  <a:gd name="connsiteX24" fmla="*/ 333905 w 697380"/>
                  <a:gd name="connsiteY24" fmla="*/ 301950 h 661040"/>
                  <a:gd name="connsiteX25" fmla="*/ 331523 w 697380"/>
                  <a:gd name="connsiteY25" fmla="*/ 416250 h 661040"/>
                  <a:gd name="connsiteX26" fmla="*/ 383911 w 697380"/>
                  <a:gd name="connsiteY26" fmla="*/ 513881 h 661040"/>
                  <a:gd name="connsiteX27" fmla="*/ 454107 w 697380"/>
                  <a:gd name="connsiteY27" fmla="*/ 582938 h 661040"/>
                  <a:gd name="connsiteX28" fmla="*/ 378631 w 697380"/>
                  <a:gd name="connsiteY28" fmla="*/ 658101 h 661040"/>
                  <a:gd name="connsiteX29" fmla="*/ 277375 w 697380"/>
                  <a:gd name="connsiteY29" fmla="*/ 603436 h 661040"/>
                  <a:gd name="connsiteX30" fmla="*/ 307711 w 697380"/>
                  <a:gd name="connsiteY30" fmla="*/ 494831 h 661040"/>
                  <a:gd name="connsiteX31" fmla="*/ 81492 w 697380"/>
                  <a:gd name="connsiteY31" fmla="*/ 244800 h 661040"/>
                  <a:gd name="connsiteX32" fmla="*/ 45773 w 697380"/>
                  <a:gd name="connsiteY32" fmla="*/ 159075 h 661040"/>
                  <a:gd name="connsiteX33" fmla="*/ 530 w 697380"/>
                  <a:gd name="connsiteY33" fmla="*/ 99544 h 661040"/>
                  <a:gd name="connsiteX0" fmla="*/ 530 w 697380"/>
                  <a:gd name="connsiteY0" fmla="*/ 99544 h 661040"/>
                  <a:gd name="connsiteX1" fmla="*/ 79111 w 697380"/>
                  <a:gd name="connsiteY1" fmla="*/ 94781 h 661040"/>
                  <a:gd name="connsiteX2" fmla="*/ 188648 w 697380"/>
                  <a:gd name="connsiteY2" fmla="*/ 132881 h 661040"/>
                  <a:gd name="connsiteX3" fmla="*/ 269611 w 697380"/>
                  <a:gd name="connsiteY3" fmla="*/ 32869 h 661040"/>
                  <a:gd name="connsiteX4" fmla="*/ 367242 w 697380"/>
                  <a:gd name="connsiteY4" fmla="*/ 6675 h 661040"/>
                  <a:gd name="connsiteX5" fmla="*/ 376767 w 697380"/>
                  <a:gd name="connsiteY5" fmla="*/ 149550 h 661040"/>
                  <a:gd name="connsiteX6" fmla="*/ 298186 w 697380"/>
                  <a:gd name="connsiteY6" fmla="*/ 175744 h 661040"/>
                  <a:gd name="connsiteX7" fmla="*/ 262467 w 697380"/>
                  <a:gd name="connsiteY7" fmla="*/ 166219 h 661040"/>
                  <a:gd name="connsiteX8" fmla="*/ 221986 w 697380"/>
                  <a:gd name="connsiteY8" fmla="*/ 247181 h 661040"/>
                  <a:gd name="connsiteX9" fmla="*/ 136261 w 697380"/>
                  <a:gd name="connsiteY9" fmla="*/ 242419 h 661040"/>
                  <a:gd name="connsiteX10" fmla="*/ 219605 w 697380"/>
                  <a:gd name="connsiteY10" fmla="*/ 299569 h 661040"/>
                  <a:gd name="connsiteX11" fmla="*/ 295805 w 697380"/>
                  <a:gd name="connsiteY11" fmla="*/ 411488 h 661040"/>
                  <a:gd name="connsiteX12" fmla="*/ 269611 w 697380"/>
                  <a:gd name="connsiteY12" fmla="*/ 259088 h 661040"/>
                  <a:gd name="connsiteX13" fmla="*/ 274373 w 697380"/>
                  <a:gd name="connsiteY13" fmla="*/ 175744 h 661040"/>
                  <a:gd name="connsiteX14" fmla="*/ 383911 w 697380"/>
                  <a:gd name="connsiteY14" fmla="*/ 266231 h 661040"/>
                  <a:gd name="connsiteX15" fmla="*/ 433917 w 697380"/>
                  <a:gd name="connsiteY15" fmla="*/ 318619 h 661040"/>
                  <a:gd name="connsiteX16" fmla="*/ 379148 w 697380"/>
                  <a:gd name="connsiteY16" fmla="*/ 182888 h 661040"/>
                  <a:gd name="connsiteX17" fmla="*/ 393436 w 697380"/>
                  <a:gd name="connsiteY17" fmla="*/ 132881 h 661040"/>
                  <a:gd name="connsiteX18" fmla="*/ 462492 w 697380"/>
                  <a:gd name="connsiteY18" fmla="*/ 135263 h 661040"/>
                  <a:gd name="connsiteX19" fmla="*/ 505355 w 697380"/>
                  <a:gd name="connsiteY19" fmla="*/ 313856 h 661040"/>
                  <a:gd name="connsiteX20" fmla="*/ 691092 w 697380"/>
                  <a:gd name="connsiteY20" fmla="*/ 523406 h 661040"/>
                  <a:gd name="connsiteX21" fmla="*/ 660136 w 697380"/>
                  <a:gd name="connsiteY21" fmla="*/ 556744 h 661040"/>
                  <a:gd name="connsiteX22" fmla="*/ 438680 w 697380"/>
                  <a:gd name="connsiteY22" fmla="*/ 390056 h 661040"/>
                  <a:gd name="connsiteX23" fmla="*/ 333905 w 697380"/>
                  <a:gd name="connsiteY23" fmla="*/ 301950 h 661040"/>
                  <a:gd name="connsiteX24" fmla="*/ 331523 w 697380"/>
                  <a:gd name="connsiteY24" fmla="*/ 416250 h 661040"/>
                  <a:gd name="connsiteX25" fmla="*/ 383911 w 697380"/>
                  <a:gd name="connsiteY25" fmla="*/ 513881 h 661040"/>
                  <a:gd name="connsiteX26" fmla="*/ 454107 w 697380"/>
                  <a:gd name="connsiteY26" fmla="*/ 582938 h 661040"/>
                  <a:gd name="connsiteX27" fmla="*/ 378631 w 697380"/>
                  <a:gd name="connsiteY27" fmla="*/ 658101 h 661040"/>
                  <a:gd name="connsiteX28" fmla="*/ 277375 w 697380"/>
                  <a:gd name="connsiteY28" fmla="*/ 603436 h 661040"/>
                  <a:gd name="connsiteX29" fmla="*/ 307711 w 697380"/>
                  <a:gd name="connsiteY29" fmla="*/ 494831 h 661040"/>
                  <a:gd name="connsiteX30" fmla="*/ 81492 w 697380"/>
                  <a:gd name="connsiteY30" fmla="*/ 244800 h 661040"/>
                  <a:gd name="connsiteX31" fmla="*/ 45773 w 697380"/>
                  <a:gd name="connsiteY31" fmla="*/ 159075 h 661040"/>
                  <a:gd name="connsiteX32" fmla="*/ 530 w 697380"/>
                  <a:gd name="connsiteY32" fmla="*/ 99544 h 661040"/>
                  <a:gd name="connsiteX0" fmla="*/ 530 w 697380"/>
                  <a:gd name="connsiteY0" fmla="*/ 99544 h 661040"/>
                  <a:gd name="connsiteX1" fmla="*/ 79111 w 697380"/>
                  <a:gd name="connsiteY1" fmla="*/ 94781 h 661040"/>
                  <a:gd name="connsiteX2" fmla="*/ 188648 w 697380"/>
                  <a:gd name="connsiteY2" fmla="*/ 132881 h 661040"/>
                  <a:gd name="connsiteX3" fmla="*/ 269611 w 697380"/>
                  <a:gd name="connsiteY3" fmla="*/ 32869 h 661040"/>
                  <a:gd name="connsiteX4" fmla="*/ 367242 w 697380"/>
                  <a:gd name="connsiteY4" fmla="*/ 6675 h 661040"/>
                  <a:gd name="connsiteX5" fmla="*/ 376767 w 697380"/>
                  <a:gd name="connsiteY5" fmla="*/ 149550 h 661040"/>
                  <a:gd name="connsiteX6" fmla="*/ 298186 w 697380"/>
                  <a:gd name="connsiteY6" fmla="*/ 175744 h 661040"/>
                  <a:gd name="connsiteX7" fmla="*/ 262467 w 697380"/>
                  <a:gd name="connsiteY7" fmla="*/ 166219 h 661040"/>
                  <a:gd name="connsiteX8" fmla="*/ 221986 w 697380"/>
                  <a:gd name="connsiteY8" fmla="*/ 247181 h 661040"/>
                  <a:gd name="connsiteX9" fmla="*/ 136261 w 697380"/>
                  <a:gd name="connsiteY9" fmla="*/ 242419 h 661040"/>
                  <a:gd name="connsiteX10" fmla="*/ 219605 w 697380"/>
                  <a:gd name="connsiteY10" fmla="*/ 299569 h 661040"/>
                  <a:gd name="connsiteX11" fmla="*/ 295805 w 697380"/>
                  <a:gd name="connsiteY11" fmla="*/ 411488 h 661040"/>
                  <a:gd name="connsiteX12" fmla="*/ 269611 w 697380"/>
                  <a:gd name="connsiteY12" fmla="*/ 259088 h 661040"/>
                  <a:gd name="connsiteX13" fmla="*/ 274373 w 697380"/>
                  <a:gd name="connsiteY13" fmla="*/ 175744 h 661040"/>
                  <a:gd name="connsiteX14" fmla="*/ 383911 w 697380"/>
                  <a:gd name="connsiteY14" fmla="*/ 266231 h 661040"/>
                  <a:gd name="connsiteX15" fmla="*/ 433917 w 697380"/>
                  <a:gd name="connsiteY15" fmla="*/ 318619 h 661040"/>
                  <a:gd name="connsiteX16" fmla="*/ 379148 w 697380"/>
                  <a:gd name="connsiteY16" fmla="*/ 182888 h 661040"/>
                  <a:gd name="connsiteX17" fmla="*/ 393436 w 697380"/>
                  <a:gd name="connsiteY17" fmla="*/ 132881 h 661040"/>
                  <a:gd name="connsiteX18" fmla="*/ 505355 w 697380"/>
                  <a:gd name="connsiteY18" fmla="*/ 313856 h 661040"/>
                  <a:gd name="connsiteX19" fmla="*/ 691092 w 697380"/>
                  <a:gd name="connsiteY19" fmla="*/ 523406 h 661040"/>
                  <a:gd name="connsiteX20" fmla="*/ 660136 w 697380"/>
                  <a:gd name="connsiteY20" fmla="*/ 556744 h 661040"/>
                  <a:gd name="connsiteX21" fmla="*/ 438680 w 697380"/>
                  <a:gd name="connsiteY21" fmla="*/ 390056 h 661040"/>
                  <a:gd name="connsiteX22" fmla="*/ 333905 w 697380"/>
                  <a:gd name="connsiteY22" fmla="*/ 301950 h 661040"/>
                  <a:gd name="connsiteX23" fmla="*/ 331523 w 697380"/>
                  <a:gd name="connsiteY23" fmla="*/ 416250 h 661040"/>
                  <a:gd name="connsiteX24" fmla="*/ 383911 w 697380"/>
                  <a:gd name="connsiteY24" fmla="*/ 513881 h 661040"/>
                  <a:gd name="connsiteX25" fmla="*/ 454107 w 697380"/>
                  <a:gd name="connsiteY25" fmla="*/ 582938 h 661040"/>
                  <a:gd name="connsiteX26" fmla="*/ 378631 w 697380"/>
                  <a:gd name="connsiteY26" fmla="*/ 658101 h 661040"/>
                  <a:gd name="connsiteX27" fmla="*/ 277375 w 697380"/>
                  <a:gd name="connsiteY27" fmla="*/ 603436 h 661040"/>
                  <a:gd name="connsiteX28" fmla="*/ 307711 w 697380"/>
                  <a:gd name="connsiteY28" fmla="*/ 494831 h 661040"/>
                  <a:gd name="connsiteX29" fmla="*/ 81492 w 697380"/>
                  <a:gd name="connsiteY29" fmla="*/ 244800 h 661040"/>
                  <a:gd name="connsiteX30" fmla="*/ 45773 w 697380"/>
                  <a:gd name="connsiteY30" fmla="*/ 159075 h 661040"/>
                  <a:gd name="connsiteX31" fmla="*/ 530 w 697380"/>
                  <a:gd name="connsiteY31" fmla="*/ 99544 h 661040"/>
                  <a:gd name="connsiteX0" fmla="*/ 530 w 708424"/>
                  <a:gd name="connsiteY0" fmla="*/ 99544 h 661040"/>
                  <a:gd name="connsiteX1" fmla="*/ 79111 w 708424"/>
                  <a:gd name="connsiteY1" fmla="*/ 94781 h 661040"/>
                  <a:gd name="connsiteX2" fmla="*/ 188648 w 708424"/>
                  <a:gd name="connsiteY2" fmla="*/ 132881 h 661040"/>
                  <a:gd name="connsiteX3" fmla="*/ 269611 w 708424"/>
                  <a:gd name="connsiteY3" fmla="*/ 32869 h 661040"/>
                  <a:gd name="connsiteX4" fmla="*/ 367242 w 708424"/>
                  <a:gd name="connsiteY4" fmla="*/ 6675 h 661040"/>
                  <a:gd name="connsiteX5" fmla="*/ 376767 w 708424"/>
                  <a:gd name="connsiteY5" fmla="*/ 149550 h 661040"/>
                  <a:gd name="connsiteX6" fmla="*/ 298186 w 708424"/>
                  <a:gd name="connsiteY6" fmla="*/ 175744 h 661040"/>
                  <a:gd name="connsiteX7" fmla="*/ 262467 w 708424"/>
                  <a:gd name="connsiteY7" fmla="*/ 166219 h 661040"/>
                  <a:gd name="connsiteX8" fmla="*/ 221986 w 708424"/>
                  <a:gd name="connsiteY8" fmla="*/ 247181 h 661040"/>
                  <a:gd name="connsiteX9" fmla="*/ 136261 w 708424"/>
                  <a:gd name="connsiteY9" fmla="*/ 242419 h 661040"/>
                  <a:gd name="connsiteX10" fmla="*/ 219605 w 708424"/>
                  <a:gd name="connsiteY10" fmla="*/ 299569 h 661040"/>
                  <a:gd name="connsiteX11" fmla="*/ 295805 w 708424"/>
                  <a:gd name="connsiteY11" fmla="*/ 411488 h 661040"/>
                  <a:gd name="connsiteX12" fmla="*/ 269611 w 708424"/>
                  <a:gd name="connsiteY12" fmla="*/ 259088 h 661040"/>
                  <a:gd name="connsiteX13" fmla="*/ 274373 w 708424"/>
                  <a:gd name="connsiteY13" fmla="*/ 175744 h 661040"/>
                  <a:gd name="connsiteX14" fmla="*/ 383911 w 708424"/>
                  <a:gd name="connsiteY14" fmla="*/ 266231 h 661040"/>
                  <a:gd name="connsiteX15" fmla="*/ 433917 w 708424"/>
                  <a:gd name="connsiteY15" fmla="*/ 318619 h 661040"/>
                  <a:gd name="connsiteX16" fmla="*/ 379148 w 708424"/>
                  <a:gd name="connsiteY16" fmla="*/ 182888 h 661040"/>
                  <a:gd name="connsiteX17" fmla="*/ 393436 w 708424"/>
                  <a:gd name="connsiteY17" fmla="*/ 132881 h 661040"/>
                  <a:gd name="connsiteX18" fmla="*/ 691092 w 708424"/>
                  <a:gd name="connsiteY18" fmla="*/ 523406 h 661040"/>
                  <a:gd name="connsiteX19" fmla="*/ 660136 w 708424"/>
                  <a:gd name="connsiteY19" fmla="*/ 556744 h 661040"/>
                  <a:gd name="connsiteX20" fmla="*/ 438680 w 708424"/>
                  <a:gd name="connsiteY20" fmla="*/ 390056 h 661040"/>
                  <a:gd name="connsiteX21" fmla="*/ 333905 w 708424"/>
                  <a:gd name="connsiteY21" fmla="*/ 301950 h 661040"/>
                  <a:gd name="connsiteX22" fmla="*/ 331523 w 708424"/>
                  <a:gd name="connsiteY22" fmla="*/ 416250 h 661040"/>
                  <a:gd name="connsiteX23" fmla="*/ 383911 w 708424"/>
                  <a:gd name="connsiteY23" fmla="*/ 513881 h 661040"/>
                  <a:gd name="connsiteX24" fmla="*/ 454107 w 708424"/>
                  <a:gd name="connsiteY24" fmla="*/ 582938 h 661040"/>
                  <a:gd name="connsiteX25" fmla="*/ 378631 w 708424"/>
                  <a:gd name="connsiteY25" fmla="*/ 658101 h 661040"/>
                  <a:gd name="connsiteX26" fmla="*/ 277375 w 708424"/>
                  <a:gd name="connsiteY26" fmla="*/ 603436 h 661040"/>
                  <a:gd name="connsiteX27" fmla="*/ 307711 w 708424"/>
                  <a:gd name="connsiteY27" fmla="*/ 494831 h 661040"/>
                  <a:gd name="connsiteX28" fmla="*/ 81492 w 708424"/>
                  <a:gd name="connsiteY28" fmla="*/ 244800 h 661040"/>
                  <a:gd name="connsiteX29" fmla="*/ 45773 w 708424"/>
                  <a:gd name="connsiteY29" fmla="*/ 159075 h 661040"/>
                  <a:gd name="connsiteX30" fmla="*/ 530 w 708424"/>
                  <a:gd name="connsiteY30" fmla="*/ 99544 h 661040"/>
                  <a:gd name="connsiteX0" fmla="*/ 530 w 660372"/>
                  <a:gd name="connsiteY0" fmla="*/ 99544 h 661040"/>
                  <a:gd name="connsiteX1" fmla="*/ 79111 w 660372"/>
                  <a:gd name="connsiteY1" fmla="*/ 94781 h 661040"/>
                  <a:gd name="connsiteX2" fmla="*/ 188648 w 660372"/>
                  <a:gd name="connsiteY2" fmla="*/ 132881 h 661040"/>
                  <a:gd name="connsiteX3" fmla="*/ 269611 w 660372"/>
                  <a:gd name="connsiteY3" fmla="*/ 32869 h 661040"/>
                  <a:gd name="connsiteX4" fmla="*/ 367242 w 660372"/>
                  <a:gd name="connsiteY4" fmla="*/ 6675 h 661040"/>
                  <a:gd name="connsiteX5" fmla="*/ 376767 w 660372"/>
                  <a:gd name="connsiteY5" fmla="*/ 149550 h 661040"/>
                  <a:gd name="connsiteX6" fmla="*/ 298186 w 660372"/>
                  <a:gd name="connsiteY6" fmla="*/ 175744 h 661040"/>
                  <a:gd name="connsiteX7" fmla="*/ 262467 w 660372"/>
                  <a:gd name="connsiteY7" fmla="*/ 166219 h 661040"/>
                  <a:gd name="connsiteX8" fmla="*/ 221986 w 660372"/>
                  <a:gd name="connsiteY8" fmla="*/ 247181 h 661040"/>
                  <a:gd name="connsiteX9" fmla="*/ 136261 w 660372"/>
                  <a:gd name="connsiteY9" fmla="*/ 242419 h 661040"/>
                  <a:gd name="connsiteX10" fmla="*/ 219605 w 660372"/>
                  <a:gd name="connsiteY10" fmla="*/ 299569 h 661040"/>
                  <a:gd name="connsiteX11" fmla="*/ 295805 w 660372"/>
                  <a:gd name="connsiteY11" fmla="*/ 411488 h 661040"/>
                  <a:gd name="connsiteX12" fmla="*/ 269611 w 660372"/>
                  <a:gd name="connsiteY12" fmla="*/ 259088 h 661040"/>
                  <a:gd name="connsiteX13" fmla="*/ 274373 w 660372"/>
                  <a:gd name="connsiteY13" fmla="*/ 175744 h 661040"/>
                  <a:gd name="connsiteX14" fmla="*/ 383911 w 660372"/>
                  <a:gd name="connsiteY14" fmla="*/ 266231 h 661040"/>
                  <a:gd name="connsiteX15" fmla="*/ 433917 w 660372"/>
                  <a:gd name="connsiteY15" fmla="*/ 318619 h 661040"/>
                  <a:gd name="connsiteX16" fmla="*/ 379148 w 660372"/>
                  <a:gd name="connsiteY16" fmla="*/ 182888 h 661040"/>
                  <a:gd name="connsiteX17" fmla="*/ 393436 w 660372"/>
                  <a:gd name="connsiteY17" fmla="*/ 132881 h 661040"/>
                  <a:gd name="connsiteX18" fmla="*/ 660136 w 660372"/>
                  <a:gd name="connsiteY18" fmla="*/ 556744 h 661040"/>
                  <a:gd name="connsiteX19" fmla="*/ 438680 w 660372"/>
                  <a:gd name="connsiteY19" fmla="*/ 390056 h 661040"/>
                  <a:gd name="connsiteX20" fmla="*/ 333905 w 660372"/>
                  <a:gd name="connsiteY20" fmla="*/ 301950 h 661040"/>
                  <a:gd name="connsiteX21" fmla="*/ 331523 w 660372"/>
                  <a:gd name="connsiteY21" fmla="*/ 416250 h 661040"/>
                  <a:gd name="connsiteX22" fmla="*/ 383911 w 660372"/>
                  <a:gd name="connsiteY22" fmla="*/ 513881 h 661040"/>
                  <a:gd name="connsiteX23" fmla="*/ 454107 w 660372"/>
                  <a:gd name="connsiteY23" fmla="*/ 582938 h 661040"/>
                  <a:gd name="connsiteX24" fmla="*/ 378631 w 660372"/>
                  <a:gd name="connsiteY24" fmla="*/ 658101 h 661040"/>
                  <a:gd name="connsiteX25" fmla="*/ 277375 w 660372"/>
                  <a:gd name="connsiteY25" fmla="*/ 603436 h 661040"/>
                  <a:gd name="connsiteX26" fmla="*/ 307711 w 660372"/>
                  <a:gd name="connsiteY26" fmla="*/ 494831 h 661040"/>
                  <a:gd name="connsiteX27" fmla="*/ 81492 w 660372"/>
                  <a:gd name="connsiteY27" fmla="*/ 244800 h 661040"/>
                  <a:gd name="connsiteX28" fmla="*/ 45773 w 660372"/>
                  <a:gd name="connsiteY28" fmla="*/ 159075 h 661040"/>
                  <a:gd name="connsiteX29" fmla="*/ 530 w 660372"/>
                  <a:gd name="connsiteY29" fmla="*/ 99544 h 661040"/>
                  <a:gd name="connsiteX0" fmla="*/ 530 w 660536"/>
                  <a:gd name="connsiteY0" fmla="*/ 99544 h 661040"/>
                  <a:gd name="connsiteX1" fmla="*/ 79111 w 660536"/>
                  <a:gd name="connsiteY1" fmla="*/ 94781 h 661040"/>
                  <a:gd name="connsiteX2" fmla="*/ 188648 w 660536"/>
                  <a:gd name="connsiteY2" fmla="*/ 132881 h 661040"/>
                  <a:gd name="connsiteX3" fmla="*/ 269611 w 660536"/>
                  <a:gd name="connsiteY3" fmla="*/ 32869 h 661040"/>
                  <a:gd name="connsiteX4" fmla="*/ 367242 w 660536"/>
                  <a:gd name="connsiteY4" fmla="*/ 6675 h 661040"/>
                  <a:gd name="connsiteX5" fmla="*/ 376767 w 660536"/>
                  <a:gd name="connsiteY5" fmla="*/ 149550 h 661040"/>
                  <a:gd name="connsiteX6" fmla="*/ 298186 w 660536"/>
                  <a:gd name="connsiteY6" fmla="*/ 175744 h 661040"/>
                  <a:gd name="connsiteX7" fmla="*/ 262467 w 660536"/>
                  <a:gd name="connsiteY7" fmla="*/ 166219 h 661040"/>
                  <a:gd name="connsiteX8" fmla="*/ 221986 w 660536"/>
                  <a:gd name="connsiteY8" fmla="*/ 247181 h 661040"/>
                  <a:gd name="connsiteX9" fmla="*/ 136261 w 660536"/>
                  <a:gd name="connsiteY9" fmla="*/ 242419 h 661040"/>
                  <a:gd name="connsiteX10" fmla="*/ 219605 w 660536"/>
                  <a:gd name="connsiteY10" fmla="*/ 299569 h 661040"/>
                  <a:gd name="connsiteX11" fmla="*/ 295805 w 660536"/>
                  <a:gd name="connsiteY11" fmla="*/ 411488 h 661040"/>
                  <a:gd name="connsiteX12" fmla="*/ 269611 w 660536"/>
                  <a:gd name="connsiteY12" fmla="*/ 259088 h 661040"/>
                  <a:gd name="connsiteX13" fmla="*/ 274373 w 660536"/>
                  <a:gd name="connsiteY13" fmla="*/ 175744 h 661040"/>
                  <a:gd name="connsiteX14" fmla="*/ 383911 w 660536"/>
                  <a:gd name="connsiteY14" fmla="*/ 266231 h 661040"/>
                  <a:gd name="connsiteX15" fmla="*/ 433917 w 660536"/>
                  <a:gd name="connsiteY15" fmla="*/ 318619 h 661040"/>
                  <a:gd name="connsiteX16" fmla="*/ 379148 w 660536"/>
                  <a:gd name="connsiteY16" fmla="*/ 182888 h 661040"/>
                  <a:gd name="connsiteX17" fmla="*/ 660136 w 660536"/>
                  <a:gd name="connsiteY17" fmla="*/ 556744 h 661040"/>
                  <a:gd name="connsiteX18" fmla="*/ 438680 w 660536"/>
                  <a:gd name="connsiteY18" fmla="*/ 390056 h 661040"/>
                  <a:gd name="connsiteX19" fmla="*/ 333905 w 660536"/>
                  <a:gd name="connsiteY19" fmla="*/ 301950 h 661040"/>
                  <a:gd name="connsiteX20" fmla="*/ 331523 w 660536"/>
                  <a:gd name="connsiteY20" fmla="*/ 416250 h 661040"/>
                  <a:gd name="connsiteX21" fmla="*/ 383911 w 660536"/>
                  <a:gd name="connsiteY21" fmla="*/ 513881 h 661040"/>
                  <a:gd name="connsiteX22" fmla="*/ 454107 w 660536"/>
                  <a:gd name="connsiteY22" fmla="*/ 582938 h 661040"/>
                  <a:gd name="connsiteX23" fmla="*/ 378631 w 660536"/>
                  <a:gd name="connsiteY23" fmla="*/ 658101 h 661040"/>
                  <a:gd name="connsiteX24" fmla="*/ 277375 w 660536"/>
                  <a:gd name="connsiteY24" fmla="*/ 603436 h 661040"/>
                  <a:gd name="connsiteX25" fmla="*/ 307711 w 660536"/>
                  <a:gd name="connsiteY25" fmla="*/ 494831 h 661040"/>
                  <a:gd name="connsiteX26" fmla="*/ 81492 w 660536"/>
                  <a:gd name="connsiteY26" fmla="*/ 244800 h 661040"/>
                  <a:gd name="connsiteX27" fmla="*/ 45773 w 660536"/>
                  <a:gd name="connsiteY27" fmla="*/ 159075 h 661040"/>
                  <a:gd name="connsiteX28" fmla="*/ 530 w 660536"/>
                  <a:gd name="connsiteY28" fmla="*/ 99544 h 661040"/>
                  <a:gd name="connsiteX0" fmla="*/ 530 w 660138"/>
                  <a:gd name="connsiteY0" fmla="*/ 99544 h 661040"/>
                  <a:gd name="connsiteX1" fmla="*/ 79111 w 660138"/>
                  <a:gd name="connsiteY1" fmla="*/ 94781 h 661040"/>
                  <a:gd name="connsiteX2" fmla="*/ 188648 w 660138"/>
                  <a:gd name="connsiteY2" fmla="*/ 132881 h 661040"/>
                  <a:gd name="connsiteX3" fmla="*/ 269611 w 660138"/>
                  <a:gd name="connsiteY3" fmla="*/ 32869 h 661040"/>
                  <a:gd name="connsiteX4" fmla="*/ 367242 w 660138"/>
                  <a:gd name="connsiteY4" fmla="*/ 6675 h 661040"/>
                  <a:gd name="connsiteX5" fmla="*/ 376767 w 660138"/>
                  <a:gd name="connsiteY5" fmla="*/ 149550 h 661040"/>
                  <a:gd name="connsiteX6" fmla="*/ 298186 w 660138"/>
                  <a:gd name="connsiteY6" fmla="*/ 175744 h 661040"/>
                  <a:gd name="connsiteX7" fmla="*/ 262467 w 660138"/>
                  <a:gd name="connsiteY7" fmla="*/ 166219 h 661040"/>
                  <a:gd name="connsiteX8" fmla="*/ 221986 w 660138"/>
                  <a:gd name="connsiteY8" fmla="*/ 247181 h 661040"/>
                  <a:gd name="connsiteX9" fmla="*/ 136261 w 660138"/>
                  <a:gd name="connsiteY9" fmla="*/ 242419 h 661040"/>
                  <a:gd name="connsiteX10" fmla="*/ 219605 w 660138"/>
                  <a:gd name="connsiteY10" fmla="*/ 299569 h 661040"/>
                  <a:gd name="connsiteX11" fmla="*/ 295805 w 660138"/>
                  <a:gd name="connsiteY11" fmla="*/ 411488 h 661040"/>
                  <a:gd name="connsiteX12" fmla="*/ 269611 w 660138"/>
                  <a:gd name="connsiteY12" fmla="*/ 259088 h 661040"/>
                  <a:gd name="connsiteX13" fmla="*/ 274373 w 660138"/>
                  <a:gd name="connsiteY13" fmla="*/ 175744 h 661040"/>
                  <a:gd name="connsiteX14" fmla="*/ 383911 w 660138"/>
                  <a:gd name="connsiteY14" fmla="*/ 266231 h 661040"/>
                  <a:gd name="connsiteX15" fmla="*/ 433917 w 660138"/>
                  <a:gd name="connsiteY15" fmla="*/ 318619 h 661040"/>
                  <a:gd name="connsiteX16" fmla="*/ 660136 w 660138"/>
                  <a:gd name="connsiteY16" fmla="*/ 556744 h 661040"/>
                  <a:gd name="connsiteX17" fmla="*/ 438680 w 660138"/>
                  <a:gd name="connsiteY17" fmla="*/ 390056 h 661040"/>
                  <a:gd name="connsiteX18" fmla="*/ 333905 w 660138"/>
                  <a:gd name="connsiteY18" fmla="*/ 301950 h 661040"/>
                  <a:gd name="connsiteX19" fmla="*/ 331523 w 660138"/>
                  <a:gd name="connsiteY19" fmla="*/ 416250 h 661040"/>
                  <a:gd name="connsiteX20" fmla="*/ 383911 w 660138"/>
                  <a:gd name="connsiteY20" fmla="*/ 513881 h 661040"/>
                  <a:gd name="connsiteX21" fmla="*/ 454107 w 660138"/>
                  <a:gd name="connsiteY21" fmla="*/ 582938 h 661040"/>
                  <a:gd name="connsiteX22" fmla="*/ 378631 w 660138"/>
                  <a:gd name="connsiteY22" fmla="*/ 658101 h 661040"/>
                  <a:gd name="connsiteX23" fmla="*/ 277375 w 660138"/>
                  <a:gd name="connsiteY23" fmla="*/ 603436 h 661040"/>
                  <a:gd name="connsiteX24" fmla="*/ 307711 w 660138"/>
                  <a:gd name="connsiteY24" fmla="*/ 494831 h 661040"/>
                  <a:gd name="connsiteX25" fmla="*/ 81492 w 660138"/>
                  <a:gd name="connsiteY25" fmla="*/ 244800 h 661040"/>
                  <a:gd name="connsiteX26" fmla="*/ 45773 w 660138"/>
                  <a:gd name="connsiteY26" fmla="*/ 159075 h 661040"/>
                  <a:gd name="connsiteX27" fmla="*/ 530 w 660138"/>
                  <a:gd name="connsiteY27" fmla="*/ 99544 h 661040"/>
                  <a:gd name="connsiteX0" fmla="*/ 530 w 660138"/>
                  <a:gd name="connsiteY0" fmla="*/ 99544 h 661040"/>
                  <a:gd name="connsiteX1" fmla="*/ 79111 w 660138"/>
                  <a:gd name="connsiteY1" fmla="*/ 94781 h 661040"/>
                  <a:gd name="connsiteX2" fmla="*/ 188648 w 660138"/>
                  <a:gd name="connsiteY2" fmla="*/ 132881 h 661040"/>
                  <a:gd name="connsiteX3" fmla="*/ 269611 w 660138"/>
                  <a:gd name="connsiteY3" fmla="*/ 32869 h 661040"/>
                  <a:gd name="connsiteX4" fmla="*/ 367242 w 660138"/>
                  <a:gd name="connsiteY4" fmla="*/ 6675 h 661040"/>
                  <a:gd name="connsiteX5" fmla="*/ 376767 w 660138"/>
                  <a:gd name="connsiteY5" fmla="*/ 149550 h 661040"/>
                  <a:gd name="connsiteX6" fmla="*/ 298186 w 660138"/>
                  <a:gd name="connsiteY6" fmla="*/ 175744 h 661040"/>
                  <a:gd name="connsiteX7" fmla="*/ 262467 w 660138"/>
                  <a:gd name="connsiteY7" fmla="*/ 166219 h 661040"/>
                  <a:gd name="connsiteX8" fmla="*/ 221986 w 660138"/>
                  <a:gd name="connsiteY8" fmla="*/ 247181 h 661040"/>
                  <a:gd name="connsiteX9" fmla="*/ 136261 w 660138"/>
                  <a:gd name="connsiteY9" fmla="*/ 242419 h 661040"/>
                  <a:gd name="connsiteX10" fmla="*/ 219605 w 660138"/>
                  <a:gd name="connsiteY10" fmla="*/ 299569 h 661040"/>
                  <a:gd name="connsiteX11" fmla="*/ 295805 w 660138"/>
                  <a:gd name="connsiteY11" fmla="*/ 411488 h 661040"/>
                  <a:gd name="connsiteX12" fmla="*/ 269611 w 660138"/>
                  <a:gd name="connsiteY12" fmla="*/ 259088 h 661040"/>
                  <a:gd name="connsiteX13" fmla="*/ 274373 w 660138"/>
                  <a:gd name="connsiteY13" fmla="*/ 175744 h 661040"/>
                  <a:gd name="connsiteX14" fmla="*/ 433917 w 660138"/>
                  <a:gd name="connsiteY14" fmla="*/ 318619 h 661040"/>
                  <a:gd name="connsiteX15" fmla="*/ 660136 w 660138"/>
                  <a:gd name="connsiteY15" fmla="*/ 556744 h 661040"/>
                  <a:gd name="connsiteX16" fmla="*/ 438680 w 660138"/>
                  <a:gd name="connsiteY16" fmla="*/ 390056 h 661040"/>
                  <a:gd name="connsiteX17" fmla="*/ 333905 w 660138"/>
                  <a:gd name="connsiteY17" fmla="*/ 301950 h 661040"/>
                  <a:gd name="connsiteX18" fmla="*/ 331523 w 660138"/>
                  <a:gd name="connsiteY18" fmla="*/ 416250 h 661040"/>
                  <a:gd name="connsiteX19" fmla="*/ 383911 w 660138"/>
                  <a:gd name="connsiteY19" fmla="*/ 513881 h 661040"/>
                  <a:gd name="connsiteX20" fmla="*/ 454107 w 660138"/>
                  <a:gd name="connsiteY20" fmla="*/ 582938 h 661040"/>
                  <a:gd name="connsiteX21" fmla="*/ 378631 w 660138"/>
                  <a:gd name="connsiteY21" fmla="*/ 658101 h 661040"/>
                  <a:gd name="connsiteX22" fmla="*/ 277375 w 660138"/>
                  <a:gd name="connsiteY22" fmla="*/ 603436 h 661040"/>
                  <a:gd name="connsiteX23" fmla="*/ 307711 w 660138"/>
                  <a:gd name="connsiteY23" fmla="*/ 494831 h 661040"/>
                  <a:gd name="connsiteX24" fmla="*/ 81492 w 660138"/>
                  <a:gd name="connsiteY24" fmla="*/ 244800 h 661040"/>
                  <a:gd name="connsiteX25" fmla="*/ 45773 w 660138"/>
                  <a:gd name="connsiteY25" fmla="*/ 159075 h 661040"/>
                  <a:gd name="connsiteX26" fmla="*/ 530 w 660138"/>
                  <a:gd name="connsiteY26" fmla="*/ 99544 h 661040"/>
                  <a:gd name="connsiteX0" fmla="*/ 530 w 662763"/>
                  <a:gd name="connsiteY0" fmla="*/ 99544 h 661040"/>
                  <a:gd name="connsiteX1" fmla="*/ 79111 w 662763"/>
                  <a:gd name="connsiteY1" fmla="*/ 94781 h 661040"/>
                  <a:gd name="connsiteX2" fmla="*/ 188648 w 662763"/>
                  <a:gd name="connsiteY2" fmla="*/ 132881 h 661040"/>
                  <a:gd name="connsiteX3" fmla="*/ 269611 w 662763"/>
                  <a:gd name="connsiteY3" fmla="*/ 32869 h 661040"/>
                  <a:gd name="connsiteX4" fmla="*/ 367242 w 662763"/>
                  <a:gd name="connsiteY4" fmla="*/ 6675 h 661040"/>
                  <a:gd name="connsiteX5" fmla="*/ 376767 w 662763"/>
                  <a:gd name="connsiteY5" fmla="*/ 149550 h 661040"/>
                  <a:gd name="connsiteX6" fmla="*/ 298186 w 662763"/>
                  <a:gd name="connsiteY6" fmla="*/ 175744 h 661040"/>
                  <a:gd name="connsiteX7" fmla="*/ 262467 w 662763"/>
                  <a:gd name="connsiteY7" fmla="*/ 166219 h 661040"/>
                  <a:gd name="connsiteX8" fmla="*/ 221986 w 662763"/>
                  <a:gd name="connsiteY8" fmla="*/ 247181 h 661040"/>
                  <a:gd name="connsiteX9" fmla="*/ 136261 w 662763"/>
                  <a:gd name="connsiteY9" fmla="*/ 242419 h 661040"/>
                  <a:gd name="connsiteX10" fmla="*/ 219605 w 662763"/>
                  <a:gd name="connsiteY10" fmla="*/ 299569 h 661040"/>
                  <a:gd name="connsiteX11" fmla="*/ 295805 w 662763"/>
                  <a:gd name="connsiteY11" fmla="*/ 411488 h 661040"/>
                  <a:gd name="connsiteX12" fmla="*/ 269611 w 662763"/>
                  <a:gd name="connsiteY12" fmla="*/ 259088 h 661040"/>
                  <a:gd name="connsiteX13" fmla="*/ 274373 w 662763"/>
                  <a:gd name="connsiteY13" fmla="*/ 175744 h 661040"/>
                  <a:gd name="connsiteX14" fmla="*/ 660136 w 662763"/>
                  <a:gd name="connsiteY14" fmla="*/ 556744 h 661040"/>
                  <a:gd name="connsiteX15" fmla="*/ 438680 w 662763"/>
                  <a:gd name="connsiteY15" fmla="*/ 390056 h 661040"/>
                  <a:gd name="connsiteX16" fmla="*/ 333905 w 662763"/>
                  <a:gd name="connsiteY16" fmla="*/ 301950 h 661040"/>
                  <a:gd name="connsiteX17" fmla="*/ 331523 w 662763"/>
                  <a:gd name="connsiteY17" fmla="*/ 416250 h 661040"/>
                  <a:gd name="connsiteX18" fmla="*/ 383911 w 662763"/>
                  <a:gd name="connsiteY18" fmla="*/ 513881 h 661040"/>
                  <a:gd name="connsiteX19" fmla="*/ 454107 w 662763"/>
                  <a:gd name="connsiteY19" fmla="*/ 582938 h 661040"/>
                  <a:gd name="connsiteX20" fmla="*/ 378631 w 662763"/>
                  <a:gd name="connsiteY20" fmla="*/ 658101 h 661040"/>
                  <a:gd name="connsiteX21" fmla="*/ 277375 w 662763"/>
                  <a:gd name="connsiteY21" fmla="*/ 603436 h 661040"/>
                  <a:gd name="connsiteX22" fmla="*/ 307711 w 662763"/>
                  <a:gd name="connsiteY22" fmla="*/ 494831 h 661040"/>
                  <a:gd name="connsiteX23" fmla="*/ 81492 w 662763"/>
                  <a:gd name="connsiteY23" fmla="*/ 244800 h 661040"/>
                  <a:gd name="connsiteX24" fmla="*/ 45773 w 662763"/>
                  <a:gd name="connsiteY24" fmla="*/ 159075 h 661040"/>
                  <a:gd name="connsiteX25" fmla="*/ 530 w 662763"/>
                  <a:gd name="connsiteY25" fmla="*/ 99544 h 661040"/>
                  <a:gd name="connsiteX0" fmla="*/ 530 w 454495"/>
                  <a:gd name="connsiteY0" fmla="*/ 99544 h 661040"/>
                  <a:gd name="connsiteX1" fmla="*/ 79111 w 454495"/>
                  <a:gd name="connsiteY1" fmla="*/ 94781 h 661040"/>
                  <a:gd name="connsiteX2" fmla="*/ 188648 w 454495"/>
                  <a:gd name="connsiteY2" fmla="*/ 132881 h 661040"/>
                  <a:gd name="connsiteX3" fmla="*/ 269611 w 454495"/>
                  <a:gd name="connsiteY3" fmla="*/ 32869 h 661040"/>
                  <a:gd name="connsiteX4" fmla="*/ 367242 w 454495"/>
                  <a:gd name="connsiteY4" fmla="*/ 6675 h 661040"/>
                  <a:gd name="connsiteX5" fmla="*/ 376767 w 454495"/>
                  <a:gd name="connsiteY5" fmla="*/ 149550 h 661040"/>
                  <a:gd name="connsiteX6" fmla="*/ 298186 w 454495"/>
                  <a:gd name="connsiteY6" fmla="*/ 175744 h 661040"/>
                  <a:gd name="connsiteX7" fmla="*/ 262467 w 454495"/>
                  <a:gd name="connsiteY7" fmla="*/ 166219 h 661040"/>
                  <a:gd name="connsiteX8" fmla="*/ 221986 w 454495"/>
                  <a:gd name="connsiteY8" fmla="*/ 247181 h 661040"/>
                  <a:gd name="connsiteX9" fmla="*/ 136261 w 454495"/>
                  <a:gd name="connsiteY9" fmla="*/ 242419 h 661040"/>
                  <a:gd name="connsiteX10" fmla="*/ 219605 w 454495"/>
                  <a:gd name="connsiteY10" fmla="*/ 299569 h 661040"/>
                  <a:gd name="connsiteX11" fmla="*/ 295805 w 454495"/>
                  <a:gd name="connsiteY11" fmla="*/ 411488 h 661040"/>
                  <a:gd name="connsiteX12" fmla="*/ 269611 w 454495"/>
                  <a:gd name="connsiteY12" fmla="*/ 259088 h 661040"/>
                  <a:gd name="connsiteX13" fmla="*/ 274373 w 454495"/>
                  <a:gd name="connsiteY13" fmla="*/ 175744 h 661040"/>
                  <a:gd name="connsiteX14" fmla="*/ 438680 w 454495"/>
                  <a:gd name="connsiteY14" fmla="*/ 390056 h 661040"/>
                  <a:gd name="connsiteX15" fmla="*/ 333905 w 454495"/>
                  <a:gd name="connsiteY15" fmla="*/ 301950 h 661040"/>
                  <a:gd name="connsiteX16" fmla="*/ 331523 w 454495"/>
                  <a:gd name="connsiteY16" fmla="*/ 416250 h 661040"/>
                  <a:gd name="connsiteX17" fmla="*/ 383911 w 454495"/>
                  <a:gd name="connsiteY17" fmla="*/ 513881 h 661040"/>
                  <a:gd name="connsiteX18" fmla="*/ 454107 w 454495"/>
                  <a:gd name="connsiteY18" fmla="*/ 582938 h 661040"/>
                  <a:gd name="connsiteX19" fmla="*/ 378631 w 454495"/>
                  <a:gd name="connsiteY19" fmla="*/ 658101 h 661040"/>
                  <a:gd name="connsiteX20" fmla="*/ 277375 w 454495"/>
                  <a:gd name="connsiteY20" fmla="*/ 603436 h 661040"/>
                  <a:gd name="connsiteX21" fmla="*/ 307711 w 454495"/>
                  <a:gd name="connsiteY21" fmla="*/ 494831 h 661040"/>
                  <a:gd name="connsiteX22" fmla="*/ 81492 w 454495"/>
                  <a:gd name="connsiteY22" fmla="*/ 244800 h 661040"/>
                  <a:gd name="connsiteX23" fmla="*/ 45773 w 454495"/>
                  <a:gd name="connsiteY23" fmla="*/ 159075 h 661040"/>
                  <a:gd name="connsiteX24" fmla="*/ 530 w 454495"/>
                  <a:gd name="connsiteY24" fmla="*/ 99544 h 661040"/>
                  <a:gd name="connsiteX0" fmla="*/ 530 w 454495"/>
                  <a:gd name="connsiteY0" fmla="*/ 99544 h 661040"/>
                  <a:gd name="connsiteX1" fmla="*/ 79111 w 454495"/>
                  <a:gd name="connsiteY1" fmla="*/ 94781 h 661040"/>
                  <a:gd name="connsiteX2" fmla="*/ 188648 w 454495"/>
                  <a:gd name="connsiteY2" fmla="*/ 132881 h 661040"/>
                  <a:gd name="connsiteX3" fmla="*/ 269611 w 454495"/>
                  <a:gd name="connsiteY3" fmla="*/ 32869 h 661040"/>
                  <a:gd name="connsiteX4" fmla="*/ 367242 w 454495"/>
                  <a:gd name="connsiteY4" fmla="*/ 6675 h 661040"/>
                  <a:gd name="connsiteX5" fmla="*/ 376767 w 454495"/>
                  <a:gd name="connsiteY5" fmla="*/ 149550 h 661040"/>
                  <a:gd name="connsiteX6" fmla="*/ 298186 w 454495"/>
                  <a:gd name="connsiteY6" fmla="*/ 175744 h 661040"/>
                  <a:gd name="connsiteX7" fmla="*/ 262467 w 454495"/>
                  <a:gd name="connsiteY7" fmla="*/ 166219 h 661040"/>
                  <a:gd name="connsiteX8" fmla="*/ 221986 w 454495"/>
                  <a:gd name="connsiteY8" fmla="*/ 247181 h 661040"/>
                  <a:gd name="connsiteX9" fmla="*/ 136261 w 454495"/>
                  <a:gd name="connsiteY9" fmla="*/ 242419 h 661040"/>
                  <a:gd name="connsiteX10" fmla="*/ 219605 w 454495"/>
                  <a:gd name="connsiteY10" fmla="*/ 299569 h 661040"/>
                  <a:gd name="connsiteX11" fmla="*/ 295805 w 454495"/>
                  <a:gd name="connsiteY11" fmla="*/ 411488 h 661040"/>
                  <a:gd name="connsiteX12" fmla="*/ 269611 w 454495"/>
                  <a:gd name="connsiteY12" fmla="*/ 259088 h 661040"/>
                  <a:gd name="connsiteX13" fmla="*/ 274373 w 454495"/>
                  <a:gd name="connsiteY13" fmla="*/ 175744 h 661040"/>
                  <a:gd name="connsiteX14" fmla="*/ 333905 w 454495"/>
                  <a:gd name="connsiteY14" fmla="*/ 301950 h 661040"/>
                  <a:gd name="connsiteX15" fmla="*/ 331523 w 454495"/>
                  <a:gd name="connsiteY15" fmla="*/ 416250 h 661040"/>
                  <a:gd name="connsiteX16" fmla="*/ 383911 w 454495"/>
                  <a:gd name="connsiteY16" fmla="*/ 513881 h 661040"/>
                  <a:gd name="connsiteX17" fmla="*/ 454107 w 454495"/>
                  <a:gd name="connsiteY17" fmla="*/ 582938 h 661040"/>
                  <a:gd name="connsiteX18" fmla="*/ 378631 w 454495"/>
                  <a:gd name="connsiteY18" fmla="*/ 658101 h 661040"/>
                  <a:gd name="connsiteX19" fmla="*/ 277375 w 454495"/>
                  <a:gd name="connsiteY19" fmla="*/ 603436 h 661040"/>
                  <a:gd name="connsiteX20" fmla="*/ 307711 w 454495"/>
                  <a:gd name="connsiteY20" fmla="*/ 494831 h 661040"/>
                  <a:gd name="connsiteX21" fmla="*/ 81492 w 454495"/>
                  <a:gd name="connsiteY21" fmla="*/ 244800 h 661040"/>
                  <a:gd name="connsiteX22" fmla="*/ 45773 w 454495"/>
                  <a:gd name="connsiteY22" fmla="*/ 159075 h 661040"/>
                  <a:gd name="connsiteX23" fmla="*/ 530 w 454495"/>
                  <a:gd name="connsiteY23" fmla="*/ 99544 h 661040"/>
                  <a:gd name="connsiteX0" fmla="*/ 530 w 454495"/>
                  <a:gd name="connsiteY0" fmla="*/ 99544 h 661040"/>
                  <a:gd name="connsiteX1" fmla="*/ 79111 w 454495"/>
                  <a:gd name="connsiteY1" fmla="*/ 94781 h 661040"/>
                  <a:gd name="connsiteX2" fmla="*/ 188648 w 454495"/>
                  <a:gd name="connsiteY2" fmla="*/ 132881 h 661040"/>
                  <a:gd name="connsiteX3" fmla="*/ 269611 w 454495"/>
                  <a:gd name="connsiteY3" fmla="*/ 32869 h 661040"/>
                  <a:gd name="connsiteX4" fmla="*/ 367242 w 454495"/>
                  <a:gd name="connsiteY4" fmla="*/ 6675 h 661040"/>
                  <a:gd name="connsiteX5" fmla="*/ 376767 w 454495"/>
                  <a:gd name="connsiteY5" fmla="*/ 149550 h 661040"/>
                  <a:gd name="connsiteX6" fmla="*/ 298186 w 454495"/>
                  <a:gd name="connsiteY6" fmla="*/ 175744 h 661040"/>
                  <a:gd name="connsiteX7" fmla="*/ 262467 w 454495"/>
                  <a:gd name="connsiteY7" fmla="*/ 166219 h 661040"/>
                  <a:gd name="connsiteX8" fmla="*/ 221986 w 454495"/>
                  <a:gd name="connsiteY8" fmla="*/ 247181 h 661040"/>
                  <a:gd name="connsiteX9" fmla="*/ 136261 w 454495"/>
                  <a:gd name="connsiteY9" fmla="*/ 242419 h 661040"/>
                  <a:gd name="connsiteX10" fmla="*/ 219605 w 454495"/>
                  <a:gd name="connsiteY10" fmla="*/ 299569 h 661040"/>
                  <a:gd name="connsiteX11" fmla="*/ 295805 w 454495"/>
                  <a:gd name="connsiteY11" fmla="*/ 411488 h 661040"/>
                  <a:gd name="connsiteX12" fmla="*/ 269611 w 454495"/>
                  <a:gd name="connsiteY12" fmla="*/ 259088 h 661040"/>
                  <a:gd name="connsiteX13" fmla="*/ 274373 w 454495"/>
                  <a:gd name="connsiteY13" fmla="*/ 175744 h 661040"/>
                  <a:gd name="connsiteX14" fmla="*/ 331523 w 454495"/>
                  <a:gd name="connsiteY14" fmla="*/ 416250 h 661040"/>
                  <a:gd name="connsiteX15" fmla="*/ 383911 w 454495"/>
                  <a:gd name="connsiteY15" fmla="*/ 513881 h 661040"/>
                  <a:gd name="connsiteX16" fmla="*/ 454107 w 454495"/>
                  <a:gd name="connsiteY16" fmla="*/ 582938 h 661040"/>
                  <a:gd name="connsiteX17" fmla="*/ 378631 w 454495"/>
                  <a:gd name="connsiteY17" fmla="*/ 658101 h 661040"/>
                  <a:gd name="connsiteX18" fmla="*/ 277375 w 454495"/>
                  <a:gd name="connsiteY18" fmla="*/ 603436 h 661040"/>
                  <a:gd name="connsiteX19" fmla="*/ 307711 w 454495"/>
                  <a:gd name="connsiteY19" fmla="*/ 494831 h 661040"/>
                  <a:gd name="connsiteX20" fmla="*/ 81492 w 454495"/>
                  <a:gd name="connsiteY20" fmla="*/ 244800 h 661040"/>
                  <a:gd name="connsiteX21" fmla="*/ 45773 w 454495"/>
                  <a:gd name="connsiteY21" fmla="*/ 159075 h 661040"/>
                  <a:gd name="connsiteX22" fmla="*/ 530 w 454495"/>
                  <a:gd name="connsiteY22" fmla="*/ 99544 h 661040"/>
                  <a:gd name="connsiteX0" fmla="*/ 530 w 454495"/>
                  <a:gd name="connsiteY0" fmla="*/ 99544 h 661040"/>
                  <a:gd name="connsiteX1" fmla="*/ 79111 w 454495"/>
                  <a:gd name="connsiteY1" fmla="*/ 94781 h 661040"/>
                  <a:gd name="connsiteX2" fmla="*/ 188648 w 454495"/>
                  <a:gd name="connsiteY2" fmla="*/ 132881 h 661040"/>
                  <a:gd name="connsiteX3" fmla="*/ 269611 w 454495"/>
                  <a:gd name="connsiteY3" fmla="*/ 32869 h 661040"/>
                  <a:gd name="connsiteX4" fmla="*/ 367242 w 454495"/>
                  <a:gd name="connsiteY4" fmla="*/ 6675 h 661040"/>
                  <a:gd name="connsiteX5" fmla="*/ 376767 w 454495"/>
                  <a:gd name="connsiteY5" fmla="*/ 149550 h 661040"/>
                  <a:gd name="connsiteX6" fmla="*/ 298186 w 454495"/>
                  <a:gd name="connsiteY6" fmla="*/ 175744 h 661040"/>
                  <a:gd name="connsiteX7" fmla="*/ 262467 w 454495"/>
                  <a:gd name="connsiteY7" fmla="*/ 166219 h 661040"/>
                  <a:gd name="connsiteX8" fmla="*/ 221986 w 454495"/>
                  <a:gd name="connsiteY8" fmla="*/ 247181 h 661040"/>
                  <a:gd name="connsiteX9" fmla="*/ 136261 w 454495"/>
                  <a:gd name="connsiteY9" fmla="*/ 242419 h 661040"/>
                  <a:gd name="connsiteX10" fmla="*/ 219605 w 454495"/>
                  <a:gd name="connsiteY10" fmla="*/ 299569 h 661040"/>
                  <a:gd name="connsiteX11" fmla="*/ 295805 w 454495"/>
                  <a:gd name="connsiteY11" fmla="*/ 411488 h 661040"/>
                  <a:gd name="connsiteX12" fmla="*/ 269611 w 454495"/>
                  <a:gd name="connsiteY12" fmla="*/ 259088 h 661040"/>
                  <a:gd name="connsiteX13" fmla="*/ 331523 w 454495"/>
                  <a:gd name="connsiteY13" fmla="*/ 416250 h 661040"/>
                  <a:gd name="connsiteX14" fmla="*/ 383911 w 454495"/>
                  <a:gd name="connsiteY14" fmla="*/ 513881 h 661040"/>
                  <a:gd name="connsiteX15" fmla="*/ 454107 w 454495"/>
                  <a:gd name="connsiteY15" fmla="*/ 582938 h 661040"/>
                  <a:gd name="connsiteX16" fmla="*/ 378631 w 454495"/>
                  <a:gd name="connsiteY16" fmla="*/ 658101 h 661040"/>
                  <a:gd name="connsiteX17" fmla="*/ 277375 w 454495"/>
                  <a:gd name="connsiteY17" fmla="*/ 603436 h 661040"/>
                  <a:gd name="connsiteX18" fmla="*/ 307711 w 454495"/>
                  <a:gd name="connsiteY18" fmla="*/ 494831 h 661040"/>
                  <a:gd name="connsiteX19" fmla="*/ 81492 w 454495"/>
                  <a:gd name="connsiteY19" fmla="*/ 244800 h 661040"/>
                  <a:gd name="connsiteX20" fmla="*/ 45773 w 454495"/>
                  <a:gd name="connsiteY20" fmla="*/ 159075 h 661040"/>
                  <a:gd name="connsiteX21" fmla="*/ 530 w 454495"/>
                  <a:gd name="connsiteY21" fmla="*/ 99544 h 661040"/>
                  <a:gd name="connsiteX0" fmla="*/ 530 w 454495"/>
                  <a:gd name="connsiteY0" fmla="*/ 99544 h 661040"/>
                  <a:gd name="connsiteX1" fmla="*/ 79111 w 454495"/>
                  <a:gd name="connsiteY1" fmla="*/ 94781 h 661040"/>
                  <a:gd name="connsiteX2" fmla="*/ 188648 w 454495"/>
                  <a:gd name="connsiteY2" fmla="*/ 132881 h 661040"/>
                  <a:gd name="connsiteX3" fmla="*/ 269611 w 454495"/>
                  <a:gd name="connsiteY3" fmla="*/ 32869 h 661040"/>
                  <a:gd name="connsiteX4" fmla="*/ 367242 w 454495"/>
                  <a:gd name="connsiteY4" fmla="*/ 6675 h 661040"/>
                  <a:gd name="connsiteX5" fmla="*/ 376767 w 454495"/>
                  <a:gd name="connsiteY5" fmla="*/ 149550 h 661040"/>
                  <a:gd name="connsiteX6" fmla="*/ 298186 w 454495"/>
                  <a:gd name="connsiteY6" fmla="*/ 175744 h 661040"/>
                  <a:gd name="connsiteX7" fmla="*/ 262467 w 454495"/>
                  <a:gd name="connsiteY7" fmla="*/ 166219 h 661040"/>
                  <a:gd name="connsiteX8" fmla="*/ 221986 w 454495"/>
                  <a:gd name="connsiteY8" fmla="*/ 247181 h 661040"/>
                  <a:gd name="connsiteX9" fmla="*/ 136261 w 454495"/>
                  <a:gd name="connsiteY9" fmla="*/ 242419 h 661040"/>
                  <a:gd name="connsiteX10" fmla="*/ 219605 w 454495"/>
                  <a:gd name="connsiteY10" fmla="*/ 299569 h 661040"/>
                  <a:gd name="connsiteX11" fmla="*/ 295805 w 454495"/>
                  <a:gd name="connsiteY11" fmla="*/ 411488 h 661040"/>
                  <a:gd name="connsiteX12" fmla="*/ 331523 w 454495"/>
                  <a:gd name="connsiteY12" fmla="*/ 416250 h 661040"/>
                  <a:gd name="connsiteX13" fmla="*/ 383911 w 454495"/>
                  <a:gd name="connsiteY13" fmla="*/ 513881 h 661040"/>
                  <a:gd name="connsiteX14" fmla="*/ 454107 w 454495"/>
                  <a:gd name="connsiteY14" fmla="*/ 582938 h 661040"/>
                  <a:gd name="connsiteX15" fmla="*/ 378631 w 454495"/>
                  <a:gd name="connsiteY15" fmla="*/ 658101 h 661040"/>
                  <a:gd name="connsiteX16" fmla="*/ 277375 w 454495"/>
                  <a:gd name="connsiteY16" fmla="*/ 603436 h 661040"/>
                  <a:gd name="connsiteX17" fmla="*/ 307711 w 454495"/>
                  <a:gd name="connsiteY17" fmla="*/ 494831 h 661040"/>
                  <a:gd name="connsiteX18" fmla="*/ 81492 w 454495"/>
                  <a:gd name="connsiteY18" fmla="*/ 244800 h 661040"/>
                  <a:gd name="connsiteX19" fmla="*/ 45773 w 454495"/>
                  <a:gd name="connsiteY19" fmla="*/ 159075 h 661040"/>
                  <a:gd name="connsiteX20" fmla="*/ 530 w 454495"/>
                  <a:gd name="connsiteY20" fmla="*/ 99544 h 661040"/>
                  <a:gd name="connsiteX0" fmla="*/ 530 w 454495"/>
                  <a:gd name="connsiteY0" fmla="*/ 99544 h 661040"/>
                  <a:gd name="connsiteX1" fmla="*/ 79111 w 454495"/>
                  <a:gd name="connsiteY1" fmla="*/ 94781 h 661040"/>
                  <a:gd name="connsiteX2" fmla="*/ 188648 w 454495"/>
                  <a:gd name="connsiteY2" fmla="*/ 132881 h 661040"/>
                  <a:gd name="connsiteX3" fmla="*/ 269611 w 454495"/>
                  <a:gd name="connsiteY3" fmla="*/ 32869 h 661040"/>
                  <a:gd name="connsiteX4" fmla="*/ 367242 w 454495"/>
                  <a:gd name="connsiteY4" fmla="*/ 6675 h 661040"/>
                  <a:gd name="connsiteX5" fmla="*/ 376767 w 454495"/>
                  <a:gd name="connsiteY5" fmla="*/ 149550 h 661040"/>
                  <a:gd name="connsiteX6" fmla="*/ 298186 w 454495"/>
                  <a:gd name="connsiteY6" fmla="*/ 175744 h 661040"/>
                  <a:gd name="connsiteX7" fmla="*/ 262467 w 454495"/>
                  <a:gd name="connsiteY7" fmla="*/ 166219 h 661040"/>
                  <a:gd name="connsiteX8" fmla="*/ 221986 w 454495"/>
                  <a:gd name="connsiteY8" fmla="*/ 247181 h 661040"/>
                  <a:gd name="connsiteX9" fmla="*/ 136261 w 454495"/>
                  <a:gd name="connsiteY9" fmla="*/ 242419 h 661040"/>
                  <a:gd name="connsiteX10" fmla="*/ 219605 w 454495"/>
                  <a:gd name="connsiteY10" fmla="*/ 299569 h 661040"/>
                  <a:gd name="connsiteX11" fmla="*/ 295805 w 454495"/>
                  <a:gd name="connsiteY11" fmla="*/ 411488 h 661040"/>
                  <a:gd name="connsiteX12" fmla="*/ 383911 w 454495"/>
                  <a:gd name="connsiteY12" fmla="*/ 513881 h 661040"/>
                  <a:gd name="connsiteX13" fmla="*/ 454107 w 454495"/>
                  <a:gd name="connsiteY13" fmla="*/ 582938 h 661040"/>
                  <a:gd name="connsiteX14" fmla="*/ 378631 w 454495"/>
                  <a:gd name="connsiteY14" fmla="*/ 658101 h 661040"/>
                  <a:gd name="connsiteX15" fmla="*/ 277375 w 454495"/>
                  <a:gd name="connsiteY15" fmla="*/ 603436 h 661040"/>
                  <a:gd name="connsiteX16" fmla="*/ 307711 w 454495"/>
                  <a:gd name="connsiteY16" fmla="*/ 494831 h 661040"/>
                  <a:gd name="connsiteX17" fmla="*/ 81492 w 454495"/>
                  <a:gd name="connsiteY17" fmla="*/ 244800 h 661040"/>
                  <a:gd name="connsiteX18" fmla="*/ 45773 w 454495"/>
                  <a:gd name="connsiteY18" fmla="*/ 159075 h 661040"/>
                  <a:gd name="connsiteX19" fmla="*/ 530 w 454495"/>
                  <a:gd name="connsiteY19" fmla="*/ 99544 h 661040"/>
                  <a:gd name="connsiteX0" fmla="*/ 530 w 454495"/>
                  <a:gd name="connsiteY0" fmla="*/ 99544 h 661040"/>
                  <a:gd name="connsiteX1" fmla="*/ 79111 w 454495"/>
                  <a:gd name="connsiteY1" fmla="*/ 94781 h 661040"/>
                  <a:gd name="connsiteX2" fmla="*/ 188648 w 454495"/>
                  <a:gd name="connsiteY2" fmla="*/ 132881 h 661040"/>
                  <a:gd name="connsiteX3" fmla="*/ 269611 w 454495"/>
                  <a:gd name="connsiteY3" fmla="*/ 32869 h 661040"/>
                  <a:gd name="connsiteX4" fmla="*/ 367242 w 454495"/>
                  <a:gd name="connsiteY4" fmla="*/ 6675 h 661040"/>
                  <a:gd name="connsiteX5" fmla="*/ 376767 w 454495"/>
                  <a:gd name="connsiteY5" fmla="*/ 149550 h 661040"/>
                  <a:gd name="connsiteX6" fmla="*/ 298186 w 454495"/>
                  <a:gd name="connsiteY6" fmla="*/ 175744 h 661040"/>
                  <a:gd name="connsiteX7" fmla="*/ 262467 w 454495"/>
                  <a:gd name="connsiteY7" fmla="*/ 166219 h 661040"/>
                  <a:gd name="connsiteX8" fmla="*/ 221986 w 454495"/>
                  <a:gd name="connsiteY8" fmla="*/ 247181 h 661040"/>
                  <a:gd name="connsiteX9" fmla="*/ 136261 w 454495"/>
                  <a:gd name="connsiteY9" fmla="*/ 242419 h 661040"/>
                  <a:gd name="connsiteX10" fmla="*/ 219605 w 454495"/>
                  <a:gd name="connsiteY10" fmla="*/ 299569 h 661040"/>
                  <a:gd name="connsiteX11" fmla="*/ 295805 w 454495"/>
                  <a:gd name="connsiteY11" fmla="*/ 411488 h 661040"/>
                  <a:gd name="connsiteX12" fmla="*/ 313505 w 454495"/>
                  <a:gd name="connsiteY12" fmla="*/ 420559 h 661040"/>
                  <a:gd name="connsiteX13" fmla="*/ 383911 w 454495"/>
                  <a:gd name="connsiteY13" fmla="*/ 513881 h 661040"/>
                  <a:gd name="connsiteX14" fmla="*/ 454107 w 454495"/>
                  <a:gd name="connsiteY14" fmla="*/ 582938 h 661040"/>
                  <a:gd name="connsiteX15" fmla="*/ 378631 w 454495"/>
                  <a:gd name="connsiteY15" fmla="*/ 658101 h 661040"/>
                  <a:gd name="connsiteX16" fmla="*/ 277375 w 454495"/>
                  <a:gd name="connsiteY16" fmla="*/ 603436 h 661040"/>
                  <a:gd name="connsiteX17" fmla="*/ 307711 w 454495"/>
                  <a:gd name="connsiteY17" fmla="*/ 494831 h 661040"/>
                  <a:gd name="connsiteX18" fmla="*/ 81492 w 454495"/>
                  <a:gd name="connsiteY18" fmla="*/ 244800 h 661040"/>
                  <a:gd name="connsiteX19" fmla="*/ 45773 w 454495"/>
                  <a:gd name="connsiteY19" fmla="*/ 159075 h 661040"/>
                  <a:gd name="connsiteX20" fmla="*/ 530 w 454495"/>
                  <a:gd name="connsiteY20" fmla="*/ 99544 h 661040"/>
                  <a:gd name="connsiteX0" fmla="*/ 530 w 392043"/>
                  <a:gd name="connsiteY0" fmla="*/ 99544 h 662208"/>
                  <a:gd name="connsiteX1" fmla="*/ 79111 w 392043"/>
                  <a:gd name="connsiteY1" fmla="*/ 94781 h 662208"/>
                  <a:gd name="connsiteX2" fmla="*/ 188648 w 392043"/>
                  <a:gd name="connsiteY2" fmla="*/ 132881 h 662208"/>
                  <a:gd name="connsiteX3" fmla="*/ 269611 w 392043"/>
                  <a:gd name="connsiteY3" fmla="*/ 32869 h 662208"/>
                  <a:gd name="connsiteX4" fmla="*/ 367242 w 392043"/>
                  <a:gd name="connsiteY4" fmla="*/ 6675 h 662208"/>
                  <a:gd name="connsiteX5" fmla="*/ 376767 w 392043"/>
                  <a:gd name="connsiteY5" fmla="*/ 149550 h 662208"/>
                  <a:gd name="connsiteX6" fmla="*/ 298186 w 392043"/>
                  <a:gd name="connsiteY6" fmla="*/ 175744 h 662208"/>
                  <a:gd name="connsiteX7" fmla="*/ 262467 w 392043"/>
                  <a:gd name="connsiteY7" fmla="*/ 166219 h 662208"/>
                  <a:gd name="connsiteX8" fmla="*/ 221986 w 392043"/>
                  <a:gd name="connsiteY8" fmla="*/ 247181 h 662208"/>
                  <a:gd name="connsiteX9" fmla="*/ 136261 w 392043"/>
                  <a:gd name="connsiteY9" fmla="*/ 242419 h 662208"/>
                  <a:gd name="connsiteX10" fmla="*/ 219605 w 392043"/>
                  <a:gd name="connsiteY10" fmla="*/ 299569 h 662208"/>
                  <a:gd name="connsiteX11" fmla="*/ 295805 w 392043"/>
                  <a:gd name="connsiteY11" fmla="*/ 411488 h 662208"/>
                  <a:gd name="connsiteX12" fmla="*/ 313505 w 392043"/>
                  <a:gd name="connsiteY12" fmla="*/ 420559 h 662208"/>
                  <a:gd name="connsiteX13" fmla="*/ 383911 w 392043"/>
                  <a:gd name="connsiteY13" fmla="*/ 513881 h 662208"/>
                  <a:gd name="connsiteX14" fmla="*/ 378631 w 392043"/>
                  <a:gd name="connsiteY14" fmla="*/ 658101 h 662208"/>
                  <a:gd name="connsiteX15" fmla="*/ 277375 w 392043"/>
                  <a:gd name="connsiteY15" fmla="*/ 603436 h 662208"/>
                  <a:gd name="connsiteX16" fmla="*/ 307711 w 392043"/>
                  <a:gd name="connsiteY16" fmla="*/ 494831 h 662208"/>
                  <a:gd name="connsiteX17" fmla="*/ 81492 w 392043"/>
                  <a:gd name="connsiteY17" fmla="*/ 244800 h 662208"/>
                  <a:gd name="connsiteX18" fmla="*/ 45773 w 392043"/>
                  <a:gd name="connsiteY18" fmla="*/ 159075 h 662208"/>
                  <a:gd name="connsiteX19" fmla="*/ 530 w 392043"/>
                  <a:gd name="connsiteY19" fmla="*/ 99544 h 662208"/>
                  <a:gd name="connsiteX0" fmla="*/ 530 w 383532"/>
                  <a:gd name="connsiteY0" fmla="*/ 99544 h 668376"/>
                  <a:gd name="connsiteX1" fmla="*/ 79111 w 383532"/>
                  <a:gd name="connsiteY1" fmla="*/ 94781 h 668376"/>
                  <a:gd name="connsiteX2" fmla="*/ 188648 w 383532"/>
                  <a:gd name="connsiteY2" fmla="*/ 132881 h 668376"/>
                  <a:gd name="connsiteX3" fmla="*/ 269611 w 383532"/>
                  <a:gd name="connsiteY3" fmla="*/ 32869 h 668376"/>
                  <a:gd name="connsiteX4" fmla="*/ 367242 w 383532"/>
                  <a:gd name="connsiteY4" fmla="*/ 6675 h 668376"/>
                  <a:gd name="connsiteX5" fmla="*/ 376767 w 383532"/>
                  <a:gd name="connsiteY5" fmla="*/ 149550 h 668376"/>
                  <a:gd name="connsiteX6" fmla="*/ 298186 w 383532"/>
                  <a:gd name="connsiteY6" fmla="*/ 175744 h 668376"/>
                  <a:gd name="connsiteX7" fmla="*/ 262467 w 383532"/>
                  <a:gd name="connsiteY7" fmla="*/ 166219 h 668376"/>
                  <a:gd name="connsiteX8" fmla="*/ 221986 w 383532"/>
                  <a:gd name="connsiteY8" fmla="*/ 247181 h 668376"/>
                  <a:gd name="connsiteX9" fmla="*/ 136261 w 383532"/>
                  <a:gd name="connsiteY9" fmla="*/ 242419 h 668376"/>
                  <a:gd name="connsiteX10" fmla="*/ 219605 w 383532"/>
                  <a:gd name="connsiteY10" fmla="*/ 299569 h 668376"/>
                  <a:gd name="connsiteX11" fmla="*/ 295805 w 383532"/>
                  <a:gd name="connsiteY11" fmla="*/ 411488 h 668376"/>
                  <a:gd name="connsiteX12" fmla="*/ 313505 w 383532"/>
                  <a:gd name="connsiteY12" fmla="*/ 420559 h 668376"/>
                  <a:gd name="connsiteX13" fmla="*/ 378631 w 383532"/>
                  <a:gd name="connsiteY13" fmla="*/ 658101 h 668376"/>
                  <a:gd name="connsiteX14" fmla="*/ 277375 w 383532"/>
                  <a:gd name="connsiteY14" fmla="*/ 603436 h 668376"/>
                  <a:gd name="connsiteX15" fmla="*/ 307711 w 383532"/>
                  <a:gd name="connsiteY15" fmla="*/ 494831 h 668376"/>
                  <a:gd name="connsiteX16" fmla="*/ 81492 w 383532"/>
                  <a:gd name="connsiteY16" fmla="*/ 244800 h 668376"/>
                  <a:gd name="connsiteX17" fmla="*/ 45773 w 383532"/>
                  <a:gd name="connsiteY17" fmla="*/ 159075 h 668376"/>
                  <a:gd name="connsiteX18" fmla="*/ 530 w 383532"/>
                  <a:gd name="connsiteY18" fmla="*/ 99544 h 668376"/>
                  <a:gd name="connsiteX0" fmla="*/ 530 w 383532"/>
                  <a:gd name="connsiteY0" fmla="*/ 99544 h 605045"/>
                  <a:gd name="connsiteX1" fmla="*/ 79111 w 383532"/>
                  <a:gd name="connsiteY1" fmla="*/ 94781 h 605045"/>
                  <a:gd name="connsiteX2" fmla="*/ 188648 w 383532"/>
                  <a:gd name="connsiteY2" fmla="*/ 132881 h 605045"/>
                  <a:gd name="connsiteX3" fmla="*/ 269611 w 383532"/>
                  <a:gd name="connsiteY3" fmla="*/ 32869 h 605045"/>
                  <a:gd name="connsiteX4" fmla="*/ 367242 w 383532"/>
                  <a:gd name="connsiteY4" fmla="*/ 6675 h 605045"/>
                  <a:gd name="connsiteX5" fmla="*/ 376767 w 383532"/>
                  <a:gd name="connsiteY5" fmla="*/ 149550 h 605045"/>
                  <a:gd name="connsiteX6" fmla="*/ 298186 w 383532"/>
                  <a:gd name="connsiteY6" fmla="*/ 175744 h 605045"/>
                  <a:gd name="connsiteX7" fmla="*/ 262467 w 383532"/>
                  <a:gd name="connsiteY7" fmla="*/ 166219 h 605045"/>
                  <a:gd name="connsiteX8" fmla="*/ 221986 w 383532"/>
                  <a:gd name="connsiteY8" fmla="*/ 247181 h 605045"/>
                  <a:gd name="connsiteX9" fmla="*/ 136261 w 383532"/>
                  <a:gd name="connsiteY9" fmla="*/ 242419 h 605045"/>
                  <a:gd name="connsiteX10" fmla="*/ 219605 w 383532"/>
                  <a:gd name="connsiteY10" fmla="*/ 299569 h 605045"/>
                  <a:gd name="connsiteX11" fmla="*/ 295805 w 383532"/>
                  <a:gd name="connsiteY11" fmla="*/ 411488 h 605045"/>
                  <a:gd name="connsiteX12" fmla="*/ 313505 w 383532"/>
                  <a:gd name="connsiteY12" fmla="*/ 420559 h 605045"/>
                  <a:gd name="connsiteX13" fmla="*/ 277375 w 383532"/>
                  <a:gd name="connsiteY13" fmla="*/ 603436 h 605045"/>
                  <a:gd name="connsiteX14" fmla="*/ 307711 w 383532"/>
                  <a:gd name="connsiteY14" fmla="*/ 494831 h 605045"/>
                  <a:gd name="connsiteX15" fmla="*/ 81492 w 383532"/>
                  <a:gd name="connsiteY15" fmla="*/ 244800 h 605045"/>
                  <a:gd name="connsiteX16" fmla="*/ 45773 w 383532"/>
                  <a:gd name="connsiteY16" fmla="*/ 159075 h 605045"/>
                  <a:gd name="connsiteX17" fmla="*/ 530 w 383532"/>
                  <a:gd name="connsiteY17" fmla="*/ 99544 h 605045"/>
                  <a:gd name="connsiteX0" fmla="*/ 530 w 383532"/>
                  <a:gd name="connsiteY0" fmla="*/ 99544 h 500673"/>
                  <a:gd name="connsiteX1" fmla="*/ 79111 w 383532"/>
                  <a:gd name="connsiteY1" fmla="*/ 94781 h 500673"/>
                  <a:gd name="connsiteX2" fmla="*/ 188648 w 383532"/>
                  <a:gd name="connsiteY2" fmla="*/ 132881 h 500673"/>
                  <a:gd name="connsiteX3" fmla="*/ 269611 w 383532"/>
                  <a:gd name="connsiteY3" fmla="*/ 32869 h 500673"/>
                  <a:gd name="connsiteX4" fmla="*/ 367242 w 383532"/>
                  <a:gd name="connsiteY4" fmla="*/ 6675 h 500673"/>
                  <a:gd name="connsiteX5" fmla="*/ 376767 w 383532"/>
                  <a:gd name="connsiteY5" fmla="*/ 149550 h 500673"/>
                  <a:gd name="connsiteX6" fmla="*/ 298186 w 383532"/>
                  <a:gd name="connsiteY6" fmla="*/ 175744 h 500673"/>
                  <a:gd name="connsiteX7" fmla="*/ 262467 w 383532"/>
                  <a:gd name="connsiteY7" fmla="*/ 166219 h 500673"/>
                  <a:gd name="connsiteX8" fmla="*/ 221986 w 383532"/>
                  <a:gd name="connsiteY8" fmla="*/ 247181 h 500673"/>
                  <a:gd name="connsiteX9" fmla="*/ 136261 w 383532"/>
                  <a:gd name="connsiteY9" fmla="*/ 242419 h 500673"/>
                  <a:gd name="connsiteX10" fmla="*/ 219605 w 383532"/>
                  <a:gd name="connsiteY10" fmla="*/ 299569 h 500673"/>
                  <a:gd name="connsiteX11" fmla="*/ 295805 w 383532"/>
                  <a:gd name="connsiteY11" fmla="*/ 411488 h 500673"/>
                  <a:gd name="connsiteX12" fmla="*/ 313505 w 383532"/>
                  <a:gd name="connsiteY12" fmla="*/ 420559 h 500673"/>
                  <a:gd name="connsiteX13" fmla="*/ 307711 w 383532"/>
                  <a:gd name="connsiteY13" fmla="*/ 494831 h 500673"/>
                  <a:gd name="connsiteX14" fmla="*/ 81492 w 383532"/>
                  <a:gd name="connsiteY14" fmla="*/ 244800 h 500673"/>
                  <a:gd name="connsiteX15" fmla="*/ 45773 w 383532"/>
                  <a:gd name="connsiteY15" fmla="*/ 159075 h 500673"/>
                  <a:gd name="connsiteX16" fmla="*/ 530 w 383532"/>
                  <a:gd name="connsiteY16" fmla="*/ 99544 h 500673"/>
                  <a:gd name="connsiteX0" fmla="*/ 530 w 383532"/>
                  <a:gd name="connsiteY0" fmla="*/ 99544 h 435215"/>
                  <a:gd name="connsiteX1" fmla="*/ 79111 w 383532"/>
                  <a:gd name="connsiteY1" fmla="*/ 94781 h 435215"/>
                  <a:gd name="connsiteX2" fmla="*/ 188648 w 383532"/>
                  <a:gd name="connsiteY2" fmla="*/ 132881 h 435215"/>
                  <a:gd name="connsiteX3" fmla="*/ 269611 w 383532"/>
                  <a:gd name="connsiteY3" fmla="*/ 32869 h 435215"/>
                  <a:gd name="connsiteX4" fmla="*/ 367242 w 383532"/>
                  <a:gd name="connsiteY4" fmla="*/ 6675 h 435215"/>
                  <a:gd name="connsiteX5" fmla="*/ 376767 w 383532"/>
                  <a:gd name="connsiteY5" fmla="*/ 149550 h 435215"/>
                  <a:gd name="connsiteX6" fmla="*/ 298186 w 383532"/>
                  <a:gd name="connsiteY6" fmla="*/ 175744 h 435215"/>
                  <a:gd name="connsiteX7" fmla="*/ 262467 w 383532"/>
                  <a:gd name="connsiteY7" fmla="*/ 166219 h 435215"/>
                  <a:gd name="connsiteX8" fmla="*/ 221986 w 383532"/>
                  <a:gd name="connsiteY8" fmla="*/ 247181 h 435215"/>
                  <a:gd name="connsiteX9" fmla="*/ 136261 w 383532"/>
                  <a:gd name="connsiteY9" fmla="*/ 242419 h 435215"/>
                  <a:gd name="connsiteX10" fmla="*/ 219605 w 383532"/>
                  <a:gd name="connsiteY10" fmla="*/ 299569 h 435215"/>
                  <a:gd name="connsiteX11" fmla="*/ 295805 w 383532"/>
                  <a:gd name="connsiteY11" fmla="*/ 411488 h 435215"/>
                  <a:gd name="connsiteX12" fmla="*/ 313505 w 383532"/>
                  <a:gd name="connsiteY12" fmla="*/ 420559 h 435215"/>
                  <a:gd name="connsiteX13" fmla="*/ 81492 w 383532"/>
                  <a:gd name="connsiteY13" fmla="*/ 244800 h 435215"/>
                  <a:gd name="connsiteX14" fmla="*/ 45773 w 383532"/>
                  <a:gd name="connsiteY14" fmla="*/ 159075 h 435215"/>
                  <a:gd name="connsiteX15" fmla="*/ 530 w 383532"/>
                  <a:gd name="connsiteY15" fmla="*/ 99544 h 435215"/>
                  <a:gd name="connsiteX0" fmla="*/ 530 w 383532"/>
                  <a:gd name="connsiteY0" fmla="*/ 99544 h 412116"/>
                  <a:gd name="connsiteX1" fmla="*/ 79111 w 383532"/>
                  <a:gd name="connsiteY1" fmla="*/ 94781 h 412116"/>
                  <a:gd name="connsiteX2" fmla="*/ 188648 w 383532"/>
                  <a:gd name="connsiteY2" fmla="*/ 132881 h 412116"/>
                  <a:gd name="connsiteX3" fmla="*/ 269611 w 383532"/>
                  <a:gd name="connsiteY3" fmla="*/ 32869 h 412116"/>
                  <a:gd name="connsiteX4" fmla="*/ 367242 w 383532"/>
                  <a:gd name="connsiteY4" fmla="*/ 6675 h 412116"/>
                  <a:gd name="connsiteX5" fmla="*/ 376767 w 383532"/>
                  <a:gd name="connsiteY5" fmla="*/ 149550 h 412116"/>
                  <a:gd name="connsiteX6" fmla="*/ 298186 w 383532"/>
                  <a:gd name="connsiteY6" fmla="*/ 175744 h 412116"/>
                  <a:gd name="connsiteX7" fmla="*/ 262467 w 383532"/>
                  <a:gd name="connsiteY7" fmla="*/ 166219 h 412116"/>
                  <a:gd name="connsiteX8" fmla="*/ 221986 w 383532"/>
                  <a:gd name="connsiteY8" fmla="*/ 247181 h 412116"/>
                  <a:gd name="connsiteX9" fmla="*/ 136261 w 383532"/>
                  <a:gd name="connsiteY9" fmla="*/ 242419 h 412116"/>
                  <a:gd name="connsiteX10" fmla="*/ 219605 w 383532"/>
                  <a:gd name="connsiteY10" fmla="*/ 299569 h 412116"/>
                  <a:gd name="connsiteX11" fmla="*/ 295805 w 383532"/>
                  <a:gd name="connsiteY11" fmla="*/ 411488 h 412116"/>
                  <a:gd name="connsiteX12" fmla="*/ 81492 w 383532"/>
                  <a:gd name="connsiteY12" fmla="*/ 244800 h 412116"/>
                  <a:gd name="connsiteX13" fmla="*/ 45773 w 383532"/>
                  <a:gd name="connsiteY13" fmla="*/ 159075 h 412116"/>
                  <a:gd name="connsiteX14" fmla="*/ 530 w 383532"/>
                  <a:gd name="connsiteY14" fmla="*/ 99544 h 412116"/>
                  <a:gd name="connsiteX0" fmla="*/ 530 w 383532"/>
                  <a:gd name="connsiteY0" fmla="*/ 99544 h 299572"/>
                  <a:gd name="connsiteX1" fmla="*/ 79111 w 383532"/>
                  <a:gd name="connsiteY1" fmla="*/ 94781 h 299572"/>
                  <a:gd name="connsiteX2" fmla="*/ 188648 w 383532"/>
                  <a:gd name="connsiteY2" fmla="*/ 132881 h 299572"/>
                  <a:gd name="connsiteX3" fmla="*/ 269611 w 383532"/>
                  <a:gd name="connsiteY3" fmla="*/ 32869 h 299572"/>
                  <a:gd name="connsiteX4" fmla="*/ 367242 w 383532"/>
                  <a:gd name="connsiteY4" fmla="*/ 6675 h 299572"/>
                  <a:gd name="connsiteX5" fmla="*/ 376767 w 383532"/>
                  <a:gd name="connsiteY5" fmla="*/ 149550 h 299572"/>
                  <a:gd name="connsiteX6" fmla="*/ 298186 w 383532"/>
                  <a:gd name="connsiteY6" fmla="*/ 175744 h 299572"/>
                  <a:gd name="connsiteX7" fmla="*/ 262467 w 383532"/>
                  <a:gd name="connsiteY7" fmla="*/ 166219 h 299572"/>
                  <a:gd name="connsiteX8" fmla="*/ 221986 w 383532"/>
                  <a:gd name="connsiteY8" fmla="*/ 247181 h 299572"/>
                  <a:gd name="connsiteX9" fmla="*/ 136261 w 383532"/>
                  <a:gd name="connsiteY9" fmla="*/ 242419 h 299572"/>
                  <a:gd name="connsiteX10" fmla="*/ 219605 w 383532"/>
                  <a:gd name="connsiteY10" fmla="*/ 299569 h 299572"/>
                  <a:gd name="connsiteX11" fmla="*/ 81492 w 383532"/>
                  <a:gd name="connsiteY11" fmla="*/ 244800 h 299572"/>
                  <a:gd name="connsiteX12" fmla="*/ 45773 w 383532"/>
                  <a:gd name="connsiteY12" fmla="*/ 159075 h 299572"/>
                  <a:gd name="connsiteX13" fmla="*/ 530 w 383532"/>
                  <a:gd name="connsiteY13" fmla="*/ 99544 h 299572"/>
                  <a:gd name="connsiteX0" fmla="*/ 530 w 383532"/>
                  <a:gd name="connsiteY0" fmla="*/ 99544 h 251872"/>
                  <a:gd name="connsiteX1" fmla="*/ 79111 w 383532"/>
                  <a:gd name="connsiteY1" fmla="*/ 94781 h 251872"/>
                  <a:gd name="connsiteX2" fmla="*/ 188648 w 383532"/>
                  <a:gd name="connsiteY2" fmla="*/ 132881 h 251872"/>
                  <a:gd name="connsiteX3" fmla="*/ 269611 w 383532"/>
                  <a:gd name="connsiteY3" fmla="*/ 32869 h 251872"/>
                  <a:gd name="connsiteX4" fmla="*/ 367242 w 383532"/>
                  <a:gd name="connsiteY4" fmla="*/ 6675 h 251872"/>
                  <a:gd name="connsiteX5" fmla="*/ 376767 w 383532"/>
                  <a:gd name="connsiteY5" fmla="*/ 149550 h 251872"/>
                  <a:gd name="connsiteX6" fmla="*/ 298186 w 383532"/>
                  <a:gd name="connsiteY6" fmla="*/ 175744 h 251872"/>
                  <a:gd name="connsiteX7" fmla="*/ 262467 w 383532"/>
                  <a:gd name="connsiteY7" fmla="*/ 166219 h 251872"/>
                  <a:gd name="connsiteX8" fmla="*/ 221986 w 383532"/>
                  <a:gd name="connsiteY8" fmla="*/ 247181 h 251872"/>
                  <a:gd name="connsiteX9" fmla="*/ 136261 w 383532"/>
                  <a:gd name="connsiteY9" fmla="*/ 242419 h 251872"/>
                  <a:gd name="connsiteX10" fmla="*/ 81492 w 383532"/>
                  <a:gd name="connsiteY10" fmla="*/ 244800 h 251872"/>
                  <a:gd name="connsiteX11" fmla="*/ 45773 w 383532"/>
                  <a:gd name="connsiteY11" fmla="*/ 159075 h 251872"/>
                  <a:gd name="connsiteX12" fmla="*/ 530 w 383532"/>
                  <a:gd name="connsiteY12" fmla="*/ 99544 h 251872"/>
                  <a:gd name="connsiteX0" fmla="*/ 2394 w 385396"/>
                  <a:gd name="connsiteY0" fmla="*/ 99544 h 251872"/>
                  <a:gd name="connsiteX1" fmla="*/ 80975 w 385396"/>
                  <a:gd name="connsiteY1" fmla="*/ 94781 h 251872"/>
                  <a:gd name="connsiteX2" fmla="*/ 190512 w 385396"/>
                  <a:gd name="connsiteY2" fmla="*/ 132881 h 251872"/>
                  <a:gd name="connsiteX3" fmla="*/ 271475 w 385396"/>
                  <a:gd name="connsiteY3" fmla="*/ 32869 h 251872"/>
                  <a:gd name="connsiteX4" fmla="*/ 369106 w 385396"/>
                  <a:gd name="connsiteY4" fmla="*/ 6675 h 251872"/>
                  <a:gd name="connsiteX5" fmla="*/ 378631 w 385396"/>
                  <a:gd name="connsiteY5" fmla="*/ 149550 h 251872"/>
                  <a:gd name="connsiteX6" fmla="*/ 300050 w 385396"/>
                  <a:gd name="connsiteY6" fmla="*/ 175744 h 251872"/>
                  <a:gd name="connsiteX7" fmla="*/ 264331 w 385396"/>
                  <a:gd name="connsiteY7" fmla="*/ 166219 h 251872"/>
                  <a:gd name="connsiteX8" fmla="*/ 223850 w 385396"/>
                  <a:gd name="connsiteY8" fmla="*/ 247181 h 251872"/>
                  <a:gd name="connsiteX9" fmla="*/ 138125 w 385396"/>
                  <a:gd name="connsiteY9" fmla="*/ 242419 h 251872"/>
                  <a:gd name="connsiteX10" fmla="*/ 83356 w 385396"/>
                  <a:gd name="connsiteY10" fmla="*/ 244800 h 251872"/>
                  <a:gd name="connsiteX11" fmla="*/ 24627 w 385396"/>
                  <a:gd name="connsiteY11" fmla="*/ 174268 h 251872"/>
                  <a:gd name="connsiteX12" fmla="*/ 2394 w 385396"/>
                  <a:gd name="connsiteY12" fmla="*/ 99544 h 251872"/>
                  <a:gd name="connsiteX0" fmla="*/ 2394 w 394495"/>
                  <a:gd name="connsiteY0" fmla="*/ 100015 h 252343"/>
                  <a:gd name="connsiteX1" fmla="*/ 80975 w 394495"/>
                  <a:gd name="connsiteY1" fmla="*/ 95252 h 252343"/>
                  <a:gd name="connsiteX2" fmla="*/ 190512 w 394495"/>
                  <a:gd name="connsiteY2" fmla="*/ 133352 h 252343"/>
                  <a:gd name="connsiteX3" fmla="*/ 271475 w 394495"/>
                  <a:gd name="connsiteY3" fmla="*/ 33340 h 252343"/>
                  <a:gd name="connsiteX4" fmla="*/ 369106 w 394495"/>
                  <a:gd name="connsiteY4" fmla="*/ 7146 h 252343"/>
                  <a:gd name="connsiteX5" fmla="*/ 378631 w 394495"/>
                  <a:gd name="connsiteY5" fmla="*/ 150021 h 252343"/>
                  <a:gd name="connsiteX6" fmla="*/ 300050 w 394495"/>
                  <a:gd name="connsiteY6" fmla="*/ 176215 h 252343"/>
                  <a:gd name="connsiteX7" fmla="*/ 264331 w 394495"/>
                  <a:gd name="connsiteY7" fmla="*/ 166690 h 252343"/>
                  <a:gd name="connsiteX8" fmla="*/ 223850 w 394495"/>
                  <a:gd name="connsiteY8" fmla="*/ 247652 h 252343"/>
                  <a:gd name="connsiteX9" fmla="*/ 138125 w 394495"/>
                  <a:gd name="connsiteY9" fmla="*/ 242890 h 252343"/>
                  <a:gd name="connsiteX10" fmla="*/ 83356 w 394495"/>
                  <a:gd name="connsiteY10" fmla="*/ 245271 h 252343"/>
                  <a:gd name="connsiteX11" fmla="*/ 24627 w 394495"/>
                  <a:gd name="connsiteY11" fmla="*/ 174739 h 252343"/>
                  <a:gd name="connsiteX12" fmla="*/ 2394 w 394495"/>
                  <a:gd name="connsiteY12" fmla="*/ 100015 h 252343"/>
                  <a:gd name="connsiteX0" fmla="*/ 7902 w 400001"/>
                  <a:gd name="connsiteY0" fmla="*/ 100017 h 252345"/>
                  <a:gd name="connsiteX1" fmla="*/ 86483 w 400001"/>
                  <a:gd name="connsiteY1" fmla="*/ 95254 h 252345"/>
                  <a:gd name="connsiteX2" fmla="*/ 196020 w 400001"/>
                  <a:gd name="connsiteY2" fmla="*/ 133354 h 252345"/>
                  <a:gd name="connsiteX3" fmla="*/ 276983 w 400001"/>
                  <a:gd name="connsiteY3" fmla="*/ 33342 h 252345"/>
                  <a:gd name="connsiteX4" fmla="*/ 374614 w 400001"/>
                  <a:gd name="connsiteY4" fmla="*/ 7148 h 252345"/>
                  <a:gd name="connsiteX5" fmla="*/ 384139 w 400001"/>
                  <a:gd name="connsiteY5" fmla="*/ 150023 h 252345"/>
                  <a:gd name="connsiteX6" fmla="*/ 305558 w 400001"/>
                  <a:gd name="connsiteY6" fmla="*/ 176217 h 252345"/>
                  <a:gd name="connsiteX7" fmla="*/ 269839 w 400001"/>
                  <a:gd name="connsiteY7" fmla="*/ 166692 h 252345"/>
                  <a:gd name="connsiteX8" fmla="*/ 229358 w 400001"/>
                  <a:gd name="connsiteY8" fmla="*/ 247654 h 252345"/>
                  <a:gd name="connsiteX9" fmla="*/ 143633 w 400001"/>
                  <a:gd name="connsiteY9" fmla="*/ 242892 h 252345"/>
                  <a:gd name="connsiteX10" fmla="*/ 88864 w 400001"/>
                  <a:gd name="connsiteY10" fmla="*/ 245273 h 252345"/>
                  <a:gd name="connsiteX11" fmla="*/ 30135 w 400001"/>
                  <a:gd name="connsiteY11" fmla="*/ 174741 h 252345"/>
                  <a:gd name="connsiteX12" fmla="*/ 7902 w 400001"/>
                  <a:gd name="connsiteY12" fmla="*/ 100017 h 252345"/>
                  <a:gd name="connsiteX0" fmla="*/ 7904 w 400004"/>
                  <a:gd name="connsiteY0" fmla="*/ 99687 h 252015"/>
                  <a:gd name="connsiteX1" fmla="*/ 86485 w 400004"/>
                  <a:gd name="connsiteY1" fmla="*/ 94924 h 252015"/>
                  <a:gd name="connsiteX2" fmla="*/ 188005 w 400004"/>
                  <a:gd name="connsiteY2" fmla="*/ 100870 h 252015"/>
                  <a:gd name="connsiteX3" fmla="*/ 276985 w 400004"/>
                  <a:gd name="connsiteY3" fmla="*/ 33012 h 252015"/>
                  <a:gd name="connsiteX4" fmla="*/ 374616 w 400004"/>
                  <a:gd name="connsiteY4" fmla="*/ 6818 h 252015"/>
                  <a:gd name="connsiteX5" fmla="*/ 384141 w 400004"/>
                  <a:gd name="connsiteY5" fmla="*/ 149693 h 252015"/>
                  <a:gd name="connsiteX6" fmla="*/ 305560 w 400004"/>
                  <a:gd name="connsiteY6" fmla="*/ 175887 h 252015"/>
                  <a:gd name="connsiteX7" fmla="*/ 269841 w 400004"/>
                  <a:gd name="connsiteY7" fmla="*/ 166362 h 252015"/>
                  <a:gd name="connsiteX8" fmla="*/ 229360 w 400004"/>
                  <a:gd name="connsiteY8" fmla="*/ 247324 h 252015"/>
                  <a:gd name="connsiteX9" fmla="*/ 143635 w 400004"/>
                  <a:gd name="connsiteY9" fmla="*/ 242562 h 252015"/>
                  <a:gd name="connsiteX10" fmla="*/ 88866 w 400004"/>
                  <a:gd name="connsiteY10" fmla="*/ 244943 h 252015"/>
                  <a:gd name="connsiteX11" fmla="*/ 30137 w 400004"/>
                  <a:gd name="connsiteY11" fmla="*/ 174411 h 252015"/>
                  <a:gd name="connsiteX12" fmla="*/ 7904 w 400004"/>
                  <a:gd name="connsiteY12" fmla="*/ 99687 h 252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0004" h="252015">
                    <a:moveTo>
                      <a:pt x="7904" y="99687"/>
                    </a:moveTo>
                    <a:cubicBezTo>
                      <a:pt x="31157" y="64066"/>
                      <a:pt x="56468" y="94727"/>
                      <a:pt x="86485" y="94924"/>
                    </a:cubicBezTo>
                    <a:cubicBezTo>
                      <a:pt x="116502" y="95121"/>
                      <a:pt x="156255" y="111189"/>
                      <a:pt x="188005" y="100870"/>
                    </a:cubicBezTo>
                    <a:cubicBezTo>
                      <a:pt x="219755" y="90551"/>
                      <a:pt x="245883" y="48687"/>
                      <a:pt x="276985" y="33012"/>
                    </a:cubicBezTo>
                    <a:cubicBezTo>
                      <a:pt x="308087" y="17337"/>
                      <a:pt x="331782" y="-13760"/>
                      <a:pt x="374616" y="6818"/>
                    </a:cubicBezTo>
                    <a:cubicBezTo>
                      <a:pt x="417450" y="27396"/>
                      <a:pt x="395650" y="121515"/>
                      <a:pt x="384141" y="149693"/>
                    </a:cubicBezTo>
                    <a:cubicBezTo>
                      <a:pt x="372632" y="177871"/>
                      <a:pt x="324610" y="173109"/>
                      <a:pt x="305560" y="175887"/>
                    </a:cubicBezTo>
                    <a:cubicBezTo>
                      <a:pt x="286510" y="178665"/>
                      <a:pt x="282541" y="154456"/>
                      <a:pt x="269841" y="166362"/>
                    </a:cubicBezTo>
                    <a:cubicBezTo>
                      <a:pt x="257141" y="178268"/>
                      <a:pt x="250394" y="234624"/>
                      <a:pt x="229360" y="247324"/>
                    </a:cubicBezTo>
                    <a:cubicBezTo>
                      <a:pt x="208326" y="260024"/>
                      <a:pt x="167051" y="242959"/>
                      <a:pt x="143635" y="242562"/>
                    </a:cubicBezTo>
                    <a:cubicBezTo>
                      <a:pt x="120219" y="242165"/>
                      <a:pt x="103947" y="258834"/>
                      <a:pt x="88866" y="244943"/>
                    </a:cubicBezTo>
                    <a:cubicBezTo>
                      <a:pt x="73785" y="231052"/>
                      <a:pt x="41250" y="197430"/>
                      <a:pt x="30137" y="174411"/>
                    </a:cubicBezTo>
                    <a:cubicBezTo>
                      <a:pt x="19024" y="151392"/>
                      <a:pt x="-15349" y="135308"/>
                      <a:pt x="7904" y="99687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6350">
                <a:solidFill>
                  <a:schemeClr val="accent6">
                    <a:lumMod val="75000"/>
                  </a:schemeClr>
                </a:solidFill>
              </a:ln>
              <a:effectLst>
                <a:innerShdw blurRad="76200">
                  <a:prstClr val="black">
                    <a:alpha val="6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sz="1100" kern="0">
                  <a:solidFill>
                    <a:sysClr val="windowText" lastClr="000000"/>
                  </a:solidFill>
                  <a:latin typeface="Arial Narrow"/>
                  <a:cs typeface="Arial Narrow"/>
                </a:endParaRPr>
              </a:p>
            </p:txBody>
          </p:sp>
        </p:grpSp>
        <p:grpSp>
          <p:nvGrpSpPr>
            <p:cNvPr id="13" name="Group 87">
              <a:extLst>
                <a:ext uri="{FF2B5EF4-FFF2-40B4-BE49-F238E27FC236}">
                  <a16:creationId xmlns:a16="http://schemas.microsoft.com/office/drawing/2014/main" id="{7937F973-3A8A-0042-9FCA-C37809C8EE5D}"/>
                </a:ext>
              </a:extLst>
            </p:cNvPr>
            <p:cNvGrpSpPr/>
            <p:nvPr/>
          </p:nvGrpSpPr>
          <p:grpSpPr>
            <a:xfrm>
              <a:off x="7362825" y="1695268"/>
              <a:ext cx="3113956" cy="600257"/>
              <a:chOff x="7362825" y="1695268"/>
              <a:chExt cx="3113956" cy="600257"/>
            </a:xfrm>
          </p:grpSpPr>
          <p:cxnSp>
            <p:nvCxnSpPr>
              <p:cNvPr id="28" name="Straight Connector 112">
                <a:extLst>
                  <a:ext uri="{FF2B5EF4-FFF2-40B4-BE49-F238E27FC236}">
                    <a16:creationId xmlns:a16="http://schemas.microsoft.com/office/drawing/2014/main" id="{68CFB191-6C95-6F4C-A2BB-6AD127C67DBE}"/>
                  </a:ext>
                </a:extLst>
              </p:cNvPr>
              <p:cNvCxnSpPr/>
              <p:nvPr/>
            </p:nvCxnSpPr>
            <p:spPr>
              <a:xfrm flipV="1">
                <a:off x="7362825" y="2036175"/>
                <a:ext cx="457452" cy="259350"/>
              </a:xfrm>
              <a:prstGeom prst="line">
                <a:avLst/>
              </a:prstGeom>
              <a:ln w="9525" cap="rnd">
                <a:solidFill>
                  <a:srgbClr val="3B3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" name="TextBox 113">
                <a:extLst>
                  <a:ext uri="{FF2B5EF4-FFF2-40B4-BE49-F238E27FC236}">
                    <a16:creationId xmlns:a16="http://schemas.microsoft.com/office/drawing/2014/main" id="{BDABA6D3-5E8B-7143-860F-176F35A66CCD}"/>
                  </a:ext>
                </a:extLst>
              </p:cNvPr>
              <p:cNvSpPr txBox="1"/>
              <p:nvPr/>
            </p:nvSpPr>
            <p:spPr>
              <a:xfrm>
                <a:off x="7941271" y="1695268"/>
                <a:ext cx="2535510" cy="537017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noAutofit/>
              </a:bodyPr>
              <a:lstStyle/>
              <a:p>
                <a:pPr defTabSz="621815">
                  <a:defRPr/>
                </a:pPr>
                <a:r>
                  <a:rPr lang="en-US" sz="1600" b="1" kern="0" dirty="0">
                    <a:solidFill>
                      <a:srgbClr val="3B3939"/>
                    </a:solidFill>
                    <a:latin typeface="Arial Narrow"/>
                    <a:cs typeface="Arial Narrow"/>
                  </a:rPr>
                  <a:t>Prefrontal Cortex</a:t>
                </a:r>
              </a:p>
            </p:txBody>
          </p:sp>
        </p:grpSp>
        <p:grpSp>
          <p:nvGrpSpPr>
            <p:cNvPr id="14" name="Group 88">
              <a:extLst>
                <a:ext uri="{FF2B5EF4-FFF2-40B4-BE49-F238E27FC236}">
                  <a16:creationId xmlns:a16="http://schemas.microsoft.com/office/drawing/2014/main" id="{3751B60C-FC1E-3A45-9014-252BCB221873}"/>
                </a:ext>
              </a:extLst>
            </p:cNvPr>
            <p:cNvGrpSpPr/>
            <p:nvPr/>
          </p:nvGrpSpPr>
          <p:grpSpPr>
            <a:xfrm>
              <a:off x="6502602" y="3092645"/>
              <a:ext cx="2907434" cy="473191"/>
              <a:chOff x="6502602" y="3092645"/>
              <a:chExt cx="2907434" cy="473191"/>
            </a:xfrm>
          </p:grpSpPr>
          <p:cxnSp>
            <p:nvCxnSpPr>
              <p:cNvPr id="26" name="Straight Connector 110">
                <a:extLst>
                  <a:ext uri="{FF2B5EF4-FFF2-40B4-BE49-F238E27FC236}">
                    <a16:creationId xmlns:a16="http://schemas.microsoft.com/office/drawing/2014/main" id="{5FB6929B-DD28-8841-98C2-C287C6768EFA}"/>
                  </a:ext>
                </a:extLst>
              </p:cNvPr>
              <p:cNvCxnSpPr/>
              <p:nvPr/>
            </p:nvCxnSpPr>
            <p:spPr>
              <a:xfrm>
                <a:off x="6502602" y="3092645"/>
                <a:ext cx="841173" cy="274443"/>
              </a:xfrm>
              <a:prstGeom prst="line">
                <a:avLst/>
              </a:prstGeom>
              <a:ln w="9525" cap="rnd">
                <a:solidFill>
                  <a:srgbClr val="3B3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" name="TextBox 111">
                <a:extLst>
                  <a:ext uri="{FF2B5EF4-FFF2-40B4-BE49-F238E27FC236}">
                    <a16:creationId xmlns:a16="http://schemas.microsoft.com/office/drawing/2014/main" id="{C368F76F-C2CE-014A-986D-68EF58B3ABD1}"/>
                  </a:ext>
                </a:extLst>
              </p:cNvPr>
              <p:cNvSpPr txBox="1"/>
              <p:nvPr/>
            </p:nvSpPr>
            <p:spPr>
              <a:xfrm>
                <a:off x="7448578" y="3159840"/>
                <a:ext cx="1961458" cy="40599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noAutofit/>
              </a:bodyPr>
              <a:lstStyle/>
              <a:p>
                <a:pPr defTabSz="621815">
                  <a:defRPr/>
                </a:pPr>
                <a:r>
                  <a:rPr lang="en-US" sz="1600" b="1" kern="0" dirty="0">
                    <a:solidFill>
                      <a:srgbClr val="3B3939"/>
                    </a:solidFill>
                    <a:latin typeface="Arial Narrow"/>
                    <a:cs typeface="Arial Narrow"/>
                  </a:rPr>
                  <a:t>Amygdala</a:t>
                </a:r>
              </a:p>
            </p:txBody>
          </p:sp>
        </p:grpSp>
        <p:grpSp>
          <p:nvGrpSpPr>
            <p:cNvPr id="15" name="Group 89">
              <a:extLst>
                <a:ext uri="{FF2B5EF4-FFF2-40B4-BE49-F238E27FC236}">
                  <a16:creationId xmlns:a16="http://schemas.microsoft.com/office/drawing/2014/main" id="{A771C239-84CF-6748-AFB0-B292B5A858E7}"/>
                </a:ext>
              </a:extLst>
            </p:cNvPr>
            <p:cNvGrpSpPr/>
            <p:nvPr/>
          </p:nvGrpSpPr>
          <p:grpSpPr>
            <a:xfrm>
              <a:off x="4283505" y="1250585"/>
              <a:ext cx="7569018" cy="1652946"/>
              <a:chOff x="4283505" y="1250585"/>
              <a:chExt cx="7569018" cy="1652946"/>
            </a:xfrm>
          </p:grpSpPr>
          <p:cxnSp>
            <p:nvCxnSpPr>
              <p:cNvPr id="20" name="Straight Connector 94">
                <a:extLst>
                  <a:ext uri="{FF2B5EF4-FFF2-40B4-BE49-F238E27FC236}">
                    <a16:creationId xmlns:a16="http://schemas.microsoft.com/office/drawing/2014/main" id="{9FCAF05B-B337-E441-AC36-8EFFAB852628}"/>
                  </a:ext>
                </a:extLst>
              </p:cNvPr>
              <p:cNvCxnSpPr/>
              <p:nvPr/>
            </p:nvCxnSpPr>
            <p:spPr>
              <a:xfrm flipH="1" flipV="1">
                <a:off x="4479899" y="1647044"/>
                <a:ext cx="1524832" cy="1115718"/>
              </a:xfrm>
              <a:prstGeom prst="line">
                <a:avLst/>
              </a:prstGeom>
              <a:ln w="9525" cap="rnd">
                <a:solidFill>
                  <a:schemeClr val="accent5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95">
                <a:extLst>
                  <a:ext uri="{FF2B5EF4-FFF2-40B4-BE49-F238E27FC236}">
                    <a16:creationId xmlns:a16="http://schemas.microsoft.com/office/drawing/2014/main" id="{C25C804C-9F80-8541-9D1D-356AC734EFA1}"/>
                  </a:ext>
                </a:extLst>
              </p:cNvPr>
              <p:cNvCxnSpPr>
                <a:stCxn id="39" idx="8"/>
              </p:cNvCxnSpPr>
              <p:nvPr/>
            </p:nvCxnSpPr>
            <p:spPr>
              <a:xfrm flipH="1" flipV="1">
                <a:off x="4283505" y="2188477"/>
                <a:ext cx="1930964" cy="715054"/>
              </a:xfrm>
              <a:prstGeom prst="line">
                <a:avLst/>
              </a:prstGeom>
              <a:ln w="9525" cap="rnd">
                <a:solidFill>
                  <a:schemeClr val="accent5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" name="Freeform 96">
                <a:extLst>
                  <a:ext uri="{FF2B5EF4-FFF2-40B4-BE49-F238E27FC236}">
                    <a16:creationId xmlns:a16="http://schemas.microsoft.com/office/drawing/2014/main" id="{78DF6C47-5AF4-4549-B182-90C126032BA7}"/>
                  </a:ext>
                </a:extLst>
              </p:cNvPr>
              <p:cNvSpPr/>
              <p:nvPr/>
            </p:nvSpPr>
            <p:spPr>
              <a:xfrm>
                <a:off x="6257925" y="1467327"/>
                <a:ext cx="1339850" cy="929798"/>
              </a:xfrm>
              <a:custGeom>
                <a:avLst/>
                <a:gdLst>
                  <a:gd name="connsiteX0" fmla="*/ 431800 w 431800"/>
                  <a:gd name="connsiteY0" fmla="*/ 0 h 777875"/>
                  <a:gd name="connsiteX1" fmla="*/ 0 w 431800"/>
                  <a:gd name="connsiteY1" fmla="*/ 777875 h 77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1800" h="777875">
                    <a:moveTo>
                      <a:pt x="431800" y="0"/>
                    </a:moveTo>
                    <a:lnTo>
                      <a:pt x="0" y="777875"/>
                    </a:lnTo>
                  </a:path>
                </a:pathLst>
              </a:custGeom>
              <a:ln w="9525" cap="rnd">
                <a:solidFill>
                  <a:srgbClr val="3B3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sz="1100" kern="0">
                  <a:solidFill>
                    <a:prstClr val="white"/>
                  </a:solidFill>
                  <a:latin typeface="Arial Narrow"/>
                  <a:cs typeface="Arial Narrow"/>
                </a:endParaRPr>
              </a:p>
            </p:txBody>
          </p:sp>
          <p:sp>
            <p:nvSpPr>
              <p:cNvPr id="23" name="TextBox 97">
                <a:extLst>
                  <a:ext uri="{FF2B5EF4-FFF2-40B4-BE49-F238E27FC236}">
                    <a16:creationId xmlns:a16="http://schemas.microsoft.com/office/drawing/2014/main" id="{447B2049-4EC0-1347-A299-4B75C9AB9DA7}"/>
                  </a:ext>
                </a:extLst>
              </p:cNvPr>
              <p:cNvSpPr txBox="1"/>
              <p:nvPr/>
            </p:nvSpPr>
            <p:spPr>
              <a:xfrm>
                <a:off x="7990600" y="2393121"/>
                <a:ext cx="3861923" cy="48874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noAutofit/>
              </a:bodyPr>
              <a:lstStyle/>
              <a:p>
                <a:pPr defTabSz="621815">
                  <a:defRPr/>
                </a:pPr>
                <a:r>
                  <a:rPr lang="en-US" sz="1600" b="1" kern="0" dirty="0">
                    <a:solidFill>
                      <a:srgbClr val="3B3939"/>
                    </a:solidFill>
                    <a:latin typeface="Arial Narrow"/>
                    <a:cs typeface="Arial Narrow"/>
                  </a:rPr>
                  <a:t>Nucleus </a:t>
                </a:r>
                <a:r>
                  <a:rPr lang="en-US" sz="1600" b="1" kern="0" dirty="0" err="1">
                    <a:solidFill>
                      <a:srgbClr val="3B3939"/>
                    </a:solidFill>
                    <a:latin typeface="Arial Narrow"/>
                    <a:cs typeface="Arial Narrow"/>
                  </a:rPr>
                  <a:t>Accumbens</a:t>
                </a:r>
                <a:endParaRPr lang="en-US" sz="1600" b="1" kern="0" dirty="0">
                  <a:solidFill>
                    <a:srgbClr val="3B3939"/>
                  </a:solidFill>
                  <a:latin typeface="Arial Narrow"/>
                  <a:cs typeface="Arial Narrow"/>
                </a:endParaRPr>
              </a:p>
            </p:txBody>
          </p:sp>
          <p:sp>
            <p:nvSpPr>
              <p:cNvPr id="24" name="TextBox 108">
                <a:extLst>
                  <a:ext uri="{FF2B5EF4-FFF2-40B4-BE49-F238E27FC236}">
                    <a16:creationId xmlns:a16="http://schemas.microsoft.com/office/drawing/2014/main" id="{24302E69-94C8-DC42-9463-0524E51B6EE9}"/>
                  </a:ext>
                </a:extLst>
              </p:cNvPr>
              <p:cNvSpPr txBox="1"/>
              <p:nvPr/>
            </p:nvSpPr>
            <p:spPr>
              <a:xfrm>
                <a:off x="7703019" y="1250585"/>
                <a:ext cx="1106553" cy="268140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noAutofit/>
              </a:bodyPr>
              <a:lstStyle/>
              <a:p>
                <a:pPr>
                  <a:defRPr/>
                </a:pPr>
                <a:r>
                  <a:rPr lang="en-US" sz="1600" b="1" kern="0" dirty="0">
                    <a:solidFill>
                      <a:srgbClr val="3B3939"/>
                    </a:solidFill>
                    <a:latin typeface="Arial Narrow"/>
                    <a:cs typeface="Arial Narrow"/>
                  </a:rPr>
                  <a:t>Striatum</a:t>
                </a:r>
              </a:p>
            </p:txBody>
          </p:sp>
          <p:cxnSp>
            <p:nvCxnSpPr>
              <p:cNvPr id="25" name="Straight Connector 109">
                <a:extLst>
                  <a:ext uri="{FF2B5EF4-FFF2-40B4-BE49-F238E27FC236}">
                    <a16:creationId xmlns:a16="http://schemas.microsoft.com/office/drawing/2014/main" id="{93330D72-43D7-0A41-8FB7-63D973366E8A}"/>
                  </a:ext>
                </a:extLst>
              </p:cNvPr>
              <p:cNvCxnSpPr/>
              <p:nvPr/>
            </p:nvCxnSpPr>
            <p:spPr>
              <a:xfrm flipH="1">
                <a:off x="6521452" y="2676525"/>
                <a:ext cx="1371598" cy="0"/>
              </a:xfrm>
              <a:prstGeom prst="line">
                <a:avLst/>
              </a:prstGeom>
              <a:ln w="9525" cap="rnd">
                <a:solidFill>
                  <a:srgbClr val="3B3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" name="Group 90">
              <a:extLst>
                <a:ext uri="{FF2B5EF4-FFF2-40B4-BE49-F238E27FC236}">
                  <a16:creationId xmlns:a16="http://schemas.microsoft.com/office/drawing/2014/main" id="{39F4A051-1C19-0C44-99E9-79399B374E44}"/>
                </a:ext>
              </a:extLst>
            </p:cNvPr>
            <p:cNvGrpSpPr/>
            <p:nvPr/>
          </p:nvGrpSpPr>
          <p:grpSpPr>
            <a:xfrm>
              <a:off x="6235910" y="2727474"/>
              <a:ext cx="3753773" cy="1422461"/>
              <a:chOff x="6235910" y="2727474"/>
              <a:chExt cx="3753773" cy="1422461"/>
            </a:xfrm>
          </p:grpSpPr>
          <p:sp>
            <p:nvSpPr>
              <p:cNvPr id="17" name="TextBox 91">
                <a:extLst>
                  <a:ext uri="{FF2B5EF4-FFF2-40B4-BE49-F238E27FC236}">
                    <a16:creationId xmlns:a16="http://schemas.microsoft.com/office/drawing/2014/main" id="{460AB1FA-AA19-254F-B595-FB702CB4BA37}"/>
                  </a:ext>
                </a:extLst>
              </p:cNvPr>
              <p:cNvSpPr txBox="1"/>
              <p:nvPr/>
            </p:nvSpPr>
            <p:spPr>
              <a:xfrm>
                <a:off x="7438331" y="3611576"/>
                <a:ext cx="2551352" cy="53835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noAutofit/>
              </a:bodyPr>
              <a:lstStyle/>
              <a:p>
                <a:pPr defTabSz="621815">
                  <a:defRPr/>
                </a:pPr>
                <a:r>
                  <a:rPr lang="en-US" sz="1600" b="1" kern="0" dirty="0">
                    <a:solidFill>
                      <a:srgbClr val="3B3939"/>
                    </a:solidFill>
                    <a:latin typeface="Arial Narrow"/>
                    <a:cs typeface="Arial Narrow"/>
                  </a:rPr>
                  <a:t>Hypothalamus</a:t>
                </a:r>
              </a:p>
            </p:txBody>
          </p:sp>
          <p:sp>
            <p:nvSpPr>
              <p:cNvPr id="18" name="Freeform 92">
                <a:extLst>
                  <a:ext uri="{FF2B5EF4-FFF2-40B4-BE49-F238E27FC236}">
                    <a16:creationId xmlns:a16="http://schemas.microsoft.com/office/drawing/2014/main" id="{E4A008C2-E58E-8646-A0A9-4E42D2EB1A9E}"/>
                  </a:ext>
                </a:extLst>
              </p:cNvPr>
              <p:cNvSpPr/>
              <p:nvPr/>
            </p:nvSpPr>
            <p:spPr>
              <a:xfrm rot="412581">
                <a:off x="6235910" y="2727474"/>
                <a:ext cx="217554" cy="189491"/>
              </a:xfrm>
              <a:custGeom>
                <a:avLst/>
                <a:gdLst>
                  <a:gd name="connsiteX0" fmla="*/ 530 w 703881"/>
                  <a:gd name="connsiteY0" fmla="*/ 99941 h 654772"/>
                  <a:gd name="connsiteX1" fmla="*/ 79111 w 703881"/>
                  <a:gd name="connsiteY1" fmla="*/ 95178 h 654772"/>
                  <a:gd name="connsiteX2" fmla="*/ 188648 w 703881"/>
                  <a:gd name="connsiteY2" fmla="*/ 133278 h 654772"/>
                  <a:gd name="connsiteX3" fmla="*/ 269611 w 703881"/>
                  <a:gd name="connsiteY3" fmla="*/ 33266 h 654772"/>
                  <a:gd name="connsiteX4" fmla="*/ 367242 w 703881"/>
                  <a:gd name="connsiteY4" fmla="*/ 7072 h 654772"/>
                  <a:gd name="connsiteX5" fmla="*/ 376767 w 703881"/>
                  <a:gd name="connsiteY5" fmla="*/ 149947 h 654772"/>
                  <a:gd name="connsiteX6" fmla="*/ 298186 w 703881"/>
                  <a:gd name="connsiteY6" fmla="*/ 176141 h 654772"/>
                  <a:gd name="connsiteX7" fmla="*/ 262467 w 703881"/>
                  <a:gd name="connsiteY7" fmla="*/ 166616 h 654772"/>
                  <a:gd name="connsiteX8" fmla="*/ 221986 w 703881"/>
                  <a:gd name="connsiteY8" fmla="*/ 247578 h 654772"/>
                  <a:gd name="connsiteX9" fmla="*/ 136261 w 703881"/>
                  <a:gd name="connsiteY9" fmla="*/ 242816 h 654772"/>
                  <a:gd name="connsiteX10" fmla="*/ 219605 w 703881"/>
                  <a:gd name="connsiteY10" fmla="*/ 299966 h 654772"/>
                  <a:gd name="connsiteX11" fmla="*/ 295805 w 703881"/>
                  <a:gd name="connsiteY11" fmla="*/ 411885 h 654772"/>
                  <a:gd name="connsiteX12" fmla="*/ 269611 w 703881"/>
                  <a:gd name="connsiteY12" fmla="*/ 259485 h 654772"/>
                  <a:gd name="connsiteX13" fmla="*/ 274373 w 703881"/>
                  <a:gd name="connsiteY13" fmla="*/ 176141 h 654772"/>
                  <a:gd name="connsiteX14" fmla="*/ 383911 w 703881"/>
                  <a:gd name="connsiteY14" fmla="*/ 266628 h 654772"/>
                  <a:gd name="connsiteX15" fmla="*/ 433917 w 703881"/>
                  <a:gd name="connsiteY15" fmla="*/ 319016 h 654772"/>
                  <a:gd name="connsiteX16" fmla="*/ 379148 w 703881"/>
                  <a:gd name="connsiteY16" fmla="*/ 183285 h 654772"/>
                  <a:gd name="connsiteX17" fmla="*/ 393436 w 703881"/>
                  <a:gd name="connsiteY17" fmla="*/ 133278 h 654772"/>
                  <a:gd name="connsiteX18" fmla="*/ 460111 w 703881"/>
                  <a:gd name="connsiteY18" fmla="*/ 97560 h 654772"/>
                  <a:gd name="connsiteX19" fmla="*/ 462492 w 703881"/>
                  <a:gd name="connsiteY19" fmla="*/ 135660 h 654772"/>
                  <a:gd name="connsiteX20" fmla="*/ 505355 w 703881"/>
                  <a:gd name="connsiteY20" fmla="*/ 314253 h 654772"/>
                  <a:gd name="connsiteX21" fmla="*/ 691092 w 703881"/>
                  <a:gd name="connsiteY21" fmla="*/ 523803 h 654772"/>
                  <a:gd name="connsiteX22" fmla="*/ 660136 w 703881"/>
                  <a:gd name="connsiteY22" fmla="*/ 557141 h 654772"/>
                  <a:gd name="connsiteX23" fmla="*/ 438680 w 703881"/>
                  <a:gd name="connsiteY23" fmla="*/ 390453 h 654772"/>
                  <a:gd name="connsiteX24" fmla="*/ 333905 w 703881"/>
                  <a:gd name="connsiteY24" fmla="*/ 302347 h 654772"/>
                  <a:gd name="connsiteX25" fmla="*/ 331523 w 703881"/>
                  <a:gd name="connsiteY25" fmla="*/ 416647 h 654772"/>
                  <a:gd name="connsiteX26" fmla="*/ 383911 w 703881"/>
                  <a:gd name="connsiteY26" fmla="*/ 514278 h 654772"/>
                  <a:gd name="connsiteX27" fmla="*/ 483923 w 703881"/>
                  <a:gd name="connsiteY27" fmla="*/ 583335 h 654772"/>
                  <a:gd name="connsiteX28" fmla="*/ 376767 w 703881"/>
                  <a:gd name="connsiteY28" fmla="*/ 654772 h 654772"/>
                  <a:gd name="connsiteX29" fmla="*/ 262467 w 703881"/>
                  <a:gd name="connsiteY29" fmla="*/ 583335 h 654772"/>
                  <a:gd name="connsiteX30" fmla="*/ 307711 w 703881"/>
                  <a:gd name="connsiteY30" fmla="*/ 495228 h 654772"/>
                  <a:gd name="connsiteX31" fmla="*/ 81492 w 703881"/>
                  <a:gd name="connsiteY31" fmla="*/ 245197 h 654772"/>
                  <a:gd name="connsiteX32" fmla="*/ 45773 w 703881"/>
                  <a:gd name="connsiteY32" fmla="*/ 159472 h 654772"/>
                  <a:gd name="connsiteX33" fmla="*/ 530 w 703881"/>
                  <a:gd name="connsiteY33" fmla="*/ 99941 h 654772"/>
                  <a:gd name="connsiteX0" fmla="*/ 530 w 703881"/>
                  <a:gd name="connsiteY0" fmla="*/ 99544 h 654375"/>
                  <a:gd name="connsiteX1" fmla="*/ 79111 w 703881"/>
                  <a:gd name="connsiteY1" fmla="*/ 94781 h 654375"/>
                  <a:gd name="connsiteX2" fmla="*/ 188648 w 703881"/>
                  <a:gd name="connsiteY2" fmla="*/ 132881 h 654375"/>
                  <a:gd name="connsiteX3" fmla="*/ 269611 w 703881"/>
                  <a:gd name="connsiteY3" fmla="*/ 32869 h 654375"/>
                  <a:gd name="connsiteX4" fmla="*/ 367242 w 703881"/>
                  <a:gd name="connsiteY4" fmla="*/ 6675 h 654375"/>
                  <a:gd name="connsiteX5" fmla="*/ 376767 w 703881"/>
                  <a:gd name="connsiteY5" fmla="*/ 149550 h 654375"/>
                  <a:gd name="connsiteX6" fmla="*/ 298186 w 703881"/>
                  <a:gd name="connsiteY6" fmla="*/ 175744 h 654375"/>
                  <a:gd name="connsiteX7" fmla="*/ 262467 w 703881"/>
                  <a:gd name="connsiteY7" fmla="*/ 166219 h 654375"/>
                  <a:gd name="connsiteX8" fmla="*/ 221986 w 703881"/>
                  <a:gd name="connsiteY8" fmla="*/ 247181 h 654375"/>
                  <a:gd name="connsiteX9" fmla="*/ 136261 w 703881"/>
                  <a:gd name="connsiteY9" fmla="*/ 242419 h 654375"/>
                  <a:gd name="connsiteX10" fmla="*/ 219605 w 703881"/>
                  <a:gd name="connsiteY10" fmla="*/ 299569 h 654375"/>
                  <a:gd name="connsiteX11" fmla="*/ 295805 w 703881"/>
                  <a:gd name="connsiteY11" fmla="*/ 411488 h 654375"/>
                  <a:gd name="connsiteX12" fmla="*/ 269611 w 703881"/>
                  <a:gd name="connsiteY12" fmla="*/ 259088 h 654375"/>
                  <a:gd name="connsiteX13" fmla="*/ 274373 w 703881"/>
                  <a:gd name="connsiteY13" fmla="*/ 175744 h 654375"/>
                  <a:gd name="connsiteX14" fmla="*/ 383911 w 703881"/>
                  <a:gd name="connsiteY14" fmla="*/ 266231 h 654375"/>
                  <a:gd name="connsiteX15" fmla="*/ 433917 w 703881"/>
                  <a:gd name="connsiteY15" fmla="*/ 318619 h 654375"/>
                  <a:gd name="connsiteX16" fmla="*/ 379148 w 703881"/>
                  <a:gd name="connsiteY16" fmla="*/ 182888 h 654375"/>
                  <a:gd name="connsiteX17" fmla="*/ 393436 w 703881"/>
                  <a:gd name="connsiteY17" fmla="*/ 132881 h 654375"/>
                  <a:gd name="connsiteX18" fmla="*/ 460111 w 703881"/>
                  <a:gd name="connsiteY18" fmla="*/ 97163 h 654375"/>
                  <a:gd name="connsiteX19" fmla="*/ 462492 w 703881"/>
                  <a:gd name="connsiteY19" fmla="*/ 135263 h 654375"/>
                  <a:gd name="connsiteX20" fmla="*/ 505355 w 703881"/>
                  <a:gd name="connsiteY20" fmla="*/ 313856 h 654375"/>
                  <a:gd name="connsiteX21" fmla="*/ 691092 w 703881"/>
                  <a:gd name="connsiteY21" fmla="*/ 523406 h 654375"/>
                  <a:gd name="connsiteX22" fmla="*/ 660136 w 703881"/>
                  <a:gd name="connsiteY22" fmla="*/ 556744 h 654375"/>
                  <a:gd name="connsiteX23" fmla="*/ 438680 w 703881"/>
                  <a:gd name="connsiteY23" fmla="*/ 390056 h 654375"/>
                  <a:gd name="connsiteX24" fmla="*/ 333905 w 703881"/>
                  <a:gd name="connsiteY24" fmla="*/ 301950 h 654375"/>
                  <a:gd name="connsiteX25" fmla="*/ 331523 w 703881"/>
                  <a:gd name="connsiteY25" fmla="*/ 416250 h 654375"/>
                  <a:gd name="connsiteX26" fmla="*/ 383911 w 703881"/>
                  <a:gd name="connsiteY26" fmla="*/ 513881 h 654375"/>
                  <a:gd name="connsiteX27" fmla="*/ 483923 w 703881"/>
                  <a:gd name="connsiteY27" fmla="*/ 582938 h 654375"/>
                  <a:gd name="connsiteX28" fmla="*/ 376767 w 703881"/>
                  <a:gd name="connsiteY28" fmla="*/ 654375 h 654375"/>
                  <a:gd name="connsiteX29" fmla="*/ 262467 w 703881"/>
                  <a:gd name="connsiteY29" fmla="*/ 582938 h 654375"/>
                  <a:gd name="connsiteX30" fmla="*/ 307711 w 703881"/>
                  <a:gd name="connsiteY30" fmla="*/ 494831 h 654375"/>
                  <a:gd name="connsiteX31" fmla="*/ 81492 w 703881"/>
                  <a:gd name="connsiteY31" fmla="*/ 244800 h 654375"/>
                  <a:gd name="connsiteX32" fmla="*/ 45773 w 703881"/>
                  <a:gd name="connsiteY32" fmla="*/ 159075 h 654375"/>
                  <a:gd name="connsiteX33" fmla="*/ 530 w 703881"/>
                  <a:gd name="connsiteY33" fmla="*/ 99544 h 654375"/>
                  <a:gd name="connsiteX0" fmla="*/ 530 w 700378"/>
                  <a:gd name="connsiteY0" fmla="*/ 99544 h 654375"/>
                  <a:gd name="connsiteX1" fmla="*/ 79111 w 700378"/>
                  <a:gd name="connsiteY1" fmla="*/ 94781 h 654375"/>
                  <a:gd name="connsiteX2" fmla="*/ 188648 w 700378"/>
                  <a:gd name="connsiteY2" fmla="*/ 132881 h 654375"/>
                  <a:gd name="connsiteX3" fmla="*/ 269611 w 700378"/>
                  <a:gd name="connsiteY3" fmla="*/ 32869 h 654375"/>
                  <a:gd name="connsiteX4" fmla="*/ 367242 w 700378"/>
                  <a:gd name="connsiteY4" fmla="*/ 6675 h 654375"/>
                  <a:gd name="connsiteX5" fmla="*/ 376767 w 700378"/>
                  <a:gd name="connsiteY5" fmla="*/ 149550 h 654375"/>
                  <a:gd name="connsiteX6" fmla="*/ 298186 w 700378"/>
                  <a:gd name="connsiteY6" fmla="*/ 175744 h 654375"/>
                  <a:gd name="connsiteX7" fmla="*/ 262467 w 700378"/>
                  <a:gd name="connsiteY7" fmla="*/ 166219 h 654375"/>
                  <a:gd name="connsiteX8" fmla="*/ 221986 w 700378"/>
                  <a:gd name="connsiteY8" fmla="*/ 247181 h 654375"/>
                  <a:gd name="connsiteX9" fmla="*/ 136261 w 700378"/>
                  <a:gd name="connsiteY9" fmla="*/ 242419 h 654375"/>
                  <a:gd name="connsiteX10" fmla="*/ 219605 w 700378"/>
                  <a:gd name="connsiteY10" fmla="*/ 299569 h 654375"/>
                  <a:gd name="connsiteX11" fmla="*/ 295805 w 700378"/>
                  <a:gd name="connsiteY11" fmla="*/ 411488 h 654375"/>
                  <a:gd name="connsiteX12" fmla="*/ 269611 w 700378"/>
                  <a:gd name="connsiteY12" fmla="*/ 259088 h 654375"/>
                  <a:gd name="connsiteX13" fmla="*/ 274373 w 700378"/>
                  <a:gd name="connsiteY13" fmla="*/ 175744 h 654375"/>
                  <a:gd name="connsiteX14" fmla="*/ 383911 w 700378"/>
                  <a:gd name="connsiteY14" fmla="*/ 266231 h 654375"/>
                  <a:gd name="connsiteX15" fmla="*/ 433917 w 700378"/>
                  <a:gd name="connsiteY15" fmla="*/ 318619 h 654375"/>
                  <a:gd name="connsiteX16" fmla="*/ 379148 w 700378"/>
                  <a:gd name="connsiteY16" fmla="*/ 182888 h 654375"/>
                  <a:gd name="connsiteX17" fmla="*/ 393436 w 700378"/>
                  <a:gd name="connsiteY17" fmla="*/ 132881 h 654375"/>
                  <a:gd name="connsiteX18" fmla="*/ 460111 w 700378"/>
                  <a:gd name="connsiteY18" fmla="*/ 97163 h 654375"/>
                  <a:gd name="connsiteX19" fmla="*/ 462492 w 700378"/>
                  <a:gd name="connsiteY19" fmla="*/ 135263 h 654375"/>
                  <a:gd name="connsiteX20" fmla="*/ 505355 w 700378"/>
                  <a:gd name="connsiteY20" fmla="*/ 313856 h 654375"/>
                  <a:gd name="connsiteX21" fmla="*/ 691092 w 700378"/>
                  <a:gd name="connsiteY21" fmla="*/ 523406 h 654375"/>
                  <a:gd name="connsiteX22" fmla="*/ 660136 w 700378"/>
                  <a:gd name="connsiteY22" fmla="*/ 556744 h 654375"/>
                  <a:gd name="connsiteX23" fmla="*/ 438680 w 700378"/>
                  <a:gd name="connsiteY23" fmla="*/ 390056 h 654375"/>
                  <a:gd name="connsiteX24" fmla="*/ 333905 w 700378"/>
                  <a:gd name="connsiteY24" fmla="*/ 301950 h 654375"/>
                  <a:gd name="connsiteX25" fmla="*/ 331523 w 700378"/>
                  <a:gd name="connsiteY25" fmla="*/ 416250 h 654375"/>
                  <a:gd name="connsiteX26" fmla="*/ 383911 w 700378"/>
                  <a:gd name="connsiteY26" fmla="*/ 513881 h 654375"/>
                  <a:gd name="connsiteX27" fmla="*/ 483923 w 700378"/>
                  <a:gd name="connsiteY27" fmla="*/ 582938 h 654375"/>
                  <a:gd name="connsiteX28" fmla="*/ 376767 w 700378"/>
                  <a:gd name="connsiteY28" fmla="*/ 654375 h 654375"/>
                  <a:gd name="connsiteX29" fmla="*/ 262467 w 700378"/>
                  <a:gd name="connsiteY29" fmla="*/ 582938 h 654375"/>
                  <a:gd name="connsiteX30" fmla="*/ 307711 w 700378"/>
                  <a:gd name="connsiteY30" fmla="*/ 494831 h 654375"/>
                  <a:gd name="connsiteX31" fmla="*/ 81492 w 700378"/>
                  <a:gd name="connsiteY31" fmla="*/ 244800 h 654375"/>
                  <a:gd name="connsiteX32" fmla="*/ 45773 w 700378"/>
                  <a:gd name="connsiteY32" fmla="*/ 159075 h 654375"/>
                  <a:gd name="connsiteX33" fmla="*/ 530 w 700378"/>
                  <a:gd name="connsiteY33" fmla="*/ 99544 h 654375"/>
                  <a:gd name="connsiteX0" fmla="*/ 530 w 697380"/>
                  <a:gd name="connsiteY0" fmla="*/ 99544 h 654375"/>
                  <a:gd name="connsiteX1" fmla="*/ 79111 w 697380"/>
                  <a:gd name="connsiteY1" fmla="*/ 94781 h 654375"/>
                  <a:gd name="connsiteX2" fmla="*/ 188648 w 697380"/>
                  <a:gd name="connsiteY2" fmla="*/ 132881 h 654375"/>
                  <a:gd name="connsiteX3" fmla="*/ 269611 w 697380"/>
                  <a:gd name="connsiteY3" fmla="*/ 32869 h 654375"/>
                  <a:gd name="connsiteX4" fmla="*/ 367242 w 697380"/>
                  <a:gd name="connsiteY4" fmla="*/ 6675 h 654375"/>
                  <a:gd name="connsiteX5" fmla="*/ 376767 w 697380"/>
                  <a:gd name="connsiteY5" fmla="*/ 149550 h 654375"/>
                  <a:gd name="connsiteX6" fmla="*/ 298186 w 697380"/>
                  <a:gd name="connsiteY6" fmla="*/ 175744 h 654375"/>
                  <a:gd name="connsiteX7" fmla="*/ 262467 w 697380"/>
                  <a:gd name="connsiteY7" fmla="*/ 166219 h 654375"/>
                  <a:gd name="connsiteX8" fmla="*/ 221986 w 697380"/>
                  <a:gd name="connsiteY8" fmla="*/ 247181 h 654375"/>
                  <a:gd name="connsiteX9" fmla="*/ 136261 w 697380"/>
                  <a:gd name="connsiteY9" fmla="*/ 242419 h 654375"/>
                  <a:gd name="connsiteX10" fmla="*/ 219605 w 697380"/>
                  <a:gd name="connsiteY10" fmla="*/ 299569 h 654375"/>
                  <a:gd name="connsiteX11" fmla="*/ 295805 w 697380"/>
                  <a:gd name="connsiteY11" fmla="*/ 411488 h 654375"/>
                  <a:gd name="connsiteX12" fmla="*/ 269611 w 697380"/>
                  <a:gd name="connsiteY12" fmla="*/ 259088 h 654375"/>
                  <a:gd name="connsiteX13" fmla="*/ 274373 w 697380"/>
                  <a:gd name="connsiteY13" fmla="*/ 175744 h 654375"/>
                  <a:gd name="connsiteX14" fmla="*/ 383911 w 697380"/>
                  <a:gd name="connsiteY14" fmla="*/ 266231 h 654375"/>
                  <a:gd name="connsiteX15" fmla="*/ 433917 w 697380"/>
                  <a:gd name="connsiteY15" fmla="*/ 318619 h 654375"/>
                  <a:gd name="connsiteX16" fmla="*/ 379148 w 697380"/>
                  <a:gd name="connsiteY16" fmla="*/ 182888 h 654375"/>
                  <a:gd name="connsiteX17" fmla="*/ 393436 w 697380"/>
                  <a:gd name="connsiteY17" fmla="*/ 132881 h 654375"/>
                  <a:gd name="connsiteX18" fmla="*/ 460111 w 697380"/>
                  <a:gd name="connsiteY18" fmla="*/ 97163 h 654375"/>
                  <a:gd name="connsiteX19" fmla="*/ 462492 w 697380"/>
                  <a:gd name="connsiteY19" fmla="*/ 135263 h 654375"/>
                  <a:gd name="connsiteX20" fmla="*/ 505355 w 697380"/>
                  <a:gd name="connsiteY20" fmla="*/ 313856 h 654375"/>
                  <a:gd name="connsiteX21" fmla="*/ 691092 w 697380"/>
                  <a:gd name="connsiteY21" fmla="*/ 523406 h 654375"/>
                  <a:gd name="connsiteX22" fmla="*/ 660136 w 697380"/>
                  <a:gd name="connsiteY22" fmla="*/ 556744 h 654375"/>
                  <a:gd name="connsiteX23" fmla="*/ 438680 w 697380"/>
                  <a:gd name="connsiteY23" fmla="*/ 390056 h 654375"/>
                  <a:gd name="connsiteX24" fmla="*/ 333905 w 697380"/>
                  <a:gd name="connsiteY24" fmla="*/ 301950 h 654375"/>
                  <a:gd name="connsiteX25" fmla="*/ 331523 w 697380"/>
                  <a:gd name="connsiteY25" fmla="*/ 416250 h 654375"/>
                  <a:gd name="connsiteX26" fmla="*/ 383911 w 697380"/>
                  <a:gd name="connsiteY26" fmla="*/ 513881 h 654375"/>
                  <a:gd name="connsiteX27" fmla="*/ 483923 w 697380"/>
                  <a:gd name="connsiteY27" fmla="*/ 582938 h 654375"/>
                  <a:gd name="connsiteX28" fmla="*/ 376767 w 697380"/>
                  <a:gd name="connsiteY28" fmla="*/ 654375 h 654375"/>
                  <a:gd name="connsiteX29" fmla="*/ 262467 w 697380"/>
                  <a:gd name="connsiteY29" fmla="*/ 582938 h 654375"/>
                  <a:gd name="connsiteX30" fmla="*/ 307711 w 697380"/>
                  <a:gd name="connsiteY30" fmla="*/ 494831 h 654375"/>
                  <a:gd name="connsiteX31" fmla="*/ 81492 w 697380"/>
                  <a:gd name="connsiteY31" fmla="*/ 244800 h 654375"/>
                  <a:gd name="connsiteX32" fmla="*/ 45773 w 697380"/>
                  <a:gd name="connsiteY32" fmla="*/ 159075 h 654375"/>
                  <a:gd name="connsiteX33" fmla="*/ 530 w 697380"/>
                  <a:gd name="connsiteY33" fmla="*/ 99544 h 654375"/>
                  <a:gd name="connsiteX0" fmla="*/ 530 w 697380"/>
                  <a:gd name="connsiteY0" fmla="*/ 99544 h 654375"/>
                  <a:gd name="connsiteX1" fmla="*/ 79111 w 697380"/>
                  <a:gd name="connsiteY1" fmla="*/ 94781 h 654375"/>
                  <a:gd name="connsiteX2" fmla="*/ 188648 w 697380"/>
                  <a:gd name="connsiteY2" fmla="*/ 132881 h 654375"/>
                  <a:gd name="connsiteX3" fmla="*/ 269611 w 697380"/>
                  <a:gd name="connsiteY3" fmla="*/ 32869 h 654375"/>
                  <a:gd name="connsiteX4" fmla="*/ 367242 w 697380"/>
                  <a:gd name="connsiteY4" fmla="*/ 6675 h 654375"/>
                  <a:gd name="connsiteX5" fmla="*/ 376767 w 697380"/>
                  <a:gd name="connsiteY5" fmla="*/ 149550 h 654375"/>
                  <a:gd name="connsiteX6" fmla="*/ 298186 w 697380"/>
                  <a:gd name="connsiteY6" fmla="*/ 175744 h 654375"/>
                  <a:gd name="connsiteX7" fmla="*/ 262467 w 697380"/>
                  <a:gd name="connsiteY7" fmla="*/ 166219 h 654375"/>
                  <a:gd name="connsiteX8" fmla="*/ 221986 w 697380"/>
                  <a:gd name="connsiteY8" fmla="*/ 247181 h 654375"/>
                  <a:gd name="connsiteX9" fmla="*/ 136261 w 697380"/>
                  <a:gd name="connsiteY9" fmla="*/ 242419 h 654375"/>
                  <a:gd name="connsiteX10" fmla="*/ 219605 w 697380"/>
                  <a:gd name="connsiteY10" fmla="*/ 299569 h 654375"/>
                  <a:gd name="connsiteX11" fmla="*/ 295805 w 697380"/>
                  <a:gd name="connsiteY11" fmla="*/ 411488 h 654375"/>
                  <a:gd name="connsiteX12" fmla="*/ 269611 w 697380"/>
                  <a:gd name="connsiteY12" fmla="*/ 259088 h 654375"/>
                  <a:gd name="connsiteX13" fmla="*/ 274373 w 697380"/>
                  <a:gd name="connsiteY13" fmla="*/ 175744 h 654375"/>
                  <a:gd name="connsiteX14" fmla="*/ 383911 w 697380"/>
                  <a:gd name="connsiteY14" fmla="*/ 266231 h 654375"/>
                  <a:gd name="connsiteX15" fmla="*/ 433917 w 697380"/>
                  <a:gd name="connsiteY15" fmla="*/ 318619 h 654375"/>
                  <a:gd name="connsiteX16" fmla="*/ 379148 w 697380"/>
                  <a:gd name="connsiteY16" fmla="*/ 182888 h 654375"/>
                  <a:gd name="connsiteX17" fmla="*/ 393436 w 697380"/>
                  <a:gd name="connsiteY17" fmla="*/ 132881 h 654375"/>
                  <a:gd name="connsiteX18" fmla="*/ 460111 w 697380"/>
                  <a:gd name="connsiteY18" fmla="*/ 97163 h 654375"/>
                  <a:gd name="connsiteX19" fmla="*/ 462492 w 697380"/>
                  <a:gd name="connsiteY19" fmla="*/ 135263 h 654375"/>
                  <a:gd name="connsiteX20" fmla="*/ 505355 w 697380"/>
                  <a:gd name="connsiteY20" fmla="*/ 313856 h 654375"/>
                  <a:gd name="connsiteX21" fmla="*/ 691092 w 697380"/>
                  <a:gd name="connsiteY21" fmla="*/ 523406 h 654375"/>
                  <a:gd name="connsiteX22" fmla="*/ 660136 w 697380"/>
                  <a:gd name="connsiteY22" fmla="*/ 556744 h 654375"/>
                  <a:gd name="connsiteX23" fmla="*/ 438680 w 697380"/>
                  <a:gd name="connsiteY23" fmla="*/ 390056 h 654375"/>
                  <a:gd name="connsiteX24" fmla="*/ 333905 w 697380"/>
                  <a:gd name="connsiteY24" fmla="*/ 301950 h 654375"/>
                  <a:gd name="connsiteX25" fmla="*/ 331523 w 697380"/>
                  <a:gd name="connsiteY25" fmla="*/ 416250 h 654375"/>
                  <a:gd name="connsiteX26" fmla="*/ 383911 w 697380"/>
                  <a:gd name="connsiteY26" fmla="*/ 513881 h 654375"/>
                  <a:gd name="connsiteX27" fmla="*/ 483923 w 697380"/>
                  <a:gd name="connsiteY27" fmla="*/ 582938 h 654375"/>
                  <a:gd name="connsiteX28" fmla="*/ 376767 w 697380"/>
                  <a:gd name="connsiteY28" fmla="*/ 654375 h 654375"/>
                  <a:gd name="connsiteX29" fmla="*/ 262467 w 697380"/>
                  <a:gd name="connsiteY29" fmla="*/ 582938 h 654375"/>
                  <a:gd name="connsiteX30" fmla="*/ 307711 w 697380"/>
                  <a:gd name="connsiteY30" fmla="*/ 494831 h 654375"/>
                  <a:gd name="connsiteX31" fmla="*/ 81492 w 697380"/>
                  <a:gd name="connsiteY31" fmla="*/ 244800 h 654375"/>
                  <a:gd name="connsiteX32" fmla="*/ 45773 w 697380"/>
                  <a:gd name="connsiteY32" fmla="*/ 159075 h 654375"/>
                  <a:gd name="connsiteX33" fmla="*/ 530 w 697380"/>
                  <a:gd name="connsiteY33" fmla="*/ 99544 h 654375"/>
                  <a:gd name="connsiteX0" fmla="*/ 530 w 697380"/>
                  <a:gd name="connsiteY0" fmla="*/ 99544 h 654496"/>
                  <a:gd name="connsiteX1" fmla="*/ 79111 w 697380"/>
                  <a:gd name="connsiteY1" fmla="*/ 94781 h 654496"/>
                  <a:gd name="connsiteX2" fmla="*/ 188648 w 697380"/>
                  <a:gd name="connsiteY2" fmla="*/ 132881 h 654496"/>
                  <a:gd name="connsiteX3" fmla="*/ 269611 w 697380"/>
                  <a:gd name="connsiteY3" fmla="*/ 32869 h 654496"/>
                  <a:gd name="connsiteX4" fmla="*/ 367242 w 697380"/>
                  <a:gd name="connsiteY4" fmla="*/ 6675 h 654496"/>
                  <a:gd name="connsiteX5" fmla="*/ 376767 w 697380"/>
                  <a:gd name="connsiteY5" fmla="*/ 149550 h 654496"/>
                  <a:gd name="connsiteX6" fmla="*/ 298186 w 697380"/>
                  <a:gd name="connsiteY6" fmla="*/ 175744 h 654496"/>
                  <a:gd name="connsiteX7" fmla="*/ 262467 w 697380"/>
                  <a:gd name="connsiteY7" fmla="*/ 166219 h 654496"/>
                  <a:gd name="connsiteX8" fmla="*/ 221986 w 697380"/>
                  <a:gd name="connsiteY8" fmla="*/ 247181 h 654496"/>
                  <a:gd name="connsiteX9" fmla="*/ 136261 w 697380"/>
                  <a:gd name="connsiteY9" fmla="*/ 242419 h 654496"/>
                  <a:gd name="connsiteX10" fmla="*/ 219605 w 697380"/>
                  <a:gd name="connsiteY10" fmla="*/ 299569 h 654496"/>
                  <a:gd name="connsiteX11" fmla="*/ 295805 w 697380"/>
                  <a:gd name="connsiteY11" fmla="*/ 411488 h 654496"/>
                  <a:gd name="connsiteX12" fmla="*/ 269611 w 697380"/>
                  <a:gd name="connsiteY12" fmla="*/ 259088 h 654496"/>
                  <a:gd name="connsiteX13" fmla="*/ 274373 w 697380"/>
                  <a:gd name="connsiteY13" fmla="*/ 175744 h 654496"/>
                  <a:gd name="connsiteX14" fmla="*/ 383911 w 697380"/>
                  <a:gd name="connsiteY14" fmla="*/ 266231 h 654496"/>
                  <a:gd name="connsiteX15" fmla="*/ 433917 w 697380"/>
                  <a:gd name="connsiteY15" fmla="*/ 318619 h 654496"/>
                  <a:gd name="connsiteX16" fmla="*/ 379148 w 697380"/>
                  <a:gd name="connsiteY16" fmla="*/ 182888 h 654496"/>
                  <a:gd name="connsiteX17" fmla="*/ 393436 w 697380"/>
                  <a:gd name="connsiteY17" fmla="*/ 132881 h 654496"/>
                  <a:gd name="connsiteX18" fmla="*/ 460111 w 697380"/>
                  <a:gd name="connsiteY18" fmla="*/ 97163 h 654496"/>
                  <a:gd name="connsiteX19" fmla="*/ 462492 w 697380"/>
                  <a:gd name="connsiteY19" fmla="*/ 135263 h 654496"/>
                  <a:gd name="connsiteX20" fmla="*/ 505355 w 697380"/>
                  <a:gd name="connsiteY20" fmla="*/ 313856 h 654496"/>
                  <a:gd name="connsiteX21" fmla="*/ 691092 w 697380"/>
                  <a:gd name="connsiteY21" fmla="*/ 523406 h 654496"/>
                  <a:gd name="connsiteX22" fmla="*/ 660136 w 697380"/>
                  <a:gd name="connsiteY22" fmla="*/ 556744 h 654496"/>
                  <a:gd name="connsiteX23" fmla="*/ 438680 w 697380"/>
                  <a:gd name="connsiteY23" fmla="*/ 390056 h 654496"/>
                  <a:gd name="connsiteX24" fmla="*/ 333905 w 697380"/>
                  <a:gd name="connsiteY24" fmla="*/ 301950 h 654496"/>
                  <a:gd name="connsiteX25" fmla="*/ 331523 w 697380"/>
                  <a:gd name="connsiteY25" fmla="*/ 416250 h 654496"/>
                  <a:gd name="connsiteX26" fmla="*/ 383911 w 697380"/>
                  <a:gd name="connsiteY26" fmla="*/ 513881 h 654496"/>
                  <a:gd name="connsiteX27" fmla="*/ 483923 w 697380"/>
                  <a:gd name="connsiteY27" fmla="*/ 582938 h 654496"/>
                  <a:gd name="connsiteX28" fmla="*/ 376767 w 697380"/>
                  <a:gd name="connsiteY28" fmla="*/ 654375 h 654496"/>
                  <a:gd name="connsiteX29" fmla="*/ 262467 w 697380"/>
                  <a:gd name="connsiteY29" fmla="*/ 582938 h 654496"/>
                  <a:gd name="connsiteX30" fmla="*/ 307711 w 697380"/>
                  <a:gd name="connsiteY30" fmla="*/ 494831 h 654496"/>
                  <a:gd name="connsiteX31" fmla="*/ 81492 w 697380"/>
                  <a:gd name="connsiteY31" fmla="*/ 244800 h 654496"/>
                  <a:gd name="connsiteX32" fmla="*/ 45773 w 697380"/>
                  <a:gd name="connsiteY32" fmla="*/ 159075 h 654496"/>
                  <a:gd name="connsiteX33" fmla="*/ 530 w 697380"/>
                  <a:gd name="connsiteY33" fmla="*/ 99544 h 654496"/>
                  <a:gd name="connsiteX0" fmla="*/ 530 w 697380"/>
                  <a:gd name="connsiteY0" fmla="*/ 99544 h 654496"/>
                  <a:gd name="connsiteX1" fmla="*/ 79111 w 697380"/>
                  <a:gd name="connsiteY1" fmla="*/ 94781 h 654496"/>
                  <a:gd name="connsiteX2" fmla="*/ 188648 w 697380"/>
                  <a:gd name="connsiteY2" fmla="*/ 132881 h 654496"/>
                  <a:gd name="connsiteX3" fmla="*/ 269611 w 697380"/>
                  <a:gd name="connsiteY3" fmla="*/ 32869 h 654496"/>
                  <a:gd name="connsiteX4" fmla="*/ 367242 w 697380"/>
                  <a:gd name="connsiteY4" fmla="*/ 6675 h 654496"/>
                  <a:gd name="connsiteX5" fmla="*/ 376767 w 697380"/>
                  <a:gd name="connsiteY5" fmla="*/ 149550 h 654496"/>
                  <a:gd name="connsiteX6" fmla="*/ 298186 w 697380"/>
                  <a:gd name="connsiteY6" fmla="*/ 175744 h 654496"/>
                  <a:gd name="connsiteX7" fmla="*/ 262467 w 697380"/>
                  <a:gd name="connsiteY7" fmla="*/ 166219 h 654496"/>
                  <a:gd name="connsiteX8" fmla="*/ 221986 w 697380"/>
                  <a:gd name="connsiteY8" fmla="*/ 247181 h 654496"/>
                  <a:gd name="connsiteX9" fmla="*/ 136261 w 697380"/>
                  <a:gd name="connsiteY9" fmla="*/ 242419 h 654496"/>
                  <a:gd name="connsiteX10" fmla="*/ 219605 w 697380"/>
                  <a:gd name="connsiteY10" fmla="*/ 299569 h 654496"/>
                  <a:gd name="connsiteX11" fmla="*/ 295805 w 697380"/>
                  <a:gd name="connsiteY11" fmla="*/ 411488 h 654496"/>
                  <a:gd name="connsiteX12" fmla="*/ 269611 w 697380"/>
                  <a:gd name="connsiteY12" fmla="*/ 259088 h 654496"/>
                  <a:gd name="connsiteX13" fmla="*/ 274373 w 697380"/>
                  <a:gd name="connsiteY13" fmla="*/ 175744 h 654496"/>
                  <a:gd name="connsiteX14" fmla="*/ 383911 w 697380"/>
                  <a:gd name="connsiteY14" fmla="*/ 266231 h 654496"/>
                  <a:gd name="connsiteX15" fmla="*/ 433917 w 697380"/>
                  <a:gd name="connsiteY15" fmla="*/ 318619 h 654496"/>
                  <a:gd name="connsiteX16" fmla="*/ 379148 w 697380"/>
                  <a:gd name="connsiteY16" fmla="*/ 182888 h 654496"/>
                  <a:gd name="connsiteX17" fmla="*/ 393436 w 697380"/>
                  <a:gd name="connsiteY17" fmla="*/ 132881 h 654496"/>
                  <a:gd name="connsiteX18" fmla="*/ 460111 w 697380"/>
                  <a:gd name="connsiteY18" fmla="*/ 97163 h 654496"/>
                  <a:gd name="connsiteX19" fmla="*/ 462492 w 697380"/>
                  <a:gd name="connsiteY19" fmla="*/ 135263 h 654496"/>
                  <a:gd name="connsiteX20" fmla="*/ 505355 w 697380"/>
                  <a:gd name="connsiteY20" fmla="*/ 313856 h 654496"/>
                  <a:gd name="connsiteX21" fmla="*/ 691092 w 697380"/>
                  <a:gd name="connsiteY21" fmla="*/ 523406 h 654496"/>
                  <a:gd name="connsiteX22" fmla="*/ 660136 w 697380"/>
                  <a:gd name="connsiteY22" fmla="*/ 556744 h 654496"/>
                  <a:gd name="connsiteX23" fmla="*/ 438680 w 697380"/>
                  <a:gd name="connsiteY23" fmla="*/ 390056 h 654496"/>
                  <a:gd name="connsiteX24" fmla="*/ 333905 w 697380"/>
                  <a:gd name="connsiteY24" fmla="*/ 301950 h 654496"/>
                  <a:gd name="connsiteX25" fmla="*/ 331523 w 697380"/>
                  <a:gd name="connsiteY25" fmla="*/ 416250 h 654496"/>
                  <a:gd name="connsiteX26" fmla="*/ 383911 w 697380"/>
                  <a:gd name="connsiteY26" fmla="*/ 513881 h 654496"/>
                  <a:gd name="connsiteX27" fmla="*/ 483923 w 697380"/>
                  <a:gd name="connsiteY27" fmla="*/ 582938 h 654496"/>
                  <a:gd name="connsiteX28" fmla="*/ 376767 w 697380"/>
                  <a:gd name="connsiteY28" fmla="*/ 654375 h 654496"/>
                  <a:gd name="connsiteX29" fmla="*/ 262467 w 697380"/>
                  <a:gd name="connsiteY29" fmla="*/ 582938 h 654496"/>
                  <a:gd name="connsiteX30" fmla="*/ 307711 w 697380"/>
                  <a:gd name="connsiteY30" fmla="*/ 494831 h 654496"/>
                  <a:gd name="connsiteX31" fmla="*/ 81492 w 697380"/>
                  <a:gd name="connsiteY31" fmla="*/ 244800 h 654496"/>
                  <a:gd name="connsiteX32" fmla="*/ 45773 w 697380"/>
                  <a:gd name="connsiteY32" fmla="*/ 159075 h 654496"/>
                  <a:gd name="connsiteX33" fmla="*/ 530 w 697380"/>
                  <a:gd name="connsiteY33" fmla="*/ 99544 h 654496"/>
                  <a:gd name="connsiteX0" fmla="*/ 530 w 697380"/>
                  <a:gd name="connsiteY0" fmla="*/ 99544 h 654496"/>
                  <a:gd name="connsiteX1" fmla="*/ 79111 w 697380"/>
                  <a:gd name="connsiteY1" fmla="*/ 94781 h 654496"/>
                  <a:gd name="connsiteX2" fmla="*/ 188648 w 697380"/>
                  <a:gd name="connsiteY2" fmla="*/ 132881 h 654496"/>
                  <a:gd name="connsiteX3" fmla="*/ 269611 w 697380"/>
                  <a:gd name="connsiteY3" fmla="*/ 32869 h 654496"/>
                  <a:gd name="connsiteX4" fmla="*/ 367242 w 697380"/>
                  <a:gd name="connsiteY4" fmla="*/ 6675 h 654496"/>
                  <a:gd name="connsiteX5" fmla="*/ 376767 w 697380"/>
                  <a:gd name="connsiteY5" fmla="*/ 149550 h 654496"/>
                  <a:gd name="connsiteX6" fmla="*/ 298186 w 697380"/>
                  <a:gd name="connsiteY6" fmla="*/ 175744 h 654496"/>
                  <a:gd name="connsiteX7" fmla="*/ 262467 w 697380"/>
                  <a:gd name="connsiteY7" fmla="*/ 166219 h 654496"/>
                  <a:gd name="connsiteX8" fmla="*/ 221986 w 697380"/>
                  <a:gd name="connsiteY8" fmla="*/ 247181 h 654496"/>
                  <a:gd name="connsiteX9" fmla="*/ 136261 w 697380"/>
                  <a:gd name="connsiteY9" fmla="*/ 242419 h 654496"/>
                  <a:gd name="connsiteX10" fmla="*/ 219605 w 697380"/>
                  <a:gd name="connsiteY10" fmla="*/ 299569 h 654496"/>
                  <a:gd name="connsiteX11" fmla="*/ 295805 w 697380"/>
                  <a:gd name="connsiteY11" fmla="*/ 411488 h 654496"/>
                  <a:gd name="connsiteX12" fmla="*/ 269611 w 697380"/>
                  <a:gd name="connsiteY12" fmla="*/ 259088 h 654496"/>
                  <a:gd name="connsiteX13" fmla="*/ 274373 w 697380"/>
                  <a:gd name="connsiteY13" fmla="*/ 175744 h 654496"/>
                  <a:gd name="connsiteX14" fmla="*/ 383911 w 697380"/>
                  <a:gd name="connsiteY14" fmla="*/ 266231 h 654496"/>
                  <a:gd name="connsiteX15" fmla="*/ 433917 w 697380"/>
                  <a:gd name="connsiteY15" fmla="*/ 318619 h 654496"/>
                  <a:gd name="connsiteX16" fmla="*/ 379148 w 697380"/>
                  <a:gd name="connsiteY16" fmla="*/ 182888 h 654496"/>
                  <a:gd name="connsiteX17" fmla="*/ 393436 w 697380"/>
                  <a:gd name="connsiteY17" fmla="*/ 132881 h 654496"/>
                  <a:gd name="connsiteX18" fmla="*/ 460111 w 697380"/>
                  <a:gd name="connsiteY18" fmla="*/ 97163 h 654496"/>
                  <a:gd name="connsiteX19" fmla="*/ 462492 w 697380"/>
                  <a:gd name="connsiteY19" fmla="*/ 135263 h 654496"/>
                  <a:gd name="connsiteX20" fmla="*/ 505355 w 697380"/>
                  <a:gd name="connsiteY20" fmla="*/ 313856 h 654496"/>
                  <a:gd name="connsiteX21" fmla="*/ 691092 w 697380"/>
                  <a:gd name="connsiteY21" fmla="*/ 523406 h 654496"/>
                  <a:gd name="connsiteX22" fmla="*/ 660136 w 697380"/>
                  <a:gd name="connsiteY22" fmla="*/ 556744 h 654496"/>
                  <a:gd name="connsiteX23" fmla="*/ 438680 w 697380"/>
                  <a:gd name="connsiteY23" fmla="*/ 390056 h 654496"/>
                  <a:gd name="connsiteX24" fmla="*/ 333905 w 697380"/>
                  <a:gd name="connsiteY24" fmla="*/ 301950 h 654496"/>
                  <a:gd name="connsiteX25" fmla="*/ 331523 w 697380"/>
                  <a:gd name="connsiteY25" fmla="*/ 416250 h 654496"/>
                  <a:gd name="connsiteX26" fmla="*/ 383911 w 697380"/>
                  <a:gd name="connsiteY26" fmla="*/ 513881 h 654496"/>
                  <a:gd name="connsiteX27" fmla="*/ 483923 w 697380"/>
                  <a:gd name="connsiteY27" fmla="*/ 582938 h 654496"/>
                  <a:gd name="connsiteX28" fmla="*/ 376767 w 697380"/>
                  <a:gd name="connsiteY28" fmla="*/ 654375 h 654496"/>
                  <a:gd name="connsiteX29" fmla="*/ 262467 w 697380"/>
                  <a:gd name="connsiteY29" fmla="*/ 582938 h 654496"/>
                  <a:gd name="connsiteX30" fmla="*/ 307711 w 697380"/>
                  <a:gd name="connsiteY30" fmla="*/ 494831 h 654496"/>
                  <a:gd name="connsiteX31" fmla="*/ 81492 w 697380"/>
                  <a:gd name="connsiteY31" fmla="*/ 244800 h 654496"/>
                  <a:gd name="connsiteX32" fmla="*/ 45773 w 697380"/>
                  <a:gd name="connsiteY32" fmla="*/ 159075 h 654496"/>
                  <a:gd name="connsiteX33" fmla="*/ 530 w 697380"/>
                  <a:gd name="connsiteY33" fmla="*/ 99544 h 654496"/>
                  <a:gd name="connsiteX0" fmla="*/ 530 w 697380"/>
                  <a:gd name="connsiteY0" fmla="*/ 99544 h 659458"/>
                  <a:gd name="connsiteX1" fmla="*/ 79111 w 697380"/>
                  <a:gd name="connsiteY1" fmla="*/ 94781 h 659458"/>
                  <a:gd name="connsiteX2" fmla="*/ 188648 w 697380"/>
                  <a:gd name="connsiteY2" fmla="*/ 132881 h 659458"/>
                  <a:gd name="connsiteX3" fmla="*/ 269611 w 697380"/>
                  <a:gd name="connsiteY3" fmla="*/ 32869 h 659458"/>
                  <a:gd name="connsiteX4" fmla="*/ 367242 w 697380"/>
                  <a:gd name="connsiteY4" fmla="*/ 6675 h 659458"/>
                  <a:gd name="connsiteX5" fmla="*/ 376767 w 697380"/>
                  <a:gd name="connsiteY5" fmla="*/ 149550 h 659458"/>
                  <a:gd name="connsiteX6" fmla="*/ 298186 w 697380"/>
                  <a:gd name="connsiteY6" fmla="*/ 175744 h 659458"/>
                  <a:gd name="connsiteX7" fmla="*/ 262467 w 697380"/>
                  <a:gd name="connsiteY7" fmla="*/ 166219 h 659458"/>
                  <a:gd name="connsiteX8" fmla="*/ 221986 w 697380"/>
                  <a:gd name="connsiteY8" fmla="*/ 247181 h 659458"/>
                  <a:gd name="connsiteX9" fmla="*/ 136261 w 697380"/>
                  <a:gd name="connsiteY9" fmla="*/ 242419 h 659458"/>
                  <a:gd name="connsiteX10" fmla="*/ 219605 w 697380"/>
                  <a:gd name="connsiteY10" fmla="*/ 299569 h 659458"/>
                  <a:gd name="connsiteX11" fmla="*/ 295805 w 697380"/>
                  <a:gd name="connsiteY11" fmla="*/ 411488 h 659458"/>
                  <a:gd name="connsiteX12" fmla="*/ 269611 w 697380"/>
                  <a:gd name="connsiteY12" fmla="*/ 259088 h 659458"/>
                  <a:gd name="connsiteX13" fmla="*/ 274373 w 697380"/>
                  <a:gd name="connsiteY13" fmla="*/ 175744 h 659458"/>
                  <a:gd name="connsiteX14" fmla="*/ 383911 w 697380"/>
                  <a:gd name="connsiteY14" fmla="*/ 266231 h 659458"/>
                  <a:gd name="connsiteX15" fmla="*/ 433917 w 697380"/>
                  <a:gd name="connsiteY15" fmla="*/ 318619 h 659458"/>
                  <a:gd name="connsiteX16" fmla="*/ 379148 w 697380"/>
                  <a:gd name="connsiteY16" fmla="*/ 182888 h 659458"/>
                  <a:gd name="connsiteX17" fmla="*/ 393436 w 697380"/>
                  <a:gd name="connsiteY17" fmla="*/ 132881 h 659458"/>
                  <a:gd name="connsiteX18" fmla="*/ 460111 w 697380"/>
                  <a:gd name="connsiteY18" fmla="*/ 97163 h 659458"/>
                  <a:gd name="connsiteX19" fmla="*/ 462492 w 697380"/>
                  <a:gd name="connsiteY19" fmla="*/ 135263 h 659458"/>
                  <a:gd name="connsiteX20" fmla="*/ 505355 w 697380"/>
                  <a:gd name="connsiteY20" fmla="*/ 313856 h 659458"/>
                  <a:gd name="connsiteX21" fmla="*/ 691092 w 697380"/>
                  <a:gd name="connsiteY21" fmla="*/ 523406 h 659458"/>
                  <a:gd name="connsiteX22" fmla="*/ 660136 w 697380"/>
                  <a:gd name="connsiteY22" fmla="*/ 556744 h 659458"/>
                  <a:gd name="connsiteX23" fmla="*/ 438680 w 697380"/>
                  <a:gd name="connsiteY23" fmla="*/ 390056 h 659458"/>
                  <a:gd name="connsiteX24" fmla="*/ 333905 w 697380"/>
                  <a:gd name="connsiteY24" fmla="*/ 301950 h 659458"/>
                  <a:gd name="connsiteX25" fmla="*/ 331523 w 697380"/>
                  <a:gd name="connsiteY25" fmla="*/ 416250 h 659458"/>
                  <a:gd name="connsiteX26" fmla="*/ 383911 w 697380"/>
                  <a:gd name="connsiteY26" fmla="*/ 513881 h 659458"/>
                  <a:gd name="connsiteX27" fmla="*/ 483923 w 697380"/>
                  <a:gd name="connsiteY27" fmla="*/ 582938 h 659458"/>
                  <a:gd name="connsiteX28" fmla="*/ 376767 w 697380"/>
                  <a:gd name="connsiteY28" fmla="*/ 654375 h 659458"/>
                  <a:gd name="connsiteX29" fmla="*/ 262467 w 697380"/>
                  <a:gd name="connsiteY29" fmla="*/ 582938 h 659458"/>
                  <a:gd name="connsiteX30" fmla="*/ 307711 w 697380"/>
                  <a:gd name="connsiteY30" fmla="*/ 494831 h 659458"/>
                  <a:gd name="connsiteX31" fmla="*/ 81492 w 697380"/>
                  <a:gd name="connsiteY31" fmla="*/ 244800 h 659458"/>
                  <a:gd name="connsiteX32" fmla="*/ 45773 w 697380"/>
                  <a:gd name="connsiteY32" fmla="*/ 159075 h 659458"/>
                  <a:gd name="connsiteX33" fmla="*/ 530 w 697380"/>
                  <a:gd name="connsiteY33" fmla="*/ 99544 h 659458"/>
                  <a:gd name="connsiteX0" fmla="*/ 530 w 697380"/>
                  <a:gd name="connsiteY0" fmla="*/ 99544 h 668322"/>
                  <a:gd name="connsiteX1" fmla="*/ 79111 w 697380"/>
                  <a:gd name="connsiteY1" fmla="*/ 94781 h 668322"/>
                  <a:gd name="connsiteX2" fmla="*/ 188648 w 697380"/>
                  <a:gd name="connsiteY2" fmla="*/ 132881 h 668322"/>
                  <a:gd name="connsiteX3" fmla="*/ 269611 w 697380"/>
                  <a:gd name="connsiteY3" fmla="*/ 32869 h 668322"/>
                  <a:gd name="connsiteX4" fmla="*/ 367242 w 697380"/>
                  <a:gd name="connsiteY4" fmla="*/ 6675 h 668322"/>
                  <a:gd name="connsiteX5" fmla="*/ 376767 w 697380"/>
                  <a:gd name="connsiteY5" fmla="*/ 149550 h 668322"/>
                  <a:gd name="connsiteX6" fmla="*/ 298186 w 697380"/>
                  <a:gd name="connsiteY6" fmla="*/ 175744 h 668322"/>
                  <a:gd name="connsiteX7" fmla="*/ 262467 w 697380"/>
                  <a:gd name="connsiteY7" fmla="*/ 166219 h 668322"/>
                  <a:gd name="connsiteX8" fmla="*/ 221986 w 697380"/>
                  <a:gd name="connsiteY8" fmla="*/ 247181 h 668322"/>
                  <a:gd name="connsiteX9" fmla="*/ 136261 w 697380"/>
                  <a:gd name="connsiteY9" fmla="*/ 242419 h 668322"/>
                  <a:gd name="connsiteX10" fmla="*/ 219605 w 697380"/>
                  <a:gd name="connsiteY10" fmla="*/ 299569 h 668322"/>
                  <a:gd name="connsiteX11" fmla="*/ 295805 w 697380"/>
                  <a:gd name="connsiteY11" fmla="*/ 411488 h 668322"/>
                  <a:gd name="connsiteX12" fmla="*/ 269611 w 697380"/>
                  <a:gd name="connsiteY12" fmla="*/ 259088 h 668322"/>
                  <a:gd name="connsiteX13" fmla="*/ 274373 w 697380"/>
                  <a:gd name="connsiteY13" fmla="*/ 175744 h 668322"/>
                  <a:gd name="connsiteX14" fmla="*/ 383911 w 697380"/>
                  <a:gd name="connsiteY14" fmla="*/ 266231 h 668322"/>
                  <a:gd name="connsiteX15" fmla="*/ 433917 w 697380"/>
                  <a:gd name="connsiteY15" fmla="*/ 318619 h 668322"/>
                  <a:gd name="connsiteX16" fmla="*/ 379148 w 697380"/>
                  <a:gd name="connsiteY16" fmla="*/ 182888 h 668322"/>
                  <a:gd name="connsiteX17" fmla="*/ 393436 w 697380"/>
                  <a:gd name="connsiteY17" fmla="*/ 132881 h 668322"/>
                  <a:gd name="connsiteX18" fmla="*/ 460111 w 697380"/>
                  <a:gd name="connsiteY18" fmla="*/ 97163 h 668322"/>
                  <a:gd name="connsiteX19" fmla="*/ 462492 w 697380"/>
                  <a:gd name="connsiteY19" fmla="*/ 135263 h 668322"/>
                  <a:gd name="connsiteX20" fmla="*/ 505355 w 697380"/>
                  <a:gd name="connsiteY20" fmla="*/ 313856 h 668322"/>
                  <a:gd name="connsiteX21" fmla="*/ 691092 w 697380"/>
                  <a:gd name="connsiteY21" fmla="*/ 523406 h 668322"/>
                  <a:gd name="connsiteX22" fmla="*/ 660136 w 697380"/>
                  <a:gd name="connsiteY22" fmla="*/ 556744 h 668322"/>
                  <a:gd name="connsiteX23" fmla="*/ 438680 w 697380"/>
                  <a:gd name="connsiteY23" fmla="*/ 390056 h 668322"/>
                  <a:gd name="connsiteX24" fmla="*/ 333905 w 697380"/>
                  <a:gd name="connsiteY24" fmla="*/ 301950 h 668322"/>
                  <a:gd name="connsiteX25" fmla="*/ 331523 w 697380"/>
                  <a:gd name="connsiteY25" fmla="*/ 416250 h 668322"/>
                  <a:gd name="connsiteX26" fmla="*/ 383911 w 697380"/>
                  <a:gd name="connsiteY26" fmla="*/ 513881 h 668322"/>
                  <a:gd name="connsiteX27" fmla="*/ 483923 w 697380"/>
                  <a:gd name="connsiteY27" fmla="*/ 582938 h 668322"/>
                  <a:gd name="connsiteX28" fmla="*/ 376767 w 697380"/>
                  <a:gd name="connsiteY28" fmla="*/ 654375 h 668322"/>
                  <a:gd name="connsiteX29" fmla="*/ 262467 w 697380"/>
                  <a:gd name="connsiteY29" fmla="*/ 582938 h 668322"/>
                  <a:gd name="connsiteX30" fmla="*/ 307711 w 697380"/>
                  <a:gd name="connsiteY30" fmla="*/ 494831 h 668322"/>
                  <a:gd name="connsiteX31" fmla="*/ 81492 w 697380"/>
                  <a:gd name="connsiteY31" fmla="*/ 244800 h 668322"/>
                  <a:gd name="connsiteX32" fmla="*/ 45773 w 697380"/>
                  <a:gd name="connsiteY32" fmla="*/ 159075 h 668322"/>
                  <a:gd name="connsiteX33" fmla="*/ 530 w 697380"/>
                  <a:gd name="connsiteY33" fmla="*/ 99544 h 668322"/>
                  <a:gd name="connsiteX0" fmla="*/ 530 w 697380"/>
                  <a:gd name="connsiteY0" fmla="*/ 99544 h 668322"/>
                  <a:gd name="connsiteX1" fmla="*/ 79111 w 697380"/>
                  <a:gd name="connsiteY1" fmla="*/ 94781 h 668322"/>
                  <a:gd name="connsiteX2" fmla="*/ 188648 w 697380"/>
                  <a:gd name="connsiteY2" fmla="*/ 132881 h 668322"/>
                  <a:gd name="connsiteX3" fmla="*/ 269611 w 697380"/>
                  <a:gd name="connsiteY3" fmla="*/ 32869 h 668322"/>
                  <a:gd name="connsiteX4" fmla="*/ 367242 w 697380"/>
                  <a:gd name="connsiteY4" fmla="*/ 6675 h 668322"/>
                  <a:gd name="connsiteX5" fmla="*/ 376767 w 697380"/>
                  <a:gd name="connsiteY5" fmla="*/ 149550 h 668322"/>
                  <a:gd name="connsiteX6" fmla="*/ 298186 w 697380"/>
                  <a:gd name="connsiteY6" fmla="*/ 175744 h 668322"/>
                  <a:gd name="connsiteX7" fmla="*/ 262467 w 697380"/>
                  <a:gd name="connsiteY7" fmla="*/ 166219 h 668322"/>
                  <a:gd name="connsiteX8" fmla="*/ 221986 w 697380"/>
                  <a:gd name="connsiteY8" fmla="*/ 247181 h 668322"/>
                  <a:gd name="connsiteX9" fmla="*/ 136261 w 697380"/>
                  <a:gd name="connsiteY9" fmla="*/ 242419 h 668322"/>
                  <a:gd name="connsiteX10" fmla="*/ 219605 w 697380"/>
                  <a:gd name="connsiteY10" fmla="*/ 299569 h 668322"/>
                  <a:gd name="connsiteX11" fmla="*/ 295805 w 697380"/>
                  <a:gd name="connsiteY11" fmla="*/ 411488 h 668322"/>
                  <a:gd name="connsiteX12" fmla="*/ 269611 w 697380"/>
                  <a:gd name="connsiteY12" fmla="*/ 259088 h 668322"/>
                  <a:gd name="connsiteX13" fmla="*/ 274373 w 697380"/>
                  <a:gd name="connsiteY13" fmla="*/ 175744 h 668322"/>
                  <a:gd name="connsiteX14" fmla="*/ 383911 w 697380"/>
                  <a:gd name="connsiteY14" fmla="*/ 266231 h 668322"/>
                  <a:gd name="connsiteX15" fmla="*/ 433917 w 697380"/>
                  <a:gd name="connsiteY15" fmla="*/ 318619 h 668322"/>
                  <a:gd name="connsiteX16" fmla="*/ 379148 w 697380"/>
                  <a:gd name="connsiteY16" fmla="*/ 182888 h 668322"/>
                  <a:gd name="connsiteX17" fmla="*/ 393436 w 697380"/>
                  <a:gd name="connsiteY17" fmla="*/ 132881 h 668322"/>
                  <a:gd name="connsiteX18" fmla="*/ 460111 w 697380"/>
                  <a:gd name="connsiteY18" fmla="*/ 97163 h 668322"/>
                  <a:gd name="connsiteX19" fmla="*/ 462492 w 697380"/>
                  <a:gd name="connsiteY19" fmla="*/ 135263 h 668322"/>
                  <a:gd name="connsiteX20" fmla="*/ 505355 w 697380"/>
                  <a:gd name="connsiteY20" fmla="*/ 313856 h 668322"/>
                  <a:gd name="connsiteX21" fmla="*/ 691092 w 697380"/>
                  <a:gd name="connsiteY21" fmla="*/ 523406 h 668322"/>
                  <a:gd name="connsiteX22" fmla="*/ 660136 w 697380"/>
                  <a:gd name="connsiteY22" fmla="*/ 556744 h 668322"/>
                  <a:gd name="connsiteX23" fmla="*/ 438680 w 697380"/>
                  <a:gd name="connsiteY23" fmla="*/ 390056 h 668322"/>
                  <a:gd name="connsiteX24" fmla="*/ 333905 w 697380"/>
                  <a:gd name="connsiteY24" fmla="*/ 301950 h 668322"/>
                  <a:gd name="connsiteX25" fmla="*/ 331523 w 697380"/>
                  <a:gd name="connsiteY25" fmla="*/ 416250 h 668322"/>
                  <a:gd name="connsiteX26" fmla="*/ 383911 w 697380"/>
                  <a:gd name="connsiteY26" fmla="*/ 513881 h 668322"/>
                  <a:gd name="connsiteX27" fmla="*/ 483923 w 697380"/>
                  <a:gd name="connsiteY27" fmla="*/ 582938 h 668322"/>
                  <a:gd name="connsiteX28" fmla="*/ 376767 w 697380"/>
                  <a:gd name="connsiteY28" fmla="*/ 654375 h 668322"/>
                  <a:gd name="connsiteX29" fmla="*/ 262467 w 697380"/>
                  <a:gd name="connsiteY29" fmla="*/ 582938 h 668322"/>
                  <a:gd name="connsiteX30" fmla="*/ 307711 w 697380"/>
                  <a:gd name="connsiteY30" fmla="*/ 494831 h 668322"/>
                  <a:gd name="connsiteX31" fmla="*/ 81492 w 697380"/>
                  <a:gd name="connsiteY31" fmla="*/ 244800 h 668322"/>
                  <a:gd name="connsiteX32" fmla="*/ 45773 w 697380"/>
                  <a:gd name="connsiteY32" fmla="*/ 159075 h 668322"/>
                  <a:gd name="connsiteX33" fmla="*/ 530 w 697380"/>
                  <a:gd name="connsiteY33" fmla="*/ 99544 h 668322"/>
                  <a:gd name="connsiteX0" fmla="*/ 530 w 697380"/>
                  <a:gd name="connsiteY0" fmla="*/ 99544 h 673343"/>
                  <a:gd name="connsiteX1" fmla="*/ 79111 w 697380"/>
                  <a:gd name="connsiteY1" fmla="*/ 94781 h 673343"/>
                  <a:gd name="connsiteX2" fmla="*/ 188648 w 697380"/>
                  <a:gd name="connsiteY2" fmla="*/ 132881 h 673343"/>
                  <a:gd name="connsiteX3" fmla="*/ 269611 w 697380"/>
                  <a:gd name="connsiteY3" fmla="*/ 32869 h 673343"/>
                  <a:gd name="connsiteX4" fmla="*/ 367242 w 697380"/>
                  <a:gd name="connsiteY4" fmla="*/ 6675 h 673343"/>
                  <a:gd name="connsiteX5" fmla="*/ 376767 w 697380"/>
                  <a:gd name="connsiteY5" fmla="*/ 149550 h 673343"/>
                  <a:gd name="connsiteX6" fmla="*/ 298186 w 697380"/>
                  <a:gd name="connsiteY6" fmla="*/ 175744 h 673343"/>
                  <a:gd name="connsiteX7" fmla="*/ 262467 w 697380"/>
                  <a:gd name="connsiteY7" fmla="*/ 166219 h 673343"/>
                  <a:gd name="connsiteX8" fmla="*/ 221986 w 697380"/>
                  <a:gd name="connsiteY8" fmla="*/ 247181 h 673343"/>
                  <a:gd name="connsiteX9" fmla="*/ 136261 w 697380"/>
                  <a:gd name="connsiteY9" fmla="*/ 242419 h 673343"/>
                  <a:gd name="connsiteX10" fmla="*/ 219605 w 697380"/>
                  <a:gd name="connsiteY10" fmla="*/ 299569 h 673343"/>
                  <a:gd name="connsiteX11" fmla="*/ 295805 w 697380"/>
                  <a:gd name="connsiteY11" fmla="*/ 411488 h 673343"/>
                  <a:gd name="connsiteX12" fmla="*/ 269611 w 697380"/>
                  <a:gd name="connsiteY12" fmla="*/ 259088 h 673343"/>
                  <a:gd name="connsiteX13" fmla="*/ 274373 w 697380"/>
                  <a:gd name="connsiteY13" fmla="*/ 175744 h 673343"/>
                  <a:gd name="connsiteX14" fmla="*/ 383911 w 697380"/>
                  <a:gd name="connsiteY14" fmla="*/ 266231 h 673343"/>
                  <a:gd name="connsiteX15" fmla="*/ 433917 w 697380"/>
                  <a:gd name="connsiteY15" fmla="*/ 318619 h 673343"/>
                  <a:gd name="connsiteX16" fmla="*/ 379148 w 697380"/>
                  <a:gd name="connsiteY16" fmla="*/ 182888 h 673343"/>
                  <a:gd name="connsiteX17" fmla="*/ 393436 w 697380"/>
                  <a:gd name="connsiteY17" fmla="*/ 132881 h 673343"/>
                  <a:gd name="connsiteX18" fmla="*/ 460111 w 697380"/>
                  <a:gd name="connsiteY18" fmla="*/ 97163 h 673343"/>
                  <a:gd name="connsiteX19" fmla="*/ 462492 w 697380"/>
                  <a:gd name="connsiteY19" fmla="*/ 135263 h 673343"/>
                  <a:gd name="connsiteX20" fmla="*/ 505355 w 697380"/>
                  <a:gd name="connsiteY20" fmla="*/ 313856 h 673343"/>
                  <a:gd name="connsiteX21" fmla="*/ 691092 w 697380"/>
                  <a:gd name="connsiteY21" fmla="*/ 523406 h 673343"/>
                  <a:gd name="connsiteX22" fmla="*/ 660136 w 697380"/>
                  <a:gd name="connsiteY22" fmla="*/ 556744 h 673343"/>
                  <a:gd name="connsiteX23" fmla="*/ 438680 w 697380"/>
                  <a:gd name="connsiteY23" fmla="*/ 390056 h 673343"/>
                  <a:gd name="connsiteX24" fmla="*/ 333905 w 697380"/>
                  <a:gd name="connsiteY24" fmla="*/ 301950 h 673343"/>
                  <a:gd name="connsiteX25" fmla="*/ 331523 w 697380"/>
                  <a:gd name="connsiteY25" fmla="*/ 416250 h 673343"/>
                  <a:gd name="connsiteX26" fmla="*/ 383911 w 697380"/>
                  <a:gd name="connsiteY26" fmla="*/ 513881 h 673343"/>
                  <a:gd name="connsiteX27" fmla="*/ 483923 w 697380"/>
                  <a:gd name="connsiteY27" fmla="*/ 582938 h 673343"/>
                  <a:gd name="connsiteX28" fmla="*/ 376767 w 697380"/>
                  <a:gd name="connsiteY28" fmla="*/ 654375 h 673343"/>
                  <a:gd name="connsiteX29" fmla="*/ 262467 w 697380"/>
                  <a:gd name="connsiteY29" fmla="*/ 582938 h 673343"/>
                  <a:gd name="connsiteX30" fmla="*/ 307711 w 697380"/>
                  <a:gd name="connsiteY30" fmla="*/ 494831 h 673343"/>
                  <a:gd name="connsiteX31" fmla="*/ 81492 w 697380"/>
                  <a:gd name="connsiteY31" fmla="*/ 244800 h 673343"/>
                  <a:gd name="connsiteX32" fmla="*/ 45773 w 697380"/>
                  <a:gd name="connsiteY32" fmla="*/ 159075 h 673343"/>
                  <a:gd name="connsiteX33" fmla="*/ 530 w 697380"/>
                  <a:gd name="connsiteY33" fmla="*/ 99544 h 673343"/>
                  <a:gd name="connsiteX0" fmla="*/ 530 w 697380"/>
                  <a:gd name="connsiteY0" fmla="*/ 99544 h 663471"/>
                  <a:gd name="connsiteX1" fmla="*/ 79111 w 697380"/>
                  <a:gd name="connsiteY1" fmla="*/ 94781 h 663471"/>
                  <a:gd name="connsiteX2" fmla="*/ 188648 w 697380"/>
                  <a:gd name="connsiteY2" fmla="*/ 132881 h 663471"/>
                  <a:gd name="connsiteX3" fmla="*/ 269611 w 697380"/>
                  <a:gd name="connsiteY3" fmla="*/ 32869 h 663471"/>
                  <a:gd name="connsiteX4" fmla="*/ 367242 w 697380"/>
                  <a:gd name="connsiteY4" fmla="*/ 6675 h 663471"/>
                  <a:gd name="connsiteX5" fmla="*/ 376767 w 697380"/>
                  <a:gd name="connsiteY5" fmla="*/ 149550 h 663471"/>
                  <a:gd name="connsiteX6" fmla="*/ 298186 w 697380"/>
                  <a:gd name="connsiteY6" fmla="*/ 175744 h 663471"/>
                  <a:gd name="connsiteX7" fmla="*/ 262467 w 697380"/>
                  <a:gd name="connsiteY7" fmla="*/ 166219 h 663471"/>
                  <a:gd name="connsiteX8" fmla="*/ 221986 w 697380"/>
                  <a:gd name="connsiteY8" fmla="*/ 247181 h 663471"/>
                  <a:gd name="connsiteX9" fmla="*/ 136261 w 697380"/>
                  <a:gd name="connsiteY9" fmla="*/ 242419 h 663471"/>
                  <a:gd name="connsiteX10" fmla="*/ 219605 w 697380"/>
                  <a:gd name="connsiteY10" fmla="*/ 299569 h 663471"/>
                  <a:gd name="connsiteX11" fmla="*/ 295805 w 697380"/>
                  <a:gd name="connsiteY11" fmla="*/ 411488 h 663471"/>
                  <a:gd name="connsiteX12" fmla="*/ 269611 w 697380"/>
                  <a:gd name="connsiteY12" fmla="*/ 259088 h 663471"/>
                  <a:gd name="connsiteX13" fmla="*/ 274373 w 697380"/>
                  <a:gd name="connsiteY13" fmla="*/ 175744 h 663471"/>
                  <a:gd name="connsiteX14" fmla="*/ 383911 w 697380"/>
                  <a:gd name="connsiteY14" fmla="*/ 266231 h 663471"/>
                  <a:gd name="connsiteX15" fmla="*/ 433917 w 697380"/>
                  <a:gd name="connsiteY15" fmla="*/ 318619 h 663471"/>
                  <a:gd name="connsiteX16" fmla="*/ 379148 w 697380"/>
                  <a:gd name="connsiteY16" fmla="*/ 182888 h 663471"/>
                  <a:gd name="connsiteX17" fmla="*/ 393436 w 697380"/>
                  <a:gd name="connsiteY17" fmla="*/ 132881 h 663471"/>
                  <a:gd name="connsiteX18" fmla="*/ 460111 w 697380"/>
                  <a:gd name="connsiteY18" fmla="*/ 97163 h 663471"/>
                  <a:gd name="connsiteX19" fmla="*/ 462492 w 697380"/>
                  <a:gd name="connsiteY19" fmla="*/ 135263 h 663471"/>
                  <a:gd name="connsiteX20" fmla="*/ 505355 w 697380"/>
                  <a:gd name="connsiteY20" fmla="*/ 313856 h 663471"/>
                  <a:gd name="connsiteX21" fmla="*/ 691092 w 697380"/>
                  <a:gd name="connsiteY21" fmla="*/ 523406 h 663471"/>
                  <a:gd name="connsiteX22" fmla="*/ 660136 w 697380"/>
                  <a:gd name="connsiteY22" fmla="*/ 556744 h 663471"/>
                  <a:gd name="connsiteX23" fmla="*/ 438680 w 697380"/>
                  <a:gd name="connsiteY23" fmla="*/ 390056 h 663471"/>
                  <a:gd name="connsiteX24" fmla="*/ 333905 w 697380"/>
                  <a:gd name="connsiteY24" fmla="*/ 301950 h 663471"/>
                  <a:gd name="connsiteX25" fmla="*/ 331523 w 697380"/>
                  <a:gd name="connsiteY25" fmla="*/ 416250 h 663471"/>
                  <a:gd name="connsiteX26" fmla="*/ 383911 w 697380"/>
                  <a:gd name="connsiteY26" fmla="*/ 513881 h 663471"/>
                  <a:gd name="connsiteX27" fmla="*/ 483923 w 697380"/>
                  <a:gd name="connsiteY27" fmla="*/ 582938 h 663471"/>
                  <a:gd name="connsiteX28" fmla="*/ 376767 w 697380"/>
                  <a:gd name="connsiteY28" fmla="*/ 650647 h 663471"/>
                  <a:gd name="connsiteX29" fmla="*/ 262467 w 697380"/>
                  <a:gd name="connsiteY29" fmla="*/ 582938 h 663471"/>
                  <a:gd name="connsiteX30" fmla="*/ 307711 w 697380"/>
                  <a:gd name="connsiteY30" fmla="*/ 494831 h 663471"/>
                  <a:gd name="connsiteX31" fmla="*/ 81492 w 697380"/>
                  <a:gd name="connsiteY31" fmla="*/ 244800 h 663471"/>
                  <a:gd name="connsiteX32" fmla="*/ 45773 w 697380"/>
                  <a:gd name="connsiteY32" fmla="*/ 159075 h 663471"/>
                  <a:gd name="connsiteX33" fmla="*/ 530 w 697380"/>
                  <a:gd name="connsiteY33" fmla="*/ 99544 h 663471"/>
                  <a:gd name="connsiteX0" fmla="*/ 530 w 697380"/>
                  <a:gd name="connsiteY0" fmla="*/ 99544 h 664190"/>
                  <a:gd name="connsiteX1" fmla="*/ 79111 w 697380"/>
                  <a:gd name="connsiteY1" fmla="*/ 94781 h 664190"/>
                  <a:gd name="connsiteX2" fmla="*/ 188648 w 697380"/>
                  <a:gd name="connsiteY2" fmla="*/ 132881 h 664190"/>
                  <a:gd name="connsiteX3" fmla="*/ 269611 w 697380"/>
                  <a:gd name="connsiteY3" fmla="*/ 32869 h 664190"/>
                  <a:gd name="connsiteX4" fmla="*/ 367242 w 697380"/>
                  <a:gd name="connsiteY4" fmla="*/ 6675 h 664190"/>
                  <a:gd name="connsiteX5" fmla="*/ 376767 w 697380"/>
                  <a:gd name="connsiteY5" fmla="*/ 149550 h 664190"/>
                  <a:gd name="connsiteX6" fmla="*/ 298186 w 697380"/>
                  <a:gd name="connsiteY6" fmla="*/ 175744 h 664190"/>
                  <a:gd name="connsiteX7" fmla="*/ 262467 w 697380"/>
                  <a:gd name="connsiteY7" fmla="*/ 166219 h 664190"/>
                  <a:gd name="connsiteX8" fmla="*/ 221986 w 697380"/>
                  <a:gd name="connsiteY8" fmla="*/ 247181 h 664190"/>
                  <a:gd name="connsiteX9" fmla="*/ 136261 w 697380"/>
                  <a:gd name="connsiteY9" fmla="*/ 242419 h 664190"/>
                  <a:gd name="connsiteX10" fmla="*/ 219605 w 697380"/>
                  <a:gd name="connsiteY10" fmla="*/ 299569 h 664190"/>
                  <a:gd name="connsiteX11" fmla="*/ 295805 w 697380"/>
                  <a:gd name="connsiteY11" fmla="*/ 411488 h 664190"/>
                  <a:gd name="connsiteX12" fmla="*/ 269611 w 697380"/>
                  <a:gd name="connsiteY12" fmla="*/ 259088 h 664190"/>
                  <a:gd name="connsiteX13" fmla="*/ 274373 w 697380"/>
                  <a:gd name="connsiteY13" fmla="*/ 175744 h 664190"/>
                  <a:gd name="connsiteX14" fmla="*/ 383911 w 697380"/>
                  <a:gd name="connsiteY14" fmla="*/ 266231 h 664190"/>
                  <a:gd name="connsiteX15" fmla="*/ 433917 w 697380"/>
                  <a:gd name="connsiteY15" fmla="*/ 318619 h 664190"/>
                  <a:gd name="connsiteX16" fmla="*/ 379148 w 697380"/>
                  <a:gd name="connsiteY16" fmla="*/ 182888 h 664190"/>
                  <a:gd name="connsiteX17" fmla="*/ 393436 w 697380"/>
                  <a:gd name="connsiteY17" fmla="*/ 132881 h 664190"/>
                  <a:gd name="connsiteX18" fmla="*/ 460111 w 697380"/>
                  <a:gd name="connsiteY18" fmla="*/ 97163 h 664190"/>
                  <a:gd name="connsiteX19" fmla="*/ 462492 w 697380"/>
                  <a:gd name="connsiteY19" fmla="*/ 135263 h 664190"/>
                  <a:gd name="connsiteX20" fmla="*/ 505355 w 697380"/>
                  <a:gd name="connsiteY20" fmla="*/ 313856 h 664190"/>
                  <a:gd name="connsiteX21" fmla="*/ 691092 w 697380"/>
                  <a:gd name="connsiteY21" fmla="*/ 523406 h 664190"/>
                  <a:gd name="connsiteX22" fmla="*/ 660136 w 697380"/>
                  <a:gd name="connsiteY22" fmla="*/ 556744 h 664190"/>
                  <a:gd name="connsiteX23" fmla="*/ 438680 w 697380"/>
                  <a:gd name="connsiteY23" fmla="*/ 390056 h 664190"/>
                  <a:gd name="connsiteX24" fmla="*/ 333905 w 697380"/>
                  <a:gd name="connsiteY24" fmla="*/ 301950 h 664190"/>
                  <a:gd name="connsiteX25" fmla="*/ 331523 w 697380"/>
                  <a:gd name="connsiteY25" fmla="*/ 416250 h 664190"/>
                  <a:gd name="connsiteX26" fmla="*/ 383911 w 697380"/>
                  <a:gd name="connsiteY26" fmla="*/ 513881 h 664190"/>
                  <a:gd name="connsiteX27" fmla="*/ 483923 w 697380"/>
                  <a:gd name="connsiteY27" fmla="*/ 582938 h 664190"/>
                  <a:gd name="connsiteX28" fmla="*/ 376767 w 697380"/>
                  <a:gd name="connsiteY28" fmla="*/ 650647 h 664190"/>
                  <a:gd name="connsiteX29" fmla="*/ 262467 w 697380"/>
                  <a:gd name="connsiteY29" fmla="*/ 582938 h 664190"/>
                  <a:gd name="connsiteX30" fmla="*/ 307711 w 697380"/>
                  <a:gd name="connsiteY30" fmla="*/ 494831 h 664190"/>
                  <a:gd name="connsiteX31" fmla="*/ 81492 w 697380"/>
                  <a:gd name="connsiteY31" fmla="*/ 244800 h 664190"/>
                  <a:gd name="connsiteX32" fmla="*/ 45773 w 697380"/>
                  <a:gd name="connsiteY32" fmla="*/ 159075 h 664190"/>
                  <a:gd name="connsiteX33" fmla="*/ 530 w 697380"/>
                  <a:gd name="connsiteY33" fmla="*/ 99544 h 664190"/>
                  <a:gd name="connsiteX0" fmla="*/ 530 w 697380"/>
                  <a:gd name="connsiteY0" fmla="*/ 99544 h 664190"/>
                  <a:gd name="connsiteX1" fmla="*/ 79111 w 697380"/>
                  <a:gd name="connsiteY1" fmla="*/ 94781 h 664190"/>
                  <a:gd name="connsiteX2" fmla="*/ 188648 w 697380"/>
                  <a:gd name="connsiteY2" fmla="*/ 132881 h 664190"/>
                  <a:gd name="connsiteX3" fmla="*/ 269611 w 697380"/>
                  <a:gd name="connsiteY3" fmla="*/ 32869 h 664190"/>
                  <a:gd name="connsiteX4" fmla="*/ 367242 w 697380"/>
                  <a:gd name="connsiteY4" fmla="*/ 6675 h 664190"/>
                  <a:gd name="connsiteX5" fmla="*/ 376767 w 697380"/>
                  <a:gd name="connsiteY5" fmla="*/ 149550 h 664190"/>
                  <a:gd name="connsiteX6" fmla="*/ 298186 w 697380"/>
                  <a:gd name="connsiteY6" fmla="*/ 175744 h 664190"/>
                  <a:gd name="connsiteX7" fmla="*/ 262467 w 697380"/>
                  <a:gd name="connsiteY7" fmla="*/ 166219 h 664190"/>
                  <a:gd name="connsiteX8" fmla="*/ 221986 w 697380"/>
                  <a:gd name="connsiteY8" fmla="*/ 247181 h 664190"/>
                  <a:gd name="connsiteX9" fmla="*/ 136261 w 697380"/>
                  <a:gd name="connsiteY9" fmla="*/ 242419 h 664190"/>
                  <a:gd name="connsiteX10" fmla="*/ 219605 w 697380"/>
                  <a:gd name="connsiteY10" fmla="*/ 299569 h 664190"/>
                  <a:gd name="connsiteX11" fmla="*/ 295805 w 697380"/>
                  <a:gd name="connsiteY11" fmla="*/ 411488 h 664190"/>
                  <a:gd name="connsiteX12" fmla="*/ 269611 w 697380"/>
                  <a:gd name="connsiteY12" fmla="*/ 259088 h 664190"/>
                  <a:gd name="connsiteX13" fmla="*/ 274373 w 697380"/>
                  <a:gd name="connsiteY13" fmla="*/ 175744 h 664190"/>
                  <a:gd name="connsiteX14" fmla="*/ 383911 w 697380"/>
                  <a:gd name="connsiteY14" fmla="*/ 266231 h 664190"/>
                  <a:gd name="connsiteX15" fmla="*/ 433917 w 697380"/>
                  <a:gd name="connsiteY15" fmla="*/ 318619 h 664190"/>
                  <a:gd name="connsiteX16" fmla="*/ 379148 w 697380"/>
                  <a:gd name="connsiteY16" fmla="*/ 182888 h 664190"/>
                  <a:gd name="connsiteX17" fmla="*/ 393436 w 697380"/>
                  <a:gd name="connsiteY17" fmla="*/ 132881 h 664190"/>
                  <a:gd name="connsiteX18" fmla="*/ 460111 w 697380"/>
                  <a:gd name="connsiteY18" fmla="*/ 97163 h 664190"/>
                  <a:gd name="connsiteX19" fmla="*/ 462492 w 697380"/>
                  <a:gd name="connsiteY19" fmla="*/ 135263 h 664190"/>
                  <a:gd name="connsiteX20" fmla="*/ 505355 w 697380"/>
                  <a:gd name="connsiteY20" fmla="*/ 313856 h 664190"/>
                  <a:gd name="connsiteX21" fmla="*/ 691092 w 697380"/>
                  <a:gd name="connsiteY21" fmla="*/ 523406 h 664190"/>
                  <a:gd name="connsiteX22" fmla="*/ 660136 w 697380"/>
                  <a:gd name="connsiteY22" fmla="*/ 556744 h 664190"/>
                  <a:gd name="connsiteX23" fmla="*/ 438680 w 697380"/>
                  <a:gd name="connsiteY23" fmla="*/ 390056 h 664190"/>
                  <a:gd name="connsiteX24" fmla="*/ 333905 w 697380"/>
                  <a:gd name="connsiteY24" fmla="*/ 301950 h 664190"/>
                  <a:gd name="connsiteX25" fmla="*/ 331523 w 697380"/>
                  <a:gd name="connsiteY25" fmla="*/ 416250 h 664190"/>
                  <a:gd name="connsiteX26" fmla="*/ 383911 w 697380"/>
                  <a:gd name="connsiteY26" fmla="*/ 513881 h 664190"/>
                  <a:gd name="connsiteX27" fmla="*/ 483923 w 697380"/>
                  <a:gd name="connsiteY27" fmla="*/ 582938 h 664190"/>
                  <a:gd name="connsiteX28" fmla="*/ 376767 w 697380"/>
                  <a:gd name="connsiteY28" fmla="*/ 650647 h 664190"/>
                  <a:gd name="connsiteX29" fmla="*/ 262467 w 697380"/>
                  <a:gd name="connsiteY29" fmla="*/ 582938 h 664190"/>
                  <a:gd name="connsiteX30" fmla="*/ 307711 w 697380"/>
                  <a:gd name="connsiteY30" fmla="*/ 494831 h 664190"/>
                  <a:gd name="connsiteX31" fmla="*/ 81492 w 697380"/>
                  <a:gd name="connsiteY31" fmla="*/ 244800 h 664190"/>
                  <a:gd name="connsiteX32" fmla="*/ 45773 w 697380"/>
                  <a:gd name="connsiteY32" fmla="*/ 159075 h 664190"/>
                  <a:gd name="connsiteX33" fmla="*/ 530 w 697380"/>
                  <a:gd name="connsiteY33" fmla="*/ 99544 h 664190"/>
                  <a:gd name="connsiteX0" fmla="*/ 530 w 697380"/>
                  <a:gd name="connsiteY0" fmla="*/ 99544 h 666800"/>
                  <a:gd name="connsiteX1" fmla="*/ 79111 w 697380"/>
                  <a:gd name="connsiteY1" fmla="*/ 94781 h 666800"/>
                  <a:gd name="connsiteX2" fmla="*/ 188648 w 697380"/>
                  <a:gd name="connsiteY2" fmla="*/ 132881 h 666800"/>
                  <a:gd name="connsiteX3" fmla="*/ 269611 w 697380"/>
                  <a:gd name="connsiteY3" fmla="*/ 32869 h 666800"/>
                  <a:gd name="connsiteX4" fmla="*/ 367242 w 697380"/>
                  <a:gd name="connsiteY4" fmla="*/ 6675 h 666800"/>
                  <a:gd name="connsiteX5" fmla="*/ 376767 w 697380"/>
                  <a:gd name="connsiteY5" fmla="*/ 149550 h 666800"/>
                  <a:gd name="connsiteX6" fmla="*/ 298186 w 697380"/>
                  <a:gd name="connsiteY6" fmla="*/ 175744 h 666800"/>
                  <a:gd name="connsiteX7" fmla="*/ 262467 w 697380"/>
                  <a:gd name="connsiteY7" fmla="*/ 166219 h 666800"/>
                  <a:gd name="connsiteX8" fmla="*/ 221986 w 697380"/>
                  <a:gd name="connsiteY8" fmla="*/ 247181 h 666800"/>
                  <a:gd name="connsiteX9" fmla="*/ 136261 w 697380"/>
                  <a:gd name="connsiteY9" fmla="*/ 242419 h 666800"/>
                  <a:gd name="connsiteX10" fmla="*/ 219605 w 697380"/>
                  <a:gd name="connsiteY10" fmla="*/ 299569 h 666800"/>
                  <a:gd name="connsiteX11" fmla="*/ 295805 w 697380"/>
                  <a:gd name="connsiteY11" fmla="*/ 411488 h 666800"/>
                  <a:gd name="connsiteX12" fmla="*/ 269611 w 697380"/>
                  <a:gd name="connsiteY12" fmla="*/ 259088 h 666800"/>
                  <a:gd name="connsiteX13" fmla="*/ 274373 w 697380"/>
                  <a:gd name="connsiteY13" fmla="*/ 175744 h 666800"/>
                  <a:gd name="connsiteX14" fmla="*/ 383911 w 697380"/>
                  <a:gd name="connsiteY14" fmla="*/ 266231 h 666800"/>
                  <a:gd name="connsiteX15" fmla="*/ 433917 w 697380"/>
                  <a:gd name="connsiteY15" fmla="*/ 318619 h 666800"/>
                  <a:gd name="connsiteX16" fmla="*/ 379148 w 697380"/>
                  <a:gd name="connsiteY16" fmla="*/ 182888 h 666800"/>
                  <a:gd name="connsiteX17" fmla="*/ 393436 w 697380"/>
                  <a:gd name="connsiteY17" fmla="*/ 132881 h 666800"/>
                  <a:gd name="connsiteX18" fmla="*/ 460111 w 697380"/>
                  <a:gd name="connsiteY18" fmla="*/ 97163 h 666800"/>
                  <a:gd name="connsiteX19" fmla="*/ 462492 w 697380"/>
                  <a:gd name="connsiteY19" fmla="*/ 135263 h 666800"/>
                  <a:gd name="connsiteX20" fmla="*/ 505355 w 697380"/>
                  <a:gd name="connsiteY20" fmla="*/ 313856 h 666800"/>
                  <a:gd name="connsiteX21" fmla="*/ 691092 w 697380"/>
                  <a:gd name="connsiteY21" fmla="*/ 523406 h 666800"/>
                  <a:gd name="connsiteX22" fmla="*/ 660136 w 697380"/>
                  <a:gd name="connsiteY22" fmla="*/ 556744 h 666800"/>
                  <a:gd name="connsiteX23" fmla="*/ 438680 w 697380"/>
                  <a:gd name="connsiteY23" fmla="*/ 390056 h 666800"/>
                  <a:gd name="connsiteX24" fmla="*/ 333905 w 697380"/>
                  <a:gd name="connsiteY24" fmla="*/ 301950 h 666800"/>
                  <a:gd name="connsiteX25" fmla="*/ 331523 w 697380"/>
                  <a:gd name="connsiteY25" fmla="*/ 416250 h 666800"/>
                  <a:gd name="connsiteX26" fmla="*/ 383911 w 697380"/>
                  <a:gd name="connsiteY26" fmla="*/ 513881 h 666800"/>
                  <a:gd name="connsiteX27" fmla="*/ 483923 w 697380"/>
                  <a:gd name="connsiteY27" fmla="*/ 582938 h 666800"/>
                  <a:gd name="connsiteX28" fmla="*/ 376767 w 697380"/>
                  <a:gd name="connsiteY28" fmla="*/ 650647 h 666800"/>
                  <a:gd name="connsiteX29" fmla="*/ 268058 w 697380"/>
                  <a:gd name="connsiteY29" fmla="*/ 603436 h 666800"/>
                  <a:gd name="connsiteX30" fmla="*/ 307711 w 697380"/>
                  <a:gd name="connsiteY30" fmla="*/ 494831 h 666800"/>
                  <a:gd name="connsiteX31" fmla="*/ 81492 w 697380"/>
                  <a:gd name="connsiteY31" fmla="*/ 244800 h 666800"/>
                  <a:gd name="connsiteX32" fmla="*/ 45773 w 697380"/>
                  <a:gd name="connsiteY32" fmla="*/ 159075 h 666800"/>
                  <a:gd name="connsiteX33" fmla="*/ 530 w 697380"/>
                  <a:gd name="connsiteY33" fmla="*/ 99544 h 666800"/>
                  <a:gd name="connsiteX0" fmla="*/ 530 w 697380"/>
                  <a:gd name="connsiteY0" fmla="*/ 99544 h 669051"/>
                  <a:gd name="connsiteX1" fmla="*/ 79111 w 697380"/>
                  <a:gd name="connsiteY1" fmla="*/ 94781 h 669051"/>
                  <a:gd name="connsiteX2" fmla="*/ 188648 w 697380"/>
                  <a:gd name="connsiteY2" fmla="*/ 132881 h 669051"/>
                  <a:gd name="connsiteX3" fmla="*/ 269611 w 697380"/>
                  <a:gd name="connsiteY3" fmla="*/ 32869 h 669051"/>
                  <a:gd name="connsiteX4" fmla="*/ 367242 w 697380"/>
                  <a:gd name="connsiteY4" fmla="*/ 6675 h 669051"/>
                  <a:gd name="connsiteX5" fmla="*/ 376767 w 697380"/>
                  <a:gd name="connsiteY5" fmla="*/ 149550 h 669051"/>
                  <a:gd name="connsiteX6" fmla="*/ 298186 w 697380"/>
                  <a:gd name="connsiteY6" fmla="*/ 175744 h 669051"/>
                  <a:gd name="connsiteX7" fmla="*/ 262467 w 697380"/>
                  <a:gd name="connsiteY7" fmla="*/ 166219 h 669051"/>
                  <a:gd name="connsiteX8" fmla="*/ 221986 w 697380"/>
                  <a:gd name="connsiteY8" fmla="*/ 247181 h 669051"/>
                  <a:gd name="connsiteX9" fmla="*/ 136261 w 697380"/>
                  <a:gd name="connsiteY9" fmla="*/ 242419 h 669051"/>
                  <a:gd name="connsiteX10" fmla="*/ 219605 w 697380"/>
                  <a:gd name="connsiteY10" fmla="*/ 299569 h 669051"/>
                  <a:gd name="connsiteX11" fmla="*/ 295805 w 697380"/>
                  <a:gd name="connsiteY11" fmla="*/ 411488 h 669051"/>
                  <a:gd name="connsiteX12" fmla="*/ 269611 w 697380"/>
                  <a:gd name="connsiteY12" fmla="*/ 259088 h 669051"/>
                  <a:gd name="connsiteX13" fmla="*/ 274373 w 697380"/>
                  <a:gd name="connsiteY13" fmla="*/ 175744 h 669051"/>
                  <a:gd name="connsiteX14" fmla="*/ 383911 w 697380"/>
                  <a:gd name="connsiteY14" fmla="*/ 266231 h 669051"/>
                  <a:gd name="connsiteX15" fmla="*/ 433917 w 697380"/>
                  <a:gd name="connsiteY15" fmla="*/ 318619 h 669051"/>
                  <a:gd name="connsiteX16" fmla="*/ 379148 w 697380"/>
                  <a:gd name="connsiteY16" fmla="*/ 182888 h 669051"/>
                  <a:gd name="connsiteX17" fmla="*/ 393436 w 697380"/>
                  <a:gd name="connsiteY17" fmla="*/ 132881 h 669051"/>
                  <a:gd name="connsiteX18" fmla="*/ 460111 w 697380"/>
                  <a:gd name="connsiteY18" fmla="*/ 97163 h 669051"/>
                  <a:gd name="connsiteX19" fmla="*/ 462492 w 697380"/>
                  <a:gd name="connsiteY19" fmla="*/ 135263 h 669051"/>
                  <a:gd name="connsiteX20" fmla="*/ 505355 w 697380"/>
                  <a:gd name="connsiteY20" fmla="*/ 313856 h 669051"/>
                  <a:gd name="connsiteX21" fmla="*/ 691092 w 697380"/>
                  <a:gd name="connsiteY21" fmla="*/ 523406 h 669051"/>
                  <a:gd name="connsiteX22" fmla="*/ 660136 w 697380"/>
                  <a:gd name="connsiteY22" fmla="*/ 556744 h 669051"/>
                  <a:gd name="connsiteX23" fmla="*/ 438680 w 697380"/>
                  <a:gd name="connsiteY23" fmla="*/ 390056 h 669051"/>
                  <a:gd name="connsiteX24" fmla="*/ 333905 w 697380"/>
                  <a:gd name="connsiteY24" fmla="*/ 301950 h 669051"/>
                  <a:gd name="connsiteX25" fmla="*/ 331523 w 697380"/>
                  <a:gd name="connsiteY25" fmla="*/ 416250 h 669051"/>
                  <a:gd name="connsiteX26" fmla="*/ 383911 w 697380"/>
                  <a:gd name="connsiteY26" fmla="*/ 513881 h 669051"/>
                  <a:gd name="connsiteX27" fmla="*/ 483923 w 697380"/>
                  <a:gd name="connsiteY27" fmla="*/ 582938 h 669051"/>
                  <a:gd name="connsiteX28" fmla="*/ 376767 w 697380"/>
                  <a:gd name="connsiteY28" fmla="*/ 650647 h 669051"/>
                  <a:gd name="connsiteX29" fmla="*/ 268058 w 697380"/>
                  <a:gd name="connsiteY29" fmla="*/ 603436 h 669051"/>
                  <a:gd name="connsiteX30" fmla="*/ 307711 w 697380"/>
                  <a:gd name="connsiteY30" fmla="*/ 494831 h 669051"/>
                  <a:gd name="connsiteX31" fmla="*/ 81492 w 697380"/>
                  <a:gd name="connsiteY31" fmla="*/ 244800 h 669051"/>
                  <a:gd name="connsiteX32" fmla="*/ 45773 w 697380"/>
                  <a:gd name="connsiteY32" fmla="*/ 159075 h 669051"/>
                  <a:gd name="connsiteX33" fmla="*/ 530 w 697380"/>
                  <a:gd name="connsiteY33" fmla="*/ 99544 h 669051"/>
                  <a:gd name="connsiteX0" fmla="*/ 530 w 697380"/>
                  <a:gd name="connsiteY0" fmla="*/ 99544 h 669051"/>
                  <a:gd name="connsiteX1" fmla="*/ 79111 w 697380"/>
                  <a:gd name="connsiteY1" fmla="*/ 94781 h 669051"/>
                  <a:gd name="connsiteX2" fmla="*/ 188648 w 697380"/>
                  <a:gd name="connsiteY2" fmla="*/ 132881 h 669051"/>
                  <a:gd name="connsiteX3" fmla="*/ 269611 w 697380"/>
                  <a:gd name="connsiteY3" fmla="*/ 32869 h 669051"/>
                  <a:gd name="connsiteX4" fmla="*/ 367242 w 697380"/>
                  <a:gd name="connsiteY4" fmla="*/ 6675 h 669051"/>
                  <a:gd name="connsiteX5" fmla="*/ 376767 w 697380"/>
                  <a:gd name="connsiteY5" fmla="*/ 149550 h 669051"/>
                  <a:gd name="connsiteX6" fmla="*/ 298186 w 697380"/>
                  <a:gd name="connsiteY6" fmla="*/ 175744 h 669051"/>
                  <a:gd name="connsiteX7" fmla="*/ 262467 w 697380"/>
                  <a:gd name="connsiteY7" fmla="*/ 166219 h 669051"/>
                  <a:gd name="connsiteX8" fmla="*/ 221986 w 697380"/>
                  <a:gd name="connsiteY8" fmla="*/ 247181 h 669051"/>
                  <a:gd name="connsiteX9" fmla="*/ 136261 w 697380"/>
                  <a:gd name="connsiteY9" fmla="*/ 242419 h 669051"/>
                  <a:gd name="connsiteX10" fmla="*/ 219605 w 697380"/>
                  <a:gd name="connsiteY10" fmla="*/ 299569 h 669051"/>
                  <a:gd name="connsiteX11" fmla="*/ 295805 w 697380"/>
                  <a:gd name="connsiteY11" fmla="*/ 411488 h 669051"/>
                  <a:gd name="connsiteX12" fmla="*/ 269611 w 697380"/>
                  <a:gd name="connsiteY12" fmla="*/ 259088 h 669051"/>
                  <a:gd name="connsiteX13" fmla="*/ 274373 w 697380"/>
                  <a:gd name="connsiteY13" fmla="*/ 175744 h 669051"/>
                  <a:gd name="connsiteX14" fmla="*/ 383911 w 697380"/>
                  <a:gd name="connsiteY14" fmla="*/ 266231 h 669051"/>
                  <a:gd name="connsiteX15" fmla="*/ 433917 w 697380"/>
                  <a:gd name="connsiteY15" fmla="*/ 318619 h 669051"/>
                  <a:gd name="connsiteX16" fmla="*/ 379148 w 697380"/>
                  <a:gd name="connsiteY16" fmla="*/ 182888 h 669051"/>
                  <a:gd name="connsiteX17" fmla="*/ 393436 w 697380"/>
                  <a:gd name="connsiteY17" fmla="*/ 132881 h 669051"/>
                  <a:gd name="connsiteX18" fmla="*/ 460111 w 697380"/>
                  <a:gd name="connsiteY18" fmla="*/ 97163 h 669051"/>
                  <a:gd name="connsiteX19" fmla="*/ 462492 w 697380"/>
                  <a:gd name="connsiteY19" fmla="*/ 135263 h 669051"/>
                  <a:gd name="connsiteX20" fmla="*/ 505355 w 697380"/>
                  <a:gd name="connsiteY20" fmla="*/ 313856 h 669051"/>
                  <a:gd name="connsiteX21" fmla="*/ 691092 w 697380"/>
                  <a:gd name="connsiteY21" fmla="*/ 523406 h 669051"/>
                  <a:gd name="connsiteX22" fmla="*/ 660136 w 697380"/>
                  <a:gd name="connsiteY22" fmla="*/ 556744 h 669051"/>
                  <a:gd name="connsiteX23" fmla="*/ 438680 w 697380"/>
                  <a:gd name="connsiteY23" fmla="*/ 390056 h 669051"/>
                  <a:gd name="connsiteX24" fmla="*/ 333905 w 697380"/>
                  <a:gd name="connsiteY24" fmla="*/ 301950 h 669051"/>
                  <a:gd name="connsiteX25" fmla="*/ 331523 w 697380"/>
                  <a:gd name="connsiteY25" fmla="*/ 416250 h 669051"/>
                  <a:gd name="connsiteX26" fmla="*/ 383911 w 697380"/>
                  <a:gd name="connsiteY26" fmla="*/ 513881 h 669051"/>
                  <a:gd name="connsiteX27" fmla="*/ 469015 w 697380"/>
                  <a:gd name="connsiteY27" fmla="*/ 582938 h 669051"/>
                  <a:gd name="connsiteX28" fmla="*/ 376767 w 697380"/>
                  <a:gd name="connsiteY28" fmla="*/ 650647 h 669051"/>
                  <a:gd name="connsiteX29" fmla="*/ 268058 w 697380"/>
                  <a:gd name="connsiteY29" fmla="*/ 603436 h 669051"/>
                  <a:gd name="connsiteX30" fmla="*/ 307711 w 697380"/>
                  <a:gd name="connsiteY30" fmla="*/ 494831 h 669051"/>
                  <a:gd name="connsiteX31" fmla="*/ 81492 w 697380"/>
                  <a:gd name="connsiteY31" fmla="*/ 244800 h 669051"/>
                  <a:gd name="connsiteX32" fmla="*/ 45773 w 697380"/>
                  <a:gd name="connsiteY32" fmla="*/ 159075 h 669051"/>
                  <a:gd name="connsiteX33" fmla="*/ 530 w 697380"/>
                  <a:gd name="connsiteY33" fmla="*/ 99544 h 669051"/>
                  <a:gd name="connsiteX0" fmla="*/ 530 w 697380"/>
                  <a:gd name="connsiteY0" fmla="*/ 99544 h 669051"/>
                  <a:gd name="connsiteX1" fmla="*/ 79111 w 697380"/>
                  <a:gd name="connsiteY1" fmla="*/ 94781 h 669051"/>
                  <a:gd name="connsiteX2" fmla="*/ 188648 w 697380"/>
                  <a:gd name="connsiteY2" fmla="*/ 132881 h 669051"/>
                  <a:gd name="connsiteX3" fmla="*/ 269611 w 697380"/>
                  <a:gd name="connsiteY3" fmla="*/ 32869 h 669051"/>
                  <a:gd name="connsiteX4" fmla="*/ 367242 w 697380"/>
                  <a:gd name="connsiteY4" fmla="*/ 6675 h 669051"/>
                  <a:gd name="connsiteX5" fmla="*/ 376767 w 697380"/>
                  <a:gd name="connsiteY5" fmla="*/ 149550 h 669051"/>
                  <a:gd name="connsiteX6" fmla="*/ 298186 w 697380"/>
                  <a:gd name="connsiteY6" fmla="*/ 175744 h 669051"/>
                  <a:gd name="connsiteX7" fmla="*/ 262467 w 697380"/>
                  <a:gd name="connsiteY7" fmla="*/ 166219 h 669051"/>
                  <a:gd name="connsiteX8" fmla="*/ 221986 w 697380"/>
                  <a:gd name="connsiteY8" fmla="*/ 247181 h 669051"/>
                  <a:gd name="connsiteX9" fmla="*/ 136261 w 697380"/>
                  <a:gd name="connsiteY9" fmla="*/ 242419 h 669051"/>
                  <a:gd name="connsiteX10" fmla="*/ 219605 w 697380"/>
                  <a:gd name="connsiteY10" fmla="*/ 299569 h 669051"/>
                  <a:gd name="connsiteX11" fmla="*/ 295805 w 697380"/>
                  <a:gd name="connsiteY11" fmla="*/ 411488 h 669051"/>
                  <a:gd name="connsiteX12" fmla="*/ 269611 w 697380"/>
                  <a:gd name="connsiteY12" fmla="*/ 259088 h 669051"/>
                  <a:gd name="connsiteX13" fmla="*/ 274373 w 697380"/>
                  <a:gd name="connsiteY13" fmla="*/ 175744 h 669051"/>
                  <a:gd name="connsiteX14" fmla="*/ 383911 w 697380"/>
                  <a:gd name="connsiteY14" fmla="*/ 266231 h 669051"/>
                  <a:gd name="connsiteX15" fmla="*/ 433917 w 697380"/>
                  <a:gd name="connsiteY15" fmla="*/ 318619 h 669051"/>
                  <a:gd name="connsiteX16" fmla="*/ 379148 w 697380"/>
                  <a:gd name="connsiteY16" fmla="*/ 182888 h 669051"/>
                  <a:gd name="connsiteX17" fmla="*/ 393436 w 697380"/>
                  <a:gd name="connsiteY17" fmla="*/ 132881 h 669051"/>
                  <a:gd name="connsiteX18" fmla="*/ 460111 w 697380"/>
                  <a:gd name="connsiteY18" fmla="*/ 97163 h 669051"/>
                  <a:gd name="connsiteX19" fmla="*/ 462492 w 697380"/>
                  <a:gd name="connsiteY19" fmla="*/ 135263 h 669051"/>
                  <a:gd name="connsiteX20" fmla="*/ 505355 w 697380"/>
                  <a:gd name="connsiteY20" fmla="*/ 313856 h 669051"/>
                  <a:gd name="connsiteX21" fmla="*/ 691092 w 697380"/>
                  <a:gd name="connsiteY21" fmla="*/ 523406 h 669051"/>
                  <a:gd name="connsiteX22" fmla="*/ 660136 w 697380"/>
                  <a:gd name="connsiteY22" fmla="*/ 556744 h 669051"/>
                  <a:gd name="connsiteX23" fmla="*/ 438680 w 697380"/>
                  <a:gd name="connsiteY23" fmla="*/ 390056 h 669051"/>
                  <a:gd name="connsiteX24" fmla="*/ 333905 w 697380"/>
                  <a:gd name="connsiteY24" fmla="*/ 301950 h 669051"/>
                  <a:gd name="connsiteX25" fmla="*/ 331523 w 697380"/>
                  <a:gd name="connsiteY25" fmla="*/ 416250 h 669051"/>
                  <a:gd name="connsiteX26" fmla="*/ 383911 w 697380"/>
                  <a:gd name="connsiteY26" fmla="*/ 513881 h 669051"/>
                  <a:gd name="connsiteX27" fmla="*/ 469015 w 697380"/>
                  <a:gd name="connsiteY27" fmla="*/ 582938 h 669051"/>
                  <a:gd name="connsiteX28" fmla="*/ 376767 w 697380"/>
                  <a:gd name="connsiteY28" fmla="*/ 650647 h 669051"/>
                  <a:gd name="connsiteX29" fmla="*/ 268058 w 697380"/>
                  <a:gd name="connsiteY29" fmla="*/ 603436 h 669051"/>
                  <a:gd name="connsiteX30" fmla="*/ 307711 w 697380"/>
                  <a:gd name="connsiteY30" fmla="*/ 494831 h 669051"/>
                  <a:gd name="connsiteX31" fmla="*/ 81492 w 697380"/>
                  <a:gd name="connsiteY31" fmla="*/ 244800 h 669051"/>
                  <a:gd name="connsiteX32" fmla="*/ 45773 w 697380"/>
                  <a:gd name="connsiteY32" fmla="*/ 159075 h 669051"/>
                  <a:gd name="connsiteX33" fmla="*/ 530 w 697380"/>
                  <a:gd name="connsiteY33" fmla="*/ 99544 h 669051"/>
                  <a:gd name="connsiteX0" fmla="*/ 530 w 697380"/>
                  <a:gd name="connsiteY0" fmla="*/ 99544 h 670710"/>
                  <a:gd name="connsiteX1" fmla="*/ 79111 w 697380"/>
                  <a:gd name="connsiteY1" fmla="*/ 94781 h 670710"/>
                  <a:gd name="connsiteX2" fmla="*/ 188648 w 697380"/>
                  <a:gd name="connsiteY2" fmla="*/ 132881 h 670710"/>
                  <a:gd name="connsiteX3" fmla="*/ 269611 w 697380"/>
                  <a:gd name="connsiteY3" fmla="*/ 32869 h 670710"/>
                  <a:gd name="connsiteX4" fmla="*/ 367242 w 697380"/>
                  <a:gd name="connsiteY4" fmla="*/ 6675 h 670710"/>
                  <a:gd name="connsiteX5" fmla="*/ 376767 w 697380"/>
                  <a:gd name="connsiteY5" fmla="*/ 149550 h 670710"/>
                  <a:gd name="connsiteX6" fmla="*/ 298186 w 697380"/>
                  <a:gd name="connsiteY6" fmla="*/ 175744 h 670710"/>
                  <a:gd name="connsiteX7" fmla="*/ 262467 w 697380"/>
                  <a:gd name="connsiteY7" fmla="*/ 166219 h 670710"/>
                  <a:gd name="connsiteX8" fmla="*/ 221986 w 697380"/>
                  <a:gd name="connsiteY8" fmla="*/ 247181 h 670710"/>
                  <a:gd name="connsiteX9" fmla="*/ 136261 w 697380"/>
                  <a:gd name="connsiteY9" fmla="*/ 242419 h 670710"/>
                  <a:gd name="connsiteX10" fmla="*/ 219605 w 697380"/>
                  <a:gd name="connsiteY10" fmla="*/ 299569 h 670710"/>
                  <a:gd name="connsiteX11" fmla="*/ 295805 w 697380"/>
                  <a:gd name="connsiteY11" fmla="*/ 411488 h 670710"/>
                  <a:gd name="connsiteX12" fmla="*/ 269611 w 697380"/>
                  <a:gd name="connsiteY12" fmla="*/ 259088 h 670710"/>
                  <a:gd name="connsiteX13" fmla="*/ 274373 w 697380"/>
                  <a:gd name="connsiteY13" fmla="*/ 175744 h 670710"/>
                  <a:gd name="connsiteX14" fmla="*/ 383911 w 697380"/>
                  <a:gd name="connsiteY14" fmla="*/ 266231 h 670710"/>
                  <a:gd name="connsiteX15" fmla="*/ 433917 w 697380"/>
                  <a:gd name="connsiteY15" fmla="*/ 318619 h 670710"/>
                  <a:gd name="connsiteX16" fmla="*/ 379148 w 697380"/>
                  <a:gd name="connsiteY16" fmla="*/ 182888 h 670710"/>
                  <a:gd name="connsiteX17" fmla="*/ 393436 w 697380"/>
                  <a:gd name="connsiteY17" fmla="*/ 132881 h 670710"/>
                  <a:gd name="connsiteX18" fmla="*/ 460111 w 697380"/>
                  <a:gd name="connsiteY18" fmla="*/ 97163 h 670710"/>
                  <a:gd name="connsiteX19" fmla="*/ 462492 w 697380"/>
                  <a:gd name="connsiteY19" fmla="*/ 135263 h 670710"/>
                  <a:gd name="connsiteX20" fmla="*/ 505355 w 697380"/>
                  <a:gd name="connsiteY20" fmla="*/ 313856 h 670710"/>
                  <a:gd name="connsiteX21" fmla="*/ 691092 w 697380"/>
                  <a:gd name="connsiteY21" fmla="*/ 523406 h 670710"/>
                  <a:gd name="connsiteX22" fmla="*/ 660136 w 697380"/>
                  <a:gd name="connsiteY22" fmla="*/ 556744 h 670710"/>
                  <a:gd name="connsiteX23" fmla="*/ 438680 w 697380"/>
                  <a:gd name="connsiteY23" fmla="*/ 390056 h 670710"/>
                  <a:gd name="connsiteX24" fmla="*/ 333905 w 697380"/>
                  <a:gd name="connsiteY24" fmla="*/ 301950 h 670710"/>
                  <a:gd name="connsiteX25" fmla="*/ 331523 w 697380"/>
                  <a:gd name="connsiteY25" fmla="*/ 416250 h 670710"/>
                  <a:gd name="connsiteX26" fmla="*/ 383911 w 697380"/>
                  <a:gd name="connsiteY26" fmla="*/ 513881 h 670710"/>
                  <a:gd name="connsiteX27" fmla="*/ 469015 w 697380"/>
                  <a:gd name="connsiteY27" fmla="*/ 582938 h 670710"/>
                  <a:gd name="connsiteX28" fmla="*/ 376767 w 697380"/>
                  <a:gd name="connsiteY28" fmla="*/ 650647 h 670710"/>
                  <a:gd name="connsiteX29" fmla="*/ 268058 w 697380"/>
                  <a:gd name="connsiteY29" fmla="*/ 603436 h 670710"/>
                  <a:gd name="connsiteX30" fmla="*/ 307711 w 697380"/>
                  <a:gd name="connsiteY30" fmla="*/ 494831 h 670710"/>
                  <a:gd name="connsiteX31" fmla="*/ 81492 w 697380"/>
                  <a:gd name="connsiteY31" fmla="*/ 244800 h 670710"/>
                  <a:gd name="connsiteX32" fmla="*/ 45773 w 697380"/>
                  <a:gd name="connsiteY32" fmla="*/ 159075 h 670710"/>
                  <a:gd name="connsiteX33" fmla="*/ 530 w 697380"/>
                  <a:gd name="connsiteY33" fmla="*/ 99544 h 670710"/>
                  <a:gd name="connsiteX0" fmla="*/ 530 w 697380"/>
                  <a:gd name="connsiteY0" fmla="*/ 99544 h 670710"/>
                  <a:gd name="connsiteX1" fmla="*/ 79111 w 697380"/>
                  <a:gd name="connsiteY1" fmla="*/ 94781 h 670710"/>
                  <a:gd name="connsiteX2" fmla="*/ 188648 w 697380"/>
                  <a:gd name="connsiteY2" fmla="*/ 132881 h 670710"/>
                  <a:gd name="connsiteX3" fmla="*/ 269611 w 697380"/>
                  <a:gd name="connsiteY3" fmla="*/ 32869 h 670710"/>
                  <a:gd name="connsiteX4" fmla="*/ 367242 w 697380"/>
                  <a:gd name="connsiteY4" fmla="*/ 6675 h 670710"/>
                  <a:gd name="connsiteX5" fmla="*/ 376767 w 697380"/>
                  <a:gd name="connsiteY5" fmla="*/ 149550 h 670710"/>
                  <a:gd name="connsiteX6" fmla="*/ 298186 w 697380"/>
                  <a:gd name="connsiteY6" fmla="*/ 175744 h 670710"/>
                  <a:gd name="connsiteX7" fmla="*/ 262467 w 697380"/>
                  <a:gd name="connsiteY7" fmla="*/ 166219 h 670710"/>
                  <a:gd name="connsiteX8" fmla="*/ 221986 w 697380"/>
                  <a:gd name="connsiteY8" fmla="*/ 247181 h 670710"/>
                  <a:gd name="connsiteX9" fmla="*/ 136261 w 697380"/>
                  <a:gd name="connsiteY9" fmla="*/ 242419 h 670710"/>
                  <a:gd name="connsiteX10" fmla="*/ 219605 w 697380"/>
                  <a:gd name="connsiteY10" fmla="*/ 299569 h 670710"/>
                  <a:gd name="connsiteX11" fmla="*/ 295805 w 697380"/>
                  <a:gd name="connsiteY11" fmla="*/ 411488 h 670710"/>
                  <a:gd name="connsiteX12" fmla="*/ 269611 w 697380"/>
                  <a:gd name="connsiteY12" fmla="*/ 259088 h 670710"/>
                  <a:gd name="connsiteX13" fmla="*/ 274373 w 697380"/>
                  <a:gd name="connsiteY13" fmla="*/ 175744 h 670710"/>
                  <a:gd name="connsiteX14" fmla="*/ 383911 w 697380"/>
                  <a:gd name="connsiteY14" fmla="*/ 266231 h 670710"/>
                  <a:gd name="connsiteX15" fmla="*/ 433917 w 697380"/>
                  <a:gd name="connsiteY15" fmla="*/ 318619 h 670710"/>
                  <a:gd name="connsiteX16" fmla="*/ 379148 w 697380"/>
                  <a:gd name="connsiteY16" fmla="*/ 182888 h 670710"/>
                  <a:gd name="connsiteX17" fmla="*/ 393436 w 697380"/>
                  <a:gd name="connsiteY17" fmla="*/ 132881 h 670710"/>
                  <a:gd name="connsiteX18" fmla="*/ 460111 w 697380"/>
                  <a:gd name="connsiteY18" fmla="*/ 97163 h 670710"/>
                  <a:gd name="connsiteX19" fmla="*/ 462492 w 697380"/>
                  <a:gd name="connsiteY19" fmla="*/ 135263 h 670710"/>
                  <a:gd name="connsiteX20" fmla="*/ 505355 w 697380"/>
                  <a:gd name="connsiteY20" fmla="*/ 313856 h 670710"/>
                  <a:gd name="connsiteX21" fmla="*/ 691092 w 697380"/>
                  <a:gd name="connsiteY21" fmla="*/ 523406 h 670710"/>
                  <a:gd name="connsiteX22" fmla="*/ 660136 w 697380"/>
                  <a:gd name="connsiteY22" fmla="*/ 556744 h 670710"/>
                  <a:gd name="connsiteX23" fmla="*/ 438680 w 697380"/>
                  <a:gd name="connsiteY23" fmla="*/ 390056 h 670710"/>
                  <a:gd name="connsiteX24" fmla="*/ 333905 w 697380"/>
                  <a:gd name="connsiteY24" fmla="*/ 301950 h 670710"/>
                  <a:gd name="connsiteX25" fmla="*/ 331523 w 697380"/>
                  <a:gd name="connsiteY25" fmla="*/ 416250 h 670710"/>
                  <a:gd name="connsiteX26" fmla="*/ 383911 w 697380"/>
                  <a:gd name="connsiteY26" fmla="*/ 513881 h 670710"/>
                  <a:gd name="connsiteX27" fmla="*/ 469015 w 697380"/>
                  <a:gd name="connsiteY27" fmla="*/ 582938 h 670710"/>
                  <a:gd name="connsiteX28" fmla="*/ 376767 w 697380"/>
                  <a:gd name="connsiteY28" fmla="*/ 650647 h 670710"/>
                  <a:gd name="connsiteX29" fmla="*/ 277375 w 697380"/>
                  <a:gd name="connsiteY29" fmla="*/ 603436 h 670710"/>
                  <a:gd name="connsiteX30" fmla="*/ 307711 w 697380"/>
                  <a:gd name="connsiteY30" fmla="*/ 494831 h 670710"/>
                  <a:gd name="connsiteX31" fmla="*/ 81492 w 697380"/>
                  <a:gd name="connsiteY31" fmla="*/ 244800 h 670710"/>
                  <a:gd name="connsiteX32" fmla="*/ 45773 w 697380"/>
                  <a:gd name="connsiteY32" fmla="*/ 159075 h 670710"/>
                  <a:gd name="connsiteX33" fmla="*/ 530 w 697380"/>
                  <a:gd name="connsiteY33" fmla="*/ 99544 h 670710"/>
                  <a:gd name="connsiteX0" fmla="*/ 530 w 697380"/>
                  <a:gd name="connsiteY0" fmla="*/ 99544 h 670710"/>
                  <a:gd name="connsiteX1" fmla="*/ 79111 w 697380"/>
                  <a:gd name="connsiteY1" fmla="*/ 94781 h 670710"/>
                  <a:gd name="connsiteX2" fmla="*/ 188648 w 697380"/>
                  <a:gd name="connsiteY2" fmla="*/ 132881 h 670710"/>
                  <a:gd name="connsiteX3" fmla="*/ 269611 w 697380"/>
                  <a:gd name="connsiteY3" fmla="*/ 32869 h 670710"/>
                  <a:gd name="connsiteX4" fmla="*/ 367242 w 697380"/>
                  <a:gd name="connsiteY4" fmla="*/ 6675 h 670710"/>
                  <a:gd name="connsiteX5" fmla="*/ 376767 w 697380"/>
                  <a:gd name="connsiteY5" fmla="*/ 149550 h 670710"/>
                  <a:gd name="connsiteX6" fmla="*/ 298186 w 697380"/>
                  <a:gd name="connsiteY6" fmla="*/ 175744 h 670710"/>
                  <a:gd name="connsiteX7" fmla="*/ 262467 w 697380"/>
                  <a:gd name="connsiteY7" fmla="*/ 166219 h 670710"/>
                  <a:gd name="connsiteX8" fmla="*/ 221986 w 697380"/>
                  <a:gd name="connsiteY8" fmla="*/ 247181 h 670710"/>
                  <a:gd name="connsiteX9" fmla="*/ 136261 w 697380"/>
                  <a:gd name="connsiteY9" fmla="*/ 242419 h 670710"/>
                  <a:gd name="connsiteX10" fmla="*/ 219605 w 697380"/>
                  <a:gd name="connsiteY10" fmla="*/ 299569 h 670710"/>
                  <a:gd name="connsiteX11" fmla="*/ 295805 w 697380"/>
                  <a:gd name="connsiteY11" fmla="*/ 411488 h 670710"/>
                  <a:gd name="connsiteX12" fmla="*/ 269611 w 697380"/>
                  <a:gd name="connsiteY12" fmla="*/ 259088 h 670710"/>
                  <a:gd name="connsiteX13" fmla="*/ 274373 w 697380"/>
                  <a:gd name="connsiteY13" fmla="*/ 175744 h 670710"/>
                  <a:gd name="connsiteX14" fmla="*/ 383911 w 697380"/>
                  <a:gd name="connsiteY14" fmla="*/ 266231 h 670710"/>
                  <a:gd name="connsiteX15" fmla="*/ 433917 w 697380"/>
                  <a:gd name="connsiteY15" fmla="*/ 318619 h 670710"/>
                  <a:gd name="connsiteX16" fmla="*/ 379148 w 697380"/>
                  <a:gd name="connsiteY16" fmla="*/ 182888 h 670710"/>
                  <a:gd name="connsiteX17" fmla="*/ 393436 w 697380"/>
                  <a:gd name="connsiteY17" fmla="*/ 132881 h 670710"/>
                  <a:gd name="connsiteX18" fmla="*/ 460111 w 697380"/>
                  <a:gd name="connsiteY18" fmla="*/ 97163 h 670710"/>
                  <a:gd name="connsiteX19" fmla="*/ 462492 w 697380"/>
                  <a:gd name="connsiteY19" fmla="*/ 135263 h 670710"/>
                  <a:gd name="connsiteX20" fmla="*/ 505355 w 697380"/>
                  <a:gd name="connsiteY20" fmla="*/ 313856 h 670710"/>
                  <a:gd name="connsiteX21" fmla="*/ 691092 w 697380"/>
                  <a:gd name="connsiteY21" fmla="*/ 523406 h 670710"/>
                  <a:gd name="connsiteX22" fmla="*/ 660136 w 697380"/>
                  <a:gd name="connsiteY22" fmla="*/ 556744 h 670710"/>
                  <a:gd name="connsiteX23" fmla="*/ 438680 w 697380"/>
                  <a:gd name="connsiteY23" fmla="*/ 390056 h 670710"/>
                  <a:gd name="connsiteX24" fmla="*/ 333905 w 697380"/>
                  <a:gd name="connsiteY24" fmla="*/ 301950 h 670710"/>
                  <a:gd name="connsiteX25" fmla="*/ 331523 w 697380"/>
                  <a:gd name="connsiteY25" fmla="*/ 416250 h 670710"/>
                  <a:gd name="connsiteX26" fmla="*/ 383911 w 697380"/>
                  <a:gd name="connsiteY26" fmla="*/ 513881 h 670710"/>
                  <a:gd name="connsiteX27" fmla="*/ 454107 w 697380"/>
                  <a:gd name="connsiteY27" fmla="*/ 582938 h 670710"/>
                  <a:gd name="connsiteX28" fmla="*/ 376767 w 697380"/>
                  <a:gd name="connsiteY28" fmla="*/ 650647 h 670710"/>
                  <a:gd name="connsiteX29" fmla="*/ 277375 w 697380"/>
                  <a:gd name="connsiteY29" fmla="*/ 603436 h 670710"/>
                  <a:gd name="connsiteX30" fmla="*/ 307711 w 697380"/>
                  <a:gd name="connsiteY30" fmla="*/ 494831 h 670710"/>
                  <a:gd name="connsiteX31" fmla="*/ 81492 w 697380"/>
                  <a:gd name="connsiteY31" fmla="*/ 244800 h 670710"/>
                  <a:gd name="connsiteX32" fmla="*/ 45773 w 697380"/>
                  <a:gd name="connsiteY32" fmla="*/ 159075 h 670710"/>
                  <a:gd name="connsiteX33" fmla="*/ 530 w 697380"/>
                  <a:gd name="connsiteY33" fmla="*/ 99544 h 670710"/>
                  <a:gd name="connsiteX0" fmla="*/ 530 w 697380"/>
                  <a:gd name="connsiteY0" fmla="*/ 99544 h 670710"/>
                  <a:gd name="connsiteX1" fmla="*/ 79111 w 697380"/>
                  <a:gd name="connsiteY1" fmla="*/ 94781 h 670710"/>
                  <a:gd name="connsiteX2" fmla="*/ 188648 w 697380"/>
                  <a:gd name="connsiteY2" fmla="*/ 132881 h 670710"/>
                  <a:gd name="connsiteX3" fmla="*/ 269611 w 697380"/>
                  <a:gd name="connsiteY3" fmla="*/ 32869 h 670710"/>
                  <a:gd name="connsiteX4" fmla="*/ 367242 w 697380"/>
                  <a:gd name="connsiteY4" fmla="*/ 6675 h 670710"/>
                  <a:gd name="connsiteX5" fmla="*/ 376767 w 697380"/>
                  <a:gd name="connsiteY5" fmla="*/ 149550 h 670710"/>
                  <a:gd name="connsiteX6" fmla="*/ 298186 w 697380"/>
                  <a:gd name="connsiteY6" fmla="*/ 175744 h 670710"/>
                  <a:gd name="connsiteX7" fmla="*/ 262467 w 697380"/>
                  <a:gd name="connsiteY7" fmla="*/ 166219 h 670710"/>
                  <a:gd name="connsiteX8" fmla="*/ 221986 w 697380"/>
                  <a:gd name="connsiteY8" fmla="*/ 247181 h 670710"/>
                  <a:gd name="connsiteX9" fmla="*/ 136261 w 697380"/>
                  <a:gd name="connsiteY9" fmla="*/ 242419 h 670710"/>
                  <a:gd name="connsiteX10" fmla="*/ 219605 w 697380"/>
                  <a:gd name="connsiteY10" fmla="*/ 299569 h 670710"/>
                  <a:gd name="connsiteX11" fmla="*/ 295805 w 697380"/>
                  <a:gd name="connsiteY11" fmla="*/ 411488 h 670710"/>
                  <a:gd name="connsiteX12" fmla="*/ 269611 w 697380"/>
                  <a:gd name="connsiteY12" fmla="*/ 259088 h 670710"/>
                  <a:gd name="connsiteX13" fmla="*/ 274373 w 697380"/>
                  <a:gd name="connsiteY13" fmla="*/ 175744 h 670710"/>
                  <a:gd name="connsiteX14" fmla="*/ 383911 w 697380"/>
                  <a:gd name="connsiteY14" fmla="*/ 266231 h 670710"/>
                  <a:gd name="connsiteX15" fmla="*/ 433917 w 697380"/>
                  <a:gd name="connsiteY15" fmla="*/ 318619 h 670710"/>
                  <a:gd name="connsiteX16" fmla="*/ 379148 w 697380"/>
                  <a:gd name="connsiteY16" fmla="*/ 182888 h 670710"/>
                  <a:gd name="connsiteX17" fmla="*/ 393436 w 697380"/>
                  <a:gd name="connsiteY17" fmla="*/ 132881 h 670710"/>
                  <a:gd name="connsiteX18" fmla="*/ 460111 w 697380"/>
                  <a:gd name="connsiteY18" fmla="*/ 97163 h 670710"/>
                  <a:gd name="connsiteX19" fmla="*/ 462492 w 697380"/>
                  <a:gd name="connsiteY19" fmla="*/ 135263 h 670710"/>
                  <a:gd name="connsiteX20" fmla="*/ 505355 w 697380"/>
                  <a:gd name="connsiteY20" fmla="*/ 313856 h 670710"/>
                  <a:gd name="connsiteX21" fmla="*/ 691092 w 697380"/>
                  <a:gd name="connsiteY21" fmla="*/ 523406 h 670710"/>
                  <a:gd name="connsiteX22" fmla="*/ 660136 w 697380"/>
                  <a:gd name="connsiteY22" fmla="*/ 556744 h 670710"/>
                  <a:gd name="connsiteX23" fmla="*/ 438680 w 697380"/>
                  <a:gd name="connsiteY23" fmla="*/ 390056 h 670710"/>
                  <a:gd name="connsiteX24" fmla="*/ 333905 w 697380"/>
                  <a:gd name="connsiteY24" fmla="*/ 301950 h 670710"/>
                  <a:gd name="connsiteX25" fmla="*/ 331523 w 697380"/>
                  <a:gd name="connsiteY25" fmla="*/ 416250 h 670710"/>
                  <a:gd name="connsiteX26" fmla="*/ 383911 w 697380"/>
                  <a:gd name="connsiteY26" fmla="*/ 513881 h 670710"/>
                  <a:gd name="connsiteX27" fmla="*/ 454107 w 697380"/>
                  <a:gd name="connsiteY27" fmla="*/ 582938 h 670710"/>
                  <a:gd name="connsiteX28" fmla="*/ 376767 w 697380"/>
                  <a:gd name="connsiteY28" fmla="*/ 650647 h 670710"/>
                  <a:gd name="connsiteX29" fmla="*/ 277375 w 697380"/>
                  <a:gd name="connsiteY29" fmla="*/ 603436 h 670710"/>
                  <a:gd name="connsiteX30" fmla="*/ 307711 w 697380"/>
                  <a:gd name="connsiteY30" fmla="*/ 494831 h 670710"/>
                  <a:gd name="connsiteX31" fmla="*/ 81492 w 697380"/>
                  <a:gd name="connsiteY31" fmla="*/ 244800 h 670710"/>
                  <a:gd name="connsiteX32" fmla="*/ 45773 w 697380"/>
                  <a:gd name="connsiteY32" fmla="*/ 159075 h 670710"/>
                  <a:gd name="connsiteX33" fmla="*/ 530 w 697380"/>
                  <a:gd name="connsiteY33" fmla="*/ 99544 h 670710"/>
                  <a:gd name="connsiteX0" fmla="*/ 530 w 697380"/>
                  <a:gd name="connsiteY0" fmla="*/ 99544 h 672191"/>
                  <a:gd name="connsiteX1" fmla="*/ 79111 w 697380"/>
                  <a:gd name="connsiteY1" fmla="*/ 94781 h 672191"/>
                  <a:gd name="connsiteX2" fmla="*/ 188648 w 697380"/>
                  <a:gd name="connsiteY2" fmla="*/ 132881 h 672191"/>
                  <a:gd name="connsiteX3" fmla="*/ 269611 w 697380"/>
                  <a:gd name="connsiteY3" fmla="*/ 32869 h 672191"/>
                  <a:gd name="connsiteX4" fmla="*/ 367242 w 697380"/>
                  <a:gd name="connsiteY4" fmla="*/ 6675 h 672191"/>
                  <a:gd name="connsiteX5" fmla="*/ 376767 w 697380"/>
                  <a:gd name="connsiteY5" fmla="*/ 149550 h 672191"/>
                  <a:gd name="connsiteX6" fmla="*/ 298186 w 697380"/>
                  <a:gd name="connsiteY6" fmla="*/ 175744 h 672191"/>
                  <a:gd name="connsiteX7" fmla="*/ 262467 w 697380"/>
                  <a:gd name="connsiteY7" fmla="*/ 166219 h 672191"/>
                  <a:gd name="connsiteX8" fmla="*/ 221986 w 697380"/>
                  <a:gd name="connsiteY8" fmla="*/ 247181 h 672191"/>
                  <a:gd name="connsiteX9" fmla="*/ 136261 w 697380"/>
                  <a:gd name="connsiteY9" fmla="*/ 242419 h 672191"/>
                  <a:gd name="connsiteX10" fmla="*/ 219605 w 697380"/>
                  <a:gd name="connsiteY10" fmla="*/ 299569 h 672191"/>
                  <a:gd name="connsiteX11" fmla="*/ 295805 w 697380"/>
                  <a:gd name="connsiteY11" fmla="*/ 411488 h 672191"/>
                  <a:gd name="connsiteX12" fmla="*/ 269611 w 697380"/>
                  <a:gd name="connsiteY12" fmla="*/ 259088 h 672191"/>
                  <a:gd name="connsiteX13" fmla="*/ 274373 w 697380"/>
                  <a:gd name="connsiteY13" fmla="*/ 175744 h 672191"/>
                  <a:gd name="connsiteX14" fmla="*/ 383911 w 697380"/>
                  <a:gd name="connsiteY14" fmla="*/ 266231 h 672191"/>
                  <a:gd name="connsiteX15" fmla="*/ 433917 w 697380"/>
                  <a:gd name="connsiteY15" fmla="*/ 318619 h 672191"/>
                  <a:gd name="connsiteX16" fmla="*/ 379148 w 697380"/>
                  <a:gd name="connsiteY16" fmla="*/ 182888 h 672191"/>
                  <a:gd name="connsiteX17" fmla="*/ 393436 w 697380"/>
                  <a:gd name="connsiteY17" fmla="*/ 132881 h 672191"/>
                  <a:gd name="connsiteX18" fmla="*/ 460111 w 697380"/>
                  <a:gd name="connsiteY18" fmla="*/ 97163 h 672191"/>
                  <a:gd name="connsiteX19" fmla="*/ 462492 w 697380"/>
                  <a:gd name="connsiteY19" fmla="*/ 135263 h 672191"/>
                  <a:gd name="connsiteX20" fmla="*/ 505355 w 697380"/>
                  <a:gd name="connsiteY20" fmla="*/ 313856 h 672191"/>
                  <a:gd name="connsiteX21" fmla="*/ 691092 w 697380"/>
                  <a:gd name="connsiteY21" fmla="*/ 523406 h 672191"/>
                  <a:gd name="connsiteX22" fmla="*/ 660136 w 697380"/>
                  <a:gd name="connsiteY22" fmla="*/ 556744 h 672191"/>
                  <a:gd name="connsiteX23" fmla="*/ 438680 w 697380"/>
                  <a:gd name="connsiteY23" fmla="*/ 390056 h 672191"/>
                  <a:gd name="connsiteX24" fmla="*/ 333905 w 697380"/>
                  <a:gd name="connsiteY24" fmla="*/ 301950 h 672191"/>
                  <a:gd name="connsiteX25" fmla="*/ 331523 w 697380"/>
                  <a:gd name="connsiteY25" fmla="*/ 416250 h 672191"/>
                  <a:gd name="connsiteX26" fmla="*/ 383911 w 697380"/>
                  <a:gd name="connsiteY26" fmla="*/ 513881 h 672191"/>
                  <a:gd name="connsiteX27" fmla="*/ 454107 w 697380"/>
                  <a:gd name="connsiteY27" fmla="*/ 582938 h 672191"/>
                  <a:gd name="connsiteX28" fmla="*/ 376767 w 697380"/>
                  <a:gd name="connsiteY28" fmla="*/ 650647 h 672191"/>
                  <a:gd name="connsiteX29" fmla="*/ 277375 w 697380"/>
                  <a:gd name="connsiteY29" fmla="*/ 603436 h 672191"/>
                  <a:gd name="connsiteX30" fmla="*/ 307711 w 697380"/>
                  <a:gd name="connsiteY30" fmla="*/ 494831 h 672191"/>
                  <a:gd name="connsiteX31" fmla="*/ 81492 w 697380"/>
                  <a:gd name="connsiteY31" fmla="*/ 244800 h 672191"/>
                  <a:gd name="connsiteX32" fmla="*/ 45773 w 697380"/>
                  <a:gd name="connsiteY32" fmla="*/ 159075 h 672191"/>
                  <a:gd name="connsiteX33" fmla="*/ 530 w 697380"/>
                  <a:gd name="connsiteY33" fmla="*/ 99544 h 672191"/>
                  <a:gd name="connsiteX0" fmla="*/ 530 w 697380"/>
                  <a:gd name="connsiteY0" fmla="*/ 99544 h 673352"/>
                  <a:gd name="connsiteX1" fmla="*/ 79111 w 697380"/>
                  <a:gd name="connsiteY1" fmla="*/ 94781 h 673352"/>
                  <a:gd name="connsiteX2" fmla="*/ 188648 w 697380"/>
                  <a:gd name="connsiteY2" fmla="*/ 132881 h 673352"/>
                  <a:gd name="connsiteX3" fmla="*/ 269611 w 697380"/>
                  <a:gd name="connsiteY3" fmla="*/ 32869 h 673352"/>
                  <a:gd name="connsiteX4" fmla="*/ 367242 w 697380"/>
                  <a:gd name="connsiteY4" fmla="*/ 6675 h 673352"/>
                  <a:gd name="connsiteX5" fmla="*/ 376767 w 697380"/>
                  <a:gd name="connsiteY5" fmla="*/ 149550 h 673352"/>
                  <a:gd name="connsiteX6" fmla="*/ 298186 w 697380"/>
                  <a:gd name="connsiteY6" fmla="*/ 175744 h 673352"/>
                  <a:gd name="connsiteX7" fmla="*/ 262467 w 697380"/>
                  <a:gd name="connsiteY7" fmla="*/ 166219 h 673352"/>
                  <a:gd name="connsiteX8" fmla="*/ 221986 w 697380"/>
                  <a:gd name="connsiteY8" fmla="*/ 247181 h 673352"/>
                  <a:gd name="connsiteX9" fmla="*/ 136261 w 697380"/>
                  <a:gd name="connsiteY9" fmla="*/ 242419 h 673352"/>
                  <a:gd name="connsiteX10" fmla="*/ 219605 w 697380"/>
                  <a:gd name="connsiteY10" fmla="*/ 299569 h 673352"/>
                  <a:gd name="connsiteX11" fmla="*/ 295805 w 697380"/>
                  <a:gd name="connsiteY11" fmla="*/ 411488 h 673352"/>
                  <a:gd name="connsiteX12" fmla="*/ 269611 w 697380"/>
                  <a:gd name="connsiteY12" fmla="*/ 259088 h 673352"/>
                  <a:gd name="connsiteX13" fmla="*/ 274373 w 697380"/>
                  <a:gd name="connsiteY13" fmla="*/ 175744 h 673352"/>
                  <a:gd name="connsiteX14" fmla="*/ 383911 w 697380"/>
                  <a:gd name="connsiteY14" fmla="*/ 266231 h 673352"/>
                  <a:gd name="connsiteX15" fmla="*/ 433917 w 697380"/>
                  <a:gd name="connsiteY15" fmla="*/ 318619 h 673352"/>
                  <a:gd name="connsiteX16" fmla="*/ 379148 w 697380"/>
                  <a:gd name="connsiteY16" fmla="*/ 182888 h 673352"/>
                  <a:gd name="connsiteX17" fmla="*/ 393436 w 697380"/>
                  <a:gd name="connsiteY17" fmla="*/ 132881 h 673352"/>
                  <a:gd name="connsiteX18" fmla="*/ 460111 w 697380"/>
                  <a:gd name="connsiteY18" fmla="*/ 97163 h 673352"/>
                  <a:gd name="connsiteX19" fmla="*/ 462492 w 697380"/>
                  <a:gd name="connsiteY19" fmla="*/ 135263 h 673352"/>
                  <a:gd name="connsiteX20" fmla="*/ 505355 w 697380"/>
                  <a:gd name="connsiteY20" fmla="*/ 313856 h 673352"/>
                  <a:gd name="connsiteX21" fmla="*/ 691092 w 697380"/>
                  <a:gd name="connsiteY21" fmla="*/ 523406 h 673352"/>
                  <a:gd name="connsiteX22" fmla="*/ 660136 w 697380"/>
                  <a:gd name="connsiteY22" fmla="*/ 556744 h 673352"/>
                  <a:gd name="connsiteX23" fmla="*/ 438680 w 697380"/>
                  <a:gd name="connsiteY23" fmla="*/ 390056 h 673352"/>
                  <a:gd name="connsiteX24" fmla="*/ 333905 w 697380"/>
                  <a:gd name="connsiteY24" fmla="*/ 301950 h 673352"/>
                  <a:gd name="connsiteX25" fmla="*/ 331523 w 697380"/>
                  <a:gd name="connsiteY25" fmla="*/ 416250 h 673352"/>
                  <a:gd name="connsiteX26" fmla="*/ 383911 w 697380"/>
                  <a:gd name="connsiteY26" fmla="*/ 513881 h 673352"/>
                  <a:gd name="connsiteX27" fmla="*/ 454107 w 697380"/>
                  <a:gd name="connsiteY27" fmla="*/ 582938 h 673352"/>
                  <a:gd name="connsiteX28" fmla="*/ 378631 w 697380"/>
                  <a:gd name="connsiteY28" fmla="*/ 658101 h 673352"/>
                  <a:gd name="connsiteX29" fmla="*/ 277375 w 697380"/>
                  <a:gd name="connsiteY29" fmla="*/ 603436 h 673352"/>
                  <a:gd name="connsiteX30" fmla="*/ 307711 w 697380"/>
                  <a:gd name="connsiteY30" fmla="*/ 494831 h 673352"/>
                  <a:gd name="connsiteX31" fmla="*/ 81492 w 697380"/>
                  <a:gd name="connsiteY31" fmla="*/ 244800 h 673352"/>
                  <a:gd name="connsiteX32" fmla="*/ 45773 w 697380"/>
                  <a:gd name="connsiteY32" fmla="*/ 159075 h 673352"/>
                  <a:gd name="connsiteX33" fmla="*/ 530 w 697380"/>
                  <a:gd name="connsiteY33" fmla="*/ 99544 h 673352"/>
                  <a:gd name="connsiteX0" fmla="*/ 530 w 697380"/>
                  <a:gd name="connsiteY0" fmla="*/ 99544 h 666318"/>
                  <a:gd name="connsiteX1" fmla="*/ 79111 w 697380"/>
                  <a:gd name="connsiteY1" fmla="*/ 94781 h 666318"/>
                  <a:gd name="connsiteX2" fmla="*/ 188648 w 697380"/>
                  <a:gd name="connsiteY2" fmla="*/ 132881 h 666318"/>
                  <a:gd name="connsiteX3" fmla="*/ 269611 w 697380"/>
                  <a:gd name="connsiteY3" fmla="*/ 32869 h 666318"/>
                  <a:gd name="connsiteX4" fmla="*/ 367242 w 697380"/>
                  <a:gd name="connsiteY4" fmla="*/ 6675 h 666318"/>
                  <a:gd name="connsiteX5" fmla="*/ 376767 w 697380"/>
                  <a:gd name="connsiteY5" fmla="*/ 149550 h 666318"/>
                  <a:gd name="connsiteX6" fmla="*/ 298186 w 697380"/>
                  <a:gd name="connsiteY6" fmla="*/ 175744 h 666318"/>
                  <a:gd name="connsiteX7" fmla="*/ 262467 w 697380"/>
                  <a:gd name="connsiteY7" fmla="*/ 166219 h 666318"/>
                  <a:gd name="connsiteX8" fmla="*/ 221986 w 697380"/>
                  <a:gd name="connsiteY8" fmla="*/ 247181 h 666318"/>
                  <a:gd name="connsiteX9" fmla="*/ 136261 w 697380"/>
                  <a:gd name="connsiteY9" fmla="*/ 242419 h 666318"/>
                  <a:gd name="connsiteX10" fmla="*/ 219605 w 697380"/>
                  <a:gd name="connsiteY10" fmla="*/ 299569 h 666318"/>
                  <a:gd name="connsiteX11" fmla="*/ 295805 w 697380"/>
                  <a:gd name="connsiteY11" fmla="*/ 411488 h 666318"/>
                  <a:gd name="connsiteX12" fmla="*/ 269611 w 697380"/>
                  <a:gd name="connsiteY12" fmla="*/ 259088 h 666318"/>
                  <a:gd name="connsiteX13" fmla="*/ 274373 w 697380"/>
                  <a:gd name="connsiteY13" fmla="*/ 175744 h 666318"/>
                  <a:gd name="connsiteX14" fmla="*/ 383911 w 697380"/>
                  <a:gd name="connsiteY14" fmla="*/ 266231 h 666318"/>
                  <a:gd name="connsiteX15" fmla="*/ 433917 w 697380"/>
                  <a:gd name="connsiteY15" fmla="*/ 318619 h 666318"/>
                  <a:gd name="connsiteX16" fmla="*/ 379148 w 697380"/>
                  <a:gd name="connsiteY16" fmla="*/ 182888 h 666318"/>
                  <a:gd name="connsiteX17" fmla="*/ 393436 w 697380"/>
                  <a:gd name="connsiteY17" fmla="*/ 132881 h 666318"/>
                  <a:gd name="connsiteX18" fmla="*/ 460111 w 697380"/>
                  <a:gd name="connsiteY18" fmla="*/ 97163 h 666318"/>
                  <a:gd name="connsiteX19" fmla="*/ 462492 w 697380"/>
                  <a:gd name="connsiteY19" fmla="*/ 135263 h 666318"/>
                  <a:gd name="connsiteX20" fmla="*/ 505355 w 697380"/>
                  <a:gd name="connsiteY20" fmla="*/ 313856 h 666318"/>
                  <a:gd name="connsiteX21" fmla="*/ 691092 w 697380"/>
                  <a:gd name="connsiteY21" fmla="*/ 523406 h 666318"/>
                  <a:gd name="connsiteX22" fmla="*/ 660136 w 697380"/>
                  <a:gd name="connsiteY22" fmla="*/ 556744 h 666318"/>
                  <a:gd name="connsiteX23" fmla="*/ 438680 w 697380"/>
                  <a:gd name="connsiteY23" fmla="*/ 390056 h 666318"/>
                  <a:gd name="connsiteX24" fmla="*/ 333905 w 697380"/>
                  <a:gd name="connsiteY24" fmla="*/ 301950 h 666318"/>
                  <a:gd name="connsiteX25" fmla="*/ 331523 w 697380"/>
                  <a:gd name="connsiteY25" fmla="*/ 416250 h 666318"/>
                  <a:gd name="connsiteX26" fmla="*/ 383911 w 697380"/>
                  <a:gd name="connsiteY26" fmla="*/ 513881 h 666318"/>
                  <a:gd name="connsiteX27" fmla="*/ 454107 w 697380"/>
                  <a:gd name="connsiteY27" fmla="*/ 582938 h 666318"/>
                  <a:gd name="connsiteX28" fmla="*/ 378631 w 697380"/>
                  <a:gd name="connsiteY28" fmla="*/ 658101 h 666318"/>
                  <a:gd name="connsiteX29" fmla="*/ 277375 w 697380"/>
                  <a:gd name="connsiteY29" fmla="*/ 603436 h 666318"/>
                  <a:gd name="connsiteX30" fmla="*/ 307711 w 697380"/>
                  <a:gd name="connsiteY30" fmla="*/ 494831 h 666318"/>
                  <a:gd name="connsiteX31" fmla="*/ 81492 w 697380"/>
                  <a:gd name="connsiteY31" fmla="*/ 244800 h 666318"/>
                  <a:gd name="connsiteX32" fmla="*/ 45773 w 697380"/>
                  <a:gd name="connsiteY32" fmla="*/ 159075 h 666318"/>
                  <a:gd name="connsiteX33" fmla="*/ 530 w 697380"/>
                  <a:gd name="connsiteY33" fmla="*/ 99544 h 666318"/>
                  <a:gd name="connsiteX0" fmla="*/ 530 w 697380"/>
                  <a:gd name="connsiteY0" fmla="*/ 99544 h 660227"/>
                  <a:gd name="connsiteX1" fmla="*/ 79111 w 697380"/>
                  <a:gd name="connsiteY1" fmla="*/ 94781 h 660227"/>
                  <a:gd name="connsiteX2" fmla="*/ 188648 w 697380"/>
                  <a:gd name="connsiteY2" fmla="*/ 132881 h 660227"/>
                  <a:gd name="connsiteX3" fmla="*/ 269611 w 697380"/>
                  <a:gd name="connsiteY3" fmla="*/ 32869 h 660227"/>
                  <a:gd name="connsiteX4" fmla="*/ 367242 w 697380"/>
                  <a:gd name="connsiteY4" fmla="*/ 6675 h 660227"/>
                  <a:gd name="connsiteX5" fmla="*/ 376767 w 697380"/>
                  <a:gd name="connsiteY5" fmla="*/ 149550 h 660227"/>
                  <a:gd name="connsiteX6" fmla="*/ 298186 w 697380"/>
                  <a:gd name="connsiteY6" fmla="*/ 175744 h 660227"/>
                  <a:gd name="connsiteX7" fmla="*/ 262467 w 697380"/>
                  <a:gd name="connsiteY7" fmla="*/ 166219 h 660227"/>
                  <a:gd name="connsiteX8" fmla="*/ 221986 w 697380"/>
                  <a:gd name="connsiteY8" fmla="*/ 247181 h 660227"/>
                  <a:gd name="connsiteX9" fmla="*/ 136261 w 697380"/>
                  <a:gd name="connsiteY9" fmla="*/ 242419 h 660227"/>
                  <a:gd name="connsiteX10" fmla="*/ 219605 w 697380"/>
                  <a:gd name="connsiteY10" fmla="*/ 299569 h 660227"/>
                  <a:gd name="connsiteX11" fmla="*/ 295805 w 697380"/>
                  <a:gd name="connsiteY11" fmla="*/ 411488 h 660227"/>
                  <a:gd name="connsiteX12" fmla="*/ 269611 w 697380"/>
                  <a:gd name="connsiteY12" fmla="*/ 259088 h 660227"/>
                  <a:gd name="connsiteX13" fmla="*/ 274373 w 697380"/>
                  <a:gd name="connsiteY13" fmla="*/ 175744 h 660227"/>
                  <a:gd name="connsiteX14" fmla="*/ 383911 w 697380"/>
                  <a:gd name="connsiteY14" fmla="*/ 266231 h 660227"/>
                  <a:gd name="connsiteX15" fmla="*/ 433917 w 697380"/>
                  <a:gd name="connsiteY15" fmla="*/ 318619 h 660227"/>
                  <a:gd name="connsiteX16" fmla="*/ 379148 w 697380"/>
                  <a:gd name="connsiteY16" fmla="*/ 182888 h 660227"/>
                  <a:gd name="connsiteX17" fmla="*/ 393436 w 697380"/>
                  <a:gd name="connsiteY17" fmla="*/ 132881 h 660227"/>
                  <a:gd name="connsiteX18" fmla="*/ 460111 w 697380"/>
                  <a:gd name="connsiteY18" fmla="*/ 97163 h 660227"/>
                  <a:gd name="connsiteX19" fmla="*/ 462492 w 697380"/>
                  <a:gd name="connsiteY19" fmla="*/ 135263 h 660227"/>
                  <a:gd name="connsiteX20" fmla="*/ 505355 w 697380"/>
                  <a:gd name="connsiteY20" fmla="*/ 313856 h 660227"/>
                  <a:gd name="connsiteX21" fmla="*/ 691092 w 697380"/>
                  <a:gd name="connsiteY21" fmla="*/ 523406 h 660227"/>
                  <a:gd name="connsiteX22" fmla="*/ 660136 w 697380"/>
                  <a:gd name="connsiteY22" fmla="*/ 556744 h 660227"/>
                  <a:gd name="connsiteX23" fmla="*/ 438680 w 697380"/>
                  <a:gd name="connsiteY23" fmla="*/ 390056 h 660227"/>
                  <a:gd name="connsiteX24" fmla="*/ 333905 w 697380"/>
                  <a:gd name="connsiteY24" fmla="*/ 301950 h 660227"/>
                  <a:gd name="connsiteX25" fmla="*/ 331523 w 697380"/>
                  <a:gd name="connsiteY25" fmla="*/ 416250 h 660227"/>
                  <a:gd name="connsiteX26" fmla="*/ 383911 w 697380"/>
                  <a:gd name="connsiteY26" fmla="*/ 513881 h 660227"/>
                  <a:gd name="connsiteX27" fmla="*/ 454107 w 697380"/>
                  <a:gd name="connsiteY27" fmla="*/ 582938 h 660227"/>
                  <a:gd name="connsiteX28" fmla="*/ 378631 w 697380"/>
                  <a:gd name="connsiteY28" fmla="*/ 658101 h 660227"/>
                  <a:gd name="connsiteX29" fmla="*/ 277375 w 697380"/>
                  <a:gd name="connsiteY29" fmla="*/ 603436 h 660227"/>
                  <a:gd name="connsiteX30" fmla="*/ 307711 w 697380"/>
                  <a:gd name="connsiteY30" fmla="*/ 494831 h 660227"/>
                  <a:gd name="connsiteX31" fmla="*/ 81492 w 697380"/>
                  <a:gd name="connsiteY31" fmla="*/ 244800 h 660227"/>
                  <a:gd name="connsiteX32" fmla="*/ 45773 w 697380"/>
                  <a:gd name="connsiteY32" fmla="*/ 159075 h 660227"/>
                  <a:gd name="connsiteX33" fmla="*/ 530 w 697380"/>
                  <a:gd name="connsiteY33" fmla="*/ 99544 h 660227"/>
                  <a:gd name="connsiteX0" fmla="*/ 530 w 697380"/>
                  <a:gd name="connsiteY0" fmla="*/ 99544 h 661040"/>
                  <a:gd name="connsiteX1" fmla="*/ 79111 w 697380"/>
                  <a:gd name="connsiteY1" fmla="*/ 94781 h 661040"/>
                  <a:gd name="connsiteX2" fmla="*/ 188648 w 697380"/>
                  <a:gd name="connsiteY2" fmla="*/ 132881 h 661040"/>
                  <a:gd name="connsiteX3" fmla="*/ 269611 w 697380"/>
                  <a:gd name="connsiteY3" fmla="*/ 32869 h 661040"/>
                  <a:gd name="connsiteX4" fmla="*/ 367242 w 697380"/>
                  <a:gd name="connsiteY4" fmla="*/ 6675 h 661040"/>
                  <a:gd name="connsiteX5" fmla="*/ 376767 w 697380"/>
                  <a:gd name="connsiteY5" fmla="*/ 149550 h 661040"/>
                  <a:gd name="connsiteX6" fmla="*/ 298186 w 697380"/>
                  <a:gd name="connsiteY6" fmla="*/ 175744 h 661040"/>
                  <a:gd name="connsiteX7" fmla="*/ 262467 w 697380"/>
                  <a:gd name="connsiteY7" fmla="*/ 166219 h 661040"/>
                  <a:gd name="connsiteX8" fmla="*/ 221986 w 697380"/>
                  <a:gd name="connsiteY8" fmla="*/ 247181 h 661040"/>
                  <a:gd name="connsiteX9" fmla="*/ 136261 w 697380"/>
                  <a:gd name="connsiteY9" fmla="*/ 242419 h 661040"/>
                  <a:gd name="connsiteX10" fmla="*/ 219605 w 697380"/>
                  <a:gd name="connsiteY10" fmla="*/ 299569 h 661040"/>
                  <a:gd name="connsiteX11" fmla="*/ 295805 w 697380"/>
                  <a:gd name="connsiteY11" fmla="*/ 411488 h 661040"/>
                  <a:gd name="connsiteX12" fmla="*/ 269611 w 697380"/>
                  <a:gd name="connsiteY12" fmla="*/ 259088 h 661040"/>
                  <a:gd name="connsiteX13" fmla="*/ 274373 w 697380"/>
                  <a:gd name="connsiteY13" fmla="*/ 175744 h 661040"/>
                  <a:gd name="connsiteX14" fmla="*/ 383911 w 697380"/>
                  <a:gd name="connsiteY14" fmla="*/ 266231 h 661040"/>
                  <a:gd name="connsiteX15" fmla="*/ 433917 w 697380"/>
                  <a:gd name="connsiteY15" fmla="*/ 318619 h 661040"/>
                  <a:gd name="connsiteX16" fmla="*/ 379148 w 697380"/>
                  <a:gd name="connsiteY16" fmla="*/ 182888 h 661040"/>
                  <a:gd name="connsiteX17" fmla="*/ 393436 w 697380"/>
                  <a:gd name="connsiteY17" fmla="*/ 132881 h 661040"/>
                  <a:gd name="connsiteX18" fmla="*/ 460111 w 697380"/>
                  <a:gd name="connsiteY18" fmla="*/ 97163 h 661040"/>
                  <a:gd name="connsiteX19" fmla="*/ 462492 w 697380"/>
                  <a:gd name="connsiteY19" fmla="*/ 135263 h 661040"/>
                  <a:gd name="connsiteX20" fmla="*/ 505355 w 697380"/>
                  <a:gd name="connsiteY20" fmla="*/ 313856 h 661040"/>
                  <a:gd name="connsiteX21" fmla="*/ 691092 w 697380"/>
                  <a:gd name="connsiteY21" fmla="*/ 523406 h 661040"/>
                  <a:gd name="connsiteX22" fmla="*/ 660136 w 697380"/>
                  <a:gd name="connsiteY22" fmla="*/ 556744 h 661040"/>
                  <a:gd name="connsiteX23" fmla="*/ 438680 w 697380"/>
                  <a:gd name="connsiteY23" fmla="*/ 390056 h 661040"/>
                  <a:gd name="connsiteX24" fmla="*/ 333905 w 697380"/>
                  <a:gd name="connsiteY24" fmla="*/ 301950 h 661040"/>
                  <a:gd name="connsiteX25" fmla="*/ 331523 w 697380"/>
                  <a:gd name="connsiteY25" fmla="*/ 416250 h 661040"/>
                  <a:gd name="connsiteX26" fmla="*/ 383911 w 697380"/>
                  <a:gd name="connsiteY26" fmla="*/ 513881 h 661040"/>
                  <a:gd name="connsiteX27" fmla="*/ 454107 w 697380"/>
                  <a:gd name="connsiteY27" fmla="*/ 582938 h 661040"/>
                  <a:gd name="connsiteX28" fmla="*/ 378631 w 697380"/>
                  <a:gd name="connsiteY28" fmla="*/ 658101 h 661040"/>
                  <a:gd name="connsiteX29" fmla="*/ 277375 w 697380"/>
                  <a:gd name="connsiteY29" fmla="*/ 603436 h 661040"/>
                  <a:gd name="connsiteX30" fmla="*/ 307711 w 697380"/>
                  <a:gd name="connsiteY30" fmla="*/ 494831 h 661040"/>
                  <a:gd name="connsiteX31" fmla="*/ 81492 w 697380"/>
                  <a:gd name="connsiteY31" fmla="*/ 244800 h 661040"/>
                  <a:gd name="connsiteX32" fmla="*/ 45773 w 697380"/>
                  <a:gd name="connsiteY32" fmla="*/ 159075 h 661040"/>
                  <a:gd name="connsiteX33" fmla="*/ 530 w 697380"/>
                  <a:gd name="connsiteY33" fmla="*/ 99544 h 661040"/>
                  <a:gd name="connsiteX0" fmla="*/ 530 w 697380"/>
                  <a:gd name="connsiteY0" fmla="*/ 99544 h 661040"/>
                  <a:gd name="connsiteX1" fmla="*/ 79111 w 697380"/>
                  <a:gd name="connsiteY1" fmla="*/ 94781 h 661040"/>
                  <a:gd name="connsiteX2" fmla="*/ 188648 w 697380"/>
                  <a:gd name="connsiteY2" fmla="*/ 132881 h 661040"/>
                  <a:gd name="connsiteX3" fmla="*/ 269611 w 697380"/>
                  <a:gd name="connsiteY3" fmla="*/ 32869 h 661040"/>
                  <a:gd name="connsiteX4" fmla="*/ 367242 w 697380"/>
                  <a:gd name="connsiteY4" fmla="*/ 6675 h 661040"/>
                  <a:gd name="connsiteX5" fmla="*/ 376767 w 697380"/>
                  <a:gd name="connsiteY5" fmla="*/ 149550 h 661040"/>
                  <a:gd name="connsiteX6" fmla="*/ 298186 w 697380"/>
                  <a:gd name="connsiteY6" fmla="*/ 175744 h 661040"/>
                  <a:gd name="connsiteX7" fmla="*/ 262467 w 697380"/>
                  <a:gd name="connsiteY7" fmla="*/ 166219 h 661040"/>
                  <a:gd name="connsiteX8" fmla="*/ 221986 w 697380"/>
                  <a:gd name="connsiteY8" fmla="*/ 247181 h 661040"/>
                  <a:gd name="connsiteX9" fmla="*/ 136261 w 697380"/>
                  <a:gd name="connsiteY9" fmla="*/ 242419 h 661040"/>
                  <a:gd name="connsiteX10" fmla="*/ 219605 w 697380"/>
                  <a:gd name="connsiteY10" fmla="*/ 299569 h 661040"/>
                  <a:gd name="connsiteX11" fmla="*/ 295805 w 697380"/>
                  <a:gd name="connsiteY11" fmla="*/ 411488 h 661040"/>
                  <a:gd name="connsiteX12" fmla="*/ 269611 w 697380"/>
                  <a:gd name="connsiteY12" fmla="*/ 259088 h 661040"/>
                  <a:gd name="connsiteX13" fmla="*/ 274373 w 697380"/>
                  <a:gd name="connsiteY13" fmla="*/ 175744 h 661040"/>
                  <a:gd name="connsiteX14" fmla="*/ 383911 w 697380"/>
                  <a:gd name="connsiteY14" fmla="*/ 266231 h 661040"/>
                  <a:gd name="connsiteX15" fmla="*/ 433917 w 697380"/>
                  <a:gd name="connsiteY15" fmla="*/ 318619 h 661040"/>
                  <a:gd name="connsiteX16" fmla="*/ 379148 w 697380"/>
                  <a:gd name="connsiteY16" fmla="*/ 182888 h 661040"/>
                  <a:gd name="connsiteX17" fmla="*/ 393436 w 697380"/>
                  <a:gd name="connsiteY17" fmla="*/ 132881 h 661040"/>
                  <a:gd name="connsiteX18" fmla="*/ 460111 w 697380"/>
                  <a:gd name="connsiteY18" fmla="*/ 97163 h 661040"/>
                  <a:gd name="connsiteX19" fmla="*/ 462492 w 697380"/>
                  <a:gd name="connsiteY19" fmla="*/ 135263 h 661040"/>
                  <a:gd name="connsiteX20" fmla="*/ 505355 w 697380"/>
                  <a:gd name="connsiteY20" fmla="*/ 313856 h 661040"/>
                  <a:gd name="connsiteX21" fmla="*/ 691092 w 697380"/>
                  <a:gd name="connsiteY21" fmla="*/ 523406 h 661040"/>
                  <a:gd name="connsiteX22" fmla="*/ 660136 w 697380"/>
                  <a:gd name="connsiteY22" fmla="*/ 556744 h 661040"/>
                  <a:gd name="connsiteX23" fmla="*/ 438680 w 697380"/>
                  <a:gd name="connsiteY23" fmla="*/ 390056 h 661040"/>
                  <a:gd name="connsiteX24" fmla="*/ 333905 w 697380"/>
                  <a:gd name="connsiteY24" fmla="*/ 301950 h 661040"/>
                  <a:gd name="connsiteX25" fmla="*/ 331523 w 697380"/>
                  <a:gd name="connsiteY25" fmla="*/ 416250 h 661040"/>
                  <a:gd name="connsiteX26" fmla="*/ 383911 w 697380"/>
                  <a:gd name="connsiteY26" fmla="*/ 513881 h 661040"/>
                  <a:gd name="connsiteX27" fmla="*/ 454107 w 697380"/>
                  <a:gd name="connsiteY27" fmla="*/ 582938 h 661040"/>
                  <a:gd name="connsiteX28" fmla="*/ 378631 w 697380"/>
                  <a:gd name="connsiteY28" fmla="*/ 658101 h 661040"/>
                  <a:gd name="connsiteX29" fmla="*/ 277375 w 697380"/>
                  <a:gd name="connsiteY29" fmla="*/ 603436 h 661040"/>
                  <a:gd name="connsiteX30" fmla="*/ 307711 w 697380"/>
                  <a:gd name="connsiteY30" fmla="*/ 494831 h 661040"/>
                  <a:gd name="connsiteX31" fmla="*/ 81492 w 697380"/>
                  <a:gd name="connsiteY31" fmla="*/ 244800 h 661040"/>
                  <a:gd name="connsiteX32" fmla="*/ 45773 w 697380"/>
                  <a:gd name="connsiteY32" fmla="*/ 159075 h 661040"/>
                  <a:gd name="connsiteX33" fmla="*/ 530 w 697380"/>
                  <a:gd name="connsiteY33" fmla="*/ 99544 h 661040"/>
                  <a:gd name="connsiteX0" fmla="*/ 530 w 697380"/>
                  <a:gd name="connsiteY0" fmla="*/ 99544 h 661040"/>
                  <a:gd name="connsiteX1" fmla="*/ 79111 w 697380"/>
                  <a:gd name="connsiteY1" fmla="*/ 94781 h 661040"/>
                  <a:gd name="connsiteX2" fmla="*/ 188648 w 697380"/>
                  <a:gd name="connsiteY2" fmla="*/ 132881 h 661040"/>
                  <a:gd name="connsiteX3" fmla="*/ 269611 w 697380"/>
                  <a:gd name="connsiteY3" fmla="*/ 32869 h 661040"/>
                  <a:gd name="connsiteX4" fmla="*/ 367242 w 697380"/>
                  <a:gd name="connsiteY4" fmla="*/ 6675 h 661040"/>
                  <a:gd name="connsiteX5" fmla="*/ 376767 w 697380"/>
                  <a:gd name="connsiteY5" fmla="*/ 149550 h 661040"/>
                  <a:gd name="connsiteX6" fmla="*/ 298186 w 697380"/>
                  <a:gd name="connsiteY6" fmla="*/ 175744 h 661040"/>
                  <a:gd name="connsiteX7" fmla="*/ 262467 w 697380"/>
                  <a:gd name="connsiteY7" fmla="*/ 166219 h 661040"/>
                  <a:gd name="connsiteX8" fmla="*/ 221986 w 697380"/>
                  <a:gd name="connsiteY8" fmla="*/ 247181 h 661040"/>
                  <a:gd name="connsiteX9" fmla="*/ 136261 w 697380"/>
                  <a:gd name="connsiteY9" fmla="*/ 242419 h 661040"/>
                  <a:gd name="connsiteX10" fmla="*/ 219605 w 697380"/>
                  <a:gd name="connsiteY10" fmla="*/ 299569 h 661040"/>
                  <a:gd name="connsiteX11" fmla="*/ 295805 w 697380"/>
                  <a:gd name="connsiteY11" fmla="*/ 411488 h 661040"/>
                  <a:gd name="connsiteX12" fmla="*/ 269611 w 697380"/>
                  <a:gd name="connsiteY12" fmla="*/ 259088 h 661040"/>
                  <a:gd name="connsiteX13" fmla="*/ 274373 w 697380"/>
                  <a:gd name="connsiteY13" fmla="*/ 175744 h 661040"/>
                  <a:gd name="connsiteX14" fmla="*/ 383911 w 697380"/>
                  <a:gd name="connsiteY14" fmla="*/ 266231 h 661040"/>
                  <a:gd name="connsiteX15" fmla="*/ 433917 w 697380"/>
                  <a:gd name="connsiteY15" fmla="*/ 318619 h 661040"/>
                  <a:gd name="connsiteX16" fmla="*/ 379148 w 697380"/>
                  <a:gd name="connsiteY16" fmla="*/ 182888 h 661040"/>
                  <a:gd name="connsiteX17" fmla="*/ 393436 w 697380"/>
                  <a:gd name="connsiteY17" fmla="*/ 132881 h 661040"/>
                  <a:gd name="connsiteX18" fmla="*/ 460111 w 697380"/>
                  <a:gd name="connsiteY18" fmla="*/ 97163 h 661040"/>
                  <a:gd name="connsiteX19" fmla="*/ 462492 w 697380"/>
                  <a:gd name="connsiteY19" fmla="*/ 135263 h 661040"/>
                  <a:gd name="connsiteX20" fmla="*/ 505355 w 697380"/>
                  <a:gd name="connsiteY20" fmla="*/ 313856 h 661040"/>
                  <a:gd name="connsiteX21" fmla="*/ 691092 w 697380"/>
                  <a:gd name="connsiteY21" fmla="*/ 523406 h 661040"/>
                  <a:gd name="connsiteX22" fmla="*/ 660136 w 697380"/>
                  <a:gd name="connsiteY22" fmla="*/ 556744 h 661040"/>
                  <a:gd name="connsiteX23" fmla="*/ 438680 w 697380"/>
                  <a:gd name="connsiteY23" fmla="*/ 390056 h 661040"/>
                  <a:gd name="connsiteX24" fmla="*/ 333905 w 697380"/>
                  <a:gd name="connsiteY24" fmla="*/ 301950 h 661040"/>
                  <a:gd name="connsiteX25" fmla="*/ 331523 w 697380"/>
                  <a:gd name="connsiteY25" fmla="*/ 416250 h 661040"/>
                  <a:gd name="connsiteX26" fmla="*/ 383911 w 697380"/>
                  <a:gd name="connsiteY26" fmla="*/ 513881 h 661040"/>
                  <a:gd name="connsiteX27" fmla="*/ 454107 w 697380"/>
                  <a:gd name="connsiteY27" fmla="*/ 582938 h 661040"/>
                  <a:gd name="connsiteX28" fmla="*/ 378631 w 697380"/>
                  <a:gd name="connsiteY28" fmla="*/ 658101 h 661040"/>
                  <a:gd name="connsiteX29" fmla="*/ 277375 w 697380"/>
                  <a:gd name="connsiteY29" fmla="*/ 603436 h 661040"/>
                  <a:gd name="connsiteX30" fmla="*/ 307711 w 697380"/>
                  <a:gd name="connsiteY30" fmla="*/ 494831 h 661040"/>
                  <a:gd name="connsiteX31" fmla="*/ 81492 w 697380"/>
                  <a:gd name="connsiteY31" fmla="*/ 244800 h 661040"/>
                  <a:gd name="connsiteX32" fmla="*/ 45773 w 697380"/>
                  <a:gd name="connsiteY32" fmla="*/ 159075 h 661040"/>
                  <a:gd name="connsiteX33" fmla="*/ 530 w 697380"/>
                  <a:gd name="connsiteY33" fmla="*/ 99544 h 661040"/>
                  <a:gd name="connsiteX0" fmla="*/ 530 w 697380"/>
                  <a:gd name="connsiteY0" fmla="*/ 99544 h 661040"/>
                  <a:gd name="connsiteX1" fmla="*/ 79111 w 697380"/>
                  <a:gd name="connsiteY1" fmla="*/ 94781 h 661040"/>
                  <a:gd name="connsiteX2" fmla="*/ 188648 w 697380"/>
                  <a:gd name="connsiteY2" fmla="*/ 132881 h 661040"/>
                  <a:gd name="connsiteX3" fmla="*/ 269611 w 697380"/>
                  <a:gd name="connsiteY3" fmla="*/ 32869 h 661040"/>
                  <a:gd name="connsiteX4" fmla="*/ 367242 w 697380"/>
                  <a:gd name="connsiteY4" fmla="*/ 6675 h 661040"/>
                  <a:gd name="connsiteX5" fmla="*/ 376767 w 697380"/>
                  <a:gd name="connsiteY5" fmla="*/ 149550 h 661040"/>
                  <a:gd name="connsiteX6" fmla="*/ 298186 w 697380"/>
                  <a:gd name="connsiteY6" fmla="*/ 175744 h 661040"/>
                  <a:gd name="connsiteX7" fmla="*/ 262467 w 697380"/>
                  <a:gd name="connsiteY7" fmla="*/ 166219 h 661040"/>
                  <a:gd name="connsiteX8" fmla="*/ 221986 w 697380"/>
                  <a:gd name="connsiteY8" fmla="*/ 247181 h 661040"/>
                  <a:gd name="connsiteX9" fmla="*/ 136261 w 697380"/>
                  <a:gd name="connsiteY9" fmla="*/ 242419 h 661040"/>
                  <a:gd name="connsiteX10" fmla="*/ 219605 w 697380"/>
                  <a:gd name="connsiteY10" fmla="*/ 299569 h 661040"/>
                  <a:gd name="connsiteX11" fmla="*/ 295805 w 697380"/>
                  <a:gd name="connsiteY11" fmla="*/ 411488 h 661040"/>
                  <a:gd name="connsiteX12" fmla="*/ 269611 w 697380"/>
                  <a:gd name="connsiteY12" fmla="*/ 259088 h 661040"/>
                  <a:gd name="connsiteX13" fmla="*/ 274373 w 697380"/>
                  <a:gd name="connsiteY13" fmla="*/ 175744 h 661040"/>
                  <a:gd name="connsiteX14" fmla="*/ 383911 w 697380"/>
                  <a:gd name="connsiteY14" fmla="*/ 266231 h 661040"/>
                  <a:gd name="connsiteX15" fmla="*/ 433917 w 697380"/>
                  <a:gd name="connsiteY15" fmla="*/ 318619 h 661040"/>
                  <a:gd name="connsiteX16" fmla="*/ 379148 w 697380"/>
                  <a:gd name="connsiteY16" fmla="*/ 182888 h 661040"/>
                  <a:gd name="connsiteX17" fmla="*/ 393436 w 697380"/>
                  <a:gd name="connsiteY17" fmla="*/ 132881 h 661040"/>
                  <a:gd name="connsiteX18" fmla="*/ 462492 w 697380"/>
                  <a:gd name="connsiteY18" fmla="*/ 135263 h 661040"/>
                  <a:gd name="connsiteX19" fmla="*/ 505355 w 697380"/>
                  <a:gd name="connsiteY19" fmla="*/ 313856 h 661040"/>
                  <a:gd name="connsiteX20" fmla="*/ 691092 w 697380"/>
                  <a:gd name="connsiteY20" fmla="*/ 523406 h 661040"/>
                  <a:gd name="connsiteX21" fmla="*/ 660136 w 697380"/>
                  <a:gd name="connsiteY21" fmla="*/ 556744 h 661040"/>
                  <a:gd name="connsiteX22" fmla="*/ 438680 w 697380"/>
                  <a:gd name="connsiteY22" fmla="*/ 390056 h 661040"/>
                  <a:gd name="connsiteX23" fmla="*/ 333905 w 697380"/>
                  <a:gd name="connsiteY23" fmla="*/ 301950 h 661040"/>
                  <a:gd name="connsiteX24" fmla="*/ 331523 w 697380"/>
                  <a:gd name="connsiteY24" fmla="*/ 416250 h 661040"/>
                  <a:gd name="connsiteX25" fmla="*/ 383911 w 697380"/>
                  <a:gd name="connsiteY25" fmla="*/ 513881 h 661040"/>
                  <a:gd name="connsiteX26" fmla="*/ 454107 w 697380"/>
                  <a:gd name="connsiteY26" fmla="*/ 582938 h 661040"/>
                  <a:gd name="connsiteX27" fmla="*/ 378631 w 697380"/>
                  <a:gd name="connsiteY27" fmla="*/ 658101 h 661040"/>
                  <a:gd name="connsiteX28" fmla="*/ 277375 w 697380"/>
                  <a:gd name="connsiteY28" fmla="*/ 603436 h 661040"/>
                  <a:gd name="connsiteX29" fmla="*/ 307711 w 697380"/>
                  <a:gd name="connsiteY29" fmla="*/ 494831 h 661040"/>
                  <a:gd name="connsiteX30" fmla="*/ 81492 w 697380"/>
                  <a:gd name="connsiteY30" fmla="*/ 244800 h 661040"/>
                  <a:gd name="connsiteX31" fmla="*/ 45773 w 697380"/>
                  <a:gd name="connsiteY31" fmla="*/ 159075 h 661040"/>
                  <a:gd name="connsiteX32" fmla="*/ 530 w 697380"/>
                  <a:gd name="connsiteY32" fmla="*/ 99544 h 661040"/>
                  <a:gd name="connsiteX0" fmla="*/ 530 w 697380"/>
                  <a:gd name="connsiteY0" fmla="*/ 99544 h 661040"/>
                  <a:gd name="connsiteX1" fmla="*/ 79111 w 697380"/>
                  <a:gd name="connsiteY1" fmla="*/ 94781 h 661040"/>
                  <a:gd name="connsiteX2" fmla="*/ 188648 w 697380"/>
                  <a:gd name="connsiteY2" fmla="*/ 132881 h 661040"/>
                  <a:gd name="connsiteX3" fmla="*/ 269611 w 697380"/>
                  <a:gd name="connsiteY3" fmla="*/ 32869 h 661040"/>
                  <a:gd name="connsiteX4" fmla="*/ 367242 w 697380"/>
                  <a:gd name="connsiteY4" fmla="*/ 6675 h 661040"/>
                  <a:gd name="connsiteX5" fmla="*/ 376767 w 697380"/>
                  <a:gd name="connsiteY5" fmla="*/ 149550 h 661040"/>
                  <a:gd name="connsiteX6" fmla="*/ 298186 w 697380"/>
                  <a:gd name="connsiteY6" fmla="*/ 175744 h 661040"/>
                  <a:gd name="connsiteX7" fmla="*/ 262467 w 697380"/>
                  <a:gd name="connsiteY7" fmla="*/ 166219 h 661040"/>
                  <a:gd name="connsiteX8" fmla="*/ 221986 w 697380"/>
                  <a:gd name="connsiteY8" fmla="*/ 247181 h 661040"/>
                  <a:gd name="connsiteX9" fmla="*/ 136261 w 697380"/>
                  <a:gd name="connsiteY9" fmla="*/ 242419 h 661040"/>
                  <a:gd name="connsiteX10" fmla="*/ 219605 w 697380"/>
                  <a:gd name="connsiteY10" fmla="*/ 299569 h 661040"/>
                  <a:gd name="connsiteX11" fmla="*/ 295805 w 697380"/>
                  <a:gd name="connsiteY11" fmla="*/ 411488 h 661040"/>
                  <a:gd name="connsiteX12" fmla="*/ 269611 w 697380"/>
                  <a:gd name="connsiteY12" fmla="*/ 259088 h 661040"/>
                  <a:gd name="connsiteX13" fmla="*/ 274373 w 697380"/>
                  <a:gd name="connsiteY13" fmla="*/ 175744 h 661040"/>
                  <a:gd name="connsiteX14" fmla="*/ 383911 w 697380"/>
                  <a:gd name="connsiteY14" fmla="*/ 266231 h 661040"/>
                  <a:gd name="connsiteX15" fmla="*/ 433917 w 697380"/>
                  <a:gd name="connsiteY15" fmla="*/ 318619 h 661040"/>
                  <a:gd name="connsiteX16" fmla="*/ 379148 w 697380"/>
                  <a:gd name="connsiteY16" fmla="*/ 182888 h 661040"/>
                  <a:gd name="connsiteX17" fmla="*/ 393436 w 697380"/>
                  <a:gd name="connsiteY17" fmla="*/ 132881 h 661040"/>
                  <a:gd name="connsiteX18" fmla="*/ 505355 w 697380"/>
                  <a:gd name="connsiteY18" fmla="*/ 313856 h 661040"/>
                  <a:gd name="connsiteX19" fmla="*/ 691092 w 697380"/>
                  <a:gd name="connsiteY19" fmla="*/ 523406 h 661040"/>
                  <a:gd name="connsiteX20" fmla="*/ 660136 w 697380"/>
                  <a:gd name="connsiteY20" fmla="*/ 556744 h 661040"/>
                  <a:gd name="connsiteX21" fmla="*/ 438680 w 697380"/>
                  <a:gd name="connsiteY21" fmla="*/ 390056 h 661040"/>
                  <a:gd name="connsiteX22" fmla="*/ 333905 w 697380"/>
                  <a:gd name="connsiteY22" fmla="*/ 301950 h 661040"/>
                  <a:gd name="connsiteX23" fmla="*/ 331523 w 697380"/>
                  <a:gd name="connsiteY23" fmla="*/ 416250 h 661040"/>
                  <a:gd name="connsiteX24" fmla="*/ 383911 w 697380"/>
                  <a:gd name="connsiteY24" fmla="*/ 513881 h 661040"/>
                  <a:gd name="connsiteX25" fmla="*/ 454107 w 697380"/>
                  <a:gd name="connsiteY25" fmla="*/ 582938 h 661040"/>
                  <a:gd name="connsiteX26" fmla="*/ 378631 w 697380"/>
                  <a:gd name="connsiteY26" fmla="*/ 658101 h 661040"/>
                  <a:gd name="connsiteX27" fmla="*/ 277375 w 697380"/>
                  <a:gd name="connsiteY27" fmla="*/ 603436 h 661040"/>
                  <a:gd name="connsiteX28" fmla="*/ 307711 w 697380"/>
                  <a:gd name="connsiteY28" fmla="*/ 494831 h 661040"/>
                  <a:gd name="connsiteX29" fmla="*/ 81492 w 697380"/>
                  <a:gd name="connsiteY29" fmla="*/ 244800 h 661040"/>
                  <a:gd name="connsiteX30" fmla="*/ 45773 w 697380"/>
                  <a:gd name="connsiteY30" fmla="*/ 159075 h 661040"/>
                  <a:gd name="connsiteX31" fmla="*/ 530 w 697380"/>
                  <a:gd name="connsiteY31" fmla="*/ 99544 h 661040"/>
                  <a:gd name="connsiteX0" fmla="*/ 530 w 708424"/>
                  <a:gd name="connsiteY0" fmla="*/ 99544 h 661040"/>
                  <a:gd name="connsiteX1" fmla="*/ 79111 w 708424"/>
                  <a:gd name="connsiteY1" fmla="*/ 94781 h 661040"/>
                  <a:gd name="connsiteX2" fmla="*/ 188648 w 708424"/>
                  <a:gd name="connsiteY2" fmla="*/ 132881 h 661040"/>
                  <a:gd name="connsiteX3" fmla="*/ 269611 w 708424"/>
                  <a:gd name="connsiteY3" fmla="*/ 32869 h 661040"/>
                  <a:gd name="connsiteX4" fmla="*/ 367242 w 708424"/>
                  <a:gd name="connsiteY4" fmla="*/ 6675 h 661040"/>
                  <a:gd name="connsiteX5" fmla="*/ 376767 w 708424"/>
                  <a:gd name="connsiteY5" fmla="*/ 149550 h 661040"/>
                  <a:gd name="connsiteX6" fmla="*/ 298186 w 708424"/>
                  <a:gd name="connsiteY6" fmla="*/ 175744 h 661040"/>
                  <a:gd name="connsiteX7" fmla="*/ 262467 w 708424"/>
                  <a:gd name="connsiteY7" fmla="*/ 166219 h 661040"/>
                  <a:gd name="connsiteX8" fmla="*/ 221986 w 708424"/>
                  <a:gd name="connsiteY8" fmla="*/ 247181 h 661040"/>
                  <a:gd name="connsiteX9" fmla="*/ 136261 w 708424"/>
                  <a:gd name="connsiteY9" fmla="*/ 242419 h 661040"/>
                  <a:gd name="connsiteX10" fmla="*/ 219605 w 708424"/>
                  <a:gd name="connsiteY10" fmla="*/ 299569 h 661040"/>
                  <a:gd name="connsiteX11" fmla="*/ 295805 w 708424"/>
                  <a:gd name="connsiteY11" fmla="*/ 411488 h 661040"/>
                  <a:gd name="connsiteX12" fmla="*/ 269611 w 708424"/>
                  <a:gd name="connsiteY12" fmla="*/ 259088 h 661040"/>
                  <a:gd name="connsiteX13" fmla="*/ 274373 w 708424"/>
                  <a:gd name="connsiteY13" fmla="*/ 175744 h 661040"/>
                  <a:gd name="connsiteX14" fmla="*/ 383911 w 708424"/>
                  <a:gd name="connsiteY14" fmla="*/ 266231 h 661040"/>
                  <a:gd name="connsiteX15" fmla="*/ 433917 w 708424"/>
                  <a:gd name="connsiteY15" fmla="*/ 318619 h 661040"/>
                  <a:gd name="connsiteX16" fmla="*/ 379148 w 708424"/>
                  <a:gd name="connsiteY16" fmla="*/ 182888 h 661040"/>
                  <a:gd name="connsiteX17" fmla="*/ 393436 w 708424"/>
                  <a:gd name="connsiteY17" fmla="*/ 132881 h 661040"/>
                  <a:gd name="connsiteX18" fmla="*/ 691092 w 708424"/>
                  <a:gd name="connsiteY18" fmla="*/ 523406 h 661040"/>
                  <a:gd name="connsiteX19" fmla="*/ 660136 w 708424"/>
                  <a:gd name="connsiteY19" fmla="*/ 556744 h 661040"/>
                  <a:gd name="connsiteX20" fmla="*/ 438680 w 708424"/>
                  <a:gd name="connsiteY20" fmla="*/ 390056 h 661040"/>
                  <a:gd name="connsiteX21" fmla="*/ 333905 w 708424"/>
                  <a:gd name="connsiteY21" fmla="*/ 301950 h 661040"/>
                  <a:gd name="connsiteX22" fmla="*/ 331523 w 708424"/>
                  <a:gd name="connsiteY22" fmla="*/ 416250 h 661040"/>
                  <a:gd name="connsiteX23" fmla="*/ 383911 w 708424"/>
                  <a:gd name="connsiteY23" fmla="*/ 513881 h 661040"/>
                  <a:gd name="connsiteX24" fmla="*/ 454107 w 708424"/>
                  <a:gd name="connsiteY24" fmla="*/ 582938 h 661040"/>
                  <a:gd name="connsiteX25" fmla="*/ 378631 w 708424"/>
                  <a:gd name="connsiteY25" fmla="*/ 658101 h 661040"/>
                  <a:gd name="connsiteX26" fmla="*/ 277375 w 708424"/>
                  <a:gd name="connsiteY26" fmla="*/ 603436 h 661040"/>
                  <a:gd name="connsiteX27" fmla="*/ 307711 w 708424"/>
                  <a:gd name="connsiteY27" fmla="*/ 494831 h 661040"/>
                  <a:gd name="connsiteX28" fmla="*/ 81492 w 708424"/>
                  <a:gd name="connsiteY28" fmla="*/ 244800 h 661040"/>
                  <a:gd name="connsiteX29" fmla="*/ 45773 w 708424"/>
                  <a:gd name="connsiteY29" fmla="*/ 159075 h 661040"/>
                  <a:gd name="connsiteX30" fmla="*/ 530 w 708424"/>
                  <a:gd name="connsiteY30" fmla="*/ 99544 h 661040"/>
                  <a:gd name="connsiteX0" fmla="*/ 530 w 660372"/>
                  <a:gd name="connsiteY0" fmla="*/ 99544 h 661040"/>
                  <a:gd name="connsiteX1" fmla="*/ 79111 w 660372"/>
                  <a:gd name="connsiteY1" fmla="*/ 94781 h 661040"/>
                  <a:gd name="connsiteX2" fmla="*/ 188648 w 660372"/>
                  <a:gd name="connsiteY2" fmla="*/ 132881 h 661040"/>
                  <a:gd name="connsiteX3" fmla="*/ 269611 w 660372"/>
                  <a:gd name="connsiteY3" fmla="*/ 32869 h 661040"/>
                  <a:gd name="connsiteX4" fmla="*/ 367242 w 660372"/>
                  <a:gd name="connsiteY4" fmla="*/ 6675 h 661040"/>
                  <a:gd name="connsiteX5" fmla="*/ 376767 w 660372"/>
                  <a:gd name="connsiteY5" fmla="*/ 149550 h 661040"/>
                  <a:gd name="connsiteX6" fmla="*/ 298186 w 660372"/>
                  <a:gd name="connsiteY6" fmla="*/ 175744 h 661040"/>
                  <a:gd name="connsiteX7" fmla="*/ 262467 w 660372"/>
                  <a:gd name="connsiteY7" fmla="*/ 166219 h 661040"/>
                  <a:gd name="connsiteX8" fmla="*/ 221986 w 660372"/>
                  <a:gd name="connsiteY8" fmla="*/ 247181 h 661040"/>
                  <a:gd name="connsiteX9" fmla="*/ 136261 w 660372"/>
                  <a:gd name="connsiteY9" fmla="*/ 242419 h 661040"/>
                  <a:gd name="connsiteX10" fmla="*/ 219605 w 660372"/>
                  <a:gd name="connsiteY10" fmla="*/ 299569 h 661040"/>
                  <a:gd name="connsiteX11" fmla="*/ 295805 w 660372"/>
                  <a:gd name="connsiteY11" fmla="*/ 411488 h 661040"/>
                  <a:gd name="connsiteX12" fmla="*/ 269611 w 660372"/>
                  <a:gd name="connsiteY12" fmla="*/ 259088 h 661040"/>
                  <a:gd name="connsiteX13" fmla="*/ 274373 w 660372"/>
                  <a:gd name="connsiteY13" fmla="*/ 175744 h 661040"/>
                  <a:gd name="connsiteX14" fmla="*/ 383911 w 660372"/>
                  <a:gd name="connsiteY14" fmla="*/ 266231 h 661040"/>
                  <a:gd name="connsiteX15" fmla="*/ 433917 w 660372"/>
                  <a:gd name="connsiteY15" fmla="*/ 318619 h 661040"/>
                  <a:gd name="connsiteX16" fmla="*/ 379148 w 660372"/>
                  <a:gd name="connsiteY16" fmla="*/ 182888 h 661040"/>
                  <a:gd name="connsiteX17" fmla="*/ 393436 w 660372"/>
                  <a:gd name="connsiteY17" fmla="*/ 132881 h 661040"/>
                  <a:gd name="connsiteX18" fmla="*/ 660136 w 660372"/>
                  <a:gd name="connsiteY18" fmla="*/ 556744 h 661040"/>
                  <a:gd name="connsiteX19" fmla="*/ 438680 w 660372"/>
                  <a:gd name="connsiteY19" fmla="*/ 390056 h 661040"/>
                  <a:gd name="connsiteX20" fmla="*/ 333905 w 660372"/>
                  <a:gd name="connsiteY20" fmla="*/ 301950 h 661040"/>
                  <a:gd name="connsiteX21" fmla="*/ 331523 w 660372"/>
                  <a:gd name="connsiteY21" fmla="*/ 416250 h 661040"/>
                  <a:gd name="connsiteX22" fmla="*/ 383911 w 660372"/>
                  <a:gd name="connsiteY22" fmla="*/ 513881 h 661040"/>
                  <a:gd name="connsiteX23" fmla="*/ 454107 w 660372"/>
                  <a:gd name="connsiteY23" fmla="*/ 582938 h 661040"/>
                  <a:gd name="connsiteX24" fmla="*/ 378631 w 660372"/>
                  <a:gd name="connsiteY24" fmla="*/ 658101 h 661040"/>
                  <a:gd name="connsiteX25" fmla="*/ 277375 w 660372"/>
                  <a:gd name="connsiteY25" fmla="*/ 603436 h 661040"/>
                  <a:gd name="connsiteX26" fmla="*/ 307711 w 660372"/>
                  <a:gd name="connsiteY26" fmla="*/ 494831 h 661040"/>
                  <a:gd name="connsiteX27" fmla="*/ 81492 w 660372"/>
                  <a:gd name="connsiteY27" fmla="*/ 244800 h 661040"/>
                  <a:gd name="connsiteX28" fmla="*/ 45773 w 660372"/>
                  <a:gd name="connsiteY28" fmla="*/ 159075 h 661040"/>
                  <a:gd name="connsiteX29" fmla="*/ 530 w 660372"/>
                  <a:gd name="connsiteY29" fmla="*/ 99544 h 661040"/>
                  <a:gd name="connsiteX0" fmla="*/ 530 w 660536"/>
                  <a:gd name="connsiteY0" fmla="*/ 99544 h 661040"/>
                  <a:gd name="connsiteX1" fmla="*/ 79111 w 660536"/>
                  <a:gd name="connsiteY1" fmla="*/ 94781 h 661040"/>
                  <a:gd name="connsiteX2" fmla="*/ 188648 w 660536"/>
                  <a:gd name="connsiteY2" fmla="*/ 132881 h 661040"/>
                  <a:gd name="connsiteX3" fmla="*/ 269611 w 660536"/>
                  <a:gd name="connsiteY3" fmla="*/ 32869 h 661040"/>
                  <a:gd name="connsiteX4" fmla="*/ 367242 w 660536"/>
                  <a:gd name="connsiteY4" fmla="*/ 6675 h 661040"/>
                  <a:gd name="connsiteX5" fmla="*/ 376767 w 660536"/>
                  <a:gd name="connsiteY5" fmla="*/ 149550 h 661040"/>
                  <a:gd name="connsiteX6" fmla="*/ 298186 w 660536"/>
                  <a:gd name="connsiteY6" fmla="*/ 175744 h 661040"/>
                  <a:gd name="connsiteX7" fmla="*/ 262467 w 660536"/>
                  <a:gd name="connsiteY7" fmla="*/ 166219 h 661040"/>
                  <a:gd name="connsiteX8" fmla="*/ 221986 w 660536"/>
                  <a:gd name="connsiteY8" fmla="*/ 247181 h 661040"/>
                  <a:gd name="connsiteX9" fmla="*/ 136261 w 660536"/>
                  <a:gd name="connsiteY9" fmla="*/ 242419 h 661040"/>
                  <a:gd name="connsiteX10" fmla="*/ 219605 w 660536"/>
                  <a:gd name="connsiteY10" fmla="*/ 299569 h 661040"/>
                  <a:gd name="connsiteX11" fmla="*/ 295805 w 660536"/>
                  <a:gd name="connsiteY11" fmla="*/ 411488 h 661040"/>
                  <a:gd name="connsiteX12" fmla="*/ 269611 w 660536"/>
                  <a:gd name="connsiteY12" fmla="*/ 259088 h 661040"/>
                  <a:gd name="connsiteX13" fmla="*/ 274373 w 660536"/>
                  <a:gd name="connsiteY13" fmla="*/ 175744 h 661040"/>
                  <a:gd name="connsiteX14" fmla="*/ 383911 w 660536"/>
                  <a:gd name="connsiteY14" fmla="*/ 266231 h 661040"/>
                  <a:gd name="connsiteX15" fmla="*/ 433917 w 660536"/>
                  <a:gd name="connsiteY15" fmla="*/ 318619 h 661040"/>
                  <a:gd name="connsiteX16" fmla="*/ 379148 w 660536"/>
                  <a:gd name="connsiteY16" fmla="*/ 182888 h 661040"/>
                  <a:gd name="connsiteX17" fmla="*/ 660136 w 660536"/>
                  <a:gd name="connsiteY17" fmla="*/ 556744 h 661040"/>
                  <a:gd name="connsiteX18" fmla="*/ 438680 w 660536"/>
                  <a:gd name="connsiteY18" fmla="*/ 390056 h 661040"/>
                  <a:gd name="connsiteX19" fmla="*/ 333905 w 660536"/>
                  <a:gd name="connsiteY19" fmla="*/ 301950 h 661040"/>
                  <a:gd name="connsiteX20" fmla="*/ 331523 w 660536"/>
                  <a:gd name="connsiteY20" fmla="*/ 416250 h 661040"/>
                  <a:gd name="connsiteX21" fmla="*/ 383911 w 660536"/>
                  <a:gd name="connsiteY21" fmla="*/ 513881 h 661040"/>
                  <a:gd name="connsiteX22" fmla="*/ 454107 w 660536"/>
                  <a:gd name="connsiteY22" fmla="*/ 582938 h 661040"/>
                  <a:gd name="connsiteX23" fmla="*/ 378631 w 660536"/>
                  <a:gd name="connsiteY23" fmla="*/ 658101 h 661040"/>
                  <a:gd name="connsiteX24" fmla="*/ 277375 w 660536"/>
                  <a:gd name="connsiteY24" fmla="*/ 603436 h 661040"/>
                  <a:gd name="connsiteX25" fmla="*/ 307711 w 660536"/>
                  <a:gd name="connsiteY25" fmla="*/ 494831 h 661040"/>
                  <a:gd name="connsiteX26" fmla="*/ 81492 w 660536"/>
                  <a:gd name="connsiteY26" fmla="*/ 244800 h 661040"/>
                  <a:gd name="connsiteX27" fmla="*/ 45773 w 660536"/>
                  <a:gd name="connsiteY27" fmla="*/ 159075 h 661040"/>
                  <a:gd name="connsiteX28" fmla="*/ 530 w 660536"/>
                  <a:gd name="connsiteY28" fmla="*/ 99544 h 661040"/>
                  <a:gd name="connsiteX0" fmla="*/ 530 w 660138"/>
                  <a:gd name="connsiteY0" fmla="*/ 99544 h 661040"/>
                  <a:gd name="connsiteX1" fmla="*/ 79111 w 660138"/>
                  <a:gd name="connsiteY1" fmla="*/ 94781 h 661040"/>
                  <a:gd name="connsiteX2" fmla="*/ 188648 w 660138"/>
                  <a:gd name="connsiteY2" fmla="*/ 132881 h 661040"/>
                  <a:gd name="connsiteX3" fmla="*/ 269611 w 660138"/>
                  <a:gd name="connsiteY3" fmla="*/ 32869 h 661040"/>
                  <a:gd name="connsiteX4" fmla="*/ 367242 w 660138"/>
                  <a:gd name="connsiteY4" fmla="*/ 6675 h 661040"/>
                  <a:gd name="connsiteX5" fmla="*/ 376767 w 660138"/>
                  <a:gd name="connsiteY5" fmla="*/ 149550 h 661040"/>
                  <a:gd name="connsiteX6" fmla="*/ 298186 w 660138"/>
                  <a:gd name="connsiteY6" fmla="*/ 175744 h 661040"/>
                  <a:gd name="connsiteX7" fmla="*/ 262467 w 660138"/>
                  <a:gd name="connsiteY7" fmla="*/ 166219 h 661040"/>
                  <a:gd name="connsiteX8" fmla="*/ 221986 w 660138"/>
                  <a:gd name="connsiteY8" fmla="*/ 247181 h 661040"/>
                  <a:gd name="connsiteX9" fmla="*/ 136261 w 660138"/>
                  <a:gd name="connsiteY9" fmla="*/ 242419 h 661040"/>
                  <a:gd name="connsiteX10" fmla="*/ 219605 w 660138"/>
                  <a:gd name="connsiteY10" fmla="*/ 299569 h 661040"/>
                  <a:gd name="connsiteX11" fmla="*/ 295805 w 660138"/>
                  <a:gd name="connsiteY11" fmla="*/ 411488 h 661040"/>
                  <a:gd name="connsiteX12" fmla="*/ 269611 w 660138"/>
                  <a:gd name="connsiteY12" fmla="*/ 259088 h 661040"/>
                  <a:gd name="connsiteX13" fmla="*/ 274373 w 660138"/>
                  <a:gd name="connsiteY13" fmla="*/ 175744 h 661040"/>
                  <a:gd name="connsiteX14" fmla="*/ 383911 w 660138"/>
                  <a:gd name="connsiteY14" fmla="*/ 266231 h 661040"/>
                  <a:gd name="connsiteX15" fmla="*/ 433917 w 660138"/>
                  <a:gd name="connsiteY15" fmla="*/ 318619 h 661040"/>
                  <a:gd name="connsiteX16" fmla="*/ 660136 w 660138"/>
                  <a:gd name="connsiteY16" fmla="*/ 556744 h 661040"/>
                  <a:gd name="connsiteX17" fmla="*/ 438680 w 660138"/>
                  <a:gd name="connsiteY17" fmla="*/ 390056 h 661040"/>
                  <a:gd name="connsiteX18" fmla="*/ 333905 w 660138"/>
                  <a:gd name="connsiteY18" fmla="*/ 301950 h 661040"/>
                  <a:gd name="connsiteX19" fmla="*/ 331523 w 660138"/>
                  <a:gd name="connsiteY19" fmla="*/ 416250 h 661040"/>
                  <a:gd name="connsiteX20" fmla="*/ 383911 w 660138"/>
                  <a:gd name="connsiteY20" fmla="*/ 513881 h 661040"/>
                  <a:gd name="connsiteX21" fmla="*/ 454107 w 660138"/>
                  <a:gd name="connsiteY21" fmla="*/ 582938 h 661040"/>
                  <a:gd name="connsiteX22" fmla="*/ 378631 w 660138"/>
                  <a:gd name="connsiteY22" fmla="*/ 658101 h 661040"/>
                  <a:gd name="connsiteX23" fmla="*/ 277375 w 660138"/>
                  <a:gd name="connsiteY23" fmla="*/ 603436 h 661040"/>
                  <a:gd name="connsiteX24" fmla="*/ 307711 w 660138"/>
                  <a:gd name="connsiteY24" fmla="*/ 494831 h 661040"/>
                  <a:gd name="connsiteX25" fmla="*/ 81492 w 660138"/>
                  <a:gd name="connsiteY25" fmla="*/ 244800 h 661040"/>
                  <a:gd name="connsiteX26" fmla="*/ 45773 w 660138"/>
                  <a:gd name="connsiteY26" fmla="*/ 159075 h 661040"/>
                  <a:gd name="connsiteX27" fmla="*/ 530 w 660138"/>
                  <a:gd name="connsiteY27" fmla="*/ 99544 h 661040"/>
                  <a:gd name="connsiteX0" fmla="*/ 530 w 660138"/>
                  <a:gd name="connsiteY0" fmla="*/ 99544 h 661040"/>
                  <a:gd name="connsiteX1" fmla="*/ 79111 w 660138"/>
                  <a:gd name="connsiteY1" fmla="*/ 94781 h 661040"/>
                  <a:gd name="connsiteX2" fmla="*/ 188648 w 660138"/>
                  <a:gd name="connsiteY2" fmla="*/ 132881 h 661040"/>
                  <a:gd name="connsiteX3" fmla="*/ 269611 w 660138"/>
                  <a:gd name="connsiteY3" fmla="*/ 32869 h 661040"/>
                  <a:gd name="connsiteX4" fmla="*/ 367242 w 660138"/>
                  <a:gd name="connsiteY4" fmla="*/ 6675 h 661040"/>
                  <a:gd name="connsiteX5" fmla="*/ 376767 w 660138"/>
                  <a:gd name="connsiteY5" fmla="*/ 149550 h 661040"/>
                  <a:gd name="connsiteX6" fmla="*/ 298186 w 660138"/>
                  <a:gd name="connsiteY6" fmla="*/ 175744 h 661040"/>
                  <a:gd name="connsiteX7" fmla="*/ 262467 w 660138"/>
                  <a:gd name="connsiteY7" fmla="*/ 166219 h 661040"/>
                  <a:gd name="connsiteX8" fmla="*/ 221986 w 660138"/>
                  <a:gd name="connsiteY8" fmla="*/ 247181 h 661040"/>
                  <a:gd name="connsiteX9" fmla="*/ 136261 w 660138"/>
                  <a:gd name="connsiteY9" fmla="*/ 242419 h 661040"/>
                  <a:gd name="connsiteX10" fmla="*/ 219605 w 660138"/>
                  <a:gd name="connsiteY10" fmla="*/ 299569 h 661040"/>
                  <a:gd name="connsiteX11" fmla="*/ 295805 w 660138"/>
                  <a:gd name="connsiteY11" fmla="*/ 411488 h 661040"/>
                  <a:gd name="connsiteX12" fmla="*/ 269611 w 660138"/>
                  <a:gd name="connsiteY12" fmla="*/ 259088 h 661040"/>
                  <a:gd name="connsiteX13" fmla="*/ 274373 w 660138"/>
                  <a:gd name="connsiteY13" fmla="*/ 175744 h 661040"/>
                  <a:gd name="connsiteX14" fmla="*/ 433917 w 660138"/>
                  <a:gd name="connsiteY14" fmla="*/ 318619 h 661040"/>
                  <a:gd name="connsiteX15" fmla="*/ 660136 w 660138"/>
                  <a:gd name="connsiteY15" fmla="*/ 556744 h 661040"/>
                  <a:gd name="connsiteX16" fmla="*/ 438680 w 660138"/>
                  <a:gd name="connsiteY16" fmla="*/ 390056 h 661040"/>
                  <a:gd name="connsiteX17" fmla="*/ 333905 w 660138"/>
                  <a:gd name="connsiteY17" fmla="*/ 301950 h 661040"/>
                  <a:gd name="connsiteX18" fmla="*/ 331523 w 660138"/>
                  <a:gd name="connsiteY18" fmla="*/ 416250 h 661040"/>
                  <a:gd name="connsiteX19" fmla="*/ 383911 w 660138"/>
                  <a:gd name="connsiteY19" fmla="*/ 513881 h 661040"/>
                  <a:gd name="connsiteX20" fmla="*/ 454107 w 660138"/>
                  <a:gd name="connsiteY20" fmla="*/ 582938 h 661040"/>
                  <a:gd name="connsiteX21" fmla="*/ 378631 w 660138"/>
                  <a:gd name="connsiteY21" fmla="*/ 658101 h 661040"/>
                  <a:gd name="connsiteX22" fmla="*/ 277375 w 660138"/>
                  <a:gd name="connsiteY22" fmla="*/ 603436 h 661040"/>
                  <a:gd name="connsiteX23" fmla="*/ 307711 w 660138"/>
                  <a:gd name="connsiteY23" fmla="*/ 494831 h 661040"/>
                  <a:gd name="connsiteX24" fmla="*/ 81492 w 660138"/>
                  <a:gd name="connsiteY24" fmla="*/ 244800 h 661040"/>
                  <a:gd name="connsiteX25" fmla="*/ 45773 w 660138"/>
                  <a:gd name="connsiteY25" fmla="*/ 159075 h 661040"/>
                  <a:gd name="connsiteX26" fmla="*/ 530 w 660138"/>
                  <a:gd name="connsiteY26" fmla="*/ 99544 h 661040"/>
                  <a:gd name="connsiteX0" fmla="*/ 530 w 662763"/>
                  <a:gd name="connsiteY0" fmla="*/ 99544 h 661040"/>
                  <a:gd name="connsiteX1" fmla="*/ 79111 w 662763"/>
                  <a:gd name="connsiteY1" fmla="*/ 94781 h 661040"/>
                  <a:gd name="connsiteX2" fmla="*/ 188648 w 662763"/>
                  <a:gd name="connsiteY2" fmla="*/ 132881 h 661040"/>
                  <a:gd name="connsiteX3" fmla="*/ 269611 w 662763"/>
                  <a:gd name="connsiteY3" fmla="*/ 32869 h 661040"/>
                  <a:gd name="connsiteX4" fmla="*/ 367242 w 662763"/>
                  <a:gd name="connsiteY4" fmla="*/ 6675 h 661040"/>
                  <a:gd name="connsiteX5" fmla="*/ 376767 w 662763"/>
                  <a:gd name="connsiteY5" fmla="*/ 149550 h 661040"/>
                  <a:gd name="connsiteX6" fmla="*/ 298186 w 662763"/>
                  <a:gd name="connsiteY6" fmla="*/ 175744 h 661040"/>
                  <a:gd name="connsiteX7" fmla="*/ 262467 w 662763"/>
                  <a:gd name="connsiteY7" fmla="*/ 166219 h 661040"/>
                  <a:gd name="connsiteX8" fmla="*/ 221986 w 662763"/>
                  <a:gd name="connsiteY8" fmla="*/ 247181 h 661040"/>
                  <a:gd name="connsiteX9" fmla="*/ 136261 w 662763"/>
                  <a:gd name="connsiteY9" fmla="*/ 242419 h 661040"/>
                  <a:gd name="connsiteX10" fmla="*/ 219605 w 662763"/>
                  <a:gd name="connsiteY10" fmla="*/ 299569 h 661040"/>
                  <a:gd name="connsiteX11" fmla="*/ 295805 w 662763"/>
                  <a:gd name="connsiteY11" fmla="*/ 411488 h 661040"/>
                  <a:gd name="connsiteX12" fmla="*/ 269611 w 662763"/>
                  <a:gd name="connsiteY12" fmla="*/ 259088 h 661040"/>
                  <a:gd name="connsiteX13" fmla="*/ 274373 w 662763"/>
                  <a:gd name="connsiteY13" fmla="*/ 175744 h 661040"/>
                  <a:gd name="connsiteX14" fmla="*/ 660136 w 662763"/>
                  <a:gd name="connsiteY14" fmla="*/ 556744 h 661040"/>
                  <a:gd name="connsiteX15" fmla="*/ 438680 w 662763"/>
                  <a:gd name="connsiteY15" fmla="*/ 390056 h 661040"/>
                  <a:gd name="connsiteX16" fmla="*/ 333905 w 662763"/>
                  <a:gd name="connsiteY16" fmla="*/ 301950 h 661040"/>
                  <a:gd name="connsiteX17" fmla="*/ 331523 w 662763"/>
                  <a:gd name="connsiteY17" fmla="*/ 416250 h 661040"/>
                  <a:gd name="connsiteX18" fmla="*/ 383911 w 662763"/>
                  <a:gd name="connsiteY18" fmla="*/ 513881 h 661040"/>
                  <a:gd name="connsiteX19" fmla="*/ 454107 w 662763"/>
                  <a:gd name="connsiteY19" fmla="*/ 582938 h 661040"/>
                  <a:gd name="connsiteX20" fmla="*/ 378631 w 662763"/>
                  <a:gd name="connsiteY20" fmla="*/ 658101 h 661040"/>
                  <a:gd name="connsiteX21" fmla="*/ 277375 w 662763"/>
                  <a:gd name="connsiteY21" fmla="*/ 603436 h 661040"/>
                  <a:gd name="connsiteX22" fmla="*/ 307711 w 662763"/>
                  <a:gd name="connsiteY22" fmla="*/ 494831 h 661040"/>
                  <a:gd name="connsiteX23" fmla="*/ 81492 w 662763"/>
                  <a:gd name="connsiteY23" fmla="*/ 244800 h 661040"/>
                  <a:gd name="connsiteX24" fmla="*/ 45773 w 662763"/>
                  <a:gd name="connsiteY24" fmla="*/ 159075 h 661040"/>
                  <a:gd name="connsiteX25" fmla="*/ 530 w 662763"/>
                  <a:gd name="connsiteY25" fmla="*/ 99544 h 661040"/>
                  <a:gd name="connsiteX0" fmla="*/ 530 w 454495"/>
                  <a:gd name="connsiteY0" fmla="*/ 99544 h 661040"/>
                  <a:gd name="connsiteX1" fmla="*/ 79111 w 454495"/>
                  <a:gd name="connsiteY1" fmla="*/ 94781 h 661040"/>
                  <a:gd name="connsiteX2" fmla="*/ 188648 w 454495"/>
                  <a:gd name="connsiteY2" fmla="*/ 132881 h 661040"/>
                  <a:gd name="connsiteX3" fmla="*/ 269611 w 454495"/>
                  <a:gd name="connsiteY3" fmla="*/ 32869 h 661040"/>
                  <a:gd name="connsiteX4" fmla="*/ 367242 w 454495"/>
                  <a:gd name="connsiteY4" fmla="*/ 6675 h 661040"/>
                  <a:gd name="connsiteX5" fmla="*/ 376767 w 454495"/>
                  <a:gd name="connsiteY5" fmla="*/ 149550 h 661040"/>
                  <a:gd name="connsiteX6" fmla="*/ 298186 w 454495"/>
                  <a:gd name="connsiteY6" fmla="*/ 175744 h 661040"/>
                  <a:gd name="connsiteX7" fmla="*/ 262467 w 454495"/>
                  <a:gd name="connsiteY7" fmla="*/ 166219 h 661040"/>
                  <a:gd name="connsiteX8" fmla="*/ 221986 w 454495"/>
                  <a:gd name="connsiteY8" fmla="*/ 247181 h 661040"/>
                  <a:gd name="connsiteX9" fmla="*/ 136261 w 454495"/>
                  <a:gd name="connsiteY9" fmla="*/ 242419 h 661040"/>
                  <a:gd name="connsiteX10" fmla="*/ 219605 w 454495"/>
                  <a:gd name="connsiteY10" fmla="*/ 299569 h 661040"/>
                  <a:gd name="connsiteX11" fmla="*/ 295805 w 454495"/>
                  <a:gd name="connsiteY11" fmla="*/ 411488 h 661040"/>
                  <a:gd name="connsiteX12" fmla="*/ 269611 w 454495"/>
                  <a:gd name="connsiteY12" fmla="*/ 259088 h 661040"/>
                  <a:gd name="connsiteX13" fmla="*/ 274373 w 454495"/>
                  <a:gd name="connsiteY13" fmla="*/ 175744 h 661040"/>
                  <a:gd name="connsiteX14" fmla="*/ 438680 w 454495"/>
                  <a:gd name="connsiteY14" fmla="*/ 390056 h 661040"/>
                  <a:gd name="connsiteX15" fmla="*/ 333905 w 454495"/>
                  <a:gd name="connsiteY15" fmla="*/ 301950 h 661040"/>
                  <a:gd name="connsiteX16" fmla="*/ 331523 w 454495"/>
                  <a:gd name="connsiteY16" fmla="*/ 416250 h 661040"/>
                  <a:gd name="connsiteX17" fmla="*/ 383911 w 454495"/>
                  <a:gd name="connsiteY17" fmla="*/ 513881 h 661040"/>
                  <a:gd name="connsiteX18" fmla="*/ 454107 w 454495"/>
                  <a:gd name="connsiteY18" fmla="*/ 582938 h 661040"/>
                  <a:gd name="connsiteX19" fmla="*/ 378631 w 454495"/>
                  <a:gd name="connsiteY19" fmla="*/ 658101 h 661040"/>
                  <a:gd name="connsiteX20" fmla="*/ 277375 w 454495"/>
                  <a:gd name="connsiteY20" fmla="*/ 603436 h 661040"/>
                  <a:gd name="connsiteX21" fmla="*/ 307711 w 454495"/>
                  <a:gd name="connsiteY21" fmla="*/ 494831 h 661040"/>
                  <a:gd name="connsiteX22" fmla="*/ 81492 w 454495"/>
                  <a:gd name="connsiteY22" fmla="*/ 244800 h 661040"/>
                  <a:gd name="connsiteX23" fmla="*/ 45773 w 454495"/>
                  <a:gd name="connsiteY23" fmla="*/ 159075 h 661040"/>
                  <a:gd name="connsiteX24" fmla="*/ 530 w 454495"/>
                  <a:gd name="connsiteY24" fmla="*/ 99544 h 661040"/>
                  <a:gd name="connsiteX0" fmla="*/ 530 w 454495"/>
                  <a:gd name="connsiteY0" fmla="*/ 99544 h 661040"/>
                  <a:gd name="connsiteX1" fmla="*/ 79111 w 454495"/>
                  <a:gd name="connsiteY1" fmla="*/ 94781 h 661040"/>
                  <a:gd name="connsiteX2" fmla="*/ 188648 w 454495"/>
                  <a:gd name="connsiteY2" fmla="*/ 132881 h 661040"/>
                  <a:gd name="connsiteX3" fmla="*/ 269611 w 454495"/>
                  <a:gd name="connsiteY3" fmla="*/ 32869 h 661040"/>
                  <a:gd name="connsiteX4" fmla="*/ 367242 w 454495"/>
                  <a:gd name="connsiteY4" fmla="*/ 6675 h 661040"/>
                  <a:gd name="connsiteX5" fmla="*/ 376767 w 454495"/>
                  <a:gd name="connsiteY5" fmla="*/ 149550 h 661040"/>
                  <a:gd name="connsiteX6" fmla="*/ 298186 w 454495"/>
                  <a:gd name="connsiteY6" fmla="*/ 175744 h 661040"/>
                  <a:gd name="connsiteX7" fmla="*/ 262467 w 454495"/>
                  <a:gd name="connsiteY7" fmla="*/ 166219 h 661040"/>
                  <a:gd name="connsiteX8" fmla="*/ 221986 w 454495"/>
                  <a:gd name="connsiteY8" fmla="*/ 247181 h 661040"/>
                  <a:gd name="connsiteX9" fmla="*/ 136261 w 454495"/>
                  <a:gd name="connsiteY9" fmla="*/ 242419 h 661040"/>
                  <a:gd name="connsiteX10" fmla="*/ 219605 w 454495"/>
                  <a:gd name="connsiteY10" fmla="*/ 299569 h 661040"/>
                  <a:gd name="connsiteX11" fmla="*/ 295805 w 454495"/>
                  <a:gd name="connsiteY11" fmla="*/ 411488 h 661040"/>
                  <a:gd name="connsiteX12" fmla="*/ 269611 w 454495"/>
                  <a:gd name="connsiteY12" fmla="*/ 259088 h 661040"/>
                  <a:gd name="connsiteX13" fmla="*/ 274373 w 454495"/>
                  <a:gd name="connsiteY13" fmla="*/ 175744 h 661040"/>
                  <a:gd name="connsiteX14" fmla="*/ 333905 w 454495"/>
                  <a:gd name="connsiteY14" fmla="*/ 301950 h 661040"/>
                  <a:gd name="connsiteX15" fmla="*/ 331523 w 454495"/>
                  <a:gd name="connsiteY15" fmla="*/ 416250 h 661040"/>
                  <a:gd name="connsiteX16" fmla="*/ 383911 w 454495"/>
                  <a:gd name="connsiteY16" fmla="*/ 513881 h 661040"/>
                  <a:gd name="connsiteX17" fmla="*/ 454107 w 454495"/>
                  <a:gd name="connsiteY17" fmla="*/ 582938 h 661040"/>
                  <a:gd name="connsiteX18" fmla="*/ 378631 w 454495"/>
                  <a:gd name="connsiteY18" fmla="*/ 658101 h 661040"/>
                  <a:gd name="connsiteX19" fmla="*/ 277375 w 454495"/>
                  <a:gd name="connsiteY19" fmla="*/ 603436 h 661040"/>
                  <a:gd name="connsiteX20" fmla="*/ 307711 w 454495"/>
                  <a:gd name="connsiteY20" fmla="*/ 494831 h 661040"/>
                  <a:gd name="connsiteX21" fmla="*/ 81492 w 454495"/>
                  <a:gd name="connsiteY21" fmla="*/ 244800 h 661040"/>
                  <a:gd name="connsiteX22" fmla="*/ 45773 w 454495"/>
                  <a:gd name="connsiteY22" fmla="*/ 159075 h 661040"/>
                  <a:gd name="connsiteX23" fmla="*/ 530 w 454495"/>
                  <a:gd name="connsiteY23" fmla="*/ 99544 h 661040"/>
                  <a:gd name="connsiteX0" fmla="*/ 530 w 454495"/>
                  <a:gd name="connsiteY0" fmla="*/ 99544 h 661040"/>
                  <a:gd name="connsiteX1" fmla="*/ 79111 w 454495"/>
                  <a:gd name="connsiteY1" fmla="*/ 94781 h 661040"/>
                  <a:gd name="connsiteX2" fmla="*/ 188648 w 454495"/>
                  <a:gd name="connsiteY2" fmla="*/ 132881 h 661040"/>
                  <a:gd name="connsiteX3" fmla="*/ 269611 w 454495"/>
                  <a:gd name="connsiteY3" fmla="*/ 32869 h 661040"/>
                  <a:gd name="connsiteX4" fmla="*/ 367242 w 454495"/>
                  <a:gd name="connsiteY4" fmla="*/ 6675 h 661040"/>
                  <a:gd name="connsiteX5" fmla="*/ 376767 w 454495"/>
                  <a:gd name="connsiteY5" fmla="*/ 149550 h 661040"/>
                  <a:gd name="connsiteX6" fmla="*/ 298186 w 454495"/>
                  <a:gd name="connsiteY6" fmla="*/ 175744 h 661040"/>
                  <a:gd name="connsiteX7" fmla="*/ 262467 w 454495"/>
                  <a:gd name="connsiteY7" fmla="*/ 166219 h 661040"/>
                  <a:gd name="connsiteX8" fmla="*/ 221986 w 454495"/>
                  <a:gd name="connsiteY8" fmla="*/ 247181 h 661040"/>
                  <a:gd name="connsiteX9" fmla="*/ 136261 w 454495"/>
                  <a:gd name="connsiteY9" fmla="*/ 242419 h 661040"/>
                  <a:gd name="connsiteX10" fmla="*/ 219605 w 454495"/>
                  <a:gd name="connsiteY10" fmla="*/ 299569 h 661040"/>
                  <a:gd name="connsiteX11" fmla="*/ 295805 w 454495"/>
                  <a:gd name="connsiteY11" fmla="*/ 411488 h 661040"/>
                  <a:gd name="connsiteX12" fmla="*/ 269611 w 454495"/>
                  <a:gd name="connsiteY12" fmla="*/ 259088 h 661040"/>
                  <a:gd name="connsiteX13" fmla="*/ 274373 w 454495"/>
                  <a:gd name="connsiteY13" fmla="*/ 175744 h 661040"/>
                  <a:gd name="connsiteX14" fmla="*/ 331523 w 454495"/>
                  <a:gd name="connsiteY14" fmla="*/ 416250 h 661040"/>
                  <a:gd name="connsiteX15" fmla="*/ 383911 w 454495"/>
                  <a:gd name="connsiteY15" fmla="*/ 513881 h 661040"/>
                  <a:gd name="connsiteX16" fmla="*/ 454107 w 454495"/>
                  <a:gd name="connsiteY16" fmla="*/ 582938 h 661040"/>
                  <a:gd name="connsiteX17" fmla="*/ 378631 w 454495"/>
                  <a:gd name="connsiteY17" fmla="*/ 658101 h 661040"/>
                  <a:gd name="connsiteX18" fmla="*/ 277375 w 454495"/>
                  <a:gd name="connsiteY18" fmla="*/ 603436 h 661040"/>
                  <a:gd name="connsiteX19" fmla="*/ 307711 w 454495"/>
                  <a:gd name="connsiteY19" fmla="*/ 494831 h 661040"/>
                  <a:gd name="connsiteX20" fmla="*/ 81492 w 454495"/>
                  <a:gd name="connsiteY20" fmla="*/ 244800 h 661040"/>
                  <a:gd name="connsiteX21" fmla="*/ 45773 w 454495"/>
                  <a:gd name="connsiteY21" fmla="*/ 159075 h 661040"/>
                  <a:gd name="connsiteX22" fmla="*/ 530 w 454495"/>
                  <a:gd name="connsiteY22" fmla="*/ 99544 h 661040"/>
                  <a:gd name="connsiteX0" fmla="*/ 530 w 454495"/>
                  <a:gd name="connsiteY0" fmla="*/ 99544 h 661040"/>
                  <a:gd name="connsiteX1" fmla="*/ 79111 w 454495"/>
                  <a:gd name="connsiteY1" fmla="*/ 94781 h 661040"/>
                  <a:gd name="connsiteX2" fmla="*/ 188648 w 454495"/>
                  <a:gd name="connsiteY2" fmla="*/ 132881 h 661040"/>
                  <a:gd name="connsiteX3" fmla="*/ 269611 w 454495"/>
                  <a:gd name="connsiteY3" fmla="*/ 32869 h 661040"/>
                  <a:gd name="connsiteX4" fmla="*/ 367242 w 454495"/>
                  <a:gd name="connsiteY4" fmla="*/ 6675 h 661040"/>
                  <a:gd name="connsiteX5" fmla="*/ 376767 w 454495"/>
                  <a:gd name="connsiteY5" fmla="*/ 149550 h 661040"/>
                  <a:gd name="connsiteX6" fmla="*/ 298186 w 454495"/>
                  <a:gd name="connsiteY6" fmla="*/ 175744 h 661040"/>
                  <a:gd name="connsiteX7" fmla="*/ 262467 w 454495"/>
                  <a:gd name="connsiteY7" fmla="*/ 166219 h 661040"/>
                  <a:gd name="connsiteX8" fmla="*/ 221986 w 454495"/>
                  <a:gd name="connsiteY8" fmla="*/ 247181 h 661040"/>
                  <a:gd name="connsiteX9" fmla="*/ 136261 w 454495"/>
                  <a:gd name="connsiteY9" fmla="*/ 242419 h 661040"/>
                  <a:gd name="connsiteX10" fmla="*/ 219605 w 454495"/>
                  <a:gd name="connsiteY10" fmla="*/ 299569 h 661040"/>
                  <a:gd name="connsiteX11" fmla="*/ 295805 w 454495"/>
                  <a:gd name="connsiteY11" fmla="*/ 411488 h 661040"/>
                  <a:gd name="connsiteX12" fmla="*/ 269611 w 454495"/>
                  <a:gd name="connsiteY12" fmla="*/ 259088 h 661040"/>
                  <a:gd name="connsiteX13" fmla="*/ 331523 w 454495"/>
                  <a:gd name="connsiteY13" fmla="*/ 416250 h 661040"/>
                  <a:gd name="connsiteX14" fmla="*/ 383911 w 454495"/>
                  <a:gd name="connsiteY14" fmla="*/ 513881 h 661040"/>
                  <a:gd name="connsiteX15" fmla="*/ 454107 w 454495"/>
                  <a:gd name="connsiteY15" fmla="*/ 582938 h 661040"/>
                  <a:gd name="connsiteX16" fmla="*/ 378631 w 454495"/>
                  <a:gd name="connsiteY16" fmla="*/ 658101 h 661040"/>
                  <a:gd name="connsiteX17" fmla="*/ 277375 w 454495"/>
                  <a:gd name="connsiteY17" fmla="*/ 603436 h 661040"/>
                  <a:gd name="connsiteX18" fmla="*/ 307711 w 454495"/>
                  <a:gd name="connsiteY18" fmla="*/ 494831 h 661040"/>
                  <a:gd name="connsiteX19" fmla="*/ 81492 w 454495"/>
                  <a:gd name="connsiteY19" fmla="*/ 244800 h 661040"/>
                  <a:gd name="connsiteX20" fmla="*/ 45773 w 454495"/>
                  <a:gd name="connsiteY20" fmla="*/ 159075 h 661040"/>
                  <a:gd name="connsiteX21" fmla="*/ 530 w 454495"/>
                  <a:gd name="connsiteY21" fmla="*/ 99544 h 661040"/>
                  <a:gd name="connsiteX0" fmla="*/ 530 w 454495"/>
                  <a:gd name="connsiteY0" fmla="*/ 99544 h 661040"/>
                  <a:gd name="connsiteX1" fmla="*/ 79111 w 454495"/>
                  <a:gd name="connsiteY1" fmla="*/ 94781 h 661040"/>
                  <a:gd name="connsiteX2" fmla="*/ 188648 w 454495"/>
                  <a:gd name="connsiteY2" fmla="*/ 132881 h 661040"/>
                  <a:gd name="connsiteX3" fmla="*/ 269611 w 454495"/>
                  <a:gd name="connsiteY3" fmla="*/ 32869 h 661040"/>
                  <a:gd name="connsiteX4" fmla="*/ 367242 w 454495"/>
                  <a:gd name="connsiteY4" fmla="*/ 6675 h 661040"/>
                  <a:gd name="connsiteX5" fmla="*/ 376767 w 454495"/>
                  <a:gd name="connsiteY5" fmla="*/ 149550 h 661040"/>
                  <a:gd name="connsiteX6" fmla="*/ 298186 w 454495"/>
                  <a:gd name="connsiteY6" fmla="*/ 175744 h 661040"/>
                  <a:gd name="connsiteX7" fmla="*/ 262467 w 454495"/>
                  <a:gd name="connsiteY7" fmla="*/ 166219 h 661040"/>
                  <a:gd name="connsiteX8" fmla="*/ 221986 w 454495"/>
                  <a:gd name="connsiteY8" fmla="*/ 247181 h 661040"/>
                  <a:gd name="connsiteX9" fmla="*/ 136261 w 454495"/>
                  <a:gd name="connsiteY9" fmla="*/ 242419 h 661040"/>
                  <a:gd name="connsiteX10" fmla="*/ 219605 w 454495"/>
                  <a:gd name="connsiteY10" fmla="*/ 299569 h 661040"/>
                  <a:gd name="connsiteX11" fmla="*/ 295805 w 454495"/>
                  <a:gd name="connsiteY11" fmla="*/ 411488 h 661040"/>
                  <a:gd name="connsiteX12" fmla="*/ 331523 w 454495"/>
                  <a:gd name="connsiteY12" fmla="*/ 416250 h 661040"/>
                  <a:gd name="connsiteX13" fmla="*/ 383911 w 454495"/>
                  <a:gd name="connsiteY13" fmla="*/ 513881 h 661040"/>
                  <a:gd name="connsiteX14" fmla="*/ 454107 w 454495"/>
                  <a:gd name="connsiteY14" fmla="*/ 582938 h 661040"/>
                  <a:gd name="connsiteX15" fmla="*/ 378631 w 454495"/>
                  <a:gd name="connsiteY15" fmla="*/ 658101 h 661040"/>
                  <a:gd name="connsiteX16" fmla="*/ 277375 w 454495"/>
                  <a:gd name="connsiteY16" fmla="*/ 603436 h 661040"/>
                  <a:gd name="connsiteX17" fmla="*/ 307711 w 454495"/>
                  <a:gd name="connsiteY17" fmla="*/ 494831 h 661040"/>
                  <a:gd name="connsiteX18" fmla="*/ 81492 w 454495"/>
                  <a:gd name="connsiteY18" fmla="*/ 244800 h 661040"/>
                  <a:gd name="connsiteX19" fmla="*/ 45773 w 454495"/>
                  <a:gd name="connsiteY19" fmla="*/ 159075 h 661040"/>
                  <a:gd name="connsiteX20" fmla="*/ 530 w 454495"/>
                  <a:gd name="connsiteY20" fmla="*/ 99544 h 661040"/>
                  <a:gd name="connsiteX0" fmla="*/ 530 w 454495"/>
                  <a:gd name="connsiteY0" fmla="*/ 99544 h 661040"/>
                  <a:gd name="connsiteX1" fmla="*/ 79111 w 454495"/>
                  <a:gd name="connsiteY1" fmla="*/ 94781 h 661040"/>
                  <a:gd name="connsiteX2" fmla="*/ 188648 w 454495"/>
                  <a:gd name="connsiteY2" fmla="*/ 132881 h 661040"/>
                  <a:gd name="connsiteX3" fmla="*/ 269611 w 454495"/>
                  <a:gd name="connsiteY3" fmla="*/ 32869 h 661040"/>
                  <a:gd name="connsiteX4" fmla="*/ 367242 w 454495"/>
                  <a:gd name="connsiteY4" fmla="*/ 6675 h 661040"/>
                  <a:gd name="connsiteX5" fmla="*/ 376767 w 454495"/>
                  <a:gd name="connsiteY5" fmla="*/ 149550 h 661040"/>
                  <a:gd name="connsiteX6" fmla="*/ 298186 w 454495"/>
                  <a:gd name="connsiteY6" fmla="*/ 175744 h 661040"/>
                  <a:gd name="connsiteX7" fmla="*/ 262467 w 454495"/>
                  <a:gd name="connsiteY7" fmla="*/ 166219 h 661040"/>
                  <a:gd name="connsiteX8" fmla="*/ 221986 w 454495"/>
                  <a:gd name="connsiteY8" fmla="*/ 247181 h 661040"/>
                  <a:gd name="connsiteX9" fmla="*/ 136261 w 454495"/>
                  <a:gd name="connsiteY9" fmla="*/ 242419 h 661040"/>
                  <a:gd name="connsiteX10" fmla="*/ 219605 w 454495"/>
                  <a:gd name="connsiteY10" fmla="*/ 299569 h 661040"/>
                  <a:gd name="connsiteX11" fmla="*/ 295805 w 454495"/>
                  <a:gd name="connsiteY11" fmla="*/ 411488 h 661040"/>
                  <a:gd name="connsiteX12" fmla="*/ 383911 w 454495"/>
                  <a:gd name="connsiteY12" fmla="*/ 513881 h 661040"/>
                  <a:gd name="connsiteX13" fmla="*/ 454107 w 454495"/>
                  <a:gd name="connsiteY13" fmla="*/ 582938 h 661040"/>
                  <a:gd name="connsiteX14" fmla="*/ 378631 w 454495"/>
                  <a:gd name="connsiteY14" fmla="*/ 658101 h 661040"/>
                  <a:gd name="connsiteX15" fmla="*/ 277375 w 454495"/>
                  <a:gd name="connsiteY15" fmla="*/ 603436 h 661040"/>
                  <a:gd name="connsiteX16" fmla="*/ 307711 w 454495"/>
                  <a:gd name="connsiteY16" fmla="*/ 494831 h 661040"/>
                  <a:gd name="connsiteX17" fmla="*/ 81492 w 454495"/>
                  <a:gd name="connsiteY17" fmla="*/ 244800 h 661040"/>
                  <a:gd name="connsiteX18" fmla="*/ 45773 w 454495"/>
                  <a:gd name="connsiteY18" fmla="*/ 159075 h 661040"/>
                  <a:gd name="connsiteX19" fmla="*/ 530 w 454495"/>
                  <a:gd name="connsiteY19" fmla="*/ 99544 h 661040"/>
                  <a:gd name="connsiteX0" fmla="*/ 530 w 454495"/>
                  <a:gd name="connsiteY0" fmla="*/ 99544 h 661040"/>
                  <a:gd name="connsiteX1" fmla="*/ 79111 w 454495"/>
                  <a:gd name="connsiteY1" fmla="*/ 94781 h 661040"/>
                  <a:gd name="connsiteX2" fmla="*/ 188648 w 454495"/>
                  <a:gd name="connsiteY2" fmla="*/ 132881 h 661040"/>
                  <a:gd name="connsiteX3" fmla="*/ 269611 w 454495"/>
                  <a:gd name="connsiteY3" fmla="*/ 32869 h 661040"/>
                  <a:gd name="connsiteX4" fmla="*/ 367242 w 454495"/>
                  <a:gd name="connsiteY4" fmla="*/ 6675 h 661040"/>
                  <a:gd name="connsiteX5" fmla="*/ 376767 w 454495"/>
                  <a:gd name="connsiteY5" fmla="*/ 149550 h 661040"/>
                  <a:gd name="connsiteX6" fmla="*/ 298186 w 454495"/>
                  <a:gd name="connsiteY6" fmla="*/ 175744 h 661040"/>
                  <a:gd name="connsiteX7" fmla="*/ 262467 w 454495"/>
                  <a:gd name="connsiteY7" fmla="*/ 166219 h 661040"/>
                  <a:gd name="connsiteX8" fmla="*/ 221986 w 454495"/>
                  <a:gd name="connsiteY8" fmla="*/ 247181 h 661040"/>
                  <a:gd name="connsiteX9" fmla="*/ 136261 w 454495"/>
                  <a:gd name="connsiteY9" fmla="*/ 242419 h 661040"/>
                  <a:gd name="connsiteX10" fmla="*/ 219605 w 454495"/>
                  <a:gd name="connsiteY10" fmla="*/ 299569 h 661040"/>
                  <a:gd name="connsiteX11" fmla="*/ 295805 w 454495"/>
                  <a:gd name="connsiteY11" fmla="*/ 411488 h 661040"/>
                  <a:gd name="connsiteX12" fmla="*/ 313505 w 454495"/>
                  <a:gd name="connsiteY12" fmla="*/ 420559 h 661040"/>
                  <a:gd name="connsiteX13" fmla="*/ 383911 w 454495"/>
                  <a:gd name="connsiteY13" fmla="*/ 513881 h 661040"/>
                  <a:gd name="connsiteX14" fmla="*/ 454107 w 454495"/>
                  <a:gd name="connsiteY14" fmla="*/ 582938 h 661040"/>
                  <a:gd name="connsiteX15" fmla="*/ 378631 w 454495"/>
                  <a:gd name="connsiteY15" fmla="*/ 658101 h 661040"/>
                  <a:gd name="connsiteX16" fmla="*/ 277375 w 454495"/>
                  <a:gd name="connsiteY16" fmla="*/ 603436 h 661040"/>
                  <a:gd name="connsiteX17" fmla="*/ 307711 w 454495"/>
                  <a:gd name="connsiteY17" fmla="*/ 494831 h 661040"/>
                  <a:gd name="connsiteX18" fmla="*/ 81492 w 454495"/>
                  <a:gd name="connsiteY18" fmla="*/ 244800 h 661040"/>
                  <a:gd name="connsiteX19" fmla="*/ 45773 w 454495"/>
                  <a:gd name="connsiteY19" fmla="*/ 159075 h 661040"/>
                  <a:gd name="connsiteX20" fmla="*/ 530 w 454495"/>
                  <a:gd name="connsiteY20" fmla="*/ 99544 h 661040"/>
                  <a:gd name="connsiteX0" fmla="*/ 530 w 392043"/>
                  <a:gd name="connsiteY0" fmla="*/ 99544 h 662208"/>
                  <a:gd name="connsiteX1" fmla="*/ 79111 w 392043"/>
                  <a:gd name="connsiteY1" fmla="*/ 94781 h 662208"/>
                  <a:gd name="connsiteX2" fmla="*/ 188648 w 392043"/>
                  <a:gd name="connsiteY2" fmla="*/ 132881 h 662208"/>
                  <a:gd name="connsiteX3" fmla="*/ 269611 w 392043"/>
                  <a:gd name="connsiteY3" fmla="*/ 32869 h 662208"/>
                  <a:gd name="connsiteX4" fmla="*/ 367242 w 392043"/>
                  <a:gd name="connsiteY4" fmla="*/ 6675 h 662208"/>
                  <a:gd name="connsiteX5" fmla="*/ 376767 w 392043"/>
                  <a:gd name="connsiteY5" fmla="*/ 149550 h 662208"/>
                  <a:gd name="connsiteX6" fmla="*/ 298186 w 392043"/>
                  <a:gd name="connsiteY6" fmla="*/ 175744 h 662208"/>
                  <a:gd name="connsiteX7" fmla="*/ 262467 w 392043"/>
                  <a:gd name="connsiteY7" fmla="*/ 166219 h 662208"/>
                  <a:gd name="connsiteX8" fmla="*/ 221986 w 392043"/>
                  <a:gd name="connsiteY8" fmla="*/ 247181 h 662208"/>
                  <a:gd name="connsiteX9" fmla="*/ 136261 w 392043"/>
                  <a:gd name="connsiteY9" fmla="*/ 242419 h 662208"/>
                  <a:gd name="connsiteX10" fmla="*/ 219605 w 392043"/>
                  <a:gd name="connsiteY10" fmla="*/ 299569 h 662208"/>
                  <a:gd name="connsiteX11" fmla="*/ 295805 w 392043"/>
                  <a:gd name="connsiteY11" fmla="*/ 411488 h 662208"/>
                  <a:gd name="connsiteX12" fmla="*/ 313505 w 392043"/>
                  <a:gd name="connsiteY12" fmla="*/ 420559 h 662208"/>
                  <a:gd name="connsiteX13" fmla="*/ 383911 w 392043"/>
                  <a:gd name="connsiteY13" fmla="*/ 513881 h 662208"/>
                  <a:gd name="connsiteX14" fmla="*/ 378631 w 392043"/>
                  <a:gd name="connsiteY14" fmla="*/ 658101 h 662208"/>
                  <a:gd name="connsiteX15" fmla="*/ 277375 w 392043"/>
                  <a:gd name="connsiteY15" fmla="*/ 603436 h 662208"/>
                  <a:gd name="connsiteX16" fmla="*/ 307711 w 392043"/>
                  <a:gd name="connsiteY16" fmla="*/ 494831 h 662208"/>
                  <a:gd name="connsiteX17" fmla="*/ 81492 w 392043"/>
                  <a:gd name="connsiteY17" fmla="*/ 244800 h 662208"/>
                  <a:gd name="connsiteX18" fmla="*/ 45773 w 392043"/>
                  <a:gd name="connsiteY18" fmla="*/ 159075 h 662208"/>
                  <a:gd name="connsiteX19" fmla="*/ 530 w 392043"/>
                  <a:gd name="connsiteY19" fmla="*/ 99544 h 662208"/>
                  <a:gd name="connsiteX0" fmla="*/ 530 w 383532"/>
                  <a:gd name="connsiteY0" fmla="*/ 99544 h 668376"/>
                  <a:gd name="connsiteX1" fmla="*/ 79111 w 383532"/>
                  <a:gd name="connsiteY1" fmla="*/ 94781 h 668376"/>
                  <a:gd name="connsiteX2" fmla="*/ 188648 w 383532"/>
                  <a:gd name="connsiteY2" fmla="*/ 132881 h 668376"/>
                  <a:gd name="connsiteX3" fmla="*/ 269611 w 383532"/>
                  <a:gd name="connsiteY3" fmla="*/ 32869 h 668376"/>
                  <a:gd name="connsiteX4" fmla="*/ 367242 w 383532"/>
                  <a:gd name="connsiteY4" fmla="*/ 6675 h 668376"/>
                  <a:gd name="connsiteX5" fmla="*/ 376767 w 383532"/>
                  <a:gd name="connsiteY5" fmla="*/ 149550 h 668376"/>
                  <a:gd name="connsiteX6" fmla="*/ 298186 w 383532"/>
                  <a:gd name="connsiteY6" fmla="*/ 175744 h 668376"/>
                  <a:gd name="connsiteX7" fmla="*/ 262467 w 383532"/>
                  <a:gd name="connsiteY7" fmla="*/ 166219 h 668376"/>
                  <a:gd name="connsiteX8" fmla="*/ 221986 w 383532"/>
                  <a:gd name="connsiteY8" fmla="*/ 247181 h 668376"/>
                  <a:gd name="connsiteX9" fmla="*/ 136261 w 383532"/>
                  <a:gd name="connsiteY9" fmla="*/ 242419 h 668376"/>
                  <a:gd name="connsiteX10" fmla="*/ 219605 w 383532"/>
                  <a:gd name="connsiteY10" fmla="*/ 299569 h 668376"/>
                  <a:gd name="connsiteX11" fmla="*/ 295805 w 383532"/>
                  <a:gd name="connsiteY11" fmla="*/ 411488 h 668376"/>
                  <a:gd name="connsiteX12" fmla="*/ 313505 w 383532"/>
                  <a:gd name="connsiteY12" fmla="*/ 420559 h 668376"/>
                  <a:gd name="connsiteX13" fmla="*/ 378631 w 383532"/>
                  <a:gd name="connsiteY13" fmla="*/ 658101 h 668376"/>
                  <a:gd name="connsiteX14" fmla="*/ 277375 w 383532"/>
                  <a:gd name="connsiteY14" fmla="*/ 603436 h 668376"/>
                  <a:gd name="connsiteX15" fmla="*/ 307711 w 383532"/>
                  <a:gd name="connsiteY15" fmla="*/ 494831 h 668376"/>
                  <a:gd name="connsiteX16" fmla="*/ 81492 w 383532"/>
                  <a:gd name="connsiteY16" fmla="*/ 244800 h 668376"/>
                  <a:gd name="connsiteX17" fmla="*/ 45773 w 383532"/>
                  <a:gd name="connsiteY17" fmla="*/ 159075 h 668376"/>
                  <a:gd name="connsiteX18" fmla="*/ 530 w 383532"/>
                  <a:gd name="connsiteY18" fmla="*/ 99544 h 668376"/>
                  <a:gd name="connsiteX0" fmla="*/ 530 w 383532"/>
                  <a:gd name="connsiteY0" fmla="*/ 99544 h 605045"/>
                  <a:gd name="connsiteX1" fmla="*/ 79111 w 383532"/>
                  <a:gd name="connsiteY1" fmla="*/ 94781 h 605045"/>
                  <a:gd name="connsiteX2" fmla="*/ 188648 w 383532"/>
                  <a:gd name="connsiteY2" fmla="*/ 132881 h 605045"/>
                  <a:gd name="connsiteX3" fmla="*/ 269611 w 383532"/>
                  <a:gd name="connsiteY3" fmla="*/ 32869 h 605045"/>
                  <a:gd name="connsiteX4" fmla="*/ 367242 w 383532"/>
                  <a:gd name="connsiteY4" fmla="*/ 6675 h 605045"/>
                  <a:gd name="connsiteX5" fmla="*/ 376767 w 383532"/>
                  <a:gd name="connsiteY5" fmla="*/ 149550 h 605045"/>
                  <a:gd name="connsiteX6" fmla="*/ 298186 w 383532"/>
                  <a:gd name="connsiteY6" fmla="*/ 175744 h 605045"/>
                  <a:gd name="connsiteX7" fmla="*/ 262467 w 383532"/>
                  <a:gd name="connsiteY7" fmla="*/ 166219 h 605045"/>
                  <a:gd name="connsiteX8" fmla="*/ 221986 w 383532"/>
                  <a:gd name="connsiteY8" fmla="*/ 247181 h 605045"/>
                  <a:gd name="connsiteX9" fmla="*/ 136261 w 383532"/>
                  <a:gd name="connsiteY9" fmla="*/ 242419 h 605045"/>
                  <a:gd name="connsiteX10" fmla="*/ 219605 w 383532"/>
                  <a:gd name="connsiteY10" fmla="*/ 299569 h 605045"/>
                  <a:gd name="connsiteX11" fmla="*/ 295805 w 383532"/>
                  <a:gd name="connsiteY11" fmla="*/ 411488 h 605045"/>
                  <a:gd name="connsiteX12" fmla="*/ 313505 w 383532"/>
                  <a:gd name="connsiteY12" fmla="*/ 420559 h 605045"/>
                  <a:gd name="connsiteX13" fmla="*/ 277375 w 383532"/>
                  <a:gd name="connsiteY13" fmla="*/ 603436 h 605045"/>
                  <a:gd name="connsiteX14" fmla="*/ 307711 w 383532"/>
                  <a:gd name="connsiteY14" fmla="*/ 494831 h 605045"/>
                  <a:gd name="connsiteX15" fmla="*/ 81492 w 383532"/>
                  <a:gd name="connsiteY15" fmla="*/ 244800 h 605045"/>
                  <a:gd name="connsiteX16" fmla="*/ 45773 w 383532"/>
                  <a:gd name="connsiteY16" fmla="*/ 159075 h 605045"/>
                  <a:gd name="connsiteX17" fmla="*/ 530 w 383532"/>
                  <a:gd name="connsiteY17" fmla="*/ 99544 h 605045"/>
                  <a:gd name="connsiteX0" fmla="*/ 530 w 383532"/>
                  <a:gd name="connsiteY0" fmla="*/ 99544 h 500673"/>
                  <a:gd name="connsiteX1" fmla="*/ 79111 w 383532"/>
                  <a:gd name="connsiteY1" fmla="*/ 94781 h 500673"/>
                  <a:gd name="connsiteX2" fmla="*/ 188648 w 383532"/>
                  <a:gd name="connsiteY2" fmla="*/ 132881 h 500673"/>
                  <a:gd name="connsiteX3" fmla="*/ 269611 w 383532"/>
                  <a:gd name="connsiteY3" fmla="*/ 32869 h 500673"/>
                  <a:gd name="connsiteX4" fmla="*/ 367242 w 383532"/>
                  <a:gd name="connsiteY4" fmla="*/ 6675 h 500673"/>
                  <a:gd name="connsiteX5" fmla="*/ 376767 w 383532"/>
                  <a:gd name="connsiteY5" fmla="*/ 149550 h 500673"/>
                  <a:gd name="connsiteX6" fmla="*/ 298186 w 383532"/>
                  <a:gd name="connsiteY6" fmla="*/ 175744 h 500673"/>
                  <a:gd name="connsiteX7" fmla="*/ 262467 w 383532"/>
                  <a:gd name="connsiteY7" fmla="*/ 166219 h 500673"/>
                  <a:gd name="connsiteX8" fmla="*/ 221986 w 383532"/>
                  <a:gd name="connsiteY8" fmla="*/ 247181 h 500673"/>
                  <a:gd name="connsiteX9" fmla="*/ 136261 w 383532"/>
                  <a:gd name="connsiteY9" fmla="*/ 242419 h 500673"/>
                  <a:gd name="connsiteX10" fmla="*/ 219605 w 383532"/>
                  <a:gd name="connsiteY10" fmla="*/ 299569 h 500673"/>
                  <a:gd name="connsiteX11" fmla="*/ 295805 w 383532"/>
                  <a:gd name="connsiteY11" fmla="*/ 411488 h 500673"/>
                  <a:gd name="connsiteX12" fmla="*/ 313505 w 383532"/>
                  <a:gd name="connsiteY12" fmla="*/ 420559 h 500673"/>
                  <a:gd name="connsiteX13" fmla="*/ 307711 w 383532"/>
                  <a:gd name="connsiteY13" fmla="*/ 494831 h 500673"/>
                  <a:gd name="connsiteX14" fmla="*/ 81492 w 383532"/>
                  <a:gd name="connsiteY14" fmla="*/ 244800 h 500673"/>
                  <a:gd name="connsiteX15" fmla="*/ 45773 w 383532"/>
                  <a:gd name="connsiteY15" fmla="*/ 159075 h 500673"/>
                  <a:gd name="connsiteX16" fmla="*/ 530 w 383532"/>
                  <a:gd name="connsiteY16" fmla="*/ 99544 h 500673"/>
                  <a:gd name="connsiteX0" fmla="*/ 530 w 383532"/>
                  <a:gd name="connsiteY0" fmla="*/ 99544 h 435215"/>
                  <a:gd name="connsiteX1" fmla="*/ 79111 w 383532"/>
                  <a:gd name="connsiteY1" fmla="*/ 94781 h 435215"/>
                  <a:gd name="connsiteX2" fmla="*/ 188648 w 383532"/>
                  <a:gd name="connsiteY2" fmla="*/ 132881 h 435215"/>
                  <a:gd name="connsiteX3" fmla="*/ 269611 w 383532"/>
                  <a:gd name="connsiteY3" fmla="*/ 32869 h 435215"/>
                  <a:gd name="connsiteX4" fmla="*/ 367242 w 383532"/>
                  <a:gd name="connsiteY4" fmla="*/ 6675 h 435215"/>
                  <a:gd name="connsiteX5" fmla="*/ 376767 w 383532"/>
                  <a:gd name="connsiteY5" fmla="*/ 149550 h 435215"/>
                  <a:gd name="connsiteX6" fmla="*/ 298186 w 383532"/>
                  <a:gd name="connsiteY6" fmla="*/ 175744 h 435215"/>
                  <a:gd name="connsiteX7" fmla="*/ 262467 w 383532"/>
                  <a:gd name="connsiteY7" fmla="*/ 166219 h 435215"/>
                  <a:gd name="connsiteX8" fmla="*/ 221986 w 383532"/>
                  <a:gd name="connsiteY8" fmla="*/ 247181 h 435215"/>
                  <a:gd name="connsiteX9" fmla="*/ 136261 w 383532"/>
                  <a:gd name="connsiteY9" fmla="*/ 242419 h 435215"/>
                  <a:gd name="connsiteX10" fmla="*/ 219605 w 383532"/>
                  <a:gd name="connsiteY10" fmla="*/ 299569 h 435215"/>
                  <a:gd name="connsiteX11" fmla="*/ 295805 w 383532"/>
                  <a:gd name="connsiteY11" fmla="*/ 411488 h 435215"/>
                  <a:gd name="connsiteX12" fmla="*/ 313505 w 383532"/>
                  <a:gd name="connsiteY12" fmla="*/ 420559 h 435215"/>
                  <a:gd name="connsiteX13" fmla="*/ 81492 w 383532"/>
                  <a:gd name="connsiteY13" fmla="*/ 244800 h 435215"/>
                  <a:gd name="connsiteX14" fmla="*/ 45773 w 383532"/>
                  <a:gd name="connsiteY14" fmla="*/ 159075 h 435215"/>
                  <a:gd name="connsiteX15" fmla="*/ 530 w 383532"/>
                  <a:gd name="connsiteY15" fmla="*/ 99544 h 435215"/>
                  <a:gd name="connsiteX0" fmla="*/ 530 w 383532"/>
                  <a:gd name="connsiteY0" fmla="*/ 99544 h 412116"/>
                  <a:gd name="connsiteX1" fmla="*/ 79111 w 383532"/>
                  <a:gd name="connsiteY1" fmla="*/ 94781 h 412116"/>
                  <a:gd name="connsiteX2" fmla="*/ 188648 w 383532"/>
                  <a:gd name="connsiteY2" fmla="*/ 132881 h 412116"/>
                  <a:gd name="connsiteX3" fmla="*/ 269611 w 383532"/>
                  <a:gd name="connsiteY3" fmla="*/ 32869 h 412116"/>
                  <a:gd name="connsiteX4" fmla="*/ 367242 w 383532"/>
                  <a:gd name="connsiteY4" fmla="*/ 6675 h 412116"/>
                  <a:gd name="connsiteX5" fmla="*/ 376767 w 383532"/>
                  <a:gd name="connsiteY5" fmla="*/ 149550 h 412116"/>
                  <a:gd name="connsiteX6" fmla="*/ 298186 w 383532"/>
                  <a:gd name="connsiteY6" fmla="*/ 175744 h 412116"/>
                  <a:gd name="connsiteX7" fmla="*/ 262467 w 383532"/>
                  <a:gd name="connsiteY7" fmla="*/ 166219 h 412116"/>
                  <a:gd name="connsiteX8" fmla="*/ 221986 w 383532"/>
                  <a:gd name="connsiteY8" fmla="*/ 247181 h 412116"/>
                  <a:gd name="connsiteX9" fmla="*/ 136261 w 383532"/>
                  <a:gd name="connsiteY9" fmla="*/ 242419 h 412116"/>
                  <a:gd name="connsiteX10" fmla="*/ 219605 w 383532"/>
                  <a:gd name="connsiteY10" fmla="*/ 299569 h 412116"/>
                  <a:gd name="connsiteX11" fmla="*/ 295805 w 383532"/>
                  <a:gd name="connsiteY11" fmla="*/ 411488 h 412116"/>
                  <a:gd name="connsiteX12" fmla="*/ 81492 w 383532"/>
                  <a:gd name="connsiteY12" fmla="*/ 244800 h 412116"/>
                  <a:gd name="connsiteX13" fmla="*/ 45773 w 383532"/>
                  <a:gd name="connsiteY13" fmla="*/ 159075 h 412116"/>
                  <a:gd name="connsiteX14" fmla="*/ 530 w 383532"/>
                  <a:gd name="connsiteY14" fmla="*/ 99544 h 412116"/>
                  <a:gd name="connsiteX0" fmla="*/ 530 w 383532"/>
                  <a:gd name="connsiteY0" fmla="*/ 99544 h 299572"/>
                  <a:gd name="connsiteX1" fmla="*/ 79111 w 383532"/>
                  <a:gd name="connsiteY1" fmla="*/ 94781 h 299572"/>
                  <a:gd name="connsiteX2" fmla="*/ 188648 w 383532"/>
                  <a:gd name="connsiteY2" fmla="*/ 132881 h 299572"/>
                  <a:gd name="connsiteX3" fmla="*/ 269611 w 383532"/>
                  <a:gd name="connsiteY3" fmla="*/ 32869 h 299572"/>
                  <a:gd name="connsiteX4" fmla="*/ 367242 w 383532"/>
                  <a:gd name="connsiteY4" fmla="*/ 6675 h 299572"/>
                  <a:gd name="connsiteX5" fmla="*/ 376767 w 383532"/>
                  <a:gd name="connsiteY5" fmla="*/ 149550 h 299572"/>
                  <a:gd name="connsiteX6" fmla="*/ 298186 w 383532"/>
                  <a:gd name="connsiteY6" fmla="*/ 175744 h 299572"/>
                  <a:gd name="connsiteX7" fmla="*/ 262467 w 383532"/>
                  <a:gd name="connsiteY7" fmla="*/ 166219 h 299572"/>
                  <a:gd name="connsiteX8" fmla="*/ 221986 w 383532"/>
                  <a:gd name="connsiteY8" fmla="*/ 247181 h 299572"/>
                  <a:gd name="connsiteX9" fmla="*/ 136261 w 383532"/>
                  <a:gd name="connsiteY9" fmla="*/ 242419 h 299572"/>
                  <a:gd name="connsiteX10" fmla="*/ 219605 w 383532"/>
                  <a:gd name="connsiteY10" fmla="*/ 299569 h 299572"/>
                  <a:gd name="connsiteX11" fmla="*/ 81492 w 383532"/>
                  <a:gd name="connsiteY11" fmla="*/ 244800 h 299572"/>
                  <a:gd name="connsiteX12" fmla="*/ 45773 w 383532"/>
                  <a:gd name="connsiteY12" fmla="*/ 159075 h 299572"/>
                  <a:gd name="connsiteX13" fmla="*/ 530 w 383532"/>
                  <a:gd name="connsiteY13" fmla="*/ 99544 h 299572"/>
                  <a:gd name="connsiteX0" fmla="*/ 530 w 383532"/>
                  <a:gd name="connsiteY0" fmla="*/ 99544 h 251872"/>
                  <a:gd name="connsiteX1" fmla="*/ 79111 w 383532"/>
                  <a:gd name="connsiteY1" fmla="*/ 94781 h 251872"/>
                  <a:gd name="connsiteX2" fmla="*/ 188648 w 383532"/>
                  <a:gd name="connsiteY2" fmla="*/ 132881 h 251872"/>
                  <a:gd name="connsiteX3" fmla="*/ 269611 w 383532"/>
                  <a:gd name="connsiteY3" fmla="*/ 32869 h 251872"/>
                  <a:gd name="connsiteX4" fmla="*/ 367242 w 383532"/>
                  <a:gd name="connsiteY4" fmla="*/ 6675 h 251872"/>
                  <a:gd name="connsiteX5" fmla="*/ 376767 w 383532"/>
                  <a:gd name="connsiteY5" fmla="*/ 149550 h 251872"/>
                  <a:gd name="connsiteX6" fmla="*/ 298186 w 383532"/>
                  <a:gd name="connsiteY6" fmla="*/ 175744 h 251872"/>
                  <a:gd name="connsiteX7" fmla="*/ 262467 w 383532"/>
                  <a:gd name="connsiteY7" fmla="*/ 166219 h 251872"/>
                  <a:gd name="connsiteX8" fmla="*/ 221986 w 383532"/>
                  <a:gd name="connsiteY8" fmla="*/ 247181 h 251872"/>
                  <a:gd name="connsiteX9" fmla="*/ 136261 w 383532"/>
                  <a:gd name="connsiteY9" fmla="*/ 242419 h 251872"/>
                  <a:gd name="connsiteX10" fmla="*/ 81492 w 383532"/>
                  <a:gd name="connsiteY10" fmla="*/ 244800 h 251872"/>
                  <a:gd name="connsiteX11" fmla="*/ 45773 w 383532"/>
                  <a:gd name="connsiteY11" fmla="*/ 159075 h 251872"/>
                  <a:gd name="connsiteX12" fmla="*/ 530 w 383532"/>
                  <a:gd name="connsiteY12" fmla="*/ 99544 h 251872"/>
                  <a:gd name="connsiteX0" fmla="*/ 2394 w 385396"/>
                  <a:gd name="connsiteY0" fmla="*/ 99544 h 251872"/>
                  <a:gd name="connsiteX1" fmla="*/ 80975 w 385396"/>
                  <a:gd name="connsiteY1" fmla="*/ 94781 h 251872"/>
                  <a:gd name="connsiteX2" fmla="*/ 190512 w 385396"/>
                  <a:gd name="connsiteY2" fmla="*/ 132881 h 251872"/>
                  <a:gd name="connsiteX3" fmla="*/ 271475 w 385396"/>
                  <a:gd name="connsiteY3" fmla="*/ 32869 h 251872"/>
                  <a:gd name="connsiteX4" fmla="*/ 369106 w 385396"/>
                  <a:gd name="connsiteY4" fmla="*/ 6675 h 251872"/>
                  <a:gd name="connsiteX5" fmla="*/ 378631 w 385396"/>
                  <a:gd name="connsiteY5" fmla="*/ 149550 h 251872"/>
                  <a:gd name="connsiteX6" fmla="*/ 300050 w 385396"/>
                  <a:gd name="connsiteY6" fmla="*/ 175744 h 251872"/>
                  <a:gd name="connsiteX7" fmla="*/ 264331 w 385396"/>
                  <a:gd name="connsiteY7" fmla="*/ 166219 h 251872"/>
                  <a:gd name="connsiteX8" fmla="*/ 223850 w 385396"/>
                  <a:gd name="connsiteY8" fmla="*/ 247181 h 251872"/>
                  <a:gd name="connsiteX9" fmla="*/ 138125 w 385396"/>
                  <a:gd name="connsiteY9" fmla="*/ 242419 h 251872"/>
                  <a:gd name="connsiteX10" fmla="*/ 83356 w 385396"/>
                  <a:gd name="connsiteY10" fmla="*/ 244800 h 251872"/>
                  <a:gd name="connsiteX11" fmla="*/ 24627 w 385396"/>
                  <a:gd name="connsiteY11" fmla="*/ 174268 h 251872"/>
                  <a:gd name="connsiteX12" fmla="*/ 2394 w 385396"/>
                  <a:gd name="connsiteY12" fmla="*/ 99544 h 251872"/>
                  <a:gd name="connsiteX0" fmla="*/ 2394 w 394495"/>
                  <a:gd name="connsiteY0" fmla="*/ 100015 h 252343"/>
                  <a:gd name="connsiteX1" fmla="*/ 80975 w 394495"/>
                  <a:gd name="connsiteY1" fmla="*/ 95252 h 252343"/>
                  <a:gd name="connsiteX2" fmla="*/ 190512 w 394495"/>
                  <a:gd name="connsiteY2" fmla="*/ 133352 h 252343"/>
                  <a:gd name="connsiteX3" fmla="*/ 271475 w 394495"/>
                  <a:gd name="connsiteY3" fmla="*/ 33340 h 252343"/>
                  <a:gd name="connsiteX4" fmla="*/ 369106 w 394495"/>
                  <a:gd name="connsiteY4" fmla="*/ 7146 h 252343"/>
                  <a:gd name="connsiteX5" fmla="*/ 378631 w 394495"/>
                  <a:gd name="connsiteY5" fmla="*/ 150021 h 252343"/>
                  <a:gd name="connsiteX6" fmla="*/ 300050 w 394495"/>
                  <a:gd name="connsiteY6" fmla="*/ 176215 h 252343"/>
                  <a:gd name="connsiteX7" fmla="*/ 264331 w 394495"/>
                  <a:gd name="connsiteY7" fmla="*/ 166690 h 252343"/>
                  <a:gd name="connsiteX8" fmla="*/ 223850 w 394495"/>
                  <a:gd name="connsiteY8" fmla="*/ 247652 h 252343"/>
                  <a:gd name="connsiteX9" fmla="*/ 138125 w 394495"/>
                  <a:gd name="connsiteY9" fmla="*/ 242890 h 252343"/>
                  <a:gd name="connsiteX10" fmla="*/ 83356 w 394495"/>
                  <a:gd name="connsiteY10" fmla="*/ 245271 h 252343"/>
                  <a:gd name="connsiteX11" fmla="*/ 24627 w 394495"/>
                  <a:gd name="connsiteY11" fmla="*/ 174739 h 252343"/>
                  <a:gd name="connsiteX12" fmla="*/ 2394 w 394495"/>
                  <a:gd name="connsiteY12" fmla="*/ 100015 h 252343"/>
                  <a:gd name="connsiteX0" fmla="*/ 7902 w 400001"/>
                  <a:gd name="connsiteY0" fmla="*/ 100017 h 252345"/>
                  <a:gd name="connsiteX1" fmla="*/ 86483 w 400001"/>
                  <a:gd name="connsiteY1" fmla="*/ 95254 h 252345"/>
                  <a:gd name="connsiteX2" fmla="*/ 196020 w 400001"/>
                  <a:gd name="connsiteY2" fmla="*/ 133354 h 252345"/>
                  <a:gd name="connsiteX3" fmla="*/ 276983 w 400001"/>
                  <a:gd name="connsiteY3" fmla="*/ 33342 h 252345"/>
                  <a:gd name="connsiteX4" fmla="*/ 374614 w 400001"/>
                  <a:gd name="connsiteY4" fmla="*/ 7148 h 252345"/>
                  <a:gd name="connsiteX5" fmla="*/ 384139 w 400001"/>
                  <a:gd name="connsiteY5" fmla="*/ 150023 h 252345"/>
                  <a:gd name="connsiteX6" fmla="*/ 305558 w 400001"/>
                  <a:gd name="connsiteY6" fmla="*/ 176217 h 252345"/>
                  <a:gd name="connsiteX7" fmla="*/ 269839 w 400001"/>
                  <a:gd name="connsiteY7" fmla="*/ 166692 h 252345"/>
                  <a:gd name="connsiteX8" fmla="*/ 229358 w 400001"/>
                  <a:gd name="connsiteY8" fmla="*/ 247654 h 252345"/>
                  <a:gd name="connsiteX9" fmla="*/ 143633 w 400001"/>
                  <a:gd name="connsiteY9" fmla="*/ 242892 h 252345"/>
                  <a:gd name="connsiteX10" fmla="*/ 88864 w 400001"/>
                  <a:gd name="connsiteY10" fmla="*/ 245273 h 252345"/>
                  <a:gd name="connsiteX11" fmla="*/ 30135 w 400001"/>
                  <a:gd name="connsiteY11" fmla="*/ 174741 h 252345"/>
                  <a:gd name="connsiteX12" fmla="*/ 7902 w 400001"/>
                  <a:gd name="connsiteY12" fmla="*/ 100017 h 252345"/>
                  <a:gd name="connsiteX0" fmla="*/ 7904 w 400004"/>
                  <a:gd name="connsiteY0" fmla="*/ 99687 h 252015"/>
                  <a:gd name="connsiteX1" fmla="*/ 86485 w 400004"/>
                  <a:gd name="connsiteY1" fmla="*/ 94924 h 252015"/>
                  <a:gd name="connsiteX2" fmla="*/ 188005 w 400004"/>
                  <a:gd name="connsiteY2" fmla="*/ 100870 h 252015"/>
                  <a:gd name="connsiteX3" fmla="*/ 276985 w 400004"/>
                  <a:gd name="connsiteY3" fmla="*/ 33012 h 252015"/>
                  <a:gd name="connsiteX4" fmla="*/ 374616 w 400004"/>
                  <a:gd name="connsiteY4" fmla="*/ 6818 h 252015"/>
                  <a:gd name="connsiteX5" fmla="*/ 384141 w 400004"/>
                  <a:gd name="connsiteY5" fmla="*/ 149693 h 252015"/>
                  <a:gd name="connsiteX6" fmla="*/ 305560 w 400004"/>
                  <a:gd name="connsiteY6" fmla="*/ 175887 h 252015"/>
                  <a:gd name="connsiteX7" fmla="*/ 269841 w 400004"/>
                  <a:gd name="connsiteY7" fmla="*/ 166362 h 252015"/>
                  <a:gd name="connsiteX8" fmla="*/ 229360 w 400004"/>
                  <a:gd name="connsiteY8" fmla="*/ 247324 h 252015"/>
                  <a:gd name="connsiteX9" fmla="*/ 143635 w 400004"/>
                  <a:gd name="connsiteY9" fmla="*/ 242562 h 252015"/>
                  <a:gd name="connsiteX10" fmla="*/ 88866 w 400004"/>
                  <a:gd name="connsiteY10" fmla="*/ 244943 h 252015"/>
                  <a:gd name="connsiteX11" fmla="*/ 30137 w 400004"/>
                  <a:gd name="connsiteY11" fmla="*/ 174411 h 252015"/>
                  <a:gd name="connsiteX12" fmla="*/ 7904 w 400004"/>
                  <a:gd name="connsiteY12" fmla="*/ 99687 h 252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0004" h="252015">
                    <a:moveTo>
                      <a:pt x="7904" y="99687"/>
                    </a:moveTo>
                    <a:cubicBezTo>
                      <a:pt x="31157" y="64066"/>
                      <a:pt x="56468" y="94727"/>
                      <a:pt x="86485" y="94924"/>
                    </a:cubicBezTo>
                    <a:cubicBezTo>
                      <a:pt x="116502" y="95121"/>
                      <a:pt x="156255" y="111189"/>
                      <a:pt x="188005" y="100870"/>
                    </a:cubicBezTo>
                    <a:cubicBezTo>
                      <a:pt x="219755" y="90551"/>
                      <a:pt x="245883" y="48687"/>
                      <a:pt x="276985" y="33012"/>
                    </a:cubicBezTo>
                    <a:cubicBezTo>
                      <a:pt x="308087" y="17337"/>
                      <a:pt x="331782" y="-13760"/>
                      <a:pt x="374616" y="6818"/>
                    </a:cubicBezTo>
                    <a:cubicBezTo>
                      <a:pt x="417450" y="27396"/>
                      <a:pt x="395650" y="121515"/>
                      <a:pt x="384141" y="149693"/>
                    </a:cubicBezTo>
                    <a:cubicBezTo>
                      <a:pt x="372632" y="177871"/>
                      <a:pt x="324610" y="173109"/>
                      <a:pt x="305560" y="175887"/>
                    </a:cubicBezTo>
                    <a:cubicBezTo>
                      <a:pt x="286510" y="178665"/>
                      <a:pt x="282541" y="154456"/>
                      <a:pt x="269841" y="166362"/>
                    </a:cubicBezTo>
                    <a:cubicBezTo>
                      <a:pt x="257141" y="178268"/>
                      <a:pt x="250394" y="234624"/>
                      <a:pt x="229360" y="247324"/>
                    </a:cubicBezTo>
                    <a:cubicBezTo>
                      <a:pt x="208326" y="260024"/>
                      <a:pt x="167051" y="242959"/>
                      <a:pt x="143635" y="242562"/>
                    </a:cubicBezTo>
                    <a:cubicBezTo>
                      <a:pt x="120219" y="242165"/>
                      <a:pt x="103947" y="258834"/>
                      <a:pt x="88866" y="244943"/>
                    </a:cubicBezTo>
                    <a:cubicBezTo>
                      <a:pt x="73785" y="231052"/>
                      <a:pt x="41250" y="197430"/>
                      <a:pt x="30137" y="174411"/>
                    </a:cubicBezTo>
                    <a:cubicBezTo>
                      <a:pt x="19024" y="151392"/>
                      <a:pt x="-15349" y="135308"/>
                      <a:pt x="7904" y="9968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>
                <a:solidFill>
                  <a:schemeClr val="accent1">
                    <a:lumMod val="75000"/>
                  </a:schemeClr>
                </a:solidFill>
              </a:ln>
              <a:effectLst>
                <a:innerShdw blurRad="25400">
                  <a:prstClr val="black">
                    <a:alpha val="6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kern="0">
                  <a:solidFill>
                    <a:sysClr val="windowText" lastClr="000000"/>
                  </a:solidFill>
                  <a:latin typeface="Arial Narrow"/>
                  <a:cs typeface="Arial Narrow"/>
                </a:endParaRPr>
              </a:p>
            </p:txBody>
          </p:sp>
          <p:cxnSp>
            <p:nvCxnSpPr>
              <p:cNvPr id="19" name="Straight Connector 93">
                <a:extLst>
                  <a:ext uri="{FF2B5EF4-FFF2-40B4-BE49-F238E27FC236}">
                    <a16:creationId xmlns:a16="http://schemas.microsoft.com/office/drawing/2014/main" id="{83D3A6C3-1DE6-2E46-8E23-2660A42025D5}"/>
                  </a:ext>
                </a:extLst>
              </p:cNvPr>
              <p:cNvCxnSpPr/>
              <p:nvPr/>
            </p:nvCxnSpPr>
            <p:spPr>
              <a:xfrm>
                <a:off x="6396860" y="2825422"/>
                <a:ext cx="965965" cy="1062678"/>
              </a:xfrm>
              <a:prstGeom prst="line">
                <a:avLst/>
              </a:prstGeom>
              <a:ln w="9525" cap="rnd">
                <a:solidFill>
                  <a:srgbClr val="3B3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8" name="TextBox 163">
            <a:extLst>
              <a:ext uri="{FF2B5EF4-FFF2-40B4-BE49-F238E27FC236}">
                <a16:creationId xmlns:a16="http://schemas.microsoft.com/office/drawing/2014/main" id="{CCE6C4ED-3168-C248-9086-7E783497F094}"/>
              </a:ext>
            </a:extLst>
          </p:cNvPr>
          <p:cNvSpPr txBox="1"/>
          <p:nvPr/>
        </p:nvSpPr>
        <p:spPr bwMode="auto">
          <a:xfrm>
            <a:off x="1065932" y="3041273"/>
            <a:ext cx="3224769" cy="23095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2182" tIns="31091" rIns="62182" bIns="31091" rtlCol="0">
            <a:spAutoFit/>
          </a:bodyPr>
          <a:lstStyle/>
          <a:p>
            <a:pPr marL="117475" indent="-117475">
              <a:lnSpc>
                <a:spcPct val="90000"/>
              </a:lnSpc>
              <a:spcAft>
                <a:spcPts val="600"/>
              </a:spcAft>
              <a:buClr>
                <a:srgbClr val="007FA3"/>
              </a:buClr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Drives eating based on body’s energy/calorie needs for survival and function</a:t>
            </a:r>
          </a:p>
          <a:p>
            <a:pPr marL="117475" indent="-117475">
              <a:lnSpc>
                <a:spcPct val="90000"/>
              </a:lnSpc>
              <a:spcAft>
                <a:spcPts val="600"/>
              </a:spcAft>
              <a:buClr>
                <a:srgbClr val="007FA3"/>
              </a:buClr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Primarily driven by 2 different neuron clusters within the </a:t>
            </a:r>
            <a:r>
              <a:rPr lang="en-US" sz="1400" b="1" dirty="0">
                <a:solidFill>
                  <a:schemeClr val="accent1"/>
                </a:solidFill>
                <a:latin typeface="Arial Narrow"/>
                <a:cs typeface="Arial Narrow"/>
              </a:rPr>
              <a:t>hypothalamus</a:t>
            </a:r>
          </a:p>
          <a:p>
            <a:pPr marL="117475" indent="-117475">
              <a:lnSpc>
                <a:spcPct val="90000"/>
              </a:lnSpc>
              <a:spcAft>
                <a:spcPts val="600"/>
              </a:spcAft>
              <a:buClr>
                <a:srgbClr val="007FA3"/>
              </a:buClr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Detection and integration of energy state information </a:t>
            </a:r>
            <a:r>
              <a:rPr lang="en-US" sz="1400" dirty="0">
                <a:solidFill>
                  <a:srgbClr val="767171">
                    <a:lumMod val="50000"/>
                  </a:srgbClr>
                </a:solidFill>
                <a:latin typeface="Arial Narrow"/>
                <a:cs typeface="Arial Narrow"/>
              </a:rPr>
              <a:t>(neuronal and hormonal) from peripheral organs leads to hunger OR satiety</a:t>
            </a:r>
            <a:endParaRPr lang="en-US" sz="1400" dirty="0">
              <a:solidFill>
                <a:schemeClr val="accent5">
                  <a:lumMod val="50000"/>
                </a:schemeClr>
              </a:solidFill>
              <a:latin typeface="Arial Narrow"/>
              <a:cs typeface="Arial Narrow"/>
            </a:endParaRPr>
          </a:p>
          <a:p>
            <a:pPr marL="117475" indent="-117475">
              <a:lnSpc>
                <a:spcPct val="90000"/>
              </a:lnSpc>
              <a:spcAft>
                <a:spcPts val="600"/>
              </a:spcAft>
              <a:buClr>
                <a:srgbClr val="007FA3"/>
              </a:buClr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Altered function in obesity </a:t>
            </a:r>
            <a:b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</a:b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(e.g., leptin resistance)</a:t>
            </a:r>
          </a:p>
          <a:p>
            <a:pPr marL="117475" indent="-117475">
              <a:lnSpc>
                <a:spcPct val="90000"/>
              </a:lnSpc>
              <a:spcAft>
                <a:spcPts val="600"/>
              </a:spcAft>
              <a:buClr>
                <a:srgbClr val="007FA3"/>
              </a:buClr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ENERGY HOMEOSTASIS</a:t>
            </a:r>
          </a:p>
        </p:txBody>
      </p:sp>
      <p:sp>
        <p:nvSpPr>
          <p:cNvPr id="79" name="TextBox 165">
            <a:extLst>
              <a:ext uri="{FF2B5EF4-FFF2-40B4-BE49-F238E27FC236}">
                <a16:creationId xmlns:a16="http://schemas.microsoft.com/office/drawing/2014/main" id="{515CA2AE-134B-3D4E-8857-40A1C32C30DC}"/>
              </a:ext>
            </a:extLst>
          </p:cNvPr>
          <p:cNvSpPr txBox="1"/>
          <p:nvPr/>
        </p:nvSpPr>
        <p:spPr bwMode="auto">
          <a:xfrm>
            <a:off x="8411418" y="3010533"/>
            <a:ext cx="2879939" cy="1921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2182" tIns="31091" rIns="62182" bIns="31091" rtlCol="0">
            <a:spAutoFit/>
          </a:bodyPr>
          <a:lstStyle/>
          <a:p>
            <a:pPr marL="117475" indent="-117475">
              <a:lnSpc>
                <a:spcPct val="90000"/>
              </a:lnSpc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Non-homeostatic drivers of eating</a:t>
            </a:r>
          </a:p>
          <a:p>
            <a:pPr marL="117475" indent="-117475">
              <a:lnSpc>
                <a:spcPct val="90000"/>
              </a:lnSpc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•"/>
            </a:pPr>
            <a:endParaRPr lang="en-US" sz="1400" dirty="0">
              <a:solidFill>
                <a:schemeClr val="accent5">
                  <a:lumMod val="50000"/>
                </a:schemeClr>
              </a:solidFill>
              <a:latin typeface="Arial Narrow"/>
              <a:cs typeface="Arial Narrow"/>
            </a:endParaRPr>
          </a:p>
          <a:p>
            <a:pPr marL="117475" indent="-117475">
              <a:lnSpc>
                <a:spcPct val="90000"/>
              </a:lnSpc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Center of the brain that mediates pleasure, comfort, </a:t>
            </a:r>
            <a:r>
              <a:rPr lang="en-US" sz="1400" b="1" dirty="0">
                <a:solidFill>
                  <a:schemeClr val="accent2"/>
                </a:solidFill>
                <a:latin typeface="Arial Narrow"/>
                <a:cs typeface="Arial Narrow"/>
              </a:rPr>
              <a:t>motivation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, </a:t>
            </a:r>
            <a:r>
              <a:rPr lang="en-US" sz="1400" b="1" dirty="0">
                <a:solidFill>
                  <a:srgbClr val="A545BA"/>
                </a:solidFill>
                <a:latin typeface="Arial Narrow"/>
                <a:cs typeface="Arial Narrow"/>
              </a:rPr>
              <a:t>reward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, and </a:t>
            </a:r>
            <a:r>
              <a:rPr lang="en-US" sz="1400" b="1" dirty="0">
                <a:solidFill>
                  <a:srgbClr val="A545BA"/>
                </a:solidFill>
                <a:latin typeface="Arial Narrow"/>
                <a:cs typeface="Arial Narrow"/>
              </a:rPr>
              <a:t>desire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 associated with eating</a:t>
            </a:r>
          </a:p>
          <a:p>
            <a:pPr marL="117475" indent="-117475">
              <a:lnSpc>
                <a:spcPct val="90000"/>
              </a:lnSpc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•"/>
            </a:pPr>
            <a:endParaRPr lang="en-US" sz="1400" dirty="0">
              <a:solidFill>
                <a:schemeClr val="accent5">
                  <a:lumMod val="50000"/>
                </a:schemeClr>
              </a:solidFill>
              <a:latin typeface="Arial Narrow"/>
              <a:cs typeface="Arial Narrow"/>
            </a:endParaRPr>
          </a:p>
          <a:p>
            <a:pPr marL="117475" indent="-117475">
              <a:lnSpc>
                <a:spcPct val="90000"/>
              </a:lnSpc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•"/>
            </a:pPr>
            <a:r>
              <a:rPr lang="en-US" sz="1400" b="1" dirty="0">
                <a:solidFill>
                  <a:srgbClr val="A545BA"/>
                </a:solidFill>
                <a:latin typeface="Arial Narrow"/>
                <a:cs typeface="Arial Narrow"/>
              </a:rPr>
              <a:t>Dopamine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 and </a:t>
            </a:r>
            <a:r>
              <a:rPr lang="en-US" sz="1400" b="1" dirty="0">
                <a:solidFill>
                  <a:srgbClr val="A545BA"/>
                </a:solidFill>
                <a:latin typeface="Arial Narrow"/>
                <a:cs typeface="Arial Narrow"/>
              </a:rPr>
              <a:t>opioid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 signaling known </a:t>
            </a:r>
            <a:b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</a:br>
            <a:r>
              <a:rPr lang="en-US" sz="1400" dirty="0">
                <a:solidFill>
                  <a:schemeClr val="accent5">
                    <a:lumMod val="50000"/>
                  </a:schemeClr>
                </a:solidFill>
                <a:latin typeface="Arial Narrow"/>
                <a:cs typeface="Arial Narrow"/>
              </a:rPr>
              <a:t>to play important roles</a:t>
            </a:r>
          </a:p>
        </p:txBody>
      </p:sp>
      <p:sp>
        <p:nvSpPr>
          <p:cNvPr id="81" name="Block Arc 171">
            <a:extLst>
              <a:ext uri="{FF2B5EF4-FFF2-40B4-BE49-F238E27FC236}">
                <a16:creationId xmlns:a16="http://schemas.microsoft.com/office/drawing/2014/main" id="{EA7F12D7-F673-0D48-BA78-C60A8B0104A0}"/>
              </a:ext>
            </a:extLst>
          </p:cNvPr>
          <p:cNvSpPr/>
          <p:nvPr/>
        </p:nvSpPr>
        <p:spPr>
          <a:xfrm rot="19573917">
            <a:off x="5688491" y="2023854"/>
            <a:ext cx="523016" cy="455886"/>
          </a:xfrm>
          <a:prstGeom prst="blockArc">
            <a:avLst>
              <a:gd name="adj1" fmla="val 10800000"/>
              <a:gd name="adj2" fmla="val 1313243"/>
              <a:gd name="adj3" fmla="val 28576"/>
            </a:avLst>
          </a:prstGeom>
          <a:solidFill>
            <a:schemeClr val="accent4"/>
          </a:solidFill>
          <a:ln>
            <a:noFill/>
          </a:ln>
          <a:effectLst>
            <a:glow rad="139700">
              <a:schemeClr val="accent4">
                <a:alpha val="40000"/>
              </a:schemeClr>
            </a:glow>
          </a:effectLst>
        </p:spPr>
        <p:txBody>
          <a:bodyPr wrap="square" lIns="62182" tIns="31091" rIns="62182" bIns="31091" rtlCol="0" anchor="ctr">
            <a:noAutofit/>
          </a:bodyPr>
          <a:lstStyle/>
          <a:p>
            <a:pPr algn="ctr"/>
            <a:endParaRPr lang="en-US" dirty="0">
              <a:solidFill>
                <a:srgbClr val="093549"/>
              </a:solidFill>
              <a:latin typeface="Arial Narrow"/>
              <a:cs typeface="Arial Narrow"/>
            </a:endParaRPr>
          </a:p>
        </p:txBody>
      </p:sp>
      <p:sp>
        <p:nvSpPr>
          <p:cNvPr id="82" name="Rounded Rectangle 25">
            <a:extLst>
              <a:ext uri="{FF2B5EF4-FFF2-40B4-BE49-F238E27FC236}">
                <a16:creationId xmlns:a16="http://schemas.microsoft.com/office/drawing/2014/main" id="{7982771E-429A-1344-B016-9DF1F425E02E}"/>
              </a:ext>
            </a:extLst>
          </p:cNvPr>
          <p:cNvSpPr/>
          <p:nvPr/>
        </p:nvSpPr>
        <p:spPr>
          <a:xfrm>
            <a:off x="1146888" y="2471139"/>
            <a:ext cx="2865265" cy="430931"/>
          </a:xfrm>
          <a:prstGeom prst="roundRect">
            <a:avLst>
              <a:gd name="adj" fmla="val 21404"/>
            </a:avLst>
          </a:prstGeom>
          <a:solidFill>
            <a:srgbClr val="137397"/>
          </a:solidFill>
          <a:ln w="12700"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68579" tIns="68579" rIns="68579" bIns="68579" rtlCol="0" anchor="ctr"/>
          <a:lstStyle/>
          <a:p>
            <a:pPr algn="ctr" defTabSz="914378">
              <a:spcBef>
                <a:spcPts val="450"/>
              </a:spcBef>
              <a:spcAft>
                <a:spcPts val="450"/>
              </a:spcAft>
              <a:buClr>
                <a:srgbClr val="DCB408"/>
              </a:buClr>
            </a:pPr>
            <a:r>
              <a:rPr lang="en-US" sz="1600" b="1" dirty="0">
                <a:solidFill>
                  <a:prstClr val="white"/>
                </a:solidFill>
                <a:latin typeface="Arial Narrow"/>
                <a:cs typeface="Arial Narrow"/>
              </a:rPr>
              <a:t>Hypothalamic Hunger System</a:t>
            </a:r>
            <a:r>
              <a:rPr lang="en-US" sz="1600" baseline="30000" dirty="0">
                <a:solidFill>
                  <a:prstClr val="white"/>
                </a:solidFill>
                <a:latin typeface="Arial Narrow"/>
                <a:cs typeface="Arial Narrow"/>
              </a:rPr>
              <a:t>1,2</a:t>
            </a:r>
            <a:endParaRPr lang="en-US" sz="1600" dirty="0">
              <a:solidFill>
                <a:prstClr val="white"/>
              </a:solidFill>
              <a:latin typeface="Arial Narrow"/>
              <a:cs typeface="Arial Narrow"/>
            </a:endParaRPr>
          </a:p>
        </p:txBody>
      </p:sp>
      <p:sp>
        <p:nvSpPr>
          <p:cNvPr id="83" name="Rounded Rectangle 25">
            <a:extLst>
              <a:ext uri="{FF2B5EF4-FFF2-40B4-BE49-F238E27FC236}">
                <a16:creationId xmlns:a16="http://schemas.microsoft.com/office/drawing/2014/main" id="{E046B0FB-1807-9A48-8A67-EFA789C415BE}"/>
              </a:ext>
            </a:extLst>
          </p:cNvPr>
          <p:cNvSpPr/>
          <p:nvPr/>
        </p:nvSpPr>
        <p:spPr>
          <a:xfrm>
            <a:off x="8495244" y="2493553"/>
            <a:ext cx="2865265" cy="430931"/>
          </a:xfrm>
          <a:prstGeom prst="roundRect">
            <a:avLst>
              <a:gd name="adj" fmla="val 21404"/>
            </a:avLst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68579" tIns="68579" rIns="68579" bIns="68579" rtlCol="0" anchor="ctr"/>
          <a:lstStyle/>
          <a:p>
            <a:pPr algn="ctr" defTabSz="914378">
              <a:spcBef>
                <a:spcPts val="450"/>
              </a:spcBef>
              <a:spcAft>
                <a:spcPts val="450"/>
              </a:spcAft>
              <a:buClr>
                <a:srgbClr val="DCB408"/>
              </a:buClr>
            </a:pPr>
            <a:r>
              <a:rPr lang="en-US" sz="1600" b="1" dirty="0">
                <a:solidFill>
                  <a:srgbClr val="FFFFFF"/>
                </a:solidFill>
                <a:latin typeface="Arial Narrow"/>
                <a:cs typeface="Arial Narrow"/>
              </a:rPr>
              <a:t>Mesolimbic Reward System</a:t>
            </a:r>
            <a:r>
              <a:rPr lang="en-US" sz="1600" baseline="30000" dirty="0">
                <a:solidFill>
                  <a:prstClr val="white"/>
                </a:solidFill>
                <a:latin typeface="Arial Narrow"/>
                <a:cs typeface="Arial Narrow"/>
              </a:rPr>
              <a:t>3</a:t>
            </a:r>
            <a:endParaRPr lang="en-US" sz="1600" dirty="0">
              <a:solidFill>
                <a:prstClr val="white"/>
              </a:solidFill>
              <a:latin typeface="Arial Narrow"/>
              <a:cs typeface="Arial Narrow"/>
            </a:endParaRPr>
          </a:p>
        </p:txBody>
      </p:sp>
      <p:sp>
        <p:nvSpPr>
          <p:cNvPr id="84" name="TextBox 99">
            <a:extLst>
              <a:ext uri="{FF2B5EF4-FFF2-40B4-BE49-F238E27FC236}">
                <a16:creationId xmlns:a16="http://schemas.microsoft.com/office/drawing/2014/main" id="{5B03BA5F-A428-CF4B-BE0D-827FB766C43A}"/>
              </a:ext>
            </a:extLst>
          </p:cNvPr>
          <p:cNvSpPr txBox="1"/>
          <p:nvPr/>
        </p:nvSpPr>
        <p:spPr>
          <a:xfrm>
            <a:off x="3522205" y="1538376"/>
            <a:ext cx="1391947" cy="189927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algn="r" defTabSz="621815">
              <a:defRPr/>
            </a:pPr>
            <a:r>
              <a:rPr lang="en-US" sz="1600" b="1" kern="0" dirty="0">
                <a:solidFill>
                  <a:srgbClr val="767171">
                    <a:lumMod val="50000"/>
                  </a:srgbClr>
                </a:solidFill>
                <a:latin typeface="Arial Narrow"/>
                <a:cs typeface="Arial Narrow"/>
              </a:rPr>
              <a:t>Substantia </a:t>
            </a:r>
            <a:r>
              <a:rPr lang="en-US" sz="1600" b="1" kern="0" dirty="0" err="1">
                <a:solidFill>
                  <a:srgbClr val="767171">
                    <a:lumMod val="50000"/>
                  </a:srgbClr>
                </a:solidFill>
                <a:latin typeface="Arial Narrow"/>
                <a:cs typeface="Arial Narrow"/>
              </a:rPr>
              <a:t>Nigra</a:t>
            </a:r>
            <a:endParaRPr lang="en-US" sz="1600" b="1" kern="0" dirty="0">
              <a:solidFill>
                <a:srgbClr val="767171">
                  <a:lumMod val="50000"/>
                </a:srgbClr>
              </a:solidFill>
              <a:latin typeface="Arial Narrow"/>
              <a:cs typeface="Arial Narrow"/>
            </a:endParaRPr>
          </a:p>
        </p:txBody>
      </p:sp>
      <p:sp>
        <p:nvSpPr>
          <p:cNvPr id="85" name="TextBox 100">
            <a:extLst>
              <a:ext uri="{FF2B5EF4-FFF2-40B4-BE49-F238E27FC236}">
                <a16:creationId xmlns:a16="http://schemas.microsoft.com/office/drawing/2014/main" id="{8592156E-B70E-C646-81C1-F51253097645}"/>
              </a:ext>
            </a:extLst>
          </p:cNvPr>
          <p:cNvSpPr txBox="1"/>
          <p:nvPr/>
        </p:nvSpPr>
        <p:spPr>
          <a:xfrm>
            <a:off x="3020018" y="1814810"/>
            <a:ext cx="1777715" cy="219415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algn="r" defTabSz="621815">
              <a:defRPr/>
            </a:pPr>
            <a:r>
              <a:rPr lang="en-US" sz="1600" b="1" kern="0" dirty="0">
                <a:solidFill>
                  <a:srgbClr val="767171">
                    <a:lumMod val="50000"/>
                  </a:srgbClr>
                </a:solidFill>
                <a:latin typeface="Arial Narrow"/>
                <a:cs typeface="Arial Narrow"/>
              </a:rPr>
              <a:t>Ventral Tegmental Area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5AE7A74-B5C7-1742-9210-41B29C1636E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6" name="Curved Right Arrow 85">
            <a:extLst>
              <a:ext uri="{FF2B5EF4-FFF2-40B4-BE49-F238E27FC236}">
                <a16:creationId xmlns:a16="http://schemas.microsoft.com/office/drawing/2014/main" id="{C42CEC0D-5AC5-D644-A093-B4A48F153C82}"/>
              </a:ext>
            </a:extLst>
          </p:cNvPr>
          <p:cNvSpPr/>
          <p:nvPr/>
        </p:nvSpPr>
        <p:spPr>
          <a:xfrm rot="10800000">
            <a:off x="6419397" y="3682799"/>
            <a:ext cx="1211611" cy="1532112"/>
          </a:xfrm>
          <a:prstGeom prst="curvedRightArrow">
            <a:avLst>
              <a:gd name="adj1" fmla="val 15934"/>
              <a:gd name="adj2" fmla="val 41006"/>
              <a:gd name="adj3" fmla="val 16078"/>
            </a:avLst>
          </a:prstGeom>
          <a:solidFill>
            <a:schemeClr val="accent3"/>
          </a:solidFill>
          <a:ln>
            <a:noFill/>
          </a:ln>
        </p:spPr>
        <p:txBody>
          <a:bodyPr wrap="square" lIns="82909" tIns="41454" rIns="82909" bIns="41454" rtlCol="0" anchor="ctr">
            <a:noAutofit/>
          </a:bodyPr>
          <a:lstStyle/>
          <a:p>
            <a:pPr algn="ctr"/>
            <a:endParaRPr lang="en-US" dirty="0">
              <a:solidFill>
                <a:srgbClr val="093549"/>
              </a:solidFill>
              <a:latin typeface="+mj-lt"/>
              <a:cs typeface="Tahoma"/>
            </a:endParaRPr>
          </a:p>
        </p:txBody>
      </p:sp>
      <p:sp>
        <p:nvSpPr>
          <p:cNvPr id="87" name="Curved Right Arrow 86">
            <a:extLst>
              <a:ext uri="{FF2B5EF4-FFF2-40B4-BE49-F238E27FC236}">
                <a16:creationId xmlns:a16="http://schemas.microsoft.com/office/drawing/2014/main" id="{ADEEB7B1-B684-9B4B-974D-7CA64A0246DD}"/>
              </a:ext>
            </a:extLst>
          </p:cNvPr>
          <p:cNvSpPr/>
          <p:nvPr/>
        </p:nvSpPr>
        <p:spPr>
          <a:xfrm>
            <a:off x="4580996" y="3682799"/>
            <a:ext cx="1191952" cy="1532112"/>
          </a:xfrm>
          <a:prstGeom prst="curvedRightArrow">
            <a:avLst>
              <a:gd name="adj1" fmla="val 15934"/>
              <a:gd name="adj2" fmla="val 41006"/>
              <a:gd name="adj3" fmla="val 16078"/>
            </a:avLst>
          </a:prstGeom>
          <a:solidFill>
            <a:schemeClr val="accent3"/>
          </a:solidFill>
          <a:ln>
            <a:noFill/>
          </a:ln>
        </p:spPr>
        <p:txBody>
          <a:bodyPr wrap="square" lIns="82909" tIns="41454" rIns="82909" bIns="41454" rtlCol="0" anchor="ctr">
            <a:noAutofit/>
          </a:bodyPr>
          <a:lstStyle/>
          <a:p>
            <a:pPr algn="ctr"/>
            <a:endParaRPr lang="en-US" dirty="0">
              <a:solidFill>
                <a:srgbClr val="093549"/>
              </a:solidFill>
              <a:latin typeface="+mj-lt"/>
              <a:cs typeface="Tahoma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B24B839B-67FE-274C-BF38-1B1C07CE0749}"/>
              </a:ext>
            </a:extLst>
          </p:cNvPr>
          <p:cNvSpPr txBox="1"/>
          <p:nvPr/>
        </p:nvSpPr>
        <p:spPr bwMode="auto">
          <a:xfrm>
            <a:off x="4961083" y="4208074"/>
            <a:ext cx="2253797" cy="4838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82909" tIns="41454" rIns="82909" bIns="41454" rtlCol="0">
            <a:spAutoFit/>
          </a:bodyPr>
          <a:lstStyle/>
          <a:p>
            <a:pPr lvl="0" algn="ctr"/>
            <a:r>
              <a:rPr lang="en-US" sz="1300" b="1" dirty="0">
                <a:solidFill>
                  <a:srgbClr val="003F51"/>
                </a:solidFill>
                <a:cs typeface="Tahoma"/>
              </a:rPr>
              <a:t>Bidirectional Interaction to Control Food Intake </a:t>
            </a: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4B3789E4-F19E-E346-8013-1D6AE66E44F0}"/>
              </a:ext>
            </a:extLst>
          </p:cNvPr>
          <p:cNvSpPr/>
          <p:nvPr/>
        </p:nvSpPr>
        <p:spPr>
          <a:xfrm>
            <a:off x="1613013" y="5492458"/>
            <a:ext cx="8965970" cy="591549"/>
          </a:xfrm>
          <a:prstGeom prst="rect">
            <a:avLst/>
          </a:prstGeom>
        </p:spPr>
        <p:txBody>
          <a:bodyPr wrap="square" lIns="82909" tIns="41454" rIns="82909" bIns="41454">
            <a:spAutoFit/>
          </a:bodyPr>
          <a:lstStyle/>
          <a:p>
            <a:pPr marL="0" lvl="1" algn="ctr">
              <a:spcBef>
                <a:spcPct val="20000"/>
              </a:spcBef>
              <a:buClr>
                <a:prstClr val="white"/>
              </a:buClr>
              <a:defRPr/>
            </a:pPr>
            <a:r>
              <a:rPr lang="en-US" sz="1500" b="1" dirty="0">
                <a:solidFill>
                  <a:srgbClr val="003F51"/>
                </a:solidFill>
                <a:cs typeface="Arial" pitchFamily="34" charset="0"/>
              </a:rPr>
              <a:t>Mesolimbic Reward System </a:t>
            </a:r>
            <a:r>
              <a:rPr lang="en-US" sz="1500" b="1" dirty="0">
                <a:solidFill>
                  <a:srgbClr val="000000"/>
                </a:solidFill>
                <a:cs typeface="Arial" pitchFamily="34" charset="0"/>
              </a:rPr>
              <a:t>can typically override the </a:t>
            </a:r>
            <a:r>
              <a:rPr lang="en-US" sz="1500" b="1" dirty="0">
                <a:solidFill>
                  <a:srgbClr val="C99700"/>
                </a:solidFill>
                <a:cs typeface="Arial" pitchFamily="34" charset="0"/>
              </a:rPr>
              <a:t>Hypothalamic Hunger System</a:t>
            </a:r>
            <a:r>
              <a:rPr lang="en-US" sz="1500" dirty="0">
                <a:solidFill>
                  <a:srgbClr val="000000"/>
                </a:solidFill>
                <a:cs typeface="Arial" pitchFamily="34" charset="0"/>
              </a:rPr>
              <a:t>,</a:t>
            </a:r>
            <a:r>
              <a:rPr lang="en-US" sz="1500" b="1" dirty="0">
                <a:solidFill>
                  <a:srgbClr val="000000"/>
                </a:solidFill>
                <a:cs typeface="Arial" pitchFamily="34" charset="0"/>
              </a:rPr>
              <a:t> </a:t>
            </a:r>
          </a:p>
          <a:p>
            <a:pPr marL="0" lvl="1" algn="ctr">
              <a:spcBef>
                <a:spcPct val="20000"/>
              </a:spcBef>
              <a:buClr>
                <a:prstClr val="white"/>
              </a:buClr>
              <a:defRPr/>
            </a:pPr>
            <a:r>
              <a:rPr lang="en-US" sz="1500" dirty="0">
                <a:solidFill>
                  <a:srgbClr val="000000"/>
                </a:solidFill>
                <a:cs typeface="Arial" pitchFamily="34" charset="0"/>
              </a:rPr>
              <a:t>increasing the consumption of highly palatable foods</a:t>
            </a:r>
            <a:r>
              <a:rPr lang="en-US" sz="1500" baseline="30000" dirty="0">
                <a:solidFill>
                  <a:srgbClr val="000000"/>
                </a:solidFill>
                <a:cs typeface="Arial" pitchFamily="34" charset="0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14739695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  <p:bldP spid="83" grpId="0" animBg="1"/>
      <p:bldP spid="86" grpId="0" animBg="1"/>
      <p:bldP spid="87" grpId="0" animBg="1"/>
      <p:bldP spid="8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626C8B5-4EF0-4A49-95E4-AF7E71BF4D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12A0C5-B9E9-D04B-8644-BB573E66B1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72954C-1836-4EC9-8BB8-0878CDD516AB}" type="slidenum">
              <a:rPr lang="en-US" smtClean="0"/>
              <a:t>9</a:t>
            </a:fld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6EA4218E-57CD-DB4A-99C1-9E1B429A4E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397" y="268414"/>
            <a:ext cx="11887201" cy="825246"/>
          </a:xfrm>
        </p:spPr>
        <p:txBody>
          <a:bodyPr>
            <a:noAutofit/>
          </a:bodyPr>
          <a:lstStyle/>
          <a:p>
            <a:r>
              <a:rPr lang="en-US" sz="2800" b="0" dirty="0"/>
              <a:t>Reward driven eating is mediated by the mesolimbic region through hedonic signaling associated with the sight, smell, taste or thought of food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1226AC6-3275-1E46-9D0D-A3BB0AF70697}"/>
              </a:ext>
            </a:extLst>
          </p:cNvPr>
          <p:cNvGrpSpPr/>
          <p:nvPr/>
        </p:nvGrpSpPr>
        <p:grpSpPr>
          <a:xfrm>
            <a:off x="1132430" y="2247489"/>
            <a:ext cx="3034758" cy="3294974"/>
            <a:chOff x="4493876" y="1219200"/>
            <a:chExt cx="3190639" cy="3462774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1DD1041-46E9-F140-9B13-BA49C5EB9AA5}"/>
                </a:ext>
              </a:extLst>
            </p:cNvPr>
            <p:cNvSpPr/>
            <p:nvPr/>
          </p:nvSpPr>
          <p:spPr>
            <a:xfrm flipH="1">
              <a:off x="4493876" y="1219200"/>
              <a:ext cx="3190639" cy="1932160"/>
            </a:xfrm>
            <a:custGeom>
              <a:avLst/>
              <a:gdLst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68940 w 6261777"/>
                <a:gd name="connsiteY34" fmla="*/ 326376 h 3791206"/>
                <a:gd name="connsiteX35" fmla="*/ 4809617 w 6261777"/>
                <a:gd name="connsiteY35" fmla="*/ 458260 h 3791206"/>
                <a:gd name="connsiteX36" fmla="*/ 5134932 w 6261777"/>
                <a:gd name="connsiteY36" fmla="*/ 6253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68940 w 6261777"/>
                <a:gd name="connsiteY34" fmla="*/ 326376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78465 w 6261777"/>
                <a:gd name="connsiteY34" fmla="*/ 331139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78465 w 6261777"/>
                <a:gd name="connsiteY34" fmla="*/ 331139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78465 w 6261777"/>
                <a:gd name="connsiteY34" fmla="*/ 331139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78465 w 6261777"/>
                <a:gd name="connsiteY34" fmla="*/ 331139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777"/>
                <a:gd name="connsiteY0" fmla="*/ 3430060 h 3791206"/>
                <a:gd name="connsiteX1" fmla="*/ 501386 w 6261777"/>
                <a:gd name="connsiteY1" fmla="*/ 3421268 h 3791206"/>
                <a:gd name="connsiteX2" fmla="*/ 413463 w 6261777"/>
                <a:gd name="connsiteY2" fmla="*/ 3386099 h 3791206"/>
                <a:gd name="connsiteX3" fmla="*/ 360709 w 6261777"/>
                <a:gd name="connsiteY3" fmla="*/ 3298176 h 3791206"/>
                <a:gd name="connsiteX4" fmla="*/ 193655 w 6261777"/>
                <a:gd name="connsiteY4" fmla="*/ 3183876 h 3791206"/>
                <a:gd name="connsiteX5" fmla="*/ 123317 w 6261777"/>
                <a:gd name="connsiteY5" fmla="*/ 3060783 h 3791206"/>
                <a:gd name="connsiteX6" fmla="*/ 105732 w 6261777"/>
                <a:gd name="connsiteY6" fmla="*/ 2946483 h 3791206"/>
                <a:gd name="connsiteX7" fmla="*/ 114524 w 6261777"/>
                <a:gd name="connsiteY7" fmla="*/ 2920107 h 3791206"/>
                <a:gd name="connsiteX8" fmla="*/ 26601 w 6261777"/>
                <a:gd name="connsiteY8" fmla="*/ 2788222 h 3791206"/>
                <a:gd name="connsiteX9" fmla="*/ 26601 w 6261777"/>
                <a:gd name="connsiteY9" fmla="*/ 2665130 h 3791206"/>
                <a:gd name="connsiteX10" fmla="*/ 61770 w 6261777"/>
                <a:gd name="connsiteY10" fmla="*/ 2568414 h 3791206"/>
                <a:gd name="connsiteX11" fmla="*/ 224 w 6261777"/>
                <a:gd name="connsiteY11" fmla="*/ 2155176 h 3791206"/>
                <a:gd name="connsiteX12" fmla="*/ 88147 w 6261777"/>
                <a:gd name="connsiteY12" fmla="*/ 1847445 h 3791206"/>
                <a:gd name="connsiteX13" fmla="*/ 263993 w 6261777"/>
                <a:gd name="connsiteY13" fmla="*/ 1697976 h 3791206"/>
                <a:gd name="connsiteX14" fmla="*/ 290370 w 6261777"/>
                <a:gd name="connsiteY14" fmla="*/ 1399037 h 3791206"/>
                <a:gd name="connsiteX15" fmla="*/ 501386 w 6261777"/>
                <a:gd name="connsiteY15" fmla="*/ 1205607 h 3791206"/>
                <a:gd name="connsiteX16" fmla="*/ 659647 w 6261777"/>
                <a:gd name="connsiteY16" fmla="*/ 941837 h 3791206"/>
                <a:gd name="connsiteX17" fmla="*/ 976170 w 6261777"/>
                <a:gd name="connsiteY17" fmla="*/ 730822 h 3791206"/>
                <a:gd name="connsiteX18" fmla="*/ 1266317 w 6261777"/>
                <a:gd name="connsiteY18" fmla="*/ 431883 h 3791206"/>
                <a:gd name="connsiteX19" fmla="*/ 1661970 w 6261777"/>
                <a:gd name="connsiteY19" fmla="*/ 335168 h 3791206"/>
                <a:gd name="connsiteX20" fmla="*/ 1776270 w 6261777"/>
                <a:gd name="connsiteY20" fmla="*/ 256037 h 3791206"/>
                <a:gd name="connsiteX21" fmla="*/ 1943324 w 6261777"/>
                <a:gd name="connsiteY21" fmla="*/ 229660 h 3791206"/>
                <a:gd name="connsiteX22" fmla="*/ 2145547 w 6261777"/>
                <a:gd name="connsiteY22" fmla="*/ 124153 h 3791206"/>
                <a:gd name="connsiteX23" fmla="*/ 2453278 w 6261777"/>
                <a:gd name="connsiteY23" fmla="*/ 106568 h 3791206"/>
                <a:gd name="connsiteX24" fmla="*/ 2673086 w 6261777"/>
                <a:gd name="connsiteY24" fmla="*/ 45022 h 3791206"/>
                <a:gd name="connsiteX25" fmla="*/ 2875309 w 6261777"/>
                <a:gd name="connsiteY25" fmla="*/ 53814 h 3791206"/>
                <a:gd name="connsiteX26" fmla="*/ 3121493 w 6261777"/>
                <a:gd name="connsiteY26" fmla="*/ 27437 h 3791206"/>
                <a:gd name="connsiteX27" fmla="*/ 3332509 w 6261777"/>
                <a:gd name="connsiteY27" fmla="*/ 62607 h 3791206"/>
                <a:gd name="connsiteX28" fmla="*/ 3596278 w 6261777"/>
                <a:gd name="connsiteY28" fmla="*/ 1060 h 3791206"/>
                <a:gd name="connsiteX29" fmla="*/ 3912801 w 6261777"/>
                <a:gd name="connsiteY29" fmla="*/ 124153 h 3791206"/>
                <a:gd name="connsiteX30" fmla="*/ 4106232 w 6261777"/>
                <a:gd name="connsiteY30" fmla="*/ 159322 h 3791206"/>
                <a:gd name="connsiteX31" fmla="*/ 4220532 w 6261777"/>
                <a:gd name="connsiteY31" fmla="*/ 212076 h 3791206"/>
                <a:gd name="connsiteX32" fmla="*/ 4396378 w 6261777"/>
                <a:gd name="connsiteY32" fmla="*/ 203283 h 3791206"/>
                <a:gd name="connsiteX33" fmla="*/ 4519470 w 6261777"/>
                <a:gd name="connsiteY33" fmla="*/ 264830 h 3791206"/>
                <a:gd name="connsiteX34" fmla="*/ 4678465 w 6261777"/>
                <a:gd name="connsiteY34" fmla="*/ 331139 h 3791206"/>
                <a:gd name="connsiteX35" fmla="*/ 4809617 w 6261777"/>
                <a:gd name="connsiteY35" fmla="*/ 458260 h 3791206"/>
                <a:gd name="connsiteX36" fmla="*/ 5111119 w 6261777"/>
                <a:gd name="connsiteY36" fmla="*/ 587214 h 3791206"/>
                <a:gd name="connsiteX37" fmla="*/ 5310778 w 6261777"/>
                <a:gd name="connsiteY37" fmla="*/ 818745 h 3791206"/>
                <a:gd name="connsiteX38" fmla="*/ 5556963 w 6261777"/>
                <a:gd name="connsiteY38" fmla="*/ 1012176 h 3791206"/>
                <a:gd name="connsiteX39" fmla="*/ 5732809 w 6261777"/>
                <a:gd name="connsiteY39" fmla="*/ 1311114 h 3791206"/>
                <a:gd name="connsiteX40" fmla="*/ 5882278 w 6261777"/>
                <a:gd name="connsiteY40" fmla="*/ 1557299 h 3791206"/>
                <a:gd name="connsiteX41" fmla="*/ 5882278 w 6261777"/>
                <a:gd name="connsiteY41" fmla="*/ 1759522 h 3791206"/>
                <a:gd name="connsiteX42" fmla="*/ 6014163 w 6261777"/>
                <a:gd name="connsiteY42" fmla="*/ 1715560 h 3791206"/>
                <a:gd name="connsiteX43" fmla="*/ 6198801 w 6261777"/>
                <a:gd name="connsiteY43" fmla="*/ 2058460 h 3791206"/>
                <a:gd name="connsiteX44" fmla="*/ 6207593 w 6261777"/>
                <a:gd name="connsiteY44" fmla="*/ 2313437 h 3791206"/>
                <a:gd name="connsiteX45" fmla="*/ 6163632 w 6261777"/>
                <a:gd name="connsiteY45" fmla="*/ 2647545 h 3791206"/>
                <a:gd name="connsiteX46" fmla="*/ 6260347 w 6261777"/>
                <a:gd name="connsiteY46" fmla="*/ 3060783 h 3791206"/>
                <a:gd name="connsiteX47" fmla="*/ 6075709 w 6261777"/>
                <a:gd name="connsiteY47" fmla="*/ 3658660 h 3791206"/>
                <a:gd name="connsiteX48" fmla="*/ 5513001 w 6261777"/>
                <a:gd name="connsiteY48" fmla="*/ 3790545 h 3791206"/>
                <a:gd name="connsiteX49" fmla="*/ 4238117 w 6261777"/>
                <a:gd name="connsiteY49" fmla="*/ 3632283 h 3791206"/>
                <a:gd name="connsiteX50" fmla="*/ 4123817 w 6261777"/>
                <a:gd name="connsiteY50" fmla="*/ 2805807 h 3791206"/>
                <a:gd name="connsiteX51" fmla="*/ 4000724 w 6261777"/>
                <a:gd name="connsiteY51" fmla="*/ 2445322 h 3791206"/>
                <a:gd name="connsiteX52" fmla="*/ 3402847 w 6261777"/>
                <a:gd name="connsiteY52" fmla="*/ 2058460 h 3791206"/>
                <a:gd name="connsiteX53" fmla="*/ 2804970 w 6261777"/>
                <a:gd name="connsiteY53" fmla="*/ 2084837 h 3791206"/>
                <a:gd name="connsiteX54" fmla="*/ 2295017 w 6261777"/>
                <a:gd name="connsiteY54" fmla="*/ 2243099 h 3791206"/>
                <a:gd name="connsiteX55" fmla="*/ 2084001 w 6261777"/>
                <a:gd name="connsiteY55" fmla="*/ 2524453 h 3791206"/>
                <a:gd name="connsiteX56" fmla="*/ 2110378 w 6261777"/>
                <a:gd name="connsiteY56" fmla="*/ 2726676 h 3791206"/>
                <a:gd name="connsiteX57" fmla="*/ 2347770 w 6261777"/>
                <a:gd name="connsiteY57" fmla="*/ 2955276 h 3791206"/>
                <a:gd name="connsiteX58" fmla="*/ 2426901 w 6261777"/>
                <a:gd name="connsiteY58" fmla="*/ 3298176 h 3791206"/>
                <a:gd name="connsiteX59" fmla="*/ 2259847 w 6261777"/>
                <a:gd name="connsiteY59" fmla="*/ 3553153 h 3791206"/>
                <a:gd name="connsiteX60" fmla="*/ 2154340 w 6261777"/>
                <a:gd name="connsiteY60" fmla="*/ 3588322 h 3791206"/>
                <a:gd name="connsiteX61" fmla="*/ 2013663 w 6261777"/>
                <a:gd name="connsiteY61" fmla="*/ 3561945 h 3791206"/>
                <a:gd name="connsiteX62" fmla="*/ 1635593 w 6261777"/>
                <a:gd name="connsiteY62" fmla="*/ 3676245 h 3791206"/>
                <a:gd name="connsiteX63" fmla="*/ 1028924 w 6261777"/>
                <a:gd name="connsiteY63" fmla="*/ 3632283 h 3791206"/>
                <a:gd name="connsiteX64" fmla="*/ 817909 w 6261777"/>
                <a:gd name="connsiteY64" fmla="*/ 3553153 h 3791206"/>
                <a:gd name="connsiteX65" fmla="*/ 694817 w 6261777"/>
                <a:gd name="connsiteY65" fmla="*/ 3430060 h 3791206"/>
                <a:gd name="connsiteX0" fmla="*/ 694817 w 6261492"/>
                <a:gd name="connsiteY0" fmla="*/ 3430060 h 3791206"/>
                <a:gd name="connsiteX1" fmla="*/ 501386 w 6261492"/>
                <a:gd name="connsiteY1" fmla="*/ 3421268 h 3791206"/>
                <a:gd name="connsiteX2" fmla="*/ 413463 w 6261492"/>
                <a:gd name="connsiteY2" fmla="*/ 3386099 h 3791206"/>
                <a:gd name="connsiteX3" fmla="*/ 360709 w 6261492"/>
                <a:gd name="connsiteY3" fmla="*/ 3298176 h 3791206"/>
                <a:gd name="connsiteX4" fmla="*/ 193655 w 6261492"/>
                <a:gd name="connsiteY4" fmla="*/ 3183876 h 3791206"/>
                <a:gd name="connsiteX5" fmla="*/ 123317 w 6261492"/>
                <a:gd name="connsiteY5" fmla="*/ 3060783 h 3791206"/>
                <a:gd name="connsiteX6" fmla="*/ 105732 w 6261492"/>
                <a:gd name="connsiteY6" fmla="*/ 2946483 h 3791206"/>
                <a:gd name="connsiteX7" fmla="*/ 114524 w 6261492"/>
                <a:gd name="connsiteY7" fmla="*/ 2920107 h 3791206"/>
                <a:gd name="connsiteX8" fmla="*/ 26601 w 6261492"/>
                <a:gd name="connsiteY8" fmla="*/ 2788222 h 3791206"/>
                <a:gd name="connsiteX9" fmla="*/ 26601 w 6261492"/>
                <a:gd name="connsiteY9" fmla="*/ 2665130 h 3791206"/>
                <a:gd name="connsiteX10" fmla="*/ 61770 w 6261492"/>
                <a:gd name="connsiteY10" fmla="*/ 2568414 h 3791206"/>
                <a:gd name="connsiteX11" fmla="*/ 224 w 6261492"/>
                <a:gd name="connsiteY11" fmla="*/ 2155176 h 3791206"/>
                <a:gd name="connsiteX12" fmla="*/ 88147 w 6261492"/>
                <a:gd name="connsiteY12" fmla="*/ 1847445 h 3791206"/>
                <a:gd name="connsiteX13" fmla="*/ 263993 w 6261492"/>
                <a:gd name="connsiteY13" fmla="*/ 1697976 h 3791206"/>
                <a:gd name="connsiteX14" fmla="*/ 290370 w 6261492"/>
                <a:gd name="connsiteY14" fmla="*/ 1399037 h 3791206"/>
                <a:gd name="connsiteX15" fmla="*/ 501386 w 6261492"/>
                <a:gd name="connsiteY15" fmla="*/ 1205607 h 3791206"/>
                <a:gd name="connsiteX16" fmla="*/ 659647 w 6261492"/>
                <a:gd name="connsiteY16" fmla="*/ 941837 h 3791206"/>
                <a:gd name="connsiteX17" fmla="*/ 976170 w 6261492"/>
                <a:gd name="connsiteY17" fmla="*/ 730822 h 3791206"/>
                <a:gd name="connsiteX18" fmla="*/ 1266317 w 6261492"/>
                <a:gd name="connsiteY18" fmla="*/ 431883 h 3791206"/>
                <a:gd name="connsiteX19" fmla="*/ 1661970 w 6261492"/>
                <a:gd name="connsiteY19" fmla="*/ 335168 h 3791206"/>
                <a:gd name="connsiteX20" fmla="*/ 1776270 w 6261492"/>
                <a:gd name="connsiteY20" fmla="*/ 256037 h 3791206"/>
                <a:gd name="connsiteX21" fmla="*/ 1943324 w 6261492"/>
                <a:gd name="connsiteY21" fmla="*/ 229660 h 3791206"/>
                <a:gd name="connsiteX22" fmla="*/ 2145547 w 6261492"/>
                <a:gd name="connsiteY22" fmla="*/ 124153 h 3791206"/>
                <a:gd name="connsiteX23" fmla="*/ 2453278 w 6261492"/>
                <a:gd name="connsiteY23" fmla="*/ 106568 h 3791206"/>
                <a:gd name="connsiteX24" fmla="*/ 2673086 w 6261492"/>
                <a:gd name="connsiteY24" fmla="*/ 45022 h 3791206"/>
                <a:gd name="connsiteX25" fmla="*/ 2875309 w 6261492"/>
                <a:gd name="connsiteY25" fmla="*/ 53814 h 3791206"/>
                <a:gd name="connsiteX26" fmla="*/ 3121493 w 6261492"/>
                <a:gd name="connsiteY26" fmla="*/ 27437 h 3791206"/>
                <a:gd name="connsiteX27" fmla="*/ 3332509 w 6261492"/>
                <a:gd name="connsiteY27" fmla="*/ 62607 h 3791206"/>
                <a:gd name="connsiteX28" fmla="*/ 3596278 w 6261492"/>
                <a:gd name="connsiteY28" fmla="*/ 1060 h 3791206"/>
                <a:gd name="connsiteX29" fmla="*/ 3912801 w 6261492"/>
                <a:gd name="connsiteY29" fmla="*/ 124153 h 3791206"/>
                <a:gd name="connsiteX30" fmla="*/ 4106232 w 6261492"/>
                <a:gd name="connsiteY30" fmla="*/ 159322 h 3791206"/>
                <a:gd name="connsiteX31" fmla="*/ 4220532 w 6261492"/>
                <a:gd name="connsiteY31" fmla="*/ 212076 h 3791206"/>
                <a:gd name="connsiteX32" fmla="*/ 4396378 w 6261492"/>
                <a:gd name="connsiteY32" fmla="*/ 203283 h 3791206"/>
                <a:gd name="connsiteX33" fmla="*/ 4519470 w 6261492"/>
                <a:gd name="connsiteY33" fmla="*/ 264830 h 3791206"/>
                <a:gd name="connsiteX34" fmla="*/ 4678465 w 6261492"/>
                <a:gd name="connsiteY34" fmla="*/ 331139 h 3791206"/>
                <a:gd name="connsiteX35" fmla="*/ 4809617 w 6261492"/>
                <a:gd name="connsiteY35" fmla="*/ 458260 h 3791206"/>
                <a:gd name="connsiteX36" fmla="*/ 5111119 w 6261492"/>
                <a:gd name="connsiteY36" fmla="*/ 587214 h 3791206"/>
                <a:gd name="connsiteX37" fmla="*/ 5310778 w 6261492"/>
                <a:gd name="connsiteY37" fmla="*/ 818745 h 3791206"/>
                <a:gd name="connsiteX38" fmla="*/ 5556963 w 6261492"/>
                <a:gd name="connsiteY38" fmla="*/ 1012176 h 3791206"/>
                <a:gd name="connsiteX39" fmla="*/ 5732809 w 6261492"/>
                <a:gd name="connsiteY39" fmla="*/ 1311114 h 3791206"/>
                <a:gd name="connsiteX40" fmla="*/ 5882278 w 6261492"/>
                <a:gd name="connsiteY40" fmla="*/ 1557299 h 3791206"/>
                <a:gd name="connsiteX41" fmla="*/ 5882278 w 6261492"/>
                <a:gd name="connsiteY41" fmla="*/ 1759522 h 3791206"/>
                <a:gd name="connsiteX42" fmla="*/ 6014163 w 6261492"/>
                <a:gd name="connsiteY42" fmla="*/ 1715560 h 3791206"/>
                <a:gd name="connsiteX43" fmla="*/ 6198801 w 6261492"/>
                <a:gd name="connsiteY43" fmla="*/ 2058460 h 3791206"/>
                <a:gd name="connsiteX44" fmla="*/ 6207593 w 6261492"/>
                <a:gd name="connsiteY44" fmla="*/ 2313437 h 3791206"/>
                <a:gd name="connsiteX45" fmla="*/ 6163632 w 6261492"/>
                <a:gd name="connsiteY45" fmla="*/ 2647545 h 3791206"/>
                <a:gd name="connsiteX46" fmla="*/ 6260347 w 6261492"/>
                <a:gd name="connsiteY46" fmla="*/ 3060783 h 3791206"/>
                <a:gd name="connsiteX47" fmla="*/ 6075709 w 6261492"/>
                <a:gd name="connsiteY47" fmla="*/ 3658660 h 3791206"/>
                <a:gd name="connsiteX48" fmla="*/ 5513001 w 6261492"/>
                <a:gd name="connsiteY48" fmla="*/ 3790545 h 3791206"/>
                <a:gd name="connsiteX49" fmla="*/ 4238117 w 6261492"/>
                <a:gd name="connsiteY49" fmla="*/ 3632283 h 3791206"/>
                <a:gd name="connsiteX50" fmla="*/ 4123817 w 6261492"/>
                <a:gd name="connsiteY50" fmla="*/ 2805807 h 3791206"/>
                <a:gd name="connsiteX51" fmla="*/ 4000724 w 6261492"/>
                <a:gd name="connsiteY51" fmla="*/ 2445322 h 3791206"/>
                <a:gd name="connsiteX52" fmla="*/ 3402847 w 6261492"/>
                <a:gd name="connsiteY52" fmla="*/ 2058460 h 3791206"/>
                <a:gd name="connsiteX53" fmla="*/ 2804970 w 6261492"/>
                <a:gd name="connsiteY53" fmla="*/ 2084837 h 3791206"/>
                <a:gd name="connsiteX54" fmla="*/ 2295017 w 6261492"/>
                <a:gd name="connsiteY54" fmla="*/ 2243099 h 3791206"/>
                <a:gd name="connsiteX55" fmla="*/ 2084001 w 6261492"/>
                <a:gd name="connsiteY55" fmla="*/ 2524453 h 3791206"/>
                <a:gd name="connsiteX56" fmla="*/ 2110378 w 6261492"/>
                <a:gd name="connsiteY56" fmla="*/ 2726676 h 3791206"/>
                <a:gd name="connsiteX57" fmla="*/ 2347770 w 6261492"/>
                <a:gd name="connsiteY57" fmla="*/ 2955276 h 3791206"/>
                <a:gd name="connsiteX58" fmla="*/ 2426901 w 6261492"/>
                <a:gd name="connsiteY58" fmla="*/ 3298176 h 3791206"/>
                <a:gd name="connsiteX59" fmla="*/ 2259847 w 6261492"/>
                <a:gd name="connsiteY59" fmla="*/ 3553153 h 3791206"/>
                <a:gd name="connsiteX60" fmla="*/ 2154340 w 6261492"/>
                <a:gd name="connsiteY60" fmla="*/ 3588322 h 3791206"/>
                <a:gd name="connsiteX61" fmla="*/ 2013663 w 6261492"/>
                <a:gd name="connsiteY61" fmla="*/ 3561945 h 3791206"/>
                <a:gd name="connsiteX62" fmla="*/ 1635593 w 6261492"/>
                <a:gd name="connsiteY62" fmla="*/ 3676245 h 3791206"/>
                <a:gd name="connsiteX63" fmla="*/ 1028924 w 6261492"/>
                <a:gd name="connsiteY63" fmla="*/ 3632283 h 3791206"/>
                <a:gd name="connsiteX64" fmla="*/ 817909 w 6261492"/>
                <a:gd name="connsiteY64" fmla="*/ 3553153 h 3791206"/>
                <a:gd name="connsiteX65" fmla="*/ 694817 w 6261492"/>
                <a:gd name="connsiteY65" fmla="*/ 3430060 h 3791206"/>
                <a:gd name="connsiteX0" fmla="*/ 694817 w 6261492"/>
                <a:gd name="connsiteY0" fmla="*/ 3430060 h 3791206"/>
                <a:gd name="connsiteX1" fmla="*/ 501386 w 6261492"/>
                <a:gd name="connsiteY1" fmla="*/ 3421268 h 3791206"/>
                <a:gd name="connsiteX2" fmla="*/ 413463 w 6261492"/>
                <a:gd name="connsiteY2" fmla="*/ 3386099 h 3791206"/>
                <a:gd name="connsiteX3" fmla="*/ 360709 w 6261492"/>
                <a:gd name="connsiteY3" fmla="*/ 3298176 h 3791206"/>
                <a:gd name="connsiteX4" fmla="*/ 193655 w 6261492"/>
                <a:gd name="connsiteY4" fmla="*/ 3183876 h 3791206"/>
                <a:gd name="connsiteX5" fmla="*/ 123317 w 6261492"/>
                <a:gd name="connsiteY5" fmla="*/ 3060783 h 3791206"/>
                <a:gd name="connsiteX6" fmla="*/ 105732 w 6261492"/>
                <a:gd name="connsiteY6" fmla="*/ 2946483 h 3791206"/>
                <a:gd name="connsiteX7" fmla="*/ 114524 w 6261492"/>
                <a:gd name="connsiteY7" fmla="*/ 2920107 h 3791206"/>
                <a:gd name="connsiteX8" fmla="*/ 26601 w 6261492"/>
                <a:gd name="connsiteY8" fmla="*/ 2788222 h 3791206"/>
                <a:gd name="connsiteX9" fmla="*/ 26601 w 6261492"/>
                <a:gd name="connsiteY9" fmla="*/ 2665130 h 3791206"/>
                <a:gd name="connsiteX10" fmla="*/ 61770 w 6261492"/>
                <a:gd name="connsiteY10" fmla="*/ 2568414 h 3791206"/>
                <a:gd name="connsiteX11" fmla="*/ 224 w 6261492"/>
                <a:gd name="connsiteY11" fmla="*/ 2155176 h 3791206"/>
                <a:gd name="connsiteX12" fmla="*/ 88147 w 6261492"/>
                <a:gd name="connsiteY12" fmla="*/ 1847445 h 3791206"/>
                <a:gd name="connsiteX13" fmla="*/ 263993 w 6261492"/>
                <a:gd name="connsiteY13" fmla="*/ 1697976 h 3791206"/>
                <a:gd name="connsiteX14" fmla="*/ 290370 w 6261492"/>
                <a:gd name="connsiteY14" fmla="*/ 1399037 h 3791206"/>
                <a:gd name="connsiteX15" fmla="*/ 501386 w 6261492"/>
                <a:gd name="connsiteY15" fmla="*/ 1205607 h 3791206"/>
                <a:gd name="connsiteX16" fmla="*/ 659647 w 6261492"/>
                <a:gd name="connsiteY16" fmla="*/ 941837 h 3791206"/>
                <a:gd name="connsiteX17" fmla="*/ 976170 w 6261492"/>
                <a:gd name="connsiteY17" fmla="*/ 730822 h 3791206"/>
                <a:gd name="connsiteX18" fmla="*/ 1266317 w 6261492"/>
                <a:gd name="connsiteY18" fmla="*/ 431883 h 3791206"/>
                <a:gd name="connsiteX19" fmla="*/ 1661970 w 6261492"/>
                <a:gd name="connsiteY19" fmla="*/ 335168 h 3791206"/>
                <a:gd name="connsiteX20" fmla="*/ 1776270 w 6261492"/>
                <a:gd name="connsiteY20" fmla="*/ 256037 h 3791206"/>
                <a:gd name="connsiteX21" fmla="*/ 1943324 w 6261492"/>
                <a:gd name="connsiteY21" fmla="*/ 229660 h 3791206"/>
                <a:gd name="connsiteX22" fmla="*/ 2145547 w 6261492"/>
                <a:gd name="connsiteY22" fmla="*/ 124153 h 3791206"/>
                <a:gd name="connsiteX23" fmla="*/ 2453278 w 6261492"/>
                <a:gd name="connsiteY23" fmla="*/ 106568 h 3791206"/>
                <a:gd name="connsiteX24" fmla="*/ 2673086 w 6261492"/>
                <a:gd name="connsiteY24" fmla="*/ 45022 h 3791206"/>
                <a:gd name="connsiteX25" fmla="*/ 2875309 w 6261492"/>
                <a:gd name="connsiteY25" fmla="*/ 53814 h 3791206"/>
                <a:gd name="connsiteX26" fmla="*/ 3121493 w 6261492"/>
                <a:gd name="connsiteY26" fmla="*/ 27437 h 3791206"/>
                <a:gd name="connsiteX27" fmla="*/ 3332509 w 6261492"/>
                <a:gd name="connsiteY27" fmla="*/ 62607 h 3791206"/>
                <a:gd name="connsiteX28" fmla="*/ 3596278 w 6261492"/>
                <a:gd name="connsiteY28" fmla="*/ 1060 h 3791206"/>
                <a:gd name="connsiteX29" fmla="*/ 3912801 w 6261492"/>
                <a:gd name="connsiteY29" fmla="*/ 124153 h 3791206"/>
                <a:gd name="connsiteX30" fmla="*/ 4106232 w 6261492"/>
                <a:gd name="connsiteY30" fmla="*/ 159322 h 3791206"/>
                <a:gd name="connsiteX31" fmla="*/ 4220532 w 6261492"/>
                <a:gd name="connsiteY31" fmla="*/ 212076 h 3791206"/>
                <a:gd name="connsiteX32" fmla="*/ 4396378 w 6261492"/>
                <a:gd name="connsiteY32" fmla="*/ 203283 h 3791206"/>
                <a:gd name="connsiteX33" fmla="*/ 4519470 w 6261492"/>
                <a:gd name="connsiteY33" fmla="*/ 264830 h 3791206"/>
                <a:gd name="connsiteX34" fmla="*/ 4678465 w 6261492"/>
                <a:gd name="connsiteY34" fmla="*/ 331139 h 3791206"/>
                <a:gd name="connsiteX35" fmla="*/ 4809617 w 6261492"/>
                <a:gd name="connsiteY35" fmla="*/ 458260 h 3791206"/>
                <a:gd name="connsiteX36" fmla="*/ 5111119 w 6261492"/>
                <a:gd name="connsiteY36" fmla="*/ 587214 h 3791206"/>
                <a:gd name="connsiteX37" fmla="*/ 5310778 w 6261492"/>
                <a:gd name="connsiteY37" fmla="*/ 818745 h 3791206"/>
                <a:gd name="connsiteX38" fmla="*/ 5556963 w 6261492"/>
                <a:gd name="connsiteY38" fmla="*/ 1012176 h 3791206"/>
                <a:gd name="connsiteX39" fmla="*/ 5732809 w 6261492"/>
                <a:gd name="connsiteY39" fmla="*/ 1311114 h 3791206"/>
                <a:gd name="connsiteX40" fmla="*/ 5882278 w 6261492"/>
                <a:gd name="connsiteY40" fmla="*/ 1557299 h 3791206"/>
                <a:gd name="connsiteX41" fmla="*/ 5882278 w 6261492"/>
                <a:gd name="connsiteY41" fmla="*/ 1759522 h 3791206"/>
                <a:gd name="connsiteX42" fmla="*/ 6014163 w 6261492"/>
                <a:gd name="connsiteY42" fmla="*/ 1715560 h 3791206"/>
                <a:gd name="connsiteX43" fmla="*/ 6198801 w 6261492"/>
                <a:gd name="connsiteY43" fmla="*/ 2058460 h 3791206"/>
                <a:gd name="connsiteX44" fmla="*/ 6207593 w 6261492"/>
                <a:gd name="connsiteY44" fmla="*/ 2313437 h 3791206"/>
                <a:gd name="connsiteX45" fmla="*/ 6163632 w 6261492"/>
                <a:gd name="connsiteY45" fmla="*/ 2647545 h 3791206"/>
                <a:gd name="connsiteX46" fmla="*/ 6260347 w 6261492"/>
                <a:gd name="connsiteY46" fmla="*/ 3060783 h 3791206"/>
                <a:gd name="connsiteX47" fmla="*/ 6075709 w 6261492"/>
                <a:gd name="connsiteY47" fmla="*/ 3658660 h 3791206"/>
                <a:gd name="connsiteX48" fmla="*/ 5513001 w 6261492"/>
                <a:gd name="connsiteY48" fmla="*/ 3790545 h 3791206"/>
                <a:gd name="connsiteX49" fmla="*/ 4238117 w 6261492"/>
                <a:gd name="connsiteY49" fmla="*/ 3632283 h 3791206"/>
                <a:gd name="connsiteX50" fmla="*/ 4123817 w 6261492"/>
                <a:gd name="connsiteY50" fmla="*/ 2805807 h 3791206"/>
                <a:gd name="connsiteX51" fmla="*/ 4000724 w 6261492"/>
                <a:gd name="connsiteY51" fmla="*/ 2445322 h 3791206"/>
                <a:gd name="connsiteX52" fmla="*/ 3402847 w 6261492"/>
                <a:gd name="connsiteY52" fmla="*/ 2058460 h 3791206"/>
                <a:gd name="connsiteX53" fmla="*/ 2804970 w 6261492"/>
                <a:gd name="connsiteY53" fmla="*/ 2084837 h 3791206"/>
                <a:gd name="connsiteX54" fmla="*/ 2295017 w 6261492"/>
                <a:gd name="connsiteY54" fmla="*/ 2243099 h 3791206"/>
                <a:gd name="connsiteX55" fmla="*/ 2084001 w 6261492"/>
                <a:gd name="connsiteY55" fmla="*/ 2524453 h 3791206"/>
                <a:gd name="connsiteX56" fmla="*/ 2110378 w 6261492"/>
                <a:gd name="connsiteY56" fmla="*/ 2726676 h 3791206"/>
                <a:gd name="connsiteX57" fmla="*/ 2347770 w 6261492"/>
                <a:gd name="connsiteY57" fmla="*/ 2955276 h 3791206"/>
                <a:gd name="connsiteX58" fmla="*/ 2426901 w 6261492"/>
                <a:gd name="connsiteY58" fmla="*/ 3298176 h 3791206"/>
                <a:gd name="connsiteX59" fmla="*/ 2259847 w 6261492"/>
                <a:gd name="connsiteY59" fmla="*/ 3553153 h 3791206"/>
                <a:gd name="connsiteX60" fmla="*/ 2154340 w 6261492"/>
                <a:gd name="connsiteY60" fmla="*/ 3588322 h 3791206"/>
                <a:gd name="connsiteX61" fmla="*/ 2013663 w 6261492"/>
                <a:gd name="connsiteY61" fmla="*/ 3561945 h 3791206"/>
                <a:gd name="connsiteX62" fmla="*/ 1635593 w 6261492"/>
                <a:gd name="connsiteY62" fmla="*/ 3676245 h 3791206"/>
                <a:gd name="connsiteX63" fmla="*/ 1028924 w 6261492"/>
                <a:gd name="connsiteY63" fmla="*/ 3632283 h 3791206"/>
                <a:gd name="connsiteX64" fmla="*/ 817909 w 6261492"/>
                <a:gd name="connsiteY64" fmla="*/ 3553153 h 3791206"/>
                <a:gd name="connsiteX65" fmla="*/ 694817 w 6261492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106232 w 6264171"/>
                <a:gd name="connsiteY30" fmla="*/ 159322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106232 w 6264171"/>
                <a:gd name="connsiteY30" fmla="*/ 159322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4183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2278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22787 h 3791206"/>
                <a:gd name="connsiteX17" fmla="*/ 976170 w 6264171"/>
                <a:gd name="connsiteY17" fmla="*/ 7308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501386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90370 w 6264171"/>
                <a:gd name="connsiteY14" fmla="*/ 13990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4817 w 6264171"/>
                <a:gd name="connsiteY0" fmla="*/ 3430060 h 3791206"/>
                <a:gd name="connsiteX1" fmla="*/ 501386 w 6264171"/>
                <a:gd name="connsiteY1" fmla="*/ 3421268 h 3791206"/>
                <a:gd name="connsiteX2" fmla="*/ 413463 w 6264171"/>
                <a:gd name="connsiteY2" fmla="*/ 3386099 h 3791206"/>
                <a:gd name="connsiteX3" fmla="*/ 360709 w 6264171"/>
                <a:gd name="connsiteY3" fmla="*/ 3298176 h 3791206"/>
                <a:gd name="connsiteX4" fmla="*/ 193655 w 6264171"/>
                <a:gd name="connsiteY4" fmla="*/ 3183876 h 3791206"/>
                <a:gd name="connsiteX5" fmla="*/ 123317 w 6264171"/>
                <a:gd name="connsiteY5" fmla="*/ 3060783 h 3791206"/>
                <a:gd name="connsiteX6" fmla="*/ 105732 w 6264171"/>
                <a:gd name="connsiteY6" fmla="*/ 2946483 h 3791206"/>
                <a:gd name="connsiteX7" fmla="*/ 114524 w 6264171"/>
                <a:gd name="connsiteY7" fmla="*/ 2920107 h 3791206"/>
                <a:gd name="connsiteX8" fmla="*/ 26601 w 6264171"/>
                <a:gd name="connsiteY8" fmla="*/ 2788222 h 3791206"/>
                <a:gd name="connsiteX9" fmla="*/ 26601 w 6264171"/>
                <a:gd name="connsiteY9" fmla="*/ 2665130 h 3791206"/>
                <a:gd name="connsiteX10" fmla="*/ 61770 w 6264171"/>
                <a:gd name="connsiteY10" fmla="*/ 2568414 h 3791206"/>
                <a:gd name="connsiteX11" fmla="*/ 224 w 6264171"/>
                <a:gd name="connsiteY11" fmla="*/ 2155176 h 3791206"/>
                <a:gd name="connsiteX12" fmla="*/ 88147 w 6264171"/>
                <a:gd name="connsiteY12" fmla="*/ 1847445 h 3791206"/>
                <a:gd name="connsiteX13" fmla="*/ 263993 w 6264171"/>
                <a:gd name="connsiteY13" fmla="*/ 1697976 h 3791206"/>
                <a:gd name="connsiteX14" fmla="*/ 276083 w 6264171"/>
                <a:gd name="connsiteY14" fmla="*/ 1437137 h 3791206"/>
                <a:gd name="connsiteX15" fmla="*/ 487099 w 6264171"/>
                <a:gd name="connsiteY15" fmla="*/ 1205607 h 3791206"/>
                <a:gd name="connsiteX16" fmla="*/ 659647 w 6264171"/>
                <a:gd name="connsiteY16" fmla="*/ 922787 h 3791206"/>
                <a:gd name="connsiteX17" fmla="*/ 1009508 w 6264171"/>
                <a:gd name="connsiteY17" fmla="*/ 692722 h 3791206"/>
                <a:gd name="connsiteX18" fmla="*/ 1266317 w 6264171"/>
                <a:gd name="connsiteY18" fmla="*/ 431883 h 3791206"/>
                <a:gd name="connsiteX19" fmla="*/ 1661970 w 6264171"/>
                <a:gd name="connsiteY19" fmla="*/ 335168 h 3791206"/>
                <a:gd name="connsiteX20" fmla="*/ 1776270 w 6264171"/>
                <a:gd name="connsiteY20" fmla="*/ 256037 h 3791206"/>
                <a:gd name="connsiteX21" fmla="*/ 1943324 w 6264171"/>
                <a:gd name="connsiteY21" fmla="*/ 229660 h 3791206"/>
                <a:gd name="connsiteX22" fmla="*/ 2145547 w 6264171"/>
                <a:gd name="connsiteY22" fmla="*/ 124153 h 3791206"/>
                <a:gd name="connsiteX23" fmla="*/ 2453278 w 6264171"/>
                <a:gd name="connsiteY23" fmla="*/ 106568 h 3791206"/>
                <a:gd name="connsiteX24" fmla="*/ 2673086 w 6264171"/>
                <a:gd name="connsiteY24" fmla="*/ 45022 h 3791206"/>
                <a:gd name="connsiteX25" fmla="*/ 2875309 w 6264171"/>
                <a:gd name="connsiteY25" fmla="*/ 53814 h 3791206"/>
                <a:gd name="connsiteX26" fmla="*/ 3121493 w 6264171"/>
                <a:gd name="connsiteY26" fmla="*/ 27437 h 3791206"/>
                <a:gd name="connsiteX27" fmla="*/ 3332509 w 6264171"/>
                <a:gd name="connsiteY27" fmla="*/ 62607 h 3791206"/>
                <a:gd name="connsiteX28" fmla="*/ 3596278 w 6264171"/>
                <a:gd name="connsiteY28" fmla="*/ 1060 h 3791206"/>
                <a:gd name="connsiteX29" fmla="*/ 3912801 w 6264171"/>
                <a:gd name="connsiteY29" fmla="*/ 124153 h 3791206"/>
                <a:gd name="connsiteX30" fmla="*/ 4082419 w 6264171"/>
                <a:gd name="connsiteY30" fmla="*/ 145035 h 3791206"/>
                <a:gd name="connsiteX31" fmla="*/ 4220532 w 6264171"/>
                <a:gd name="connsiteY31" fmla="*/ 212076 h 3791206"/>
                <a:gd name="connsiteX32" fmla="*/ 4396378 w 6264171"/>
                <a:gd name="connsiteY32" fmla="*/ 203283 h 3791206"/>
                <a:gd name="connsiteX33" fmla="*/ 4519470 w 6264171"/>
                <a:gd name="connsiteY33" fmla="*/ 264830 h 3791206"/>
                <a:gd name="connsiteX34" fmla="*/ 4678465 w 6264171"/>
                <a:gd name="connsiteY34" fmla="*/ 331139 h 3791206"/>
                <a:gd name="connsiteX35" fmla="*/ 4809617 w 6264171"/>
                <a:gd name="connsiteY35" fmla="*/ 458260 h 3791206"/>
                <a:gd name="connsiteX36" fmla="*/ 5111119 w 6264171"/>
                <a:gd name="connsiteY36" fmla="*/ 587214 h 3791206"/>
                <a:gd name="connsiteX37" fmla="*/ 5310778 w 6264171"/>
                <a:gd name="connsiteY37" fmla="*/ 818745 h 3791206"/>
                <a:gd name="connsiteX38" fmla="*/ 5556963 w 6264171"/>
                <a:gd name="connsiteY38" fmla="*/ 1012176 h 3791206"/>
                <a:gd name="connsiteX39" fmla="*/ 5732809 w 6264171"/>
                <a:gd name="connsiteY39" fmla="*/ 1311114 h 3791206"/>
                <a:gd name="connsiteX40" fmla="*/ 5882278 w 6264171"/>
                <a:gd name="connsiteY40" fmla="*/ 1557299 h 3791206"/>
                <a:gd name="connsiteX41" fmla="*/ 5882278 w 6264171"/>
                <a:gd name="connsiteY41" fmla="*/ 1759522 h 3791206"/>
                <a:gd name="connsiteX42" fmla="*/ 6014163 w 6264171"/>
                <a:gd name="connsiteY42" fmla="*/ 1715560 h 3791206"/>
                <a:gd name="connsiteX43" fmla="*/ 6198801 w 6264171"/>
                <a:gd name="connsiteY43" fmla="*/ 2058460 h 3791206"/>
                <a:gd name="connsiteX44" fmla="*/ 6207593 w 6264171"/>
                <a:gd name="connsiteY44" fmla="*/ 2313437 h 3791206"/>
                <a:gd name="connsiteX45" fmla="*/ 6163632 w 6264171"/>
                <a:gd name="connsiteY45" fmla="*/ 2647545 h 3791206"/>
                <a:gd name="connsiteX46" fmla="*/ 6260347 w 6264171"/>
                <a:gd name="connsiteY46" fmla="*/ 3060783 h 3791206"/>
                <a:gd name="connsiteX47" fmla="*/ 6075709 w 6264171"/>
                <a:gd name="connsiteY47" fmla="*/ 3658660 h 3791206"/>
                <a:gd name="connsiteX48" fmla="*/ 5513001 w 6264171"/>
                <a:gd name="connsiteY48" fmla="*/ 3790545 h 3791206"/>
                <a:gd name="connsiteX49" fmla="*/ 4238117 w 6264171"/>
                <a:gd name="connsiteY49" fmla="*/ 3632283 h 3791206"/>
                <a:gd name="connsiteX50" fmla="*/ 4123817 w 6264171"/>
                <a:gd name="connsiteY50" fmla="*/ 2805807 h 3791206"/>
                <a:gd name="connsiteX51" fmla="*/ 4000724 w 6264171"/>
                <a:gd name="connsiteY51" fmla="*/ 2445322 h 3791206"/>
                <a:gd name="connsiteX52" fmla="*/ 3402847 w 6264171"/>
                <a:gd name="connsiteY52" fmla="*/ 2058460 h 3791206"/>
                <a:gd name="connsiteX53" fmla="*/ 2804970 w 6264171"/>
                <a:gd name="connsiteY53" fmla="*/ 2084837 h 3791206"/>
                <a:gd name="connsiteX54" fmla="*/ 2295017 w 6264171"/>
                <a:gd name="connsiteY54" fmla="*/ 2243099 h 3791206"/>
                <a:gd name="connsiteX55" fmla="*/ 2084001 w 6264171"/>
                <a:gd name="connsiteY55" fmla="*/ 2524453 h 3791206"/>
                <a:gd name="connsiteX56" fmla="*/ 2110378 w 6264171"/>
                <a:gd name="connsiteY56" fmla="*/ 2726676 h 3791206"/>
                <a:gd name="connsiteX57" fmla="*/ 2347770 w 6264171"/>
                <a:gd name="connsiteY57" fmla="*/ 2955276 h 3791206"/>
                <a:gd name="connsiteX58" fmla="*/ 2426901 w 6264171"/>
                <a:gd name="connsiteY58" fmla="*/ 3298176 h 3791206"/>
                <a:gd name="connsiteX59" fmla="*/ 2259847 w 6264171"/>
                <a:gd name="connsiteY59" fmla="*/ 3553153 h 3791206"/>
                <a:gd name="connsiteX60" fmla="*/ 2154340 w 6264171"/>
                <a:gd name="connsiteY60" fmla="*/ 3588322 h 3791206"/>
                <a:gd name="connsiteX61" fmla="*/ 2013663 w 6264171"/>
                <a:gd name="connsiteY61" fmla="*/ 3561945 h 3791206"/>
                <a:gd name="connsiteX62" fmla="*/ 1635593 w 6264171"/>
                <a:gd name="connsiteY62" fmla="*/ 3676245 h 3791206"/>
                <a:gd name="connsiteX63" fmla="*/ 1028924 w 6264171"/>
                <a:gd name="connsiteY63" fmla="*/ 3632283 h 3791206"/>
                <a:gd name="connsiteX64" fmla="*/ 817909 w 6264171"/>
                <a:gd name="connsiteY64" fmla="*/ 3553153 h 3791206"/>
                <a:gd name="connsiteX65" fmla="*/ 694817 w 6264171"/>
                <a:gd name="connsiteY65" fmla="*/ 3430060 h 3791206"/>
                <a:gd name="connsiteX0" fmla="*/ 695698 w 6265052"/>
                <a:gd name="connsiteY0" fmla="*/ 3430060 h 3791206"/>
                <a:gd name="connsiteX1" fmla="*/ 502267 w 6265052"/>
                <a:gd name="connsiteY1" fmla="*/ 3421268 h 3791206"/>
                <a:gd name="connsiteX2" fmla="*/ 414344 w 6265052"/>
                <a:gd name="connsiteY2" fmla="*/ 3386099 h 3791206"/>
                <a:gd name="connsiteX3" fmla="*/ 361590 w 6265052"/>
                <a:gd name="connsiteY3" fmla="*/ 3298176 h 3791206"/>
                <a:gd name="connsiteX4" fmla="*/ 194536 w 6265052"/>
                <a:gd name="connsiteY4" fmla="*/ 3183876 h 3791206"/>
                <a:gd name="connsiteX5" fmla="*/ 124198 w 6265052"/>
                <a:gd name="connsiteY5" fmla="*/ 3060783 h 3791206"/>
                <a:gd name="connsiteX6" fmla="*/ 106613 w 6265052"/>
                <a:gd name="connsiteY6" fmla="*/ 2946483 h 3791206"/>
                <a:gd name="connsiteX7" fmla="*/ 115405 w 6265052"/>
                <a:gd name="connsiteY7" fmla="*/ 2920107 h 3791206"/>
                <a:gd name="connsiteX8" fmla="*/ 27482 w 6265052"/>
                <a:gd name="connsiteY8" fmla="*/ 2788222 h 3791206"/>
                <a:gd name="connsiteX9" fmla="*/ 27482 w 6265052"/>
                <a:gd name="connsiteY9" fmla="*/ 2665130 h 3791206"/>
                <a:gd name="connsiteX10" fmla="*/ 38838 w 6265052"/>
                <a:gd name="connsiteY10" fmla="*/ 2573176 h 3791206"/>
                <a:gd name="connsiteX11" fmla="*/ 1105 w 6265052"/>
                <a:gd name="connsiteY11" fmla="*/ 2155176 h 3791206"/>
                <a:gd name="connsiteX12" fmla="*/ 89028 w 6265052"/>
                <a:gd name="connsiteY12" fmla="*/ 1847445 h 3791206"/>
                <a:gd name="connsiteX13" fmla="*/ 264874 w 6265052"/>
                <a:gd name="connsiteY13" fmla="*/ 1697976 h 3791206"/>
                <a:gd name="connsiteX14" fmla="*/ 276964 w 6265052"/>
                <a:gd name="connsiteY14" fmla="*/ 1437137 h 3791206"/>
                <a:gd name="connsiteX15" fmla="*/ 487980 w 6265052"/>
                <a:gd name="connsiteY15" fmla="*/ 1205607 h 3791206"/>
                <a:gd name="connsiteX16" fmla="*/ 660528 w 6265052"/>
                <a:gd name="connsiteY16" fmla="*/ 922787 h 3791206"/>
                <a:gd name="connsiteX17" fmla="*/ 1010389 w 6265052"/>
                <a:gd name="connsiteY17" fmla="*/ 692722 h 3791206"/>
                <a:gd name="connsiteX18" fmla="*/ 1267198 w 6265052"/>
                <a:gd name="connsiteY18" fmla="*/ 431883 h 3791206"/>
                <a:gd name="connsiteX19" fmla="*/ 1662851 w 6265052"/>
                <a:gd name="connsiteY19" fmla="*/ 335168 h 3791206"/>
                <a:gd name="connsiteX20" fmla="*/ 1777151 w 6265052"/>
                <a:gd name="connsiteY20" fmla="*/ 256037 h 3791206"/>
                <a:gd name="connsiteX21" fmla="*/ 1944205 w 6265052"/>
                <a:gd name="connsiteY21" fmla="*/ 229660 h 3791206"/>
                <a:gd name="connsiteX22" fmla="*/ 2146428 w 6265052"/>
                <a:gd name="connsiteY22" fmla="*/ 124153 h 3791206"/>
                <a:gd name="connsiteX23" fmla="*/ 2454159 w 6265052"/>
                <a:gd name="connsiteY23" fmla="*/ 106568 h 3791206"/>
                <a:gd name="connsiteX24" fmla="*/ 2673967 w 6265052"/>
                <a:gd name="connsiteY24" fmla="*/ 45022 h 3791206"/>
                <a:gd name="connsiteX25" fmla="*/ 2876190 w 6265052"/>
                <a:gd name="connsiteY25" fmla="*/ 53814 h 3791206"/>
                <a:gd name="connsiteX26" fmla="*/ 3122374 w 6265052"/>
                <a:gd name="connsiteY26" fmla="*/ 27437 h 3791206"/>
                <a:gd name="connsiteX27" fmla="*/ 3333390 w 6265052"/>
                <a:gd name="connsiteY27" fmla="*/ 62607 h 3791206"/>
                <a:gd name="connsiteX28" fmla="*/ 3597159 w 6265052"/>
                <a:gd name="connsiteY28" fmla="*/ 1060 h 3791206"/>
                <a:gd name="connsiteX29" fmla="*/ 3913682 w 6265052"/>
                <a:gd name="connsiteY29" fmla="*/ 124153 h 3791206"/>
                <a:gd name="connsiteX30" fmla="*/ 4083300 w 6265052"/>
                <a:gd name="connsiteY30" fmla="*/ 145035 h 3791206"/>
                <a:gd name="connsiteX31" fmla="*/ 4221413 w 6265052"/>
                <a:gd name="connsiteY31" fmla="*/ 212076 h 3791206"/>
                <a:gd name="connsiteX32" fmla="*/ 4397259 w 6265052"/>
                <a:gd name="connsiteY32" fmla="*/ 203283 h 3791206"/>
                <a:gd name="connsiteX33" fmla="*/ 4520351 w 6265052"/>
                <a:gd name="connsiteY33" fmla="*/ 264830 h 3791206"/>
                <a:gd name="connsiteX34" fmla="*/ 4679346 w 6265052"/>
                <a:gd name="connsiteY34" fmla="*/ 331139 h 3791206"/>
                <a:gd name="connsiteX35" fmla="*/ 4810498 w 6265052"/>
                <a:gd name="connsiteY35" fmla="*/ 458260 h 3791206"/>
                <a:gd name="connsiteX36" fmla="*/ 5112000 w 6265052"/>
                <a:gd name="connsiteY36" fmla="*/ 587214 h 3791206"/>
                <a:gd name="connsiteX37" fmla="*/ 5311659 w 6265052"/>
                <a:gd name="connsiteY37" fmla="*/ 818745 h 3791206"/>
                <a:gd name="connsiteX38" fmla="*/ 5557844 w 6265052"/>
                <a:gd name="connsiteY38" fmla="*/ 1012176 h 3791206"/>
                <a:gd name="connsiteX39" fmla="*/ 5733690 w 6265052"/>
                <a:gd name="connsiteY39" fmla="*/ 1311114 h 3791206"/>
                <a:gd name="connsiteX40" fmla="*/ 5883159 w 6265052"/>
                <a:gd name="connsiteY40" fmla="*/ 1557299 h 3791206"/>
                <a:gd name="connsiteX41" fmla="*/ 5883159 w 6265052"/>
                <a:gd name="connsiteY41" fmla="*/ 1759522 h 3791206"/>
                <a:gd name="connsiteX42" fmla="*/ 6015044 w 6265052"/>
                <a:gd name="connsiteY42" fmla="*/ 1715560 h 3791206"/>
                <a:gd name="connsiteX43" fmla="*/ 6199682 w 6265052"/>
                <a:gd name="connsiteY43" fmla="*/ 2058460 h 3791206"/>
                <a:gd name="connsiteX44" fmla="*/ 6208474 w 6265052"/>
                <a:gd name="connsiteY44" fmla="*/ 2313437 h 3791206"/>
                <a:gd name="connsiteX45" fmla="*/ 6164513 w 6265052"/>
                <a:gd name="connsiteY45" fmla="*/ 2647545 h 3791206"/>
                <a:gd name="connsiteX46" fmla="*/ 6261228 w 6265052"/>
                <a:gd name="connsiteY46" fmla="*/ 3060783 h 3791206"/>
                <a:gd name="connsiteX47" fmla="*/ 6076590 w 6265052"/>
                <a:gd name="connsiteY47" fmla="*/ 3658660 h 3791206"/>
                <a:gd name="connsiteX48" fmla="*/ 5513882 w 6265052"/>
                <a:gd name="connsiteY48" fmla="*/ 3790545 h 3791206"/>
                <a:gd name="connsiteX49" fmla="*/ 4238998 w 6265052"/>
                <a:gd name="connsiteY49" fmla="*/ 3632283 h 3791206"/>
                <a:gd name="connsiteX50" fmla="*/ 4124698 w 6265052"/>
                <a:gd name="connsiteY50" fmla="*/ 2805807 h 3791206"/>
                <a:gd name="connsiteX51" fmla="*/ 4001605 w 6265052"/>
                <a:gd name="connsiteY51" fmla="*/ 2445322 h 3791206"/>
                <a:gd name="connsiteX52" fmla="*/ 3403728 w 6265052"/>
                <a:gd name="connsiteY52" fmla="*/ 2058460 h 3791206"/>
                <a:gd name="connsiteX53" fmla="*/ 2805851 w 6265052"/>
                <a:gd name="connsiteY53" fmla="*/ 2084837 h 3791206"/>
                <a:gd name="connsiteX54" fmla="*/ 2295898 w 6265052"/>
                <a:gd name="connsiteY54" fmla="*/ 2243099 h 3791206"/>
                <a:gd name="connsiteX55" fmla="*/ 2084882 w 6265052"/>
                <a:gd name="connsiteY55" fmla="*/ 2524453 h 3791206"/>
                <a:gd name="connsiteX56" fmla="*/ 2111259 w 6265052"/>
                <a:gd name="connsiteY56" fmla="*/ 2726676 h 3791206"/>
                <a:gd name="connsiteX57" fmla="*/ 2348651 w 6265052"/>
                <a:gd name="connsiteY57" fmla="*/ 2955276 h 3791206"/>
                <a:gd name="connsiteX58" fmla="*/ 2427782 w 6265052"/>
                <a:gd name="connsiteY58" fmla="*/ 3298176 h 3791206"/>
                <a:gd name="connsiteX59" fmla="*/ 2260728 w 6265052"/>
                <a:gd name="connsiteY59" fmla="*/ 3553153 h 3791206"/>
                <a:gd name="connsiteX60" fmla="*/ 2155221 w 6265052"/>
                <a:gd name="connsiteY60" fmla="*/ 3588322 h 3791206"/>
                <a:gd name="connsiteX61" fmla="*/ 2014544 w 6265052"/>
                <a:gd name="connsiteY61" fmla="*/ 3561945 h 3791206"/>
                <a:gd name="connsiteX62" fmla="*/ 1636474 w 6265052"/>
                <a:gd name="connsiteY62" fmla="*/ 3676245 h 3791206"/>
                <a:gd name="connsiteX63" fmla="*/ 1029805 w 6265052"/>
                <a:gd name="connsiteY63" fmla="*/ 3632283 h 3791206"/>
                <a:gd name="connsiteX64" fmla="*/ 818790 w 6265052"/>
                <a:gd name="connsiteY64" fmla="*/ 3553153 h 3791206"/>
                <a:gd name="connsiteX65" fmla="*/ 695698 w 6265052"/>
                <a:gd name="connsiteY65" fmla="*/ 3430060 h 3791206"/>
                <a:gd name="connsiteX0" fmla="*/ 695698 w 6265052"/>
                <a:gd name="connsiteY0" fmla="*/ 3430060 h 3791206"/>
                <a:gd name="connsiteX1" fmla="*/ 502267 w 6265052"/>
                <a:gd name="connsiteY1" fmla="*/ 3421268 h 3791206"/>
                <a:gd name="connsiteX2" fmla="*/ 414344 w 6265052"/>
                <a:gd name="connsiteY2" fmla="*/ 3386099 h 3791206"/>
                <a:gd name="connsiteX3" fmla="*/ 361590 w 6265052"/>
                <a:gd name="connsiteY3" fmla="*/ 3298176 h 3791206"/>
                <a:gd name="connsiteX4" fmla="*/ 194536 w 6265052"/>
                <a:gd name="connsiteY4" fmla="*/ 3183876 h 3791206"/>
                <a:gd name="connsiteX5" fmla="*/ 124198 w 6265052"/>
                <a:gd name="connsiteY5" fmla="*/ 3060783 h 3791206"/>
                <a:gd name="connsiteX6" fmla="*/ 106613 w 6265052"/>
                <a:gd name="connsiteY6" fmla="*/ 2946483 h 3791206"/>
                <a:gd name="connsiteX7" fmla="*/ 115405 w 6265052"/>
                <a:gd name="connsiteY7" fmla="*/ 2920107 h 3791206"/>
                <a:gd name="connsiteX8" fmla="*/ 27482 w 6265052"/>
                <a:gd name="connsiteY8" fmla="*/ 2788222 h 3791206"/>
                <a:gd name="connsiteX9" fmla="*/ 27482 w 6265052"/>
                <a:gd name="connsiteY9" fmla="*/ 2665130 h 3791206"/>
                <a:gd name="connsiteX10" fmla="*/ 38838 w 6265052"/>
                <a:gd name="connsiteY10" fmla="*/ 2573176 h 3791206"/>
                <a:gd name="connsiteX11" fmla="*/ 1105 w 6265052"/>
                <a:gd name="connsiteY11" fmla="*/ 2155176 h 3791206"/>
                <a:gd name="connsiteX12" fmla="*/ 89028 w 6265052"/>
                <a:gd name="connsiteY12" fmla="*/ 1847445 h 3791206"/>
                <a:gd name="connsiteX13" fmla="*/ 264874 w 6265052"/>
                <a:gd name="connsiteY13" fmla="*/ 1697976 h 3791206"/>
                <a:gd name="connsiteX14" fmla="*/ 276964 w 6265052"/>
                <a:gd name="connsiteY14" fmla="*/ 1437137 h 3791206"/>
                <a:gd name="connsiteX15" fmla="*/ 487980 w 6265052"/>
                <a:gd name="connsiteY15" fmla="*/ 1205607 h 3791206"/>
                <a:gd name="connsiteX16" fmla="*/ 660528 w 6265052"/>
                <a:gd name="connsiteY16" fmla="*/ 922787 h 3791206"/>
                <a:gd name="connsiteX17" fmla="*/ 1010389 w 6265052"/>
                <a:gd name="connsiteY17" fmla="*/ 692722 h 3791206"/>
                <a:gd name="connsiteX18" fmla="*/ 1267198 w 6265052"/>
                <a:gd name="connsiteY18" fmla="*/ 431883 h 3791206"/>
                <a:gd name="connsiteX19" fmla="*/ 1662851 w 6265052"/>
                <a:gd name="connsiteY19" fmla="*/ 335168 h 3791206"/>
                <a:gd name="connsiteX20" fmla="*/ 1777151 w 6265052"/>
                <a:gd name="connsiteY20" fmla="*/ 256037 h 3791206"/>
                <a:gd name="connsiteX21" fmla="*/ 1944205 w 6265052"/>
                <a:gd name="connsiteY21" fmla="*/ 229660 h 3791206"/>
                <a:gd name="connsiteX22" fmla="*/ 2146428 w 6265052"/>
                <a:gd name="connsiteY22" fmla="*/ 124153 h 3791206"/>
                <a:gd name="connsiteX23" fmla="*/ 2454159 w 6265052"/>
                <a:gd name="connsiteY23" fmla="*/ 106568 h 3791206"/>
                <a:gd name="connsiteX24" fmla="*/ 2673967 w 6265052"/>
                <a:gd name="connsiteY24" fmla="*/ 45022 h 3791206"/>
                <a:gd name="connsiteX25" fmla="*/ 2876190 w 6265052"/>
                <a:gd name="connsiteY25" fmla="*/ 53814 h 3791206"/>
                <a:gd name="connsiteX26" fmla="*/ 3122374 w 6265052"/>
                <a:gd name="connsiteY26" fmla="*/ 27437 h 3791206"/>
                <a:gd name="connsiteX27" fmla="*/ 3333390 w 6265052"/>
                <a:gd name="connsiteY27" fmla="*/ 62607 h 3791206"/>
                <a:gd name="connsiteX28" fmla="*/ 3597159 w 6265052"/>
                <a:gd name="connsiteY28" fmla="*/ 1060 h 3791206"/>
                <a:gd name="connsiteX29" fmla="*/ 3913682 w 6265052"/>
                <a:gd name="connsiteY29" fmla="*/ 124153 h 3791206"/>
                <a:gd name="connsiteX30" fmla="*/ 4083300 w 6265052"/>
                <a:gd name="connsiteY30" fmla="*/ 145035 h 3791206"/>
                <a:gd name="connsiteX31" fmla="*/ 4221413 w 6265052"/>
                <a:gd name="connsiteY31" fmla="*/ 212076 h 3791206"/>
                <a:gd name="connsiteX32" fmla="*/ 4397259 w 6265052"/>
                <a:gd name="connsiteY32" fmla="*/ 203283 h 3791206"/>
                <a:gd name="connsiteX33" fmla="*/ 4520351 w 6265052"/>
                <a:gd name="connsiteY33" fmla="*/ 264830 h 3791206"/>
                <a:gd name="connsiteX34" fmla="*/ 4679346 w 6265052"/>
                <a:gd name="connsiteY34" fmla="*/ 331139 h 3791206"/>
                <a:gd name="connsiteX35" fmla="*/ 4810498 w 6265052"/>
                <a:gd name="connsiteY35" fmla="*/ 458260 h 3791206"/>
                <a:gd name="connsiteX36" fmla="*/ 5112000 w 6265052"/>
                <a:gd name="connsiteY36" fmla="*/ 587214 h 3791206"/>
                <a:gd name="connsiteX37" fmla="*/ 5311659 w 6265052"/>
                <a:gd name="connsiteY37" fmla="*/ 818745 h 3791206"/>
                <a:gd name="connsiteX38" fmla="*/ 5557844 w 6265052"/>
                <a:gd name="connsiteY38" fmla="*/ 1012176 h 3791206"/>
                <a:gd name="connsiteX39" fmla="*/ 5733690 w 6265052"/>
                <a:gd name="connsiteY39" fmla="*/ 1311114 h 3791206"/>
                <a:gd name="connsiteX40" fmla="*/ 5883159 w 6265052"/>
                <a:gd name="connsiteY40" fmla="*/ 1557299 h 3791206"/>
                <a:gd name="connsiteX41" fmla="*/ 5883159 w 6265052"/>
                <a:gd name="connsiteY41" fmla="*/ 1759522 h 3791206"/>
                <a:gd name="connsiteX42" fmla="*/ 6015044 w 6265052"/>
                <a:gd name="connsiteY42" fmla="*/ 1715560 h 3791206"/>
                <a:gd name="connsiteX43" fmla="*/ 6199682 w 6265052"/>
                <a:gd name="connsiteY43" fmla="*/ 2058460 h 3791206"/>
                <a:gd name="connsiteX44" fmla="*/ 6208474 w 6265052"/>
                <a:gd name="connsiteY44" fmla="*/ 2313437 h 3791206"/>
                <a:gd name="connsiteX45" fmla="*/ 6164513 w 6265052"/>
                <a:gd name="connsiteY45" fmla="*/ 2647545 h 3791206"/>
                <a:gd name="connsiteX46" fmla="*/ 6261228 w 6265052"/>
                <a:gd name="connsiteY46" fmla="*/ 3060783 h 3791206"/>
                <a:gd name="connsiteX47" fmla="*/ 6076590 w 6265052"/>
                <a:gd name="connsiteY47" fmla="*/ 3658660 h 3791206"/>
                <a:gd name="connsiteX48" fmla="*/ 5513882 w 6265052"/>
                <a:gd name="connsiteY48" fmla="*/ 3790545 h 3791206"/>
                <a:gd name="connsiteX49" fmla="*/ 4238998 w 6265052"/>
                <a:gd name="connsiteY49" fmla="*/ 3632283 h 3791206"/>
                <a:gd name="connsiteX50" fmla="*/ 4124698 w 6265052"/>
                <a:gd name="connsiteY50" fmla="*/ 2805807 h 3791206"/>
                <a:gd name="connsiteX51" fmla="*/ 4001605 w 6265052"/>
                <a:gd name="connsiteY51" fmla="*/ 2445322 h 3791206"/>
                <a:gd name="connsiteX52" fmla="*/ 3403728 w 6265052"/>
                <a:gd name="connsiteY52" fmla="*/ 2058460 h 3791206"/>
                <a:gd name="connsiteX53" fmla="*/ 2805851 w 6265052"/>
                <a:gd name="connsiteY53" fmla="*/ 2084837 h 3791206"/>
                <a:gd name="connsiteX54" fmla="*/ 2295898 w 6265052"/>
                <a:gd name="connsiteY54" fmla="*/ 2243099 h 3791206"/>
                <a:gd name="connsiteX55" fmla="*/ 2084882 w 6265052"/>
                <a:gd name="connsiteY55" fmla="*/ 2524453 h 3791206"/>
                <a:gd name="connsiteX56" fmla="*/ 2111259 w 6265052"/>
                <a:gd name="connsiteY56" fmla="*/ 2726676 h 3791206"/>
                <a:gd name="connsiteX57" fmla="*/ 2348651 w 6265052"/>
                <a:gd name="connsiteY57" fmla="*/ 2955276 h 3791206"/>
                <a:gd name="connsiteX58" fmla="*/ 2427782 w 6265052"/>
                <a:gd name="connsiteY58" fmla="*/ 3298176 h 3791206"/>
                <a:gd name="connsiteX59" fmla="*/ 2260728 w 6265052"/>
                <a:gd name="connsiteY59" fmla="*/ 3553153 h 3791206"/>
                <a:gd name="connsiteX60" fmla="*/ 2155221 w 6265052"/>
                <a:gd name="connsiteY60" fmla="*/ 3588322 h 3791206"/>
                <a:gd name="connsiteX61" fmla="*/ 2014544 w 6265052"/>
                <a:gd name="connsiteY61" fmla="*/ 3561945 h 3791206"/>
                <a:gd name="connsiteX62" fmla="*/ 1636474 w 6265052"/>
                <a:gd name="connsiteY62" fmla="*/ 3676245 h 3791206"/>
                <a:gd name="connsiteX63" fmla="*/ 1029805 w 6265052"/>
                <a:gd name="connsiteY63" fmla="*/ 3632283 h 3791206"/>
                <a:gd name="connsiteX64" fmla="*/ 818790 w 6265052"/>
                <a:gd name="connsiteY64" fmla="*/ 3553153 h 3791206"/>
                <a:gd name="connsiteX65" fmla="*/ 695698 w 6265052"/>
                <a:gd name="connsiteY65" fmla="*/ 3430060 h 3791206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245 h 3793391"/>
                <a:gd name="connsiteX1" fmla="*/ 502267 w 6265052"/>
                <a:gd name="connsiteY1" fmla="*/ 3423453 h 3793391"/>
                <a:gd name="connsiteX2" fmla="*/ 414344 w 6265052"/>
                <a:gd name="connsiteY2" fmla="*/ 3388284 h 3793391"/>
                <a:gd name="connsiteX3" fmla="*/ 361590 w 6265052"/>
                <a:gd name="connsiteY3" fmla="*/ 3300361 h 3793391"/>
                <a:gd name="connsiteX4" fmla="*/ 194536 w 6265052"/>
                <a:gd name="connsiteY4" fmla="*/ 3186061 h 3793391"/>
                <a:gd name="connsiteX5" fmla="*/ 124198 w 6265052"/>
                <a:gd name="connsiteY5" fmla="*/ 3062968 h 3793391"/>
                <a:gd name="connsiteX6" fmla="*/ 106613 w 6265052"/>
                <a:gd name="connsiteY6" fmla="*/ 2948668 h 3793391"/>
                <a:gd name="connsiteX7" fmla="*/ 115405 w 6265052"/>
                <a:gd name="connsiteY7" fmla="*/ 2922292 h 3793391"/>
                <a:gd name="connsiteX8" fmla="*/ 27482 w 6265052"/>
                <a:gd name="connsiteY8" fmla="*/ 2790407 h 3793391"/>
                <a:gd name="connsiteX9" fmla="*/ 27482 w 6265052"/>
                <a:gd name="connsiteY9" fmla="*/ 2667315 h 3793391"/>
                <a:gd name="connsiteX10" fmla="*/ 38838 w 6265052"/>
                <a:gd name="connsiteY10" fmla="*/ 2575361 h 3793391"/>
                <a:gd name="connsiteX11" fmla="*/ 1105 w 6265052"/>
                <a:gd name="connsiteY11" fmla="*/ 2157361 h 3793391"/>
                <a:gd name="connsiteX12" fmla="*/ 89028 w 6265052"/>
                <a:gd name="connsiteY12" fmla="*/ 1849630 h 3793391"/>
                <a:gd name="connsiteX13" fmla="*/ 264874 w 6265052"/>
                <a:gd name="connsiteY13" fmla="*/ 1700161 h 3793391"/>
                <a:gd name="connsiteX14" fmla="*/ 276964 w 6265052"/>
                <a:gd name="connsiteY14" fmla="*/ 1439322 h 3793391"/>
                <a:gd name="connsiteX15" fmla="*/ 487980 w 6265052"/>
                <a:gd name="connsiteY15" fmla="*/ 1207792 h 3793391"/>
                <a:gd name="connsiteX16" fmla="*/ 660528 w 6265052"/>
                <a:gd name="connsiteY16" fmla="*/ 924972 h 3793391"/>
                <a:gd name="connsiteX17" fmla="*/ 1010389 w 6265052"/>
                <a:gd name="connsiteY17" fmla="*/ 694907 h 3793391"/>
                <a:gd name="connsiteX18" fmla="*/ 1267198 w 6265052"/>
                <a:gd name="connsiteY18" fmla="*/ 434068 h 3793391"/>
                <a:gd name="connsiteX19" fmla="*/ 1662851 w 6265052"/>
                <a:gd name="connsiteY19" fmla="*/ 337353 h 3793391"/>
                <a:gd name="connsiteX20" fmla="*/ 1777151 w 6265052"/>
                <a:gd name="connsiteY20" fmla="*/ 258222 h 3793391"/>
                <a:gd name="connsiteX21" fmla="*/ 1944205 w 6265052"/>
                <a:gd name="connsiteY21" fmla="*/ 231845 h 3793391"/>
                <a:gd name="connsiteX22" fmla="*/ 2146428 w 6265052"/>
                <a:gd name="connsiteY22" fmla="*/ 126338 h 3793391"/>
                <a:gd name="connsiteX23" fmla="*/ 2454159 w 6265052"/>
                <a:gd name="connsiteY23" fmla="*/ 108753 h 3793391"/>
                <a:gd name="connsiteX24" fmla="*/ 2673967 w 6265052"/>
                <a:gd name="connsiteY24" fmla="*/ 47207 h 3793391"/>
                <a:gd name="connsiteX25" fmla="*/ 2876190 w 6265052"/>
                <a:gd name="connsiteY25" fmla="*/ 55999 h 3793391"/>
                <a:gd name="connsiteX26" fmla="*/ 3122374 w 6265052"/>
                <a:gd name="connsiteY26" fmla="*/ 29622 h 3793391"/>
                <a:gd name="connsiteX27" fmla="*/ 3333390 w 6265052"/>
                <a:gd name="connsiteY27" fmla="*/ 64792 h 3793391"/>
                <a:gd name="connsiteX28" fmla="*/ 3597159 w 6265052"/>
                <a:gd name="connsiteY28" fmla="*/ 3245 h 3793391"/>
                <a:gd name="connsiteX29" fmla="*/ 3913682 w 6265052"/>
                <a:gd name="connsiteY29" fmla="*/ 126338 h 3793391"/>
                <a:gd name="connsiteX30" fmla="*/ 4083300 w 6265052"/>
                <a:gd name="connsiteY30" fmla="*/ 147220 h 3793391"/>
                <a:gd name="connsiteX31" fmla="*/ 4221413 w 6265052"/>
                <a:gd name="connsiteY31" fmla="*/ 214261 h 3793391"/>
                <a:gd name="connsiteX32" fmla="*/ 4397259 w 6265052"/>
                <a:gd name="connsiteY32" fmla="*/ 205468 h 3793391"/>
                <a:gd name="connsiteX33" fmla="*/ 4520351 w 6265052"/>
                <a:gd name="connsiteY33" fmla="*/ 267015 h 3793391"/>
                <a:gd name="connsiteX34" fmla="*/ 4679346 w 6265052"/>
                <a:gd name="connsiteY34" fmla="*/ 333324 h 3793391"/>
                <a:gd name="connsiteX35" fmla="*/ 4810498 w 6265052"/>
                <a:gd name="connsiteY35" fmla="*/ 460445 h 3793391"/>
                <a:gd name="connsiteX36" fmla="*/ 5112000 w 6265052"/>
                <a:gd name="connsiteY36" fmla="*/ 589399 h 3793391"/>
                <a:gd name="connsiteX37" fmla="*/ 5311659 w 6265052"/>
                <a:gd name="connsiteY37" fmla="*/ 820930 h 3793391"/>
                <a:gd name="connsiteX38" fmla="*/ 5557844 w 6265052"/>
                <a:gd name="connsiteY38" fmla="*/ 1014361 h 3793391"/>
                <a:gd name="connsiteX39" fmla="*/ 5733690 w 6265052"/>
                <a:gd name="connsiteY39" fmla="*/ 1313299 h 3793391"/>
                <a:gd name="connsiteX40" fmla="*/ 5883159 w 6265052"/>
                <a:gd name="connsiteY40" fmla="*/ 1559484 h 3793391"/>
                <a:gd name="connsiteX41" fmla="*/ 5883159 w 6265052"/>
                <a:gd name="connsiteY41" fmla="*/ 1761707 h 3793391"/>
                <a:gd name="connsiteX42" fmla="*/ 6015044 w 6265052"/>
                <a:gd name="connsiteY42" fmla="*/ 1717745 h 3793391"/>
                <a:gd name="connsiteX43" fmla="*/ 6199682 w 6265052"/>
                <a:gd name="connsiteY43" fmla="*/ 2060645 h 3793391"/>
                <a:gd name="connsiteX44" fmla="*/ 6208474 w 6265052"/>
                <a:gd name="connsiteY44" fmla="*/ 2315622 h 3793391"/>
                <a:gd name="connsiteX45" fmla="*/ 6164513 w 6265052"/>
                <a:gd name="connsiteY45" fmla="*/ 2649730 h 3793391"/>
                <a:gd name="connsiteX46" fmla="*/ 6261228 w 6265052"/>
                <a:gd name="connsiteY46" fmla="*/ 3062968 h 3793391"/>
                <a:gd name="connsiteX47" fmla="*/ 6076590 w 6265052"/>
                <a:gd name="connsiteY47" fmla="*/ 3660845 h 3793391"/>
                <a:gd name="connsiteX48" fmla="*/ 5513882 w 6265052"/>
                <a:gd name="connsiteY48" fmla="*/ 3792730 h 3793391"/>
                <a:gd name="connsiteX49" fmla="*/ 4238998 w 6265052"/>
                <a:gd name="connsiteY49" fmla="*/ 3634468 h 3793391"/>
                <a:gd name="connsiteX50" fmla="*/ 4124698 w 6265052"/>
                <a:gd name="connsiteY50" fmla="*/ 2807992 h 3793391"/>
                <a:gd name="connsiteX51" fmla="*/ 4001605 w 6265052"/>
                <a:gd name="connsiteY51" fmla="*/ 2447507 h 3793391"/>
                <a:gd name="connsiteX52" fmla="*/ 3403728 w 6265052"/>
                <a:gd name="connsiteY52" fmla="*/ 2060645 h 3793391"/>
                <a:gd name="connsiteX53" fmla="*/ 2805851 w 6265052"/>
                <a:gd name="connsiteY53" fmla="*/ 2087022 h 3793391"/>
                <a:gd name="connsiteX54" fmla="*/ 2295898 w 6265052"/>
                <a:gd name="connsiteY54" fmla="*/ 2245284 h 3793391"/>
                <a:gd name="connsiteX55" fmla="*/ 2084882 w 6265052"/>
                <a:gd name="connsiteY55" fmla="*/ 2526638 h 3793391"/>
                <a:gd name="connsiteX56" fmla="*/ 2111259 w 6265052"/>
                <a:gd name="connsiteY56" fmla="*/ 2728861 h 3793391"/>
                <a:gd name="connsiteX57" fmla="*/ 2348651 w 6265052"/>
                <a:gd name="connsiteY57" fmla="*/ 2957461 h 3793391"/>
                <a:gd name="connsiteX58" fmla="*/ 2427782 w 6265052"/>
                <a:gd name="connsiteY58" fmla="*/ 3300361 h 3793391"/>
                <a:gd name="connsiteX59" fmla="*/ 2260728 w 6265052"/>
                <a:gd name="connsiteY59" fmla="*/ 3555338 h 3793391"/>
                <a:gd name="connsiteX60" fmla="*/ 2155221 w 6265052"/>
                <a:gd name="connsiteY60" fmla="*/ 3590507 h 3793391"/>
                <a:gd name="connsiteX61" fmla="*/ 2014544 w 6265052"/>
                <a:gd name="connsiteY61" fmla="*/ 3564130 h 3793391"/>
                <a:gd name="connsiteX62" fmla="*/ 1636474 w 6265052"/>
                <a:gd name="connsiteY62" fmla="*/ 3678430 h 3793391"/>
                <a:gd name="connsiteX63" fmla="*/ 1029805 w 6265052"/>
                <a:gd name="connsiteY63" fmla="*/ 3634468 h 3793391"/>
                <a:gd name="connsiteX64" fmla="*/ 818790 w 6265052"/>
                <a:gd name="connsiteY64" fmla="*/ 3555338 h 3793391"/>
                <a:gd name="connsiteX65" fmla="*/ 695698 w 6265052"/>
                <a:gd name="connsiteY65" fmla="*/ 3432245 h 3793391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115405 w 6265052"/>
                <a:gd name="connsiteY7" fmla="*/ 2922137 h 3793236"/>
                <a:gd name="connsiteX8" fmla="*/ 27482 w 6265052"/>
                <a:gd name="connsiteY8" fmla="*/ 2790252 h 3793236"/>
                <a:gd name="connsiteX9" fmla="*/ 27482 w 6265052"/>
                <a:gd name="connsiteY9" fmla="*/ 2667160 h 3793236"/>
                <a:gd name="connsiteX10" fmla="*/ 38838 w 6265052"/>
                <a:gd name="connsiteY10" fmla="*/ 2575206 h 3793236"/>
                <a:gd name="connsiteX11" fmla="*/ 1105 w 6265052"/>
                <a:gd name="connsiteY11" fmla="*/ 2157206 h 3793236"/>
                <a:gd name="connsiteX12" fmla="*/ 89028 w 6265052"/>
                <a:gd name="connsiteY12" fmla="*/ 1849475 h 3793236"/>
                <a:gd name="connsiteX13" fmla="*/ 264874 w 6265052"/>
                <a:gd name="connsiteY13" fmla="*/ 1700006 h 3793236"/>
                <a:gd name="connsiteX14" fmla="*/ 276964 w 6265052"/>
                <a:gd name="connsiteY14" fmla="*/ 1439167 h 3793236"/>
                <a:gd name="connsiteX15" fmla="*/ 487980 w 6265052"/>
                <a:gd name="connsiteY15" fmla="*/ 1207637 h 3793236"/>
                <a:gd name="connsiteX16" fmla="*/ 660528 w 6265052"/>
                <a:gd name="connsiteY16" fmla="*/ 924817 h 3793236"/>
                <a:gd name="connsiteX17" fmla="*/ 1010389 w 6265052"/>
                <a:gd name="connsiteY17" fmla="*/ 694752 h 3793236"/>
                <a:gd name="connsiteX18" fmla="*/ 1267198 w 6265052"/>
                <a:gd name="connsiteY18" fmla="*/ 433913 h 3793236"/>
                <a:gd name="connsiteX19" fmla="*/ 1662851 w 6265052"/>
                <a:gd name="connsiteY19" fmla="*/ 337198 h 3793236"/>
                <a:gd name="connsiteX20" fmla="*/ 1777151 w 6265052"/>
                <a:gd name="connsiteY20" fmla="*/ 258067 h 3793236"/>
                <a:gd name="connsiteX21" fmla="*/ 1944205 w 6265052"/>
                <a:gd name="connsiteY21" fmla="*/ 231690 h 3793236"/>
                <a:gd name="connsiteX22" fmla="*/ 2146428 w 6265052"/>
                <a:gd name="connsiteY22" fmla="*/ 126183 h 3793236"/>
                <a:gd name="connsiteX23" fmla="*/ 2454159 w 6265052"/>
                <a:gd name="connsiteY23" fmla="*/ 108598 h 3793236"/>
                <a:gd name="connsiteX24" fmla="*/ 2673967 w 6265052"/>
                <a:gd name="connsiteY24" fmla="*/ 47052 h 3793236"/>
                <a:gd name="connsiteX25" fmla="*/ 2876190 w 6265052"/>
                <a:gd name="connsiteY25" fmla="*/ 55844 h 3793236"/>
                <a:gd name="connsiteX26" fmla="*/ 3122374 w 6265052"/>
                <a:gd name="connsiteY26" fmla="*/ 892 h 3793236"/>
                <a:gd name="connsiteX27" fmla="*/ 3333390 w 6265052"/>
                <a:gd name="connsiteY27" fmla="*/ 64637 h 3793236"/>
                <a:gd name="connsiteX28" fmla="*/ 3597159 w 6265052"/>
                <a:gd name="connsiteY28" fmla="*/ 3090 h 3793236"/>
                <a:gd name="connsiteX29" fmla="*/ 3913682 w 6265052"/>
                <a:gd name="connsiteY29" fmla="*/ 126183 h 3793236"/>
                <a:gd name="connsiteX30" fmla="*/ 4083300 w 6265052"/>
                <a:gd name="connsiteY30" fmla="*/ 147065 h 3793236"/>
                <a:gd name="connsiteX31" fmla="*/ 4221413 w 6265052"/>
                <a:gd name="connsiteY31" fmla="*/ 214106 h 3793236"/>
                <a:gd name="connsiteX32" fmla="*/ 4397259 w 6265052"/>
                <a:gd name="connsiteY32" fmla="*/ 205313 h 3793236"/>
                <a:gd name="connsiteX33" fmla="*/ 4520351 w 6265052"/>
                <a:gd name="connsiteY33" fmla="*/ 266860 h 3793236"/>
                <a:gd name="connsiteX34" fmla="*/ 4679346 w 6265052"/>
                <a:gd name="connsiteY34" fmla="*/ 333169 h 3793236"/>
                <a:gd name="connsiteX35" fmla="*/ 4810498 w 6265052"/>
                <a:gd name="connsiteY35" fmla="*/ 460290 h 3793236"/>
                <a:gd name="connsiteX36" fmla="*/ 5112000 w 6265052"/>
                <a:gd name="connsiteY36" fmla="*/ 589244 h 3793236"/>
                <a:gd name="connsiteX37" fmla="*/ 5311659 w 6265052"/>
                <a:gd name="connsiteY37" fmla="*/ 820775 h 3793236"/>
                <a:gd name="connsiteX38" fmla="*/ 5557844 w 6265052"/>
                <a:gd name="connsiteY38" fmla="*/ 1014206 h 3793236"/>
                <a:gd name="connsiteX39" fmla="*/ 5733690 w 6265052"/>
                <a:gd name="connsiteY39" fmla="*/ 1313144 h 3793236"/>
                <a:gd name="connsiteX40" fmla="*/ 5883159 w 6265052"/>
                <a:gd name="connsiteY40" fmla="*/ 1559329 h 3793236"/>
                <a:gd name="connsiteX41" fmla="*/ 5883159 w 6265052"/>
                <a:gd name="connsiteY41" fmla="*/ 1761552 h 3793236"/>
                <a:gd name="connsiteX42" fmla="*/ 6015044 w 6265052"/>
                <a:gd name="connsiteY42" fmla="*/ 1717590 h 3793236"/>
                <a:gd name="connsiteX43" fmla="*/ 6199682 w 6265052"/>
                <a:gd name="connsiteY43" fmla="*/ 2060490 h 3793236"/>
                <a:gd name="connsiteX44" fmla="*/ 6208474 w 6265052"/>
                <a:gd name="connsiteY44" fmla="*/ 2315467 h 3793236"/>
                <a:gd name="connsiteX45" fmla="*/ 6164513 w 6265052"/>
                <a:gd name="connsiteY45" fmla="*/ 2649575 h 3793236"/>
                <a:gd name="connsiteX46" fmla="*/ 6261228 w 6265052"/>
                <a:gd name="connsiteY46" fmla="*/ 3062813 h 3793236"/>
                <a:gd name="connsiteX47" fmla="*/ 6076590 w 6265052"/>
                <a:gd name="connsiteY47" fmla="*/ 3660690 h 3793236"/>
                <a:gd name="connsiteX48" fmla="*/ 5513882 w 6265052"/>
                <a:gd name="connsiteY48" fmla="*/ 3792575 h 3793236"/>
                <a:gd name="connsiteX49" fmla="*/ 4238998 w 6265052"/>
                <a:gd name="connsiteY49" fmla="*/ 3634313 h 3793236"/>
                <a:gd name="connsiteX50" fmla="*/ 4124698 w 6265052"/>
                <a:gd name="connsiteY50" fmla="*/ 2807837 h 3793236"/>
                <a:gd name="connsiteX51" fmla="*/ 4001605 w 6265052"/>
                <a:gd name="connsiteY51" fmla="*/ 2447352 h 3793236"/>
                <a:gd name="connsiteX52" fmla="*/ 3403728 w 6265052"/>
                <a:gd name="connsiteY52" fmla="*/ 2060490 h 3793236"/>
                <a:gd name="connsiteX53" fmla="*/ 2805851 w 6265052"/>
                <a:gd name="connsiteY53" fmla="*/ 2086867 h 3793236"/>
                <a:gd name="connsiteX54" fmla="*/ 2295898 w 6265052"/>
                <a:gd name="connsiteY54" fmla="*/ 2245129 h 3793236"/>
                <a:gd name="connsiteX55" fmla="*/ 2084882 w 6265052"/>
                <a:gd name="connsiteY55" fmla="*/ 2526483 h 3793236"/>
                <a:gd name="connsiteX56" fmla="*/ 2111259 w 6265052"/>
                <a:gd name="connsiteY56" fmla="*/ 2728706 h 3793236"/>
                <a:gd name="connsiteX57" fmla="*/ 2348651 w 6265052"/>
                <a:gd name="connsiteY57" fmla="*/ 2957306 h 3793236"/>
                <a:gd name="connsiteX58" fmla="*/ 2427782 w 6265052"/>
                <a:gd name="connsiteY58" fmla="*/ 3300206 h 3793236"/>
                <a:gd name="connsiteX59" fmla="*/ 2260728 w 6265052"/>
                <a:gd name="connsiteY59" fmla="*/ 3555183 h 3793236"/>
                <a:gd name="connsiteX60" fmla="*/ 2155221 w 6265052"/>
                <a:gd name="connsiteY60" fmla="*/ 3590352 h 3793236"/>
                <a:gd name="connsiteX61" fmla="*/ 2014544 w 6265052"/>
                <a:gd name="connsiteY61" fmla="*/ 3563975 h 3793236"/>
                <a:gd name="connsiteX62" fmla="*/ 1636474 w 6265052"/>
                <a:gd name="connsiteY62" fmla="*/ 3678275 h 3793236"/>
                <a:gd name="connsiteX63" fmla="*/ 1029805 w 6265052"/>
                <a:gd name="connsiteY63" fmla="*/ 3634313 h 3793236"/>
                <a:gd name="connsiteX64" fmla="*/ 818790 w 6265052"/>
                <a:gd name="connsiteY64" fmla="*/ 3555183 h 3793236"/>
                <a:gd name="connsiteX65" fmla="*/ 695698 w 6265052"/>
                <a:gd name="connsiteY65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115405 w 6265052"/>
                <a:gd name="connsiteY7" fmla="*/ 2922137 h 3793236"/>
                <a:gd name="connsiteX8" fmla="*/ 27482 w 6265052"/>
                <a:gd name="connsiteY8" fmla="*/ 2790252 h 3793236"/>
                <a:gd name="connsiteX9" fmla="*/ 27482 w 6265052"/>
                <a:gd name="connsiteY9" fmla="*/ 2667160 h 3793236"/>
                <a:gd name="connsiteX10" fmla="*/ 38838 w 6265052"/>
                <a:gd name="connsiteY10" fmla="*/ 2575206 h 3793236"/>
                <a:gd name="connsiteX11" fmla="*/ 1105 w 6265052"/>
                <a:gd name="connsiteY11" fmla="*/ 2157206 h 3793236"/>
                <a:gd name="connsiteX12" fmla="*/ 89028 w 6265052"/>
                <a:gd name="connsiteY12" fmla="*/ 1849475 h 3793236"/>
                <a:gd name="connsiteX13" fmla="*/ 264874 w 6265052"/>
                <a:gd name="connsiteY13" fmla="*/ 1700006 h 3793236"/>
                <a:gd name="connsiteX14" fmla="*/ 276964 w 6265052"/>
                <a:gd name="connsiteY14" fmla="*/ 1439167 h 3793236"/>
                <a:gd name="connsiteX15" fmla="*/ 487980 w 6265052"/>
                <a:gd name="connsiteY15" fmla="*/ 1207637 h 3793236"/>
                <a:gd name="connsiteX16" fmla="*/ 660528 w 6265052"/>
                <a:gd name="connsiteY16" fmla="*/ 924817 h 3793236"/>
                <a:gd name="connsiteX17" fmla="*/ 1010389 w 6265052"/>
                <a:gd name="connsiteY17" fmla="*/ 694752 h 3793236"/>
                <a:gd name="connsiteX18" fmla="*/ 1267198 w 6265052"/>
                <a:gd name="connsiteY18" fmla="*/ 433913 h 3793236"/>
                <a:gd name="connsiteX19" fmla="*/ 1662851 w 6265052"/>
                <a:gd name="connsiteY19" fmla="*/ 337198 h 3793236"/>
                <a:gd name="connsiteX20" fmla="*/ 1777151 w 6265052"/>
                <a:gd name="connsiteY20" fmla="*/ 258067 h 3793236"/>
                <a:gd name="connsiteX21" fmla="*/ 1944205 w 6265052"/>
                <a:gd name="connsiteY21" fmla="*/ 231690 h 3793236"/>
                <a:gd name="connsiteX22" fmla="*/ 2146428 w 6265052"/>
                <a:gd name="connsiteY22" fmla="*/ 126183 h 3793236"/>
                <a:gd name="connsiteX23" fmla="*/ 2454159 w 6265052"/>
                <a:gd name="connsiteY23" fmla="*/ 108598 h 3793236"/>
                <a:gd name="connsiteX24" fmla="*/ 2673967 w 6265052"/>
                <a:gd name="connsiteY24" fmla="*/ 47052 h 3793236"/>
                <a:gd name="connsiteX25" fmla="*/ 2876190 w 6265052"/>
                <a:gd name="connsiteY25" fmla="*/ 55844 h 3793236"/>
                <a:gd name="connsiteX26" fmla="*/ 3122374 w 6265052"/>
                <a:gd name="connsiteY26" fmla="*/ 892 h 3793236"/>
                <a:gd name="connsiteX27" fmla="*/ 3333390 w 6265052"/>
                <a:gd name="connsiteY27" fmla="*/ 64637 h 3793236"/>
                <a:gd name="connsiteX28" fmla="*/ 3597159 w 6265052"/>
                <a:gd name="connsiteY28" fmla="*/ 3090 h 3793236"/>
                <a:gd name="connsiteX29" fmla="*/ 3913682 w 6265052"/>
                <a:gd name="connsiteY29" fmla="*/ 126183 h 3793236"/>
                <a:gd name="connsiteX30" fmla="*/ 4083300 w 6265052"/>
                <a:gd name="connsiteY30" fmla="*/ 147065 h 3793236"/>
                <a:gd name="connsiteX31" fmla="*/ 4221413 w 6265052"/>
                <a:gd name="connsiteY31" fmla="*/ 214106 h 3793236"/>
                <a:gd name="connsiteX32" fmla="*/ 4397259 w 6265052"/>
                <a:gd name="connsiteY32" fmla="*/ 205313 h 3793236"/>
                <a:gd name="connsiteX33" fmla="*/ 4520351 w 6265052"/>
                <a:gd name="connsiteY33" fmla="*/ 266860 h 3793236"/>
                <a:gd name="connsiteX34" fmla="*/ 4679346 w 6265052"/>
                <a:gd name="connsiteY34" fmla="*/ 333169 h 3793236"/>
                <a:gd name="connsiteX35" fmla="*/ 4810498 w 6265052"/>
                <a:gd name="connsiteY35" fmla="*/ 460290 h 3793236"/>
                <a:gd name="connsiteX36" fmla="*/ 5112000 w 6265052"/>
                <a:gd name="connsiteY36" fmla="*/ 589244 h 3793236"/>
                <a:gd name="connsiteX37" fmla="*/ 5311659 w 6265052"/>
                <a:gd name="connsiteY37" fmla="*/ 820775 h 3793236"/>
                <a:gd name="connsiteX38" fmla="*/ 5557844 w 6265052"/>
                <a:gd name="connsiteY38" fmla="*/ 1014206 h 3793236"/>
                <a:gd name="connsiteX39" fmla="*/ 5733690 w 6265052"/>
                <a:gd name="connsiteY39" fmla="*/ 1313144 h 3793236"/>
                <a:gd name="connsiteX40" fmla="*/ 5883159 w 6265052"/>
                <a:gd name="connsiteY40" fmla="*/ 1559329 h 3793236"/>
                <a:gd name="connsiteX41" fmla="*/ 5883159 w 6265052"/>
                <a:gd name="connsiteY41" fmla="*/ 1761552 h 3793236"/>
                <a:gd name="connsiteX42" fmla="*/ 6015044 w 6265052"/>
                <a:gd name="connsiteY42" fmla="*/ 1717590 h 3793236"/>
                <a:gd name="connsiteX43" fmla="*/ 6199682 w 6265052"/>
                <a:gd name="connsiteY43" fmla="*/ 2060490 h 3793236"/>
                <a:gd name="connsiteX44" fmla="*/ 6208474 w 6265052"/>
                <a:gd name="connsiteY44" fmla="*/ 2315467 h 3793236"/>
                <a:gd name="connsiteX45" fmla="*/ 6164513 w 6265052"/>
                <a:gd name="connsiteY45" fmla="*/ 2649575 h 3793236"/>
                <a:gd name="connsiteX46" fmla="*/ 6261228 w 6265052"/>
                <a:gd name="connsiteY46" fmla="*/ 3062813 h 3793236"/>
                <a:gd name="connsiteX47" fmla="*/ 6076590 w 6265052"/>
                <a:gd name="connsiteY47" fmla="*/ 3660690 h 3793236"/>
                <a:gd name="connsiteX48" fmla="*/ 5513882 w 6265052"/>
                <a:gd name="connsiteY48" fmla="*/ 3792575 h 3793236"/>
                <a:gd name="connsiteX49" fmla="*/ 4238998 w 6265052"/>
                <a:gd name="connsiteY49" fmla="*/ 3634313 h 3793236"/>
                <a:gd name="connsiteX50" fmla="*/ 4124698 w 6265052"/>
                <a:gd name="connsiteY50" fmla="*/ 2807837 h 3793236"/>
                <a:gd name="connsiteX51" fmla="*/ 4001605 w 6265052"/>
                <a:gd name="connsiteY51" fmla="*/ 2447352 h 3793236"/>
                <a:gd name="connsiteX52" fmla="*/ 3403728 w 6265052"/>
                <a:gd name="connsiteY52" fmla="*/ 2060490 h 3793236"/>
                <a:gd name="connsiteX53" fmla="*/ 2805851 w 6265052"/>
                <a:gd name="connsiteY53" fmla="*/ 2086867 h 3793236"/>
                <a:gd name="connsiteX54" fmla="*/ 2295898 w 6265052"/>
                <a:gd name="connsiteY54" fmla="*/ 2245129 h 3793236"/>
                <a:gd name="connsiteX55" fmla="*/ 2084882 w 6265052"/>
                <a:gd name="connsiteY55" fmla="*/ 2526483 h 3793236"/>
                <a:gd name="connsiteX56" fmla="*/ 2111259 w 6265052"/>
                <a:gd name="connsiteY56" fmla="*/ 2728706 h 3793236"/>
                <a:gd name="connsiteX57" fmla="*/ 2348651 w 6265052"/>
                <a:gd name="connsiteY57" fmla="*/ 2957306 h 3793236"/>
                <a:gd name="connsiteX58" fmla="*/ 2427782 w 6265052"/>
                <a:gd name="connsiteY58" fmla="*/ 3300206 h 3793236"/>
                <a:gd name="connsiteX59" fmla="*/ 2260728 w 6265052"/>
                <a:gd name="connsiteY59" fmla="*/ 3555183 h 3793236"/>
                <a:gd name="connsiteX60" fmla="*/ 2155221 w 6265052"/>
                <a:gd name="connsiteY60" fmla="*/ 3590352 h 3793236"/>
                <a:gd name="connsiteX61" fmla="*/ 2014544 w 6265052"/>
                <a:gd name="connsiteY61" fmla="*/ 3563975 h 3793236"/>
                <a:gd name="connsiteX62" fmla="*/ 1636474 w 6265052"/>
                <a:gd name="connsiteY62" fmla="*/ 3678275 h 3793236"/>
                <a:gd name="connsiteX63" fmla="*/ 1029805 w 6265052"/>
                <a:gd name="connsiteY63" fmla="*/ 3634313 h 3793236"/>
                <a:gd name="connsiteX64" fmla="*/ 818790 w 6265052"/>
                <a:gd name="connsiteY64" fmla="*/ 3555183 h 3793236"/>
                <a:gd name="connsiteX65" fmla="*/ 695698 w 6265052"/>
                <a:gd name="connsiteY65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115405 w 6265052"/>
                <a:gd name="connsiteY7" fmla="*/ 2922137 h 3793236"/>
                <a:gd name="connsiteX8" fmla="*/ 27482 w 6265052"/>
                <a:gd name="connsiteY8" fmla="*/ 2790252 h 3793236"/>
                <a:gd name="connsiteX9" fmla="*/ 27482 w 6265052"/>
                <a:gd name="connsiteY9" fmla="*/ 2667160 h 3793236"/>
                <a:gd name="connsiteX10" fmla="*/ 38838 w 6265052"/>
                <a:gd name="connsiteY10" fmla="*/ 2575206 h 3793236"/>
                <a:gd name="connsiteX11" fmla="*/ 1105 w 6265052"/>
                <a:gd name="connsiteY11" fmla="*/ 2157206 h 3793236"/>
                <a:gd name="connsiteX12" fmla="*/ 89028 w 6265052"/>
                <a:gd name="connsiteY12" fmla="*/ 1849475 h 3793236"/>
                <a:gd name="connsiteX13" fmla="*/ 264874 w 6265052"/>
                <a:gd name="connsiteY13" fmla="*/ 1700006 h 3793236"/>
                <a:gd name="connsiteX14" fmla="*/ 276964 w 6265052"/>
                <a:gd name="connsiteY14" fmla="*/ 1439167 h 3793236"/>
                <a:gd name="connsiteX15" fmla="*/ 487980 w 6265052"/>
                <a:gd name="connsiteY15" fmla="*/ 1207637 h 3793236"/>
                <a:gd name="connsiteX16" fmla="*/ 660528 w 6265052"/>
                <a:gd name="connsiteY16" fmla="*/ 924817 h 3793236"/>
                <a:gd name="connsiteX17" fmla="*/ 1010389 w 6265052"/>
                <a:gd name="connsiteY17" fmla="*/ 694752 h 3793236"/>
                <a:gd name="connsiteX18" fmla="*/ 1267198 w 6265052"/>
                <a:gd name="connsiteY18" fmla="*/ 433913 h 3793236"/>
                <a:gd name="connsiteX19" fmla="*/ 1662851 w 6265052"/>
                <a:gd name="connsiteY19" fmla="*/ 337198 h 3793236"/>
                <a:gd name="connsiteX20" fmla="*/ 1777151 w 6265052"/>
                <a:gd name="connsiteY20" fmla="*/ 258067 h 3793236"/>
                <a:gd name="connsiteX21" fmla="*/ 1944205 w 6265052"/>
                <a:gd name="connsiteY21" fmla="*/ 231690 h 3793236"/>
                <a:gd name="connsiteX22" fmla="*/ 2146428 w 6265052"/>
                <a:gd name="connsiteY22" fmla="*/ 126183 h 3793236"/>
                <a:gd name="connsiteX23" fmla="*/ 2454159 w 6265052"/>
                <a:gd name="connsiteY23" fmla="*/ 108598 h 3793236"/>
                <a:gd name="connsiteX24" fmla="*/ 2673967 w 6265052"/>
                <a:gd name="connsiteY24" fmla="*/ 47052 h 3793236"/>
                <a:gd name="connsiteX25" fmla="*/ 2876190 w 6265052"/>
                <a:gd name="connsiteY25" fmla="*/ 55844 h 3793236"/>
                <a:gd name="connsiteX26" fmla="*/ 3122374 w 6265052"/>
                <a:gd name="connsiteY26" fmla="*/ 892 h 3793236"/>
                <a:gd name="connsiteX27" fmla="*/ 3333390 w 6265052"/>
                <a:gd name="connsiteY27" fmla="*/ 64637 h 3793236"/>
                <a:gd name="connsiteX28" fmla="*/ 3597159 w 6265052"/>
                <a:gd name="connsiteY28" fmla="*/ 3090 h 3793236"/>
                <a:gd name="connsiteX29" fmla="*/ 3913682 w 6265052"/>
                <a:gd name="connsiteY29" fmla="*/ 126183 h 3793236"/>
                <a:gd name="connsiteX30" fmla="*/ 4083300 w 6265052"/>
                <a:gd name="connsiteY30" fmla="*/ 147065 h 3793236"/>
                <a:gd name="connsiteX31" fmla="*/ 4221413 w 6265052"/>
                <a:gd name="connsiteY31" fmla="*/ 214106 h 3793236"/>
                <a:gd name="connsiteX32" fmla="*/ 4397259 w 6265052"/>
                <a:gd name="connsiteY32" fmla="*/ 205313 h 3793236"/>
                <a:gd name="connsiteX33" fmla="*/ 4520351 w 6265052"/>
                <a:gd name="connsiteY33" fmla="*/ 266860 h 3793236"/>
                <a:gd name="connsiteX34" fmla="*/ 4679346 w 6265052"/>
                <a:gd name="connsiteY34" fmla="*/ 333169 h 3793236"/>
                <a:gd name="connsiteX35" fmla="*/ 4810498 w 6265052"/>
                <a:gd name="connsiteY35" fmla="*/ 460290 h 3793236"/>
                <a:gd name="connsiteX36" fmla="*/ 5112000 w 6265052"/>
                <a:gd name="connsiteY36" fmla="*/ 589244 h 3793236"/>
                <a:gd name="connsiteX37" fmla="*/ 5311659 w 6265052"/>
                <a:gd name="connsiteY37" fmla="*/ 820775 h 3793236"/>
                <a:gd name="connsiteX38" fmla="*/ 5557844 w 6265052"/>
                <a:gd name="connsiteY38" fmla="*/ 1014206 h 3793236"/>
                <a:gd name="connsiteX39" fmla="*/ 5733690 w 6265052"/>
                <a:gd name="connsiteY39" fmla="*/ 1313144 h 3793236"/>
                <a:gd name="connsiteX40" fmla="*/ 5883159 w 6265052"/>
                <a:gd name="connsiteY40" fmla="*/ 1559329 h 3793236"/>
                <a:gd name="connsiteX41" fmla="*/ 5883159 w 6265052"/>
                <a:gd name="connsiteY41" fmla="*/ 1761552 h 3793236"/>
                <a:gd name="connsiteX42" fmla="*/ 6029332 w 6265052"/>
                <a:gd name="connsiteY42" fmla="*/ 1793790 h 3793236"/>
                <a:gd name="connsiteX43" fmla="*/ 6199682 w 6265052"/>
                <a:gd name="connsiteY43" fmla="*/ 2060490 h 3793236"/>
                <a:gd name="connsiteX44" fmla="*/ 6208474 w 6265052"/>
                <a:gd name="connsiteY44" fmla="*/ 2315467 h 3793236"/>
                <a:gd name="connsiteX45" fmla="*/ 6164513 w 6265052"/>
                <a:gd name="connsiteY45" fmla="*/ 2649575 h 3793236"/>
                <a:gd name="connsiteX46" fmla="*/ 6261228 w 6265052"/>
                <a:gd name="connsiteY46" fmla="*/ 3062813 h 3793236"/>
                <a:gd name="connsiteX47" fmla="*/ 6076590 w 6265052"/>
                <a:gd name="connsiteY47" fmla="*/ 3660690 h 3793236"/>
                <a:gd name="connsiteX48" fmla="*/ 5513882 w 6265052"/>
                <a:gd name="connsiteY48" fmla="*/ 3792575 h 3793236"/>
                <a:gd name="connsiteX49" fmla="*/ 4238998 w 6265052"/>
                <a:gd name="connsiteY49" fmla="*/ 3634313 h 3793236"/>
                <a:gd name="connsiteX50" fmla="*/ 4124698 w 6265052"/>
                <a:gd name="connsiteY50" fmla="*/ 2807837 h 3793236"/>
                <a:gd name="connsiteX51" fmla="*/ 4001605 w 6265052"/>
                <a:gd name="connsiteY51" fmla="*/ 2447352 h 3793236"/>
                <a:gd name="connsiteX52" fmla="*/ 3403728 w 6265052"/>
                <a:gd name="connsiteY52" fmla="*/ 2060490 h 3793236"/>
                <a:gd name="connsiteX53" fmla="*/ 2805851 w 6265052"/>
                <a:gd name="connsiteY53" fmla="*/ 2086867 h 3793236"/>
                <a:gd name="connsiteX54" fmla="*/ 2295898 w 6265052"/>
                <a:gd name="connsiteY54" fmla="*/ 2245129 h 3793236"/>
                <a:gd name="connsiteX55" fmla="*/ 2084882 w 6265052"/>
                <a:gd name="connsiteY55" fmla="*/ 2526483 h 3793236"/>
                <a:gd name="connsiteX56" fmla="*/ 2111259 w 6265052"/>
                <a:gd name="connsiteY56" fmla="*/ 2728706 h 3793236"/>
                <a:gd name="connsiteX57" fmla="*/ 2348651 w 6265052"/>
                <a:gd name="connsiteY57" fmla="*/ 2957306 h 3793236"/>
                <a:gd name="connsiteX58" fmla="*/ 2427782 w 6265052"/>
                <a:gd name="connsiteY58" fmla="*/ 3300206 h 3793236"/>
                <a:gd name="connsiteX59" fmla="*/ 2260728 w 6265052"/>
                <a:gd name="connsiteY59" fmla="*/ 3555183 h 3793236"/>
                <a:gd name="connsiteX60" fmla="*/ 2155221 w 6265052"/>
                <a:gd name="connsiteY60" fmla="*/ 3590352 h 3793236"/>
                <a:gd name="connsiteX61" fmla="*/ 2014544 w 6265052"/>
                <a:gd name="connsiteY61" fmla="*/ 3563975 h 3793236"/>
                <a:gd name="connsiteX62" fmla="*/ 1636474 w 6265052"/>
                <a:gd name="connsiteY62" fmla="*/ 3678275 h 3793236"/>
                <a:gd name="connsiteX63" fmla="*/ 1029805 w 6265052"/>
                <a:gd name="connsiteY63" fmla="*/ 3634313 h 3793236"/>
                <a:gd name="connsiteX64" fmla="*/ 818790 w 6265052"/>
                <a:gd name="connsiteY64" fmla="*/ 3555183 h 3793236"/>
                <a:gd name="connsiteX65" fmla="*/ 695698 w 6265052"/>
                <a:gd name="connsiteY65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115405 w 6265052"/>
                <a:gd name="connsiteY7" fmla="*/ 2922137 h 3793236"/>
                <a:gd name="connsiteX8" fmla="*/ 27482 w 6265052"/>
                <a:gd name="connsiteY8" fmla="*/ 2790252 h 3793236"/>
                <a:gd name="connsiteX9" fmla="*/ 27482 w 6265052"/>
                <a:gd name="connsiteY9" fmla="*/ 2667160 h 3793236"/>
                <a:gd name="connsiteX10" fmla="*/ 38838 w 6265052"/>
                <a:gd name="connsiteY10" fmla="*/ 2575206 h 3793236"/>
                <a:gd name="connsiteX11" fmla="*/ 1105 w 6265052"/>
                <a:gd name="connsiteY11" fmla="*/ 2157206 h 3793236"/>
                <a:gd name="connsiteX12" fmla="*/ 89028 w 6265052"/>
                <a:gd name="connsiteY12" fmla="*/ 1849475 h 3793236"/>
                <a:gd name="connsiteX13" fmla="*/ 264874 w 6265052"/>
                <a:gd name="connsiteY13" fmla="*/ 1700006 h 3793236"/>
                <a:gd name="connsiteX14" fmla="*/ 276964 w 6265052"/>
                <a:gd name="connsiteY14" fmla="*/ 1439167 h 3793236"/>
                <a:gd name="connsiteX15" fmla="*/ 487980 w 6265052"/>
                <a:gd name="connsiteY15" fmla="*/ 1207637 h 3793236"/>
                <a:gd name="connsiteX16" fmla="*/ 660528 w 6265052"/>
                <a:gd name="connsiteY16" fmla="*/ 924817 h 3793236"/>
                <a:gd name="connsiteX17" fmla="*/ 1010389 w 6265052"/>
                <a:gd name="connsiteY17" fmla="*/ 694752 h 3793236"/>
                <a:gd name="connsiteX18" fmla="*/ 1267198 w 6265052"/>
                <a:gd name="connsiteY18" fmla="*/ 433913 h 3793236"/>
                <a:gd name="connsiteX19" fmla="*/ 1662851 w 6265052"/>
                <a:gd name="connsiteY19" fmla="*/ 337198 h 3793236"/>
                <a:gd name="connsiteX20" fmla="*/ 1777151 w 6265052"/>
                <a:gd name="connsiteY20" fmla="*/ 258067 h 3793236"/>
                <a:gd name="connsiteX21" fmla="*/ 1944205 w 6265052"/>
                <a:gd name="connsiteY21" fmla="*/ 231690 h 3793236"/>
                <a:gd name="connsiteX22" fmla="*/ 2146428 w 6265052"/>
                <a:gd name="connsiteY22" fmla="*/ 126183 h 3793236"/>
                <a:gd name="connsiteX23" fmla="*/ 2454159 w 6265052"/>
                <a:gd name="connsiteY23" fmla="*/ 108598 h 3793236"/>
                <a:gd name="connsiteX24" fmla="*/ 2673967 w 6265052"/>
                <a:gd name="connsiteY24" fmla="*/ 47052 h 3793236"/>
                <a:gd name="connsiteX25" fmla="*/ 2876190 w 6265052"/>
                <a:gd name="connsiteY25" fmla="*/ 55844 h 3793236"/>
                <a:gd name="connsiteX26" fmla="*/ 3122374 w 6265052"/>
                <a:gd name="connsiteY26" fmla="*/ 892 h 3793236"/>
                <a:gd name="connsiteX27" fmla="*/ 3333390 w 6265052"/>
                <a:gd name="connsiteY27" fmla="*/ 64637 h 3793236"/>
                <a:gd name="connsiteX28" fmla="*/ 3597159 w 6265052"/>
                <a:gd name="connsiteY28" fmla="*/ 3090 h 3793236"/>
                <a:gd name="connsiteX29" fmla="*/ 3913682 w 6265052"/>
                <a:gd name="connsiteY29" fmla="*/ 126183 h 3793236"/>
                <a:gd name="connsiteX30" fmla="*/ 4083300 w 6265052"/>
                <a:gd name="connsiteY30" fmla="*/ 147065 h 3793236"/>
                <a:gd name="connsiteX31" fmla="*/ 4221413 w 6265052"/>
                <a:gd name="connsiteY31" fmla="*/ 214106 h 3793236"/>
                <a:gd name="connsiteX32" fmla="*/ 4397259 w 6265052"/>
                <a:gd name="connsiteY32" fmla="*/ 205313 h 3793236"/>
                <a:gd name="connsiteX33" fmla="*/ 4520351 w 6265052"/>
                <a:gd name="connsiteY33" fmla="*/ 266860 h 3793236"/>
                <a:gd name="connsiteX34" fmla="*/ 4679346 w 6265052"/>
                <a:gd name="connsiteY34" fmla="*/ 333169 h 3793236"/>
                <a:gd name="connsiteX35" fmla="*/ 4810498 w 6265052"/>
                <a:gd name="connsiteY35" fmla="*/ 460290 h 3793236"/>
                <a:gd name="connsiteX36" fmla="*/ 5112000 w 6265052"/>
                <a:gd name="connsiteY36" fmla="*/ 589244 h 3793236"/>
                <a:gd name="connsiteX37" fmla="*/ 5311659 w 6265052"/>
                <a:gd name="connsiteY37" fmla="*/ 820775 h 3793236"/>
                <a:gd name="connsiteX38" fmla="*/ 5557844 w 6265052"/>
                <a:gd name="connsiteY38" fmla="*/ 1014206 h 3793236"/>
                <a:gd name="connsiteX39" fmla="*/ 5733690 w 6265052"/>
                <a:gd name="connsiteY39" fmla="*/ 1313144 h 3793236"/>
                <a:gd name="connsiteX40" fmla="*/ 5883159 w 6265052"/>
                <a:gd name="connsiteY40" fmla="*/ 1559329 h 3793236"/>
                <a:gd name="connsiteX41" fmla="*/ 5883159 w 6265052"/>
                <a:gd name="connsiteY41" fmla="*/ 1761552 h 3793236"/>
                <a:gd name="connsiteX42" fmla="*/ 6029332 w 6265052"/>
                <a:gd name="connsiteY42" fmla="*/ 1793790 h 3793236"/>
                <a:gd name="connsiteX43" fmla="*/ 6199682 w 6265052"/>
                <a:gd name="connsiteY43" fmla="*/ 2060490 h 3793236"/>
                <a:gd name="connsiteX44" fmla="*/ 6208474 w 6265052"/>
                <a:gd name="connsiteY44" fmla="*/ 2315467 h 3793236"/>
                <a:gd name="connsiteX45" fmla="*/ 6164513 w 6265052"/>
                <a:gd name="connsiteY45" fmla="*/ 2649575 h 3793236"/>
                <a:gd name="connsiteX46" fmla="*/ 6261228 w 6265052"/>
                <a:gd name="connsiteY46" fmla="*/ 3062813 h 3793236"/>
                <a:gd name="connsiteX47" fmla="*/ 6076590 w 6265052"/>
                <a:gd name="connsiteY47" fmla="*/ 3660690 h 3793236"/>
                <a:gd name="connsiteX48" fmla="*/ 5513882 w 6265052"/>
                <a:gd name="connsiteY48" fmla="*/ 3792575 h 3793236"/>
                <a:gd name="connsiteX49" fmla="*/ 4238998 w 6265052"/>
                <a:gd name="connsiteY49" fmla="*/ 3634313 h 3793236"/>
                <a:gd name="connsiteX50" fmla="*/ 4124698 w 6265052"/>
                <a:gd name="connsiteY50" fmla="*/ 2807837 h 3793236"/>
                <a:gd name="connsiteX51" fmla="*/ 4001605 w 6265052"/>
                <a:gd name="connsiteY51" fmla="*/ 2447352 h 3793236"/>
                <a:gd name="connsiteX52" fmla="*/ 3403728 w 6265052"/>
                <a:gd name="connsiteY52" fmla="*/ 2060490 h 3793236"/>
                <a:gd name="connsiteX53" fmla="*/ 2805851 w 6265052"/>
                <a:gd name="connsiteY53" fmla="*/ 2086867 h 3793236"/>
                <a:gd name="connsiteX54" fmla="*/ 2295898 w 6265052"/>
                <a:gd name="connsiteY54" fmla="*/ 2245129 h 3793236"/>
                <a:gd name="connsiteX55" fmla="*/ 2084882 w 6265052"/>
                <a:gd name="connsiteY55" fmla="*/ 2526483 h 3793236"/>
                <a:gd name="connsiteX56" fmla="*/ 2111259 w 6265052"/>
                <a:gd name="connsiteY56" fmla="*/ 2728706 h 3793236"/>
                <a:gd name="connsiteX57" fmla="*/ 2348651 w 6265052"/>
                <a:gd name="connsiteY57" fmla="*/ 2957306 h 3793236"/>
                <a:gd name="connsiteX58" fmla="*/ 2427782 w 6265052"/>
                <a:gd name="connsiteY58" fmla="*/ 3300206 h 3793236"/>
                <a:gd name="connsiteX59" fmla="*/ 2260728 w 6265052"/>
                <a:gd name="connsiteY59" fmla="*/ 3555183 h 3793236"/>
                <a:gd name="connsiteX60" fmla="*/ 2155221 w 6265052"/>
                <a:gd name="connsiteY60" fmla="*/ 3590352 h 3793236"/>
                <a:gd name="connsiteX61" fmla="*/ 2014544 w 6265052"/>
                <a:gd name="connsiteY61" fmla="*/ 3563975 h 3793236"/>
                <a:gd name="connsiteX62" fmla="*/ 1636474 w 6265052"/>
                <a:gd name="connsiteY62" fmla="*/ 3678275 h 3793236"/>
                <a:gd name="connsiteX63" fmla="*/ 1029805 w 6265052"/>
                <a:gd name="connsiteY63" fmla="*/ 3634313 h 3793236"/>
                <a:gd name="connsiteX64" fmla="*/ 818790 w 6265052"/>
                <a:gd name="connsiteY64" fmla="*/ 3555183 h 3793236"/>
                <a:gd name="connsiteX65" fmla="*/ 695698 w 6265052"/>
                <a:gd name="connsiteY65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115405 w 6265052"/>
                <a:gd name="connsiteY7" fmla="*/ 2922137 h 3793236"/>
                <a:gd name="connsiteX8" fmla="*/ 27482 w 6265052"/>
                <a:gd name="connsiteY8" fmla="*/ 2790252 h 3793236"/>
                <a:gd name="connsiteX9" fmla="*/ 27482 w 6265052"/>
                <a:gd name="connsiteY9" fmla="*/ 2667160 h 3793236"/>
                <a:gd name="connsiteX10" fmla="*/ 38838 w 6265052"/>
                <a:gd name="connsiteY10" fmla="*/ 2575206 h 3793236"/>
                <a:gd name="connsiteX11" fmla="*/ 1105 w 6265052"/>
                <a:gd name="connsiteY11" fmla="*/ 2157206 h 3793236"/>
                <a:gd name="connsiteX12" fmla="*/ 89028 w 6265052"/>
                <a:gd name="connsiteY12" fmla="*/ 1849475 h 3793236"/>
                <a:gd name="connsiteX13" fmla="*/ 264874 w 6265052"/>
                <a:gd name="connsiteY13" fmla="*/ 1700006 h 3793236"/>
                <a:gd name="connsiteX14" fmla="*/ 276964 w 6265052"/>
                <a:gd name="connsiteY14" fmla="*/ 1439167 h 3793236"/>
                <a:gd name="connsiteX15" fmla="*/ 487980 w 6265052"/>
                <a:gd name="connsiteY15" fmla="*/ 1207637 h 3793236"/>
                <a:gd name="connsiteX16" fmla="*/ 660528 w 6265052"/>
                <a:gd name="connsiteY16" fmla="*/ 924817 h 3793236"/>
                <a:gd name="connsiteX17" fmla="*/ 1010389 w 6265052"/>
                <a:gd name="connsiteY17" fmla="*/ 694752 h 3793236"/>
                <a:gd name="connsiteX18" fmla="*/ 1267198 w 6265052"/>
                <a:gd name="connsiteY18" fmla="*/ 433913 h 3793236"/>
                <a:gd name="connsiteX19" fmla="*/ 1662851 w 6265052"/>
                <a:gd name="connsiteY19" fmla="*/ 337198 h 3793236"/>
                <a:gd name="connsiteX20" fmla="*/ 1777151 w 6265052"/>
                <a:gd name="connsiteY20" fmla="*/ 258067 h 3793236"/>
                <a:gd name="connsiteX21" fmla="*/ 1944205 w 6265052"/>
                <a:gd name="connsiteY21" fmla="*/ 231690 h 3793236"/>
                <a:gd name="connsiteX22" fmla="*/ 2146428 w 6265052"/>
                <a:gd name="connsiteY22" fmla="*/ 126183 h 3793236"/>
                <a:gd name="connsiteX23" fmla="*/ 2454159 w 6265052"/>
                <a:gd name="connsiteY23" fmla="*/ 108598 h 3793236"/>
                <a:gd name="connsiteX24" fmla="*/ 2673967 w 6265052"/>
                <a:gd name="connsiteY24" fmla="*/ 47052 h 3793236"/>
                <a:gd name="connsiteX25" fmla="*/ 2876190 w 6265052"/>
                <a:gd name="connsiteY25" fmla="*/ 55844 h 3793236"/>
                <a:gd name="connsiteX26" fmla="*/ 3122374 w 6265052"/>
                <a:gd name="connsiteY26" fmla="*/ 892 h 3793236"/>
                <a:gd name="connsiteX27" fmla="*/ 3333390 w 6265052"/>
                <a:gd name="connsiteY27" fmla="*/ 64637 h 3793236"/>
                <a:gd name="connsiteX28" fmla="*/ 3597159 w 6265052"/>
                <a:gd name="connsiteY28" fmla="*/ 3090 h 3793236"/>
                <a:gd name="connsiteX29" fmla="*/ 3913682 w 6265052"/>
                <a:gd name="connsiteY29" fmla="*/ 126183 h 3793236"/>
                <a:gd name="connsiteX30" fmla="*/ 4083300 w 6265052"/>
                <a:gd name="connsiteY30" fmla="*/ 147065 h 3793236"/>
                <a:gd name="connsiteX31" fmla="*/ 4221413 w 6265052"/>
                <a:gd name="connsiteY31" fmla="*/ 214106 h 3793236"/>
                <a:gd name="connsiteX32" fmla="*/ 4397259 w 6265052"/>
                <a:gd name="connsiteY32" fmla="*/ 205313 h 3793236"/>
                <a:gd name="connsiteX33" fmla="*/ 4520351 w 6265052"/>
                <a:gd name="connsiteY33" fmla="*/ 266860 h 3793236"/>
                <a:gd name="connsiteX34" fmla="*/ 4679346 w 6265052"/>
                <a:gd name="connsiteY34" fmla="*/ 333169 h 3793236"/>
                <a:gd name="connsiteX35" fmla="*/ 4810498 w 6265052"/>
                <a:gd name="connsiteY35" fmla="*/ 460290 h 3793236"/>
                <a:gd name="connsiteX36" fmla="*/ 5112000 w 6265052"/>
                <a:gd name="connsiteY36" fmla="*/ 589244 h 3793236"/>
                <a:gd name="connsiteX37" fmla="*/ 5311659 w 6265052"/>
                <a:gd name="connsiteY37" fmla="*/ 820775 h 3793236"/>
                <a:gd name="connsiteX38" fmla="*/ 5557844 w 6265052"/>
                <a:gd name="connsiteY38" fmla="*/ 1014206 h 3793236"/>
                <a:gd name="connsiteX39" fmla="*/ 5733690 w 6265052"/>
                <a:gd name="connsiteY39" fmla="*/ 1313144 h 3793236"/>
                <a:gd name="connsiteX40" fmla="*/ 5883159 w 6265052"/>
                <a:gd name="connsiteY40" fmla="*/ 1559329 h 3793236"/>
                <a:gd name="connsiteX41" fmla="*/ 5883159 w 6265052"/>
                <a:gd name="connsiteY41" fmla="*/ 1761552 h 3793236"/>
                <a:gd name="connsiteX42" fmla="*/ 6029332 w 6265052"/>
                <a:gd name="connsiteY42" fmla="*/ 1793790 h 3793236"/>
                <a:gd name="connsiteX43" fmla="*/ 6199682 w 6265052"/>
                <a:gd name="connsiteY43" fmla="*/ 2060490 h 3793236"/>
                <a:gd name="connsiteX44" fmla="*/ 6208474 w 6265052"/>
                <a:gd name="connsiteY44" fmla="*/ 2315467 h 3793236"/>
                <a:gd name="connsiteX45" fmla="*/ 6164513 w 6265052"/>
                <a:gd name="connsiteY45" fmla="*/ 2649575 h 3793236"/>
                <a:gd name="connsiteX46" fmla="*/ 6261228 w 6265052"/>
                <a:gd name="connsiteY46" fmla="*/ 3062813 h 3793236"/>
                <a:gd name="connsiteX47" fmla="*/ 6076590 w 6265052"/>
                <a:gd name="connsiteY47" fmla="*/ 3660690 h 3793236"/>
                <a:gd name="connsiteX48" fmla="*/ 5513882 w 6265052"/>
                <a:gd name="connsiteY48" fmla="*/ 3792575 h 3793236"/>
                <a:gd name="connsiteX49" fmla="*/ 4238998 w 6265052"/>
                <a:gd name="connsiteY49" fmla="*/ 3634313 h 3793236"/>
                <a:gd name="connsiteX50" fmla="*/ 4124698 w 6265052"/>
                <a:gd name="connsiteY50" fmla="*/ 2807837 h 3793236"/>
                <a:gd name="connsiteX51" fmla="*/ 4001605 w 6265052"/>
                <a:gd name="connsiteY51" fmla="*/ 2447352 h 3793236"/>
                <a:gd name="connsiteX52" fmla="*/ 3403728 w 6265052"/>
                <a:gd name="connsiteY52" fmla="*/ 2060490 h 3793236"/>
                <a:gd name="connsiteX53" fmla="*/ 2805851 w 6265052"/>
                <a:gd name="connsiteY53" fmla="*/ 2086867 h 3793236"/>
                <a:gd name="connsiteX54" fmla="*/ 2295898 w 6265052"/>
                <a:gd name="connsiteY54" fmla="*/ 2245129 h 3793236"/>
                <a:gd name="connsiteX55" fmla="*/ 2084882 w 6265052"/>
                <a:gd name="connsiteY55" fmla="*/ 2526483 h 3793236"/>
                <a:gd name="connsiteX56" fmla="*/ 2111259 w 6265052"/>
                <a:gd name="connsiteY56" fmla="*/ 2728706 h 3793236"/>
                <a:gd name="connsiteX57" fmla="*/ 2348651 w 6265052"/>
                <a:gd name="connsiteY57" fmla="*/ 2957306 h 3793236"/>
                <a:gd name="connsiteX58" fmla="*/ 2427782 w 6265052"/>
                <a:gd name="connsiteY58" fmla="*/ 3300206 h 3793236"/>
                <a:gd name="connsiteX59" fmla="*/ 2260728 w 6265052"/>
                <a:gd name="connsiteY59" fmla="*/ 3555183 h 3793236"/>
                <a:gd name="connsiteX60" fmla="*/ 2155221 w 6265052"/>
                <a:gd name="connsiteY60" fmla="*/ 3590352 h 3793236"/>
                <a:gd name="connsiteX61" fmla="*/ 2014544 w 6265052"/>
                <a:gd name="connsiteY61" fmla="*/ 3563975 h 3793236"/>
                <a:gd name="connsiteX62" fmla="*/ 1636474 w 6265052"/>
                <a:gd name="connsiteY62" fmla="*/ 3678275 h 3793236"/>
                <a:gd name="connsiteX63" fmla="*/ 1029805 w 6265052"/>
                <a:gd name="connsiteY63" fmla="*/ 3634313 h 3793236"/>
                <a:gd name="connsiteX64" fmla="*/ 818790 w 6265052"/>
                <a:gd name="connsiteY64" fmla="*/ 3555183 h 3793236"/>
                <a:gd name="connsiteX65" fmla="*/ 695698 w 6265052"/>
                <a:gd name="connsiteY65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106613 w 6265052"/>
                <a:gd name="connsiteY6" fmla="*/ 2948513 h 3793236"/>
                <a:gd name="connsiteX7" fmla="*/ 27482 w 6265052"/>
                <a:gd name="connsiteY7" fmla="*/ 2790252 h 3793236"/>
                <a:gd name="connsiteX8" fmla="*/ 27482 w 6265052"/>
                <a:gd name="connsiteY8" fmla="*/ 2667160 h 3793236"/>
                <a:gd name="connsiteX9" fmla="*/ 38838 w 6265052"/>
                <a:gd name="connsiteY9" fmla="*/ 2575206 h 3793236"/>
                <a:gd name="connsiteX10" fmla="*/ 1105 w 6265052"/>
                <a:gd name="connsiteY10" fmla="*/ 2157206 h 3793236"/>
                <a:gd name="connsiteX11" fmla="*/ 89028 w 6265052"/>
                <a:gd name="connsiteY11" fmla="*/ 1849475 h 3793236"/>
                <a:gd name="connsiteX12" fmla="*/ 264874 w 6265052"/>
                <a:gd name="connsiteY12" fmla="*/ 1700006 h 3793236"/>
                <a:gd name="connsiteX13" fmla="*/ 276964 w 6265052"/>
                <a:gd name="connsiteY13" fmla="*/ 1439167 h 3793236"/>
                <a:gd name="connsiteX14" fmla="*/ 487980 w 6265052"/>
                <a:gd name="connsiteY14" fmla="*/ 1207637 h 3793236"/>
                <a:gd name="connsiteX15" fmla="*/ 660528 w 6265052"/>
                <a:gd name="connsiteY15" fmla="*/ 924817 h 3793236"/>
                <a:gd name="connsiteX16" fmla="*/ 1010389 w 6265052"/>
                <a:gd name="connsiteY16" fmla="*/ 694752 h 3793236"/>
                <a:gd name="connsiteX17" fmla="*/ 1267198 w 6265052"/>
                <a:gd name="connsiteY17" fmla="*/ 433913 h 3793236"/>
                <a:gd name="connsiteX18" fmla="*/ 1662851 w 6265052"/>
                <a:gd name="connsiteY18" fmla="*/ 337198 h 3793236"/>
                <a:gd name="connsiteX19" fmla="*/ 1777151 w 6265052"/>
                <a:gd name="connsiteY19" fmla="*/ 258067 h 3793236"/>
                <a:gd name="connsiteX20" fmla="*/ 1944205 w 6265052"/>
                <a:gd name="connsiteY20" fmla="*/ 231690 h 3793236"/>
                <a:gd name="connsiteX21" fmla="*/ 2146428 w 6265052"/>
                <a:gd name="connsiteY21" fmla="*/ 126183 h 3793236"/>
                <a:gd name="connsiteX22" fmla="*/ 2454159 w 6265052"/>
                <a:gd name="connsiteY22" fmla="*/ 108598 h 3793236"/>
                <a:gd name="connsiteX23" fmla="*/ 2673967 w 6265052"/>
                <a:gd name="connsiteY23" fmla="*/ 47052 h 3793236"/>
                <a:gd name="connsiteX24" fmla="*/ 2876190 w 6265052"/>
                <a:gd name="connsiteY24" fmla="*/ 55844 h 3793236"/>
                <a:gd name="connsiteX25" fmla="*/ 3122374 w 6265052"/>
                <a:gd name="connsiteY25" fmla="*/ 892 h 3793236"/>
                <a:gd name="connsiteX26" fmla="*/ 3333390 w 6265052"/>
                <a:gd name="connsiteY26" fmla="*/ 64637 h 3793236"/>
                <a:gd name="connsiteX27" fmla="*/ 3597159 w 6265052"/>
                <a:gd name="connsiteY27" fmla="*/ 3090 h 3793236"/>
                <a:gd name="connsiteX28" fmla="*/ 3913682 w 6265052"/>
                <a:gd name="connsiteY28" fmla="*/ 126183 h 3793236"/>
                <a:gd name="connsiteX29" fmla="*/ 4083300 w 6265052"/>
                <a:gd name="connsiteY29" fmla="*/ 147065 h 3793236"/>
                <a:gd name="connsiteX30" fmla="*/ 4221413 w 6265052"/>
                <a:gd name="connsiteY30" fmla="*/ 214106 h 3793236"/>
                <a:gd name="connsiteX31" fmla="*/ 4397259 w 6265052"/>
                <a:gd name="connsiteY31" fmla="*/ 205313 h 3793236"/>
                <a:gd name="connsiteX32" fmla="*/ 4520351 w 6265052"/>
                <a:gd name="connsiteY32" fmla="*/ 266860 h 3793236"/>
                <a:gd name="connsiteX33" fmla="*/ 4679346 w 6265052"/>
                <a:gd name="connsiteY33" fmla="*/ 333169 h 3793236"/>
                <a:gd name="connsiteX34" fmla="*/ 4810498 w 6265052"/>
                <a:gd name="connsiteY34" fmla="*/ 460290 h 3793236"/>
                <a:gd name="connsiteX35" fmla="*/ 5112000 w 6265052"/>
                <a:gd name="connsiteY35" fmla="*/ 589244 h 3793236"/>
                <a:gd name="connsiteX36" fmla="*/ 5311659 w 6265052"/>
                <a:gd name="connsiteY36" fmla="*/ 820775 h 3793236"/>
                <a:gd name="connsiteX37" fmla="*/ 5557844 w 6265052"/>
                <a:gd name="connsiteY37" fmla="*/ 1014206 h 3793236"/>
                <a:gd name="connsiteX38" fmla="*/ 5733690 w 6265052"/>
                <a:gd name="connsiteY38" fmla="*/ 1313144 h 3793236"/>
                <a:gd name="connsiteX39" fmla="*/ 5883159 w 6265052"/>
                <a:gd name="connsiteY39" fmla="*/ 1559329 h 3793236"/>
                <a:gd name="connsiteX40" fmla="*/ 5883159 w 6265052"/>
                <a:gd name="connsiteY40" fmla="*/ 1761552 h 3793236"/>
                <a:gd name="connsiteX41" fmla="*/ 6029332 w 6265052"/>
                <a:gd name="connsiteY41" fmla="*/ 1793790 h 3793236"/>
                <a:gd name="connsiteX42" fmla="*/ 6199682 w 6265052"/>
                <a:gd name="connsiteY42" fmla="*/ 2060490 h 3793236"/>
                <a:gd name="connsiteX43" fmla="*/ 6208474 w 6265052"/>
                <a:gd name="connsiteY43" fmla="*/ 2315467 h 3793236"/>
                <a:gd name="connsiteX44" fmla="*/ 6164513 w 6265052"/>
                <a:gd name="connsiteY44" fmla="*/ 2649575 h 3793236"/>
                <a:gd name="connsiteX45" fmla="*/ 6261228 w 6265052"/>
                <a:gd name="connsiteY45" fmla="*/ 3062813 h 3793236"/>
                <a:gd name="connsiteX46" fmla="*/ 6076590 w 6265052"/>
                <a:gd name="connsiteY46" fmla="*/ 3660690 h 3793236"/>
                <a:gd name="connsiteX47" fmla="*/ 5513882 w 6265052"/>
                <a:gd name="connsiteY47" fmla="*/ 3792575 h 3793236"/>
                <a:gd name="connsiteX48" fmla="*/ 4238998 w 6265052"/>
                <a:gd name="connsiteY48" fmla="*/ 3634313 h 3793236"/>
                <a:gd name="connsiteX49" fmla="*/ 4124698 w 6265052"/>
                <a:gd name="connsiteY49" fmla="*/ 2807837 h 3793236"/>
                <a:gd name="connsiteX50" fmla="*/ 4001605 w 6265052"/>
                <a:gd name="connsiteY50" fmla="*/ 2447352 h 3793236"/>
                <a:gd name="connsiteX51" fmla="*/ 3403728 w 6265052"/>
                <a:gd name="connsiteY51" fmla="*/ 2060490 h 3793236"/>
                <a:gd name="connsiteX52" fmla="*/ 2805851 w 6265052"/>
                <a:gd name="connsiteY52" fmla="*/ 2086867 h 3793236"/>
                <a:gd name="connsiteX53" fmla="*/ 2295898 w 6265052"/>
                <a:gd name="connsiteY53" fmla="*/ 2245129 h 3793236"/>
                <a:gd name="connsiteX54" fmla="*/ 2084882 w 6265052"/>
                <a:gd name="connsiteY54" fmla="*/ 2526483 h 3793236"/>
                <a:gd name="connsiteX55" fmla="*/ 2111259 w 6265052"/>
                <a:gd name="connsiteY55" fmla="*/ 2728706 h 3793236"/>
                <a:gd name="connsiteX56" fmla="*/ 2348651 w 6265052"/>
                <a:gd name="connsiteY56" fmla="*/ 2957306 h 3793236"/>
                <a:gd name="connsiteX57" fmla="*/ 2427782 w 6265052"/>
                <a:gd name="connsiteY57" fmla="*/ 3300206 h 3793236"/>
                <a:gd name="connsiteX58" fmla="*/ 2260728 w 6265052"/>
                <a:gd name="connsiteY58" fmla="*/ 3555183 h 3793236"/>
                <a:gd name="connsiteX59" fmla="*/ 2155221 w 6265052"/>
                <a:gd name="connsiteY59" fmla="*/ 3590352 h 3793236"/>
                <a:gd name="connsiteX60" fmla="*/ 2014544 w 6265052"/>
                <a:gd name="connsiteY60" fmla="*/ 3563975 h 3793236"/>
                <a:gd name="connsiteX61" fmla="*/ 1636474 w 6265052"/>
                <a:gd name="connsiteY61" fmla="*/ 3678275 h 3793236"/>
                <a:gd name="connsiteX62" fmla="*/ 1029805 w 6265052"/>
                <a:gd name="connsiteY62" fmla="*/ 3634313 h 3793236"/>
                <a:gd name="connsiteX63" fmla="*/ 818790 w 6265052"/>
                <a:gd name="connsiteY63" fmla="*/ 3555183 h 3793236"/>
                <a:gd name="connsiteX64" fmla="*/ 695698 w 6265052"/>
                <a:gd name="connsiteY64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94536 w 6265052"/>
                <a:gd name="connsiteY4" fmla="*/ 3185906 h 3793236"/>
                <a:gd name="connsiteX5" fmla="*/ 124198 w 6265052"/>
                <a:gd name="connsiteY5" fmla="*/ 3062813 h 3793236"/>
                <a:gd name="connsiteX6" fmla="*/ 68513 w 6265052"/>
                <a:gd name="connsiteY6" fmla="*/ 2958038 h 3793236"/>
                <a:gd name="connsiteX7" fmla="*/ 27482 w 6265052"/>
                <a:gd name="connsiteY7" fmla="*/ 2790252 h 3793236"/>
                <a:gd name="connsiteX8" fmla="*/ 27482 w 6265052"/>
                <a:gd name="connsiteY8" fmla="*/ 2667160 h 3793236"/>
                <a:gd name="connsiteX9" fmla="*/ 38838 w 6265052"/>
                <a:gd name="connsiteY9" fmla="*/ 2575206 h 3793236"/>
                <a:gd name="connsiteX10" fmla="*/ 1105 w 6265052"/>
                <a:gd name="connsiteY10" fmla="*/ 2157206 h 3793236"/>
                <a:gd name="connsiteX11" fmla="*/ 89028 w 6265052"/>
                <a:gd name="connsiteY11" fmla="*/ 1849475 h 3793236"/>
                <a:gd name="connsiteX12" fmla="*/ 264874 w 6265052"/>
                <a:gd name="connsiteY12" fmla="*/ 1700006 h 3793236"/>
                <a:gd name="connsiteX13" fmla="*/ 276964 w 6265052"/>
                <a:gd name="connsiteY13" fmla="*/ 1439167 h 3793236"/>
                <a:gd name="connsiteX14" fmla="*/ 487980 w 6265052"/>
                <a:gd name="connsiteY14" fmla="*/ 1207637 h 3793236"/>
                <a:gd name="connsiteX15" fmla="*/ 660528 w 6265052"/>
                <a:gd name="connsiteY15" fmla="*/ 924817 h 3793236"/>
                <a:gd name="connsiteX16" fmla="*/ 1010389 w 6265052"/>
                <a:gd name="connsiteY16" fmla="*/ 694752 h 3793236"/>
                <a:gd name="connsiteX17" fmla="*/ 1267198 w 6265052"/>
                <a:gd name="connsiteY17" fmla="*/ 433913 h 3793236"/>
                <a:gd name="connsiteX18" fmla="*/ 1662851 w 6265052"/>
                <a:gd name="connsiteY18" fmla="*/ 337198 h 3793236"/>
                <a:gd name="connsiteX19" fmla="*/ 1777151 w 6265052"/>
                <a:gd name="connsiteY19" fmla="*/ 258067 h 3793236"/>
                <a:gd name="connsiteX20" fmla="*/ 1944205 w 6265052"/>
                <a:gd name="connsiteY20" fmla="*/ 231690 h 3793236"/>
                <a:gd name="connsiteX21" fmla="*/ 2146428 w 6265052"/>
                <a:gd name="connsiteY21" fmla="*/ 126183 h 3793236"/>
                <a:gd name="connsiteX22" fmla="*/ 2454159 w 6265052"/>
                <a:gd name="connsiteY22" fmla="*/ 108598 h 3793236"/>
                <a:gd name="connsiteX23" fmla="*/ 2673967 w 6265052"/>
                <a:gd name="connsiteY23" fmla="*/ 47052 h 3793236"/>
                <a:gd name="connsiteX24" fmla="*/ 2876190 w 6265052"/>
                <a:gd name="connsiteY24" fmla="*/ 55844 h 3793236"/>
                <a:gd name="connsiteX25" fmla="*/ 3122374 w 6265052"/>
                <a:gd name="connsiteY25" fmla="*/ 892 h 3793236"/>
                <a:gd name="connsiteX26" fmla="*/ 3333390 w 6265052"/>
                <a:gd name="connsiteY26" fmla="*/ 64637 h 3793236"/>
                <a:gd name="connsiteX27" fmla="*/ 3597159 w 6265052"/>
                <a:gd name="connsiteY27" fmla="*/ 3090 h 3793236"/>
                <a:gd name="connsiteX28" fmla="*/ 3913682 w 6265052"/>
                <a:gd name="connsiteY28" fmla="*/ 126183 h 3793236"/>
                <a:gd name="connsiteX29" fmla="*/ 4083300 w 6265052"/>
                <a:gd name="connsiteY29" fmla="*/ 147065 h 3793236"/>
                <a:gd name="connsiteX30" fmla="*/ 4221413 w 6265052"/>
                <a:gd name="connsiteY30" fmla="*/ 214106 h 3793236"/>
                <a:gd name="connsiteX31" fmla="*/ 4397259 w 6265052"/>
                <a:gd name="connsiteY31" fmla="*/ 205313 h 3793236"/>
                <a:gd name="connsiteX32" fmla="*/ 4520351 w 6265052"/>
                <a:gd name="connsiteY32" fmla="*/ 266860 h 3793236"/>
                <a:gd name="connsiteX33" fmla="*/ 4679346 w 6265052"/>
                <a:gd name="connsiteY33" fmla="*/ 333169 h 3793236"/>
                <a:gd name="connsiteX34" fmla="*/ 4810498 w 6265052"/>
                <a:gd name="connsiteY34" fmla="*/ 460290 h 3793236"/>
                <a:gd name="connsiteX35" fmla="*/ 5112000 w 6265052"/>
                <a:gd name="connsiteY35" fmla="*/ 589244 h 3793236"/>
                <a:gd name="connsiteX36" fmla="*/ 5311659 w 6265052"/>
                <a:gd name="connsiteY36" fmla="*/ 820775 h 3793236"/>
                <a:gd name="connsiteX37" fmla="*/ 5557844 w 6265052"/>
                <a:gd name="connsiteY37" fmla="*/ 1014206 h 3793236"/>
                <a:gd name="connsiteX38" fmla="*/ 5733690 w 6265052"/>
                <a:gd name="connsiteY38" fmla="*/ 1313144 h 3793236"/>
                <a:gd name="connsiteX39" fmla="*/ 5883159 w 6265052"/>
                <a:gd name="connsiteY39" fmla="*/ 1559329 h 3793236"/>
                <a:gd name="connsiteX40" fmla="*/ 5883159 w 6265052"/>
                <a:gd name="connsiteY40" fmla="*/ 1761552 h 3793236"/>
                <a:gd name="connsiteX41" fmla="*/ 6029332 w 6265052"/>
                <a:gd name="connsiteY41" fmla="*/ 1793790 h 3793236"/>
                <a:gd name="connsiteX42" fmla="*/ 6199682 w 6265052"/>
                <a:gd name="connsiteY42" fmla="*/ 2060490 h 3793236"/>
                <a:gd name="connsiteX43" fmla="*/ 6208474 w 6265052"/>
                <a:gd name="connsiteY43" fmla="*/ 2315467 h 3793236"/>
                <a:gd name="connsiteX44" fmla="*/ 6164513 w 6265052"/>
                <a:gd name="connsiteY44" fmla="*/ 2649575 h 3793236"/>
                <a:gd name="connsiteX45" fmla="*/ 6261228 w 6265052"/>
                <a:gd name="connsiteY45" fmla="*/ 3062813 h 3793236"/>
                <a:gd name="connsiteX46" fmla="*/ 6076590 w 6265052"/>
                <a:gd name="connsiteY46" fmla="*/ 3660690 h 3793236"/>
                <a:gd name="connsiteX47" fmla="*/ 5513882 w 6265052"/>
                <a:gd name="connsiteY47" fmla="*/ 3792575 h 3793236"/>
                <a:gd name="connsiteX48" fmla="*/ 4238998 w 6265052"/>
                <a:gd name="connsiteY48" fmla="*/ 3634313 h 3793236"/>
                <a:gd name="connsiteX49" fmla="*/ 4124698 w 6265052"/>
                <a:gd name="connsiteY49" fmla="*/ 2807837 h 3793236"/>
                <a:gd name="connsiteX50" fmla="*/ 4001605 w 6265052"/>
                <a:gd name="connsiteY50" fmla="*/ 2447352 h 3793236"/>
                <a:gd name="connsiteX51" fmla="*/ 3403728 w 6265052"/>
                <a:gd name="connsiteY51" fmla="*/ 2060490 h 3793236"/>
                <a:gd name="connsiteX52" fmla="*/ 2805851 w 6265052"/>
                <a:gd name="connsiteY52" fmla="*/ 2086867 h 3793236"/>
                <a:gd name="connsiteX53" fmla="*/ 2295898 w 6265052"/>
                <a:gd name="connsiteY53" fmla="*/ 2245129 h 3793236"/>
                <a:gd name="connsiteX54" fmla="*/ 2084882 w 6265052"/>
                <a:gd name="connsiteY54" fmla="*/ 2526483 h 3793236"/>
                <a:gd name="connsiteX55" fmla="*/ 2111259 w 6265052"/>
                <a:gd name="connsiteY55" fmla="*/ 2728706 h 3793236"/>
                <a:gd name="connsiteX56" fmla="*/ 2348651 w 6265052"/>
                <a:gd name="connsiteY56" fmla="*/ 2957306 h 3793236"/>
                <a:gd name="connsiteX57" fmla="*/ 2427782 w 6265052"/>
                <a:gd name="connsiteY57" fmla="*/ 3300206 h 3793236"/>
                <a:gd name="connsiteX58" fmla="*/ 2260728 w 6265052"/>
                <a:gd name="connsiteY58" fmla="*/ 3555183 h 3793236"/>
                <a:gd name="connsiteX59" fmla="*/ 2155221 w 6265052"/>
                <a:gd name="connsiteY59" fmla="*/ 3590352 h 3793236"/>
                <a:gd name="connsiteX60" fmla="*/ 2014544 w 6265052"/>
                <a:gd name="connsiteY60" fmla="*/ 3563975 h 3793236"/>
                <a:gd name="connsiteX61" fmla="*/ 1636474 w 6265052"/>
                <a:gd name="connsiteY61" fmla="*/ 3678275 h 3793236"/>
                <a:gd name="connsiteX62" fmla="*/ 1029805 w 6265052"/>
                <a:gd name="connsiteY62" fmla="*/ 3634313 h 3793236"/>
                <a:gd name="connsiteX63" fmla="*/ 818790 w 6265052"/>
                <a:gd name="connsiteY63" fmla="*/ 3555183 h 3793236"/>
                <a:gd name="connsiteX64" fmla="*/ 695698 w 6265052"/>
                <a:gd name="connsiteY64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85011 w 6265052"/>
                <a:gd name="connsiteY4" fmla="*/ 3204956 h 3793236"/>
                <a:gd name="connsiteX5" fmla="*/ 124198 w 6265052"/>
                <a:gd name="connsiteY5" fmla="*/ 3062813 h 3793236"/>
                <a:gd name="connsiteX6" fmla="*/ 68513 w 6265052"/>
                <a:gd name="connsiteY6" fmla="*/ 2958038 h 3793236"/>
                <a:gd name="connsiteX7" fmla="*/ 27482 w 6265052"/>
                <a:gd name="connsiteY7" fmla="*/ 2790252 h 3793236"/>
                <a:gd name="connsiteX8" fmla="*/ 27482 w 6265052"/>
                <a:gd name="connsiteY8" fmla="*/ 2667160 h 3793236"/>
                <a:gd name="connsiteX9" fmla="*/ 38838 w 6265052"/>
                <a:gd name="connsiteY9" fmla="*/ 2575206 h 3793236"/>
                <a:gd name="connsiteX10" fmla="*/ 1105 w 6265052"/>
                <a:gd name="connsiteY10" fmla="*/ 2157206 h 3793236"/>
                <a:gd name="connsiteX11" fmla="*/ 89028 w 6265052"/>
                <a:gd name="connsiteY11" fmla="*/ 1849475 h 3793236"/>
                <a:gd name="connsiteX12" fmla="*/ 264874 w 6265052"/>
                <a:gd name="connsiteY12" fmla="*/ 1700006 h 3793236"/>
                <a:gd name="connsiteX13" fmla="*/ 276964 w 6265052"/>
                <a:gd name="connsiteY13" fmla="*/ 1439167 h 3793236"/>
                <a:gd name="connsiteX14" fmla="*/ 487980 w 6265052"/>
                <a:gd name="connsiteY14" fmla="*/ 1207637 h 3793236"/>
                <a:gd name="connsiteX15" fmla="*/ 660528 w 6265052"/>
                <a:gd name="connsiteY15" fmla="*/ 924817 h 3793236"/>
                <a:gd name="connsiteX16" fmla="*/ 1010389 w 6265052"/>
                <a:gd name="connsiteY16" fmla="*/ 694752 h 3793236"/>
                <a:gd name="connsiteX17" fmla="*/ 1267198 w 6265052"/>
                <a:gd name="connsiteY17" fmla="*/ 433913 h 3793236"/>
                <a:gd name="connsiteX18" fmla="*/ 1662851 w 6265052"/>
                <a:gd name="connsiteY18" fmla="*/ 337198 h 3793236"/>
                <a:gd name="connsiteX19" fmla="*/ 1777151 w 6265052"/>
                <a:gd name="connsiteY19" fmla="*/ 258067 h 3793236"/>
                <a:gd name="connsiteX20" fmla="*/ 1944205 w 6265052"/>
                <a:gd name="connsiteY20" fmla="*/ 231690 h 3793236"/>
                <a:gd name="connsiteX21" fmla="*/ 2146428 w 6265052"/>
                <a:gd name="connsiteY21" fmla="*/ 126183 h 3793236"/>
                <a:gd name="connsiteX22" fmla="*/ 2454159 w 6265052"/>
                <a:gd name="connsiteY22" fmla="*/ 108598 h 3793236"/>
                <a:gd name="connsiteX23" fmla="*/ 2673967 w 6265052"/>
                <a:gd name="connsiteY23" fmla="*/ 47052 h 3793236"/>
                <a:gd name="connsiteX24" fmla="*/ 2876190 w 6265052"/>
                <a:gd name="connsiteY24" fmla="*/ 55844 h 3793236"/>
                <a:gd name="connsiteX25" fmla="*/ 3122374 w 6265052"/>
                <a:gd name="connsiteY25" fmla="*/ 892 h 3793236"/>
                <a:gd name="connsiteX26" fmla="*/ 3333390 w 6265052"/>
                <a:gd name="connsiteY26" fmla="*/ 64637 h 3793236"/>
                <a:gd name="connsiteX27" fmla="*/ 3597159 w 6265052"/>
                <a:gd name="connsiteY27" fmla="*/ 3090 h 3793236"/>
                <a:gd name="connsiteX28" fmla="*/ 3913682 w 6265052"/>
                <a:gd name="connsiteY28" fmla="*/ 126183 h 3793236"/>
                <a:gd name="connsiteX29" fmla="*/ 4083300 w 6265052"/>
                <a:gd name="connsiteY29" fmla="*/ 147065 h 3793236"/>
                <a:gd name="connsiteX30" fmla="*/ 4221413 w 6265052"/>
                <a:gd name="connsiteY30" fmla="*/ 214106 h 3793236"/>
                <a:gd name="connsiteX31" fmla="*/ 4397259 w 6265052"/>
                <a:gd name="connsiteY31" fmla="*/ 205313 h 3793236"/>
                <a:gd name="connsiteX32" fmla="*/ 4520351 w 6265052"/>
                <a:gd name="connsiteY32" fmla="*/ 266860 h 3793236"/>
                <a:gd name="connsiteX33" fmla="*/ 4679346 w 6265052"/>
                <a:gd name="connsiteY33" fmla="*/ 333169 h 3793236"/>
                <a:gd name="connsiteX34" fmla="*/ 4810498 w 6265052"/>
                <a:gd name="connsiteY34" fmla="*/ 460290 h 3793236"/>
                <a:gd name="connsiteX35" fmla="*/ 5112000 w 6265052"/>
                <a:gd name="connsiteY35" fmla="*/ 589244 h 3793236"/>
                <a:gd name="connsiteX36" fmla="*/ 5311659 w 6265052"/>
                <a:gd name="connsiteY36" fmla="*/ 820775 h 3793236"/>
                <a:gd name="connsiteX37" fmla="*/ 5557844 w 6265052"/>
                <a:gd name="connsiteY37" fmla="*/ 1014206 h 3793236"/>
                <a:gd name="connsiteX38" fmla="*/ 5733690 w 6265052"/>
                <a:gd name="connsiteY38" fmla="*/ 1313144 h 3793236"/>
                <a:gd name="connsiteX39" fmla="*/ 5883159 w 6265052"/>
                <a:gd name="connsiteY39" fmla="*/ 1559329 h 3793236"/>
                <a:gd name="connsiteX40" fmla="*/ 5883159 w 6265052"/>
                <a:gd name="connsiteY40" fmla="*/ 1761552 h 3793236"/>
                <a:gd name="connsiteX41" fmla="*/ 6029332 w 6265052"/>
                <a:gd name="connsiteY41" fmla="*/ 1793790 h 3793236"/>
                <a:gd name="connsiteX42" fmla="*/ 6199682 w 6265052"/>
                <a:gd name="connsiteY42" fmla="*/ 2060490 h 3793236"/>
                <a:gd name="connsiteX43" fmla="*/ 6208474 w 6265052"/>
                <a:gd name="connsiteY43" fmla="*/ 2315467 h 3793236"/>
                <a:gd name="connsiteX44" fmla="*/ 6164513 w 6265052"/>
                <a:gd name="connsiteY44" fmla="*/ 2649575 h 3793236"/>
                <a:gd name="connsiteX45" fmla="*/ 6261228 w 6265052"/>
                <a:gd name="connsiteY45" fmla="*/ 3062813 h 3793236"/>
                <a:gd name="connsiteX46" fmla="*/ 6076590 w 6265052"/>
                <a:gd name="connsiteY46" fmla="*/ 3660690 h 3793236"/>
                <a:gd name="connsiteX47" fmla="*/ 5513882 w 6265052"/>
                <a:gd name="connsiteY47" fmla="*/ 3792575 h 3793236"/>
                <a:gd name="connsiteX48" fmla="*/ 4238998 w 6265052"/>
                <a:gd name="connsiteY48" fmla="*/ 3634313 h 3793236"/>
                <a:gd name="connsiteX49" fmla="*/ 4124698 w 6265052"/>
                <a:gd name="connsiteY49" fmla="*/ 2807837 h 3793236"/>
                <a:gd name="connsiteX50" fmla="*/ 4001605 w 6265052"/>
                <a:gd name="connsiteY50" fmla="*/ 2447352 h 3793236"/>
                <a:gd name="connsiteX51" fmla="*/ 3403728 w 6265052"/>
                <a:gd name="connsiteY51" fmla="*/ 2060490 h 3793236"/>
                <a:gd name="connsiteX52" fmla="*/ 2805851 w 6265052"/>
                <a:gd name="connsiteY52" fmla="*/ 2086867 h 3793236"/>
                <a:gd name="connsiteX53" fmla="*/ 2295898 w 6265052"/>
                <a:gd name="connsiteY53" fmla="*/ 2245129 h 3793236"/>
                <a:gd name="connsiteX54" fmla="*/ 2084882 w 6265052"/>
                <a:gd name="connsiteY54" fmla="*/ 2526483 h 3793236"/>
                <a:gd name="connsiteX55" fmla="*/ 2111259 w 6265052"/>
                <a:gd name="connsiteY55" fmla="*/ 2728706 h 3793236"/>
                <a:gd name="connsiteX56" fmla="*/ 2348651 w 6265052"/>
                <a:gd name="connsiteY56" fmla="*/ 2957306 h 3793236"/>
                <a:gd name="connsiteX57" fmla="*/ 2427782 w 6265052"/>
                <a:gd name="connsiteY57" fmla="*/ 3300206 h 3793236"/>
                <a:gd name="connsiteX58" fmla="*/ 2260728 w 6265052"/>
                <a:gd name="connsiteY58" fmla="*/ 3555183 h 3793236"/>
                <a:gd name="connsiteX59" fmla="*/ 2155221 w 6265052"/>
                <a:gd name="connsiteY59" fmla="*/ 3590352 h 3793236"/>
                <a:gd name="connsiteX60" fmla="*/ 2014544 w 6265052"/>
                <a:gd name="connsiteY60" fmla="*/ 3563975 h 3793236"/>
                <a:gd name="connsiteX61" fmla="*/ 1636474 w 6265052"/>
                <a:gd name="connsiteY61" fmla="*/ 3678275 h 3793236"/>
                <a:gd name="connsiteX62" fmla="*/ 1029805 w 6265052"/>
                <a:gd name="connsiteY62" fmla="*/ 3634313 h 3793236"/>
                <a:gd name="connsiteX63" fmla="*/ 818790 w 6265052"/>
                <a:gd name="connsiteY63" fmla="*/ 3555183 h 3793236"/>
                <a:gd name="connsiteX64" fmla="*/ 695698 w 6265052"/>
                <a:gd name="connsiteY64" fmla="*/ 3432090 h 3793236"/>
                <a:gd name="connsiteX0" fmla="*/ 695698 w 6265052"/>
                <a:gd name="connsiteY0" fmla="*/ 3432090 h 3793236"/>
                <a:gd name="connsiteX1" fmla="*/ 502267 w 6265052"/>
                <a:gd name="connsiteY1" fmla="*/ 342329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85011 w 6265052"/>
                <a:gd name="connsiteY4" fmla="*/ 3204956 h 3793236"/>
                <a:gd name="connsiteX5" fmla="*/ 124198 w 6265052"/>
                <a:gd name="connsiteY5" fmla="*/ 3062813 h 3793236"/>
                <a:gd name="connsiteX6" fmla="*/ 68513 w 6265052"/>
                <a:gd name="connsiteY6" fmla="*/ 2958038 h 3793236"/>
                <a:gd name="connsiteX7" fmla="*/ 27482 w 6265052"/>
                <a:gd name="connsiteY7" fmla="*/ 2790252 h 3793236"/>
                <a:gd name="connsiteX8" fmla="*/ 27482 w 6265052"/>
                <a:gd name="connsiteY8" fmla="*/ 2667160 h 3793236"/>
                <a:gd name="connsiteX9" fmla="*/ 38838 w 6265052"/>
                <a:gd name="connsiteY9" fmla="*/ 2575206 h 3793236"/>
                <a:gd name="connsiteX10" fmla="*/ 1105 w 6265052"/>
                <a:gd name="connsiteY10" fmla="*/ 2157206 h 3793236"/>
                <a:gd name="connsiteX11" fmla="*/ 89028 w 6265052"/>
                <a:gd name="connsiteY11" fmla="*/ 1849475 h 3793236"/>
                <a:gd name="connsiteX12" fmla="*/ 264874 w 6265052"/>
                <a:gd name="connsiteY12" fmla="*/ 1700006 h 3793236"/>
                <a:gd name="connsiteX13" fmla="*/ 276964 w 6265052"/>
                <a:gd name="connsiteY13" fmla="*/ 1439167 h 3793236"/>
                <a:gd name="connsiteX14" fmla="*/ 487980 w 6265052"/>
                <a:gd name="connsiteY14" fmla="*/ 1207637 h 3793236"/>
                <a:gd name="connsiteX15" fmla="*/ 660528 w 6265052"/>
                <a:gd name="connsiteY15" fmla="*/ 924817 h 3793236"/>
                <a:gd name="connsiteX16" fmla="*/ 1010389 w 6265052"/>
                <a:gd name="connsiteY16" fmla="*/ 694752 h 3793236"/>
                <a:gd name="connsiteX17" fmla="*/ 1267198 w 6265052"/>
                <a:gd name="connsiteY17" fmla="*/ 433913 h 3793236"/>
                <a:gd name="connsiteX18" fmla="*/ 1662851 w 6265052"/>
                <a:gd name="connsiteY18" fmla="*/ 337198 h 3793236"/>
                <a:gd name="connsiteX19" fmla="*/ 1777151 w 6265052"/>
                <a:gd name="connsiteY19" fmla="*/ 258067 h 3793236"/>
                <a:gd name="connsiteX20" fmla="*/ 1944205 w 6265052"/>
                <a:gd name="connsiteY20" fmla="*/ 231690 h 3793236"/>
                <a:gd name="connsiteX21" fmla="*/ 2146428 w 6265052"/>
                <a:gd name="connsiteY21" fmla="*/ 126183 h 3793236"/>
                <a:gd name="connsiteX22" fmla="*/ 2454159 w 6265052"/>
                <a:gd name="connsiteY22" fmla="*/ 108598 h 3793236"/>
                <a:gd name="connsiteX23" fmla="*/ 2673967 w 6265052"/>
                <a:gd name="connsiteY23" fmla="*/ 47052 h 3793236"/>
                <a:gd name="connsiteX24" fmla="*/ 2876190 w 6265052"/>
                <a:gd name="connsiteY24" fmla="*/ 55844 h 3793236"/>
                <a:gd name="connsiteX25" fmla="*/ 3122374 w 6265052"/>
                <a:gd name="connsiteY25" fmla="*/ 892 h 3793236"/>
                <a:gd name="connsiteX26" fmla="*/ 3333390 w 6265052"/>
                <a:gd name="connsiteY26" fmla="*/ 64637 h 3793236"/>
                <a:gd name="connsiteX27" fmla="*/ 3597159 w 6265052"/>
                <a:gd name="connsiteY27" fmla="*/ 3090 h 3793236"/>
                <a:gd name="connsiteX28" fmla="*/ 3913682 w 6265052"/>
                <a:gd name="connsiteY28" fmla="*/ 126183 h 3793236"/>
                <a:gd name="connsiteX29" fmla="*/ 4083300 w 6265052"/>
                <a:gd name="connsiteY29" fmla="*/ 147065 h 3793236"/>
                <a:gd name="connsiteX30" fmla="*/ 4221413 w 6265052"/>
                <a:gd name="connsiteY30" fmla="*/ 214106 h 3793236"/>
                <a:gd name="connsiteX31" fmla="*/ 4397259 w 6265052"/>
                <a:gd name="connsiteY31" fmla="*/ 205313 h 3793236"/>
                <a:gd name="connsiteX32" fmla="*/ 4520351 w 6265052"/>
                <a:gd name="connsiteY32" fmla="*/ 266860 h 3793236"/>
                <a:gd name="connsiteX33" fmla="*/ 4679346 w 6265052"/>
                <a:gd name="connsiteY33" fmla="*/ 333169 h 3793236"/>
                <a:gd name="connsiteX34" fmla="*/ 4810498 w 6265052"/>
                <a:gd name="connsiteY34" fmla="*/ 460290 h 3793236"/>
                <a:gd name="connsiteX35" fmla="*/ 5112000 w 6265052"/>
                <a:gd name="connsiteY35" fmla="*/ 589244 h 3793236"/>
                <a:gd name="connsiteX36" fmla="*/ 5311659 w 6265052"/>
                <a:gd name="connsiteY36" fmla="*/ 820775 h 3793236"/>
                <a:gd name="connsiteX37" fmla="*/ 5557844 w 6265052"/>
                <a:gd name="connsiteY37" fmla="*/ 1014206 h 3793236"/>
                <a:gd name="connsiteX38" fmla="*/ 5733690 w 6265052"/>
                <a:gd name="connsiteY38" fmla="*/ 1313144 h 3793236"/>
                <a:gd name="connsiteX39" fmla="*/ 5883159 w 6265052"/>
                <a:gd name="connsiteY39" fmla="*/ 1559329 h 3793236"/>
                <a:gd name="connsiteX40" fmla="*/ 5883159 w 6265052"/>
                <a:gd name="connsiteY40" fmla="*/ 1761552 h 3793236"/>
                <a:gd name="connsiteX41" fmla="*/ 6029332 w 6265052"/>
                <a:gd name="connsiteY41" fmla="*/ 1793790 h 3793236"/>
                <a:gd name="connsiteX42" fmla="*/ 6199682 w 6265052"/>
                <a:gd name="connsiteY42" fmla="*/ 2060490 h 3793236"/>
                <a:gd name="connsiteX43" fmla="*/ 6208474 w 6265052"/>
                <a:gd name="connsiteY43" fmla="*/ 2315467 h 3793236"/>
                <a:gd name="connsiteX44" fmla="*/ 6164513 w 6265052"/>
                <a:gd name="connsiteY44" fmla="*/ 2649575 h 3793236"/>
                <a:gd name="connsiteX45" fmla="*/ 6261228 w 6265052"/>
                <a:gd name="connsiteY45" fmla="*/ 3062813 h 3793236"/>
                <a:gd name="connsiteX46" fmla="*/ 6076590 w 6265052"/>
                <a:gd name="connsiteY46" fmla="*/ 3660690 h 3793236"/>
                <a:gd name="connsiteX47" fmla="*/ 5513882 w 6265052"/>
                <a:gd name="connsiteY47" fmla="*/ 3792575 h 3793236"/>
                <a:gd name="connsiteX48" fmla="*/ 4238998 w 6265052"/>
                <a:gd name="connsiteY48" fmla="*/ 3634313 h 3793236"/>
                <a:gd name="connsiteX49" fmla="*/ 4124698 w 6265052"/>
                <a:gd name="connsiteY49" fmla="*/ 2807837 h 3793236"/>
                <a:gd name="connsiteX50" fmla="*/ 4001605 w 6265052"/>
                <a:gd name="connsiteY50" fmla="*/ 2447352 h 3793236"/>
                <a:gd name="connsiteX51" fmla="*/ 3403728 w 6265052"/>
                <a:gd name="connsiteY51" fmla="*/ 2060490 h 3793236"/>
                <a:gd name="connsiteX52" fmla="*/ 2805851 w 6265052"/>
                <a:gd name="connsiteY52" fmla="*/ 2086867 h 3793236"/>
                <a:gd name="connsiteX53" fmla="*/ 2295898 w 6265052"/>
                <a:gd name="connsiteY53" fmla="*/ 2245129 h 3793236"/>
                <a:gd name="connsiteX54" fmla="*/ 2084882 w 6265052"/>
                <a:gd name="connsiteY54" fmla="*/ 2526483 h 3793236"/>
                <a:gd name="connsiteX55" fmla="*/ 2111259 w 6265052"/>
                <a:gd name="connsiteY55" fmla="*/ 2728706 h 3793236"/>
                <a:gd name="connsiteX56" fmla="*/ 2348651 w 6265052"/>
                <a:gd name="connsiteY56" fmla="*/ 2957306 h 3793236"/>
                <a:gd name="connsiteX57" fmla="*/ 2427782 w 6265052"/>
                <a:gd name="connsiteY57" fmla="*/ 3300206 h 3793236"/>
                <a:gd name="connsiteX58" fmla="*/ 2260728 w 6265052"/>
                <a:gd name="connsiteY58" fmla="*/ 3555183 h 3793236"/>
                <a:gd name="connsiteX59" fmla="*/ 2155221 w 6265052"/>
                <a:gd name="connsiteY59" fmla="*/ 3590352 h 3793236"/>
                <a:gd name="connsiteX60" fmla="*/ 2014544 w 6265052"/>
                <a:gd name="connsiteY60" fmla="*/ 3563975 h 3793236"/>
                <a:gd name="connsiteX61" fmla="*/ 1636474 w 6265052"/>
                <a:gd name="connsiteY61" fmla="*/ 3678275 h 3793236"/>
                <a:gd name="connsiteX62" fmla="*/ 1029805 w 6265052"/>
                <a:gd name="connsiteY62" fmla="*/ 3634313 h 3793236"/>
                <a:gd name="connsiteX63" fmla="*/ 799740 w 6265052"/>
                <a:gd name="connsiteY63" fmla="*/ 3569470 h 3793236"/>
                <a:gd name="connsiteX64" fmla="*/ 695698 w 6265052"/>
                <a:gd name="connsiteY64" fmla="*/ 3432090 h 3793236"/>
                <a:gd name="connsiteX0" fmla="*/ 695698 w 6265052"/>
                <a:gd name="connsiteY0" fmla="*/ 3432090 h 3793236"/>
                <a:gd name="connsiteX1" fmla="*/ 521317 w 6265052"/>
                <a:gd name="connsiteY1" fmla="*/ 3442348 h 3793236"/>
                <a:gd name="connsiteX2" fmla="*/ 414344 w 6265052"/>
                <a:gd name="connsiteY2" fmla="*/ 3388129 h 3793236"/>
                <a:gd name="connsiteX3" fmla="*/ 361590 w 6265052"/>
                <a:gd name="connsiteY3" fmla="*/ 3300206 h 3793236"/>
                <a:gd name="connsiteX4" fmla="*/ 185011 w 6265052"/>
                <a:gd name="connsiteY4" fmla="*/ 3204956 h 3793236"/>
                <a:gd name="connsiteX5" fmla="*/ 124198 w 6265052"/>
                <a:gd name="connsiteY5" fmla="*/ 3062813 h 3793236"/>
                <a:gd name="connsiteX6" fmla="*/ 68513 w 6265052"/>
                <a:gd name="connsiteY6" fmla="*/ 2958038 h 3793236"/>
                <a:gd name="connsiteX7" fmla="*/ 27482 w 6265052"/>
                <a:gd name="connsiteY7" fmla="*/ 2790252 h 3793236"/>
                <a:gd name="connsiteX8" fmla="*/ 27482 w 6265052"/>
                <a:gd name="connsiteY8" fmla="*/ 2667160 h 3793236"/>
                <a:gd name="connsiteX9" fmla="*/ 38838 w 6265052"/>
                <a:gd name="connsiteY9" fmla="*/ 2575206 h 3793236"/>
                <a:gd name="connsiteX10" fmla="*/ 1105 w 6265052"/>
                <a:gd name="connsiteY10" fmla="*/ 2157206 h 3793236"/>
                <a:gd name="connsiteX11" fmla="*/ 89028 w 6265052"/>
                <a:gd name="connsiteY11" fmla="*/ 1849475 h 3793236"/>
                <a:gd name="connsiteX12" fmla="*/ 264874 w 6265052"/>
                <a:gd name="connsiteY12" fmla="*/ 1700006 h 3793236"/>
                <a:gd name="connsiteX13" fmla="*/ 276964 w 6265052"/>
                <a:gd name="connsiteY13" fmla="*/ 1439167 h 3793236"/>
                <a:gd name="connsiteX14" fmla="*/ 487980 w 6265052"/>
                <a:gd name="connsiteY14" fmla="*/ 1207637 h 3793236"/>
                <a:gd name="connsiteX15" fmla="*/ 660528 w 6265052"/>
                <a:gd name="connsiteY15" fmla="*/ 924817 h 3793236"/>
                <a:gd name="connsiteX16" fmla="*/ 1010389 w 6265052"/>
                <a:gd name="connsiteY16" fmla="*/ 694752 h 3793236"/>
                <a:gd name="connsiteX17" fmla="*/ 1267198 w 6265052"/>
                <a:gd name="connsiteY17" fmla="*/ 433913 h 3793236"/>
                <a:gd name="connsiteX18" fmla="*/ 1662851 w 6265052"/>
                <a:gd name="connsiteY18" fmla="*/ 337198 h 3793236"/>
                <a:gd name="connsiteX19" fmla="*/ 1777151 w 6265052"/>
                <a:gd name="connsiteY19" fmla="*/ 258067 h 3793236"/>
                <a:gd name="connsiteX20" fmla="*/ 1944205 w 6265052"/>
                <a:gd name="connsiteY20" fmla="*/ 231690 h 3793236"/>
                <a:gd name="connsiteX21" fmla="*/ 2146428 w 6265052"/>
                <a:gd name="connsiteY21" fmla="*/ 126183 h 3793236"/>
                <a:gd name="connsiteX22" fmla="*/ 2454159 w 6265052"/>
                <a:gd name="connsiteY22" fmla="*/ 108598 h 3793236"/>
                <a:gd name="connsiteX23" fmla="*/ 2673967 w 6265052"/>
                <a:gd name="connsiteY23" fmla="*/ 47052 h 3793236"/>
                <a:gd name="connsiteX24" fmla="*/ 2876190 w 6265052"/>
                <a:gd name="connsiteY24" fmla="*/ 55844 h 3793236"/>
                <a:gd name="connsiteX25" fmla="*/ 3122374 w 6265052"/>
                <a:gd name="connsiteY25" fmla="*/ 892 h 3793236"/>
                <a:gd name="connsiteX26" fmla="*/ 3333390 w 6265052"/>
                <a:gd name="connsiteY26" fmla="*/ 64637 h 3793236"/>
                <a:gd name="connsiteX27" fmla="*/ 3597159 w 6265052"/>
                <a:gd name="connsiteY27" fmla="*/ 3090 h 3793236"/>
                <a:gd name="connsiteX28" fmla="*/ 3913682 w 6265052"/>
                <a:gd name="connsiteY28" fmla="*/ 126183 h 3793236"/>
                <a:gd name="connsiteX29" fmla="*/ 4083300 w 6265052"/>
                <a:gd name="connsiteY29" fmla="*/ 147065 h 3793236"/>
                <a:gd name="connsiteX30" fmla="*/ 4221413 w 6265052"/>
                <a:gd name="connsiteY30" fmla="*/ 214106 h 3793236"/>
                <a:gd name="connsiteX31" fmla="*/ 4397259 w 6265052"/>
                <a:gd name="connsiteY31" fmla="*/ 205313 h 3793236"/>
                <a:gd name="connsiteX32" fmla="*/ 4520351 w 6265052"/>
                <a:gd name="connsiteY32" fmla="*/ 266860 h 3793236"/>
                <a:gd name="connsiteX33" fmla="*/ 4679346 w 6265052"/>
                <a:gd name="connsiteY33" fmla="*/ 333169 h 3793236"/>
                <a:gd name="connsiteX34" fmla="*/ 4810498 w 6265052"/>
                <a:gd name="connsiteY34" fmla="*/ 460290 h 3793236"/>
                <a:gd name="connsiteX35" fmla="*/ 5112000 w 6265052"/>
                <a:gd name="connsiteY35" fmla="*/ 589244 h 3793236"/>
                <a:gd name="connsiteX36" fmla="*/ 5311659 w 6265052"/>
                <a:gd name="connsiteY36" fmla="*/ 820775 h 3793236"/>
                <a:gd name="connsiteX37" fmla="*/ 5557844 w 6265052"/>
                <a:gd name="connsiteY37" fmla="*/ 1014206 h 3793236"/>
                <a:gd name="connsiteX38" fmla="*/ 5733690 w 6265052"/>
                <a:gd name="connsiteY38" fmla="*/ 1313144 h 3793236"/>
                <a:gd name="connsiteX39" fmla="*/ 5883159 w 6265052"/>
                <a:gd name="connsiteY39" fmla="*/ 1559329 h 3793236"/>
                <a:gd name="connsiteX40" fmla="*/ 5883159 w 6265052"/>
                <a:gd name="connsiteY40" fmla="*/ 1761552 h 3793236"/>
                <a:gd name="connsiteX41" fmla="*/ 6029332 w 6265052"/>
                <a:gd name="connsiteY41" fmla="*/ 1793790 h 3793236"/>
                <a:gd name="connsiteX42" fmla="*/ 6199682 w 6265052"/>
                <a:gd name="connsiteY42" fmla="*/ 2060490 h 3793236"/>
                <a:gd name="connsiteX43" fmla="*/ 6208474 w 6265052"/>
                <a:gd name="connsiteY43" fmla="*/ 2315467 h 3793236"/>
                <a:gd name="connsiteX44" fmla="*/ 6164513 w 6265052"/>
                <a:gd name="connsiteY44" fmla="*/ 2649575 h 3793236"/>
                <a:gd name="connsiteX45" fmla="*/ 6261228 w 6265052"/>
                <a:gd name="connsiteY45" fmla="*/ 3062813 h 3793236"/>
                <a:gd name="connsiteX46" fmla="*/ 6076590 w 6265052"/>
                <a:gd name="connsiteY46" fmla="*/ 3660690 h 3793236"/>
                <a:gd name="connsiteX47" fmla="*/ 5513882 w 6265052"/>
                <a:gd name="connsiteY47" fmla="*/ 3792575 h 3793236"/>
                <a:gd name="connsiteX48" fmla="*/ 4238998 w 6265052"/>
                <a:gd name="connsiteY48" fmla="*/ 3634313 h 3793236"/>
                <a:gd name="connsiteX49" fmla="*/ 4124698 w 6265052"/>
                <a:gd name="connsiteY49" fmla="*/ 2807837 h 3793236"/>
                <a:gd name="connsiteX50" fmla="*/ 4001605 w 6265052"/>
                <a:gd name="connsiteY50" fmla="*/ 2447352 h 3793236"/>
                <a:gd name="connsiteX51" fmla="*/ 3403728 w 6265052"/>
                <a:gd name="connsiteY51" fmla="*/ 2060490 h 3793236"/>
                <a:gd name="connsiteX52" fmla="*/ 2805851 w 6265052"/>
                <a:gd name="connsiteY52" fmla="*/ 2086867 h 3793236"/>
                <a:gd name="connsiteX53" fmla="*/ 2295898 w 6265052"/>
                <a:gd name="connsiteY53" fmla="*/ 2245129 h 3793236"/>
                <a:gd name="connsiteX54" fmla="*/ 2084882 w 6265052"/>
                <a:gd name="connsiteY54" fmla="*/ 2526483 h 3793236"/>
                <a:gd name="connsiteX55" fmla="*/ 2111259 w 6265052"/>
                <a:gd name="connsiteY55" fmla="*/ 2728706 h 3793236"/>
                <a:gd name="connsiteX56" fmla="*/ 2348651 w 6265052"/>
                <a:gd name="connsiteY56" fmla="*/ 2957306 h 3793236"/>
                <a:gd name="connsiteX57" fmla="*/ 2427782 w 6265052"/>
                <a:gd name="connsiteY57" fmla="*/ 3300206 h 3793236"/>
                <a:gd name="connsiteX58" fmla="*/ 2260728 w 6265052"/>
                <a:gd name="connsiteY58" fmla="*/ 3555183 h 3793236"/>
                <a:gd name="connsiteX59" fmla="*/ 2155221 w 6265052"/>
                <a:gd name="connsiteY59" fmla="*/ 3590352 h 3793236"/>
                <a:gd name="connsiteX60" fmla="*/ 2014544 w 6265052"/>
                <a:gd name="connsiteY60" fmla="*/ 3563975 h 3793236"/>
                <a:gd name="connsiteX61" fmla="*/ 1636474 w 6265052"/>
                <a:gd name="connsiteY61" fmla="*/ 3678275 h 3793236"/>
                <a:gd name="connsiteX62" fmla="*/ 1029805 w 6265052"/>
                <a:gd name="connsiteY62" fmla="*/ 3634313 h 3793236"/>
                <a:gd name="connsiteX63" fmla="*/ 799740 w 6265052"/>
                <a:gd name="connsiteY63" fmla="*/ 3569470 h 3793236"/>
                <a:gd name="connsiteX64" fmla="*/ 695698 w 6265052"/>
                <a:gd name="connsiteY64" fmla="*/ 3432090 h 3793236"/>
                <a:gd name="connsiteX0" fmla="*/ 695698 w 6265052"/>
                <a:gd name="connsiteY0" fmla="*/ 3432090 h 3793236"/>
                <a:gd name="connsiteX1" fmla="*/ 414344 w 6265052"/>
                <a:gd name="connsiteY1" fmla="*/ 3388129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95698 w 6265052"/>
                <a:gd name="connsiteY63" fmla="*/ 3432090 h 3793236"/>
                <a:gd name="connsiteX0" fmla="*/ 695698 w 6265052"/>
                <a:gd name="connsiteY0" fmla="*/ 3432090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95698 w 6265052"/>
                <a:gd name="connsiteY63" fmla="*/ 3432090 h 3793236"/>
                <a:gd name="connsiteX0" fmla="*/ 695698 w 6265052"/>
                <a:gd name="connsiteY0" fmla="*/ 3432090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95698 w 6265052"/>
                <a:gd name="connsiteY63" fmla="*/ 3432090 h 3793236"/>
                <a:gd name="connsiteX0" fmla="*/ 695698 w 6265052"/>
                <a:gd name="connsiteY0" fmla="*/ 3474952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95698 w 6265052"/>
                <a:gd name="connsiteY63" fmla="*/ 3474952 h 3793236"/>
                <a:gd name="connsiteX0" fmla="*/ 652836 w 6265052"/>
                <a:gd name="connsiteY0" fmla="*/ 3460665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52836 w 6265052"/>
                <a:gd name="connsiteY63" fmla="*/ 3460665 h 3793236"/>
                <a:gd name="connsiteX0" fmla="*/ 652836 w 6265052"/>
                <a:gd name="connsiteY0" fmla="*/ 3460665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87980 w 6265052"/>
                <a:gd name="connsiteY13" fmla="*/ 120763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52836 w 6265052"/>
                <a:gd name="connsiteY63" fmla="*/ 3460665 h 3793236"/>
                <a:gd name="connsiteX0" fmla="*/ 652836 w 6265052"/>
                <a:gd name="connsiteY0" fmla="*/ 3460665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49880 w 6265052"/>
                <a:gd name="connsiteY13" fmla="*/ 118858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52836 w 6265052"/>
                <a:gd name="connsiteY63" fmla="*/ 3460665 h 3793236"/>
                <a:gd name="connsiteX0" fmla="*/ 652836 w 6265052"/>
                <a:gd name="connsiteY0" fmla="*/ 3460665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49880 w 6265052"/>
                <a:gd name="connsiteY13" fmla="*/ 118858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883159 w 6265052"/>
                <a:gd name="connsiteY39" fmla="*/ 1761552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52836 w 6265052"/>
                <a:gd name="connsiteY63" fmla="*/ 3460665 h 3793236"/>
                <a:gd name="connsiteX0" fmla="*/ 652836 w 6265052"/>
                <a:gd name="connsiteY0" fmla="*/ 3460665 h 3793236"/>
                <a:gd name="connsiteX1" fmla="*/ 471494 w 6265052"/>
                <a:gd name="connsiteY1" fmla="*/ 3421466 h 3793236"/>
                <a:gd name="connsiteX2" fmla="*/ 361590 w 6265052"/>
                <a:gd name="connsiteY2" fmla="*/ 3300206 h 3793236"/>
                <a:gd name="connsiteX3" fmla="*/ 185011 w 6265052"/>
                <a:gd name="connsiteY3" fmla="*/ 3204956 h 3793236"/>
                <a:gd name="connsiteX4" fmla="*/ 124198 w 6265052"/>
                <a:gd name="connsiteY4" fmla="*/ 3062813 h 3793236"/>
                <a:gd name="connsiteX5" fmla="*/ 68513 w 6265052"/>
                <a:gd name="connsiteY5" fmla="*/ 2958038 h 3793236"/>
                <a:gd name="connsiteX6" fmla="*/ 27482 w 6265052"/>
                <a:gd name="connsiteY6" fmla="*/ 2790252 h 3793236"/>
                <a:gd name="connsiteX7" fmla="*/ 27482 w 6265052"/>
                <a:gd name="connsiteY7" fmla="*/ 2667160 h 3793236"/>
                <a:gd name="connsiteX8" fmla="*/ 38838 w 6265052"/>
                <a:gd name="connsiteY8" fmla="*/ 2575206 h 3793236"/>
                <a:gd name="connsiteX9" fmla="*/ 1105 w 6265052"/>
                <a:gd name="connsiteY9" fmla="*/ 2157206 h 3793236"/>
                <a:gd name="connsiteX10" fmla="*/ 89028 w 6265052"/>
                <a:gd name="connsiteY10" fmla="*/ 1849475 h 3793236"/>
                <a:gd name="connsiteX11" fmla="*/ 264874 w 6265052"/>
                <a:gd name="connsiteY11" fmla="*/ 1700006 h 3793236"/>
                <a:gd name="connsiteX12" fmla="*/ 276964 w 6265052"/>
                <a:gd name="connsiteY12" fmla="*/ 1439167 h 3793236"/>
                <a:gd name="connsiteX13" fmla="*/ 449880 w 6265052"/>
                <a:gd name="connsiteY13" fmla="*/ 1188587 h 3793236"/>
                <a:gd name="connsiteX14" fmla="*/ 660528 w 6265052"/>
                <a:gd name="connsiteY14" fmla="*/ 924817 h 3793236"/>
                <a:gd name="connsiteX15" fmla="*/ 1010389 w 6265052"/>
                <a:gd name="connsiteY15" fmla="*/ 694752 h 3793236"/>
                <a:gd name="connsiteX16" fmla="*/ 1267198 w 6265052"/>
                <a:gd name="connsiteY16" fmla="*/ 433913 h 3793236"/>
                <a:gd name="connsiteX17" fmla="*/ 1662851 w 6265052"/>
                <a:gd name="connsiteY17" fmla="*/ 337198 h 3793236"/>
                <a:gd name="connsiteX18" fmla="*/ 1777151 w 6265052"/>
                <a:gd name="connsiteY18" fmla="*/ 258067 h 3793236"/>
                <a:gd name="connsiteX19" fmla="*/ 1944205 w 6265052"/>
                <a:gd name="connsiteY19" fmla="*/ 231690 h 3793236"/>
                <a:gd name="connsiteX20" fmla="*/ 2146428 w 6265052"/>
                <a:gd name="connsiteY20" fmla="*/ 126183 h 3793236"/>
                <a:gd name="connsiteX21" fmla="*/ 2454159 w 6265052"/>
                <a:gd name="connsiteY21" fmla="*/ 108598 h 3793236"/>
                <a:gd name="connsiteX22" fmla="*/ 2673967 w 6265052"/>
                <a:gd name="connsiteY22" fmla="*/ 47052 h 3793236"/>
                <a:gd name="connsiteX23" fmla="*/ 2876190 w 6265052"/>
                <a:gd name="connsiteY23" fmla="*/ 55844 h 3793236"/>
                <a:gd name="connsiteX24" fmla="*/ 3122374 w 6265052"/>
                <a:gd name="connsiteY24" fmla="*/ 892 h 3793236"/>
                <a:gd name="connsiteX25" fmla="*/ 3333390 w 6265052"/>
                <a:gd name="connsiteY25" fmla="*/ 64637 h 3793236"/>
                <a:gd name="connsiteX26" fmla="*/ 3597159 w 6265052"/>
                <a:gd name="connsiteY26" fmla="*/ 3090 h 3793236"/>
                <a:gd name="connsiteX27" fmla="*/ 3913682 w 6265052"/>
                <a:gd name="connsiteY27" fmla="*/ 126183 h 3793236"/>
                <a:gd name="connsiteX28" fmla="*/ 4083300 w 6265052"/>
                <a:gd name="connsiteY28" fmla="*/ 147065 h 3793236"/>
                <a:gd name="connsiteX29" fmla="*/ 4221413 w 6265052"/>
                <a:gd name="connsiteY29" fmla="*/ 214106 h 3793236"/>
                <a:gd name="connsiteX30" fmla="*/ 4397259 w 6265052"/>
                <a:gd name="connsiteY30" fmla="*/ 205313 h 3793236"/>
                <a:gd name="connsiteX31" fmla="*/ 4520351 w 6265052"/>
                <a:gd name="connsiteY31" fmla="*/ 266860 h 3793236"/>
                <a:gd name="connsiteX32" fmla="*/ 4679346 w 6265052"/>
                <a:gd name="connsiteY32" fmla="*/ 333169 h 3793236"/>
                <a:gd name="connsiteX33" fmla="*/ 4810498 w 6265052"/>
                <a:gd name="connsiteY33" fmla="*/ 460290 h 3793236"/>
                <a:gd name="connsiteX34" fmla="*/ 5112000 w 6265052"/>
                <a:gd name="connsiteY34" fmla="*/ 589244 h 3793236"/>
                <a:gd name="connsiteX35" fmla="*/ 5311659 w 6265052"/>
                <a:gd name="connsiteY35" fmla="*/ 820775 h 3793236"/>
                <a:gd name="connsiteX36" fmla="*/ 5557844 w 6265052"/>
                <a:gd name="connsiteY36" fmla="*/ 1014206 h 3793236"/>
                <a:gd name="connsiteX37" fmla="*/ 5733690 w 6265052"/>
                <a:gd name="connsiteY37" fmla="*/ 1313144 h 3793236"/>
                <a:gd name="connsiteX38" fmla="*/ 5883159 w 6265052"/>
                <a:gd name="connsiteY38" fmla="*/ 1559329 h 3793236"/>
                <a:gd name="connsiteX39" fmla="*/ 5916496 w 6265052"/>
                <a:gd name="connsiteY39" fmla="*/ 1728215 h 3793236"/>
                <a:gd name="connsiteX40" fmla="*/ 6029332 w 6265052"/>
                <a:gd name="connsiteY40" fmla="*/ 1793790 h 3793236"/>
                <a:gd name="connsiteX41" fmla="*/ 6199682 w 6265052"/>
                <a:gd name="connsiteY41" fmla="*/ 2060490 h 3793236"/>
                <a:gd name="connsiteX42" fmla="*/ 6208474 w 6265052"/>
                <a:gd name="connsiteY42" fmla="*/ 2315467 h 3793236"/>
                <a:gd name="connsiteX43" fmla="*/ 6164513 w 6265052"/>
                <a:gd name="connsiteY43" fmla="*/ 2649575 h 3793236"/>
                <a:gd name="connsiteX44" fmla="*/ 6261228 w 6265052"/>
                <a:gd name="connsiteY44" fmla="*/ 3062813 h 3793236"/>
                <a:gd name="connsiteX45" fmla="*/ 6076590 w 6265052"/>
                <a:gd name="connsiteY45" fmla="*/ 3660690 h 3793236"/>
                <a:gd name="connsiteX46" fmla="*/ 5513882 w 6265052"/>
                <a:gd name="connsiteY46" fmla="*/ 3792575 h 3793236"/>
                <a:gd name="connsiteX47" fmla="*/ 4238998 w 6265052"/>
                <a:gd name="connsiteY47" fmla="*/ 3634313 h 3793236"/>
                <a:gd name="connsiteX48" fmla="*/ 4124698 w 6265052"/>
                <a:gd name="connsiteY48" fmla="*/ 2807837 h 3793236"/>
                <a:gd name="connsiteX49" fmla="*/ 4001605 w 6265052"/>
                <a:gd name="connsiteY49" fmla="*/ 2447352 h 3793236"/>
                <a:gd name="connsiteX50" fmla="*/ 3403728 w 6265052"/>
                <a:gd name="connsiteY50" fmla="*/ 2060490 h 3793236"/>
                <a:gd name="connsiteX51" fmla="*/ 2805851 w 6265052"/>
                <a:gd name="connsiteY51" fmla="*/ 2086867 h 3793236"/>
                <a:gd name="connsiteX52" fmla="*/ 2295898 w 6265052"/>
                <a:gd name="connsiteY52" fmla="*/ 2245129 h 3793236"/>
                <a:gd name="connsiteX53" fmla="*/ 2084882 w 6265052"/>
                <a:gd name="connsiteY53" fmla="*/ 2526483 h 3793236"/>
                <a:gd name="connsiteX54" fmla="*/ 2111259 w 6265052"/>
                <a:gd name="connsiteY54" fmla="*/ 2728706 h 3793236"/>
                <a:gd name="connsiteX55" fmla="*/ 2348651 w 6265052"/>
                <a:gd name="connsiteY55" fmla="*/ 2957306 h 3793236"/>
                <a:gd name="connsiteX56" fmla="*/ 2427782 w 6265052"/>
                <a:gd name="connsiteY56" fmla="*/ 3300206 h 3793236"/>
                <a:gd name="connsiteX57" fmla="*/ 2260728 w 6265052"/>
                <a:gd name="connsiteY57" fmla="*/ 3555183 h 3793236"/>
                <a:gd name="connsiteX58" fmla="*/ 2155221 w 6265052"/>
                <a:gd name="connsiteY58" fmla="*/ 3590352 h 3793236"/>
                <a:gd name="connsiteX59" fmla="*/ 2014544 w 6265052"/>
                <a:gd name="connsiteY59" fmla="*/ 3563975 h 3793236"/>
                <a:gd name="connsiteX60" fmla="*/ 1636474 w 6265052"/>
                <a:gd name="connsiteY60" fmla="*/ 3678275 h 3793236"/>
                <a:gd name="connsiteX61" fmla="*/ 1029805 w 6265052"/>
                <a:gd name="connsiteY61" fmla="*/ 3634313 h 3793236"/>
                <a:gd name="connsiteX62" fmla="*/ 799740 w 6265052"/>
                <a:gd name="connsiteY62" fmla="*/ 3569470 h 3793236"/>
                <a:gd name="connsiteX63" fmla="*/ 652836 w 6265052"/>
                <a:gd name="connsiteY63" fmla="*/ 3460665 h 3793236"/>
                <a:gd name="connsiteX0" fmla="*/ 652836 w 6263338"/>
                <a:gd name="connsiteY0" fmla="*/ 3460665 h 3793236"/>
                <a:gd name="connsiteX1" fmla="*/ 471494 w 6263338"/>
                <a:gd name="connsiteY1" fmla="*/ 3421466 h 3793236"/>
                <a:gd name="connsiteX2" fmla="*/ 361590 w 6263338"/>
                <a:gd name="connsiteY2" fmla="*/ 3300206 h 3793236"/>
                <a:gd name="connsiteX3" fmla="*/ 185011 w 6263338"/>
                <a:gd name="connsiteY3" fmla="*/ 3204956 h 3793236"/>
                <a:gd name="connsiteX4" fmla="*/ 124198 w 6263338"/>
                <a:gd name="connsiteY4" fmla="*/ 3062813 h 3793236"/>
                <a:gd name="connsiteX5" fmla="*/ 68513 w 6263338"/>
                <a:gd name="connsiteY5" fmla="*/ 2958038 h 3793236"/>
                <a:gd name="connsiteX6" fmla="*/ 27482 w 6263338"/>
                <a:gd name="connsiteY6" fmla="*/ 2790252 h 3793236"/>
                <a:gd name="connsiteX7" fmla="*/ 27482 w 6263338"/>
                <a:gd name="connsiteY7" fmla="*/ 2667160 h 3793236"/>
                <a:gd name="connsiteX8" fmla="*/ 38838 w 6263338"/>
                <a:gd name="connsiteY8" fmla="*/ 2575206 h 3793236"/>
                <a:gd name="connsiteX9" fmla="*/ 1105 w 6263338"/>
                <a:gd name="connsiteY9" fmla="*/ 2157206 h 3793236"/>
                <a:gd name="connsiteX10" fmla="*/ 89028 w 6263338"/>
                <a:gd name="connsiteY10" fmla="*/ 1849475 h 3793236"/>
                <a:gd name="connsiteX11" fmla="*/ 264874 w 6263338"/>
                <a:gd name="connsiteY11" fmla="*/ 1700006 h 3793236"/>
                <a:gd name="connsiteX12" fmla="*/ 276964 w 6263338"/>
                <a:gd name="connsiteY12" fmla="*/ 1439167 h 3793236"/>
                <a:gd name="connsiteX13" fmla="*/ 449880 w 6263338"/>
                <a:gd name="connsiteY13" fmla="*/ 1188587 h 3793236"/>
                <a:gd name="connsiteX14" fmla="*/ 660528 w 6263338"/>
                <a:gd name="connsiteY14" fmla="*/ 924817 h 3793236"/>
                <a:gd name="connsiteX15" fmla="*/ 1010389 w 6263338"/>
                <a:gd name="connsiteY15" fmla="*/ 694752 h 3793236"/>
                <a:gd name="connsiteX16" fmla="*/ 1267198 w 6263338"/>
                <a:gd name="connsiteY16" fmla="*/ 433913 h 3793236"/>
                <a:gd name="connsiteX17" fmla="*/ 1662851 w 6263338"/>
                <a:gd name="connsiteY17" fmla="*/ 337198 h 3793236"/>
                <a:gd name="connsiteX18" fmla="*/ 1777151 w 6263338"/>
                <a:gd name="connsiteY18" fmla="*/ 258067 h 3793236"/>
                <a:gd name="connsiteX19" fmla="*/ 1944205 w 6263338"/>
                <a:gd name="connsiteY19" fmla="*/ 231690 h 3793236"/>
                <a:gd name="connsiteX20" fmla="*/ 2146428 w 6263338"/>
                <a:gd name="connsiteY20" fmla="*/ 126183 h 3793236"/>
                <a:gd name="connsiteX21" fmla="*/ 2454159 w 6263338"/>
                <a:gd name="connsiteY21" fmla="*/ 108598 h 3793236"/>
                <a:gd name="connsiteX22" fmla="*/ 2673967 w 6263338"/>
                <a:gd name="connsiteY22" fmla="*/ 47052 h 3793236"/>
                <a:gd name="connsiteX23" fmla="*/ 2876190 w 6263338"/>
                <a:gd name="connsiteY23" fmla="*/ 55844 h 3793236"/>
                <a:gd name="connsiteX24" fmla="*/ 3122374 w 6263338"/>
                <a:gd name="connsiteY24" fmla="*/ 892 h 3793236"/>
                <a:gd name="connsiteX25" fmla="*/ 3333390 w 6263338"/>
                <a:gd name="connsiteY25" fmla="*/ 64637 h 3793236"/>
                <a:gd name="connsiteX26" fmla="*/ 3597159 w 6263338"/>
                <a:gd name="connsiteY26" fmla="*/ 3090 h 3793236"/>
                <a:gd name="connsiteX27" fmla="*/ 3913682 w 6263338"/>
                <a:gd name="connsiteY27" fmla="*/ 126183 h 3793236"/>
                <a:gd name="connsiteX28" fmla="*/ 4083300 w 6263338"/>
                <a:gd name="connsiteY28" fmla="*/ 147065 h 3793236"/>
                <a:gd name="connsiteX29" fmla="*/ 4221413 w 6263338"/>
                <a:gd name="connsiteY29" fmla="*/ 214106 h 3793236"/>
                <a:gd name="connsiteX30" fmla="*/ 4397259 w 6263338"/>
                <a:gd name="connsiteY30" fmla="*/ 205313 h 3793236"/>
                <a:gd name="connsiteX31" fmla="*/ 4520351 w 6263338"/>
                <a:gd name="connsiteY31" fmla="*/ 266860 h 3793236"/>
                <a:gd name="connsiteX32" fmla="*/ 4679346 w 6263338"/>
                <a:gd name="connsiteY32" fmla="*/ 333169 h 3793236"/>
                <a:gd name="connsiteX33" fmla="*/ 4810498 w 6263338"/>
                <a:gd name="connsiteY33" fmla="*/ 460290 h 3793236"/>
                <a:gd name="connsiteX34" fmla="*/ 5112000 w 6263338"/>
                <a:gd name="connsiteY34" fmla="*/ 589244 h 3793236"/>
                <a:gd name="connsiteX35" fmla="*/ 5311659 w 6263338"/>
                <a:gd name="connsiteY35" fmla="*/ 820775 h 3793236"/>
                <a:gd name="connsiteX36" fmla="*/ 5557844 w 6263338"/>
                <a:gd name="connsiteY36" fmla="*/ 1014206 h 3793236"/>
                <a:gd name="connsiteX37" fmla="*/ 5733690 w 6263338"/>
                <a:gd name="connsiteY37" fmla="*/ 1313144 h 3793236"/>
                <a:gd name="connsiteX38" fmla="*/ 5883159 w 6263338"/>
                <a:gd name="connsiteY38" fmla="*/ 1559329 h 3793236"/>
                <a:gd name="connsiteX39" fmla="*/ 5916496 w 6263338"/>
                <a:gd name="connsiteY39" fmla="*/ 1728215 h 3793236"/>
                <a:gd name="connsiteX40" fmla="*/ 6029332 w 6263338"/>
                <a:gd name="connsiteY40" fmla="*/ 1793790 h 3793236"/>
                <a:gd name="connsiteX41" fmla="*/ 6199682 w 6263338"/>
                <a:gd name="connsiteY41" fmla="*/ 2060490 h 3793236"/>
                <a:gd name="connsiteX42" fmla="*/ 6208474 w 6263338"/>
                <a:gd name="connsiteY42" fmla="*/ 2315467 h 3793236"/>
                <a:gd name="connsiteX43" fmla="*/ 6188326 w 6263338"/>
                <a:gd name="connsiteY43" fmla="*/ 2649575 h 3793236"/>
                <a:gd name="connsiteX44" fmla="*/ 6261228 w 6263338"/>
                <a:gd name="connsiteY44" fmla="*/ 3062813 h 3793236"/>
                <a:gd name="connsiteX45" fmla="*/ 6076590 w 6263338"/>
                <a:gd name="connsiteY45" fmla="*/ 3660690 h 3793236"/>
                <a:gd name="connsiteX46" fmla="*/ 5513882 w 6263338"/>
                <a:gd name="connsiteY46" fmla="*/ 3792575 h 3793236"/>
                <a:gd name="connsiteX47" fmla="*/ 4238998 w 6263338"/>
                <a:gd name="connsiteY47" fmla="*/ 3634313 h 3793236"/>
                <a:gd name="connsiteX48" fmla="*/ 4124698 w 6263338"/>
                <a:gd name="connsiteY48" fmla="*/ 2807837 h 3793236"/>
                <a:gd name="connsiteX49" fmla="*/ 4001605 w 6263338"/>
                <a:gd name="connsiteY49" fmla="*/ 2447352 h 3793236"/>
                <a:gd name="connsiteX50" fmla="*/ 3403728 w 6263338"/>
                <a:gd name="connsiteY50" fmla="*/ 2060490 h 3793236"/>
                <a:gd name="connsiteX51" fmla="*/ 2805851 w 6263338"/>
                <a:gd name="connsiteY51" fmla="*/ 2086867 h 3793236"/>
                <a:gd name="connsiteX52" fmla="*/ 2295898 w 6263338"/>
                <a:gd name="connsiteY52" fmla="*/ 2245129 h 3793236"/>
                <a:gd name="connsiteX53" fmla="*/ 2084882 w 6263338"/>
                <a:gd name="connsiteY53" fmla="*/ 2526483 h 3793236"/>
                <a:gd name="connsiteX54" fmla="*/ 2111259 w 6263338"/>
                <a:gd name="connsiteY54" fmla="*/ 2728706 h 3793236"/>
                <a:gd name="connsiteX55" fmla="*/ 2348651 w 6263338"/>
                <a:gd name="connsiteY55" fmla="*/ 2957306 h 3793236"/>
                <a:gd name="connsiteX56" fmla="*/ 2427782 w 6263338"/>
                <a:gd name="connsiteY56" fmla="*/ 3300206 h 3793236"/>
                <a:gd name="connsiteX57" fmla="*/ 2260728 w 6263338"/>
                <a:gd name="connsiteY57" fmla="*/ 3555183 h 3793236"/>
                <a:gd name="connsiteX58" fmla="*/ 2155221 w 6263338"/>
                <a:gd name="connsiteY58" fmla="*/ 3590352 h 3793236"/>
                <a:gd name="connsiteX59" fmla="*/ 2014544 w 6263338"/>
                <a:gd name="connsiteY59" fmla="*/ 3563975 h 3793236"/>
                <a:gd name="connsiteX60" fmla="*/ 1636474 w 6263338"/>
                <a:gd name="connsiteY60" fmla="*/ 3678275 h 3793236"/>
                <a:gd name="connsiteX61" fmla="*/ 1029805 w 6263338"/>
                <a:gd name="connsiteY61" fmla="*/ 3634313 h 3793236"/>
                <a:gd name="connsiteX62" fmla="*/ 799740 w 6263338"/>
                <a:gd name="connsiteY62" fmla="*/ 3569470 h 3793236"/>
                <a:gd name="connsiteX63" fmla="*/ 652836 w 6263338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48651 w 6263886"/>
                <a:gd name="connsiteY55" fmla="*/ 2957306 h 3793236"/>
                <a:gd name="connsiteX56" fmla="*/ 2427782 w 6263886"/>
                <a:gd name="connsiteY56" fmla="*/ 3300206 h 3793236"/>
                <a:gd name="connsiteX57" fmla="*/ 2260728 w 6263886"/>
                <a:gd name="connsiteY57" fmla="*/ 3555183 h 3793236"/>
                <a:gd name="connsiteX58" fmla="*/ 2155221 w 6263886"/>
                <a:gd name="connsiteY58" fmla="*/ 3590352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48651 w 6263886"/>
                <a:gd name="connsiteY55" fmla="*/ 2957306 h 3793236"/>
                <a:gd name="connsiteX56" fmla="*/ 2365869 w 6263886"/>
                <a:gd name="connsiteY56" fmla="*/ 3271631 h 3793236"/>
                <a:gd name="connsiteX57" fmla="*/ 2260728 w 6263886"/>
                <a:gd name="connsiteY57" fmla="*/ 3555183 h 3793236"/>
                <a:gd name="connsiteX58" fmla="*/ 2155221 w 6263886"/>
                <a:gd name="connsiteY58" fmla="*/ 3590352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48651 w 6263886"/>
                <a:gd name="connsiteY55" fmla="*/ 2957306 h 3793236"/>
                <a:gd name="connsiteX56" fmla="*/ 2365869 w 6263886"/>
                <a:gd name="connsiteY56" fmla="*/ 3271631 h 3793236"/>
                <a:gd name="connsiteX57" fmla="*/ 2236915 w 6263886"/>
                <a:gd name="connsiteY57" fmla="*/ 3526608 h 3793236"/>
                <a:gd name="connsiteX58" fmla="*/ 2155221 w 6263886"/>
                <a:gd name="connsiteY58" fmla="*/ 3590352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48651 w 6263886"/>
                <a:gd name="connsiteY55" fmla="*/ 2957306 h 3793236"/>
                <a:gd name="connsiteX56" fmla="*/ 2365869 w 6263886"/>
                <a:gd name="connsiteY56" fmla="*/ 3271631 h 3793236"/>
                <a:gd name="connsiteX57" fmla="*/ 2236915 w 6263886"/>
                <a:gd name="connsiteY57" fmla="*/ 3526608 h 3793236"/>
                <a:gd name="connsiteX58" fmla="*/ 2136171 w 6263886"/>
                <a:gd name="connsiteY58" fmla="*/ 3566540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24838 w 6263886"/>
                <a:gd name="connsiteY55" fmla="*/ 2943018 h 3793236"/>
                <a:gd name="connsiteX56" fmla="*/ 2365869 w 6263886"/>
                <a:gd name="connsiteY56" fmla="*/ 3271631 h 3793236"/>
                <a:gd name="connsiteX57" fmla="*/ 2236915 w 6263886"/>
                <a:gd name="connsiteY57" fmla="*/ 3526608 h 3793236"/>
                <a:gd name="connsiteX58" fmla="*/ 2136171 w 6263886"/>
                <a:gd name="connsiteY58" fmla="*/ 3566540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24838 w 6263886"/>
                <a:gd name="connsiteY55" fmla="*/ 2943018 h 3793236"/>
                <a:gd name="connsiteX56" fmla="*/ 2337294 w 6263886"/>
                <a:gd name="connsiteY56" fmla="*/ 3262106 h 3793236"/>
                <a:gd name="connsiteX57" fmla="*/ 2236915 w 6263886"/>
                <a:gd name="connsiteY57" fmla="*/ 3526608 h 3793236"/>
                <a:gd name="connsiteX58" fmla="*/ 2136171 w 6263886"/>
                <a:gd name="connsiteY58" fmla="*/ 3566540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  <a:gd name="connsiteX0" fmla="*/ 652836 w 6263886"/>
                <a:gd name="connsiteY0" fmla="*/ 3460665 h 3793236"/>
                <a:gd name="connsiteX1" fmla="*/ 471494 w 6263886"/>
                <a:gd name="connsiteY1" fmla="*/ 3421466 h 3793236"/>
                <a:gd name="connsiteX2" fmla="*/ 361590 w 6263886"/>
                <a:gd name="connsiteY2" fmla="*/ 3300206 h 3793236"/>
                <a:gd name="connsiteX3" fmla="*/ 185011 w 6263886"/>
                <a:gd name="connsiteY3" fmla="*/ 3204956 h 3793236"/>
                <a:gd name="connsiteX4" fmla="*/ 124198 w 6263886"/>
                <a:gd name="connsiteY4" fmla="*/ 3062813 h 3793236"/>
                <a:gd name="connsiteX5" fmla="*/ 68513 w 6263886"/>
                <a:gd name="connsiteY5" fmla="*/ 2958038 h 3793236"/>
                <a:gd name="connsiteX6" fmla="*/ 27482 w 6263886"/>
                <a:gd name="connsiteY6" fmla="*/ 2790252 h 3793236"/>
                <a:gd name="connsiteX7" fmla="*/ 27482 w 6263886"/>
                <a:gd name="connsiteY7" fmla="*/ 2667160 h 3793236"/>
                <a:gd name="connsiteX8" fmla="*/ 38838 w 6263886"/>
                <a:gd name="connsiteY8" fmla="*/ 2575206 h 3793236"/>
                <a:gd name="connsiteX9" fmla="*/ 1105 w 6263886"/>
                <a:gd name="connsiteY9" fmla="*/ 2157206 h 3793236"/>
                <a:gd name="connsiteX10" fmla="*/ 89028 w 6263886"/>
                <a:gd name="connsiteY10" fmla="*/ 1849475 h 3793236"/>
                <a:gd name="connsiteX11" fmla="*/ 264874 w 6263886"/>
                <a:gd name="connsiteY11" fmla="*/ 1700006 h 3793236"/>
                <a:gd name="connsiteX12" fmla="*/ 276964 w 6263886"/>
                <a:gd name="connsiteY12" fmla="*/ 1439167 h 3793236"/>
                <a:gd name="connsiteX13" fmla="*/ 449880 w 6263886"/>
                <a:gd name="connsiteY13" fmla="*/ 1188587 h 3793236"/>
                <a:gd name="connsiteX14" fmla="*/ 660528 w 6263886"/>
                <a:gd name="connsiteY14" fmla="*/ 924817 h 3793236"/>
                <a:gd name="connsiteX15" fmla="*/ 1010389 w 6263886"/>
                <a:gd name="connsiteY15" fmla="*/ 694752 h 3793236"/>
                <a:gd name="connsiteX16" fmla="*/ 1267198 w 6263886"/>
                <a:gd name="connsiteY16" fmla="*/ 433913 h 3793236"/>
                <a:gd name="connsiteX17" fmla="*/ 1662851 w 6263886"/>
                <a:gd name="connsiteY17" fmla="*/ 337198 h 3793236"/>
                <a:gd name="connsiteX18" fmla="*/ 1777151 w 6263886"/>
                <a:gd name="connsiteY18" fmla="*/ 258067 h 3793236"/>
                <a:gd name="connsiteX19" fmla="*/ 1944205 w 6263886"/>
                <a:gd name="connsiteY19" fmla="*/ 231690 h 3793236"/>
                <a:gd name="connsiteX20" fmla="*/ 2146428 w 6263886"/>
                <a:gd name="connsiteY20" fmla="*/ 126183 h 3793236"/>
                <a:gd name="connsiteX21" fmla="*/ 2454159 w 6263886"/>
                <a:gd name="connsiteY21" fmla="*/ 108598 h 3793236"/>
                <a:gd name="connsiteX22" fmla="*/ 2673967 w 6263886"/>
                <a:gd name="connsiteY22" fmla="*/ 47052 h 3793236"/>
                <a:gd name="connsiteX23" fmla="*/ 2876190 w 6263886"/>
                <a:gd name="connsiteY23" fmla="*/ 55844 h 3793236"/>
                <a:gd name="connsiteX24" fmla="*/ 3122374 w 6263886"/>
                <a:gd name="connsiteY24" fmla="*/ 892 h 3793236"/>
                <a:gd name="connsiteX25" fmla="*/ 3333390 w 6263886"/>
                <a:gd name="connsiteY25" fmla="*/ 64637 h 3793236"/>
                <a:gd name="connsiteX26" fmla="*/ 3597159 w 6263886"/>
                <a:gd name="connsiteY26" fmla="*/ 3090 h 3793236"/>
                <a:gd name="connsiteX27" fmla="*/ 3913682 w 6263886"/>
                <a:gd name="connsiteY27" fmla="*/ 126183 h 3793236"/>
                <a:gd name="connsiteX28" fmla="*/ 4083300 w 6263886"/>
                <a:gd name="connsiteY28" fmla="*/ 147065 h 3793236"/>
                <a:gd name="connsiteX29" fmla="*/ 4221413 w 6263886"/>
                <a:gd name="connsiteY29" fmla="*/ 214106 h 3793236"/>
                <a:gd name="connsiteX30" fmla="*/ 4397259 w 6263886"/>
                <a:gd name="connsiteY30" fmla="*/ 205313 h 3793236"/>
                <a:gd name="connsiteX31" fmla="*/ 4520351 w 6263886"/>
                <a:gd name="connsiteY31" fmla="*/ 266860 h 3793236"/>
                <a:gd name="connsiteX32" fmla="*/ 4679346 w 6263886"/>
                <a:gd name="connsiteY32" fmla="*/ 333169 h 3793236"/>
                <a:gd name="connsiteX33" fmla="*/ 4810498 w 6263886"/>
                <a:gd name="connsiteY33" fmla="*/ 460290 h 3793236"/>
                <a:gd name="connsiteX34" fmla="*/ 5112000 w 6263886"/>
                <a:gd name="connsiteY34" fmla="*/ 589244 h 3793236"/>
                <a:gd name="connsiteX35" fmla="*/ 5311659 w 6263886"/>
                <a:gd name="connsiteY35" fmla="*/ 820775 h 3793236"/>
                <a:gd name="connsiteX36" fmla="*/ 5557844 w 6263886"/>
                <a:gd name="connsiteY36" fmla="*/ 1014206 h 3793236"/>
                <a:gd name="connsiteX37" fmla="*/ 5733690 w 6263886"/>
                <a:gd name="connsiteY37" fmla="*/ 1313144 h 3793236"/>
                <a:gd name="connsiteX38" fmla="*/ 5883159 w 6263886"/>
                <a:gd name="connsiteY38" fmla="*/ 1559329 h 3793236"/>
                <a:gd name="connsiteX39" fmla="*/ 5916496 w 6263886"/>
                <a:gd name="connsiteY39" fmla="*/ 1728215 h 3793236"/>
                <a:gd name="connsiteX40" fmla="*/ 6029332 w 6263886"/>
                <a:gd name="connsiteY40" fmla="*/ 1793790 h 3793236"/>
                <a:gd name="connsiteX41" fmla="*/ 6199682 w 6263886"/>
                <a:gd name="connsiteY41" fmla="*/ 2060490 h 3793236"/>
                <a:gd name="connsiteX42" fmla="*/ 6222762 w 6263886"/>
                <a:gd name="connsiteY42" fmla="*/ 2315467 h 3793236"/>
                <a:gd name="connsiteX43" fmla="*/ 6188326 w 6263886"/>
                <a:gd name="connsiteY43" fmla="*/ 2649575 h 3793236"/>
                <a:gd name="connsiteX44" fmla="*/ 6261228 w 6263886"/>
                <a:gd name="connsiteY44" fmla="*/ 3062813 h 3793236"/>
                <a:gd name="connsiteX45" fmla="*/ 6076590 w 6263886"/>
                <a:gd name="connsiteY45" fmla="*/ 3660690 h 3793236"/>
                <a:gd name="connsiteX46" fmla="*/ 5513882 w 6263886"/>
                <a:gd name="connsiteY46" fmla="*/ 3792575 h 3793236"/>
                <a:gd name="connsiteX47" fmla="*/ 4238998 w 6263886"/>
                <a:gd name="connsiteY47" fmla="*/ 3634313 h 3793236"/>
                <a:gd name="connsiteX48" fmla="*/ 4124698 w 6263886"/>
                <a:gd name="connsiteY48" fmla="*/ 2807837 h 3793236"/>
                <a:gd name="connsiteX49" fmla="*/ 4001605 w 6263886"/>
                <a:gd name="connsiteY49" fmla="*/ 2447352 h 3793236"/>
                <a:gd name="connsiteX50" fmla="*/ 3403728 w 6263886"/>
                <a:gd name="connsiteY50" fmla="*/ 2060490 h 3793236"/>
                <a:gd name="connsiteX51" fmla="*/ 2805851 w 6263886"/>
                <a:gd name="connsiteY51" fmla="*/ 2086867 h 3793236"/>
                <a:gd name="connsiteX52" fmla="*/ 2295898 w 6263886"/>
                <a:gd name="connsiteY52" fmla="*/ 2245129 h 3793236"/>
                <a:gd name="connsiteX53" fmla="*/ 2084882 w 6263886"/>
                <a:gd name="connsiteY53" fmla="*/ 2526483 h 3793236"/>
                <a:gd name="connsiteX54" fmla="*/ 2111259 w 6263886"/>
                <a:gd name="connsiteY54" fmla="*/ 2728706 h 3793236"/>
                <a:gd name="connsiteX55" fmla="*/ 2324838 w 6263886"/>
                <a:gd name="connsiteY55" fmla="*/ 2943018 h 3793236"/>
                <a:gd name="connsiteX56" fmla="*/ 2337294 w 6263886"/>
                <a:gd name="connsiteY56" fmla="*/ 3262106 h 3793236"/>
                <a:gd name="connsiteX57" fmla="*/ 2203578 w 6263886"/>
                <a:gd name="connsiteY57" fmla="*/ 3512320 h 3793236"/>
                <a:gd name="connsiteX58" fmla="*/ 2136171 w 6263886"/>
                <a:gd name="connsiteY58" fmla="*/ 3566540 h 3793236"/>
                <a:gd name="connsiteX59" fmla="*/ 2014544 w 6263886"/>
                <a:gd name="connsiteY59" fmla="*/ 3563975 h 3793236"/>
                <a:gd name="connsiteX60" fmla="*/ 1636474 w 6263886"/>
                <a:gd name="connsiteY60" fmla="*/ 3678275 h 3793236"/>
                <a:gd name="connsiteX61" fmla="*/ 1029805 w 6263886"/>
                <a:gd name="connsiteY61" fmla="*/ 3634313 h 3793236"/>
                <a:gd name="connsiteX62" fmla="*/ 799740 w 6263886"/>
                <a:gd name="connsiteY62" fmla="*/ 3569470 h 3793236"/>
                <a:gd name="connsiteX63" fmla="*/ 652836 w 6263886"/>
                <a:gd name="connsiteY63" fmla="*/ 3460665 h 379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6263886" h="3793236">
                  <a:moveTo>
                    <a:pt x="652836" y="3460665"/>
                  </a:moveTo>
                  <a:cubicBezTo>
                    <a:pt x="598128" y="3435998"/>
                    <a:pt x="520035" y="3448209"/>
                    <a:pt x="471494" y="3421466"/>
                  </a:cubicBezTo>
                  <a:cubicBezTo>
                    <a:pt x="422953" y="3394723"/>
                    <a:pt x="409337" y="3336291"/>
                    <a:pt x="361590" y="3300206"/>
                  </a:cubicBezTo>
                  <a:cubicBezTo>
                    <a:pt x="313843" y="3264121"/>
                    <a:pt x="272201" y="3330246"/>
                    <a:pt x="185011" y="3204956"/>
                  </a:cubicBezTo>
                  <a:cubicBezTo>
                    <a:pt x="97821" y="3079666"/>
                    <a:pt x="143614" y="3103966"/>
                    <a:pt x="124198" y="3062813"/>
                  </a:cubicBezTo>
                  <a:cubicBezTo>
                    <a:pt x="104782" y="3021660"/>
                    <a:pt x="84632" y="3003465"/>
                    <a:pt x="68513" y="2958038"/>
                  </a:cubicBezTo>
                  <a:cubicBezTo>
                    <a:pt x="52394" y="2912611"/>
                    <a:pt x="34320" y="2838732"/>
                    <a:pt x="27482" y="2790252"/>
                  </a:cubicBezTo>
                  <a:cubicBezTo>
                    <a:pt x="20644" y="2741772"/>
                    <a:pt x="25589" y="2703001"/>
                    <a:pt x="27482" y="2667160"/>
                  </a:cubicBezTo>
                  <a:cubicBezTo>
                    <a:pt x="29375" y="2631319"/>
                    <a:pt x="43234" y="2660198"/>
                    <a:pt x="38838" y="2575206"/>
                  </a:cubicBezTo>
                  <a:cubicBezTo>
                    <a:pt x="34442" y="2490214"/>
                    <a:pt x="-7260" y="2278161"/>
                    <a:pt x="1105" y="2157206"/>
                  </a:cubicBezTo>
                  <a:cubicBezTo>
                    <a:pt x="9470" y="2036251"/>
                    <a:pt x="45067" y="1925675"/>
                    <a:pt x="89028" y="1849475"/>
                  </a:cubicBezTo>
                  <a:cubicBezTo>
                    <a:pt x="132989" y="1773275"/>
                    <a:pt x="190689" y="1716003"/>
                    <a:pt x="264874" y="1700006"/>
                  </a:cubicBezTo>
                  <a:cubicBezTo>
                    <a:pt x="219997" y="1645908"/>
                    <a:pt x="246130" y="1524403"/>
                    <a:pt x="276964" y="1439167"/>
                  </a:cubicBezTo>
                  <a:cubicBezTo>
                    <a:pt x="307798" y="1353931"/>
                    <a:pt x="400240" y="1250499"/>
                    <a:pt x="449880" y="1188587"/>
                  </a:cubicBezTo>
                  <a:cubicBezTo>
                    <a:pt x="499520" y="1126675"/>
                    <a:pt x="567110" y="1007123"/>
                    <a:pt x="660528" y="924817"/>
                  </a:cubicBezTo>
                  <a:cubicBezTo>
                    <a:pt x="753946" y="842511"/>
                    <a:pt x="871177" y="700369"/>
                    <a:pt x="1010389" y="694752"/>
                  </a:cubicBezTo>
                  <a:cubicBezTo>
                    <a:pt x="1111501" y="612935"/>
                    <a:pt x="1082255" y="560181"/>
                    <a:pt x="1267198" y="433913"/>
                  </a:cubicBezTo>
                  <a:cubicBezTo>
                    <a:pt x="1452141" y="307645"/>
                    <a:pt x="1577859" y="366506"/>
                    <a:pt x="1662851" y="337198"/>
                  </a:cubicBezTo>
                  <a:cubicBezTo>
                    <a:pt x="1747843" y="307890"/>
                    <a:pt x="1682634" y="299465"/>
                    <a:pt x="1777151" y="258067"/>
                  </a:cubicBezTo>
                  <a:cubicBezTo>
                    <a:pt x="1871668" y="216669"/>
                    <a:pt x="1882659" y="253671"/>
                    <a:pt x="1944205" y="231690"/>
                  </a:cubicBezTo>
                  <a:cubicBezTo>
                    <a:pt x="2005751" y="209709"/>
                    <a:pt x="1966185" y="165747"/>
                    <a:pt x="2146428" y="126183"/>
                  </a:cubicBezTo>
                  <a:cubicBezTo>
                    <a:pt x="2326671" y="86619"/>
                    <a:pt x="2366236" y="121786"/>
                    <a:pt x="2454159" y="108598"/>
                  </a:cubicBezTo>
                  <a:cubicBezTo>
                    <a:pt x="2542082" y="95409"/>
                    <a:pt x="2522667" y="74894"/>
                    <a:pt x="2673967" y="47052"/>
                  </a:cubicBezTo>
                  <a:cubicBezTo>
                    <a:pt x="2825267" y="19210"/>
                    <a:pt x="2801456" y="63537"/>
                    <a:pt x="2876190" y="55844"/>
                  </a:cubicBezTo>
                  <a:cubicBezTo>
                    <a:pt x="2950924" y="48151"/>
                    <a:pt x="2989024" y="-573"/>
                    <a:pt x="3122374" y="892"/>
                  </a:cubicBezTo>
                  <a:cubicBezTo>
                    <a:pt x="3255724" y="2357"/>
                    <a:pt x="3254259" y="64271"/>
                    <a:pt x="3333390" y="64637"/>
                  </a:cubicBezTo>
                  <a:cubicBezTo>
                    <a:pt x="3412521" y="65003"/>
                    <a:pt x="3386144" y="-16693"/>
                    <a:pt x="3597159" y="3090"/>
                  </a:cubicBezTo>
                  <a:cubicBezTo>
                    <a:pt x="3808174" y="22873"/>
                    <a:pt x="3832659" y="102187"/>
                    <a:pt x="3913682" y="126183"/>
                  </a:cubicBezTo>
                  <a:cubicBezTo>
                    <a:pt x="3994705" y="150179"/>
                    <a:pt x="4032011" y="132411"/>
                    <a:pt x="4083300" y="147065"/>
                  </a:cubicBezTo>
                  <a:cubicBezTo>
                    <a:pt x="4134589" y="161719"/>
                    <a:pt x="4169087" y="204398"/>
                    <a:pt x="4221413" y="214106"/>
                  </a:cubicBezTo>
                  <a:cubicBezTo>
                    <a:pt x="4273739" y="223814"/>
                    <a:pt x="4295048" y="186996"/>
                    <a:pt x="4397259" y="205313"/>
                  </a:cubicBezTo>
                  <a:cubicBezTo>
                    <a:pt x="4499470" y="223630"/>
                    <a:pt x="4473337" y="245551"/>
                    <a:pt x="4520351" y="266860"/>
                  </a:cubicBezTo>
                  <a:cubicBezTo>
                    <a:pt x="4567366" y="288169"/>
                    <a:pt x="4597651" y="281881"/>
                    <a:pt x="4679346" y="333169"/>
                  </a:cubicBezTo>
                  <a:cubicBezTo>
                    <a:pt x="4761041" y="384457"/>
                    <a:pt x="4738389" y="417611"/>
                    <a:pt x="4810498" y="460290"/>
                  </a:cubicBezTo>
                  <a:cubicBezTo>
                    <a:pt x="4882607" y="502969"/>
                    <a:pt x="4980848" y="476775"/>
                    <a:pt x="5112000" y="589244"/>
                  </a:cubicBezTo>
                  <a:cubicBezTo>
                    <a:pt x="5243152" y="701713"/>
                    <a:pt x="5237352" y="749948"/>
                    <a:pt x="5311659" y="820775"/>
                  </a:cubicBezTo>
                  <a:cubicBezTo>
                    <a:pt x="5385966" y="891602"/>
                    <a:pt x="5487506" y="932144"/>
                    <a:pt x="5557844" y="1014206"/>
                  </a:cubicBezTo>
                  <a:cubicBezTo>
                    <a:pt x="5628183" y="1096267"/>
                    <a:pt x="5679471" y="1222290"/>
                    <a:pt x="5733690" y="1313144"/>
                  </a:cubicBezTo>
                  <a:cubicBezTo>
                    <a:pt x="5787909" y="1403998"/>
                    <a:pt x="5852691" y="1490150"/>
                    <a:pt x="5883159" y="1559329"/>
                  </a:cubicBezTo>
                  <a:cubicBezTo>
                    <a:pt x="5913627" y="1628508"/>
                    <a:pt x="5892134" y="1689138"/>
                    <a:pt x="5916496" y="1728215"/>
                  </a:cubicBezTo>
                  <a:cubicBezTo>
                    <a:pt x="5940858" y="1767292"/>
                    <a:pt x="5982134" y="1738411"/>
                    <a:pt x="6029332" y="1793790"/>
                  </a:cubicBezTo>
                  <a:cubicBezTo>
                    <a:pt x="6076530" y="1849169"/>
                    <a:pt x="6167444" y="1973544"/>
                    <a:pt x="6199682" y="2060490"/>
                  </a:cubicBezTo>
                  <a:cubicBezTo>
                    <a:pt x="6231920" y="2147436"/>
                    <a:pt x="6224655" y="2217286"/>
                    <a:pt x="6222762" y="2315467"/>
                  </a:cubicBezTo>
                  <a:cubicBezTo>
                    <a:pt x="6220869" y="2413648"/>
                    <a:pt x="6181915" y="2525017"/>
                    <a:pt x="6188326" y="2649575"/>
                  </a:cubicBezTo>
                  <a:cubicBezTo>
                    <a:pt x="6194737" y="2774133"/>
                    <a:pt x="6279851" y="2894294"/>
                    <a:pt x="6261228" y="3062813"/>
                  </a:cubicBezTo>
                  <a:cubicBezTo>
                    <a:pt x="6242605" y="3231332"/>
                    <a:pt x="6201148" y="3539063"/>
                    <a:pt x="6076590" y="3660690"/>
                  </a:cubicBezTo>
                  <a:cubicBezTo>
                    <a:pt x="5952032" y="3782317"/>
                    <a:pt x="5820147" y="3796971"/>
                    <a:pt x="5513882" y="3792575"/>
                  </a:cubicBezTo>
                  <a:cubicBezTo>
                    <a:pt x="5207617" y="3788179"/>
                    <a:pt x="4470529" y="3798436"/>
                    <a:pt x="4238998" y="3634313"/>
                  </a:cubicBezTo>
                  <a:cubicBezTo>
                    <a:pt x="4007467" y="3470190"/>
                    <a:pt x="4164263" y="3005664"/>
                    <a:pt x="4124698" y="2807837"/>
                  </a:cubicBezTo>
                  <a:cubicBezTo>
                    <a:pt x="4085133" y="2610010"/>
                    <a:pt x="4121767" y="2571910"/>
                    <a:pt x="4001605" y="2447352"/>
                  </a:cubicBezTo>
                  <a:cubicBezTo>
                    <a:pt x="3881443" y="2322794"/>
                    <a:pt x="3603020" y="2120571"/>
                    <a:pt x="3403728" y="2060490"/>
                  </a:cubicBezTo>
                  <a:cubicBezTo>
                    <a:pt x="3204436" y="2000409"/>
                    <a:pt x="2990489" y="2056094"/>
                    <a:pt x="2805851" y="2086867"/>
                  </a:cubicBezTo>
                  <a:cubicBezTo>
                    <a:pt x="2621213" y="2117640"/>
                    <a:pt x="2416059" y="2171860"/>
                    <a:pt x="2295898" y="2245129"/>
                  </a:cubicBezTo>
                  <a:cubicBezTo>
                    <a:pt x="2175737" y="2318398"/>
                    <a:pt x="2115655" y="2445887"/>
                    <a:pt x="2084882" y="2526483"/>
                  </a:cubicBezTo>
                  <a:cubicBezTo>
                    <a:pt x="2054109" y="2607079"/>
                    <a:pt x="2071266" y="2659284"/>
                    <a:pt x="2111259" y="2728706"/>
                  </a:cubicBezTo>
                  <a:cubicBezTo>
                    <a:pt x="2151252" y="2798129"/>
                    <a:pt x="2287165" y="2854118"/>
                    <a:pt x="2324838" y="2943018"/>
                  </a:cubicBezTo>
                  <a:cubicBezTo>
                    <a:pt x="2362511" y="3031918"/>
                    <a:pt x="2357504" y="3167222"/>
                    <a:pt x="2337294" y="3262106"/>
                  </a:cubicBezTo>
                  <a:cubicBezTo>
                    <a:pt x="2317084" y="3356990"/>
                    <a:pt x="2237098" y="3461581"/>
                    <a:pt x="2203578" y="3512320"/>
                  </a:cubicBezTo>
                  <a:cubicBezTo>
                    <a:pt x="2170058" y="3563059"/>
                    <a:pt x="2167677" y="3557931"/>
                    <a:pt x="2136171" y="3566540"/>
                  </a:cubicBezTo>
                  <a:cubicBezTo>
                    <a:pt x="2104665" y="3575149"/>
                    <a:pt x="2097827" y="3545353"/>
                    <a:pt x="2014544" y="3563975"/>
                  </a:cubicBezTo>
                  <a:cubicBezTo>
                    <a:pt x="1931261" y="3582597"/>
                    <a:pt x="1800597" y="3666552"/>
                    <a:pt x="1636474" y="3678275"/>
                  </a:cubicBezTo>
                  <a:cubicBezTo>
                    <a:pt x="1472351" y="3689998"/>
                    <a:pt x="1166086" y="3654828"/>
                    <a:pt x="1029805" y="3634313"/>
                  </a:cubicBezTo>
                  <a:cubicBezTo>
                    <a:pt x="893524" y="3613798"/>
                    <a:pt x="862568" y="3598411"/>
                    <a:pt x="799740" y="3569470"/>
                  </a:cubicBezTo>
                  <a:cubicBezTo>
                    <a:pt x="736912" y="3540529"/>
                    <a:pt x="707544" y="3485332"/>
                    <a:pt x="652836" y="3460665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6350">
              <a:solidFill>
                <a:schemeClr val="accent2"/>
              </a:solidFill>
            </a:ln>
            <a:effectLst>
              <a:innerShdw blurRad="469900">
                <a:srgbClr val="FBE4C9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kern="0" dirty="0">
                <a:solidFill>
                  <a:sysClr val="windowText" lastClr="000000"/>
                </a:solidFill>
                <a:latin typeface="+mj-lt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EC71B01-4FAF-1940-B446-777D2B7C9C04}"/>
                </a:ext>
              </a:extLst>
            </p:cNvPr>
            <p:cNvGrpSpPr/>
            <p:nvPr/>
          </p:nvGrpSpPr>
          <p:grpSpPr>
            <a:xfrm flipH="1">
              <a:off x="4512537" y="1231119"/>
              <a:ext cx="3146861" cy="1865679"/>
              <a:chOff x="1790253" y="353244"/>
              <a:chExt cx="6177942" cy="3662719"/>
            </a:xfrm>
            <a:solidFill>
              <a:srgbClr val="E89F83"/>
            </a:solidFill>
          </p:grpSpPr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87B1B4E5-A452-D842-A157-72185556483B}"/>
                  </a:ext>
                </a:extLst>
              </p:cNvPr>
              <p:cNvSpPr/>
              <p:nvPr/>
            </p:nvSpPr>
            <p:spPr>
              <a:xfrm>
                <a:off x="4043363" y="438123"/>
                <a:ext cx="261937" cy="490565"/>
              </a:xfrm>
              <a:custGeom>
                <a:avLst/>
                <a:gdLst>
                  <a:gd name="connsiteX0" fmla="*/ 123825 w 261937"/>
                  <a:gd name="connsiteY0" fmla="*/ 221 h 490759"/>
                  <a:gd name="connsiteX1" fmla="*/ 152400 w 261937"/>
                  <a:gd name="connsiteY1" fmla="*/ 138334 h 490759"/>
                  <a:gd name="connsiteX2" fmla="*/ 190500 w 261937"/>
                  <a:gd name="connsiteY2" fmla="*/ 305021 h 490759"/>
                  <a:gd name="connsiteX3" fmla="*/ 176212 w 261937"/>
                  <a:gd name="connsiteY3" fmla="*/ 376459 h 490759"/>
                  <a:gd name="connsiteX4" fmla="*/ 0 w 261937"/>
                  <a:gd name="connsiteY4" fmla="*/ 381221 h 490759"/>
                  <a:gd name="connsiteX5" fmla="*/ 119062 w 261937"/>
                  <a:gd name="connsiteY5" fmla="*/ 390746 h 490759"/>
                  <a:gd name="connsiteX6" fmla="*/ 209550 w 261937"/>
                  <a:gd name="connsiteY6" fmla="*/ 447896 h 490759"/>
                  <a:gd name="connsiteX7" fmla="*/ 261937 w 261937"/>
                  <a:gd name="connsiteY7" fmla="*/ 490759 h 490759"/>
                  <a:gd name="connsiteX8" fmla="*/ 238125 w 261937"/>
                  <a:gd name="connsiteY8" fmla="*/ 390746 h 490759"/>
                  <a:gd name="connsiteX9" fmla="*/ 228600 w 261937"/>
                  <a:gd name="connsiteY9" fmla="*/ 257396 h 490759"/>
                  <a:gd name="connsiteX10" fmla="*/ 171450 w 261937"/>
                  <a:gd name="connsiteY10" fmla="*/ 109759 h 490759"/>
                  <a:gd name="connsiteX11" fmla="*/ 123825 w 261937"/>
                  <a:gd name="connsiteY11" fmla="*/ 221 h 490759"/>
                  <a:gd name="connsiteX0" fmla="*/ 123825 w 261937"/>
                  <a:gd name="connsiteY0" fmla="*/ 221 h 490759"/>
                  <a:gd name="connsiteX1" fmla="*/ 152400 w 261937"/>
                  <a:gd name="connsiteY1" fmla="*/ 138334 h 490759"/>
                  <a:gd name="connsiteX2" fmla="*/ 193675 w 261937"/>
                  <a:gd name="connsiteY2" fmla="*/ 276446 h 490759"/>
                  <a:gd name="connsiteX3" fmla="*/ 176212 w 261937"/>
                  <a:gd name="connsiteY3" fmla="*/ 376459 h 490759"/>
                  <a:gd name="connsiteX4" fmla="*/ 0 w 261937"/>
                  <a:gd name="connsiteY4" fmla="*/ 381221 h 490759"/>
                  <a:gd name="connsiteX5" fmla="*/ 119062 w 261937"/>
                  <a:gd name="connsiteY5" fmla="*/ 390746 h 490759"/>
                  <a:gd name="connsiteX6" fmla="*/ 209550 w 261937"/>
                  <a:gd name="connsiteY6" fmla="*/ 447896 h 490759"/>
                  <a:gd name="connsiteX7" fmla="*/ 261937 w 261937"/>
                  <a:gd name="connsiteY7" fmla="*/ 490759 h 490759"/>
                  <a:gd name="connsiteX8" fmla="*/ 238125 w 261937"/>
                  <a:gd name="connsiteY8" fmla="*/ 390746 h 490759"/>
                  <a:gd name="connsiteX9" fmla="*/ 228600 w 261937"/>
                  <a:gd name="connsiteY9" fmla="*/ 257396 h 490759"/>
                  <a:gd name="connsiteX10" fmla="*/ 171450 w 261937"/>
                  <a:gd name="connsiteY10" fmla="*/ 109759 h 490759"/>
                  <a:gd name="connsiteX11" fmla="*/ 123825 w 261937"/>
                  <a:gd name="connsiteY11" fmla="*/ 221 h 490759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3675 w 261937"/>
                  <a:gd name="connsiteY2" fmla="*/ 2762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19062 w 261937"/>
                  <a:gd name="connsiteY5" fmla="*/ 390552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38125 w 261937"/>
                  <a:gd name="connsiteY8" fmla="*/ 390552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19062 w 261937"/>
                  <a:gd name="connsiteY5" fmla="*/ 390552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38125 w 261937"/>
                  <a:gd name="connsiteY8" fmla="*/ 390552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15887 w 261937"/>
                  <a:gd name="connsiteY5" fmla="*/ 396902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38125 w 261937"/>
                  <a:gd name="connsiteY8" fmla="*/ 390552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15887 w 261937"/>
                  <a:gd name="connsiteY5" fmla="*/ 377852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38125 w 261937"/>
                  <a:gd name="connsiteY8" fmla="*/ 390552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03187 w 261937"/>
                  <a:gd name="connsiteY5" fmla="*/ 400077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38125 w 261937"/>
                  <a:gd name="connsiteY8" fmla="*/ 390552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03187 w 261937"/>
                  <a:gd name="connsiteY5" fmla="*/ 400077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19075 w 261937"/>
                  <a:gd name="connsiteY8" fmla="*/ 393727 h 490565"/>
                  <a:gd name="connsiteX9" fmla="*/ 22860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  <a:gd name="connsiteX0" fmla="*/ 123825 w 261937"/>
                  <a:gd name="connsiteY0" fmla="*/ 27 h 490565"/>
                  <a:gd name="connsiteX1" fmla="*/ 155575 w 261937"/>
                  <a:gd name="connsiteY1" fmla="*/ 119090 h 490565"/>
                  <a:gd name="connsiteX2" fmla="*/ 196850 w 261937"/>
                  <a:gd name="connsiteY2" fmla="*/ 263552 h 490565"/>
                  <a:gd name="connsiteX3" fmla="*/ 176212 w 261937"/>
                  <a:gd name="connsiteY3" fmla="*/ 376265 h 490565"/>
                  <a:gd name="connsiteX4" fmla="*/ 0 w 261937"/>
                  <a:gd name="connsiteY4" fmla="*/ 381027 h 490565"/>
                  <a:gd name="connsiteX5" fmla="*/ 103187 w 261937"/>
                  <a:gd name="connsiteY5" fmla="*/ 400077 h 490565"/>
                  <a:gd name="connsiteX6" fmla="*/ 209550 w 261937"/>
                  <a:gd name="connsiteY6" fmla="*/ 447702 h 490565"/>
                  <a:gd name="connsiteX7" fmla="*/ 261937 w 261937"/>
                  <a:gd name="connsiteY7" fmla="*/ 490565 h 490565"/>
                  <a:gd name="connsiteX8" fmla="*/ 219075 w 261937"/>
                  <a:gd name="connsiteY8" fmla="*/ 393727 h 490565"/>
                  <a:gd name="connsiteX9" fmla="*/ 222250 w 261937"/>
                  <a:gd name="connsiteY9" fmla="*/ 257202 h 490565"/>
                  <a:gd name="connsiteX10" fmla="*/ 171450 w 261937"/>
                  <a:gd name="connsiteY10" fmla="*/ 109565 h 490565"/>
                  <a:gd name="connsiteX11" fmla="*/ 123825 w 261937"/>
                  <a:gd name="connsiteY11" fmla="*/ 27 h 490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937" h="490565">
                    <a:moveTo>
                      <a:pt x="123825" y="27"/>
                    </a:moveTo>
                    <a:cubicBezTo>
                      <a:pt x="121179" y="1615"/>
                      <a:pt x="143404" y="75169"/>
                      <a:pt x="155575" y="119090"/>
                    </a:cubicBezTo>
                    <a:cubicBezTo>
                      <a:pt x="167746" y="163011"/>
                      <a:pt x="193411" y="220690"/>
                      <a:pt x="196850" y="263552"/>
                    </a:cubicBezTo>
                    <a:cubicBezTo>
                      <a:pt x="200290" y="306415"/>
                      <a:pt x="209020" y="356686"/>
                      <a:pt x="176212" y="376265"/>
                    </a:cubicBezTo>
                    <a:cubicBezTo>
                      <a:pt x="143404" y="395844"/>
                      <a:pt x="72231" y="384996"/>
                      <a:pt x="0" y="381027"/>
                    </a:cubicBezTo>
                    <a:cubicBezTo>
                      <a:pt x="39687" y="384202"/>
                      <a:pt x="68262" y="388965"/>
                      <a:pt x="103187" y="400077"/>
                    </a:cubicBezTo>
                    <a:cubicBezTo>
                      <a:pt x="138112" y="411190"/>
                      <a:pt x="183092" y="432621"/>
                      <a:pt x="209550" y="447702"/>
                    </a:cubicBezTo>
                    <a:cubicBezTo>
                      <a:pt x="236008" y="462783"/>
                      <a:pt x="253206" y="488977"/>
                      <a:pt x="261937" y="490565"/>
                    </a:cubicBezTo>
                    <a:cubicBezTo>
                      <a:pt x="254000" y="457227"/>
                      <a:pt x="225690" y="432621"/>
                      <a:pt x="219075" y="393727"/>
                    </a:cubicBezTo>
                    <a:cubicBezTo>
                      <a:pt x="212461" y="354833"/>
                      <a:pt x="233363" y="304033"/>
                      <a:pt x="222250" y="257202"/>
                    </a:cubicBezTo>
                    <a:cubicBezTo>
                      <a:pt x="211138" y="210371"/>
                      <a:pt x="187854" y="152428"/>
                      <a:pt x="171450" y="109565"/>
                    </a:cubicBezTo>
                    <a:cubicBezTo>
                      <a:pt x="155046" y="66703"/>
                      <a:pt x="126471" y="-1561"/>
                      <a:pt x="123825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1F2B085A-8580-3646-B6E6-CD45C5088B05}"/>
                  </a:ext>
                </a:extLst>
              </p:cNvPr>
              <p:cNvSpPr/>
              <p:nvPr/>
            </p:nvSpPr>
            <p:spPr>
              <a:xfrm>
                <a:off x="3693981" y="557090"/>
                <a:ext cx="149357" cy="171573"/>
              </a:xfrm>
              <a:custGeom>
                <a:avLst/>
                <a:gdLst>
                  <a:gd name="connsiteX0" fmla="*/ 1719 w 149357"/>
                  <a:gd name="connsiteY0" fmla="*/ 123 h 171573"/>
                  <a:gd name="connsiteX1" fmla="*/ 54107 w 149357"/>
                  <a:gd name="connsiteY1" fmla="*/ 81085 h 171573"/>
                  <a:gd name="connsiteX2" fmla="*/ 149357 w 149357"/>
                  <a:gd name="connsiteY2" fmla="*/ 152523 h 171573"/>
                  <a:gd name="connsiteX3" fmla="*/ 63632 w 149357"/>
                  <a:gd name="connsiteY3" fmla="*/ 109660 h 171573"/>
                  <a:gd name="connsiteX4" fmla="*/ 25532 w 149357"/>
                  <a:gd name="connsiteY4" fmla="*/ 171573 h 171573"/>
                  <a:gd name="connsiteX5" fmla="*/ 16007 w 149357"/>
                  <a:gd name="connsiteY5" fmla="*/ 100135 h 171573"/>
                  <a:gd name="connsiteX6" fmla="*/ 1719 w 149357"/>
                  <a:gd name="connsiteY6" fmla="*/ 123 h 17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357" h="171573">
                    <a:moveTo>
                      <a:pt x="1719" y="123"/>
                    </a:moveTo>
                    <a:cubicBezTo>
                      <a:pt x="8069" y="-3052"/>
                      <a:pt x="29501" y="55685"/>
                      <a:pt x="54107" y="81085"/>
                    </a:cubicBezTo>
                    <a:cubicBezTo>
                      <a:pt x="78713" y="106485"/>
                      <a:pt x="140626" y="144586"/>
                      <a:pt x="149357" y="152523"/>
                    </a:cubicBezTo>
                    <a:cubicBezTo>
                      <a:pt x="120782" y="138235"/>
                      <a:pt x="84270" y="106485"/>
                      <a:pt x="63632" y="109660"/>
                    </a:cubicBezTo>
                    <a:cubicBezTo>
                      <a:pt x="42995" y="112835"/>
                      <a:pt x="32676" y="159667"/>
                      <a:pt x="25532" y="171573"/>
                    </a:cubicBezTo>
                    <a:cubicBezTo>
                      <a:pt x="22357" y="147760"/>
                      <a:pt x="23944" y="126329"/>
                      <a:pt x="16007" y="100135"/>
                    </a:cubicBezTo>
                    <a:cubicBezTo>
                      <a:pt x="8070" y="73941"/>
                      <a:pt x="-4631" y="3298"/>
                      <a:pt x="1719" y="1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DD2EAB1B-8127-E041-AA63-8BD5CB48E19B}"/>
                  </a:ext>
                </a:extLst>
              </p:cNvPr>
              <p:cNvSpPr/>
              <p:nvPr/>
            </p:nvSpPr>
            <p:spPr>
              <a:xfrm>
                <a:off x="5791200" y="547671"/>
                <a:ext cx="347663" cy="423880"/>
              </a:xfrm>
              <a:custGeom>
                <a:avLst/>
                <a:gdLst>
                  <a:gd name="connsiteX0" fmla="*/ 157163 w 347663"/>
                  <a:gd name="connsiteY0" fmla="*/ 101 h 423963"/>
                  <a:gd name="connsiteX1" fmla="*/ 214313 w 347663"/>
                  <a:gd name="connsiteY1" fmla="*/ 133451 h 423963"/>
                  <a:gd name="connsiteX2" fmla="*/ 152400 w 347663"/>
                  <a:gd name="connsiteY2" fmla="*/ 295376 h 423963"/>
                  <a:gd name="connsiteX3" fmla="*/ 0 w 347663"/>
                  <a:gd name="connsiteY3" fmla="*/ 385863 h 423963"/>
                  <a:gd name="connsiteX4" fmla="*/ 171450 w 347663"/>
                  <a:gd name="connsiteY4" fmla="*/ 300138 h 423963"/>
                  <a:gd name="connsiteX5" fmla="*/ 204788 w 347663"/>
                  <a:gd name="connsiteY5" fmla="*/ 300138 h 423963"/>
                  <a:gd name="connsiteX6" fmla="*/ 347663 w 347663"/>
                  <a:gd name="connsiteY6" fmla="*/ 423963 h 423963"/>
                  <a:gd name="connsiteX7" fmla="*/ 219075 w 347663"/>
                  <a:gd name="connsiteY7" fmla="*/ 266801 h 423963"/>
                  <a:gd name="connsiteX8" fmla="*/ 247650 w 347663"/>
                  <a:gd name="connsiteY8" fmla="*/ 114401 h 423963"/>
                  <a:gd name="connsiteX9" fmla="*/ 157163 w 347663"/>
                  <a:gd name="connsiteY9" fmla="*/ 101 h 423963"/>
                  <a:gd name="connsiteX0" fmla="*/ 157163 w 347663"/>
                  <a:gd name="connsiteY0" fmla="*/ 12 h 423874"/>
                  <a:gd name="connsiteX1" fmla="*/ 220663 w 347663"/>
                  <a:gd name="connsiteY1" fmla="*/ 120662 h 423874"/>
                  <a:gd name="connsiteX2" fmla="*/ 152400 w 347663"/>
                  <a:gd name="connsiteY2" fmla="*/ 295287 h 423874"/>
                  <a:gd name="connsiteX3" fmla="*/ 0 w 347663"/>
                  <a:gd name="connsiteY3" fmla="*/ 385774 h 423874"/>
                  <a:gd name="connsiteX4" fmla="*/ 171450 w 347663"/>
                  <a:gd name="connsiteY4" fmla="*/ 300049 h 423874"/>
                  <a:gd name="connsiteX5" fmla="*/ 204788 w 347663"/>
                  <a:gd name="connsiteY5" fmla="*/ 300049 h 423874"/>
                  <a:gd name="connsiteX6" fmla="*/ 347663 w 347663"/>
                  <a:gd name="connsiteY6" fmla="*/ 423874 h 423874"/>
                  <a:gd name="connsiteX7" fmla="*/ 219075 w 347663"/>
                  <a:gd name="connsiteY7" fmla="*/ 266712 h 423874"/>
                  <a:gd name="connsiteX8" fmla="*/ 247650 w 347663"/>
                  <a:gd name="connsiteY8" fmla="*/ 114312 h 423874"/>
                  <a:gd name="connsiteX9" fmla="*/ 157163 w 347663"/>
                  <a:gd name="connsiteY9" fmla="*/ 12 h 423874"/>
                  <a:gd name="connsiteX0" fmla="*/ 157163 w 347663"/>
                  <a:gd name="connsiteY0" fmla="*/ 12 h 423874"/>
                  <a:gd name="connsiteX1" fmla="*/ 220663 w 347663"/>
                  <a:gd name="connsiteY1" fmla="*/ 120662 h 423874"/>
                  <a:gd name="connsiteX2" fmla="*/ 152400 w 347663"/>
                  <a:gd name="connsiteY2" fmla="*/ 295287 h 423874"/>
                  <a:gd name="connsiteX3" fmla="*/ 0 w 347663"/>
                  <a:gd name="connsiteY3" fmla="*/ 385774 h 423874"/>
                  <a:gd name="connsiteX4" fmla="*/ 171450 w 347663"/>
                  <a:gd name="connsiteY4" fmla="*/ 300049 h 423874"/>
                  <a:gd name="connsiteX5" fmla="*/ 204788 w 347663"/>
                  <a:gd name="connsiteY5" fmla="*/ 300049 h 423874"/>
                  <a:gd name="connsiteX6" fmla="*/ 347663 w 347663"/>
                  <a:gd name="connsiteY6" fmla="*/ 423874 h 423874"/>
                  <a:gd name="connsiteX7" fmla="*/ 212725 w 347663"/>
                  <a:gd name="connsiteY7" fmla="*/ 257187 h 423874"/>
                  <a:gd name="connsiteX8" fmla="*/ 247650 w 347663"/>
                  <a:gd name="connsiteY8" fmla="*/ 114312 h 423874"/>
                  <a:gd name="connsiteX9" fmla="*/ 157163 w 347663"/>
                  <a:gd name="connsiteY9" fmla="*/ 12 h 423874"/>
                  <a:gd name="connsiteX0" fmla="*/ 157163 w 347663"/>
                  <a:gd name="connsiteY0" fmla="*/ 12 h 423874"/>
                  <a:gd name="connsiteX1" fmla="*/ 220663 w 347663"/>
                  <a:gd name="connsiteY1" fmla="*/ 120662 h 423874"/>
                  <a:gd name="connsiteX2" fmla="*/ 140493 w 347663"/>
                  <a:gd name="connsiteY2" fmla="*/ 283380 h 423874"/>
                  <a:gd name="connsiteX3" fmla="*/ 0 w 347663"/>
                  <a:gd name="connsiteY3" fmla="*/ 385774 h 423874"/>
                  <a:gd name="connsiteX4" fmla="*/ 171450 w 347663"/>
                  <a:gd name="connsiteY4" fmla="*/ 300049 h 423874"/>
                  <a:gd name="connsiteX5" fmla="*/ 204788 w 347663"/>
                  <a:gd name="connsiteY5" fmla="*/ 300049 h 423874"/>
                  <a:gd name="connsiteX6" fmla="*/ 347663 w 347663"/>
                  <a:gd name="connsiteY6" fmla="*/ 423874 h 423874"/>
                  <a:gd name="connsiteX7" fmla="*/ 212725 w 347663"/>
                  <a:gd name="connsiteY7" fmla="*/ 257187 h 423874"/>
                  <a:gd name="connsiteX8" fmla="*/ 247650 w 347663"/>
                  <a:gd name="connsiteY8" fmla="*/ 114312 h 423874"/>
                  <a:gd name="connsiteX9" fmla="*/ 157163 w 347663"/>
                  <a:gd name="connsiteY9" fmla="*/ 12 h 423874"/>
                  <a:gd name="connsiteX0" fmla="*/ 157163 w 347663"/>
                  <a:gd name="connsiteY0" fmla="*/ 12 h 423874"/>
                  <a:gd name="connsiteX1" fmla="*/ 220663 w 347663"/>
                  <a:gd name="connsiteY1" fmla="*/ 120662 h 423874"/>
                  <a:gd name="connsiteX2" fmla="*/ 140493 w 347663"/>
                  <a:gd name="connsiteY2" fmla="*/ 283380 h 423874"/>
                  <a:gd name="connsiteX3" fmla="*/ 0 w 347663"/>
                  <a:gd name="connsiteY3" fmla="*/ 385774 h 423874"/>
                  <a:gd name="connsiteX4" fmla="*/ 171450 w 347663"/>
                  <a:gd name="connsiteY4" fmla="*/ 300049 h 423874"/>
                  <a:gd name="connsiteX5" fmla="*/ 202407 w 347663"/>
                  <a:gd name="connsiteY5" fmla="*/ 300049 h 423874"/>
                  <a:gd name="connsiteX6" fmla="*/ 347663 w 347663"/>
                  <a:gd name="connsiteY6" fmla="*/ 423874 h 423874"/>
                  <a:gd name="connsiteX7" fmla="*/ 212725 w 347663"/>
                  <a:gd name="connsiteY7" fmla="*/ 257187 h 423874"/>
                  <a:gd name="connsiteX8" fmla="*/ 247650 w 347663"/>
                  <a:gd name="connsiteY8" fmla="*/ 114312 h 423874"/>
                  <a:gd name="connsiteX9" fmla="*/ 157163 w 347663"/>
                  <a:gd name="connsiteY9" fmla="*/ 12 h 423874"/>
                  <a:gd name="connsiteX0" fmla="*/ 157163 w 347663"/>
                  <a:gd name="connsiteY0" fmla="*/ 29 h 423891"/>
                  <a:gd name="connsiteX1" fmla="*/ 220663 w 347663"/>
                  <a:gd name="connsiteY1" fmla="*/ 120679 h 423891"/>
                  <a:gd name="connsiteX2" fmla="*/ 140493 w 347663"/>
                  <a:gd name="connsiteY2" fmla="*/ 283397 h 423891"/>
                  <a:gd name="connsiteX3" fmla="*/ 0 w 347663"/>
                  <a:gd name="connsiteY3" fmla="*/ 385791 h 423891"/>
                  <a:gd name="connsiteX4" fmla="*/ 171450 w 347663"/>
                  <a:gd name="connsiteY4" fmla="*/ 300066 h 423891"/>
                  <a:gd name="connsiteX5" fmla="*/ 202407 w 347663"/>
                  <a:gd name="connsiteY5" fmla="*/ 300066 h 423891"/>
                  <a:gd name="connsiteX6" fmla="*/ 347663 w 347663"/>
                  <a:gd name="connsiteY6" fmla="*/ 423891 h 423891"/>
                  <a:gd name="connsiteX7" fmla="*/ 212725 w 347663"/>
                  <a:gd name="connsiteY7" fmla="*/ 257204 h 423891"/>
                  <a:gd name="connsiteX8" fmla="*/ 247650 w 347663"/>
                  <a:gd name="connsiteY8" fmla="*/ 130998 h 423891"/>
                  <a:gd name="connsiteX9" fmla="*/ 157163 w 347663"/>
                  <a:gd name="connsiteY9" fmla="*/ 29 h 423891"/>
                  <a:gd name="connsiteX0" fmla="*/ 157163 w 347663"/>
                  <a:gd name="connsiteY0" fmla="*/ 29 h 423891"/>
                  <a:gd name="connsiteX1" fmla="*/ 220663 w 347663"/>
                  <a:gd name="connsiteY1" fmla="*/ 120679 h 423891"/>
                  <a:gd name="connsiteX2" fmla="*/ 140493 w 347663"/>
                  <a:gd name="connsiteY2" fmla="*/ 283397 h 423891"/>
                  <a:gd name="connsiteX3" fmla="*/ 0 w 347663"/>
                  <a:gd name="connsiteY3" fmla="*/ 385791 h 423891"/>
                  <a:gd name="connsiteX4" fmla="*/ 171450 w 347663"/>
                  <a:gd name="connsiteY4" fmla="*/ 300066 h 423891"/>
                  <a:gd name="connsiteX5" fmla="*/ 202407 w 347663"/>
                  <a:gd name="connsiteY5" fmla="*/ 300066 h 423891"/>
                  <a:gd name="connsiteX6" fmla="*/ 347663 w 347663"/>
                  <a:gd name="connsiteY6" fmla="*/ 423891 h 423891"/>
                  <a:gd name="connsiteX7" fmla="*/ 212725 w 347663"/>
                  <a:gd name="connsiteY7" fmla="*/ 257204 h 423891"/>
                  <a:gd name="connsiteX8" fmla="*/ 247650 w 347663"/>
                  <a:gd name="connsiteY8" fmla="*/ 130998 h 423891"/>
                  <a:gd name="connsiteX9" fmla="*/ 157163 w 347663"/>
                  <a:gd name="connsiteY9" fmla="*/ 29 h 423891"/>
                  <a:gd name="connsiteX0" fmla="*/ 157163 w 347663"/>
                  <a:gd name="connsiteY0" fmla="*/ 18 h 423880"/>
                  <a:gd name="connsiteX1" fmla="*/ 220663 w 347663"/>
                  <a:gd name="connsiteY1" fmla="*/ 120668 h 423880"/>
                  <a:gd name="connsiteX2" fmla="*/ 140493 w 347663"/>
                  <a:gd name="connsiteY2" fmla="*/ 283386 h 423880"/>
                  <a:gd name="connsiteX3" fmla="*/ 0 w 347663"/>
                  <a:gd name="connsiteY3" fmla="*/ 385780 h 423880"/>
                  <a:gd name="connsiteX4" fmla="*/ 171450 w 347663"/>
                  <a:gd name="connsiteY4" fmla="*/ 300055 h 423880"/>
                  <a:gd name="connsiteX5" fmla="*/ 202407 w 347663"/>
                  <a:gd name="connsiteY5" fmla="*/ 300055 h 423880"/>
                  <a:gd name="connsiteX6" fmla="*/ 347663 w 347663"/>
                  <a:gd name="connsiteY6" fmla="*/ 423880 h 423880"/>
                  <a:gd name="connsiteX7" fmla="*/ 212725 w 347663"/>
                  <a:gd name="connsiteY7" fmla="*/ 257193 h 423880"/>
                  <a:gd name="connsiteX8" fmla="*/ 240507 w 347663"/>
                  <a:gd name="connsiteY8" fmla="*/ 128606 h 423880"/>
                  <a:gd name="connsiteX9" fmla="*/ 157163 w 347663"/>
                  <a:gd name="connsiteY9" fmla="*/ 18 h 42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7663" h="423880">
                    <a:moveTo>
                      <a:pt x="157163" y="18"/>
                    </a:moveTo>
                    <a:cubicBezTo>
                      <a:pt x="153856" y="-1305"/>
                      <a:pt x="223441" y="73440"/>
                      <a:pt x="220663" y="120668"/>
                    </a:cubicBezTo>
                    <a:cubicBezTo>
                      <a:pt x="217885" y="167896"/>
                      <a:pt x="177270" y="239201"/>
                      <a:pt x="140493" y="283386"/>
                    </a:cubicBezTo>
                    <a:cubicBezTo>
                      <a:pt x="103716" y="327571"/>
                      <a:pt x="3969" y="378636"/>
                      <a:pt x="0" y="385780"/>
                    </a:cubicBezTo>
                    <a:cubicBezTo>
                      <a:pt x="57150" y="357205"/>
                      <a:pt x="137716" y="314342"/>
                      <a:pt x="171450" y="300055"/>
                    </a:cubicBezTo>
                    <a:cubicBezTo>
                      <a:pt x="205184" y="285768"/>
                      <a:pt x="173038" y="279418"/>
                      <a:pt x="202407" y="300055"/>
                    </a:cubicBezTo>
                    <a:cubicBezTo>
                      <a:pt x="231776" y="320692"/>
                      <a:pt x="327026" y="408005"/>
                      <a:pt x="347663" y="423880"/>
                    </a:cubicBezTo>
                    <a:cubicBezTo>
                      <a:pt x="304800" y="371493"/>
                      <a:pt x="229394" y="308787"/>
                      <a:pt x="212725" y="257193"/>
                    </a:cubicBezTo>
                    <a:cubicBezTo>
                      <a:pt x="196056" y="205599"/>
                      <a:pt x="233098" y="166705"/>
                      <a:pt x="240507" y="128606"/>
                    </a:cubicBezTo>
                    <a:cubicBezTo>
                      <a:pt x="247916" y="90507"/>
                      <a:pt x="160470" y="1341"/>
                      <a:pt x="157163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D3A4A798-8ADA-EE4D-BE5B-8B3407B26289}"/>
                  </a:ext>
                </a:extLst>
              </p:cNvPr>
              <p:cNvSpPr/>
              <p:nvPr/>
            </p:nvSpPr>
            <p:spPr>
              <a:xfrm>
                <a:off x="5137543" y="447437"/>
                <a:ext cx="530216" cy="862260"/>
              </a:xfrm>
              <a:custGeom>
                <a:avLst/>
                <a:gdLst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4724 w 529408"/>
                  <a:gd name="connsiteY3" fmla="*/ 428863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67062 w 529408"/>
                  <a:gd name="connsiteY10" fmla="*/ 795576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186124 w 529408"/>
                  <a:gd name="connsiteY21" fmla="*/ 409813 h 867051"/>
                  <a:gd name="connsiteX22" fmla="*/ 267087 w 529408"/>
                  <a:gd name="connsiteY22" fmla="*/ 276463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4724 w 529408"/>
                  <a:gd name="connsiteY3" fmla="*/ 428863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67062 w 529408"/>
                  <a:gd name="connsiteY10" fmla="*/ 795576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186124 w 529408"/>
                  <a:gd name="connsiteY21" fmla="*/ 409813 h 867051"/>
                  <a:gd name="connsiteX22" fmla="*/ 279787 w 529408"/>
                  <a:gd name="connsiteY22" fmla="*/ 282813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4724 w 529408"/>
                  <a:gd name="connsiteY3" fmla="*/ 428863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67062 w 529408"/>
                  <a:gd name="connsiteY10" fmla="*/ 795576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214699 w 529408"/>
                  <a:gd name="connsiteY21" fmla="*/ 406638 h 867051"/>
                  <a:gd name="connsiteX22" fmla="*/ 279787 w 529408"/>
                  <a:gd name="connsiteY22" fmla="*/ 282813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4724 w 529408"/>
                  <a:gd name="connsiteY3" fmla="*/ 428863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67062 w 529408"/>
                  <a:gd name="connsiteY10" fmla="*/ 795576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214699 w 529408"/>
                  <a:gd name="connsiteY21" fmla="*/ 406638 h 867051"/>
                  <a:gd name="connsiteX22" fmla="*/ 286137 w 529408"/>
                  <a:gd name="connsiteY22" fmla="*/ 279638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9486 w 529408"/>
                  <a:gd name="connsiteY3" fmla="*/ 424101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67062 w 529408"/>
                  <a:gd name="connsiteY10" fmla="*/ 795576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214699 w 529408"/>
                  <a:gd name="connsiteY21" fmla="*/ 406638 h 867051"/>
                  <a:gd name="connsiteX22" fmla="*/ 286137 w 529408"/>
                  <a:gd name="connsiteY22" fmla="*/ 279638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7051"/>
                  <a:gd name="connsiteX1" fmla="*/ 486162 w 529408"/>
                  <a:gd name="connsiteY1" fmla="*/ 157401 h 867051"/>
                  <a:gd name="connsiteX2" fmla="*/ 352812 w 529408"/>
                  <a:gd name="connsiteY2" fmla="*/ 276463 h 867051"/>
                  <a:gd name="connsiteX3" fmla="*/ 419486 w 529408"/>
                  <a:gd name="connsiteY3" fmla="*/ 424101 h 867051"/>
                  <a:gd name="connsiteX4" fmla="*/ 405199 w 529408"/>
                  <a:gd name="connsiteY4" fmla="*/ 428863 h 867051"/>
                  <a:gd name="connsiteX5" fmla="*/ 328999 w 529408"/>
                  <a:gd name="connsiteY5" fmla="*/ 309801 h 867051"/>
                  <a:gd name="connsiteX6" fmla="*/ 314712 w 529408"/>
                  <a:gd name="connsiteY6" fmla="*/ 305038 h 867051"/>
                  <a:gd name="connsiteX7" fmla="*/ 252799 w 529408"/>
                  <a:gd name="connsiteY7" fmla="*/ 414576 h 867051"/>
                  <a:gd name="connsiteX8" fmla="*/ 162312 w 529408"/>
                  <a:gd name="connsiteY8" fmla="*/ 466963 h 867051"/>
                  <a:gd name="connsiteX9" fmla="*/ 124212 w 529408"/>
                  <a:gd name="connsiteY9" fmla="*/ 666988 h 867051"/>
                  <a:gd name="connsiteX10" fmla="*/ 52774 w 529408"/>
                  <a:gd name="connsiteY10" fmla="*/ 802720 h 867051"/>
                  <a:gd name="connsiteX11" fmla="*/ 162312 w 529408"/>
                  <a:gd name="connsiteY11" fmla="*/ 838438 h 867051"/>
                  <a:gd name="connsiteX12" fmla="*/ 267087 w 529408"/>
                  <a:gd name="connsiteY12" fmla="*/ 800338 h 867051"/>
                  <a:gd name="connsiteX13" fmla="*/ 267087 w 529408"/>
                  <a:gd name="connsiteY13" fmla="*/ 809863 h 867051"/>
                  <a:gd name="connsiteX14" fmla="*/ 100399 w 529408"/>
                  <a:gd name="connsiteY14" fmla="*/ 867013 h 867051"/>
                  <a:gd name="connsiteX15" fmla="*/ 9912 w 529408"/>
                  <a:gd name="connsiteY15" fmla="*/ 800338 h 867051"/>
                  <a:gd name="connsiteX16" fmla="*/ 90874 w 529408"/>
                  <a:gd name="connsiteY16" fmla="*/ 662226 h 867051"/>
                  <a:gd name="connsiteX17" fmla="*/ 119449 w 529408"/>
                  <a:gd name="connsiteY17" fmla="*/ 486013 h 867051"/>
                  <a:gd name="connsiteX18" fmla="*/ 14674 w 529408"/>
                  <a:gd name="connsiteY18" fmla="*/ 481251 h 867051"/>
                  <a:gd name="connsiteX19" fmla="*/ 9912 w 529408"/>
                  <a:gd name="connsiteY19" fmla="*/ 462201 h 867051"/>
                  <a:gd name="connsiteX20" fmla="*/ 100399 w 529408"/>
                  <a:gd name="connsiteY20" fmla="*/ 447913 h 867051"/>
                  <a:gd name="connsiteX21" fmla="*/ 214699 w 529408"/>
                  <a:gd name="connsiteY21" fmla="*/ 406638 h 867051"/>
                  <a:gd name="connsiteX22" fmla="*/ 286137 w 529408"/>
                  <a:gd name="connsiteY22" fmla="*/ 279638 h 867051"/>
                  <a:gd name="connsiteX23" fmla="*/ 338524 w 529408"/>
                  <a:gd name="connsiteY23" fmla="*/ 228838 h 867051"/>
                  <a:gd name="connsiteX24" fmla="*/ 467112 w 529408"/>
                  <a:gd name="connsiteY24" fmla="*/ 124063 h 867051"/>
                  <a:gd name="connsiteX25" fmla="*/ 529024 w 529408"/>
                  <a:gd name="connsiteY25" fmla="*/ 238 h 867051"/>
                  <a:gd name="connsiteX0" fmla="*/ 529024 w 529408"/>
                  <a:gd name="connsiteY0" fmla="*/ 238 h 862292"/>
                  <a:gd name="connsiteX1" fmla="*/ 486162 w 529408"/>
                  <a:gd name="connsiteY1" fmla="*/ 157401 h 862292"/>
                  <a:gd name="connsiteX2" fmla="*/ 352812 w 529408"/>
                  <a:gd name="connsiteY2" fmla="*/ 276463 h 862292"/>
                  <a:gd name="connsiteX3" fmla="*/ 419486 w 529408"/>
                  <a:gd name="connsiteY3" fmla="*/ 424101 h 862292"/>
                  <a:gd name="connsiteX4" fmla="*/ 405199 w 529408"/>
                  <a:gd name="connsiteY4" fmla="*/ 428863 h 862292"/>
                  <a:gd name="connsiteX5" fmla="*/ 328999 w 529408"/>
                  <a:gd name="connsiteY5" fmla="*/ 309801 h 862292"/>
                  <a:gd name="connsiteX6" fmla="*/ 314712 w 529408"/>
                  <a:gd name="connsiteY6" fmla="*/ 305038 h 862292"/>
                  <a:gd name="connsiteX7" fmla="*/ 252799 w 529408"/>
                  <a:gd name="connsiteY7" fmla="*/ 414576 h 862292"/>
                  <a:gd name="connsiteX8" fmla="*/ 162312 w 529408"/>
                  <a:gd name="connsiteY8" fmla="*/ 466963 h 862292"/>
                  <a:gd name="connsiteX9" fmla="*/ 124212 w 529408"/>
                  <a:gd name="connsiteY9" fmla="*/ 666988 h 862292"/>
                  <a:gd name="connsiteX10" fmla="*/ 52774 w 529408"/>
                  <a:gd name="connsiteY10" fmla="*/ 802720 h 862292"/>
                  <a:gd name="connsiteX11" fmla="*/ 162312 w 529408"/>
                  <a:gd name="connsiteY11" fmla="*/ 838438 h 862292"/>
                  <a:gd name="connsiteX12" fmla="*/ 267087 w 529408"/>
                  <a:gd name="connsiteY12" fmla="*/ 800338 h 862292"/>
                  <a:gd name="connsiteX13" fmla="*/ 267087 w 529408"/>
                  <a:gd name="connsiteY13" fmla="*/ 809863 h 862292"/>
                  <a:gd name="connsiteX14" fmla="*/ 136118 w 529408"/>
                  <a:gd name="connsiteY14" fmla="*/ 862250 h 862292"/>
                  <a:gd name="connsiteX15" fmla="*/ 9912 w 529408"/>
                  <a:gd name="connsiteY15" fmla="*/ 800338 h 862292"/>
                  <a:gd name="connsiteX16" fmla="*/ 90874 w 529408"/>
                  <a:gd name="connsiteY16" fmla="*/ 662226 h 862292"/>
                  <a:gd name="connsiteX17" fmla="*/ 119449 w 529408"/>
                  <a:gd name="connsiteY17" fmla="*/ 486013 h 862292"/>
                  <a:gd name="connsiteX18" fmla="*/ 14674 w 529408"/>
                  <a:gd name="connsiteY18" fmla="*/ 481251 h 862292"/>
                  <a:gd name="connsiteX19" fmla="*/ 9912 w 529408"/>
                  <a:gd name="connsiteY19" fmla="*/ 462201 h 862292"/>
                  <a:gd name="connsiteX20" fmla="*/ 100399 w 529408"/>
                  <a:gd name="connsiteY20" fmla="*/ 447913 h 862292"/>
                  <a:gd name="connsiteX21" fmla="*/ 214699 w 529408"/>
                  <a:gd name="connsiteY21" fmla="*/ 406638 h 862292"/>
                  <a:gd name="connsiteX22" fmla="*/ 286137 w 529408"/>
                  <a:gd name="connsiteY22" fmla="*/ 279638 h 862292"/>
                  <a:gd name="connsiteX23" fmla="*/ 338524 w 529408"/>
                  <a:gd name="connsiteY23" fmla="*/ 228838 h 862292"/>
                  <a:gd name="connsiteX24" fmla="*/ 467112 w 529408"/>
                  <a:gd name="connsiteY24" fmla="*/ 124063 h 862292"/>
                  <a:gd name="connsiteX25" fmla="*/ 529024 w 529408"/>
                  <a:gd name="connsiteY25" fmla="*/ 238 h 862292"/>
                  <a:gd name="connsiteX0" fmla="*/ 529024 w 529408"/>
                  <a:gd name="connsiteY0" fmla="*/ 238 h 862260"/>
                  <a:gd name="connsiteX1" fmla="*/ 486162 w 529408"/>
                  <a:gd name="connsiteY1" fmla="*/ 157401 h 862260"/>
                  <a:gd name="connsiteX2" fmla="*/ 352812 w 529408"/>
                  <a:gd name="connsiteY2" fmla="*/ 276463 h 862260"/>
                  <a:gd name="connsiteX3" fmla="*/ 419486 w 529408"/>
                  <a:gd name="connsiteY3" fmla="*/ 424101 h 862260"/>
                  <a:gd name="connsiteX4" fmla="*/ 405199 w 529408"/>
                  <a:gd name="connsiteY4" fmla="*/ 428863 h 862260"/>
                  <a:gd name="connsiteX5" fmla="*/ 328999 w 529408"/>
                  <a:gd name="connsiteY5" fmla="*/ 309801 h 862260"/>
                  <a:gd name="connsiteX6" fmla="*/ 314712 w 529408"/>
                  <a:gd name="connsiteY6" fmla="*/ 305038 h 862260"/>
                  <a:gd name="connsiteX7" fmla="*/ 252799 w 529408"/>
                  <a:gd name="connsiteY7" fmla="*/ 414576 h 862260"/>
                  <a:gd name="connsiteX8" fmla="*/ 162312 w 529408"/>
                  <a:gd name="connsiteY8" fmla="*/ 466963 h 862260"/>
                  <a:gd name="connsiteX9" fmla="*/ 124212 w 529408"/>
                  <a:gd name="connsiteY9" fmla="*/ 666988 h 862260"/>
                  <a:gd name="connsiteX10" fmla="*/ 52774 w 529408"/>
                  <a:gd name="connsiteY10" fmla="*/ 802720 h 862260"/>
                  <a:gd name="connsiteX11" fmla="*/ 162312 w 529408"/>
                  <a:gd name="connsiteY11" fmla="*/ 838438 h 862260"/>
                  <a:gd name="connsiteX12" fmla="*/ 267087 w 529408"/>
                  <a:gd name="connsiteY12" fmla="*/ 800338 h 862260"/>
                  <a:gd name="connsiteX13" fmla="*/ 267087 w 529408"/>
                  <a:gd name="connsiteY13" fmla="*/ 809863 h 862260"/>
                  <a:gd name="connsiteX14" fmla="*/ 136118 w 529408"/>
                  <a:gd name="connsiteY14" fmla="*/ 862250 h 862260"/>
                  <a:gd name="connsiteX15" fmla="*/ 19437 w 529408"/>
                  <a:gd name="connsiteY15" fmla="*/ 805101 h 862260"/>
                  <a:gd name="connsiteX16" fmla="*/ 90874 w 529408"/>
                  <a:gd name="connsiteY16" fmla="*/ 662226 h 862260"/>
                  <a:gd name="connsiteX17" fmla="*/ 119449 w 529408"/>
                  <a:gd name="connsiteY17" fmla="*/ 486013 h 862260"/>
                  <a:gd name="connsiteX18" fmla="*/ 14674 w 529408"/>
                  <a:gd name="connsiteY18" fmla="*/ 481251 h 862260"/>
                  <a:gd name="connsiteX19" fmla="*/ 9912 w 529408"/>
                  <a:gd name="connsiteY19" fmla="*/ 462201 h 862260"/>
                  <a:gd name="connsiteX20" fmla="*/ 100399 w 529408"/>
                  <a:gd name="connsiteY20" fmla="*/ 447913 h 862260"/>
                  <a:gd name="connsiteX21" fmla="*/ 214699 w 529408"/>
                  <a:gd name="connsiteY21" fmla="*/ 406638 h 862260"/>
                  <a:gd name="connsiteX22" fmla="*/ 286137 w 529408"/>
                  <a:gd name="connsiteY22" fmla="*/ 279638 h 862260"/>
                  <a:gd name="connsiteX23" fmla="*/ 338524 w 529408"/>
                  <a:gd name="connsiteY23" fmla="*/ 228838 h 862260"/>
                  <a:gd name="connsiteX24" fmla="*/ 467112 w 529408"/>
                  <a:gd name="connsiteY24" fmla="*/ 124063 h 862260"/>
                  <a:gd name="connsiteX25" fmla="*/ 529024 w 529408"/>
                  <a:gd name="connsiteY25" fmla="*/ 238 h 862260"/>
                  <a:gd name="connsiteX0" fmla="*/ 529832 w 530216"/>
                  <a:gd name="connsiteY0" fmla="*/ 238 h 862260"/>
                  <a:gd name="connsiteX1" fmla="*/ 486970 w 530216"/>
                  <a:gd name="connsiteY1" fmla="*/ 157401 h 862260"/>
                  <a:gd name="connsiteX2" fmla="*/ 353620 w 530216"/>
                  <a:gd name="connsiteY2" fmla="*/ 276463 h 862260"/>
                  <a:gd name="connsiteX3" fmla="*/ 420294 w 530216"/>
                  <a:gd name="connsiteY3" fmla="*/ 424101 h 862260"/>
                  <a:gd name="connsiteX4" fmla="*/ 406007 w 530216"/>
                  <a:gd name="connsiteY4" fmla="*/ 428863 h 862260"/>
                  <a:gd name="connsiteX5" fmla="*/ 329807 w 530216"/>
                  <a:gd name="connsiteY5" fmla="*/ 309801 h 862260"/>
                  <a:gd name="connsiteX6" fmla="*/ 315520 w 530216"/>
                  <a:gd name="connsiteY6" fmla="*/ 305038 h 862260"/>
                  <a:gd name="connsiteX7" fmla="*/ 253607 w 530216"/>
                  <a:gd name="connsiteY7" fmla="*/ 414576 h 862260"/>
                  <a:gd name="connsiteX8" fmla="*/ 163120 w 530216"/>
                  <a:gd name="connsiteY8" fmla="*/ 466963 h 862260"/>
                  <a:gd name="connsiteX9" fmla="*/ 125020 w 530216"/>
                  <a:gd name="connsiteY9" fmla="*/ 666988 h 862260"/>
                  <a:gd name="connsiteX10" fmla="*/ 53582 w 530216"/>
                  <a:gd name="connsiteY10" fmla="*/ 802720 h 862260"/>
                  <a:gd name="connsiteX11" fmla="*/ 163120 w 530216"/>
                  <a:gd name="connsiteY11" fmla="*/ 838438 h 862260"/>
                  <a:gd name="connsiteX12" fmla="*/ 267895 w 530216"/>
                  <a:gd name="connsiteY12" fmla="*/ 800338 h 862260"/>
                  <a:gd name="connsiteX13" fmla="*/ 267895 w 530216"/>
                  <a:gd name="connsiteY13" fmla="*/ 809863 h 862260"/>
                  <a:gd name="connsiteX14" fmla="*/ 136926 w 530216"/>
                  <a:gd name="connsiteY14" fmla="*/ 862250 h 862260"/>
                  <a:gd name="connsiteX15" fmla="*/ 20245 w 530216"/>
                  <a:gd name="connsiteY15" fmla="*/ 805101 h 862260"/>
                  <a:gd name="connsiteX16" fmla="*/ 91682 w 530216"/>
                  <a:gd name="connsiteY16" fmla="*/ 662226 h 862260"/>
                  <a:gd name="connsiteX17" fmla="*/ 120257 w 530216"/>
                  <a:gd name="connsiteY17" fmla="*/ 486013 h 862260"/>
                  <a:gd name="connsiteX18" fmla="*/ 15482 w 530216"/>
                  <a:gd name="connsiteY18" fmla="*/ 481251 h 862260"/>
                  <a:gd name="connsiteX19" fmla="*/ 10720 w 530216"/>
                  <a:gd name="connsiteY19" fmla="*/ 462201 h 862260"/>
                  <a:gd name="connsiteX20" fmla="*/ 113113 w 530216"/>
                  <a:gd name="connsiteY20" fmla="*/ 447913 h 862260"/>
                  <a:gd name="connsiteX21" fmla="*/ 215507 w 530216"/>
                  <a:gd name="connsiteY21" fmla="*/ 406638 h 862260"/>
                  <a:gd name="connsiteX22" fmla="*/ 286945 w 530216"/>
                  <a:gd name="connsiteY22" fmla="*/ 279638 h 862260"/>
                  <a:gd name="connsiteX23" fmla="*/ 339332 w 530216"/>
                  <a:gd name="connsiteY23" fmla="*/ 228838 h 862260"/>
                  <a:gd name="connsiteX24" fmla="*/ 467920 w 530216"/>
                  <a:gd name="connsiteY24" fmla="*/ 124063 h 862260"/>
                  <a:gd name="connsiteX25" fmla="*/ 529832 w 530216"/>
                  <a:gd name="connsiteY25" fmla="*/ 238 h 862260"/>
                  <a:gd name="connsiteX0" fmla="*/ 529832 w 530216"/>
                  <a:gd name="connsiteY0" fmla="*/ 238 h 862260"/>
                  <a:gd name="connsiteX1" fmla="*/ 486970 w 530216"/>
                  <a:gd name="connsiteY1" fmla="*/ 157401 h 862260"/>
                  <a:gd name="connsiteX2" fmla="*/ 353620 w 530216"/>
                  <a:gd name="connsiteY2" fmla="*/ 276463 h 862260"/>
                  <a:gd name="connsiteX3" fmla="*/ 420294 w 530216"/>
                  <a:gd name="connsiteY3" fmla="*/ 424101 h 862260"/>
                  <a:gd name="connsiteX4" fmla="*/ 406007 w 530216"/>
                  <a:gd name="connsiteY4" fmla="*/ 428863 h 862260"/>
                  <a:gd name="connsiteX5" fmla="*/ 329807 w 530216"/>
                  <a:gd name="connsiteY5" fmla="*/ 309801 h 862260"/>
                  <a:gd name="connsiteX6" fmla="*/ 315520 w 530216"/>
                  <a:gd name="connsiteY6" fmla="*/ 305038 h 862260"/>
                  <a:gd name="connsiteX7" fmla="*/ 246464 w 530216"/>
                  <a:gd name="connsiteY7" fmla="*/ 412195 h 862260"/>
                  <a:gd name="connsiteX8" fmla="*/ 163120 w 530216"/>
                  <a:gd name="connsiteY8" fmla="*/ 466963 h 862260"/>
                  <a:gd name="connsiteX9" fmla="*/ 125020 w 530216"/>
                  <a:gd name="connsiteY9" fmla="*/ 666988 h 862260"/>
                  <a:gd name="connsiteX10" fmla="*/ 53582 w 530216"/>
                  <a:gd name="connsiteY10" fmla="*/ 802720 h 862260"/>
                  <a:gd name="connsiteX11" fmla="*/ 163120 w 530216"/>
                  <a:gd name="connsiteY11" fmla="*/ 838438 h 862260"/>
                  <a:gd name="connsiteX12" fmla="*/ 267895 w 530216"/>
                  <a:gd name="connsiteY12" fmla="*/ 800338 h 862260"/>
                  <a:gd name="connsiteX13" fmla="*/ 267895 w 530216"/>
                  <a:gd name="connsiteY13" fmla="*/ 809863 h 862260"/>
                  <a:gd name="connsiteX14" fmla="*/ 136926 w 530216"/>
                  <a:gd name="connsiteY14" fmla="*/ 862250 h 862260"/>
                  <a:gd name="connsiteX15" fmla="*/ 20245 w 530216"/>
                  <a:gd name="connsiteY15" fmla="*/ 805101 h 862260"/>
                  <a:gd name="connsiteX16" fmla="*/ 91682 w 530216"/>
                  <a:gd name="connsiteY16" fmla="*/ 662226 h 862260"/>
                  <a:gd name="connsiteX17" fmla="*/ 120257 w 530216"/>
                  <a:gd name="connsiteY17" fmla="*/ 486013 h 862260"/>
                  <a:gd name="connsiteX18" fmla="*/ 15482 w 530216"/>
                  <a:gd name="connsiteY18" fmla="*/ 481251 h 862260"/>
                  <a:gd name="connsiteX19" fmla="*/ 10720 w 530216"/>
                  <a:gd name="connsiteY19" fmla="*/ 462201 h 862260"/>
                  <a:gd name="connsiteX20" fmla="*/ 113113 w 530216"/>
                  <a:gd name="connsiteY20" fmla="*/ 447913 h 862260"/>
                  <a:gd name="connsiteX21" fmla="*/ 215507 w 530216"/>
                  <a:gd name="connsiteY21" fmla="*/ 406638 h 862260"/>
                  <a:gd name="connsiteX22" fmla="*/ 286945 w 530216"/>
                  <a:gd name="connsiteY22" fmla="*/ 279638 h 862260"/>
                  <a:gd name="connsiteX23" fmla="*/ 339332 w 530216"/>
                  <a:gd name="connsiteY23" fmla="*/ 228838 h 862260"/>
                  <a:gd name="connsiteX24" fmla="*/ 467920 w 530216"/>
                  <a:gd name="connsiteY24" fmla="*/ 124063 h 862260"/>
                  <a:gd name="connsiteX25" fmla="*/ 529832 w 530216"/>
                  <a:gd name="connsiteY25" fmla="*/ 238 h 862260"/>
                  <a:gd name="connsiteX0" fmla="*/ 529832 w 530216"/>
                  <a:gd name="connsiteY0" fmla="*/ 238 h 862260"/>
                  <a:gd name="connsiteX1" fmla="*/ 486970 w 530216"/>
                  <a:gd name="connsiteY1" fmla="*/ 157401 h 862260"/>
                  <a:gd name="connsiteX2" fmla="*/ 353620 w 530216"/>
                  <a:gd name="connsiteY2" fmla="*/ 276463 h 862260"/>
                  <a:gd name="connsiteX3" fmla="*/ 420294 w 530216"/>
                  <a:gd name="connsiteY3" fmla="*/ 424101 h 862260"/>
                  <a:gd name="connsiteX4" fmla="*/ 406007 w 530216"/>
                  <a:gd name="connsiteY4" fmla="*/ 428863 h 862260"/>
                  <a:gd name="connsiteX5" fmla="*/ 329807 w 530216"/>
                  <a:gd name="connsiteY5" fmla="*/ 309801 h 862260"/>
                  <a:gd name="connsiteX6" fmla="*/ 308377 w 530216"/>
                  <a:gd name="connsiteY6" fmla="*/ 295513 h 862260"/>
                  <a:gd name="connsiteX7" fmla="*/ 246464 w 530216"/>
                  <a:gd name="connsiteY7" fmla="*/ 412195 h 862260"/>
                  <a:gd name="connsiteX8" fmla="*/ 163120 w 530216"/>
                  <a:gd name="connsiteY8" fmla="*/ 466963 h 862260"/>
                  <a:gd name="connsiteX9" fmla="*/ 125020 w 530216"/>
                  <a:gd name="connsiteY9" fmla="*/ 666988 h 862260"/>
                  <a:gd name="connsiteX10" fmla="*/ 53582 w 530216"/>
                  <a:gd name="connsiteY10" fmla="*/ 802720 h 862260"/>
                  <a:gd name="connsiteX11" fmla="*/ 163120 w 530216"/>
                  <a:gd name="connsiteY11" fmla="*/ 838438 h 862260"/>
                  <a:gd name="connsiteX12" fmla="*/ 267895 w 530216"/>
                  <a:gd name="connsiteY12" fmla="*/ 800338 h 862260"/>
                  <a:gd name="connsiteX13" fmla="*/ 267895 w 530216"/>
                  <a:gd name="connsiteY13" fmla="*/ 809863 h 862260"/>
                  <a:gd name="connsiteX14" fmla="*/ 136926 w 530216"/>
                  <a:gd name="connsiteY14" fmla="*/ 862250 h 862260"/>
                  <a:gd name="connsiteX15" fmla="*/ 20245 w 530216"/>
                  <a:gd name="connsiteY15" fmla="*/ 805101 h 862260"/>
                  <a:gd name="connsiteX16" fmla="*/ 91682 w 530216"/>
                  <a:gd name="connsiteY16" fmla="*/ 662226 h 862260"/>
                  <a:gd name="connsiteX17" fmla="*/ 120257 w 530216"/>
                  <a:gd name="connsiteY17" fmla="*/ 486013 h 862260"/>
                  <a:gd name="connsiteX18" fmla="*/ 15482 w 530216"/>
                  <a:gd name="connsiteY18" fmla="*/ 481251 h 862260"/>
                  <a:gd name="connsiteX19" fmla="*/ 10720 w 530216"/>
                  <a:gd name="connsiteY19" fmla="*/ 462201 h 862260"/>
                  <a:gd name="connsiteX20" fmla="*/ 113113 w 530216"/>
                  <a:gd name="connsiteY20" fmla="*/ 447913 h 862260"/>
                  <a:gd name="connsiteX21" fmla="*/ 215507 w 530216"/>
                  <a:gd name="connsiteY21" fmla="*/ 406638 h 862260"/>
                  <a:gd name="connsiteX22" fmla="*/ 286945 w 530216"/>
                  <a:gd name="connsiteY22" fmla="*/ 279638 h 862260"/>
                  <a:gd name="connsiteX23" fmla="*/ 339332 w 530216"/>
                  <a:gd name="connsiteY23" fmla="*/ 228838 h 862260"/>
                  <a:gd name="connsiteX24" fmla="*/ 467920 w 530216"/>
                  <a:gd name="connsiteY24" fmla="*/ 124063 h 862260"/>
                  <a:gd name="connsiteX25" fmla="*/ 529832 w 530216"/>
                  <a:gd name="connsiteY25" fmla="*/ 238 h 862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30216" h="862260">
                    <a:moveTo>
                      <a:pt x="529832" y="238"/>
                    </a:moveTo>
                    <a:cubicBezTo>
                      <a:pt x="533007" y="5794"/>
                      <a:pt x="516339" y="111364"/>
                      <a:pt x="486970" y="157401"/>
                    </a:cubicBezTo>
                    <a:cubicBezTo>
                      <a:pt x="457601" y="203438"/>
                      <a:pt x="364733" y="232013"/>
                      <a:pt x="353620" y="276463"/>
                    </a:cubicBezTo>
                    <a:cubicBezTo>
                      <a:pt x="342507" y="320913"/>
                      <a:pt x="411563" y="398701"/>
                      <a:pt x="420294" y="424101"/>
                    </a:cubicBezTo>
                    <a:cubicBezTo>
                      <a:pt x="429025" y="449501"/>
                      <a:pt x="421088" y="447913"/>
                      <a:pt x="406007" y="428863"/>
                    </a:cubicBezTo>
                    <a:cubicBezTo>
                      <a:pt x="390926" y="409813"/>
                      <a:pt x="346079" y="332026"/>
                      <a:pt x="329807" y="309801"/>
                    </a:cubicBezTo>
                    <a:cubicBezTo>
                      <a:pt x="313535" y="287576"/>
                      <a:pt x="322268" y="278447"/>
                      <a:pt x="308377" y="295513"/>
                    </a:cubicBezTo>
                    <a:cubicBezTo>
                      <a:pt x="294487" y="312579"/>
                      <a:pt x="270673" y="383620"/>
                      <a:pt x="246464" y="412195"/>
                    </a:cubicBezTo>
                    <a:cubicBezTo>
                      <a:pt x="222255" y="440770"/>
                      <a:pt x="183361" y="424498"/>
                      <a:pt x="163120" y="466963"/>
                    </a:cubicBezTo>
                    <a:cubicBezTo>
                      <a:pt x="142879" y="509429"/>
                      <a:pt x="143276" y="611029"/>
                      <a:pt x="125020" y="666988"/>
                    </a:cubicBezTo>
                    <a:cubicBezTo>
                      <a:pt x="106764" y="722947"/>
                      <a:pt x="47232" y="774145"/>
                      <a:pt x="53582" y="802720"/>
                    </a:cubicBezTo>
                    <a:cubicBezTo>
                      <a:pt x="59932" y="831295"/>
                      <a:pt x="127401" y="838835"/>
                      <a:pt x="163120" y="838438"/>
                    </a:cubicBezTo>
                    <a:cubicBezTo>
                      <a:pt x="198839" y="838041"/>
                      <a:pt x="250432" y="805101"/>
                      <a:pt x="267895" y="800338"/>
                    </a:cubicBezTo>
                    <a:cubicBezTo>
                      <a:pt x="285358" y="795575"/>
                      <a:pt x="289723" y="799544"/>
                      <a:pt x="267895" y="809863"/>
                    </a:cubicBezTo>
                    <a:cubicBezTo>
                      <a:pt x="246067" y="820182"/>
                      <a:pt x="178201" y="863044"/>
                      <a:pt x="136926" y="862250"/>
                    </a:cubicBezTo>
                    <a:cubicBezTo>
                      <a:pt x="95651" y="861456"/>
                      <a:pt x="27786" y="838438"/>
                      <a:pt x="20245" y="805101"/>
                    </a:cubicBezTo>
                    <a:cubicBezTo>
                      <a:pt x="12704" y="771764"/>
                      <a:pt x="75013" y="715407"/>
                      <a:pt x="91682" y="662226"/>
                    </a:cubicBezTo>
                    <a:cubicBezTo>
                      <a:pt x="108351" y="609045"/>
                      <a:pt x="132957" y="516176"/>
                      <a:pt x="120257" y="486013"/>
                    </a:cubicBezTo>
                    <a:cubicBezTo>
                      <a:pt x="107557" y="455851"/>
                      <a:pt x="33738" y="485220"/>
                      <a:pt x="15482" y="481251"/>
                    </a:cubicBezTo>
                    <a:cubicBezTo>
                      <a:pt x="-2774" y="477282"/>
                      <a:pt x="-5552" y="467757"/>
                      <a:pt x="10720" y="462201"/>
                    </a:cubicBezTo>
                    <a:cubicBezTo>
                      <a:pt x="26992" y="456645"/>
                      <a:pt x="78982" y="457173"/>
                      <a:pt x="113113" y="447913"/>
                    </a:cubicBezTo>
                    <a:cubicBezTo>
                      <a:pt x="147244" y="438653"/>
                      <a:pt x="186535" y="434684"/>
                      <a:pt x="215507" y="406638"/>
                    </a:cubicBezTo>
                    <a:cubicBezTo>
                      <a:pt x="244479" y="378592"/>
                      <a:pt x="266308" y="309271"/>
                      <a:pt x="286945" y="279638"/>
                    </a:cubicBezTo>
                    <a:cubicBezTo>
                      <a:pt x="307582" y="250005"/>
                      <a:pt x="305995" y="254238"/>
                      <a:pt x="339332" y="228838"/>
                    </a:cubicBezTo>
                    <a:cubicBezTo>
                      <a:pt x="372669" y="203438"/>
                      <a:pt x="440139" y="160576"/>
                      <a:pt x="467920" y="124063"/>
                    </a:cubicBezTo>
                    <a:cubicBezTo>
                      <a:pt x="495701" y="87551"/>
                      <a:pt x="526657" y="-5318"/>
                      <a:pt x="529832" y="2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736F2F97-6451-6E48-8F0E-C0C5A1661C03}"/>
                  </a:ext>
                </a:extLst>
              </p:cNvPr>
              <p:cNvSpPr/>
              <p:nvPr/>
            </p:nvSpPr>
            <p:spPr>
              <a:xfrm>
                <a:off x="5022820" y="363562"/>
                <a:ext cx="127439" cy="316153"/>
              </a:xfrm>
              <a:custGeom>
                <a:avLst/>
                <a:gdLst>
                  <a:gd name="connsiteX0" fmla="*/ 127034 w 127107"/>
                  <a:gd name="connsiteY0" fmla="*/ 11322 h 316343"/>
                  <a:gd name="connsiteX1" fmla="*/ 57184 w 127107"/>
                  <a:gd name="connsiteY1" fmla="*/ 157372 h 316343"/>
                  <a:gd name="connsiteX2" fmla="*/ 31784 w 127107"/>
                  <a:gd name="connsiteY2" fmla="*/ 316122 h 316343"/>
                  <a:gd name="connsiteX3" fmla="*/ 34 w 127107"/>
                  <a:gd name="connsiteY3" fmla="*/ 189122 h 316343"/>
                  <a:gd name="connsiteX4" fmla="*/ 38134 w 127107"/>
                  <a:gd name="connsiteY4" fmla="*/ 68472 h 316343"/>
                  <a:gd name="connsiteX5" fmla="*/ 69884 w 127107"/>
                  <a:gd name="connsiteY5" fmla="*/ 17672 h 316343"/>
                  <a:gd name="connsiteX6" fmla="*/ 127034 w 127107"/>
                  <a:gd name="connsiteY6" fmla="*/ 11322 h 316343"/>
                  <a:gd name="connsiteX0" fmla="*/ 127031 w 127439"/>
                  <a:gd name="connsiteY0" fmla="*/ 11088 h 316153"/>
                  <a:gd name="connsiteX1" fmla="*/ 38131 w 127439"/>
                  <a:gd name="connsiteY1" fmla="*/ 153963 h 316153"/>
                  <a:gd name="connsiteX2" fmla="*/ 31781 w 127439"/>
                  <a:gd name="connsiteY2" fmla="*/ 315888 h 316153"/>
                  <a:gd name="connsiteX3" fmla="*/ 31 w 127439"/>
                  <a:gd name="connsiteY3" fmla="*/ 188888 h 316153"/>
                  <a:gd name="connsiteX4" fmla="*/ 38131 w 127439"/>
                  <a:gd name="connsiteY4" fmla="*/ 68238 h 316153"/>
                  <a:gd name="connsiteX5" fmla="*/ 69881 w 127439"/>
                  <a:gd name="connsiteY5" fmla="*/ 17438 h 316153"/>
                  <a:gd name="connsiteX6" fmla="*/ 127031 w 127439"/>
                  <a:gd name="connsiteY6" fmla="*/ 11088 h 316153"/>
                  <a:gd name="connsiteX0" fmla="*/ 127031 w 127439"/>
                  <a:gd name="connsiteY0" fmla="*/ 11088 h 316153"/>
                  <a:gd name="connsiteX1" fmla="*/ 38131 w 127439"/>
                  <a:gd name="connsiteY1" fmla="*/ 153963 h 316153"/>
                  <a:gd name="connsiteX2" fmla="*/ 31781 w 127439"/>
                  <a:gd name="connsiteY2" fmla="*/ 315888 h 316153"/>
                  <a:gd name="connsiteX3" fmla="*/ 31 w 127439"/>
                  <a:gd name="connsiteY3" fmla="*/ 188888 h 316153"/>
                  <a:gd name="connsiteX4" fmla="*/ 38131 w 127439"/>
                  <a:gd name="connsiteY4" fmla="*/ 68238 h 316153"/>
                  <a:gd name="connsiteX5" fmla="*/ 69881 w 127439"/>
                  <a:gd name="connsiteY5" fmla="*/ 17438 h 316153"/>
                  <a:gd name="connsiteX6" fmla="*/ 127031 w 127439"/>
                  <a:gd name="connsiteY6" fmla="*/ 11088 h 316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439" h="316153">
                    <a:moveTo>
                      <a:pt x="127031" y="11088"/>
                    </a:moveTo>
                    <a:cubicBezTo>
                      <a:pt x="121739" y="33842"/>
                      <a:pt x="47656" y="77763"/>
                      <a:pt x="38131" y="153963"/>
                    </a:cubicBezTo>
                    <a:cubicBezTo>
                      <a:pt x="28606" y="230163"/>
                      <a:pt x="38131" y="310067"/>
                      <a:pt x="31781" y="315888"/>
                    </a:cubicBezTo>
                    <a:cubicBezTo>
                      <a:pt x="25431" y="321709"/>
                      <a:pt x="-1027" y="230163"/>
                      <a:pt x="31" y="188888"/>
                    </a:cubicBezTo>
                    <a:cubicBezTo>
                      <a:pt x="1089" y="147613"/>
                      <a:pt x="26489" y="96813"/>
                      <a:pt x="38131" y="68238"/>
                    </a:cubicBezTo>
                    <a:cubicBezTo>
                      <a:pt x="49773" y="39663"/>
                      <a:pt x="55065" y="29080"/>
                      <a:pt x="69881" y="17438"/>
                    </a:cubicBezTo>
                    <a:cubicBezTo>
                      <a:pt x="84697" y="5796"/>
                      <a:pt x="132323" y="-11666"/>
                      <a:pt x="127031" y="110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6A2F8CE6-602D-9340-83B0-F41C3E2DD7F7}"/>
                  </a:ext>
                </a:extLst>
              </p:cNvPr>
              <p:cNvSpPr/>
              <p:nvPr/>
            </p:nvSpPr>
            <p:spPr>
              <a:xfrm>
                <a:off x="4500811" y="353244"/>
                <a:ext cx="230670" cy="277292"/>
              </a:xfrm>
              <a:custGeom>
                <a:avLst/>
                <a:gdLst>
                  <a:gd name="connsiteX0" fmla="*/ 230988 w 231719"/>
                  <a:gd name="connsiteY0" fmla="*/ 8706 h 301549"/>
                  <a:gd name="connsiteX1" fmla="*/ 123038 w 231719"/>
                  <a:gd name="connsiteY1" fmla="*/ 129356 h 301549"/>
                  <a:gd name="connsiteX2" fmla="*/ 53188 w 231719"/>
                  <a:gd name="connsiteY2" fmla="*/ 250006 h 301549"/>
                  <a:gd name="connsiteX3" fmla="*/ 27788 w 231719"/>
                  <a:gd name="connsiteY3" fmla="*/ 300806 h 301549"/>
                  <a:gd name="connsiteX4" fmla="*/ 2388 w 231719"/>
                  <a:gd name="connsiteY4" fmla="*/ 269056 h 301549"/>
                  <a:gd name="connsiteX5" fmla="*/ 91288 w 231719"/>
                  <a:gd name="connsiteY5" fmla="*/ 129356 h 301549"/>
                  <a:gd name="connsiteX6" fmla="*/ 167488 w 231719"/>
                  <a:gd name="connsiteY6" fmla="*/ 21406 h 301549"/>
                  <a:gd name="connsiteX7" fmla="*/ 230988 w 231719"/>
                  <a:gd name="connsiteY7" fmla="*/ 8706 h 301549"/>
                  <a:gd name="connsiteX0" fmla="*/ 230318 w 231049"/>
                  <a:gd name="connsiteY0" fmla="*/ 8706 h 286155"/>
                  <a:gd name="connsiteX1" fmla="*/ 122368 w 231049"/>
                  <a:gd name="connsiteY1" fmla="*/ 129356 h 286155"/>
                  <a:gd name="connsiteX2" fmla="*/ 52518 w 231049"/>
                  <a:gd name="connsiteY2" fmla="*/ 250006 h 286155"/>
                  <a:gd name="connsiteX3" fmla="*/ 33468 w 231049"/>
                  <a:gd name="connsiteY3" fmla="*/ 281756 h 286155"/>
                  <a:gd name="connsiteX4" fmla="*/ 1718 w 231049"/>
                  <a:gd name="connsiteY4" fmla="*/ 269056 h 286155"/>
                  <a:gd name="connsiteX5" fmla="*/ 90618 w 231049"/>
                  <a:gd name="connsiteY5" fmla="*/ 129356 h 286155"/>
                  <a:gd name="connsiteX6" fmla="*/ 166818 w 231049"/>
                  <a:gd name="connsiteY6" fmla="*/ 21406 h 286155"/>
                  <a:gd name="connsiteX7" fmla="*/ 230318 w 231049"/>
                  <a:gd name="connsiteY7" fmla="*/ 8706 h 286155"/>
                  <a:gd name="connsiteX0" fmla="*/ 237108 w 237839"/>
                  <a:gd name="connsiteY0" fmla="*/ 8706 h 300501"/>
                  <a:gd name="connsiteX1" fmla="*/ 129158 w 237839"/>
                  <a:gd name="connsiteY1" fmla="*/ 129356 h 300501"/>
                  <a:gd name="connsiteX2" fmla="*/ 59308 w 237839"/>
                  <a:gd name="connsiteY2" fmla="*/ 250006 h 300501"/>
                  <a:gd name="connsiteX3" fmla="*/ 40258 w 237839"/>
                  <a:gd name="connsiteY3" fmla="*/ 281756 h 300501"/>
                  <a:gd name="connsiteX4" fmla="*/ 8508 w 237839"/>
                  <a:gd name="connsiteY4" fmla="*/ 269056 h 300501"/>
                  <a:gd name="connsiteX5" fmla="*/ 97408 w 237839"/>
                  <a:gd name="connsiteY5" fmla="*/ 129356 h 300501"/>
                  <a:gd name="connsiteX6" fmla="*/ 173608 w 237839"/>
                  <a:gd name="connsiteY6" fmla="*/ 21406 h 300501"/>
                  <a:gd name="connsiteX7" fmla="*/ 237108 w 237839"/>
                  <a:gd name="connsiteY7" fmla="*/ 8706 h 300501"/>
                  <a:gd name="connsiteX0" fmla="*/ 229323 w 230054"/>
                  <a:gd name="connsiteY0" fmla="*/ 8706 h 278242"/>
                  <a:gd name="connsiteX1" fmla="*/ 121373 w 230054"/>
                  <a:gd name="connsiteY1" fmla="*/ 129356 h 278242"/>
                  <a:gd name="connsiteX2" fmla="*/ 51523 w 230054"/>
                  <a:gd name="connsiteY2" fmla="*/ 250006 h 278242"/>
                  <a:gd name="connsiteX3" fmla="*/ 723 w 230054"/>
                  <a:gd name="connsiteY3" fmla="*/ 269056 h 278242"/>
                  <a:gd name="connsiteX4" fmla="*/ 89623 w 230054"/>
                  <a:gd name="connsiteY4" fmla="*/ 129356 h 278242"/>
                  <a:gd name="connsiteX5" fmla="*/ 165823 w 230054"/>
                  <a:gd name="connsiteY5" fmla="*/ 21406 h 278242"/>
                  <a:gd name="connsiteX6" fmla="*/ 229323 w 230054"/>
                  <a:gd name="connsiteY6" fmla="*/ 8706 h 278242"/>
                  <a:gd name="connsiteX0" fmla="*/ 236246 w 236977"/>
                  <a:gd name="connsiteY0" fmla="*/ 8706 h 293756"/>
                  <a:gd name="connsiteX1" fmla="*/ 128296 w 236977"/>
                  <a:gd name="connsiteY1" fmla="*/ 129356 h 293756"/>
                  <a:gd name="connsiteX2" fmla="*/ 58446 w 236977"/>
                  <a:gd name="connsiteY2" fmla="*/ 250006 h 293756"/>
                  <a:gd name="connsiteX3" fmla="*/ 7646 w 236977"/>
                  <a:gd name="connsiteY3" fmla="*/ 269056 h 293756"/>
                  <a:gd name="connsiteX4" fmla="*/ 96546 w 236977"/>
                  <a:gd name="connsiteY4" fmla="*/ 129356 h 293756"/>
                  <a:gd name="connsiteX5" fmla="*/ 172746 w 236977"/>
                  <a:gd name="connsiteY5" fmla="*/ 21406 h 293756"/>
                  <a:gd name="connsiteX6" fmla="*/ 236246 w 236977"/>
                  <a:gd name="connsiteY6" fmla="*/ 8706 h 293756"/>
                  <a:gd name="connsiteX0" fmla="*/ 238661 w 239392"/>
                  <a:gd name="connsiteY0" fmla="*/ 8706 h 302221"/>
                  <a:gd name="connsiteX1" fmla="*/ 130711 w 239392"/>
                  <a:gd name="connsiteY1" fmla="*/ 129356 h 302221"/>
                  <a:gd name="connsiteX2" fmla="*/ 60861 w 239392"/>
                  <a:gd name="connsiteY2" fmla="*/ 250006 h 302221"/>
                  <a:gd name="connsiteX3" fmla="*/ 10061 w 239392"/>
                  <a:gd name="connsiteY3" fmla="*/ 269056 h 302221"/>
                  <a:gd name="connsiteX4" fmla="*/ 98961 w 239392"/>
                  <a:gd name="connsiteY4" fmla="*/ 129356 h 302221"/>
                  <a:gd name="connsiteX5" fmla="*/ 175161 w 239392"/>
                  <a:gd name="connsiteY5" fmla="*/ 21406 h 302221"/>
                  <a:gd name="connsiteX6" fmla="*/ 238661 w 239392"/>
                  <a:gd name="connsiteY6" fmla="*/ 8706 h 302221"/>
                  <a:gd name="connsiteX0" fmla="*/ 229939 w 230670"/>
                  <a:gd name="connsiteY0" fmla="*/ 8706 h 277292"/>
                  <a:gd name="connsiteX1" fmla="*/ 121989 w 230670"/>
                  <a:gd name="connsiteY1" fmla="*/ 129356 h 277292"/>
                  <a:gd name="connsiteX2" fmla="*/ 42614 w 230670"/>
                  <a:gd name="connsiteY2" fmla="*/ 246831 h 277292"/>
                  <a:gd name="connsiteX3" fmla="*/ 1339 w 230670"/>
                  <a:gd name="connsiteY3" fmla="*/ 269056 h 277292"/>
                  <a:gd name="connsiteX4" fmla="*/ 90239 w 230670"/>
                  <a:gd name="connsiteY4" fmla="*/ 129356 h 277292"/>
                  <a:gd name="connsiteX5" fmla="*/ 166439 w 230670"/>
                  <a:gd name="connsiteY5" fmla="*/ 21406 h 277292"/>
                  <a:gd name="connsiteX6" fmla="*/ 229939 w 230670"/>
                  <a:gd name="connsiteY6" fmla="*/ 8706 h 27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0670" h="277292">
                    <a:moveTo>
                      <a:pt x="229939" y="8706"/>
                    </a:moveTo>
                    <a:cubicBezTo>
                      <a:pt x="222531" y="26698"/>
                      <a:pt x="153210" y="89669"/>
                      <a:pt x="121989" y="129356"/>
                    </a:cubicBezTo>
                    <a:cubicBezTo>
                      <a:pt x="90768" y="169043"/>
                      <a:pt x="62722" y="223548"/>
                      <a:pt x="42614" y="246831"/>
                    </a:cubicBezTo>
                    <a:cubicBezTo>
                      <a:pt x="22506" y="270114"/>
                      <a:pt x="-6599" y="288635"/>
                      <a:pt x="1339" y="269056"/>
                    </a:cubicBezTo>
                    <a:cubicBezTo>
                      <a:pt x="9277" y="249477"/>
                      <a:pt x="62722" y="170631"/>
                      <a:pt x="90239" y="129356"/>
                    </a:cubicBezTo>
                    <a:cubicBezTo>
                      <a:pt x="117756" y="88081"/>
                      <a:pt x="146331" y="39398"/>
                      <a:pt x="166439" y="21406"/>
                    </a:cubicBezTo>
                    <a:cubicBezTo>
                      <a:pt x="186547" y="3414"/>
                      <a:pt x="237347" y="-9286"/>
                      <a:pt x="229939" y="8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A5FE29BD-14C4-254C-A9DD-990792B67F6B}"/>
                  </a:ext>
                </a:extLst>
              </p:cNvPr>
              <p:cNvSpPr/>
              <p:nvPr/>
            </p:nvSpPr>
            <p:spPr>
              <a:xfrm>
                <a:off x="6400624" y="783370"/>
                <a:ext cx="194167" cy="341957"/>
              </a:xfrm>
              <a:custGeom>
                <a:avLst/>
                <a:gdLst>
                  <a:gd name="connsiteX0" fmla="*/ 190681 w 192969"/>
                  <a:gd name="connsiteY0" fmla="*/ 22717 h 351340"/>
                  <a:gd name="connsiteX1" fmla="*/ 63681 w 192969"/>
                  <a:gd name="connsiteY1" fmla="*/ 251317 h 351340"/>
                  <a:gd name="connsiteX2" fmla="*/ 25581 w 192969"/>
                  <a:gd name="connsiteY2" fmla="*/ 340217 h 351340"/>
                  <a:gd name="connsiteX3" fmla="*/ 181 w 192969"/>
                  <a:gd name="connsiteY3" fmla="*/ 333867 h 351340"/>
                  <a:gd name="connsiteX4" fmla="*/ 38281 w 192969"/>
                  <a:gd name="connsiteY4" fmla="*/ 194167 h 351340"/>
                  <a:gd name="connsiteX5" fmla="*/ 139881 w 192969"/>
                  <a:gd name="connsiteY5" fmla="*/ 29067 h 351340"/>
                  <a:gd name="connsiteX6" fmla="*/ 190681 w 192969"/>
                  <a:gd name="connsiteY6" fmla="*/ 22717 h 351340"/>
                  <a:gd name="connsiteX0" fmla="*/ 190681 w 192742"/>
                  <a:gd name="connsiteY0" fmla="*/ 10704 h 339327"/>
                  <a:gd name="connsiteX1" fmla="*/ 63681 w 192742"/>
                  <a:gd name="connsiteY1" fmla="*/ 239304 h 339327"/>
                  <a:gd name="connsiteX2" fmla="*/ 25581 w 192742"/>
                  <a:gd name="connsiteY2" fmla="*/ 328204 h 339327"/>
                  <a:gd name="connsiteX3" fmla="*/ 181 w 192742"/>
                  <a:gd name="connsiteY3" fmla="*/ 321854 h 339327"/>
                  <a:gd name="connsiteX4" fmla="*/ 38281 w 192742"/>
                  <a:gd name="connsiteY4" fmla="*/ 182154 h 339327"/>
                  <a:gd name="connsiteX5" fmla="*/ 139881 w 192742"/>
                  <a:gd name="connsiteY5" fmla="*/ 17054 h 339327"/>
                  <a:gd name="connsiteX6" fmla="*/ 190681 w 192742"/>
                  <a:gd name="connsiteY6" fmla="*/ 10704 h 339327"/>
                  <a:gd name="connsiteX0" fmla="*/ 190677 w 193117"/>
                  <a:gd name="connsiteY0" fmla="*/ 19656 h 351233"/>
                  <a:gd name="connsiteX1" fmla="*/ 60502 w 193117"/>
                  <a:gd name="connsiteY1" fmla="*/ 203806 h 351233"/>
                  <a:gd name="connsiteX2" fmla="*/ 25577 w 193117"/>
                  <a:gd name="connsiteY2" fmla="*/ 337156 h 351233"/>
                  <a:gd name="connsiteX3" fmla="*/ 177 w 193117"/>
                  <a:gd name="connsiteY3" fmla="*/ 330806 h 351233"/>
                  <a:gd name="connsiteX4" fmla="*/ 38277 w 193117"/>
                  <a:gd name="connsiteY4" fmla="*/ 191106 h 351233"/>
                  <a:gd name="connsiteX5" fmla="*/ 139877 w 193117"/>
                  <a:gd name="connsiteY5" fmla="*/ 26006 h 351233"/>
                  <a:gd name="connsiteX6" fmla="*/ 190677 w 193117"/>
                  <a:gd name="connsiteY6" fmla="*/ 19656 h 351233"/>
                  <a:gd name="connsiteX0" fmla="*/ 190677 w 193874"/>
                  <a:gd name="connsiteY0" fmla="*/ 10380 h 341957"/>
                  <a:gd name="connsiteX1" fmla="*/ 60502 w 193874"/>
                  <a:gd name="connsiteY1" fmla="*/ 194530 h 341957"/>
                  <a:gd name="connsiteX2" fmla="*/ 25577 w 193874"/>
                  <a:gd name="connsiteY2" fmla="*/ 327880 h 341957"/>
                  <a:gd name="connsiteX3" fmla="*/ 177 w 193874"/>
                  <a:gd name="connsiteY3" fmla="*/ 321530 h 341957"/>
                  <a:gd name="connsiteX4" fmla="*/ 38277 w 193874"/>
                  <a:gd name="connsiteY4" fmla="*/ 181830 h 341957"/>
                  <a:gd name="connsiteX5" fmla="*/ 139877 w 193874"/>
                  <a:gd name="connsiteY5" fmla="*/ 16730 h 341957"/>
                  <a:gd name="connsiteX6" fmla="*/ 190677 w 193874"/>
                  <a:gd name="connsiteY6" fmla="*/ 10380 h 341957"/>
                  <a:gd name="connsiteX0" fmla="*/ 190677 w 194089"/>
                  <a:gd name="connsiteY0" fmla="*/ 10380 h 341957"/>
                  <a:gd name="connsiteX1" fmla="*/ 60502 w 194089"/>
                  <a:gd name="connsiteY1" fmla="*/ 194530 h 341957"/>
                  <a:gd name="connsiteX2" fmla="*/ 25577 w 194089"/>
                  <a:gd name="connsiteY2" fmla="*/ 327880 h 341957"/>
                  <a:gd name="connsiteX3" fmla="*/ 177 w 194089"/>
                  <a:gd name="connsiteY3" fmla="*/ 321530 h 341957"/>
                  <a:gd name="connsiteX4" fmla="*/ 38277 w 194089"/>
                  <a:gd name="connsiteY4" fmla="*/ 181830 h 341957"/>
                  <a:gd name="connsiteX5" fmla="*/ 139877 w 194089"/>
                  <a:gd name="connsiteY5" fmla="*/ 16730 h 341957"/>
                  <a:gd name="connsiteX6" fmla="*/ 190677 w 194089"/>
                  <a:gd name="connsiteY6" fmla="*/ 10380 h 341957"/>
                  <a:gd name="connsiteX0" fmla="*/ 190677 w 194167"/>
                  <a:gd name="connsiteY0" fmla="*/ 10380 h 341957"/>
                  <a:gd name="connsiteX1" fmla="*/ 60502 w 194167"/>
                  <a:gd name="connsiteY1" fmla="*/ 194530 h 341957"/>
                  <a:gd name="connsiteX2" fmla="*/ 25577 w 194167"/>
                  <a:gd name="connsiteY2" fmla="*/ 327880 h 341957"/>
                  <a:gd name="connsiteX3" fmla="*/ 177 w 194167"/>
                  <a:gd name="connsiteY3" fmla="*/ 321530 h 341957"/>
                  <a:gd name="connsiteX4" fmla="*/ 38277 w 194167"/>
                  <a:gd name="connsiteY4" fmla="*/ 181830 h 341957"/>
                  <a:gd name="connsiteX5" fmla="*/ 139877 w 194167"/>
                  <a:gd name="connsiteY5" fmla="*/ 16730 h 341957"/>
                  <a:gd name="connsiteX6" fmla="*/ 190677 w 194167"/>
                  <a:gd name="connsiteY6" fmla="*/ 10380 h 341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167" h="341957">
                    <a:moveTo>
                      <a:pt x="190677" y="10380"/>
                    </a:moveTo>
                    <a:cubicBezTo>
                      <a:pt x="215548" y="14613"/>
                      <a:pt x="100719" y="93988"/>
                      <a:pt x="60502" y="194530"/>
                    </a:cubicBezTo>
                    <a:cubicBezTo>
                      <a:pt x="20285" y="295072"/>
                      <a:pt x="35631" y="306713"/>
                      <a:pt x="25577" y="327880"/>
                    </a:cubicBezTo>
                    <a:cubicBezTo>
                      <a:pt x="15523" y="349047"/>
                      <a:pt x="-1940" y="345872"/>
                      <a:pt x="177" y="321530"/>
                    </a:cubicBezTo>
                    <a:cubicBezTo>
                      <a:pt x="2294" y="297188"/>
                      <a:pt x="14994" y="232630"/>
                      <a:pt x="38277" y="181830"/>
                    </a:cubicBezTo>
                    <a:cubicBezTo>
                      <a:pt x="61560" y="131030"/>
                      <a:pt x="119769" y="47422"/>
                      <a:pt x="139877" y="16730"/>
                    </a:cubicBezTo>
                    <a:cubicBezTo>
                      <a:pt x="159985" y="-13962"/>
                      <a:pt x="165806" y="6147"/>
                      <a:pt x="190677" y="103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0B7FAF88-A32E-4745-82E9-B6BC5E1D362D}"/>
                  </a:ext>
                </a:extLst>
              </p:cNvPr>
              <p:cNvSpPr/>
              <p:nvPr/>
            </p:nvSpPr>
            <p:spPr>
              <a:xfrm>
                <a:off x="3147961" y="950013"/>
                <a:ext cx="238192" cy="650693"/>
              </a:xfrm>
              <a:custGeom>
                <a:avLst/>
                <a:gdLst>
                  <a:gd name="connsiteX0" fmla="*/ 53978 w 250333"/>
                  <a:gd name="connsiteY0" fmla="*/ 11430 h 657892"/>
                  <a:gd name="connsiteX1" fmla="*/ 98428 w 250333"/>
                  <a:gd name="connsiteY1" fmla="*/ 322580 h 657892"/>
                  <a:gd name="connsiteX2" fmla="*/ 136528 w 250333"/>
                  <a:gd name="connsiteY2" fmla="*/ 449580 h 657892"/>
                  <a:gd name="connsiteX3" fmla="*/ 225428 w 250333"/>
                  <a:gd name="connsiteY3" fmla="*/ 500380 h 657892"/>
                  <a:gd name="connsiteX4" fmla="*/ 244478 w 250333"/>
                  <a:gd name="connsiteY4" fmla="*/ 551180 h 657892"/>
                  <a:gd name="connsiteX5" fmla="*/ 136528 w 250333"/>
                  <a:gd name="connsiteY5" fmla="*/ 487680 h 657892"/>
                  <a:gd name="connsiteX6" fmla="*/ 104778 w 250333"/>
                  <a:gd name="connsiteY6" fmla="*/ 513080 h 657892"/>
                  <a:gd name="connsiteX7" fmla="*/ 9528 w 250333"/>
                  <a:gd name="connsiteY7" fmla="*/ 627380 h 657892"/>
                  <a:gd name="connsiteX8" fmla="*/ 9528 w 250333"/>
                  <a:gd name="connsiteY8" fmla="*/ 652780 h 657892"/>
                  <a:gd name="connsiteX9" fmla="*/ 3178 w 250333"/>
                  <a:gd name="connsiteY9" fmla="*/ 544830 h 657892"/>
                  <a:gd name="connsiteX10" fmla="*/ 66678 w 250333"/>
                  <a:gd name="connsiteY10" fmla="*/ 405130 h 657892"/>
                  <a:gd name="connsiteX11" fmla="*/ 41278 w 250333"/>
                  <a:gd name="connsiteY11" fmla="*/ 233680 h 657892"/>
                  <a:gd name="connsiteX12" fmla="*/ 34928 w 250333"/>
                  <a:gd name="connsiteY12" fmla="*/ 81280 h 657892"/>
                  <a:gd name="connsiteX13" fmla="*/ 53978 w 250333"/>
                  <a:gd name="connsiteY13" fmla="*/ 11430 h 657892"/>
                  <a:gd name="connsiteX0" fmla="*/ 57647 w 254002"/>
                  <a:gd name="connsiteY0" fmla="*/ 11430 h 653056"/>
                  <a:gd name="connsiteX1" fmla="*/ 102097 w 254002"/>
                  <a:gd name="connsiteY1" fmla="*/ 322580 h 653056"/>
                  <a:gd name="connsiteX2" fmla="*/ 140197 w 254002"/>
                  <a:gd name="connsiteY2" fmla="*/ 449580 h 653056"/>
                  <a:gd name="connsiteX3" fmla="*/ 229097 w 254002"/>
                  <a:gd name="connsiteY3" fmla="*/ 500380 h 653056"/>
                  <a:gd name="connsiteX4" fmla="*/ 248147 w 254002"/>
                  <a:gd name="connsiteY4" fmla="*/ 551180 h 653056"/>
                  <a:gd name="connsiteX5" fmla="*/ 140197 w 254002"/>
                  <a:gd name="connsiteY5" fmla="*/ 487680 h 653056"/>
                  <a:gd name="connsiteX6" fmla="*/ 108447 w 254002"/>
                  <a:gd name="connsiteY6" fmla="*/ 513080 h 653056"/>
                  <a:gd name="connsiteX7" fmla="*/ 13197 w 254002"/>
                  <a:gd name="connsiteY7" fmla="*/ 652780 h 653056"/>
                  <a:gd name="connsiteX8" fmla="*/ 6847 w 254002"/>
                  <a:gd name="connsiteY8" fmla="*/ 544830 h 653056"/>
                  <a:gd name="connsiteX9" fmla="*/ 70347 w 254002"/>
                  <a:gd name="connsiteY9" fmla="*/ 405130 h 653056"/>
                  <a:gd name="connsiteX10" fmla="*/ 44947 w 254002"/>
                  <a:gd name="connsiteY10" fmla="*/ 233680 h 653056"/>
                  <a:gd name="connsiteX11" fmla="*/ 38597 w 254002"/>
                  <a:gd name="connsiteY11" fmla="*/ 81280 h 653056"/>
                  <a:gd name="connsiteX12" fmla="*/ 57647 w 254002"/>
                  <a:gd name="connsiteY12" fmla="*/ 11430 h 653056"/>
                  <a:gd name="connsiteX0" fmla="*/ 55907 w 252262"/>
                  <a:gd name="connsiteY0" fmla="*/ 11430 h 653678"/>
                  <a:gd name="connsiteX1" fmla="*/ 100357 w 252262"/>
                  <a:gd name="connsiteY1" fmla="*/ 322580 h 653678"/>
                  <a:gd name="connsiteX2" fmla="*/ 138457 w 252262"/>
                  <a:gd name="connsiteY2" fmla="*/ 449580 h 653678"/>
                  <a:gd name="connsiteX3" fmla="*/ 227357 w 252262"/>
                  <a:gd name="connsiteY3" fmla="*/ 500380 h 653678"/>
                  <a:gd name="connsiteX4" fmla="*/ 246407 w 252262"/>
                  <a:gd name="connsiteY4" fmla="*/ 551180 h 653678"/>
                  <a:gd name="connsiteX5" fmla="*/ 138457 w 252262"/>
                  <a:gd name="connsiteY5" fmla="*/ 487680 h 653678"/>
                  <a:gd name="connsiteX6" fmla="*/ 71782 w 252262"/>
                  <a:gd name="connsiteY6" fmla="*/ 484505 h 653678"/>
                  <a:gd name="connsiteX7" fmla="*/ 11457 w 252262"/>
                  <a:gd name="connsiteY7" fmla="*/ 652780 h 653678"/>
                  <a:gd name="connsiteX8" fmla="*/ 5107 w 252262"/>
                  <a:gd name="connsiteY8" fmla="*/ 544830 h 653678"/>
                  <a:gd name="connsiteX9" fmla="*/ 68607 w 252262"/>
                  <a:gd name="connsiteY9" fmla="*/ 405130 h 653678"/>
                  <a:gd name="connsiteX10" fmla="*/ 43207 w 252262"/>
                  <a:gd name="connsiteY10" fmla="*/ 233680 h 653678"/>
                  <a:gd name="connsiteX11" fmla="*/ 36857 w 252262"/>
                  <a:gd name="connsiteY11" fmla="*/ 81280 h 653678"/>
                  <a:gd name="connsiteX12" fmla="*/ 55907 w 252262"/>
                  <a:gd name="connsiteY12" fmla="*/ 11430 h 653678"/>
                  <a:gd name="connsiteX0" fmla="*/ 46089 w 242444"/>
                  <a:gd name="connsiteY0" fmla="*/ 11430 h 653286"/>
                  <a:gd name="connsiteX1" fmla="*/ 90539 w 242444"/>
                  <a:gd name="connsiteY1" fmla="*/ 322580 h 653286"/>
                  <a:gd name="connsiteX2" fmla="*/ 128639 w 242444"/>
                  <a:gd name="connsiteY2" fmla="*/ 449580 h 653286"/>
                  <a:gd name="connsiteX3" fmla="*/ 217539 w 242444"/>
                  <a:gd name="connsiteY3" fmla="*/ 500380 h 653286"/>
                  <a:gd name="connsiteX4" fmla="*/ 236589 w 242444"/>
                  <a:gd name="connsiteY4" fmla="*/ 551180 h 653286"/>
                  <a:gd name="connsiteX5" fmla="*/ 128639 w 242444"/>
                  <a:gd name="connsiteY5" fmla="*/ 487680 h 653286"/>
                  <a:gd name="connsiteX6" fmla="*/ 61964 w 242444"/>
                  <a:gd name="connsiteY6" fmla="*/ 484505 h 653286"/>
                  <a:gd name="connsiteX7" fmla="*/ 1639 w 242444"/>
                  <a:gd name="connsiteY7" fmla="*/ 652780 h 653286"/>
                  <a:gd name="connsiteX8" fmla="*/ 20689 w 242444"/>
                  <a:gd name="connsiteY8" fmla="*/ 532130 h 653286"/>
                  <a:gd name="connsiteX9" fmla="*/ 58789 w 242444"/>
                  <a:gd name="connsiteY9" fmla="*/ 405130 h 653286"/>
                  <a:gd name="connsiteX10" fmla="*/ 33389 w 242444"/>
                  <a:gd name="connsiteY10" fmla="*/ 233680 h 653286"/>
                  <a:gd name="connsiteX11" fmla="*/ 27039 w 242444"/>
                  <a:gd name="connsiteY11" fmla="*/ 81280 h 653286"/>
                  <a:gd name="connsiteX12" fmla="*/ 46089 w 242444"/>
                  <a:gd name="connsiteY12" fmla="*/ 11430 h 653286"/>
                  <a:gd name="connsiteX0" fmla="*/ 46089 w 242444"/>
                  <a:gd name="connsiteY0" fmla="*/ 8837 h 650693"/>
                  <a:gd name="connsiteX1" fmla="*/ 61964 w 242444"/>
                  <a:gd name="connsiteY1" fmla="*/ 278712 h 650693"/>
                  <a:gd name="connsiteX2" fmla="*/ 128639 w 242444"/>
                  <a:gd name="connsiteY2" fmla="*/ 446987 h 650693"/>
                  <a:gd name="connsiteX3" fmla="*/ 217539 w 242444"/>
                  <a:gd name="connsiteY3" fmla="*/ 497787 h 650693"/>
                  <a:gd name="connsiteX4" fmla="*/ 236589 w 242444"/>
                  <a:gd name="connsiteY4" fmla="*/ 548587 h 650693"/>
                  <a:gd name="connsiteX5" fmla="*/ 128639 w 242444"/>
                  <a:gd name="connsiteY5" fmla="*/ 485087 h 650693"/>
                  <a:gd name="connsiteX6" fmla="*/ 61964 w 242444"/>
                  <a:gd name="connsiteY6" fmla="*/ 481912 h 650693"/>
                  <a:gd name="connsiteX7" fmla="*/ 1639 w 242444"/>
                  <a:gd name="connsiteY7" fmla="*/ 650187 h 650693"/>
                  <a:gd name="connsiteX8" fmla="*/ 20689 w 242444"/>
                  <a:gd name="connsiteY8" fmla="*/ 529537 h 650693"/>
                  <a:gd name="connsiteX9" fmla="*/ 58789 w 242444"/>
                  <a:gd name="connsiteY9" fmla="*/ 402537 h 650693"/>
                  <a:gd name="connsiteX10" fmla="*/ 33389 w 242444"/>
                  <a:gd name="connsiteY10" fmla="*/ 231087 h 650693"/>
                  <a:gd name="connsiteX11" fmla="*/ 27039 w 242444"/>
                  <a:gd name="connsiteY11" fmla="*/ 78687 h 650693"/>
                  <a:gd name="connsiteX12" fmla="*/ 46089 w 242444"/>
                  <a:gd name="connsiteY12" fmla="*/ 8837 h 650693"/>
                  <a:gd name="connsiteX0" fmla="*/ 46089 w 243008"/>
                  <a:gd name="connsiteY0" fmla="*/ 8837 h 650693"/>
                  <a:gd name="connsiteX1" fmla="*/ 61964 w 243008"/>
                  <a:gd name="connsiteY1" fmla="*/ 278712 h 650693"/>
                  <a:gd name="connsiteX2" fmla="*/ 109589 w 243008"/>
                  <a:gd name="connsiteY2" fmla="*/ 434287 h 650693"/>
                  <a:gd name="connsiteX3" fmla="*/ 217539 w 243008"/>
                  <a:gd name="connsiteY3" fmla="*/ 497787 h 650693"/>
                  <a:gd name="connsiteX4" fmla="*/ 236589 w 243008"/>
                  <a:gd name="connsiteY4" fmla="*/ 548587 h 650693"/>
                  <a:gd name="connsiteX5" fmla="*/ 128639 w 243008"/>
                  <a:gd name="connsiteY5" fmla="*/ 485087 h 650693"/>
                  <a:gd name="connsiteX6" fmla="*/ 61964 w 243008"/>
                  <a:gd name="connsiteY6" fmla="*/ 481912 h 650693"/>
                  <a:gd name="connsiteX7" fmla="*/ 1639 w 243008"/>
                  <a:gd name="connsiteY7" fmla="*/ 650187 h 650693"/>
                  <a:gd name="connsiteX8" fmla="*/ 20689 w 243008"/>
                  <a:gd name="connsiteY8" fmla="*/ 529537 h 650693"/>
                  <a:gd name="connsiteX9" fmla="*/ 58789 w 243008"/>
                  <a:gd name="connsiteY9" fmla="*/ 402537 h 650693"/>
                  <a:gd name="connsiteX10" fmla="*/ 33389 w 243008"/>
                  <a:gd name="connsiteY10" fmla="*/ 231087 h 650693"/>
                  <a:gd name="connsiteX11" fmla="*/ 27039 w 243008"/>
                  <a:gd name="connsiteY11" fmla="*/ 78687 h 650693"/>
                  <a:gd name="connsiteX12" fmla="*/ 46089 w 243008"/>
                  <a:gd name="connsiteY12" fmla="*/ 8837 h 650693"/>
                  <a:gd name="connsiteX0" fmla="*/ 46089 w 238056"/>
                  <a:gd name="connsiteY0" fmla="*/ 8837 h 650693"/>
                  <a:gd name="connsiteX1" fmla="*/ 61964 w 238056"/>
                  <a:gd name="connsiteY1" fmla="*/ 278712 h 650693"/>
                  <a:gd name="connsiteX2" fmla="*/ 109589 w 238056"/>
                  <a:gd name="connsiteY2" fmla="*/ 434287 h 650693"/>
                  <a:gd name="connsiteX3" fmla="*/ 185789 w 238056"/>
                  <a:gd name="connsiteY3" fmla="*/ 488262 h 650693"/>
                  <a:gd name="connsiteX4" fmla="*/ 236589 w 238056"/>
                  <a:gd name="connsiteY4" fmla="*/ 548587 h 650693"/>
                  <a:gd name="connsiteX5" fmla="*/ 128639 w 238056"/>
                  <a:gd name="connsiteY5" fmla="*/ 485087 h 650693"/>
                  <a:gd name="connsiteX6" fmla="*/ 61964 w 238056"/>
                  <a:gd name="connsiteY6" fmla="*/ 481912 h 650693"/>
                  <a:gd name="connsiteX7" fmla="*/ 1639 w 238056"/>
                  <a:gd name="connsiteY7" fmla="*/ 650187 h 650693"/>
                  <a:gd name="connsiteX8" fmla="*/ 20689 w 238056"/>
                  <a:gd name="connsiteY8" fmla="*/ 529537 h 650693"/>
                  <a:gd name="connsiteX9" fmla="*/ 58789 w 238056"/>
                  <a:gd name="connsiteY9" fmla="*/ 402537 h 650693"/>
                  <a:gd name="connsiteX10" fmla="*/ 33389 w 238056"/>
                  <a:gd name="connsiteY10" fmla="*/ 231087 h 650693"/>
                  <a:gd name="connsiteX11" fmla="*/ 27039 w 238056"/>
                  <a:gd name="connsiteY11" fmla="*/ 78687 h 650693"/>
                  <a:gd name="connsiteX12" fmla="*/ 46089 w 238056"/>
                  <a:gd name="connsiteY12" fmla="*/ 8837 h 650693"/>
                  <a:gd name="connsiteX0" fmla="*/ 46089 w 238192"/>
                  <a:gd name="connsiteY0" fmla="*/ 8837 h 650693"/>
                  <a:gd name="connsiteX1" fmla="*/ 61964 w 238192"/>
                  <a:gd name="connsiteY1" fmla="*/ 278712 h 650693"/>
                  <a:gd name="connsiteX2" fmla="*/ 109589 w 238192"/>
                  <a:gd name="connsiteY2" fmla="*/ 434287 h 650693"/>
                  <a:gd name="connsiteX3" fmla="*/ 185789 w 238192"/>
                  <a:gd name="connsiteY3" fmla="*/ 488262 h 650693"/>
                  <a:gd name="connsiteX4" fmla="*/ 236589 w 238192"/>
                  <a:gd name="connsiteY4" fmla="*/ 548587 h 650693"/>
                  <a:gd name="connsiteX5" fmla="*/ 125464 w 238192"/>
                  <a:gd name="connsiteY5" fmla="*/ 475562 h 650693"/>
                  <a:gd name="connsiteX6" fmla="*/ 61964 w 238192"/>
                  <a:gd name="connsiteY6" fmla="*/ 481912 h 650693"/>
                  <a:gd name="connsiteX7" fmla="*/ 1639 w 238192"/>
                  <a:gd name="connsiteY7" fmla="*/ 650187 h 650693"/>
                  <a:gd name="connsiteX8" fmla="*/ 20689 w 238192"/>
                  <a:gd name="connsiteY8" fmla="*/ 529537 h 650693"/>
                  <a:gd name="connsiteX9" fmla="*/ 58789 w 238192"/>
                  <a:gd name="connsiteY9" fmla="*/ 402537 h 650693"/>
                  <a:gd name="connsiteX10" fmla="*/ 33389 w 238192"/>
                  <a:gd name="connsiteY10" fmla="*/ 231087 h 650693"/>
                  <a:gd name="connsiteX11" fmla="*/ 27039 w 238192"/>
                  <a:gd name="connsiteY11" fmla="*/ 78687 h 650693"/>
                  <a:gd name="connsiteX12" fmla="*/ 46089 w 238192"/>
                  <a:gd name="connsiteY12" fmla="*/ 8837 h 650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8192" h="650693">
                    <a:moveTo>
                      <a:pt x="46089" y="8837"/>
                    </a:moveTo>
                    <a:cubicBezTo>
                      <a:pt x="51910" y="42174"/>
                      <a:pt x="51381" y="207804"/>
                      <a:pt x="61964" y="278712"/>
                    </a:cubicBezTo>
                    <a:cubicBezTo>
                      <a:pt x="72547" y="349620"/>
                      <a:pt x="88951" y="399362"/>
                      <a:pt x="109589" y="434287"/>
                    </a:cubicBezTo>
                    <a:cubicBezTo>
                      <a:pt x="130227" y="469212"/>
                      <a:pt x="164623" y="469212"/>
                      <a:pt x="185789" y="488262"/>
                    </a:cubicBezTo>
                    <a:cubicBezTo>
                      <a:pt x="206955" y="507312"/>
                      <a:pt x="246643" y="550704"/>
                      <a:pt x="236589" y="548587"/>
                    </a:cubicBezTo>
                    <a:cubicBezTo>
                      <a:pt x="226535" y="546470"/>
                      <a:pt x="154568" y="486675"/>
                      <a:pt x="125464" y="475562"/>
                    </a:cubicBezTo>
                    <a:cubicBezTo>
                      <a:pt x="96360" y="464450"/>
                      <a:pt x="82602" y="452808"/>
                      <a:pt x="61964" y="481912"/>
                    </a:cubicBezTo>
                    <a:cubicBezTo>
                      <a:pt x="41327" y="511016"/>
                      <a:pt x="8518" y="642249"/>
                      <a:pt x="1639" y="650187"/>
                    </a:cubicBezTo>
                    <a:cubicBezTo>
                      <a:pt x="-5240" y="658125"/>
                      <a:pt x="11164" y="570812"/>
                      <a:pt x="20689" y="529537"/>
                    </a:cubicBezTo>
                    <a:cubicBezTo>
                      <a:pt x="30214" y="488262"/>
                      <a:pt x="56672" y="452279"/>
                      <a:pt x="58789" y="402537"/>
                    </a:cubicBezTo>
                    <a:cubicBezTo>
                      <a:pt x="60906" y="352795"/>
                      <a:pt x="38681" y="285062"/>
                      <a:pt x="33389" y="231087"/>
                    </a:cubicBezTo>
                    <a:cubicBezTo>
                      <a:pt x="28097" y="177112"/>
                      <a:pt x="28097" y="112554"/>
                      <a:pt x="27039" y="78687"/>
                    </a:cubicBezTo>
                    <a:cubicBezTo>
                      <a:pt x="25981" y="44820"/>
                      <a:pt x="40268" y="-24500"/>
                      <a:pt x="46089" y="88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2" name="Freeform 31">
                <a:extLst>
                  <a:ext uri="{FF2B5EF4-FFF2-40B4-BE49-F238E27FC236}">
                    <a16:creationId xmlns:a16="http://schemas.microsoft.com/office/drawing/2014/main" id="{07DD3092-6B03-534F-BFE5-E25AB2F3909E}"/>
                  </a:ext>
                </a:extLst>
              </p:cNvPr>
              <p:cNvSpPr/>
              <p:nvPr/>
            </p:nvSpPr>
            <p:spPr>
              <a:xfrm>
                <a:off x="2738238" y="1003704"/>
                <a:ext cx="43350" cy="121342"/>
              </a:xfrm>
              <a:custGeom>
                <a:avLst/>
                <a:gdLst>
                  <a:gd name="connsiteX0" fmla="*/ 44450 w 58369"/>
                  <a:gd name="connsiteY0" fmla="*/ 3720 h 134007"/>
                  <a:gd name="connsiteX1" fmla="*/ 57150 w 58369"/>
                  <a:gd name="connsiteY1" fmla="*/ 118020 h 134007"/>
                  <a:gd name="connsiteX2" fmla="*/ 19050 w 58369"/>
                  <a:gd name="connsiteY2" fmla="*/ 124370 h 134007"/>
                  <a:gd name="connsiteX3" fmla="*/ 0 w 58369"/>
                  <a:gd name="connsiteY3" fmla="*/ 35470 h 134007"/>
                  <a:gd name="connsiteX4" fmla="*/ 44450 w 58369"/>
                  <a:gd name="connsiteY4" fmla="*/ 3720 h 134007"/>
                  <a:gd name="connsiteX0" fmla="*/ 44450 w 60685"/>
                  <a:gd name="connsiteY0" fmla="*/ 682 h 130969"/>
                  <a:gd name="connsiteX1" fmla="*/ 57150 w 60685"/>
                  <a:gd name="connsiteY1" fmla="*/ 114982 h 130969"/>
                  <a:gd name="connsiteX2" fmla="*/ 19050 w 60685"/>
                  <a:gd name="connsiteY2" fmla="*/ 121332 h 130969"/>
                  <a:gd name="connsiteX3" fmla="*/ 0 w 60685"/>
                  <a:gd name="connsiteY3" fmla="*/ 32432 h 130969"/>
                  <a:gd name="connsiteX4" fmla="*/ 44450 w 60685"/>
                  <a:gd name="connsiteY4" fmla="*/ 682 h 130969"/>
                  <a:gd name="connsiteX0" fmla="*/ 49212 w 63209"/>
                  <a:gd name="connsiteY0" fmla="*/ 4109 h 134396"/>
                  <a:gd name="connsiteX1" fmla="*/ 61912 w 63209"/>
                  <a:gd name="connsiteY1" fmla="*/ 118409 h 134396"/>
                  <a:gd name="connsiteX2" fmla="*/ 23812 w 63209"/>
                  <a:gd name="connsiteY2" fmla="*/ 124759 h 134396"/>
                  <a:gd name="connsiteX3" fmla="*/ 0 w 63209"/>
                  <a:gd name="connsiteY3" fmla="*/ 33478 h 134396"/>
                  <a:gd name="connsiteX4" fmla="*/ 49212 w 63209"/>
                  <a:gd name="connsiteY4" fmla="*/ 4109 h 134396"/>
                  <a:gd name="connsiteX0" fmla="*/ 31353 w 45078"/>
                  <a:gd name="connsiteY0" fmla="*/ 7454 h 137741"/>
                  <a:gd name="connsiteX1" fmla="*/ 44053 w 45078"/>
                  <a:gd name="connsiteY1" fmla="*/ 121754 h 137741"/>
                  <a:gd name="connsiteX2" fmla="*/ 5953 w 45078"/>
                  <a:gd name="connsiteY2" fmla="*/ 128104 h 137741"/>
                  <a:gd name="connsiteX3" fmla="*/ 1191 w 45078"/>
                  <a:gd name="connsiteY3" fmla="*/ 22536 h 137741"/>
                  <a:gd name="connsiteX4" fmla="*/ 31353 w 45078"/>
                  <a:gd name="connsiteY4" fmla="*/ 7454 h 137741"/>
                  <a:gd name="connsiteX0" fmla="*/ 31464 w 44920"/>
                  <a:gd name="connsiteY0" fmla="*/ 6511 h 123597"/>
                  <a:gd name="connsiteX1" fmla="*/ 44164 w 44920"/>
                  <a:gd name="connsiteY1" fmla="*/ 120811 h 123597"/>
                  <a:gd name="connsiteX2" fmla="*/ 10826 w 44920"/>
                  <a:gd name="connsiteY2" fmla="*/ 84298 h 123597"/>
                  <a:gd name="connsiteX3" fmla="*/ 1302 w 44920"/>
                  <a:gd name="connsiteY3" fmla="*/ 21593 h 123597"/>
                  <a:gd name="connsiteX4" fmla="*/ 31464 w 44920"/>
                  <a:gd name="connsiteY4" fmla="*/ 6511 h 123597"/>
                  <a:gd name="connsiteX0" fmla="*/ 30362 w 43350"/>
                  <a:gd name="connsiteY0" fmla="*/ 5945 h 121342"/>
                  <a:gd name="connsiteX1" fmla="*/ 43062 w 43350"/>
                  <a:gd name="connsiteY1" fmla="*/ 120245 h 121342"/>
                  <a:gd name="connsiteX2" fmla="*/ 19249 w 43350"/>
                  <a:gd name="connsiteY2" fmla="*/ 62301 h 121342"/>
                  <a:gd name="connsiteX3" fmla="*/ 200 w 43350"/>
                  <a:gd name="connsiteY3" fmla="*/ 21027 h 121342"/>
                  <a:gd name="connsiteX4" fmla="*/ 30362 w 43350"/>
                  <a:gd name="connsiteY4" fmla="*/ 5945 h 121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350" h="121342">
                    <a:moveTo>
                      <a:pt x="30362" y="5945"/>
                    </a:moveTo>
                    <a:cubicBezTo>
                      <a:pt x="37506" y="22481"/>
                      <a:pt x="44914" y="110852"/>
                      <a:pt x="43062" y="120245"/>
                    </a:cubicBezTo>
                    <a:cubicBezTo>
                      <a:pt x="41210" y="129638"/>
                      <a:pt x="28774" y="76059"/>
                      <a:pt x="19249" y="62301"/>
                    </a:cubicBezTo>
                    <a:cubicBezTo>
                      <a:pt x="9724" y="48543"/>
                      <a:pt x="-1652" y="30420"/>
                      <a:pt x="200" y="21027"/>
                    </a:cubicBezTo>
                    <a:cubicBezTo>
                      <a:pt x="2052" y="11634"/>
                      <a:pt x="23218" y="-10591"/>
                      <a:pt x="30362" y="59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BA92DE95-6ECD-0143-978C-BA92669DF647}"/>
                  </a:ext>
                </a:extLst>
              </p:cNvPr>
              <p:cNvSpPr/>
              <p:nvPr/>
            </p:nvSpPr>
            <p:spPr>
              <a:xfrm>
                <a:off x="2209684" y="1489458"/>
                <a:ext cx="254396" cy="30927"/>
              </a:xfrm>
              <a:custGeom>
                <a:avLst/>
                <a:gdLst>
                  <a:gd name="connsiteX0" fmla="*/ 116 w 254396"/>
                  <a:gd name="connsiteY0" fmla="*/ 21842 h 30927"/>
                  <a:gd name="connsiteX1" fmla="*/ 171566 w 254396"/>
                  <a:gd name="connsiteY1" fmla="*/ 2792 h 30927"/>
                  <a:gd name="connsiteX2" fmla="*/ 254116 w 254396"/>
                  <a:gd name="connsiteY2" fmla="*/ 2792 h 30927"/>
                  <a:gd name="connsiteX3" fmla="*/ 146166 w 254396"/>
                  <a:gd name="connsiteY3" fmla="*/ 28192 h 30927"/>
                  <a:gd name="connsiteX4" fmla="*/ 116 w 254396"/>
                  <a:gd name="connsiteY4" fmla="*/ 21842 h 30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396" h="30927">
                    <a:moveTo>
                      <a:pt x="116" y="21842"/>
                    </a:moveTo>
                    <a:cubicBezTo>
                      <a:pt x="4349" y="17609"/>
                      <a:pt x="129233" y="5967"/>
                      <a:pt x="171566" y="2792"/>
                    </a:cubicBezTo>
                    <a:cubicBezTo>
                      <a:pt x="213899" y="-383"/>
                      <a:pt x="258349" y="-1441"/>
                      <a:pt x="254116" y="2792"/>
                    </a:cubicBezTo>
                    <a:cubicBezTo>
                      <a:pt x="249883" y="7025"/>
                      <a:pt x="184266" y="20784"/>
                      <a:pt x="146166" y="28192"/>
                    </a:cubicBezTo>
                    <a:cubicBezTo>
                      <a:pt x="108066" y="35600"/>
                      <a:pt x="-4117" y="26075"/>
                      <a:pt x="116" y="218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69E17842-0306-B94A-9791-748C7A454784}"/>
                  </a:ext>
                </a:extLst>
              </p:cNvPr>
              <p:cNvSpPr/>
              <p:nvPr/>
            </p:nvSpPr>
            <p:spPr>
              <a:xfrm>
                <a:off x="2073647" y="2006403"/>
                <a:ext cx="514628" cy="534602"/>
              </a:xfrm>
              <a:custGeom>
                <a:avLst/>
                <a:gdLst>
                  <a:gd name="connsiteX0" fmla="*/ 141860 w 510897"/>
                  <a:gd name="connsiteY0" fmla="*/ 849 h 535253"/>
                  <a:gd name="connsiteX1" fmla="*/ 230760 w 510897"/>
                  <a:gd name="connsiteY1" fmla="*/ 45299 h 535253"/>
                  <a:gd name="connsiteX2" fmla="*/ 275210 w 510897"/>
                  <a:gd name="connsiteY2" fmla="*/ 121499 h 535253"/>
                  <a:gd name="connsiteX3" fmla="*/ 414910 w 510897"/>
                  <a:gd name="connsiteY3" fmla="*/ 115149 h 535253"/>
                  <a:gd name="connsiteX4" fmla="*/ 510160 w 510897"/>
                  <a:gd name="connsiteY4" fmla="*/ 159599 h 535253"/>
                  <a:gd name="connsiteX5" fmla="*/ 453010 w 510897"/>
                  <a:gd name="connsiteY5" fmla="*/ 197699 h 535253"/>
                  <a:gd name="connsiteX6" fmla="*/ 345060 w 510897"/>
                  <a:gd name="connsiteY6" fmla="*/ 159599 h 535253"/>
                  <a:gd name="connsiteX7" fmla="*/ 256160 w 510897"/>
                  <a:gd name="connsiteY7" fmla="*/ 191349 h 535253"/>
                  <a:gd name="connsiteX8" fmla="*/ 205360 w 510897"/>
                  <a:gd name="connsiteY8" fmla="*/ 318349 h 535253"/>
                  <a:gd name="connsiteX9" fmla="*/ 179960 w 510897"/>
                  <a:gd name="connsiteY9" fmla="*/ 407249 h 535253"/>
                  <a:gd name="connsiteX10" fmla="*/ 179960 w 510897"/>
                  <a:gd name="connsiteY10" fmla="*/ 527899 h 535253"/>
                  <a:gd name="connsiteX11" fmla="*/ 148210 w 510897"/>
                  <a:gd name="connsiteY11" fmla="*/ 508849 h 535253"/>
                  <a:gd name="connsiteX12" fmla="*/ 154560 w 510897"/>
                  <a:gd name="connsiteY12" fmla="*/ 400899 h 535253"/>
                  <a:gd name="connsiteX13" fmla="*/ 148210 w 510897"/>
                  <a:gd name="connsiteY13" fmla="*/ 331049 h 535253"/>
                  <a:gd name="connsiteX14" fmla="*/ 27560 w 510897"/>
                  <a:gd name="connsiteY14" fmla="*/ 413599 h 535253"/>
                  <a:gd name="connsiteX15" fmla="*/ 2160 w 510897"/>
                  <a:gd name="connsiteY15" fmla="*/ 394549 h 535253"/>
                  <a:gd name="connsiteX16" fmla="*/ 65660 w 510897"/>
                  <a:gd name="connsiteY16" fmla="*/ 324699 h 535253"/>
                  <a:gd name="connsiteX17" fmla="*/ 179960 w 510897"/>
                  <a:gd name="connsiteY17" fmla="*/ 280249 h 535253"/>
                  <a:gd name="connsiteX18" fmla="*/ 218060 w 510897"/>
                  <a:gd name="connsiteY18" fmla="*/ 178649 h 535253"/>
                  <a:gd name="connsiteX19" fmla="*/ 218060 w 510897"/>
                  <a:gd name="connsiteY19" fmla="*/ 83399 h 535253"/>
                  <a:gd name="connsiteX20" fmla="*/ 141860 w 510897"/>
                  <a:gd name="connsiteY20" fmla="*/ 849 h 535253"/>
                  <a:gd name="connsiteX0" fmla="*/ 141860 w 515468"/>
                  <a:gd name="connsiteY0" fmla="*/ 849 h 535253"/>
                  <a:gd name="connsiteX1" fmla="*/ 230760 w 515468"/>
                  <a:gd name="connsiteY1" fmla="*/ 45299 h 535253"/>
                  <a:gd name="connsiteX2" fmla="*/ 275210 w 515468"/>
                  <a:gd name="connsiteY2" fmla="*/ 121499 h 535253"/>
                  <a:gd name="connsiteX3" fmla="*/ 414910 w 515468"/>
                  <a:gd name="connsiteY3" fmla="*/ 115149 h 535253"/>
                  <a:gd name="connsiteX4" fmla="*/ 510160 w 515468"/>
                  <a:gd name="connsiteY4" fmla="*/ 159599 h 535253"/>
                  <a:gd name="connsiteX5" fmla="*/ 486348 w 515468"/>
                  <a:gd name="connsiteY5" fmla="*/ 183411 h 535253"/>
                  <a:gd name="connsiteX6" fmla="*/ 345060 w 515468"/>
                  <a:gd name="connsiteY6" fmla="*/ 159599 h 535253"/>
                  <a:gd name="connsiteX7" fmla="*/ 256160 w 515468"/>
                  <a:gd name="connsiteY7" fmla="*/ 191349 h 535253"/>
                  <a:gd name="connsiteX8" fmla="*/ 205360 w 515468"/>
                  <a:gd name="connsiteY8" fmla="*/ 318349 h 535253"/>
                  <a:gd name="connsiteX9" fmla="*/ 179960 w 515468"/>
                  <a:gd name="connsiteY9" fmla="*/ 407249 h 535253"/>
                  <a:gd name="connsiteX10" fmla="*/ 179960 w 515468"/>
                  <a:gd name="connsiteY10" fmla="*/ 527899 h 535253"/>
                  <a:gd name="connsiteX11" fmla="*/ 148210 w 515468"/>
                  <a:gd name="connsiteY11" fmla="*/ 508849 h 535253"/>
                  <a:gd name="connsiteX12" fmla="*/ 154560 w 515468"/>
                  <a:gd name="connsiteY12" fmla="*/ 400899 h 535253"/>
                  <a:gd name="connsiteX13" fmla="*/ 148210 w 515468"/>
                  <a:gd name="connsiteY13" fmla="*/ 331049 h 535253"/>
                  <a:gd name="connsiteX14" fmla="*/ 27560 w 515468"/>
                  <a:gd name="connsiteY14" fmla="*/ 413599 h 535253"/>
                  <a:gd name="connsiteX15" fmla="*/ 2160 w 515468"/>
                  <a:gd name="connsiteY15" fmla="*/ 394549 h 535253"/>
                  <a:gd name="connsiteX16" fmla="*/ 65660 w 515468"/>
                  <a:gd name="connsiteY16" fmla="*/ 324699 h 535253"/>
                  <a:gd name="connsiteX17" fmla="*/ 179960 w 515468"/>
                  <a:gd name="connsiteY17" fmla="*/ 280249 h 535253"/>
                  <a:gd name="connsiteX18" fmla="*/ 218060 w 515468"/>
                  <a:gd name="connsiteY18" fmla="*/ 178649 h 535253"/>
                  <a:gd name="connsiteX19" fmla="*/ 218060 w 515468"/>
                  <a:gd name="connsiteY19" fmla="*/ 83399 h 535253"/>
                  <a:gd name="connsiteX20" fmla="*/ 141860 w 515468"/>
                  <a:gd name="connsiteY20" fmla="*/ 849 h 535253"/>
                  <a:gd name="connsiteX0" fmla="*/ 141860 w 513984"/>
                  <a:gd name="connsiteY0" fmla="*/ 849 h 535253"/>
                  <a:gd name="connsiteX1" fmla="*/ 230760 w 513984"/>
                  <a:gd name="connsiteY1" fmla="*/ 45299 h 535253"/>
                  <a:gd name="connsiteX2" fmla="*/ 275210 w 513984"/>
                  <a:gd name="connsiteY2" fmla="*/ 121499 h 535253"/>
                  <a:gd name="connsiteX3" fmla="*/ 414910 w 513984"/>
                  <a:gd name="connsiteY3" fmla="*/ 115149 h 535253"/>
                  <a:gd name="connsiteX4" fmla="*/ 510160 w 513984"/>
                  <a:gd name="connsiteY4" fmla="*/ 159599 h 535253"/>
                  <a:gd name="connsiteX5" fmla="*/ 486348 w 513984"/>
                  <a:gd name="connsiteY5" fmla="*/ 183411 h 535253"/>
                  <a:gd name="connsiteX6" fmla="*/ 404591 w 513984"/>
                  <a:gd name="connsiteY6" fmla="*/ 145311 h 535253"/>
                  <a:gd name="connsiteX7" fmla="*/ 256160 w 513984"/>
                  <a:gd name="connsiteY7" fmla="*/ 191349 h 535253"/>
                  <a:gd name="connsiteX8" fmla="*/ 205360 w 513984"/>
                  <a:gd name="connsiteY8" fmla="*/ 318349 h 535253"/>
                  <a:gd name="connsiteX9" fmla="*/ 179960 w 513984"/>
                  <a:gd name="connsiteY9" fmla="*/ 407249 h 535253"/>
                  <a:gd name="connsiteX10" fmla="*/ 179960 w 513984"/>
                  <a:gd name="connsiteY10" fmla="*/ 527899 h 535253"/>
                  <a:gd name="connsiteX11" fmla="*/ 148210 w 513984"/>
                  <a:gd name="connsiteY11" fmla="*/ 508849 h 535253"/>
                  <a:gd name="connsiteX12" fmla="*/ 154560 w 513984"/>
                  <a:gd name="connsiteY12" fmla="*/ 400899 h 535253"/>
                  <a:gd name="connsiteX13" fmla="*/ 148210 w 513984"/>
                  <a:gd name="connsiteY13" fmla="*/ 331049 h 535253"/>
                  <a:gd name="connsiteX14" fmla="*/ 27560 w 513984"/>
                  <a:gd name="connsiteY14" fmla="*/ 413599 h 535253"/>
                  <a:gd name="connsiteX15" fmla="*/ 2160 w 513984"/>
                  <a:gd name="connsiteY15" fmla="*/ 394549 h 535253"/>
                  <a:gd name="connsiteX16" fmla="*/ 65660 w 513984"/>
                  <a:gd name="connsiteY16" fmla="*/ 324699 h 535253"/>
                  <a:gd name="connsiteX17" fmla="*/ 179960 w 513984"/>
                  <a:gd name="connsiteY17" fmla="*/ 280249 h 535253"/>
                  <a:gd name="connsiteX18" fmla="*/ 218060 w 513984"/>
                  <a:gd name="connsiteY18" fmla="*/ 178649 h 535253"/>
                  <a:gd name="connsiteX19" fmla="*/ 218060 w 513984"/>
                  <a:gd name="connsiteY19" fmla="*/ 83399 h 535253"/>
                  <a:gd name="connsiteX20" fmla="*/ 141860 w 513984"/>
                  <a:gd name="connsiteY20" fmla="*/ 849 h 535253"/>
                  <a:gd name="connsiteX0" fmla="*/ 141860 w 513984"/>
                  <a:gd name="connsiteY0" fmla="*/ 849 h 535253"/>
                  <a:gd name="connsiteX1" fmla="*/ 230760 w 513984"/>
                  <a:gd name="connsiteY1" fmla="*/ 45299 h 535253"/>
                  <a:gd name="connsiteX2" fmla="*/ 275210 w 513984"/>
                  <a:gd name="connsiteY2" fmla="*/ 121499 h 535253"/>
                  <a:gd name="connsiteX3" fmla="*/ 414910 w 513984"/>
                  <a:gd name="connsiteY3" fmla="*/ 115149 h 535253"/>
                  <a:gd name="connsiteX4" fmla="*/ 510160 w 513984"/>
                  <a:gd name="connsiteY4" fmla="*/ 159599 h 535253"/>
                  <a:gd name="connsiteX5" fmla="*/ 486348 w 513984"/>
                  <a:gd name="connsiteY5" fmla="*/ 183411 h 535253"/>
                  <a:gd name="connsiteX6" fmla="*/ 404591 w 513984"/>
                  <a:gd name="connsiteY6" fmla="*/ 145311 h 535253"/>
                  <a:gd name="connsiteX7" fmla="*/ 256160 w 513984"/>
                  <a:gd name="connsiteY7" fmla="*/ 191349 h 535253"/>
                  <a:gd name="connsiteX8" fmla="*/ 205360 w 513984"/>
                  <a:gd name="connsiteY8" fmla="*/ 318349 h 535253"/>
                  <a:gd name="connsiteX9" fmla="*/ 179960 w 513984"/>
                  <a:gd name="connsiteY9" fmla="*/ 407249 h 535253"/>
                  <a:gd name="connsiteX10" fmla="*/ 179960 w 513984"/>
                  <a:gd name="connsiteY10" fmla="*/ 527899 h 535253"/>
                  <a:gd name="connsiteX11" fmla="*/ 148210 w 513984"/>
                  <a:gd name="connsiteY11" fmla="*/ 508849 h 535253"/>
                  <a:gd name="connsiteX12" fmla="*/ 154560 w 513984"/>
                  <a:gd name="connsiteY12" fmla="*/ 400899 h 535253"/>
                  <a:gd name="connsiteX13" fmla="*/ 148210 w 513984"/>
                  <a:gd name="connsiteY13" fmla="*/ 331049 h 535253"/>
                  <a:gd name="connsiteX14" fmla="*/ 27560 w 513984"/>
                  <a:gd name="connsiteY14" fmla="*/ 413599 h 535253"/>
                  <a:gd name="connsiteX15" fmla="*/ 2160 w 513984"/>
                  <a:gd name="connsiteY15" fmla="*/ 394549 h 535253"/>
                  <a:gd name="connsiteX16" fmla="*/ 65660 w 513984"/>
                  <a:gd name="connsiteY16" fmla="*/ 324699 h 535253"/>
                  <a:gd name="connsiteX17" fmla="*/ 179960 w 513984"/>
                  <a:gd name="connsiteY17" fmla="*/ 280249 h 535253"/>
                  <a:gd name="connsiteX18" fmla="*/ 218060 w 513984"/>
                  <a:gd name="connsiteY18" fmla="*/ 178649 h 535253"/>
                  <a:gd name="connsiteX19" fmla="*/ 218060 w 513984"/>
                  <a:gd name="connsiteY19" fmla="*/ 83399 h 535253"/>
                  <a:gd name="connsiteX20" fmla="*/ 141860 w 513984"/>
                  <a:gd name="connsiteY20" fmla="*/ 849 h 535253"/>
                  <a:gd name="connsiteX0" fmla="*/ 141860 w 513984"/>
                  <a:gd name="connsiteY0" fmla="*/ 198 h 534602"/>
                  <a:gd name="connsiteX1" fmla="*/ 230760 w 513984"/>
                  <a:gd name="connsiteY1" fmla="*/ 44648 h 534602"/>
                  <a:gd name="connsiteX2" fmla="*/ 275210 w 513984"/>
                  <a:gd name="connsiteY2" fmla="*/ 120848 h 534602"/>
                  <a:gd name="connsiteX3" fmla="*/ 414910 w 513984"/>
                  <a:gd name="connsiteY3" fmla="*/ 114498 h 534602"/>
                  <a:gd name="connsiteX4" fmla="*/ 510160 w 513984"/>
                  <a:gd name="connsiteY4" fmla="*/ 158948 h 534602"/>
                  <a:gd name="connsiteX5" fmla="*/ 486348 w 513984"/>
                  <a:gd name="connsiteY5" fmla="*/ 182760 h 534602"/>
                  <a:gd name="connsiteX6" fmla="*/ 404591 w 513984"/>
                  <a:gd name="connsiteY6" fmla="*/ 144660 h 534602"/>
                  <a:gd name="connsiteX7" fmla="*/ 256160 w 513984"/>
                  <a:gd name="connsiteY7" fmla="*/ 190698 h 534602"/>
                  <a:gd name="connsiteX8" fmla="*/ 205360 w 513984"/>
                  <a:gd name="connsiteY8" fmla="*/ 317698 h 534602"/>
                  <a:gd name="connsiteX9" fmla="*/ 179960 w 513984"/>
                  <a:gd name="connsiteY9" fmla="*/ 406598 h 534602"/>
                  <a:gd name="connsiteX10" fmla="*/ 179960 w 513984"/>
                  <a:gd name="connsiteY10" fmla="*/ 527248 h 534602"/>
                  <a:gd name="connsiteX11" fmla="*/ 148210 w 513984"/>
                  <a:gd name="connsiteY11" fmla="*/ 508198 h 534602"/>
                  <a:gd name="connsiteX12" fmla="*/ 154560 w 513984"/>
                  <a:gd name="connsiteY12" fmla="*/ 400248 h 534602"/>
                  <a:gd name="connsiteX13" fmla="*/ 148210 w 513984"/>
                  <a:gd name="connsiteY13" fmla="*/ 330398 h 534602"/>
                  <a:gd name="connsiteX14" fmla="*/ 27560 w 513984"/>
                  <a:gd name="connsiteY14" fmla="*/ 412948 h 534602"/>
                  <a:gd name="connsiteX15" fmla="*/ 2160 w 513984"/>
                  <a:gd name="connsiteY15" fmla="*/ 393898 h 534602"/>
                  <a:gd name="connsiteX16" fmla="*/ 65660 w 513984"/>
                  <a:gd name="connsiteY16" fmla="*/ 324048 h 534602"/>
                  <a:gd name="connsiteX17" fmla="*/ 179960 w 513984"/>
                  <a:gd name="connsiteY17" fmla="*/ 279598 h 534602"/>
                  <a:gd name="connsiteX18" fmla="*/ 218060 w 513984"/>
                  <a:gd name="connsiteY18" fmla="*/ 177998 h 534602"/>
                  <a:gd name="connsiteX19" fmla="*/ 218060 w 513984"/>
                  <a:gd name="connsiteY19" fmla="*/ 61316 h 534602"/>
                  <a:gd name="connsiteX20" fmla="*/ 141860 w 513984"/>
                  <a:gd name="connsiteY20" fmla="*/ 198 h 534602"/>
                  <a:gd name="connsiteX0" fmla="*/ 141860 w 513984"/>
                  <a:gd name="connsiteY0" fmla="*/ 198 h 534602"/>
                  <a:gd name="connsiteX1" fmla="*/ 230760 w 513984"/>
                  <a:gd name="connsiteY1" fmla="*/ 44648 h 534602"/>
                  <a:gd name="connsiteX2" fmla="*/ 275210 w 513984"/>
                  <a:gd name="connsiteY2" fmla="*/ 120848 h 534602"/>
                  <a:gd name="connsiteX3" fmla="*/ 414910 w 513984"/>
                  <a:gd name="connsiteY3" fmla="*/ 114498 h 534602"/>
                  <a:gd name="connsiteX4" fmla="*/ 510160 w 513984"/>
                  <a:gd name="connsiteY4" fmla="*/ 158948 h 534602"/>
                  <a:gd name="connsiteX5" fmla="*/ 486348 w 513984"/>
                  <a:gd name="connsiteY5" fmla="*/ 182760 h 534602"/>
                  <a:gd name="connsiteX6" fmla="*/ 404591 w 513984"/>
                  <a:gd name="connsiteY6" fmla="*/ 144660 h 534602"/>
                  <a:gd name="connsiteX7" fmla="*/ 263304 w 513984"/>
                  <a:gd name="connsiteY7" fmla="*/ 169267 h 534602"/>
                  <a:gd name="connsiteX8" fmla="*/ 205360 w 513984"/>
                  <a:gd name="connsiteY8" fmla="*/ 317698 h 534602"/>
                  <a:gd name="connsiteX9" fmla="*/ 179960 w 513984"/>
                  <a:gd name="connsiteY9" fmla="*/ 406598 h 534602"/>
                  <a:gd name="connsiteX10" fmla="*/ 179960 w 513984"/>
                  <a:gd name="connsiteY10" fmla="*/ 527248 h 534602"/>
                  <a:gd name="connsiteX11" fmla="*/ 148210 w 513984"/>
                  <a:gd name="connsiteY11" fmla="*/ 508198 h 534602"/>
                  <a:gd name="connsiteX12" fmla="*/ 154560 w 513984"/>
                  <a:gd name="connsiteY12" fmla="*/ 400248 h 534602"/>
                  <a:gd name="connsiteX13" fmla="*/ 148210 w 513984"/>
                  <a:gd name="connsiteY13" fmla="*/ 330398 h 534602"/>
                  <a:gd name="connsiteX14" fmla="*/ 27560 w 513984"/>
                  <a:gd name="connsiteY14" fmla="*/ 412948 h 534602"/>
                  <a:gd name="connsiteX15" fmla="*/ 2160 w 513984"/>
                  <a:gd name="connsiteY15" fmla="*/ 393898 h 534602"/>
                  <a:gd name="connsiteX16" fmla="*/ 65660 w 513984"/>
                  <a:gd name="connsiteY16" fmla="*/ 324048 h 534602"/>
                  <a:gd name="connsiteX17" fmla="*/ 179960 w 513984"/>
                  <a:gd name="connsiteY17" fmla="*/ 279598 h 534602"/>
                  <a:gd name="connsiteX18" fmla="*/ 218060 w 513984"/>
                  <a:gd name="connsiteY18" fmla="*/ 177998 h 534602"/>
                  <a:gd name="connsiteX19" fmla="*/ 218060 w 513984"/>
                  <a:gd name="connsiteY19" fmla="*/ 61316 h 534602"/>
                  <a:gd name="connsiteX20" fmla="*/ 141860 w 513984"/>
                  <a:gd name="connsiteY20" fmla="*/ 198 h 534602"/>
                  <a:gd name="connsiteX0" fmla="*/ 141860 w 513984"/>
                  <a:gd name="connsiteY0" fmla="*/ 198 h 534602"/>
                  <a:gd name="connsiteX1" fmla="*/ 230760 w 513984"/>
                  <a:gd name="connsiteY1" fmla="*/ 44648 h 534602"/>
                  <a:gd name="connsiteX2" fmla="*/ 275210 w 513984"/>
                  <a:gd name="connsiteY2" fmla="*/ 120848 h 534602"/>
                  <a:gd name="connsiteX3" fmla="*/ 414910 w 513984"/>
                  <a:gd name="connsiteY3" fmla="*/ 114498 h 534602"/>
                  <a:gd name="connsiteX4" fmla="*/ 510160 w 513984"/>
                  <a:gd name="connsiteY4" fmla="*/ 158948 h 534602"/>
                  <a:gd name="connsiteX5" fmla="*/ 486348 w 513984"/>
                  <a:gd name="connsiteY5" fmla="*/ 182760 h 534602"/>
                  <a:gd name="connsiteX6" fmla="*/ 404591 w 513984"/>
                  <a:gd name="connsiteY6" fmla="*/ 144660 h 534602"/>
                  <a:gd name="connsiteX7" fmla="*/ 263304 w 513984"/>
                  <a:gd name="connsiteY7" fmla="*/ 169267 h 534602"/>
                  <a:gd name="connsiteX8" fmla="*/ 202978 w 513984"/>
                  <a:gd name="connsiteY8" fmla="*/ 298648 h 534602"/>
                  <a:gd name="connsiteX9" fmla="*/ 179960 w 513984"/>
                  <a:gd name="connsiteY9" fmla="*/ 406598 h 534602"/>
                  <a:gd name="connsiteX10" fmla="*/ 179960 w 513984"/>
                  <a:gd name="connsiteY10" fmla="*/ 527248 h 534602"/>
                  <a:gd name="connsiteX11" fmla="*/ 148210 w 513984"/>
                  <a:gd name="connsiteY11" fmla="*/ 508198 h 534602"/>
                  <a:gd name="connsiteX12" fmla="*/ 154560 w 513984"/>
                  <a:gd name="connsiteY12" fmla="*/ 400248 h 534602"/>
                  <a:gd name="connsiteX13" fmla="*/ 148210 w 513984"/>
                  <a:gd name="connsiteY13" fmla="*/ 330398 h 534602"/>
                  <a:gd name="connsiteX14" fmla="*/ 27560 w 513984"/>
                  <a:gd name="connsiteY14" fmla="*/ 412948 h 534602"/>
                  <a:gd name="connsiteX15" fmla="*/ 2160 w 513984"/>
                  <a:gd name="connsiteY15" fmla="*/ 393898 h 534602"/>
                  <a:gd name="connsiteX16" fmla="*/ 65660 w 513984"/>
                  <a:gd name="connsiteY16" fmla="*/ 324048 h 534602"/>
                  <a:gd name="connsiteX17" fmla="*/ 179960 w 513984"/>
                  <a:gd name="connsiteY17" fmla="*/ 279598 h 534602"/>
                  <a:gd name="connsiteX18" fmla="*/ 218060 w 513984"/>
                  <a:gd name="connsiteY18" fmla="*/ 177998 h 534602"/>
                  <a:gd name="connsiteX19" fmla="*/ 218060 w 513984"/>
                  <a:gd name="connsiteY19" fmla="*/ 61316 h 534602"/>
                  <a:gd name="connsiteX20" fmla="*/ 141860 w 513984"/>
                  <a:gd name="connsiteY20" fmla="*/ 198 h 534602"/>
                  <a:gd name="connsiteX0" fmla="*/ 142184 w 514308"/>
                  <a:gd name="connsiteY0" fmla="*/ 198 h 534602"/>
                  <a:gd name="connsiteX1" fmla="*/ 231084 w 514308"/>
                  <a:gd name="connsiteY1" fmla="*/ 44648 h 534602"/>
                  <a:gd name="connsiteX2" fmla="*/ 275534 w 514308"/>
                  <a:gd name="connsiteY2" fmla="*/ 120848 h 534602"/>
                  <a:gd name="connsiteX3" fmla="*/ 415234 w 514308"/>
                  <a:gd name="connsiteY3" fmla="*/ 114498 h 534602"/>
                  <a:gd name="connsiteX4" fmla="*/ 510484 w 514308"/>
                  <a:gd name="connsiteY4" fmla="*/ 158948 h 534602"/>
                  <a:gd name="connsiteX5" fmla="*/ 486672 w 514308"/>
                  <a:gd name="connsiteY5" fmla="*/ 182760 h 534602"/>
                  <a:gd name="connsiteX6" fmla="*/ 404915 w 514308"/>
                  <a:gd name="connsiteY6" fmla="*/ 144660 h 534602"/>
                  <a:gd name="connsiteX7" fmla="*/ 263628 w 514308"/>
                  <a:gd name="connsiteY7" fmla="*/ 169267 h 534602"/>
                  <a:gd name="connsiteX8" fmla="*/ 203302 w 514308"/>
                  <a:gd name="connsiteY8" fmla="*/ 298648 h 534602"/>
                  <a:gd name="connsiteX9" fmla="*/ 180284 w 514308"/>
                  <a:gd name="connsiteY9" fmla="*/ 406598 h 534602"/>
                  <a:gd name="connsiteX10" fmla="*/ 180284 w 514308"/>
                  <a:gd name="connsiteY10" fmla="*/ 527248 h 534602"/>
                  <a:gd name="connsiteX11" fmla="*/ 148534 w 514308"/>
                  <a:gd name="connsiteY11" fmla="*/ 508198 h 534602"/>
                  <a:gd name="connsiteX12" fmla="*/ 154884 w 514308"/>
                  <a:gd name="connsiteY12" fmla="*/ 400248 h 534602"/>
                  <a:gd name="connsiteX13" fmla="*/ 148534 w 514308"/>
                  <a:gd name="connsiteY13" fmla="*/ 330398 h 534602"/>
                  <a:gd name="connsiteX14" fmla="*/ 27884 w 514308"/>
                  <a:gd name="connsiteY14" fmla="*/ 412948 h 534602"/>
                  <a:gd name="connsiteX15" fmla="*/ 2484 w 514308"/>
                  <a:gd name="connsiteY15" fmla="*/ 393898 h 534602"/>
                  <a:gd name="connsiteX16" fmla="*/ 70746 w 514308"/>
                  <a:gd name="connsiteY16" fmla="*/ 335954 h 534602"/>
                  <a:gd name="connsiteX17" fmla="*/ 180284 w 514308"/>
                  <a:gd name="connsiteY17" fmla="*/ 279598 h 534602"/>
                  <a:gd name="connsiteX18" fmla="*/ 218384 w 514308"/>
                  <a:gd name="connsiteY18" fmla="*/ 177998 h 534602"/>
                  <a:gd name="connsiteX19" fmla="*/ 218384 w 514308"/>
                  <a:gd name="connsiteY19" fmla="*/ 61316 h 534602"/>
                  <a:gd name="connsiteX20" fmla="*/ 142184 w 514308"/>
                  <a:gd name="connsiteY20" fmla="*/ 198 h 534602"/>
                  <a:gd name="connsiteX0" fmla="*/ 142504 w 514628"/>
                  <a:gd name="connsiteY0" fmla="*/ 198 h 534602"/>
                  <a:gd name="connsiteX1" fmla="*/ 231404 w 514628"/>
                  <a:gd name="connsiteY1" fmla="*/ 44648 h 534602"/>
                  <a:gd name="connsiteX2" fmla="*/ 275854 w 514628"/>
                  <a:gd name="connsiteY2" fmla="*/ 120848 h 534602"/>
                  <a:gd name="connsiteX3" fmla="*/ 415554 w 514628"/>
                  <a:gd name="connsiteY3" fmla="*/ 114498 h 534602"/>
                  <a:gd name="connsiteX4" fmla="*/ 510804 w 514628"/>
                  <a:gd name="connsiteY4" fmla="*/ 158948 h 534602"/>
                  <a:gd name="connsiteX5" fmla="*/ 486992 w 514628"/>
                  <a:gd name="connsiteY5" fmla="*/ 182760 h 534602"/>
                  <a:gd name="connsiteX6" fmla="*/ 405235 w 514628"/>
                  <a:gd name="connsiteY6" fmla="*/ 144660 h 534602"/>
                  <a:gd name="connsiteX7" fmla="*/ 263948 w 514628"/>
                  <a:gd name="connsiteY7" fmla="*/ 169267 h 534602"/>
                  <a:gd name="connsiteX8" fmla="*/ 203622 w 514628"/>
                  <a:gd name="connsiteY8" fmla="*/ 298648 h 534602"/>
                  <a:gd name="connsiteX9" fmla="*/ 180604 w 514628"/>
                  <a:gd name="connsiteY9" fmla="*/ 406598 h 534602"/>
                  <a:gd name="connsiteX10" fmla="*/ 180604 w 514628"/>
                  <a:gd name="connsiteY10" fmla="*/ 527248 h 534602"/>
                  <a:gd name="connsiteX11" fmla="*/ 148854 w 514628"/>
                  <a:gd name="connsiteY11" fmla="*/ 508198 h 534602"/>
                  <a:gd name="connsiteX12" fmla="*/ 155204 w 514628"/>
                  <a:gd name="connsiteY12" fmla="*/ 400248 h 534602"/>
                  <a:gd name="connsiteX13" fmla="*/ 148854 w 514628"/>
                  <a:gd name="connsiteY13" fmla="*/ 330398 h 534602"/>
                  <a:gd name="connsiteX14" fmla="*/ 28204 w 514628"/>
                  <a:gd name="connsiteY14" fmla="*/ 412948 h 534602"/>
                  <a:gd name="connsiteX15" fmla="*/ 2804 w 514628"/>
                  <a:gd name="connsiteY15" fmla="*/ 393898 h 534602"/>
                  <a:gd name="connsiteX16" fmla="*/ 71066 w 514628"/>
                  <a:gd name="connsiteY16" fmla="*/ 335954 h 534602"/>
                  <a:gd name="connsiteX17" fmla="*/ 180604 w 514628"/>
                  <a:gd name="connsiteY17" fmla="*/ 279598 h 534602"/>
                  <a:gd name="connsiteX18" fmla="*/ 218704 w 514628"/>
                  <a:gd name="connsiteY18" fmla="*/ 177998 h 534602"/>
                  <a:gd name="connsiteX19" fmla="*/ 218704 w 514628"/>
                  <a:gd name="connsiteY19" fmla="*/ 61316 h 534602"/>
                  <a:gd name="connsiteX20" fmla="*/ 142504 w 514628"/>
                  <a:gd name="connsiteY20" fmla="*/ 198 h 534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14628" h="534602">
                    <a:moveTo>
                      <a:pt x="142504" y="198"/>
                    </a:moveTo>
                    <a:cubicBezTo>
                      <a:pt x="144621" y="-2580"/>
                      <a:pt x="209179" y="24540"/>
                      <a:pt x="231404" y="44648"/>
                    </a:cubicBezTo>
                    <a:cubicBezTo>
                      <a:pt x="253629" y="64756"/>
                      <a:pt x="245162" y="109206"/>
                      <a:pt x="275854" y="120848"/>
                    </a:cubicBezTo>
                    <a:cubicBezTo>
                      <a:pt x="306546" y="132490"/>
                      <a:pt x="376396" y="108148"/>
                      <a:pt x="415554" y="114498"/>
                    </a:cubicBezTo>
                    <a:cubicBezTo>
                      <a:pt x="454712" y="120848"/>
                      <a:pt x="498898" y="147571"/>
                      <a:pt x="510804" y="158948"/>
                    </a:cubicBezTo>
                    <a:cubicBezTo>
                      <a:pt x="522710" y="170325"/>
                      <a:pt x="504587" y="185141"/>
                      <a:pt x="486992" y="182760"/>
                    </a:cubicBezTo>
                    <a:cubicBezTo>
                      <a:pt x="469397" y="180379"/>
                      <a:pt x="442409" y="146909"/>
                      <a:pt x="405235" y="144660"/>
                    </a:cubicBezTo>
                    <a:cubicBezTo>
                      <a:pt x="368061" y="142411"/>
                      <a:pt x="297550" y="143602"/>
                      <a:pt x="263948" y="169267"/>
                    </a:cubicBezTo>
                    <a:cubicBezTo>
                      <a:pt x="230346" y="194932"/>
                      <a:pt x="217513" y="259093"/>
                      <a:pt x="203622" y="298648"/>
                    </a:cubicBezTo>
                    <a:cubicBezTo>
                      <a:pt x="189731" y="338203"/>
                      <a:pt x="184440" y="368498"/>
                      <a:pt x="180604" y="406598"/>
                    </a:cubicBezTo>
                    <a:cubicBezTo>
                      <a:pt x="176768" y="444698"/>
                      <a:pt x="185896" y="510315"/>
                      <a:pt x="180604" y="527248"/>
                    </a:cubicBezTo>
                    <a:cubicBezTo>
                      <a:pt x="175312" y="544181"/>
                      <a:pt x="153087" y="529365"/>
                      <a:pt x="148854" y="508198"/>
                    </a:cubicBezTo>
                    <a:cubicBezTo>
                      <a:pt x="144621" y="487031"/>
                      <a:pt x="155204" y="429881"/>
                      <a:pt x="155204" y="400248"/>
                    </a:cubicBezTo>
                    <a:cubicBezTo>
                      <a:pt x="155204" y="370615"/>
                      <a:pt x="170021" y="328281"/>
                      <a:pt x="148854" y="330398"/>
                    </a:cubicBezTo>
                    <a:cubicBezTo>
                      <a:pt x="127687" y="332515"/>
                      <a:pt x="54928" y="371409"/>
                      <a:pt x="28204" y="412948"/>
                    </a:cubicBezTo>
                    <a:cubicBezTo>
                      <a:pt x="1480" y="454487"/>
                      <a:pt x="-4340" y="406730"/>
                      <a:pt x="2804" y="393898"/>
                    </a:cubicBezTo>
                    <a:cubicBezTo>
                      <a:pt x="9948" y="381066"/>
                      <a:pt x="41433" y="355004"/>
                      <a:pt x="71066" y="335954"/>
                    </a:cubicBezTo>
                    <a:cubicBezTo>
                      <a:pt x="100699" y="316904"/>
                      <a:pt x="155998" y="305924"/>
                      <a:pt x="180604" y="279598"/>
                    </a:cubicBezTo>
                    <a:cubicBezTo>
                      <a:pt x="205210" y="253272"/>
                      <a:pt x="212354" y="210806"/>
                      <a:pt x="218704" y="177998"/>
                    </a:cubicBezTo>
                    <a:cubicBezTo>
                      <a:pt x="225054" y="145190"/>
                      <a:pt x="227171" y="90949"/>
                      <a:pt x="218704" y="61316"/>
                    </a:cubicBezTo>
                    <a:cubicBezTo>
                      <a:pt x="210237" y="31683"/>
                      <a:pt x="140387" y="2976"/>
                      <a:pt x="142504" y="1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5" name="Freeform 34">
                <a:extLst>
                  <a:ext uri="{FF2B5EF4-FFF2-40B4-BE49-F238E27FC236}">
                    <a16:creationId xmlns:a16="http://schemas.microsoft.com/office/drawing/2014/main" id="{B6C1E706-6536-F840-B4A9-23B56DBE34E5}"/>
                  </a:ext>
                </a:extLst>
              </p:cNvPr>
              <p:cNvSpPr/>
              <p:nvPr/>
            </p:nvSpPr>
            <p:spPr>
              <a:xfrm>
                <a:off x="2728462" y="1237865"/>
                <a:ext cx="224391" cy="396572"/>
              </a:xfrm>
              <a:custGeom>
                <a:avLst/>
                <a:gdLst>
                  <a:gd name="connsiteX0" fmla="*/ 52837 w 225676"/>
                  <a:gd name="connsiteY0" fmla="*/ 385 h 413955"/>
                  <a:gd name="connsiteX1" fmla="*/ 198887 w 225676"/>
                  <a:gd name="connsiteY1" fmla="*/ 159135 h 413955"/>
                  <a:gd name="connsiteX2" fmla="*/ 224287 w 225676"/>
                  <a:gd name="connsiteY2" fmla="*/ 387735 h 413955"/>
                  <a:gd name="connsiteX3" fmla="*/ 179837 w 225676"/>
                  <a:gd name="connsiteY3" fmla="*/ 394085 h 413955"/>
                  <a:gd name="connsiteX4" fmla="*/ 173487 w 225676"/>
                  <a:gd name="connsiteY4" fmla="*/ 254385 h 413955"/>
                  <a:gd name="connsiteX5" fmla="*/ 129037 w 225676"/>
                  <a:gd name="connsiteY5" fmla="*/ 152785 h 413955"/>
                  <a:gd name="connsiteX6" fmla="*/ 78237 w 225676"/>
                  <a:gd name="connsiteY6" fmla="*/ 108335 h 413955"/>
                  <a:gd name="connsiteX7" fmla="*/ 14737 w 225676"/>
                  <a:gd name="connsiteY7" fmla="*/ 159135 h 413955"/>
                  <a:gd name="connsiteX8" fmla="*/ 2037 w 225676"/>
                  <a:gd name="connsiteY8" fmla="*/ 114685 h 413955"/>
                  <a:gd name="connsiteX9" fmla="*/ 52837 w 225676"/>
                  <a:gd name="connsiteY9" fmla="*/ 385 h 413955"/>
                  <a:gd name="connsiteX0" fmla="*/ 52837 w 225676"/>
                  <a:gd name="connsiteY0" fmla="*/ 385 h 417537"/>
                  <a:gd name="connsiteX1" fmla="*/ 198887 w 225676"/>
                  <a:gd name="connsiteY1" fmla="*/ 159135 h 417537"/>
                  <a:gd name="connsiteX2" fmla="*/ 224287 w 225676"/>
                  <a:gd name="connsiteY2" fmla="*/ 387735 h 417537"/>
                  <a:gd name="connsiteX3" fmla="*/ 179837 w 225676"/>
                  <a:gd name="connsiteY3" fmla="*/ 394085 h 417537"/>
                  <a:gd name="connsiteX4" fmla="*/ 173487 w 225676"/>
                  <a:gd name="connsiteY4" fmla="*/ 254385 h 417537"/>
                  <a:gd name="connsiteX5" fmla="*/ 129037 w 225676"/>
                  <a:gd name="connsiteY5" fmla="*/ 152785 h 417537"/>
                  <a:gd name="connsiteX6" fmla="*/ 78237 w 225676"/>
                  <a:gd name="connsiteY6" fmla="*/ 108335 h 417537"/>
                  <a:gd name="connsiteX7" fmla="*/ 14737 w 225676"/>
                  <a:gd name="connsiteY7" fmla="*/ 159135 h 417537"/>
                  <a:gd name="connsiteX8" fmla="*/ 2037 w 225676"/>
                  <a:gd name="connsiteY8" fmla="*/ 114685 h 417537"/>
                  <a:gd name="connsiteX9" fmla="*/ 52837 w 225676"/>
                  <a:gd name="connsiteY9" fmla="*/ 385 h 417537"/>
                  <a:gd name="connsiteX0" fmla="*/ 52837 w 224541"/>
                  <a:gd name="connsiteY0" fmla="*/ 385 h 412341"/>
                  <a:gd name="connsiteX1" fmla="*/ 198887 w 224541"/>
                  <a:gd name="connsiteY1" fmla="*/ 159135 h 412341"/>
                  <a:gd name="connsiteX2" fmla="*/ 224287 w 224541"/>
                  <a:gd name="connsiteY2" fmla="*/ 387735 h 412341"/>
                  <a:gd name="connsiteX3" fmla="*/ 196506 w 224541"/>
                  <a:gd name="connsiteY3" fmla="*/ 384560 h 412341"/>
                  <a:gd name="connsiteX4" fmla="*/ 173487 w 224541"/>
                  <a:gd name="connsiteY4" fmla="*/ 254385 h 412341"/>
                  <a:gd name="connsiteX5" fmla="*/ 129037 w 224541"/>
                  <a:gd name="connsiteY5" fmla="*/ 152785 h 412341"/>
                  <a:gd name="connsiteX6" fmla="*/ 78237 w 224541"/>
                  <a:gd name="connsiteY6" fmla="*/ 108335 h 412341"/>
                  <a:gd name="connsiteX7" fmla="*/ 14737 w 224541"/>
                  <a:gd name="connsiteY7" fmla="*/ 159135 h 412341"/>
                  <a:gd name="connsiteX8" fmla="*/ 2037 w 224541"/>
                  <a:gd name="connsiteY8" fmla="*/ 114685 h 412341"/>
                  <a:gd name="connsiteX9" fmla="*/ 52837 w 224541"/>
                  <a:gd name="connsiteY9" fmla="*/ 385 h 412341"/>
                  <a:gd name="connsiteX0" fmla="*/ 52837 w 224541"/>
                  <a:gd name="connsiteY0" fmla="*/ 385 h 413997"/>
                  <a:gd name="connsiteX1" fmla="*/ 198887 w 224541"/>
                  <a:gd name="connsiteY1" fmla="*/ 159135 h 413997"/>
                  <a:gd name="connsiteX2" fmla="*/ 224287 w 224541"/>
                  <a:gd name="connsiteY2" fmla="*/ 387735 h 413997"/>
                  <a:gd name="connsiteX3" fmla="*/ 196506 w 224541"/>
                  <a:gd name="connsiteY3" fmla="*/ 384560 h 413997"/>
                  <a:gd name="connsiteX4" fmla="*/ 166344 w 224541"/>
                  <a:gd name="connsiteY4" fmla="*/ 168660 h 413997"/>
                  <a:gd name="connsiteX5" fmla="*/ 129037 w 224541"/>
                  <a:gd name="connsiteY5" fmla="*/ 152785 h 413997"/>
                  <a:gd name="connsiteX6" fmla="*/ 78237 w 224541"/>
                  <a:gd name="connsiteY6" fmla="*/ 108335 h 413997"/>
                  <a:gd name="connsiteX7" fmla="*/ 14737 w 224541"/>
                  <a:gd name="connsiteY7" fmla="*/ 159135 h 413997"/>
                  <a:gd name="connsiteX8" fmla="*/ 2037 w 224541"/>
                  <a:gd name="connsiteY8" fmla="*/ 114685 h 413997"/>
                  <a:gd name="connsiteX9" fmla="*/ 52837 w 224541"/>
                  <a:gd name="connsiteY9" fmla="*/ 385 h 413997"/>
                  <a:gd name="connsiteX0" fmla="*/ 52837 w 224391"/>
                  <a:gd name="connsiteY0" fmla="*/ 385 h 396572"/>
                  <a:gd name="connsiteX1" fmla="*/ 198887 w 224391"/>
                  <a:gd name="connsiteY1" fmla="*/ 159135 h 396572"/>
                  <a:gd name="connsiteX2" fmla="*/ 224287 w 224391"/>
                  <a:gd name="connsiteY2" fmla="*/ 387735 h 396572"/>
                  <a:gd name="connsiteX3" fmla="*/ 198888 w 224391"/>
                  <a:gd name="connsiteY3" fmla="*/ 332173 h 396572"/>
                  <a:gd name="connsiteX4" fmla="*/ 166344 w 224391"/>
                  <a:gd name="connsiteY4" fmla="*/ 168660 h 396572"/>
                  <a:gd name="connsiteX5" fmla="*/ 129037 w 224391"/>
                  <a:gd name="connsiteY5" fmla="*/ 152785 h 396572"/>
                  <a:gd name="connsiteX6" fmla="*/ 78237 w 224391"/>
                  <a:gd name="connsiteY6" fmla="*/ 108335 h 396572"/>
                  <a:gd name="connsiteX7" fmla="*/ 14737 w 224391"/>
                  <a:gd name="connsiteY7" fmla="*/ 159135 h 396572"/>
                  <a:gd name="connsiteX8" fmla="*/ 2037 w 224391"/>
                  <a:gd name="connsiteY8" fmla="*/ 114685 h 396572"/>
                  <a:gd name="connsiteX9" fmla="*/ 52837 w 224391"/>
                  <a:gd name="connsiteY9" fmla="*/ 385 h 396572"/>
                  <a:gd name="connsiteX0" fmla="*/ 52837 w 224391"/>
                  <a:gd name="connsiteY0" fmla="*/ 385 h 396572"/>
                  <a:gd name="connsiteX1" fmla="*/ 198887 w 224391"/>
                  <a:gd name="connsiteY1" fmla="*/ 159135 h 396572"/>
                  <a:gd name="connsiteX2" fmla="*/ 224287 w 224391"/>
                  <a:gd name="connsiteY2" fmla="*/ 387735 h 396572"/>
                  <a:gd name="connsiteX3" fmla="*/ 198888 w 224391"/>
                  <a:gd name="connsiteY3" fmla="*/ 332173 h 396572"/>
                  <a:gd name="connsiteX4" fmla="*/ 166344 w 224391"/>
                  <a:gd name="connsiteY4" fmla="*/ 168660 h 396572"/>
                  <a:gd name="connsiteX5" fmla="*/ 78237 w 224391"/>
                  <a:gd name="connsiteY5" fmla="*/ 108335 h 396572"/>
                  <a:gd name="connsiteX6" fmla="*/ 14737 w 224391"/>
                  <a:gd name="connsiteY6" fmla="*/ 159135 h 396572"/>
                  <a:gd name="connsiteX7" fmla="*/ 2037 w 224391"/>
                  <a:gd name="connsiteY7" fmla="*/ 114685 h 396572"/>
                  <a:gd name="connsiteX8" fmla="*/ 52837 w 224391"/>
                  <a:gd name="connsiteY8" fmla="*/ 385 h 396572"/>
                  <a:gd name="connsiteX0" fmla="*/ 52837 w 224391"/>
                  <a:gd name="connsiteY0" fmla="*/ 385 h 396572"/>
                  <a:gd name="connsiteX1" fmla="*/ 198887 w 224391"/>
                  <a:gd name="connsiteY1" fmla="*/ 159135 h 396572"/>
                  <a:gd name="connsiteX2" fmla="*/ 224287 w 224391"/>
                  <a:gd name="connsiteY2" fmla="*/ 387735 h 396572"/>
                  <a:gd name="connsiteX3" fmla="*/ 198888 w 224391"/>
                  <a:gd name="connsiteY3" fmla="*/ 332173 h 396572"/>
                  <a:gd name="connsiteX4" fmla="*/ 166344 w 224391"/>
                  <a:gd name="connsiteY4" fmla="*/ 168660 h 396572"/>
                  <a:gd name="connsiteX5" fmla="*/ 75856 w 224391"/>
                  <a:gd name="connsiteY5" fmla="*/ 70235 h 396572"/>
                  <a:gd name="connsiteX6" fmla="*/ 14737 w 224391"/>
                  <a:gd name="connsiteY6" fmla="*/ 159135 h 396572"/>
                  <a:gd name="connsiteX7" fmla="*/ 2037 w 224391"/>
                  <a:gd name="connsiteY7" fmla="*/ 114685 h 396572"/>
                  <a:gd name="connsiteX8" fmla="*/ 52837 w 224391"/>
                  <a:gd name="connsiteY8" fmla="*/ 385 h 39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4391" h="396572">
                    <a:moveTo>
                      <a:pt x="52837" y="385"/>
                    </a:moveTo>
                    <a:cubicBezTo>
                      <a:pt x="85645" y="7793"/>
                      <a:pt x="170312" y="94577"/>
                      <a:pt x="198887" y="159135"/>
                    </a:cubicBezTo>
                    <a:cubicBezTo>
                      <a:pt x="227462" y="223693"/>
                      <a:pt x="224287" y="358895"/>
                      <a:pt x="224287" y="387735"/>
                    </a:cubicBezTo>
                    <a:cubicBezTo>
                      <a:pt x="224287" y="416575"/>
                      <a:pt x="208545" y="368685"/>
                      <a:pt x="198888" y="332173"/>
                    </a:cubicBezTo>
                    <a:cubicBezTo>
                      <a:pt x="189231" y="295661"/>
                      <a:pt x="186849" y="212316"/>
                      <a:pt x="166344" y="168660"/>
                    </a:cubicBezTo>
                    <a:cubicBezTo>
                      <a:pt x="145839" y="125004"/>
                      <a:pt x="101124" y="71822"/>
                      <a:pt x="75856" y="70235"/>
                    </a:cubicBezTo>
                    <a:cubicBezTo>
                      <a:pt x="56806" y="71293"/>
                      <a:pt x="27437" y="158077"/>
                      <a:pt x="14737" y="159135"/>
                    </a:cubicBezTo>
                    <a:cubicBezTo>
                      <a:pt x="2037" y="160193"/>
                      <a:pt x="-3255" y="134793"/>
                      <a:pt x="2037" y="114685"/>
                    </a:cubicBezTo>
                    <a:cubicBezTo>
                      <a:pt x="7329" y="94577"/>
                      <a:pt x="20029" y="-7023"/>
                      <a:pt x="52837" y="3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0C12705C-226F-8348-B750-59AE72932816}"/>
                  </a:ext>
                </a:extLst>
              </p:cNvPr>
              <p:cNvSpPr/>
              <p:nvPr/>
            </p:nvSpPr>
            <p:spPr>
              <a:xfrm>
                <a:off x="1790253" y="2762209"/>
                <a:ext cx="287183" cy="247895"/>
              </a:xfrm>
              <a:custGeom>
                <a:avLst/>
                <a:gdLst>
                  <a:gd name="connsiteX0" fmla="*/ 782 w 286959"/>
                  <a:gd name="connsiteY0" fmla="*/ 108058 h 249111"/>
                  <a:gd name="connsiteX1" fmla="*/ 210332 w 286959"/>
                  <a:gd name="connsiteY1" fmla="*/ 82658 h 249111"/>
                  <a:gd name="connsiteX2" fmla="*/ 286532 w 286959"/>
                  <a:gd name="connsiteY2" fmla="*/ 108 h 249111"/>
                  <a:gd name="connsiteX3" fmla="*/ 242082 w 286959"/>
                  <a:gd name="connsiteY3" fmla="*/ 101708 h 249111"/>
                  <a:gd name="connsiteX4" fmla="*/ 261132 w 286959"/>
                  <a:gd name="connsiteY4" fmla="*/ 247758 h 249111"/>
                  <a:gd name="connsiteX5" fmla="*/ 210332 w 286959"/>
                  <a:gd name="connsiteY5" fmla="*/ 171558 h 249111"/>
                  <a:gd name="connsiteX6" fmla="*/ 140482 w 286959"/>
                  <a:gd name="connsiteY6" fmla="*/ 120758 h 249111"/>
                  <a:gd name="connsiteX7" fmla="*/ 782 w 286959"/>
                  <a:gd name="connsiteY7" fmla="*/ 108058 h 249111"/>
                  <a:gd name="connsiteX0" fmla="*/ 432 w 287168"/>
                  <a:gd name="connsiteY0" fmla="*/ 107990 h 249043"/>
                  <a:gd name="connsiteX1" fmla="*/ 190932 w 287168"/>
                  <a:gd name="connsiteY1" fmla="*/ 89733 h 249043"/>
                  <a:gd name="connsiteX2" fmla="*/ 286182 w 287168"/>
                  <a:gd name="connsiteY2" fmla="*/ 40 h 249043"/>
                  <a:gd name="connsiteX3" fmla="*/ 241732 w 287168"/>
                  <a:gd name="connsiteY3" fmla="*/ 101640 h 249043"/>
                  <a:gd name="connsiteX4" fmla="*/ 260782 w 287168"/>
                  <a:gd name="connsiteY4" fmla="*/ 247690 h 249043"/>
                  <a:gd name="connsiteX5" fmla="*/ 209982 w 287168"/>
                  <a:gd name="connsiteY5" fmla="*/ 171490 h 249043"/>
                  <a:gd name="connsiteX6" fmla="*/ 140132 w 287168"/>
                  <a:gd name="connsiteY6" fmla="*/ 120690 h 249043"/>
                  <a:gd name="connsiteX7" fmla="*/ 432 w 287168"/>
                  <a:gd name="connsiteY7" fmla="*/ 107990 h 249043"/>
                  <a:gd name="connsiteX0" fmla="*/ 444 w 287180"/>
                  <a:gd name="connsiteY0" fmla="*/ 107990 h 248170"/>
                  <a:gd name="connsiteX1" fmla="*/ 190944 w 287180"/>
                  <a:gd name="connsiteY1" fmla="*/ 89733 h 248170"/>
                  <a:gd name="connsiteX2" fmla="*/ 286194 w 287180"/>
                  <a:gd name="connsiteY2" fmla="*/ 40 h 248170"/>
                  <a:gd name="connsiteX3" fmla="*/ 241744 w 287180"/>
                  <a:gd name="connsiteY3" fmla="*/ 101640 h 248170"/>
                  <a:gd name="connsiteX4" fmla="*/ 260794 w 287180"/>
                  <a:gd name="connsiteY4" fmla="*/ 247690 h 248170"/>
                  <a:gd name="connsiteX5" fmla="*/ 200469 w 287180"/>
                  <a:gd name="connsiteY5" fmla="*/ 147677 h 248170"/>
                  <a:gd name="connsiteX6" fmla="*/ 140144 w 287180"/>
                  <a:gd name="connsiteY6" fmla="*/ 120690 h 248170"/>
                  <a:gd name="connsiteX7" fmla="*/ 444 w 287180"/>
                  <a:gd name="connsiteY7" fmla="*/ 107990 h 248170"/>
                  <a:gd name="connsiteX0" fmla="*/ 447 w 287183"/>
                  <a:gd name="connsiteY0" fmla="*/ 107990 h 247895"/>
                  <a:gd name="connsiteX1" fmla="*/ 190947 w 287183"/>
                  <a:gd name="connsiteY1" fmla="*/ 89733 h 247895"/>
                  <a:gd name="connsiteX2" fmla="*/ 286197 w 287183"/>
                  <a:gd name="connsiteY2" fmla="*/ 40 h 247895"/>
                  <a:gd name="connsiteX3" fmla="*/ 241747 w 287183"/>
                  <a:gd name="connsiteY3" fmla="*/ 101640 h 247895"/>
                  <a:gd name="connsiteX4" fmla="*/ 260797 w 287183"/>
                  <a:gd name="connsiteY4" fmla="*/ 247690 h 247895"/>
                  <a:gd name="connsiteX5" fmla="*/ 205235 w 287183"/>
                  <a:gd name="connsiteY5" fmla="*/ 133390 h 247895"/>
                  <a:gd name="connsiteX6" fmla="*/ 140147 w 287183"/>
                  <a:gd name="connsiteY6" fmla="*/ 120690 h 247895"/>
                  <a:gd name="connsiteX7" fmla="*/ 447 w 287183"/>
                  <a:gd name="connsiteY7" fmla="*/ 107990 h 247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7183" h="247895">
                    <a:moveTo>
                      <a:pt x="447" y="107990"/>
                    </a:moveTo>
                    <a:cubicBezTo>
                      <a:pt x="8914" y="102831"/>
                      <a:pt x="143322" y="107725"/>
                      <a:pt x="190947" y="89733"/>
                    </a:cubicBezTo>
                    <a:cubicBezTo>
                      <a:pt x="238572" y="71741"/>
                      <a:pt x="277730" y="-1944"/>
                      <a:pt x="286197" y="40"/>
                    </a:cubicBezTo>
                    <a:cubicBezTo>
                      <a:pt x="294664" y="2024"/>
                      <a:pt x="245980" y="60365"/>
                      <a:pt x="241747" y="101640"/>
                    </a:cubicBezTo>
                    <a:cubicBezTo>
                      <a:pt x="237514" y="142915"/>
                      <a:pt x="266882" y="242398"/>
                      <a:pt x="260797" y="247690"/>
                    </a:cubicBezTo>
                    <a:cubicBezTo>
                      <a:pt x="254712" y="252982"/>
                      <a:pt x="225343" y="154557"/>
                      <a:pt x="205235" y="133390"/>
                    </a:cubicBezTo>
                    <a:cubicBezTo>
                      <a:pt x="185127" y="112223"/>
                      <a:pt x="174278" y="124923"/>
                      <a:pt x="140147" y="120690"/>
                    </a:cubicBezTo>
                    <a:cubicBezTo>
                      <a:pt x="106016" y="116457"/>
                      <a:pt x="-8020" y="113150"/>
                      <a:pt x="447" y="1079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C11C66D0-E6CD-0D48-BC59-41F334E6EB2A}"/>
                  </a:ext>
                </a:extLst>
              </p:cNvPr>
              <p:cNvSpPr/>
              <p:nvPr/>
            </p:nvSpPr>
            <p:spPr>
              <a:xfrm>
                <a:off x="5480044" y="1065113"/>
                <a:ext cx="1066864" cy="2320040"/>
              </a:xfrm>
              <a:custGeom>
                <a:avLst/>
                <a:gdLst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45134 w 1067670"/>
                  <a:gd name="connsiteY21" fmla="*/ 1195446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819734 w 1067670"/>
                  <a:gd name="connsiteY31" fmla="*/ 10112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1634 w 1067670"/>
                  <a:gd name="connsiteY45" fmla="*/ 509646 h 2320298"/>
                  <a:gd name="connsiteX46" fmla="*/ 762584 w 1067670"/>
                  <a:gd name="connsiteY46" fmla="*/ 579496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45134 w 1067670"/>
                  <a:gd name="connsiteY21" fmla="*/ 1195446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819734 w 1067670"/>
                  <a:gd name="connsiteY31" fmla="*/ 10112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62584 w 1067670"/>
                  <a:gd name="connsiteY46" fmla="*/ 579496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45134 w 1067670"/>
                  <a:gd name="connsiteY21" fmla="*/ 1195446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819734 w 1067670"/>
                  <a:gd name="connsiteY31" fmla="*/ 10112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00671 w 1067670"/>
                  <a:gd name="connsiteY46" fmla="*/ 5509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45134 w 1067670"/>
                  <a:gd name="connsiteY21" fmla="*/ 1195446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819734 w 1067670"/>
                  <a:gd name="connsiteY31" fmla="*/ 10112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70534 w 1067670"/>
                  <a:gd name="connsiteY21" fmla="*/ 1224021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819734 w 1067670"/>
                  <a:gd name="connsiteY31" fmla="*/ 10112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70534 w 1067670"/>
                  <a:gd name="connsiteY21" fmla="*/ 1224021 h 2320298"/>
                  <a:gd name="connsiteX22" fmla="*/ 883234 w 1067670"/>
                  <a:gd name="connsiteY22" fmla="*/ 144309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794334 w 1067670"/>
                  <a:gd name="connsiteY31" fmla="*/ 9985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70534 w 1067670"/>
                  <a:gd name="connsiteY21" fmla="*/ 1224021 h 2320298"/>
                  <a:gd name="connsiteX22" fmla="*/ 911809 w 1067670"/>
                  <a:gd name="connsiteY22" fmla="*/ 158914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794334 w 1067670"/>
                  <a:gd name="connsiteY31" fmla="*/ 9985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80059 w 1067670"/>
                  <a:gd name="connsiteY21" fmla="*/ 1230371 h 2320298"/>
                  <a:gd name="connsiteX22" fmla="*/ 911809 w 1067670"/>
                  <a:gd name="connsiteY22" fmla="*/ 1589146 h 2320298"/>
                  <a:gd name="connsiteX23" fmla="*/ 857834 w 1067670"/>
                  <a:gd name="connsiteY23" fmla="*/ 1798696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794334 w 1067670"/>
                  <a:gd name="connsiteY31" fmla="*/ 9985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98"/>
                  <a:gd name="connsiteX1" fmla="*/ 438734 w 1067670"/>
                  <a:gd name="connsiteY1" fmla="*/ 173096 h 2320298"/>
                  <a:gd name="connsiteX2" fmla="*/ 356184 w 1067670"/>
                  <a:gd name="connsiteY2" fmla="*/ 204846 h 2320298"/>
                  <a:gd name="connsiteX3" fmla="*/ 260934 w 1067670"/>
                  <a:gd name="connsiteY3" fmla="*/ 198496 h 2320298"/>
                  <a:gd name="connsiteX4" fmla="*/ 210134 w 1067670"/>
                  <a:gd name="connsiteY4" fmla="*/ 147696 h 2320298"/>
                  <a:gd name="connsiteX5" fmla="*/ 235534 w 1067670"/>
                  <a:gd name="connsiteY5" fmla="*/ 223896 h 2320298"/>
                  <a:gd name="connsiteX6" fmla="*/ 146634 w 1067670"/>
                  <a:gd name="connsiteY6" fmla="*/ 230246 h 2320298"/>
                  <a:gd name="connsiteX7" fmla="*/ 51384 w 1067670"/>
                  <a:gd name="connsiteY7" fmla="*/ 179446 h 2320298"/>
                  <a:gd name="connsiteX8" fmla="*/ 584 w 1067670"/>
                  <a:gd name="connsiteY8" fmla="*/ 198496 h 2320298"/>
                  <a:gd name="connsiteX9" fmla="*/ 83134 w 1067670"/>
                  <a:gd name="connsiteY9" fmla="*/ 230246 h 2320298"/>
                  <a:gd name="connsiteX10" fmla="*/ 121234 w 1067670"/>
                  <a:gd name="connsiteY10" fmla="*/ 268346 h 2320298"/>
                  <a:gd name="connsiteX11" fmla="*/ 6934 w 1067670"/>
                  <a:gd name="connsiteY11" fmla="*/ 369946 h 2320298"/>
                  <a:gd name="connsiteX12" fmla="*/ 38684 w 1067670"/>
                  <a:gd name="connsiteY12" fmla="*/ 528696 h 2320298"/>
                  <a:gd name="connsiteX13" fmla="*/ 95834 w 1067670"/>
                  <a:gd name="connsiteY13" fmla="*/ 642996 h 2320298"/>
                  <a:gd name="connsiteX14" fmla="*/ 108534 w 1067670"/>
                  <a:gd name="connsiteY14" fmla="*/ 757296 h 2320298"/>
                  <a:gd name="connsiteX15" fmla="*/ 121234 w 1067670"/>
                  <a:gd name="connsiteY15" fmla="*/ 636646 h 2320298"/>
                  <a:gd name="connsiteX16" fmla="*/ 210134 w 1067670"/>
                  <a:gd name="connsiteY16" fmla="*/ 604896 h 2320298"/>
                  <a:gd name="connsiteX17" fmla="*/ 324434 w 1067670"/>
                  <a:gd name="connsiteY17" fmla="*/ 630296 h 2320298"/>
                  <a:gd name="connsiteX18" fmla="*/ 451434 w 1067670"/>
                  <a:gd name="connsiteY18" fmla="*/ 757296 h 2320298"/>
                  <a:gd name="connsiteX19" fmla="*/ 603834 w 1067670"/>
                  <a:gd name="connsiteY19" fmla="*/ 896996 h 2320298"/>
                  <a:gd name="connsiteX20" fmla="*/ 775284 w 1067670"/>
                  <a:gd name="connsiteY20" fmla="*/ 1011296 h 2320298"/>
                  <a:gd name="connsiteX21" fmla="*/ 880059 w 1067670"/>
                  <a:gd name="connsiteY21" fmla="*/ 1230371 h 2320298"/>
                  <a:gd name="connsiteX22" fmla="*/ 911809 w 1067670"/>
                  <a:gd name="connsiteY22" fmla="*/ 1589146 h 2320298"/>
                  <a:gd name="connsiteX23" fmla="*/ 832434 w 1067670"/>
                  <a:gd name="connsiteY23" fmla="*/ 1960621 h 2320298"/>
                  <a:gd name="connsiteX24" fmla="*/ 737184 w 1067670"/>
                  <a:gd name="connsiteY24" fmla="*/ 2090796 h 2320298"/>
                  <a:gd name="connsiteX25" fmla="*/ 641934 w 1067670"/>
                  <a:gd name="connsiteY25" fmla="*/ 2236846 h 2320298"/>
                  <a:gd name="connsiteX26" fmla="*/ 629234 w 1067670"/>
                  <a:gd name="connsiteY26" fmla="*/ 2319396 h 2320298"/>
                  <a:gd name="connsiteX27" fmla="*/ 724484 w 1067670"/>
                  <a:gd name="connsiteY27" fmla="*/ 2186046 h 2320298"/>
                  <a:gd name="connsiteX28" fmla="*/ 851484 w 1067670"/>
                  <a:gd name="connsiteY28" fmla="*/ 1982846 h 2320298"/>
                  <a:gd name="connsiteX29" fmla="*/ 946734 w 1067670"/>
                  <a:gd name="connsiteY29" fmla="*/ 1576446 h 2320298"/>
                  <a:gd name="connsiteX30" fmla="*/ 914984 w 1067670"/>
                  <a:gd name="connsiteY30" fmla="*/ 1214496 h 2320298"/>
                  <a:gd name="connsiteX31" fmla="*/ 794334 w 1067670"/>
                  <a:gd name="connsiteY31" fmla="*/ 998596 h 2320298"/>
                  <a:gd name="connsiteX32" fmla="*/ 578434 w 1067670"/>
                  <a:gd name="connsiteY32" fmla="*/ 865246 h 2320298"/>
                  <a:gd name="connsiteX33" fmla="*/ 502234 w 1067670"/>
                  <a:gd name="connsiteY33" fmla="*/ 782696 h 2320298"/>
                  <a:gd name="connsiteX34" fmla="*/ 553034 w 1067670"/>
                  <a:gd name="connsiteY34" fmla="*/ 744596 h 2320298"/>
                  <a:gd name="connsiteX35" fmla="*/ 711784 w 1067670"/>
                  <a:gd name="connsiteY35" fmla="*/ 668396 h 2320298"/>
                  <a:gd name="connsiteX36" fmla="*/ 807034 w 1067670"/>
                  <a:gd name="connsiteY36" fmla="*/ 528696 h 2320298"/>
                  <a:gd name="connsiteX37" fmla="*/ 984834 w 1067670"/>
                  <a:gd name="connsiteY37" fmla="*/ 547746 h 2320298"/>
                  <a:gd name="connsiteX38" fmla="*/ 1067384 w 1067670"/>
                  <a:gd name="connsiteY38" fmla="*/ 535046 h 2320298"/>
                  <a:gd name="connsiteX39" fmla="*/ 959434 w 1067670"/>
                  <a:gd name="connsiteY39" fmla="*/ 515996 h 2320298"/>
                  <a:gd name="connsiteX40" fmla="*/ 832434 w 1067670"/>
                  <a:gd name="connsiteY40" fmla="*/ 465196 h 2320298"/>
                  <a:gd name="connsiteX41" fmla="*/ 819734 w 1067670"/>
                  <a:gd name="connsiteY41" fmla="*/ 369946 h 2320298"/>
                  <a:gd name="connsiteX42" fmla="*/ 768934 w 1067670"/>
                  <a:gd name="connsiteY42" fmla="*/ 217546 h 2320298"/>
                  <a:gd name="connsiteX43" fmla="*/ 756234 w 1067670"/>
                  <a:gd name="connsiteY43" fmla="*/ 242946 h 2320298"/>
                  <a:gd name="connsiteX44" fmla="*/ 775284 w 1067670"/>
                  <a:gd name="connsiteY44" fmla="*/ 382646 h 2320298"/>
                  <a:gd name="connsiteX45" fmla="*/ 786396 w 1067670"/>
                  <a:gd name="connsiteY45" fmla="*/ 514408 h 2320298"/>
                  <a:gd name="connsiteX46" fmla="*/ 738771 w 1067670"/>
                  <a:gd name="connsiteY46" fmla="*/ 589021 h 2320298"/>
                  <a:gd name="connsiteX47" fmla="*/ 629234 w 1067670"/>
                  <a:gd name="connsiteY47" fmla="*/ 693796 h 2320298"/>
                  <a:gd name="connsiteX48" fmla="*/ 489534 w 1067670"/>
                  <a:gd name="connsiteY48" fmla="*/ 731896 h 2320298"/>
                  <a:gd name="connsiteX49" fmla="*/ 381584 w 1067670"/>
                  <a:gd name="connsiteY49" fmla="*/ 655696 h 2320298"/>
                  <a:gd name="connsiteX50" fmla="*/ 311734 w 1067670"/>
                  <a:gd name="connsiteY50" fmla="*/ 592196 h 2320298"/>
                  <a:gd name="connsiteX51" fmla="*/ 216484 w 1067670"/>
                  <a:gd name="connsiteY51" fmla="*/ 566796 h 2320298"/>
                  <a:gd name="connsiteX52" fmla="*/ 114884 w 1067670"/>
                  <a:gd name="connsiteY52" fmla="*/ 573146 h 2320298"/>
                  <a:gd name="connsiteX53" fmla="*/ 51384 w 1067670"/>
                  <a:gd name="connsiteY53" fmla="*/ 503296 h 2320298"/>
                  <a:gd name="connsiteX54" fmla="*/ 25984 w 1067670"/>
                  <a:gd name="connsiteY54" fmla="*/ 420746 h 2320298"/>
                  <a:gd name="connsiteX55" fmla="*/ 25984 w 1067670"/>
                  <a:gd name="connsiteY55" fmla="*/ 357246 h 2320298"/>
                  <a:gd name="connsiteX56" fmla="*/ 127584 w 1067670"/>
                  <a:gd name="connsiteY56" fmla="*/ 300096 h 2320298"/>
                  <a:gd name="connsiteX57" fmla="*/ 248234 w 1067670"/>
                  <a:gd name="connsiteY57" fmla="*/ 261996 h 2320298"/>
                  <a:gd name="connsiteX58" fmla="*/ 305384 w 1067670"/>
                  <a:gd name="connsiteY58" fmla="*/ 293746 h 2320298"/>
                  <a:gd name="connsiteX59" fmla="*/ 349834 w 1067670"/>
                  <a:gd name="connsiteY59" fmla="*/ 255646 h 2320298"/>
                  <a:gd name="connsiteX60" fmla="*/ 464134 w 1067670"/>
                  <a:gd name="connsiteY60" fmla="*/ 268346 h 2320298"/>
                  <a:gd name="connsiteX61" fmla="*/ 527634 w 1067670"/>
                  <a:gd name="connsiteY61" fmla="*/ 357246 h 2320298"/>
                  <a:gd name="connsiteX62" fmla="*/ 521284 w 1067670"/>
                  <a:gd name="connsiteY62" fmla="*/ 287396 h 2320298"/>
                  <a:gd name="connsiteX63" fmla="*/ 508584 w 1067670"/>
                  <a:gd name="connsiteY63" fmla="*/ 192146 h 2320298"/>
                  <a:gd name="connsiteX64" fmla="*/ 540334 w 1067670"/>
                  <a:gd name="connsiteY64" fmla="*/ 90546 h 2320298"/>
                  <a:gd name="connsiteX65" fmla="*/ 540334 w 1067670"/>
                  <a:gd name="connsiteY65" fmla="*/ 1646 h 2320298"/>
                  <a:gd name="connsiteX0" fmla="*/ 540334 w 1067670"/>
                  <a:gd name="connsiteY0" fmla="*/ 1646 h 2320241"/>
                  <a:gd name="connsiteX1" fmla="*/ 438734 w 1067670"/>
                  <a:gd name="connsiteY1" fmla="*/ 173096 h 2320241"/>
                  <a:gd name="connsiteX2" fmla="*/ 356184 w 1067670"/>
                  <a:gd name="connsiteY2" fmla="*/ 204846 h 2320241"/>
                  <a:gd name="connsiteX3" fmla="*/ 260934 w 1067670"/>
                  <a:gd name="connsiteY3" fmla="*/ 198496 h 2320241"/>
                  <a:gd name="connsiteX4" fmla="*/ 210134 w 1067670"/>
                  <a:gd name="connsiteY4" fmla="*/ 147696 h 2320241"/>
                  <a:gd name="connsiteX5" fmla="*/ 235534 w 1067670"/>
                  <a:gd name="connsiteY5" fmla="*/ 223896 h 2320241"/>
                  <a:gd name="connsiteX6" fmla="*/ 146634 w 1067670"/>
                  <a:gd name="connsiteY6" fmla="*/ 230246 h 2320241"/>
                  <a:gd name="connsiteX7" fmla="*/ 51384 w 1067670"/>
                  <a:gd name="connsiteY7" fmla="*/ 179446 h 2320241"/>
                  <a:gd name="connsiteX8" fmla="*/ 584 w 1067670"/>
                  <a:gd name="connsiteY8" fmla="*/ 198496 h 2320241"/>
                  <a:gd name="connsiteX9" fmla="*/ 83134 w 1067670"/>
                  <a:gd name="connsiteY9" fmla="*/ 230246 h 2320241"/>
                  <a:gd name="connsiteX10" fmla="*/ 121234 w 1067670"/>
                  <a:gd name="connsiteY10" fmla="*/ 268346 h 2320241"/>
                  <a:gd name="connsiteX11" fmla="*/ 6934 w 1067670"/>
                  <a:gd name="connsiteY11" fmla="*/ 369946 h 2320241"/>
                  <a:gd name="connsiteX12" fmla="*/ 38684 w 1067670"/>
                  <a:gd name="connsiteY12" fmla="*/ 528696 h 2320241"/>
                  <a:gd name="connsiteX13" fmla="*/ 95834 w 1067670"/>
                  <a:gd name="connsiteY13" fmla="*/ 642996 h 2320241"/>
                  <a:gd name="connsiteX14" fmla="*/ 108534 w 1067670"/>
                  <a:gd name="connsiteY14" fmla="*/ 757296 h 2320241"/>
                  <a:gd name="connsiteX15" fmla="*/ 121234 w 1067670"/>
                  <a:gd name="connsiteY15" fmla="*/ 636646 h 2320241"/>
                  <a:gd name="connsiteX16" fmla="*/ 210134 w 1067670"/>
                  <a:gd name="connsiteY16" fmla="*/ 604896 h 2320241"/>
                  <a:gd name="connsiteX17" fmla="*/ 324434 w 1067670"/>
                  <a:gd name="connsiteY17" fmla="*/ 630296 h 2320241"/>
                  <a:gd name="connsiteX18" fmla="*/ 451434 w 1067670"/>
                  <a:gd name="connsiteY18" fmla="*/ 757296 h 2320241"/>
                  <a:gd name="connsiteX19" fmla="*/ 603834 w 1067670"/>
                  <a:gd name="connsiteY19" fmla="*/ 896996 h 2320241"/>
                  <a:gd name="connsiteX20" fmla="*/ 775284 w 1067670"/>
                  <a:gd name="connsiteY20" fmla="*/ 1011296 h 2320241"/>
                  <a:gd name="connsiteX21" fmla="*/ 880059 w 1067670"/>
                  <a:gd name="connsiteY21" fmla="*/ 1230371 h 2320241"/>
                  <a:gd name="connsiteX22" fmla="*/ 911809 w 1067670"/>
                  <a:gd name="connsiteY22" fmla="*/ 1589146 h 2320241"/>
                  <a:gd name="connsiteX23" fmla="*/ 832434 w 1067670"/>
                  <a:gd name="connsiteY23" fmla="*/ 1960621 h 2320241"/>
                  <a:gd name="connsiteX24" fmla="*/ 740359 w 1067670"/>
                  <a:gd name="connsiteY24" fmla="*/ 2116196 h 2320241"/>
                  <a:gd name="connsiteX25" fmla="*/ 641934 w 1067670"/>
                  <a:gd name="connsiteY25" fmla="*/ 2236846 h 2320241"/>
                  <a:gd name="connsiteX26" fmla="*/ 629234 w 1067670"/>
                  <a:gd name="connsiteY26" fmla="*/ 2319396 h 2320241"/>
                  <a:gd name="connsiteX27" fmla="*/ 724484 w 1067670"/>
                  <a:gd name="connsiteY27" fmla="*/ 2186046 h 2320241"/>
                  <a:gd name="connsiteX28" fmla="*/ 851484 w 1067670"/>
                  <a:gd name="connsiteY28" fmla="*/ 1982846 h 2320241"/>
                  <a:gd name="connsiteX29" fmla="*/ 946734 w 1067670"/>
                  <a:gd name="connsiteY29" fmla="*/ 1576446 h 2320241"/>
                  <a:gd name="connsiteX30" fmla="*/ 914984 w 1067670"/>
                  <a:gd name="connsiteY30" fmla="*/ 1214496 h 2320241"/>
                  <a:gd name="connsiteX31" fmla="*/ 794334 w 1067670"/>
                  <a:gd name="connsiteY31" fmla="*/ 998596 h 2320241"/>
                  <a:gd name="connsiteX32" fmla="*/ 578434 w 1067670"/>
                  <a:gd name="connsiteY32" fmla="*/ 865246 h 2320241"/>
                  <a:gd name="connsiteX33" fmla="*/ 502234 w 1067670"/>
                  <a:gd name="connsiteY33" fmla="*/ 782696 h 2320241"/>
                  <a:gd name="connsiteX34" fmla="*/ 553034 w 1067670"/>
                  <a:gd name="connsiteY34" fmla="*/ 744596 h 2320241"/>
                  <a:gd name="connsiteX35" fmla="*/ 711784 w 1067670"/>
                  <a:gd name="connsiteY35" fmla="*/ 668396 h 2320241"/>
                  <a:gd name="connsiteX36" fmla="*/ 807034 w 1067670"/>
                  <a:gd name="connsiteY36" fmla="*/ 528696 h 2320241"/>
                  <a:gd name="connsiteX37" fmla="*/ 984834 w 1067670"/>
                  <a:gd name="connsiteY37" fmla="*/ 547746 h 2320241"/>
                  <a:gd name="connsiteX38" fmla="*/ 1067384 w 1067670"/>
                  <a:gd name="connsiteY38" fmla="*/ 535046 h 2320241"/>
                  <a:gd name="connsiteX39" fmla="*/ 959434 w 1067670"/>
                  <a:gd name="connsiteY39" fmla="*/ 515996 h 2320241"/>
                  <a:gd name="connsiteX40" fmla="*/ 832434 w 1067670"/>
                  <a:gd name="connsiteY40" fmla="*/ 465196 h 2320241"/>
                  <a:gd name="connsiteX41" fmla="*/ 819734 w 1067670"/>
                  <a:gd name="connsiteY41" fmla="*/ 369946 h 2320241"/>
                  <a:gd name="connsiteX42" fmla="*/ 768934 w 1067670"/>
                  <a:gd name="connsiteY42" fmla="*/ 217546 h 2320241"/>
                  <a:gd name="connsiteX43" fmla="*/ 756234 w 1067670"/>
                  <a:gd name="connsiteY43" fmla="*/ 242946 h 2320241"/>
                  <a:gd name="connsiteX44" fmla="*/ 775284 w 1067670"/>
                  <a:gd name="connsiteY44" fmla="*/ 382646 h 2320241"/>
                  <a:gd name="connsiteX45" fmla="*/ 786396 w 1067670"/>
                  <a:gd name="connsiteY45" fmla="*/ 514408 h 2320241"/>
                  <a:gd name="connsiteX46" fmla="*/ 738771 w 1067670"/>
                  <a:gd name="connsiteY46" fmla="*/ 589021 h 2320241"/>
                  <a:gd name="connsiteX47" fmla="*/ 629234 w 1067670"/>
                  <a:gd name="connsiteY47" fmla="*/ 693796 h 2320241"/>
                  <a:gd name="connsiteX48" fmla="*/ 489534 w 1067670"/>
                  <a:gd name="connsiteY48" fmla="*/ 731896 h 2320241"/>
                  <a:gd name="connsiteX49" fmla="*/ 381584 w 1067670"/>
                  <a:gd name="connsiteY49" fmla="*/ 655696 h 2320241"/>
                  <a:gd name="connsiteX50" fmla="*/ 311734 w 1067670"/>
                  <a:gd name="connsiteY50" fmla="*/ 592196 h 2320241"/>
                  <a:gd name="connsiteX51" fmla="*/ 216484 w 1067670"/>
                  <a:gd name="connsiteY51" fmla="*/ 566796 h 2320241"/>
                  <a:gd name="connsiteX52" fmla="*/ 114884 w 1067670"/>
                  <a:gd name="connsiteY52" fmla="*/ 573146 h 2320241"/>
                  <a:gd name="connsiteX53" fmla="*/ 51384 w 1067670"/>
                  <a:gd name="connsiteY53" fmla="*/ 503296 h 2320241"/>
                  <a:gd name="connsiteX54" fmla="*/ 25984 w 1067670"/>
                  <a:gd name="connsiteY54" fmla="*/ 420746 h 2320241"/>
                  <a:gd name="connsiteX55" fmla="*/ 25984 w 1067670"/>
                  <a:gd name="connsiteY55" fmla="*/ 357246 h 2320241"/>
                  <a:gd name="connsiteX56" fmla="*/ 127584 w 1067670"/>
                  <a:gd name="connsiteY56" fmla="*/ 300096 h 2320241"/>
                  <a:gd name="connsiteX57" fmla="*/ 248234 w 1067670"/>
                  <a:gd name="connsiteY57" fmla="*/ 261996 h 2320241"/>
                  <a:gd name="connsiteX58" fmla="*/ 305384 w 1067670"/>
                  <a:gd name="connsiteY58" fmla="*/ 293746 h 2320241"/>
                  <a:gd name="connsiteX59" fmla="*/ 349834 w 1067670"/>
                  <a:gd name="connsiteY59" fmla="*/ 255646 h 2320241"/>
                  <a:gd name="connsiteX60" fmla="*/ 464134 w 1067670"/>
                  <a:gd name="connsiteY60" fmla="*/ 268346 h 2320241"/>
                  <a:gd name="connsiteX61" fmla="*/ 527634 w 1067670"/>
                  <a:gd name="connsiteY61" fmla="*/ 357246 h 2320241"/>
                  <a:gd name="connsiteX62" fmla="*/ 521284 w 1067670"/>
                  <a:gd name="connsiteY62" fmla="*/ 287396 h 2320241"/>
                  <a:gd name="connsiteX63" fmla="*/ 508584 w 1067670"/>
                  <a:gd name="connsiteY63" fmla="*/ 192146 h 2320241"/>
                  <a:gd name="connsiteX64" fmla="*/ 540334 w 1067670"/>
                  <a:gd name="connsiteY64" fmla="*/ 90546 h 2320241"/>
                  <a:gd name="connsiteX65" fmla="*/ 540334 w 1067670"/>
                  <a:gd name="connsiteY65" fmla="*/ 1646 h 2320241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0059 w 1067670"/>
                  <a:gd name="connsiteY21" fmla="*/ 1230371 h 2320000"/>
                  <a:gd name="connsiteX22" fmla="*/ 911809 w 1067670"/>
                  <a:gd name="connsiteY22" fmla="*/ 158914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94334 w 1067670"/>
                  <a:gd name="connsiteY31" fmla="*/ 99859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32434 w 1067670"/>
                  <a:gd name="connsiteY40" fmla="*/ 465196 h 2320000"/>
                  <a:gd name="connsiteX41" fmla="*/ 819734 w 1067670"/>
                  <a:gd name="connsiteY41" fmla="*/ 369946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0059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94334 w 1067670"/>
                  <a:gd name="connsiteY31" fmla="*/ 99859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32434 w 1067670"/>
                  <a:gd name="connsiteY40" fmla="*/ 465196 h 2320000"/>
                  <a:gd name="connsiteX41" fmla="*/ 819734 w 1067670"/>
                  <a:gd name="connsiteY41" fmla="*/ 369946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94334 w 1067670"/>
                  <a:gd name="connsiteY31" fmla="*/ 99859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32434 w 1067670"/>
                  <a:gd name="connsiteY40" fmla="*/ 465196 h 2320000"/>
                  <a:gd name="connsiteX41" fmla="*/ 819734 w 1067670"/>
                  <a:gd name="connsiteY41" fmla="*/ 369946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32434 w 1067670"/>
                  <a:gd name="connsiteY40" fmla="*/ 465196 h 2320000"/>
                  <a:gd name="connsiteX41" fmla="*/ 819734 w 1067670"/>
                  <a:gd name="connsiteY41" fmla="*/ 369946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32434 w 1067670"/>
                  <a:gd name="connsiteY40" fmla="*/ 4651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711784 w 1067670"/>
                  <a:gd name="connsiteY35" fmla="*/ 66839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699084 w 1067670"/>
                  <a:gd name="connsiteY35" fmla="*/ 66204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699084 w 1067670"/>
                  <a:gd name="connsiteY35" fmla="*/ 66204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699084 w 1067670"/>
                  <a:gd name="connsiteY35" fmla="*/ 66204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4033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646 h 2320000"/>
                  <a:gd name="connsiteX1" fmla="*/ 438734 w 1067670"/>
                  <a:gd name="connsiteY1" fmla="*/ 173096 h 2320000"/>
                  <a:gd name="connsiteX2" fmla="*/ 356184 w 1067670"/>
                  <a:gd name="connsiteY2" fmla="*/ 204846 h 2320000"/>
                  <a:gd name="connsiteX3" fmla="*/ 260934 w 1067670"/>
                  <a:gd name="connsiteY3" fmla="*/ 198496 h 2320000"/>
                  <a:gd name="connsiteX4" fmla="*/ 210134 w 1067670"/>
                  <a:gd name="connsiteY4" fmla="*/ 147696 h 2320000"/>
                  <a:gd name="connsiteX5" fmla="*/ 235534 w 1067670"/>
                  <a:gd name="connsiteY5" fmla="*/ 223896 h 2320000"/>
                  <a:gd name="connsiteX6" fmla="*/ 146634 w 1067670"/>
                  <a:gd name="connsiteY6" fmla="*/ 230246 h 2320000"/>
                  <a:gd name="connsiteX7" fmla="*/ 51384 w 1067670"/>
                  <a:gd name="connsiteY7" fmla="*/ 179446 h 2320000"/>
                  <a:gd name="connsiteX8" fmla="*/ 584 w 1067670"/>
                  <a:gd name="connsiteY8" fmla="*/ 198496 h 2320000"/>
                  <a:gd name="connsiteX9" fmla="*/ 83134 w 1067670"/>
                  <a:gd name="connsiteY9" fmla="*/ 230246 h 2320000"/>
                  <a:gd name="connsiteX10" fmla="*/ 121234 w 1067670"/>
                  <a:gd name="connsiteY10" fmla="*/ 268346 h 2320000"/>
                  <a:gd name="connsiteX11" fmla="*/ 6934 w 1067670"/>
                  <a:gd name="connsiteY11" fmla="*/ 369946 h 2320000"/>
                  <a:gd name="connsiteX12" fmla="*/ 38684 w 1067670"/>
                  <a:gd name="connsiteY12" fmla="*/ 528696 h 2320000"/>
                  <a:gd name="connsiteX13" fmla="*/ 95834 w 1067670"/>
                  <a:gd name="connsiteY13" fmla="*/ 642996 h 2320000"/>
                  <a:gd name="connsiteX14" fmla="*/ 108534 w 1067670"/>
                  <a:gd name="connsiteY14" fmla="*/ 757296 h 2320000"/>
                  <a:gd name="connsiteX15" fmla="*/ 121234 w 1067670"/>
                  <a:gd name="connsiteY15" fmla="*/ 636646 h 2320000"/>
                  <a:gd name="connsiteX16" fmla="*/ 210134 w 1067670"/>
                  <a:gd name="connsiteY16" fmla="*/ 604896 h 2320000"/>
                  <a:gd name="connsiteX17" fmla="*/ 324434 w 1067670"/>
                  <a:gd name="connsiteY17" fmla="*/ 630296 h 2320000"/>
                  <a:gd name="connsiteX18" fmla="*/ 451434 w 1067670"/>
                  <a:gd name="connsiteY18" fmla="*/ 757296 h 2320000"/>
                  <a:gd name="connsiteX19" fmla="*/ 603834 w 1067670"/>
                  <a:gd name="connsiteY19" fmla="*/ 896996 h 2320000"/>
                  <a:gd name="connsiteX20" fmla="*/ 775284 w 1067670"/>
                  <a:gd name="connsiteY20" fmla="*/ 1011296 h 2320000"/>
                  <a:gd name="connsiteX21" fmla="*/ 889584 w 1067670"/>
                  <a:gd name="connsiteY21" fmla="*/ 1230371 h 2320000"/>
                  <a:gd name="connsiteX22" fmla="*/ 921334 w 1067670"/>
                  <a:gd name="connsiteY22" fmla="*/ 1582796 h 2320000"/>
                  <a:gd name="connsiteX23" fmla="*/ 832434 w 1067670"/>
                  <a:gd name="connsiteY23" fmla="*/ 1960621 h 2320000"/>
                  <a:gd name="connsiteX24" fmla="*/ 740359 w 1067670"/>
                  <a:gd name="connsiteY24" fmla="*/ 2116196 h 2320000"/>
                  <a:gd name="connsiteX25" fmla="*/ 657809 w 1067670"/>
                  <a:gd name="connsiteY25" fmla="*/ 2230496 h 2320000"/>
                  <a:gd name="connsiteX26" fmla="*/ 629234 w 1067670"/>
                  <a:gd name="connsiteY26" fmla="*/ 2319396 h 2320000"/>
                  <a:gd name="connsiteX27" fmla="*/ 724484 w 1067670"/>
                  <a:gd name="connsiteY27" fmla="*/ 2186046 h 2320000"/>
                  <a:gd name="connsiteX28" fmla="*/ 851484 w 1067670"/>
                  <a:gd name="connsiteY28" fmla="*/ 1982846 h 2320000"/>
                  <a:gd name="connsiteX29" fmla="*/ 946734 w 1067670"/>
                  <a:gd name="connsiteY29" fmla="*/ 1576446 h 2320000"/>
                  <a:gd name="connsiteX30" fmla="*/ 914984 w 1067670"/>
                  <a:gd name="connsiteY30" fmla="*/ 1214496 h 2320000"/>
                  <a:gd name="connsiteX31" fmla="*/ 787984 w 1067670"/>
                  <a:gd name="connsiteY31" fmla="*/ 992246 h 2320000"/>
                  <a:gd name="connsiteX32" fmla="*/ 578434 w 1067670"/>
                  <a:gd name="connsiteY32" fmla="*/ 865246 h 2320000"/>
                  <a:gd name="connsiteX33" fmla="*/ 502234 w 1067670"/>
                  <a:gd name="connsiteY33" fmla="*/ 782696 h 2320000"/>
                  <a:gd name="connsiteX34" fmla="*/ 553034 w 1067670"/>
                  <a:gd name="connsiteY34" fmla="*/ 744596 h 2320000"/>
                  <a:gd name="connsiteX35" fmla="*/ 699084 w 1067670"/>
                  <a:gd name="connsiteY35" fmla="*/ 662046 h 2320000"/>
                  <a:gd name="connsiteX36" fmla="*/ 807034 w 1067670"/>
                  <a:gd name="connsiteY36" fmla="*/ 528696 h 2320000"/>
                  <a:gd name="connsiteX37" fmla="*/ 984834 w 1067670"/>
                  <a:gd name="connsiteY37" fmla="*/ 547746 h 2320000"/>
                  <a:gd name="connsiteX38" fmla="*/ 1067384 w 1067670"/>
                  <a:gd name="connsiteY38" fmla="*/ 535046 h 2320000"/>
                  <a:gd name="connsiteX39" fmla="*/ 959434 w 1067670"/>
                  <a:gd name="connsiteY39" fmla="*/ 515996 h 2320000"/>
                  <a:gd name="connsiteX40" fmla="*/ 819734 w 1067670"/>
                  <a:gd name="connsiteY40" fmla="*/ 477896 h 2320000"/>
                  <a:gd name="connsiteX41" fmla="*/ 803859 w 1067670"/>
                  <a:gd name="connsiteY41" fmla="*/ 373121 h 2320000"/>
                  <a:gd name="connsiteX42" fmla="*/ 768934 w 1067670"/>
                  <a:gd name="connsiteY42" fmla="*/ 217546 h 2320000"/>
                  <a:gd name="connsiteX43" fmla="*/ 756234 w 1067670"/>
                  <a:gd name="connsiteY43" fmla="*/ 242946 h 2320000"/>
                  <a:gd name="connsiteX44" fmla="*/ 775284 w 1067670"/>
                  <a:gd name="connsiteY44" fmla="*/ 382646 h 2320000"/>
                  <a:gd name="connsiteX45" fmla="*/ 786396 w 1067670"/>
                  <a:gd name="connsiteY45" fmla="*/ 514408 h 2320000"/>
                  <a:gd name="connsiteX46" fmla="*/ 738771 w 1067670"/>
                  <a:gd name="connsiteY46" fmla="*/ 589021 h 2320000"/>
                  <a:gd name="connsiteX47" fmla="*/ 629234 w 1067670"/>
                  <a:gd name="connsiteY47" fmla="*/ 693796 h 2320000"/>
                  <a:gd name="connsiteX48" fmla="*/ 489534 w 1067670"/>
                  <a:gd name="connsiteY48" fmla="*/ 731896 h 2320000"/>
                  <a:gd name="connsiteX49" fmla="*/ 381584 w 1067670"/>
                  <a:gd name="connsiteY49" fmla="*/ 655696 h 2320000"/>
                  <a:gd name="connsiteX50" fmla="*/ 311734 w 1067670"/>
                  <a:gd name="connsiteY50" fmla="*/ 592196 h 2320000"/>
                  <a:gd name="connsiteX51" fmla="*/ 216484 w 1067670"/>
                  <a:gd name="connsiteY51" fmla="*/ 566796 h 2320000"/>
                  <a:gd name="connsiteX52" fmla="*/ 114884 w 1067670"/>
                  <a:gd name="connsiteY52" fmla="*/ 573146 h 2320000"/>
                  <a:gd name="connsiteX53" fmla="*/ 51384 w 1067670"/>
                  <a:gd name="connsiteY53" fmla="*/ 503296 h 2320000"/>
                  <a:gd name="connsiteX54" fmla="*/ 25984 w 1067670"/>
                  <a:gd name="connsiteY54" fmla="*/ 420746 h 2320000"/>
                  <a:gd name="connsiteX55" fmla="*/ 25984 w 1067670"/>
                  <a:gd name="connsiteY55" fmla="*/ 357246 h 2320000"/>
                  <a:gd name="connsiteX56" fmla="*/ 127584 w 1067670"/>
                  <a:gd name="connsiteY56" fmla="*/ 300096 h 2320000"/>
                  <a:gd name="connsiteX57" fmla="*/ 248234 w 1067670"/>
                  <a:gd name="connsiteY57" fmla="*/ 261996 h 2320000"/>
                  <a:gd name="connsiteX58" fmla="*/ 305384 w 1067670"/>
                  <a:gd name="connsiteY58" fmla="*/ 293746 h 2320000"/>
                  <a:gd name="connsiteX59" fmla="*/ 349834 w 1067670"/>
                  <a:gd name="connsiteY59" fmla="*/ 255646 h 2320000"/>
                  <a:gd name="connsiteX60" fmla="*/ 464134 w 1067670"/>
                  <a:gd name="connsiteY60" fmla="*/ 268346 h 2320000"/>
                  <a:gd name="connsiteX61" fmla="*/ 527634 w 1067670"/>
                  <a:gd name="connsiteY61" fmla="*/ 357246 h 2320000"/>
                  <a:gd name="connsiteX62" fmla="*/ 521284 w 1067670"/>
                  <a:gd name="connsiteY62" fmla="*/ 287396 h 2320000"/>
                  <a:gd name="connsiteX63" fmla="*/ 508584 w 1067670"/>
                  <a:gd name="connsiteY63" fmla="*/ 192146 h 2320000"/>
                  <a:gd name="connsiteX64" fmla="*/ 533984 w 1067670"/>
                  <a:gd name="connsiteY64" fmla="*/ 90546 h 2320000"/>
                  <a:gd name="connsiteX65" fmla="*/ 540334 w 1067670"/>
                  <a:gd name="connsiteY65" fmla="*/ 1646 h 2320000"/>
                  <a:gd name="connsiteX0" fmla="*/ 540334 w 1067670"/>
                  <a:gd name="connsiteY0" fmla="*/ 1771 h 2320125"/>
                  <a:gd name="connsiteX1" fmla="*/ 438734 w 1067670"/>
                  <a:gd name="connsiteY1" fmla="*/ 173221 h 2320125"/>
                  <a:gd name="connsiteX2" fmla="*/ 356184 w 1067670"/>
                  <a:gd name="connsiteY2" fmla="*/ 204971 h 2320125"/>
                  <a:gd name="connsiteX3" fmla="*/ 260934 w 1067670"/>
                  <a:gd name="connsiteY3" fmla="*/ 198621 h 2320125"/>
                  <a:gd name="connsiteX4" fmla="*/ 210134 w 1067670"/>
                  <a:gd name="connsiteY4" fmla="*/ 147821 h 2320125"/>
                  <a:gd name="connsiteX5" fmla="*/ 235534 w 1067670"/>
                  <a:gd name="connsiteY5" fmla="*/ 224021 h 2320125"/>
                  <a:gd name="connsiteX6" fmla="*/ 146634 w 1067670"/>
                  <a:gd name="connsiteY6" fmla="*/ 230371 h 2320125"/>
                  <a:gd name="connsiteX7" fmla="*/ 51384 w 1067670"/>
                  <a:gd name="connsiteY7" fmla="*/ 179571 h 2320125"/>
                  <a:gd name="connsiteX8" fmla="*/ 584 w 1067670"/>
                  <a:gd name="connsiteY8" fmla="*/ 198621 h 2320125"/>
                  <a:gd name="connsiteX9" fmla="*/ 83134 w 1067670"/>
                  <a:gd name="connsiteY9" fmla="*/ 230371 h 2320125"/>
                  <a:gd name="connsiteX10" fmla="*/ 121234 w 1067670"/>
                  <a:gd name="connsiteY10" fmla="*/ 268471 h 2320125"/>
                  <a:gd name="connsiteX11" fmla="*/ 6934 w 1067670"/>
                  <a:gd name="connsiteY11" fmla="*/ 370071 h 2320125"/>
                  <a:gd name="connsiteX12" fmla="*/ 38684 w 1067670"/>
                  <a:gd name="connsiteY12" fmla="*/ 528821 h 2320125"/>
                  <a:gd name="connsiteX13" fmla="*/ 95834 w 1067670"/>
                  <a:gd name="connsiteY13" fmla="*/ 643121 h 2320125"/>
                  <a:gd name="connsiteX14" fmla="*/ 108534 w 1067670"/>
                  <a:gd name="connsiteY14" fmla="*/ 757421 h 2320125"/>
                  <a:gd name="connsiteX15" fmla="*/ 121234 w 1067670"/>
                  <a:gd name="connsiteY15" fmla="*/ 636771 h 2320125"/>
                  <a:gd name="connsiteX16" fmla="*/ 210134 w 1067670"/>
                  <a:gd name="connsiteY16" fmla="*/ 605021 h 2320125"/>
                  <a:gd name="connsiteX17" fmla="*/ 324434 w 1067670"/>
                  <a:gd name="connsiteY17" fmla="*/ 630421 h 2320125"/>
                  <a:gd name="connsiteX18" fmla="*/ 451434 w 1067670"/>
                  <a:gd name="connsiteY18" fmla="*/ 757421 h 2320125"/>
                  <a:gd name="connsiteX19" fmla="*/ 603834 w 1067670"/>
                  <a:gd name="connsiteY19" fmla="*/ 897121 h 2320125"/>
                  <a:gd name="connsiteX20" fmla="*/ 775284 w 1067670"/>
                  <a:gd name="connsiteY20" fmla="*/ 1011421 h 2320125"/>
                  <a:gd name="connsiteX21" fmla="*/ 889584 w 1067670"/>
                  <a:gd name="connsiteY21" fmla="*/ 1230496 h 2320125"/>
                  <a:gd name="connsiteX22" fmla="*/ 921334 w 1067670"/>
                  <a:gd name="connsiteY22" fmla="*/ 1582921 h 2320125"/>
                  <a:gd name="connsiteX23" fmla="*/ 832434 w 1067670"/>
                  <a:gd name="connsiteY23" fmla="*/ 1960746 h 2320125"/>
                  <a:gd name="connsiteX24" fmla="*/ 740359 w 1067670"/>
                  <a:gd name="connsiteY24" fmla="*/ 2116321 h 2320125"/>
                  <a:gd name="connsiteX25" fmla="*/ 657809 w 1067670"/>
                  <a:gd name="connsiteY25" fmla="*/ 2230621 h 2320125"/>
                  <a:gd name="connsiteX26" fmla="*/ 629234 w 1067670"/>
                  <a:gd name="connsiteY26" fmla="*/ 2319521 h 2320125"/>
                  <a:gd name="connsiteX27" fmla="*/ 724484 w 1067670"/>
                  <a:gd name="connsiteY27" fmla="*/ 2186171 h 2320125"/>
                  <a:gd name="connsiteX28" fmla="*/ 851484 w 1067670"/>
                  <a:gd name="connsiteY28" fmla="*/ 1982971 h 2320125"/>
                  <a:gd name="connsiteX29" fmla="*/ 946734 w 1067670"/>
                  <a:gd name="connsiteY29" fmla="*/ 1576571 h 2320125"/>
                  <a:gd name="connsiteX30" fmla="*/ 914984 w 1067670"/>
                  <a:gd name="connsiteY30" fmla="*/ 1214621 h 2320125"/>
                  <a:gd name="connsiteX31" fmla="*/ 787984 w 1067670"/>
                  <a:gd name="connsiteY31" fmla="*/ 992371 h 2320125"/>
                  <a:gd name="connsiteX32" fmla="*/ 578434 w 1067670"/>
                  <a:gd name="connsiteY32" fmla="*/ 865371 h 2320125"/>
                  <a:gd name="connsiteX33" fmla="*/ 502234 w 1067670"/>
                  <a:gd name="connsiteY33" fmla="*/ 782821 h 2320125"/>
                  <a:gd name="connsiteX34" fmla="*/ 553034 w 1067670"/>
                  <a:gd name="connsiteY34" fmla="*/ 744721 h 2320125"/>
                  <a:gd name="connsiteX35" fmla="*/ 699084 w 1067670"/>
                  <a:gd name="connsiteY35" fmla="*/ 662171 h 2320125"/>
                  <a:gd name="connsiteX36" fmla="*/ 807034 w 1067670"/>
                  <a:gd name="connsiteY36" fmla="*/ 528821 h 2320125"/>
                  <a:gd name="connsiteX37" fmla="*/ 984834 w 1067670"/>
                  <a:gd name="connsiteY37" fmla="*/ 547871 h 2320125"/>
                  <a:gd name="connsiteX38" fmla="*/ 1067384 w 1067670"/>
                  <a:gd name="connsiteY38" fmla="*/ 535171 h 2320125"/>
                  <a:gd name="connsiteX39" fmla="*/ 959434 w 1067670"/>
                  <a:gd name="connsiteY39" fmla="*/ 516121 h 2320125"/>
                  <a:gd name="connsiteX40" fmla="*/ 819734 w 1067670"/>
                  <a:gd name="connsiteY40" fmla="*/ 478021 h 2320125"/>
                  <a:gd name="connsiteX41" fmla="*/ 803859 w 1067670"/>
                  <a:gd name="connsiteY41" fmla="*/ 373246 h 2320125"/>
                  <a:gd name="connsiteX42" fmla="*/ 768934 w 1067670"/>
                  <a:gd name="connsiteY42" fmla="*/ 217671 h 2320125"/>
                  <a:gd name="connsiteX43" fmla="*/ 756234 w 1067670"/>
                  <a:gd name="connsiteY43" fmla="*/ 243071 h 2320125"/>
                  <a:gd name="connsiteX44" fmla="*/ 775284 w 1067670"/>
                  <a:gd name="connsiteY44" fmla="*/ 382771 h 2320125"/>
                  <a:gd name="connsiteX45" fmla="*/ 786396 w 1067670"/>
                  <a:gd name="connsiteY45" fmla="*/ 514533 h 2320125"/>
                  <a:gd name="connsiteX46" fmla="*/ 738771 w 1067670"/>
                  <a:gd name="connsiteY46" fmla="*/ 589146 h 2320125"/>
                  <a:gd name="connsiteX47" fmla="*/ 629234 w 1067670"/>
                  <a:gd name="connsiteY47" fmla="*/ 693921 h 2320125"/>
                  <a:gd name="connsiteX48" fmla="*/ 489534 w 1067670"/>
                  <a:gd name="connsiteY48" fmla="*/ 732021 h 2320125"/>
                  <a:gd name="connsiteX49" fmla="*/ 381584 w 1067670"/>
                  <a:gd name="connsiteY49" fmla="*/ 655821 h 2320125"/>
                  <a:gd name="connsiteX50" fmla="*/ 311734 w 1067670"/>
                  <a:gd name="connsiteY50" fmla="*/ 592321 h 2320125"/>
                  <a:gd name="connsiteX51" fmla="*/ 216484 w 1067670"/>
                  <a:gd name="connsiteY51" fmla="*/ 566921 h 2320125"/>
                  <a:gd name="connsiteX52" fmla="*/ 114884 w 1067670"/>
                  <a:gd name="connsiteY52" fmla="*/ 573271 h 2320125"/>
                  <a:gd name="connsiteX53" fmla="*/ 51384 w 1067670"/>
                  <a:gd name="connsiteY53" fmla="*/ 503421 h 2320125"/>
                  <a:gd name="connsiteX54" fmla="*/ 25984 w 1067670"/>
                  <a:gd name="connsiteY54" fmla="*/ 420871 h 2320125"/>
                  <a:gd name="connsiteX55" fmla="*/ 25984 w 1067670"/>
                  <a:gd name="connsiteY55" fmla="*/ 357371 h 2320125"/>
                  <a:gd name="connsiteX56" fmla="*/ 127584 w 1067670"/>
                  <a:gd name="connsiteY56" fmla="*/ 300221 h 2320125"/>
                  <a:gd name="connsiteX57" fmla="*/ 248234 w 1067670"/>
                  <a:gd name="connsiteY57" fmla="*/ 262121 h 2320125"/>
                  <a:gd name="connsiteX58" fmla="*/ 305384 w 1067670"/>
                  <a:gd name="connsiteY58" fmla="*/ 293871 h 2320125"/>
                  <a:gd name="connsiteX59" fmla="*/ 349834 w 1067670"/>
                  <a:gd name="connsiteY59" fmla="*/ 255771 h 2320125"/>
                  <a:gd name="connsiteX60" fmla="*/ 464134 w 1067670"/>
                  <a:gd name="connsiteY60" fmla="*/ 268471 h 2320125"/>
                  <a:gd name="connsiteX61" fmla="*/ 527634 w 1067670"/>
                  <a:gd name="connsiteY61" fmla="*/ 357371 h 2320125"/>
                  <a:gd name="connsiteX62" fmla="*/ 521284 w 1067670"/>
                  <a:gd name="connsiteY62" fmla="*/ 287521 h 2320125"/>
                  <a:gd name="connsiteX63" fmla="*/ 499059 w 1067670"/>
                  <a:gd name="connsiteY63" fmla="*/ 198621 h 2320125"/>
                  <a:gd name="connsiteX64" fmla="*/ 533984 w 1067670"/>
                  <a:gd name="connsiteY64" fmla="*/ 90671 h 2320125"/>
                  <a:gd name="connsiteX65" fmla="*/ 540334 w 1067670"/>
                  <a:gd name="connsiteY65" fmla="*/ 1771 h 2320125"/>
                  <a:gd name="connsiteX0" fmla="*/ 540334 w 1067670"/>
                  <a:gd name="connsiteY0" fmla="*/ 1686 h 2320040"/>
                  <a:gd name="connsiteX1" fmla="*/ 455403 w 1067670"/>
                  <a:gd name="connsiteY1" fmla="*/ 170755 h 2320040"/>
                  <a:gd name="connsiteX2" fmla="*/ 356184 w 1067670"/>
                  <a:gd name="connsiteY2" fmla="*/ 204886 h 2320040"/>
                  <a:gd name="connsiteX3" fmla="*/ 260934 w 1067670"/>
                  <a:gd name="connsiteY3" fmla="*/ 198536 h 2320040"/>
                  <a:gd name="connsiteX4" fmla="*/ 210134 w 1067670"/>
                  <a:gd name="connsiteY4" fmla="*/ 147736 h 2320040"/>
                  <a:gd name="connsiteX5" fmla="*/ 235534 w 1067670"/>
                  <a:gd name="connsiteY5" fmla="*/ 223936 h 2320040"/>
                  <a:gd name="connsiteX6" fmla="*/ 146634 w 1067670"/>
                  <a:gd name="connsiteY6" fmla="*/ 230286 h 2320040"/>
                  <a:gd name="connsiteX7" fmla="*/ 51384 w 1067670"/>
                  <a:gd name="connsiteY7" fmla="*/ 179486 h 2320040"/>
                  <a:gd name="connsiteX8" fmla="*/ 584 w 1067670"/>
                  <a:gd name="connsiteY8" fmla="*/ 198536 h 2320040"/>
                  <a:gd name="connsiteX9" fmla="*/ 83134 w 1067670"/>
                  <a:gd name="connsiteY9" fmla="*/ 230286 h 2320040"/>
                  <a:gd name="connsiteX10" fmla="*/ 121234 w 1067670"/>
                  <a:gd name="connsiteY10" fmla="*/ 268386 h 2320040"/>
                  <a:gd name="connsiteX11" fmla="*/ 6934 w 1067670"/>
                  <a:gd name="connsiteY11" fmla="*/ 369986 h 2320040"/>
                  <a:gd name="connsiteX12" fmla="*/ 38684 w 1067670"/>
                  <a:gd name="connsiteY12" fmla="*/ 528736 h 2320040"/>
                  <a:gd name="connsiteX13" fmla="*/ 95834 w 1067670"/>
                  <a:gd name="connsiteY13" fmla="*/ 643036 h 2320040"/>
                  <a:gd name="connsiteX14" fmla="*/ 108534 w 1067670"/>
                  <a:gd name="connsiteY14" fmla="*/ 757336 h 2320040"/>
                  <a:gd name="connsiteX15" fmla="*/ 121234 w 1067670"/>
                  <a:gd name="connsiteY15" fmla="*/ 636686 h 2320040"/>
                  <a:gd name="connsiteX16" fmla="*/ 210134 w 1067670"/>
                  <a:gd name="connsiteY16" fmla="*/ 604936 h 2320040"/>
                  <a:gd name="connsiteX17" fmla="*/ 324434 w 1067670"/>
                  <a:gd name="connsiteY17" fmla="*/ 630336 h 2320040"/>
                  <a:gd name="connsiteX18" fmla="*/ 451434 w 1067670"/>
                  <a:gd name="connsiteY18" fmla="*/ 757336 h 2320040"/>
                  <a:gd name="connsiteX19" fmla="*/ 603834 w 1067670"/>
                  <a:gd name="connsiteY19" fmla="*/ 897036 h 2320040"/>
                  <a:gd name="connsiteX20" fmla="*/ 775284 w 1067670"/>
                  <a:gd name="connsiteY20" fmla="*/ 1011336 h 2320040"/>
                  <a:gd name="connsiteX21" fmla="*/ 889584 w 1067670"/>
                  <a:gd name="connsiteY21" fmla="*/ 1230411 h 2320040"/>
                  <a:gd name="connsiteX22" fmla="*/ 921334 w 1067670"/>
                  <a:gd name="connsiteY22" fmla="*/ 1582836 h 2320040"/>
                  <a:gd name="connsiteX23" fmla="*/ 832434 w 1067670"/>
                  <a:gd name="connsiteY23" fmla="*/ 1960661 h 2320040"/>
                  <a:gd name="connsiteX24" fmla="*/ 740359 w 1067670"/>
                  <a:gd name="connsiteY24" fmla="*/ 2116236 h 2320040"/>
                  <a:gd name="connsiteX25" fmla="*/ 657809 w 1067670"/>
                  <a:gd name="connsiteY25" fmla="*/ 2230536 h 2320040"/>
                  <a:gd name="connsiteX26" fmla="*/ 629234 w 1067670"/>
                  <a:gd name="connsiteY26" fmla="*/ 2319436 h 2320040"/>
                  <a:gd name="connsiteX27" fmla="*/ 724484 w 1067670"/>
                  <a:gd name="connsiteY27" fmla="*/ 2186086 h 2320040"/>
                  <a:gd name="connsiteX28" fmla="*/ 851484 w 1067670"/>
                  <a:gd name="connsiteY28" fmla="*/ 1982886 h 2320040"/>
                  <a:gd name="connsiteX29" fmla="*/ 946734 w 1067670"/>
                  <a:gd name="connsiteY29" fmla="*/ 1576486 h 2320040"/>
                  <a:gd name="connsiteX30" fmla="*/ 914984 w 1067670"/>
                  <a:gd name="connsiteY30" fmla="*/ 1214536 h 2320040"/>
                  <a:gd name="connsiteX31" fmla="*/ 787984 w 1067670"/>
                  <a:gd name="connsiteY31" fmla="*/ 992286 h 2320040"/>
                  <a:gd name="connsiteX32" fmla="*/ 578434 w 1067670"/>
                  <a:gd name="connsiteY32" fmla="*/ 865286 h 2320040"/>
                  <a:gd name="connsiteX33" fmla="*/ 502234 w 1067670"/>
                  <a:gd name="connsiteY33" fmla="*/ 782736 h 2320040"/>
                  <a:gd name="connsiteX34" fmla="*/ 553034 w 1067670"/>
                  <a:gd name="connsiteY34" fmla="*/ 744636 h 2320040"/>
                  <a:gd name="connsiteX35" fmla="*/ 699084 w 1067670"/>
                  <a:gd name="connsiteY35" fmla="*/ 662086 h 2320040"/>
                  <a:gd name="connsiteX36" fmla="*/ 807034 w 1067670"/>
                  <a:gd name="connsiteY36" fmla="*/ 528736 h 2320040"/>
                  <a:gd name="connsiteX37" fmla="*/ 984834 w 1067670"/>
                  <a:gd name="connsiteY37" fmla="*/ 547786 h 2320040"/>
                  <a:gd name="connsiteX38" fmla="*/ 1067384 w 1067670"/>
                  <a:gd name="connsiteY38" fmla="*/ 535086 h 2320040"/>
                  <a:gd name="connsiteX39" fmla="*/ 959434 w 1067670"/>
                  <a:gd name="connsiteY39" fmla="*/ 516036 h 2320040"/>
                  <a:gd name="connsiteX40" fmla="*/ 819734 w 1067670"/>
                  <a:gd name="connsiteY40" fmla="*/ 477936 h 2320040"/>
                  <a:gd name="connsiteX41" fmla="*/ 803859 w 1067670"/>
                  <a:gd name="connsiteY41" fmla="*/ 373161 h 2320040"/>
                  <a:gd name="connsiteX42" fmla="*/ 768934 w 1067670"/>
                  <a:gd name="connsiteY42" fmla="*/ 217586 h 2320040"/>
                  <a:gd name="connsiteX43" fmla="*/ 756234 w 1067670"/>
                  <a:gd name="connsiteY43" fmla="*/ 242986 h 2320040"/>
                  <a:gd name="connsiteX44" fmla="*/ 775284 w 1067670"/>
                  <a:gd name="connsiteY44" fmla="*/ 382686 h 2320040"/>
                  <a:gd name="connsiteX45" fmla="*/ 786396 w 1067670"/>
                  <a:gd name="connsiteY45" fmla="*/ 514448 h 2320040"/>
                  <a:gd name="connsiteX46" fmla="*/ 738771 w 1067670"/>
                  <a:gd name="connsiteY46" fmla="*/ 589061 h 2320040"/>
                  <a:gd name="connsiteX47" fmla="*/ 629234 w 1067670"/>
                  <a:gd name="connsiteY47" fmla="*/ 693836 h 2320040"/>
                  <a:gd name="connsiteX48" fmla="*/ 489534 w 1067670"/>
                  <a:gd name="connsiteY48" fmla="*/ 731936 h 2320040"/>
                  <a:gd name="connsiteX49" fmla="*/ 381584 w 1067670"/>
                  <a:gd name="connsiteY49" fmla="*/ 655736 h 2320040"/>
                  <a:gd name="connsiteX50" fmla="*/ 311734 w 1067670"/>
                  <a:gd name="connsiteY50" fmla="*/ 592236 h 2320040"/>
                  <a:gd name="connsiteX51" fmla="*/ 216484 w 1067670"/>
                  <a:gd name="connsiteY51" fmla="*/ 566836 h 2320040"/>
                  <a:gd name="connsiteX52" fmla="*/ 114884 w 1067670"/>
                  <a:gd name="connsiteY52" fmla="*/ 573186 h 2320040"/>
                  <a:gd name="connsiteX53" fmla="*/ 51384 w 1067670"/>
                  <a:gd name="connsiteY53" fmla="*/ 503336 h 2320040"/>
                  <a:gd name="connsiteX54" fmla="*/ 25984 w 1067670"/>
                  <a:gd name="connsiteY54" fmla="*/ 420786 h 2320040"/>
                  <a:gd name="connsiteX55" fmla="*/ 25984 w 1067670"/>
                  <a:gd name="connsiteY55" fmla="*/ 357286 h 2320040"/>
                  <a:gd name="connsiteX56" fmla="*/ 127584 w 1067670"/>
                  <a:gd name="connsiteY56" fmla="*/ 300136 h 2320040"/>
                  <a:gd name="connsiteX57" fmla="*/ 248234 w 1067670"/>
                  <a:gd name="connsiteY57" fmla="*/ 262036 h 2320040"/>
                  <a:gd name="connsiteX58" fmla="*/ 305384 w 1067670"/>
                  <a:gd name="connsiteY58" fmla="*/ 293786 h 2320040"/>
                  <a:gd name="connsiteX59" fmla="*/ 349834 w 1067670"/>
                  <a:gd name="connsiteY59" fmla="*/ 255686 h 2320040"/>
                  <a:gd name="connsiteX60" fmla="*/ 464134 w 1067670"/>
                  <a:gd name="connsiteY60" fmla="*/ 268386 h 2320040"/>
                  <a:gd name="connsiteX61" fmla="*/ 527634 w 1067670"/>
                  <a:gd name="connsiteY61" fmla="*/ 357286 h 2320040"/>
                  <a:gd name="connsiteX62" fmla="*/ 521284 w 1067670"/>
                  <a:gd name="connsiteY62" fmla="*/ 287436 h 2320040"/>
                  <a:gd name="connsiteX63" fmla="*/ 499059 w 1067670"/>
                  <a:gd name="connsiteY63" fmla="*/ 198536 h 2320040"/>
                  <a:gd name="connsiteX64" fmla="*/ 533984 w 1067670"/>
                  <a:gd name="connsiteY64" fmla="*/ 90586 h 2320040"/>
                  <a:gd name="connsiteX65" fmla="*/ 540334 w 1067670"/>
                  <a:gd name="connsiteY65" fmla="*/ 1686 h 2320040"/>
                  <a:gd name="connsiteX0" fmla="*/ 540334 w 1067670"/>
                  <a:gd name="connsiteY0" fmla="*/ 1686 h 2320040"/>
                  <a:gd name="connsiteX1" fmla="*/ 455403 w 1067670"/>
                  <a:gd name="connsiteY1" fmla="*/ 170755 h 2320040"/>
                  <a:gd name="connsiteX2" fmla="*/ 356184 w 1067670"/>
                  <a:gd name="connsiteY2" fmla="*/ 204886 h 2320040"/>
                  <a:gd name="connsiteX3" fmla="*/ 260934 w 1067670"/>
                  <a:gd name="connsiteY3" fmla="*/ 198536 h 2320040"/>
                  <a:gd name="connsiteX4" fmla="*/ 210134 w 1067670"/>
                  <a:gd name="connsiteY4" fmla="*/ 147736 h 2320040"/>
                  <a:gd name="connsiteX5" fmla="*/ 235534 w 1067670"/>
                  <a:gd name="connsiteY5" fmla="*/ 223936 h 2320040"/>
                  <a:gd name="connsiteX6" fmla="*/ 146634 w 1067670"/>
                  <a:gd name="connsiteY6" fmla="*/ 230286 h 2320040"/>
                  <a:gd name="connsiteX7" fmla="*/ 51384 w 1067670"/>
                  <a:gd name="connsiteY7" fmla="*/ 179486 h 2320040"/>
                  <a:gd name="connsiteX8" fmla="*/ 584 w 1067670"/>
                  <a:gd name="connsiteY8" fmla="*/ 198536 h 2320040"/>
                  <a:gd name="connsiteX9" fmla="*/ 83134 w 1067670"/>
                  <a:gd name="connsiteY9" fmla="*/ 230286 h 2320040"/>
                  <a:gd name="connsiteX10" fmla="*/ 121234 w 1067670"/>
                  <a:gd name="connsiteY10" fmla="*/ 268386 h 2320040"/>
                  <a:gd name="connsiteX11" fmla="*/ 6934 w 1067670"/>
                  <a:gd name="connsiteY11" fmla="*/ 369986 h 2320040"/>
                  <a:gd name="connsiteX12" fmla="*/ 38684 w 1067670"/>
                  <a:gd name="connsiteY12" fmla="*/ 528736 h 2320040"/>
                  <a:gd name="connsiteX13" fmla="*/ 95834 w 1067670"/>
                  <a:gd name="connsiteY13" fmla="*/ 643036 h 2320040"/>
                  <a:gd name="connsiteX14" fmla="*/ 108534 w 1067670"/>
                  <a:gd name="connsiteY14" fmla="*/ 757336 h 2320040"/>
                  <a:gd name="connsiteX15" fmla="*/ 121234 w 1067670"/>
                  <a:gd name="connsiteY15" fmla="*/ 636686 h 2320040"/>
                  <a:gd name="connsiteX16" fmla="*/ 210134 w 1067670"/>
                  <a:gd name="connsiteY16" fmla="*/ 604936 h 2320040"/>
                  <a:gd name="connsiteX17" fmla="*/ 324434 w 1067670"/>
                  <a:gd name="connsiteY17" fmla="*/ 630336 h 2320040"/>
                  <a:gd name="connsiteX18" fmla="*/ 451434 w 1067670"/>
                  <a:gd name="connsiteY18" fmla="*/ 757336 h 2320040"/>
                  <a:gd name="connsiteX19" fmla="*/ 603834 w 1067670"/>
                  <a:gd name="connsiteY19" fmla="*/ 897036 h 2320040"/>
                  <a:gd name="connsiteX20" fmla="*/ 775284 w 1067670"/>
                  <a:gd name="connsiteY20" fmla="*/ 1011336 h 2320040"/>
                  <a:gd name="connsiteX21" fmla="*/ 889584 w 1067670"/>
                  <a:gd name="connsiteY21" fmla="*/ 1230411 h 2320040"/>
                  <a:gd name="connsiteX22" fmla="*/ 921334 w 1067670"/>
                  <a:gd name="connsiteY22" fmla="*/ 1582836 h 2320040"/>
                  <a:gd name="connsiteX23" fmla="*/ 832434 w 1067670"/>
                  <a:gd name="connsiteY23" fmla="*/ 1960661 h 2320040"/>
                  <a:gd name="connsiteX24" fmla="*/ 740359 w 1067670"/>
                  <a:gd name="connsiteY24" fmla="*/ 2116236 h 2320040"/>
                  <a:gd name="connsiteX25" fmla="*/ 657809 w 1067670"/>
                  <a:gd name="connsiteY25" fmla="*/ 2230536 h 2320040"/>
                  <a:gd name="connsiteX26" fmla="*/ 629234 w 1067670"/>
                  <a:gd name="connsiteY26" fmla="*/ 2319436 h 2320040"/>
                  <a:gd name="connsiteX27" fmla="*/ 724484 w 1067670"/>
                  <a:gd name="connsiteY27" fmla="*/ 2186086 h 2320040"/>
                  <a:gd name="connsiteX28" fmla="*/ 851484 w 1067670"/>
                  <a:gd name="connsiteY28" fmla="*/ 1982886 h 2320040"/>
                  <a:gd name="connsiteX29" fmla="*/ 946734 w 1067670"/>
                  <a:gd name="connsiteY29" fmla="*/ 1576486 h 2320040"/>
                  <a:gd name="connsiteX30" fmla="*/ 914984 w 1067670"/>
                  <a:gd name="connsiteY30" fmla="*/ 1214536 h 2320040"/>
                  <a:gd name="connsiteX31" fmla="*/ 787984 w 1067670"/>
                  <a:gd name="connsiteY31" fmla="*/ 992286 h 2320040"/>
                  <a:gd name="connsiteX32" fmla="*/ 578434 w 1067670"/>
                  <a:gd name="connsiteY32" fmla="*/ 865286 h 2320040"/>
                  <a:gd name="connsiteX33" fmla="*/ 502234 w 1067670"/>
                  <a:gd name="connsiteY33" fmla="*/ 782736 h 2320040"/>
                  <a:gd name="connsiteX34" fmla="*/ 553034 w 1067670"/>
                  <a:gd name="connsiteY34" fmla="*/ 744636 h 2320040"/>
                  <a:gd name="connsiteX35" fmla="*/ 699084 w 1067670"/>
                  <a:gd name="connsiteY35" fmla="*/ 662086 h 2320040"/>
                  <a:gd name="connsiteX36" fmla="*/ 807034 w 1067670"/>
                  <a:gd name="connsiteY36" fmla="*/ 528736 h 2320040"/>
                  <a:gd name="connsiteX37" fmla="*/ 984834 w 1067670"/>
                  <a:gd name="connsiteY37" fmla="*/ 547786 h 2320040"/>
                  <a:gd name="connsiteX38" fmla="*/ 1067384 w 1067670"/>
                  <a:gd name="connsiteY38" fmla="*/ 535086 h 2320040"/>
                  <a:gd name="connsiteX39" fmla="*/ 959434 w 1067670"/>
                  <a:gd name="connsiteY39" fmla="*/ 516036 h 2320040"/>
                  <a:gd name="connsiteX40" fmla="*/ 819734 w 1067670"/>
                  <a:gd name="connsiteY40" fmla="*/ 477936 h 2320040"/>
                  <a:gd name="connsiteX41" fmla="*/ 803859 w 1067670"/>
                  <a:gd name="connsiteY41" fmla="*/ 373161 h 2320040"/>
                  <a:gd name="connsiteX42" fmla="*/ 768934 w 1067670"/>
                  <a:gd name="connsiteY42" fmla="*/ 217586 h 2320040"/>
                  <a:gd name="connsiteX43" fmla="*/ 756234 w 1067670"/>
                  <a:gd name="connsiteY43" fmla="*/ 242986 h 2320040"/>
                  <a:gd name="connsiteX44" fmla="*/ 775284 w 1067670"/>
                  <a:gd name="connsiteY44" fmla="*/ 382686 h 2320040"/>
                  <a:gd name="connsiteX45" fmla="*/ 786396 w 1067670"/>
                  <a:gd name="connsiteY45" fmla="*/ 514448 h 2320040"/>
                  <a:gd name="connsiteX46" fmla="*/ 738771 w 1067670"/>
                  <a:gd name="connsiteY46" fmla="*/ 589061 h 2320040"/>
                  <a:gd name="connsiteX47" fmla="*/ 629234 w 1067670"/>
                  <a:gd name="connsiteY47" fmla="*/ 693836 h 2320040"/>
                  <a:gd name="connsiteX48" fmla="*/ 489534 w 1067670"/>
                  <a:gd name="connsiteY48" fmla="*/ 731936 h 2320040"/>
                  <a:gd name="connsiteX49" fmla="*/ 381584 w 1067670"/>
                  <a:gd name="connsiteY49" fmla="*/ 655736 h 2320040"/>
                  <a:gd name="connsiteX50" fmla="*/ 311734 w 1067670"/>
                  <a:gd name="connsiteY50" fmla="*/ 592236 h 2320040"/>
                  <a:gd name="connsiteX51" fmla="*/ 216484 w 1067670"/>
                  <a:gd name="connsiteY51" fmla="*/ 566836 h 2320040"/>
                  <a:gd name="connsiteX52" fmla="*/ 114884 w 1067670"/>
                  <a:gd name="connsiteY52" fmla="*/ 573186 h 2320040"/>
                  <a:gd name="connsiteX53" fmla="*/ 51384 w 1067670"/>
                  <a:gd name="connsiteY53" fmla="*/ 503336 h 2320040"/>
                  <a:gd name="connsiteX54" fmla="*/ 25984 w 1067670"/>
                  <a:gd name="connsiteY54" fmla="*/ 420786 h 2320040"/>
                  <a:gd name="connsiteX55" fmla="*/ 25984 w 1067670"/>
                  <a:gd name="connsiteY55" fmla="*/ 357286 h 2320040"/>
                  <a:gd name="connsiteX56" fmla="*/ 127584 w 1067670"/>
                  <a:gd name="connsiteY56" fmla="*/ 300136 h 2320040"/>
                  <a:gd name="connsiteX57" fmla="*/ 248234 w 1067670"/>
                  <a:gd name="connsiteY57" fmla="*/ 262036 h 2320040"/>
                  <a:gd name="connsiteX58" fmla="*/ 305384 w 1067670"/>
                  <a:gd name="connsiteY58" fmla="*/ 293786 h 2320040"/>
                  <a:gd name="connsiteX59" fmla="*/ 349834 w 1067670"/>
                  <a:gd name="connsiteY59" fmla="*/ 255686 h 2320040"/>
                  <a:gd name="connsiteX60" fmla="*/ 464134 w 1067670"/>
                  <a:gd name="connsiteY60" fmla="*/ 268386 h 2320040"/>
                  <a:gd name="connsiteX61" fmla="*/ 527634 w 1067670"/>
                  <a:gd name="connsiteY61" fmla="*/ 357286 h 2320040"/>
                  <a:gd name="connsiteX62" fmla="*/ 521284 w 1067670"/>
                  <a:gd name="connsiteY62" fmla="*/ 287436 h 2320040"/>
                  <a:gd name="connsiteX63" fmla="*/ 499059 w 1067670"/>
                  <a:gd name="connsiteY63" fmla="*/ 198536 h 2320040"/>
                  <a:gd name="connsiteX64" fmla="*/ 533984 w 1067670"/>
                  <a:gd name="connsiteY64" fmla="*/ 90586 h 2320040"/>
                  <a:gd name="connsiteX65" fmla="*/ 540334 w 1067670"/>
                  <a:gd name="connsiteY65" fmla="*/ 1686 h 2320040"/>
                  <a:gd name="connsiteX0" fmla="*/ 540334 w 1067670"/>
                  <a:gd name="connsiteY0" fmla="*/ 1686 h 2320040"/>
                  <a:gd name="connsiteX1" fmla="*/ 455403 w 1067670"/>
                  <a:gd name="connsiteY1" fmla="*/ 170755 h 2320040"/>
                  <a:gd name="connsiteX2" fmla="*/ 356184 w 1067670"/>
                  <a:gd name="connsiteY2" fmla="*/ 204886 h 2320040"/>
                  <a:gd name="connsiteX3" fmla="*/ 260934 w 1067670"/>
                  <a:gd name="connsiteY3" fmla="*/ 198536 h 2320040"/>
                  <a:gd name="connsiteX4" fmla="*/ 210134 w 1067670"/>
                  <a:gd name="connsiteY4" fmla="*/ 147736 h 2320040"/>
                  <a:gd name="connsiteX5" fmla="*/ 235534 w 1067670"/>
                  <a:gd name="connsiteY5" fmla="*/ 223936 h 2320040"/>
                  <a:gd name="connsiteX6" fmla="*/ 146634 w 1067670"/>
                  <a:gd name="connsiteY6" fmla="*/ 230286 h 2320040"/>
                  <a:gd name="connsiteX7" fmla="*/ 51384 w 1067670"/>
                  <a:gd name="connsiteY7" fmla="*/ 179486 h 2320040"/>
                  <a:gd name="connsiteX8" fmla="*/ 584 w 1067670"/>
                  <a:gd name="connsiteY8" fmla="*/ 198536 h 2320040"/>
                  <a:gd name="connsiteX9" fmla="*/ 83134 w 1067670"/>
                  <a:gd name="connsiteY9" fmla="*/ 230286 h 2320040"/>
                  <a:gd name="connsiteX10" fmla="*/ 121234 w 1067670"/>
                  <a:gd name="connsiteY10" fmla="*/ 268386 h 2320040"/>
                  <a:gd name="connsiteX11" fmla="*/ 6934 w 1067670"/>
                  <a:gd name="connsiteY11" fmla="*/ 369986 h 2320040"/>
                  <a:gd name="connsiteX12" fmla="*/ 38684 w 1067670"/>
                  <a:gd name="connsiteY12" fmla="*/ 528736 h 2320040"/>
                  <a:gd name="connsiteX13" fmla="*/ 95834 w 1067670"/>
                  <a:gd name="connsiteY13" fmla="*/ 643036 h 2320040"/>
                  <a:gd name="connsiteX14" fmla="*/ 108534 w 1067670"/>
                  <a:gd name="connsiteY14" fmla="*/ 757336 h 2320040"/>
                  <a:gd name="connsiteX15" fmla="*/ 121234 w 1067670"/>
                  <a:gd name="connsiteY15" fmla="*/ 636686 h 2320040"/>
                  <a:gd name="connsiteX16" fmla="*/ 210134 w 1067670"/>
                  <a:gd name="connsiteY16" fmla="*/ 604936 h 2320040"/>
                  <a:gd name="connsiteX17" fmla="*/ 324434 w 1067670"/>
                  <a:gd name="connsiteY17" fmla="*/ 630336 h 2320040"/>
                  <a:gd name="connsiteX18" fmla="*/ 451434 w 1067670"/>
                  <a:gd name="connsiteY18" fmla="*/ 757336 h 2320040"/>
                  <a:gd name="connsiteX19" fmla="*/ 603834 w 1067670"/>
                  <a:gd name="connsiteY19" fmla="*/ 897036 h 2320040"/>
                  <a:gd name="connsiteX20" fmla="*/ 775284 w 1067670"/>
                  <a:gd name="connsiteY20" fmla="*/ 1011336 h 2320040"/>
                  <a:gd name="connsiteX21" fmla="*/ 889584 w 1067670"/>
                  <a:gd name="connsiteY21" fmla="*/ 1230411 h 2320040"/>
                  <a:gd name="connsiteX22" fmla="*/ 921334 w 1067670"/>
                  <a:gd name="connsiteY22" fmla="*/ 1582836 h 2320040"/>
                  <a:gd name="connsiteX23" fmla="*/ 832434 w 1067670"/>
                  <a:gd name="connsiteY23" fmla="*/ 1960661 h 2320040"/>
                  <a:gd name="connsiteX24" fmla="*/ 740359 w 1067670"/>
                  <a:gd name="connsiteY24" fmla="*/ 2116236 h 2320040"/>
                  <a:gd name="connsiteX25" fmla="*/ 657809 w 1067670"/>
                  <a:gd name="connsiteY25" fmla="*/ 2230536 h 2320040"/>
                  <a:gd name="connsiteX26" fmla="*/ 629234 w 1067670"/>
                  <a:gd name="connsiteY26" fmla="*/ 2319436 h 2320040"/>
                  <a:gd name="connsiteX27" fmla="*/ 724484 w 1067670"/>
                  <a:gd name="connsiteY27" fmla="*/ 2186086 h 2320040"/>
                  <a:gd name="connsiteX28" fmla="*/ 851484 w 1067670"/>
                  <a:gd name="connsiteY28" fmla="*/ 1982886 h 2320040"/>
                  <a:gd name="connsiteX29" fmla="*/ 946734 w 1067670"/>
                  <a:gd name="connsiteY29" fmla="*/ 1576486 h 2320040"/>
                  <a:gd name="connsiteX30" fmla="*/ 914984 w 1067670"/>
                  <a:gd name="connsiteY30" fmla="*/ 1214536 h 2320040"/>
                  <a:gd name="connsiteX31" fmla="*/ 787984 w 1067670"/>
                  <a:gd name="connsiteY31" fmla="*/ 992286 h 2320040"/>
                  <a:gd name="connsiteX32" fmla="*/ 578434 w 1067670"/>
                  <a:gd name="connsiteY32" fmla="*/ 865286 h 2320040"/>
                  <a:gd name="connsiteX33" fmla="*/ 502234 w 1067670"/>
                  <a:gd name="connsiteY33" fmla="*/ 782736 h 2320040"/>
                  <a:gd name="connsiteX34" fmla="*/ 553034 w 1067670"/>
                  <a:gd name="connsiteY34" fmla="*/ 744636 h 2320040"/>
                  <a:gd name="connsiteX35" fmla="*/ 699084 w 1067670"/>
                  <a:gd name="connsiteY35" fmla="*/ 662086 h 2320040"/>
                  <a:gd name="connsiteX36" fmla="*/ 807034 w 1067670"/>
                  <a:gd name="connsiteY36" fmla="*/ 528736 h 2320040"/>
                  <a:gd name="connsiteX37" fmla="*/ 984834 w 1067670"/>
                  <a:gd name="connsiteY37" fmla="*/ 547786 h 2320040"/>
                  <a:gd name="connsiteX38" fmla="*/ 1067384 w 1067670"/>
                  <a:gd name="connsiteY38" fmla="*/ 535086 h 2320040"/>
                  <a:gd name="connsiteX39" fmla="*/ 959434 w 1067670"/>
                  <a:gd name="connsiteY39" fmla="*/ 516036 h 2320040"/>
                  <a:gd name="connsiteX40" fmla="*/ 819734 w 1067670"/>
                  <a:gd name="connsiteY40" fmla="*/ 477936 h 2320040"/>
                  <a:gd name="connsiteX41" fmla="*/ 803859 w 1067670"/>
                  <a:gd name="connsiteY41" fmla="*/ 373161 h 2320040"/>
                  <a:gd name="connsiteX42" fmla="*/ 768934 w 1067670"/>
                  <a:gd name="connsiteY42" fmla="*/ 217586 h 2320040"/>
                  <a:gd name="connsiteX43" fmla="*/ 756234 w 1067670"/>
                  <a:gd name="connsiteY43" fmla="*/ 242986 h 2320040"/>
                  <a:gd name="connsiteX44" fmla="*/ 775284 w 1067670"/>
                  <a:gd name="connsiteY44" fmla="*/ 382686 h 2320040"/>
                  <a:gd name="connsiteX45" fmla="*/ 786396 w 1067670"/>
                  <a:gd name="connsiteY45" fmla="*/ 514448 h 2320040"/>
                  <a:gd name="connsiteX46" fmla="*/ 738771 w 1067670"/>
                  <a:gd name="connsiteY46" fmla="*/ 589061 h 2320040"/>
                  <a:gd name="connsiteX47" fmla="*/ 629234 w 1067670"/>
                  <a:gd name="connsiteY47" fmla="*/ 693836 h 2320040"/>
                  <a:gd name="connsiteX48" fmla="*/ 489534 w 1067670"/>
                  <a:gd name="connsiteY48" fmla="*/ 731936 h 2320040"/>
                  <a:gd name="connsiteX49" fmla="*/ 381584 w 1067670"/>
                  <a:gd name="connsiteY49" fmla="*/ 655736 h 2320040"/>
                  <a:gd name="connsiteX50" fmla="*/ 311734 w 1067670"/>
                  <a:gd name="connsiteY50" fmla="*/ 592236 h 2320040"/>
                  <a:gd name="connsiteX51" fmla="*/ 216484 w 1067670"/>
                  <a:gd name="connsiteY51" fmla="*/ 566836 h 2320040"/>
                  <a:gd name="connsiteX52" fmla="*/ 114884 w 1067670"/>
                  <a:gd name="connsiteY52" fmla="*/ 573186 h 2320040"/>
                  <a:gd name="connsiteX53" fmla="*/ 51384 w 1067670"/>
                  <a:gd name="connsiteY53" fmla="*/ 503336 h 2320040"/>
                  <a:gd name="connsiteX54" fmla="*/ 25984 w 1067670"/>
                  <a:gd name="connsiteY54" fmla="*/ 420786 h 2320040"/>
                  <a:gd name="connsiteX55" fmla="*/ 25984 w 1067670"/>
                  <a:gd name="connsiteY55" fmla="*/ 357286 h 2320040"/>
                  <a:gd name="connsiteX56" fmla="*/ 127584 w 1067670"/>
                  <a:gd name="connsiteY56" fmla="*/ 300136 h 2320040"/>
                  <a:gd name="connsiteX57" fmla="*/ 248234 w 1067670"/>
                  <a:gd name="connsiteY57" fmla="*/ 262036 h 2320040"/>
                  <a:gd name="connsiteX58" fmla="*/ 305384 w 1067670"/>
                  <a:gd name="connsiteY58" fmla="*/ 293786 h 2320040"/>
                  <a:gd name="connsiteX59" fmla="*/ 349834 w 1067670"/>
                  <a:gd name="connsiteY59" fmla="*/ 255686 h 2320040"/>
                  <a:gd name="connsiteX60" fmla="*/ 468897 w 1067670"/>
                  <a:gd name="connsiteY60" fmla="*/ 242193 h 2320040"/>
                  <a:gd name="connsiteX61" fmla="*/ 527634 w 1067670"/>
                  <a:gd name="connsiteY61" fmla="*/ 357286 h 2320040"/>
                  <a:gd name="connsiteX62" fmla="*/ 521284 w 1067670"/>
                  <a:gd name="connsiteY62" fmla="*/ 287436 h 2320040"/>
                  <a:gd name="connsiteX63" fmla="*/ 499059 w 1067670"/>
                  <a:gd name="connsiteY63" fmla="*/ 198536 h 2320040"/>
                  <a:gd name="connsiteX64" fmla="*/ 533984 w 1067670"/>
                  <a:gd name="connsiteY64" fmla="*/ 90586 h 2320040"/>
                  <a:gd name="connsiteX65" fmla="*/ 540334 w 1067670"/>
                  <a:gd name="connsiteY65" fmla="*/ 1686 h 2320040"/>
                  <a:gd name="connsiteX0" fmla="*/ 540334 w 1067670"/>
                  <a:gd name="connsiteY0" fmla="*/ 1686 h 2320040"/>
                  <a:gd name="connsiteX1" fmla="*/ 455403 w 1067670"/>
                  <a:gd name="connsiteY1" fmla="*/ 170755 h 2320040"/>
                  <a:gd name="connsiteX2" fmla="*/ 356184 w 1067670"/>
                  <a:gd name="connsiteY2" fmla="*/ 204886 h 2320040"/>
                  <a:gd name="connsiteX3" fmla="*/ 260934 w 1067670"/>
                  <a:gd name="connsiteY3" fmla="*/ 198536 h 2320040"/>
                  <a:gd name="connsiteX4" fmla="*/ 210134 w 1067670"/>
                  <a:gd name="connsiteY4" fmla="*/ 147736 h 2320040"/>
                  <a:gd name="connsiteX5" fmla="*/ 235534 w 1067670"/>
                  <a:gd name="connsiteY5" fmla="*/ 223936 h 2320040"/>
                  <a:gd name="connsiteX6" fmla="*/ 146634 w 1067670"/>
                  <a:gd name="connsiteY6" fmla="*/ 230286 h 2320040"/>
                  <a:gd name="connsiteX7" fmla="*/ 51384 w 1067670"/>
                  <a:gd name="connsiteY7" fmla="*/ 179486 h 2320040"/>
                  <a:gd name="connsiteX8" fmla="*/ 584 w 1067670"/>
                  <a:gd name="connsiteY8" fmla="*/ 198536 h 2320040"/>
                  <a:gd name="connsiteX9" fmla="*/ 83134 w 1067670"/>
                  <a:gd name="connsiteY9" fmla="*/ 230286 h 2320040"/>
                  <a:gd name="connsiteX10" fmla="*/ 121234 w 1067670"/>
                  <a:gd name="connsiteY10" fmla="*/ 268386 h 2320040"/>
                  <a:gd name="connsiteX11" fmla="*/ 6934 w 1067670"/>
                  <a:gd name="connsiteY11" fmla="*/ 369986 h 2320040"/>
                  <a:gd name="connsiteX12" fmla="*/ 38684 w 1067670"/>
                  <a:gd name="connsiteY12" fmla="*/ 528736 h 2320040"/>
                  <a:gd name="connsiteX13" fmla="*/ 95834 w 1067670"/>
                  <a:gd name="connsiteY13" fmla="*/ 643036 h 2320040"/>
                  <a:gd name="connsiteX14" fmla="*/ 108534 w 1067670"/>
                  <a:gd name="connsiteY14" fmla="*/ 757336 h 2320040"/>
                  <a:gd name="connsiteX15" fmla="*/ 121234 w 1067670"/>
                  <a:gd name="connsiteY15" fmla="*/ 636686 h 2320040"/>
                  <a:gd name="connsiteX16" fmla="*/ 210134 w 1067670"/>
                  <a:gd name="connsiteY16" fmla="*/ 604936 h 2320040"/>
                  <a:gd name="connsiteX17" fmla="*/ 324434 w 1067670"/>
                  <a:gd name="connsiteY17" fmla="*/ 630336 h 2320040"/>
                  <a:gd name="connsiteX18" fmla="*/ 451434 w 1067670"/>
                  <a:gd name="connsiteY18" fmla="*/ 757336 h 2320040"/>
                  <a:gd name="connsiteX19" fmla="*/ 603834 w 1067670"/>
                  <a:gd name="connsiteY19" fmla="*/ 897036 h 2320040"/>
                  <a:gd name="connsiteX20" fmla="*/ 775284 w 1067670"/>
                  <a:gd name="connsiteY20" fmla="*/ 1011336 h 2320040"/>
                  <a:gd name="connsiteX21" fmla="*/ 889584 w 1067670"/>
                  <a:gd name="connsiteY21" fmla="*/ 1230411 h 2320040"/>
                  <a:gd name="connsiteX22" fmla="*/ 921334 w 1067670"/>
                  <a:gd name="connsiteY22" fmla="*/ 1582836 h 2320040"/>
                  <a:gd name="connsiteX23" fmla="*/ 832434 w 1067670"/>
                  <a:gd name="connsiteY23" fmla="*/ 1960661 h 2320040"/>
                  <a:gd name="connsiteX24" fmla="*/ 740359 w 1067670"/>
                  <a:gd name="connsiteY24" fmla="*/ 2116236 h 2320040"/>
                  <a:gd name="connsiteX25" fmla="*/ 657809 w 1067670"/>
                  <a:gd name="connsiteY25" fmla="*/ 2230536 h 2320040"/>
                  <a:gd name="connsiteX26" fmla="*/ 629234 w 1067670"/>
                  <a:gd name="connsiteY26" fmla="*/ 2319436 h 2320040"/>
                  <a:gd name="connsiteX27" fmla="*/ 724484 w 1067670"/>
                  <a:gd name="connsiteY27" fmla="*/ 2186086 h 2320040"/>
                  <a:gd name="connsiteX28" fmla="*/ 851484 w 1067670"/>
                  <a:gd name="connsiteY28" fmla="*/ 1982886 h 2320040"/>
                  <a:gd name="connsiteX29" fmla="*/ 946734 w 1067670"/>
                  <a:gd name="connsiteY29" fmla="*/ 1576486 h 2320040"/>
                  <a:gd name="connsiteX30" fmla="*/ 914984 w 1067670"/>
                  <a:gd name="connsiteY30" fmla="*/ 1214536 h 2320040"/>
                  <a:gd name="connsiteX31" fmla="*/ 787984 w 1067670"/>
                  <a:gd name="connsiteY31" fmla="*/ 992286 h 2320040"/>
                  <a:gd name="connsiteX32" fmla="*/ 578434 w 1067670"/>
                  <a:gd name="connsiteY32" fmla="*/ 865286 h 2320040"/>
                  <a:gd name="connsiteX33" fmla="*/ 502234 w 1067670"/>
                  <a:gd name="connsiteY33" fmla="*/ 782736 h 2320040"/>
                  <a:gd name="connsiteX34" fmla="*/ 553034 w 1067670"/>
                  <a:gd name="connsiteY34" fmla="*/ 744636 h 2320040"/>
                  <a:gd name="connsiteX35" fmla="*/ 699084 w 1067670"/>
                  <a:gd name="connsiteY35" fmla="*/ 662086 h 2320040"/>
                  <a:gd name="connsiteX36" fmla="*/ 807034 w 1067670"/>
                  <a:gd name="connsiteY36" fmla="*/ 528736 h 2320040"/>
                  <a:gd name="connsiteX37" fmla="*/ 984834 w 1067670"/>
                  <a:gd name="connsiteY37" fmla="*/ 547786 h 2320040"/>
                  <a:gd name="connsiteX38" fmla="*/ 1067384 w 1067670"/>
                  <a:gd name="connsiteY38" fmla="*/ 535086 h 2320040"/>
                  <a:gd name="connsiteX39" fmla="*/ 959434 w 1067670"/>
                  <a:gd name="connsiteY39" fmla="*/ 516036 h 2320040"/>
                  <a:gd name="connsiteX40" fmla="*/ 819734 w 1067670"/>
                  <a:gd name="connsiteY40" fmla="*/ 477936 h 2320040"/>
                  <a:gd name="connsiteX41" fmla="*/ 803859 w 1067670"/>
                  <a:gd name="connsiteY41" fmla="*/ 373161 h 2320040"/>
                  <a:gd name="connsiteX42" fmla="*/ 768934 w 1067670"/>
                  <a:gd name="connsiteY42" fmla="*/ 217586 h 2320040"/>
                  <a:gd name="connsiteX43" fmla="*/ 756234 w 1067670"/>
                  <a:gd name="connsiteY43" fmla="*/ 242986 h 2320040"/>
                  <a:gd name="connsiteX44" fmla="*/ 775284 w 1067670"/>
                  <a:gd name="connsiteY44" fmla="*/ 382686 h 2320040"/>
                  <a:gd name="connsiteX45" fmla="*/ 786396 w 1067670"/>
                  <a:gd name="connsiteY45" fmla="*/ 514448 h 2320040"/>
                  <a:gd name="connsiteX46" fmla="*/ 738771 w 1067670"/>
                  <a:gd name="connsiteY46" fmla="*/ 589061 h 2320040"/>
                  <a:gd name="connsiteX47" fmla="*/ 629234 w 1067670"/>
                  <a:gd name="connsiteY47" fmla="*/ 693836 h 2320040"/>
                  <a:gd name="connsiteX48" fmla="*/ 489534 w 1067670"/>
                  <a:gd name="connsiteY48" fmla="*/ 731936 h 2320040"/>
                  <a:gd name="connsiteX49" fmla="*/ 381584 w 1067670"/>
                  <a:gd name="connsiteY49" fmla="*/ 655736 h 2320040"/>
                  <a:gd name="connsiteX50" fmla="*/ 311734 w 1067670"/>
                  <a:gd name="connsiteY50" fmla="*/ 592236 h 2320040"/>
                  <a:gd name="connsiteX51" fmla="*/ 216484 w 1067670"/>
                  <a:gd name="connsiteY51" fmla="*/ 566836 h 2320040"/>
                  <a:gd name="connsiteX52" fmla="*/ 114884 w 1067670"/>
                  <a:gd name="connsiteY52" fmla="*/ 573186 h 2320040"/>
                  <a:gd name="connsiteX53" fmla="*/ 51384 w 1067670"/>
                  <a:gd name="connsiteY53" fmla="*/ 503336 h 2320040"/>
                  <a:gd name="connsiteX54" fmla="*/ 25984 w 1067670"/>
                  <a:gd name="connsiteY54" fmla="*/ 420786 h 2320040"/>
                  <a:gd name="connsiteX55" fmla="*/ 25984 w 1067670"/>
                  <a:gd name="connsiteY55" fmla="*/ 357286 h 2320040"/>
                  <a:gd name="connsiteX56" fmla="*/ 127584 w 1067670"/>
                  <a:gd name="connsiteY56" fmla="*/ 300136 h 2320040"/>
                  <a:gd name="connsiteX57" fmla="*/ 248234 w 1067670"/>
                  <a:gd name="connsiteY57" fmla="*/ 262036 h 2320040"/>
                  <a:gd name="connsiteX58" fmla="*/ 305384 w 1067670"/>
                  <a:gd name="connsiteY58" fmla="*/ 293786 h 2320040"/>
                  <a:gd name="connsiteX59" fmla="*/ 316496 w 1067670"/>
                  <a:gd name="connsiteY59" fmla="*/ 253304 h 2320040"/>
                  <a:gd name="connsiteX60" fmla="*/ 468897 w 1067670"/>
                  <a:gd name="connsiteY60" fmla="*/ 242193 h 2320040"/>
                  <a:gd name="connsiteX61" fmla="*/ 527634 w 1067670"/>
                  <a:gd name="connsiteY61" fmla="*/ 357286 h 2320040"/>
                  <a:gd name="connsiteX62" fmla="*/ 521284 w 1067670"/>
                  <a:gd name="connsiteY62" fmla="*/ 287436 h 2320040"/>
                  <a:gd name="connsiteX63" fmla="*/ 499059 w 1067670"/>
                  <a:gd name="connsiteY63" fmla="*/ 198536 h 2320040"/>
                  <a:gd name="connsiteX64" fmla="*/ 533984 w 1067670"/>
                  <a:gd name="connsiteY64" fmla="*/ 90586 h 2320040"/>
                  <a:gd name="connsiteX65" fmla="*/ 540334 w 1067670"/>
                  <a:gd name="connsiteY65" fmla="*/ 1686 h 2320040"/>
                  <a:gd name="connsiteX0" fmla="*/ 539903 w 1067239"/>
                  <a:gd name="connsiteY0" fmla="*/ 1686 h 2320040"/>
                  <a:gd name="connsiteX1" fmla="*/ 454972 w 1067239"/>
                  <a:gd name="connsiteY1" fmla="*/ 170755 h 2320040"/>
                  <a:gd name="connsiteX2" fmla="*/ 355753 w 1067239"/>
                  <a:gd name="connsiteY2" fmla="*/ 204886 h 2320040"/>
                  <a:gd name="connsiteX3" fmla="*/ 260503 w 1067239"/>
                  <a:gd name="connsiteY3" fmla="*/ 198536 h 2320040"/>
                  <a:gd name="connsiteX4" fmla="*/ 209703 w 1067239"/>
                  <a:gd name="connsiteY4" fmla="*/ 147736 h 2320040"/>
                  <a:gd name="connsiteX5" fmla="*/ 235103 w 1067239"/>
                  <a:gd name="connsiteY5" fmla="*/ 223936 h 2320040"/>
                  <a:gd name="connsiteX6" fmla="*/ 146203 w 1067239"/>
                  <a:gd name="connsiteY6" fmla="*/ 230286 h 2320040"/>
                  <a:gd name="connsiteX7" fmla="*/ 50953 w 1067239"/>
                  <a:gd name="connsiteY7" fmla="*/ 179486 h 2320040"/>
                  <a:gd name="connsiteX8" fmla="*/ 153 w 1067239"/>
                  <a:gd name="connsiteY8" fmla="*/ 198536 h 2320040"/>
                  <a:gd name="connsiteX9" fmla="*/ 66034 w 1067239"/>
                  <a:gd name="connsiteY9" fmla="*/ 206473 h 2320040"/>
                  <a:gd name="connsiteX10" fmla="*/ 120803 w 1067239"/>
                  <a:gd name="connsiteY10" fmla="*/ 268386 h 2320040"/>
                  <a:gd name="connsiteX11" fmla="*/ 6503 w 1067239"/>
                  <a:gd name="connsiteY11" fmla="*/ 369986 h 2320040"/>
                  <a:gd name="connsiteX12" fmla="*/ 38253 w 1067239"/>
                  <a:gd name="connsiteY12" fmla="*/ 528736 h 2320040"/>
                  <a:gd name="connsiteX13" fmla="*/ 95403 w 1067239"/>
                  <a:gd name="connsiteY13" fmla="*/ 643036 h 2320040"/>
                  <a:gd name="connsiteX14" fmla="*/ 108103 w 1067239"/>
                  <a:gd name="connsiteY14" fmla="*/ 757336 h 2320040"/>
                  <a:gd name="connsiteX15" fmla="*/ 120803 w 1067239"/>
                  <a:gd name="connsiteY15" fmla="*/ 636686 h 2320040"/>
                  <a:gd name="connsiteX16" fmla="*/ 209703 w 1067239"/>
                  <a:gd name="connsiteY16" fmla="*/ 604936 h 2320040"/>
                  <a:gd name="connsiteX17" fmla="*/ 324003 w 1067239"/>
                  <a:gd name="connsiteY17" fmla="*/ 630336 h 2320040"/>
                  <a:gd name="connsiteX18" fmla="*/ 451003 w 1067239"/>
                  <a:gd name="connsiteY18" fmla="*/ 757336 h 2320040"/>
                  <a:gd name="connsiteX19" fmla="*/ 603403 w 1067239"/>
                  <a:gd name="connsiteY19" fmla="*/ 897036 h 2320040"/>
                  <a:gd name="connsiteX20" fmla="*/ 774853 w 1067239"/>
                  <a:gd name="connsiteY20" fmla="*/ 1011336 h 2320040"/>
                  <a:gd name="connsiteX21" fmla="*/ 889153 w 1067239"/>
                  <a:gd name="connsiteY21" fmla="*/ 1230411 h 2320040"/>
                  <a:gd name="connsiteX22" fmla="*/ 920903 w 1067239"/>
                  <a:gd name="connsiteY22" fmla="*/ 1582836 h 2320040"/>
                  <a:gd name="connsiteX23" fmla="*/ 832003 w 1067239"/>
                  <a:gd name="connsiteY23" fmla="*/ 1960661 h 2320040"/>
                  <a:gd name="connsiteX24" fmla="*/ 739928 w 1067239"/>
                  <a:gd name="connsiteY24" fmla="*/ 2116236 h 2320040"/>
                  <a:gd name="connsiteX25" fmla="*/ 657378 w 1067239"/>
                  <a:gd name="connsiteY25" fmla="*/ 2230536 h 2320040"/>
                  <a:gd name="connsiteX26" fmla="*/ 628803 w 1067239"/>
                  <a:gd name="connsiteY26" fmla="*/ 2319436 h 2320040"/>
                  <a:gd name="connsiteX27" fmla="*/ 724053 w 1067239"/>
                  <a:gd name="connsiteY27" fmla="*/ 2186086 h 2320040"/>
                  <a:gd name="connsiteX28" fmla="*/ 851053 w 1067239"/>
                  <a:gd name="connsiteY28" fmla="*/ 1982886 h 2320040"/>
                  <a:gd name="connsiteX29" fmla="*/ 946303 w 1067239"/>
                  <a:gd name="connsiteY29" fmla="*/ 1576486 h 2320040"/>
                  <a:gd name="connsiteX30" fmla="*/ 914553 w 1067239"/>
                  <a:gd name="connsiteY30" fmla="*/ 1214536 h 2320040"/>
                  <a:gd name="connsiteX31" fmla="*/ 787553 w 1067239"/>
                  <a:gd name="connsiteY31" fmla="*/ 992286 h 2320040"/>
                  <a:gd name="connsiteX32" fmla="*/ 578003 w 1067239"/>
                  <a:gd name="connsiteY32" fmla="*/ 865286 h 2320040"/>
                  <a:gd name="connsiteX33" fmla="*/ 501803 w 1067239"/>
                  <a:gd name="connsiteY33" fmla="*/ 782736 h 2320040"/>
                  <a:gd name="connsiteX34" fmla="*/ 552603 w 1067239"/>
                  <a:gd name="connsiteY34" fmla="*/ 744636 h 2320040"/>
                  <a:gd name="connsiteX35" fmla="*/ 698653 w 1067239"/>
                  <a:gd name="connsiteY35" fmla="*/ 662086 h 2320040"/>
                  <a:gd name="connsiteX36" fmla="*/ 806603 w 1067239"/>
                  <a:gd name="connsiteY36" fmla="*/ 528736 h 2320040"/>
                  <a:gd name="connsiteX37" fmla="*/ 984403 w 1067239"/>
                  <a:gd name="connsiteY37" fmla="*/ 547786 h 2320040"/>
                  <a:gd name="connsiteX38" fmla="*/ 1066953 w 1067239"/>
                  <a:gd name="connsiteY38" fmla="*/ 535086 h 2320040"/>
                  <a:gd name="connsiteX39" fmla="*/ 959003 w 1067239"/>
                  <a:gd name="connsiteY39" fmla="*/ 516036 h 2320040"/>
                  <a:gd name="connsiteX40" fmla="*/ 819303 w 1067239"/>
                  <a:gd name="connsiteY40" fmla="*/ 477936 h 2320040"/>
                  <a:gd name="connsiteX41" fmla="*/ 803428 w 1067239"/>
                  <a:gd name="connsiteY41" fmla="*/ 373161 h 2320040"/>
                  <a:gd name="connsiteX42" fmla="*/ 768503 w 1067239"/>
                  <a:gd name="connsiteY42" fmla="*/ 217586 h 2320040"/>
                  <a:gd name="connsiteX43" fmla="*/ 755803 w 1067239"/>
                  <a:gd name="connsiteY43" fmla="*/ 242986 h 2320040"/>
                  <a:gd name="connsiteX44" fmla="*/ 774853 w 1067239"/>
                  <a:gd name="connsiteY44" fmla="*/ 382686 h 2320040"/>
                  <a:gd name="connsiteX45" fmla="*/ 785965 w 1067239"/>
                  <a:gd name="connsiteY45" fmla="*/ 514448 h 2320040"/>
                  <a:gd name="connsiteX46" fmla="*/ 738340 w 1067239"/>
                  <a:gd name="connsiteY46" fmla="*/ 589061 h 2320040"/>
                  <a:gd name="connsiteX47" fmla="*/ 628803 w 1067239"/>
                  <a:gd name="connsiteY47" fmla="*/ 693836 h 2320040"/>
                  <a:gd name="connsiteX48" fmla="*/ 489103 w 1067239"/>
                  <a:gd name="connsiteY48" fmla="*/ 731936 h 2320040"/>
                  <a:gd name="connsiteX49" fmla="*/ 381153 w 1067239"/>
                  <a:gd name="connsiteY49" fmla="*/ 655736 h 2320040"/>
                  <a:gd name="connsiteX50" fmla="*/ 311303 w 1067239"/>
                  <a:gd name="connsiteY50" fmla="*/ 592236 h 2320040"/>
                  <a:gd name="connsiteX51" fmla="*/ 216053 w 1067239"/>
                  <a:gd name="connsiteY51" fmla="*/ 566836 h 2320040"/>
                  <a:gd name="connsiteX52" fmla="*/ 114453 w 1067239"/>
                  <a:gd name="connsiteY52" fmla="*/ 573186 h 2320040"/>
                  <a:gd name="connsiteX53" fmla="*/ 50953 w 1067239"/>
                  <a:gd name="connsiteY53" fmla="*/ 503336 h 2320040"/>
                  <a:gd name="connsiteX54" fmla="*/ 25553 w 1067239"/>
                  <a:gd name="connsiteY54" fmla="*/ 420786 h 2320040"/>
                  <a:gd name="connsiteX55" fmla="*/ 25553 w 1067239"/>
                  <a:gd name="connsiteY55" fmla="*/ 357286 h 2320040"/>
                  <a:gd name="connsiteX56" fmla="*/ 127153 w 1067239"/>
                  <a:gd name="connsiteY56" fmla="*/ 300136 h 2320040"/>
                  <a:gd name="connsiteX57" fmla="*/ 247803 w 1067239"/>
                  <a:gd name="connsiteY57" fmla="*/ 262036 h 2320040"/>
                  <a:gd name="connsiteX58" fmla="*/ 304953 w 1067239"/>
                  <a:gd name="connsiteY58" fmla="*/ 293786 h 2320040"/>
                  <a:gd name="connsiteX59" fmla="*/ 316065 w 1067239"/>
                  <a:gd name="connsiteY59" fmla="*/ 253304 h 2320040"/>
                  <a:gd name="connsiteX60" fmla="*/ 468466 w 1067239"/>
                  <a:gd name="connsiteY60" fmla="*/ 242193 h 2320040"/>
                  <a:gd name="connsiteX61" fmla="*/ 527203 w 1067239"/>
                  <a:gd name="connsiteY61" fmla="*/ 357286 h 2320040"/>
                  <a:gd name="connsiteX62" fmla="*/ 520853 w 1067239"/>
                  <a:gd name="connsiteY62" fmla="*/ 287436 h 2320040"/>
                  <a:gd name="connsiteX63" fmla="*/ 498628 w 1067239"/>
                  <a:gd name="connsiteY63" fmla="*/ 198536 h 2320040"/>
                  <a:gd name="connsiteX64" fmla="*/ 533553 w 1067239"/>
                  <a:gd name="connsiteY64" fmla="*/ 90586 h 2320040"/>
                  <a:gd name="connsiteX65" fmla="*/ 539903 w 1067239"/>
                  <a:gd name="connsiteY65" fmla="*/ 1686 h 2320040"/>
                  <a:gd name="connsiteX0" fmla="*/ 539756 w 1067092"/>
                  <a:gd name="connsiteY0" fmla="*/ 1686 h 2320040"/>
                  <a:gd name="connsiteX1" fmla="*/ 454825 w 1067092"/>
                  <a:gd name="connsiteY1" fmla="*/ 170755 h 2320040"/>
                  <a:gd name="connsiteX2" fmla="*/ 355606 w 1067092"/>
                  <a:gd name="connsiteY2" fmla="*/ 204886 h 2320040"/>
                  <a:gd name="connsiteX3" fmla="*/ 260356 w 1067092"/>
                  <a:gd name="connsiteY3" fmla="*/ 198536 h 2320040"/>
                  <a:gd name="connsiteX4" fmla="*/ 209556 w 1067092"/>
                  <a:gd name="connsiteY4" fmla="*/ 147736 h 2320040"/>
                  <a:gd name="connsiteX5" fmla="*/ 234956 w 1067092"/>
                  <a:gd name="connsiteY5" fmla="*/ 223936 h 2320040"/>
                  <a:gd name="connsiteX6" fmla="*/ 146056 w 1067092"/>
                  <a:gd name="connsiteY6" fmla="*/ 230286 h 2320040"/>
                  <a:gd name="connsiteX7" fmla="*/ 62712 w 1067092"/>
                  <a:gd name="connsiteY7" fmla="*/ 186630 h 2320040"/>
                  <a:gd name="connsiteX8" fmla="*/ 6 w 1067092"/>
                  <a:gd name="connsiteY8" fmla="*/ 198536 h 2320040"/>
                  <a:gd name="connsiteX9" fmla="*/ 65887 w 1067092"/>
                  <a:gd name="connsiteY9" fmla="*/ 206473 h 2320040"/>
                  <a:gd name="connsiteX10" fmla="*/ 120656 w 1067092"/>
                  <a:gd name="connsiteY10" fmla="*/ 268386 h 2320040"/>
                  <a:gd name="connsiteX11" fmla="*/ 6356 w 1067092"/>
                  <a:gd name="connsiteY11" fmla="*/ 369986 h 2320040"/>
                  <a:gd name="connsiteX12" fmla="*/ 38106 w 1067092"/>
                  <a:gd name="connsiteY12" fmla="*/ 528736 h 2320040"/>
                  <a:gd name="connsiteX13" fmla="*/ 95256 w 1067092"/>
                  <a:gd name="connsiteY13" fmla="*/ 643036 h 2320040"/>
                  <a:gd name="connsiteX14" fmla="*/ 107956 w 1067092"/>
                  <a:gd name="connsiteY14" fmla="*/ 757336 h 2320040"/>
                  <a:gd name="connsiteX15" fmla="*/ 120656 w 1067092"/>
                  <a:gd name="connsiteY15" fmla="*/ 636686 h 2320040"/>
                  <a:gd name="connsiteX16" fmla="*/ 209556 w 1067092"/>
                  <a:gd name="connsiteY16" fmla="*/ 604936 h 2320040"/>
                  <a:gd name="connsiteX17" fmla="*/ 323856 w 1067092"/>
                  <a:gd name="connsiteY17" fmla="*/ 630336 h 2320040"/>
                  <a:gd name="connsiteX18" fmla="*/ 450856 w 1067092"/>
                  <a:gd name="connsiteY18" fmla="*/ 757336 h 2320040"/>
                  <a:gd name="connsiteX19" fmla="*/ 603256 w 1067092"/>
                  <a:gd name="connsiteY19" fmla="*/ 897036 h 2320040"/>
                  <a:gd name="connsiteX20" fmla="*/ 774706 w 1067092"/>
                  <a:gd name="connsiteY20" fmla="*/ 1011336 h 2320040"/>
                  <a:gd name="connsiteX21" fmla="*/ 889006 w 1067092"/>
                  <a:gd name="connsiteY21" fmla="*/ 1230411 h 2320040"/>
                  <a:gd name="connsiteX22" fmla="*/ 920756 w 1067092"/>
                  <a:gd name="connsiteY22" fmla="*/ 1582836 h 2320040"/>
                  <a:gd name="connsiteX23" fmla="*/ 831856 w 1067092"/>
                  <a:gd name="connsiteY23" fmla="*/ 1960661 h 2320040"/>
                  <a:gd name="connsiteX24" fmla="*/ 739781 w 1067092"/>
                  <a:gd name="connsiteY24" fmla="*/ 2116236 h 2320040"/>
                  <a:gd name="connsiteX25" fmla="*/ 657231 w 1067092"/>
                  <a:gd name="connsiteY25" fmla="*/ 2230536 h 2320040"/>
                  <a:gd name="connsiteX26" fmla="*/ 628656 w 1067092"/>
                  <a:gd name="connsiteY26" fmla="*/ 2319436 h 2320040"/>
                  <a:gd name="connsiteX27" fmla="*/ 723906 w 1067092"/>
                  <a:gd name="connsiteY27" fmla="*/ 2186086 h 2320040"/>
                  <a:gd name="connsiteX28" fmla="*/ 850906 w 1067092"/>
                  <a:gd name="connsiteY28" fmla="*/ 1982886 h 2320040"/>
                  <a:gd name="connsiteX29" fmla="*/ 946156 w 1067092"/>
                  <a:gd name="connsiteY29" fmla="*/ 1576486 h 2320040"/>
                  <a:gd name="connsiteX30" fmla="*/ 914406 w 1067092"/>
                  <a:gd name="connsiteY30" fmla="*/ 1214536 h 2320040"/>
                  <a:gd name="connsiteX31" fmla="*/ 787406 w 1067092"/>
                  <a:gd name="connsiteY31" fmla="*/ 992286 h 2320040"/>
                  <a:gd name="connsiteX32" fmla="*/ 577856 w 1067092"/>
                  <a:gd name="connsiteY32" fmla="*/ 865286 h 2320040"/>
                  <a:gd name="connsiteX33" fmla="*/ 501656 w 1067092"/>
                  <a:gd name="connsiteY33" fmla="*/ 782736 h 2320040"/>
                  <a:gd name="connsiteX34" fmla="*/ 552456 w 1067092"/>
                  <a:gd name="connsiteY34" fmla="*/ 744636 h 2320040"/>
                  <a:gd name="connsiteX35" fmla="*/ 698506 w 1067092"/>
                  <a:gd name="connsiteY35" fmla="*/ 662086 h 2320040"/>
                  <a:gd name="connsiteX36" fmla="*/ 806456 w 1067092"/>
                  <a:gd name="connsiteY36" fmla="*/ 528736 h 2320040"/>
                  <a:gd name="connsiteX37" fmla="*/ 984256 w 1067092"/>
                  <a:gd name="connsiteY37" fmla="*/ 547786 h 2320040"/>
                  <a:gd name="connsiteX38" fmla="*/ 1066806 w 1067092"/>
                  <a:gd name="connsiteY38" fmla="*/ 535086 h 2320040"/>
                  <a:gd name="connsiteX39" fmla="*/ 958856 w 1067092"/>
                  <a:gd name="connsiteY39" fmla="*/ 516036 h 2320040"/>
                  <a:gd name="connsiteX40" fmla="*/ 819156 w 1067092"/>
                  <a:gd name="connsiteY40" fmla="*/ 477936 h 2320040"/>
                  <a:gd name="connsiteX41" fmla="*/ 803281 w 1067092"/>
                  <a:gd name="connsiteY41" fmla="*/ 373161 h 2320040"/>
                  <a:gd name="connsiteX42" fmla="*/ 768356 w 1067092"/>
                  <a:gd name="connsiteY42" fmla="*/ 217586 h 2320040"/>
                  <a:gd name="connsiteX43" fmla="*/ 755656 w 1067092"/>
                  <a:gd name="connsiteY43" fmla="*/ 242986 h 2320040"/>
                  <a:gd name="connsiteX44" fmla="*/ 774706 w 1067092"/>
                  <a:gd name="connsiteY44" fmla="*/ 382686 h 2320040"/>
                  <a:gd name="connsiteX45" fmla="*/ 785818 w 1067092"/>
                  <a:gd name="connsiteY45" fmla="*/ 514448 h 2320040"/>
                  <a:gd name="connsiteX46" fmla="*/ 738193 w 1067092"/>
                  <a:gd name="connsiteY46" fmla="*/ 589061 h 2320040"/>
                  <a:gd name="connsiteX47" fmla="*/ 628656 w 1067092"/>
                  <a:gd name="connsiteY47" fmla="*/ 693836 h 2320040"/>
                  <a:gd name="connsiteX48" fmla="*/ 488956 w 1067092"/>
                  <a:gd name="connsiteY48" fmla="*/ 731936 h 2320040"/>
                  <a:gd name="connsiteX49" fmla="*/ 381006 w 1067092"/>
                  <a:gd name="connsiteY49" fmla="*/ 655736 h 2320040"/>
                  <a:gd name="connsiteX50" fmla="*/ 311156 w 1067092"/>
                  <a:gd name="connsiteY50" fmla="*/ 592236 h 2320040"/>
                  <a:gd name="connsiteX51" fmla="*/ 215906 w 1067092"/>
                  <a:gd name="connsiteY51" fmla="*/ 566836 h 2320040"/>
                  <a:gd name="connsiteX52" fmla="*/ 114306 w 1067092"/>
                  <a:gd name="connsiteY52" fmla="*/ 573186 h 2320040"/>
                  <a:gd name="connsiteX53" fmla="*/ 50806 w 1067092"/>
                  <a:gd name="connsiteY53" fmla="*/ 503336 h 2320040"/>
                  <a:gd name="connsiteX54" fmla="*/ 25406 w 1067092"/>
                  <a:gd name="connsiteY54" fmla="*/ 420786 h 2320040"/>
                  <a:gd name="connsiteX55" fmla="*/ 25406 w 1067092"/>
                  <a:gd name="connsiteY55" fmla="*/ 357286 h 2320040"/>
                  <a:gd name="connsiteX56" fmla="*/ 127006 w 1067092"/>
                  <a:gd name="connsiteY56" fmla="*/ 300136 h 2320040"/>
                  <a:gd name="connsiteX57" fmla="*/ 247656 w 1067092"/>
                  <a:gd name="connsiteY57" fmla="*/ 262036 h 2320040"/>
                  <a:gd name="connsiteX58" fmla="*/ 304806 w 1067092"/>
                  <a:gd name="connsiteY58" fmla="*/ 293786 h 2320040"/>
                  <a:gd name="connsiteX59" fmla="*/ 315918 w 1067092"/>
                  <a:gd name="connsiteY59" fmla="*/ 253304 h 2320040"/>
                  <a:gd name="connsiteX60" fmla="*/ 468319 w 1067092"/>
                  <a:gd name="connsiteY60" fmla="*/ 242193 h 2320040"/>
                  <a:gd name="connsiteX61" fmla="*/ 527056 w 1067092"/>
                  <a:gd name="connsiteY61" fmla="*/ 357286 h 2320040"/>
                  <a:gd name="connsiteX62" fmla="*/ 520706 w 1067092"/>
                  <a:gd name="connsiteY62" fmla="*/ 287436 h 2320040"/>
                  <a:gd name="connsiteX63" fmla="*/ 498481 w 1067092"/>
                  <a:gd name="connsiteY63" fmla="*/ 198536 h 2320040"/>
                  <a:gd name="connsiteX64" fmla="*/ 533406 w 1067092"/>
                  <a:gd name="connsiteY64" fmla="*/ 90586 h 2320040"/>
                  <a:gd name="connsiteX65" fmla="*/ 539756 w 1067092"/>
                  <a:gd name="connsiteY65" fmla="*/ 1686 h 2320040"/>
                  <a:gd name="connsiteX0" fmla="*/ 539756 w 1067092"/>
                  <a:gd name="connsiteY0" fmla="*/ 1686 h 2320040"/>
                  <a:gd name="connsiteX1" fmla="*/ 454825 w 1067092"/>
                  <a:gd name="connsiteY1" fmla="*/ 170755 h 2320040"/>
                  <a:gd name="connsiteX2" fmla="*/ 355606 w 1067092"/>
                  <a:gd name="connsiteY2" fmla="*/ 204886 h 2320040"/>
                  <a:gd name="connsiteX3" fmla="*/ 260356 w 1067092"/>
                  <a:gd name="connsiteY3" fmla="*/ 198536 h 2320040"/>
                  <a:gd name="connsiteX4" fmla="*/ 209556 w 1067092"/>
                  <a:gd name="connsiteY4" fmla="*/ 147736 h 2320040"/>
                  <a:gd name="connsiteX5" fmla="*/ 234956 w 1067092"/>
                  <a:gd name="connsiteY5" fmla="*/ 223936 h 2320040"/>
                  <a:gd name="connsiteX6" fmla="*/ 146056 w 1067092"/>
                  <a:gd name="connsiteY6" fmla="*/ 230286 h 2320040"/>
                  <a:gd name="connsiteX7" fmla="*/ 62712 w 1067092"/>
                  <a:gd name="connsiteY7" fmla="*/ 186630 h 2320040"/>
                  <a:gd name="connsiteX8" fmla="*/ 6 w 1067092"/>
                  <a:gd name="connsiteY8" fmla="*/ 198536 h 2320040"/>
                  <a:gd name="connsiteX9" fmla="*/ 65887 w 1067092"/>
                  <a:gd name="connsiteY9" fmla="*/ 206473 h 2320040"/>
                  <a:gd name="connsiteX10" fmla="*/ 120656 w 1067092"/>
                  <a:gd name="connsiteY10" fmla="*/ 268386 h 2320040"/>
                  <a:gd name="connsiteX11" fmla="*/ 6356 w 1067092"/>
                  <a:gd name="connsiteY11" fmla="*/ 369986 h 2320040"/>
                  <a:gd name="connsiteX12" fmla="*/ 38106 w 1067092"/>
                  <a:gd name="connsiteY12" fmla="*/ 528736 h 2320040"/>
                  <a:gd name="connsiteX13" fmla="*/ 95256 w 1067092"/>
                  <a:gd name="connsiteY13" fmla="*/ 643036 h 2320040"/>
                  <a:gd name="connsiteX14" fmla="*/ 107956 w 1067092"/>
                  <a:gd name="connsiteY14" fmla="*/ 757336 h 2320040"/>
                  <a:gd name="connsiteX15" fmla="*/ 120656 w 1067092"/>
                  <a:gd name="connsiteY15" fmla="*/ 636686 h 2320040"/>
                  <a:gd name="connsiteX16" fmla="*/ 209556 w 1067092"/>
                  <a:gd name="connsiteY16" fmla="*/ 604936 h 2320040"/>
                  <a:gd name="connsiteX17" fmla="*/ 323856 w 1067092"/>
                  <a:gd name="connsiteY17" fmla="*/ 630336 h 2320040"/>
                  <a:gd name="connsiteX18" fmla="*/ 450856 w 1067092"/>
                  <a:gd name="connsiteY18" fmla="*/ 757336 h 2320040"/>
                  <a:gd name="connsiteX19" fmla="*/ 603256 w 1067092"/>
                  <a:gd name="connsiteY19" fmla="*/ 897036 h 2320040"/>
                  <a:gd name="connsiteX20" fmla="*/ 774706 w 1067092"/>
                  <a:gd name="connsiteY20" fmla="*/ 1011336 h 2320040"/>
                  <a:gd name="connsiteX21" fmla="*/ 889006 w 1067092"/>
                  <a:gd name="connsiteY21" fmla="*/ 1230411 h 2320040"/>
                  <a:gd name="connsiteX22" fmla="*/ 920756 w 1067092"/>
                  <a:gd name="connsiteY22" fmla="*/ 1582836 h 2320040"/>
                  <a:gd name="connsiteX23" fmla="*/ 831856 w 1067092"/>
                  <a:gd name="connsiteY23" fmla="*/ 1960661 h 2320040"/>
                  <a:gd name="connsiteX24" fmla="*/ 739781 w 1067092"/>
                  <a:gd name="connsiteY24" fmla="*/ 2116236 h 2320040"/>
                  <a:gd name="connsiteX25" fmla="*/ 657231 w 1067092"/>
                  <a:gd name="connsiteY25" fmla="*/ 2230536 h 2320040"/>
                  <a:gd name="connsiteX26" fmla="*/ 628656 w 1067092"/>
                  <a:gd name="connsiteY26" fmla="*/ 2319436 h 2320040"/>
                  <a:gd name="connsiteX27" fmla="*/ 723906 w 1067092"/>
                  <a:gd name="connsiteY27" fmla="*/ 2186086 h 2320040"/>
                  <a:gd name="connsiteX28" fmla="*/ 850906 w 1067092"/>
                  <a:gd name="connsiteY28" fmla="*/ 1982886 h 2320040"/>
                  <a:gd name="connsiteX29" fmla="*/ 946156 w 1067092"/>
                  <a:gd name="connsiteY29" fmla="*/ 1576486 h 2320040"/>
                  <a:gd name="connsiteX30" fmla="*/ 914406 w 1067092"/>
                  <a:gd name="connsiteY30" fmla="*/ 1214536 h 2320040"/>
                  <a:gd name="connsiteX31" fmla="*/ 787406 w 1067092"/>
                  <a:gd name="connsiteY31" fmla="*/ 992286 h 2320040"/>
                  <a:gd name="connsiteX32" fmla="*/ 577856 w 1067092"/>
                  <a:gd name="connsiteY32" fmla="*/ 865286 h 2320040"/>
                  <a:gd name="connsiteX33" fmla="*/ 501656 w 1067092"/>
                  <a:gd name="connsiteY33" fmla="*/ 782736 h 2320040"/>
                  <a:gd name="connsiteX34" fmla="*/ 552456 w 1067092"/>
                  <a:gd name="connsiteY34" fmla="*/ 744636 h 2320040"/>
                  <a:gd name="connsiteX35" fmla="*/ 698506 w 1067092"/>
                  <a:gd name="connsiteY35" fmla="*/ 662086 h 2320040"/>
                  <a:gd name="connsiteX36" fmla="*/ 806456 w 1067092"/>
                  <a:gd name="connsiteY36" fmla="*/ 528736 h 2320040"/>
                  <a:gd name="connsiteX37" fmla="*/ 984256 w 1067092"/>
                  <a:gd name="connsiteY37" fmla="*/ 547786 h 2320040"/>
                  <a:gd name="connsiteX38" fmla="*/ 1066806 w 1067092"/>
                  <a:gd name="connsiteY38" fmla="*/ 535086 h 2320040"/>
                  <a:gd name="connsiteX39" fmla="*/ 958856 w 1067092"/>
                  <a:gd name="connsiteY39" fmla="*/ 516036 h 2320040"/>
                  <a:gd name="connsiteX40" fmla="*/ 819156 w 1067092"/>
                  <a:gd name="connsiteY40" fmla="*/ 477936 h 2320040"/>
                  <a:gd name="connsiteX41" fmla="*/ 803281 w 1067092"/>
                  <a:gd name="connsiteY41" fmla="*/ 373161 h 2320040"/>
                  <a:gd name="connsiteX42" fmla="*/ 768356 w 1067092"/>
                  <a:gd name="connsiteY42" fmla="*/ 217586 h 2320040"/>
                  <a:gd name="connsiteX43" fmla="*/ 755656 w 1067092"/>
                  <a:gd name="connsiteY43" fmla="*/ 242986 h 2320040"/>
                  <a:gd name="connsiteX44" fmla="*/ 774706 w 1067092"/>
                  <a:gd name="connsiteY44" fmla="*/ 382686 h 2320040"/>
                  <a:gd name="connsiteX45" fmla="*/ 785818 w 1067092"/>
                  <a:gd name="connsiteY45" fmla="*/ 514448 h 2320040"/>
                  <a:gd name="connsiteX46" fmla="*/ 738193 w 1067092"/>
                  <a:gd name="connsiteY46" fmla="*/ 589061 h 2320040"/>
                  <a:gd name="connsiteX47" fmla="*/ 628656 w 1067092"/>
                  <a:gd name="connsiteY47" fmla="*/ 693836 h 2320040"/>
                  <a:gd name="connsiteX48" fmla="*/ 488956 w 1067092"/>
                  <a:gd name="connsiteY48" fmla="*/ 731936 h 2320040"/>
                  <a:gd name="connsiteX49" fmla="*/ 381006 w 1067092"/>
                  <a:gd name="connsiteY49" fmla="*/ 655736 h 2320040"/>
                  <a:gd name="connsiteX50" fmla="*/ 311156 w 1067092"/>
                  <a:gd name="connsiteY50" fmla="*/ 592236 h 2320040"/>
                  <a:gd name="connsiteX51" fmla="*/ 208762 w 1067092"/>
                  <a:gd name="connsiteY51" fmla="*/ 571598 h 2320040"/>
                  <a:gd name="connsiteX52" fmla="*/ 114306 w 1067092"/>
                  <a:gd name="connsiteY52" fmla="*/ 573186 h 2320040"/>
                  <a:gd name="connsiteX53" fmla="*/ 50806 w 1067092"/>
                  <a:gd name="connsiteY53" fmla="*/ 503336 h 2320040"/>
                  <a:gd name="connsiteX54" fmla="*/ 25406 w 1067092"/>
                  <a:gd name="connsiteY54" fmla="*/ 420786 h 2320040"/>
                  <a:gd name="connsiteX55" fmla="*/ 25406 w 1067092"/>
                  <a:gd name="connsiteY55" fmla="*/ 357286 h 2320040"/>
                  <a:gd name="connsiteX56" fmla="*/ 127006 w 1067092"/>
                  <a:gd name="connsiteY56" fmla="*/ 300136 h 2320040"/>
                  <a:gd name="connsiteX57" fmla="*/ 247656 w 1067092"/>
                  <a:gd name="connsiteY57" fmla="*/ 262036 h 2320040"/>
                  <a:gd name="connsiteX58" fmla="*/ 304806 w 1067092"/>
                  <a:gd name="connsiteY58" fmla="*/ 293786 h 2320040"/>
                  <a:gd name="connsiteX59" fmla="*/ 315918 w 1067092"/>
                  <a:gd name="connsiteY59" fmla="*/ 253304 h 2320040"/>
                  <a:gd name="connsiteX60" fmla="*/ 468319 w 1067092"/>
                  <a:gd name="connsiteY60" fmla="*/ 242193 h 2320040"/>
                  <a:gd name="connsiteX61" fmla="*/ 527056 w 1067092"/>
                  <a:gd name="connsiteY61" fmla="*/ 357286 h 2320040"/>
                  <a:gd name="connsiteX62" fmla="*/ 520706 w 1067092"/>
                  <a:gd name="connsiteY62" fmla="*/ 287436 h 2320040"/>
                  <a:gd name="connsiteX63" fmla="*/ 498481 w 1067092"/>
                  <a:gd name="connsiteY63" fmla="*/ 198536 h 2320040"/>
                  <a:gd name="connsiteX64" fmla="*/ 533406 w 1067092"/>
                  <a:gd name="connsiteY64" fmla="*/ 90586 h 2320040"/>
                  <a:gd name="connsiteX65" fmla="*/ 539756 w 1067092"/>
                  <a:gd name="connsiteY65" fmla="*/ 1686 h 2320040"/>
                  <a:gd name="connsiteX0" fmla="*/ 539756 w 1067092"/>
                  <a:gd name="connsiteY0" fmla="*/ 1686 h 2320040"/>
                  <a:gd name="connsiteX1" fmla="*/ 454825 w 1067092"/>
                  <a:gd name="connsiteY1" fmla="*/ 170755 h 2320040"/>
                  <a:gd name="connsiteX2" fmla="*/ 355606 w 1067092"/>
                  <a:gd name="connsiteY2" fmla="*/ 204886 h 2320040"/>
                  <a:gd name="connsiteX3" fmla="*/ 260356 w 1067092"/>
                  <a:gd name="connsiteY3" fmla="*/ 198536 h 2320040"/>
                  <a:gd name="connsiteX4" fmla="*/ 209556 w 1067092"/>
                  <a:gd name="connsiteY4" fmla="*/ 147736 h 2320040"/>
                  <a:gd name="connsiteX5" fmla="*/ 234956 w 1067092"/>
                  <a:gd name="connsiteY5" fmla="*/ 223936 h 2320040"/>
                  <a:gd name="connsiteX6" fmla="*/ 146056 w 1067092"/>
                  <a:gd name="connsiteY6" fmla="*/ 230286 h 2320040"/>
                  <a:gd name="connsiteX7" fmla="*/ 62712 w 1067092"/>
                  <a:gd name="connsiteY7" fmla="*/ 186630 h 2320040"/>
                  <a:gd name="connsiteX8" fmla="*/ 6 w 1067092"/>
                  <a:gd name="connsiteY8" fmla="*/ 198536 h 2320040"/>
                  <a:gd name="connsiteX9" fmla="*/ 65887 w 1067092"/>
                  <a:gd name="connsiteY9" fmla="*/ 206473 h 2320040"/>
                  <a:gd name="connsiteX10" fmla="*/ 120656 w 1067092"/>
                  <a:gd name="connsiteY10" fmla="*/ 268386 h 2320040"/>
                  <a:gd name="connsiteX11" fmla="*/ 6356 w 1067092"/>
                  <a:gd name="connsiteY11" fmla="*/ 369986 h 2320040"/>
                  <a:gd name="connsiteX12" fmla="*/ 38106 w 1067092"/>
                  <a:gd name="connsiteY12" fmla="*/ 528736 h 2320040"/>
                  <a:gd name="connsiteX13" fmla="*/ 95256 w 1067092"/>
                  <a:gd name="connsiteY13" fmla="*/ 643036 h 2320040"/>
                  <a:gd name="connsiteX14" fmla="*/ 107956 w 1067092"/>
                  <a:gd name="connsiteY14" fmla="*/ 757336 h 2320040"/>
                  <a:gd name="connsiteX15" fmla="*/ 120656 w 1067092"/>
                  <a:gd name="connsiteY15" fmla="*/ 636686 h 2320040"/>
                  <a:gd name="connsiteX16" fmla="*/ 209556 w 1067092"/>
                  <a:gd name="connsiteY16" fmla="*/ 604936 h 2320040"/>
                  <a:gd name="connsiteX17" fmla="*/ 323856 w 1067092"/>
                  <a:gd name="connsiteY17" fmla="*/ 630336 h 2320040"/>
                  <a:gd name="connsiteX18" fmla="*/ 450856 w 1067092"/>
                  <a:gd name="connsiteY18" fmla="*/ 757336 h 2320040"/>
                  <a:gd name="connsiteX19" fmla="*/ 603256 w 1067092"/>
                  <a:gd name="connsiteY19" fmla="*/ 897036 h 2320040"/>
                  <a:gd name="connsiteX20" fmla="*/ 774706 w 1067092"/>
                  <a:gd name="connsiteY20" fmla="*/ 1011336 h 2320040"/>
                  <a:gd name="connsiteX21" fmla="*/ 889006 w 1067092"/>
                  <a:gd name="connsiteY21" fmla="*/ 1230411 h 2320040"/>
                  <a:gd name="connsiteX22" fmla="*/ 920756 w 1067092"/>
                  <a:gd name="connsiteY22" fmla="*/ 1582836 h 2320040"/>
                  <a:gd name="connsiteX23" fmla="*/ 831856 w 1067092"/>
                  <a:gd name="connsiteY23" fmla="*/ 1960661 h 2320040"/>
                  <a:gd name="connsiteX24" fmla="*/ 739781 w 1067092"/>
                  <a:gd name="connsiteY24" fmla="*/ 2116236 h 2320040"/>
                  <a:gd name="connsiteX25" fmla="*/ 657231 w 1067092"/>
                  <a:gd name="connsiteY25" fmla="*/ 2230536 h 2320040"/>
                  <a:gd name="connsiteX26" fmla="*/ 628656 w 1067092"/>
                  <a:gd name="connsiteY26" fmla="*/ 2319436 h 2320040"/>
                  <a:gd name="connsiteX27" fmla="*/ 723906 w 1067092"/>
                  <a:gd name="connsiteY27" fmla="*/ 2186086 h 2320040"/>
                  <a:gd name="connsiteX28" fmla="*/ 850906 w 1067092"/>
                  <a:gd name="connsiteY28" fmla="*/ 1982886 h 2320040"/>
                  <a:gd name="connsiteX29" fmla="*/ 946156 w 1067092"/>
                  <a:gd name="connsiteY29" fmla="*/ 1576486 h 2320040"/>
                  <a:gd name="connsiteX30" fmla="*/ 914406 w 1067092"/>
                  <a:gd name="connsiteY30" fmla="*/ 1214536 h 2320040"/>
                  <a:gd name="connsiteX31" fmla="*/ 787406 w 1067092"/>
                  <a:gd name="connsiteY31" fmla="*/ 992286 h 2320040"/>
                  <a:gd name="connsiteX32" fmla="*/ 577856 w 1067092"/>
                  <a:gd name="connsiteY32" fmla="*/ 865286 h 2320040"/>
                  <a:gd name="connsiteX33" fmla="*/ 501656 w 1067092"/>
                  <a:gd name="connsiteY33" fmla="*/ 782736 h 2320040"/>
                  <a:gd name="connsiteX34" fmla="*/ 552456 w 1067092"/>
                  <a:gd name="connsiteY34" fmla="*/ 744636 h 2320040"/>
                  <a:gd name="connsiteX35" fmla="*/ 698506 w 1067092"/>
                  <a:gd name="connsiteY35" fmla="*/ 662086 h 2320040"/>
                  <a:gd name="connsiteX36" fmla="*/ 806456 w 1067092"/>
                  <a:gd name="connsiteY36" fmla="*/ 528736 h 2320040"/>
                  <a:gd name="connsiteX37" fmla="*/ 984256 w 1067092"/>
                  <a:gd name="connsiteY37" fmla="*/ 547786 h 2320040"/>
                  <a:gd name="connsiteX38" fmla="*/ 1066806 w 1067092"/>
                  <a:gd name="connsiteY38" fmla="*/ 535086 h 2320040"/>
                  <a:gd name="connsiteX39" fmla="*/ 958856 w 1067092"/>
                  <a:gd name="connsiteY39" fmla="*/ 516036 h 2320040"/>
                  <a:gd name="connsiteX40" fmla="*/ 819156 w 1067092"/>
                  <a:gd name="connsiteY40" fmla="*/ 477936 h 2320040"/>
                  <a:gd name="connsiteX41" fmla="*/ 803281 w 1067092"/>
                  <a:gd name="connsiteY41" fmla="*/ 373161 h 2320040"/>
                  <a:gd name="connsiteX42" fmla="*/ 768356 w 1067092"/>
                  <a:gd name="connsiteY42" fmla="*/ 217586 h 2320040"/>
                  <a:gd name="connsiteX43" fmla="*/ 755656 w 1067092"/>
                  <a:gd name="connsiteY43" fmla="*/ 242986 h 2320040"/>
                  <a:gd name="connsiteX44" fmla="*/ 774706 w 1067092"/>
                  <a:gd name="connsiteY44" fmla="*/ 382686 h 2320040"/>
                  <a:gd name="connsiteX45" fmla="*/ 785818 w 1067092"/>
                  <a:gd name="connsiteY45" fmla="*/ 514448 h 2320040"/>
                  <a:gd name="connsiteX46" fmla="*/ 738193 w 1067092"/>
                  <a:gd name="connsiteY46" fmla="*/ 589061 h 2320040"/>
                  <a:gd name="connsiteX47" fmla="*/ 628656 w 1067092"/>
                  <a:gd name="connsiteY47" fmla="*/ 693836 h 2320040"/>
                  <a:gd name="connsiteX48" fmla="*/ 488956 w 1067092"/>
                  <a:gd name="connsiteY48" fmla="*/ 731936 h 2320040"/>
                  <a:gd name="connsiteX49" fmla="*/ 381006 w 1067092"/>
                  <a:gd name="connsiteY49" fmla="*/ 655736 h 2320040"/>
                  <a:gd name="connsiteX50" fmla="*/ 311156 w 1067092"/>
                  <a:gd name="connsiteY50" fmla="*/ 592236 h 2320040"/>
                  <a:gd name="connsiteX51" fmla="*/ 208762 w 1067092"/>
                  <a:gd name="connsiteY51" fmla="*/ 571598 h 2320040"/>
                  <a:gd name="connsiteX52" fmla="*/ 104781 w 1067092"/>
                  <a:gd name="connsiteY52" fmla="*/ 577949 h 2320040"/>
                  <a:gd name="connsiteX53" fmla="*/ 50806 w 1067092"/>
                  <a:gd name="connsiteY53" fmla="*/ 503336 h 2320040"/>
                  <a:gd name="connsiteX54" fmla="*/ 25406 w 1067092"/>
                  <a:gd name="connsiteY54" fmla="*/ 420786 h 2320040"/>
                  <a:gd name="connsiteX55" fmla="*/ 25406 w 1067092"/>
                  <a:gd name="connsiteY55" fmla="*/ 357286 h 2320040"/>
                  <a:gd name="connsiteX56" fmla="*/ 127006 w 1067092"/>
                  <a:gd name="connsiteY56" fmla="*/ 300136 h 2320040"/>
                  <a:gd name="connsiteX57" fmla="*/ 247656 w 1067092"/>
                  <a:gd name="connsiteY57" fmla="*/ 262036 h 2320040"/>
                  <a:gd name="connsiteX58" fmla="*/ 304806 w 1067092"/>
                  <a:gd name="connsiteY58" fmla="*/ 293786 h 2320040"/>
                  <a:gd name="connsiteX59" fmla="*/ 315918 w 1067092"/>
                  <a:gd name="connsiteY59" fmla="*/ 253304 h 2320040"/>
                  <a:gd name="connsiteX60" fmla="*/ 468319 w 1067092"/>
                  <a:gd name="connsiteY60" fmla="*/ 242193 h 2320040"/>
                  <a:gd name="connsiteX61" fmla="*/ 527056 w 1067092"/>
                  <a:gd name="connsiteY61" fmla="*/ 357286 h 2320040"/>
                  <a:gd name="connsiteX62" fmla="*/ 520706 w 1067092"/>
                  <a:gd name="connsiteY62" fmla="*/ 287436 h 2320040"/>
                  <a:gd name="connsiteX63" fmla="*/ 498481 w 1067092"/>
                  <a:gd name="connsiteY63" fmla="*/ 198536 h 2320040"/>
                  <a:gd name="connsiteX64" fmla="*/ 533406 w 1067092"/>
                  <a:gd name="connsiteY64" fmla="*/ 90586 h 2320040"/>
                  <a:gd name="connsiteX65" fmla="*/ 539756 w 1067092"/>
                  <a:gd name="connsiteY65" fmla="*/ 1686 h 2320040"/>
                  <a:gd name="connsiteX0" fmla="*/ 539756 w 1067083"/>
                  <a:gd name="connsiteY0" fmla="*/ 1686 h 2320040"/>
                  <a:gd name="connsiteX1" fmla="*/ 454825 w 1067083"/>
                  <a:gd name="connsiteY1" fmla="*/ 170755 h 2320040"/>
                  <a:gd name="connsiteX2" fmla="*/ 355606 w 1067083"/>
                  <a:gd name="connsiteY2" fmla="*/ 204886 h 2320040"/>
                  <a:gd name="connsiteX3" fmla="*/ 260356 w 1067083"/>
                  <a:gd name="connsiteY3" fmla="*/ 198536 h 2320040"/>
                  <a:gd name="connsiteX4" fmla="*/ 209556 w 1067083"/>
                  <a:gd name="connsiteY4" fmla="*/ 147736 h 2320040"/>
                  <a:gd name="connsiteX5" fmla="*/ 234956 w 1067083"/>
                  <a:gd name="connsiteY5" fmla="*/ 223936 h 2320040"/>
                  <a:gd name="connsiteX6" fmla="*/ 146056 w 1067083"/>
                  <a:gd name="connsiteY6" fmla="*/ 230286 h 2320040"/>
                  <a:gd name="connsiteX7" fmla="*/ 62712 w 1067083"/>
                  <a:gd name="connsiteY7" fmla="*/ 186630 h 2320040"/>
                  <a:gd name="connsiteX8" fmla="*/ 6 w 1067083"/>
                  <a:gd name="connsiteY8" fmla="*/ 198536 h 2320040"/>
                  <a:gd name="connsiteX9" fmla="*/ 65887 w 1067083"/>
                  <a:gd name="connsiteY9" fmla="*/ 206473 h 2320040"/>
                  <a:gd name="connsiteX10" fmla="*/ 120656 w 1067083"/>
                  <a:gd name="connsiteY10" fmla="*/ 268386 h 2320040"/>
                  <a:gd name="connsiteX11" fmla="*/ 6356 w 1067083"/>
                  <a:gd name="connsiteY11" fmla="*/ 369986 h 2320040"/>
                  <a:gd name="connsiteX12" fmla="*/ 38106 w 1067083"/>
                  <a:gd name="connsiteY12" fmla="*/ 528736 h 2320040"/>
                  <a:gd name="connsiteX13" fmla="*/ 95256 w 1067083"/>
                  <a:gd name="connsiteY13" fmla="*/ 643036 h 2320040"/>
                  <a:gd name="connsiteX14" fmla="*/ 107956 w 1067083"/>
                  <a:gd name="connsiteY14" fmla="*/ 757336 h 2320040"/>
                  <a:gd name="connsiteX15" fmla="*/ 120656 w 1067083"/>
                  <a:gd name="connsiteY15" fmla="*/ 636686 h 2320040"/>
                  <a:gd name="connsiteX16" fmla="*/ 209556 w 1067083"/>
                  <a:gd name="connsiteY16" fmla="*/ 604936 h 2320040"/>
                  <a:gd name="connsiteX17" fmla="*/ 323856 w 1067083"/>
                  <a:gd name="connsiteY17" fmla="*/ 630336 h 2320040"/>
                  <a:gd name="connsiteX18" fmla="*/ 450856 w 1067083"/>
                  <a:gd name="connsiteY18" fmla="*/ 757336 h 2320040"/>
                  <a:gd name="connsiteX19" fmla="*/ 603256 w 1067083"/>
                  <a:gd name="connsiteY19" fmla="*/ 897036 h 2320040"/>
                  <a:gd name="connsiteX20" fmla="*/ 774706 w 1067083"/>
                  <a:gd name="connsiteY20" fmla="*/ 1011336 h 2320040"/>
                  <a:gd name="connsiteX21" fmla="*/ 889006 w 1067083"/>
                  <a:gd name="connsiteY21" fmla="*/ 1230411 h 2320040"/>
                  <a:gd name="connsiteX22" fmla="*/ 920756 w 1067083"/>
                  <a:gd name="connsiteY22" fmla="*/ 1582836 h 2320040"/>
                  <a:gd name="connsiteX23" fmla="*/ 831856 w 1067083"/>
                  <a:gd name="connsiteY23" fmla="*/ 1960661 h 2320040"/>
                  <a:gd name="connsiteX24" fmla="*/ 739781 w 1067083"/>
                  <a:gd name="connsiteY24" fmla="*/ 2116236 h 2320040"/>
                  <a:gd name="connsiteX25" fmla="*/ 657231 w 1067083"/>
                  <a:gd name="connsiteY25" fmla="*/ 2230536 h 2320040"/>
                  <a:gd name="connsiteX26" fmla="*/ 628656 w 1067083"/>
                  <a:gd name="connsiteY26" fmla="*/ 2319436 h 2320040"/>
                  <a:gd name="connsiteX27" fmla="*/ 723906 w 1067083"/>
                  <a:gd name="connsiteY27" fmla="*/ 2186086 h 2320040"/>
                  <a:gd name="connsiteX28" fmla="*/ 850906 w 1067083"/>
                  <a:gd name="connsiteY28" fmla="*/ 1982886 h 2320040"/>
                  <a:gd name="connsiteX29" fmla="*/ 946156 w 1067083"/>
                  <a:gd name="connsiteY29" fmla="*/ 1576486 h 2320040"/>
                  <a:gd name="connsiteX30" fmla="*/ 914406 w 1067083"/>
                  <a:gd name="connsiteY30" fmla="*/ 1214536 h 2320040"/>
                  <a:gd name="connsiteX31" fmla="*/ 787406 w 1067083"/>
                  <a:gd name="connsiteY31" fmla="*/ 992286 h 2320040"/>
                  <a:gd name="connsiteX32" fmla="*/ 577856 w 1067083"/>
                  <a:gd name="connsiteY32" fmla="*/ 865286 h 2320040"/>
                  <a:gd name="connsiteX33" fmla="*/ 501656 w 1067083"/>
                  <a:gd name="connsiteY33" fmla="*/ 782736 h 2320040"/>
                  <a:gd name="connsiteX34" fmla="*/ 552456 w 1067083"/>
                  <a:gd name="connsiteY34" fmla="*/ 744636 h 2320040"/>
                  <a:gd name="connsiteX35" fmla="*/ 698506 w 1067083"/>
                  <a:gd name="connsiteY35" fmla="*/ 662086 h 2320040"/>
                  <a:gd name="connsiteX36" fmla="*/ 815981 w 1067083"/>
                  <a:gd name="connsiteY36" fmla="*/ 521592 h 2320040"/>
                  <a:gd name="connsiteX37" fmla="*/ 984256 w 1067083"/>
                  <a:gd name="connsiteY37" fmla="*/ 547786 h 2320040"/>
                  <a:gd name="connsiteX38" fmla="*/ 1066806 w 1067083"/>
                  <a:gd name="connsiteY38" fmla="*/ 535086 h 2320040"/>
                  <a:gd name="connsiteX39" fmla="*/ 958856 w 1067083"/>
                  <a:gd name="connsiteY39" fmla="*/ 516036 h 2320040"/>
                  <a:gd name="connsiteX40" fmla="*/ 819156 w 1067083"/>
                  <a:gd name="connsiteY40" fmla="*/ 477936 h 2320040"/>
                  <a:gd name="connsiteX41" fmla="*/ 803281 w 1067083"/>
                  <a:gd name="connsiteY41" fmla="*/ 373161 h 2320040"/>
                  <a:gd name="connsiteX42" fmla="*/ 768356 w 1067083"/>
                  <a:gd name="connsiteY42" fmla="*/ 217586 h 2320040"/>
                  <a:gd name="connsiteX43" fmla="*/ 755656 w 1067083"/>
                  <a:gd name="connsiteY43" fmla="*/ 242986 h 2320040"/>
                  <a:gd name="connsiteX44" fmla="*/ 774706 w 1067083"/>
                  <a:gd name="connsiteY44" fmla="*/ 382686 h 2320040"/>
                  <a:gd name="connsiteX45" fmla="*/ 785818 w 1067083"/>
                  <a:gd name="connsiteY45" fmla="*/ 514448 h 2320040"/>
                  <a:gd name="connsiteX46" fmla="*/ 738193 w 1067083"/>
                  <a:gd name="connsiteY46" fmla="*/ 589061 h 2320040"/>
                  <a:gd name="connsiteX47" fmla="*/ 628656 w 1067083"/>
                  <a:gd name="connsiteY47" fmla="*/ 693836 h 2320040"/>
                  <a:gd name="connsiteX48" fmla="*/ 488956 w 1067083"/>
                  <a:gd name="connsiteY48" fmla="*/ 731936 h 2320040"/>
                  <a:gd name="connsiteX49" fmla="*/ 381006 w 1067083"/>
                  <a:gd name="connsiteY49" fmla="*/ 655736 h 2320040"/>
                  <a:gd name="connsiteX50" fmla="*/ 311156 w 1067083"/>
                  <a:gd name="connsiteY50" fmla="*/ 592236 h 2320040"/>
                  <a:gd name="connsiteX51" fmla="*/ 208762 w 1067083"/>
                  <a:gd name="connsiteY51" fmla="*/ 571598 h 2320040"/>
                  <a:gd name="connsiteX52" fmla="*/ 104781 w 1067083"/>
                  <a:gd name="connsiteY52" fmla="*/ 577949 h 2320040"/>
                  <a:gd name="connsiteX53" fmla="*/ 50806 w 1067083"/>
                  <a:gd name="connsiteY53" fmla="*/ 503336 h 2320040"/>
                  <a:gd name="connsiteX54" fmla="*/ 25406 w 1067083"/>
                  <a:gd name="connsiteY54" fmla="*/ 420786 h 2320040"/>
                  <a:gd name="connsiteX55" fmla="*/ 25406 w 1067083"/>
                  <a:gd name="connsiteY55" fmla="*/ 357286 h 2320040"/>
                  <a:gd name="connsiteX56" fmla="*/ 127006 w 1067083"/>
                  <a:gd name="connsiteY56" fmla="*/ 300136 h 2320040"/>
                  <a:gd name="connsiteX57" fmla="*/ 247656 w 1067083"/>
                  <a:gd name="connsiteY57" fmla="*/ 262036 h 2320040"/>
                  <a:gd name="connsiteX58" fmla="*/ 304806 w 1067083"/>
                  <a:gd name="connsiteY58" fmla="*/ 293786 h 2320040"/>
                  <a:gd name="connsiteX59" fmla="*/ 315918 w 1067083"/>
                  <a:gd name="connsiteY59" fmla="*/ 253304 h 2320040"/>
                  <a:gd name="connsiteX60" fmla="*/ 468319 w 1067083"/>
                  <a:gd name="connsiteY60" fmla="*/ 242193 h 2320040"/>
                  <a:gd name="connsiteX61" fmla="*/ 527056 w 1067083"/>
                  <a:gd name="connsiteY61" fmla="*/ 357286 h 2320040"/>
                  <a:gd name="connsiteX62" fmla="*/ 520706 w 1067083"/>
                  <a:gd name="connsiteY62" fmla="*/ 287436 h 2320040"/>
                  <a:gd name="connsiteX63" fmla="*/ 498481 w 1067083"/>
                  <a:gd name="connsiteY63" fmla="*/ 198536 h 2320040"/>
                  <a:gd name="connsiteX64" fmla="*/ 533406 w 1067083"/>
                  <a:gd name="connsiteY64" fmla="*/ 90586 h 2320040"/>
                  <a:gd name="connsiteX65" fmla="*/ 539756 w 1067083"/>
                  <a:gd name="connsiteY65" fmla="*/ 1686 h 2320040"/>
                  <a:gd name="connsiteX0" fmla="*/ 539756 w 1067083"/>
                  <a:gd name="connsiteY0" fmla="*/ 1686 h 2320040"/>
                  <a:gd name="connsiteX1" fmla="*/ 454825 w 1067083"/>
                  <a:gd name="connsiteY1" fmla="*/ 170755 h 2320040"/>
                  <a:gd name="connsiteX2" fmla="*/ 355606 w 1067083"/>
                  <a:gd name="connsiteY2" fmla="*/ 204886 h 2320040"/>
                  <a:gd name="connsiteX3" fmla="*/ 260356 w 1067083"/>
                  <a:gd name="connsiteY3" fmla="*/ 198536 h 2320040"/>
                  <a:gd name="connsiteX4" fmla="*/ 209556 w 1067083"/>
                  <a:gd name="connsiteY4" fmla="*/ 147736 h 2320040"/>
                  <a:gd name="connsiteX5" fmla="*/ 234956 w 1067083"/>
                  <a:gd name="connsiteY5" fmla="*/ 223936 h 2320040"/>
                  <a:gd name="connsiteX6" fmla="*/ 146056 w 1067083"/>
                  <a:gd name="connsiteY6" fmla="*/ 230286 h 2320040"/>
                  <a:gd name="connsiteX7" fmla="*/ 62712 w 1067083"/>
                  <a:gd name="connsiteY7" fmla="*/ 186630 h 2320040"/>
                  <a:gd name="connsiteX8" fmla="*/ 6 w 1067083"/>
                  <a:gd name="connsiteY8" fmla="*/ 198536 h 2320040"/>
                  <a:gd name="connsiteX9" fmla="*/ 65887 w 1067083"/>
                  <a:gd name="connsiteY9" fmla="*/ 206473 h 2320040"/>
                  <a:gd name="connsiteX10" fmla="*/ 120656 w 1067083"/>
                  <a:gd name="connsiteY10" fmla="*/ 268386 h 2320040"/>
                  <a:gd name="connsiteX11" fmla="*/ 6356 w 1067083"/>
                  <a:gd name="connsiteY11" fmla="*/ 369986 h 2320040"/>
                  <a:gd name="connsiteX12" fmla="*/ 38106 w 1067083"/>
                  <a:gd name="connsiteY12" fmla="*/ 528736 h 2320040"/>
                  <a:gd name="connsiteX13" fmla="*/ 95256 w 1067083"/>
                  <a:gd name="connsiteY13" fmla="*/ 643036 h 2320040"/>
                  <a:gd name="connsiteX14" fmla="*/ 107956 w 1067083"/>
                  <a:gd name="connsiteY14" fmla="*/ 757336 h 2320040"/>
                  <a:gd name="connsiteX15" fmla="*/ 120656 w 1067083"/>
                  <a:gd name="connsiteY15" fmla="*/ 636686 h 2320040"/>
                  <a:gd name="connsiteX16" fmla="*/ 209556 w 1067083"/>
                  <a:gd name="connsiteY16" fmla="*/ 604936 h 2320040"/>
                  <a:gd name="connsiteX17" fmla="*/ 323856 w 1067083"/>
                  <a:gd name="connsiteY17" fmla="*/ 630336 h 2320040"/>
                  <a:gd name="connsiteX18" fmla="*/ 450856 w 1067083"/>
                  <a:gd name="connsiteY18" fmla="*/ 757336 h 2320040"/>
                  <a:gd name="connsiteX19" fmla="*/ 603256 w 1067083"/>
                  <a:gd name="connsiteY19" fmla="*/ 897036 h 2320040"/>
                  <a:gd name="connsiteX20" fmla="*/ 774706 w 1067083"/>
                  <a:gd name="connsiteY20" fmla="*/ 1011336 h 2320040"/>
                  <a:gd name="connsiteX21" fmla="*/ 889006 w 1067083"/>
                  <a:gd name="connsiteY21" fmla="*/ 1230411 h 2320040"/>
                  <a:gd name="connsiteX22" fmla="*/ 920756 w 1067083"/>
                  <a:gd name="connsiteY22" fmla="*/ 1582836 h 2320040"/>
                  <a:gd name="connsiteX23" fmla="*/ 831856 w 1067083"/>
                  <a:gd name="connsiteY23" fmla="*/ 1960661 h 2320040"/>
                  <a:gd name="connsiteX24" fmla="*/ 739781 w 1067083"/>
                  <a:gd name="connsiteY24" fmla="*/ 2116236 h 2320040"/>
                  <a:gd name="connsiteX25" fmla="*/ 657231 w 1067083"/>
                  <a:gd name="connsiteY25" fmla="*/ 2230536 h 2320040"/>
                  <a:gd name="connsiteX26" fmla="*/ 628656 w 1067083"/>
                  <a:gd name="connsiteY26" fmla="*/ 2319436 h 2320040"/>
                  <a:gd name="connsiteX27" fmla="*/ 723906 w 1067083"/>
                  <a:gd name="connsiteY27" fmla="*/ 2186086 h 2320040"/>
                  <a:gd name="connsiteX28" fmla="*/ 850906 w 1067083"/>
                  <a:gd name="connsiteY28" fmla="*/ 1982886 h 2320040"/>
                  <a:gd name="connsiteX29" fmla="*/ 946156 w 1067083"/>
                  <a:gd name="connsiteY29" fmla="*/ 1576486 h 2320040"/>
                  <a:gd name="connsiteX30" fmla="*/ 914406 w 1067083"/>
                  <a:gd name="connsiteY30" fmla="*/ 1214536 h 2320040"/>
                  <a:gd name="connsiteX31" fmla="*/ 787406 w 1067083"/>
                  <a:gd name="connsiteY31" fmla="*/ 992286 h 2320040"/>
                  <a:gd name="connsiteX32" fmla="*/ 577856 w 1067083"/>
                  <a:gd name="connsiteY32" fmla="*/ 865286 h 2320040"/>
                  <a:gd name="connsiteX33" fmla="*/ 501656 w 1067083"/>
                  <a:gd name="connsiteY33" fmla="*/ 782736 h 2320040"/>
                  <a:gd name="connsiteX34" fmla="*/ 552456 w 1067083"/>
                  <a:gd name="connsiteY34" fmla="*/ 744636 h 2320040"/>
                  <a:gd name="connsiteX35" fmla="*/ 698506 w 1067083"/>
                  <a:gd name="connsiteY35" fmla="*/ 662086 h 2320040"/>
                  <a:gd name="connsiteX36" fmla="*/ 815981 w 1067083"/>
                  <a:gd name="connsiteY36" fmla="*/ 521592 h 2320040"/>
                  <a:gd name="connsiteX37" fmla="*/ 984256 w 1067083"/>
                  <a:gd name="connsiteY37" fmla="*/ 547786 h 2320040"/>
                  <a:gd name="connsiteX38" fmla="*/ 1066806 w 1067083"/>
                  <a:gd name="connsiteY38" fmla="*/ 535086 h 2320040"/>
                  <a:gd name="connsiteX39" fmla="*/ 958856 w 1067083"/>
                  <a:gd name="connsiteY39" fmla="*/ 516036 h 2320040"/>
                  <a:gd name="connsiteX40" fmla="*/ 819156 w 1067083"/>
                  <a:gd name="connsiteY40" fmla="*/ 477936 h 2320040"/>
                  <a:gd name="connsiteX41" fmla="*/ 803281 w 1067083"/>
                  <a:gd name="connsiteY41" fmla="*/ 373161 h 2320040"/>
                  <a:gd name="connsiteX42" fmla="*/ 768356 w 1067083"/>
                  <a:gd name="connsiteY42" fmla="*/ 217586 h 2320040"/>
                  <a:gd name="connsiteX43" fmla="*/ 755656 w 1067083"/>
                  <a:gd name="connsiteY43" fmla="*/ 242986 h 2320040"/>
                  <a:gd name="connsiteX44" fmla="*/ 774706 w 1067083"/>
                  <a:gd name="connsiteY44" fmla="*/ 382686 h 2320040"/>
                  <a:gd name="connsiteX45" fmla="*/ 785818 w 1067083"/>
                  <a:gd name="connsiteY45" fmla="*/ 514448 h 2320040"/>
                  <a:gd name="connsiteX46" fmla="*/ 738193 w 1067083"/>
                  <a:gd name="connsiteY46" fmla="*/ 589061 h 2320040"/>
                  <a:gd name="connsiteX47" fmla="*/ 628656 w 1067083"/>
                  <a:gd name="connsiteY47" fmla="*/ 693836 h 2320040"/>
                  <a:gd name="connsiteX48" fmla="*/ 488956 w 1067083"/>
                  <a:gd name="connsiteY48" fmla="*/ 731936 h 2320040"/>
                  <a:gd name="connsiteX49" fmla="*/ 381006 w 1067083"/>
                  <a:gd name="connsiteY49" fmla="*/ 655736 h 2320040"/>
                  <a:gd name="connsiteX50" fmla="*/ 311156 w 1067083"/>
                  <a:gd name="connsiteY50" fmla="*/ 592236 h 2320040"/>
                  <a:gd name="connsiteX51" fmla="*/ 208762 w 1067083"/>
                  <a:gd name="connsiteY51" fmla="*/ 571598 h 2320040"/>
                  <a:gd name="connsiteX52" fmla="*/ 104781 w 1067083"/>
                  <a:gd name="connsiteY52" fmla="*/ 577949 h 2320040"/>
                  <a:gd name="connsiteX53" fmla="*/ 50806 w 1067083"/>
                  <a:gd name="connsiteY53" fmla="*/ 503336 h 2320040"/>
                  <a:gd name="connsiteX54" fmla="*/ 25406 w 1067083"/>
                  <a:gd name="connsiteY54" fmla="*/ 420786 h 2320040"/>
                  <a:gd name="connsiteX55" fmla="*/ 25406 w 1067083"/>
                  <a:gd name="connsiteY55" fmla="*/ 357286 h 2320040"/>
                  <a:gd name="connsiteX56" fmla="*/ 127006 w 1067083"/>
                  <a:gd name="connsiteY56" fmla="*/ 300136 h 2320040"/>
                  <a:gd name="connsiteX57" fmla="*/ 247656 w 1067083"/>
                  <a:gd name="connsiteY57" fmla="*/ 262036 h 2320040"/>
                  <a:gd name="connsiteX58" fmla="*/ 304806 w 1067083"/>
                  <a:gd name="connsiteY58" fmla="*/ 293786 h 2320040"/>
                  <a:gd name="connsiteX59" fmla="*/ 315918 w 1067083"/>
                  <a:gd name="connsiteY59" fmla="*/ 253304 h 2320040"/>
                  <a:gd name="connsiteX60" fmla="*/ 468319 w 1067083"/>
                  <a:gd name="connsiteY60" fmla="*/ 242193 h 2320040"/>
                  <a:gd name="connsiteX61" fmla="*/ 527056 w 1067083"/>
                  <a:gd name="connsiteY61" fmla="*/ 357286 h 2320040"/>
                  <a:gd name="connsiteX62" fmla="*/ 520706 w 1067083"/>
                  <a:gd name="connsiteY62" fmla="*/ 287436 h 2320040"/>
                  <a:gd name="connsiteX63" fmla="*/ 498481 w 1067083"/>
                  <a:gd name="connsiteY63" fmla="*/ 198536 h 2320040"/>
                  <a:gd name="connsiteX64" fmla="*/ 533406 w 1067083"/>
                  <a:gd name="connsiteY64" fmla="*/ 90586 h 2320040"/>
                  <a:gd name="connsiteX65" fmla="*/ 539756 w 1067083"/>
                  <a:gd name="connsiteY65" fmla="*/ 1686 h 2320040"/>
                  <a:gd name="connsiteX0" fmla="*/ 539756 w 1066864"/>
                  <a:gd name="connsiteY0" fmla="*/ 1686 h 2320040"/>
                  <a:gd name="connsiteX1" fmla="*/ 454825 w 1066864"/>
                  <a:gd name="connsiteY1" fmla="*/ 170755 h 2320040"/>
                  <a:gd name="connsiteX2" fmla="*/ 355606 w 1066864"/>
                  <a:gd name="connsiteY2" fmla="*/ 204886 h 2320040"/>
                  <a:gd name="connsiteX3" fmla="*/ 260356 w 1066864"/>
                  <a:gd name="connsiteY3" fmla="*/ 198536 h 2320040"/>
                  <a:gd name="connsiteX4" fmla="*/ 209556 w 1066864"/>
                  <a:gd name="connsiteY4" fmla="*/ 147736 h 2320040"/>
                  <a:gd name="connsiteX5" fmla="*/ 234956 w 1066864"/>
                  <a:gd name="connsiteY5" fmla="*/ 223936 h 2320040"/>
                  <a:gd name="connsiteX6" fmla="*/ 146056 w 1066864"/>
                  <a:gd name="connsiteY6" fmla="*/ 230286 h 2320040"/>
                  <a:gd name="connsiteX7" fmla="*/ 62712 w 1066864"/>
                  <a:gd name="connsiteY7" fmla="*/ 186630 h 2320040"/>
                  <a:gd name="connsiteX8" fmla="*/ 6 w 1066864"/>
                  <a:gd name="connsiteY8" fmla="*/ 198536 h 2320040"/>
                  <a:gd name="connsiteX9" fmla="*/ 65887 w 1066864"/>
                  <a:gd name="connsiteY9" fmla="*/ 206473 h 2320040"/>
                  <a:gd name="connsiteX10" fmla="*/ 120656 w 1066864"/>
                  <a:gd name="connsiteY10" fmla="*/ 268386 h 2320040"/>
                  <a:gd name="connsiteX11" fmla="*/ 6356 w 1066864"/>
                  <a:gd name="connsiteY11" fmla="*/ 369986 h 2320040"/>
                  <a:gd name="connsiteX12" fmla="*/ 38106 w 1066864"/>
                  <a:gd name="connsiteY12" fmla="*/ 528736 h 2320040"/>
                  <a:gd name="connsiteX13" fmla="*/ 95256 w 1066864"/>
                  <a:gd name="connsiteY13" fmla="*/ 643036 h 2320040"/>
                  <a:gd name="connsiteX14" fmla="*/ 107956 w 1066864"/>
                  <a:gd name="connsiteY14" fmla="*/ 757336 h 2320040"/>
                  <a:gd name="connsiteX15" fmla="*/ 120656 w 1066864"/>
                  <a:gd name="connsiteY15" fmla="*/ 636686 h 2320040"/>
                  <a:gd name="connsiteX16" fmla="*/ 209556 w 1066864"/>
                  <a:gd name="connsiteY16" fmla="*/ 604936 h 2320040"/>
                  <a:gd name="connsiteX17" fmla="*/ 323856 w 1066864"/>
                  <a:gd name="connsiteY17" fmla="*/ 630336 h 2320040"/>
                  <a:gd name="connsiteX18" fmla="*/ 450856 w 1066864"/>
                  <a:gd name="connsiteY18" fmla="*/ 757336 h 2320040"/>
                  <a:gd name="connsiteX19" fmla="*/ 603256 w 1066864"/>
                  <a:gd name="connsiteY19" fmla="*/ 897036 h 2320040"/>
                  <a:gd name="connsiteX20" fmla="*/ 774706 w 1066864"/>
                  <a:gd name="connsiteY20" fmla="*/ 1011336 h 2320040"/>
                  <a:gd name="connsiteX21" fmla="*/ 889006 w 1066864"/>
                  <a:gd name="connsiteY21" fmla="*/ 1230411 h 2320040"/>
                  <a:gd name="connsiteX22" fmla="*/ 920756 w 1066864"/>
                  <a:gd name="connsiteY22" fmla="*/ 1582836 h 2320040"/>
                  <a:gd name="connsiteX23" fmla="*/ 831856 w 1066864"/>
                  <a:gd name="connsiteY23" fmla="*/ 1960661 h 2320040"/>
                  <a:gd name="connsiteX24" fmla="*/ 739781 w 1066864"/>
                  <a:gd name="connsiteY24" fmla="*/ 2116236 h 2320040"/>
                  <a:gd name="connsiteX25" fmla="*/ 657231 w 1066864"/>
                  <a:gd name="connsiteY25" fmla="*/ 2230536 h 2320040"/>
                  <a:gd name="connsiteX26" fmla="*/ 628656 w 1066864"/>
                  <a:gd name="connsiteY26" fmla="*/ 2319436 h 2320040"/>
                  <a:gd name="connsiteX27" fmla="*/ 723906 w 1066864"/>
                  <a:gd name="connsiteY27" fmla="*/ 2186086 h 2320040"/>
                  <a:gd name="connsiteX28" fmla="*/ 850906 w 1066864"/>
                  <a:gd name="connsiteY28" fmla="*/ 1982886 h 2320040"/>
                  <a:gd name="connsiteX29" fmla="*/ 946156 w 1066864"/>
                  <a:gd name="connsiteY29" fmla="*/ 1576486 h 2320040"/>
                  <a:gd name="connsiteX30" fmla="*/ 914406 w 1066864"/>
                  <a:gd name="connsiteY30" fmla="*/ 1214536 h 2320040"/>
                  <a:gd name="connsiteX31" fmla="*/ 787406 w 1066864"/>
                  <a:gd name="connsiteY31" fmla="*/ 992286 h 2320040"/>
                  <a:gd name="connsiteX32" fmla="*/ 577856 w 1066864"/>
                  <a:gd name="connsiteY32" fmla="*/ 865286 h 2320040"/>
                  <a:gd name="connsiteX33" fmla="*/ 501656 w 1066864"/>
                  <a:gd name="connsiteY33" fmla="*/ 782736 h 2320040"/>
                  <a:gd name="connsiteX34" fmla="*/ 552456 w 1066864"/>
                  <a:gd name="connsiteY34" fmla="*/ 744636 h 2320040"/>
                  <a:gd name="connsiteX35" fmla="*/ 698506 w 1066864"/>
                  <a:gd name="connsiteY35" fmla="*/ 662086 h 2320040"/>
                  <a:gd name="connsiteX36" fmla="*/ 815981 w 1066864"/>
                  <a:gd name="connsiteY36" fmla="*/ 521592 h 2320040"/>
                  <a:gd name="connsiteX37" fmla="*/ 984256 w 1066864"/>
                  <a:gd name="connsiteY37" fmla="*/ 547786 h 2320040"/>
                  <a:gd name="connsiteX38" fmla="*/ 1066806 w 1066864"/>
                  <a:gd name="connsiteY38" fmla="*/ 535086 h 2320040"/>
                  <a:gd name="connsiteX39" fmla="*/ 973144 w 1066864"/>
                  <a:gd name="connsiteY39" fmla="*/ 532705 h 2320040"/>
                  <a:gd name="connsiteX40" fmla="*/ 819156 w 1066864"/>
                  <a:gd name="connsiteY40" fmla="*/ 477936 h 2320040"/>
                  <a:gd name="connsiteX41" fmla="*/ 803281 w 1066864"/>
                  <a:gd name="connsiteY41" fmla="*/ 373161 h 2320040"/>
                  <a:gd name="connsiteX42" fmla="*/ 768356 w 1066864"/>
                  <a:gd name="connsiteY42" fmla="*/ 217586 h 2320040"/>
                  <a:gd name="connsiteX43" fmla="*/ 755656 w 1066864"/>
                  <a:gd name="connsiteY43" fmla="*/ 242986 h 2320040"/>
                  <a:gd name="connsiteX44" fmla="*/ 774706 w 1066864"/>
                  <a:gd name="connsiteY44" fmla="*/ 382686 h 2320040"/>
                  <a:gd name="connsiteX45" fmla="*/ 785818 w 1066864"/>
                  <a:gd name="connsiteY45" fmla="*/ 514448 h 2320040"/>
                  <a:gd name="connsiteX46" fmla="*/ 738193 w 1066864"/>
                  <a:gd name="connsiteY46" fmla="*/ 589061 h 2320040"/>
                  <a:gd name="connsiteX47" fmla="*/ 628656 w 1066864"/>
                  <a:gd name="connsiteY47" fmla="*/ 693836 h 2320040"/>
                  <a:gd name="connsiteX48" fmla="*/ 488956 w 1066864"/>
                  <a:gd name="connsiteY48" fmla="*/ 731936 h 2320040"/>
                  <a:gd name="connsiteX49" fmla="*/ 381006 w 1066864"/>
                  <a:gd name="connsiteY49" fmla="*/ 655736 h 2320040"/>
                  <a:gd name="connsiteX50" fmla="*/ 311156 w 1066864"/>
                  <a:gd name="connsiteY50" fmla="*/ 592236 h 2320040"/>
                  <a:gd name="connsiteX51" fmla="*/ 208762 w 1066864"/>
                  <a:gd name="connsiteY51" fmla="*/ 571598 h 2320040"/>
                  <a:gd name="connsiteX52" fmla="*/ 104781 w 1066864"/>
                  <a:gd name="connsiteY52" fmla="*/ 577949 h 2320040"/>
                  <a:gd name="connsiteX53" fmla="*/ 50806 w 1066864"/>
                  <a:gd name="connsiteY53" fmla="*/ 503336 h 2320040"/>
                  <a:gd name="connsiteX54" fmla="*/ 25406 w 1066864"/>
                  <a:gd name="connsiteY54" fmla="*/ 420786 h 2320040"/>
                  <a:gd name="connsiteX55" fmla="*/ 25406 w 1066864"/>
                  <a:gd name="connsiteY55" fmla="*/ 357286 h 2320040"/>
                  <a:gd name="connsiteX56" fmla="*/ 127006 w 1066864"/>
                  <a:gd name="connsiteY56" fmla="*/ 300136 h 2320040"/>
                  <a:gd name="connsiteX57" fmla="*/ 247656 w 1066864"/>
                  <a:gd name="connsiteY57" fmla="*/ 262036 h 2320040"/>
                  <a:gd name="connsiteX58" fmla="*/ 304806 w 1066864"/>
                  <a:gd name="connsiteY58" fmla="*/ 293786 h 2320040"/>
                  <a:gd name="connsiteX59" fmla="*/ 315918 w 1066864"/>
                  <a:gd name="connsiteY59" fmla="*/ 253304 h 2320040"/>
                  <a:gd name="connsiteX60" fmla="*/ 468319 w 1066864"/>
                  <a:gd name="connsiteY60" fmla="*/ 242193 h 2320040"/>
                  <a:gd name="connsiteX61" fmla="*/ 527056 w 1066864"/>
                  <a:gd name="connsiteY61" fmla="*/ 357286 h 2320040"/>
                  <a:gd name="connsiteX62" fmla="*/ 520706 w 1066864"/>
                  <a:gd name="connsiteY62" fmla="*/ 287436 h 2320040"/>
                  <a:gd name="connsiteX63" fmla="*/ 498481 w 1066864"/>
                  <a:gd name="connsiteY63" fmla="*/ 198536 h 2320040"/>
                  <a:gd name="connsiteX64" fmla="*/ 533406 w 1066864"/>
                  <a:gd name="connsiteY64" fmla="*/ 90586 h 2320040"/>
                  <a:gd name="connsiteX65" fmla="*/ 539756 w 1066864"/>
                  <a:gd name="connsiteY65" fmla="*/ 1686 h 2320040"/>
                  <a:gd name="connsiteX0" fmla="*/ 539756 w 1066864"/>
                  <a:gd name="connsiteY0" fmla="*/ 1686 h 2320040"/>
                  <a:gd name="connsiteX1" fmla="*/ 454825 w 1066864"/>
                  <a:gd name="connsiteY1" fmla="*/ 170755 h 2320040"/>
                  <a:gd name="connsiteX2" fmla="*/ 355606 w 1066864"/>
                  <a:gd name="connsiteY2" fmla="*/ 204886 h 2320040"/>
                  <a:gd name="connsiteX3" fmla="*/ 260356 w 1066864"/>
                  <a:gd name="connsiteY3" fmla="*/ 198536 h 2320040"/>
                  <a:gd name="connsiteX4" fmla="*/ 209556 w 1066864"/>
                  <a:gd name="connsiteY4" fmla="*/ 147736 h 2320040"/>
                  <a:gd name="connsiteX5" fmla="*/ 234956 w 1066864"/>
                  <a:gd name="connsiteY5" fmla="*/ 223936 h 2320040"/>
                  <a:gd name="connsiteX6" fmla="*/ 146056 w 1066864"/>
                  <a:gd name="connsiteY6" fmla="*/ 230286 h 2320040"/>
                  <a:gd name="connsiteX7" fmla="*/ 62712 w 1066864"/>
                  <a:gd name="connsiteY7" fmla="*/ 186630 h 2320040"/>
                  <a:gd name="connsiteX8" fmla="*/ 6 w 1066864"/>
                  <a:gd name="connsiteY8" fmla="*/ 198536 h 2320040"/>
                  <a:gd name="connsiteX9" fmla="*/ 65887 w 1066864"/>
                  <a:gd name="connsiteY9" fmla="*/ 206473 h 2320040"/>
                  <a:gd name="connsiteX10" fmla="*/ 120656 w 1066864"/>
                  <a:gd name="connsiteY10" fmla="*/ 268386 h 2320040"/>
                  <a:gd name="connsiteX11" fmla="*/ 6356 w 1066864"/>
                  <a:gd name="connsiteY11" fmla="*/ 369986 h 2320040"/>
                  <a:gd name="connsiteX12" fmla="*/ 38106 w 1066864"/>
                  <a:gd name="connsiteY12" fmla="*/ 528736 h 2320040"/>
                  <a:gd name="connsiteX13" fmla="*/ 95256 w 1066864"/>
                  <a:gd name="connsiteY13" fmla="*/ 643036 h 2320040"/>
                  <a:gd name="connsiteX14" fmla="*/ 107956 w 1066864"/>
                  <a:gd name="connsiteY14" fmla="*/ 757336 h 2320040"/>
                  <a:gd name="connsiteX15" fmla="*/ 120656 w 1066864"/>
                  <a:gd name="connsiteY15" fmla="*/ 636686 h 2320040"/>
                  <a:gd name="connsiteX16" fmla="*/ 209556 w 1066864"/>
                  <a:gd name="connsiteY16" fmla="*/ 604936 h 2320040"/>
                  <a:gd name="connsiteX17" fmla="*/ 323856 w 1066864"/>
                  <a:gd name="connsiteY17" fmla="*/ 630336 h 2320040"/>
                  <a:gd name="connsiteX18" fmla="*/ 450856 w 1066864"/>
                  <a:gd name="connsiteY18" fmla="*/ 757336 h 2320040"/>
                  <a:gd name="connsiteX19" fmla="*/ 603256 w 1066864"/>
                  <a:gd name="connsiteY19" fmla="*/ 897036 h 2320040"/>
                  <a:gd name="connsiteX20" fmla="*/ 774706 w 1066864"/>
                  <a:gd name="connsiteY20" fmla="*/ 1011336 h 2320040"/>
                  <a:gd name="connsiteX21" fmla="*/ 889006 w 1066864"/>
                  <a:gd name="connsiteY21" fmla="*/ 1230411 h 2320040"/>
                  <a:gd name="connsiteX22" fmla="*/ 920756 w 1066864"/>
                  <a:gd name="connsiteY22" fmla="*/ 1582836 h 2320040"/>
                  <a:gd name="connsiteX23" fmla="*/ 831856 w 1066864"/>
                  <a:gd name="connsiteY23" fmla="*/ 1960661 h 2320040"/>
                  <a:gd name="connsiteX24" fmla="*/ 739781 w 1066864"/>
                  <a:gd name="connsiteY24" fmla="*/ 2116236 h 2320040"/>
                  <a:gd name="connsiteX25" fmla="*/ 657231 w 1066864"/>
                  <a:gd name="connsiteY25" fmla="*/ 2230536 h 2320040"/>
                  <a:gd name="connsiteX26" fmla="*/ 628656 w 1066864"/>
                  <a:gd name="connsiteY26" fmla="*/ 2319436 h 2320040"/>
                  <a:gd name="connsiteX27" fmla="*/ 723906 w 1066864"/>
                  <a:gd name="connsiteY27" fmla="*/ 2186086 h 2320040"/>
                  <a:gd name="connsiteX28" fmla="*/ 850906 w 1066864"/>
                  <a:gd name="connsiteY28" fmla="*/ 1982886 h 2320040"/>
                  <a:gd name="connsiteX29" fmla="*/ 946156 w 1066864"/>
                  <a:gd name="connsiteY29" fmla="*/ 1576486 h 2320040"/>
                  <a:gd name="connsiteX30" fmla="*/ 914406 w 1066864"/>
                  <a:gd name="connsiteY30" fmla="*/ 1214536 h 2320040"/>
                  <a:gd name="connsiteX31" fmla="*/ 787406 w 1066864"/>
                  <a:gd name="connsiteY31" fmla="*/ 992286 h 2320040"/>
                  <a:gd name="connsiteX32" fmla="*/ 577856 w 1066864"/>
                  <a:gd name="connsiteY32" fmla="*/ 865286 h 2320040"/>
                  <a:gd name="connsiteX33" fmla="*/ 501656 w 1066864"/>
                  <a:gd name="connsiteY33" fmla="*/ 782736 h 2320040"/>
                  <a:gd name="connsiteX34" fmla="*/ 552456 w 1066864"/>
                  <a:gd name="connsiteY34" fmla="*/ 744636 h 2320040"/>
                  <a:gd name="connsiteX35" fmla="*/ 698506 w 1066864"/>
                  <a:gd name="connsiteY35" fmla="*/ 662086 h 2320040"/>
                  <a:gd name="connsiteX36" fmla="*/ 815981 w 1066864"/>
                  <a:gd name="connsiteY36" fmla="*/ 521592 h 2320040"/>
                  <a:gd name="connsiteX37" fmla="*/ 984256 w 1066864"/>
                  <a:gd name="connsiteY37" fmla="*/ 547786 h 2320040"/>
                  <a:gd name="connsiteX38" fmla="*/ 1066806 w 1066864"/>
                  <a:gd name="connsiteY38" fmla="*/ 535086 h 2320040"/>
                  <a:gd name="connsiteX39" fmla="*/ 973144 w 1066864"/>
                  <a:gd name="connsiteY39" fmla="*/ 532705 h 2320040"/>
                  <a:gd name="connsiteX40" fmla="*/ 819156 w 1066864"/>
                  <a:gd name="connsiteY40" fmla="*/ 477936 h 2320040"/>
                  <a:gd name="connsiteX41" fmla="*/ 803281 w 1066864"/>
                  <a:gd name="connsiteY41" fmla="*/ 373161 h 2320040"/>
                  <a:gd name="connsiteX42" fmla="*/ 768356 w 1066864"/>
                  <a:gd name="connsiteY42" fmla="*/ 217586 h 2320040"/>
                  <a:gd name="connsiteX43" fmla="*/ 755656 w 1066864"/>
                  <a:gd name="connsiteY43" fmla="*/ 242986 h 2320040"/>
                  <a:gd name="connsiteX44" fmla="*/ 774706 w 1066864"/>
                  <a:gd name="connsiteY44" fmla="*/ 382686 h 2320040"/>
                  <a:gd name="connsiteX45" fmla="*/ 785818 w 1066864"/>
                  <a:gd name="connsiteY45" fmla="*/ 514448 h 2320040"/>
                  <a:gd name="connsiteX46" fmla="*/ 738193 w 1066864"/>
                  <a:gd name="connsiteY46" fmla="*/ 589061 h 2320040"/>
                  <a:gd name="connsiteX47" fmla="*/ 628656 w 1066864"/>
                  <a:gd name="connsiteY47" fmla="*/ 693836 h 2320040"/>
                  <a:gd name="connsiteX48" fmla="*/ 488956 w 1066864"/>
                  <a:gd name="connsiteY48" fmla="*/ 731936 h 2320040"/>
                  <a:gd name="connsiteX49" fmla="*/ 381006 w 1066864"/>
                  <a:gd name="connsiteY49" fmla="*/ 655736 h 2320040"/>
                  <a:gd name="connsiteX50" fmla="*/ 311156 w 1066864"/>
                  <a:gd name="connsiteY50" fmla="*/ 592236 h 2320040"/>
                  <a:gd name="connsiteX51" fmla="*/ 208762 w 1066864"/>
                  <a:gd name="connsiteY51" fmla="*/ 571598 h 2320040"/>
                  <a:gd name="connsiteX52" fmla="*/ 104781 w 1066864"/>
                  <a:gd name="connsiteY52" fmla="*/ 577949 h 2320040"/>
                  <a:gd name="connsiteX53" fmla="*/ 50806 w 1066864"/>
                  <a:gd name="connsiteY53" fmla="*/ 503336 h 2320040"/>
                  <a:gd name="connsiteX54" fmla="*/ 25406 w 1066864"/>
                  <a:gd name="connsiteY54" fmla="*/ 420786 h 2320040"/>
                  <a:gd name="connsiteX55" fmla="*/ 25406 w 1066864"/>
                  <a:gd name="connsiteY55" fmla="*/ 357286 h 2320040"/>
                  <a:gd name="connsiteX56" fmla="*/ 127006 w 1066864"/>
                  <a:gd name="connsiteY56" fmla="*/ 300136 h 2320040"/>
                  <a:gd name="connsiteX57" fmla="*/ 247656 w 1066864"/>
                  <a:gd name="connsiteY57" fmla="*/ 262036 h 2320040"/>
                  <a:gd name="connsiteX58" fmla="*/ 304806 w 1066864"/>
                  <a:gd name="connsiteY58" fmla="*/ 293786 h 2320040"/>
                  <a:gd name="connsiteX59" fmla="*/ 315918 w 1066864"/>
                  <a:gd name="connsiteY59" fmla="*/ 253304 h 2320040"/>
                  <a:gd name="connsiteX60" fmla="*/ 468319 w 1066864"/>
                  <a:gd name="connsiteY60" fmla="*/ 242193 h 2320040"/>
                  <a:gd name="connsiteX61" fmla="*/ 527056 w 1066864"/>
                  <a:gd name="connsiteY61" fmla="*/ 357286 h 2320040"/>
                  <a:gd name="connsiteX62" fmla="*/ 520706 w 1066864"/>
                  <a:gd name="connsiteY62" fmla="*/ 287436 h 2320040"/>
                  <a:gd name="connsiteX63" fmla="*/ 498481 w 1066864"/>
                  <a:gd name="connsiteY63" fmla="*/ 198536 h 2320040"/>
                  <a:gd name="connsiteX64" fmla="*/ 533406 w 1066864"/>
                  <a:gd name="connsiteY64" fmla="*/ 90586 h 2320040"/>
                  <a:gd name="connsiteX65" fmla="*/ 539756 w 1066864"/>
                  <a:gd name="connsiteY65" fmla="*/ 1686 h 2320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066864" h="2320040">
                    <a:moveTo>
                      <a:pt x="539756" y="1686"/>
                    </a:moveTo>
                    <a:cubicBezTo>
                      <a:pt x="526659" y="15047"/>
                      <a:pt x="508536" y="124982"/>
                      <a:pt x="454825" y="170755"/>
                    </a:cubicBezTo>
                    <a:cubicBezTo>
                      <a:pt x="401114" y="216528"/>
                      <a:pt x="388018" y="200256"/>
                      <a:pt x="355606" y="204886"/>
                    </a:cubicBezTo>
                    <a:cubicBezTo>
                      <a:pt x="323195" y="209516"/>
                      <a:pt x="284698" y="208061"/>
                      <a:pt x="260356" y="198536"/>
                    </a:cubicBezTo>
                    <a:cubicBezTo>
                      <a:pt x="236014" y="189011"/>
                      <a:pt x="213789" y="143503"/>
                      <a:pt x="209556" y="147736"/>
                    </a:cubicBezTo>
                    <a:cubicBezTo>
                      <a:pt x="205323" y="151969"/>
                      <a:pt x="245539" y="210178"/>
                      <a:pt x="234956" y="223936"/>
                    </a:cubicBezTo>
                    <a:cubicBezTo>
                      <a:pt x="224373" y="237694"/>
                      <a:pt x="174763" y="236504"/>
                      <a:pt x="146056" y="230286"/>
                    </a:cubicBezTo>
                    <a:cubicBezTo>
                      <a:pt x="117349" y="224068"/>
                      <a:pt x="87054" y="191922"/>
                      <a:pt x="62712" y="186630"/>
                    </a:cubicBezTo>
                    <a:cubicBezTo>
                      <a:pt x="38370" y="181338"/>
                      <a:pt x="-523" y="195229"/>
                      <a:pt x="6" y="198536"/>
                    </a:cubicBezTo>
                    <a:cubicBezTo>
                      <a:pt x="535" y="201843"/>
                      <a:pt x="45779" y="194831"/>
                      <a:pt x="65887" y="206473"/>
                    </a:cubicBezTo>
                    <a:cubicBezTo>
                      <a:pt x="85995" y="218115"/>
                      <a:pt x="130578" y="241134"/>
                      <a:pt x="120656" y="268386"/>
                    </a:cubicBezTo>
                    <a:cubicBezTo>
                      <a:pt x="110734" y="295638"/>
                      <a:pt x="20114" y="326594"/>
                      <a:pt x="6356" y="369986"/>
                    </a:cubicBezTo>
                    <a:cubicBezTo>
                      <a:pt x="-7402" y="413378"/>
                      <a:pt x="23289" y="483228"/>
                      <a:pt x="38106" y="528736"/>
                    </a:cubicBezTo>
                    <a:cubicBezTo>
                      <a:pt x="52923" y="574244"/>
                      <a:pt x="83614" y="604936"/>
                      <a:pt x="95256" y="643036"/>
                    </a:cubicBezTo>
                    <a:cubicBezTo>
                      <a:pt x="106898" y="681136"/>
                      <a:pt x="103723" y="758394"/>
                      <a:pt x="107956" y="757336"/>
                    </a:cubicBezTo>
                    <a:cubicBezTo>
                      <a:pt x="112189" y="756278"/>
                      <a:pt x="103723" y="662086"/>
                      <a:pt x="120656" y="636686"/>
                    </a:cubicBezTo>
                    <a:cubicBezTo>
                      <a:pt x="137589" y="611286"/>
                      <a:pt x="175689" y="605994"/>
                      <a:pt x="209556" y="604936"/>
                    </a:cubicBezTo>
                    <a:cubicBezTo>
                      <a:pt x="243423" y="603878"/>
                      <a:pt x="283639" y="604936"/>
                      <a:pt x="323856" y="630336"/>
                    </a:cubicBezTo>
                    <a:cubicBezTo>
                      <a:pt x="364073" y="655736"/>
                      <a:pt x="404289" y="712886"/>
                      <a:pt x="450856" y="757336"/>
                    </a:cubicBezTo>
                    <a:cubicBezTo>
                      <a:pt x="497423" y="801786"/>
                      <a:pt x="549281" y="854703"/>
                      <a:pt x="603256" y="897036"/>
                    </a:cubicBezTo>
                    <a:cubicBezTo>
                      <a:pt x="657231" y="939369"/>
                      <a:pt x="727081" y="955774"/>
                      <a:pt x="774706" y="1011336"/>
                    </a:cubicBezTo>
                    <a:cubicBezTo>
                      <a:pt x="822331" y="1066898"/>
                      <a:pt x="864664" y="1135161"/>
                      <a:pt x="889006" y="1230411"/>
                    </a:cubicBezTo>
                    <a:cubicBezTo>
                      <a:pt x="913348" y="1325661"/>
                      <a:pt x="930281" y="1461128"/>
                      <a:pt x="920756" y="1582836"/>
                    </a:cubicBezTo>
                    <a:cubicBezTo>
                      <a:pt x="911231" y="1704544"/>
                      <a:pt x="862018" y="1871761"/>
                      <a:pt x="831856" y="1960661"/>
                    </a:cubicBezTo>
                    <a:cubicBezTo>
                      <a:pt x="801694" y="2049561"/>
                      <a:pt x="768885" y="2071257"/>
                      <a:pt x="739781" y="2116236"/>
                    </a:cubicBezTo>
                    <a:cubicBezTo>
                      <a:pt x="710677" y="2161215"/>
                      <a:pt x="675752" y="2196669"/>
                      <a:pt x="657231" y="2230536"/>
                    </a:cubicBezTo>
                    <a:cubicBezTo>
                      <a:pt x="638710" y="2264403"/>
                      <a:pt x="617544" y="2326844"/>
                      <a:pt x="628656" y="2319436"/>
                    </a:cubicBezTo>
                    <a:cubicBezTo>
                      <a:pt x="639769" y="2312028"/>
                      <a:pt x="686864" y="2242178"/>
                      <a:pt x="723906" y="2186086"/>
                    </a:cubicBezTo>
                    <a:cubicBezTo>
                      <a:pt x="760948" y="2129994"/>
                      <a:pt x="813864" y="2084486"/>
                      <a:pt x="850906" y="1982886"/>
                    </a:cubicBezTo>
                    <a:cubicBezTo>
                      <a:pt x="887948" y="1881286"/>
                      <a:pt x="935573" y="1704544"/>
                      <a:pt x="946156" y="1576486"/>
                    </a:cubicBezTo>
                    <a:cubicBezTo>
                      <a:pt x="956739" y="1448428"/>
                      <a:pt x="940864" y="1311903"/>
                      <a:pt x="914406" y="1214536"/>
                    </a:cubicBezTo>
                    <a:cubicBezTo>
                      <a:pt x="887948" y="1117169"/>
                      <a:pt x="843498" y="1050494"/>
                      <a:pt x="787406" y="992286"/>
                    </a:cubicBezTo>
                    <a:cubicBezTo>
                      <a:pt x="731314" y="934078"/>
                      <a:pt x="625481" y="900211"/>
                      <a:pt x="577856" y="865286"/>
                    </a:cubicBezTo>
                    <a:cubicBezTo>
                      <a:pt x="530231" y="830361"/>
                      <a:pt x="505889" y="802844"/>
                      <a:pt x="501656" y="782736"/>
                    </a:cubicBezTo>
                    <a:cubicBezTo>
                      <a:pt x="497423" y="762628"/>
                      <a:pt x="519648" y="764744"/>
                      <a:pt x="552456" y="744636"/>
                    </a:cubicBezTo>
                    <a:cubicBezTo>
                      <a:pt x="585264" y="724528"/>
                      <a:pt x="654585" y="699260"/>
                      <a:pt x="698506" y="662086"/>
                    </a:cubicBezTo>
                    <a:cubicBezTo>
                      <a:pt x="742427" y="624912"/>
                      <a:pt x="780262" y="557311"/>
                      <a:pt x="815981" y="521592"/>
                    </a:cubicBezTo>
                    <a:cubicBezTo>
                      <a:pt x="851700" y="485873"/>
                      <a:pt x="942452" y="545537"/>
                      <a:pt x="984256" y="547786"/>
                    </a:cubicBezTo>
                    <a:cubicBezTo>
                      <a:pt x="1026060" y="550035"/>
                      <a:pt x="1068658" y="537600"/>
                      <a:pt x="1066806" y="535086"/>
                    </a:cubicBezTo>
                    <a:cubicBezTo>
                      <a:pt x="1064954" y="532572"/>
                      <a:pt x="1012038" y="549374"/>
                      <a:pt x="973144" y="532705"/>
                    </a:cubicBezTo>
                    <a:cubicBezTo>
                      <a:pt x="934250" y="516036"/>
                      <a:pt x="847466" y="504527"/>
                      <a:pt x="819156" y="477936"/>
                    </a:cubicBezTo>
                    <a:cubicBezTo>
                      <a:pt x="790846" y="451345"/>
                      <a:pt x="811748" y="416553"/>
                      <a:pt x="803281" y="373161"/>
                    </a:cubicBezTo>
                    <a:cubicBezTo>
                      <a:pt x="794814" y="329769"/>
                      <a:pt x="776293" y="239282"/>
                      <a:pt x="768356" y="217586"/>
                    </a:cubicBezTo>
                    <a:cubicBezTo>
                      <a:pt x="760419" y="195890"/>
                      <a:pt x="754598" y="215469"/>
                      <a:pt x="755656" y="242986"/>
                    </a:cubicBezTo>
                    <a:cubicBezTo>
                      <a:pt x="756714" y="270503"/>
                      <a:pt x="769679" y="337442"/>
                      <a:pt x="774706" y="382686"/>
                    </a:cubicBezTo>
                    <a:cubicBezTo>
                      <a:pt x="779733" y="427930"/>
                      <a:pt x="791904" y="480052"/>
                      <a:pt x="785818" y="514448"/>
                    </a:cubicBezTo>
                    <a:cubicBezTo>
                      <a:pt x="779733" y="548844"/>
                      <a:pt x="764387" y="559163"/>
                      <a:pt x="738193" y="589061"/>
                    </a:cubicBezTo>
                    <a:cubicBezTo>
                      <a:pt x="711999" y="618959"/>
                      <a:pt x="670195" y="670024"/>
                      <a:pt x="628656" y="693836"/>
                    </a:cubicBezTo>
                    <a:cubicBezTo>
                      <a:pt x="587117" y="717648"/>
                      <a:pt x="530231" y="738286"/>
                      <a:pt x="488956" y="731936"/>
                    </a:cubicBezTo>
                    <a:cubicBezTo>
                      <a:pt x="447681" y="725586"/>
                      <a:pt x="410639" y="679019"/>
                      <a:pt x="381006" y="655736"/>
                    </a:cubicBezTo>
                    <a:cubicBezTo>
                      <a:pt x="351373" y="632453"/>
                      <a:pt x="339863" y="606259"/>
                      <a:pt x="311156" y="592236"/>
                    </a:cubicBezTo>
                    <a:cubicBezTo>
                      <a:pt x="282449" y="578213"/>
                      <a:pt x="243158" y="573979"/>
                      <a:pt x="208762" y="571598"/>
                    </a:cubicBezTo>
                    <a:cubicBezTo>
                      <a:pt x="174366" y="569217"/>
                      <a:pt x="131107" y="589326"/>
                      <a:pt x="104781" y="577949"/>
                    </a:cubicBezTo>
                    <a:cubicBezTo>
                      <a:pt x="78455" y="566572"/>
                      <a:pt x="64035" y="529530"/>
                      <a:pt x="50806" y="503336"/>
                    </a:cubicBezTo>
                    <a:cubicBezTo>
                      <a:pt x="37577" y="477142"/>
                      <a:pt x="29639" y="445128"/>
                      <a:pt x="25406" y="420786"/>
                    </a:cubicBezTo>
                    <a:cubicBezTo>
                      <a:pt x="21173" y="396444"/>
                      <a:pt x="8473" y="377394"/>
                      <a:pt x="25406" y="357286"/>
                    </a:cubicBezTo>
                    <a:cubicBezTo>
                      <a:pt x="42339" y="337178"/>
                      <a:pt x="89964" y="316011"/>
                      <a:pt x="127006" y="300136"/>
                    </a:cubicBezTo>
                    <a:cubicBezTo>
                      <a:pt x="164048" y="284261"/>
                      <a:pt x="218023" y="263094"/>
                      <a:pt x="247656" y="262036"/>
                    </a:cubicBezTo>
                    <a:cubicBezTo>
                      <a:pt x="277289" y="260978"/>
                      <a:pt x="293429" y="295241"/>
                      <a:pt x="304806" y="293786"/>
                    </a:cubicBezTo>
                    <a:cubicBezTo>
                      <a:pt x="316183" y="292331"/>
                      <a:pt x="288666" y="261903"/>
                      <a:pt x="315918" y="253304"/>
                    </a:cubicBezTo>
                    <a:cubicBezTo>
                      <a:pt x="343170" y="244705"/>
                      <a:pt x="433129" y="224863"/>
                      <a:pt x="468319" y="242193"/>
                    </a:cubicBezTo>
                    <a:cubicBezTo>
                      <a:pt x="503509" y="259523"/>
                      <a:pt x="518325" y="349746"/>
                      <a:pt x="527056" y="357286"/>
                    </a:cubicBezTo>
                    <a:cubicBezTo>
                      <a:pt x="535787" y="364827"/>
                      <a:pt x="525468" y="313894"/>
                      <a:pt x="520706" y="287436"/>
                    </a:cubicBezTo>
                    <a:cubicBezTo>
                      <a:pt x="515944" y="260978"/>
                      <a:pt x="495306" y="231344"/>
                      <a:pt x="498481" y="198536"/>
                    </a:cubicBezTo>
                    <a:cubicBezTo>
                      <a:pt x="501656" y="165728"/>
                      <a:pt x="526527" y="123394"/>
                      <a:pt x="533406" y="90586"/>
                    </a:cubicBezTo>
                    <a:cubicBezTo>
                      <a:pt x="540285" y="57778"/>
                      <a:pt x="552853" y="-11675"/>
                      <a:pt x="539756" y="16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6A4B3DEC-7038-CE40-BA93-0D23E1CF069E}"/>
                  </a:ext>
                </a:extLst>
              </p:cNvPr>
              <p:cNvSpPr/>
              <p:nvPr/>
            </p:nvSpPr>
            <p:spPr>
              <a:xfrm>
                <a:off x="2166837" y="2614614"/>
                <a:ext cx="595617" cy="781213"/>
              </a:xfrm>
              <a:custGeom>
                <a:avLst/>
                <a:gdLst>
                  <a:gd name="connsiteX0" fmla="*/ 204888 w 595617"/>
                  <a:gd name="connsiteY0" fmla="*/ 257174 h 781213"/>
                  <a:gd name="connsiteX1" fmla="*/ 238226 w 595617"/>
                  <a:gd name="connsiteY1" fmla="*/ 133349 h 781213"/>
                  <a:gd name="connsiteX2" fmla="*/ 314426 w 595617"/>
                  <a:gd name="connsiteY2" fmla="*/ 14286 h 781213"/>
                  <a:gd name="connsiteX3" fmla="*/ 295376 w 595617"/>
                  <a:gd name="connsiteY3" fmla="*/ 9524 h 781213"/>
                  <a:gd name="connsiteX4" fmla="*/ 238226 w 595617"/>
                  <a:gd name="connsiteY4" fmla="*/ 80961 h 781213"/>
                  <a:gd name="connsiteX5" fmla="*/ 166788 w 595617"/>
                  <a:gd name="connsiteY5" fmla="*/ 214311 h 781213"/>
                  <a:gd name="connsiteX6" fmla="*/ 100113 w 595617"/>
                  <a:gd name="connsiteY6" fmla="*/ 142874 h 781213"/>
                  <a:gd name="connsiteX7" fmla="*/ 23913 w 595617"/>
                  <a:gd name="connsiteY7" fmla="*/ 85724 h 781213"/>
                  <a:gd name="connsiteX8" fmla="*/ 23913 w 595617"/>
                  <a:gd name="connsiteY8" fmla="*/ 104774 h 781213"/>
                  <a:gd name="connsiteX9" fmla="*/ 90588 w 595617"/>
                  <a:gd name="connsiteY9" fmla="*/ 161924 h 781213"/>
                  <a:gd name="connsiteX10" fmla="*/ 142976 w 595617"/>
                  <a:gd name="connsiteY10" fmla="*/ 242886 h 781213"/>
                  <a:gd name="connsiteX11" fmla="*/ 176313 w 595617"/>
                  <a:gd name="connsiteY11" fmla="*/ 361949 h 781213"/>
                  <a:gd name="connsiteX12" fmla="*/ 219176 w 595617"/>
                  <a:gd name="connsiteY12" fmla="*/ 461961 h 781213"/>
                  <a:gd name="connsiteX13" fmla="*/ 147738 w 595617"/>
                  <a:gd name="connsiteY13" fmla="*/ 495299 h 781213"/>
                  <a:gd name="connsiteX14" fmla="*/ 33438 w 595617"/>
                  <a:gd name="connsiteY14" fmla="*/ 581024 h 781213"/>
                  <a:gd name="connsiteX15" fmla="*/ 101 w 595617"/>
                  <a:gd name="connsiteY15" fmla="*/ 761999 h 781213"/>
                  <a:gd name="connsiteX16" fmla="*/ 23913 w 595617"/>
                  <a:gd name="connsiteY16" fmla="*/ 761999 h 781213"/>
                  <a:gd name="connsiteX17" fmla="*/ 47726 w 595617"/>
                  <a:gd name="connsiteY17" fmla="*/ 638174 h 781213"/>
                  <a:gd name="connsiteX18" fmla="*/ 62013 w 595617"/>
                  <a:gd name="connsiteY18" fmla="*/ 590549 h 781213"/>
                  <a:gd name="connsiteX19" fmla="*/ 209651 w 595617"/>
                  <a:gd name="connsiteY19" fmla="*/ 490536 h 781213"/>
                  <a:gd name="connsiteX20" fmla="*/ 276326 w 595617"/>
                  <a:gd name="connsiteY20" fmla="*/ 495299 h 781213"/>
                  <a:gd name="connsiteX21" fmla="*/ 309663 w 595617"/>
                  <a:gd name="connsiteY21" fmla="*/ 609599 h 781213"/>
                  <a:gd name="connsiteX22" fmla="*/ 419201 w 595617"/>
                  <a:gd name="connsiteY22" fmla="*/ 681036 h 781213"/>
                  <a:gd name="connsiteX23" fmla="*/ 509688 w 595617"/>
                  <a:gd name="connsiteY23" fmla="*/ 685799 h 781213"/>
                  <a:gd name="connsiteX24" fmla="*/ 571601 w 595617"/>
                  <a:gd name="connsiteY24" fmla="*/ 752474 h 781213"/>
                  <a:gd name="connsiteX25" fmla="*/ 581126 w 595617"/>
                  <a:gd name="connsiteY25" fmla="*/ 747711 h 781213"/>
                  <a:gd name="connsiteX26" fmla="*/ 557313 w 595617"/>
                  <a:gd name="connsiteY26" fmla="*/ 690561 h 781213"/>
                  <a:gd name="connsiteX27" fmla="*/ 571601 w 595617"/>
                  <a:gd name="connsiteY27" fmla="*/ 666749 h 781213"/>
                  <a:gd name="connsiteX28" fmla="*/ 595413 w 595617"/>
                  <a:gd name="connsiteY28" fmla="*/ 638174 h 781213"/>
                  <a:gd name="connsiteX29" fmla="*/ 581126 w 595617"/>
                  <a:gd name="connsiteY29" fmla="*/ 633411 h 781213"/>
                  <a:gd name="connsiteX30" fmla="*/ 547788 w 595617"/>
                  <a:gd name="connsiteY30" fmla="*/ 657224 h 781213"/>
                  <a:gd name="connsiteX31" fmla="*/ 500163 w 595617"/>
                  <a:gd name="connsiteY31" fmla="*/ 661986 h 781213"/>
                  <a:gd name="connsiteX32" fmla="*/ 428726 w 595617"/>
                  <a:gd name="connsiteY32" fmla="*/ 652461 h 781213"/>
                  <a:gd name="connsiteX33" fmla="*/ 338238 w 595617"/>
                  <a:gd name="connsiteY33" fmla="*/ 600074 h 781213"/>
                  <a:gd name="connsiteX34" fmla="*/ 314426 w 595617"/>
                  <a:gd name="connsiteY34" fmla="*/ 552449 h 781213"/>
                  <a:gd name="connsiteX35" fmla="*/ 290613 w 595617"/>
                  <a:gd name="connsiteY35" fmla="*/ 466724 h 781213"/>
                  <a:gd name="connsiteX36" fmla="*/ 223938 w 595617"/>
                  <a:gd name="connsiteY36" fmla="*/ 409574 h 781213"/>
                  <a:gd name="connsiteX37" fmla="*/ 195363 w 595617"/>
                  <a:gd name="connsiteY37" fmla="*/ 323849 h 781213"/>
                  <a:gd name="connsiteX38" fmla="*/ 204888 w 595617"/>
                  <a:gd name="connsiteY38" fmla="*/ 257174 h 781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95617" h="781213">
                    <a:moveTo>
                      <a:pt x="204888" y="257174"/>
                    </a:moveTo>
                    <a:cubicBezTo>
                      <a:pt x="212032" y="225424"/>
                      <a:pt x="219970" y="173830"/>
                      <a:pt x="238226" y="133349"/>
                    </a:cubicBezTo>
                    <a:cubicBezTo>
                      <a:pt x="256482" y="92868"/>
                      <a:pt x="304901" y="34923"/>
                      <a:pt x="314426" y="14286"/>
                    </a:cubicBezTo>
                    <a:cubicBezTo>
                      <a:pt x="323951" y="-6351"/>
                      <a:pt x="308076" y="-1588"/>
                      <a:pt x="295376" y="9524"/>
                    </a:cubicBezTo>
                    <a:cubicBezTo>
                      <a:pt x="282676" y="20636"/>
                      <a:pt x="259657" y="46830"/>
                      <a:pt x="238226" y="80961"/>
                    </a:cubicBezTo>
                    <a:cubicBezTo>
                      <a:pt x="216795" y="115092"/>
                      <a:pt x="189807" y="203992"/>
                      <a:pt x="166788" y="214311"/>
                    </a:cubicBezTo>
                    <a:cubicBezTo>
                      <a:pt x="143769" y="224630"/>
                      <a:pt x="123925" y="164305"/>
                      <a:pt x="100113" y="142874"/>
                    </a:cubicBezTo>
                    <a:cubicBezTo>
                      <a:pt x="76301" y="121443"/>
                      <a:pt x="36613" y="92074"/>
                      <a:pt x="23913" y="85724"/>
                    </a:cubicBezTo>
                    <a:cubicBezTo>
                      <a:pt x="11213" y="79374"/>
                      <a:pt x="12801" y="92074"/>
                      <a:pt x="23913" y="104774"/>
                    </a:cubicBezTo>
                    <a:cubicBezTo>
                      <a:pt x="35025" y="117474"/>
                      <a:pt x="70744" y="138905"/>
                      <a:pt x="90588" y="161924"/>
                    </a:cubicBezTo>
                    <a:cubicBezTo>
                      <a:pt x="110432" y="184943"/>
                      <a:pt x="128689" y="209549"/>
                      <a:pt x="142976" y="242886"/>
                    </a:cubicBezTo>
                    <a:cubicBezTo>
                      <a:pt x="157263" y="276223"/>
                      <a:pt x="163613" y="325437"/>
                      <a:pt x="176313" y="361949"/>
                    </a:cubicBezTo>
                    <a:cubicBezTo>
                      <a:pt x="189013" y="398462"/>
                      <a:pt x="223939" y="439736"/>
                      <a:pt x="219176" y="461961"/>
                    </a:cubicBezTo>
                    <a:cubicBezTo>
                      <a:pt x="214414" y="484186"/>
                      <a:pt x="178694" y="475455"/>
                      <a:pt x="147738" y="495299"/>
                    </a:cubicBezTo>
                    <a:cubicBezTo>
                      <a:pt x="116782" y="515143"/>
                      <a:pt x="58044" y="536574"/>
                      <a:pt x="33438" y="581024"/>
                    </a:cubicBezTo>
                    <a:cubicBezTo>
                      <a:pt x="8832" y="625474"/>
                      <a:pt x="1688" y="731837"/>
                      <a:pt x="101" y="761999"/>
                    </a:cubicBezTo>
                    <a:cubicBezTo>
                      <a:pt x="-1486" y="792161"/>
                      <a:pt x="15975" y="782637"/>
                      <a:pt x="23913" y="761999"/>
                    </a:cubicBezTo>
                    <a:cubicBezTo>
                      <a:pt x="31850" y="741362"/>
                      <a:pt x="41376" y="666749"/>
                      <a:pt x="47726" y="638174"/>
                    </a:cubicBezTo>
                    <a:cubicBezTo>
                      <a:pt x="54076" y="609599"/>
                      <a:pt x="35025" y="615155"/>
                      <a:pt x="62013" y="590549"/>
                    </a:cubicBezTo>
                    <a:cubicBezTo>
                      <a:pt x="89001" y="565943"/>
                      <a:pt x="173932" y="506411"/>
                      <a:pt x="209651" y="490536"/>
                    </a:cubicBezTo>
                    <a:cubicBezTo>
                      <a:pt x="245370" y="474661"/>
                      <a:pt x="259657" y="475455"/>
                      <a:pt x="276326" y="495299"/>
                    </a:cubicBezTo>
                    <a:cubicBezTo>
                      <a:pt x="292995" y="515143"/>
                      <a:pt x="285851" y="578643"/>
                      <a:pt x="309663" y="609599"/>
                    </a:cubicBezTo>
                    <a:cubicBezTo>
                      <a:pt x="333476" y="640555"/>
                      <a:pt x="385864" y="668336"/>
                      <a:pt x="419201" y="681036"/>
                    </a:cubicBezTo>
                    <a:cubicBezTo>
                      <a:pt x="452539" y="693736"/>
                      <a:pt x="484288" y="673893"/>
                      <a:pt x="509688" y="685799"/>
                    </a:cubicBezTo>
                    <a:cubicBezTo>
                      <a:pt x="535088" y="697705"/>
                      <a:pt x="559695" y="742155"/>
                      <a:pt x="571601" y="752474"/>
                    </a:cubicBezTo>
                    <a:cubicBezTo>
                      <a:pt x="583507" y="762793"/>
                      <a:pt x="583507" y="758030"/>
                      <a:pt x="581126" y="747711"/>
                    </a:cubicBezTo>
                    <a:cubicBezTo>
                      <a:pt x="578745" y="737392"/>
                      <a:pt x="558900" y="704055"/>
                      <a:pt x="557313" y="690561"/>
                    </a:cubicBezTo>
                    <a:cubicBezTo>
                      <a:pt x="555726" y="677067"/>
                      <a:pt x="565251" y="675480"/>
                      <a:pt x="571601" y="666749"/>
                    </a:cubicBezTo>
                    <a:cubicBezTo>
                      <a:pt x="577951" y="658018"/>
                      <a:pt x="593826" y="643730"/>
                      <a:pt x="595413" y="638174"/>
                    </a:cubicBezTo>
                    <a:cubicBezTo>
                      <a:pt x="597000" y="632618"/>
                      <a:pt x="589064" y="630236"/>
                      <a:pt x="581126" y="633411"/>
                    </a:cubicBezTo>
                    <a:cubicBezTo>
                      <a:pt x="573188" y="636586"/>
                      <a:pt x="561282" y="652462"/>
                      <a:pt x="547788" y="657224"/>
                    </a:cubicBezTo>
                    <a:cubicBezTo>
                      <a:pt x="534294" y="661986"/>
                      <a:pt x="520007" y="662780"/>
                      <a:pt x="500163" y="661986"/>
                    </a:cubicBezTo>
                    <a:cubicBezTo>
                      <a:pt x="480319" y="661192"/>
                      <a:pt x="455714" y="662780"/>
                      <a:pt x="428726" y="652461"/>
                    </a:cubicBezTo>
                    <a:cubicBezTo>
                      <a:pt x="401738" y="642142"/>
                      <a:pt x="357288" y="616743"/>
                      <a:pt x="338238" y="600074"/>
                    </a:cubicBezTo>
                    <a:cubicBezTo>
                      <a:pt x="319188" y="583405"/>
                      <a:pt x="322364" y="574674"/>
                      <a:pt x="314426" y="552449"/>
                    </a:cubicBezTo>
                    <a:cubicBezTo>
                      <a:pt x="306489" y="530224"/>
                      <a:pt x="305694" y="490537"/>
                      <a:pt x="290613" y="466724"/>
                    </a:cubicBezTo>
                    <a:cubicBezTo>
                      <a:pt x="275532" y="442911"/>
                      <a:pt x="239813" y="433387"/>
                      <a:pt x="223938" y="409574"/>
                    </a:cubicBezTo>
                    <a:cubicBezTo>
                      <a:pt x="208063" y="385762"/>
                      <a:pt x="201713" y="347661"/>
                      <a:pt x="195363" y="323849"/>
                    </a:cubicBezTo>
                    <a:cubicBezTo>
                      <a:pt x="189013" y="300037"/>
                      <a:pt x="197744" y="288924"/>
                      <a:pt x="204888" y="2571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E16520D1-FB2C-DE43-8466-9B512E65BC92}"/>
                  </a:ext>
                </a:extLst>
              </p:cNvPr>
              <p:cNvSpPr/>
              <p:nvPr/>
            </p:nvSpPr>
            <p:spPr>
              <a:xfrm>
                <a:off x="2346073" y="3372659"/>
                <a:ext cx="621056" cy="395082"/>
              </a:xfrm>
              <a:custGeom>
                <a:avLst/>
                <a:gdLst>
                  <a:gd name="connsiteX0" fmla="*/ 1840 w 621056"/>
                  <a:gd name="connsiteY0" fmla="*/ 384954 h 395082"/>
                  <a:gd name="connsiteX1" fmla="*/ 159002 w 621056"/>
                  <a:gd name="connsiteY1" fmla="*/ 299229 h 395082"/>
                  <a:gd name="connsiteX2" fmla="*/ 235202 w 621056"/>
                  <a:gd name="connsiteY2" fmla="*/ 184929 h 395082"/>
                  <a:gd name="connsiteX3" fmla="*/ 197102 w 621056"/>
                  <a:gd name="connsiteY3" fmla="*/ 113491 h 395082"/>
                  <a:gd name="connsiteX4" fmla="*/ 63752 w 621056"/>
                  <a:gd name="connsiteY4" fmla="*/ 23004 h 395082"/>
                  <a:gd name="connsiteX5" fmla="*/ 78040 w 621056"/>
                  <a:gd name="connsiteY5" fmla="*/ 3954 h 395082"/>
                  <a:gd name="connsiteX6" fmla="*/ 173290 w 621056"/>
                  <a:gd name="connsiteY6" fmla="*/ 84916 h 395082"/>
                  <a:gd name="connsiteX7" fmla="*/ 278065 w 621056"/>
                  <a:gd name="connsiteY7" fmla="*/ 146829 h 395082"/>
                  <a:gd name="connsiteX8" fmla="*/ 354265 w 621056"/>
                  <a:gd name="connsiteY8" fmla="*/ 189691 h 395082"/>
                  <a:gd name="connsiteX9" fmla="*/ 401890 w 621056"/>
                  <a:gd name="connsiteY9" fmla="*/ 232554 h 395082"/>
                  <a:gd name="connsiteX10" fmla="*/ 497140 w 621056"/>
                  <a:gd name="connsiteY10" fmla="*/ 213504 h 395082"/>
                  <a:gd name="connsiteX11" fmla="*/ 616202 w 621056"/>
                  <a:gd name="connsiteY11" fmla="*/ 213504 h 395082"/>
                  <a:gd name="connsiteX12" fmla="*/ 587627 w 621056"/>
                  <a:gd name="connsiteY12" fmla="*/ 227791 h 395082"/>
                  <a:gd name="connsiteX13" fmla="*/ 492377 w 621056"/>
                  <a:gd name="connsiteY13" fmla="*/ 237316 h 395082"/>
                  <a:gd name="connsiteX14" fmla="*/ 411415 w 621056"/>
                  <a:gd name="connsiteY14" fmla="*/ 261129 h 395082"/>
                  <a:gd name="connsiteX15" fmla="*/ 430465 w 621056"/>
                  <a:gd name="connsiteY15" fmla="*/ 303991 h 395082"/>
                  <a:gd name="connsiteX16" fmla="*/ 406652 w 621056"/>
                  <a:gd name="connsiteY16" fmla="*/ 318279 h 395082"/>
                  <a:gd name="connsiteX17" fmla="*/ 392365 w 621056"/>
                  <a:gd name="connsiteY17" fmla="*/ 270654 h 395082"/>
                  <a:gd name="connsiteX18" fmla="*/ 349502 w 621056"/>
                  <a:gd name="connsiteY18" fmla="*/ 218266 h 395082"/>
                  <a:gd name="connsiteX19" fmla="*/ 263777 w 621056"/>
                  <a:gd name="connsiteY19" fmla="*/ 170641 h 395082"/>
                  <a:gd name="connsiteX20" fmla="*/ 244727 w 621056"/>
                  <a:gd name="connsiteY20" fmla="*/ 237316 h 395082"/>
                  <a:gd name="connsiteX21" fmla="*/ 182815 w 621056"/>
                  <a:gd name="connsiteY21" fmla="*/ 308754 h 395082"/>
                  <a:gd name="connsiteX22" fmla="*/ 78040 w 621056"/>
                  <a:gd name="connsiteY22" fmla="*/ 384954 h 395082"/>
                  <a:gd name="connsiteX23" fmla="*/ 1840 w 621056"/>
                  <a:gd name="connsiteY23" fmla="*/ 384954 h 395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21056" h="395082">
                    <a:moveTo>
                      <a:pt x="1840" y="384954"/>
                    </a:moveTo>
                    <a:cubicBezTo>
                      <a:pt x="15334" y="370667"/>
                      <a:pt x="120108" y="332566"/>
                      <a:pt x="159002" y="299229"/>
                    </a:cubicBezTo>
                    <a:cubicBezTo>
                      <a:pt x="197896" y="265892"/>
                      <a:pt x="228852" y="215885"/>
                      <a:pt x="235202" y="184929"/>
                    </a:cubicBezTo>
                    <a:cubicBezTo>
                      <a:pt x="241552" y="153973"/>
                      <a:pt x="225677" y="140478"/>
                      <a:pt x="197102" y="113491"/>
                    </a:cubicBezTo>
                    <a:cubicBezTo>
                      <a:pt x="168527" y="86503"/>
                      <a:pt x="83596" y="41260"/>
                      <a:pt x="63752" y="23004"/>
                    </a:cubicBezTo>
                    <a:cubicBezTo>
                      <a:pt x="43908" y="4748"/>
                      <a:pt x="59784" y="-6365"/>
                      <a:pt x="78040" y="3954"/>
                    </a:cubicBezTo>
                    <a:cubicBezTo>
                      <a:pt x="96296" y="14273"/>
                      <a:pt x="139953" y="61104"/>
                      <a:pt x="173290" y="84916"/>
                    </a:cubicBezTo>
                    <a:cubicBezTo>
                      <a:pt x="206627" y="108728"/>
                      <a:pt x="247903" y="129367"/>
                      <a:pt x="278065" y="146829"/>
                    </a:cubicBezTo>
                    <a:cubicBezTo>
                      <a:pt x="308227" y="164291"/>
                      <a:pt x="333628" y="175404"/>
                      <a:pt x="354265" y="189691"/>
                    </a:cubicBezTo>
                    <a:cubicBezTo>
                      <a:pt x="374902" y="203978"/>
                      <a:pt x="378078" y="228585"/>
                      <a:pt x="401890" y="232554"/>
                    </a:cubicBezTo>
                    <a:cubicBezTo>
                      <a:pt x="425703" y="236523"/>
                      <a:pt x="461421" y="216679"/>
                      <a:pt x="497140" y="213504"/>
                    </a:cubicBezTo>
                    <a:cubicBezTo>
                      <a:pt x="532859" y="210329"/>
                      <a:pt x="601121" y="211123"/>
                      <a:pt x="616202" y="213504"/>
                    </a:cubicBezTo>
                    <a:cubicBezTo>
                      <a:pt x="631283" y="215885"/>
                      <a:pt x="608264" y="223822"/>
                      <a:pt x="587627" y="227791"/>
                    </a:cubicBezTo>
                    <a:cubicBezTo>
                      <a:pt x="566990" y="231760"/>
                      <a:pt x="521746" y="231760"/>
                      <a:pt x="492377" y="237316"/>
                    </a:cubicBezTo>
                    <a:cubicBezTo>
                      <a:pt x="463008" y="242872"/>
                      <a:pt x="421734" y="250016"/>
                      <a:pt x="411415" y="261129"/>
                    </a:cubicBezTo>
                    <a:cubicBezTo>
                      <a:pt x="401096" y="272242"/>
                      <a:pt x="431259" y="294466"/>
                      <a:pt x="430465" y="303991"/>
                    </a:cubicBezTo>
                    <a:cubicBezTo>
                      <a:pt x="429671" y="313516"/>
                      <a:pt x="413002" y="323835"/>
                      <a:pt x="406652" y="318279"/>
                    </a:cubicBezTo>
                    <a:cubicBezTo>
                      <a:pt x="400302" y="312723"/>
                      <a:pt x="401890" y="287323"/>
                      <a:pt x="392365" y="270654"/>
                    </a:cubicBezTo>
                    <a:cubicBezTo>
                      <a:pt x="382840" y="253985"/>
                      <a:pt x="370933" y="234935"/>
                      <a:pt x="349502" y="218266"/>
                    </a:cubicBezTo>
                    <a:cubicBezTo>
                      <a:pt x="328071" y="201597"/>
                      <a:pt x="281240" y="167466"/>
                      <a:pt x="263777" y="170641"/>
                    </a:cubicBezTo>
                    <a:cubicBezTo>
                      <a:pt x="246315" y="173816"/>
                      <a:pt x="258221" y="214297"/>
                      <a:pt x="244727" y="237316"/>
                    </a:cubicBezTo>
                    <a:cubicBezTo>
                      <a:pt x="231233" y="260335"/>
                      <a:pt x="210596" y="284148"/>
                      <a:pt x="182815" y="308754"/>
                    </a:cubicBezTo>
                    <a:cubicBezTo>
                      <a:pt x="155034" y="333360"/>
                      <a:pt x="103440" y="372254"/>
                      <a:pt x="78040" y="384954"/>
                    </a:cubicBezTo>
                    <a:cubicBezTo>
                      <a:pt x="52640" y="397654"/>
                      <a:pt x="-11654" y="399241"/>
                      <a:pt x="1840" y="3849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7697685E-FB2C-2F4E-A7A9-58A8E7A78B7A}"/>
                  </a:ext>
                </a:extLst>
              </p:cNvPr>
              <p:cNvSpPr/>
              <p:nvPr/>
            </p:nvSpPr>
            <p:spPr>
              <a:xfrm>
                <a:off x="3400150" y="666529"/>
                <a:ext cx="43652" cy="141189"/>
              </a:xfrm>
              <a:custGeom>
                <a:avLst/>
                <a:gdLst>
                  <a:gd name="connsiteX0" fmla="*/ 43138 w 43652"/>
                  <a:gd name="connsiteY0" fmla="*/ 221 h 141189"/>
                  <a:gd name="connsiteX1" fmla="*/ 33613 w 43652"/>
                  <a:gd name="connsiteY1" fmla="*/ 66896 h 141189"/>
                  <a:gd name="connsiteX2" fmla="*/ 9800 w 43652"/>
                  <a:gd name="connsiteY2" fmla="*/ 138334 h 141189"/>
                  <a:gd name="connsiteX3" fmla="*/ 275 w 43652"/>
                  <a:gd name="connsiteY3" fmla="*/ 119284 h 141189"/>
                  <a:gd name="connsiteX4" fmla="*/ 19325 w 43652"/>
                  <a:gd name="connsiteY4" fmla="*/ 47846 h 141189"/>
                  <a:gd name="connsiteX5" fmla="*/ 43138 w 43652"/>
                  <a:gd name="connsiteY5" fmla="*/ 221 h 141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652" h="141189">
                    <a:moveTo>
                      <a:pt x="43138" y="221"/>
                    </a:moveTo>
                    <a:cubicBezTo>
                      <a:pt x="45519" y="3396"/>
                      <a:pt x="39169" y="43877"/>
                      <a:pt x="33613" y="66896"/>
                    </a:cubicBezTo>
                    <a:cubicBezTo>
                      <a:pt x="28057" y="89915"/>
                      <a:pt x="15356" y="129603"/>
                      <a:pt x="9800" y="138334"/>
                    </a:cubicBezTo>
                    <a:cubicBezTo>
                      <a:pt x="4244" y="147065"/>
                      <a:pt x="-1312" y="134365"/>
                      <a:pt x="275" y="119284"/>
                    </a:cubicBezTo>
                    <a:cubicBezTo>
                      <a:pt x="1862" y="104203"/>
                      <a:pt x="16150" y="66896"/>
                      <a:pt x="19325" y="47846"/>
                    </a:cubicBezTo>
                    <a:cubicBezTo>
                      <a:pt x="22500" y="28796"/>
                      <a:pt x="40757" y="-2954"/>
                      <a:pt x="43138" y="2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773C68A7-2AA4-DE41-A427-F706AC0CAB12}"/>
                  </a:ext>
                </a:extLst>
              </p:cNvPr>
              <p:cNvSpPr/>
              <p:nvPr/>
            </p:nvSpPr>
            <p:spPr>
              <a:xfrm>
                <a:off x="2779728" y="2967220"/>
                <a:ext cx="340911" cy="214321"/>
              </a:xfrm>
              <a:custGeom>
                <a:avLst/>
                <a:gdLst>
                  <a:gd name="connsiteX0" fmla="*/ 111110 w 340911"/>
                  <a:gd name="connsiteY0" fmla="*/ 4580 h 214321"/>
                  <a:gd name="connsiteX1" fmla="*/ 82535 w 340911"/>
                  <a:gd name="connsiteY1" fmla="*/ 142693 h 214321"/>
                  <a:gd name="connsiteX2" fmla="*/ 1572 w 340911"/>
                  <a:gd name="connsiteY2" fmla="*/ 199843 h 214321"/>
                  <a:gd name="connsiteX3" fmla="*/ 34910 w 340911"/>
                  <a:gd name="connsiteY3" fmla="*/ 209368 h 214321"/>
                  <a:gd name="connsiteX4" fmla="*/ 106347 w 340911"/>
                  <a:gd name="connsiteY4" fmla="*/ 133168 h 214321"/>
                  <a:gd name="connsiteX5" fmla="*/ 144447 w 340911"/>
                  <a:gd name="connsiteY5" fmla="*/ 71255 h 214321"/>
                  <a:gd name="connsiteX6" fmla="*/ 234935 w 340911"/>
                  <a:gd name="connsiteY6" fmla="*/ 123643 h 214321"/>
                  <a:gd name="connsiteX7" fmla="*/ 296847 w 340911"/>
                  <a:gd name="connsiteY7" fmla="*/ 171268 h 214321"/>
                  <a:gd name="connsiteX8" fmla="*/ 339710 w 340911"/>
                  <a:gd name="connsiteY8" fmla="*/ 166505 h 214321"/>
                  <a:gd name="connsiteX9" fmla="*/ 249222 w 340911"/>
                  <a:gd name="connsiteY9" fmla="*/ 104593 h 214321"/>
                  <a:gd name="connsiteX10" fmla="*/ 149210 w 340911"/>
                  <a:gd name="connsiteY10" fmla="*/ 42680 h 214321"/>
                  <a:gd name="connsiteX11" fmla="*/ 111110 w 340911"/>
                  <a:gd name="connsiteY11" fmla="*/ 4580 h 214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0911" h="214321">
                    <a:moveTo>
                      <a:pt x="111110" y="4580"/>
                    </a:moveTo>
                    <a:cubicBezTo>
                      <a:pt x="99998" y="21249"/>
                      <a:pt x="100791" y="110149"/>
                      <a:pt x="82535" y="142693"/>
                    </a:cubicBezTo>
                    <a:cubicBezTo>
                      <a:pt x="64279" y="175237"/>
                      <a:pt x="9509" y="188731"/>
                      <a:pt x="1572" y="199843"/>
                    </a:cubicBezTo>
                    <a:cubicBezTo>
                      <a:pt x="-6366" y="210956"/>
                      <a:pt x="17448" y="220480"/>
                      <a:pt x="34910" y="209368"/>
                    </a:cubicBezTo>
                    <a:cubicBezTo>
                      <a:pt x="52372" y="198256"/>
                      <a:pt x="88091" y="156187"/>
                      <a:pt x="106347" y="133168"/>
                    </a:cubicBezTo>
                    <a:cubicBezTo>
                      <a:pt x="124603" y="110149"/>
                      <a:pt x="123016" y="72843"/>
                      <a:pt x="144447" y="71255"/>
                    </a:cubicBezTo>
                    <a:cubicBezTo>
                      <a:pt x="165878" y="69667"/>
                      <a:pt x="209535" y="106974"/>
                      <a:pt x="234935" y="123643"/>
                    </a:cubicBezTo>
                    <a:cubicBezTo>
                      <a:pt x="260335" y="140312"/>
                      <a:pt x="279385" y="164124"/>
                      <a:pt x="296847" y="171268"/>
                    </a:cubicBezTo>
                    <a:cubicBezTo>
                      <a:pt x="314309" y="178412"/>
                      <a:pt x="347648" y="177618"/>
                      <a:pt x="339710" y="166505"/>
                    </a:cubicBezTo>
                    <a:cubicBezTo>
                      <a:pt x="331773" y="155393"/>
                      <a:pt x="280972" y="125230"/>
                      <a:pt x="249222" y="104593"/>
                    </a:cubicBezTo>
                    <a:cubicBezTo>
                      <a:pt x="217472" y="83956"/>
                      <a:pt x="168260" y="64905"/>
                      <a:pt x="149210" y="42680"/>
                    </a:cubicBezTo>
                    <a:cubicBezTo>
                      <a:pt x="130160" y="20455"/>
                      <a:pt x="122222" y="-12089"/>
                      <a:pt x="111110" y="45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BB7B4C3-DF40-284E-B75D-CEBC83174D8F}"/>
                  </a:ext>
                </a:extLst>
              </p:cNvPr>
              <p:cNvSpPr/>
              <p:nvPr/>
            </p:nvSpPr>
            <p:spPr>
              <a:xfrm>
                <a:off x="2393243" y="1431705"/>
                <a:ext cx="500063" cy="1587022"/>
              </a:xfrm>
              <a:custGeom>
                <a:avLst/>
                <a:gdLst>
                  <a:gd name="connsiteX0" fmla="*/ 492832 w 500063"/>
                  <a:gd name="connsiteY0" fmla="*/ 1578195 h 1587022"/>
                  <a:gd name="connsiteX1" fmla="*/ 388057 w 500063"/>
                  <a:gd name="connsiteY1" fmla="*/ 1344833 h 1587022"/>
                  <a:gd name="connsiteX2" fmla="*/ 345195 w 500063"/>
                  <a:gd name="connsiteY2" fmla="*/ 1135283 h 1587022"/>
                  <a:gd name="connsiteX3" fmla="*/ 330907 w 500063"/>
                  <a:gd name="connsiteY3" fmla="*/ 1040033 h 1587022"/>
                  <a:gd name="connsiteX4" fmla="*/ 178507 w 500063"/>
                  <a:gd name="connsiteY4" fmla="*/ 992408 h 1587022"/>
                  <a:gd name="connsiteX5" fmla="*/ 168982 w 500063"/>
                  <a:gd name="connsiteY5" fmla="*/ 968595 h 1587022"/>
                  <a:gd name="connsiteX6" fmla="*/ 211845 w 500063"/>
                  <a:gd name="connsiteY6" fmla="*/ 973358 h 1587022"/>
                  <a:gd name="connsiteX7" fmla="*/ 311857 w 500063"/>
                  <a:gd name="connsiteY7" fmla="*/ 1011458 h 1587022"/>
                  <a:gd name="connsiteX8" fmla="*/ 359482 w 500063"/>
                  <a:gd name="connsiteY8" fmla="*/ 982883 h 1587022"/>
                  <a:gd name="connsiteX9" fmla="*/ 388057 w 500063"/>
                  <a:gd name="connsiteY9" fmla="*/ 854295 h 1587022"/>
                  <a:gd name="connsiteX10" fmla="*/ 430920 w 500063"/>
                  <a:gd name="connsiteY10" fmla="*/ 720945 h 1587022"/>
                  <a:gd name="connsiteX11" fmla="*/ 430920 w 500063"/>
                  <a:gd name="connsiteY11" fmla="*/ 482820 h 1587022"/>
                  <a:gd name="connsiteX12" fmla="*/ 283282 w 500063"/>
                  <a:gd name="connsiteY12" fmla="*/ 335183 h 1587022"/>
                  <a:gd name="connsiteX13" fmla="*/ 226132 w 500063"/>
                  <a:gd name="connsiteY13" fmla="*/ 320895 h 1587022"/>
                  <a:gd name="connsiteX14" fmla="*/ 116595 w 500063"/>
                  <a:gd name="connsiteY14" fmla="*/ 387570 h 1587022"/>
                  <a:gd name="connsiteX15" fmla="*/ 21345 w 500063"/>
                  <a:gd name="connsiteY15" fmla="*/ 459008 h 1587022"/>
                  <a:gd name="connsiteX16" fmla="*/ 7057 w 500063"/>
                  <a:gd name="connsiteY16" fmla="*/ 454245 h 1587022"/>
                  <a:gd name="connsiteX17" fmla="*/ 111832 w 500063"/>
                  <a:gd name="connsiteY17" fmla="*/ 349470 h 1587022"/>
                  <a:gd name="connsiteX18" fmla="*/ 221370 w 500063"/>
                  <a:gd name="connsiteY18" fmla="*/ 282795 h 1587022"/>
                  <a:gd name="connsiteX19" fmla="*/ 216607 w 500063"/>
                  <a:gd name="connsiteY19" fmla="*/ 135158 h 1587022"/>
                  <a:gd name="connsiteX20" fmla="*/ 235657 w 500063"/>
                  <a:gd name="connsiteY20" fmla="*/ 16095 h 1587022"/>
                  <a:gd name="connsiteX21" fmla="*/ 245182 w 500063"/>
                  <a:gd name="connsiteY21" fmla="*/ 16095 h 1587022"/>
                  <a:gd name="connsiteX22" fmla="*/ 235657 w 500063"/>
                  <a:gd name="connsiteY22" fmla="*/ 154208 h 1587022"/>
                  <a:gd name="connsiteX23" fmla="*/ 278520 w 500063"/>
                  <a:gd name="connsiteY23" fmla="*/ 297083 h 1587022"/>
                  <a:gd name="connsiteX24" fmla="*/ 397582 w 500063"/>
                  <a:gd name="connsiteY24" fmla="*/ 392333 h 1587022"/>
                  <a:gd name="connsiteX25" fmla="*/ 464257 w 500063"/>
                  <a:gd name="connsiteY25" fmla="*/ 492345 h 1587022"/>
                  <a:gd name="connsiteX26" fmla="*/ 464257 w 500063"/>
                  <a:gd name="connsiteY26" fmla="*/ 673320 h 1587022"/>
                  <a:gd name="connsiteX27" fmla="*/ 402345 w 500063"/>
                  <a:gd name="connsiteY27" fmla="*/ 916208 h 1587022"/>
                  <a:gd name="connsiteX28" fmla="*/ 364245 w 500063"/>
                  <a:gd name="connsiteY28" fmla="*/ 1059083 h 1587022"/>
                  <a:gd name="connsiteX29" fmla="*/ 397582 w 500063"/>
                  <a:gd name="connsiteY29" fmla="*/ 1259108 h 1587022"/>
                  <a:gd name="connsiteX30" fmla="*/ 478545 w 500063"/>
                  <a:gd name="connsiteY30" fmla="*/ 1511520 h 1587022"/>
                  <a:gd name="connsiteX31" fmla="*/ 492832 w 500063"/>
                  <a:gd name="connsiteY31" fmla="*/ 1578195 h 158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00063" h="1587022">
                    <a:moveTo>
                      <a:pt x="492832" y="1578195"/>
                    </a:moveTo>
                    <a:cubicBezTo>
                      <a:pt x="477751" y="1550414"/>
                      <a:pt x="412663" y="1418652"/>
                      <a:pt x="388057" y="1344833"/>
                    </a:cubicBezTo>
                    <a:cubicBezTo>
                      <a:pt x="363451" y="1271014"/>
                      <a:pt x="354720" y="1186083"/>
                      <a:pt x="345195" y="1135283"/>
                    </a:cubicBezTo>
                    <a:cubicBezTo>
                      <a:pt x="335670" y="1084483"/>
                      <a:pt x="358688" y="1063845"/>
                      <a:pt x="330907" y="1040033"/>
                    </a:cubicBezTo>
                    <a:cubicBezTo>
                      <a:pt x="303126" y="1016221"/>
                      <a:pt x="205494" y="1004314"/>
                      <a:pt x="178507" y="992408"/>
                    </a:cubicBezTo>
                    <a:cubicBezTo>
                      <a:pt x="151520" y="980502"/>
                      <a:pt x="163426" y="971770"/>
                      <a:pt x="168982" y="968595"/>
                    </a:cubicBezTo>
                    <a:cubicBezTo>
                      <a:pt x="174538" y="965420"/>
                      <a:pt x="188033" y="966214"/>
                      <a:pt x="211845" y="973358"/>
                    </a:cubicBezTo>
                    <a:cubicBezTo>
                      <a:pt x="235657" y="980502"/>
                      <a:pt x="287251" y="1009871"/>
                      <a:pt x="311857" y="1011458"/>
                    </a:cubicBezTo>
                    <a:cubicBezTo>
                      <a:pt x="336463" y="1013045"/>
                      <a:pt x="346782" y="1009077"/>
                      <a:pt x="359482" y="982883"/>
                    </a:cubicBezTo>
                    <a:cubicBezTo>
                      <a:pt x="372182" y="956689"/>
                      <a:pt x="376151" y="897951"/>
                      <a:pt x="388057" y="854295"/>
                    </a:cubicBezTo>
                    <a:cubicBezTo>
                      <a:pt x="399963" y="810639"/>
                      <a:pt x="423776" y="782857"/>
                      <a:pt x="430920" y="720945"/>
                    </a:cubicBezTo>
                    <a:cubicBezTo>
                      <a:pt x="438064" y="659033"/>
                      <a:pt x="455526" y="547114"/>
                      <a:pt x="430920" y="482820"/>
                    </a:cubicBezTo>
                    <a:cubicBezTo>
                      <a:pt x="406314" y="418526"/>
                      <a:pt x="317413" y="362170"/>
                      <a:pt x="283282" y="335183"/>
                    </a:cubicBezTo>
                    <a:cubicBezTo>
                      <a:pt x="249151" y="308196"/>
                      <a:pt x="253913" y="312164"/>
                      <a:pt x="226132" y="320895"/>
                    </a:cubicBezTo>
                    <a:cubicBezTo>
                      <a:pt x="198351" y="329626"/>
                      <a:pt x="150726" y="364551"/>
                      <a:pt x="116595" y="387570"/>
                    </a:cubicBezTo>
                    <a:cubicBezTo>
                      <a:pt x="82464" y="410589"/>
                      <a:pt x="39601" y="447895"/>
                      <a:pt x="21345" y="459008"/>
                    </a:cubicBezTo>
                    <a:cubicBezTo>
                      <a:pt x="3089" y="470120"/>
                      <a:pt x="-8024" y="472501"/>
                      <a:pt x="7057" y="454245"/>
                    </a:cubicBezTo>
                    <a:cubicBezTo>
                      <a:pt x="22138" y="435989"/>
                      <a:pt x="76113" y="378045"/>
                      <a:pt x="111832" y="349470"/>
                    </a:cubicBezTo>
                    <a:cubicBezTo>
                      <a:pt x="147551" y="320895"/>
                      <a:pt x="203907" y="318514"/>
                      <a:pt x="221370" y="282795"/>
                    </a:cubicBezTo>
                    <a:cubicBezTo>
                      <a:pt x="238832" y="247076"/>
                      <a:pt x="214226" y="179608"/>
                      <a:pt x="216607" y="135158"/>
                    </a:cubicBezTo>
                    <a:cubicBezTo>
                      <a:pt x="218988" y="90708"/>
                      <a:pt x="230895" y="35939"/>
                      <a:pt x="235657" y="16095"/>
                    </a:cubicBezTo>
                    <a:cubicBezTo>
                      <a:pt x="240419" y="-3749"/>
                      <a:pt x="245182" y="-6924"/>
                      <a:pt x="245182" y="16095"/>
                    </a:cubicBezTo>
                    <a:cubicBezTo>
                      <a:pt x="245182" y="39114"/>
                      <a:pt x="230101" y="107377"/>
                      <a:pt x="235657" y="154208"/>
                    </a:cubicBezTo>
                    <a:cubicBezTo>
                      <a:pt x="241213" y="201039"/>
                      <a:pt x="251532" y="257395"/>
                      <a:pt x="278520" y="297083"/>
                    </a:cubicBezTo>
                    <a:cubicBezTo>
                      <a:pt x="305507" y="336770"/>
                      <a:pt x="366626" y="359789"/>
                      <a:pt x="397582" y="392333"/>
                    </a:cubicBezTo>
                    <a:cubicBezTo>
                      <a:pt x="428538" y="424877"/>
                      <a:pt x="453144" y="445514"/>
                      <a:pt x="464257" y="492345"/>
                    </a:cubicBezTo>
                    <a:cubicBezTo>
                      <a:pt x="475369" y="539176"/>
                      <a:pt x="474576" y="602676"/>
                      <a:pt x="464257" y="673320"/>
                    </a:cubicBezTo>
                    <a:cubicBezTo>
                      <a:pt x="453938" y="743964"/>
                      <a:pt x="419014" y="851914"/>
                      <a:pt x="402345" y="916208"/>
                    </a:cubicBezTo>
                    <a:cubicBezTo>
                      <a:pt x="385676" y="980502"/>
                      <a:pt x="365039" y="1001933"/>
                      <a:pt x="364245" y="1059083"/>
                    </a:cubicBezTo>
                    <a:cubicBezTo>
                      <a:pt x="363451" y="1116233"/>
                      <a:pt x="378532" y="1183702"/>
                      <a:pt x="397582" y="1259108"/>
                    </a:cubicBezTo>
                    <a:cubicBezTo>
                      <a:pt x="416632" y="1334514"/>
                      <a:pt x="459495" y="1459132"/>
                      <a:pt x="478545" y="1511520"/>
                    </a:cubicBezTo>
                    <a:cubicBezTo>
                      <a:pt x="497595" y="1563907"/>
                      <a:pt x="507913" y="1605976"/>
                      <a:pt x="492832" y="15781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ED8D7D4B-B425-724B-9A72-23528F101554}"/>
                  </a:ext>
                </a:extLst>
              </p:cNvPr>
              <p:cNvSpPr/>
              <p:nvPr/>
            </p:nvSpPr>
            <p:spPr>
              <a:xfrm>
                <a:off x="2890548" y="2817607"/>
                <a:ext cx="43151" cy="205094"/>
              </a:xfrm>
              <a:custGeom>
                <a:avLst/>
                <a:gdLst>
                  <a:gd name="connsiteX0" fmla="*/ 28934 w 33696"/>
                  <a:gd name="connsiteY0" fmla="*/ 197056 h 197086"/>
                  <a:gd name="connsiteX1" fmla="*/ 14646 w 33696"/>
                  <a:gd name="connsiteY1" fmla="*/ 106568 h 197086"/>
                  <a:gd name="connsiteX2" fmla="*/ 33696 w 33696"/>
                  <a:gd name="connsiteY2" fmla="*/ 11318 h 197086"/>
                  <a:gd name="connsiteX3" fmla="*/ 14646 w 33696"/>
                  <a:gd name="connsiteY3" fmla="*/ 11318 h 197086"/>
                  <a:gd name="connsiteX4" fmla="*/ 359 w 33696"/>
                  <a:gd name="connsiteY4" fmla="*/ 97043 h 197086"/>
                  <a:gd name="connsiteX5" fmla="*/ 28934 w 33696"/>
                  <a:gd name="connsiteY5" fmla="*/ 197056 h 197086"/>
                  <a:gd name="connsiteX0" fmla="*/ 38389 w 43151"/>
                  <a:gd name="connsiteY0" fmla="*/ 197056 h 205094"/>
                  <a:gd name="connsiteX1" fmla="*/ 24101 w 43151"/>
                  <a:gd name="connsiteY1" fmla="*/ 106568 h 205094"/>
                  <a:gd name="connsiteX2" fmla="*/ 43151 w 43151"/>
                  <a:gd name="connsiteY2" fmla="*/ 11318 h 205094"/>
                  <a:gd name="connsiteX3" fmla="*/ 24101 w 43151"/>
                  <a:gd name="connsiteY3" fmla="*/ 11318 h 205094"/>
                  <a:gd name="connsiteX4" fmla="*/ 289 w 43151"/>
                  <a:gd name="connsiteY4" fmla="*/ 178005 h 205094"/>
                  <a:gd name="connsiteX5" fmla="*/ 38389 w 43151"/>
                  <a:gd name="connsiteY5" fmla="*/ 197056 h 205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151" h="205094">
                    <a:moveTo>
                      <a:pt x="38389" y="197056"/>
                    </a:moveTo>
                    <a:cubicBezTo>
                      <a:pt x="42358" y="185150"/>
                      <a:pt x="23307" y="137524"/>
                      <a:pt x="24101" y="106568"/>
                    </a:cubicBezTo>
                    <a:cubicBezTo>
                      <a:pt x="24895" y="75612"/>
                      <a:pt x="43151" y="27193"/>
                      <a:pt x="43151" y="11318"/>
                    </a:cubicBezTo>
                    <a:cubicBezTo>
                      <a:pt x="43151" y="-4557"/>
                      <a:pt x="29657" y="-2970"/>
                      <a:pt x="24101" y="11318"/>
                    </a:cubicBezTo>
                    <a:cubicBezTo>
                      <a:pt x="18545" y="25605"/>
                      <a:pt x="4258" y="144668"/>
                      <a:pt x="289" y="178005"/>
                    </a:cubicBezTo>
                    <a:cubicBezTo>
                      <a:pt x="-3680" y="211342"/>
                      <a:pt x="34420" y="208962"/>
                      <a:pt x="38389" y="1970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0CBB34CB-9A96-B44E-9DDD-6A041D08F5CA}"/>
                  </a:ext>
                </a:extLst>
              </p:cNvPr>
              <p:cNvSpPr/>
              <p:nvPr/>
            </p:nvSpPr>
            <p:spPr>
              <a:xfrm>
                <a:off x="6708487" y="1090398"/>
                <a:ext cx="531162" cy="602638"/>
              </a:xfrm>
              <a:custGeom>
                <a:avLst/>
                <a:gdLst>
                  <a:gd name="connsiteX0" fmla="*/ 1993 w 532506"/>
                  <a:gd name="connsiteY0" fmla="*/ 114552 h 607437"/>
                  <a:gd name="connsiteX1" fmla="*/ 97243 w 532506"/>
                  <a:gd name="connsiteY1" fmla="*/ 200277 h 607437"/>
                  <a:gd name="connsiteX2" fmla="*/ 182968 w 532506"/>
                  <a:gd name="connsiteY2" fmla="*/ 128840 h 607437"/>
                  <a:gd name="connsiteX3" fmla="*/ 235355 w 532506"/>
                  <a:gd name="connsiteY3" fmla="*/ 33590 h 607437"/>
                  <a:gd name="connsiteX4" fmla="*/ 306793 w 532506"/>
                  <a:gd name="connsiteY4" fmla="*/ 252 h 607437"/>
                  <a:gd name="connsiteX5" fmla="*/ 316318 w 532506"/>
                  <a:gd name="connsiteY5" fmla="*/ 19302 h 607437"/>
                  <a:gd name="connsiteX6" fmla="*/ 268693 w 532506"/>
                  <a:gd name="connsiteY6" fmla="*/ 38352 h 607437"/>
                  <a:gd name="connsiteX7" fmla="*/ 221068 w 532506"/>
                  <a:gd name="connsiteY7" fmla="*/ 95502 h 607437"/>
                  <a:gd name="connsiteX8" fmla="*/ 178205 w 532506"/>
                  <a:gd name="connsiteY8" fmla="*/ 185990 h 607437"/>
                  <a:gd name="connsiteX9" fmla="*/ 187730 w 532506"/>
                  <a:gd name="connsiteY9" fmla="*/ 262190 h 607437"/>
                  <a:gd name="connsiteX10" fmla="*/ 278218 w 532506"/>
                  <a:gd name="connsiteY10" fmla="*/ 400302 h 607437"/>
                  <a:gd name="connsiteX11" fmla="*/ 349655 w 532506"/>
                  <a:gd name="connsiteY11" fmla="*/ 443165 h 607437"/>
                  <a:gd name="connsiteX12" fmla="*/ 463955 w 532506"/>
                  <a:gd name="connsiteY12" fmla="*/ 405065 h 607437"/>
                  <a:gd name="connsiteX13" fmla="*/ 525868 w 532506"/>
                  <a:gd name="connsiteY13" fmla="*/ 405065 h 607437"/>
                  <a:gd name="connsiteX14" fmla="*/ 521105 w 532506"/>
                  <a:gd name="connsiteY14" fmla="*/ 424115 h 607437"/>
                  <a:gd name="connsiteX15" fmla="*/ 440143 w 532506"/>
                  <a:gd name="connsiteY15" fmla="*/ 443165 h 607437"/>
                  <a:gd name="connsiteX16" fmla="*/ 344893 w 532506"/>
                  <a:gd name="connsiteY16" fmla="*/ 476502 h 607437"/>
                  <a:gd name="connsiteX17" fmla="*/ 325843 w 532506"/>
                  <a:gd name="connsiteY17" fmla="*/ 595565 h 607437"/>
                  <a:gd name="connsiteX18" fmla="*/ 311555 w 532506"/>
                  <a:gd name="connsiteY18" fmla="*/ 590802 h 607437"/>
                  <a:gd name="connsiteX19" fmla="*/ 316318 w 532506"/>
                  <a:gd name="connsiteY19" fmla="*/ 486027 h 607437"/>
                  <a:gd name="connsiteX20" fmla="*/ 306793 w 532506"/>
                  <a:gd name="connsiteY20" fmla="*/ 457452 h 607437"/>
                  <a:gd name="connsiteX21" fmla="*/ 225830 w 532506"/>
                  <a:gd name="connsiteY21" fmla="*/ 366965 h 607437"/>
                  <a:gd name="connsiteX22" fmla="*/ 182968 w 532506"/>
                  <a:gd name="connsiteY22" fmla="*/ 305052 h 607437"/>
                  <a:gd name="connsiteX23" fmla="*/ 149630 w 532506"/>
                  <a:gd name="connsiteY23" fmla="*/ 214565 h 607437"/>
                  <a:gd name="connsiteX24" fmla="*/ 87718 w 532506"/>
                  <a:gd name="connsiteY24" fmla="*/ 224090 h 607437"/>
                  <a:gd name="connsiteX25" fmla="*/ 35330 w 532506"/>
                  <a:gd name="connsiteY25" fmla="*/ 171702 h 607437"/>
                  <a:gd name="connsiteX26" fmla="*/ 1993 w 532506"/>
                  <a:gd name="connsiteY26" fmla="*/ 114552 h 607437"/>
                  <a:gd name="connsiteX0" fmla="*/ 1993 w 531279"/>
                  <a:gd name="connsiteY0" fmla="*/ 114552 h 607437"/>
                  <a:gd name="connsiteX1" fmla="*/ 97243 w 531279"/>
                  <a:gd name="connsiteY1" fmla="*/ 200277 h 607437"/>
                  <a:gd name="connsiteX2" fmla="*/ 182968 w 531279"/>
                  <a:gd name="connsiteY2" fmla="*/ 128840 h 607437"/>
                  <a:gd name="connsiteX3" fmla="*/ 235355 w 531279"/>
                  <a:gd name="connsiteY3" fmla="*/ 33590 h 607437"/>
                  <a:gd name="connsiteX4" fmla="*/ 306793 w 531279"/>
                  <a:gd name="connsiteY4" fmla="*/ 252 h 607437"/>
                  <a:gd name="connsiteX5" fmla="*/ 316318 w 531279"/>
                  <a:gd name="connsiteY5" fmla="*/ 19302 h 607437"/>
                  <a:gd name="connsiteX6" fmla="*/ 268693 w 531279"/>
                  <a:gd name="connsiteY6" fmla="*/ 38352 h 607437"/>
                  <a:gd name="connsiteX7" fmla="*/ 221068 w 531279"/>
                  <a:gd name="connsiteY7" fmla="*/ 95502 h 607437"/>
                  <a:gd name="connsiteX8" fmla="*/ 178205 w 531279"/>
                  <a:gd name="connsiteY8" fmla="*/ 185990 h 607437"/>
                  <a:gd name="connsiteX9" fmla="*/ 187730 w 531279"/>
                  <a:gd name="connsiteY9" fmla="*/ 262190 h 607437"/>
                  <a:gd name="connsiteX10" fmla="*/ 278218 w 531279"/>
                  <a:gd name="connsiteY10" fmla="*/ 400302 h 607437"/>
                  <a:gd name="connsiteX11" fmla="*/ 349655 w 531279"/>
                  <a:gd name="connsiteY11" fmla="*/ 443165 h 607437"/>
                  <a:gd name="connsiteX12" fmla="*/ 463955 w 531279"/>
                  <a:gd name="connsiteY12" fmla="*/ 405065 h 607437"/>
                  <a:gd name="connsiteX13" fmla="*/ 525868 w 531279"/>
                  <a:gd name="connsiteY13" fmla="*/ 405065 h 607437"/>
                  <a:gd name="connsiteX14" fmla="*/ 521105 w 531279"/>
                  <a:gd name="connsiteY14" fmla="*/ 424115 h 607437"/>
                  <a:gd name="connsiteX15" fmla="*/ 463955 w 531279"/>
                  <a:gd name="connsiteY15" fmla="*/ 426496 h 607437"/>
                  <a:gd name="connsiteX16" fmla="*/ 344893 w 531279"/>
                  <a:gd name="connsiteY16" fmla="*/ 476502 h 607437"/>
                  <a:gd name="connsiteX17" fmla="*/ 325843 w 531279"/>
                  <a:gd name="connsiteY17" fmla="*/ 595565 h 607437"/>
                  <a:gd name="connsiteX18" fmla="*/ 311555 w 531279"/>
                  <a:gd name="connsiteY18" fmla="*/ 590802 h 607437"/>
                  <a:gd name="connsiteX19" fmla="*/ 316318 w 531279"/>
                  <a:gd name="connsiteY19" fmla="*/ 486027 h 607437"/>
                  <a:gd name="connsiteX20" fmla="*/ 306793 w 531279"/>
                  <a:gd name="connsiteY20" fmla="*/ 457452 h 607437"/>
                  <a:gd name="connsiteX21" fmla="*/ 225830 w 531279"/>
                  <a:gd name="connsiteY21" fmla="*/ 366965 h 607437"/>
                  <a:gd name="connsiteX22" fmla="*/ 182968 w 531279"/>
                  <a:gd name="connsiteY22" fmla="*/ 305052 h 607437"/>
                  <a:gd name="connsiteX23" fmla="*/ 149630 w 531279"/>
                  <a:gd name="connsiteY23" fmla="*/ 214565 h 607437"/>
                  <a:gd name="connsiteX24" fmla="*/ 87718 w 531279"/>
                  <a:gd name="connsiteY24" fmla="*/ 224090 h 607437"/>
                  <a:gd name="connsiteX25" fmla="*/ 35330 w 531279"/>
                  <a:gd name="connsiteY25" fmla="*/ 171702 h 607437"/>
                  <a:gd name="connsiteX26" fmla="*/ 1993 w 531279"/>
                  <a:gd name="connsiteY26" fmla="*/ 114552 h 607437"/>
                  <a:gd name="connsiteX0" fmla="*/ 1993 w 531279"/>
                  <a:gd name="connsiteY0" fmla="*/ 114564 h 607449"/>
                  <a:gd name="connsiteX1" fmla="*/ 97243 w 531279"/>
                  <a:gd name="connsiteY1" fmla="*/ 200289 h 607449"/>
                  <a:gd name="connsiteX2" fmla="*/ 182968 w 531279"/>
                  <a:gd name="connsiteY2" fmla="*/ 128852 h 607449"/>
                  <a:gd name="connsiteX3" fmla="*/ 235355 w 531279"/>
                  <a:gd name="connsiteY3" fmla="*/ 33602 h 607449"/>
                  <a:gd name="connsiteX4" fmla="*/ 306793 w 531279"/>
                  <a:gd name="connsiteY4" fmla="*/ 264 h 607449"/>
                  <a:gd name="connsiteX5" fmla="*/ 316318 w 531279"/>
                  <a:gd name="connsiteY5" fmla="*/ 19314 h 607449"/>
                  <a:gd name="connsiteX6" fmla="*/ 254405 w 531279"/>
                  <a:gd name="connsiteY6" fmla="*/ 43127 h 607449"/>
                  <a:gd name="connsiteX7" fmla="*/ 221068 w 531279"/>
                  <a:gd name="connsiteY7" fmla="*/ 95514 h 607449"/>
                  <a:gd name="connsiteX8" fmla="*/ 178205 w 531279"/>
                  <a:gd name="connsiteY8" fmla="*/ 186002 h 607449"/>
                  <a:gd name="connsiteX9" fmla="*/ 187730 w 531279"/>
                  <a:gd name="connsiteY9" fmla="*/ 262202 h 607449"/>
                  <a:gd name="connsiteX10" fmla="*/ 278218 w 531279"/>
                  <a:gd name="connsiteY10" fmla="*/ 400314 h 607449"/>
                  <a:gd name="connsiteX11" fmla="*/ 349655 w 531279"/>
                  <a:gd name="connsiteY11" fmla="*/ 443177 h 607449"/>
                  <a:gd name="connsiteX12" fmla="*/ 463955 w 531279"/>
                  <a:gd name="connsiteY12" fmla="*/ 405077 h 607449"/>
                  <a:gd name="connsiteX13" fmla="*/ 525868 w 531279"/>
                  <a:gd name="connsiteY13" fmla="*/ 405077 h 607449"/>
                  <a:gd name="connsiteX14" fmla="*/ 521105 w 531279"/>
                  <a:gd name="connsiteY14" fmla="*/ 424127 h 607449"/>
                  <a:gd name="connsiteX15" fmla="*/ 463955 w 531279"/>
                  <a:gd name="connsiteY15" fmla="*/ 426508 h 607449"/>
                  <a:gd name="connsiteX16" fmla="*/ 344893 w 531279"/>
                  <a:gd name="connsiteY16" fmla="*/ 476514 h 607449"/>
                  <a:gd name="connsiteX17" fmla="*/ 325843 w 531279"/>
                  <a:gd name="connsiteY17" fmla="*/ 595577 h 607449"/>
                  <a:gd name="connsiteX18" fmla="*/ 311555 w 531279"/>
                  <a:gd name="connsiteY18" fmla="*/ 590814 h 607449"/>
                  <a:gd name="connsiteX19" fmla="*/ 316318 w 531279"/>
                  <a:gd name="connsiteY19" fmla="*/ 486039 h 607449"/>
                  <a:gd name="connsiteX20" fmla="*/ 306793 w 531279"/>
                  <a:gd name="connsiteY20" fmla="*/ 457464 h 607449"/>
                  <a:gd name="connsiteX21" fmla="*/ 225830 w 531279"/>
                  <a:gd name="connsiteY21" fmla="*/ 366977 h 607449"/>
                  <a:gd name="connsiteX22" fmla="*/ 182968 w 531279"/>
                  <a:gd name="connsiteY22" fmla="*/ 305064 h 607449"/>
                  <a:gd name="connsiteX23" fmla="*/ 149630 w 531279"/>
                  <a:gd name="connsiteY23" fmla="*/ 214577 h 607449"/>
                  <a:gd name="connsiteX24" fmla="*/ 87718 w 531279"/>
                  <a:gd name="connsiteY24" fmla="*/ 224102 h 607449"/>
                  <a:gd name="connsiteX25" fmla="*/ 35330 w 531279"/>
                  <a:gd name="connsiteY25" fmla="*/ 171714 h 607449"/>
                  <a:gd name="connsiteX26" fmla="*/ 1993 w 531279"/>
                  <a:gd name="connsiteY26" fmla="*/ 114564 h 607449"/>
                  <a:gd name="connsiteX0" fmla="*/ 1876 w 531162"/>
                  <a:gd name="connsiteY0" fmla="*/ 114564 h 607449"/>
                  <a:gd name="connsiteX1" fmla="*/ 94745 w 531162"/>
                  <a:gd name="connsiteY1" fmla="*/ 207433 h 607449"/>
                  <a:gd name="connsiteX2" fmla="*/ 182851 w 531162"/>
                  <a:gd name="connsiteY2" fmla="*/ 128852 h 607449"/>
                  <a:gd name="connsiteX3" fmla="*/ 235238 w 531162"/>
                  <a:gd name="connsiteY3" fmla="*/ 33602 h 607449"/>
                  <a:gd name="connsiteX4" fmla="*/ 306676 w 531162"/>
                  <a:gd name="connsiteY4" fmla="*/ 264 h 607449"/>
                  <a:gd name="connsiteX5" fmla="*/ 316201 w 531162"/>
                  <a:gd name="connsiteY5" fmla="*/ 19314 h 607449"/>
                  <a:gd name="connsiteX6" fmla="*/ 254288 w 531162"/>
                  <a:gd name="connsiteY6" fmla="*/ 43127 h 607449"/>
                  <a:gd name="connsiteX7" fmla="*/ 220951 w 531162"/>
                  <a:gd name="connsiteY7" fmla="*/ 95514 h 607449"/>
                  <a:gd name="connsiteX8" fmla="*/ 178088 w 531162"/>
                  <a:gd name="connsiteY8" fmla="*/ 186002 h 607449"/>
                  <a:gd name="connsiteX9" fmla="*/ 187613 w 531162"/>
                  <a:gd name="connsiteY9" fmla="*/ 262202 h 607449"/>
                  <a:gd name="connsiteX10" fmla="*/ 278101 w 531162"/>
                  <a:gd name="connsiteY10" fmla="*/ 400314 h 607449"/>
                  <a:gd name="connsiteX11" fmla="*/ 349538 w 531162"/>
                  <a:gd name="connsiteY11" fmla="*/ 443177 h 607449"/>
                  <a:gd name="connsiteX12" fmla="*/ 463838 w 531162"/>
                  <a:gd name="connsiteY12" fmla="*/ 405077 h 607449"/>
                  <a:gd name="connsiteX13" fmla="*/ 525751 w 531162"/>
                  <a:gd name="connsiteY13" fmla="*/ 405077 h 607449"/>
                  <a:gd name="connsiteX14" fmla="*/ 520988 w 531162"/>
                  <a:gd name="connsiteY14" fmla="*/ 424127 h 607449"/>
                  <a:gd name="connsiteX15" fmla="*/ 463838 w 531162"/>
                  <a:gd name="connsiteY15" fmla="*/ 426508 h 607449"/>
                  <a:gd name="connsiteX16" fmla="*/ 344776 w 531162"/>
                  <a:gd name="connsiteY16" fmla="*/ 476514 h 607449"/>
                  <a:gd name="connsiteX17" fmla="*/ 325726 w 531162"/>
                  <a:gd name="connsiteY17" fmla="*/ 595577 h 607449"/>
                  <a:gd name="connsiteX18" fmla="*/ 311438 w 531162"/>
                  <a:gd name="connsiteY18" fmla="*/ 590814 h 607449"/>
                  <a:gd name="connsiteX19" fmla="*/ 316201 w 531162"/>
                  <a:gd name="connsiteY19" fmla="*/ 486039 h 607449"/>
                  <a:gd name="connsiteX20" fmla="*/ 306676 w 531162"/>
                  <a:gd name="connsiteY20" fmla="*/ 457464 h 607449"/>
                  <a:gd name="connsiteX21" fmla="*/ 225713 w 531162"/>
                  <a:gd name="connsiteY21" fmla="*/ 366977 h 607449"/>
                  <a:gd name="connsiteX22" fmla="*/ 182851 w 531162"/>
                  <a:gd name="connsiteY22" fmla="*/ 305064 h 607449"/>
                  <a:gd name="connsiteX23" fmla="*/ 149513 w 531162"/>
                  <a:gd name="connsiteY23" fmla="*/ 214577 h 607449"/>
                  <a:gd name="connsiteX24" fmla="*/ 87601 w 531162"/>
                  <a:gd name="connsiteY24" fmla="*/ 224102 h 607449"/>
                  <a:gd name="connsiteX25" fmla="*/ 35213 w 531162"/>
                  <a:gd name="connsiteY25" fmla="*/ 171714 h 607449"/>
                  <a:gd name="connsiteX26" fmla="*/ 1876 w 531162"/>
                  <a:gd name="connsiteY26" fmla="*/ 114564 h 607449"/>
                  <a:gd name="connsiteX0" fmla="*/ 1876 w 531162"/>
                  <a:gd name="connsiteY0" fmla="*/ 114564 h 607449"/>
                  <a:gd name="connsiteX1" fmla="*/ 94745 w 531162"/>
                  <a:gd name="connsiteY1" fmla="*/ 207433 h 607449"/>
                  <a:gd name="connsiteX2" fmla="*/ 180470 w 531162"/>
                  <a:gd name="connsiteY2" fmla="*/ 145521 h 607449"/>
                  <a:gd name="connsiteX3" fmla="*/ 235238 w 531162"/>
                  <a:gd name="connsiteY3" fmla="*/ 33602 h 607449"/>
                  <a:gd name="connsiteX4" fmla="*/ 306676 w 531162"/>
                  <a:gd name="connsiteY4" fmla="*/ 264 h 607449"/>
                  <a:gd name="connsiteX5" fmla="*/ 316201 w 531162"/>
                  <a:gd name="connsiteY5" fmla="*/ 19314 h 607449"/>
                  <a:gd name="connsiteX6" fmla="*/ 254288 w 531162"/>
                  <a:gd name="connsiteY6" fmla="*/ 43127 h 607449"/>
                  <a:gd name="connsiteX7" fmla="*/ 220951 w 531162"/>
                  <a:gd name="connsiteY7" fmla="*/ 95514 h 607449"/>
                  <a:gd name="connsiteX8" fmla="*/ 178088 w 531162"/>
                  <a:gd name="connsiteY8" fmla="*/ 186002 h 607449"/>
                  <a:gd name="connsiteX9" fmla="*/ 187613 w 531162"/>
                  <a:gd name="connsiteY9" fmla="*/ 262202 h 607449"/>
                  <a:gd name="connsiteX10" fmla="*/ 278101 w 531162"/>
                  <a:gd name="connsiteY10" fmla="*/ 400314 h 607449"/>
                  <a:gd name="connsiteX11" fmla="*/ 349538 w 531162"/>
                  <a:gd name="connsiteY11" fmla="*/ 443177 h 607449"/>
                  <a:gd name="connsiteX12" fmla="*/ 463838 w 531162"/>
                  <a:gd name="connsiteY12" fmla="*/ 405077 h 607449"/>
                  <a:gd name="connsiteX13" fmla="*/ 525751 w 531162"/>
                  <a:gd name="connsiteY13" fmla="*/ 405077 h 607449"/>
                  <a:gd name="connsiteX14" fmla="*/ 520988 w 531162"/>
                  <a:gd name="connsiteY14" fmla="*/ 424127 h 607449"/>
                  <a:gd name="connsiteX15" fmla="*/ 463838 w 531162"/>
                  <a:gd name="connsiteY15" fmla="*/ 426508 h 607449"/>
                  <a:gd name="connsiteX16" fmla="*/ 344776 w 531162"/>
                  <a:gd name="connsiteY16" fmla="*/ 476514 h 607449"/>
                  <a:gd name="connsiteX17" fmla="*/ 325726 w 531162"/>
                  <a:gd name="connsiteY17" fmla="*/ 595577 h 607449"/>
                  <a:gd name="connsiteX18" fmla="*/ 311438 w 531162"/>
                  <a:gd name="connsiteY18" fmla="*/ 590814 h 607449"/>
                  <a:gd name="connsiteX19" fmla="*/ 316201 w 531162"/>
                  <a:gd name="connsiteY19" fmla="*/ 486039 h 607449"/>
                  <a:gd name="connsiteX20" fmla="*/ 306676 w 531162"/>
                  <a:gd name="connsiteY20" fmla="*/ 457464 h 607449"/>
                  <a:gd name="connsiteX21" fmla="*/ 225713 w 531162"/>
                  <a:gd name="connsiteY21" fmla="*/ 366977 h 607449"/>
                  <a:gd name="connsiteX22" fmla="*/ 182851 w 531162"/>
                  <a:gd name="connsiteY22" fmla="*/ 305064 h 607449"/>
                  <a:gd name="connsiteX23" fmla="*/ 149513 w 531162"/>
                  <a:gd name="connsiteY23" fmla="*/ 214577 h 607449"/>
                  <a:gd name="connsiteX24" fmla="*/ 87601 w 531162"/>
                  <a:gd name="connsiteY24" fmla="*/ 224102 h 607449"/>
                  <a:gd name="connsiteX25" fmla="*/ 35213 w 531162"/>
                  <a:gd name="connsiteY25" fmla="*/ 171714 h 607449"/>
                  <a:gd name="connsiteX26" fmla="*/ 1876 w 531162"/>
                  <a:gd name="connsiteY26" fmla="*/ 114564 h 607449"/>
                  <a:gd name="connsiteX0" fmla="*/ 1876 w 531162"/>
                  <a:gd name="connsiteY0" fmla="*/ 114564 h 607449"/>
                  <a:gd name="connsiteX1" fmla="*/ 94745 w 531162"/>
                  <a:gd name="connsiteY1" fmla="*/ 207433 h 607449"/>
                  <a:gd name="connsiteX2" fmla="*/ 180470 w 531162"/>
                  <a:gd name="connsiteY2" fmla="*/ 145521 h 607449"/>
                  <a:gd name="connsiteX3" fmla="*/ 235238 w 531162"/>
                  <a:gd name="connsiteY3" fmla="*/ 33602 h 607449"/>
                  <a:gd name="connsiteX4" fmla="*/ 306676 w 531162"/>
                  <a:gd name="connsiteY4" fmla="*/ 264 h 607449"/>
                  <a:gd name="connsiteX5" fmla="*/ 316201 w 531162"/>
                  <a:gd name="connsiteY5" fmla="*/ 19314 h 607449"/>
                  <a:gd name="connsiteX6" fmla="*/ 254288 w 531162"/>
                  <a:gd name="connsiteY6" fmla="*/ 43127 h 607449"/>
                  <a:gd name="connsiteX7" fmla="*/ 220951 w 531162"/>
                  <a:gd name="connsiteY7" fmla="*/ 95514 h 607449"/>
                  <a:gd name="connsiteX8" fmla="*/ 178088 w 531162"/>
                  <a:gd name="connsiteY8" fmla="*/ 186002 h 607449"/>
                  <a:gd name="connsiteX9" fmla="*/ 187613 w 531162"/>
                  <a:gd name="connsiteY9" fmla="*/ 262202 h 607449"/>
                  <a:gd name="connsiteX10" fmla="*/ 278101 w 531162"/>
                  <a:gd name="connsiteY10" fmla="*/ 400314 h 607449"/>
                  <a:gd name="connsiteX11" fmla="*/ 349538 w 531162"/>
                  <a:gd name="connsiteY11" fmla="*/ 443177 h 607449"/>
                  <a:gd name="connsiteX12" fmla="*/ 463838 w 531162"/>
                  <a:gd name="connsiteY12" fmla="*/ 405077 h 607449"/>
                  <a:gd name="connsiteX13" fmla="*/ 525751 w 531162"/>
                  <a:gd name="connsiteY13" fmla="*/ 405077 h 607449"/>
                  <a:gd name="connsiteX14" fmla="*/ 520988 w 531162"/>
                  <a:gd name="connsiteY14" fmla="*/ 424127 h 607449"/>
                  <a:gd name="connsiteX15" fmla="*/ 463838 w 531162"/>
                  <a:gd name="connsiteY15" fmla="*/ 426508 h 607449"/>
                  <a:gd name="connsiteX16" fmla="*/ 344776 w 531162"/>
                  <a:gd name="connsiteY16" fmla="*/ 476514 h 607449"/>
                  <a:gd name="connsiteX17" fmla="*/ 325726 w 531162"/>
                  <a:gd name="connsiteY17" fmla="*/ 595577 h 607449"/>
                  <a:gd name="connsiteX18" fmla="*/ 311438 w 531162"/>
                  <a:gd name="connsiteY18" fmla="*/ 590814 h 607449"/>
                  <a:gd name="connsiteX19" fmla="*/ 316201 w 531162"/>
                  <a:gd name="connsiteY19" fmla="*/ 486039 h 607449"/>
                  <a:gd name="connsiteX20" fmla="*/ 306676 w 531162"/>
                  <a:gd name="connsiteY20" fmla="*/ 457464 h 607449"/>
                  <a:gd name="connsiteX21" fmla="*/ 225713 w 531162"/>
                  <a:gd name="connsiteY21" fmla="*/ 366977 h 607449"/>
                  <a:gd name="connsiteX22" fmla="*/ 178088 w 531162"/>
                  <a:gd name="connsiteY22" fmla="*/ 281252 h 607449"/>
                  <a:gd name="connsiteX23" fmla="*/ 149513 w 531162"/>
                  <a:gd name="connsiteY23" fmla="*/ 214577 h 607449"/>
                  <a:gd name="connsiteX24" fmla="*/ 87601 w 531162"/>
                  <a:gd name="connsiteY24" fmla="*/ 224102 h 607449"/>
                  <a:gd name="connsiteX25" fmla="*/ 35213 w 531162"/>
                  <a:gd name="connsiteY25" fmla="*/ 171714 h 607449"/>
                  <a:gd name="connsiteX26" fmla="*/ 1876 w 531162"/>
                  <a:gd name="connsiteY26" fmla="*/ 114564 h 607449"/>
                  <a:gd name="connsiteX0" fmla="*/ 1876 w 531162"/>
                  <a:gd name="connsiteY0" fmla="*/ 114564 h 607449"/>
                  <a:gd name="connsiteX1" fmla="*/ 94745 w 531162"/>
                  <a:gd name="connsiteY1" fmla="*/ 207433 h 607449"/>
                  <a:gd name="connsiteX2" fmla="*/ 180470 w 531162"/>
                  <a:gd name="connsiteY2" fmla="*/ 145521 h 607449"/>
                  <a:gd name="connsiteX3" fmla="*/ 235238 w 531162"/>
                  <a:gd name="connsiteY3" fmla="*/ 33602 h 607449"/>
                  <a:gd name="connsiteX4" fmla="*/ 306676 w 531162"/>
                  <a:gd name="connsiteY4" fmla="*/ 264 h 607449"/>
                  <a:gd name="connsiteX5" fmla="*/ 316201 w 531162"/>
                  <a:gd name="connsiteY5" fmla="*/ 19314 h 607449"/>
                  <a:gd name="connsiteX6" fmla="*/ 254288 w 531162"/>
                  <a:gd name="connsiteY6" fmla="*/ 43127 h 607449"/>
                  <a:gd name="connsiteX7" fmla="*/ 220951 w 531162"/>
                  <a:gd name="connsiteY7" fmla="*/ 95514 h 607449"/>
                  <a:gd name="connsiteX8" fmla="*/ 178088 w 531162"/>
                  <a:gd name="connsiteY8" fmla="*/ 186002 h 607449"/>
                  <a:gd name="connsiteX9" fmla="*/ 187613 w 531162"/>
                  <a:gd name="connsiteY9" fmla="*/ 262202 h 607449"/>
                  <a:gd name="connsiteX10" fmla="*/ 278101 w 531162"/>
                  <a:gd name="connsiteY10" fmla="*/ 400314 h 607449"/>
                  <a:gd name="connsiteX11" fmla="*/ 349538 w 531162"/>
                  <a:gd name="connsiteY11" fmla="*/ 443177 h 607449"/>
                  <a:gd name="connsiteX12" fmla="*/ 463838 w 531162"/>
                  <a:gd name="connsiteY12" fmla="*/ 405077 h 607449"/>
                  <a:gd name="connsiteX13" fmla="*/ 525751 w 531162"/>
                  <a:gd name="connsiteY13" fmla="*/ 405077 h 607449"/>
                  <a:gd name="connsiteX14" fmla="*/ 520988 w 531162"/>
                  <a:gd name="connsiteY14" fmla="*/ 424127 h 607449"/>
                  <a:gd name="connsiteX15" fmla="*/ 463838 w 531162"/>
                  <a:gd name="connsiteY15" fmla="*/ 426508 h 607449"/>
                  <a:gd name="connsiteX16" fmla="*/ 344776 w 531162"/>
                  <a:gd name="connsiteY16" fmla="*/ 476514 h 607449"/>
                  <a:gd name="connsiteX17" fmla="*/ 325726 w 531162"/>
                  <a:gd name="connsiteY17" fmla="*/ 595577 h 607449"/>
                  <a:gd name="connsiteX18" fmla="*/ 311438 w 531162"/>
                  <a:gd name="connsiteY18" fmla="*/ 590814 h 607449"/>
                  <a:gd name="connsiteX19" fmla="*/ 316201 w 531162"/>
                  <a:gd name="connsiteY19" fmla="*/ 486039 h 607449"/>
                  <a:gd name="connsiteX20" fmla="*/ 306676 w 531162"/>
                  <a:gd name="connsiteY20" fmla="*/ 457464 h 607449"/>
                  <a:gd name="connsiteX21" fmla="*/ 225713 w 531162"/>
                  <a:gd name="connsiteY21" fmla="*/ 366977 h 607449"/>
                  <a:gd name="connsiteX22" fmla="*/ 178088 w 531162"/>
                  <a:gd name="connsiteY22" fmla="*/ 281252 h 607449"/>
                  <a:gd name="connsiteX23" fmla="*/ 149513 w 531162"/>
                  <a:gd name="connsiteY23" fmla="*/ 214577 h 607449"/>
                  <a:gd name="connsiteX24" fmla="*/ 87601 w 531162"/>
                  <a:gd name="connsiteY24" fmla="*/ 224102 h 607449"/>
                  <a:gd name="connsiteX25" fmla="*/ 35213 w 531162"/>
                  <a:gd name="connsiteY25" fmla="*/ 171714 h 607449"/>
                  <a:gd name="connsiteX26" fmla="*/ 1876 w 531162"/>
                  <a:gd name="connsiteY26" fmla="*/ 114564 h 607449"/>
                  <a:gd name="connsiteX0" fmla="*/ 1876 w 531162"/>
                  <a:gd name="connsiteY0" fmla="*/ 109888 h 602773"/>
                  <a:gd name="connsiteX1" fmla="*/ 94745 w 531162"/>
                  <a:gd name="connsiteY1" fmla="*/ 202757 h 602773"/>
                  <a:gd name="connsiteX2" fmla="*/ 180470 w 531162"/>
                  <a:gd name="connsiteY2" fmla="*/ 140845 h 602773"/>
                  <a:gd name="connsiteX3" fmla="*/ 235238 w 531162"/>
                  <a:gd name="connsiteY3" fmla="*/ 28926 h 602773"/>
                  <a:gd name="connsiteX4" fmla="*/ 299532 w 531162"/>
                  <a:gd name="connsiteY4" fmla="*/ 350 h 602773"/>
                  <a:gd name="connsiteX5" fmla="*/ 316201 w 531162"/>
                  <a:gd name="connsiteY5" fmla="*/ 14638 h 602773"/>
                  <a:gd name="connsiteX6" fmla="*/ 254288 w 531162"/>
                  <a:gd name="connsiteY6" fmla="*/ 38451 h 602773"/>
                  <a:gd name="connsiteX7" fmla="*/ 220951 w 531162"/>
                  <a:gd name="connsiteY7" fmla="*/ 90838 h 602773"/>
                  <a:gd name="connsiteX8" fmla="*/ 178088 w 531162"/>
                  <a:gd name="connsiteY8" fmla="*/ 181326 h 602773"/>
                  <a:gd name="connsiteX9" fmla="*/ 187613 w 531162"/>
                  <a:gd name="connsiteY9" fmla="*/ 257526 h 602773"/>
                  <a:gd name="connsiteX10" fmla="*/ 278101 w 531162"/>
                  <a:gd name="connsiteY10" fmla="*/ 395638 h 602773"/>
                  <a:gd name="connsiteX11" fmla="*/ 349538 w 531162"/>
                  <a:gd name="connsiteY11" fmla="*/ 438501 h 602773"/>
                  <a:gd name="connsiteX12" fmla="*/ 463838 w 531162"/>
                  <a:gd name="connsiteY12" fmla="*/ 400401 h 602773"/>
                  <a:gd name="connsiteX13" fmla="*/ 525751 w 531162"/>
                  <a:gd name="connsiteY13" fmla="*/ 400401 h 602773"/>
                  <a:gd name="connsiteX14" fmla="*/ 520988 w 531162"/>
                  <a:gd name="connsiteY14" fmla="*/ 419451 h 602773"/>
                  <a:gd name="connsiteX15" fmla="*/ 463838 w 531162"/>
                  <a:gd name="connsiteY15" fmla="*/ 421832 h 602773"/>
                  <a:gd name="connsiteX16" fmla="*/ 344776 w 531162"/>
                  <a:gd name="connsiteY16" fmla="*/ 471838 h 602773"/>
                  <a:gd name="connsiteX17" fmla="*/ 325726 w 531162"/>
                  <a:gd name="connsiteY17" fmla="*/ 590901 h 602773"/>
                  <a:gd name="connsiteX18" fmla="*/ 311438 w 531162"/>
                  <a:gd name="connsiteY18" fmla="*/ 586138 h 602773"/>
                  <a:gd name="connsiteX19" fmla="*/ 316201 w 531162"/>
                  <a:gd name="connsiteY19" fmla="*/ 481363 h 602773"/>
                  <a:gd name="connsiteX20" fmla="*/ 306676 w 531162"/>
                  <a:gd name="connsiteY20" fmla="*/ 452788 h 602773"/>
                  <a:gd name="connsiteX21" fmla="*/ 225713 w 531162"/>
                  <a:gd name="connsiteY21" fmla="*/ 362301 h 602773"/>
                  <a:gd name="connsiteX22" fmla="*/ 178088 w 531162"/>
                  <a:gd name="connsiteY22" fmla="*/ 276576 h 602773"/>
                  <a:gd name="connsiteX23" fmla="*/ 149513 w 531162"/>
                  <a:gd name="connsiteY23" fmla="*/ 209901 h 602773"/>
                  <a:gd name="connsiteX24" fmla="*/ 87601 w 531162"/>
                  <a:gd name="connsiteY24" fmla="*/ 219426 h 602773"/>
                  <a:gd name="connsiteX25" fmla="*/ 35213 w 531162"/>
                  <a:gd name="connsiteY25" fmla="*/ 167038 h 602773"/>
                  <a:gd name="connsiteX26" fmla="*/ 1876 w 531162"/>
                  <a:gd name="connsiteY26" fmla="*/ 109888 h 602773"/>
                  <a:gd name="connsiteX0" fmla="*/ 1876 w 531162"/>
                  <a:gd name="connsiteY0" fmla="*/ 109753 h 602638"/>
                  <a:gd name="connsiteX1" fmla="*/ 94745 w 531162"/>
                  <a:gd name="connsiteY1" fmla="*/ 202622 h 602638"/>
                  <a:gd name="connsiteX2" fmla="*/ 180470 w 531162"/>
                  <a:gd name="connsiteY2" fmla="*/ 140710 h 602638"/>
                  <a:gd name="connsiteX3" fmla="*/ 235238 w 531162"/>
                  <a:gd name="connsiteY3" fmla="*/ 28791 h 602638"/>
                  <a:gd name="connsiteX4" fmla="*/ 299532 w 531162"/>
                  <a:gd name="connsiteY4" fmla="*/ 215 h 602638"/>
                  <a:gd name="connsiteX5" fmla="*/ 306676 w 531162"/>
                  <a:gd name="connsiteY5" fmla="*/ 16884 h 602638"/>
                  <a:gd name="connsiteX6" fmla="*/ 254288 w 531162"/>
                  <a:gd name="connsiteY6" fmla="*/ 38316 h 602638"/>
                  <a:gd name="connsiteX7" fmla="*/ 220951 w 531162"/>
                  <a:gd name="connsiteY7" fmla="*/ 90703 h 602638"/>
                  <a:gd name="connsiteX8" fmla="*/ 178088 w 531162"/>
                  <a:gd name="connsiteY8" fmla="*/ 181191 h 602638"/>
                  <a:gd name="connsiteX9" fmla="*/ 187613 w 531162"/>
                  <a:gd name="connsiteY9" fmla="*/ 257391 h 602638"/>
                  <a:gd name="connsiteX10" fmla="*/ 278101 w 531162"/>
                  <a:gd name="connsiteY10" fmla="*/ 395503 h 602638"/>
                  <a:gd name="connsiteX11" fmla="*/ 349538 w 531162"/>
                  <a:gd name="connsiteY11" fmla="*/ 438366 h 602638"/>
                  <a:gd name="connsiteX12" fmla="*/ 463838 w 531162"/>
                  <a:gd name="connsiteY12" fmla="*/ 400266 h 602638"/>
                  <a:gd name="connsiteX13" fmla="*/ 525751 w 531162"/>
                  <a:gd name="connsiteY13" fmla="*/ 400266 h 602638"/>
                  <a:gd name="connsiteX14" fmla="*/ 520988 w 531162"/>
                  <a:gd name="connsiteY14" fmla="*/ 419316 h 602638"/>
                  <a:gd name="connsiteX15" fmla="*/ 463838 w 531162"/>
                  <a:gd name="connsiteY15" fmla="*/ 421697 h 602638"/>
                  <a:gd name="connsiteX16" fmla="*/ 344776 w 531162"/>
                  <a:gd name="connsiteY16" fmla="*/ 471703 h 602638"/>
                  <a:gd name="connsiteX17" fmla="*/ 325726 w 531162"/>
                  <a:gd name="connsiteY17" fmla="*/ 590766 h 602638"/>
                  <a:gd name="connsiteX18" fmla="*/ 311438 w 531162"/>
                  <a:gd name="connsiteY18" fmla="*/ 586003 h 602638"/>
                  <a:gd name="connsiteX19" fmla="*/ 316201 w 531162"/>
                  <a:gd name="connsiteY19" fmla="*/ 481228 h 602638"/>
                  <a:gd name="connsiteX20" fmla="*/ 306676 w 531162"/>
                  <a:gd name="connsiteY20" fmla="*/ 452653 h 602638"/>
                  <a:gd name="connsiteX21" fmla="*/ 225713 w 531162"/>
                  <a:gd name="connsiteY21" fmla="*/ 362166 h 602638"/>
                  <a:gd name="connsiteX22" fmla="*/ 178088 w 531162"/>
                  <a:gd name="connsiteY22" fmla="*/ 276441 h 602638"/>
                  <a:gd name="connsiteX23" fmla="*/ 149513 w 531162"/>
                  <a:gd name="connsiteY23" fmla="*/ 209766 h 602638"/>
                  <a:gd name="connsiteX24" fmla="*/ 87601 w 531162"/>
                  <a:gd name="connsiteY24" fmla="*/ 219291 h 602638"/>
                  <a:gd name="connsiteX25" fmla="*/ 35213 w 531162"/>
                  <a:gd name="connsiteY25" fmla="*/ 166903 h 602638"/>
                  <a:gd name="connsiteX26" fmla="*/ 1876 w 531162"/>
                  <a:gd name="connsiteY26" fmla="*/ 109753 h 602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31162" h="602638">
                    <a:moveTo>
                      <a:pt x="1876" y="109753"/>
                    </a:moveTo>
                    <a:cubicBezTo>
                      <a:pt x="11798" y="115706"/>
                      <a:pt x="64979" y="197463"/>
                      <a:pt x="94745" y="202622"/>
                    </a:cubicBezTo>
                    <a:cubicBezTo>
                      <a:pt x="124511" y="207781"/>
                      <a:pt x="157055" y="169682"/>
                      <a:pt x="180470" y="140710"/>
                    </a:cubicBezTo>
                    <a:cubicBezTo>
                      <a:pt x="203886" y="111738"/>
                      <a:pt x="215394" y="52207"/>
                      <a:pt x="235238" y="28791"/>
                    </a:cubicBezTo>
                    <a:cubicBezTo>
                      <a:pt x="255082" y="5375"/>
                      <a:pt x="287626" y="2200"/>
                      <a:pt x="299532" y="215"/>
                    </a:cubicBezTo>
                    <a:cubicBezTo>
                      <a:pt x="311438" y="-1770"/>
                      <a:pt x="314217" y="10534"/>
                      <a:pt x="306676" y="16884"/>
                    </a:cubicBezTo>
                    <a:cubicBezTo>
                      <a:pt x="299135" y="23234"/>
                      <a:pt x="268575" y="26013"/>
                      <a:pt x="254288" y="38316"/>
                    </a:cubicBezTo>
                    <a:cubicBezTo>
                      <a:pt x="240001" y="50619"/>
                      <a:pt x="233651" y="66891"/>
                      <a:pt x="220951" y="90703"/>
                    </a:cubicBezTo>
                    <a:cubicBezTo>
                      <a:pt x="208251" y="114516"/>
                      <a:pt x="183644" y="153410"/>
                      <a:pt x="178088" y="181191"/>
                    </a:cubicBezTo>
                    <a:cubicBezTo>
                      <a:pt x="172532" y="208972"/>
                      <a:pt x="170944" y="221672"/>
                      <a:pt x="187613" y="257391"/>
                    </a:cubicBezTo>
                    <a:cubicBezTo>
                      <a:pt x="204282" y="293110"/>
                      <a:pt x="251114" y="365341"/>
                      <a:pt x="278101" y="395503"/>
                    </a:cubicBezTo>
                    <a:cubicBezTo>
                      <a:pt x="305089" y="425666"/>
                      <a:pt x="318582" y="437572"/>
                      <a:pt x="349538" y="438366"/>
                    </a:cubicBezTo>
                    <a:cubicBezTo>
                      <a:pt x="380494" y="439160"/>
                      <a:pt x="434469" y="406616"/>
                      <a:pt x="463838" y="400266"/>
                    </a:cubicBezTo>
                    <a:cubicBezTo>
                      <a:pt x="493207" y="393916"/>
                      <a:pt x="516226" y="397091"/>
                      <a:pt x="525751" y="400266"/>
                    </a:cubicBezTo>
                    <a:cubicBezTo>
                      <a:pt x="535276" y="403441"/>
                      <a:pt x="531307" y="415744"/>
                      <a:pt x="520988" y="419316"/>
                    </a:cubicBezTo>
                    <a:cubicBezTo>
                      <a:pt x="510669" y="422888"/>
                      <a:pt x="493207" y="412966"/>
                      <a:pt x="463838" y="421697"/>
                    </a:cubicBezTo>
                    <a:cubicBezTo>
                      <a:pt x="434469" y="430428"/>
                      <a:pt x="367795" y="443525"/>
                      <a:pt x="344776" y="471703"/>
                    </a:cubicBezTo>
                    <a:cubicBezTo>
                      <a:pt x="321757" y="499881"/>
                      <a:pt x="331282" y="571716"/>
                      <a:pt x="325726" y="590766"/>
                    </a:cubicBezTo>
                    <a:cubicBezTo>
                      <a:pt x="320170" y="609816"/>
                      <a:pt x="313026" y="604259"/>
                      <a:pt x="311438" y="586003"/>
                    </a:cubicBezTo>
                    <a:cubicBezTo>
                      <a:pt x="309851" y="567747"/>
                      <a:pt x="316995" y="503453"/>
                      <a:pt x="316201" y="481228"/>
                    </a:cubicBezTo>
                    <a:cubicBezTo>
                      <a:pt x="315407" y="459003"/>
                      <a:pt x="321757" y="472497"/>
                      <a:pt x="306676" y="452653"/>
                    </a:cubicBezTo>
                    <a:cubicBezTo>
                      <a:pt x="291595" y="432809"/>
                      <a:pt x="247144" y="391535"/>
                      <a:pt x="225713" y="362166"/>
                    </a:cubicBezTo>
                    <a:cubicBezTo>
                      <a:pt x="204282" y="332797"/>
                      <a:pt x="190788" y="301841"/>
                      <a:pt x="178088" y="276441"/>
                    </a:cubicBezTo>
                    <a:cubicBezTo>
                      <a:pt x="165388" y="251041"/>
                      <a:pt x="164594" y="219291"/>
                      <a:pt x="149513" y="209766"/>
                    </a:cubicBezTo>
                    <a:cubicBezTo>
                      <a:pt x="134432" y="200241"/>
                      <a:pt x="106651" y="226435"/>
                      <a:pt x="87601" y="219291"/>
                    </a:cubicBezTo>
                    <a:cubicBezTo>
                      <a:pt x="68551" y="212147"/>
                      <a:pt x="46325" y="184365"/>
                      <a:pt x="35213" y="166903"/>
                    </a:cubicBezTo>
                    <a:cubicBezTo>
                      <a:pt x="24101" y="149441"/>
                      <a:pt x="-8046" y="103800"/>
                      <a:pt x="1876" y="1097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8AF71A6C-8B5D-1B44-BE93-C892F44BFAC4}"/>
                  </a:ext>
                </a:extLst>
              </p:cNvPr>
              <p:cNvSpPr/>
              <p:nvPr/>
            </p:nvSpPr>
            <p:spPr>
              <a:xfrm>
                <a:off x="6241828" y="1770189"/>
                <a:ext cx="1449925" cy="1142485"/>
              </a:xfrm>
              <a:custGeom>
                <a:avLst/>
                <a:gdLst>
                  <a:gd name="connsiteX0" fmla="*/ 690 w 1448806"/>
                  <a:gd name="connsiteY0" fmla="*/ 272924 h 1141639"/>
                  <a:gd name="connsiteX1" fmla="*/ 124515 w 1448806"/>
                  <a:gd name="connsiteY1" fmla="*/ 282449 h 1141639"/>
                  <a:gd name="connsiteX2" fmla="*/ 243577 w 1448806"/>
                  <a:gd name="connsiteY2" fmla="*/ 230061 h 1141639"/>
                  <a:gd name="connsiteX3" fmla="*/ 219765 w 1448806"/>
                  <a:gd name="connsiteY3" fmla="*/ 153861 h 1141639"/>
                  <a:gd name="connsiteX4" fmla="*/ 272152 w 1448806"/>
                  <a:gd name="connsiteY4" fmla="*/ 10986 h 1141639"/>
                  <a:gd name="connsiteX5" fmla="*/ 276915 w 1448806"/>
                  <a:gd name="connsiteY5" fmla="*/ 25274 h 1141639"/>
                  <a:gd name="connsiteX6" fmla="*/ 243577 w 1448806"/>
                  <a:gd name="connsiteY6" fmla="*/ 149099 h 1141639"/>
                  <a:gd name="connsiteX7" fmla="*/ 281677 w 1448806"/>
                  <a:gd name="connsiteY7" fmla="*/ 220536 h 1141639"/>
                  <a:gd name="connsiteX8" fmla="*/ 357877 w 1448806"/>
                  <a:gd name="connsiteY8" fmla="*/ 306261 h 1141639"/>
                  <a:gd name="connsiteX9" fmla="*/ 462652 w 1448806"/>
                  <a:gd name="connsiteY9" fmla="*/ 477711 h 1141639"/>
                  <a:gd name="connsiteX10" fmla="*/ 648390 w 1448806"/>
                  <a:gd name="connsiteY10" fmla="*/ 544386 h 1141639"/>
                  <a:gd name="connsiteX11" fmla="*/ 729352 w 1448806"/>
                  <a:gd name="connsiteY11" fmla="*/ 539624 h 1141639"/>
                  <a:gd name="connsiteX12" fmla="*/ 762690 w 1448806"/>
                  <a:gd name="connsiteY12" fmla="*/ 425324 h 1141639"/>
                  <a:gd name="connsiteX13" fmla="*/ 734115 w 1448806"/>
                  <a:gd name="connsiteY13" fmla="*/ 244349 h 1141639"/>
                  <a:gd name="connsiteX14" fmla="*/ 662677 w 1448806"/>
                  <a:gd name="connsiteY14" fmla="*/ 106236 h 1141639"/>
                  <a:gd name="connsiteX15" fmla="*/ 591240 w 1448806"/>
                  <a:gd name="connsiteY15" fmla="*/ 39561 h 1141639"/>
                  <a:gd name="connsiteX16" fmla="*/ 619815 w 1448806"/>
                  <a:gd name="connsiteY16" fmla="*/ 15749 h 1141639"/>
                  <a:gd name="connsiteX17" fmla="*/ 691252 w 1448806"/>
                  <a:gd name="connsiteY17" fmla="*/ 110999 h 1141639"/>
                  <a:gd name="connsiteX18" fmla="*/ 743640 w 1448806"/>
                  <a:gd name="connsiteY18" fmla="*/ 211011 h 1141639"/>
                  <a:gd name="connsiteX19" fmla="*/ 786502 w 1448806"/>
                  <a:gd name="connsiteY19" fmla="*/ 125286 h 1141639"/>
                  <a:gd name="connsiteX20" fmla="*/ 848415 w 1448806"/>
                  <a:gd name="connsiteY20" fmla="*/ 68136 h 1141639"/>
                  <a:gd name="connsiteX21" fmla="*/ 857940 w 1448806"/>
                  <a:gd name="connsiteY21" fmla="*/ 87186 h 1141639"/>
                  <a:gd name="connsiteX22" fmla="*/ 815077 w 1448806"/>
                  <a:gd name="connsiteY22" fmla="*/ 130049 h 1141639"/>
                  <a:gd name="connsiteX23" fmla="*/ 757927 w 1448806"/>
                  <a:gd name="connsiteY23" fmla="*/ 239586 h 1141639"/>
                  <a:gd name="connsiteX24" fmla="*/ 781740 w 1448806"/>
                  <a:gd name="connsiteY24" fmla="*/ 363411 h 1141639"/>
                  <a:gd name="connsiteX25" fmla="*/ 767452 w 1448806"/>
                  <a:gd name="connsiteY25" fmla="*/ 506286 h 1141639"/>
                  <a:gd name="connsiteX26" fmla="*/ 738877 w 1448806"/>
                  <a:gd name="connsiteY26" fmla="*/ 587249 h 1141639"/>
                  <a:gd name="connsiteX27" fmla="*/ 819840 w 1448806"/>
                  <a:gd name="connsiteY27" fmla="*/ 706311 h 1141639"/>
                  <a:gd name="connsiteX28" fmla="*/ 876990 w 1448806"/>
                  <a:gd name="connsiteY28" fmla="*/ 792036 h 1141639"/>
                  <a:gd name="connsiteX29" fmla="*/ 1019865 w 1448806"/>
                  <a:gd name="connsiteY29" fmla="*/ 763461 h 1141639"/>
                  <a:gd name="connsiteX30" fmla="*/ 1148452 w 1448806"/>
                  <a:gd name="connsiteY30" fmla="*/ 668211 h 1141639"/>
                  <a:gd name="connsiteX31" fmla="*/ 1200840 w 1448806"/>
                  <a:gd name="connsiteY31" fmla="*/ 582486 h 1141639"/>
                  <a:gd name="connsiteX32" fmla="*/ 1238940 w 1448806"/>
                  <a:gd name="connsiteY32" fmla="*/ 477711 h 1141639"/>
                  <a:gd name="connsiteX33" fmla="*/ 1248465 w 1448806"/>
                  <a:gd name="connsiteY33" fmla="*/ 363411 h 1141639"/>
                  <a:gd name="connsiteX34" fmla="*/ 1257990 w 1448806"/>
                  <a:gd name="connsiteY34" fmla="*/ 311024 h 1141639"/>
                  <a:gd name="connsiteX35" fmla="*/ 1215127 w 1448806"/>
                  <a:gd name="connsiteY35" fmla="*/ 220536 h 1141639"/>
                  <a:gd name="connsiteX36" fmla="*/ 1224652 w 1448806"/>
                  <a:gd name="connsiteY36" fmla="*/ 211011 h 1141639"/>
                  <a:gd name="connsiteX37" fmla="*/ 1267515 w 1448806"/>
                  <a:gd name="connsiteY37" fmla="*/ 244349 h 1141639"/>
                  <a:gd name="connsiteX38" fmla="*/ 1286565 w 1448806"/>
                  <a:gd name="connsiteY38" fmla="*/ 372936 h 1141639"/>
                  <a:gd name="connsiteX39" fmla="*/ 1343715 w 1448806"/>
                  <a:gd name="connsiteY39" fmla="*/ 320549 h 1141639"/>
                  <a:gd name="connsiteX40" fmla="*/ 1400865 w 1448806"/>
                  <a:gd name="connsiteY40" fmla="*/ 282449 h 1141639"/>
                  <a:gd name="connsiteX41" fmla="*/ 1434202 w 1448806"/>
                  <a:gd name="connsiteY41" fmla="*/ 296736 h 1141639"/>
                  <a:gd name="connsiteX42" fmla="*/ 1372290 w 1448806"/>
                  <a:gd name="connsiteY42" fmla="*/ 344361 h 1141639"/>
                  <a:gd name="connsiteX43" fmla="*/ 1277040 w 1448806"/>
                  <a:gd name="connsiteY43" fmla="*/ 425324 h 1141639"/>
                  <a:gd name="connsiteX44" fmla="*/ 1248465 w 1448806"/>
                  <a:gd name="connsiteY44" fmla="*/ 520574 h 1141639"/>
                  <a:gd name="connsiteX45" fmla="*/ 1219890 w 1448806"/>
                  <a:gd name="connsiteY45" fmla="*/ 587249 h 1141639"/>
                  <a:gd name="connsiteX46" fmla="*/ 1315140 w 1448806"/>
                  <a:gd name="connsiteY46" fmla="*/ 563436 h 1141639"/>
                  <a:gd name="connsiteX47" fmla="*/ 1367527 w 1448806"/>
                  <a:gd name="connsiteY47" fmla="*/ 539624 h 1141639"/>
                  <a:gd name="connsiteX48" fmla="*/ 1305615 w 1448806"/>
                  <a:gd name="connsiteY48" fmla="*/ 587249 h 1141639"/>
                  <a:gd name="connsiteX49" fmla="*/ 1224652 w 1448806"/>
                  <a:gd name="connsiteY49" fmla="*/ 611061 h 1141639"/>
                  <a:gd name="connsiteX50" fmla="*/ 1157977 w 1448806"/>
                  <a:gd name="connsiteY50" fmla="*/ 677736 h 1141639"/>
                  <a:gd name="connsiteX51" fmla="*/ 1167502 w 1448806"/>
                  <a:gd name="connsiteY51" fmla="*/ 711074 h 1141639"/>
                  <a:gd name="connsiteX52" fmla="*/ 1257990 w 1448806"/>
                  <a:gd name="connsiteY52" fmla="*/ 753936 h 1141639"/>
                  <a:gd name="connsiteX53" fmla="*/ 1358002 w 1448806"/>
                  <a:gd name="connsiteY53" fmla="*/ 777749 h 1141639"/>
                  <a:gd name="connsiteX54" fmla="*/ 1415152 w 1448806"/>
                  <a:gd name="connsiteY54" fmla="*/ 711074 h 1141639"/>
                  <a:gd name="connsiteX55" fmla="*/ 1448490 w 1448806"/>
                  <a:gd name="connsiteY55" fmla="*/ 701549 h 1141639"/>
                  <a:gd name="connsiteX56" fmla="*/ 1396102 w 1448806"/>
                  <a:gd name="connsiteY56" fmla="*/ 758699 h 1141639"/>
                  <a:gd name="connsiteX57" fmla="*/ 1353240 w 1448806"/>
                  <a:gd name="connsiteY57" fmla="*/ 844424 h 1141639"/>
                  <a:gd name="connsiteX58" fmla="*/ 1319902 w 1448806"/>
                  <a:gd name="connsiteY58" fmla="*/ 939674 h 1141639"/>
                  <a:gd name="connsiteX59" fmla="*/ 1319902 w 1448806"/>
                  <a:gd name="connsiteY59" fmla="*/ 863474 h 1141639"/>
                  <a:gd name="connsiteX60" fmla="*/ 1319902 w 1448806"/>
                  <a:gd name="connsiteY60" fmla="*/ 801561 h 1141639"/>
                  <a:gd name="connsiteX61" fmla="*/ 1219890 w 1448806"/>
                  <a:gd name="connsiteY61" fmla="*/ 768224 h 1141639"/>
                  <a:gd name="connsiteX62" fmla="*/ 1138927 w 1448806"/>
                  <a:gd name="connsiteY62" fmla="*/ 715836 h 1141639"/>
                  <a:gd name="connsiteX63" fmla="*/ 1067490 w 1448806"/>
                  <a:gd name="connsiteY63" fmla="*/ 763461 h 1141639"/>
                  <a:gd name="connsiteX64" fmla="*/ 948427 w 1448806"/>
                  <a:gd name="connsiteY64" fmla="*/ 820611 h 1141639"/>
                  <a:gd name="connsiteX65" fmla="*/ 881752 w 1448806"/>
                  <a:gd name="connsiteY65" fmla="*/ 820611 h 1141639"/>
                  <a:gd name="connsiteX66" fmla="*/ 815077 w 1448806"/>
                  <a:gd name="connsiteY66" fmla="*/ 953961 h 1141639"/>
                  <a:gd name="connsiteX67" fmla="*/ 691252 w 1448806"/>
                  <a:gd name="connsiteY67" fmla="*/ 1063499 h 1141639"/>
                  <a:gd name="connsiteX68" fmla="*/ 500752 w 1448806"/>
                  <a:gd name="connsiteY68" fmla="*/ 1139699 h 1141639"/>
                  <a:gd name="connsiteX69" fmla="*/ 500752 w 1448806"/>
                  <a:gd name="connsiteY69" fmla="*/ 1115886 h 1141639"/>
                  <a:gd name="connsiteX70" fmla="*/ 610290 w 1448806"/>
                  <a:gd name="connsiteY70" fmla="*/ 1082549 h 1141639"/>
                  <a:gd name="connsiteX71" fmla="*/ 757927 w 1448806"/>
                  <a:gd name="connsiteY71" fmla="*/ 987299 h 1141639"/>
                  <a:gd name="connsiteX72" fmla="*/ 829365 w 1448806"/>
                  <a:gd name="connsiteY72" fmla="*/ 877761 h 1141639"/>
                  <a:gd name="connsiteX73" fmla="*/ 853177 w 1448806"/>
                  <a:gd name="connsiteY73" fmla="*/ 796799 h 1141639"/>
                  <a:gd name="connsiteX74" fmla="*/ 819840 w 1448806"/>
                  <a:gd name="connsiteY74" fmla="*/ 744411 h 1141639"/>
                  <a:gd name="connsiteX75" fmla="*/ 772215 w 1448806"/>
                  <a:gd name="connsiteY75" fmla="*/ 668211 h 1141639"/>
                  <a:gd name="connsiteX76" fmla="*/ 719827 w 1448806"/>
                  <a:gd name="connsiteY76" fmla="*/ 577724 h 1141639"/>
                  <a:gd name="connsiteX77" fmla="*/ 567427 w 1448806"/>
                  <a:gd name="connsiteY77" fmla="*/ 553911 h 1141639"/>
                  <a:gd name="connsiteX78" fmla="*/ 438840 w 1448806"/>
                  <a:gd name="connsiteY78" fmla="*/ 482474 h 1141639"/>
                  <a:gd name="connsiteX79" fmla="*/ 367402 w 1448806"/>
                  <a:gd name="connsiteY79" fmla="*/ 372936 h 1141639"/>
                  <a:gd name="connsiteX80" fmla="*/ 315015 w 1448806"/>
                  <a:gd name="connsiteY80" fmla="*/ 277686 h 1141639"/>
                  <a:gd name="connsiteX81" fmla="*/ 267390 w 1448806"/>
                  <a:gd name="connsiteY81" fmla="*/ 234824 h 1141639"/>
                  <a:gd name="connsiteX82" fmla="*/ 248340 w 1448806"/>
                  <a:gd name="connsiteY82" fmla="*/ 268161 h 1141639"/>
                  <a:gd name="connsiteX83" fmla="*/ 162615 w 1448806"/>
                  <a:gd name="connsiteY83" fmla="*/ 296736 h 1141639"/>
                  <a:gd name="connsiteX84" fmla="*/ 76890 w 1448806"/>
                  <a:gd name="connsiteY84" fmla="*/ 301499 h 1141639"/>
                  <a:gd name="connsiteX85" fmla="*/ 690 w 1448806"/>
                  <a:gd name="connsiteY85" fmla="*/ 272924 h 1141639"/>
                  <a:gd name="connsiteX0" fmla="*/ 690 w 1448806"/>
                  <a:gd name="connsiteY0" fmla="*/ 272924 h 1141639"/>
                  <a:gd name="connsiteX1" fmla="*/ 124515 w 1448806"/>
                  <a:gd name="connsiteY1" fmla="*/ 282449 h 1141639"/>
                  <a:gd name="connsiteX2" fmla="*/ 243577 w 1448806"/>
                  <a:gd name="connsiteY2" fmla="*/ 230061 h 1141639"/>
                  <a:gd name="connsiteX3" fmla="*/ 219765 w 1448806"/>
                  <a:gd name="connsiteY3" fmla="*/ 153861 h 1141639"/>
                  <a:gd name="connsiteX4" fmla="*/ 272152 w 1448806"/>
                  <a:gd name="connsiteY4" fmla="*/ 10986 h 1141639"/>
                  <a:gd name="connsiteX5" fmla="*/ 276915 w 1448806"/>
                  <a:gd name="connsiteY5" fmla="*/ 25274 h 1141639"/>
                  <a:gd name="connsiteX6" fmla="*/ 243577 w 1448806"/>
                  <a:gd name="connsiteY6" fmla="*/ 149099 h 1141639"/>
                  <a:gd name="connsiteX7" fmla="*/ 281677 w 1448806"/>
                  <a:gd name="connsiteY7" fmla="*/ 220536 h 1141639"/>
                  <a:gd name="connsiteX8" fmla="*/ 357877 w 1448806"/>
                  <a:gd name="connsiteY8" fmla="*/ 306261 h 1141639"/>
                  <a:gd name="connsiteX9" fmla="*/ 462652 w 1448806"/>
                  <a:gd name="connsiteY9" fmla="*/ 477711 h 1141639"/>
                  <a:gd name="connsiteX10" fmla="*/ 648390 w 1448806"/>
                  <a:gd name="connsiteY10" fmla="*/ 544386 h 1141639"/>
                  <a:gd name="connsiteX11" fmla="*/ 729352 w 1448806"/>
                  <a:gd name="connsiteY11" fmla="*/ 539624 h 1141639"/>
                  <a:gd name="connsiteX12" fmla="*/ 762690 w 1448806"/>
                  <a:gd name="connsiteY12" fmla="*/ 425324 h 1141639"/>
                  <a:gd name="connsiteX13" fmla="*/ 734115 w 1448806"/>
                  <a:gd name="connsiteY13" fmla="*/ 244349 h 1141639"/>
                  <a:gd name="connsiteX14" fmla="*/ 662677 w 1448806"/>
                  <a:gd name="connsiteY14" fmla="*/ 106236 h 1141639"/>
                  <a:gd name="connsiteX15" fmla="*/ 591240 w 1448806"/>
                  <a:gd name="connsiteY15" fmla="*/ 39561 h 1141639"/>
                  <a:gd name="connsiteX16" fmla="*/ 619815 w 1448806"/>
                  <a:gd name="connsiteY16" fmla="*/ 15749 h 1141639"/>
                  <a:gd name="connsiteX17" fmla="*/ 691252 w 1448806"/>
                  <a:gd name="connsiteY17" fmla="*/ 110999 h 1141639"/>
                  <a:gd name="connsiteX18" fmla="*/ 743640 w 1448806"/>
                  <a:gd name="connsiteY18" fmla="*/ 211011 h 1141639"/>
                  <a:gd name="connsiteX19" fmla="*/ 786502 w 1448806"/>
                  <a:gd name="connsiteY19" fmla="*/ 125286 h 1141639"/>
                  <a:gd name="connsiteX20" fmla="*/ 848415 w 1448806"/>
                  <a:gd name="connsiteY20" fmla="*/ 68136 h 1141639"/>
                  <a:gd name="connsiteX21" fmla="*/ 857940 w 1448806"/>
                  <a:gd name="connsiteY21" fmla="*/ 87186 h 1141639"/>
                  <a:gd name="connsiteX22" fmla="*/ 815077 w 1448806"/>
                  <a:gd name="connsiteY22" fmla="*/ 130049 h 1141639"/>
                  <a:gd name="connsiteX23" fmla="*/ 757927 w 1448806"/>
                  <a:gd name="connsiteY23" fmla="*/ 239586 h 1141639"/>
                  <a:gd name="connsiteX24" fmla="*/ 781740 w 1448806"/>
                  <a:gd name="connsiteY24" fmla="*/ 363411 h 1141639"/>
                  <a:gd name="connsiteX25" fmla="*/ 767452 w 1448806"/>
                  <a:gd name="connsiteY25" fmla="*/ 506286 h 1141639"/>
                  <a:gd name="connsiteX26" fmla="*/ 745227 w 1448806"/>
                  <a:gd name="connsiteY26" fmla="*/ 587249 h 1141639"/>
                  <a:gd name="connsiteX27" fmla="*/ 819840 w 1448806"/>
                  <a:gd name="connsiteY27" fmla="*/ 706311 h 1141639"/>
                  <a:gd name="connsiteX28" fmla="*/ 876990 w 1448806"/>
                  <a:gd name="connsiteY28" fmla="*/ 792036 h 1141639"/>
                  <a:gd name="connsiteX29" fmla="*/ 1019865 w 1448806"/>
                  <a:gd name="connsiteY29" fmla="*/ 763461 h 1141639"/>
                  <a:gd name="connsiteX30" fmla="*/ 1148452 w 1448806"/>
                  <a:gd name="connsiteY30" fmla="*/ 668211 h 1141639"/>
                  <a:gd name="connsiteX31" fmla="*/ 1200840 w 1448806"/>
                  <a:gd name="connsiteY31" fmla="*/ 582486 h 1141639"/>
                  <a:gd name="connsiteX32" fmla="*/ 1238940 w 1448806"/>
                  <a:gd name="connsiteY32" fmla="*/ 477711 h 1141639"/>
                  <a:gd name="connsiteX33" fmla="*/ 1248465 w 1448806"/>
                  <a:gd name="connsiteY33" fmla="*/ 363411 h 1141639"/>
                  <a:gd name="connsiteX34" fmla="*/ 1257990 w 1448806"/>
                  <a:gd name="connsiteY34" fmla="*/ 311024 h 1141639"/>
                  <a:gd name="connsiteX35" fmla="*/ 1215127 w 1448806"/>
                  <a:gd name="connsiteY35" fmla="*/ 220536 h 1141639"/>
                  <a:gd name="connsiteX36" fmla="*/ 1224652 w 1448806"/>
                  <a:gd name="connsiteY36" fmla="*/ 211011 h 1141639"/>
                  <a:gd name="connsiteX37" fmla="*/ 1267515 w 1448806"/>
                  <a:gd name="connsiteY37" fmla="*/ 244349 h 1141639"/>
                  <a:gd name="connsiteX38" fmla="*/ 1286565 w 1448806"/>
                  <a:gd name="connsiteY38" fmla="*/ 372936 h 1141639"/>
                  <a:gd name="connsiteX39" fmla="*/ 1343715 w 1448806"/>
                  <a:gd name="connsiteY39" fmla="*/ 320549 h 1141639"/>
                  <a:gd name="connsiteX40" fmla="*/ 1400865 w 1448806"/>
                  <a:gd name="connsiteY40" fmla="*/ 282449 h 1141639"/>
                  <a:gd name="connsiteX41" fmla="*/ 1434202 w 1448806"/>
                  <a:gd name="connsiteY41" fmla="*/ 296736 h 1141639"/>
                  <a:gd name="connsiteX42" fmla="*/ 1372290 w 1448806"/>
                  <a:gd name="connsiteY42" fmla="*/ 344361 h 1141639"/>
                  <a:gd name="connsiteX43" fmla="*/ 1277040 w 1448806"/>
                  <a:gd name="connsiteY43" fmla="*/ 425324 h 1141639"/>
                  <a:gd name="connsiteX44" fmla="*/ 1248465 w 1448806"/>
                  <a:gd name="connsiteY44" fmla="*/ 520574 h 1141639"/>
                  <a:gd name="connsiteX45" fmla="*/ 1219890 w 1448806"/>
                  <a:gd name="connsiteY45" fmla="*/ 587249 h 1141639"/>
                  <a:gd name="connsiteX46" fmla="*/ 1315140 w 1448806"/>
                  <a:gd name="connsiteY46" fmla="*/ 563436 h 1141639"/>
                  <a:gd name="connsiteX47" fmla="*/ 1367527 w 1448806"/>
                  <a:gd name="connsiteY47" fmla="*/ 539624 h 1141639"/>
                  <a:gd name="connsiteX48" fmla="*/ 1305615 w 1448806"/>
                  <a:gd name="connsiteY48" fmla="*/ 587249 h 1141639"/>
                  <a:gd name="connsiteX49" fmla="*/ 1224652 w 1448806"/>
                  <a:gd name="connsiteY49" fmla="*/ 611061 h 1141639"/>
                  <a:gd name="connsiteX50" fmla="*/ 1157977 w 1448806"/>
                  <a:gd name="connsiteY50" fmla="*/ 677736 h 1141639"/>
                  <a:gd name="connsiteX51" fmla="*/ 1167502 w 1448806"/>
                  <a:gd name="connsiteY51" fmla="*/ 711074 h 1141639"/>
                  <a:gd name="connsiteX52" fmla="*/ 1257990 w 1448806"/>
                  <a:gd name="connsiteY52" fmla="*/ 753936 h 1141639"/>
                  <a:gd name="connsiteX53" fmla="*/ 1358002 w 1448806"/>
                  <a:gd name="connsiteY53" fmla="*/ 777749 h 1141639"/>
                  <a:gd name="connsiteX54" fmla="*/ 1415152 w 1448806"/>
                  <a:gd name="connsiteY54" fmla="*/ 711074 h 1141639"/>
                  <a:gd name="connsiteX55" fmla="*/ 1448490 w 1448806"/>
                  <a:gd name="connsiteY55" fmla="*/ 701549 h 1141639"/>
                  <a:gd name="connsiteX56" fmla="*/ 1396102 w 1448806"/>
                  <a:gd name="connsiteY56" fmla="*/ 758699 h 1141639"/>
                  <a:gd name="connsiteX57" fmla="*/ 1353240 w 1448806"/>
                  <a:gd name="connsiteY57" fmla="*/ 844424 h 1141639"/>
                  <a:gd name="connsiteX58" fmla="*/ 1319902 w 1448806"/>
                  <a:gd name="connsiteY58" fmla="*/ 939674 h 1141639"/>
                  <a:gd name="connsiteX59" fmla="*/ 1319902 w 1448806"/>
                  <a:gd name="connsiteY59" fmla="*/ 863474 h 1141639"/>
                  <a:gd name="connsiteX60" fmla="*/ 1319902 w 1448806"/>
                  <a:gd name="connsiteY60" fmla="*/ 801561 h 1141639"/>
                  <a:gd name="connsiteX61" fmla="*/ 1219890 w 1448806"/>
                  <a:gd name="connsiteY61" fmla="*/ 768224 h 1141639"/>
                  <a:gd name="connsiteX62" fmla="*/ 1138927 w 1448806"/>
                  <a:gd name="connsiteY62" fmla="*/ 715836 h 1141639"/>
                  <a:gd name="connsiteX63" fmla="*/ 1067490 w 1448806"/>
                  <a:gd name="connsiteY63" fmla="*/ 763461 h 1141639"/>
                  <a:gd name="connsiteX64" fmla="*/ 948427 w 1448806"/>
                  <a:gd name="connsiteY64" fmla="*/ 820611 h 1141639"/>
                  <a:gd name="connsiteX65" fmla="*/ 881752 w 1448806"/>
                  <a:gd name="connsiteY65" fmla="*/ 820611 h 1141639"/>
                  <a:gd name="connsiteX66" fmla="*/ 815077 w 1448806"/>
                  <a:gd name="connsiteY66" fmla="*/ 953961 h 1141639"/>
                  <a:gd name="connsiteX67" fmla="*/ 691252 w 1448806"/>
                  <a:gd name="connsiteY67" fmla="*/ 1063499 h 1141639"/>
                  <a:gd name="connsiteX68" fmla="*/ 500752 w 1448806"/>
                  <a:gd name="connsiteY68" fmla="*/ 1139699 h 1141639"/>
                  <a:gd name="connsiteX69" fmla="*/ 500752 w 1448806"/>
                  <a:gd name="connsiteY69" fmla="*/ 1115886 h 1141639"/>
                  <a:gd name="connsiteX70" fmla="*/ 610290 w 1448806"/>
                  <a:gd name="connsiteY70" fmla="*/ 1082549 h 1141639"/>
                  <a:gd name="connsiteX71" fmla="*/ 757927 w 1448806"/>
                  <a:gd name="connsiteY71" fmla="*/ 987299 h 1141639"/>
                  <a:gd name="connsiteX72" fmla="*/ 829365 w 1448806"/>
                  <a:gd name="connsiteY72" fmla="*/ 877761 h 1141639"/>
                  <a:gd name="connsiteX73" fmla="*/ 853177 w 1448806"/>
                  <a:gd name="connsiteY73" fmla="*/ 796799 h 1141639"/>
                  <a:gd name="connsiteX74" fmla="*/ 819840 w 1448806"/>
                  <a:gd name="connsiteY74" fmla="*/ 744411 h 1141639"/>
                  <a:gd name="connsiteX75" fmla="*/ 772215 w 1448806"/>
                  <a:gd name="connsiteY75" fmla="*/ 668211 h 1141639"/>
                  <a:gd name="connsiteX76" fmla="*/ 719827 w 1448806"/>
                  <a:gd name="connsiteY76" fmla="*/ 577724 h 1141639"/>
                  <a:gd name="connsiteX77" fmla="*/ 567427 w 1448806"/>
                  <a:gd name="connsiteY77" fmla="*/ 553911 h 1141639"/>
                  <a:gd name="connsiteX78" fmla="*/ 438840 w 1448806"/>
                  <a:gd name="connsiteY78" fmla="*/ 482474 h 1141639"/>
                  <a:gd name="connsiteX79" fmla="*/ 367402 w 1448806"/>
                  <a:gd name="connsiteY79" fmla="*/ 372936 h 1141639"/>
                  <a:gd name="connsiteX80" fmla="*/ 315015 w 1448806"/>
                  <a:gd name="connsiteY80" fmla="*/ 277686 h 1141639"/>
                  <a:gd name="connsiteX81" fmla="*/ 267390 w 1448806"/>
                  <a:gd name="connsiteY81" fmla="*/ 234824 h 1141639"/>
                  <a:gd name="connsiteX82" fmla="*/ 248340 w 1448806"/>
                  <a:gd name="connsiteY82" fmla="*/ 268161 h 1141639"/>
                  <a:gd name="connsiteX83" fmla="*/ 162615 w 1448806"/>
                  <a:gd name="connsiteY83" fmla="*/ 296736 h 1141639"/>
                  <a:gd name="connsiteX84" fmla="*/ 76890 w 1448806"/>
                  <a:gd name="connsiteY84" fmla="*/ 301499 h 1141639"/>
                  <a:gd name="connsiteX85" fmla="*/ 690 w 1448806"/>
                  <a:gd name="connsiteY85" fmla="*/ 272924 h 1141639"/>
                  <a:gd name="connsiteX0" fmla="*/ 690 w 1448806"/>
                  <a:gd name="connsiteY0" fmla="*/ 272924 h 1141639"/>
                  <a:gd name="connsiteX1" fmla="*/ 124515 w 1448806"/>
                  <a:gd name="connsiteY1" fmla="*/ 282449 h 1141639"/>
                  <a:gd name="connsiteX2" fmla="*/ 243577 w 1448806"/>
                  <a:gd name="connsiteY2" fmla="*/ 230061 h 1141639"/>
                  <a:gd name="connsiteX3" fmla="*/ 219765 w 1448806"/>
                  <a:gd name="connsiteY3" fmla="*/ 153861 h 1141639"/>
                  <a:gd name="connsiteX4" fmla="*/ 272152 w 1448806"/>
                  <a:gd name="connsiteY4" fmla="*/ 10986 h 1141639"/>
                  <a:gd name="connsiteX5" fmla="*/ 276915 w 1448806"/>
                  <a:gd name="connsiteY5" fmla="*/ 25274 h 1141639"/>
                  <a:gd name="connsiteX6" fmla="*/ 243577 w 1448806"/>
                  <a:gd name="connsiteY6" fmla="*/ 149099 h 1141639"/>
                  <a:gd name="connsiteX7" fmla="*/ 281677 w 1448806"/>
                  <a:gd name="connsiteY7" fmla="*/ 220536 h 1141639"/>
                  <a:gd name="connsiteX8" fmla="*/ 357877 w 1448806"/>
                  <a:gd name="connsiteY8" fmla="*/ 306261 h 1141639"/>
                  <a:gd name="connsiteX9" fmla="*/ 462652 w 1448806"/>
                  <a:gd name="connsiteY9" fmla="*/ 477711 h 1141639"/>
                  <a:gd name="connsiteX10" fmla="*/ 648390 w 1448806"/>
                  <a:gd name="connsiteY10" fmla="*/ 544386 h 1141639"/>
                  <a:gd name="connsiteX11" fmla="*/ 729352 w 1448806"/>
                  <a:gd name="connsiteY11" fmla="*/ 539624 h 1141639"/>
                  <a:gd name="connsiteX12" fmla="*/ 762690 w 1448806"/>
                  <a:gd name="connsiteY12" fmla="*/ 425324 h 1141639"/>
                  <a:gd name="connsiteX13" fmla="*/ 734115 w 1448806"/>
                  <a:gd name="connsiteY13" fmla="*/ 244349 h 1141639"/>
                  <a:gd name="connsiteX14" fmla="*/ 662677 w 1448806"/>
                  <a:gd name="connsiteY14" fmla="*/ 106236 h 1141639"/>
                  <a:gd name="connsiteX15" fmla="*/ 591240 w 1448806"/>
                  <a:gd name="connsiteY15" fmla="*/ 39561 h 1141639"/>
                  <a:gd name="connsiteX16" fmla="*/ 619815 w 1448806"/>
                  <a:gd name="connsiteY16" fmla="*/ 15749 h 1141639"/>
                  <a:gd name="connsiteX17" fmla="*/ 691252 w 1448806"/>
                  <a:gd name="connsiteY17" fmla="*/ 110999 h 1141639"/>
                  <a:gd name="connsiteX18" fmla="*/ 743640 w 1448806"/>
                  <a:gd name="connsiteY18" fmla="*/ 211011 h 1141639"/>
                  <a:gd name="connsiteX19" fmla="*/ 786502 w 1448806"/>
                  <a:gd name="connsiteY19" fmla="*/ 125286 h 1141639"/>
                  <a:gd name="connsiteX20" fmla="*/ 848415 w 1448806"/>
                  <a:gd name="connsiteY20" fmla="*/ 68136 h 1141639"/>
                  <a:gd name="connsiteX21" fmla="*/ 857940 w 1448806"/>
                  <a:gd name="connsiteY21" fmla="*/ 87186 h 1141639"/>
                  <a:gd name="connsiteX22" fmla="*/ 815077 w 1448806"/>
                  <a:gd name="connsiteY22" fmla="*/ 130049 h 1141639"/>
                  <a:gd name="connsiteX23" fmla="*/ 757927 w 1448806"/>
                  <a:gd name="connsiteY23" fmla="*/ 239586 h 1141639"/>
                  <a:gd name="connsiteX24" fmla="*/ 781740 w 1448806"/>
                  <a:gd name="connsiteY24" fmla="*/ 363411 h 1141639"/>
                  <a:gd name="connsiteX25" fmla="*/ 767452 w 1448806"/>
                  <a:gd name="connsiteY25" fmla="*/ 506286 h 1141639"/>
                  <a:gd name="connsiteX26" fmla="*/ 745227 w 1448806"/>
                  <a:gd name="connsiteY26" fmla="*/ 587249 h 1141639"/>
                  <a:gd name="connsiteX27" fmla="*/ 807140 w 1448806"/>
                  <a:gd name="connsiteY27" fmla="*/ 703136 h 1141639"/>
                  <a:gd name="connsiteX28" fmla="*/ 876990 w 1448806"/>
                  <a:gd name="connsiteY28" fmla="*/ 792036 h 1141639"/>
                  <a:gd name="connsiteX29" fmla="*/ 1019865 w 1448806"/>
                  <a:gd name="connsiteY29" fmla="*/ 763461 h 1141639"/>
                  <a:gd name="connsiteX30" fmla="*/ 1148452 w 1448806"/>
                  <a:gd name="connsiteY30" fmla="*/ 668211 h 1141639"/>
                  <a:gd name="connsiteX31" fmla="*/ 1200840 w 1448806"/>
                  <a:gd name="connsiteY31" fmla="*/ 582486 h 1141639"/>
                  <a:gd name="connsiteX32" fmla="*/ 1238940 w 1448806"/>
                  <a:gd name="connsiteY32" fmla="*/ 477711 h 1141639"/>
                  <a:gd name="connsiteX33" fmla="*/ 1248465 w 1448806"/>
                  <a:gd name="connsiteY33" fmla="*/ 363411 h 1141639"/>
                  <a:gd name="connsiteX34" fmla="*/ 1257990 w 1448806"/>
                  <a:gd name="connsiteY34" fmla="*/ 311024 h 1141639"/>
                  <a:gd name="connsiteX35" fmla="*/ 1215127 w 1448806"/>
                  <a:gd name="connsiteY35" fmla="*/ 220536 h 1141639"/>
                  <a:gd name="connsiteX36" fmla="*/ 1224652 w 1448806"/>
                  <a:gd name="connsiteY36" fmla="*/ 211011 h 1141639"/>
                  <a:gd name="connsiteX37" fmla="*/ 1267515 w 1448806"/>
                  <a:gd name="connsiteY37" fmla="*/ 244349 h 1141639"/>
                  <a:gd name="connsiteX38" fmla="*/ 1286565 w 1448806"/>
                  <a:gd name="connsiteY38" fmla="*/ 372936 h 1141639"/>
                  <a:gd name="connsiteX39" fmla="*/ 1343715 w 1448806"/>
                  <a:gd name="connsiteY39" fmla="*/ 320549 h 1141639"/>
                  <a:gd name="connsiteX40" fmla="*/ 1400865 w 1448806"/>
                  <a:gd name="connsiteY40" fmla="*/ 282449 h 1141639"/>
                  <a:gd name="connsiteX41" fmla="*/ 1434202 w 1448806"/>
                  <a:gd name="connsiteY41" fmla="*/ 296736 h 1141639"/>
                  <a:gd name="connsiteX42" fmla="*/ 1372290 w 1448806"/>
                  <a:gd name="connsiteY42" fmla="*/ 344361 h 1141639"/>
                  <a:gd name="connsiteX43" fmla="*/ 1277040 w 1448806"/>
                  <a:gd name="connsiteY43" fmla="*/ 425324 h 1141639"/>
                  <a:gd name="connsiteX44" fmla="*/ 1248465 w 1448806"/>
                  <a:gd name="connsiteY44" fmla="*/ 520574 h 1141639"/>
                  <a:gd name="connsiteX45" fmla="*/ 1219890 w 1448806"/>
                  <a:gd name="connsiteY45" fmla="*/ 587249 h 1141639"/>
                  <a:gd name="connsiteX46" fmla="*/ 1315140 w 1448806"/>
                  <a:gd name="connsiteY46" fmla="*/ 563436 h 1141639"/>
                  <a:gd name="connsiteX47" fmla="*/ 1367527 w 1448806"/>
                  <a:gd name="connsiteY47" fmla="*/ 539624 h 1141639"/>
                  <a:gd name="connsiteX48" fmla="*/ 1305615 w 1448806"/>
                  <a:gd name="connsiteY48" fmla="*/ 587249 h 1141639"/>
                  <a:gd name="connsiteX49" fmla="*/ 1224652 w 1448806"/>
                  <a:gd name="connsiteY49" fmla="*/ 611061 h 1141639"/>
                  <a:gd name="connsiteX50" fmla="*/ 1157977 w 1448806"/>
                  <a:gd name="connsiteY50" fmla="*/ 677736 h 1141639"/>
                  <a:gd name="connsiteX51" fmla="*/ 1167502 w 1448806"/>
                  <a:gd name="connsiteY51" fmla="*/ 711074 h 1141639"/>
                  <a:gd name="connsiteX52" fmla="*/ 1257990 w 1448806"/>
                  <a:gd name="connsiteY52" fmla="*/ 753936 h 1141639"/>
                  <a:gd name="connsiteX53" fmla="*/ 1358002 w 1448806"/>
                  <a:gd name="connsiteY53" fmla="*/ 777749 h 1141639"/>
                  <a:gd name="connsiteX54" fmla="*/ 1415152 w 1448806"/>
                  <a:gd name="connsiteY54" fmla="*/ 711074 h 1141639"/>
                  <a:gd name="connsiteX55" fmla="*/ 1448490 w 1448806"/>
                  <a:gd name="connsiteY55" fmla="*/ 701549 h 1141639"/>
                  <a:gd name="connsiteX56" fmla="*/ 1396102 w 1448806"/>
                  <a:gd name="connsiteY56" fmla="*/ 758699 h 1141639"/>
                  <a:gd name="connsiteX57" fmla="*/ 1353240 w 1448806"/>
                  <a:gd name="connsiteY57" fmla="*/ 844424 h 1141639"/>
                  <a:gd name="connsiteX58" fmla="*/ 1319902 w 1448806"/>
                  <a:gd name="connsiteY58" fmla="*/ 939674 h 1141639"/>
                  <a:gd name="connsiteX59" fmla="*/ 1319902 w 1448806"/>
                  <a:gd name="connsiteY59" fmla="*/ 863474 h 1141639"/>
                  <a:gd name="connsiteX60" fmla="*/ 1319902 w 1448806"/>
                  <a:gd name="connsiteY60" fmla="*/ 801561 h 1141639"/>
                  <a:gd name="connsiteX61" fmla="*/ 1219890 w 1448806"/>
                  <a:gd name="connsiteY61" fmla="*/ 768224 h 1141639"/>
                  <a:gd name="connsiteX62" fmla="*/ 1138927 w 1448806"/>
                  <a:gd name="connsiteY62" fmla="*/ 715836 h 1141639"/>
                  <a:gd name="connsiteX63" fmla="*/ 1067490 w 1448806"/>
                  <a:gd name="connsiteY63" fmla="*/ 763461 h 1141639"/>
                  <a:gd name="connsiteX64" fmla="*/ 948427 w 1448806"/>
                  <a:gd name="connsiteY64" fmla="*/ 820611 h 1141639"/>
                  <a:gd name="connsiteX65" fmla="*/ 881752 w 1448806"/>
                  <a:gd name="connsiteY65" fmla="*/ 820611 h 1141639"/>
                  <a:gd name="connsiteX66" fmla="*/ 815077 w 1448806"/>
                  <a:gd name="connsiteY66" fmla="*/ 953961 h 1141639"/>
                  <a:gd name="connsiteX67" fmla="*/ 691252 w 1448806"/>
                  <a:gd name="connsiteY67" fmla="*/ 1063499 h 1141639"/>
                  <a:gd name="connsiteX68" fmla="*/ 500752 w 1448806"/>
                  <a:gd name="connsiteY68" fmla="*/ 1139699 h 1141639"/>
                  <a:gd name="connsiteX69" fmla="*/ 500752 w 1448806"/>
                  <a:gd name="connsiteY69" fmla="*/ 1115886 h 1141639"/>
                  <a:gd name="connsiteX70" fmla="*/ 610290 w 1448806"/>
                  <a:gd name="connsiteY70" fmla="*/ 1082549 h 1141639"/>
                  <a:gd name="connsiteX71" fmla="*/ 757927 w 1448806"/>
                  <a:gd name="connsiteY71" fmla="*/ 987299 h 1141639"/>
                  <a:gd name="connsiteX72" fmla="*/ 829365 w 1448806"/>
                  <a:gd name="connsiteY72" fmla="*/ 877761 h 1141639"/>
                  <a:gd name="connsiteX73" fmla="*/ 853177 w 1448806"/>
                  <a:gd name="connsiteY73" fmla="*/ 796799 h 1141639"/>
                  <a:gd name="connsiteX74" fmla="*/ 819840 w 1448806"/>
                  <a:gd name="connsiteY74" fmla="*/ 744411 h 1141639"/>
                  <a:gd name="connsiteX75" fmla="*/ 772215 w 1448806"/>
                  <a:gd name="connsiteY75" fmla="*/ 668211 h 1141639"/>
                  <a:gd name="connsiteX76" fmla="*/ 719827 w 1448806"/>
                  <a:gd name="connsiteY76" fmla="*/ 577724 h 1141639"/>
                  <a:gd name="connsiteX77" fmla="*/ 567427 w 1448806"/>
                  <a:gd name="connsiteY77" fmla="*/ 553911 h 1141639"/>
                  <a:gd name="connsiteX78" fmla="*/ 438840 w 1448806"/>
                  <a:gd name="connsiteY78" fmla="*/ 482474 h 1141639"/>
                  <a:gd name="connsiteX79" fmla="*/ 367402 w 1448806"/>
                  <a:gd name="connsiteY79" fmla="*/ 372936 h 1141639"/>
                  <a:gd name="connsiteX80" fmla="*/ 315015 w 1448806"/>
                  <a:gd name="connsiteY80" fmla="*/ 277686 h 1141639"/>
                  <a:gd name="connsiteX81" fmla="*/ 267390 w 1448806"/>
                  <a:gd name="connsiteY81" fmla="*/ 234824 h 1141639"/>
                  <a:gd name="connsiteX82" fmla="*/ 248340 w 1448806"/>
                  <a:gd name="connsiteY82" fmla="*/ 268161 h 1141639"/>
                  <a:gd name="connsiteX83" fmla="*/ 162615 w 1448806"/>
                  <a:gd name="connsiteY83" fmla="*/ 296736 h 1141639"/>
                  <a:gd name="connsiteX84" fmla="*/ 76890 w 1448806"/>
                  <a:gd name="connsiteY84" fmla="*/ 301499 h 1141639"/>
                  <a:gd name="connsiteX85" fmla="*/ 690 w 1448806"/>
                  <a:gd name="connsiteY85" fmla="*/ 272924 h 1141639"/>
                  <a:gd name="connsiteX0" fmla="*/ 690 w 1448806"/>
                  <a:gd name="connsiteY0" fmla="*/ 272924 h 1141639"/>
                  <a:gd name="connsiteX1" fmla="*/ 124515 w 1448806"/>
                  <a:gd name="connsiteY1" fmla="*/ 282449 h 1141639"/>
                  <a:gd name="connsiteX2" fmla="*/ 243577 w 1448806"/>
                  <a:gd name="connsiteY2" fmla="*/ 230061 h 1141639"/>
                  <a:gd name="connsiteX3" fmla="*/ 219765 w 1448806"/>
                  <a:gd name="connsiteY3" fmla="*/ 153861 h 1141639"/>
                  <a:gd name="connsiteX4" fmla="*/ 272152 w 1448806"/>
                  <a:gd name="connsiteY4" fmla="*/ 10986 h 1141639"/>
                  <a:gd name="connsiteX5" fmla="*/ 276915 w 1448806"/>
                  <a:gd name="connsiteY5" fmla="*/ 25274 h 1141639"/>
                  <a:gd name="connsiteX6" fmla="*/ 243577 w 1448806"/>
                  <a:gd name="connsiteY6" fmla="*/ 149099 h 1141639"/>
                  <a:gd name="connsiteX7" fmla="*/ 281677 w 1448806"/>
                  <a:gd name="connsiteY7" fmla="*/ 220536 h 1141639"/>
                  <a:gd name="connsiteX8" fmla="*/ 357877 w 1448806"/>
                  <a:gd name="connsiteY8" fmla="*/ 306261 h 1141639"/>
                  <a:gd name="connsiteX9" fmla="*/ 462652 w 1448806"/>
                  <a:gd name="connsiteY9" fmla="*/ 477711 h 1141639"/>
                  <a:gd name="connsiteX10" fmla="*/ 648390 w 1448806"/>
                  <a:gd name="connsiteY10" fmla="*/ 544386 h 1141639"/>
                  <a:gd name="connsiteX11" fmla="*/ 729352 w 1448806"/>
                  <a:gd name="connsiteY11" fmla="*/ 539624 h 1141639"/>
                  <a:gd name="connsiteX12" fmla="*/ 762690 w 1448806"/>
                  <a:gd name="connsiteY12" fmla="*/ 425324 h 1141639"/>
                  <a:gd name="connsiteX13" fmla="*/ 734115 w 1448806"/>
                  <a:gd name="connsiteY13" fmla="*/ 244349 h 1141639"/>
                  <a:gd name="connsiteX14" fmla="*/ 662677 w 1448806"/>
                  <a:gd name="connsiteY14" fmla="*/ 106236 h 1141639"/>
                  <a:gd name="connsiteX15" fmla="*/ 588065 w 1448806"/>
                  <a:gd name="connsiteY15" fmla="*/ 14161 h 1141639"/>
                  <a:gd name="connsiteX16" fmla="*/ 619815 w 1448806"/>
                  <a:gd name="connsiteY16" fmla="*/ 15749 h 1141639"/>
                  <a:gd name="connsiteX17" fmla="*/ 691252 w 1448806"/>
                  <a:gd name="connsiteY17" fmla="*/ 110999 h 1141639"/>
                  <a:gd name="connsiteX18" fmla="*/ 743640 w 1448806"/>
                  <a:gd name="connsiteY18" fmla="*/ 211011 h 1141639"/>
                  <a:gd name="connsiteX19" fmla="*/ 786502 w 1448806"/>
                  <a:gd name="connsiteY19" fmla="*/ 125286 h 1141639"/>
                  <a:gd name="connsiteX20" fmla="*/ 848415 w 1448806"/>
                  <a:gd name="connsiteY20" fmla="*/ 68136 h 1141639"/>
                  <a:gd name="connsiteX21" fmla="*/ 857940 w 1448806"/>
                  <a:gd name="connsiteY21" fmla="*/ 87186 h 1141639"/>
                  <a:gd name="connsiteX22" fmla="*/ 815077 w 1448806"/>
                  <a:gd name="connsiteY22" fmla="*/ 130049 h 1141639"/>
                  <a:gd name="connsiteX23" fmla="*/ 757927 w 1448806"/>
                  <a:gd name="connsiteY23" fmla="*/ 239586 h 1141639"/>
                  <a:gd name="connsiteX24" fmla="*/ 781740 w 1448806"/>
                  <a:gd name="connsiteY24" fmla="*/ 363411 h 1141639"/>
                  <a:gd name="connsiteX25" fmla="*/ 767452 w 1448806"/>
                  <a:gd name="connsiteY25" fmla="*/ 506286 h 1141639"/>
                  <a:gd name="connsiteX26" fmla="*/ 745227 w 1448806"/>
                  <a:gd name="connsiteY26" fmla="*/ 587249 h 1141639"/>
                  <a:gd name="connsiteX27" fmla="*/ 807140 w 1448806"/>
                  <a:gd name="connsiteY27" fmla="*/ 703136 h 1141639"/>
                  <a:gd name="connsiteX28" fmla="*/ 876990 w 1448806"/>
                  <a:gd name="connsiteY28" fmla="*/ 792036 h 1141639"/>
                  <a:gd name="connsiteX29" fmla="*/ 1019865 w 1448806"/>
                  <a:gd name="connsiteY29" fmla="*/ 763461 h 1141639"/>
                  <a:gd name="connsiteX30" fmla="*/ 1148452 w 1448806"/>
                  <a:gd name="connsiteY30" fmla="*/ 668211 h 1141639"/>
                  <a:gd name="connsiteX31" fmla="*/ 1200840 w 1448806"/>
                  <a:gd name="connsiteY31" fmla="*/ 582486 h 1141639"/>
                  <a:gd name="connsiteX32" fmla="*/ 1238940 w 1448806"/>
                  <a:gd name="connsiteY32" fmla="*/ 477711 h 1141639"/>
                  <a:gd name="connsiteX33" fmla="*/ 1248465 w 1448806"/>
                  <a:gd name="connsiteY33" fmla="*/ 363411 h 1141639"/>
                  <a:gd name="connsiteX34" fmla="*/ 1257990 w 1448806"/>
                  <a:gd name="connsiteY34" fmla="*/ 311024 h 1141639"/>
                  <a:gd name="connsiteX35" fmla="*/ 1215127 w 1448806"/>
                  <a:gd name="connsiteY35" fmla="*/ 220536 h 1141639"/>
                  <a:gd name="connsiteX36" fmla="*/ 1224652 w 1448806"/>
                  <a:gd name="connsiteY36" fmla="*/ 211011 h 1141639"/>
                  <a:gd name="connsiteX37" fmla="*/ 1267515 w 1448806"/>
                  <a:gd name="connsiteY37" fmla="*/ 244349 h 1141639"/>
                  <a:gd name="connsiteX38" fmla="*/ 1286565 w 1448806"/>
                  <a:gd name="connsiteY38" fmla="*/ 372936 h 1141639"/>
                  <a:gd name="connsiteX39" fmla="*/ 1343715 w 1448806"/>
                  <a:gd name="connsiteY39" fmla="*/ 320549 h 1141639"/>
                  <a:gd name="connsiteX40" fmla="*/ 1400865 w 1448806"/>
                  <a:gd name="connsiteY40" fmla="*/ 282449 h 1141639"/>
                  <a:gd name="connsiteX41" fmla="*/ 1434202 w 1448806"/>
                  <a:gd name="connsiteY41" fmla="*/ 296736 h 1141639"/>
                  <a:gd name="connsiteX42" fmla="*/ 1372290 w 1448806"/>
                  <a:gd name="connsiteY42" fmla="*/ 344361 h 1141639"/>
                  <a:gd name="connsiteX43" fmla="*/ 1277040 w 1448806"/>
                  <a:gd name="connsiteY43" fmla="*/ 425324 h 1141639"/>
                  <a:gd name="connsiteX44" fmla="*/ 1248465 w 1448806"/>
                  <a:gd name="connsiteY44" fmla="*/ 520574 h 1141639"/>
                  <a:gd name="connsiteX45" fmla="*/ 1219890 w 1448806"/>
                  <a:gd name="connsiteY45" fmla="*/ 587249 h 1141639"/>
                  <a:gd name="connsiteX46" fmla="*/ 1315140 w 1448806"/>
                  <a:gd name="connsiteY46" fmla="*/ 563436 h 1141639"/>
                  <a:gd name="connsiteX47" fmla="*/ 1367527 w 1448806"/>
                  <a:gd name="connsiteY47" fmla="*/ 539624 h 1141639"/>
                  <a:gd name="connsiteX48" fmla="*/ 1305615 w 1448806"/>
                  <a:gd name="connsiteY48" fmla="*/ 587249 h 1141639"/>
                  <a:gd name="connsiteX49" fmla="*/ 1224652 w 1448806"/>
                  <a:gd name="connsiteY49" fmla="*/ 611061 h 1141639"/>
                  <a:gd name="connsiteX50" fmla="*/ 1157977 w 1448806"/>
                  <a:gd name="connsiteY50" fmla="*/ 677736 h 1141639"/>
                  <a:gd name="connsiteX51" fmla="*/ 1167502 w 1448806"/>
                  <a:gd name="connsiteY51" fmla="*/ 711074 h 1141639"/>
                  <a:gd name="connsiteX52" fmla="*/ 1257990 w 1448806"/>
                  <a:gd name="connsiteY52" fmla="*/ 753936 h 1141639"/>
                  <a:gd name="connsiteX53" fmla="*/ 1358002 w 1448806"/>
                  <a:gd name="connsiteY53" fmla="*/ 777749 h 1141639"/>
                  <a:gd name="connsiteX54" fmla="*/ 1415152 w 1448806"/>
                  <a:gd name="connsiteY54" fmla="*/ 711074 h 1141639"/>
                  <a:gd name="connsiteX55" fmla="*/ 1448490 w 1448806"/>
                  <a:gd name="connsiteY55" fmla="*/ 701549 h 1141639"/>
                  <a:gd name="connsiteX56" fmla="*/ 1396102 w 1448806"/>
                  <a:gd name="connsiteY56" fmla="*/ 758699 h 1141639"/>
                  <a:gd name="connsiteX57" fmla="*/ 1353240 w 1448806"/>
                  <a:gd name="connsiteY57" fmla="*/ 844424 h 1141639"/>
                  <a:gd name="connsiteX58" fmla="*/ 1319902 w 1448806"/>
                  <a:gd name="connsiteY58" fmla="*/ 939674 h 1141639"/>
                  <a:gd name="connsiteX59" fmla="*/ 1319902 w 1448806"/>
                  <a:gd name="connsiteY59" fmla="*/ 863474 h 1141639"/>
                  <a:gd name="connsiteX60" fmla="*/ 1319902 w 1448806"/>
                  <a:gd name="connsiteY60" fmla="*/ 801561 h 1141639"/>
                  <a:gd name="connsiteX61" fmla="*/ 1219890 w 1448806"/>
                  <a:gd name="connsiteY61" fmla="*/ 768224 h 1141639"/>
                  <a:gd name="connsiteX62" fmla="*/ 1138927 w 1448806"/>
                  <a:gd name="connsiteY62" fmla="*/ 715836 h 1141639"/>
                  <a:gd name="connsiteX63" fmla="*/ 1067490 w 1448806"/>
                  <a:gd name="connsiteY63" fmla="*/ 763461 h 1141639"/>
                  <a:gd name="connsiteX64" fmla="*/ 948427 w 1448806"/>
                  <a:gd name="connsiteY64" fmla="*/ 820611 h 1141639"/>
                  <a:gd name="connsiteX65" fmla="*/ 881752 w 1448806"/>
                  <a:gd name="connsiteY65" fmla="*/ 820611 h 1141639"/>
                  <a:gd name="connsiteX66" fmla="*/ 815077 w 1448806"/>
                  <a:gd name="connsiteY66" fmla="*/ 953961 h 1141639"/>
                  <a:gd name="connsiteX67" fmla="*/ 691252 w 1448806"/>
                  <a:gd name="connsiteY67" fmla="*/ 1063499 h 1141639"/>
                  <a:gd name="connsiteX68" fmla="*/ 500752 w 1448806"/>
                  <a:gd name="connsiteY68" fmla="*/ 1139699 h 1141639"/>
                  <a:gd name="connsiteX69" fmla="*/ 500752 w 1448806"/>
                  <a:gd name="connsiteY69" fmla="*/ 1115886 h 1141639"/>
                  <a:gd name="connsiteX70" fmla="*/ 610290 w 1448806"/>
                  <a:gd name="connsiteY70" fmla="*/ 1082549 h 1141639"/>
                  <a:gd name="connsiteX71" fmla="*/ 757927 w 1448806"/>
                  <a:gd name="connsiteY71" fmla="*/ 987299 h 1141639"/>
                  <a:gd name="connsiteX72" fmla="*/ 829365 w 1448806"/>
                  <a:gd name="connsiteY72" fmla="*/ 877761 h 1141639"/>
                  <a:gd name="connsiteX73" fmla="*/ 853177 w 1448806"/>
                  <a:gd name="connsiteY73" fmla="*/ 796799 h 1141639"/>
                  <a:gd name="connsiteX74" fmla="*/ 819840 w 1448806"/>
                  <a:gd name="connsiteY74" fmla="*/ 744411 h 1141639"/>
                  <a:gd name="connsiteX75" fmla="*/ 772215 w 1448806"/>
                  <a:gd name="connsiteY75" fmla="*/ 668211 h 1141639"/>
                  <a:gd name="connsiteX76" fmla="*/ 719827 w 1448806"/>
                  <a:gd name="connsiteY76" fmla="*/ 577724 h 1141639"/>
                  <a:gd name="connsiteX77" fmla="*/ 567427 w 1448806"/>
                  <a:gd name="connsiteY77" fmla="*/ 553911 h 1141639"/>
                  <a:gd name="connsiteX78" fmla="*/ 438840 w 1448806"/>
                  <a:gd name="connsiteY78" fmla="*/ 482474 h 1141639"/>
                  <a:gd name="connsiteX79" fmla="*/ 367402 w 1448806"/>
                  <a:gd name="connsiteY79" fmla="*/ 372936 h 1141639"/>
                  <a:gd name="connsiteX80" fmla="*/ 315015 w 1448806"/>
                  <a:gd name="connsiteY80" fmla="*/ 277686 h 1141639"/>
                  <a:gd name="connsiteX81" fmla="*/ 267390 w 1448806"/>
                  <a:gd name="connsiteY81" fmla="*/ 234824 h 1141639"/>
                  <a:gd name="connsiteX82" fmla="*/ 248340 w 1448806"/>
                  <a:gd name="connsiteY82" fmla="*/ 268161 h 1141639"/>
                  <a:gd name="connsiteX83" fmla="*/ 162615 w 1448806"/>
                  <a:gd name="connsiteY83" fmla="*/ 296736 h 1141639"/>
                  <a:gd name="connsiteX84" fmla="*/ 76890 w 1448806"/>
                  <a:gd name="connsiteY84" fmla="*/ 301499 h 1141639"/>
                  <a:gd name="connsiteX85" fmla="*/ 690 w 1448806"/>
                  <a:gd name="connsiteY85" fmla="*/ 272924 h 1141639"/>
                  <a:gd name="connsiteX0" fmla="*/ 690 w 1448806"/>
                  <a:gd name="connsiteY0" fmla="*/ 272924 h 1141639"/>
                  <a:gd name="connsiteX1" fmla="*/ 124515 w 1448806"/>
                  <a:gd name="connsiteY1" fmla="*/ 282449 h 1141639"/>
                  <a:gd name="connsiteX2" fmla="*/ 243577 w 1448806"/>
                  <a:gd name="connsiteY2" fmla="*/ 230061 h 1141639"/>
                  <a:gd name="connsiteX3" fmla="*/ 219765 w 1448806"/>
                  <a:gd name="connsiteY3" fmla="*/ 153861 h 1141639"/>
                  <a:gd name="connsiteX4" fmla="*/ 272152 w 1448806"/>
                  <a:gd name="connsiteY4" fmla="*/ 10986 h 1141639"/>
                  <a:gd name="connsiteX5" fmla="*/ 276915 w 1448806"/>
                  <a:gd name="connsiteY5" fmla="*/ 25274 h 1141639"/>
                  <a:gd name="connsiteX6" fmla="*/ 243577 w 1448806"/>
                  <a:gd name="connsiteY6" fmla="*/ 149099 h 1141639"/>
                  <a:gd name="connsiteX7" fmla="*/ 281677 w 1448806"/>
                  <a:gd name="connsiteY7" fmla="*/ 220536 h 1141639"/>
                  <a:gd name="connsiteX8" fmla="*/ 357877 w 1448806"/>
                  <a:gd name="connsiteY8" fmla="*/ 306261 h 1141639"/>
                  <a:gd name="connsiteX9" fmla="*/ 462652 w 1448806"/>
                  <a:gd name="connsiteY9" fmla="*/ 477711 h 1141639"/>
                  <a:gd name="connsiteX10" fmla="*/ 584890 w 1448806"/>
                  <a:gd name="connsiteY10" fmla="*/ 541211 h 1141639"/>
                  <a:gd name="connsiteX11" fmla="*/ 729352 w 1448806"/>
                  <a:gd name="connsiteY11" fmla="*/ 539624 h 1141639"/>
                  <a:gd name="connsiteX12" fmla="*/ 762690 w 1448806"/>
                  <a:gd name="connsiteY12" fmla="*/ 425324 h 1141639"/>
                  <a:gd name="connsiteX13" fmla="*/ 734115 w 1448806"/>
                  <a:gd name="connsiteY13" fmla="*/ 244349 h 1141639"/>
                  <a:gd name="connsiteX14" fmla="*/ 662677 w 1448806"/>
                  <a:gd name="connsiteY14" fmla="*/ 106236 h 1141639"/>
                  <a:gd name="connsiteX15" fmla="*/ 588065 w 1448806"/>
                  <a:gd name="connsiteY15" fmla="*/ 14161 h 1141639"/>
                  <a:gd name="connsiteX16" fmla="*/ 619815 w 1448806"/>
                  <a:gd name="connsiteY16" fmla="*/ 15749 h 1141639"/>
                  <a:gd name="connsiteX17" fmla="*/ 691252 w 1448806"/>
                  <a:gd name="connsiteY17" fmla="*/ 110999 h 1141639"/>
                  <a:gd name="connsiteX18" fmla="*/ 743640 w 1448806"/>
                  <a:gd name="connsiteY18" fmla="*/ 211011 h 1141639"/>
                  <a:gd name="connsiteX19" fmla="*/ 786502 w 1448806"/>
                  <a:gd name="connsiteY19" fmla="*/ 125286 h 1141639"/>
                  <a:gd name="connsiteX20" fmla="*/ 848415 w 1448806"/>
                  <a:gd name="connsiteY20" fmla="*/ 68136 h 1141639"/>
                  <a:gd name="connsiteX21" fmla="*/ 857940 w 1448806"/>
                  <a:gd name="connsiteY21" fmla="*/ 87186 h 1141639"/>
                  <a:gd name="connsiteX22" fmla="*/ 815077 w 1448806"/>
                  <a:gd name="connsiteY22" fmla="*/ 130049 h 1141639"/>
                  <a:gd name="connsiteX23" fmla="*/ 757927 w 1448806"/>
                  <a:gd name="connsiteY23" fmla="*/ 239586 h 1141639"/>
                  <a:gd name="connsiteX24" fmla="*/ 781740 w 1448806"/>
                  <a:gd name="connsiteY24" fmla="*/ 363411 h 1141639"/>
                  <a:gd name="connsiteX25" fmla="*/ 767452 w 1448806"/>
                  <a:gd name="connsiteY25" fmla="*/ 506286 h 1141639"/>
                  <a:gd name="connsiteX26" fmla="*/ 745227 w 1448806"/>
                  <a:gd name="connsiteY26" fmla="*/ 587249 h 1141639"/>
                  <a:gd name="connsiteX27" fmla="*/ 807140 w 1448806"/>
                  <a:gd name="connsiteY27" fmla="*/ 703136 h 1141639"/>
                  <a:gd name="connsiteX28" fmla="*/ 876990 w 1448806"/>
                  <a:gd name="connsiteY28" fmla="*/ 792036 h 1141639"/>
                  <a:gd name="connsiteX29" fmla="*/ 1019865 w 1448806"/>
                  <a:gd name="connsiteY29" fmla="*/ 763461 h 1141639"/>
                  <a:gd name="connsiteX30" fmla="*/ 1148452 w 1448806"/>
                  <a:gd name="connsiteY30" fmla="*/ 668211 h 1141639"/>
                  <a:gd name="connsiteX31" fmla="*/ 1200840 w 1448806"/>
                  <a:gd name="connsiteY31" fmla="*/ 582486 h 1141639"/>
                  <a:gd name="connsiteX32" fmla="*/ 1238940 w 1448806"/>
                  <a:gd name="connsiteY32" fmla="*/ 477711 h 1141639"/>
                  <a:gd name="connsiteX33" fmla="*/ 1248465 w 1448806"/>
                  <a:gd name="connsiteY33" fmla="*/ 363411 h 1141639"/>
                  <a:gd name="connsiteX34" fmla="*/ 1257990 w 1448806"/>
                  <a:gd name="connsiteY34" fmla="*/ 311024 h 1141639"/>
                  <a:gd name="connsiteX35" fmla="*/ 1215127 w 1448806"/>
                  <a:gd name="connsiteY35" fmla="*/ 220536 h 1141639"/>
                  <a:gd name="connsiteX36" fmla="*/ 1224652 w 1448806"/>
                  <a:gd name="connsiteY36" fmla="*/ 211011 h 1141639"/>
                  <a:gd name="connsiteX37" fmla="*/ 1267515 w 1448806"/>
                  <a:gd name="connsiteY37" fmla="*/ 244349 h 1141639"/>
                  <a:gd name="connsiteX38" fmla="*/ 1286565 w 1448806"/>
                  <a:gd name="connsiteY38" fmla="*/ 372936 h 1141639"/>
                  <a:gd name="connsiteX39" fmla="*/ 1343715 w 1448806"/>
                  <a:gd name="connsiteY39" fmla="*/ 320549 h 1141639"/>
                  <a:gd name="connsiteX40" fmla="*/ 1400865 w 1448806"/>
                  <a:gd name="connsiteY40" fmla="*/ 282449 h 1141639"/>
                  <a:gd name="connsiteX41" fmla="*/ 1434202 w 1448806"/>
                  <a:gd name="connsiteY41" fmla="*/ 296736 h 1141639"/>
                  <a:gd name="connsiteX42" fmla="*/ 1372290 w 1448806"/>
                  <a:gd name="connsiteY42" fmla="*/ 344361 h 1141639"/>
                  <a:gd name="connsiteX43" fmla="*/ 1277040 w 1448806"/>
                  <a:gd name="connsiteY43" fmla="*/ 425324 h 1141639"/>
                  <a:gd name="connsiteX44" fmla="*/ 1248465 w 1448806"/>
                  <a:gd name="connsiteY44" fmla="*/ 520574 h 1141639"/>
                  <a:gd name="connsiteX45" fmla="*/ 1219890 w 1448806"/>
                  <a:gd name="connsiteY45" fmla="*/ 587249 h 1141639"/>
                  <a:gd name="connsiteX46" fmla="*/ 1315140 w 1448806"/>
                  <a:gd name="connsiteY46" fmla="*/ 563436 h 1141639"/>
                  <a:gd name="connsiteX47" fmla="*/ 1367527 w 1448806"/>
                  <a:gd name="connsiteY47" fmla="*/ 539624 h 1141639"/>
                  <a:gd name="connsiteX48" fmla="*/ 1305615 w 1448806"/>
                  <a:gd name="connsiteY48" fmla="*/ 587249 h 1141639"/>
                  <a:gd name="connsiteX49" fmla="*/ 1224652 w 1448806"/>
                  <a:gd name="connsiteY49" fmla="*/ 611061 h 1141639"/>
                  <a:gd name="connsiteX50" fmla="*/ 1157977 w 1448806"/>
                  <a:gd name="connsiteY50" fmla="*/ 677736 h 1141639"/>
                  <a:gd name="connsiteX51" fmla="*/ 1167502 w 1448806"/>
                  <a:gd name="connsiteY51" fmla="*/ 711074 h 1141639"/>
                  <a:gd name="connsiteX52" fmla="*/ 1257990 w 1448806"/>
                  <a:gd name="connsiteY52" fmla="*/ 753936 h 1141639"/>
                  <a:gd name="connsiteX53" fmla="*/ 1358002 w 1448806"/>
                  <a:gd name="connsiteY53" fmla="*/ 777749 h 1141639"/>
                  <a:gd name="connsiteX54" fmla="*/ 1415152 w 1448806"/>
                  <a:gd name="connsiteY54" fmla="*/ 711074 h 1141639"/>
                  <a:gd name="connsiteX55" fmla="*/ 1448490 w 1448806"/>
                  <a:gd name="connsiteY55" fmla="*/ 701549 h 1141639"/>
                  <a:gd name="connsiteX56" fmla="*/ 1396102 w 1448806"/>
                  <a:gd name="connsiteY56" fmla="*/ 758699 h 1141639"/>
                  <a:gd name="connsiteX57" fmla="*/ 1353240 w 1448806"/>
                  <a:gd name="connsiteY57" fmla="*/ 844424 h 1141639"/>
                  <a:gd name="connsiteX58" fmla="*/ 1319902 w 1448806"/>
                  <a:gd name="connsiteY58" fmla="*/ 939674 h 1141639"/>
                  <a:gd name="connsiteX59" fmla="*/ 1319902 w 1448806"/>
                  <a:gd name="connsiteY59" fmla="*/ 863474 h 1141639"/>
                  <a:gd name="connsiteX60" fmla="*/ 1319902 w 1448806"/>
                  <a:gd name="connsiteY60" fmla="*/ 801561 h 1141639"/>
                  <a:gd name="connsiteX61" fmla="*/ 1219890 w 1448806"/>
                  <a:gd name="connsiteY61" fmla="*/ 768224 h 1141639"/>
                  <a:gd name="connsiteX62" fmla="*/ 1138927 w 1448806"/>
                  <a:gd name="connsiteY62" fmla="*/ 715836 h 1141639"/>
                  <a:gd name="connsiteX63" fmla="*/ 1067490 w 1448806"/>
                  <a:gd name="connsiteY63" fmla="*/ 763461 h 1141639"/>
                  <a:gd name="connsiteX64" fmla="*/ 948427 w 1448806"/>
                  <a:gd name="connsiteY64" fmla="*/ 820611 h 1141639"/>
                  <a:gd name="connsiteX65" fmla="*/ 881752 w 1448806"/>
                  <a:gd name="connsiteY65" fmla="*/ 820611 h 1141639"/>
                  <a:gd name="connsiteX66" fmla="*/ 815077 w 1448806"/>
                  <a:gd name="connsiteY66" fmla="*/ 953961 h 1141639"/>
                  <a:gd name="connsiteX67" fmla="*/ 691252 w 1448806"/>
                  <a:gd name="connsiteY67" fmla="*/ 1063499 h 1141639"/>
                  <a:gd name="connsiteX68" fmla="*/ 500752 w 1448806"/>
                  <a:gd name="connsiteY68" fmla="*/ 1139699 h 1141639"/>
                  <a:gd name="connsiteX69" fmla="*/ 500752 w 1448806"/>
                  <a:gd name="connsiteY69" fmla="*/ 1115886 h 1141639"/>
                  <a:gd name="connsiteX70" fmla="*/ 610290 w 1448806"/>
                  <a:gd name="connsiteY70" fmla="*/ 1082549 h 1141639"/>
                  <a:gd name="connsiteX71" fmla="*/ 757927 w 1448806"/>
                  <a:gd name="connsiteY71" fmla="*/ 987299 h 1141639"/>
                  <a:gd name="connsiteX72" fmla="*/ 829365 w 1448806"/>
                  <a:gd name="connsiteY72" fmla="*/ 877761 h 1141639"/>
                  <a:gd name="connsiteX73" fmla="*/ 853177 w 1448806"/>
                  <a:gd name="connsiteY73" fmla="*/ 796799 h 1141639"/>
                  <a:gd name="connsiteX74" fmla="*/ 819840 w 1448806"/>
                  <a:gd name="connsiteY74" fmla="*/ 744411 h 1141639"/>
                  <a:gd name="connsiteX75" fmla="*/ 772215 w 1448806"/>
                  <a:gd name="connsiteY75" fmla="*/ 668211 h 1141639"/>
                  <a:gd name="connsiteX76" fmla="*/ 719827 w 1448806"/>
                  <a:gd name="connsiteY76" fmla="*/ 577724 h 1141639"/>
                  <a:gd name="connsiteX77" fmla="*/ 567427 w 1448806"/>
                  <a:gd name="connsiteY77" fmla="*/ 553911 h 1141639"/>
                  <a:gd name="connsiteX78" fmla="*/ 438840 w 1448806"/>
                  <a:gd name="connsiteY78" fmla="*/ 482474 h 1141639"/>
                  <a:gd name="connsiteX79" fmla="*/ 367402 w 1448806"/>
                  <a:gd name="connsiteY79" fmla="*/ 372936 h 1141639"/>
                  <a:gd name="connsiteX80" fmla="*/ 315015 w 1448806"/>
                  <a:gd name="connsiteY80" fmla="*/ 277686 h 1141639"/>
                  <a:gd name="connsiteX81" fmla="*/ 267390 w 1448806"/>
                  <a:gd name="connsiteY81" fmla="*/ 234824 h 1141639"/>
                  <a:gd name="connsiteX82" fmla="*/ 248340 w 1448806"/>
                  <a:gd name="connsiteY82" fmla="*/ 268161 h 1141639"/>
                  <a:gd name="connsiteX83" fmla="*/ 162615 w 1448806"/>
                  <a:gd name="connsiteY83" fmla="*/ 296736 h 1141639"/>
                  <a:gd name="connsiteX84" fmla="*/ 76890 w 1448806"/>
                  <a:gd name="connsiteY84" fmla="*/ 301499 h 1141639"/>
                  <a:gd name="connsiteX85" fmla="*/ 690 w 1448806"/>
                  <a:gd name="connsiteY85" fmla="*/ 272924 h 1141639"/>
                  <a:gd name="connsiteX0" fmla="*/ 1809 w 1449925"/>
                  <a:gd name="connsiteY0" fmla="*/ 272924 h 1141639"/>
                  <a:gd name="connsiteX1" fmla="*/ 160559 w 1449925"/>
                  <a:gd name="connsiteY1" fmla="*/ 285624 h 1141639"/>
                  <a:gd name="connsiteX2" fmla="*/ 244696 w 1449925"/>
                  <a:gd name="connsiteY2" fmla="*/ 230061 h 1141639"/>
                  <a:gd name="connsiteX3" fmla="*/ 220884 w 1449925"/>
                  <a:gd name="connsiteY3" fmla="*/ 153861 h 1141639"/>
                  <a:gd name="connsiteX4" fmla="*/ 273271 w 1449925"/>
                  <a:gd name="connsiteY4" fmla="*/ 10986 h 1141639"/>
                  <a:gd name="connsiteX5" fmla="*/ 278034 w 1449925"/>
                  <a:gd name="connsiteY5" fmla="*/ 25274 h 1141639"/>
                  <a:gd name="connsiteX6" fmla="*/ 244696 w 1449925"/>
                  <a:gd name="connsiteY6" fmla="*/ 149099 h 1141639"/>
                  <a:gd name="connsiteX7" fmla="*/ 282796 w 1449925"/>
                  <a:gd name="connsiteY7" fmla="*/ 220536 h 1141639"/>
                  <a:gd name="connsiteX8" fmla="*/ 358996 w 1449925"/>
                  <a:gd name="connsiteY8" fmla="*/ 306261 h 1141639"/>
                  <a:gd name="connsiteX9" fmla="*/ 463771 w 1449925"/>
                  <a:gd name="connsiteY9" fmla="*/ 477711 h 1141639"/>
                  <a:gd name="connsiteX10" fmla="*/ 586009 w 1449925"/>
                  <a:gd name="connsiteY10" fmla="*/ 541211 h 1141639"/>
                  <a:gd name="connsiteX11" fmla="*/ 730471 w 1449925"/>
                  <a:gd name="connsiteY11" fmla="*/ 539624 h 1141639"/>
                  <a:gd name="connsiteX12" fmla="*/ 763809 w 1449925"/>
                  <a:gd name="connsiteY12" fmla="*/ 425324 h 1141639"/>
                  <a:gd name="connsiteX13" fmla="*/ 735234 w 1449925"/>
                  <a:gd name="connsiteY13" fmla="*/ 244349 h 1141639"/>
                  <a:gd name="connsiteX14" fmla="*/ 663796 w 1449925"/>
                  <a:gd name="connsiteY14" fmla="*/ 106236 h 1141639"/>
                  <a:gd name="connsiteX15" fmla="*/ 589184 w 1449925"/>
                  <a:gd name="connsiteY15" fmla="*/ 14161 h 1141639"/>
                  <a:gd name="connsiteX16" fmla="*/ 620934 w 1449925"/>
                  <a:gd name="connsiteY16" fmla="*/ 15749 h 1141639"/>
                  <a:gd name="connsiteX17" fmla="*/ 692371 w 1449925"/>
                  <a:gd name="connsiteY17" fmla="*/ 110999 h 1141639"/>
                  <a:gd name="connsiteX18" fmla="*/ 744759 w 1449925"/>
                  <a:gd name="connsiteY18" fmla="*/ 211011 h 1141639"/>
                  <a:gd name="connsiteX19" fmla="*/ 787621 w 1449925"/>
                  <a:gd name="connsiteY19" fmla="*/ 125286 h 1141639"/>
                  <a:gd name="connsiteX20" fmla="*/ 849534 w 1449925"/>
                  <a:gd name="connsiteY20" fmla="*/ 68136 h 1141639"/>
                  <a:gd name="connsiteX21" fmla="*/ 859059 w 1449925"/>
                  <a:gd name="connsiteY21" fmla="*/ 87186 h 1141639"/>
                  <a:gd name="connsiteX22" fmla="*/ 816196 w 1449925"/>
                  <a:gd name="connsiteY22" fmla="*/ 130049 h 1141639"/>
                  <a:gd name="connsiteX23" fmla="*/ 759046 w 1449925"/>
                  <a:gd name="connsiteY23" fmla="*/ 239586 h 1141639"/>
                  <a:gd name="connsiteX24" fmla="*/ 782859 w 1449925"/>
                  <a:gd name="connsiteY24" fmla="*/ 363411 h 1141639"/>
                  <a:gd name="connsiteX25" fmla="*/ 768571 w 1449925"/>
                  <a:gd name="connsiteY25" fmla="*/ 506286 h 1141639"/>
                  <a:gd name="connsiteX26" fmla="*/ 746346 w 1449925"/>
                  <a:gd name="connsiteY26" fmla="*/ 587249 h 1141639"/>
                  <a:gd name="connsiteX27" fmla="*/ 808259 w 1449925"/>
                  <a:gd name="connsiteY27" fmla="*/ 703136 h 1141639"/>
                  <a:gd name="connsiteX28" fmla="*/ 878109 w 1449925"/>
                  <a:gd name="connsiteY28" fmla="*/ 792036 h 1141639"/>
                  <a:gd name="connsiteX29" fmla="*/ 1020984 w 1449925"/>
                  <a:gd name="connsiteY29" fmla="*/ 763461 h 1141639"/>
                  <a:gd name="connsiteX30" fmla="*/ 1149571 w 1449925"/>
                  <a:gd name="connsiteY30" fmla="*/ 668211 h 1141639"/>
                  <a:gd name="connsiteX31" fmla="*/ 1201959 w 1449925"/>
                  <a:gd name="connsiteY31" fmla="*/ 582486 h 1141639"/>
                  <a:gd name="connsiteX32" fmla="*/ 1240059 w 1449925"/>
                  <a:gd name="connsiteY32" fmla="*/ 477711 h 1141639"/>
                  <a:gd name="connsiteX33" fmla="*/ 1249584 w 1449925"/>
                  <a:gd name="connsiteY33" fmla="*/ 363411 h 1141639"/>
                  <a:gd name="connsiteX34" fmla="*/ 1259109 w 1449925"/>
                  <a:gd name="connsiteY34" fmla="*/ 311024 h 1141639"/>
                  <a:gd name="connsiteX35" fmla="*/ 1216246 w 1449925"/>
                  <a:gd name="connsiteY35" fmla="*/ 220536 h 1141639"/>
                  <a:gd name="connsiteX36" fmla="*/ 1225771 w 1449925"/>
                  <a:gd name="connsiteY36" fmla="*/ 211011 h 1141639"/>
                  <a:gd name="connsiteX37" fmla="*/ 1268634 w 1449925"/>
                  <a:gd name="connsiteY37" fmla="*/ 244349 h 1141639"/>
                  <a:gd name="connsiteX38" fmla="*/ 1287684 w 1449925"/>
                  <a:gd name="connsiteY38" fmla="*/ 372936 h 1141639"/>
                  <a:gd name="connsiteX39" fmla="*/ 1344834 w 1449925"/>
                  <a:gd name="connsiteY39" fmla="*/ 320549 h 1141639"/>
                  <a:gd name="connsiteX40" fmla="*/ 1401984 w 1449925"/>
                  <a:gd name="connsiteY40" fmla="*/ 282449 h 1141639"/>
                  <a:gd name="connsiteX41" fmla="*/ 1435321 w 1449925"/>
                  <a:gd name="connsiteY41" fmla="*/ 296736 h 1141639"/>
                  <a:gd name="connsiteX42" fmla="*/ 1373409 w 1449925"/>
                  <a:gd name="connsiteY42" fmla="*/ 344361 h 1141639"/>
                  <a:gd name="connsiteX43" fmla="*/ 1278159 w 1449925"/>
                  <a:gd name="connsiteY43" fmla="*/ 425324 h 1141639"/>
                  <a:gd name="connsiteX44" fmla="*/ 1249584 w 1449925"/>
                  <a:gd name="connsiteY44" fmla="*/ 520574 h 1141639"/>
                  <a:gd name="connsiteX45" fmla="*/ 1221009 w 1449925"/>
                  <a:gd name="connsiteY45" fmla="*/ 587249 h 1141639"/>
                  <a:gd name="connsiteX46" fmla="*/ 1316259 w 1449925"/>
                  <a:gd name="connsiteY46" fmla="*/ 563436 h 1141639"/>
                  <a:gd name="connsiteX47" fmla="*/ 1368646 w 1449925"/>
                  <a:gd name="connsiteY47" fmla="*/ 539624 h 1141639"/>
                  <a:gd name="connsiteX48" fmla="*/ 1306734 w 1449925"/>
                  <a:gd name="connsiteY48" fmla="*/ 587249 h 1141639"/>
                  <a:gd name="connsiteX49" fmla="*/ 1225771 w 1449925"/>
                  <a:gd name="connsiteY49" fmla="*/ 611061 h 1141639"/>
                  <a:gd name="connsiteX50" fmla="*/ 1159096 w 1449925"/>
                  <a:gd name="connsiteY50" fmla="*/ 677736 h 1141639"/>
                  <a:gd name="connsiteX51" fmla="*/ 1168621 w 1449925"/>
                  <a:gd name="connsiteY51" fmla="*/ 711074 h 1141639"/>
                  <a:gd name="connsiteX52" fmla="*/ 1259109 w 1449925"/>
                  <a:gd name="connsiteY52" fmla="*/ 753936 h 1141639"/>
                  <a:gd name="connsiteX53" fmla="*/ 1359121 w 1449925"/>
                  <a:gd name="connsiteY53" fmla="*/ 777749 h 1141639"/>
                  <a:gd name="connsiteX54" fmla="*/ 1416271 w 1449925"/>
                  <a:gd name="connsiteY54" fmla="*/ 711074 h 1141639"/>
                  <a:gd name="connsiteX55" fmla="*/ 1449609 w 1449925"/>
                  <a:gd name="connsiteY55" fmla="*/ 701549 h 1141639"/>
                  <a:gd name="connsiteX56" fmla="*/ 1397221 w 1449925"/>
                  <a:gd name="connsiteY56" fmla="*/ 758699 h 1141639"/>
                  <a:gd name="connsiteX57" fmla="*/ 1354359 w 1449925"/>
                  <a:gd name="connsiteY57" fmla="*/ 844424 h 1141639"/>
                  <a:gd name="connsiteX58" fmla="*/ 1321021 w 1449925"/>
                  <a:gd name="connsiteY58" fmla="*/ 939674 h 1141639"/>
                  <a:gd name="connsiteX59" fmla="*/ 1321021 w 1449925"/>
                  <a:gd name="connsiteY59" fmla="*/ 863474 h 1141639"/>
                  <a:gd name="connsiteX60" fmla="*/ 1321021 w 1449925"/>
                  <a:gd name="connsiteY60" fmla="*/ 801561 h 1141639"/>
                  <a:gd name="connsiteX61" fmla="*/ 1221009 w 1449925"/>
                  <a:gd name="connsiteY61" fmla="*/ 768224 h 1141639"/>
                  <a:gd name="connsiteX62" fmla="*/ 1140046 w 1449925"/>
                  <a:gd name="connsiteY62" fmla="*/ 715836 h 1141639"/>
                  <a:gd name="connsiteX63" fmla="*/ 1068609 w 1449925"/>
                  <a:gd name="connsiteY63" fmla="*/ 763461 h 1141639"/>
                  <a:gd name="connsiteX64" fmla="*/ 949546 w 1449925"/>
                  <a:gd name="connsiteY64" fmla="*/ 820611 h 1141639"/>
                  <a:gd name="connsiteX65" fmla="*/ 882871 w 1449925"/>
                  <a:gd name="connsiteY65" fmla="*/ 820611 h 1141639"/>
                  <a:gd name="connsiteX66" fmla="*/ 816196 w 1449925"/>
                  <a:gd name="connsiteY66" fmla="*/ 953961 h 1141639"/>
                  <a:gd name="connsiteX67" fmla="*/ 692371 w 1449925"/>
                  <a:gd name="connsiteY67" fmla="*/ 1063499 h 1141639"/>
                  <a:gd name="connsiteX68" fmla="*/ 501871 w 1449925"/>
                  <a:gd name="connsiteY68" fmla="*/ 1139699 h 1141639"/>
                  <a:gd name="connsiteX69" fmla="*/ 501871 w 1449925"/>
                  <a:gd name="connsiteY69" fmla="*/ 1115886 h 1141639"/>
                  <a:gd name="connsiteX70" fmla="*/ 611409 w 1449925"/>
                  <a:gd name="connsiteY70" fmla="*/ 1082549 h 1141639"/>
                  <a:gd name="connsiteX71" fmla="*/ 759046 w 1449925"/>
                  <a:gd name="connsiteY71" fmla="*/ 987299 h 1141639"/>
                  <a:gd name="connsiteX72" fmla="*/ 830484 w 1449925"/>
                  <a:gd name="connsiteY72" fmla="*/ 877761 h 1141639"/>
                  <a:gd name="connsiteX73" fmla="*/ 854296 w 1449925"/>
                  <a:gd name="connsiteY73" fmla="*/ 796799 h 1141639"/>
                  <a:gd name="connsiteX74" fmla="*/ 820959 w 1449925"/>
                  <a:gd name="connsiteY74" fmla="*/ 744411 h 1141639"/>
                  <a:gd name="connsiteX75" fmla="*/ 773334 w 1449925"/>
                  <a:gd name="connsiteY75" fmla="*/ 668211 h 1141639"/>
                  <a:gd name="connsiteX76" fmla="*/ 720946 w 1449925"/>
                  <a:gd name="connsiteY76" fmla="*/ 577724 h 1141639"/>
                  <a:gd name="connsiteX77" fmla="*/ 568546 w 1449925"/>
                  <a:gd name="connsiteY77" fmla="*/ 553911 h 1141639"/>
                  <a:gd name="connsiteX78" fmla="*/ 439959 w 1449925"/>
                  <a:gd name="connsiteY78" fmla="*/ 482474 h 1141639"/>
                  <a:gd name="connsiteX79" fmla="*/ 368521 w 1449925"/>
                  <a:gd name="connsiteY79" fmla="*/ 372936 h 1141639"/>
                  <a:gd name="connsiteX80" fmla="*/ 316134 w 1449925"/>
                  <a:gd name="connsiteY80" fmla="*/ 277686 h 1141639"/>
                  <a:gd name="connsiteX81" fmla="*/ 268509 w 1449925"/>
                  <a:gd name="connsiteY81" fmla="*/ 234824 h 1141639"/>
                  <a:gd name="connsiteX82" fmla="*/ 249459 w 1449925"/>
                  <a:gd name="connsiteY82" fmla="*/ 268161 h 1141639"/>
                  <a:gd name="connsiteX83" fmla="*/ 163734 w 1449925"/>
                  <a:gd name="connsiteY83" fmla="*/ 296736 h 1141639"/>
                  <a:gd name="connsiteX84" fmla="*/ 78009 w 1449925"/>
                  <a:gd name="connsiteY84" fmla="*/ 301499 h 1141639"/>
                  <a:gd name="connsiteX85" fmla="*/ 1809 w 1449925"/>
                  <a:gd name="connsiteY85" fmla="*/ 272924 h 1141639"/>
                  <a:gd name="connsiteX0" fmla="*/ 1809 w 1449925"/>
                  <a:gd name="connsiteY0" fmla="*/ 272924 h 1141639"/>
                  <a:gd name="connsiteX1" fmla="*/ 160559 w 1449925"/>
                  <a:gd name="connsiteY1" fmla="*/ 285624 h 1141639"/>
                  <a:gd name="connsiteX2" fmla="*/ 244696 w 1449925"/>
                  <a:gd name="connsiteY2" fmla="*/ 230061 h 1141639"/>
                  <a:gd name="connsiteX3" fmla="*/ 220884 w 1449925"/>
                  <a:gd name="connsiteY3" fmla="*/ 153861 h 1141639"/>
                  <a:gd name="connsiteX4" fmla="*/ 273271 w 1449925"/>
                  <a:gd name="connsiteY4" fmla="*/ 10986 h 1141639"/>
                  <a:gd name="connsiteX5" fmla="*/ 278034 w 1449925"/>
                  <a:gd name="connsiteY5" fmla="*/ 25274 h 1141639"/>
                  <a:gd name="connsiteX6" fmla="*/ 244696 w 1449925"/>
                  <a:gd name="connsiteY6" fmla="*/ 149099 h 1141639"/>
                  <a:gd name="connsiteX7" fmla="*/ 282796 w 1449925"/>
                  <a:gd name="connsiteY7" fmla="*/ 220536 h 1141639"/>
                  <a:gd name="connsiteX8" fmla="*/ 358996 w 1449925"/>
                  <a:gd name="connsiteY8" fmla="*/ 306261 h 1141639"/>
                  <a:gd name="connsiteX9" fmla="*/ 463771 w 1449925"/>
                  <a:gd name="connsiteY9" fmla="*/ 477711 h 1141639"/>
                  <a:gd name="connsiteX10" fmla="*/ 586009 w 1449925"/>
                  <a:gd name="connsiteY10" fmla="*/ 541211 h 1141639"/>
                  <a:gd name="connsiteX11" fmla="*/ 730471 w 1449925"/>
                  <a:gd name="connsiteY11" fmla="*/ 539624 h 1141639"/>
                  <a:gd name="connsiteX12" fmla="*/ 763809 w 1449925"/>
                  <a:gd name="connsiteY12" fmla="*/ 425324 h 1141639"/>
                  <a:gd name="connsiteX13" fmla="*/ 735234 w 1449925"/>
                  <a:gd name="connsiteY13" fmla="*/ 244349 h 1141639"/>
                  <a:gd name="connsiteX14" fmla="*/ 663796 w 1449925"/>
                  <a:gd name="connsiteY14" fmla="*/ 106236 h 1141639"/>
                  <a:gd name="connsiteX15" fmla="*/ 589184 w 1449925"/>
                  <a:gd name="connsiteY15" fmla="*/ 14161 h 1141639"/>
                  <a:gd name="connsiteX16" fmla="*/ 620934 w 1449925"/>
                  <a:gd name="connsiteY16" fmla="*/ 15749 h 1141639"/>
                  <a:gd name="connsiteX17" fmla="*/ 692371 w 1449925"/>
                  <a:gd name="connsiteY17" fmla="*/ 110999 h 1141639"/>
                  <a:gd name="connsiteX18" fmla="*/ 744759 w 1449925"/>
                  <a:gd name="connsiteY18" fmla="*/ 211011 h 1141639"/>
                  <a:gd name="connsiteX19" fmla="*/ 787621 w 1449925"/>
                  <a:gd name="connsiteY19" fmla="*/ 125286 h 1141639"/>
                  <a:gd name="connsiteX20" fmla="*/ 849534 w 1449925"/>
                  <a:gd name="connsiteY20" fmla="*/ 68136 h 1141639"/>
                  <a:gd name="connsiteX21" fmla="*/ 859059 w 1449925"/>
                  <a:gd name="connsiteY21" fmla="*/ 87186 h 1141639"/>
                  <a:gd name="connsiteX22" fmla="*/ 816196 w 1449925"/>
                  <a:gd name="connsiteY22" fmla="*/ 130049 h 1141639"/>
                  <a:gd name="connsiteX23" fmla="*/ 759046 w 1449925"/>
                  <a:gd name="connsiteY23" fmla="*/ 239586 h 1141639"/>
                  <a:gd name="connsiteX24" fmla="*/ 782859 w 1449925"/>
                  <a:gd name="connsiteY24" fmla="*/ 363411 h 1141639"/>
                  <a:gd name="connsiteX25" fmla="*/ 768571 w 1449925"/>
                  <a:gd name="connsiteY25" fmla="*/ 506286 h 1141639"/>
                  <a:gd name="connsiteX26" fmla="*/ 746346 w 1449925"/>
                  <a:gd name="connsiteY26" fmla="*/ 587249 h 1141639"/>
                  <a:gd name="connsiteX27" fmla="*/ 808259 w 1449925"/>
                  <a:gd name="connsiteY27" fmla="*/ 703136 h 1141639"/>
                  <a:gd name="connsiteX28" fmla="*/ 878109 w 1449925"/>
                  <a:gd name="connsiteY28" fmla="*/ 792036 h 1141639"/>
                  <a:gd name="connsiteX29" fmla="*/ 1020984 w 1449925"/>
                  <a:gd name="connsiteY29" fmla="*/ 763461 h 1141639"/>
                  <a:gd name="connsiteX30" fmla="*/ 1149571 w 1449925"/>
                  <a:gd name="connsiteY30" fmla="*/ 668211 h 1141639"/>
                  <a:gd name="connsiteX31" fmla="*/ 1201959 w 1449925"/>
                  <a:gd name="connsiteY31" fmla="*/ 582486 h 1141639"/>
                  <a:gd name="connsiteX32" fmla="*/ 1240059 w 1449925"/>
                  <a:gd name="connsiteY32" fmla="*/ 477711 h 1141639"/>
                  <a:gd name="connsiteX33" fmla="*/ 1249584 w 1449925"/>
                  <a:gd name="connsiteY33" fmla="*/ 363411 h 1141639"/>
                  <a:gd name="connsiteX34" fmla="*/ 1259109 w 1449925"/>
                  <a:gd name="connsiteY34" fmla="*/ 311024 h 1141639"/>
                  <a:gd name="connsiteX35" fmla="*/ 1216246 w 1449925"/>
                  <a:gd name="connsiteY35" fmla="*/ 220536 h 1141639"/>
                  <a:gd name="connsiteX36" fmla="*/ 1225771 w 1449925"/>
                  <a:gd name="connsiteY36" fmla="*/ 211011 h 1141639"/>
                  <a:gd name="connsiteX37" fmla="*/ 1268634 w 1449925"/>
                  <a:gd name="connsiteY37" fmla="*/ 244349 h 1141639"/>
                  <a:gd name="connsiteX38" fmla="*/ 1287684 w 1449925"/>
                  <a:gd name="connsiteY38" fmla="*/ 372936 h 1141639"/>
                  <a:gd name="connsiteX39" fmla="*/ 1344834 w 1449925"/>
                  <a:gd name="connsiteY39" fmla="*/ 320549 h 1141639"/>
                  <a:gd name="connsiteX40" fmla="*/ 1401984 w 1449925"/>
                  <a:gd name="connsiteY40" fmla="*/ 282449 h 1141639"/>
                  <a:gd name="connsiteX41" fmla="*/ 1435321 w 1449925"/>
                  <a:gd name="connsiteY41" fmla="*/ 296736 h 1141639"/>
                  <a:gd name="connsiteX42" fmla="*/ 1373409 w 1449925"/>
                  <a:gd name="connsiteY42" fmla="*/ 344361 h 1141639"/>
                  <a:gd name="connsiteX43" fmla="*/ 1278159 w 1449925"/>
                  <a:gd name="connsiteY43" fmla="*/ 425324 h 1141639"/>
                  <a:gd name="connsiteX44" fmla="*/ 1249584 w 1449925"/>
                  <a:gd name="connsiteY44" fmla="*/ 520574 h 1141639"/>
                  <a:gd name="connsiteX45" fmla="*/ 1221009 w 1449925"/>
                  <a:gd name="connsiteY45" fmla="*/ 587249 h 1141639"/>
                  <a:gd name="connsiteX46" fmla="*/ 1316259 w 1449925"/>
                  <a:gd name="connsiteY46" fmla="*/ 563436 h 1141639"/>
                  <a:gd name="connsiteX47" fmla="*/ 1368646 w 1449925"/>
                  <a:gd name="connsiteY47" fmla="*/ 539624 h 1141639"/>
                  <a:gd name="connsiteX48" fmla="*/ 1306734 w 1449925"/>
                  <a:gd name="connsiteY48" fmla="*/ 587249 h 1141639"/>
                  <a:gd name="connsiteX49" fmla="*/ 1225771 w 1449925"/>
                  <a:gd name="connsiteY49" fmla="*/ 611061 h 1141639"/>
                  <a:gd name="connsiteX50" fmla="*/ 1159096 w 1449925"/>
                  <a:gd name="connsiteY50" fmla="*/ 677736 h 1141639"/>
                  <a:gd name="connsiteX51" fmla="*/ 1168621 w 1449925"/>
                  <a:gd name="connsiteY51" fmla="*/ 711074 h 1141639"/>
                  <a:gd name="connsiteX52" fmla="*/ 1259109 w 1449925"/>
                  <a:gd name="connsiteY52" fmla="*/ 753936 h 1141639"/>
                  <a:gd name="connsiteX53" fmla="*/ 1359121 w 1449925"/>
                  <a:gd name="connsiteY53" fmla="*/ 777749 h 1141639"/>
                  <a:gd name="connsiteX54" fmla="*/ 1416271 w 1449925"/>
                  <a:gd name="connsiteY54" fmla="*/ 711074 h 1141639"/>
                  <a:gd name="connsiteX55" fmla="*/ 1449609 w 1449925"/>
                  <a:gd name="connsiteY55" fmla="*/ 701549 h 1141639"/>
                  <a:gd name="connsiteX56" fmla="*/ 1397221 w 1449925"/>
                  <a:gd name="connsiteY56" fmla="*/ 758699 h 1141639"/>
                  <a:gd name="connsiteX57" fmla="*/ 1354359 w 1449925"/>
                  <a:gd name="connsiteY57" fmla="*/ 844424 h 1141639"/>
                  <a:gd name="connsiteX58" fmla="*/ 1321021 w 1449925"/>
                  <a:gd name="connsiteY58" fmla="*/ 939674 h 1141639"/>
                  <a:gd name="connsiteX59" fmla="*/ 1321021 w 1449925"/>
                  <a:gd name="connsiteY59" fmla="*/ 863474 h 1141639"/>
                  <a:gd name="connsiteX60" fmla="*/ 1321021 w 1449925"/>
                  <a:gd name="connsiteY60" fmla="*/ 801561 h 1141639"/>
                  <a:gd name="connsiteX61" fmla="*/ 1221009 w 1449925"/>
                  <a:gd name="connsiteY61" fmla="*/ 768224 h 1141639"/>
                  <a:gd name="connsiteX62" fmla="*/ 1140046 w 1449925"/>
                  <a:gd name="connsiteY62" fmla="*/ 715836 h 1141639"/>
                  <a:gd name="connsiteX63" fmla="*/ 1068609 w 1449925"/>
                  <a:gd name="connsiteY63" fmla="*/ 763461 h 1141639"/>
                  <a:gd name="connsiteX64" fmla="*/ 962246 w 1449925"/>
                  <a:gd name="connsiteY64" fmla="*/ 814261 h 1141639"/>
                  <a:gd name="connsiteX65" fmla="*/ 882871 w 1449925"/>
                  <a:gd name="connsiteY65" fmla="*/ 820611 h 1141639"/>
                  <a:gd name="connsiteX66" fmla="*/ 816196 w 1449925"/>
                  <a:gd name="connsiteY66" fmla="*/ 953961 h 1141639"/>
                  <a:gd name="connsiteX67" fmla="*/ 692371 w 1449925"/>
                  <a:gd name="connsiteY67" fmla="*/ 1063499 h 1141639"/>
                  <a:gd name="connsiteX68" fmla="*/ 501871 w 1449925"/>
                  <a:gd name="connsiteY68" fmla="*/ 1139699 h 1141639"/>
                  <a:gd name="connsiteX69" fmla="*/ 501871 w 1449925"/>
                  <a:gd name="connsiteY69" fmla="*/ 1115886 h 1141639"/>
                  <a:gd name="connsiteX70" fmla="*/ 611409 w 1449925"/>
                  <a:gd name="connsiteY70" fmla="*/ 1082549 h 1141639"/>
                  <a:gd name="connsiteX71" fmla="*/ 759046 w 1449925"/>
                  <a:gd name="connsiteY71" fmla="*/ 987299 h 1141639"/>
                  <a:gd name="connsiteX72" fmla="*/ 830484 w 1449925"/>
                  <a:gd name="connsiteY72" fmla="*/ 877761 h 1141639"/>
                  <a:gd name="connsiteX73" fmla="*/ 854296 w 1449925"/>
                  <a:gd name="connsiteY73" fmla="*/ 796799 h 1141639"/>
                  <a:gd name="connsiteX74" fmla="*/ 820959 w 1449925"/>
                  <a:gd name="connsiteY74" fmla="*/ 744411 h 1141639"/>
                  <a:gd name="connsiteX75" fmla="*/ 773334 w 1449925"/>
                  <a:gd name="connsiteY75" fmla="*/ 668211 h 1141639"/>
                  <a:gd name="connsiteX76" fmla="*/ 720946 w 1449925"/>
                  <a:gd name="connsiteY76" fmla="*/ 577724 h 1141639"/>
                  <a:gd name="connsiteX77" fmla="*/ 568546 w 1449925"/>
                  <a:gd name="connsiteY77" fmla="*/ 553911 h 1141639"/>
                  <a:gd name="connsiteX78" fmla="*/ 439959 w 1449925"/>
                  <a:gd name="connsiteY78" fmla="*/ 482474 h 1141639"/>
                  <a:gd name="connsiteX79" fmla="*/ 368521 w 1449925"/>
                  <a:gd name="connsiteY79" fmla="*/ 372936 h 1141639"/>
                  <a:gd name="connsiteX80" fmla="*/ 316134 w 1449925"/>
                  <a:gd name="connsiteY80" fmla="*/ 277686 h 1141639"/>
                  <a:gd name="connsiteX81" fmla="*/ 268509 w 1449925"/>
                  <a:gd name="connsiteY81" fmla="*/ 234824 h 1141639"/>
                  <a:gd name="connsiteX82" fmla="*/ 249459 w 1449925"/>
                  <a:gd name="connsiteY82" fmla="*/ 268161 h 1141639"/>
                  <a:gd name="connsiteX83" fmla="*/ 163734 w 1449925"/>
                  <a:gd name="connsiteY83" fmla="*/ 296736 h 1141639"/>
                  <a:gd name="connsiteX84" fmla="*/ 78009 w 1449925"/>
                  <a:gd name="connsiteY84" fmla="*/ 301499 h 1141639"/>
                  <a:gd name="connsiteX85" fmla="*/ 1809 w 1449925"/>
                  <a:gd name="connsiteY85" fmla="*/ 272924 h 1141639"/>
                  <a:gd name="connsiteX0" fmla="*/ 1809 w 1449925"/>
                  <a:gd name="connsiteY0" fmla="*/ 272924 h 1141639"/>
                  <a:gd name="connsiteX1" fmla="*/ 160559 w 1449925"/>
                  <a:gd name="connsiteY1" fmla="*/ 285624 h 1141639"/>
                  <a:gd name="connsiteX2" fmla="*/ 244696 w 1449925"/>
                  <a:gd name="connsiteY2" fmla="*/ 230061 h 1141639"/>
                  <a:gd name="connsiteX3" fmla="*/ 220884 w 1449925"/>
                  <a:gd name="connsiteY3" fmla="*/ 153861 h 1141639"/>
                  <a:gd name="connsiteX4" fmla="*/ 273271 w 1449925"/>
                  <a:gd name="connsiteY4" fmla="*/ 10986 h 1141639"/>
                  <a:gd name="connsiteX5" fmla="*/ 278034 w 1449925"/>
                  <a:gd name="connsiteY5" fmla="*/ 25274 h 1141639"/>
                  <a:gd name="connsiteX6" fmla="*/ 244696 w 1449925"/>
                  <a:gd name="connsiteY6" fmla="*/ 149099 h 1141639"/>
                  <a:gd name="connsiteX7" fmla="*/ 282796 w 1449925"/>
                  <a:gd name="connsiteY7" fmla="*/ 220536 h 1141639"/>
                  <a:gd name="connsiteX8" fmla="*/ 358996 w 1449925"/>
                  <a:gd name="connsiteY8" fmla="*/ 306261 h 1141639"/>
                  <a:gd name="connsiteX9" fmla="*/ 463771 w 1449925"/>
                  <a:gd name="connsiteY9" fmla="*/ 477711 h 1141639"/>
                  <a:gd name="connsiteX10" fmla="*/ 586009 w 1449925"/>
                  <a:gd name="connsiteY10" fmla="*/ 541211 h 1141639"/>
                  <a:gd name="connsiteX11" fmla="*/ 730471 w 1449925"/>
                  <a:gd name="connsiteY11" fmla="*/ 539624 h 1141639"/>
                  <a:gd name="connsiteX12" fmla="*/ 763809 w 1449925"/>
                  <a:gd name="connsiteY12" fmla="*/ 425324 h 1141639"/>
                  <a:gd name="connsiteX13" fmla="*/ 735234 w 1449925"/>
                  <a:gd name="connsiteY13" fmla="*/ 244349 h 1141639"/>
                  <a:gd name="connsiteX14" fmla="*/ 663796 w 1449925"/>
                  <a:gd name="connsiteY14" fmla="*/ 106236 h 1141639"/>
                  <a:gd name="connsiteX15" fmla="*/ 589184 w 1449925"/>
                  <a:gd name="connsiteY15" fmla="*/ 14161 h 1141639"/>
                  <a:gd name="connsiteX16" fmla="*/ 620934 w 1449925"/>
                  <a:gd name="connsiteY16" fmla="*/ 15749 h 1141639"/>
                  <a:gd name="connsiteX17" fmla="*/ 692371 w 1449925"/>
                  <a:gd name="connsiteY17" fmla="*/ 110999 h 1141639"/>
                  <a:gd name="connsiteX18" fmla="*/ 744759 w 1449925"/>
                  <a:gd name="connsiteY18" fmla="*/ 211011 h 1141639"/>
                  <a:gd name="connsiteX19" fmla="*/ 787621 w 1449925"/>
                  <a:gd name="connsiteY19" fmla="*/ 125286 h 1141639"/>
                  <a:gd name="connsiteX20" fmla="*/ 849534 w 1449925"/>
                  <a:gd name="connsiteY20" fmla="*/ 68136 h 1141639"/>
                  <a:gd name="connsiteX21" fmla="*/ 859059 w 1449925"/>
                  <a:gd name="connsiteY21" fmla="*/ 87186 h 1141639"/>
                  <a:gd name="connsiteX22" fmla="*/ 816196 w 1449925"/>
                  <a:gd name="connsiteY22" fmla="*/ 130049 h 1141639"/>
                  <a:gd name="connsiteX23" fmla="*/ 759046 w 1449925"/>
                  <a:gd name="connsiteY23" fmla="*/ 239586 h 1141639"/>
                  <a:gd name="connsiteX24" fmla="*/ 782859 w 1449925"/>
                  <a:gd name="connsiteY24" fmla="*/ 363411 h 1141639"/>
                  <a:gd name="connsiteX25" fmla="*/ 768571 w 1449925"/>
                  <a:gd name="connsiteY25" fmla="*/ 506286 h 1141639"/>
                  <a:gd name="connsiteX26" fmla="*/ 746346 w 1449925"/>
                  <a:gd name="connsiteY26" fmla="*/ 587249 h 1141639"/>
                  <a:gd name="connsiteX27" fmla="*/ 808259 w 1449925"/>
                  <a:gd name="connsiteY27" fmla="*/ 703136 h 1141639"/>
                  <a:gd name="connsiteX28" fmla="*/ 878109 w 1449925"/>
                  <a:gd name="connsiteY28" fmla="*/ 792036 h 1141639"/>
                  <a:gd name="connsiteX29" fmla="*/ 1020984 w 1449925"/>
                  <a:gd name="connsiteY29" fmla="*/ 763461 h 1141639"/>
                  <a:gd name="connsiteX30" fmla="*/ 1149571 w 1449925"/>
                  <a:gd name="connsiteY30" fmla="*/ 668211 h 1141639"/>
                  <a:gd name="connsiteX31" fmla="*/ 1201959 w 1449925"/>
                  <a:gd name="connsiteY31" fmla="*/ 582486 h 1141639"/>
                  <a:gd name="connsiteX32" fmla="*/ 1240059 w 1449925"/>
                  <a:gd name="connsiteY32" fmla="*/ 477711 h 1141639"/>
                  <a:gd name="connsiteX33" fmla="*/ 1249584 w 1449925"/>
                  <a:gd name="connsiteY33" fmla="*/ 363411 h 1141639"/>
                  <a:gd name="connsiteX34" fmla="*/ 1259109 w 1449925"/>
                  <a:gd name="connsiteY34" fmla="*/ 311024 h 1141639"/>
                  <a:gd name="connsiteX35" fmla="*/ 1216246 w 1449925"/>
                  <a:gd name="connsiteY35" fmla="*/ 220536 h 1141639"/>
                  <a:gd name="connsiteX36" fmla="*/ 1225771 w 1449925"/>
                  <a:gd name="connsiteY36" fmla="*/ 211011 h 1141639"/>
                  <a:gd name="connsiteX37" fmla="*/ 1268634 w 1449925"/>
                  <a:gd name="connsiteY37" fmla="*/ 244349 h 1141639"/>
                  <a:gd name="connsiteX38" fmla="*/ 1287684 w 1449925"/>
                  <a:gd name="connsiteY38" fmla="*/ 372936 h 1141639"/>
                  <a:gd name="connsiteX39" fmla="*/ 1344834 w 1449925"/>
                  <a:gd name="connsiteY39" fmla="*/ 320549 h 1141639"/>
                  <a:gd name="connsiteX40" fmla="*/ 1401984 w 1449925"/>
                  <a:gd name="connsiteY40" fmla="*/ 282449 h 1141639"/>
                  <a:gd name="connsiteX41" fmla="*/ 1435321 w 1449925"/>
                  <a:gd name="connsiteY41" fmla="*/ 296736 h 1141639"/>
                  <a:gd name="connsiteX42" fmla="*/ 1373409 w 1449925"/>
                  <a:gd name="connsiteY42" fmla="*/ 344361 h 1141639"/>
                  <a:gd name="connsiteX43" fmla="*/ 1278159 w 1449925"/>
                  <a:gd name="connsiteY43" fmla="*/ 425324 h 1141639"/>
                  <a:gd name="connsiteX44" fmla="*/ 1249584 w 1449925"/>
                  <a:gd name="connsiteY44" fmla="*/ 520574 h 1141639"/>
                  <a:gd name="connsiteX45" fmla="*/ 1221009 w 1449925"/>
                  <a:gd name="connsiteY45" fmla="*/ 587249 h 1141639"/>
                  <a:gd name="connsiteX46" fmla="*/ 1316259 w 1449925"/>
                  <a:gd name="connsiteY46" fmla="*/ 563436 h 1141639"/>
                  <a:gd name="connsiteX47" fmla="*/ 1368646 w 1449925"/>
                  <a:gd name="connsiteY47" fmla="*/ 539624 h 1141639"/>
                  <a:gd name="connsiteX48" fmla="*/ 1306734 w 1449925"/>
                  <a:gd name="connsiteY48" fmla="*/ 587249 h 1141639"/>
                  <a:gd name="connsiteX49" fmla="*/ 1225771 w 1449925"/>
                  <a:gd name="connsiteY49" fmla="*/ 611061 h 1141639"/>
                  <a:gd name="connsiteX50" fmla="*/ 1159096 w 1449925"/>
                  <a:gd name="connsiteY50" fmla="*/ 677736 h 1141639"/>
                  <a:gd name="connsiteX51" fmla="*/ 1168621 w 1449925"/>
                  <a:gd name="connsiteY51" fmla="*/ 711074 h 1141639"/>
                  <a:gd name="connsiteX52" fmla="*/ 1259109 w 1449925"/>
                  <a:gd name="connsiteY52" fmla="*/ 753936 h 1141639"/>
                  <a:gd name="connsiteX53" fmla="*/ 1359121 w 1449925"/>
                  <a:gd name="connsiteY53" fmla="*/ 777749 h 1141639"/>
                  <a:gd name="connsiteX54" fmla="*/ 1416271 w 1449925"/>
                  <a:gd name="connsiteY54" fmla="*/ 711074 h 1141639"/>
                  <a:gd name="connsiteX55" fmla="*/ 1449609 w 1449925"/>
                  <a:gd name="connsiteY55" fmla="*/ 701549 h 1141639"/>
                  <a:gd name="connsiteX56" fmla="*/ 1397221 w 1449925"/>
                  <a:gd name="connsiteY56" fmla="*/ 758699 h 1141639"/>
                  <a:gd name="connsiteX57" fmla="*/ 1354359 w 1449925"/>
                  <a:gd name="connsiteY57" fmla="*/ 844424 h 1141639"/>
                  <a:gd name="connsiteX58" fmla="*/ 1321021 w 1449925"/>
                  <a:gd name="connsiteY58" fmla="*/ 939674 h 1141639"/>
                  <a:gd name="connsiteX59" fmla="*/ 1321021 w 1449925"/>
                  <a:gd name="connsiteY59" fmla="*/ 863474 h 1141639"/>
                  <a:gd name="connsiteX60" fmla="*/ 1321021 w 1449925"/>
                  <a:gd name="connsiteY60" fmla="*/ 801561 h 1141639"/>
                  <a:gd name="connsiteX61" fmla="*/ 1221009 w 1449925"/>
                  <a:gd name="connsiteY61" fmla="*/ 768224 h 1141639"/>
                  <a:gd name="connsiteX62" fmla="*/ 1140046 w 1449925"/>
                  <a:gd name="connsiteY62" fmla="*/ 715836 h 1141639"/>
                  <a:gd name="connsiteX63" fmla="*/ 1068609 w 1449925"/>
                  <a:gd name="connsiteY63" fmla="*/ 763461 h 1141639"/>
                  <a:gd name="connsiteX64" fmla="*/ 882871 w 1449925"/>
                  <a:gd name="connsiteY64" fmla="*/ 820611 h 1141639"/>
                  <a:gd name="connsiteX65" fmla="*/ 816196 w 1449925"/>
                  <a:gd name="connsiteY65" fmla="*/ 953961 h 1141639"/>
                  <a:gd name="connsiteX66" fmla="*/ 692371 w 1449925"/>
                  <a:gd name="connsiteY66" fmla="*/ 1063499 h 1141639"/>
                  <a:gd name="connsiteX67" fmla="*/ 501871 w 1449925"/>
                  <a:gd name="connsiteY67" fmla="*/ 1139699 h 1141639"/>
                  <a:gd name="connsiteX68" fmla="*/ 501871 w 1449925"/>
                  <a:gd name="connsiteY68" fmla="*/ 1115886 h 1141639"/>
                  <a:gd name="connsiteX69" fmla="*/ 611409 w 1449925"/>
                  <a:gd name="connsiteY69" fmla="*/ 1082549 h 1141639"/>
                  <a:gd name="connsiteX70" fmla="*/ 759046 w 1449925"/>
                  <a:gd name="connsiteY70" fmla="*/ 987299 h 1141639"/>
                  <a:gd name="connsiteX71" fmla="*/ 830484 w 1449925"/>
                  <a:gd name="connsiteY71" fmla="*/ 877761 h 1141639"/>
                  <a:gd name="connsiteX72" fmla="*/ 854296 w 1449925"/>
                  <a:gd name="connsiteY72" fmla="*/ 796799 h 1141639"/>
                  <a:gd name="connsiteX73" fmla="*/ 820959 w 1449925"/>
                  <a:gd name="connsiteY73" fmla="*/ 744411 h 1141639"/>
                  <a:gd name="connsiteX74" fmla="*/ 773334 w 1449925"/>
                  <a:gd name="connsiteY74" fmla="*/ 668211 h 1141639"/>
                  <a:gd name="connsiteX75" fmla="*/ 720946 w 1449925"/>
                  <a:gd name="connsiteY75" fmla="*/ 577724 h 1141639"/>
                  <a:gd name="connsiteX76" fmla="*/ 568546 w 1449925"/>
                  <a:gd name="connsiteY76" fmla="*/ 553911 h 1141639"/>
                  <a:gd name="connsiteX77" fmla="*/ 439959 w 1449925"/>
                  <a:gd name="connsiteY77" fmla="*/ 482474 h 1141639"/>
                  <a:gd name="connsiteX78" fmla="*/ 368521 w 1449925"/>
                  <a:gd name="connsiteY78" fmla="*/ 372936 h 1141639"/>
                  <a:gd name="connsiteX79" fmla="*/ 316134 w 1449925"/>
                  <a:gd name="connsiteY79" fmla="*/ 277686 h 1141639"/>
                  <a:gd name="connsiteX80" fmla="*/ 268509 w 1449925"/>
                  <a:gd name="connsiteY80" fmla="*/ 234824 h 1141639"/>
                  <a:gd name="connsiteX81" fmla="*/ 249459 w 1449925"/>
                  <a:gd name="connsiteY81" fmla="*/ 268161 h 1141639"/>
                  <a:gd name="connsiteX82" fmla="*/ 163734 w 1449925"/>
                  <a:gd name="connsiteY82" fmla="*/ 296736 h 1141639"/>
                  <a:gd name="connsiteX83" fmla="*/ 78009 w 1449925"/>
                  <a:gd name="connsiteY83" fmla="*/ 301499 h 1141639"/>
                  <a:gd name="connsiteX84" fmla="*/ 1809 w 1449925"/>
                  <a:gd name="connsiteY84" fmla="*/ 272924 h 1141639"/>
                  <a:gd name="connsiteX0" fmla="*/ 1809 w 1449925"/>
                  <a:gd name="connsiteY0" fmla="*/ 272924 h 1141639"/>
                  <a:gd name="connsiteX1" fmla="*/ 160559 w 1449925"/>
                  <a:gd name="connsiteY1" fmla="*/ 285624 h 1141639"/>
                  <a:gd name="connsiteX2" fmla="*/ 244696 w 1449925"/>
                  <a:gd name="connsiteY2" fmla="*/ 230061 h 1141639"/>
                  <a:gd name="connsiteX3" fmla="*/ 220884 w 1449925"/>
                  <a:gd name="connsiteY3" fmla="*/ 153861 h 1141639"/>
                  <a:gd name="connsiteX4" fmla="*/ 273271 w 1449925"/>
                  <a:gd name="connsiteY4" fmla="*/ 10986 h 1141639"/>
                  <a:gd name="connsiteX5" fmla="*/ 278034 w 1449925"/>
                  <a:gd name="connsiteY5" fmla="*/ 25274 h 1141639"/>
                  <a:gd name="connsiteX6" fmla="*/ 244696 w 1449925"/>
                  <a:gd name="connsiteY6" fmla="*/ 149099 h 1141639"/>
                  <a:gd name="connsiteX7" fmla="*/ 282796 w 1449925"/>
                  <a:gd name="connsiteY7" fmla="*/ 220536 h 1141639"/>
                  <a:gd name="connsiteX8" fmla="*/ 358996 w 1449925"/>
                  <a:gd name="connsiteY8" fmla="*/ 306261 h 1141639"/>
                  <a:gd name="connsiteX9" fmla="*/ 463771 w 1449925"/>
                  <a:gd name="connsiteY9" fmla="*/ 477711 h 1141639"/>
                  <a:gd name="connsiteX10" fmla="*/ 586009 w 1449925"/>
                  <a:gd name="connsiteY10" fmla="*/ 541211 h 1141639"/>
                  <a:gd name="connsiteX11" fmla="*/ 730471 w 1449925"/>
                  <a:gd name="connsiteY11" fmla="*/ 539624 h 1141639"/>
                  <a:gd name="connsiteX12" fmla="*/ 763809 w 1449925"/>
                  <a:gd name="connsiteY12" fmla="*/ 425324 h 1141639"/>
                  <a:gd name="connsiteX13" fmla="*/ 735234 w 1449925"/>
                  <a:gd name="connsiteY13" fmla="*/ 244349 h 1141639"/>
                  <a:gd name="connsiteX14" fmla="*/ 663796 w 1449925"/>
                  <a:gd name="connsiteY14" fmla="*/ 106236 h 1141639"/>
                  <a:gd name="connsiteX15" fmla="*/ 589184 w 1449925"/>
                  <a:gd name="connsiteY15" fmla="*/ 14161 h 1141639"/>
                  <a:gd name="connsiteX16" fmla="*/ 620934 w 1449925"/>
                  <a:gd name="connsiteY16" fmla="*/ 15749 h 1141639"/>
                  <a:gd name="connsiteX17" fmla="*/ 692371 w 1449925"/>
                  <a:gd name="connsiteY17" fmla="*/ 110999 h 1141639"/>
                  <a:gd name="connsiteX18" fmla="*/ 744759 w 1449925"/>
                  <a:gd name="connsiteY18" fmla="*/ 211011 h 1141639"/>
                  <a:gd name="connsiteX19" fmla="*/ 787621 w 1449925"/>
                  <a:gd name="connsiteY19" fmla="*/ 125286 h 1141639"/>
                  <a:gd name="connsiteX20" fmla="*/ 849534 w 1449925"/>
                  <a:gd name="connsiteY20" fmla="*/ 68136 h 1141639"/>
                  <a:gd name="connsiteX21" fmla="*/ 859059 w 1449925"/>
                  <a:gd name="connsiteY21" fmla="*/ 87186 h 1141639"/>
                  <a:gd name="connsiteX22" fmla="*/ 816196 w 1449925"/>
                  <a:gd name="connsiteY22" fmla="*/ 130049 h 1141639"/>
                  <a:gd name="connsiteX23" fmla="*/ 759046 w 1449925"/>
                  <a:gd name="connsiteY23" fmla="*/ 239586 h 1141639"/>
                  <a:gd name="connsiteX24" fmla="*/ 782859 w 1449925"/>
                  <a:gd name="connsiteY24" fmla="*/ 363411 h 1141639"/>
                  <a:gd name="connsiteX25" fmla="*/ 768571 w 1449925"/>
                  <a:gd name="connsiteY25" fmla="*/ 506286 h 1141639"/>
                  <a:gd name="connsiteX26" fmla="*/ 746346 w 1449925"/>
                  <a:gd name="connsiteY26" fmla="*/ 587249 h 1141639"/>
                  <a:gd name="connsiteX27" fmla="*/ 808259 w 1449925"/>
                  <a:gd name="connsiteY27" fmla="*/ 703136 h 1141639"/>
                  <a:gd name="connsiteX28" fmla="*/ 878109 w 1449925"/>
                  <a:gd name="connsiteY28" fmla="*/ 792036 h 1141639"/>
                  <a:gd name="connsiteX29" fmla="*/ 1020984 w 1449925"/>
                  <a:gd name="connsiteY29" fmla="*/ 763461 h 1141639"/>
                  <a:gd name="connsiteX30" fmla="*/ 1149571 w 1449925"/>
                  <a:gd name="connsiteY30" fmla="*/ 668211 h 1141639"/>
                  <a:gd name="connsiteX31" fmla="*/ 1201959 w 1449925"/>
                  <a:gd name="connsiteY31" fmla="*/ 582486 h 1141639"/>
                  <a:gd name="connsiteX32" fmla="*/ 1240059 w 1449925"/>
                  <a:gd name="connsiteY32" fmla="*/ 477711 h 1141639"/>
                  <a:gd name="connsiteX33" fmla="*/ 1249584 w 1449925"/>
                  <a:gd name="connsiteY33" fmla="*/ 363411 h 1141639"/>
                  <a:gd name="connsiteX34" fmla="*/ 1259109 w 1449925"/>
                  <a:gd name="connsiteY34" fmla="*/ 311024 h 1141639"/>
                  <a:gd name="connsiteX35" fmla="*/ 1216246 w 1449925"/>
                  <a:gd name="connsiteY35" fmla="*/ 220536 h 1141639"/>
                  <a:gd name="connsiteX36" fmla="*/ 1225771 w 1449925"/>
                  <a:gd name="connsiteY36" fmla="*/ 211011 h 1141639"/>
                  <a:gd name="connsiteX37" fmla="*/ 1268634 w 1449925"/>
                  <a:gd name="connsiteY37" fmla="*/ 244349 h 1141639"/>
                  <a:gd name="connsiteX38" fmla="*/ 1287684 w 1449925"/>
                  <a:gd name="connsiteY38" fmla="*/ 372936 h 1141639"/>
                  <a:gd name="connsiteX39" fmla="*/ 1344834 w 1449925"/>
                  <a:gd name="connsiteY39" fmla="*/ 320549 h 1141639"/>
                  <a:gd name="connsiteX40" fmla="*/ 1401984 w 1449925"/>
                  <a:gd name="connsiteY40" fmla="*/ 282449 h 1141639"/>
                  <a:gd name="connsiteX41" fmla="*/ 1435321 w 1449925"/>
                  <a:gd name="connsiteY41" fmla="*/ 296736 h 1141639"/>
                  <a:gd name="connsiteX42" fmla="*/ 1373409 w 1449925"/>
                  <a:gd name="connsiteY42" fmla="*/ 344361 h 1141639"/>
                  <a:gd name="connsiteX43" fmla="*/ 1278159 w 1449925"/>
                  <a:gd name="connsiteY43" fmla="*/ 425324 h 1141639"/>
                  <a:gd name="connsiteX44" fmla="*/ 1249584 w 1449925"/>
                  <a:gd name="connsiteY44" fmla="*/ 520574 h 1141639"/>
                  <a:gd name="connsiteX45" fmla="*/ 1221009 w 1449925"/>
                  <a:gd name="connsiteY45" fmla="*/ 587249 h 1141639"/>
                  <a:gd name="connsiteX46" fmla="*/ 1316259 w 1449925"/>
                  <a:gd name="connsiteY46" fmla="*/ 563436 h 1141639"/>
                  <a:gd name="connsiteX47" fmla="*/ 1368646 w 1449925"/>
                  <a:gd name="connsiteY47" fmla="*/ 539624 h 1141639"/>
                  <a:gd name="connsiteX48" fmla="*/ 1306734 w 1449925"/>
                  <a:gd name="connsiteY48" fmla="*/ 587249 h 1141639"/>
                  <a:gd name="connsiteX49" fmla="*/ 1225771 w 1449925"/>
                  <a:gd name="connsiteY49" fmla="*/ 611061 h 1141639"/>
                  <a:gd name="connsiteX50" fmla="*/ 1159096 w 1449925"/>
                  <a:gd name="connsiteY50" fmla="*/ 677736 h 1141639"/>
                  <a:gd name="connsiteX51" fmla="*/ 1168621 w 1449925"/>
                  <a:gd name="connsiteY51" fmla="*/ 711074 h 1141639"/>
                  <a:gd name="connsiteX52" fmla="*/ 1259109 w 1449925"/>
                  <a:gd name="connsiteY52" fmla="*/ 753936 h 1141639"/>
                  <a:gd name="connsiteX53" fmla="*/ 1359121 w 1449925"/>
                  <a:gd name="connsiteY53" fmla="*/ 777749 h 1141639"/>
                  <a:gd name="connsiteX54" fmla="*/ 1416271 w 1449925"/>
                  <a:gd name="connsiteY54" fmla="*/ 711074 h 1141639"/>
                  <a:gd name="connsiteX55" fmla="*/ 1449609 w 1449925"/>
                  <a:gd name="connsiteY55" fmla="*/ 701549 h 1141639"/>
                  <a:gd name="connsiteX56" fmla="*/ 1397221 w 1449925"/>
                  <a:gd name="connsiteY56" fmla="*/ 758699 h 1141639"/>
                  <a:gd name="connsiteX57" fmla="*/ 1354359 w 1449925"/>
                  <a:gd name="connsiteY57" fmla="*/ 844424 h 1141639"/>
                  <a:gd name="connsiteX58" fmla="*/ 1321021 w 1449925"/>
                  <a:gd name="connsiteY58" fmla="*/ 939674 h 1141639"/>
                  <a:gd name="connsiteX59" fmla="*/ 1321021 w 1449925"/>
                  <a:gd name="connsiteY59" fmla="*/ 863474 h 1141639"/>
                  <a:gd name="connsiteX60" fmla="*/ 1321021 w 1449925"/>
                  <a:gd name="connsiteY60" fmla="*/ 801561 h 1141639"/>
                  <a:gd name="connsiteX61" fmla="*/ 1221009 w 1449925"/>
                  <a:gd name="connsiteY61" fmla="*/ 768224 h 1141639"/>
                  <a:gd name="connsiteX62" fmla="*/ 1140046 w 1449925"/>
                  <a:gd name="connsiteY62" fmla="*/ 715836 h 1141639"/>
                  <a:gd name="connsiteX63" fmla="*/ 1033684 w 1449925"/>
                  <a:gd name="connsiteY63" fmla="*/ 779336 h 1141639"/>
                  <a:gd name="connsiteX64" fmla="*/ 882871 w 1449925"/>
                  <a:gd name="connsiteY64" fmla="*/ 820611 h 1141639"/>
                  <a:gd name="connsiteX65" fmla="*/ 816196 w 1449925"/>
                  <a:gd name="connsiteY65" fmla="*/ 953961 h 1141639"/>
                  <a:gd name="connsiteX66" fmla="*/ 692371 w 1449925"/>
                  <a:gd name="connsiteY66" fmla="*/ 1063499 h 1141639"/>
                  <a:gd name="connsiteX67" fmla="*/ 501871 w 1449925"/>
                  <a:gd name="connsiteY67" fmla="*/ 1139699 h 1141639"/>
                  <a:gd name="connsiteX68" fmla="*/ 501871 w 1449925"/>
                  <a:gd name="connsiteY68" fmla="*/ 1115886 h 1141639"/>
                  <a:gd name="connsiteX69" fmla="*/ 611409 w 1449925"/>
                  <a:gd name="connsiteY69" fmla="*/ 1082549 h 1141639"/>
                  <a:gd name="connsiteX70" fmla="*/ 759046 w 1449925"/>
                  <a:gd name="connsiteY70" fmla="*/ 987299 h 1141639"/>
                  <a:gd name="connsiteX71" fmla="*/ 830484 w 1449925"/>
                  <a:gd name="connsiteY71" fmla="*/ 877761 h 1141639"/>
                  <a:gd name="connsiteX72" fmla="*/ 854296 w 1449925"/>
                  <a:gd name="connsiteY72" fmla="*/ 796799 h 1141639"/>
                  <a:gd name="connsiteX73" fmla="*/ 820959 w 1449925"/>
                  <a:gd name="connsiteY73" fmla="*/ 744411 h 1141639"/>
                  <a:gd name="connsiteX74" fmla="*/ 773334 w 1449925"/>
                  <a:gd name="connsiteY74" fmla="*/ 668211 h 1141639"/>
                  <a:gd name="connsiteX75" fmla="*/ 720946 w 1449925"/>
                  <a:gd name="connsiteY75" fmla="*/ 577724 h 1141639"/>
                  <a:gd name="connsiteX76" fmla="*/ 568546 w 1449925"/>
                  <a:gd name="connsiteY76" fmla="*/ 553911 h 1141639"/>
                  <a:gd name="connsiteX77" fmla="*/ 439959 w 1449925"/>
                  <a:gd name="connsiteY77" fmla="*/ 482474 h 1141639"/>
                  <a:gd name="connsiteX78" fmla="*/ 368521 w 1449925"/>
                  <a:gd name="connsiteY78" fmla="*/ 372936 h 1141639"/>
                  <a:gd name="connsiteX79" fmla="*/ 316134 w 1449925"/>
                  <a:gd name="connsiteY79" fmla="*/ 277686 h 1141639"/>
                  <a:gd name="connsiteX80" fmla="*/ 268509 w 1449925"/>
                  <a:gd name="connsiteY80" fmla="*/ 234824 h 1141639"/>
                  <a:gd name="connsiteX81" fmla="*/ 249459 w 1449925"/>
                  <a:gd name="connsiteY81" fmla="*/ 268161 h 1141639"/>
                  <a:gd name="connsiteX82" fmla="*/ 163734 w 1449925"/>
                  <a:gd name="connsiteY82" fmla="*/ 296736 h 1141639"/>
                  <a:gd name="connsiteX83" fmla="*/ 78009 w 1449925"/>
                  <a:gd name="connsiteY83" fmla="*/ 301499 h 1141639"/>
                  <a:gd name="connsiteX84" fmla="*/ 1809 w 1449925"/>
                  <a:gd name="connsiteY84" fmla="*/ 272924 h 1141639"/>
                  <a:gd name="connsiteX0" fmla="*/ 1809 w 1449925"/>
                  <a:gd name="connsiteY0" fmla="*/ 272924 h 1141639"/>
                  <a:gd name="connsiteX1" fmla="*/ 160559 w 1449925"/>
                  <a:gd name="connsiteY1" fmla="*/ 285624 h 1141639"/>
                  <a:gd name="connsiteX2" fmla="*/ 244696 w 1449925"/>
                  <a:gd name="connsiteY2" fmla="*/ 230061 h 1141639"/>
                  <a:gd name="connsiteX3" fmla="*/ 220884 w 1449925"/>
                  <a:gd name="connsiteY3" fmla="*/ 153861 h 1141639"/>
                  <a:gd name="connsiteX4" fmla="*/ 273271 w 1449925"/>
                  <a:gd name="connsiteY4" fmla="*/ 10986 h 1141639"/>
                  <a:gd name="connsiteX5" fmla="*/ 278034 w 1449925"/>
                  <a:gd name="connsiteY5" fmla="*/ 25274 h 1141639"/>
                  <a:gd name="connsiteX6" fmla="*/ 244696 w 1449925"/>
                  <a:gd name="connsiteY6" fmla="*/ 149099 h 1141639"/>
                  <a:gd name="connsiteX7" fmla="*/ 282796 w 1449925"/>
                  <a:gd name="connsiteY7" fmla="*/ 220536 h 1141639"/>
                  <a:gd name="connsiteX8" fmla="*/ 358996 w 1449925"/>
                  <a:gd name="connsiteY8" fmla="*/ 306261 h 1141639"/>
                  <a:gd name="connsiteX9" fmla="*/ 463771 w 1449925"/>
                  <a:gd name="connsiteY9" fmla="*/ 477711 h 1141639"/>
                  <a:gd name="connsiteX10" fmla="*/ 586009 w 1449925"/>
                  <a:gd name="connsiteY10" fmla="*/ 541211 h 1141639"/>
                  <a:gd name="connsiteX11" fmla="*/ 730471 w 1449925"/>
                  <a:gd name="connsiteY11" fmla="*/ 539624 h 1141639"/>
                  <a:gd name="connsiteX12" fmla="*/ 763809 w 1449925"/>
                  <a:gd name="connsiteY12" fmla="*/ 425324 h 1141639"/>
                  <a:gd name="connsiteX13" fmla="*/ 735234 w 1449925"/>
                  <a:gd name="connsiteY13" fmla="*/ 244349 h 1141639"/>
                  <a:gd name="connsiteX14" fmla="*/ 663796 w 1449925"/>
                  <a:gd name="connsiteY14" fmla="*/ 106236 h 1141639"/>
                  <a:gd name="connsiteX15" fmla="*/ 589184 w 1449925"/>
                  <a:gd name="connsiteY15" fmla="*/ 14161 h 1141639"/>
                  <a:gd name="connsiteX16" fmla="*/ 620934 w 1449925"/>
                  <a:gd name="connsiteY16" fmla="*/ 15749 h 1141639"/>
                  <a:gd name="connsiteX17" fmla="*/ 692371 w 1449925"/>
                  <a:gd name="connsiteY17" fmla="*/ 110999 h 1141639"/>
                  <a:gd name="connsiteX18" fmla="*/ 744759 w 1449925"/>
                  <a:gd name="connsiteY18" fmla="*/ 211011 h 1141639"/>
                  <a:gd name="connsiteX19" fmla="*/ 787621 w 1449925"/>
                  <a:gd name="connsiteY19" fmla="*/ 125286 h 1141639"/>
                  <a:gd name="connsiteX20" fmla="*/ 849534 w 1449925"/>
                  <a:gd name="connsiteY20" fmla="*/ 68136 h 1141639"/>
                  <a:gd name="connsiteX21" fmla="*/ 859059 w 1449925"/>
                  <a:gd name="connsiteY21" fmla="*/ 87186 h 1141639"/>
                  <a:gd name="connsiteX22" fmla="*/ 816196 w 1449925"/>
                  <a:gd name="connsiteY22" fmla="*/ 130049 h 1141639"/>
                  <a:gd name="connsiteX23" fmla="*/ 759046 w 1449925"/>
                  <a:gd name="connsiteY23" fmla="*/ 239586 h 1141639"/>
                  <a:gd name="connsiteX24" fmla="*/ 782859 w 1449925"/>
                  <a:gd name="connsiteY24" fmla="*/ 363411 h 1141639"/>
                  <a:gd name="connsiteX25" fmla="*/ 768571 w 1449925"/>
                  <a:gd name="connsiteY25" fmla="*/ 506286 h 1141639"/>
                  <a:gd name="connsiteX26" fmla="*/ 746346 w 1449925"/>
                  <a:gd name="connsiteY26" fmla="*/ 587249 h 1141639"/>
                  <a:gd name="connsiteX27" fmla="*/ 808259 w 1449925"/>
                  <a:gd name="connsiteY27" fmla="*/ 703136 h 1141639"/>
                  <a:gd name="connsiteX28" fmla="*/ 878109 w 1449925"/>
                  <a:gd name="connsiteY28" fmla="*/ 792036 h 1141639"/>
                  <a:gd name="connsiteX29" fmla="*/ 1020984 w 1449925"/>
                  <a:gd name="connsiteY29" fmla="*/ 763461 h 1141639"/>
                  <a:gd name="connsiteX30" fmla="*/ 1149571 w 1449925"/>
                  <a:gd name="connsiteY30" fmla="*/ 668211 h 1141639"/>
                  <a:gd name="connsiteX31" fmla="*/ 1201959 w 1449925"/>
                  <a:gd name="connsiteY31" fmla="*/ 582486 h 1141639"/>
                  <a:gd name="connsiteX32" fmla="*/ 1240059 w 1449925"/>
                  <a:gd name="connsiteY32" fmla="*/ 477711 h 1141639"/>
                  <a:gd name="connsiteX33" fmla="*/ 1249584 w 1449925"/>
                  <a:gd name="connsiteY33" fmla="*/ 363411 h 1141639"/>
                  <a:gd name="connsiteX34" fmla="*/ 1259109 w 1449925"/>
                  <a:gd name="connsiteY34" fmla="*/ 311024 h 1141639"/>
                  <a:gd name="connsiteX35" fmla="*/ 1216246 w 1449925"/>
                  <a:gd name="connsiteY35" fmla="*/ 220536 h 1141639"/>
                  <a:gd name="connsiteX36" fmla="*/ 1225771 w 1449925"/>
                  <a:gd name="connsiteY36" fmla="*/ 211011 h 1141639"/>
                  <a:gd name="connsiteX37" fmla="*/ 1268634 w 1449925"/>
                  <a:gd name="connsiteY37" fmla="*/ 244349 h 1141639"/>
                  <a:gd name="connsiteX38" fmla="*/ 1287684 w 1449925"/>
                  <a:gd name="connsiteY38" fmla="*/ 372936 h 1141639"/>
                  <a:gd name="connsiteX39" fmla="*/ 1344834 w 1449925"/>
                  <a:gd name="connsiteY39" fmla="*/ 320549 h 1141639"/>
                  <a:gd name="connsiteX40" fmla="*/ 1401984 w 1449925"/>
                  <a:gd name="connsiteY40" fmla="*/ 282449 h 1141639"/>
                  <a:gd name="connsiteX41" fmla="*/ 1435321 w 1449925"/>
                  <a:gd name="connsiteY41" fmla="*/ 296736 h 1141639"/>
                  <a:gd name="connsiteX42" fmla="*/ 1373409 w 1449925"/>
                  <a:gd name="connsiteY42" fmla="*/ 344361 h 1141639"/>
                  <a:gd name="connsiteX43" fmla="*/ 1278159 w 1449925"/>
                  <a:gd name="connsiteY43" fmla="*/ 425324 h 1141639"/>
                  <a:gd name="connsiteX44" fmla="*/ 1249584 w 1449925"/>
                  <a:gd name="connsiteY44" fmla="*/ 520574 h 1141639"/>
                  <a:gd name="connsiteX45" fmla="*/ 1221009 w 1449925"/>
                  <a:gd name="connsiteY45" fmla="*/ 587249 h 1141639"/>
                  <a:gd name="connsiteX46" fmla="*/ 1316259 w 1449925"/>
                  <a:gd name="connsiteY46" fmla="*/ 563436 h 1141639"/>
                  <a:gd name="connsiteX47" fmla="*/ 1368646 w 1449925"/>
                  <a:gd name="connsiteY47" fmla="*/ 539624 h 1141639"/>
                  <a:gd name="connsiteX48" fmla="*/ 1306734 w 1449925"/>
                  <a:gd name="connsiteY48" fmla="*/ 587249 h 1141639"/>
                  <a:gd name="connsiteX49" fmla="*/ 1225771 w 1449925"/>
                  <a:gd name="connsiteY49" fmla="*/ 611061 h 1141639"/>
                  <a:gd name="connsiteX50" fmla="*/ 1159096 w 1449925"/>
                  <a:gd name="connsiteY50" fmla="*/ 677736 h 1141639"/>
                  <a:gd name="connsiteX51" fmla="*/ 1168621 w 1449925"/>
                  <a:gd name="connsiteY51" fmla="*/ 711074 h 1141639"/>
                  <a:gd name="connsiteX52" fmla="*/ 1259109 w 1449925"/>
                  <a:gd name="connsiteY52" fmla="*/ 753936 h 1141639"/>
                  <a:gd name="connsiteX53" fmla="*/ 1359121 w 1449925"/>
                  <a:gd name="connsiteY53" fmla="*/ 777749 h 1141639"/>
                  <a:gd name="connsiteX54" fmla="*/ 1416271 w 1449925"/>
                  <a:gd name="connsiteY54" fmla="*/ 711074 h 1141639"/>
                  <a:gd name="connsiteX55" fmla="*/ 1449609 w 1449925"/>
                  <a:gd name="connsiteY55" fmla="*/ 701549 h 1141639"/>
                  <a:gd name="connsiteX56" fmla="*/ 1397221 w 1449925"/>
                  <a:gd name="connsiteY56" fmla="*/ 758699 h 1141639"/>
                  <a:gd name="connsiteX57" fmla="*/ 1354359 w 1449925"/>
                  <a:gd name="connsiteY57" fmla="*/ 844424 h 1141639"/>
                  <a:gd name="connsiteX58" fmla="*/ 1321021 w 1449925"/>
                  <a:gd name="connsiteY58" fmla="*/ 939674 h 1141639"/>
                  <a:gd name="connsiteX59" fmla="*/ 1321021 w 1449925"/>
                  <a:gd name="connsiteY59" fmla="*/ 863474 h 1141639"/>
                  <a:gd name="connsiteX60" fmla="*/ 1321021 w 1449925"/>
                  <a:gd name="connsiteY60" fmla="*/ 801561 h 1141639"/>
                  <a:gd name="connsiteX61" fmla="*/ 1221009 w 1449925"/>
                  <a:gd name="connsiteY61" fmla="*/ 768224 h 1141639"/>
                  <a:gd name="connsiteX62" fmla="*/ 1140046 w 1449925"/>
                  <a:gd name="connsiteY62" fmla="*/ 715836 h 1141639"/>
                  <a:gd name="connsiteX63" fmla="*/ 1033684 w 1449925"/>
                  <a:gd name="connsiteY63" fmla="*/ 779336 h 1141639"/>
                  <a:gd name="connsiteX64" fmla="*/ 882871 w 1449925"/>
                  <a:gd name="connsiteY64" fmla="*/ 820611 h 1141639"/>
                  <a:gd name="connsiteX65" fmla="*/ 816196 w 1449925"/>
                  <a:gd name="connsiteY65" fmla="*/ 953961 h 1141639"/>
                  <a:gd name="connsiteX66" fmla="*/ 692371 w 1449925"/>
                  <a:gd name="connsiteY66" fmla="*/ 1063499 h 1141639"/>
                  <a:gd name="connsiteX67" fmla="*/ 501871 w 1449925"/>
                  <a:gd name="connsiteY67" fmla="*/ 1139699 h 1141639"/>
                  <a:gd name="connsiteX68" fmla="*/ 501871 w 1449925"/>
                  <a:gd name="connsiteY68" fmla="*/ 1115886 h 1141639"/>
                  <a:gd name="connsiteX69" fmla="*/ 611409 w 1449925"/>
                  <a:gd name="connsiteY69" fmla="*/ 1082549 h 1141639"/>
                  <a:gd name="connsiteX70" fmla="*/ 793971 w 1449925"/>
                  <a:gd name="connsiteY70" fmla="*/ 942849 h 1141639"/>
                  <a:gd name="connsiteX71" fmla="*/ 830484 w 1449925"/>
                  <a:gd name="connsiteY71" fmla="*/ 877761 h 1141639"/>
                  <a:gd name="connsiteX72" fmla="*/ 854296 w 1449925"/>
                  <a:gd name="connsiteY72" fmla="*/ 796799 h 1141639"/>
                  <a:gd name="connsiteX73" fmla="*/ 820959 w 1449925"/>
                  <a:gd name="connsiteY73" fmla="*/ 744411 h 1141639"/>
                  <a:gd name="connsiteX74" fmla="*/ 773334 w 1449925"/>
                  <a:gd name="connsiteY74" fmla="*/ 668211 h 1141639"/>
                  <a:gd name="connsiteX75" fmla="*/ 720946 w 1449925"/>
                  <a:gd name="connsiteY75" fmla="*/ 577724 h 1141639"/>
                  <a:gd name="connsiteX76" fmla="*/ 568546 w 1449925"/>
                  <a:gd name="connsiteY76" fmla="*/ 553911 h 1141639"/>
                  <a:gd name="connsiteX77" fmla="*/ 439959 w 1449925"/>
                  <a:gd name="connsiteY77" fmla="*/ 482474 h 1141639"/>
                  <a:gd name="connsiteX78" fmla="*/ 368521 w 1449925"/>
                  <a:gd name="connsiteY78" fmla="*/ 372936 h 1141639"/>
                  <a:gd name="connsiteX79" fmla="*/ 316134 w 1449925"/>
                  <a:gd name="connsiteY79" fmla="*/ 277686 h 1141639"/>
                  <a:gd name="connsiteX80" fmla="*/ 268509 w 1449925"/>
                  <a:gd name="connsiteY80" fmla="*/ 234824 h 1141639"/>
                  <a:gd name="connsiteX81" fmla="*/ 249459 w 1449925"/>
                  <a:gd name="connsiteY81" fmla="*/ 268161 h 1141639"/>
                  <a:gd name="connsiteX82" fmla="*/ 163734 w 1449925"/>
                  <a:gd name="connsiteY82" fmla="*/ 296736 h 1141639"/>
                  <a:gd name="connsiteX83" fmla="*/ 78009 w 1449925"/>
                  <a:gd name="connsiteY83" fmla="*/ 301499 h 1141639"/>
                  <a:gd name="connsiteX84" fmla="*/ 1809 w 1449925"/>
                  <a:gd name="connsiteY84" fmla="*/ 272924 h 1141639"/>
                  <a:gd name="connsiteX0" fmla="*/ 1809 w 1449925"/>
                  <a:gd name="connsiteY0" fmla="*/ 272924 h 1141971"/>
                  <a:gd name="connsiteX1" fmla="*/ 160559 w 1449925"/>
                  <a:gd name="connsiteY1" fmla="*/ 285624 h 1141971"/>
                  <a:gd name="connsiteX2" fmla="*/ 244696 w 1449925"/>
                  <a:gd name="connsiteY2" fmla="*/ 230061 h 1141971"/>
                  <a:gd name="connsiteX3" fmla="*/ 220884 w 1449925"/>
                  <a:gd name="connsiteY3" fmla="*/ 153861 h 1141971"/>
                  <a:gd name="connsiteX4" fmla="*/ 273271 w 1449925"/>
                  <a:gd name="connsiteY4" fmla="*/ 10986 h 1141971"/>
                  <a:gd name="connsiteX5" fmla="*/ 278034 w 1449925"/>
                  <a:gd name="connsiteY5" fmla="*/ 25274 h 1141971"/>
                  <a:gd name="connsiteX6" fmla="*/ 244696 w 1449925"/>
                  <a:gd name="connsiteY6" fmla="*/ 149099 h 1141971"/>
                  <a:gd name="connsiteX7" fmla="*/ 282796 w 1449925"/>
                  <a:gd name="connsiteY7" fmla="*/ 220536 h 1141971"/>
                  <a:gd name="connsiteX8" fmla="*/ 358996 w 1449925"/>
                  <a:gd name="connsiteY8" fmla="*/ 306261 h 1141971"/>
                  <a:gd name="connsiteX9" fmla="*/ 463771 w 1449925"/>
                  <a:gd name="connsiteY9" fmla="*/ 477711 h 1141971"/>
                  <a:gd name="connsiteX10" fmla="*/ 586009 w 1449925"/>
                  <a:gd name="connsiteY10" fmla="*/ 541211 h 1141971"/>
                  <a:gd name="connsiteX11" fmla="*/ 730471 w 1449925"/>
                  <a:gd name="connsiteY11" fmla="*/ 539624 h 1141971"/>
                  <a:gd name="connsiteX12" fmla="*/ 763809 w 1449925"/>
                  <a:gd name="connsiteY12" fmla="*/ 425324 h 1141971"/>
                  <a:gd name="connsiteX13" fmla="*/ 735234 w 1449925"/>
                  <a:gd name="connsiteY13" fmla="*/ 244349 h 1141971"/>
                  <a:gd name="connsiteX14" fmla="*/ 663796 w 1449925"/>
                  <a:gd name="connsiteY14" fmla="*/ 106236 h 1141971"/>
                  <a:gd name="connsiteX15" fmla="*/ 589184 w 1449925"/>
                  <a:gd name="connsiteY15" fmla="*/ 14161 h 1141971"/>
                  <a:gd name="connsiteX16" fmla="*/ 620934 w 1449925"/>
                  <a:gd name="connsiteY16" fmla="*/ 15749 h 1141971"/>
                  <a:gd name="connsiteX17" fmla="*/ 692371 w 1449925"/>
                  <a:gd name="connsiteY17" fmla="*/ 110999 h 1141971"/>
                  <a:gd name="connsiteX18" fmla="*/ 744759 w 1449925"/>
                  <a:gd name="connsiteY18" fmla="*/ 211011 h 1141971"/>
                  <a:gd name="connsiteX19" fmla="*/ 787621 w 1449925"/>
                  <a:gd name="connsiteY19" fmla="*/ 125286 h 1141971"/>
                  <a:gd name="connsiteX20" fmla="*/ 849534 w 1449925"/>
                  <a:gd name="connsiteY20" fmla="*/ 68136 h 1141971"/>
                  <a:gd name="connsiteX21" fmla="*/ 859059 w 1449925"/>
                  <a:gd name="connsiteY21" fmla="*/ 87186 h 1141971"/>
                  <a:gd name="connsiteX22" fmla="*/ 816196 w 1449925"/>
                  <a:gd name="connsiteY22" fmla="*/ 130049 h 1141971"/>
                  <a:gd name="connsiteX23" fmla="*/ 759046 w 1449925"/>
                  <a:gd name="connsiteY23" fmla="*/ 239586 h 1141971"/>
                  <a:gd name="connsiteX24" fmla="*/ 782859 w 1449925"/>
                  <a:gd name="connsiteY24" fmla="*/ 363411 h 1141971"/>
                  <a:gd name="connsiteX25" fmla="*/ 768571 w 1449925"/>
                  <a:gd name="connsiteY25" fmla="*/ 506286 h 1141971"/>
                  <a:gd name="connsiteX26" fmla="*/ 746346 w 1449925"/>
                  <a:gd name="connsiteY26" fmla="*/ 587249 h 1141971"/>
                  <a:gd name="connsiteX27" fmla="*/ 808259 w 1449925"/>
                  <a:gd name="connsiteY27" fmla="*/ 703136 h 1141971"/>
                  <a:gd name="connsiteX28" fmla="*/ 878109 w 1449925"/>
                  <a:gd name="connsiteY28" fmla="*/ 792036 h 1141971"/>
                  <a:gd name="connsiteX29" fmla="*/ 1020984 w 1449925"/>
                  <a:gd name="connsiteY29" fmla="*/ 763461 h 1141971"/>
                  <a:gd name="connsiteX30" fmla="*/ 1149571 w 1449925"/>
                  <a:gd name="connsiteY30" fmla="*/ 668211 h 1141971"/>
                  <a:gd name="connsiteX31" fmla="*/ 1201959 w 1449925"/>
                  <a:gd name="connsiteY31" fmla="*/ 582486 h 1141971"/>
                  <a:gd name="connsiteX32" fmla="*/ 1240059 w 1449925"/>
                  <a:gd name="connsiteY32" fmla="*/ 477711 h 1141971"/>
                  <a:gd name="connsiteX33" fmla="*/ 1249584 w 1449925"/>
                  <a:gd name="connsiteY33" fmla="*/ 363411 h 1141971"/>
                  <a:gd name="connsiteX34" fmla="*/ 1259109 w 1449925"/>
                  <a:gd name="connsiteY34" fmla="*/ 311024 h 1141971"/>
                  <a:gd name="connsiteX35" fmla="*/ 1216246 w 1449925"/>
                  <a:gd name="connsiteY35" fmla="*/ 220536 h 1141971"/>
                  <a:gd name="connsiteX36" fmla="*/ 1225771 w 1449925"/>
                  <a:gd name="connsiteY36" fmla="*/ 211011 h 1141971"/>
                  <a:gd name="connsiteX37" fmla="*/ 1268634 w 1449925"/>
                  <a:gd name="connsiteY37" fmla="*/ 244349 h 1141971"/>
                  <a:gd name="connsiteX38" fmla="*/ 1287684 w 1449925"/>
                  <a:gd name="connsiteY38" fmla="*/ 372936 h 1141971"/>
                  <a:gd name="connsiteX39" fmla="*/ 1344834 w 1449925"/>
                  <a:gd name="connsiteY39" fmla="*/ 320549 h 1141971"/>
                  <a:gd name="connsiteX40" fmla="*/ 1401984 w 1449925"/>
                  <a:gd name="connsiteY40" fmla="*/ 282449 h 1141971"/>
                  <a:gd name="connsiteX41" fmla="*/ 1435321 w 1449925"/>
                  <a:gd name="connsiteY41" fmla="*/ 296736 h 1141971"/>
                  <a:gd name="connsiteX42" fmla="*/ 1373409 w 1449925"/>
                  <a:gd name="connsiteY42" fmla="*/ 344361 h 1141971"/>
                  <a:gd name="connsiteX43" fmla="*/ 1278159 w 1449925"/>
                  <a:gd name="connsiteY43" fmla="*/ 425324 h 1141971"/>
                  <a:gd name="connsiteX44" fmla="*/ 1249584 w 1449925"/>
                  <a:gd name="connsiteY44" fmla="*/ 520574 h 1141971"/>
                  <a:gd name="connsiteX45" fmla="*/ 1221009 w 1449925"/>
                  <a:gd name="connsiteY45" fmla="*/ 587249 h 1141971"/>
                  <a:gd name="connsiteX46" fmla="*/ 1316259 w 1449925"/>
                  <a:gd name="connsiteY46" fmla="*/ 563436 h 1141971"/>
                  <a:gd name="connsiteX47" fmla="*/ 1368646 w 1449925"/>
                  <a:gd name="connsiteY47" fmla="*/ 539624 h 1141971"/>
                  <a:gd name="connsiteX48" fmla="*/ 1306734 w 1449925"/>
                  <a:gd name="connsiteY48" fmla="*/ 587249 h 1141971"/>
                  <a:gd name="connsiteX49" fmla="*/ 1225771 w 1449925"/>
                  <a:gd name="connsiteY49" fmla="*/ 611061 h 1141971"/>
                  <a:gd name="connsiteX50" fmla="*/ 1159096 w 1449925"/>
                  <a:gd name="connsiteY50" fmla="*/ 677736 h 1141971"/>
                  <a:gd name="connsiteX51" fmla="*/ 1168621 w 1449925"/>
                  <a:gd name="connsiteY51" fmla="*/ 711074 h 1141971"/>
                  <a:gd name="connsiteX52" fmla="*/ 1259109 w 1449925"/>
                  <a:gd name="connsiteY52" fmla="*/ 753936 h 1141971"/>
                  <a:gd name="connsiteX53" fmla="*/ 1359121 w 1449925"/>
                  <a:gd name="connsiteY53" fmla="*/ 777749 h 1141971"/>
                  <a:gd name="connsiteX54" fmla="*/ 1416271 w 1449925"/>
                  <a:gd name="connsiteY54" fmla="*/ 711074 h 1141971"/>
                  <a:gd name="connsiteX55" fmla="*/ 1449609 w 1449925"/>
                  <a:gd name="connsiteY55" fmla="*/ 701549 h 1141971"/>
                  <a:gd name="connsiteX56" fmla="*/ 1397221 w 1449925"/>
                  <a:gd name="connsiteY56" fmla="*/ 758699 h 1141971"/>
                  <a:gd name="connsiteX57" fmla="*/ 1354359 w 1449925"/>
                  <a:gd name="connsiteY57" fmla="*/ 844424 h 1141971"/>
                  <a:gd name="connsiteX58" fmla="*/ 1321021 w 1449925"/>
                  <a:gd name="connsiteY58" fmla="*/ 939674 h 1141971"/>
                  <a:gd name="connsiteX59" fmla="*/ 1321021 w 1449925"/>
                  <a:gd name="connsiteY59" fmla="*/ 863474 h 1141971"/>
                  <a:gd name="connsiteX60" fmla="*/ 1321021 w 1449925"/>
                  <a:gd name="connsiteY60" fmla="*/ 801561 h 1141971"/>
                  <a:gd name="connsiteX61" fmla="*/ 1221009 w 1449925"/>
                  <a:gd name="connsiteY61" fmla="*/ 768224 h 1141971"/>
                  <a:gd name="connsiteX62" fmla="*/ 1140046 w 1449925"/>
                  <a:gd name="connsiteY62" fmla="*/ 715836 h 1141971"/>
                  <a:gd name="connsiteX63" fmla="*/ 1033684 w 1449925"/>
                  <a:gd name="connsiteY63" fmla="*/ 779336 h 1141971"/>
                  <a:gd name="connsiteX64" fmla="*/ 882871 w 1449925"/>
                  <a:gd name="connsiteY64" fmla="*/ 820611 h 1141971"/>
                  <a:gd name="connsiteX65" fmla="*/ 816196 w 1449925"/>
                  <a:gd name="connsiteY65" fmla="*/ 953961 h 1141971"/>
                  <a:gd name="connsiteX66" fmla="*/ 692371 w 1449925"/>
                  <a:gd name="connsiteY66" fmla="*/ 1063499 h 1141971"/>
                  <a:gd name="connsiteX67" fmla="*/ 501871 w 1449925"/>
                  <a:gd name="connsiteY67" fmla="*/ 1139699 h 1141971"/>
                  <a:gd name="connsiteX68" fmla="*/ 501871 w 1449925"/>
                  <a:gd name="connsiteY68" fmla="*/ 1115886 h 1141971"/>
                  <a:gd name="connsiteX69" fmla="*/ 681259 w 1449925"/>
                  <a:gd name="connsiteY69" fmla="*/ 1053974 h 1141971"/>
                  <a:gd name="connsiteX70" fmla="*/ 793971 w 1449925"/>
                  <a:gd name="connsiteY70" fmla="*/ 942849 h 1141971"/>
                  <a:gd name="connsiteX71" fmla="*/ 830484 w 1449925"/>
                  <a:gd name="connsiteY71" fmla="*/ 877761 h 1141971"/>
                  <a:gd name="connsiteX72" fmla="*/ 854296 w 1449925"/>
                  <a:gd name="connsiteY72" fmla="*/ 796799 h 1141971"/>
                  <a:gd name="connsiteX73" fmla="*/ 820959 w 1449925"/>
                  <a:gd name="connsiteY73" fmla="*/ 744411 h 1141971"/>
                  <a:gd name="connsiteX74" fmla="*/ 773334 w 1449925"/>
                  <a:gd name="connsiteY74" fmla="*/ 668211 h 1141971"/>
                  <a:gd name="connsiteX75" fmla="*/ 720946 w 1449925"/>
                  <a:gd name="connsiteY75" fmla="*/ 577724 h 1141971"/>
                  <a:gd name="connsiteX76" fmla="*/ 568546 w 1449925"/>
                  <a:gd name="connsiteY76" fmla="*/ 553911 h 1141971"/>
                  <a:gd name="connsiteX77" fmla="*/ 439959 w 1449925"/>
                  <a:gd name="connsiteY77" fmla="*/ 482474 h 1141971"/>
                  <a:gd name="connsiteX78" fmla="*/ 368521 w 1449925"/>
                  <a:gd name="connsiteY78" fmla="*/ 372936 h 1141971"/>
                  <a:gd name="connsiteX79" fmla="*/ 316134 w 1449925"/>
                  <a:gd name="connsiteY79" fmla="*/ 277686 h 1141971"/>
                  <a:gd name="connsiteX80" fmla="*/ 268509 w 1449925"/>
                  <a:gd name="connsiteY80" fmla="*/ 234824 h 1141971"/>
                  <a:gd name="connsiteX81" fmla="*/ 249459 w 1449925"/>
                  <a:gd name="connsiteY81" fmla="*/ 268161 h 1141971"/>
                  <a:gd name="connsiteX82" fmla="*/ 163734 w 1449925"/>
                  <a:gd name="connsiteY82" fmla="*/ 296736 h 1141971"/>
                  <a:gd name="connsiteX83" fmla="*/ 78009 w 1449925"/>
                  <a:gd name="connsiteY83" fmla="*/ 301499 h 1141971"/>
                  <a:gd name="connsiteX84" fmla="*/ 1809 w 1449925"/>
                  <a:gd name="connsiteY84" fmla="*/ 272924 h 1141971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78109 w 1449925"/>
                  <a:gd name="connsiteY28" fmla="*/ 79203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49584 w 1449925"/>
                  <a:gd name="connsiteY33" fmla="*/ 3634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68634 w 1449925"/>
                  <a:gd name="connsiteY37" fmla="*/ 244349 h 1142485"/>
                  <a:gd name="connsiteX38" fmla="*/ 1287684 w 1449925"/>
                  <a:gd name="connsiteY38" fmla="*/ 372936 h 1142485"/>
                  <a:gd name="connsiteX39" fmla="*/ 1344834 w 1449925"/>
                  <a:gd name="connsiteY39" fmla="*/ 320549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4359 w 1449925"/>
                  <a:gd name="connsiteY57" fmla="*/ 8444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78109 w 1449925"/>
                  <a:gd name="connsiteY28" fmla="*/ 79203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49584 w 1449925"/>
                  <a:gd name="connsiteY33" fmla="*/ 3634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68634 w 1449925"/>
                  <a:gd name="connsiteY37" fmla="*/ 244349 h 1142485"/>
                  <a:gd name="connsiteX38" fmla="*/ 1287684 w 1449925"/>
                  <a:gd name="connsiteY38" fmla="*/ 372936 h 1142485"/>
                  <a:gd name="connsiteX39" fmla="*/ 1344834 w 1449925"/>
                  <a:gd name="connsiteY39" fmla="*/ 320549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78109 w 1449925"/>
                  <a:gd name="connsiteY28" fmla="*/ 79203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49584 w 1449925"/>
                  <a:gd name="connsiteY33" fmla="*/ 3634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68634 w 1449925"/>
                  <a:gd name="connsiteY37" fmla="*/ 2443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78109 w 1449925"/>
                  <a:gd name="connsiteY28" fmla="*/ 79203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49584 w 1449925"/>
                  <a:gd name="connsiteY33" fmla="*/ 3634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78109 w 1449925"/>
                  <a:gd name="connsiteY28" fmla="*/ 79203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55934 w 1449925"/>
                  <a:gd name="connsiteY33" fmla="*/ 3888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46346 w 1449925"/>
                  <a:gd name="connsiteY26" fmla="*/ 587249 h 1142485"/>
                  <a:gd name="connsiteX27" fmla="*/ 808259 w 1449925"/>
                  <a:gd name="connsiteY27" fmla="*/ 703136 h 1142485"/>
                  <a:gd name="connsiteX28" fmla="*/ 881284 w 1449925"/>
                  <a:gd name="connsiteY28" fmla="*/ 78568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55934 w 1449925"/>
                  <a:gd name="connsiteY33" fmla="*/ 3888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52696 w 1449925"/>
                  <a:gd name="connsiteY26" fmla="*/ 580899 h 1142485"/>
                  <a:gd name="connsiteX27" fmla="*/ 808259 w 1449925"/>
                  <a:gd name="connsiteY27" fmla="*/ 703136 h 1142485"/>
                  <a:gd name="connsiteX28" fmla="*/ 881284 w 1449925"/>
                  <a:gd name="connsiteY28" fmla="*/ 78568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55934 w 1449925"/>
                  <a:gd name="connsiteY33" fmla="*/ 3888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20946 w 1449925"/>
                  <a:gd name="connsiteY75" fmla="*/ 577724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52696 w 1449925"/>
                  <a:gd name="connsiteY26" fmla="*/ 580899 h 1142485"/>
                  <a:gd name="connsiteX27" fmla="*/ 808259 w 1449925"/>
                  <a:gd name="connsiteY27" fmla="*/ 703136 h 1142485"/>
                  <a:gd name="connsiteX28" fmla="*/ 881284 w 1449925"/>
                  <a:gd name="connsiteY28" fmla="*/ 78568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55934 w 1449925"/>
                  <a:gd name="connsiteY33" fmla="*/ 3888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4296 w 1449925"/>
                  <a:gd name="connsiteY72" fmla="*/ 79679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14596 w 1449925"/>
                  <a:gd name="connsiteY75" fmla="*/ 574549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  <a:gd name="connsiteX0" fmla="*/ 1809 w 1449925"/>
                  <a:gd name="connsiteY0" fmla="*/ 272924 h 1142485"/>
                  <a:gd name="connsiteX1" fmla="*/ 160559 w 1449925"/>
                  <a:gd name="connsiteY1" fmla="*/ 285624 h 1142485"/>
                  <a:gd name="connsiteX2" fmla="*/ 244696 w 1449925"/>
                  <a:gd name="connsiteY2" fmla="*/ 230061 h 1142485"/>
                  <a:gd name="connsiteX3" fmla="*/ 220884 w 1449925"/>
                  <a:gd name="connsiteY3" fmla="*/ 153861 h 1142485"/>
                  <a:gd name="connsiteX4" fmla="*/ 273271 w 1449925"/>
                  <a:gd name="connsiteY4" fmla="*/ 10986 h 1142485"/>
                  <a:gd name="connsiteX5" fmla="*/ 278034 w 1449925"/>
                  <a:gd name="connsiteY5" fmla="*/ 25274 h 1142485"/>
                  <a:gd name="connsiteX6" fmla="*/ 244696 w 1449925"/>
                  <a:gd name="connsiteY6" fmla="*/ 149099 h 1142485"/>
                  <a:gd name="connsiteX7" fmla="*/ 282796 w 1449925"/>
                  <a:gd name="connsiteY7" fmla="*/ 220536 h 1142485"/>
                  <a:gd name="connsiteX8" fmla="*/ 358996 w 1449925"/>
                  <a:gd name="connsiteY8" fmla="*/ 306261 h 1142485"/>
                  <a:gd name="connsiteX9" fmla="*/ 463771 w 1449925"/>
                  <a:gd name="connsiteY9" fmla="*/ 477711 h 1142485"/>
                  <a:gd name="connsiteX10" fmla="*/ 586009 w 1449925"/>
                  <a:gd name="connsiteY10" fmla="*/ 541211 h 1142485"/>
                  <a:gd name="connsiteX11" fmla="*/ 730471 w 1449925"/>
                  <a:gd name="connsiteY11" fmla="*/ 539624 h 1142485"/>
                  <a:gd name="connsiteX12" fmla="*/ 763809 w 1449925"/>
                  <a:gd name="connsiteY12" fmla="*/ 425324 h 1142485"/>
                  <a:gd name="connsiteX13" fmla="*/ 735234 w 1449925"/>
                  <a:gd name="connsiteY13" fmla="*/ 244349 h 1142485"/>
                  <a:gd name="connsiteX14" fmla="*/ 663796 w 1449925"/>
                  <a:gd name="connsiteY14" fmla="*/ 106236 h 1142485"/>
                  <a:gd name="connsiteX15" fmla="*/ 589184 w 1449925"/>
                  <a:gd name="connsiteY15" fmla="*/ 14161 h 1142485"/>
                  <a:gd name="connsiteX16" fmla="*/ 620934 w 1449925"/>
                  <a:gd name="connsiteY16" fmla="*/ 15749 h 1142485"/>
                  <a:gd name="connsiteX17" fmla="*/ 692371 w 1449925"/>
                  <a:gd name="connsiteY17" fmla="*/ 110999 h 1142485"/>
                  <a:gd name="connsiteX18" fmla="*/ 744759 w 1449925"/>
                  <a:gd name="connsiteY18" fmla="*/ 211011 h 1142485"/>
                  <a:gd name="connsiteX19" fmla="*/ 787621 w 1449925"/>
                  <a:gd name="connsiteY19" fmla="*/ 125286 h 1142485"/>
                  <a:gd name="connsiteX20" fmla="*/ 849534 w 1449925"/>
                  <a:gd name="connsiteY20" fmla="*/ 68136 h 1142485"/>
                  <a:gd name="connsiteX21" fmla="*/ 859059 w 1449925"/>
                  <a:gd name="connsiteY21" fmla="*/ 87186 h 1142485"/>
                  <a:gd name="connsiteX22" fmla="*/ 816196 w 1449925"/>
                  <a:gd name="connsiteY22" fmla="*/ 130049 h 1142485"/>
                  <a:gd name="connsiteX23" fmla="*/ 759046 w 1449925"/>
                  <a:gd name="connsiteY23" fmla="*/ 239586 h 1142485"/>
                  <a:gd name="connsiteX24" fmla="*/ 782859 w 1449925"/>
                  <a:gd name="connsiteY24" fmla="*/ 363411 h 1142485"/>
                  <a:gd name="connsiteX25" fmla="*/ 768571 w 1449925"/>
                  <a:gd name="connsiteY25" fmla="*/ 506286 h 1142485"/>
                  <a:gd name="connsiteX26" fmla="*/ 752696 w 1449925"/>
                  <a:gd name="connsiteY26" fmla="*/ 580899 h 1142485"/>
                  <a:gd name="connsiteX27" fmla="*/ 808259 w 1449925"/>
                  <a:gd name="connsiteY27" fmla="*/ 703136 h 1142485"/>
                  <a:gd name="connsiteX28" fmla="*/ 881284 w 1449925"/>
                  <a:gd name="connsiteY28" fmla="*/ 785686 h 1142485"/>
                  <a:gd name="connsiteX29" fmla="*/ 1020984 w 1449925"/>
                  <a:gd name="connsiteY29" fmla="*/ 763461 h 1142485"/>
                  <a:gd name="connsiteX30" fmla="*/ 1149571 w 1449925"/>
                  <a:gd name="connsiteY30" fmla="*/ 668211 h 1142485"/>
                  <a:gd name="connsiteX31" fmla="*/ 1201959 w 1449925"/>
                  <a:gd name="connsiteY31" fmla="*/ 582486 h 1142485"/>
                  <a:gd name="connsiteX32" fmla="*/ 1240059 w 1449925"/>
                  <a:gd name="connsiteY32" fmla="*/ 477711 h 1142485"/>
                  <a:gd name="connsiteX33" fmla="*/ 1255934 w 1449925"/>
                  <a:gd name="connsiteY33" fmla="*/ 388811 h 1142485"/>
                  <a:gd name="connsiteX34" fmla="*/ 1259109 w 1449925"/>
                  <a:gd name="connsiteY34" fmla="*/ 311024 h 1142485"/>
                  <a:gd name="connsiteX35" fmla="*/ 1216246 w 1449925"/>
                  <a:gd name="connsiteY35" fmla="*/ 220536 h 1142485"/>
                  <a:gd name="connsiteX36" fmla="*/ 1225771 w 1449925"/>
                  <a:gd name="connsiteY36" fmla="*/ 211011 h 1142485"/>
                  <a:gd name="connsiteX37" fmla="*/ 1274984 w 1449925"/>
                  <a:gd name="connsiteY37" fmla="*/ 307849 h 1142485"/>
                  <a:gd name="connsiteX38" fmla="*/ 1287684 w 1449925"/>
                  <a:gd name="connsiteY38" fmla="*/ 372936 h 1142485"/>
                  <a:gd name="connsiteX39" fmla="*/ 1363884 w 1449925"/>
                  <a:gd name="connsiteY39" fmla="*/ 330074 h 1142485"/>
                  <a:gd name="connsiteX40" fmla="*/ 1401984 w 1449925"/>
                  <a:gd name="connsiteY40" fmla="*/ 282449 h 1142485"/>
                  <a:gd name="connsiteX41" fmla="*/ 1435321 w 1449925"/>
                  <a:gd name="connsiteY41" fmla="*/ 296736 h 1142485"/>
                  <a:gd name="connsiteX42" fmla="*/ 1373409 w 1449925"/>
                  <a:gd name="connsiteY42" fmla="*/ 344361 h 1142485"/>
                  <a:gd name="connsiteX43" fmla="*/ 1278159 w 1449925"/>
                  <a:gd name="connsiteY43" fmla="*/ 425324 h 1142485"/>
                  <a:gd name="connsiteX44" fmla="*/ 1249584 w 1449925"/>
                  <a:gd name="connsiteY44" fmla="*/ 520574 h 1142485"/>
                  <a:gd name="connsiteX45" fmla="*/ 1221009 w 1449925"/>
                  <a:gd name="connsiteY45" fmla="*/ 587249 h 1142485"/>
                  <a:gd name="connsiteX46" fmla="*/ 1316259 w 1449925"/>
                  <a:gd name="connsiteY46" fmla="*/ 563436 h 1142485"/>
                  <a:gd name="connsiteX47" fmla="*/ 1368646 w 1449925"/>
                  <a:gd name="connsiteY47" fmla="*/ 539624 h 1142485"/>
                  <a:gd name="connsiteX48" fmla="*/ 1306734 w 1449925"/>
                  <a:gd name="connsiteY48" fmla="*/ 587249 h 1142485"/>
                  <a:gd name="connsiteX49" fmla="*/ 1225771 w 1449925"/>
                  <a:gd name="connsiteY49" fmla="*/ 611061 h 1142485"/>
                  <a:gd name="connsiteX50" fmla="*/ 1159096 w 1449925"/>
                  <a:gd name="connsiteY50" fmla="*/ 677736 h 1142485"/>
                  <a:gd name="connsiteX51" fmla="*/ 1168621 w 1449925"/>
                  <a:gd name="connsiteY51" fmla="*/ 711074 h 1142485"/>
                  <a:gd name="connsiteX52" fmla="*/ 1259109 w 1449925"/>
                  <a:gd name="connsiteY52" fmla="*/ 753936 h 1142485"/>
                  <a:gd name="connsiteX53" fmla="*/ 1359121 w 1449925"/>
                  <a:gd name="connsiteY53" fmla="*/ 777749 h 1142485"/>
                  <a:gd name="connsiteX54" fmla="*/ 1416271 w 1449925"/>
                  <a:gd name="connsiteY54" fmla="*/ 711074 h 1142485"/>
                  <a:gd name="connsiteX55" fmla="*/ 1449609 w 1449925"/>
                  <a:gd name="connsiteY55" fmla="*/ 701549 h 1142485"/>
                  <a:gd name="connsiteX56" fmla="*/ 1397221 w 1449925"/>
                  <a:gd name="connsiteY56" fmla="*/ 758699 h 1142485"/>
                  <a:gd name="connsiteX57" fmla="*/ 1351184 w 1449925"/>
                  <a:gd name="connsiteY57" fmla="*/ 831724 h 1142485"/>
                  <a:gd name="connsiteX58" fmla="*/ 1321021 w 1449925"/>
                  <a:gd name="connsiteY58" fmla="*/ 939674 h 1142485"/>
                  <a:gd name="connsiteX59" fmla="*/ 1321021 w 1449925"/>
                  <a:gd name="connsiteY59" fmla="*/ 863474 h 1142485"/>
                  <a:gd name="connsiteX60" fmla="*/ 1321021 w 1449925"/>
                  <a:gd name="connsiteY60" fmla="*/ 801561 h 1142485"/>
                  <a:gd name="connsiteX61" fmla="*/ 1221009 w 1449925"/>
                  <a:gd name="connsiteY61" fmla="*/ 768224 h 1142485"/>
                  <a:gd name="connsiteX62" fmla="*/ 1140046 w 1449925"/>
                  <a:gd name="connsiteY62" fmla="*/ 715836 h 1142485"/>
                  <a:gd name="connsiteX63" fmla="*/ 1033684 w 1449925"/>
                  <a:gd name="connsiteY63" fmla="*/ 779336 h 1142485"/>
                  <a:gd name="connsiteX64" fmla="*/ 882871 w 1449925"/>
                  <a:gd name="connsiteY64" fmla="*/ 820611 h 1142485"/>
                  <a:gd name="connsiteX65" fmla="*/ 816196 w 1449925"/>
                  <a:gd name="connsiteY65" fmla="*/ 953961 h 1142485"/>
                  <a:gd name="connsiteX66" fmla="*/ 692371 w 1449925"/>
                  <a:gd name="connsiteY66" fmla="*/ 1063499 h 1142485"/>
                  <a:gd name="connsiteX67" fmla="*/ 501871 w 1449925"/>
                  <a:gd name="connsiteY67" fmla="*/ 1139699 h 1142485"/>
                  <a:gd name="connsiteX68" fmla="*/ 511396 w 1449925"/>
                  <a:gd name="connsiteY68" fmla="*/ 1119061 h 1142485"/>
                  <a:gd name="connsiteX69" fmla="*/ 681259 w 1449925"/>
                  <a:gd name="connsiteY69" fmla="*/ 1053974 h 1142485"/>
                  <a:gd name="connsiteX70" fmla="*/ 793971 w 1449925"/>
                  <a:gd name="connsiteY70" fmla="*/ 942849 h 1142485"/>
                  <a:gd name="connsiteX71" fmla="*/ 830484 w 1449925"/>
                  <a:gd name="connsiteY71" fmla="*/ 877761 h 1142485"/>
                  <a:gd name="connsiteX72" fmla="*/ 851121 w 1449925"/>
                  <a:gd name="connsiteY72" fmla="*/ 803149 h 1142485"/>
                  <a:gd name="connsiteX73" fmla="*/ 820959 w 1449925"/>
                  <a:gd name="connsiteY73" fmla="*/ 744411 h 1142485"/>
                  <a:gd name="connsiteX74" fmla="*/ 773334 w 1449925"/>
                  <a:gd name="connsiteY74" fmla="*/ 668211 h 1142485"/>
                  <a:gd name="connsiteX75" fmla="*/ 714596 w 1449925"/>
                  <a:gd name="connsiteY75" fmla="*/ 574549 h 1142485"/>
                  <a:gd name="connsiteX76" fmla="*/ 568546 w 1449925"/>
                  <a:gd name="connsiteY76" fmla="*/ 553911 h 1142485"/>
                  <a:gd name="connsiteX77" fmla="*/ 439959 w 1449925"/>
                  <a:gd name="connsiteY77" fmla="*/ 482474 h 1142485"/>
                  <a:gd name="connsiteX78" fmla="*/ 368521 w 1449925"/>
                  <a:gd name="connsiteY78" fmla="*/ 372936 h 1142485"/>
                  <a:gd name="connsiteX79" fmla="*/ 316134 w 1449925"/>
                  <a:gd name="connsiteY79" fmla="*/ 277686 h 1142485"/>
                  <a:gd name="connsiteX80" fmla="*/ 268509 w 1449925"/>
                  <a:gd name="connsiteY80" fmla="*/ 234824 h 1142485"/>
                  <a:gd name="connsiteX81" fmla="*/ 249459 w 1449925"/>
                  <a:gd name="connsiteY81" fmla="*/ 268161 h 1142485"/>
                  <a:gd name="connsiteX82" fmla="*/ 163734 w 1449925"/>
                  <a:gd name="connsiteY82" fmla="*/ 296736 h 1142485"/>
                  <a:gd name="connsiteX83" fmla="*/ 78009 w 1449925"/>
                  <a:gd name="connsiteY83" fmla="*/ 301499 h 1142485"/>
                  <a:gd name="connsiteX84" fmla="*/ 1809 w 1449925"/>
                  <a:gd name="connsiteY84" fmla="*/ 272924 h 1142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1449925" h="1142485">
                    <a:moveTo>
                      <a:pt x="1809" y="272924"/>
                    </a:moveTo>
                    <a:cubicBezTo>
                      <a:pt x="15567" y="270278"/>
                      <a:pt x="120078" y="292768"/>
                      <a:pt x="160559" y="285624"/>
                    </a:cubicBezTo>
                    <a:cubicBezTo>
                      <a:pt x="201040" y="278480"/>
                      <a:pt x="234642" y="252021"/>
                      <a:pt x="244696" y="230061"/>
                    </a:cubicBezTo>
                    <a:cubicBezTo>
                      <a:pt x="254750" y="208101"/>
                      <a:pt x="216122" y="190373"/>
                      <a:pt x="220884" y="153861"/>
                    </a:cubicBezTo>
                    <a:cubicBezTo>
                      <a:pt x="225647" y="117348"/>
                      <a:pt x="263746" y="32417"/>
                      <a:pt x="273271" y="10986"/>
                    </a:cubicBezTo>
                    <a:cubicBezTo>
                      <a:pt x="282796" y="-10445"/>
                      <a:pt x="282797" y="2255"/>
                      <a:pt x="278034" y="25274"/>
                    </a:cubicBezTo>
                    <a:cubicBezTo>
                      <a:pt x="273272" y="48293"/>
                      <a:pt x="243902" y="116555"/>
                      <a:pt x="244696" y="149099"/>
                    </a:cubicBezTo>
                    <a:cubicBezTo>
                      <a:pt x="245490" y="181643"/>
                      <a:pt x="263746" y="194342"/>
                      <a:pt x="282796" y="220536"/>
                    </a:cubicBezTo>
                    <a:cubicBezTo>
                      <a:pt x="301846" y="246730"/>
                      <a:pt x="328834" y="263399"/>
                      <a:pt x="358996" y="306261"/>
                    </a:cubicBezTo>
                    <a:cubicBezTo>
                      <a:pt x="389158" y="349123"/>
                      <a:pt x="425936" y="438553"/>
                      <a:pt x="463771" y="477711"/>
                    </a:cubicBezTo>
                    <a:cubicBezTo>
                      <a:pt x="501607" y="516869"/>
                      <a:pt x="541559" y="530892"/>
                      <a:pt x="586009" y="541211"/>
                    </a:cubicBezTo>
                    <a:cubicBezTo>
                      <a:pt x="630459" y="551530"/>
                      <a:pt x="700838" y="558939"/>
                      <a:pt x="730471" y="539624"/>
                    </a:cubicBezTo>
                    <a:cubicBezTo>
                      <a:pt x="760104" y="520310"/>
                      <a:pt x="763015" y="474536"/>
                      <a:pt x="763809" y="425324"/>
                    </a:cubicBezTo>
                    <a:cubicBezTo>
                      <a:pt x="764603" y="376112"/>
                      <a:pt x="751903" y="297530"/>
                      <a:pt x="735234" y="244349"/>
                    </a:cubicBezTo>
                    <a:cubicBezTo>
                      <a:pt x="718565" y="191168"/>
                      <a:pt x="688138" y="144601"/>
                      <a:pt x="663796" y="106236"/>
                    </a:cubicBezTo>
                    <a:cubicBezTo>
                      <a:pt x="639454" y="67871"/>
                      <a:pt x="596328" y="29242"/>
                      <a:pt x="589184" y="14161"/>
                    </a:cubicBezTo>
                    <a:cubicBezTo>
                      <a:pt x="582040" y="-920"/>
                      <a:pt x="603736" y="-391"/>
                      <a:pt x="620934" y="15749"/>
                    </a:cubicBezTo>
                    <a:cubicBezTo>
                      <a:pt x="638132" y="31889"/>
                      <a:pt x="671734" y="78455"/>
                      <a:pt x="692371" y="110999"/>
                    </a:cubicBezTo>
                    <a:cubicBezTo>
                      <a:pt x="713009" y="143543"/>
                      <a:pt x="728884" y="208630"/>
                      <a:pt x="744759" y="211011"/>
                    </a:cubicBezTo>
                    <a:cubicBezTo>
                      <a:pt x="760634" y="213392"/>
                      <a:pt x="770159" y="149098"/>
                      <a:pt x="787621" y="125286"/>
                    </a:cubicBezTo>
                    <a:cubicBezTo>
                      <a:pt x="805083" y="101474"/>
                      <a:pt x="837628" y="74486"/>
                      <a:pt x="849534" y="68136"/>
                    </a:cubicBezTo>
                    <a:cubicBezTo>
                      <a:pt x="861440" y="61786"/>
                      <a:pt x="864615" y="76867"/>
                      <a:pt x="859059" y="87186"/>
                    </a:cubicBezTo>
                    <a:cubicBezTo>
                      <a:pt x="853503" y="97505"/>
                      <a:pt x="832865" y="104649"/>
                      <a:pt x="816196" y="130049"/>
                    </a:cubicBezTo>
                    <a:cubicBezTo>
                      <a:pt x="799527" y="155449"/>
                      <a:pt x="764602" y="200692"/>
                      <a:pt x="759046" y="239586"/>
                    </a:cubicBezTo>
                    <a:cubicBezTo>
                      <a:pt x="753490" y="278480"/>
                      <a:pt x="781272" y="318961"/>
                      <a:pt x="782859" y="363411"/>
                    </a:cubicBezTo>
                    <a:cubicBezTo>
                      <a:pt x="784447" y="407861"/>
                      <a:pt x="773598" y="470038"/>
                      <a:pt x="768571" y="506286"/>
                    </a:cubicBezTo>
                    <a:cubicBezTo>
                      <a:pt x="763544" y="542534"/>
                      <a:pt x="746081" y="548091"/>
                      <a:pt x="752696" y="580899"/>
                    </a:cubicBezTo>
                    <a:cubicBezTo>
                      <a:pt x="759311" y="613707"/>
                      <a:pt x="786828" y="669005"/>
                      <a:pt x="808259" y="703136"/>
                    </a:cubicBezTo>
                    <a:cubicBezTo>
                      <a:pt x="829690" y="737267"/>
                      <a:pt x="845830" y="775632"/>
                      <a:pt x="881284" y="785686"/>
                    </a:cubicBezTo>
                    <a:cubicBezTo>
                      <a:pt x="916738" y="795740"/>
                      <a:pt x="976270" y="783040"/>
                      <a:pt x="1020984" y="763461"/>
                    </a:cubicBezTo>
                    <a:cubicBezTo>
                      <a:pt x="1065698" y="743882"/>
                      <a:pt x="1119409" y="698373"/>
                      <a:pt x="1149571" y="668211"/>
                    </a:cubicBezTo>
                    <a:cubicBezTo>
                      <a:pt x="1179733" y="638049"/>
                      <a:pt x="1186878" y="614236"/>
                      <a:pt x="1201959" y="582486"/>
                    </a:cubicBezTo>
                    <a:cubicBezTo>
                      <a:pt x="1217040" y="550736"/>
                      <a:pt x="1231063" y="509990"/>
                      <a:pt x="1240059" y="477711"/>
                    </a:cubicBezTo>
                    <a:cubicBezTo>
                      <a:pt x="1249055" y="445432"/>
                      <a:pt x="1252759" y="416592"/>
                      <a:pt x="1255934" y="388811"/>
                    </a:cubicBezTo>
                    <a:cubicBezTo>
                      <a:pt x="1259109" y="361030"/>
                      <a:pt x="1265724" y="339070"/>
                      <a:pt x="1259109" y="311024"/>
                    </a:cubicBezTo>
                    <a:cubicBezTo>
                      <a:pt x="1252494" y="282978"/>
                      <a:pt x="1221802" y="237205"/>
                      <a:pt x="1216246" y="220536"/>
                    </a:cubicBezTo>
                    <a:cubicBezTo>
                      <a:pt x="1210690" y="203867"/>
                      <a:pt x="1215981" y="196459"/>
                      <a:pt x="1225771" y="211011"/>
                    </a:cubicBezTo>
                    <a:cubicBezTo>
                      <a:pt x="1235561" y="225563"/>
                      <a:pt x="1264665" y="280861"/>
                      <a:pt x="1274984" y="307849"/>
                    </a:cubicBezTo>
                    <a:cubicBezTo>
                      <a:pt x="1285303" y="334836"/>
                      <a:pt x="1272867" y="369232"/>
                      <a:pt x="1287684" y="372936"/>
                    </a:cubicBezTo>
                    <a:cubicBezTo>
                      <a:pt x="1302501" y="376640"/>
                      <a:pt x="1344834" y="345155"/>
                      <a:pt x="1363884" y="330074"/>
                    </a:cubicBezTo>
                    <a:cubicBezTo>
                      <a:pt x="1382934" y="314993"/>
                      <a:pt x="1390078" y="288005"/>
                      <a:pt x="1401984" y="282449"/>
                    </a:cubicBezTo>
                    <a:cubicBezTo>
                      <a:pt x="1413890" y="276893"/>
                      <a:pt x="1440083" y="286417"/>
                      <a:pt x="1435321" y="296736"/>
                    </a:cubicBezTo>
                    <a:cubicBezTo>
                      <a:pt x="1430559" y="307055"/>
                      <a:pt x="1399603" y="322930"/>
                      <a:pt x="1373409" y="344361"/>
                    </a:cubicBezTo>
                    <a:cubicBezTo>
                      <a:pt x="1347215" y="365792"/>
                      <a:pt x="1298796" y="395955"/>
                      <a:pt x="1278159" y="425324"/>
                    </a:cubicBezTo>
                    <a:cubicBezTo>
                      <a:pt x="1257522" y="454693"/>
                      <a:pt x="1259109" y="493587"/>
                      <a:pt x="1249584" y="520574"/>
                    </a:cubicBezTo>
                    <a:cubicBezTo>
                      <a:pt x="1240059" y="547561"/>
                      <a:pt x="1209897" y="580105"/>
                      <a:pt x="1221009" y="587249"/>
                    </a:cubicBezTo>
                    <a:cubicBezTo>
                      <a:pt x="1232122" y="594393"/>
                      <a:pt x="1291653" y="571373"/>
                      <a:pt x="1316259" y="563436"/>
                    </a:cubicBezTo>
                    <a:cubicBezTo>
                      <a:pt x="1340865" y="555499"/>
                      <a:pt x="1370234" y="535655"/>
                      <a:pt x="1368646" y="539624"/>
                    </a:cubicBezTo>
                    <a:cubicBezTo>
                      <a:pt x="1367059" y="543593"/>
                      <a:pt x="1330546" y="575343"/>
                      <a:pt x="1306734" y="587249"/>
                    </a:cubicBezTo>
                    <a:cubicBezTo>
                      <a:pt x="1282922" y="599155"/>
                      <a:pt x="1250377" y="595980"/>
                      <a:pt x="1225771" y="611061"/>
                    </a:cubicBezTo>
                    <a:cubicBezTo>
                      <a:pt x="1201165" y="626142"/>
                      <a:pt x="1168621" y="661067"/>
                      <a:pt x="1159096" y="677736"/>
                    </a:cubicBezTo>
                    <a:cubicBezTo>
                      <a:pt x="1149571" y="694405"/>
                      <a:pt x="1151952" y="698374"/>
                      <a:pt x="1168621" y="711074"/>
                    </a:cubicBezTo>
                    <a:cubicBezTo>
                      <a:pt x="1185290" y="723774"/>
                      <a:pt x="1227359" y="742824"/>
                      <a:pt x="1259109" y="753936"/>
                    </a:cubicBezTo>
                    <a:cubicBezTo>
                      <a:pt x="1290859" y="765048"/>
                      <a:pt x="1332927" y="784893"/>
                      <a:pt x="1359121" y="777749"/>
                    </a:cubicBezTo>
                    <a:cubicBezTo>
                      <a:pt x="1385315" y="770605"/>
                      <a:pt x="1401190" y="723774"/>
                      <a:pt x="1416271" y="711074"/>
                    </a:cubicBezTo>
                    <a:cubicBezTo>
                      <a:pt x="1431352" y="698374"/>
                      <a:pt x="1452784" y="693611"/>
                      <a:pt x="1449609" y="701549"/>
                    </a:cubicBezTo>
                    <a:cubicBezTo>
                      <a:pt x="1446434" y="709487"/>
                      <a:pt x="1413625" y="737003"/>
                      <a:pt x="1397221" y="758699"/>
                    </a:cubicBezTo>
                    <a:cubicBezTo>
                      <a:pt x="1380817" y="780395"/>
                      <a:pt x="1363884" y="801562"/>
                      <a:pt x="1351184" y="831724"/>
                    </a:cubicBezTo>
                    <a:cubicBezTo>
                      <a:pt x="1338484" y="861887"/>
                      <a:pt x="1326048" y="934382"/>
                      <a:pt x="1321021" y="939674"/>
                    </a:cubicBezTo>
                    <a:cubicBezTo>
                      <a:pt x="1315994" y="944966"/>
                      <a:pt x="1321021" y="863474"/>
                      <a:pt x="1321021" y="863474"/>
                    </a:cubicBezTo>
                    <a:cubicBezTo>
                      <a:pt x="1321021" y="840455"/>
                      <a:pt x="1337690" y="817436"/>
                      <a:pt x="1321021" y="801561"/>
                    </a:cubicBezTo>
                    <a:cubicBezTo>
                      <a:pt x="1304352" y="785686"/>
                      <a:pt x="1251171" y="782511"/>
                      <a:pt x="1221009" y="768224"/>
                    </a:cubicBezTo>
                    <a:cubicBezTo>
                      <a:pt x="1190847" y="753937"/>
                      <a:pt x="1171267" y="713984"/>
                      <a:pt x="1140046" y="715836"/>
                    </a:cubicBezTo>
                    <a:cubicBezTo>
                      <a:pt x="1108825" y="717688"/>
                      <a:pt x="1076546" y="761874"/>
                      <a:pt x="1033684" y="779336"/>
                    </a:cubicBezTo>
                    <a:cubicBezTo>
                      <a:pt x="990822" y="796798"/>
                      <a:pt x="919119" y="791507"/>
                      <a:pt x="882871" y="820611"/>
                    </a:cubicBezTo>
                    <a:cubicBezTo>
                      <a:pt x="846623" y="849715"/>
                      <a:pt x="847946" y="913480"/>
                      <a:pt x="816196" y="953961"/>
                    </a:cubicBezTo>
                    <a:cubicBezTo>
                      <a:pt x="784446" y="994442"/>
                      <a:pt x="744758" y="1032543"/>
                      <a:pt x="692371" y="1063499"/>
                    </a:cubicBezTo>
                    <a:cubicBezTo>
                      <a:pt x="639984" y="1094455"/>
                      <a:pt x="532033" y="1130439"/>
                      <a:pt x="501871" y="1139699"/>
                    </a:cubicBezTo>
                    <a:cubicBezTo>
                      <a:pt x="471709" y="1148959"/>
                      <a:pt x="481498" y="1133349"/>
                      <a:pt x="511396" y="1119061"/>
                    </a:cubicBezTo>
                    <a:cubicBezTo>
                      <a:pt x="541294" y="1104774"/>
                      <a:pt x="634163" y="1083343"/>
                      <a:pt x="681259" y="1053974"/>
                    </a:cubicBezTo>
                    <a:cubicBezTo>
                      <a:pt x="728355" y="1024605"/>
                      <a:pt x="769100" y="972218"/>
                      <a:pt x="793971" y="942849"/>
                    </a:cubicBezTo>
                    <a:cubicBezTo>
                      <a:pt x="818842" y="913480"/>
                      <a:pt x="820959" y="901044"/>
                      <a:pt x="830484" y="877761"/>
                    </a:cubicBezTo>
                    <a:cubicBezTo>
                      <a:pt x="840009" y="854478"/>
                      <a:pt x="852708" y="825374"/>
                      <a:pt x="851121" y="803149"/>
                    </a:cubicBezTo>
                    <a:cubicBezTo>
                      <a:pt x="849534" y="780924"/>
                      <a:pt x="833924" y="766901"/>
                      <a:pt x="820959" y="744411"/>
                    </a:cubicBezTo>
                    <a:cubicBezTo>
                      <a:pt x="807995" y="721921"/>
                      <a:pt x="791061" y="696521"/>
                      <a:pt x="773334" y="668211"/>
                    </a:cubicBezTo>
                    <a:cubicBezTo>
                      <a:pt x="755607" y="639901"/>
                      <a:pt x="748727" y="593599"/>
                      <a:pt x="714596" y="574549"/>
                    </a:cubicBezTo>
                    <a:cubicBezTo>
                      <a:pt x="680465" y="555499"/>
                      <a:pt x="614319" y="569257"/>
                      <a:pt x="568546" y="553911"/>
                    </a:cubicBezTo>
                    <a:cubicBezTo>
                      <a:pt x="522773" y="538565"/>
                      <a:pt x="473296" y="512636"/>
                      <a:pt x="439959" y="482474"/>
                    </a:cubicBezTo>
                    <a:cubicBezTo>
                      <a:pt x="406622" y="452312"/>
                      <a:pt x="389159" y="407067"/>
                      <a:pt x="368521" y="372936"/>
                    </a:cubicBezTo>
                    <a:cubicBezTo>
                      <a:pt x="347884" y="338805"/>
                      <a:pt x="332803" y="300705"/>
                      <a:pt x="316134" y="277686"/>
                    </a:cubicBezTo>
                    <a:cubicBezTo>
                      <a:pt x="299465" y="254667"/>
                      <a:pt x="279621" y="236411"/>
                      <a:pt x="268509" y="234824"/>
                    </a:cubicBezTo>
                    <a:cubicBezTo>
                      <a:pt x="257397" y="233237"/>
                      <a:pt x="266921" y="257842"/>
                      <a:pt x="249459" y="268161"/>
                    </a:cubicBezTo>
                    <a:cubicBezTo>
                      <a:pt x="231997" y="278480"/>
                      <a:pt x="192309" y="291180"/>
                      <a:pt x="163734" y="296736"/>
                    </a:cubicBezTo>
                    <a:cubicBezTo>
                      <a:pt x="135159" y="302292"/>
                      <a:pt x="99440" y="299911"/>
                      <a:pt x="78009" y="301499"/>
                    </a:cubicBezTo>
                    <a:cubicBezTo>
                      <a:pt x="56578" y="303087"/>
                      <a:pt x="-11949" y="275570"/>
                      <a:pt x="1809" y="2729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8A08CAE6-A2B7-D845-9F4B-4C2E02B519DC}"/>
                  </a:ext>
                </a:extLst>
              </p:cNvPr>
              <p:cNvSpPr/>
              <p:nvPr/>
            </p:nvSpPr>
            <p:spPr>
              <a:xfrm>
                <a:off x="2822217" y="925065"/>
                <a:ext cx="2354469" cy="1209123"/>
              </a:xfrm>
              <a:custGeom>
                <a:avLst/>
                <a:gdLst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9954 w 2352047"/>
                  <a:gd name="connsiteY5" fmla="*/ 28461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89417 w 2352047"/>
                  <a:gd name="connsiteY18" fmla="*/ 584648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37004 w 2352047"/>
                  <a:gd name="connsiteY29" fmla="*/ 98873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9954 w 2352047"/>
                  <a:gd name="connsiteY5" fmla="*/ 28461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89417 w 2352047"/>
                  <a:gd name="connsiteY18" fmla="*/ 584648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37004 w 2352047"/>
                  <a:gd name="connsiteY29" fmla="*/ 98873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9954 w 2352047"/>
                  <a:gd name="connsiteY5" fmla="*/ 28461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89417 w 2352047"/>
                  <a:gd name="connsiteY18" fmla="*/ 584648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43354 w 2352047"/>
                  <a:gd name="connsiteY29" fmla="*/ 76648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89417 w 2352047"/>
                  <a:gd name="connsiteY18" fmla="*/ 584648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43354 w 2352047"/>
                  <a:gd name="connsiteY29" fmla="*/ 76648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89417 w 2352047"/>
                  <a:gd name="connsiteY18" fmla="*/ 584648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43354 w 2352047"/>
                  <a:gd name="connsiteY29" fmla="*/ 76648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1046542 w 2352047"/>
                  <a:gd name="connsiteY19" fmla="*/ 622748 h 1209068"/>
                  <a:gd name="connsiteX20" fmla="*/ 960817 w 2352047"/>
                  <a:gd name="connsiteY20" fmla="*/ 627510 h 1209068"/>
                  <a:gd name="connsiteX21" fmla="*/ 841754 w 2352047"/>
                  <a:gd name="connsiteY21" fmla="*/ 613223 h 1209068"/>
                  <a:gd name="connsiteX22" fmla="*/ 822704 w 2352047"/>
                  <a:gd name="connsiteY22" fmla="*/ 508448 h 1209068"/>
                  <a:gd name="connsiteX23" fmla="*/ 794129 w 2352047"/>
                  <a:gd name="connsiteY23" fmla="*/ 313185 h 1209068"/>
                  <a:gd name="connsiteX24" fmla="*/ 827467 w 2352047"/>
                  <a:gd name="connsiteY24" fmla="*/ 246510 h 1209068"/>
                  <a:gd name="connsiteX25" fmla="*/ 922717 w 2352047"/>
                  <a:gd name="connsiteY25" fmla="*/ 194123 h 1209068"/>
                  <a:gd name="connsiteX26" fmla="*/ 975104 w 2352047"/>
                  <a:gd name="connsiteY26" fmla="*/ 217935 h 1209068"/>
                  <a:gd name="connsiteX27" fmla="*/ 946529 w 2352047"/>
                  <a:gd name="connsiteY27" fmla="*/ 165548 h 1209068"/>
                  <a:gd name="connsiteX28" fmla="*/ 956054 w 2352047"/>
                  <a:gd name="connsiteY28" fmla="*/ 94110 h 1209068"/>
                  <a:gd name="connsiteX29" fmla="*/ 943354 w 2352047"/>
                  <a:gd name="connsiteY29" fmla="*/ 76648 h 1209068"/>
                  <a:gd name="connsiteX30" fmla="*/ 927479 w 2352047"/>
                  <a:gd name="connsiteY30" fmla="*/ 170310 h 1209068"/>
                  <a:gd name="connsiteX31" fmla="*/ 770317 w 2352047"/>
                  <a:gd name="connsiteY31" fmla="*/ 251273 h 1209068"/>
                  <a:gd name="connsiteX32" fmla="*/ 679829 w 2352047"/>
                  <a:gd name="connsiteY32" fmla="*/ 213173 h 1209068"/>
                  <a:gd name="connsiteX33" fmla="*/ 641729 w 2352047"/>
                  <a:gd name="connsiteY33" fmla="*/ 189360 h 1209068"/>
                  <a:gd name="connsiteX34" fmla="*/ 641729 w 2352047"/>
                  <a:gd name="connsiteY34" fmla="*/ 198885 h 1209068"/>
                  <a:gd name="connsiteX35" fmla="*/ 708404 w 2352047"/>
                  <a:gd name="connsiteY35" fmla="*/ 265560 h 1209068"/>
                  <a:gd name="connsiteX36" fmla="*/ 760792 w 2352047"/>
                  <a:gd name="connsiteY36" fmla="*/ 294135 h 1209068"/>
                  <a:gd name="connsiteX37" fmla="*/ 798892 w 2352047"/>
                  <a:gd name="connsiteY37" fmla="*/ 494160 h 1209068"/>
                  <a:gd name="connsiteX38" fmla="*/ 798892 w 2352047"/>
                  <a:gd name="connsiteY38" fmla="*/ 608460 h 1209068"/>
                  <a:gd name="connsiteX39" fmla="*/ 594104 w 2352047"/>
                  <a:gd name="connsiteY39" fmla="*/ 770385 h 1209068"/>
                  <a:gd name="connsiteX40" fmla="*/ 317879 w 2352047"/>
                  <a:gd name="connsiteY40" fmla="*/ 851348 h 1209068"/>
                  <a:gd name="connsiteX41" fmla="*/ 198817 w 2352047"/>
                  <a:gd name="connsiteY41" fmla="*/ 846585 h 1209068"/>
                  <a:gd name="connsiteX42" fmla="*/ 98804 w 2352047"/>
                  <a:gd name="connsiteY42" fmla="*/ 889448 h 1209068"/>
                  <a:gd name="connsiteX43" fmla="*/ 127379 w 2352047"/>
                  <a:gd name="connsiteY43" fmla="*/ 889448 h 1209068"/>
                  <a:gd name="connsiteX44" fmla="*/ 198817 w 2352047"/>
                  <a:gd name="connsiteY44" fmla="*/ 865635 h 1209068"/>
                  <a:gd name="connsiteX45" fmla="*/ 265492 w 2352047"/>
                  <a:gd name="connsiteY45" fmla="*/ 884685 h 1209068"/>
                  <a:gd name="connsiteX46" fmla="*/ 146429 w 2352047"/>
                  <a:gd name="connsiteY46" fmla="*/ 1008510 h 1209068"/>
                  <a:gd name="connsiteX47" fmla="*/ 13079 w 2352047"/>
                  <a:gd name="connsiteY47" fmla="*/ 1141860 h 1209068"/>
                  <a:gd name="connsiteX48" fmla="*/ 13079 w 2352047"/>
                  <a:gd name="connsiteY48" fmla="*/ 1208535 h 1209068"/>
                  <a:gd name="connsiteX49" fmla="*/ 84517 w 2352047"/>
                  <a:gd name="connsiteY49" fmla="*/ 1108523 h 1209068"/>
                  <a:gd name="connsiteX50" fmla="*/ 232154 w 2352047"/>
                  <a:gd name="connsiteY50" fmla="*/ 975173 h 1209068"/>
                  <a:gd name="connsiteX51" fmla="*/ 327404 w 2352047"/>
                  <a:gd name="connsiteY51" fmla="*/ 875160 h 1209068"/>
                  <a:gd name="connsiteX52" fmla="*/ 546479 w 2352047"/>
                  <a:gd name="connsiteY52" fmla="*/ 818010 h 1209068"/>
                  <a:gd name="connsiteX53" fmla="*/ 651254 w 2352047"/>
                  <a:gd name="connsiteY53" fmla="*/ 760860 h 1209068"/>
                  <a:gd name="connsiteX54" fmla="*/ 617917 w 2352047"/>
                  <a:gd name="connsiteY54" fmla="*/ 870398 h 1209068"/>
                  <a:gd name="connsiteX55" fmla="*/ 570292 w 2352047"/>
                  <a:gd name="connsiteY55" fmla="*/ 946598 h 1209068"/>
                  <a:gd name="connsiteX56" fmla="*/ 651254 w 2352047"/>
                  <a:gd name="connsiteY56" fmla="*/ 865635 h 1209068"/>
                  <a:gd name="connsiteX57" fmla="*/ 684592 w 2352047"/>
                  <a:gd name="connsiteY57" fmla="*/ 746573 h 1209068"/>
                  <a:gd name="connsiteX58" fmla="*/ 770317 w 2352047"/>
                  <a:gd name="connsiteY58" fmla="*/ 679898 h 1209068"/>
                  <a:gd name="connsiteX59" fmla="*/ 813179 w 2352047"/>
                  <a:gd name="connsiteY59" fmla="*/ 651323 h 1209068"/>
                  <a:gd name="connsiteX60" fmla="*/ 989392 w 2352047"/>
                  <a:gd name="connsiteY60" fmla="*/ 656085 h 1209068"/>
                  <a:gd name="connsiteX61" fmla="*/ 1165604 w 2352047"/>
                  <a:gd name="connsiteY61" fmla="*/ 622748 h 1209068"/>
                  <a:gd name="connsiteX62" fmla="*/ 1346579 w 2352047"/>
                  <a:gd name="connsiteY62" fmla="*/ 546548 h 1209068"/>
                  <a:gd name="connsiteX63" fmla="*/ 1460879 w 2352047"/>
                  <a:gd name="connsiteY63" fmla="*/ 541785 h 1209068"/>
                  <a:gd name="connsiteX64" fmla="*/ 1589467 w 2352047"/>
                  <a:gd name="connsiteY64" fmla="*/ 494160 h 1209068"/>
                  <a:gd name="connsiteX65" fmla="*/ 1637092 w 2352047"/>
                  <a:gd name="connsiteY65" fmla="*/ 532260 h 1209068"/>
                  <a:gd name="connsiteX66" fmla="*/ 1899029 w 2352047"/>
                  <a:gd name="connsiteY66" fmla="*/ 537023 h 1209068"/>
                  <a:gd name="connsiteX67" fmla="*/ 2132392 w 2352047"/>
                  <a:gd name="connsiteY67" fmla="*/ 513210 h 1209068"/>
                  <a:gd name="connsiteX68" fmla="*/ 2222879 w 2352047"/>
                  <a:gd name="connsiteY68" fmla="*/ 565598 h 1209068"/>
                  <a:gd name="connsiteX69" fmla="*/ 2270504 w 2352047"/>
                  <a:gd name="connsiteY69" fmla="*/ 656085 h 1209068"/>
                  <a:gd name="connsiteX70" fmla="*/ 2280029 w 2352047"/>
                  <a:gd name="connsiteY70" fmla="*/ 627510 h 1209068"/>
                  <a:gd name="connsiteX71" fmla="*/ 2232404 w 2352047"/>
                  <a:gd name="connsiteY71" fmla="*/ 546548 h 1209068"/>
                  <a:gd name="connsiteX72" fmla="*/ 2199067 w 2352047"/>
                  <a:gd name="connsiteY72" fmla="*/ 498923 h 1209068"/>
                  <a:gd name="connsiteX73" fmla="*/ 2289554 w 2352047"/>
                  <a:gd name="connsiteY73" fmla="*/ 441773 h 1209068"/>
                  <a:gd name="connsiteX74" fmla="*/ 2337179 w 2352047"/>
                  <a:gd name="connsiteY74" fmla="*/ 356048 h 1209068"/>
                  <a:gd name="connsiteX75" fmla="*/ 2346704 w 2352047"/>
                  <a:gd name="connsiteY75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1046542 w 2352047"/>
                  <a:gd name="connsiteY19" fmla="*/ 6227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99029 w 2352047"/>
                  <a:gd name="connsiteY65" fmla="*/ 53702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060954 w 2352047"/>
                  <a:gd name="connsiteY2" fmla="*/ 498923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99029 w 2352047"/>
                  <a:gd name="connsiteY65" fmla="*/ 53702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775204 w 2352047"/>
                  <a:gd name="connsiteY3" fmla="*/ 50844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99029 w 2352047"/>
                  <a:gd name="connsiteY65" fmla="*/ 53702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99029 w 2352047"/>
                  <a:gd name="connsiteY65" fmla="*/ 53702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508448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1754 w 2352047"/>
                  <a:gd name="connsiteY20" fmla="*/ 613223 h 1209068"/>
                  <a:gd name="connsiteX21" fmla="*/ 822704 w 2352047"/>
                  <a:gd name="connsiteY21" fmla="*/ 486223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4129 w 2352047"/>
                  <a:gd name="connsiteY22" fmla="*/ 3131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0954 w 2352047"/>
                  <a:gd name="connsiteY22" fmla="*/ 2877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94104 w 2352047"/>
                  <a:gd name="connsiteY38" fmla="*/ 770385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0954 w 2352047"/>
                  <a:gd name="connsiteY22" fmla="*/ 2877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52829 w 2352047"/>
                  <a:gd name="connsiteY38" fmla="*/ 792610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770317 w 2352047"/>
                  <a:gd name="connsiteY57" fmla="*/ 679898 h 1209068"/>
                  <a:gd name="connsiteX58" fmla="*/ 813179 w 2352047"/>
                  <a:gd name="connsiteY58" fmla="*/ 651323 h 1209068"/>
                  <a:gd name="connsiteX59" fmla="*/ 989392 w 2352047"/>
                  <a:gd name="connsiteY59" fmla="*/ 656085 h 1209068"/>
                  <a:gd name="connsiteX60" fmla="*/ 1165604 w 2352047"/>
                  <a:gd name="connsiteY60" fmla="*/ 622748 h 1209068"/>
                  <a:gd name="connsiteX61" fmla="*/ 1346579 w 2352047"/>
                  <a:gd name="connsiteY61" fmla="*/ 546548 h 1209068"/>
                  <a:gd name="connsiteX62" fmla="*/ 1460879 w 2352047"/>
                  <a:gd name="connsiteY62" fmla="*/ 541785 h 1209068"/>
                  <a:gd name="connsiteX63" fmla="*/ 1589467 w 2352047"/>
                  <a:gd name="connsiteY63" fmla="*/ 494160 h 1209068"/>
                  <a:gd name="connsiteX64" fmla="*/ 1637092 w 2352047"/>
                  <a:gd name="connsiteY64" fmla="*/ 532260 h 1209068"/>
                  <a:gd name="connsiteX65" fmla="*/ 1845054 w 2352047"/>
                  <a:gd name="connsiteY65" fmla="*/ 530673 h 1209068"/>
                  <a:gd name="connsiteX66" fmla="*/ 2132392 w 2352047"/>
                  <a:gd name="connsiteY66" fmla="*/ 513210 h 1209068"/>
                  <a:gd name="connsiteX67" fmla="*/ 2222879 w 2352047"/>
                  <a:gd name="connsiteY67" fmla="*/ 565598 h 1209068"/>
                  <a:gd name="connsiteX68" fmla="*/ 2270504 w 2352047"/>
                  <a:gd name="connsiteY68" fmla="*/ 656085 h 1209068"/>
                  <a:gd name="connsiteX69" fmla="*/ 2280029 w 2352047"/>
                  <a:gd name="connsiteY69" fmla="*/ 627510 h 1209068"/>
                  <a:gd name="connsiteX70" fmla="*/ 2232404 w 2352047"/>
                  <a:gd name="connsiteY70" fmla="*/ 546548 h 1209068"/>
                  <a:gd name="connsiteX71" fmla="*/ 2199067 w 2352047"/>
                  <a:gd name="connsiteY71" fmla="*/ 498923 h 1209068"/>
                  <a:gd name="connsiteX72" fmla="*/ 2289554 w 2352047"/>
                  <a:gd name="connsiteY72" fmla="*/ 441773 h 1209068"/>
                  <a:gd name="connsiteX73" fmla="*/ 2337179 w 2352047"/>
                  <a:gd name="connsiteY73" fmla="*/ 356048 h 1209068"/>
                  <a:gd name="connsiteX74" fmla="*/ 2346704 w 2352047"/>
                  <a:gd name="connsiteY74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0954 w 2352047"/>
                  <a:gd name="connsiteY22" fmla="*/ 2877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52829 w 2352047"/>
                  <a:gd name="connsiteY38" fmla="*/ 792610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813179 w 2352047"/>
                  <a:gd name="connsiteY57" fmla="*/ 651323 h 1209068"/>
                  <a:gd name="connsiteX58" fmla="*/ 989392 w 2352047"/>
                  <a:gd name="connsiteY58" fmla="*/ 656085 h 1209068"/>
                  <a:gd name="connsiteX59" fmla="*/ 1165604 w 2352047"/>
                  <a:gd name="connsiteY59" fmla="*/ 622748 h 1209068"/>
                  <a:gd name="connsiteX60" fmla="*/ 1346579 w 2352047"/>
                  <a:gd name="connsiteY60" fmla="*/ 546548 h 1209068"/>
                  <a:gd name="connsiteX61" fmla="*/ 1460879 w 2352047"/>
                  <a:gd name="connsiteY61" fmla="*/ 541785 h 1209068"/>
                  <a:gd name="connsiteX62" fmla="*/ 1589467 w 2352047"/>
                  <a:gd name="connsiteY62" fmla="*/ 494160 h 1209068"/>
                  <a:gd name="connsiteX63" fmla="*/ 1637092 w 2352047"/>
                  <a:gd name="connsiteY63" fmla="*/ 532260 h 1209068"/>
                  <a:gd name="connsiteX64" fmla="*/ 1845054 w 2352047"/>
                  <a:gd name="connsiteY64" fmla="*/ 530673 h 1209068"/>
                  <a:gd name="connsiteX65" fmla="*/ 2132392 w 2352047"/>
                  <a:gd name="connsiteY65" fmla="*/ 513210 h 1209068"/>
                  <a:gd name="connsiteX66" fmla="*/ 2222879 w 2352047"/>
                  <a:gd name="connsiteY66" fmla="*/ 565598 h 1209068"/>
                  <a:gd name="connsiteX67" fmla="*/ 2270504 w 2352047"/>
                  <a:gd name="connsiteY67" fmla="*/ 656085 h 1209068"/>
                  <a:gd name="connsiteX68" fmla="*/ 2280029 w 2352047"/>
                  <a:gd name="connsiteY68" fmla="*/ 627510 h 1209068"/>
                  <a:gd name="connsiteX69" fmla="*/ 2232404 w 2352047"/>
                  <a:gd name="connsiteY69" fmla="*/ 546548 h 1209068"/>
                  <a:gd name="connsiteX70" fmla="*/ 2199067 w 2352047"/>
                  <a:gd name="connsiteY70" fmla="*/ 498923 h 1209068"/>
                  <a:gd name="connsiteX71" fmla="*/ 2289554 w 2352047"/>
                  <a:gd name="connsiteY71" fmla="*/ 441773 h 1209068"/>
                  <a:gd name="connsiteX72" fmla="*/ 2337179 w 2352047"/>
                  <a:gd name="connsiteY72" fmla="*/ 356048 h 1209068"/>
                  <a:gd name="connsiteX73" fmla="*/ 2346704 w 2352047"/>
                  <a:gd name="connsiteY73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0954 w 2352047"/>
                  <a:gd name="connsiteY22" fmla="*/ 2877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52829 w 2352047"/>
                  <a:gd name="connsiteY38" fmla="*/ 792610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17917 w 2352047"/>
                  <a:gd name="connsiteY53" fmla="*/ 870398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813179 w 2352047"/>
                  <a:gd name="connsiteY57" fmla="*/ 651323 h 1209068"/>
                  <a:gd name="connsiteX58" fmla="*/ 989392 w 2352047"/>
                  <a:gd name="connsiteY58" fmla="*/ 656085 h 1209068"/>
                  <a:gd name="connsiteX59" fmla="*/ 1165604 w 2352047"/>
                  <a:gd name="connsiteY59" fmla="*/ 622748 h 1209068"/>
                  <a:gd name="connsiteX60" fmla="*/ 1346579 w 2352047"/>
                  <a:gd name="connsiteY60" fmla="*/ 546548 h 1209068"/>
                  <a:gd name="connsiteX61" fmla="*/ 1460879 w 2352047"/>
                  <a:gd name="connsiteY61" fmla="*/ 541785 h 1209068"/>
                  <a:gd name="connsiteX62" fmla="*/ 1589467 w 2352047"/>
                  <a:gd name="connsiteY62" fmla="*/ 494160 h 1209068"/>
                  <a:gd name="connsiteX63" fmla="*/ 1637092 w 2352047"/>
                  <a:gd name="connsiteY63" fmla="*/ 532260 h 1209068"/>
                  <a:gd name="connsiteX64" fmla="*/ 1845054 w 2352047"/>
                  <a:gd name="connsiteY64" fmla="*/ 530673 h 1209068"/>
                  <a:gd name="connsiteX65" fmla="*/ 2132392 w 2352047"/>
                  <a:gd name="connsiteY65" fmla="*/ 513210 h 1209068"/>
                  <a:gd name="connsiteX66" fmla="*/ 2222879 w 2352047"/>
                  <a:gd name="connsiteY66" fmla="*/ 565598 h 1209068"/>
                  <a:gd name="connsiteX67" fmla="*/ 2270504 w 2352047"/>
                  <a:gd name="connsiteY67" fmla="*/ 656085 h 1209068"/>
                  <a:gd name="connsiteX68" fmla="*/ 2280029 w 2352047"/>
                  <a:gd name="connsiteY68" fmla="*/ 627510 h 1209068"/>
                  <a:gd name="connsiteX69" fmla="*/ 2232404 w 2352047"/>
                  <a:gd name="connsiteY69" fmla="*/ 546548 h 1209068"/>
                  <a:gd name="connsiteX70" fmla="*/ 2199067 w 2352047"/>
                  <a:gd name="connsiteY70" fmla="*/ 498923 h 1209068"/>
                  <a:gd name="connsiteX71" fmla="*/ 2289554 w 2352047"/>
                  <a:gd name="connsiteY71" fmla="*/ 441773 h 1209068"/>
                  <a:gd name="connsiteX72" fmla="*/ 2337179 w 2352047"/>
                  <a:gd name="connsiteY72" fmla="*/ 356048 h 1209068"/>
                  <a:gd name="connsiteX73" fmla="*/ 2346704 w 2352047"/>
                  <a:gd name="connsiteY73" fmla="*/ 289373 h 1209068"/>
                  <a:gd name="connsiteX0" fmla="*/ 2346704 w 2352047"/>
                  <a:gd name="connsiteY0" fmla="*/ 289373 h 1209068"/>
                  <a:gd name="connsiteX1" fmla="*/ 2260979 w 2352047"/>
                  <a:gd name="connsiteY1" fmla="*/ 427485 h 1209068"/>
                  <a:gd name="connsiteX2" fmla="*/ 2124454 w 2352047"/>
                  <a:gd name="connsiteY2" fmla="*/ 489398 h 1209068"/>
                  <a:gd name="connsiteX3" fmla="*/ 1838704 w 2352047"/>
                  <a:gd name="connsiteY3" fmla="*/ 514798 h 1209068"/>
                  <a:gd name="connsiteX4" fmla="*/ 1608517 w 2352047"/>
                  <a:gd name="connsiteY4" fmla="*/ 484635 h 1209068"/>
                  <a:gd name="connsiteX5" fmla="*/ 1673604 w 2352047"/>
                  <a:gd name="connsiteY5" fmla="*/ 278260 h 1209068"/>
                  <a:gd name="connsiteX6" fmla="*/ 1622804 w 2352047"/>
                  <a:gd name="connsiteY6" fmla="*/ 151260 h 1209068"/>
                  <a:gd name="connsiteX7" fmla="*/ 1708529 w 2352047"/>
                  <a:gd name="connsiteY7" fmla="*/ 17910 h 1209068"/>
                  <a:gd name="connsiteX8" fmla="*/ 1694242 w 2352047"/>
                  <a:gd name="connsiteY8" fmla="*/ 13148 h 1209068"/>
                  <a:gd name="connsiteX9" fmla="*/ 1603754 w 2352047"/>
                  <a:gd name="connsiteY9" fmla="*/ 127448 h 1209068"/>
                  <a:gd name="connsiteX10" fmla="*/ 1537079 w 2352047"/>
                  <a:gd name="connsiteY10" fmla="*/ 94110 h 1209068"/>
                  <a:gd name="connsiteX11" fmla="*/ 1489454 w 2352047"/>
                  <a:gd name="connsiteY11" fmla="*/ 70298 h 1209068"/>
                  <a:gd name="connsiteX12" fmla="*/ 1489454 w 2352047"/>
                  <a:gd name="connsiteY12" fmla="*/ 84585 h 1209068"/>
                  <a:gd name="connsiteX13" fmla="*/ 1575179 w 2352047"/>
                  <a:gd name="connsiteY13" fmla="*/ 136973 h 1209068"/>
                  <a:gd name="connsiteX14" fmla="*/ 1656142 w 2352047"/>
                  <a:gd name="connsiteY14" fmla="*/ 284610 h 1209068"/>
                  <a:gd name="connsiteX15" fmla="*/ 1575179 w 2352047"/>
                  <a:gd name="connsiteY15" fmla="*/ 470348 h 1209068"/>
                  <a:gd name="connsiteX16" fmla="*/ 1460879 w 2352047"/>
                  <a:gd name="connsiteY16" fmla="*/ 517973 h 1209068"/>
                  <a:gd name="connsiteX17" fmla="*/ 1327529 w 2352047"/>
                  <a:gd name="connsiteY17" fmla="*/ 527498 h 1209068"/>
                  <a:gd name="connsiteX18" fmla="*/ 1170367 w 2352047"/>
                  <a:gd name="connsiteY18" fmla="*/ 600523 h 1209068"/>
                  <a:gd name="connsiteX19" fmla="*/ 995742 w 2352047"/>
                  <a:gd name="connsiteY19" fmla="*/ 635448 h 1209068"/>
                  <a:gd name="connsiteX20" fmla="*/ 848104 w 2352047"/>
                  <a:gd name="connsiteY20" fmla="*/ 603698 h 1209068"/>
                  <a:gd name="connsiteX21" fmla="*/ 822704 w 2352047"/>
                  <a:gd name="connsiteY21" fmla="*/ 486223 h 1209068"/>
                  <a:gd name="connsiteX22" fmla="*/ 790954 w 2352047"/>
                  <a:gd name="connsiteY22" fmla="*/ 287785 h 1209068"/>
                  <a:gd name="connsiteX23" fmla="*/ 827467 w 2352047"/>
                  <a:gd name="connsiteY23" fmla="*/ 246510 h 1209068"/>
                  <a:gd name="connsiteX24" fmla="*/ 922717 w 2352047"/>
                  <a:gd name="connsiteY24" fmla="*/ 194123 h 1209068"/>
                  <a:gd name="connsiteX25" fmla="*/ 975104 w 2352047"/>
                  <a:gd name="connsiteY25" fmla="*/ 217935 h 1209068"/>
                  <a:gd name="connsiteX26" fmla="*/ 946529 w 2352047"/>
                  <a:gd name="connsiteY26" fmla="*/ 165548 h 1209068"/>
                  <a:gd name="connsiteX27" fmla="*/ 956054 w 2352047"/>
                  <a:gd name="connsiteY27" fmla="*/ 94110 h 1209068"/>
                  <a:gd name="connsiteX28" fmla="*/ 943354 w 2352047"/>
                  <a:gd name="connsiteY28" fmla="*/ 76648 h 1209068"/>
                  <a:gd name="connsiteX29" fmla="*/ 927479 w 2352047"/>
                  <a:gd name="connsiteY29" fmla="*/ 170310 h 1209068"/>
                  <a:gd name="connsiteX30" fmla="*/ 770317 w 2352047"/>
                  <a:gd name="connsiteY30" fmla="*/ 251273 h 1209068"/>
                  <a:gd name="connsiteX31" fmla="*/ 679829 w 2352047"/>
                  <a:gd name="connsiteY31" fmla="*/ 213173 h 1209068"/>
                  <a:gd name="connsiteX32" fmla="*/ 641729 w 2352047"/>
                  <a:gd name="connsiteY32" fmla="*/ 189360 h 1209068"/>
                  <a:gd name="connsiteX33" fmla="*/ 641729 w 2352047"/>
                  <a:gd name="connsiteY33" fmla="*/ 198885 h 1209068"/>
                  <a:gd name="connsiteX34" fmla="*/ 708404 w 2352047"/>
                  <a:gd name="connsiteY34" fmla="*/ 265560 h 1209068"/>
                  <a:gd name="connsiteX35" fmla="*/ 760792 w 2352047"/>
                  <a:gd name="connsiteY35" fmla="*/ 294135 h 1209068"/>
                  <a:gd name="connsiteX36" fmla="*/ 798892 w 2352047"/>
                  <a:gd name="connsiteY36" fmla="*/ 494160 h 1209068"/>
                  <a:gd name="connsiteX37" fmla="*/ 798892 w 2352047"/>
                  <a:gd name="connsiteY37" fmla="*/ 608460 h 1209068"/>
                  <a:gd name="connsiteX38" fmla="*/ 552829 w 2352047"/>
                  <a:gd name="connsiteY38" fmla="*/ 792610 h 1209068"/>
                  <a:gd name="connsiteX39" fmla="*/ 317879 w 2352047"/>
                  <a:gd name="connsiteY39" fmla="*/ 851348 h 1209068"/>
                  <a:gd name="connsiteX40" fmla="*/ 198817 w 2352047"/>
                  <a:gd name="connsiteY40" fmla="*/ 846585 h 1209068"/>
                  <a:gd name="connsiteX41" fmla="*/ 98804 w 2352047"/>
                  <a:gd name="connsiteY41" fmla="*/ 889448 h 1209068"/>
                  <a:gd name="connsiteX42" fmla="*/ 127379 w 2352047"/>
                  <a:gd name="connsiteY42" fmla="*/ 889448 h 1209068"/>
                  <a:gd name="connsiteX43" fmla="*/ 198817 w 2352047"/>
                  <a:gd name="connsiteY43" fmla="*/ 865635 h 1209068"/>
                  <a:gd name="connsiteX44" fmla="*/ 265492 w 2352047"/>
                  <a:gd name="connsiteY44" fmla="*/ 884685 h 1209068"/>
                  <a:gd name="connsiteX45" fmla="*/ 146429 w 2352047"/>
                  <a:gd name="connsiteY45" fmla="*/ 1008510 h 1209068"/>
                  <a:gd name="connsiteX46" fmla="*/ 13079 w 2352047"/>
                  <a:gd name="connsiteY46" fmla="*/ 1141860 h 1209068"/>
                  <a:gd name="connsiteX47" fmla="*/ 13079 w 2352047"/>
                  <a:gd name="connsiteY47" fmla="*/ 1208535 h 1209068"/>
                  <a:gd name="connsiteX48" fmla="*/ 84517 w 2352047"/>
                  <a:gd name="connsiteY48" fmla="*/ 1108523 h 1209068"/>
                  <a:gd name="connsiteX49" fmla="*/ 232154 w 2352047"/>
                  <a:gd name="connsiteY49" fmla="*/ 975173 h 1209068"/>
                  <a:gd name="connsiteX50" fmla="*/ 327404 w 2352047"/>
                  <a:gd name="connsiteY50" fmla="*/ 875160 h 1209068"/>
                  <a:gd name="connsiteX51" fmla="*/ 546479 w 2352047"/>
                  <a:gd name="connsiteY51" fmla="*/ 818010 h 1209068"/>
                  <a:gd name="connsiteX52" fmla="*/ 651254 w 2352047"/>
                  <a:gd name="connsiteY52" fmla="*/ 760860 h 1209068"/>
                  <a:gd name="connsiteX53" fmla="*/ 630617 w 2352047"/>
                  <a:gd name="connsiteY53" fmla="*/ 860873 h 1209068"/>
                  <a:gd name="connsiteX54" fmla="*/ 570292 w 2352047"/>
                  <a:gd name="connsiteY54" fmla="*/ 946598 h 1209068"/>
                  <a:gd name="connsiteX55" fmla="*/ 651254 w 2352047"/>
                  <a:gd name="connsiteY55" fmla="*/ 865635 h 1209068"/>
                  <a:gd name="connsiteX56" fmla="*/ 684592 w 2352047"/>
                  <a:gd name="connsiteY56" fmla="*/ 746573 h 1209068"/>
                  <a:gd name="connsiteX57" fmla="*/ 813179 w 2352047"/>
                  <a:gd name="connsiteY57" fmla="*/ 651323 h 1209068"/>
                  <a:gd name="connsiteX58" fmla="*/ 989392 w 2352047"/>
                  <a:gd name="connsiteY58" fmla="*/ 656085 h 1209068"/>
                  <a:gd name="connsiteX59" fmla="*/ 1165604 w 2352047"/>
                  <a:gd name="connsiteY59" fmla="*/ 622748 h 1209068"/>
                  <a:gd name="connsiteX60" fmla="*/ 1346579 w 2352047"/>
                  <a:gd name="connsiteY60" fmla="*/ 546548 h 1209068"/>
                  <a:gd name="connsiteX61" fmla="*/ 1460879 w 2352047"/>
                  <a:gd name="connsiteY61" fmla="*/ 541785 h 1209068"/>
                  <a:gd name="connsiteX62" fmla="*/ 1589467 w 2352047"/>
                  <a:gd name="connsiteY62" fmla="*/ 494160 h 1209068"/>
                  <a:gd name="connsiteX63" fmla="*/ 1637092 w 2352047"/>
                  <a:gd name="connsiteY63" fmla="*/ 532260 h 1209068"/>
                  <a:gd name="connsiteX64" fmla="*/ 1845054 w 2352047"/>
                  <a:gd name="connsiteY64" fmla="*/ 530673 h 1209068"/>
                  <a:gd name="connsiteX65" fmla="*/ 2132392 w 2352047"/>
                  <a:gd name="connsiteY65" fmla="*/ 513210 h 1209068"/>
                  <a:gd name="connsiteX66" fmla="*/ 2222879 w 2352047"/>
                  <a:gd name="connsiteY66" fmla="*/ 565598 h 1209068"/>
                  <a:gd name="connsiteX67" fmla="*/ 2270504 w 2352047"/>
                  <a:gd name="connsiteY67" fmla="*/ 656085 h 1209068"/>
                  <a:gd name="connsiteX68" fmla="*/ 2280029 w 2352047"/>
                  <a:gd name="connsiteY68" fmla="*/ 627510 h 1209068"/>
                  <a:gd name="connsiteX69" fmla="*/ 2232404 w 2352047"/>
                  <a:gd name="connsiteY69" fmla="*/ 546548 h 1209068"/>
                  <a:gd name="connsiteX70" fmla="*/ 2199067 w 2352047"/>
                  <a:gd name="connsiteY70" fmla="*/ 498923 h 1209068"/>
                  <a:gd name="connsiteX71" fmla="*/ 2289554 w 2352047"/>
                  <a:gd name="connsiteY71" fmla="*/ 441773 h 1209068"/>
                  <a:gd name="connsiteX72" fmla="*/ 2337179 w 2352047"/>
                  <a:gd name="connsiteY72" fmla="*/ 356048 h 1209068"/>
                  <a:gd name="connsiteX73" fmla="*/ 2346704 w 2352047"/>
                  <a:gd name="connsiteY73" fmla="*/ 289373 h 1209068"/>
                  <a:gd name="connsiteX0" fmla="*/ 2349857 w 2355200"/>
                  <a:gd name="connsiteY0" fmla="*/ 289373 h 1209123"/>
                  <a:gd name="connsiteX1" fmla="*/ 2264132 w 2355200"/>
                  <a:gd name="connsiteY1" fmla="*/ 427485 h 1209123"/>
                  <a:gd name="connsiteX2" fmla="*/ 2127607 w 2355200"/>
                  <a:gd name="connsiteY2" fmla="*/ 489398 h 1209123"/>
                  <a:gd name="connsiteX3" fmla="*/ 1841857 w 2355200"/>
                  <a:gd name="connsiteY3" fmla="*/ 514798 h 1209123"/>
                  <a:gd name="connsiteX4" fmla="*/ 1611670 w 2355200"/>
                  <a:gd name="connsiteY4" fmla="*/ 484635 h 1209123"/>
                  <a:gd name="connsiteX5" fmla="*/ 1676757 w 2355200"/>
                  <a:gd name="connsiteY5" fmla="*/ 278260 h 1209123"/>
                  <a:gd name="connsiteX6" fmla="*/ 1625957 w 2355200"/>
                  <a:gd name="connsiteY6" fmla="*/ 151260 h 1209123"/>
                  <a:gd name="connsiteX7" fmla="*/ 1711682 w 2355200"/>
                  <a:gd name="connsiteY7" fmla="*/ 17910 h 1209123"/>
                  <a:gd name="connsiteX8" fmla="*/ 1697395 w 2355200"/>
                  <a:gd name="connsiteY8" fmla="*/ 13148 h 1209123"/>
                  <a:gd name="connsiteX9" fmla="*/ 1606907 w 2355200"/>
                  <a:gd name="connsiteY9" fmla="*/ 127448 h 1209123"/>
                  <a:gd name="connsiteX10" fmla="*/ 1540232 w 2355200"/>
                  <a:gd name="connsiteY10" fmla="*/ 94110 h 1209123"/>
                  <a:gd name="connsiteX11" fmla="*/ 1492607 w 2355200"/>
                  <a:gd name="connsiteY11" fmla="*/ 70298 h 1209123"/>
                  <a:gd name="connsiteX12" fmla="*/ 1492607 w 2355200"/>
                  <a:gd name="connsiteY12" fmla="*/ 84585 h 1209123"/>
                  <a:gd name="connsiteX13" fmla="*/ 1578332 w 2355200"/>
                  <a:gd name="connsiteY13" fmla="*/ 136973 h 1209123"/>
                  <a:gd name="connsiteX14" fmla="*/ 1659295 w 2355200"/>
                  <a:gd name="connsiteY14" fmla="*/ 284610 h 1209123"/>
                  <a:gd name="connsiteX15" fmla="*/ 1578332 w 2355200"/>
                  <a:gd name="connsiteY15" fmla="*/ 470348 h 1209123"/>
                  <a:gd name="connsiteX16" fmla="*/ 1464032 w 2355200"/>
                  <a:gd name="connsiteY16" fmla="*/ 517973 h 1209123"/>
                  <a:gd name="connsiteX17" fmla="*/ 1330682 w 2355200"/>
                  <a:gd name="connsiteY17" fmla="*/ 527498 h 1209123"/>
                  <a:gd name="connsiteX18" fmla="*/ 1173520 w 2355200"/>
                  <a:gd name="connsiteY18" fmla="*/ 600523 h 1209123"/>
                  <a:gd name="connsiteX19" fmla="*/ 998895 w 2355200"/>
                  <a:gd name="connsiteY19" fmla="*/ 635448 h 1209123"/>
                  <a:gd name="connsiteX20" fmla="*/ 851257 w 2355200"/>
                  <a:gd name="connsiteY20" fmla="*/ 603698 h 1209123"/>
                  <a:gd name="connsiteX21" fmla="*/ 825857 w 2355200"/>
                  <a:gd name="connsiteY21" fmla="*/ 486223 h 1209123"/>
                  <a:gd name="connsiteX22" fmla="*/ 794107 w 2355200"/>
                  <a:gd name="connsiteY22" fmla="*/ 287785 h 1209123"/>
                  <a:gd name="connsiteX23" fmla="*/ 830620 w 2355200"/>
                  <a:gd name="connsiteY23" fmla="*/ 246510 h 1209123"/>
                  <a:gd name="connsiteX24" fmla="*/ 925870 w 2355200"/>
                  <a:gd name="connsiteY24" fmla="*/ 194123 h 1209123"/>
                  <a:gd name="connsiteX25" fmla="*/ 978257 w 2355200"/>
                  <a:gd name="connsiteY25" fmla="*/ 217935 h 1209123"/>
                  <a:gd name="connsiteX26" fmla="*/ 949682 w 2355200"/>
                  <a:gd name="connsiteY26" fmla="*/ 165548 h 1209123"/>
                  <a:gd name="connsiteX27" fmla="*/ 959207 w 2355200"/>
                  <a:gd name="connsiteY27" fmla="*/ 94110 h 1209123"/>
                  <a:gd name="connsiteX28" fmla="*/ 946507 w 2355200"/>
                  <a:gd name="connsiteY28" fmla="*/ 76648 h 1209123"/>
                  <a:gd name="connsiteX29" fmla="*/ 930632 w 2355200"/>
                  <a:gd name="connsiteY29" fmla="*/ 170310 h 1209123"/>
                  <a:gd name="connsiteX30" fmla="*/ 773470 w 2355200"/>
                  <a:gd name="connsiteY30" fmla="*/ 251273 h 1209123"/>
                  <a:gd name="connsiteX31" fmla="*/ 682982 w 2355200"/>
                  <a:gd name="connsiteY31" fmla="*/ 213173 h 1209123"/>
                  <a:gd name="connsiteX32" fmla="*/ 644882 w 2355200"/>
                  <a:gd name="connsiteY32" fmla="*/ 189360 h 1209123"/>
                  <a:gd name="connsiteX33" fmla="*/ 644882 w 2355200"/>
                  <a:gd name="connsiteY33" fmla="*/ 198885 h 1209123"/>
                  <a:gd name="connsiteX34" fmla="*/ 711557 w 2355200"/>
                  <a:gd name="connsiteY34" fmla="*/ 265560 h 1209123"/>
                  <a:gd name="connsiteX35" fmla="*/ 763945 w 2355200"/>
                  <a:gd name="connsiteY35" fmla="*/ 294135 h 1209123"/>
                  <a:gd name="connsiteX36" fmla="*/ 802045 w 2355200"/>
                  <a:gd name="connsiteY36" fmla="*/ 494160 h 1209123"/>
                  <a:gd name="connsiteX37" fmla="*/ 802045 w 2355200"/>
                  <a:gd name="connsiteY37" fmla="*/ 608460 h 1209123"/>
                  <a:gd name="connsiteX38" fmla="*/ 555982 w 2355200"/>
                  <a:gd name="connsiteY38" fmla="*/ 792610 h 1209123"/>
                  <a:gd name="connsiteX39" fmla="*/ 321032 w 2355200"/>
                  <a:gd name="connsiteY39" fmla="*/ 851348 h 1209123"/>
                  <a:gd name="connsiteX40" fmla="*/ 201970 w 2355200"/>
                  <a:gd name="connsiteY40" fmla="*/ 846585 h 1209123"/>
                  <a:gd name="connsiteX41" fmla="*/ 101957 w 2355200"/>
                  <a:gd name="connsiteY41" fmla="*/ 889448 h 1209123"/>
                  <a:gd name="connsiteX42" fmla="*/ 130532 w 2355200"/>
                  <a:gd name="connsiteY42" fmla="*/ 889448 h 1209123"/>
                  <a:gd name="connsiteX43" fmla="*/ 201970 w 2355200"/>
                  <a:gd name="connsiteY43" fmla="*/ 865635 h 1209123"/>
                  <a:gd name="connsiteX44" fmla="*/ 268645 w 2355200"/>
                  <a:gd name="connsiteY44" fmla="*/ 884685 h 1209123"/>
                  <a:gd name="connsiteX45" fmla="*/ 194032 w 2355200"/>
                  <a:gd name="connsiteY45" fmla="*/ 983110 h 1209123"/>
                  <a:gd name="connsiteX46" fmla="*/ 16232 w 2355200"/>
                  <a:gd name="connsiteY46" fmla="*/ 1141860 h 1209123"/>
                  <a:gd name="connsiteX47" fmla="*/ 16232 w 2355200"/>
                  <a:gd name="connsiteY47" fmla="*/ 1208535 h 1209123"/>
                  <a:gd name="connsiteX48" fmla="*/ 87670 w 2355200"/>
                  <a:gd name="connsiteY48" fmla="*/ 1108523 h 1209123"/>
                  <a:gd name="connsiteX49" fmla="*/ 235307 w 2355200"/>
                  <a:gd name="connsiteY49" fmla="*/ 975173 h 1209123"/>
                  <a:gd name="connsiteX50" fmla="*/ 330557 w 2355200"/>
                  <a:gd name="connsiteY50" fmla="*/ 875160 h 1209123"/>
                  <a:gd name="connsiteX51" fmla="*/ 549632 w 2355200"/>
                  <a:gd name="connsiteY51" fmla="*/ 818010 h 1209123"/>
                  <a:gd name="connsiteX52" fmla="*/ 654407 w 2355200"/>
                  <a:gd name="connsiteY52" fmla="*/ 760860 h 1209123"/>
                  <a:gd name="connsiteX53" fmla="*/ 633770 w 2355200"/>
                  <a:gd name="connsiteY53" fmla="*/ 860873 h 1209123"/>
                  <a:gd name="connsiteX54" fmla="*/ 573445 w 2355200"/>
                  <a:gd name="connsiteY54" fmla="*/ 946598 h 1209123"/>
                  <a:gd name="connsiteX55" fmla="*/ 654407 w 2355200"/>
                  <a:gd name="connsiteY55" fmla="*/ 865635 h 1209123"/>
                  <a:gd name="connsiteX56" fmla="*/ 687745 w 2355200"/>
                  <a:gd name="connsiteY56" fmla="*/ 746573 h 1209123"/>
                  <a:gd name="connsiteX57" fmla="*/ 816332 w 2355200"/>
                  <a:gd name="connsiteY57" fmla="*/ 651323 h 1209123"/>
                  <a:gd name="connsiteX58" fmla="*/ 992545 w 2355200"/>
                  <a:gd name="connsiteY58" fmla="*/ 656085 h 1209123"/>
                  <a:gd name="connsiteX59" fmla="*/ 1168757 w 2355200"/>
                  <a:gd name="connsiteY59" fmla="*/ 622748 h 1209123"/>
                  <a:gd name="connsiteX60" fmla="*/ 1349732 w 2355200"/>
                  <a:gd name="connsiteY60" fmla="*/ 546548 h 1209123"/>
                  <a:gd name="connsiteX61" fmla="*/ 1464032 w 2355200"/>
                  <a:gd name="connsiteY61" fmla="*/ 541785 h 1209123"/>
                  <a:gd name="connsiteX62" fmla="*/ 1592620 w 2355200"/>
                  <a:gd name="connsiteY62" fmla="*/ 494160 h 1209123"/>
                  <a:gd name="connsiteX63" fmla="*/ 1640245 w 2355200"/>
                  <a:gd name="connsiteY63" fmla="*/ 532260 h 1209123"/>
                  <a:gd name="connsiteX64" fmla="*/ 1848207 w 2355200"/>
                  <a:gd name="connsiteY64" fmla="*/ 530673 h 1209123"/>
                  <a:gd name="connsiteX65" fmla="*/ 2135545 w 2355200"/>
                  <a:gd name="connsiteY65" fmla="*/ 513210 h 1209123"/>
                  <a:gd name="connsiteX66" fmla="*/ 2226032 w 2355200"/>
                  <a:gd name="connsiteY66" fmla="*/ 565598 h 1209123"/>
                  <a:gd name="connsiteX67" fmla="*/ 2273657 w 2355200"/>
                  <a:gd name="connsiteY67" fmla="*/ 656085 h 1209123"/>
                  <a:gd name="connsiteX68" fmla="*/ 2283182 w 2355200"/>
                  <a:gd name="connsiteY68" fmla="*/ 627510 h 1209123"/>
                  <a:gd name="connsiteX69" fmla="*/ 2235557 w 2355200"/>
                  <a:gd name="connsiteY69" fmla="*/ 546548 h 1209123"/>
                  <a:gd name="connsiteX70" fmla="*/ 2202220 w 2355200"/>
                  <a:gd name="connsiteY70" fmla="*/ 498923 h 1209123"/>
                  <a:gd name="connsiteX71" fmla="*/ 2292707 w 2355200"/>
                  <a:gd name="connsiteY71" fmla="*/ 441773 h 1209123"/>
                  <a:gd name="connsiteX72" fmla="*/ 2340332 w 2355200"/>
                  <a:gd name="connsiteY72" fmla="*/ 356048 h 1209123"/>
                  <a:gd name="connsiteX73" fmla="*/ 2349857 w 2355200"/>
                  <a:gd name="connsiteY73" fmla="*/ 289373 h 1209123"/>
                  <a:gd name="connsiteX0" fmla="*/ 2349857 w 2355200"/>
                  <a:gd name="connsiteY0" fmla="*/ 289373 h 1209123"/>
                  <a:gd name="connsiteX1" fmla="*/ 2264132 w 2355200"/>
                  <a:gd name="connsiteY1" fmla="*/ 427485 h 1209123"/>
                  <a:gd name="connsiteX2" fmla="*/ 2127607 w 2355200"/>
                  <a:gd name="connsiteY2" fmla="*/ 489398 h 1209123"/>
                  <a:gd name="connsiteX3" fmla="*/ 1841857 w 2355200"/>
                  <a:gd name="connsiteY3" fmla="*/ 514798 h 1209123"/>
                  <a:gd name="connsiteX4" fmla="*/ 1611670 w 2355200"/>
                  <a:gd name="connsiteY4" fmla="*/ 484635 h 1209123"/>
                  <a:gd name="connsiteX5" fmla="*/ 1676757 w 2355200"/>
                  <a:gd name="connsiteY5" fmla="*/ 278260 h 1209123"/>
                  <a:gd name="connsiteX6" fmla="*/ 1625957 w 2355200"/>
                  <a:gd name="connsiteY6" fmla="*/ 151260 h 1209123"/>
                  <a:gd name="connsiteX7" fmla="*/ 1711682 w 2355200"/>
                  <a:gd name="connsiteY7" fmla="*/ 17910 h 1209123"/>
                  <a:gd name="connsiteX8" fmla="*/ 1697395 w 2355200"/>
                  <a:gd name="connsiteY8" fmla="*/ 13148 h 1209123"/>
                  <a:gd name="connsiteX9" fmla="*/ 1606907 w 2355200"/>
                  <a:gd name="connsiteY9" fmla="*/ 127448 h 1209123"/>
                  <a:gd name="connsiteX10" fmla="*/ 1540232 w 2355200"/>
                  <a:gd name="connsiteY10" fmla="*/ 94110 h 1209123"/>
                  <a:gd name="connsiteX11" fmla="*/ 1492607 w 2355200"/>
                  <a:gd name="connsiteY11" fmla="*/ 70298 h 1209123"/>
                  <a:gd name="connsiteX12" fmla="*/ 1492607 w 2355200"/>
                  <a:gd name="connsiteY12" fmla="*/ 84585 h 1209123"/>
                  <a:gd name="connsiteX13" fmla="*/ 1578332 w 2355200"/>
                  <a:gd name="connsiteY13" fmla="*/ 136973 h 1209123"/>
                  <a:gd name="connsiteX14" fmla="*/ 1659295 w 2355200"/>
                  <a:gd name="connsiteY14" fmla="*/ 284610 h 1209123"/>
                  <a:gd name="connsiteX15" fmla="*/ 1578332 w 2355200"/>
                  <a:gd name="connsiteY15" fmla="*/ 470348 h 1209123"/>
                  <a:gd name="connsiteX16" fmla="*/ 1464032 w 2355200"/>
                  <a:gd name="connsiteY16" fmla="*/ 517973 h 1209123"/>
                  <a:gd name="connsiteX17" fmla="*/ 1330682 w 2355200"/>
                  <a:gd name="connsiteY17" fmla="*/ 527498 h 1209123"/>
                  <a:gd name="connsiteX18" fmla="*/ 1173520 w 2355200"/>
                  <a:gd name="connsiteY18" fmla="*/ 600523 h 1209123"/>
                  <a:gd name="connsiteX19" fmla="*/ 998895 w 2355200"/>
                  <a:gd name="connsiteY19" fmla="*/ 635448 h 1209123"/>
                  <a:gd name="connsiteX20" fmla="*/ 851257 w 2355200"/>
                  <a:gd name="connsiteY20" fmla="*/ 603698 h 1209123"/>
                  <a:gd name="connsiteX21" fmla="*/ 825857 w 2355200"/>
                  <a:gd name="connsiteY21" fmla="*/ 486223 h 1209123"/>
                  <a:gd name="connsiteX22" fmla="*/ 794107 w 2355200"/>
                  <a:gd name="connsiteY22" fmla="*/ 287785 h 1209123"/>
                  <a:gd name="connsiteX23" fmla="*/ 830620 w 2355200"/>
                  <a:gd name="connsiteY23" fmla="*/ 246510 h 1209123"/>
                  <a:gd name="connsiteX24" fmla="*/ 925870 w 2355200"/>
                  <a:gd name="connsiteY24" fmla="*/ 194123 h 1209123"/>
                  <a:gd name="connsiteX25" fmla="*/ 978257 w 2355200"/>
                  <a:gd name="connsiteY25" fmla="*/ 217935 h 1209123"/>
                  <a:gd name="connsiteX26" fmla="*/ 949682 w 2355200"/>
                  <a:gd name="connsiteY26" fmla="*/ 165548 h 1209123"/>
                  <a:gd name="connsiteX27" fmla="*/ 959207 w 2355200"/>
                  <a:gd name="connsiteY27" fmla="*/ 94110 h 1209123"/>
                  <a:gd name="connsiteX28" fmla="*/ 946507 w 2355200"/>
                  <a:gd name="connsiteY28" fmla="*/ 76648 h 1209123"/>
                  <a:gd name="connsiteX29" fmla="*/ 930632 w 2355200"/>
                  <a:gd name="connsiteY29" fmla="*/ 170310 h 1209123"/>
                  <a:gd name="connsiteX30" fmla="*/ 773470 w 2355200"/>
                  <a:gd name="connsiteY30" fmla="*/ 251273 h 1209123"/>
                  <a:gd name="connsiteX31" fmla="*/ 682982 w 2355200"/>
                  <a:gd name="connsiteY31" fmla="*/ 213173 h 1209123"/>
                  <a:gd name="connsiteX32" fmla="*/ 644882 w 2355200"/>
                  <a:gd name="connsiteY32" fmla="*/ 189360 h 1209123"/>
                  <a:gd name="connsiteX33" fmla="*/ 644882 w 2355200"/>
                  <a:gd name="connsiteY33" fmla="*/ 198885 h 1209123"/>
                  <a:gd name="connsiteX34" fmla="*/ 711557 w 2355200"/>
                  <a:gd name="connsiteY34" fmla="*/ 265560 h 1209123"/>
                  <a:gd name="connsiteX35" fmla="*/ 763945 w 2355200"/>
                  <a:gd name="connsiteY35" fmla="*/ 294135 h 1209123"/>
                  <a:gd name="connsiteX36" fmla="*/ 802045 w 2355200"/>
                  <a:gd name="connsiteY36" fmla="*/ 494160 h 1209123"/>
                  <a:gd name="connsiteX37" fmla="*/ 802045 w 2355200"/>
                  <a:gd name="connsiteY37" fmla="*/ 608460 h 1209123"/>
                  <a:gd name="connsiteX38" fmla="*/ 555982 w 2355200"/>
                  <a:gd name="connsiteY38" fmla="*/ 792610 h 1209123"/>
                  <a:gd name="connsiteX39" fmla="*/ 321032 w 2355200"/>
                  <a:gd name="connsiteY39" fmla="*/ 851348 h 1209123"/>
                  <a:gd name="connsiteX40" fmla="*/ 201970 w 2355200"/>
                  <a:gd name="connsiteY40" fmla="*/ 846585 h 1209123"/>
                  <a:gd name="connsiteX41" fmla="*/ 101957 w 2355200"/>
                  <a:gd name="connsiteY41" fmla="*/ 889448 h 1209123"/>
                  <a:gd name="connsiteX42" fmla="*/ 130532 w 2355200"/>
                  <a:gd name="connsiteY42" fmla="*/ 889448 h 1209123"/>
                  <a:gd name="connsiteX43" fmla="*/ 201970 w 2355200"/>
                  <a:gd name="connsiteY43" fmla="*/ 865635 h 1209123"/>
                  <a:gd name="connsiteX44" fmla="*/ 268645 w 2355200"/>
                  <a:gd name="connsiteY44" fmla="*/ 884685 h 1209123"/>
                  <a:gd name="connsiteX45" fmla="*/ 194032 w 2355200"/>
                  <a:gd name="connsiteY45" fmla="*/ 983110 h 1209123"/>
                  <a:gd name="connsiteX46" fmla="*/ 16232 w 2355200"/>
                  <a:gd name="connsiteY46" fmla="*/ 1141860 h 1209123"/>
                  <a:gd name="connsiteX47" fmla="*/ 16232 w 2355200"/>
                  <a:gd name="connsiteY47" fmla="*/ 1208535 h 1209123"/>
                  <a:gd name="connsiteX48" fmla="*/ 87670 w 2355200"/>
                  <a:gd name="connsiteY48" fmla="*/ 1108523 h 1209123"/>
                  <a:gd name="connsiteX49" fmla="*/ 213082 w 2355200"/>
                  <a:gd name="connsiteY49" fmla="*/ 997398 h 1209123"/>
                  <a:gd name="connsiteX50" fmla="*/ 330557 w 2355200"/>
                  <a:gd name="connsiteY50" fmla="*/ 875160 h 1209123"/>
                  <a:gd name="connsiteX51" fmla="*/ 549632 w 2355200"/>
                  <a:gd name="connsiteY51" fmla="*/ 818010 h 1209123"/>
                  <a:gd name="connsiteX52" fmla="*/ 654407 w 2355200"/>
                  <a:gd name="connsiteY52" fmla="*/ 760860 h 1209123"/>
                  <a:gd name="connsiteX53" fmla="*/ 633770 w 2355200"/>
                  <a:gd name="connsiteY53" fmla="*/ 860873 h 1209123"/>
                  <a:gd name="connsiteX54" fmla="*/ 573445 w 2355200"/>
                  <a:gd name="connsiteY54" fmla="*/ 946598 h 1209123"/>
                  <a:gd name="connsiteX55" fmla="*/ 654407 w 2355200"/>
                  <a:gd name="connsiteY55" fmla="*/ 865635 h 1209123"/>
                  <a:gd name="connsiteX56" fmla="*/ 687745 w 2355200"/>
                  <a:gd name="connsiteY56" fmla="*/ 746573 h 1209123"/>
                  <a:gd name="connsiteX57" fmla="*/ 816332 w 2355200"/>
                  <a:gd name="connsiteY57" fmla="*/ 651323 h 1209123"/>
                  <a:gd name="connsiteX58" fmla="*/ 992545 w 2355200"/>
                  <a:gd name="connsiteY58" fmla="*/ 656085 h 1209123"/>
                  <a:gd name="connsiteX59" fmla="*/ 1168757 w 2355200"/>
                  <a:gd name="connsiteY59" fmla="*/ 622748 h 1209123"/>
                  <a:gd name="connsiteX60" fmla="*/ 1349732 w 2355200"/>
                  <a:gd name="connsiteY60" fmla="*/ 546548 h 1209123"/>
                  <a:gd name="connsiteX61" fmla="*/ 1464032 w 2355200"/>
                  <a:gd name="connsiteY61" fmla="*/ 541785 h 1209123"/>
                  <a:gd name="connsiteX62" fmla="*/ 1592620 w 2355200"/>
                  <a:gd name="connsiteY62" fmla="*/ 494160 h 1209123"/>
                  <a:gd name="connsiteX63" fmla="*/ 1640245 w 2355200"/>
                  <a:gd name="connsiteY63" fmla="*/ 532260 h 1209123"/>
                  <a:gd name="connsiteX64" fmla="*/ 1848207 w 2355200"/>
                  <a:gd name="connsiteY64" fmla="*/ 530673 h 1209123"/>
                  <a:gd name="connsiteX65" fmla="*/ 2135545 w 2355200"/>
                  <a:gd name="connsiteY65" fmla="*/ 513210 h 1209123"/>
                  <a:gd name="connsiteX66" fmla="*/ 2226032 w 2355200"/>
                  <a:gd name="connsiteY66" fmla="*/ 565598 h 1209123"/>
                  <a:gd name="connsiteX67" fmla="*/ 2273657 w 2355200"/>
                  <a:gd name="connsiteY67" fmla="*/ 656085 h 1209123"/>
                  <a:gd name="connsiteX68" fmla="*/ 2283182 w 2355200"/>
                  <a:gd name="connsiteY68" fmla="*/ 627510 h 1209123"/>
                  <a:gd name="connsiteX69" fmla="*/ 2235557 w 2355200"/>
                  <a:gd name="connsiteY69" fmla="*/ 546548 h 1209123"/>
                  <a:gd name="connsiteX70" fmla="*/ 2202220 w 2355200"/>
                  <a:gd name="connsiteY70" fmla="*/ 498923 h 1209123"/>
                  <a:gd name="connsiteX71" fmla="*/ 2292707 w 2355200"/>
                  <a:gd name="connsiteY71" fmla="*/ 441773 h 1209123"/>
                  <a:gd name="connsiteX72" fmla="*/ 2340332 w 2355200"/>
                  <a:gd name="connsiteY72" fmla="*/ 356048 h 1209123"/>
                  <a:gd name="connsiteX73" fmla="*/ 2349857 w 2355200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64032 w 2354267"/>
                  <a:gd name="connsiteY16" fmla="*/ 517973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9732 w 2354267"/>
                  <a:gd name="connsiteY60" fmla="*/ 54654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0245 w 2354267"/>
                  <a:gd name="connsiteY63" fmla="*/ 53226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64032 w 2354267"/>
                  <a:gd name="connsiteY16" fmla="*/ 517973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0245 w 2354267"/>
                  <a:gd name="connsiteY63" fmla="*/ 53226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0245 w 2354267"/>
                  <a:gd name="connsiteY63" fmla="*/ 53226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11670 w 2354267"/>
                  <a:gd name="connsiteY4" fmla="*/ 48463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1857 w 2354267"/>
                  <a:gd name="connsiteY3" fmla="*/ 514798 h 1209123"/>
                  <a:gd name="connsiteX4" fmla="*/ 1624370 w 2354267"/>
                  <a:gd name="connsiteY4" fmla="*/ 49098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57732 w 2354267"/>
                  <a:gd name="connsiteY3" fmla="*/ 514798 h 1209123"/>
                  <a:gd name="connsiteX4" fmla="*/ 1624370 w 2354267"/>
                  <a:gd name="connsiteY4" fmla="*/ 49098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0207 w 2354267"/>
                  <a:gd name="connsiteY60" fmla="*/ 54019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57732 w 2354267"/>
                  <a:gd name="connsiteY3" fmla="*/ 514798 h 1209123"/>
                  <a:gd name="connsiteX4" fmla="*/ 1624370 w 2354267"/>
                  <a:gd name="connsiteY4" fmla="*/ 49098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68757 w 2354267"/>
                  <a:gd name="connsiteY59" fmla="*/ 622748 h 1209123"/>
                  <a:gd name="connsiteX60" fmla="*/ 1346557 w 2354267"/>
                  <a:gd name="connsiteY60" fmla="*/ 54654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57732 w 2354267"/>
                  <a:gd name="connsiteY3" fmla="*/ 514798 h 1209123"/>
                  <a:gd name="connsiteX4" fmla="*/ 1624370 w 2354267"/>
                  <a:gd name="connsiteY4" fmla="*/ 49098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81457 w 2354267"/>
                  <a:gd name="connsiteY59" fmla="*/ 619573 h 1209123"/>
                  <a:gd name="connsiteX60" fmla="*/ 1346557 w 2354267"/>
                  <a:gd name="connsiteY60" fmla="*/ 54654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267"/>
                  <a:gd name="connsiteY0" fmla="*/ 289373 h 1209123"/>
                  <a:gd name="connsiteX1" fmla="*/ 2276832 w 2354267"/>
                  <a:gd name="connsiteY1" fmla="*/ 427485 h 1209123"/>
                  <a:gd name="connsiteX2" fmla="*/ 2127607 w 2354267"/>
                  <a:gd name="connsiteY2" fmla="*/ 489398 h 1209123"/>
                  <a:gd name="connsiteX3" fmla="*/ 1845032 w 2354267"/>
                  <a:gd name="connsiteY3" fmla="*/ 514798 h 1209123"/>
                  <a:gd name="connsiteX4" fmla="*/ 1624370 w 2354267"/>
                  <a:gd name="connsiteY4" fmla="*/ 490985 h 1209123"/>
                  <a:gd name="connsiteX5" fmla="*/ 1676757 w 2354267"/>
                  <a:gd name="connsiteY5" fmla="*/ 278260 h 1209123"/>
                  <a:gd name="connsiteX6" fmla="*/ 1625957 w 2354267"/>
                  <a:gd name="connsiteY6" fmla="*/ 151260 h 1209123"/>
                  <a:gd name="connsiteX7" fmla="*/ 1711682 w 2354267"/>
                  <a:gd name="connsiteY7" fmla="*/ 17910 h 1209123"/>
                  <a:gd name="connsiteX8" fmla="*/ 1697395 w 2354267"/>
                  <a:gd name="connsiteY8" fmla="*/ 13148 h 1209123"/>
                  <a:gd name="connsiteX9" fmla="*/ 1606907 w 2354267"/>
                  <a:gd name="connsiteY9" fmla="*/ 127448 h 1209123"/>
                  <a:gd name="connsiteX10" fmla="*/ 1540232 w 2354267"/>
                  <a:gd name="connsiteY10" fmla="*/ 94110 h 1209123"/>
                  <a:gd name="connsiteX11" fmla="*/ 1492607 w 2354267"/>
                  <a:gd name="connsiteY11" fmla="*/ 70298 h 1209123"/>
                  <a:gd name="connsiteX12" fmla="*/ 1492607 w 2354267"/>
                  <a:gd name="connsiteY12" fmla="*/ 84585 h 1209123"/>
                  <a:gd name="connsiteX13" fmla="*/ 1578332 w 2354267"/>
                  <a:gd name="connsiteY13" fmla="*/ 136973 h 1209123"/>
                  <a:gd name="connsiteX14" fmla="*/ 1659295 w 2354267"/>
                  <a:gd name="connsiteY14" fmla="*/ 284610 h 1209123"/>
                  <a:gd name="connsiteX15" fmla="*/ 1578332 w 2354267"/>
                  <a:gd name="connsiteY15" fmla="*/ 470348 h 1209123"/>
                  <a:gd name="connsiteX16" fmla="*/ 1457682 w 2354267"/>
                  <a:gd name="connsiteY16" fmla="*/ 521148 h 1209123"/>
                  <a:gd name="connsiteX17" fmla="*/ 1330682 w 2354267"/>
                  <a:gd name="connsiteY17" fmla="*/ 527498 h 1209123"/>
                  <a:gd name="connsiteX18" fmla="*/ 1173520 w 2354267"/>
                  <a:gd name="connsiteY18" fmla="*/ 600523 h 1209123"/>
                  <a:gd name="connsiteX19" fmla="*/ 998895 w 2354267"/>
                  <a:gd name="connsiteY19" fmla="*/ 635448 h 1209123"/>
                  <a:gd name="connsiteX20" fmla="*/ 851257 w 2354267"/>
                  <a:gd name="connsiteY20" fmla="*/ 603698 h 1209123"/>
                  <a:gd name="connsiteX21" fmla="*/ 825857 w 2354267"/>
                  <a:gd name="connsiteY21" fmla="*/ 486223 h 1209123"/>
                  <a:gd name="connsiteX22" fmla="*/ 794107 w 2354267"/>
                  <a:gd name="connsiteY22" fmla="*/ 287785 h 1209123"/>
                  <a:gd name="connsiteX23" fmla="*/ 830620 w 2354267"/>
                  <a:gd name="connsiteY23" fmla="*/ 246510 h 1209123"/>
                  <a:gd name="connsiteX24" fmla="*/ 925870 w 2354267"/>
                  <a:gd name="connsiteY24" fmla="*/ 194123 h 1209123"/>
                  <a:gd name="connsiteX25" fmla="*/ 978257 w 2354267"/>
                  <a:gd name="connsiteY25" fmla="*/ 217935 h 1209123"/>
                  <a:gd name="connsiteX26" fmla="*/ 949682 w 2354267"/>
                  <a:gd name="connsiteY26" fmla="*/ 165548 h 1209123"/>
                  <a:gd name="connsiteX27" fmla="*/ 959207 w 2354267"/>
                  <a:gd name="connsiteY27" fmla="*/ 94110 h 1209123"/>
                  <a:gd name="connsiteX28" fmla="*/ 946507 w 2354267"/>
                  <a:gd name="connsiteY28" fmla="*/ 76648 h 1209123"/>
                  <a:gd name="connsiteX29" fmla="*/ 930632 w 2354267"/>
                  <a:gd name="connsiteY29" fmla="*/ 170310 h 1209123"/>
                  <a:gd name="connsiteX30" fmla="*/ 773470 w 2354267"/>
                  <a:gd name="connsiteY30" fmla="*/ 251273 h 1209123"/>
                  <a:gd name="connsiteX31" fmla="*/ 682982 w 2354267"/>
                  <a:gd name="connsiteY31" fmla="*/ 213173 h 1209123"/>
                  <a:gd name="connsiteX32" fmla="*/ 644882 w 2354267"/>
                  <a:gd name="connsiteY32" fmla="*/ 189360 h 1209123"/>
                  <a:gd name="connsiteX33" fmla="*/ 644882 w 2354267"/>
                  <a:gd name="connsiteY33" fmla="*/ 198885 h 1209123"/>
                  <a:gd name="connsiteX34" fmla="*/ 711557 w 2354267"/>
                  <a:gd name="connsiteY34" fmla="*/ 265560 h 1209123"/>
                  <a:gd name="connsiteX35" fmla="*/ 763945 w 2354267"/>
                  <a:gd name="connsiteY35" fmla="*/ 294135 h 1209123"/>
                  <a:gd name="connsiteX36" fmla="*/ 802045 w 2354267"/>
                  <a:gd name="connsiteY36" fmla="*/ 494160 h 1209123"/>
                  <a:gd name="connsiteX37" fmla="*/ 802045 w 2354267"/>
                  <a:gd name="connsiteY37" fmla="*/ 608460 h 1209123"/>
                  <a:gd name="connsiteX38" fmla="*/ 555982 w 2354267"/>
                  <a:gd name="connsiteY38" fmla="*/ 792610 h 1209123"/>
                  <a:gd name="connsiteX39" fmla="*/ 321032 w 2354267"/>
                  <a:gd name="connsiteY39" fmla="*/ 851348 h 1209123"/>
                  <a:gd name="connsiteX40" fmla="*/ 201970 w 2354267"/>
                  <a:gd name="connsiteY40" fmla="*/ 846585 h 1209123"/>
                  <a:gd name="connsiteX41" fmla="*/ 101957 w 2354267"/>
                  <a:gd name="connsiteY41" fmla="*/ 889448 h 1209123"/>
                  <a:gd name="connsiteX42" fmla="*/ 130532 w 2354267"/>
                  <a:gd name="connsiteY42" fmla="*/ 889448 h 1209123"/>
                  <a:gd name="connsiteX43" fmla="*/ 201970 w 2354267"/>
                  <a:gd name="connsiteY43" fmla="*/ 865635 h 1209123"/>
                  <a:gd name="connsiteX44" fmla="*/ 268645 w 2354267"/>
                  <a:gd name="connsiteY44" fmla="*/ 884685 h 1209123"/>
                  <a:gd name="connsiteX45" fmla="*/ 194032 w 2354267"/>
                  <a:gd name="connsiteY45" fmla="*/ 983110 h 1209123"/>
                  <a:gd name="connsiteX46" fmla="*/ 16232 w 2354267"/>
                  <a:gd name="connsiteY46" fmla="*/ 1141860 h 1209123"/>
                  <a:gd name="connsiteX47" fmla="*/ 16232 w 2354267"/>
                  <a:gd name="connsiteY47" fmla="*/ 1208535 h 1209123"/>
                  <a:gd name="connsiteX48" fmla="*/ 87670 w 2354267"/>
                  <a:gd name="connsiteY48" fmla="*/ 1108523 h 1209123"/>
                  <a:gd name="connsiteX49" fmla="*/ 213082 w 2354267"/>
                  <a:gd name="connsiteY49" fmla="*/ 997398 h 1209123"/>
                  <a:gd name="connsiteX50" fmla="*/ 330557 w 2354267"/>
                  <a:gd name="connsiteY50" fmla="*/ 875160 h 1209123"/>
                  <a:gd name="connsiteX51" fmla="*/ 549632 w 2354267"/>
                  <a:gd name="connsiteY51" fmla="*/ 818010 h 1209123"/>
                  <a:gd name="connsiteX52" fmla="*/ 654407 w 2354267"/>
                  <a:gd name="connsiteY52" fmla="*/ 760860 h 1209123"/>
                  <a:gd name="connsiteX53" fmla="*/ 633770 w 2354267"/>
                  <a:gd name="connsiteY53" fmla="*/ 860873 h 1209123"/>
                  <a:gd name="connsiteX54" fmla="*/ 573445 w 2354267"/>
                  <a:gd name="connsiteY54" fmla="*/ 946598 h 1209123"/>
                  <a:gd name="connsiteX55" fmla="*/ 654407 w 2354267"/>
                  <a:gd name="connsiteY55" fmla="*/ 865635 h 1209123"/>
                  <a:gd name="connsiteX56" fmla="*/ 687745 w 2354267"/>
                  <a:gd name="connsiteY56" fmla="*/ 746573 h 1209123"/>
                  <a:gd name="connsiteX57" fmla="*/ 816332 w 2354267"/>
                  <a:gd name="connsiteY57" fmla="*/ 651323 h 1209123"/>
                  <a:gd name="connsiteX58" fmla="*/ 992545 w 2354267"/>
                  <a:gd name="connsiteY58" fmla="*/ 656085 h 1209123"/>
                  <a:gd name="connsiteX59" fmla="*/ 1181457 w 2354267"/>
                  <a:gd name="connsiteY59" fmla="*/ 619573 h 1209123"/>
                  <a:gd name="connsiteX60" fmla="*/ 1346557 w 2354267"/>
                  <a:gd name="connsiteY60" fmla="*/ 546548 h 1209123"/>
                  <a:gd name="connsiteX61" fmla="*/ 1464032 w 2354267"/>
                  <a:gd name="connsiteY61" fmla="*/ 541785 h 1209123"/>
                  <a:gd name="connsiteX62" fmla="*/ 1592620 w 2354267"/>
                  <a:gd name="connsiteY62" fmla="*/ 494160 h 1209123"/>
                  <a:gd name="connsiteX63" fmla="*/ 1646595 w 2354267"/>
                  <a:gd name="connsiteY63" fmla="*/ 525910 h 1209123"/>
                  <a:gd name="connsiteX64" fmla="*/ 1848207 w 2354267"/>
                  <a:gd name="connsiteY64" fmla="*/ 530673 h 1209123"/>
                  <a:gd name="connsiteX65" fmla="*/ 2135545 w 2354267"/>
                  <a:gd name="connsiteY65" fmla="*/ 513210 h 1209123"/>
                  <a:gd name="connsiteX66" fmla="*/ 2226032 w 2354267"/>
                  <a:gd name="connsiteY66" fmla="*/ 565598 h 1209123"/>
                  <a:gd name="connsiteX67" fmla="*/ 2273657 w 2354267"/>
                  <a:gd name="connsiteY67" fmla="*/ 656085 h 1209123"/>
                  <a:gd name="connsiteX68" fmla="*/ 2283182 w 2354267"/>
                  <a:gd name="connsiteY68" fmla="*/ 627510 h 1209123"/>
                  <a:gd name="connsiteX69" fmla="*/ 2235557 w 2354267"/>
                  <a:gd name="connsiteY69" fmla="*/ 546548 h 1209123"/>
                  <a:gd name="connsiteX70" fmla="*/ 2202220 w 2354267"/>
                  <a:gd name="connsiteY70" fmla="*/ 498923 h 1209123"/>
                  <a:gd name="connsiteX71" fmla="*/ 2292707 w 2354267"/>
                  <a:gd name="connsiteY71" fmla="*/ 441773 h 1209123"/>
                  <a:gd name="connsiteX72" fmla="*/ 2340332 w 2354267"/>
                  <a:gd name="connsiteY72" fmla="*/ 356048 h 1209123"/>
                  <a:gd name="connsiteX73" fmla="*/ 2349857 w 2354267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4370 w 2354469"/>
                  <a:gd name="connsiteY4" fmla="*/ 490985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8461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5160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46595 w 2354469"/>
                  <a:gd name="connsiteY63" fmla="*/ 525910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4370 w 2354469"/>
                  <a:gd name="connsiteY4" fmla="*/ 490985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5160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46595 w 2354469"/>
                  <a:gd name="connsiteY63" fmla="*/ 525910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4370 w 2354469"/>
                  <a:gd name="connsiteY4" fmla="*/ 490985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46595 w 2354469"/>
                  <a:gd name="connsiteY63" fmla="*/ 525910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4370 w 2354469"/>
                  <a:gd name="connsiteY4" fmla="*/ 490985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46595 w 2354469"/>
                  <a:gd name="connsiteY63" fmla="*/ 525910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46595 w 2354469"/>
                  <a:gd name="connsiteY63" fmla="*/ 525910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3554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7607 w 2354469"/>
                  <a:gd name="connsiteY2" fmla="*/ 48939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32370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32370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16332 w 2354469"/>
                  <a:gd name="connsiteY57" fmla="*/ 65132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2045 w 2354469"/>
                  <a:gd name="connsiteY36" fmla="*/ 494160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802045 w 2354469"/>
                  <a:gd name="connsiteY37" fmla="*/ 608460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5870 w 2354469"/>
                  <a:gd name="connsiteY24" fmla="*/ 194123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8332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8252 w 2354469"/>
                  <a:gd name="connsiteY24" fmla="*/ 196504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5957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1188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8252 w 2354469"/>
                  <a:gd name="connsiteY24" fmla="*/ 196504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1195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1188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8252 w 2354469"/>
                  <a:gd name="connsiteY24" fmla="*/ 196504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1195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1188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8252 w 2354469"/>
                  <a:gd name="connsiteY24" fmla="*/ 196504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  <a:gd name="connsiteX0" fmla="*/ 2349857 w 2354469"/>
                  <a:gd name="connsiteY0" fmla="*/ 289373 h 1209123"/>
                  <a:gd name="connsiteX1" fmla="*/ 2276832 w 2354469"/>
                  <a:gd name="connsiteY1" fmla="*/ 427485 h 1209123"/>
                  <a:gd name="connsiteX2" fmla="*/ 2121257 w 2354469"/>
                  <a:gd name="connsiteY2" fmla="*/ 495748 h 1209123"/>
                  <a:gd name="connsiteX3" fmla="*/ 1845032 w 2354469"/>
                  <a:gd name="connsiteY3" fmla="*/ 514798 h 1209123"/>
                  <a:gd name="connsiteX4" fmla="*/ 1627545 w 2354469"/>
                  <a:gd name="connsiteY4" fmla="*/ 481460 h 1209123"/>
                  <a:gd name="connsiteX5" fmla="*/ 1676757 w 2354469"/>
                  <a:gd name="connsiteY5" fmla="*/ 278260 h 1209123"/>
                  <a:gd name="connsiteX6" fmla="*/ 1621195 w 2354469"/>
                  <a:gd name="connsiteY6" fmla="*/ 151260 h 1209123"/>
                  <a:gd name="connsiteX7" fmla="*/ 1711682 w 2354469"/>
                  <a:gd name="connsiteY7" fmla="*/ 17910 h 1209123"/>
                  <a:gd name="connsiteX8" fmla="*/ 1697395 w 2354469"/>
                  <a:gd name="connsiteY8" fmla="*/ 13148 h 1209123"/>
                  <a:gd name="connsiteX9" fmla="*/ 1606907 w 2354469"/>
                  <a:gd name="connsiteY9" fmla="*/ 127448 h 1209123"/>
                  <a:gd name="connsiteX10" fmla="*/ 1540232 w 2354469"/>
                  <a:gd name="connsiteY10" fmla="*/ 94110 h 1209123"/>
                  <a:gd name="connsiteX11" fmla="*/ 1492607 w 2354469"/>
                  <a:gd name="connsiteY11" fmla="*/ 70298 h 1209123"/>
                  <a:gd name="connsiteX12" fmla="*/ 1492607 w 2354469"/>
                  <a:gd name="connsiteY12" fmla="*/ 84585 h 1209123"/>
                  <a:gd name="connsiteX13" fmla="*/ 1571188 w 2354469"/>
                  <a:gd name="connsiteY13" fmla="*/ 136973 h 1209123"/>
                  <a:gd name="connsiteX14" fmla="*/ 1659295 w 2354469"/>
                  <a:gd name="connsiteY14" fmla="*/ 278260 h 1209123"/>
                  <a:gd name="connsiteX15" fmla="*/ 1578332 w 2354469"/>
                  <a:gd name="connsiteY15" fmla="*/ 470348 h 1209123"/>
                  <a:gd name="connsiteX16" fmla="*/ 1457682 w 2354469"/>
                  <a:gd name="connsiteY16" fmla="*/ 521148 h 1209123"/>
                  <a:gd name="connsiteX17" fmla="*/ 1330682 w 2354469"/>
                  <a:gd name="connsiteY17" fmla="*/ 527498 h 1209123"/>
                  <a:gd name="connsiteX18" fmla="*/ 1173520 w 2354469"/>
                  <a:gd name="connsiteY18" fmla="*/ 600523 h 1209123"/>
                  <a:gd name="connsiteX19" fmla="*/ 998895 w 2354469"/>
                  <a:gd name="connsiteY19" fmla="*/ 635448 h 1209123"/>
                  <a:gd name="connsiteX20" fmla="*/ 851257 w 2354469"/>
                  <a:gd name="connsiteY20" fmla="*/ 603698 h 1209123"/>
                  <a:gd name="connsiteX21" fmla="*/ 825857 w 2354469"/>
                  <a:gd name="connsiteY21" fmla="*/ 486223 h 1209123"/>
                  <a:gd name="connsiteX22" fmla="*/ 794107 w 2354469"/>
                  <a:gd name="connsiteY22" fmla="*/ 287785 h 1209123"/>
                  <a:gd name="connsiteX23" fmla="*/ 830620 w 2354469"/>
                  <a:gd name="connsiteY23" fmla="*/ 246510 h 1209123"/>
                  <a:gd name="connsiteX24" fmla="*/ 928252 w 2354469"/>
                  <a:gd name="connsiteY24" fmla="*/ 196504 h 1209123"/>
                  <a:gd name="connsiteX25" fmla="*/ 978257 w 2354469"/>
                  <a:gd name="connsiteY25" fmla="*/ 217935 h 1209123"/>
                  <a:gd name="connsiteX26" fmla="*/ 949682 w 2354469"/>
                  <a:gd name="connsiteY26" fmla="*/ 165548 h 1209123"/>
                  <a:gd name="connsiteX27" fmla="*/ 959207 w 2354469"/>
                  <a:gd name="connsiteY27" fmla="*/ 94110 h 1209123"/>
                  <a:gd name="connsiteX28" fmla="*/ 946507 w 2354469"/>
                  <a:gd name="connsiteY28" fmla="*/ 76648 h 1209123"/>
                  <a:gd name="connsiteX29" fmla="*/ 930632 w 2354469"/>
                  <a:gd name="connsiteY29" fmla="*/ 170310 h 1209123"/>
                  <a:gd name="connsiteX30" fmla="*/ 773470 w 2354469"/>
                  <a:gd name="connsiteY30" fmla="*/ 251273 h 1209123"/>
                  <a:gd name="connsiteX31" fmla="*/ 682982 w 2354469"/>
                  <a:gd name="connsiteY31" fmla="*/ 213173 h 1209123"/>
                  <a:gd name="connsiteX32" fmla="*/ 644882 w 2354469"/>
                  <a:gd name="connsiteY32" fmla="*/ 189360 h 1209123"/>
                  <a:gd name="connsiteX33" fmla="*/ 644882 w 2354469"/>
                  <a:gd name="connsiteY33" fmla="*/ 198885 h 1209123"/>
                  <a:gd name="connsiteX34" fmla="*/ 711557 w 2354469"/>
                  <a:gd name="connsiteY34" fmla="*/ 265560 h 1209123"/>
                  <a:gd name="connsiteX35" fmla="*/ 763945 w 2354469"/>
                  <a:gd name="connsiteY35" fmla="*/ 294135 h 1209123"/>
                  <a:gd name="connsiteX36" fmla="*/ 806808 w 2354469"/>
                  <a:gd name="connsiteY36" fmla="*/ 487016 h 1209123"/>
                  <a:gd name="connsiteX37" fmla="*/ 792520 w 2354469"/>
                  <a:gd name="connsiteY37" fmla="*/ 622747 h 1209123"/>
                  <a:gd name="connsiteX38" fmla="*/ 555982 w 2354469"/>
                  <a:gd name="connsiteY38" fmla="*/ 792610 h 1209123"/>
                  <a:gd name="connsiteX39" fmla="*/ 321032 w 2354469"/>
                  <a:gd name="connsiteY39" fmla="*/ 851348 h 1209123"/>
                  <a:gd name="connsiteX40" fmla="*/ 201970 w 2354469"/>
                  <a:gd name="connsiteY40" fmla="*/ 846585 h 1209123"/>
                  <a:gd name="connsiteX41" fmla="*/ 101957 w 2354469"/>
                  <a:gd name="connsiteY41" fmla="*/ 889448 h 1209123"/>
                  <a:gd name="connsiteX42" fmla="*/ 130532 w 2354469"/>
                  <a:gd name="connsiteY42" fmla="*/ 889448 h 1209123"/>
                  <a:gd name="connsiteX43" fmla="*/ 201970 w 2354469"/>
                  <a:gd name="connsiteY43" fmla="*/ 865635 h 1209123"/>
                  <a:gd name="connsiteX44" fmla="*/ 268645 w 2354469"/>
                  <a:gd name="connsiteY44" fmla="*/ 884685 h 1209123"/>
                  <a:gd name="connsiteX45" fmla="*/ 194032 w 2354469"/>
                  <a:gd name="connsiteY45" fmla="*/ 983110 h 1209123"/>
                  <a:gd name="connsiteX46" fmla="*/ 16232 w 2354469"/>
                  <a:gd name="connsiteY46" fmla="*/ 1141860 h 1209123"/>
                  <a:gd name="connsiteX47" fmla="*/ 16232 w 2354469"/>
                  <a:gd name="connsiteY47" fmla="*/ 1208535 h 1209123"/>
                  <a:gd name="connsiteX48" fmla="*/ 87670 w 2354469"/>
                  <a:gd name="connsiteY48" fmla="*/ 1108523 h 1209123"/>
                  <a:gd name="connsiteX49" fmla="*/ 213082 w 2354469"/>
                  <a:gd name="connsiteY49" fmla="*/ 997398 h 1209123"/>
                  <a:gd name="connsiteX50" fmla="*/ 330557 w 2354469"/>
                  <a:gd name="connsiteY50" fmla="*/ 878335 h 1209123"/>
                  <a:gd name="connsiteX51" fmla="*/ 549632 w 2354469"/>
                  <a:gd name="connsiteY51" fmla="*/ 818010 h 1209123"/>
                  <a:gd name="connsiteX52" fmla="*/ 654407 w 2354469"/>
                  <a:gd name="connsiteY52" fmla="*/ 760860 h 1209123"/>
                  <a:gd name="connsiteX53" fmla="*/ 633770 w 2354469"/>
                  <a:gd name="connsiteY53" fmla="*/ 860873 h 1209123"/>
                  <a:gd name="connsiteX54" fmla="*/ 573445 w 2354469"/>
                  <a:gd name="connsiteY54" fmla="*/ 946598 h 1209123"/>
                  <a:gd name="connsiteX55" fmla="*/ 654407 w 2354469"/>
                  <a:gd name="connsiteY55" fmla="*/ 865635 h 1209123"/>
                  <a:gd name="connsiteX56" fmla="*/ 687745 w 2354469"/>
                  <a:gd name="connsiteY56" fmla="*/ 746573 h 1209123"/>
                  <a:gd name="connsiteX57" fmla="*/ 809982 w 2354469"/>
                  <a:gd name="connsiteY57" fmla="*/ 644973 h 1209123"/>
                  <a:gd name="connsiteX58" fmla="*/ 992545 w 2354469"/>
                  <a:gd name="connsiteY58" fmla="*/ 656085 h 1209123"/>
                  <a:gd name="connsiteX59" fmla="*/ 1181457 w 2354469"/>
                  <a:gd name="connsiteY59" fmla="*/ 619573 h 1209123"/>
                  <a:gd name="connsiteX60" fmla="*/ 1346557 w 2354469"/>
                  <a:gd name="connsiteY60" fmla="*/ 546548 h 1209123"/>
                  <a:gd name="connsiteX61" fmla="*/ 1464032 w 2354469"/>
                  <a:gd name="connsiteY61" fmla="*/ 541785 h 1209123"/>
                  <a:gd name="connsiteX62" fmla="*/ 1592620 w 2354469"/>
                  <a:gd name="connsiteY62" fmla="*/ 494160 h 1209123"/>
                  <a:gd name="connsiteX63" fmla="*/ 1656120 w 2354469"/>
                  <a:gd name="connsiteY63" fmla="*/ 522735 h 1209123"/>
                  <a:gd name="connsiteX64" fmla="*/ 1848207 w 2354469"/>
                  <a:gd name="connsiteY64" fmla="*/ 530673 h 1209123"/>
                  <a:gd name="connsiteX65" fmla="*/ 2141895 w 2354469"/>
                  <a:gd name="connsiteY65" fmla="*/ 513210 h 1209123"/>
                  <a:gd name="connsiteX66" fmla="*/ 2226032 w 2354469"/>
                  <a:gd name="connsiteY66" fmla="*/ 565598 h 1209123"/>
                  <a:gd name="connsiteX67" fmla="*/ 2273657 w 2354469"/>
                  <a:gd name="connsiteY67" fmla="*/ 656085 h 1209123"/>
                  <a:gd name="connsiteX68" fmla="*/ 2283182 w 2354469"/>
                  <a:gd name="connsiteY68" fmla="*/ 627510 h 1209123"/>
                  <a:gd name="connsiteX69" fmla="*/ 2235557 w 2354469"/>
                  <a:gd name="connsiteY69" fmla="*/ 546548 h 1209123"/>
                  <a:gd name="connsiteX70" fmla="*/ 2202220 w 2354469"/>
                  <a:gd name="connsiteY70" fmla="*/ 498923 h 1209123"/>
                  <a:gd name="connsiteX71" fmla="*/ 2286357 w 2354469"/>
                  <a:gd name="connsiteY71" fmla="*/ 438598 h 1209123"/>
                  <a:gd name="connsiteX72" fmla="*/ 2340332 w 2354469"/>
                  <a:gd name="connsiteY72" fmla="*/ 356048 h 1209123"/>
                  <a:gd name="connsiteX73" fmla="*/ 2349857 w 2354469"/>
                  <a:gd name="connsiteY73" fmla="*/ 289373 h 120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354469" h="1209123">
                    <a:moveTo>
                      <a:pt x="2349857" y="289373"/>
                    </a:moveTo>
                    <a:cubicBezTo>
                      <a:pt x="2339274" y="301279"/>
                      <a:pt x="2314932" y="393089"/>
                      <a:pt x="2276832" y="427485"/>
                    </a:cubicBezTo>
                    <a:cubicBezTo>
                      <a:pt x="2238732" y="461881"/>
                      <a:pt x="2193224" y="481196"/>
                      <a:pt x="2121257" y="495748"/>
                    </a:cubicBezTo>
                    <a:cubicBezTo>
                      <a:pt x="2049290" y="510300"/>
                      <a:pt x="1927317" y="517179"/>
                      <a:pt x="1845032" y="514798"/>
                    </a:cubicBezTo>
                    <a:cubicBezTo>
                      <a:pt x="1762747" y="512417"/>
                      <a:pt x="1655591" y="520883"/>
                      <a:pt x="1627545" y="481460"/>
                    </a:cubicBezTo>
                    <a:cubicBezTo>
                      <a:pt x="1599499" y="442037"/>
                      <a:pt x="1677815" y="333293"/>
                      <a:pt x="1676757" y="278260"/>
                    </a:cubicBezTo>
                    <a:cubicBezTo>
                      <a:pt x="1675699" y="223227"/>
                      <a:pt x="1610611" y="177983"/>
                      <a:pt x="1621195" y="151260"/>
                    </a:cubicBezTo>
                    <a:cubicBezTo>
                      <a:pt x="1631779" y="124537"/>
                      <a:pt x="1698982" y="40929"/>
                      <a:pt x="1711682" y="17910"/>
                    </a:cubicBezTo>
                    <a:cubicBezTo>
                      <a:pt x="1724382" y="-5109"/>
                      <a:pt x="1714857" y="-5108"/>
                      <a:pt x="1697395" y="13148"/>
                    </a:cubicBezTo>
                    <a:cubicBezTo>
                      <a:pt x="1679933" y="31404"/>
                      <a:pt x="1633101" y="113954"/>
                      <a:pt x="1606907" y="127448"/>
                    </a:cubicBezTo>
                    <a:cubicBezTo>
                      <a:pt x="1580713" y="140942"/>
                      <a:pt x="1540232" y="94110"/>
                      <a:pt x="1540232" y="94110"/>
                    </a:cubicBezTo>
                    <a:cubicBezTo>
                      <a:pt x="1521182" y="84585"/>
                      <a:pt x="1500545" y="71886"/>
                      <a:pt x="1492607" y="70298"/>
                    </a:cubicBezTo>
                    <a:cubicBezTo>
                      <a:pt x="1484669" y="68710"/>
                      <a:pt x="1479510" y="73473"/>
                      <a:pt x="1492607" y="84585"/>
                    </a:cubicBezTo>
                    <a:cubicBezTo>
                      <a:pt x="1505704" y="95697"/>
                      <a:pt x="1543407" y="104694"/>
                      <a:pt x="1571188" y="136973"/>
                    </a:cubicBezTo>
                    <a:cubicBezTo>
                      <a:pt x="1598969" y="169252"/>
                      <a:pt x="1658104" y="222698"/>
                      <a:pt x="1659295" y="278260"/>
                    </a:cubicBezTo>
                    <a:cubicBezTo>
                      <a:pt x="1660486" y="333822"/>
                      <a:pt x="1611934" y="429867"/>
                      <a:pt x="1578332" y="470348"/>
                    </a:cubicBezTo>
                    <a:cubicBezTo>
                      <a:pt x="1544730" y="510829"/>
                      <a:pt x="1498957" y="511623"/>
                      <a:pt x="1457682" y="521148"/>
                    </a:cubicBezTo>
                    <a:cubicBezTo>
                      <a:pt x="1416407" y="530673"/>
                      <a:pt x="1378042" y="514269"/>
                      <a:pt x="1330682" y="527498"/>
                    </a:cubicBezTo>
                    <a:cubicBezTo>
                      <a:pt x="1283322" y="540727"/>
                      <a:pt x="1228818" y="582531"/>
                      <a:pt x="1173520" y="600523"/>
                    </a:cubicBezTo>
                    <a:cubicBezTo>
                      <a:pt x="1118222" y="618515"/>
                      <a:pt x="1052605" y="634919"/>
                      <a:pt x="998895" y="635448"/>
                    </a:cubicBezTo>
                    <a:cubicBezTo>
                      <a:pt x="945185" y="635977"/>
                      <a:pt x="880097" y="628569"/>
                      <a:pt x="851257" y="603698"/>
                    </a:cubicBezTo>
                    <a:cubicBezTo>
                      <a:pt x="822417" y="578827"/>
                      <a:pt x="835382" y="538875"/>
                      <a:pt x="825857" y="486223"/>
                    </a:cubicBezTo>
                    <a:cubicBezTo>
                      <a:pt x="816332" y="433571"/>
                      <a:pt x="793313" y="327737"/>
                      <a:pt x="794107" y="287785"/>
                    </a:cubicBezTo>
                    <a:cubicBezTo>
                      <a:pt x="794901" y="247833"/>
                      <a:pt x="808263" y="261723"/>
                      <a:pt x="830620" y="246510"/>
                    </a:cubicBezTo>
                    <a:cubicBezTo>
                      <a:pt x="852977" y="231297"/>
                      <a:pt x="903646" y="201266"/>
                      <a:pt x="928252" y="196504"/>
                    </a:cubicBezTo>
                    <a:cubicBezTo>
                      <a:pt x="952858" y="191742"/>
                      <a:pt x="974685" y="223094"/>
                      <a:pt x="978257" y="217935"/>
                    </a:cubicBezTo>
                    <a:cubicBezTo>
                      <a:pt x="981829" y="212776"/>
                      <a:pt x="952857" y="186185"/>
                      <a:pt x="949682" y="165548"/>
                    </a:cubicBezTo>
                    <a:cubicBezTo>
                      <a:pt x="946507" y="144910"/>
                      <a:pt x="959736" y="108927"/>
                      <a:pt x="959207" y="94110"/>
                    </a:cubicBezTo>
                    <a:cubicBezTo>
                      <a:pt x="958678" y="79293"/>
                      <a:pt x="951270" y="63948"/>
                      <a:pt x="946507" y="76648"/>
                    </a:cubicBezTo>
                    <a:cubicBezTo>
                      <a:pt x="941744" y="89348"/>
                      <a:pt x="945184" y="150731"/>
                      <a:pt x="930632" y="170310"/>
                    </a:cubicBezTo>
                    <a:cubicBezTo>
                      <a:pt x="916080" y="189889"/>
                      <a:pt x="814745" y="244129"/>
                      <a:pt x="773470" y="251273"/>
                    </a:cubicBezTo>
                    <a:cubicBezTo>
                      <a:pt x="732195" y="258417"/>
                      <a:pt x="704413" y="223492"/>
                      <a:pt x="682982" y="213173"/>
                    </a:cubicBezTo>
                    <a:cubicBezTo>
                      <a:pt x="661551" y="202854"/>
                      <a:pt x="651232" y="191741"/>
                      <a:pt x="644882" y="189360"/>
                    </a:cubicBezTo>
                    <a:cubicBezTo>
                      <a:pt x="638532" y="186979"/>
                      <a:pt x="633770" y="186185"/>
                      <a:pt x="644882" y="198885"/>
                    </a:cubicBezTo>
                    <a:cubicBezTo>
                      <a:pt x="655994" y="211585"/>
                      <a:pt x="691713" y="249685"/>
                      <a:pt x="711557" y="265560"/>
                    </a:cubicBezTo>
                    <a:cubicBezTo>
                      <a:pt x="731401" y="281435"/>
                      <a:pt x="748070" y="257226"/>
                      <a:pt x="763945" y="294135"/>
                    </a:cubicBezTo>
                    <a:cubicBezTo>
                      <a:pt x="779820" y="331044"/>
                      <a:pt x="802046" y="432247"/>
                      <a:pt x="806808" y="487016"/>
                    </a:cubicBezTo>
                    <a:cubicBezTo>
                      <a:pt x="811570" y="541785"/>
                      <a:pt x="831943" y="581340"/>
                      <a:pt x="792520" y="622747"/>
                    </a:cubicBezTo>
                    <a:cubicBezTo>
                      <a:pt x="753097" y="664154"/>
                      <a:pt x="634563" y="754510"/>
                      <a:pt x="555982" y="792610"/>
                    </a:cubicBezTo>
                    <a:cubicBezTo>
                      <a:pt x="477401" y="830710"/>
                      <a:pt x="380034" y="842352"/>
                      <a:pt x="321032" y="851348"/>
                    </a:cubicBezTo>
                    <a:cubicBezTo>
                      <a:pt x="262030" y="860344"/>
                      <a:pt x="238482" y="840235"/>
                      <a:pt x="201970" y="846585"/>
                    </a:cubicBezTo>
                    <a:cubicBezTo>
                      <a:pt x="165458" y="852935"/>
                      <a:pt x="113863" y="882304"/>
                      <a:pt x="101957" y="889448"/>
                    </a:cubicBezTo>
                    <a:cubicBezTo>
                      <a:pt x="90051" y="896592"/>
                      <a:pt x="113863" y="893417"/>
                      <a:pt x="130532" y="889448"/>
                    </a:cubicBezTo>
                    <a:cubicBezTo>
                      <a:pt x="147201" y="885479"/>
                      <a:pt x="178951" y="866429"/>
                      <a:pt x="201970" y="865635"/>
                    </a:cubicBezTo>
                    <a:cubicBezTo>
                      <a:pt x="224989" y="864841"/>
                      <a:pt x="269968" y="865106"/>
                      <a:pt x="268645" y="884685"/>
                    </a:cubicBezTo>
                    <a:cubicBezTo>
                      <a:pt x="267322" y="904264"/>
                      <a:pt x="236101" y="940248"/>
                      <a:pt x="194032" y="983110"/>
                    </a:cubicBezTo>
                    <a:cubicBezTo>
                      <a:pt x="151963" y="1025972"/>
                      <a:pt x="45865" y="1104289"/>
                      <a:pt x="16232" y="1141860"/>
                    </a:cubicBezTo>
                    <a:cubicBezTo>
                      <a:pt x="-13401" y="1179431"/>
                      <a:pt x="4326" y="1214091"/>
                      <a:pt x="16232" y="1208535"/>
                    </a:cubicBezTo>
                    <a:cubicBezTo>
                      <a:pt x="28138" y="1202979"/>
                      <a:pt x="54862" y="1143712"/>
                      <a:pt x="87670" y="1108523"/>
                    </a:cubicBezTo>
                    <a:cubicBezTo>
                      <a:pt x="120478" y="1073334"/>
                      <a:pt x="172601" y="1035763"/>
                      <a:pt x="213082" y="997398"/>
                    </a:cubicBezTo>
                    <a:cubicBezTo>
                      <a:pt x="253563" y="959033"/>
                      <a:pt x="268115" y="901883"/>
                      <a:pt x="330557" y="878335"/>
                    </a:cubicBezTo>
                    <a:cubicBezTo>
                      <a:pt x="392999" y="854787"/>
                      <a:pt x="495657" y="837589"/>
                      <a:pt x="549632" y="818010"/>
                    </a:cubicBezTo>
                    <a:cubicBezTo>
                      <a:pt x="603607" y="798431"/>
                      <a:pt x="640384" y="753716"/>
                      <a:pt x="654407" y="760860"/>
                    </a:cubicBezTo>
                    <a:cubicBezTo>
                      <a:pt x="668430" y="768004"/>
                      <a:pt x="647264" y="829917"/>
                      <a:pt x="633770" y="860873"/>
                    </a:cubicBezTo>
                    <a:cubicBezTo>
                      <a:pt x="620276" y="891829"/>
                      <a:pt x="570006" y="945804"/>
                      <a:pt x="573445" y="946598"/>
                    </a:cubicBezTo>
                    <a:cubicBezTo>
                      <a:pt x="576884" y="947392"/>
                      <a:pt x="635357" y="898973"/>
                      <a:pt x="654407" y="865635"/>
                    </a:cubicBezTo>
                    <a:cubicBezTo>
                      <a:pt x="673457" y="832298"/>
                      <a:pt x="661816" y="783350"/>
                      <a:pt x="687745" y="746573"/>
                    </a:cubicBezTo>
                    <a:cubicBezTo>
                      <a:pt x="713674" y="709796"/>
                      <a:pt x="768707" y="672754"/>
                      <a:pt x="809982" y="644973"/>
                    </a:cubicBezTo>
                    <a:cubicBezTo>
                      <a:pt x="851257" y="617192"/>
                      <a:pt x="930632" y="660318"/>
                      <a:pt x="992545" y="656085"/>
                    </a:cubicBezTo>
                    <a:cubicBezTo>
                      <a:pt x="1054458" y="651852"/>
                      <a:pt x="1122455" y="637829"/>
                      <a:pt x="1181457" y="619573"/>
                    </a:cubicBezTo>
                    <a:cubicBezTo>
                      <a:pt x="1240459" y="601317"/>
                      <a:pt x="1299461" y="559513"/>
                      <a:pt x="1346557" y="546548"/>
                    </a:cubicBezTo>
                    <a:cubicBezTo>
                      <a:pt x="1393653" y="533583"/>
                      <a:pt x="1423022" y="550516"/>
                      <a:pt x="1464032" y="541785"/>
                    </a:cubicBezTo>
                    <a:cubicBezTo>
                      <a:pt x="1505042" y="533054"/>
                      <a:pt x="1560605" y="497335"/>
                      <a:pt x="1592620" y="494160"/>
                    </a:cubicBezTo>
                    <a:cubicBezTo>
                      <a:pt x="1624635" y="490985"/>
                      <a:pt x="1613522" y="516649"/>
                      <a:pt x="1656120" y="522735"/>
                    </a:cubicBezTo>
                    <a:cubicBezTo>
                      <a:pt x="1698718" y="528821"/>
                      <a:pt x="1767245" y="532260"/>
                      <a:pt x="1848207" y="530673"/>
                    </a:cubicBezTo>
                    <a:cubicBezTo>
                      <a:pt x="1929169" y="529086"/>
                      <a:pt x="2078924" y="529614"/>
                      <a:pt x="2141895" y="513210"/>
                    </a:cubicBezTo>
                    <a:cubicBezTo>
                      <a:pt x="2204866" y="496806"/>
                      <a:pt x="2204072" y="541786"/>
                      <a:pt x="2226032" y="565598"/>
                    </a:cubicBezTo>
                    <a:cubicBezTo>
                      <a:pt x="2247992" y="589410"/>
                      <a:pt x="2264132" y="645766"/>
                      <a:pt x="2273657" y="656085"/>
                    </a:cubicBezTo>
                    <a:cubicBezTo>
                      <a:pt x="2283182" y="666404"/>
                      <a:pt x="2289532" y="645766"/>
                      <a:pt x="2283182" y="627510"/>
                    </a:cubicBezTo>
                    <a:cubicBezTo>
                      <a:pt x="2276832" y="609254"/>
                      <a:pt x="2249051" y="567979"/>
                      <a:pt x="2235557" y="546548"/>
                    </a:cubicBezTo>
                    <a:cubicBezTo>
                      <a:pt x="2222063" y="525117"/>
                      <a:pt x="2193753" y="516915"/>
                      <a:pt x="2202220" y="498923"/>
                    </a:cubicBezTo>
                    <a:cubicBezTo>
                      <a:pt x="2210687" y="480931"/>
                      <a:pt x="2263338" y="462411"/>
                      <a:pt x="2286357" y="438598"/>
                    </a:cubicBezTo>
                    <a:cubicBezTo>
                      <a:pt x="2309376" y="414786"/>
                      <a:pt x="2329749" y="380919"/>
                      <a:pt x="2340332" y="356048"/>
                    </a:cubicBezTo>
                    <a:cubicBezTo>
                      <a:pt x="2350915" y="331177"/>
                      <a:pt x="2360440" y="277467"/>
                      <a:pt x="2349857" y="2893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3C317436-96E0-6543-B334-57F36FE81CF1}"/>
                  </a:ext>
                </a:extLst>
              </p:cNvPr>
              <p:cNvSpPr/>
              <p:nvPr/>
            </p:nvSpPr>
            <p:spPr>
              <a:xfrm>
                <a:off x="2886520" y="3549982"/>
                <a:ext cx="751301" cy="347699"/>
              </a:xfrm>
              <a:custGeom>
                <a:avLst/>
                <a:gdLst>
                  <a:gd name="connsiteX0" fmla="*/ 190 w 751301"/>
                  <a:gd name="connsiteY0" fmla="*/ 199058 h 347699"/>
                  <a:gd name="connsiteX1" fmla="*/ 70040 w 751301"/>
                  <a:gd name="connsiteY1" fmla="*/ 135558 h 347699"/>
                  <a:gd name="connsiteX2" fmla="*/ 216090 w 751301"/>
                  <a:gd name="connsiteY2" fmla="*/ 180008 h 347699"/>
                  <a:gd name="connsiteX3" fmla="*/ 438340 w 751301"/>
                  <a:gd name="connsiteY3" fmla="*/ 180008 h 347699"/>
                  <a:gd name="connsiteX4" fmla="*/ 590740 w 751301"/>
                  <a:gd name="connsiteY4" fmla="*/ 91108 h 347699"/>
                  <a:gd name="connsiteX5" fmla="*/ 730440 w 751301"/>
                  <a:gd name="connsiteY5" fmla="*/ 2208 h 347699"/>
                  <a:gd name="connsiteX6" fmla="*/ 736790 w 751301"/>
                  <a:gd name="connsiteY6" fmla="*/ 33958 h 347699"/>
                  <a:gd name="connsiteX7" fmla="*/ 597090 w 751301"/>
                  <a:gd name="connsiteY7" fmla="*/ 110158 h 347699"/>
                  <a:gd name="connsiteX8" fmla="*/ 470090 w 751301"/>
                  <a:gd name="connsiteY8" fmla="*/ 199058 h 347699"/>
                  <a:gd name="connsiteX9" fmla="*/ 431990 w 751301"/>
                  <a:gd name="connsiteY9" fmla="*/ 281608 h 347699"/>
                  <a:gd name="connsiteX10" fmla="*/ 451040 w 751301"/>
                  <a:gd name="connsiteY10" fmla="*/ 332408 h 347699"/>
                  <a:gd name="connsiteX11" fmla="*/ 419290 w 751301"/>
                  <a:gd name="connsiteY11" fmla="*/ 338758 h 347699"/>
                  <a:gd name="connsiteX12" fmla="*/ 406590 w 751301"/>
                  <a:gd name="connsiteY12" fmla="*/ 218108 h 347699"/>
                  <a:gd name="connsiteX13" fmla="*/ 247840 w 751301"/>
                  <a:gd name="connsiteY13" fmla="*/ 205408 h 347699"/>
                  <a:gd name="connsiteX14" fmla="*/ 89090 w 751301"/>
                  <a:gd name="connsiteY14" fmla="*/ 173658 h 347699"/>
                  <a:gd name="connsiteX15" fmla="*/ 190 w 751301"/>
                  <a:gd name="connsiteY15" fmla="*/ 199058 h 347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301" h="347699">
                    <a:moveTo>
                      <a:pt x="190" y="199058"/>
                    </a:moveTo>
                    <a:cubicBezTo>
                      <a:pt x="-2985" y="192708"/>
                      <a:pt x="34057" y="138733"/>
                      <a:pt x="70040" y="135558"/>
                    </a:cubicBezTo>
                    <a:cubicBezTo>
                      <a:pt x="106023" y="132383"/>
                      <a:pt x="154707" y="172600"/>
                      <a:pt x="216090" y="180008"/>
                    </a:cubicBezTo>
                    <a:cubicBezTo>
                      <a:pt x="277473" y="187416"/>
                      <a:pt x="375898" y="194825"/>
                      <a:pt x="438340" y="180008"/>
                    </a:cubicBezTo>
                    <a:cubicBezTo>
                      <a:pt x="500782" y="165191"/>
                      <a:pt x="542057" y="120741"/>
                      <a:pt x="590740" y="91108"/>
                    </a:cubicBezTo>
                    <a:cubicBezTo>
                      <a:pt x="639423" y="61475"/>
                      <a:pt x="706098" y="11733"/>
                      <a:pt x="730440" y="2208"/>
                    </a:cubicBezTo>
                    <a:cubicBezTo>
                      <a:pt x="754782" y="-7317"/>
                      <a:pt x="759015" y="15966"/>
                      <a:pt x="736790" y="33958"/>
                    </a:cubicBezTo>
                    <a:cubicBezTo>
                      <a:pt x="714565" y="51950"/>
                      <a:pt x="641540" y="82641"/>
                      <a:pt x="597090" y="110158"/>
                    </a:cubicBezTo>
                    <a:cubicBezTo>
                      <a:pt x="552640" y="137675"/>
                      <a:pt x="497607" y="170483"/>
                      <a:pt x="470090" y="199058"/>
                    </a:cubicBezTo>
                    <a:cubicBezTo>
                      <a:pt x="442573" y="227633"/>
                      <a:pt x="435165" y="259383"/>
                      <a:pt x="431990" y="281608"/>
                    </a:cubicBezTo>
                    <a:cubicBezTo>
                      <a:pt x="428815" y="303833"/>
                      <a:pt x="453157" y="322883"/>
                      <a:pt x="451040" y="332408"/>
                    </a:cubicBezTo>
                    <a:cubicBezTo>
                      <a:pt x="448923" y="341933"/>
                      <a:pt x="426698" y="357808"/>
                      <a:pt x="419290" y="338758"/>
                    </a:cubicBezTo>
                    <a:cubicBezTo>
                      <a:pt x="411882" y="319708"/>
                      <a:pt x="435165" y="240333"/>
                      <a:pt x="406590" y="218108"/>
                    </a:cubicBezTo>
                    <a:cubicBezTo>
                      <a:pt x="378015" y="195883"/>
                      <a:pt x="300757" y="212816"/>
                      <a:pt x="247840" y="205408"/>
                    </a:cubicBezTo>
                    <a:cubicBezTo>
                      <a:pt x="194923" y="198000"/>
                      <a:pt x="126132" y="174716"/>
                      <a:pt x="89090" y="173658"/>
                    </a:cubicBezTo>
                    <a:cubicBezTo>
                      <a:pt x="52048" y="172600"/>
                      <a:pt x="3365" y="205408"/>
                      <a:pt x="190" y="1990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48" name="Freeform 47">
                <a:extLst>
                  <a:ext uri="{FF2B5EF4-FFF2-40B4-BE49-F238E27FC236}">
                    <a16:creationId xmlns:a16="http://schemas.microsoft.com/office/drawing/2014/main" id="{14F4CCDC-A0C5-184B-9814-40D925C35E94}"/>
                  </a:ext>
                </a:extLst>
              </p:cNvPr>
              <p:cNvSpPr/>
              <p:nvPr/>
            </p:nvSpPr>
            <p:spPr>
              <a:xfrm>
                <a:off x="3158768" y="3183698"/>
                <a:ext cx="742908" cy="832265"/>
              </a:xfrm>
              <a:custGeom>
                <a:avLst/>
                <a:gdLst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297334 w 741834"/>
                  <a:gd name="connsiteY3" fmla="*/ 197413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449734 w 741834"/>
                  <a:gd name="connsiteY10" fmla="*/ 254563 h 832636"/>
                  <a:gd name="connsiteX11" fmla="*/ 576734 w 741834"/>
                  <a:gd name="connsiteY11" fmla="*/ 229163 h 832636"/>
                  <a:gd name="connsiteX12" fmla="*/ 659284 w 741834"/>
                  <a:gd name="connsiteY12" fmla="*/ 299013 h 832636"/>
                  <a:gd name="connsiteX13" fmla="*/ 710084 w 741834"/>
                  <a:gd name="connsiteY13" fmla="*/ 514913 h 832636"/>
                  <a:gd name="connsiteX14" fmla="*/ 621184 w 741834"/>
                  <a:gd name="connsiteY14" fmla="*/ 654613 h 832636"/>
                  <a:gd name="connsiteX15" fmla="*/ 500534 w 741834"/>
                  <a:gd name="connsiteY15" fmla="*/ 756213 h 832636"/>
                  <a:gd name="connsiteX16" fmla="*/ 246534 w 741834"/>
                  <a:gd name="connsiteY16" fmla="*/ 800663 h 832636"/>
                  <a:gd name="connsiteX17" fmla="*/ 144934 w 741834"/>
                  <a:gd name="connsiteY17" fmla="*/ 807013 h 832636"/>
                  <a:gd name="connsiteX18" fmla="*/ 151284 w 741834"/>
                  <a:gd name="connsiteY18" fmla="*/ 832413 h 832636"/>
                  <a:gd name="connsiteX19" fmla="*/ 386234 w 741834"/>
                  <a:gd name="connsiteY19" fmla="*/ 813363 h 832636"/>
                  <a:gd name="connsiteX20" fmla="*/ 583084 w 741834"/>
                  <a:gd name="connsiteY20" fmla="*/ 724463 h 832636"/>
                  <a:gd name="connsiteX21" fmla="*/ 716434 w 741834"/>
                  <a:gd name="connsiteY21" fmla="*/ 597463 h 832636"/>
                  <a:gd name="connsiteX22" fmla="*/ 735484 w 741834"/>
                  <a:gd name="connsiteY22" fmla="*/ 387913 h 832636"/>
                  <a:gd name="connsiteX23" fmla="*/ 640234 w 741834"/>
                  <a:gd name="connsiteY23" fmla="*/ 222813 h 832636"/>
                  <a:gd name="connsiteX24" fmla="*/ 589434 w 741834"/>
                  <a:gd name="connsiteY24" fmla="*/ 152963 h 832636"/>
                  <a:gd name="connsiteX25" fmla="*/ 640234 w 741834"/>
                  <a:gd name="connsiteY25" fmla="*/ 83113 h 832636"/>
                  <a:gd name="connsiteX26" fmla="*/ 671984 w 741834"/>
                  <a:gd name="connsiteY26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297334 w 741834"/>
                  <a:gd name="connsiteY3" fmla="*/ 197413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659284 w 741834"/>
                  <a:gd name="connsiteY11" fmla="*/ 299013 h 832636"/>
                  <a:gd name="connsiteX12" fmla="*/ 710084 w 741834"/>
                  <a:gd name="connsiteY12" fmla="*/ 514913 h 832636"/>
                  <a:gd name="connsiteX13" fmla="*/ 621184 w 741834"/>
                  <a:gd name="connsiteY13" fmla="*/ 654613 h 832636"/>
                  <a:gd name="connsiteX14" fmla="*/ 500534 w 741834"/>
                  <a:gd name="connsiteY14" fmla="*/ 756213 h 832636"/>
                  <a:gd name="connsiteX15" fmla="*/ 246534 w 741834"/>
                  <a:gd name="connsiteY15" fmla="*/ 800663 h 832636"/>
                  <a:gd name="connsiteX16" fmla="*/ 144934 w 741834"/>
                  <a:gd name="connsiteY16" fmla="*/ 807013 h 832636"/>
                  <a:gd name="connsiteX17" fmla="*/ 151284 w 741834"/>
                  <a:gd name="connsiteY17" fmla="*/ 832413 h 832636"/>
                  <a:gd name="connsiteX18" fmla="*/ 386234 w 741834"/>
                  <a:gd name="connsiteY18" fmla="*/ 813363 h 832636"/>
                  <a:gd name="connsiteX19" fmla="*/ 583084 w 741834"/>
                  <a:gd name="connsiteY19" fmla="*/ 724463 h 832636"/>
                  <a:gd name="connsiteX20" fmla="*/ 716434 w 741834"/>
                  <a:gd name="connsiteY20" fmla="*/ 597463 h 832636"/>
                  <a:gd name="connsiteX21" fmla="*/ 735484 w 741834"/>
                  <a:gd name="connsiteY21" fmla="*/ 387913 h 832636"/>
                  <a:gd name="connsiteX22" fmla="*/ 640234 w 741834"/>
                  <a:gd name="connsiteY22" fmla="*/ 222813 h 832636"/>
                  <a:gd name="connsiteX23" fmla="*/ 589434 w 741834"/>
                  <a:gd name="connsiteY23" fmla="*/ 152963 h 832636"/>
                  <a:gd name="connsiteX24" fmla="*/ 640234 w 741834"/>
                  <a:gd name="connsiteY24" fmla="*/ 83113 h 832636"/>
                  <a:gd name="connsiteX25" fmla="*/ 671984 w 741834"/>
                  <a:gd name="connsiteY25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659284 w 741834"/>
                  <a:gd name="connsiteY11" fmla="*/ 299013 h 832636"/>
                  <a:gd name="connsiteX12" fmla="*/ 710084 w 741834"/>
                  <a:gd name="connsiteY12" fmla="*/ 514913 h 832636"/>
                  <a:gd name="connsiteX13" fmla="*/ 621184 w 741834"/>
                  <a:gd name="connsiteY13" fmla="*/ 654613 h 832636"/>
                  <a:gd name="connsiteX14" fmla="*/ 500534 w 741834"/>
                  <a:gd name="connsiteY14" fmla="*/ 756213 h 832636"/>
                  <a:gd name="connsiteX15" fmla="*/ 246534 w 741834"/>
                  <a:gd name="connsiteY15" fmla="*/ 800663 h 832636"/>
                  <a:gd name="connsiteX16" fmla="*/ 144934 w 741834"/>
                  <a:gd name="connsiteY16" fmla="*/ 807013 h 832636"/>
                  <a:gd name="connsiteX17" fmla="*/ 151284 w 741834"/>
                  <a:gd name="connsiteY17" fmla="*/ 832413 h 832636"/>
                  <a:gd name="connsiteX18" fmla="*/ 386234 w 741834"/>
                  <a:gd name="connsiteY18" fmla="*/ 813363 h 832636"/>
                  <a:gd name="connsiteX19" fmla="*/ 583084 w 741834"/>
                  <a:gd name="connsiteY19" fmla="*/ 724463 h 832636"/>
                  <a:gd name="connsiteX20" fmla="*/ 716434 w 741834"/>
                  <a:gd name="connsiteY20" fmla="*/ 597463 h 832636"/>
                  <a:gd name="connsiteX21" fmla="*/ 735484 w 741834"/>
                  <a:gd name="connsiteY21" fmla="*/ 387913 h 832636"/>
                  <a:gd name="connsiteX22" fmla="*/ 640234 w 741834"/>
                  <a:gd name="connsiteY22" fmla="*/ 222813 h 832636"/>
                  <a:gd name="connsiteX23" fmla="*/ 589434 w 741834"/>
                  <a:gd name="connsiteY23" fmla="*/ 152963 h 832636"/>
                  <a:gd name="connsiteX24" fmla="*/ 640234 w 741834"/>
                  <a:gd name="connsiteY24" fmla="*/ 83113 h 832636"/>
                  <a:gd name="connsiteX25" fmla="*/ 671984 w 741834"/>
                  <a:gd name="connsiteY25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710084 w 741834"/>
                  <a:gd name="connsiteY12" fmla="*/ 514913 h 832636"/>
                  <a:gd name="connsiteX13" fmla="*/ 621184 w 741834"/>
                  <a:gd name="connsiteY13" fmla="*/ 654613 h 832636"/>
                  <a:gd name="connsiteX14" fmla="*/ 500534 w 741834"/>
                  <a:gd name="connsiteY14" fmla="*/ 756213 h 832636"/>
                  <a:gd name="connsiteX15" fmla="*/ 246534 w 741834"/>
                  <a:gd name="connsiteY15" fmla="*/ 800663 h 832636"/>
                  <a:gd name="connsiteX16" fmla="*/ 144934 w 741834"/>
                  <a:gd name="connsiteY16" fmla="*/ 807013 h 832636"/>
                  <a:gd name="connsiteX17" fmla="*/ 151284 w 741834"/>
                  <a:gd name="connsiteY17" fmla="*/ 832413 h 832636"/>
                  <a:gd name="connsiteX18" fmla="*/ 386234 w 741834"/>
                  <a:gd name="connsiteY18" fmla="*/ 813363 h 832636"/>
                  <a:gd name="connsiteX19" fmla="*/ 583084 w 741834"/>
                  <a:gd name="connsiteY19" fmla="*/ 724463 h 832636"/>
                  <a:gd name="connsiteX20" fmla="*/ 716434 w 741834"/>
                  <a:gd name="connsiteY20" fmla="*/ 597463 h 832636"/>
                  <a:gd name="connsiteX21" fmla="*/ 735484 w 741834"/>
                  <a:gd name="connsiteY21" fmla="*/ 387913 h 832636"/>
                  <a:gd name="connsiteX22" fmla="*/ 640234 w 741834"/>
                  <a:gd name="connsiteY22" fmla="*/ 222813 h 832636"/>
                  <a:gd name="connsiteX23" fmla="*/ 589434 w 741834"/>
                  <a:gd name="connsiteY23" fmla="*/ 152963 h 832636"/>
                  <a:gd name="connsiteX24" fmla="*/ 640234 w 741834"/>
                  <a:gd name="connsiteY24" fmla="*/ 83113 h 832636"/>
                  <a:gd name="connsiteX25" fmla="*/ 671984 w 741834"/>
                  <a:gd name="connsiteY25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687859 w 741834"/>
                  <a:gd name="connsiteY12" fmla="*/ 578413 h 832636"/>
                  <a:gd name="connsiteX13" fmla="*/ 621184 w 741834"/>
                  <a:gd name="connsiteY13" fmla="*/ 654613 h 832636"/>
                  <a:gd name="connsiteX14" fmla="*/ 500534 w 741834"/>
                  <a:gd name="connsiteY14" fmla="*/ 756213 h 832636"/>
                  <a:gd name="connsiteX15" fmla="*/ 246534 w 741834"/>
                  <a:gd name="connsiteY15" fmla="*/ 800663 h 832636"/>
                  <a:gd name="connsiteX16" fmla="*/ 144934 w 741834"/>
                  <a:gd name="connsiteY16" fmla="*/ 807013 h 832636"/>
                  <a:gd name="connsiteX17" fmla="*/ 151284 w 741834"/>
                  <a:gd name="connsiteY17" fmla="*/ 832413 h 832636"/>
                  <a:gd name="connsiteX18" fmla="*/ 386234 w 741834"/>
                  <a:gd name="connsiteY18" fmla="*/ 813363 h 832636"/>
                  <a:gd name="connsiteX19" fmla="*/ 583084 w 741834"/>
                  <a:gd name="connsiteY19" fmla="*/ 724463 h 832636"/>
                  <a:gd name="connsiteX20" fmla="*/ 716434 w 741834"/>
                  <a:gd name="connsiteY20" fmla="*/ 597463 h 832636"/>
                  <a:gd name="connsiteX21" fmla="*/ 735484 w 741834"/>
                  <a:gd name="connsiteY21" fmla="*/ 387913 h 832636"/>
                  <a:gd name="connsiteX22" fmla="*/ 640234 w 741834"/>
                  <a:gd name="connsiteY22" fmla="*/ 222813 h 832636"/>
                  <a:gd name="connsiteX23" fmla="*/ 589434 w 741834"/>
                  <a:gd name="connsiteY23" fmla="*/ 152963 h 832636"/>
                  <a:gd name="connsiteX24" fmla="*/ 640234 w 741834"/>
                  <a:gd name="connsiteY24" fmla="*/ 83113 h 832636"/>
                  <a:gd name="connsiteX25" fmla="*/ 671984 w 741834"/>
                  <a:gd name="connsiteY25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694209 w 741834"/>
                  <a:gd name="connsiteY12" fmla="*/ 587938 h 832636"/>
                  <a:gd name="connsiteX13" fmla="*/ 621184 w 741834"/>
                  <a:gd name="connsiteY13" fmla="*/ 654613 h 832636"/>
                  <a:gd name="connsiteX14" fmla="*/ 500534 w 741834"/>
                  <a:gd name="connsiteY14" fmla="*/ 756213 h 832636"/>
                  <a:gd name="connsiteX15" fmla="*/ 246534 w 741834"/>
                  <a:gd name="connsiteY15" fmla="*/ 800663 h 832636"/>
                  <a:gd name="connsiteX16" fmla="*/ 144934 w 741834"/>
                  <a:gd name="connsiteY16" fmla="*/ 807013 h 832636"/>
                  <a:gd name="connsiteX17" fmla="*/ 151284 w 741834"/>
                  <a:gd name="connsiteY17" fmla="*/ 832413 h 832636"/>
                  <a:gd name="connsiteX18" fmla="*/ 386234 w 741834"/>
                  <a:gd name="connsiteY18" fmla="*/ 813363 h 832636"/>
                  <a:gd name="connsiteX19" fmla="*/ 583084 w 741834"/>
                  <a:gd name="connsiteY19" fmla="*/ 724463 h 832636"/>
                  <a:gd name="connsiteX20" fmla="*/ 716434 w 741834"/>
                  <a:gd name="connsiteY20" fmla="*/ 597463 h 832636"/>
                  <a:gd name="connsiteX21" fmla="*/ 735484 w 741834"/>
                  <a:gd name="connsiteY21" fmla="*/ 387913 h 832636"/>
                  <a:gd name="connsiteX22" fmla="*/ 640234 w 741834"/>
                  <a:gd name="connsiteY22" fmla="*/ 222813 h 832636"/>
                  <a:gd name="connsiteX23" fmla="*/ 589434 w 741834"/>
                  <a:gd name="connsiteY23" fmla="*/ 152963 h 832636"/>
                  <a:gd name="connsiteX24" fmla="*/ 640234 w 741834"/>
                  <a:gd name="connsiteY24" fmla="*/ 83113 h 832636"/>
                  <a:gd name="connsiteX25" fmla="*/ 671984 w 741834"/>
                  <a:gd name="connsiteY25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694209 w 741834"/>
                  <a:gd name="connsiteY12" fmla="*/ 587938 h 832636"/>
                  <a:gd name="connsiteX13" fmla="*/ 621184 w 741834"/>
                  <a:gd name="connsiteY13" fmla="*/ 654613 h 832636"/>
                  <a:gd name="connsiteX14" fmla="*/ 246534 w 741834"/>
                  <a:gd name="connsiteY14" fmla="*/ 800663 h 832636"/>
                  <a:gd name="connsiteX15" fmla="*/ 144934 w 741834"/>
                  <a:gd name="connsiteY15" fmla="*/ 807013 h 832636"/>
                  <a:gd name="connsiteX16" fmla="*/ 151284 w 741834"/>
                  <a:gd name="connsiteY16" fmla="*/ 832413 h 832636"/>
                  <a:gd name="connsiteX17" fmla="*/ 386234 w 741834"/>
                  <a:gd name="connsiteY17" fmla="*/ 813363 h 832636"/>
                  <a:gd name="connsiteX18" fmla="*/ 583084 w 741834"/>
                  <a:gd name="connsiteY18" fmla="*/ 724463 h 832636"/>
                  <a:gd name="connsiteX19" fmla="*/ 716434 w 741834"/>
                  <a:gd name="connsiteY19" fmla="*/ 597463 h 832636"/>
                  <a:gd name="connsiteX20" fmla="*/ 735484 w 741834"/>
                  <a:gd name="connsiteY20" fmla="*/ 387913 h 832636"/>
                  <a:gd name="connsiteX21" fmla="*/ 640234 w 741834"/>
                  <a:gd name="connsiteY21" fmla="*/ 222813 h 832636"/>
                  <a:gd name="connsiteX22" fmla="*/ 589434 w 741834"/>
                  <a:gd name="connsiteY22" fmla="*/ 152963 h 832636"/>
                  <a:gd name="connsiteX23" fmla="*/ 640234 w 741834"/>
                  <a:gd name="connsiteY23" fmla="*/ 83113 h 832636"/>
                  <a:gd name="connsiteX24" fmla="*/ 671984 w 741834"/>
                  <a:gd name="connsiteY24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694209 w 741834"/>
                  <a:gd name="connsiteY12" fmla="*/ 587938 h 832636"/>
                  <a:gd name="connsiteX13" fmla="*/ 579909 w 741834"/>
                  <a:gd name="connsiteY13" fmla="*/ 705413 h 832636"/>
                  <a:gd name="connsiteX14" fmla="*/ 246534 w 741834"/>
                  <a:gd name="connsiteY14" fmla="*/ 800663 h 832636"/>
                  <a:gd name="connsiteX15" fmla="*/ 144934 w 741834"/>
                  <a:gd name="connsiteY15" fmla="*/ 807013 h 832636"/>
                  <a:gd name="connsiteX16" fmla="*/ 151284 w 741834"/>
                  <a:gd name="connsiteY16" fmla="*/ 832413 h 832636"/>
                  <a:gd name="connsiteX17" fmla="*/ 386234 w 741834"/>
                  <a:gd name="connsiteY17" fmla="*/ 813363 h 832636"/>
                  <a:gd name="connsiteX18" fmla="*/ 583084 w 741834"/>
                  <a:gd name="connsiteY18" fmla="*/ 724463 h 832636"/>
                  <a:gd name="connsiteX19" fmla="*/ 716434 w 741834"/>
                  <a:gd name="connsiteY19" fmla="*/ 597463 h 832636"/>
                  <a:gd name="connsiteX20" fmla="*/ 735484 w 741834"/>
                  <a:gd name="connsiteY20" fmla="*/ 387913 h 832636"/>
                  <a:gd name="connsiteX21" fmla="*/ 640234 w 741834"/>
                  <a:gd name="connsiteY21" fmla="*/ 222813 h 832636"/>
                  <a:gd name="connsiteX22" fmla="*/ 589434 w 741834"/>
                  <a:gd name="connsiteY22" fmla="*/ 152963 h 832636"/>
                  <a:gd name="connsiteX23" fmla="*/ 640234 w 741834"/>
                  <a:gd name="connsiteY23" fmla="*/ 83113 h 832636"/>
                  <a:gd name="connsiteX24" fmla="*/ 671984 w 741834"/>
                  <a:gd name="connsiteY24" fmla="*/ 563 h 832636"/>
                  <a:gd name="connsiteX0" fmla="*/ 671984 w 741834"/>
                  <a:gd name="connsiteY0" fmla="*/ 563 h 832636"/>
                  <a:gd name="connsiteX1" fmla="*/ 564034 w 741834"/>
                  <a:gd name="connsiteY1" fmla="*/ 127563 h 832636"/>
                  <a:gd name="connsiteX2" fmla="*/ 513234 w 741834"/>
                  <a:gd name="connsiteY2" fmla="*/ 197413 h 832636"/>
                  <a:gd name="connsiteX3" fmla="*/ 325909 w 741834"/>
                  <a:gd name="connsiteY3" fmla="*/ 213288 h 832636"/>
                  <a:gd name="connsiteX4" fmla="*/ 144934 w 741834"/>
                  <a:gd name="connsiteY4" fmla="*/ 159313 h 832636"/>
                  <a:gd name="connsiteX5" fmla="*/ 5234 w 741834"/>
                  <a:gd name="connsiteY5" fmla="*/ 248213 h 832636"/>
                  <a:gd name="connsiteX6" fmla="*/ 36984 w 741834"/>
                  <a:gd name="connsiteY6" fmla="*/ 254563 h 832636"/>
                  <a:gd name="connsiteX7" fmla="*/ 106834 w 741834"/>
                  <a:gd name="connsiteY7" fmla="*/ 216463 h 832636"/>
                  <a:gd name="connsiteX8" fmla="*/ 208434 w 741834"/>
                  <a:gd name="connsiteY8" fmla="*/ 203763 h 832636"/>
                  <a:gd name="connsiteX9" fmla="*/ 329084 w 741834"/>
                  <a:gd name="connsiteY9" fmla="*/ 241863 h 832636"/>
                  <a:gd name="connsiteX10" fmla="*/ 576734 w 741834"/>
                  <a:gd name="connsiteY10" fmla="*/ 229163 h 832636"/>
                  <a:gd name="connsiteX11" fmla="*/ 710084 w 741834"/>
                  <a:gd name="connsiteY11" fmla="*/ 397438 h 832636"/>
                  <a:gd name="connsiteX12" fmla="*/ 694209 w 741834"/>
                  <a:gd name="connsiteY12" fmla="*/ 587938 h 832636"/>
                  <a:gd name="connsiteX13" fmla="*/ 579909 w 741834"/>
                  <a:gd name="connsiteY13" fmla="*/ 705413 h 832636"/>
                  <a:gd name="connsiteX14" fmla="*/ 379884 w 741834"/>
                  <a:gd name="connsiteY14" fmla="*/ 794313 h 832636"/>
                  <a:gd name="connsiteX15" fmla="*/ 144934 w 741834"/>
                  <a:gd name="connsiteY15" fmla="*/ 807013 h 832636"/>
                  <a:gd name="connsiteX16" fmla="*/ 151284 w 741834"/>
                  <a:gd name="connsiteY16" fmla="*/ 832413 h 832636"/>
                  <a:gd name="connsiteX17" fmla="*/ 386234 w 741834"/>
                  <a:gd name="connsiteY17" fmla="*/ 813363 h 832636"/>
                  <a:gd name="connsiteX18" fmla="*/ 583084 w 741834"/>
                  <a:gd name="connsiteY18" fmla="*/ 724463 h 832636"/>
                  <a:gd name="connsiteX19" fmla="*/ 716434 w 741834"/>
                  <a:gd name="connsiteY19" fmla="*/ 597463 h 832636"/>
                  <a:gd name="connsiteX20" fmla="*/ 735484 w 741834"/>
                  <a:gd name="connsiteY20" fmla="*/ 387913 h 832636"/>
                  <a:gd name="connsiteX21" fmla="*/ 640234 w 741834"/>
                  <a:gd name="connsiteY21" fmla="*/ 222813 h 832636"/>
                  <a:gd name="connsiteX22" fmla="*/ 589434 w 741834"/>
                  <a:gd name="connsiteY22" fmla="*/ 152963 h 832636"/>
                  <a:gd name="connsiteX23" fmla="*/ 640234 w 741834"/>
                  <a:gd name="connsiteY23" fmla="*/ 83113 h 832636"/>
                  <a:gd name="connsiteX24" fmla="*/ 671984 w 741834"/>
                  <a:gd name="connsiteY24" fmla="*/ 563 h 832636"/>
                  <a:gd name="connsiteX0" fmla="*/ 674248 w 744098"/>
                  <a:gd name="connsiteY0" fmla="*/ 563 h 832636"/>
                  <a:gd name="connsiteX1" fmla="*/ 566298 w 744098"/>
                  <a:gd name="connsiteY1" fmla="*/ 127563 h 832636"/>
                  <a:gd name="connsiteX2" fmla="*/ 515498 w 744098"/>
                  <a:gd name="connsiteY2" fmla="*/ 197413 h 832636"/>
                  <a:gd name="connsiteX3" fmla="*/ 328173 w 744098"/>
                  <a:gd name="connsiteY3" fmla="*/ 213288 h 832636"/>
                  <a:gd name="connsiteX4" fmla="*/ 147198 w 744098"/>
                  <a:gd name="connsiteY4" fmla="*/ 159313 h 832636"/>
                  <a:gd name="connsiteX5" fmla="*/ 7498 w 744098"/>
                  <a:gd name="connsiteY5" fmla="*/ 248213 h 832636"/>
                  <a:gd name="connsiteX6" fmla="*/ 39248 w 744098"/>
                  <a:gd name="connsiteY6" fmla="*/ 254563 h 832636"/>
                  <a:gd name="connsiteX7" fmla="*/ 210698 w 744098"/>
                  <a:gd name="connsiteY7" fmla="*/ 203763 h 832636"/>
                  <a:gd name="connsiteX8" fmla="*/ 331348 w 744098"/>
                  <a:gd name="connsiteY8" fmla="*/ 241863 h 832636"/>
                  <a:gd name="connsiteX9" fmla="*/ 578998 w 744098"/>
                  <a:gd name="connsiteY9" fmla="*/ 229163 h 832636"/>
                  <a:gd name="connsiteX10" fmla="*/ 712348 w 744098"/>
                  <a:gd name="connsiteY10" fmla="*/ 397438 h 832636"/>
                  <a:gd name="connsiteX11" fmla="*/ 696473 w 744098"/>
                  <a:gd name="connsiteY11" fmla="*/ 587938 h 832636"/>
                  <a:gd name="connsiteX12" fmla="*/ 582173 w 744098"/>
                  <a:gd name="connsiteY12" fmla="*/ 705413 h 832636"/>
                  <a:gd name="connsiteX13" fmla="*/ 382148 w 744098"/>
                  <a:gd name="connsiteY13" fmla="*/ 794313 h 832636"/>
                  <a:gd name="connsiteX14" fmla="*/ 147198 w 744098"/>
                  <a:gd name="connsiteY14" fmla="*/ 807013 h 832636"/>
                  <a:gd name="connsiteX15" fmla="*/ 153548 w 744098"/>
                  <a:gd name="connsiteY15" fmla="*/ 832413 h 832636"/>
                  <a:gd name="connsiteX16" fmla="*/ 388498 w 744098"/>
                  <a:gd name="connsiteY16" fmla="*/ 813363 h 832636"/>
                  <a:gd name="connsiteX17" fmla="*/ 585348 w 744098"/>
                  <a:gd name="connsiteY17" fmla="*/ 724463 h 832636"/>
                  <a:gd name="connsiteX18" fmla="*/ 718698 w 744098"/>
                  <a:gd name="connsiteY18" fmla="*/ 597463 h 832636"/>
                  <a:gd name="connsiteX19" fmla="*/ 737748 w 744098"/>
                  <a:gd name="connsiteY19" fmla="*/ 387913 h 832636"/>
                  <a:gd name="connsiteX20" fmla="*/ 642498 w 744098"/>
                  <a:gd name="connsiteY20" fmla="*/ 222813 h 832636"/>
                  <a:gd name="connsiteX21" fmla="*/ 591698 w 744098"/>
                  <a:gd name="connsiteY21" fmla="*/ 152963 h 832636"/>
                  <a:gd name="connsiteX22" fmla="*/ 642498 w 744098"/>
                  <a:gd name="connsiteY22" fmla="*/ 83113 h 832636"/>
                  <a:gd name="connsiteX23" fmla="*/ 674248 w 744098"/>
                  <a:gd name="connsiteY23" fmla="*/ 563 h 832636"/>
                  <a:gd name="connsiteX0" fmla="*/ 672823 w 742673"/>
                  <a:gd name="connsiteY0" fmla="*/ 563 h 832636"/>
                  <a:gd name="connsiteX1" fmla="*/ 564873 w 742673"/>
                  <a:gd name="connsiteY1" fmla="*/ 127563 h 832636"/>
                  <a:gd name="connsiteX2" fmla="*/ 514073 w 742673"/>
                  <a:gd name="connsiteY2" fmla="*/ 197413 h 832636"/>
                  <a:gd name="connsiteX3" fmla="*/ 326748 w 742673"/>
                  <a:gd name="connsiteY3" fmla="*/ 213288 h 832636"/>
                  <a:gd name="connsiteX4" fmla="*/ 145773 w 742673"/>
                  <a:gd name="connsiteY4" fmla="*/ 159313 h 832636"/>
                  <a:gd name="connsiteX5" fmla="*/ 6073 w 742673"/>
                  <a:gd name="connsiteY5" fmla="*/ 248213 h 832636"/>
                  <a:gd name="connsiteX6" fmla="*/ 37823 w 742673"/>
                  <a:gd name="connsiteY6" fmla="*/ 254563 h 832636"/>
                  <a:gd name="connsiteX7" fmla="*/ 152123 w 742673"/>
                  <a:gd name="connsiteY7" fmla="*/ 194238 h 832636"/>
                  <a:gd name="connsiteX8" fmla="*/ 329923 w 742673"/>
                  <a:gd name="connsiteY8" fmla="*/ 241863 h 832636"/>
                  <a:gd name="connsiteX9" fmla="*/ 577573 w 742673"/>
                  <a:gd name="connsiteY9" fmla="*/ 229163 h 832636"/>
                  <a:gd name="connsiteX10" fmla="*/ 710923 w 742673"/>
                  <a:gd name="connsiteY10" fmla="*/ 397438 h 832636"/>
                  <a:gd name="connsiteX11" fmla="*/ 695048 w 742673"/>
                  <a:gd name="connsiteY11" fmla="*/ 587938 h 832636"/>
                  <a:gd name="connsiteX12" fmla="*/ 580748 w 742673"/>
                  <a:gd name="connsiteY12" fmla="*/ 705413 h 832636"/>
                  <a:gd name="connsiteX13" fmla="*/ 380723 w 742673"/>
                  <a:gd name="connsiteY13" fmla="*/ 794313 h 832636"/>
                  <a:gd name="connsiteX14" fmla="*/ 145773 w 742673"/>
                  <a:gd name="connsiteY14" fmla="*/ 807013 h 832636"/>
                  <a:gd name="connsiteX15" fmla="*/ 152123 w 742673"/>
                  <a:gd name="connsiteY15" fmla="*/ 832413 h 832636"/>
                  <a:gd name="connsiteX16" fmla="*/ 387073 w 742673"/>
                  <a:gd name="connsiteY16" fmla="*/ 813363 h 832636"/>
                  <a:gd name="connsiteX17" fmla="*/ 583923 w 742673"/>
                  <a:gd name="connsiteY17" fmla="*/ 724463 h 832636"/>
                  <a:gd name="connsiteX18" fmla="*/ 717273 w 742673"/>
                  <a:gd name="connsiteY18" fmla="*/ 597463 h 832636"/>
                  <a:gd name="connsiteX19" fmla="*/ 736323 w 742673"/>
                  <a:gd name="connsiteY19" fmla="*/ 387913 h 832636"/>
                  <a:gd name="connsiteX20" fmla="*/ 641073 w 742673"/>
                  <a:gd name="connsiteY20" fmla="*/ 222813 h 832636"/>
                  <a:gd name="connsiteX21" fmla="*/ 590273 w 742673"/>
                  <a:gd name="connsiteY21" fmla="*/ 152963 h 832636"/>
                  <a:gd name="connsiteX22" fmla="*/ 641073 w 742673"/>
                  <a:gd name="connsiteY22" fmla="*/ 83113 h 832636"/>
                  <a:gd name="connsiteX23" fmla="*/ 672823 w 742673"/>
                  <a:gd name="connsiteY23" fmla="*/ 563 h 832636"/>
                  <a:gd name="connsiteX0" fmla="*/ 672823 w 742673"/>
                  <a:gd name="connsiteY0" fmla="*/ 563 h 832636"/>
                  <a:gd name="connsiteX1" fmla="*/ 564873 w 742673"/>
                  <a:gd name="connsiteY1" fmla="*/ 127563 h 832636"/>
                  <a:gd name="connsiteX2" fmla="*/ 514073 w 742673"/>
                  <a:gd name="connsiteY2" fmla="*/ 197413 h 832636"/>
                  <a:gd name="connsiteX3" fmla="*/ 326748 w 742673"/>
                  <a:gd name="connsiteY3" fmla="*/ 213288 h 832636"/>
                  <a:gd name="connsiteX4" fmla="*/ 145773 w 742673"/>
                  <a:gd name="connsiteY4" fmla="*/ 159313 h 832636"/>
                  <a:gd name="connsiteX5" fmla="*/ 6073 w 742673"/>
                  <a:gd name="connsiteY5" fmla="*/ 248213 h 832636"/>
                  <a:gd name="connsiteX6" fmla="*/ 37823 w 742673"/>
                  <a:gd name="connsiteY6" fmla="*/ 254563 h 832636"/>
                  <a:gd name="connsiteX7" fmla="*/ 152123 w 742673"/>
                  <a:gd name="connsiteY7" fmla="*/ 187888 h 832636"/>
                  <a:gd name="connsiteX8" fmla="*/ 329923 w 742673"/>
                  <a:gd name="connsiteY8" fmla="*/ 241863 h 832636"/>
                  <a:gd name="connsiteX9" fmla="*/ 577573 w 742673"/>
                  <a:gd name="connsiteY9" fmla="*/ 229163 h 832636"/>
                  <a:gd name="connsiteX10" fmla="*/ 710923 w 742673"/>
                  <a:gd name="connsiteY10" fmla="*/ 397438 h 832636"/>
                  <a:gd name="connsiteX11" fmla="*/ 695048 w 742673"/>
                  <a:gd name="connsiteY11" fmla="*/ 587938 h 832636"/>
                  <a:gd name="connsiteX12" fmla="*/ 580748 w 742673"/>
                  <a:gd name="connsiteY12" fmla="*/ 705413 h 832636"/>
                  <a:gd name="connsiteX13" fmla="*/ 380723 w 742673"/>
                  <a:gd name="connsiteY13" fmla="*/ 794313 h 832636"/>
                  <a:gd name="connsiteX14" fmla="*/ 145773 w 742673"/>
                  <a:gd name="connsiteY14" fmla="*/ 807013 h 832636"/>
                  <a:gd name="connsiteX15" fmla="*/ 152123 w 742673"/>
                  <a:gd name="connsiteY15" fmla="*/ 832413 h 832636"/>
                  <a:gd name="connsiteX16" fmla="*/ 387073 w 742673"/>
                  <a:gd name="connsiteY16" fmla="*/ 813363 h 832636"/>
                  <a:gd name="connsiteX17" fmla="*/ 583923 w 742673"/>
                  <a:gd name="connsiteY17" fmla="*/ 724463 h 832636"/>
                  <a:gd name="connsiteX18" fmla="*/ 717273 w 742673"/>
                  <a:gd name="connsiteY18" fmla="*/ 597463 h 832636"/>
                  <a:gd name="connsiteX19" fmla="*/ 736323 w 742673"/>
                  <a:gd name="connsiteY19" fmla="*/ 387913 h 832636"/>
                  <a:gd name="connsiteX20" fmla="*/ 641073 w 742673"/>
                  <a:gd name="connsiteY20" fmla="*/ 222813 h 832636"/>
                  <a:gd name="connsiteX21" fmla="*/ 590273 w 742673"/>
                  <a:gd name="connsiteY21" fmla="*/ 152963 h 832636"/>
                  <a:gd name="connsiteX22" fmla="*/ 641073 w 742673"/>
                  <a:gd name="connsiteY22" fmla="*/ 83113 h 832636"/>
                  <a:gd name="connsiteX23" fmla="*/ 672823 w 742673"/>
                  <a:gd name="connsiteY23" fmla="*/ 563 h 832636"/>
                  <a:gd name="connsiteX0" fmla="*/ 672823 w 742673"/>
                  <a:gd name="connsiteY0" fmla="*/ 619 h 832692"/>
                  <a:gd name="connsiteX1" fmla="*/ 564873 w 742673"/>
                  <a:gd name="connsiteY1" fmla="*/ 127619 h 832692"/>
                  <a:gd name="connsiteX2" fmla="*/ 514073 w 742673"/>
                  <a:gd name="connsiteY2" fmla="*/ 197469 h 832692"/>
                  <a:gd name="connsiteX3" fmla="*/ 326748 w 742673"/>
                  <a:gd name="connsiteY3" fmla="*/ 213344 h 832692"/>
                  <a:gd name="connsiteX4" fmla="*/ 145773 w 742673"/>
                  <a:gd name="connsiteY4" fmla="*/ 159369 h 832692"/>
                  <a:gd name="connsiteX5" fmla="*/ 6073 w 742673"/>
                  <a:gd name="connsiteY5" fmla="*/ 248269 h 832692"/>
                  <a:gd name="connsiteX6" fmla="*/ 37823 w 742673"/>
                  <a:gd name="connsiteY6" fmla="*/ 254619 h 832692"/>
                  <a:gd name="connsiteX7" fmla="*/ 152123 w 742673"/>
                  <a:gd name="connsiteY7" fmla="*/ 187944 h 832692"/>
                  <a:gd name="connsiteX8" fmla="*/ 329923 w 742673"/>
                  <a:gd name="connsiteY8" fmla="*/ 241919 h 832692"/>
                  <a:gd name="connsiteX9" fmla="*/ 577573 w 742673"/>
                  <a:gd name="connsiteY9" fmla="*/ 229219 h 832692"/>
                  <a:gd name="connsiteX10" fmla="*/ 710923 w 742673"/>
                  <a:gd name="connsiteY10" fmla="*/ 397494 h 832692"/>
                  <a:gd name="connsiteX11" fmla="*/ 695048 w 742673"/>
                  <a:gd name="connsiteY11" fmla="*/ 587994 h 832692"/>
                  <a:gd name="connsiteX12" fmla="*/ 580748 w 742673"/>
                  <a:gd name="connsiteY12" fmla="*/ 705469 h 832692"/>
                  <a:gd name="connsiteX13" fmla="*/ 380723 w 742673"/>
                  <a:gd name="connsiteY13" fmla="*/ 794369 h 832692"/>
                  <a:gd name="connsiteX14" fmla="*/ 145773 w 742673"/>
                  <a:gd name="connsiteY14" fmla="*/ 807069 h 832692"/>
                  <a:gd name="connsiteX15" fmla="*/ 152123 w 742673"/>
                  <a:gd name="connsiteY15" fmla="*/ 832469 h 832692"/>
                  <a:gd name="connsiteX16" fmla="*/ 387073 w 742673"/>
                  <a:gd name="connsiteY16" fmla="*/ 813419 h 832692"/>
                  <a:gd name="connsiteX17" fmla="*/ 583923 w 742673"/>
                  <a:gd name="connsiteY17" fmla="*/ 724519 h 832692"/>
                  <a:gd name="connsiteX18" fmla="*/ 717273 w 742673"/>
                  <a:gd name="connsiteY18" fmla="*/ 597519 h 832692"/>
                  <a:gd name="connsiteX19" fmla="*/ 736323 w 742673"/>
                  <a:gd name="connsiteY19" fmla="*/ 387969 h 832692"/>
                  <a:gd name="connsiteX20" fmla="*/ 641073 w 742673"/>
                  <a:gd name="connsiteY20" fmla="*/ 222869 h 832692"/>
                  <a:gd name="connsiteX21" fmla="*/ 580748 w 742673"/>
                  <a:gd name="connsiteY21" fmla="*/ 175244 h 832692"/>
                  <a:gd name="connsiteX22" fmla="*/ 641073 w 742673"/>
                  <a:gd name="connsiteY22" fmla="*/ 83169 h 832692"/>
                  <a:gd name="connsiteX23" fmla="*/ 672823 w 742673"/>
                  <a:gd name="connsiteY23" fmla="*/ 619 h 832692"/>
                  <a:gd name="connsiteX0" fmla="*/ 672823 w 742673"/>
                  <a:gd name="connsiteY0" fmla="*/ 348 h 832421"/>
                  <a:gd name="connsiteX1" fmla="*/ 564873 w 742673"/>
                  <a:gd name="connsiteY1" fmla="*/ 127348 h 832421"/>
                  <a:gd name="connsiteX2" fmla="*/ 514073 w 742673"/>
                  <a:gd name="connsiteY2" fmla="*/ 197198 h 832421"/>
                  <a:gd name="connsiteX3" fmla="*/ 326748 w 742673"/>
                  <a:gd name="connsiteY3" fmla="*/ 213073 h 832421"/>
                  <a:gd name="connsiteX4" fmla="*/ 145773 w 742673"/>
                  <a:gd name="connsiteY4" fmla="*/ 159098 h 832421"/>
                  <a:gd name="connsiteX5" fmla="*/ 6073 w 742673"/>
                  <a:gd name="connsiteY5" fmla="*/ 247998 h 832421"/>
                  <a:gd name="connsiteX6" fmla="*/ 37823 w 742673"/>
                  <a:gd name="connsiteY6" fmla="*/ 254348 h 832421"/>
                  <a:gd name="connsiteX7" fmla="*/ 152123 w 742673"/>
                  <a:gd name="connsiteY7" fmla="*/ 187673 h 832421"/>
                  <a:gd name="connsiteX8" fmla="*/ 329923 w 742673"/>
                  <a:gd name="connsiteY8" fmla="*/ 241648 h 832421"/>
                  <a:gd name="connsiteX9" fmla="*/ 577573 w 742673"/>
                  <a:gd name="connsiteY9" fmla="*/ 228948 h 832421"/>
                  <a:gd name="connsiteX10" fmla="*/ 710923 w 742673"/>
                  <a:gd name="connsiteY10" fmla="*/ 397223 h 832421"/>
                  <a:gd name="connsiteX11" fmla="*/ 695048 w 742673"/>
                  <a:gd name="connsiteY11" fmla="*/ 587723 h 832421"/>
                  <a:gd name="connsiteX12" fmla="*/ 580748 w 742673"/>
                  <a:gd name="connsiteY12" fmla="*/ 705198 h 832421"/>
                  <a:gd name="connsiteX13" fmla="*/ 380723 w 742673"/>
                  <a:gd name="connsiteY13" fmla="*/ 794098 h 832421"/>
                  <a:gd name="connsiteX14" fmla="*/ 145773 w 742673"/>
                  <a:gd name="connsiteY14" fmla="*/ 806798 h 832421"/>
                  <a:gd name="connsiteX15" fmla="*/ 152123 w 742673"/>
                  <a:gd name="connsiteY15" fmla="*/ 832198 h 832421"/>
                  <a:gd name="connsiteX16" fmla="*/ 387073 w 742673"/>
                  <a:gd name="connsiteY16" fmla="*/ 813148 h 832421"/>
                  <a:gd name="connsiteX17" fmla="*/ 583923 w 742673"/>
                  <a:gd name="connsiteY17" fmla="*/ 724248 h 832421"/>
                  <a:gd name="connsiteX18" fmla="*/ 717273 w 742673"/>
                  <a:gd name="connsiteY18" fmla="*/ 597248 h 832421"/>
                  <a:gd name="connsiteX19" fmla="*/ 736323 w 742673"/>
                  <a:gd name="connsiteY19" fmla="*/ 387698 h 832421"/>
                  <a:gd name="connsiteX20" fmla="*/ 641073 w 742673"/>
                  <a:gd name="connsiteY20" fmla="*/ 222598 h 832421"/>
                  <a:gd name="connsiteX21" fmla="*/ 580748 w 742673"/>
                  <a:gd name="connsiteY21" fmla="*/ 174973 h 832421"/>
                  <a:gd name="connsiteX22" fmla="*/ 625198 w 742673"/>
                  <a:gd name="connsiteY22" fmla="*/ 92423 h 832421"/>
                  <a:gd name="connsiteX23" fmla="*/ 672823 w 742673"/>
                  <a:gd name="connsiteY23" fmla="*/ 348 h 832421"/>
                  <a:gd name="connsiteX0" fmla="*/ 672823 w 742673"/>
                  <a:gd name="connsiteY0" fmla="*/ 192 h 832265"/>
                  <a:gd name="connsiteX1" fmla="*/ 577573 w 742673"/>
                  <a:gd name="connsiteY1" fmla="*/ 117667 h 832265"/>
                  <a:gd name="connsiteX2" fmla="*/ 514073 w 742673"/>
                  <a:gd name="connsiteY2" fmla="*/ 197042 h 832265"/>
                  <a:gd name="connsiteX3" fmla="*/ 326748 w 742673"/>
                  <a:gd name="connsiteY3" fmla="*/ 212917 h 832265"/>
                  <a:gd name="connsiteX4" fmla="*/ 145773 w 742673"/>
                  <a:gd name="connsiteY4" fmla="*/ 158942 h 832265"/>
                  <a:gd name="connsiteX5" fmla="*/ 6073 w 742673"/>
                  <a:gd name="connsiteY5" fmla="*/ 247842 h 832265"/>
                  <a:gd name="connsiteX6" fmla="*/ 37823 w 742673"/>
                  <a:gd name="connsiteY6" fmla="*/ 254192 h 832265"/>
                  <a:gd name="connsiteX7" fmla="*/ 152123 w 742673"/>
                  <a:gd name="connsiteY7" fmla="*/ 187517 h 832265"/>
                  <a:gd name="connsiteX8" fmla="*/ 329923 w 742673"/>
                  <a:gd name="connsiteY8" fmla="*/ 241492 h 832265"/>
                  <a:gd name="connsiteX9" fmla="*/ 577573 w 742673"/>
                  <a:gd name="connsiteY9" fmla="*/ 228792 h 832265"/>
                  <a:gd name="connsiteX10" fmla="*/ 710923 w 742673"/>
                  <a:gd name="connsiteY10" fmla="*/ 397067 h 832265"/>
                  <a:gd name="connsiteX11" fmla="*/ 695048 w 742673"/>
                  <a:gd name="connsiteY11" fmla="*/ 587567 h 832265"/>
                  <a:gd name="connsiteX12" fmla="*/ 580748 w 742673"/>
                  <a:gd name="connsiteY12" fmla="*/ 705042 h 832265"/>
                  <a:gd name="connsiteX13" fmla="*/ 380723 w 742673"/>
                  <a:gd name="connsiteY13" fmla="*/ 793942 h 832265"/>
                  <a:gd name="connsiteX14" fmla="*/ 145773 w 742673"/>
                  <a:gd name="connsiteY14" fmla="*/ 806642 h 832265"/>
                  <a:gd name="connsiteX15" fmla="*/ 152123 w 742673"/>
                  <a:gd name="connsiteY15" fmla="*/ 832042 h 832265"/>
                  <a:gd name="connsiteX16" fmla="*/ 387073 w 742673"/>
                  <a:gd name="connsiteY16" fmla="*/ 812992 h 832265"/>
                  <a:gd name="connsiteX17" fmla="*/ 583923 w 742673"/>
                  <a:gd name="connsiteY17" fmla="*/ 724092 h 832265"/>
                  <a:gd name="connsiteX18" fmla="*/ 717273 w 742673"/>
                  <a:gd name="connsiteY18" fmla="*/ 597092 h 832265"/>
                  <a:gd name="connsiteX19" fmla="*/ 736323 w 742673"/>
                  <a:gd name="connsiteY19" fmla="*/ 387542 h 832265"/>
                  <a:gd name="connsiteX20" fmla="*/ 641073 w 742673"/>
                  <a:gd name="connsiteY20" fmla="*/ 222442 h 832265"/>
                  <a:gd name="connsiteX21" fmla="*/ 580748 w 742673"/>
                  <a:gd name="connsiteY21" fmla="*/ 174817 h 832265"/>
                  <a:gd name="connsiteX22" fmla="*/ 625198 w 742673"/>
                  <a:gd name="connsiteY22" fmla="*/ 92267 h 832265"/>
                  <a:gd name="connsiteX23" fmla="*/ 672823 w 742673"/>
                  <a:gd name="connsiteY23" fmla="*/ 192 h 832265"/>
                  <a:gd name="connsiteX0" fmla="*/ 672823 w 742908"/>
                  <a:gd name="connsiteY0" fmla="*/ 192 h 832265"/>
                  <a:gd name="connsiteX1" fmla="*/ 577573 w 742908"/>
                  <a:gd name="connsiteY1" fmla="*/ 117667 h 832265"/>
                  <a:gd name="connsiteX2" fmla="*/ 514073 w 742908"/>
                  <a:gd name="connsiteY2" fmla="*/ 197042 h 832265"/>
                  <a:gd name="connsiteX3" fmla="*/ 326748 w 742908"/>
                  <a:gd name="connsiteY3" fmla="*/ 212917 h 832265"/>
                  <a:gd name="connsiteX4" fmla="*/ 145773 w 742908"/>
                  <a:gd name="connsiteY4" fmla="*/ 158942 h 832265"/>
                  <a:gd name="connsiteX5" fmla="*/ 6073 w 742908"/>
                  <a:gd name="connsiteY5" fmla="*/ 247842 h 832265"/>
                  <a:gd name="connsiteX6" fmla="*/ 37823 w 742908"/>
                  <a:gd name="connsiteY6" fmla="*/ 254192 h 832265"/>
                  <a:gd name="connsiteX7" fmla="*/ 152123 w 742908"/>
                  <a:gd name="connsiteY7" fmla="*/ 187517 h 832265"/>
                  <a:gd name="connsiteX8" fmla="*/ 329923 w 742908"/>
                  <a:gd name="connsiteY8" fmla="*/ 241492 h 832265"/>
                  <a:gd name="connsiteX9" fmla="*/ 577573 w 742908"/>
                  <a:gd name="connsiteY9" fmla="*/ 228792 h 832265"/>
                  <a:gd name="connsiteX10" fmla="*/ 710923 w 742908"/>
                  <a:gd name="connsiteY10" fmla="*/ 397067 h 832265"/>
                  <a:gd name="connsiteX11" fmla="*/ 695048 w 742908"/>
                  <a:gd name="connsiteY11" fmla="*/ 587567 h 832265"/>
                  <a:gd name="connsiteX12" fmla="*/ 580748 w 742908"/>
                  <a:gd name="connsiteY12" fmla="*/ 705042 h 832265"/>
                  <a:gd name="connsiteX13" fmla="*/ 380723 w 742908"/>
                  <a:gd name="connsiteY13" fmla="*/ 793942 h 832265"/>
                  <a:gd name="connsiteX14" fmla="*/ 145773 w 742908"/>
                  <a:gd name="connsiteY14" fmla="*/ 806642 h 832265"/>
                  <a:gd name="connsiteX15" fmla="*/ 152123 w 742908"/>
                  <a:gd name="connsiteY15" fmla="*/ 832042 h 832265"/>
                  <a:gd name="connsiteX16" fmla="*/ 387073 w 742908"/>
                  <a:gd name="connsiteY16" fmla="*/ 812992 h 832265"/>
                  <a:gd name="connsiteX17" fmla="*/ 583923 w 742908"/>
                  <a:gd name="connsiteY17" fmla="*/ 724092 h 832265"/>
                  <a:gd name="connsiteX18" fmla="*/ 717273 w 742908"/>
                  <a:gd name="connsiteY18" fmla="*/ 597092 h 832265"/>
                  <a:gd name="connsiteX19" fmla="*/ 736323 w 742908"/>
                  <a:gd name="connsiteY19" fmla="*/ 387542 h 832265"/>
                  <a:gd name="connsiteX20" fmla="*/ 637898 w 742908"/>
                  <a:gd name="connsiteY20" fmla="*/ 222442 h 832265"/>
                  <a:gd name="connsiteX21" fmla="*/ 580748 w 742908"/>
                  <a:gd name="connsiteY21" fmla="*/ 174817 h 832265"/>
                  <a:gd name="connsiteX22" fmla="*/ 625198 w 742908"/>
                  <a:gd name="connsiteY22" fmla="*/ 92267 h 832265"/>
                  <a:gd name="connsiteX23" fmla="*/ 672823 w 742908"/>
                  <a:gd name="connsiteY23" fmla="*/ 192 h 832265"/>
                  <a:gd name="connsiteX0" fmla="*/ 672823 w 742908"/>
                  <a:gd name="connsiteY0" fmla="*/ 192 h 832265"/>
                  <a:gd name="connsiteX1" fmla="*/ 577573 w 742908"/>
                  <a:gd name="connsiteY1" fmla="*/ 117667 h 832265"/>
                  <a:gd name="connsiteX2" fmla="*/ 514073 w 742908"/>
                  <a:gd name="connsiteY2" fmla="*/ 197042 h 832265"/>
                  <a:gd name="connsiteX3" fmla="*/ 326748 w 742908"/>
                  <a:gd name="connsiteY3" fmla="*/ 212917 h 832265"/>
                  <a:gd name="connsiteX4" fmla="*/ 145773 w 742908"/>
                  <a:gd name="connsiteY4" fmla="*/ 158942 h 832265"/>
                  <a:gd name="connsiteX5" fmla="*/ 6073 w 742908"/>
                  <a:gd name="connsiteY5" fmla="*/ 247842 h 832265"/>
                  <a:gd name="connsiteX6" fmla="*/ 37823 w 742908"/>
                  <a:gd name="connsiteY6" fmla="*/ 254192 h 832265"/>
                  <a:gd name="connsiteX7" fmla="*/ 152123 w 742908"/>
                  <a:gd name="connsiteY7" fmla="*/ 187517 h 832265"/>
                  <a:gd name="connsiteX8" fmla="*/ 329923 w 742908"/>
                  <a:gd name="connsiteY8" fmla="*/ 241492 h 832265"/>
                  <a:gd name="connsiteX9" fmla="*/ 590273 w 742908"/>
                  <a:gd name="connsiteY9" fmla="*/ 228792 h 832265"/>
                  <a:gd name="connsiteX10" fmla="*/ 710923 w 742908"/>
                  <a:gd name="connsiteY10" fmla="*/ 397067 h 832265"/>
                  <a:gd name="connsiteX11" fmla="*/ 695048 w 742908"/>
                  <a:gd name="connsiteY11" fmla="*/ 587567 h 832265"/>
                  <a:gd name="connsiteX12" fmla="*/ 580748 w 742908"/>
                  <a:gd name="connsiteY12" fmla="*/ 705042 h 832265"/>
                  <a:gd name="connsiteX13" fmla="*/ 380723 w 742908"/>
                  <a:gd name="connsiteY13" fmla="*/ 793942 h 832265"/>
                  <a:gd name="connsiteX14" fmla="*/ 145773 w 742908"/>
                  <a:gd name="connsiteY14" fmla="*/ 806642 h 832265"/>
                  <a:gd name="connsiteX15" fmla="*/ 152123 w 742908"/>
                  <a:gd name="connsiteY15" fmla="*/ 832042 h 832265"/>
                  <a:gd name="connsiteX16" fmla="*/ 387073 w 742908"/>
                  <a:gd name="connsiteY16" fmla="*/ 812992 h 832265"/>
                  <a:gd name="connsiteX17" fmla="*/ 583923 w 742908"/>
                  <a:gd name="connsiteY17" fmla="*/ 724092 h 832265"/>
                  <a:gd name="connsiteX18" fmla="*/ 717273 w 742908"/>
                  <a:gd name="connsiteY18" fmla="*/ 597092 h 832265"/>
                  <a:gd name="connsiteX19" fmla="*/ 736323 w 742908"/>
                  <a:gd name="connsiteY19" fmla="*/ 387542 h 832265"/>
                  <a:gd name="connsiteX20" fmla="*/ 637898 w 742908"/>
                  <a:gd name="connsiteY20" fmla="*/ 222442 h 832265"/>
                  <a:gd name="connsiteX21" fmla="*/ 580748 w 742908"/>
                  <a:gd name="connsiteY21" fmla="*/ 174817 h 832265"/>
                  <a:gd name="connsiteX22" fmla="*/ 625198 w 742908"/>
                  <a:gd name="connsiteY22" fmla="*/ 92267 h 832265"/>
                  <a:gd name="connsiteX23" fmla="*/ 672823 w 742908"/>
                  <a:gd name="connsiteY23" fmla="*/ 192 h 832265"/>
                  <a:gd name="connsiteX0" fmla="*/ 672823 w 742908"/>
                  <a:gd name="connsiteY0" fmla="*/ 192 h 832265"/>
                  <a:gd name="connsiteX1" fmla="*/ 577573 w 742908"/>
                  <a:gd name="connsiteY1" fmla="*/ 117667 h 832265"/>
                  <a:gd name="connsiteX2" fmla="*/ 514073 w 742908"/>
                  <a:gd name="connsiteY2" fmla="*/ 197042 h 832265"/>
                  <a:gd name="connsiteX3" fmla="*/ 326748 w 742908"/>
                  <a:gd name="connsiteY3" fmla="*/ 212917 h 832265"/>
                  <a:gd name="connsiteX4" fmla="*/ 145773 w 742908"/>
                  <a:gd name="connsiteY4" fmla="*/ 158942 h 832265"/>
                  <a:gd name="connsiteX5" fmla="*/ 6073 w 742908"/>
                  <a:gd name="connsiteY5" fmla="*/ 247842 h 832265"/>
                  <a:gd name="connsiteX6" fmla="*/ 37823 w 742908"/>
                  <a:gd name="connsiteY6" fmla="*/ 254192 h 832265"/>
                  <a:gd name="connsiteX7" fmla="*/ 152123 w 742908"/>
                  <a:gd name="connsiteY7" fmla="*/ 187517 h 832265"/>
                  <a:gd name="connsiteX8" fmla="*/ 329923 w 742908"/>
                  <a:gd name="connsiteY8" fmla="*/ 241492 h 832265"/>
                  <a:gd name="connsiteX9" fmla="*/ 590273 w 742908"/>
                  <a:gd name="connsiteY9" fmla="*/ 228792 h 832265"/>
                  <a:gd name="connsiteX10" fmla="*/ 710923 w 742908"/>
                  <a:gd name="connsiteY10" fmla="*/ 397067 h 832265"/>
                  <a:gd name="connsiteX11" fmla="*/ 695048 w 742908"/>
                  <a:gd name="connsiteY11" fmla="*/ 587567 h 832265"/>
                  <a:gd name="connsiteX12" fmla="*/ 580748 w 742908"/>
                  <a:gd name="connsiteY12" fmla="*/ 705042 h 832265"/>
                  <a:gd name="connsiteX13" fmla="*/ 380723 w 742908"/>
                  <a:gd name="connsiteY13" fmla="*/ 793942 h 832265"/>
                  <a:gd name="connsiteX14" fmla="*/ 145773 w 742908"/>
                  <a:gd name="connsiteY14" fmla="*/ 806642 h 832265"/>
                  <a:gd name="connsiteX15" fmla="*/ 152123 w 742908"/>
                  <a:gd name="connsiteY15" fmla="*/ 832042 h 832265"/>
                  <a:gd name="connsiteX16" fmla="*/ 387073 w 742908"/>
                  <a:gd name="connsiteY16" fmla="*/ 812992 h 832265"/>
                  <a:gd name="connsiteX17" fmla="*/ 583923 w 742908"/>
                  <a:gd name="connsiteY17" fmla="*/ 724092 h 832265"/>
                  <a:gd name="connsiteX18" fmla="*/ 717273 w 742908"/>
                  <a:gd name="connsiteY18" fmla="*/ 597092 h 832265"/>
                  <a:gd name="connsiteX19" fmla="*/ 736323 w 742908"/>
                  <a:gd name="connsiteY19" fmla="*/ 387542 h 832265"/>
                  <a:gd name="connsiteX20" fmla="*/ 637898 w 742908"/>
                  <a:gd name="connsiteY20" fmla="*/ 222442 h 832265"/>
                  <a:gd name="connsiteX21" fmla="*/ 580748 w 742908"/>
                  <a:gd name="connsiteY21" fmla="*/ 174817 h 832265"/>
                  <a:gd name="connsiteX22" fmla="*/ 625198 w 742908"/>
                  <a:gd name="connsiteY22" fmla="*/ 92267 h 832265"/>
                  <a:gd name="connsiteX23" fmla="*/ 672823 w 742908"/>
                  <a:gd name="connsiteY23" fmla="*/ 192 h 832265"/>
                  <a:gd name="connsiteX0" fmla="*/ 672823 w 742908"/>
                  <a:gd name="connsiteY0" fmla="*/ 192 h 832265"/>
                  <a:gd name="connsiteX1" fmla="*/ 577573 w 742908"/>
                  <a:gd name="connsiteY1" fmla="*/ 117667 h 832265"/>
                  <a:gd name="connsiteX2" fmla="*/ 514073 w 742908"/>
                  <a:gd name="connsiteY2" fmla="*/ 197042 h 832265"/>
                  <a:gd name="connsiteX3" fmla="*/ 326748 w 742908"/>
                  <a:gd name="connsiteY3" fmla="*/ 212917 h 832265"/>
                  <a:gd name="connsiteX4" fmla="*/ 145773 w 742908"/>
                  <a:gd name="connsiteY4" fmla="*/ 158942 h 832265"/>
                  <a:gd name="connsiteX5" fmla="*/ 6073 w 742908"/>
                  <a:gd name="connsiteY5" fmla="*/ 247842 h 832265"/>
                  <a:gd name="connsiteX6" fmla="*/ 37823 w 742908"/>
                  <a:gd name="connsiteY6" fmla="*/ 254192 h 832265"/>
                  <a:gd name="connsiteX7" fmla="*/ 152123 w 742908"/>
                  <a:gd name="connsiteY7" fmla="*/ 187517 h 832265"/>
                  <a:gd name="connsiteX8" fmla="*/ 329923 w 742908"/>
                  <a:gd name="connsiteY8" fmla="*/ 241492 h 832265"/>
                  <a:gd name="connsiteX9" fmla="*/ 590273 w 742908"/>
                  <a:gd name="connsiteY9" fmla="*/ 228792 h 832265"/>
                  <a:gd name="connsiteX10" fmla="*/ 710923 w 742908"/>
                  <a:gd name="connsiteY10" fmla="*/ 397067 h 832265"/>
                  <a:gd name="connsiteX11" fmla="*/ 695048 w 742908"/>
                  <a:gd name="connsiteY11" fmla="*/ 587567 h 832265"/>
                  <a:gd name="connsiteX12" fmla="*/ 580748 w 742908"/>
                  <a:gd name="connsiteY12" fmla="*/ 705042 h 832265"/>
                  <a:gd name="connsiteX13" fmla="*/ 380723 w 742908"/>
                  <a:gd name="connsiteY13" fmla="*/ 793942 h 832265"/>
                  <a:gd name="connsiteX14" fmla="*/ 145773 w 742908"/>
                  <a:gd name="connsiteY14" fmla="*/ 806642 h 832265"/>
                  <a:gd name="connsiteX15" fmla="*/ 152123 w 742908"/>
                  <a:gd name="connsiteY15" fmla="*/ 832042 h 832265"/>
                  <a:gd name="connsiteX16" fmla="*/ 387073 w 742908"/>
                  <a:gd name="connsiteY16" fmla="*/ 812992 h 832265"/>
                  <a:gd name="connsiteX17" fmla="*/ 583923 w 742908"/>
                  <a:gd name="connsiteY17" fmla="*/ 724092 h 832265"/>
                  <a:gd name="connsiteX18" fmla="*/ 717273 w 742908"/>
                  <a:gd name="connsiteY18" fmla="*/ 597092 h 832265"/>
                  <a:gd name="connsiteX19" fmla="*/ 736323 w 742908"/>
                  <a:gd name="connsiteY19" fmla="*/ 387542 h 832265"/>
                  <a:gd name="connsiteX20" fmla="*/ 637898 w 742908"/>
                  <a:gd name="connsiteY20" fmla="*/ 222442 h 832265"/>
                  <a:gd name="connsiteX21" fmla="*/ 580748 w 742908"/>
                  <a:gd name="connsiteY21" fmla="*/ 174817 h 832265"/>
                  <a:gd name="connsiteX22" fmla="*/ 625198 w 742908"/>
                  <a:gd name="connsiteY22" fmla="*/ 92267 h 832265"/>
                  <a:gd name="connsiteX23" fmla="*/ 672823 w 742908"/>
                  <a:gd name="connsiteY23" fmla="*/ 192 h 832265"/>
                  <a:gd name="connsiteX0" fmla="*/ 672823 w 742908"/>
                  <a:gd name="connsiteY0" fmla="*/ 192 h 832265"/>
                  <a:gd name="connsiteX1" fmla="*/ 577573 w 742908"/>
                  <a:gd name="connsiteY1" fmla="*/ 117667 h 832265"/>
                  <a:gd name="connsiteX2" fmla="*/ 514073 w 742908"/>
                  <a:gd name="connsiteY2" fmla="*/ 197042 h 832265"/>
                  <a:gd name="connsiteX3" fmla="*/ 326748 w 742908"/>
                  <a:gd name="connsiteY3" fmla="*/ 212917 h 832265"/>
                  <a:gd name="connsiteX4" fmla="*/ 145773 w 742908"/>
                  <a:gd name="connsiteY4" fmla="*/ 158942 h 832265"/>
                  <a:gd name="connsiteX5" fmla="*/ 6073 w 742908"/>
                  <a:gd name="connsiteY5" fmla="*/ 247842 h 832265"/>
                  <a:gd name="connsiteX6" fmla="*/ 37823 w 742908"/>
                  <a:gd name="connsiteY6" fmla="*/ 254192 h 832265"/>
                  <a:gd name="connsiteX7" fmla="*/ 152123 w 742908"/>
                  <a:gd name="connsiteY7" fmla="*/ 187517 h 832265"/>
                  <a:gd name="connsiteX8" fmla="*/ 329923 w 742908"/>
                  <a:gd name="connsiteY8" fmla="*/ 241492 h 832265"/>
                  <a:gd name="connsiteX9" fmla="*/ 590273 w 742908"/>
                  <a:gd name="connsiteY9" fmla="*/ 228792 h 832265"/>
                  <a:gd name="connsiteX10" fmla="*/ 717273 w 742908"/>
                  <a:gd name="connsiteY10" fmla="*/ 393892 h 832265"/>
                  <a:gd name="connsiteX11" fmla="*/ 695048 w 742908"/>
                  <a:gd name="connsiteY11" fmla="*/ 587567 h 832265"/>
                  <a:gd name="connsiteX12" fmla="*/ 580748 w 742908"/>
                  <a:gd name="connsiteY12" fmla="*/ 705042 h 832265"/>
                  <a:gd name="connsiteX13" fmla="*/ 380723 w 742908"/>
                  <a:gd name="connsiteY13" fmla="*/ 793942 h 832265"/>
                  <a:gd name="connsiteX14" fmla="*/ 145773 w 742908"/>
                  <a:gd name="connsiteY14" fmla="*/ 806642 h 832265"/>
                  <a:gd name="connsiteX15" fmla="*/ 152123 w 742908"/>
                  <a:gd name="connsiteY15" fmla="*/ 832042 h 832265"/>
                  <a:gd name="connsiteX16" fmla="*/ 387073 w 742908"/>
                  <a:gd name="connsiteY16" fmla="*/ 812992 h 832265"/>
                  <a:gd name="connsiteX17" fmla="*/ 583923 w 742908"/>
                  <a:gd name="connsiteY17" fmla="*/ 724092 h 832265"/>
                  <a:gd name="connsiteX18" fmla="*/ 717273 w 742908"/>
                  <a:gd name="connsiteY18" fmla="*/ 597092 h 832265"/>
                  <a:gd name="connsiteX19" fmla="*/ 736323 w 742908"/>
                  <a:gd name="connsiteY19" fmla="*/ 387542 h 832265"/>
                  <a:gd name="connsiteX20" fmla="*/ 637898 w 742908"/>
                  <a:gd name="connsiteY20" fmla="*/ 222442 h 832265"/>
                  <a:gd name="connsiteX21" fmla="*/ 580748 w 742908"/>
                  <a:gd name="connsiteY21" fmla="*/ 174817 h 832265"/>
                  <a:gd name="connsiteX22" fmla="*/ 625198 w 742908"/>
                  <a:gd name="connsiteY22" fmla="*/ 92267 h 832265"/>
                  <a:gd name="connsiteX23" fmla="*/ 672823 w 742908"/>
                  <a:gd name="connsiteY23" fmla="*/ 192 h 83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42908" h="832265">
                    <a:moveTo>
                      <a:pt x="672823" y="192"/>
                    </a:moveTo>
                    <a:cubicBezTo>
                      <a:pt x="664886" y="4425"/>
                      <a:pt x="604031" y="84859"/>
                      <a:pt x="577573" y="117667"/>
                    </a:cubicBezTo>
                    <a:cubicBezTo>
                      <a:pt x="551115" y="150475"/>
                      <a:pt x="555877" y="181167"/>
                      <a:pt x="514073" y="197042"/>
                    </a:cubicBezTo>
                    <a:cubicBezTo>
                      <a:pt x="472269" y="212917"/>
                      <a:pt x="388131" y="219267"/>
                      <a:pt x="326748" y="212917"/>
                    </a:cubicBezTo>
                    <a:cubicBezTo>
                      <a:pt x="265365" y="206567"/>
                      <a:pt x="199219" y="153121"/>
                      <a:pt x="145773" y="158942"/>
                    </a:cubicBezTo>
                    <a:cubicBezTo>
                      <a:pt x="92327" y="164763"/>
                      <a:pt x="24065" y="231967"/>
                      <a:pt x="6073" y="247842"/>
                    </a:cubicBezTo>
                    <a:cubicBezTo>
                      <a:pt x="-11919" y="263717"/>
                      <a:pt x="13481" y="264246"/>
                      <a:pt x="37823" y="254192"/>
                    </a:cubicBezTo>
                    <a:cubicBezTo>
                      <a:pt x="62165" y="244138"/>
                      <a:pt x="103440" y="189634"/>
                      <a:pt x="152123" y="187517"/>
                    </a:cubicBezTo>
                    <a:cubicBezTo>
                      <a:pt x="200806" y="185400"/>
                      <a:pt x="256898" y="234613"/>
                      <a:pt x="329923" y="241492"/>
                    </a:cubicBezTo>
                    <a:cubicBezTo>
                      <a:pt x="402948" y="248371"/>
                      <a:pt x="525715" y="203392"/>
                      <a:pt x="590273" y="228792"/>
                    </a:cubicBezTo>
                    <a:cubicBezTo>
                      <a:pt x="654831" y="254192"/>
                      <a:pt x="706161" y="334096"/>
                      <a:pt x="717273" y="393892"/>
                    </a:cubicBezTo>
                    <a:cubicBezTo>
                      <a:pt x="728385" y="453688"/>
                      <a:pt x="717802" y="535709"/>
                      <a:pt x="695048" y="587567"/>
                    </a:cubicBezTo>
                    <a:cubicBezTo>
                      <a:pt x="672294" y="639425"/>
                      <a:pt x="633135" y="670646"/>
                      <a:pt x="580748" y="705042"/>
                    </a:cubicBezTo>
                    <a:cubicBezTo>
                      <a:pt x="528361" y="739438"/>
                      <a:pt x="453219" y="777009"/>
                      <a:pt x="380723" y="793942"/>
                    </a:cubicBezTo>
                    <a:cubicBezTo>
                      <a:pt x="308227" y="810875"/>
                      <a:pt x="183873" y="800292"/>
                      <a:pt x="145773" y="806642"/>
                    </a:cubicBezTo>
                    <a:cubicBezTo>
                      <a:pt x="107673" y="812992"/>
                      <a:pt x="111906" y="830984"/>
                      <a:pt x="152123" y="832042"/>
                    </a:cubicBezTo>
                    <a:cubicBezTo>
                      <a:pt x="192340" y="833100"/>
                      <a:pt x="315106" y="830984"/>
                      <a:pt x="387073" y="812992"/>
                    </a:cubicBezTo>
                    <a:cubicBezTo>
                      <a:pt x="459040" y="795000"/>
                      <a:pt x="528890" y="760075"/>
                      <a:pt x="583923" y="724092"/>
                    </a:cubicBezTo>
                    <a:cubicBezTo>
                      <a:pt x="638956" y="688109"/>
                      <a:pt x="691873" y="653184"/>
                      <a:pt x="717273" y="597092"/>
                    </a:cubicBezTo>
                    <a:cubicBezTo>
                      <a:pt x="742673" y="541000"/>
                      <a:pt x="749552" y="449984"/>
                      <a:pt x="736323" y="387542"/>
                    </a:cubicBezTo>
                    <a:cubicBezTo>
                      <a:pt x="723094" y="325100"/>
                      <a:pt x="663827" y="257896"/>
                      <a:pt x="637898" y="222442"/>
                    </a:cubicBezTo>
                    <a:cubicBezTo>
                      <a:pt x="611969" y="186988"/>
                      <a:pt x="580748" y="198100"/>
                      <a:pt x="580748" y="174817"/>
                    </a:cubicBezTo>
                    <a:cubicBezTo>
                      <a:pt x="580748" y="151534"/>
                      <a:pt x="609852" y="121371"/>
                      <a:pt x="625198" y="92267"/>
                    </a:cubicBezTo>
                    <a:cubicBezTo>
                      <a:pt x="640544" y="63163"/>
                      <a:pt x="680760" y="-4041"/>
                      <a:pt x="672823" y="1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49" name="Freeform 48">
                <a:extLst>
                  <a:ext uri="{FF2B5EF4-FFF2-40B4-BE49-F238E27FC236}">
                    <a16:creationId xmlns:a16="http://schemas.microsoft.com/office/drawing/2014/main" id="{B9D3C183-2241-3B46-B768-8FE8C915568F}"/>
                  </a:ext>
                </a:extLst>
              </p:cNvPr>
              <p:cNvSpPr/>
              <p:nvPr/>
            </p:nvSpPr>
            <p:spPr>
              <a:xfrm>
                <a:off x="2972921" y="1671601"/>
                <a:ext cx="1592223" cy="1396511"/>
              </a:xfrm>
              <a:custGeom>
                <a:avLst/>
                <a:gdLst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205254 w 1592223"/>
                  <a:gd name="connsiteY18" fmla="*/ 489200 h 1395137"/>
                  <a:gd name="connsiteX19" fmla="*/ 300504 w 1592223"/>
                  <a:gd name="connsiteY19" fmla="*/ 422525 h 1395137"/>
                  <a:gd name="connsiteX20" fmla="*/ 395754 w 1592223"/>
                  <a:gd name="connsiteY20" fmla="*/ 381250 h 1395137"/>
                  <a:gd name="connsiteX21" fmla="*/ 500529 w 1592223"/>
                  <a:gd name="connsiteY21" fmla="*/ 362200 h 1395137"/>
                  <a:gd name="connsiteX22" fmla="*/ 576729 w 1592223"/>
                  <a:gd name="connsiteY22" fmla="*/ 311400 h 1395137"/>
                  <a:gd name="connsiteX23" fmla="*/ 624354 w 1592223"/>
                  <a:gd name="connsiteY23" fmla="*/ 276475 h 1395137"/>
                  <a:gd name="connsiteX24" fmla="*/ 646579 w 1592223"/>
                  <a:gd name="connsiteY24" fmla="*/ 203450 h 1395137"/>
                  <a:gd name="connsiteX25" fmla="*/ 659279 w 1592223"/>
                  <a:gd name="connsiteY25" fmla="*/ 219325 h 1395137"/>
                  <a:gd name="connsiteX26" fmla="*/ 649754 w 1592223"/>
                  <a:gd name="connsiteY26" fmla="*/ 270125 h 1395137"/>
                  <a:gd name="connsiteX27" fmla="*/ 700554 w 1592223"/>
                  <a:gd name="connsiteY27" fmla="*/ 273300 h 1395137"/>
                  <a:gd name="connsiteX28" fmla="*/ 633879 w 1592223"/>
                  <a:gd name="connsiteY28" fmla="*/ 314575 h 1395137"/>
                  <a:gd name="connsiteX29" fmla="*/ 510054 w 1592223"/>
                  <a:gd name="connsiteY29" fmla="*/ 397125 h 1395137"/>
                  <a:gd name="connsiteX30" fmla="*/ 329079 w 1592223"/>
                  <a:gd name="connsiteY30" fmla="*/ 444750 h 1395137"/>
                  <a:gd name="connsiteX31" fmla="*/ 205254 w 1592223"/>
                  <a:gd name="connsiteY31" fmla="*/ 543175 h 1395137"/>
                  <a:gd name="connsiteX32" fmla="*/ 157629 w 1592223"/>
                  <a:gd name="connsiteY32" fmla="*/ 600325 h 1395137"/>
                  <a:gd name="connsiteX33" fmla="*/ 125879 w 1592223"/>
                  <a:gd name="connsiteY33" fmla="*/ 755900 h 1395137"/>
                  <a:gd name="connsiteX34" fmla="*/ 119529 w 1592223"/>
                  <a:gd name="connsiteY34" fmla="*/ 867025 h 1395137"/>
                  <a:gd name="connsiteX35" fmla="*/ 129054 w 1592223"/>
                  <a:gd name="connsiteY35" fmla="*/ 892425 h 1395137"/>
                  <a:gd name="connsiteX36" fmla="*/ 240179 w 1592223"/>
                  <a:gd name="connsiteY36" fmla="*/ 949575 h 1395137"/>
                  <a:gd name="connsiteX37" fmla="*/ 341779 w 1592223"/>
                  <a:gd name="connsiteY37" fmla="*/ 978150 h 1395137"/>
                  <a:gd name="connsiteX38" fmla="*/ 357654 w 1592223"/>
                  <a:gd name="connsiteY38" fmla="*/ 936875 h 1395137"/>
                  <a:gd name="connsiteX39" fmla="*/ 379879 w 1592223"/>
                  <a:gd name="connsiteY39" fmla="*/ 765425 h 1395137"/>
                  <a:gd name="connsiteX40" fmla="*/ 487829 w 1592223"/>
                  <a:gd name="connsiteY40" fmla="*/ 565400 h 1395137"/>
                  <a:gd name="connsiteX41" fmla="*/ 665629 w 1592223"/>
                  <a:gd name="connsiteY41" fmla="*/ 435225 h 1395137"/>
                  <a:gd name="connsiteX42" fmla="*/ 868829 w 1592223"/>
                  <a:gd name="connsiteY42" fmla="*/ 317750 h 1395137"/>
                  <a:gd name="connsiteX43" fmla="*/ 1119654 w 1592223"/>
                  <a:gd name="connsiteY43" fmla="*/ 270125 h 1395137"/>
                  <a:gd name="connsiteX44" fmla="*/ 1380004 w 1592223"/>
                  <a:gd name="connsiteY44" fmla="*/ 276475 h 1395137"/>
                  <a:gd name="connsiteX45" fmla="*/ 1414929 w 1592223"/>
                  <a:gd name="connsiteY45" fmla="*/ 263775 h 1395137"/>
                  <a:gd name="connsiteX46" fmla="*/ 1414929 w 1592223"/>
                  <a:gd name="connsiteY46" fmla="*/ 168525 h 1395137"/>
                  <a:gd name="connsiteX47" fmla="*/ 1402229 w 1592223"/>
                  <a:gd name="connsiteY47" fmla="*/ 117725 h 1395137"/>
                  <a:gd name="connsiteX48" fmla="*/ 1326029 w 1592223"/>
                  <a:gd name="connsiteY48" fmla="*/ 76450 h 1395137"/>
                  <a:gd name="connsiteX49" fmla="*/ 1253004 w 1592223"/>
                  <a:gd name="connsiteY49" fmla="*/ 22475 h 1395137"/>
                  <a:gd name="connsiteX50" fmla="*/ 1272054 w 1592223"/>
                  <a:gd name="connsiteY50" fmla="*/ 250 h 1395137"/>
                  <a:gd name="connsiteX51" fmla="*/ 1332379 w 1592223"/>
                  <a:gd name="connsiteY51" fmla="*/ 35175 h 1395137"/>
                  <a:gd name="connsiteX52" fmla="*/ 1440329 w 1592223"/>
                  <a:gd name="connsiteY52" fmla="*/ 92325 h 1395137"/>
                  <a:gd name="connsiteX53" fmla="*/ 1522879 w 1592223"/>
                  <a:gd name="connsiteY53" fmla="*/ 98675 h 1395137"/>
                  <a:gd name="connsiteX54" fmla="*/ 1586379 w 1592223"/>
                  <a:gd name="connsiteY54" fmla="*/ 89150 h 1395137"/>
                  <a:gd name="connsiteX55" fmla="*/ 1580029 w 1592223"/>
                  <a:gd name="connsiteY55" fmla="*/ 101850 h 1395137"/>
                  <a:gd name="connsiteX56" fmla="*/ 1503829 w 1592223"/>
                  <a:gd name="connsiteY56" fmla="*/ 111375 h 1395137"/>
                  <a:gd name="connsiteX57" fmla="*/ 1440329 w 1592223"/>
                  <a:gd name="connsiteY57" fmla="*/ 120900 h 1395137"/>
                  <a:gd name="connsiteX58" fmla="*/ 1437154 w 1592223"/>
                  <a:gd name="connsiteY58" fmla="*/ 203450 h 1395137"/>
                  <a:gd name="connsiteX59" fmla="*/ 1430804 w 1592223"/>
                  <a:gd name="connsiteY59" fmla="*/ 289175 h 1395137"/>
                  <a:gd name="connsiteX60" fmla="*/ 1437154 w 1592223"/>
                  <a:gd name="connsiteY60" fmla="*/ 330450 h 1395137"/>
                  <a:gd name="connsiteX61" fmla="*/ 1392704 w 1592223"/>
                  <a:gd name="connsiteY61" fmla="*/ 295525 h 1395137"/>
                  <a:gd name="connsiteX62" fmla="*/ 1164104 w 1592223"/>
                  <a:gd name="connsiteY62" fmla="*/ 295525 h 1395137"/>
                  <a:gd name="connsiteX63" fmla="*/ 989479 w 1592223"/>
                  <a:gd name="connsiteY63" fmla="*/ 314575 h 1395137"/>
                  <a:gd name="connsiteX64" fmla="*/ 837079 w 1592223"/>
                  <a:gd name="connsiteY64" fmla="*/ 365375 h 1395137"/>
                  <a:gd name="connsiteX65" fmla="*/ 703729 w 1592223"/>
                  <a:gd name="connsiteY65" fmla="*/ 444750 h 1395137"/>
                  <a:gd name="connsiteX66" fmla="*/ 579904 w 1592223"/>
                  <a:gd name="connsiteY66" fmla="*/ 520950 h 1395137"/>
                  <a:gd name="connsiteX67" fmla="*/ 465604 w 1592223"/>
                  <a:gd name="connsiteY67" fmla="*/ 622550 h 1395137"/>
                  <a:gd name="connsiteX68" fmla="*/ 392579 w 1592223"/>
                  <a:gd name="connsiteY68" fmla="*/ 819400 h 1395137"/>
                  <a:gd name="connsiteX69" fmla="*/ 379879 w 1592223"/>
                  <a:gd name="connsiteY69" fmla="*/ 978150 h 1395137"/>
                  <a:gd name="connsiteX70" fmla="*/ 348129 w 1592223"/>
                  <a:gd name="connsiteY70" fmla="*/ 1060700 h 1395137"/>
                  <a:gd name="connsiteX71" fmla="*/ 364004 w 1592223"/>
                  <a:gd name="connsiteY71" fmla="*/ 1197225 h 1395137"/>
                  <a:gd name="connsiteX72" fmla="*/ 405279 w 1592223"/>
                  <a:gd name="connsiteY72" fmla="*/ 1292475 h 1395137"/>
                  <a:gd name="connsiteX73" fmla="*/ 525929 w 1592223"/>
                  <a:gd name="connsiteY73" fmla="*/ 1340100 h 1395137"/>
                  <a:gd name="connsiteX74" fmla="*/ 675154 w 1592223"/>
                  <a:gd name="connsiteY74" fmla="*/ 1371850 h 1395137"/>
                  <a:gd name="connsiteX75" fmla="*/ 754529 w 1592223"/>
                  <a:gd name="connsiteY75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395754 w 1592223"/>
                  <a:gd name="connsiteY20" fmla="*/ 381250 h 1395137"/>
                  <a:gd name="connsiteX21" fmla="*/ 500529 w 1592223"/>
                  <a:gd name="connsiteY21" fmla="*/ 362200 h 1395137"/>
                  <a:gd name="connsiteX22" fmla="*/ 576729 w 1592223"/>
                  <a:gd name="connsiteY22" fmla="*/ 311400 h 1395137"/>
                  <a:gd name="connsiteX23" fmla="*/ 624354 w 1592223"/>
                  <a:gd name="connsiteY23" fmla="*/ 276475 h 1395137"/>
                  <a:gd name="connsiteX24" fmla="*/ 646579 w 1592223"/>
                  <a:gd name="connsiteY24" fmla="*/ 203450 h 1395137"/>
                  <a:gd name="connsiteX25" fmla="*/ 659279 w 1592223"/>
                  <a:gd name="connsiteY25" fmla="*/ 219325 h 1395137"/>
                  <a:gd name="connsiteX26" fmla="*/ 649754 w 1592223"/>
                  <a:gd name="connsiteY26" fmla="*/ 270125 h 1395137"/>
                  <a:gd name="connsiteX27" fmla="*/ 700554 w 1592223"/>
                  <a:gd name="connsiteY27" fmla="*/ 273300 h 1395137"/>
                  <a:gd name="connsiteX28" fmla="*/ 633879 w 1592223"/>
                  <a:gd name="connsiteY28" fmla="*/ 314575 h 1395137"/>
                  <a:gd name="connsiteX29" fmla="*/ 510054 w 1592223"/>
                  <a:gd name="connsiteY29" fmla="*/ 397125 h 1395137"/>
                  <a:gd name="connsiteX30" fmla="*/ 329079 w 1592223"/>
                  <a:gd name="connsiteY30" fmla="*/ 444750 h 1395137"/>
                  <a:gd name="connsiteX31" fmla="*/ 205254 w 1592223"/>
                  <a:gd name="connsiteY31" fmla="*/ 543175 h 1395137"/>
                  <a:gd name="connsiteX32" fmla="*/ 157629 w 1592223"/>
                  <a:gd name="connsiteY32" fmla="*/ 600325 h 1395137"/>
                  <a:gd name="connsiteX33" fmla="*/ 125879 w 1592223"/>
                  <a:gd name="connsiteY33" fmla="*/ 755900 h 1395137"/>
                  <a:gd name="connsiteX34" fmla="*/ 119529 w 1592223"/>
                  <a:gd name="connsiteY34" fmla="*/ 867025 h 1395137"/>
                  <a:gd name="connsiteX35" fmla="*/ 129054 w 1592223"/>
                  <a:gd name="connsiteY35" fmla="*/ 892425 h 1395137"/>
                  <a:gd name="connsiteX36" fmla="*/ 240179 w 1592223"/>
                  <a:gd name="connsiteY36" fmla="*/ 949575 h 1395137"/>
                  <a:gd name="connsiteX37" fmla="*/ 341779 w 1592223"/>
                  <a:gd name="connsiteY37" fmla="*/ 978150 h 1395137"/>
                  <a:gd name="connsiteX38" fmla="*/ 357654 w 1592223"/>
                  <a:gd name="connsiteY38" fmla="*/ 936875 h 1395137"/>
                  <a:gd name="connsiteX39" fmla="*/ 379879 w 1592223"/>
                  <a:gd name="connsiteY39" fmla="*/ 765425 h 1395137"/>
                  <a:gd name="connsiteX40" fmla="*/ 487829 w 1592223"/>
                  <a:gd name="connsiteY40" fmla="*/ 565400 h 1395137"/>
                  <a:gd name="connsiteX41" fmla="*/ 665629 w 1592223"/>
                  <a:gd name="connsiteY41" fmla="*/ 435225 h 1395137"/>
                  <a:gd name="connsiteX42" fmla="*/ 868829 w 1592223"/>
                  <a:gd name="connsiteY42" fmla="*/ 317750 h 1395137"/>
                  <a:gd name="connsiteX43" fmla="*/ 1119654 w 1592223"/>
                  <a:gd name="connsiteY43" fmla="*/ 270125 h 1395137"/>
                  <a:gd name="connsiteX44" fmla="*/ 1380004 w 1592223"/>
                  <a:gd name="connsiteY44" fmla="*/ 276475 h 1395137"/>
                  <a:gd name="connsiteX45" fmla="*/ 1414929 w 1592223"/>
                  <a:gd name="connsiteY45" fmla="*/ 263775 h 1395137"/>
                  <a:gd name="connsiteX46" fmla="*/ 1414929 w 1592223"/>
                  <a:gd name="connsiteY46" fmla="*/ 168525 h 1395137"/>
                  <a:gd name="connsiteX47" fmla="*/ 1402229 w 1592223"/>
                  <a:gd name="connsiteY47" fmla="*/ 117725 h 1395137"/>
                  <a:gd name="connsiteX48" fmla="*/ 1326029 w 1592223"/>
                  <a:gd name="connsiteY48" fmla="*/ 76450 h 1395137"/>
                  <a:gd name="connsiteX49" fmla="*/ 1253004 w 1592223"/>
                  <a:gd name="connsiteY49" fmla="*/ 22475 h 1395137"/>
                  <a:gd name="connsiteX50" fmla="*/ 1272054 w 1592223"/>
                  <a:gd name="connsiteY50" fmla="*/ 250 h 1395137"/>
                  <a:gd name="connsiteX51" fmla="*/ 1332379 w 1592223"/>
                  <a:gd name="connsiteY51" fmla="*/ 35175 h 1395137"/>
                  <a:gd name="connsiteX52" fmla="*/ 1440329 w 1592223"/>
                  <a:gd name="connsiteY52" fmla="*/ 92325 h 1395137"/>
                  <a:gd name="connsiteX53" fmla="*/ 1522879 w 1592223"/>
                  <a:gd name="connsiteY53" fmla="*/ 98675 h 1395137"/>
                  <a:gd name="connsiteX54" fmla="*/ 1586379 w 1592223"/>
                  <a:gd name="connsiteY54" fmla="*/ 89150 h 1395137"/>
                  <a:gd name="connsiteX55" fmla="*/ 1580029 w 1592223"/>
                  <a:gd name="connsiteY55" fmla="*/ 101850 h 1395137"/>
                  <a:gd name="connsiteX56" fmla="*/ 1503829 w 1592223"/>
                  <a:gd name="connsiteY56" fmla="*/ 111375 h 1395137"/>
                  <a:gd name="connsiteX57" fmla="*/ 1440329 w 1592223"/>
                  <a:gd name="connsiteY57" fmla="*/ 120900 h 1395137"/>
                  <a:gd name="connsiteX58" fmla="*/ 1437154 w 1592223"/>
                  <a:gd name="connsiteY58" fmla="*/ 203450 h 1395137"/>
                  <a:gd name="connsiteX59" fmla="*/ 1430804 w 1592223"/>
                  <a:gd name="connsiteY59" fmla="*/ 289175 h 1395137"/>
                  <a:gd name="connsiteX60" fmla="*/ 1437154 w 1592223"/>
                  <a:gd name="connsiteY60" fmla="*/ 330450 h 1395137"/>
                  <a:gd name="connsiteX61" fmla="*/ 1392704 w 1592223"/>
                  <a:gd name="connsiteY61" fmla="*/ 295525 h 1395137"/>
                  <a:gd name="connsiteX62" fmla="*/ 1164104 w 1592223"/>
                  <a:gd name="connsiteY62" fmla="*/ 295525 h 1395137"/>
                  <a:gd name="connsiteX63" fmla="*/ 989479 w 1592223"/>
                  <a:gd name="connsiteY63" fmla="*/ 314575 h 1395137"/>
                  <a:gd name="connsiteX64" fmla="*/ 837079 w 1592223"/>
                  <a:gd name="connsiteY64" fmla="*/ 365375 h 1395137"/>
                  <a:gd name="connsiteX65" fmla="*/ 703729 w 1592223"/>
                  <a:gd name="connsiteY65" fmla="*/ 444750 h 1395137"/>
                  <a:gd name="connsiteX66" fmla="*/ 579904 w 1592223"/>
                  <a:gd name="connsiteY66" fmla="*/ 520950 h 1395137"/>
                  <a:gd name="connsiteX67" fmla="*/ 465604 w 1592223"/>
                  <a:gd name="connsiteY67" fmla="*/ 622550 h 1395137"/>
                  <a:gd name="connsiteX68" fmla="*/ 392579 w 1592223"/>
                  <a:gd name="connsiteY68" fmla="*/ 819400 h 1395137"/>
                  <a:gd name="connsiteX69" fmla="*/ 379879 w 1592223"/>
                  <a:gd name="connsiteY69" fmla="*/ 978150 h 1395137"/>
                  <a:gd name="connsiteX70" fmla="*/ 348129 w 1592223"/>
                  <a:gd name="connsiteY70" fmla="*/ 1060700 h 1395137"/>
                  <a:gd name="connsiteX71" fmla="*/ 364004 w 1592223"/>
                  <a:gd name="connsiteY71" fmla="*/ 1197225 h 1395137"/>
                  <a:gd name="connsiteX72" fmla="*/ 405279 w 1592223"/>
                  <a:gd name="connsiteY72" fmla="*/ 1292475 h 1395137"/>
                  <a:gd name="connsiteX73" fmla="*/ 525929 w 1592223"/>
                  <a:gd name="connsiteY73" fmla="*/ 1340100 h 1395137"/>
                  <a:gd name="connsiteX74" fmla="*/ 675154 w 1592223"/>
                  <a:gd name="connsiteY74" fmla="*/ 1371850 h 1395137"/>
                  <a:gd name="connsiteX75" fmla="*/ 754529 w 1592223"/>
                  <a:gd name="connsiteY75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0529 w 1592223"/>
                  <a:gd name="connsiteY20" fmla="*/ 362200 h 1395137"/>
                  <a:gd name="connsiteX21" fmla="*/ 576729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579904 w 1592223"/>
                  <a:gd name="connsiteY65" fmla="*/ 520950 h 1395137"/>
                  <a:gd name="connsiteX66" fmla="*/ 465604 w 1592223"/>
                  <a:gd name="connsiteY66" fmla="*/ 622550 h 1395137"/>
                  <a:gd name="connsiteX67" fmla="*/ 392579 w 1592223"/>
                  <a:gd name="connsiteY67" fmla="*/ 819400 h 1395137"/>
                  <a:gd name="connsiteX68" fmla="*/ 379879 w 1592223"/>
                  <a:gd name="connsiteY68" fmla="*/ 978150 h 1395137"/>
                  <a:gd name="connsiteX69" fmla="*/ 348129 w 1592223"/>
                  <a:gd name="connsiteY69" fmla="*/ 1060700 h 1395137"/>
                  <a:gd name="connsiteX70" fmla="*/ 364004 w 1592223"/>
                  <a:gd name="connsiteY70" fmla="*/ 1197225 h 1395137"/>
                  <a:gd name="connsiteX71" fmla="*/ 405279 w 1592223"/>
                  <a:gd name="connsiteY71" fmla="*/ 1292475 h 1395137"/>
                  <a:gd name="connsiteX72" fmla="*/ 525929 w 1592223"/>
                  <a:gd name="connsiteY72" fmla="*/ 1340100 h 1395137"/>
                  <a:gd name="connsiteX73" fmla="*/ 675154 w 1592223"/>
                  <a:gd name="connsiteY73" fmla="*/ 1371850 h 1395137"/>
                  <a:gd name="connsiteX74" fmla="*/ 754529 w 1592223"/>
                  <a:gd name="connsiteY74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76729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579904 w 1592223"/>
                  <a:gd name="connsiteY65" fmla="*/ 520950 h 1395137"/>
                  <a:gd name="connsiteX66" fmla="*/ 465604 w 1592223"/>
                  <a:gd name="connsiteY66" fmla="*/ 622550 h 1395137"/>
                  <a:gd name="connsiteX67" fmla="*/ 392579 w 1592223"/>
                  <a:gd name="connsiteY67" fmla="*/ 819400 h 1395137"/>
                  <a:gd name="connsiteX68" fmla="*/ 379879 w 1592223"/>
                  <a:gd name="connsiteY68" fmla="*/ 978150 h 1395137"/>
                  <a:gd name="connsiteX69" fmla="*/ 348129 w 1592223"/>
                  <a:gd name="connsiteY69" fmla="*/ 1060700 h 1395137"/>
                  <a:gd name="connsiteX70" fmla="*/ 364004 w 1592223"/>
                  <a:gd name="connsiteY70" fmla="*/ 1197225 h 1395137"/>
                  <a:gd name="connsiteX71" fmla="*/ 405279 w 1592223"/>
                  <a:gd name="connsiteY71" fmla="*/ 1292475 h 1395137"/>
                  <a:gd name="connsiteX72" fmla="*/ 525929 w 1592223"/>
                  <a:gd name="connsiteY72" fmla="*/ 1340100 h 1395137"/>
                  <a:gd name="connsiteX73" fmla="*/ 675154 w 1592223"/>
                  <a:gd name="connsiteY73" fmla="*/ 1371850 h 1395137"/>
                  <a:gd name="connsiteX74" fmla="*/ 754529 w 1592223"/>
                  <a:gd name="connsiteY74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579904 w 1592223"/>
                  <a:gd name="connsiteY65" fmla="*/ 520950 h 1395137"/>
                  <a:gd name="connsiteX66" fmla="*/ 465604 w 1592223"/>
                  <a:gd name="connsiteY66" fmla="*/ 622550 h 1395137"/>
                  <a:gd name="connsiteX67" fmla="*/ 392579 w 1592223"/>
                  <a:gd name="connsiteY67" fmla="*/ 819400 h 1395137"/>
                  <a:gd name="connsiteX68" fmla="*/ 379879 w 1592223"/>
                  <a:gd name="connsiteY68" fmla="*/ 978150 h 1395137"/>
                  <a:gd name="connsiteX69" fmla="*/ 348129 w 1592223"/>
                  <a:gd name="connsiteY69" fmla="*/ 1060700 h 1395137"/>
                  <a:gd name="connsiteX70" fmla="*/ 364004 w 1592223"/>
                  <a:gd name="connsiteY70" fmla="*/ 1197225 h 1395137"/>
                  <a:gd name="connsiteX71" fmla="*/ 405279 w 1592223"/>
                  <a:gd name="connsiteY71" fmla="*/ 1292475 h 1395137"/>
                  <a:gd name="connsiteX72" fmla="*/ 525929 w 1592223"/>
                  <a:gd name="connsiteY72" fmla="*/ 1340100 h 1395137"/>
                  <a:gd name="connsiteX73" fmla="*/ 675154 w 1592223"/>
                  <a:gd name="connsiteY73" fmla="*/ 1371850 h 1395137"/>
                  <a:gd name="connsiteX74" fmla="*/ 754529 w 1592223"/>
                  <a:gd name="connsiteY74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579904 w 1592223"/>
                  <a:gd name="connsiteY65" fmla="*/ 520950 h 1395137"/>
                  <a:gd name="connsiteX66" fmla="*/ 494179 w 1592223"/>
                  <a:gd name="connsiteY66" fmla="*/ 581275 h 1395137"/>
                  <a:gd name="connsiteX67" fmla="*/ 392579 w 1592223"/>
                  <a:gd name="connsiteY67" fmla="*/ 819400 h 1395137"/>
                  <a:gd name="connsiteX68" fmla="*/ 379879 w 1592223"/>
                  <a:gd name="connsiteY68" fmla="*/ 978150 h 1395137"/>
                  <a:gd name="connsiteX69" fmla="*/ 348129 w 1592223"/>
                  <a:gd name="connsiteY69" fmla="*/ 1060700 h 1395137"/>
                  <a:gd name="connsiteX70" fmla="*/ 364004 w 1592223"/>
                  <a:gd name="connsiteY70" fmla="*/ 1197225 h 1395137"/>
                  <a:gd name="connsiteX71" fmla="*/ 405279 w 1592223"/>
                  <a:gd name="connsiteY71" fmla="*/ 1292475 h 1395137"/>
                  <a:gd name="connsiteX72" fmla="*/ 525929 w 1592223"/>
                  <a:gd name="connsiteY72" fmla="*/ 1340100 h 1395137"/>
                  <a:gd name="connsiteX73" fmla="*/ 675154 w 1592223"/>
                  <a:gd name="connsiteY73" fmla="*/ 1371850 h 1395137"/>
                  <a:gd name="connsiteX74" fmla="*/ 754529 w 1592223"/>
                  <a:gd name="connsiteY74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579904 w 1592223"/>
                  <a:gd name="connsiteY65" fmla="*/ 520950 h 1395137"/>
                  <a:gd name="connsiteX66" fmla="*/ 494179 w 1592223"/>
                  <a:gd name="connsiteY66" fmla="*/ 581275 h 1395137"/>
                  <a:gd name="connsiteX67" fmla="*/ 392579 w 1592223"/>
                  <a:gd name="connsiteY67" fmla="*/ 778125 h 1395137"/>
                  <a:gd name="connsiteX68" fmla="*/ 379879 w 1592223"/>
                  <a:gd name="connsiteY68" fmla="*/ 978150 h 1395137"/>
                  <a:gd name="connsiteX69" fmla="*/ 348129 w 1592223"/>
                  <a:gd name="connsiteY69" fmla="*/ 1060700 h 1395137"/>
                  <a:gd name="connsiteX70" fmla="*/ 364004 w 1592223"/>
                  <a:gd name="connsiteY70" fmla="*/ 1197225 h 1395137"/>
                  <a:gd name="connsiteX71" fmla="*/ 405279 w 1592223"/>
                  <a:gd name="connsiteY71" fmla="*/ 1292475 h 1395137"/>
                  <a:gd name="connsiteX72" fmla="*/ 525929 w 1592223"/>
                  <a:gd name="connsiteY72" fmla="*/ 1340100 h 1395137"/>
                  <a:gd name="connsiteX73" fmla="*/ 675154 w 1592223"/>
                  <a:gd name="connsiteY73" fmla="*/ 1371850 h 1395137"/>
                  <a:gd name="connsiteX74" fmla="*/ 754529 w 1592223"/>
                  <a:gd name="connsiteY74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703729 w 1592223"/>
                  <a:gd name="connsiteY64" fmla="*/ 444750 h 1395137"/>
                  <a:gd name="connsiteX65" fmla="*/ 494179 w 1592223"/>
                  <a:gd name="connsiteY65" fmla="*/ 581275 h 1395137"/>
                  <a:gd name="connsiteX66" fmla="*/ 392579 w 1592223"/>
                  <a:gd name="connsiteY66" fmla="*/ 778125 h 1395137"/>
                  <a:gd name="connsiteX67" fmla="*/ 379879 w 1592223"/>
                  <a:gd name="connsiteY67" fmla="*/ 978150 h 1395137"/>
                  <a:gd name="connsiteX68" fmla="*/ 348129 w 1592223"/>
                  <a:gd name="connsiteY68" fmla="*/ 1060700 h 1395137"/>
                  <a:gd name="connsiteX69" fmla="*/ 364004 w 1592223"/>
                  <a:gd name="connsiteY69" fmla="*/ 1197225 h 1395137"/>
                  <a:gd name="connsiteX70" fmla="*/ 405279 w 1592223"/>
                  <a:gd name="connsiteY70" fmla="*/ 1292475 h 1395137"/>
                  <a:gd name="connsiteX71" fmla="*/ 525929 w 1592223"/>
                  <a:gd name="connsiteY71" fmla="*/ 1340100 h 1395137"/>
                  <a:gd name="connsiteX72" fmla="*/ 675154 w 1592223"/>
                  <a:gd name="connsiteY72" fmla="*/ 1371850 h 1395137"/>
                  <a:gd name="connsiteX73" fmla="*/ 754529 w 1592223"/>
                  <a:gd name="connsiteY73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687854 w 1592223"/>
                  <a:gd name="connsiteY64" fmla="*/ 451100 h 1395137"/>
                  <a:gd name="connsiteX65" fmla="*/ 494179 w 1592223"/>
                  <a:gd name="connsiteY65" fmla="*/ 581275 h 1395137"/>
                  <a:gd name="connsiteX66" fmla="*/ 392579 w 1592223"/>
                  <a:gd name="connsiteY66" fmla="*/ 778125 h 1395137"/>
                  <a:gd name="connsiteX67" fmla="*/ 379879 w 1592223"/>
                  <a:gd name="connsiteY67" fmla="*/ 978150 h 1395137"/>
                  <a:gd name="connsiteX68" fmla="*/ 348129 w 1592223"/>
                  <a:gd name="connsiteY68" fmla="*/ 1060700 h 1395137"/>
                  <a:gd name="connsiteX69" fmla="*/ 364004 w 1592223"/>
                  <a:gd name="connsiteY69" fmla="*/ 1197225 h 1395137"/>
                  <a:gd name="connsiteX70" fmla="*/ 405279 w 1592223"/>
                  <a:gd name="connsiteY70" fmla="*/ 1292475 h 1395137"/>
                  <a:gd name="connsiteX71" fmla="*/ 525929 w 1592223"/>
                  <a:gd name="connsiteY71" fmla="*/ 1340100 h 1395137"/>
                  <a:gd name="connsiteX72" fmla="*/ 675154 w 1592223"/>
                  <a:gd name="connsiteY72" fmla="*/ 1371850 h 1395137"/>
                  <a:gd name="connsiteX73" fmla="*/ 754529 w 1592223"/>
                  <a:gd name="connsiteY73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37079 w 1592223"/>
                  <a:gd name="connsiteY63" fmla="*/ 365375 h 1395137"/>
                  <a:gd name="connsiteX64" fmla="*/ 687854 w 1592223"/>
                  <a:gd name="connsiteY64" fmla="*/ 451100 h 1395137"/>
                  <a:gd name="connsiteX65" fmla="*/ 503704 w 1592223"/>
                  <a:gd name="connsiteY65" fmla="*/ 578100 h 1395137"/>
                  <a:gd name="connsiteX66" fmla="*/ 392579 w 1592223"/>
                  <a:gd name="connsiteY66" fmla="*/ 778125 h 1395137"/>
                  <a:gd name="connsiteX67" fmla="*/ 379879 w 1592223"/>
                  <a:gd name="connsiteY67" fmla="*/ 978150 h 1395137"/>
                  <a:gd name="connsiteX68" fmla="*/ 348129 w 1592223"/>
                  <a:gd name="connsiteY68" fmla="*/ 1060700 h 1395137"/>
                  <a:gd name="connsiteX69" fmla="*/ 364004 w 1592223"/>
                  <a:gd name="connsiteY69" fmla="*/ 1197225 h 1395137"/>
                  <a:gd name="connsiteX70" fmla="*/ 405279 w 1592223"/>
                  <a:gd name="connsiteY70" fmla="*/ 1292475 h 1395137"/>
                  <a:gd name="connsiteX71" fmla="*/ 525929 w 1592223"/>
                  <a:gd name="connsiteY71" fmla="*/ 1340100 h 1395137"/>
                  <a:gd name="connsiteX72" fmla="*/ 675154 w 1592223"/>
                  <a:gd name="connsiteY72" fmla="*/ 1371850 h 1395137"/>
                  <a:gd name="connsiteX73" fmla="*/ 754529 w 1592223"/>
                  <a:gd name="connsiteY73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989479 w 1592223"/>
                  <a:gd name="connsiteY62" fmla="*/ 314575 h 1395137"/>
                  <a:gd name="connsiteX63" fmla="*/ 875179 w 1592223"/>
                  <a:gd name="connsiteY63" fmla="*/ 339975 h 1395137"/>
                  <a:gd name="connsiteX64" fmla="*/ 687854 w 1592223"/>
                  <a:gd name="connsiteY64" fmla="*/ 451100 h 1395137"/>
                  <a:gd name="connsiteX65" fmla="*/ 503704 w 1592223"/>
                  <a:gd name="connsiteY65" fmla="*/ 578100 h 1395137"/>
                  <a:gd name="connsiteX66" fmla="*/ 392579 w 1592223"/>
                  <a:gd name="connsiteY66" fmla="*/ 778125 h 1395137"/>
                  <a:gd name="connsiteX67" fmla="*/ 379879 w 1592223"/>
                  <a:gd name="connsiteY67" fmla="*/ 978150 h 1395137"/>
                  <a:gd name="connsiteX68" fmla="*/ 348129 w 1592223"/>
                  <a:gd name="connsiteY68" fmla="*/ 1060700 h 1395137"/>
                  <a:gd name="connsiteX69" fmla="*/ 364004 w 1592223"/>
                  <a:gd name="connsiteY69" fmla="*/ 1197225 h 1395137"/>
                  <a:gd name="connsiteX70" fmla="*/ 405279 w 1592223"/>
                  <a:gd name="connsiteY70" fmla="*/ 1292475 h 1395137"/>
                  <a:gd name="connsiteX71" fmla="*/ 525929 w 1592223"/>
                  <a:gd name="connsiteY71" fmla="*/ 1340100 h 1395137"/>
                  <a:gd name="connsiteX72" fmla="*/ 675154 w 1592223"/>
                  <a:gd name="connsiteY72" fmla="*/ 1371850 h 1395137"/>
                  <a:gd name="connsiteX73" fmla="*/ 754529 w 1592223"/>
                  <a:gd name="connsiteY73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64104 w 1592223"/>
                  <a:gd name="connsiteY61" fmla="*/ 295525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2579 w 1592223"/>
                  <a:gd name="connsiteY65" fmla="*/ 778125 h 1395137"/>
                  <a:gd name="connsiteX66" fmla="*/ 379879 w 1592223"/>
                  <a:gd name="connsiteY66" fmla="*/ 9781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405279 w 1592223"/>
                  <a:gd name="connsiteY69" fmla="*/ 1292475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22829 w 1592223"/>
                  <a:gd name="connsiteY61" fmla="*/ 286000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2579 w 1592223"/>
                  <a:gd name="connsiteY65" fmla="*/ 778125 h 1395137"/>
                  <a:gd name="connsiteX66" fmla="*/ 379879 w 1592223"/>
                  <a:gd name="connsiteY66" fmla="*/ 9781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405279 w 1592223"/>
                  <a:gd name="connsiteY69" fmla="*/ 1292475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22829 w 1592223"/>
                  <a:gd name="connsiteY61" fmla="*/ 286000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8929 w 1592223"/>
                  <a:gd name="connsiteY65" fmla="*/ 774950 h 1395137"/>
                  <a:gd name="connsiteX66" fmla="*/ 379879 w 1592223"/>
                  <a:gd name="connsiteY66" fmla="*/ 9781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405279 w 1592223"/>
                  <a:gd name="connsiteY69" fmla="*/ 1292475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22829 w 1592223"/>
                  <a:gd name="connsiteY61" fmla="*/ 286000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8929 w 1592223"/>
                  <a:gd name="connsiteY65" fmla="*/ 774950 h 1395137"/>
                  <a:gd name="connsiteX66" fmla="*/ 367179 w 1592223"/>
                  <a:gd name="connsiteY66" fmla="*/ 9908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405279 w 1592223"/>
                  <a:gd name="connsiteY69" fmla="*/ 1292475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30629 w 1592223"/>
                  <a:gd name="connsiteY7" fmla="*/ 105435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22829 w 1592223"/>
                  <a:gd name="connsiteY61" fmla="*/ 286000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8929 w 1592223"/>
                  <a:gd name="connsiteY65" fmla="*/ 774950 h 1395137"/>
                  <a:gd name="connsiteX66" fmla="*/ 367179 w 1592223"/>
                  <a:gd name="connsiteY66" fmla="*/ 9908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395754 w 1592223"/>
                  <a:gd name="connsiteY69" fmla="*/ 1282950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4075 h 1395137"/>
                  <a:gd name="connsiteX1" fmla="*/ 605304 w 1592223"/>
                  <a:gd name="connsiteY1" fmla="*/ 1381375 h 1395137"/>
                  <a:gd name="connsiteX2" fmla="*/ 379879 w 1592223"/>
                  <a:gd name="connsiteY2" fmla="*/ 1295650 h 1395137"/>
                  <a:gd name="connsiteX3" fmla="*/ 329079 w 1592223"/>
                  <a:gd name="connsiteY3" fmla="*/ 1140075 h 1395137"/>
                  <a:gd name="connsiteX4" fmla="*/ 310029 w 1592223"/>
                  <a:gd name="connsiteY4" fmla="*/ 1016250 h 1395137"/>
                  <a:gd name="connsiteX5" fmla="*/ 189379 w 1592223"/>
                  <a:gd name="connsiteY5" fmla="*/ 955925 h 1395137"/>
                  <a:gd name="connsiteX6" fmla="*/ 94129 w 1592223"/>
                  <a:gd name="connsiteY6" fmla="*/ 927350 h 1395137"/>
                  <a:gd name="connsiteX7" fmla="*/ 24279 w 1592223"/>
                  <a:gd name="connsiteY7" fmla="*/ 1022600 h 1395137"/>
                  <a:gd name="connsiteX8" fmla="*/ 36979 w 1592223"/>
                  <a:gd name="connsiteY8" fmla="*/ 1114675 h 1395137"/>
                  <a:gd name="connsiteX9" fmla="*/ 11579 w 1592223"/>
                  <a:gd name="connsiteY9" fmla="*/ 1105150 h 1395137"/>
                  <a:gd name="connsiteX10" fmla="*/ 5229 w 1592223"/>
                  <a:gd name="connsiteY10" fmla="*/ 1006725 h 1395137"/>
                  <a:gd name="connsiteX11" fmla="*/ 87779 w 1592223"/>
                  <a:gd name="connsiteY11" fmla="*/ 860675 h 1395137"/>
                  <a:gd name="connsiteX12" fmla="*/ 122704 w 1592223"/>
                  <a:gd name="connsiteY12" fmla="*/ 632075 h 1395137"/>
                  <a:gd name="connsiteX13" fmla="*/ 103654 w 1592223"/>
                  <a:gd name="connsiteY13" fmla="*/ 501900 h 1395137"/>
                  <a:gd name="connsiteX14" fmla="*/ 40154 w 1592223"/>
                  <a:gd name="connsiteY14" fmla="*/ 447925 h 1395137"/>
                  <a:gd name="connsiteX15" fmla="*/ 56029 w 1592223"/>
                  <a:gd name="connsiteY15" fmla="*/ 425700 h 1395137"/>
                  <a:gd name="connsiteX16" fmla="*/ 110004 w 1592223"/>
                  <a:gd name="connsiteY16" fmla="*/ 479675 h 1395137"/>
                  <a:gd name="connsiteX17" fmla="*/ 138579 w 1592223"/>
                  <a:gd name="connsiteY17" fmla="*/ 574925 h 1395137"/>
                  <a:gd name="connsiteX18" fmla="*/ 195729 w 1592223"/>
                  <a:gd name="connsiteY18" fmla="*/ 517775 h 1395137"/>
                  <a:gd name="connsiteX19" fmla="*/ 300504 w 1592223"/>
                  <a:gd name="connsiteY19" fmla="*/ 422525 h 1395137"/>
                  <a:gd name="connsiteX20" fmla="*/ 503704 w 1592223"/>
                  <a:gd name="connsiteY20" fmla="*/ 371725 h 1395137"/>
                  <a:gd name="connsiteX21" fmla="*/ 586254 w 1592223"/>
                  <a:gd name="connsiteY21" fmla="*/ 311400 h 1395137"/>
                  <a:gd name="connsiteX22" fmla="*/ 624354 w 1592223"/>
                  <a:gd name="connsiteY22" fmla="*/ 276475 h 1395137"/>
                  <a:gd name="connsiteX23" fmla="*/ 646579 w 1592223"/>
                  <a:gd name="connsiteY23" fmla="*/ 203450 h 1395137"/>
                  <a:gd name="connsiteX24" fmla="*/ 659279 w 1592223"/>
                  <a:gd name="connsiteY24" fmla="*/ 219325 h 1395137"/>
                  <a:gd name="connsiteX25" fmla="*/ 649754 w 1592223"/>
                  <a:gd name="connsiteY25" fmla="*/ 270125 h 1395137"/>
                  <a:gd name="connsiteX26" fmla="*/ 700554 w 1592223"/>
                  <a:gd name="connsiteY26" fmla="*/ 273300 h 1395137"/>
                  <a:gd name="connsiteX27" fmla="*/ 633879 w 1592223"/>
                  <a:gd name="connsiteY27" fmla="*/ 314575 h 1395137"/>
                  <a:gd name="connsiteX28" fmla="*/ 510054 w 1592223"/>
                  <a:gd name="connsiteY28" fmla="*/ 397125 h 1395137"/>
                  <a:gd name="connsiteX29" fmla="*/ 329079 w 1592223"/>
                  <a:gd name="connsiteY29" fmla="*/ 444750 h 1395137"/>
                  <a:gd name="connsiteX30" fmla="*/ 205254 w 1592223"/>
                  <a:gd name="connsiteY30" fmla="*/ 543175 h 1395137"/>
                  <a:gd name="connsiteX31" fmla="*/ 157629 w 1592223"/>
                  <a:gd name="connsiteY31" fmla="*/ 600325 h 1395137"/>
                  <a:gd name="connsiteX32" fmla="*/ 125879 w 1592223"/>
                  <a:gd name="connsiteY32" fmla="*/ 755900 h 1395137"/>
                  <a:gd name="connsiteX33" fmla="*/ 119529 w 1592223"/>
                  <a:gd name="connsiteY33" fmla="*/ 867025 h 1395137"/>
                  <a:gd name="connsiteX34" fmla="*/ 129054 w 1592223"/>
                  <a:gd name="connsiteY34" fmla="*/ 892425 h 1395137"/>
                  <a:gd name="connsiteX35" fmla="*/ 240179 w 1592223"/>
                  <a:gd name="connsiteY35" fmla="*/ 949575 h 1395137"/>
                  <a:gd name="connsiteX36" fmla="*/ 341779 w 1592223"/>
                  <a:gd name="connsiteY36" fmla="*/ 978150 h 1395137"/>
                  <a:gd name="connsiteX37" fmla="*/ 357654 w 1592223"/>
                  <a:gd name="connsiteY37" fmla="*/ 936875 h 1395137"/>
                  <a:gd name="connsiteX38" fmla="*/ 379879 w 1592223"/>
                  <a:gd name="connsiteY38" fmla="*/ 765425 h 1395137"/>
                  <a:gd name="connsiteX39" fmla="*/ 487829 w 1592223"/>
                  <a:gd name="connsiteY39" fmla="*/ 565400 h 1395137"/>
                  <a:gd name="connsiteX40" fmla="*/ 665629 w 1592223"/>
                  <a:gd name="connsiteY40" fmla="*/ 435225 h 1395137"/>
                  <a:gd name="connsiteX41" fmla="*/ 868829 w 1592223"/>
                  <a:gd name="connsiteY41" fmla="*/ 317750 h 1395137"/>
                  <a:gd name="connsiteX42" fmla="*/ 1119654 w 1592223"/>
                  <a:gd name="connsiteY42" fmla="*/ 270125 h 1395137"/>
                  <a:gd name="connsiteX43" fmla="*/ 1380004 w 1592223"/>
                  <a:gd name="connsiteY43" fmla="*/ 276475 h 1395137"/>
                  <a:gd name="connsiteX44" fmla="*/ 1414929 w 1592223"/>
                  <a:gd name="connsiteY44" fmla="*/ 263775 h 1395137"/>
                  <a:gd name="connsiteX45" fmla="*/ 1414929 w 1592223"/>
                  <a:gd name="connsiteY45" fmla="*/ 168525 h 1395137"/>
                  <a:gd name="connsiteX46" fmla="*/ 1402229 w 1592223"/>
                  <a:gd name="connsiteY46" fmla="*/ 117725 h 1395137"/>
                  <a:gd name="connsiteX47" fmla="*/ 1326029 w 1592223"/>
                  <a:gd name="connsiteY47" fmla="*/ 76450 h 1395137"/>
                  <a:gd name="connsiteX48" fmla="*/ 1253004 w 1592223"/>
                  <a:gd name="connsiteY48" fmla="*/ 22475 h 1395137"/>
                  <a:gd name="connsiteX49" fmla="*/ 1272054 w 1592223"/>
                  <a:gd name="connsiteY49" fmla="*/ 250 h 1395137"/>
                  <a:gd name="connsiteX50" fmla="*/ 1332379 w 1592223"/>
                  <a:gd name="connsiteY50" fmla="*/ 35175 h 1395137"/>
                  <a:gd name="connsiteX51" fmla="*/ 1440329 w 1592223"/>
                  <a:gd name="connsiteY51" fmla="*/ 92325 h 1395137"/>
                  <a:gd name="connsiteX52" fmla="*/ 1522879 w 1592223"/>
                  <a:gd name="connsiteY52" fmla="*/ 98675 h 1395137"/>
                  <a:gd name="connsiteX53" fmla="*/ 1586379 w 1592223"/>
                  <a:gd name="connsiteY53" fmla="*/ 89150 h 1395137"/>
                  <a:gd name="connsiteX54" fmla="*/ 1580029 w 1592223"/>
                  <a:gd name="connsiteY54" fmla="*/ 101850 h 1395137"/>
                  <a:gd name="connsiteX55" fmla="*/ 1503829 w 1592223"/>
                  <a:gd name="connsiteY55" fmla="*/ 111375 h 1395137"/>
                  <a:gd name="connsiteX56" fmla="*/ 1440329 w 1592223"/>
                  <a:gd name="connsiteY56" fmla="*/ 120900 h 1395137"/>
                  <a:gd name="connsiteX57" fmla="*/ 1437154 w 1592223"/>
                  <a:gd name="connsiteY57" fmla="*/ 203450 h 1395137"/>
                  <a:gd name="connsiteX58" fmla="*/ 1430804 w 1592223"/>
                  <a:gd name="connsiteY58" fmla="*/ 289175 h 1395137"/>
                  <a:gd name="connsiteX59" fmla="*/ 1437154 w 1592223"/>
                  <a:gd name="connsiteY59" fmla="*/ 330450 h 1395137"/>
                  <a:gd name="connsiteX60" fmla="*/ 1392704 w 1592223"/>
                  <a:gd name="connsiteY60" fmla="*/ 295525 h 1395137"/>
                  <a:gd name="connsiteX61" fmla="*/ 1122829 w 1592223"/>
                  <a:gd name="connsiteY61" fmla="*/ 286000 h 1395137"/>
                  <a:gd name="connsiteX62" fmla="*/ 875179 w 1592223"/>
                  <a:gd name="connsiteY62" fmla="*/ 339975 h 1395137"/>
                  <a:gd name="connsiteX63" fmla="*/ 687854 w 1592223"/>
                  <a:gd name="connsiteY63" fmla="*/ 451100 h 1395137"/>
                  <a:gd name="connsiteX64" fmla="*/ 503704 w 1592223"/>
                  <a:gd name="connsiteY64" fmla="*/ 578100 h 1395137"/>
                  <a:gd name="connsiteX65" fmla="*/ 398929 w 1592223"/>
                  <a:gd name="connsiteY65" fmla="*/ 774950 h 1395137"/>
                  <a:gd name="connsiteX66" fmla="*/ 367179 w 1592223"/>
                  <a:gd name="connsiteY66" fmla="*/ 990850 h 1395137"/>
                  <a:gd name="connsiteX67" fmla="*/ 348129 w 1592223"/>
                  <a:gd name="connsiteY67" fmla="*/ 1060700 h 1395137"/>
                  <a:gd name="connsiteX68" fmla="*/ 364004 w 1592223"/>
                  <a:gd name="connsiteY68" fmla="*/ 1197225 h 1395137"/>
                  <a:gd name="connsiteX69" fmla="*/ 395754 w 1592223"/>
                  <a:gd name="connsiteY69" fmla="*/ 1282950 h 1395137"/>
                  <a:gd name="connsiteX70" fmla="*/ 525929 w 1592223"/>
                  <a:gd name="connsiteY70" fmla="*/ 1340100 h 1395137"/>
                  <a:gd name="connsiteX71" fmla="*/ 675154 w 1592223"/>
                  <a:gd name="connsiteY71" fmla="*/ 1371850 h 1395137"/>
                  <a:gd name="connsiteX72" fmla="*/ 754529 w 1592223"/>
                  <a:gd name="connsiteY72" fmla="*/ 1394075 h 1395137"/>
                  <a:gd name="connsiteX0" fmla="*/ 754529 w 1592223"/>
                  <a:gd name="connsiteY0" fmla="*/ 1395449 h 1396511"/>
                  <a:gd name="connsiteX1" fmla="*/ 605304 w 1592223"/>
                  <a:gd name="connsiteY1" fmla="*/ 1382749 h 1396511"/>
                  <a:gd name="connsiteX2" fmla="*/ 379879 w 1592223"/>
                  <a:gd name="connsiteY2" fmla="*/ 1297024 h 1396511"/>
                  <a:gd name="connsiteX3" fmla="*/ 329079 w 1592223"/>
                  <a:gd name="connsiteY3" fmla="*/ 1141449 h 1396511"/>
                  <a:gd name="connsiteX4" fmla="*/ 310029 w 1592223"/>
                  <a:gd name="connsiteY4" fmla="*/ 1017624 h 1396511"/>
                  <a:gd name="connsiteX5" fmla="*/ 189379 w 1592223"/>
                  <a:gd name="connsiteY5" fmla="*/ 957299 h 1396511"/>
                  <a:gd name="connsiteX6" fmla="*/ 94129 w 1592223"/>
                  <a:gd name="connsiteY6" fmla="*/ 928724 h 1396511"/>
                  <a:gd name="connsiteX7" fmla="*/ 24279 w 1592223"/>
                  <a:gd name="connsiteY7" fmla="*/ 1023974 h 1396511"/>
                  <a:gd name="connsiteX8" fmla="*/ 36979 w 1592223"/>
                  <a:gd name="connsiteY8" fmla="*/ 1116049 h 1396511"/>
                  <a:gd name="connsiteX9" fmla="*/ 11579 w 1592223"/>
                  <a:gd name="connsiteY9" fmla="*/ 1106524 h 1396511"/>
                  <a:gd name="connsiteX10" fmla="*/ 5229 w 1592223"/>
                  <a:gd name="connsiteY10" fmla="*/ 1008099 h 1396511"/>
                  <a:gd name="connsiteX11" fmla="*/ 87779 w 1592223"/>
                  <a:gd name="connsiteY11" fmla="*/ 862049 h 1396511"/>
                  <a:gd name="connsiteX12" fmla="*/ 122704 w 1592223"/>
                  <a:gd name="connsiteY12" fmla="*/ 633449 h 1396511"/>
                  <a:gd name="connsiteX13" fmla="*/ 103654 w 1592223"/>
                  <a:gd name="connsiteY13" fmla="*/ 503274 h 1396511"/>
                  <a:gd name="connsiteX14" fmla="*/ 40154 w 1592223"/>
                  <a:gd name="connsiteY14" fmla="*/ 449299 h 1396511"/>
                  <a:gd name="connsiteX15" fmla="*/ 56029 w 1592223"/>
                  <a:gd name="connsiteY15" fmla="*/ 427074 h 1396511"/>
                  <a:gd name="connsiteX16" fmla="*/ 110004 w 1592223"/>
                  <a:gd name="connsiteY16" fmla="*/ 481049 h 1396511"/>
                  <a:gd name="connsiteX17" fmla="*/ 138579 w 1592223"/>
                  <a:gd name="connsiteY17" fmla="*/ 576299 h 1396511"/>
                  <a:gd name="connsiteX18" fmla="*/ 195729 w 1592223"/>
                  <a:gd name="connsiteY18" fmla="*/ 519149 h 1396511"/>
                  <a:gd name="connsiteX19" fmla="*/ 300504 w 1592223"/>
                  <a:gd name="connsiteY19" fmla="*/ 423899 h 1396511"/>
                  <a:gd name="connsiteX20" fmla="*/ 503704 w 1592223"/>
                  <a:gd name="connsiteY20" fmla="*/ 373099 h 1396511"/>
                  <a:gd name="connsiteX21" fmla="*/ 586254 w 1592223"/>
                  <a:gd name="connsiteY21" fmla="*/ 312774 h 1396511"/>
                  <a:gd name="connsiteX22" fmla="*/ 624354 w 1592223"/>
                  <a:gd name="connsiteY22" fmla="*/ 277849 h 1396511"/>
                  <a:gd name="connsiteX23" fmla="*/ 646579 w 1592223"/>
                  <a:gd name="connsiteY23" fmla="*/ 204824 h 1396511"/>
                  <a:gd name="connsiteX24" fmla="*/ 659279 w 1592223"/>
                  <a:gd name="connsiteY24" fmla="*/ 220699 h 1396511"/>
                  <a:gd name="connsiteX25" fmla="*/ 649754 w 1592223"/>
                  <a:gd name="connsiteY25" fmla="*/ 271499 h 1396511"/>
                  <a:gd name="connsiteX26" fmla="*/ 700554 w 1592223"/>
                  <a:gd name="connsiteY26" fmla="*/ 274674 h 1396511"/>
                  <a:gd name="connsiteX27" fmla="*/ 633879 w 1592223"/>
                  <a:gd name="connsiteY27" fmla="*/ 315949 h 1396511"/>
                  <a:gd name="connsiteX28" fmla="*/ 510054 w 1592223"/>
                  <a:gd name="connsiteY28" fmla="*/ 398499 h 1396511"/>
                  <a:gd name="connsiteX29" fmla="*/ 329079 w 1592223"/>
                  <a:gd name="connsiteY29" fmla="*/ 446124 h 1396511"/>
                  <a:gd name="connsiteX30" fmla="*/ 205254 w 1592223"/>
                  <a:gd name="connsiteY30" fmla="*/ 544549 h 1396511"/>
                  <a:gd name="connsiteX31" fmla="*/ 157629 w 1592223"/>
                  <a:gd name="connsiteY31" fmla="*/ 601699 h 1396511"/>
                  <a:gd name="connsiteX32" fmla="*/ 125879 w 1592223"/>
                  <a:gd name="connsiteY32" fmla="*/ 757274 h 1396511"/>
                  <a:gd name="connsiteX33" fmla="*/ 119529 w 1592223"/>
                  <a:gd name="connsiteY33" fmla="*/ 868399 h 1396511"/>
                  <a:gd name="connsiteX34" fmla="*/ 129054 w 1592223"/>
                  <a:gd name="connsiteY34" fmla="*/ 893799 h 1396511"/>
                  <a:gd name="connsiteX35" fmla="*/ 240179 w 1592223"/>
                  <a:gd name="connsiteY35" fmla="*/ 950949 h 1396511"/>
                  <a:gd name="connsiteX36" fmla="*/ 341779 w 1592223"/>
                  <a:gd name="connsiteY36" fmla="*/ 979524 h 1396511"/>
                  <a:gd name="connsiteX37" fmla="*/ 357654 w 1592223"/>
                  <a:gd name="connsiteY37" fmla="*/ 938249 h 1396511"/>
                  <a:gd name="connsiteX38" fmla="*/ 379879 w 1592223"/>
                  <a:gd name="connsiteY38" fmla="*/ 766799 h 1396511"/>
                  <a:gd name="connsiteX39" fmla="*/ 487829 w 1592223"/>
                  <a:gd name="connsiteY39" fmla="*/ 566774 h 1396511"/>
                  <a:gd name="connsiteX40" fmla="*/ 665629 w 1592223"/>
                  <a:gd name="connsiteY40" fmla="*/ 436599 h 1396511"/>
                  <a:gd name="connsiteX41" fmla="*/ 868829 w 1592223"/>
                  <a:gd name="connsiteY41" fmla="*/ 319124 h 1396511"/>
                  <a:gd name="connsiteX42" fmla="*/ 1119654 w 1592223"/>
                  <a:gd name="connsiteY42" fmla="*/ 271499 h 1396511"/>
                  <a:gd name="connsiteX43" fmla="*/ 1380004 w 1592223"/>
                  <a:gd name="connsiteY43" fmla="*/ 277849 h 1396511"/>
                  <a:gd name="connsiteX44" fmla="*/ 1414929 w 1592223"/>
                  <a:gd name="connsiteY44" fmla="*/ 265149 h 1396511"/>
                  <a:gd name="connsiteX45" fmla="*/ 1414929 w 1592223"/>
                  <a:gd name="connsiteY45" fmla="*/ 169899 h 1396511"/>
                  <a:gd name="connsiteX46" fmla="*/ 1402229 w 1592223"/>
                  <a:gd name="connsiteY46" fmla="*/ 119099 h 1396511"/>
                  <a:gd name="connsiteX47" fmla="*/ 1326029 w 1592223"/>
                  <a:gd name="connsiteY47" fmla="*/ 77824 h 1396511"/>
                  <a:gd name="connsiteX48" fmla="*/ 1253004 w 1592223"/>
                  <a:gd name="connsiteY48" fmla="*/ 23849 h 1396511"/>
                  <a:gd name="connsiteX49" fmla="*/ 1272054 w 1592223"/>
                  <a:gd name="connsiteY49" fmla="*/ 1624 h 1396511"/>
                  <a:gd name="connsiteX50" fmla="*/ 1345079 w 1592223"/>
                  <a:gd name="connsiteY50" fmla="*/ 65124 h 1396511"/>
                  <a:gd name="connsiteX51" fmla="*/ 1440329 w 1592223"/>
                  <a:gd name="connsiteY51" fmla="*/ 93699 h 1396511"/>
                  <a:gd name="connsiteX52" fmla="*/ 1522879 w 1592223"/>
                  <a:gd name="connsiteY52" fmla="*/ 100049 h 1396511"/>
                  <a:gd name="connsiteX53" fmla="*/ 1586379 w 1592223"/>
                  <a:gd name="connsiteY53" fmla="*/ 90524 h 1396511"/>
                  <a:gd name="connsiteX54" fmla="*/ 1580029 w 1592223"/>
                  <a:gd name="connsiteY54" fmla="*/ 103224 h 1396511"/>
                  <a:gd name="connsiteX55" fmla="*/ 1503829 w 1592223"/>
                  <a:gd name="connsiteY55" fmla="*/ 112749 h 1396511"/>
                  <a:gd name="connsiteX56" fmla="*/ 1440329 w 1592223"/>
                  <a:gd name="connsiteY56" fmla="*/ 122274 h 1396511"/>
                  <a:gd name="connsiteX57" fmla="*/ 1437154 w 1592223"/>
                  <a:gd name="connsiteY57" fmla="*/ 204824 h 1396511"/>
                  <a:gd name="connsiteX58" fmla="*/ 1430804 w 1592223"/>
                  <a:gd name="connsiteY58" fmla="*/ 290549 h 1396511"/>
                  <a:gd name="connsiteX59" fmla="*/ 1437154 w 1592223"/>
                  <a:gd name="connsiteY59" fmla="*/ 331824 h 1396511"/>
                  <a:gd name="connsiteX60" fmla="*/ 1392704 w 1592223"/>
                  <a:gd name="connsiteY60" fmla="*/ 296899 h 1396511"/>
                  <a:gd name="connsiteX61" fmla="*/ 1122829 w 1592223"/>
                  <a:gd name="connsiteY61" fmla="*/ 287374 h 1396511"/>
                  <a:gd name="connsiteX62" fmla="*/ 875179 w 1592223"/>
                  <a:gd name="connsiteY62" fmla="*/ 341349 h 1396511"/>
                  <a:gd name="connsiteX63" fmla="*/ 687854 w 1592223"/>
                  <a:gd name="connsiteY63" fmla="*/ 452474 h 1396511"/>
                  <a:gd name="connsiteX64" fmla="*/ 503704 w 1592223"/>
                  <a:gd name="connsiteY64" fmla="*/ 579474 h 1396511"/>
                  <a:gd name="connsiteX65" fmla="*/ 398929 w 1592223"/>
                  <a:gd name="connsiteY65" fmla="*/ 776324 h 1396511"/>
                  <a:gd name="connsiteX66" fmla="*/ 367179 w 1592223"/>
                  <a:gd name="connsiteY66" fmla="*/ 992224 h 1396511"/>
                  <a:gd name="connsiteX67" fmla="*/ 348129 w 1592223"/>
                  <a:gd name="connsiteY67" fmla="*/ 1062074 h 1396511"/>
                  <a:gd name="connsiteX68" fmla="*/ 364004 w 1592223"/>
                  <a:gd name="connsiteY68" fmla="*/ 1198599 h 1396511"/>
                  <a:gd name="connsiteX69" fmla="*/ 395754 w 1592223"/>
                  <a:gd name="connsiteY69" fmla="*/ 1284324 h 1396511"/>
                  <a:gd name="connsiteX70" fmla="*/ 525929 w 1592223"/>
                  <a:gd name="connsiteY70" fmla="*/ 1341474 h 1396511"/>
                  <a:gd name="connsiteX71" fmla="*/ 675154 w 1592223"/>
                  <a:gd name="connsiteY71" fmla="*/ 1373224 h 1396511"/>
                  <a:gd name="connsiteX72" fmla="*/ 754529 w 1592223"/>
                  <a:gd name="connsiteY72" fmla="*/ 1395449 h 1396511"/>
                  <a:gd name="connsiteX0" fmla="*/ 754529 w 1592223"/>
                  <a:gd name="connsiteY0" fmla="*/ 1395449 h 1396511"/>
                  <a:gd name="connsiteX1" fmla="*/ 605304 w 1592223"/>
                  <a:gd name="connsiteY1" fmla="*/ 1382749 h 1396511"/>
                  <a:gd name="connsiteX2" fmla="*/ 379879 w 1592223"/>
                  <a:gd name="connsiteY2" fmla="*/ 1297024 h 1396511"/>
                  <a:gd name="connsiteX3" fmla="*/ 329079 w 1592223"/>
                  <a:gd name="connsiteY3" fmla="*/ 1141449 h 1396511"/>
                  <a:gd name="connsiteX4" fmla="*/ 310029 w 1592223"/>
                  <a:gd name="connsiteY4" fmla="*/ 1017624 h 1396511"/>
                  <a:gd name="connsiteX5" fmla="*/ 189379 w 1592223"/>
                  <a:gd name="connsiteY5" fmla="*/ 957299 h 1396511"/>
                  <a:gd name="connsiteX6" fmla="*/ 94129 w 1592223"/>
                  <a:gd name="connsiteY6" fmla="*/ 928724 h 1396511"/>
                  <a:gd name="connsiteX7" fmla="*/ 24279 w 1592223"/>
                  <a:gd name="connsiteY7" fmla="*/ 1023974 h 1396511"/>
                  <a:gd name="connsiteX8" fmla="*/ 36979 w 1592223"/>
                  <a:gd name="connsiteY8" fmla="*/ 1116049 h 1396511"/>
                  <a:gd name="connsiteX9" fmla="*/ 11579 w 1592223"/>
                  <a:gd name="connsiteY9" fmla="*/ 1106524 h 1396511"/>
                  <a:gd name="connsiteX10" fmla="*/ 5229 w 1592223"/>
                  <a:gd name="connsiteY10" fmla="*/ 1008099 h 1396511"/>
                  <a:gd name="connsiteX11" fmla="*/ 87779 w 1592223"/>
                  <a:gd name="connsiteY11" fmla="*/ 862049 h 1396511"/>
                  <a:gd name="connsiteX12" fmla="*/ 122704 w 1592223"/>
                  <a:gd name="connsiteY12" fmla="*/ 633449 h 1396511"/>
                  <a:gd name="connsiteX13" fmla="*/ 103654 w 1592223"/>
                  <a:gd name="connsiteY13" fmla="*/ 503274 h 1396511"/>
                  <a:gd name="connsiteX14" fmla="*/ 40154 w 1592223"/>
                  <a:gd name="connsiteY14" fmla="*/ 449299 h 1396511"/>
                  <a:gd name="connsiteX15" fmla="*/ 56029 w 1592223"/>
                  <a:gd name="connsiteY15" fmla="*/ 427074 h 1396511"/>
                  <a:gd name="connsiteX16" fmla="*/ 110004 w 1592223"/>
                  <a:gd name="connsiteY16" fmla="*/ 481049 h 1396511"/>
                  <a:gd name="connsiteX17" fmla="*/ 138579 w 1592223"/>
                  <a:gd name="connsiteY17" fmla="*/ 576299 h 1396511"/>
                  <a:gd name="connsiteX18" fmla="*/ 195729 w 1592223"/>
                  <a:gd name="connsiteY18" fmla="*/ 519149 h 1396511"/>
                  <a:gd name="connsiteX19" fmla="*/ 300504 w 1592223"/>
                  <a:gd name="connsiteY19" fmla="*/ 423899 h 1396511"/>
                  <a:gd name="connsiteX20" fmla="*/ 503704 w 1592223"/>
                  <a:gd name="connsiteY20" fmla="*/ 373099 h 1396511"/>
                  <a:gd name="connsiteX21" fmla="*/ 586254 w 1592223"/>
                  <a:gd name="connsiteY21" fmla="*/ 312774 h 1396511"/>
                  <a:gd name="connsiteX22" fmla="*/ 624354 w 1592223"/>
                  <a:gd name="connsiteY22" fmla="*/ 277849 h 1396511"/>
                  <a:gd name="connsiteX23" fmla="*/ 646579 w 1592223"/>
                  <a:gd name="connsiteY23" fmla="*/ 204824 h 1396511"/>
                  <a:gd name="connsiteX24" fmla="*/ 659279 w 1592223"/>
                  <a:gd name="connsiteY24" fmla="*/ 220699 h 1396511"/>
                  <a:gd name="connsiteX25" fmla="*/ 649754 w 1592223"/>
                  <a:gd name="connsiteY25" fmla="*/ 271499 h 1396511"/>
                  <a:gd name="connsiteX26" fmla="*/ 700554 w 1592223"/>
                  <a:gd name="connsiteY26" fmla="*/ 274674 h 1396511"/>
                  <a:gd name="connsiteX27" fmla="*/ 633879 w 1592223"/>
                  <a:gd name="connsiteY27" fmla="*/ 315949 h 1396511"/>
                  <a:gd name="connsiteX28" fmla="*/ 510054 w 1592223"/>
                  <a:gd name="connsiteY28" fmla="*/ 398499 h 1396511"/>
                  <a:gd name="connsiteX29" fmla="*/ 313204 w 1592223"/>
                  <a:gd name="connsiteY29" fmla="*/ 446124 h 1396511"/>
                  <a:gd name="connsiteX30" fmla="*/ 205254 w 1592223"/>
                  <a:gd name="connsiteY30" fmla="*/ 544549 h 1396511"/>
                  <a:gd name="connsiteX31" fmla="*/ 157629 w 1592223"/>
                  <a:gd name="connsiteY31" fmla="*/ 601699 h 1396511"/>
                  <a:gd name="connsiteX32" fmla="*/ 125879 w 1592223"/>
                  <a:gd name="connsiteY32" fmla="*/ 757274 h 1396511"/>
                  <a:gd name="connsiteX33" fmla="*/ 119529 w 1592223"/>
                  <a:gd name="connsiteY33" fmla="*/ 868399 h 1396511"/>
                  <a:gd name="connsiteX34" fmla="*/ 129054 w 1592223"/>
                  <a:gd name="connsiteY34" fmla="*/ 893799 h 1396511"/>
                  <a:gd name="connsiteX35" fmla="*/ 240179 w 1592223"/>
                  <a:gd name="connsiteY35" fmla="*/ 950949 h 1396511"/>
                  <a:gd name="connsiteX36" fmla="*/ 341779 w 1592223"/>
                  <a:gd name="connsiteY36" fmla="*/ 979524 h 1396511"/>
                  <a:gd name="connsiteX37" fmla="*/ 357654 w 1592223"/>
                  <a:gd name="connsiteY37" fmla="*/ 938249 h 1396511"/>
                  <a:gd name="connsiteX38" fmla="*/ 379879 w 1592223"/>
                  <a:gd name="connsiteY38" fmla="*/ 766799 h 1396511"/>
                  <a:gd name="connsiteX39" fmla="*/ 487829 w 1592223"/>
                  <a:gd name="connsiteY39" fmla="*/ 566774 h 1396511"/>
                  <a:gd name="connsiteX40" fmla="*/ 665629 w 1592223"/>
                  <a:gd name="connsiteY40" fmla="*/ 436599 h 1396511"/>
                  <a:gd name="connsiteX41" fmla="*/ 868829 w 1592223"/>
                  <a:gd name="connsiteY41" fmla="*/ 319124 h 1396511"/>
                  <a:gd name="connsiteX42" fmla="*/ 1119654 w 1592223"/>
                  <a:gd name="connsiteY42" fmla="*/ 271499 h 1396511"/>
                  <a:gd name="connsiteX43" fmla="*/ 1380004 w 1592223"/>
                  <a:gd name="connsiteY43" fmla="*/ 277849 h 1396511"/>
                  <a:gd name="connsiteX44" fmla="*/ 1414929 w 1592223"/>
                  <a:gd name="connsiteY44" fmla="*/ 265149 h 1396511"/>
                  <a:gd name="connsiteX45" fmla="*/ 1414929 w 1592223"/>
                  <a:gd name="connsiteY45" fmla="*/ 169899 h 1396511"/>
                  <a:gd name="connsiteX46" fmla="*/ 1402229 w 1592223"/>
                  <a:gd name="connsiteY46" fmla="*/ 119099 h 1396511"/>
                  <a:gd name="connsiteX47" fmla="*/ 1326029 w 1592223"/>
                  <a:gd name="connsiteY47" fmla="*/ 77824 h 1396511"/>
                  <a:gd name="connsiteX48" fmla="*/ 1253004 w 1592223"/>
                  <a:gd name="connsiteY48" fmla="*/ 23849 h 1396511"/>
                  <a:gd name="connsiteX49" fmla="*/ 1272054 w 1592223"/>
                  <a:gd name="connsiteY49" fmla="*/ 1624 h 1396511"/>
                  <a:gd name="connsiteX50" fmla="*/ 1345079 w 1592223"/>
                  <a:gd name="connsiteY50" fmla="*/ 65124 h 1396511"/>
                  <a:gd name="connsiteX51" fmla="*/ 1440329 w 1592223"/>
                  <a:gd name="connsiteY51" fmla="*/ 93699 h 1396511"/>
                  <a:gd name="connsiteX52" fmla="*/ 1522879 w 1592223"/>
                  <a:gd name="connsiteY52" fmla="*/ 100049 h 1396511"/>
                  <a:gd name="connsiteX53" fmla="*/ 1586379 w 1592223"/>
                  <a:gd name="connsiteY53" fmla="*/ 90524 h 1396511"/>
                  <a:gd name="connsiteX54" fmla="*/ 1580029 w 1592223"/>
                  <a:gd name="connsiteY54" fmla="*/ 103224 h 1396511"/>
                  <a:gd name="connsiteX55" fmla="*/ 1503829 w 1592223"/>
                  <a:gd name="connsiteY55" fmla="*/ 112749 h 1396511"/>
                  <a:gd name="connsiteX56" fmla="*/ 1440329 w 1592223"/>
                  <a:gd name="connsiteY56" fmla="*/ 122274 h 1396511"/>
                  <a:gd name="connsiteX57" fmla="*/ 1437154 w 1592223"/>
                  <a:gd name="connsiteY57" fmla="*/ 204824 h 1396511"/>
                  <a:gd name="connsiteX58" fmla="*/ 1430804 w 1592223"/>
                  <a:gd name="connsiteY58" fmla="*/ 290549 h 1396511"/>
                  <a:gd name="connsiteX59" fmla="*/ 1437154 w 1592223"/>
                  <a:gd name="connsiteY59" fmla="*/ 331824 h 1396511"/>
                  <a:gd name="connsiteX60" fmla="*/ 1392704 w 1592223"/>
                  <a:gd name="connsiteY60" fmla="*/ 296899 h 1396511"/>
                  <a:gd name="connsiteX61" fmla="*/ 1122829 w 1592223"/>
                  <a:gd name="connsiteY61" fmla="*/ 287374 h 1396511"/>
                  <a:gd name="connsiteX62" fmla="*/ 875179 w 1592223"/>
                  <a:gd name="connsiteY62" fmla="*/ 341349 h 1396511"/>
                  <a:gd name="connsiteX63" fmla="*/ 687854 w 1592223"/>
                  <a:gd name="connsiteY63" fmla="*/ 452474 h 1396511"/>
                  <a:gd name="connsiteX64" fmla="*/ 503704 w 1592223"/>
                  <a:gd name="connsiteY64" fmla="*/ 579474 h 1396511"/>
                  <a:gd name="connsiteX65" fmla="*/ 398929 w 1592223"/>
                  <a:gd name="connsiteY65" fmla="*/ 776324 h 1396511"/>
                  <a:gd name="connsiteX66" fmla="*/ 367179 w 1592223"/>
                  <a:gd name="connsiteY66" fmla="*/ 992224 h 1396511"/>
                  <a:gd name="connsiteX67" fmla="*/ 348129 w 1592223"/>
                  <a:gd name="connsiteY67" fmla="*/ 1062074 h 1396511"/>
                  <a:gd name="connsiteX68" fmla="*/ 364004 w 1592223"/>
                  <a:gd name="connsiteY68" fmla="*/ 1198599 h 1396511"/>
                  <a:gd name="connsiteX69" fmla="*/ 395754 w 1592223"/>
                  <a:gd name="connsiteY69" fmla="*/ 1284324 h 1396511"/>
                  <a:gd name="connsiteX70" fmla="*/ 525929 w 1592223"/>
                  <a:gd name="connsiteY70" fmla="*/ 1341474 h 1396511"/>
                  <a:gd name="connsiteX71" fmla="*/ 675154 w 1592223"/>
                  <a:gd name="connsiteY71" fmla="*/ 1373224 h 1396511"/>
                  <a:gd name="connsiteX72" fmla="*/ 754529 w 1592223"/>
                  <a:gd name="connsiteY72" fmla="*/ 1395449 h 1396511"/>
                  <a:gd name="connsiteX0" fmla="*/ 754529 w 1592223"/>
                  <a:gd name="connsiteY0" fmla="*/ 1395449 h 1396511"/>
                  <a:gd name="connsiteX1" fmla="*/ 605304 w 1592223"/>
                  <a:gd name="connsiteY1" fmla="*/ 1382749 h 1396511"/>
                  <a:gd name="connsiteX2" fmla="*/ 379879 w 1592223"/>
                  <a:gd name="connsiteY2" fmla="*/ 1297024 h 1396511"/>
                  <a:gd name="connsiteX3" fmla="*/ 329079 w 1592223"/>
                  <a:gd name="connsiteY3" fmla="*/ 1141449 h 1396511"/>
                  <a:gd name="connsiteX4" fmla="*/ 310029 w 1592223"/>
                  <a:gd name="connsiteY4" fmla="*/ 1017624 h 1396511"/>
                  <a:gd name="connsiteX5" fmla="*/ 189379 w 1592223"/>
                  <a:gd name="connsiteY5" fmla="*/ 957299 h 1396511"/>
                  <a:gd name="connsiteX6" fmla="*/ 94129 w 1592223"/>
                  <a:gd name="connsiteY6" fmla="*/ 928724 h 1396511"/>
                  <a:gd name="connsiteX7" fmla="*/ 24279 w 1592223"/>
                  <a:gd name="connsiteY7" fmla="*/ 1023974 h 1396511"/>
                  <a:gd name="connsiteX8" fmla="*/ 36979 w 1592223"/>
                  <a:gd name="connsiteY8" fmla="*/ 1116049 h 1396511"/>
                  <a:gd name="connsiteX9" fmla="*/ 11579 w 1592223"/>
                  <a:gd name="connsiteY9" fmla="*/ 1106524 h 1396511"/>
                  <a:gd name="connsiteX10" fmla="*/ 5229 w 1592223"/>
                  <a:gd name="connsiteY10" fmla="*/ 1008099 h 1396511"/>
                  <a:gd name="connsiteX11" fmla="*/ 87779 w 1592223"/>
                  <a:gd name="connsiteY11" fmla="*/ 862049 h 1396511"/>
                  <a:gd name="connsiteX12" fmla="*/ 122704 w 1592223"/>
                  <a:gd name="connsiteY12" fmla="*/ 633449 h 1396511"/>
                  <a:gd name="connsiteX13" fmla="*/ 103654 w 1592223"/>
                  <a:gd name="connsiteY13" fmla="*/ 503274 h 1396511"/>
                  <a:gd name="connsiteX14" fmla="*/ 40154 w 1592223"/>
                  <a:gd name="connsiteY14" fmla="*/ 449299 h 1396511"/>
                  <a:gd name="connsiteX15" fmla="*/ 56029 w 1592223"/>
                  <a:gd name="connsiteY15" fmla="*/ 427074 h 1396511"/>
                  <a:gd name="connsiteX16" fmla="*/ 110004 w 1592223"/>
                  <a:gd name="connsiteY16" fmla="*/ 481049 h 1396511"/>
                  <a:gd name="connsiteX17" fmla="*/ 138579 w 1592223"/>
                  <a:gd name="connsiteY17" fmla="*/ 576299 h 1396511"/>
                  <a:gd name="connsiteX18" fmla="*/ 195729 w 1592223"/>
                  <a:gd name="connsiteY18" fmla="*/ 519149 h 1396511"/>
                  <a:gd name="connsiteX19" fmla="*/ 300504 w 1592223"/>
                  <a:gd name="connsiteY19" fmla="*/ 423899 h 1396511"/>
                  <a:gd name="connsiteX20" fmla="*/ 494179 w 1592223"/>
                  <a:gd name="connsiteY20" fmla="*/ 379449 h 1396511"/>
                  <a:gd name="connsiteX21" fmla="*/ 586254 w 1592223"/>
                  <a:gd name="connsiteY21" fmla="*/ 312774 h 1396511"/>
                  <a:gd name="connsiteX22" fmla="*/ 624354 w 1592223"/>
                  <a:gd name="connsiteY22" fmla="*/ 277849 h 1396511"/>
                  <a:gd name="connsiteX23" fmla="*/ 646579 w 1592223"/>
                  <a:gd name="connsiteY23" fmla="*/ 204824 h 1396511"/>
                  <a:gd name="connsiteX24" fmla="*/ 659279 w 1592223"/>
                  <a:gd name="connsiteY24" fmla="*/ 220699 h 1396511"/>
                  <a:gd name="connsiteX25" fmla="*/ 649754 w 1592223"/>
                  <a:gd name="connsiteY25" fmla="*/ 271499 h 1396511"/>
                  <a:gd name="connsiteX26" fmla="*/ 700554 w 1592223"/>
                  <a:gd name="connsiteY26" fmla="*/ 274674 h 1396511"/>
                  <a:gd name="connsiteX27" fmla="*/ 633879 w 1592223"/>
                  <a:gd name="connsiteY27" fmla="*/ 315949 h 1396511"/>
                  <a:gd name="connsiteX28" fmla="*/ 510054 w 1592223"/>
                  <a:gd name="connsiteY28" fmla="*/ 398499 h 1396511"/>
                  <a:gd name="connsiteX29" fmla="*/ 313204 w 1592223"/>
                  <a:gd name="connsiteY29" fmla="*/ 446124 h 1396511"/>
                  <a:gd name="connsiteX30" fmla="*/ 205254 w 1592223"/>
                  <a:gd name="connsiteY30" fmla="*/ 544549 h 1396511"/>
                  <a:gd name="connsiteX31" fmla="*/ 157629 w 1592223"/>
                  <a:gd name="connsiteY31" fmla="*/ 601699 h 1396511"/>
                  <a:gd name="connsiteX32" fmla="*/ 125879 w 1592223"/>
                  <a:gd name="connsiteY32" fmla="*/ 757274 h 1396511"/>
                  <a:gd name="connsiteX33" fmla="*/ 119529 w 1592223"/>
                  <a:gd name="connsiteY33" fmla="*/ 868399 h 1396511"/>
                  <a:gd name="connsiteX34" fmla="*/ 129054 w 1592223"/>
                  <a:gd name="connsiteY34" fmla="*/ 893799 h 1396511"/>
                  <a:gd name="connsiteX35" fmla="*/ 240179 w 1592223"/>
                  <a:gd name="connsiteY35" fmla="*/ 950949 h 1396511"/>
                  <a:gd name="connsiteX36" fmla="*/ 341779 w 1592223"/>
                  <a:gd name="connsiteY36" fmla="*/ 979524 h 1396511"/>
                  <a:gd name="connsiteX37" fmla="*/ 357654 w 1592223"/>
                  <a:gd name="connsiteY37" fmla="*/ 938249 h 1396511"/>
                  <a:gd name="connsiteX38" fmla="*/ 379879 w 1592223"/>
                  <a:gd name="connsiteY38" fmla="*/ 766799 h 1396511"/>
                  <a:gd name="connsiteX39" fmla="*/ 487829 w 1592223"/>
                  <a:gd name="connsiteY39" fmla="*/ 566774 h 1396511"/>
                  <a:gd name="connsiteX40" fmla="*/ 665629 w 1592223"/>
                  <a:gd name="connsiteY40" fmla="*/ 436599 h 1396511"/>
                  <a:gd name="connsiteX41" fmla="*/ 868829 w 1592223"/>
                  <a:gd name="connsiteY41" fmla="*/ 319124 h 1396511"/>
                  <a:gd name="connsiteX42" fmla="*/ 1119654 w 1592223"/>
                  <a:gd name="connsiteY42" fmla="*/ 271499 h 1396511"/>
                  <a:gd name="connsiteX43" fmla="*/ 1380004 w 1592223"/>
                  <a:gd name="connsiteY43" fmla="*/ 277849 h 1396511"/>
                  <a:gd name="connsiteX44" fmla="*/ 1414929 w 1592223"/>
                  <a:gd name="connsiteY44" fmla="*/ 265149 h 1396511"/>
                  <a:gd name="connsiteX45" fmla="*/ 1414929 w 1592223"/>
                  <a:gd name="connsiteY45" fmla="*/ 169899 h 1396511"/>
                  <a:gd name="connsiteX46" fmla="*/ 1402229 w 1592223"/>
                  <a:gd name="connsiteY46" fmla="*/ 119099 h 1396511"/>
                  <a:gd name="connsiteX47" fmla="*/ 1326029 w 1592223"/>
                  <a:gd name="connsiteY47" fmla="*/ 77824 h 1396511"/>
                  <a:gd name="connsiteX48" fmla="*/ 1253004 w 1592223"/>
                  <a:gd name="connsiteY48" fmla="*/ 23849 h 1396511"/>
                  <a:gd name="connsiteX49" fmla="*/ 1272054 w 1592223"/>
                  <a:gd name="connsiteY49" fmla="*/ 1624 h 1396511"/>
                  <a:gd name="connsiteX50" fmla="*/ 1345079 w 1592223"/>
                  <a:gd name="connsiteY50" fmla="*/ 65124 h 1396511"/>
                  <a:gd name="connsiteX51" fmla="*/ 1440329 w 1592223"/>
                  <a:gd name="connsiteY51" fmla="*/ 93699 h 1396511"/>
                  <a:gd name="connsiteX52" fmla="*/ 1522879 w 1592223"/>
                  <a:gd name="connsiteY52" fmla="*/ 100049 h 1396511"/>
                  <a:gd name="connsiteX53" fmla="*/ 1586379 w 1592223"/>
                  <a:gd name="connsiteY53" fmla="*/ 90524 h 1396511"/>
                  <a:gd name="connsiteX54" fmla="*/ 1580029 w 1592223"/>
                  <a:gd name="connsiteY54" fmla="*/ 103224 h 1396511"/>
                  <a:gd name="connsiteX55" fmla="*/ 1503829 w 1592223"/>
                  <a:gd name="connsiteY55" fmla="*/ 112749 h 1396511"/>
                  <a:gd name="connsiteX56" fmla="*/ 1440329 w 1592223"/>
                  <a:gd name="connsiteY56" fmla="*/ 122274 h 1396511"/>
                  <a:gd name="connsiteX57" fmla="*/ 1437154 w 1592223"/>
                  <a:gd name="connsiteY57" fmla="*/ 204824 h 1396511"/>
                  <a:gd name="connsiteX58" fmla="*/ 1430804 w 1592223"/>
                  <a:gd name="connsiteY58" fmla="*/ 290549 h 1396511"/>
                  <a:gd name="connsiteX59" fmla="*/ 1437154 w 1592223"/>
                  <a:gd name="connsiteY59" fmla="*/ 331824 h 1396511"/>
                  <a:gd name="connsiteX60" fmla="*/ 1392704 w 1592223"/>
                  <a:gd name="connsiteY60" fmla="*/ 296899 h 1396511"/>
                  <a:gd name="connsiteX61" fmla="*/ 1122829 w 1592223"/>
                  <a:gd name="connsiteY61" fmla="*/ 287374 h 1396511"/>
                  <a:gd name="connsiteX62" fmla="*/ 875179 w 1592223"/>
                  <a:gd name="connsiteY62" fmla="*/ 341349 h 1396511"/>
                  <a:gd name="connsiteX63" fmla="*/ 687854 w 1592223"/>
                  <a:gd name="connsiteY63" fmla="*/ 452474 h 1396511"/>
                  <a:gd name="connsiteX64" fmla="*/ 503704 w 1592223"/>
                  <a:gd name="connsiteY64" fmla="*/ 579474 h 1396511"/>
                  <a:gd name="connsiteX65" fmla="*/ 398929 w 1592223"/>
                  <a:gd name="connsiteY65" fmla="*/ 776324 h 1396511"/>
                  <a:gd name="connsiteX66" fmla="*/ 367179 w 1592223"/>
                  <a:gd name="connsiteY66" fmla="*/ 992224 h 1396511"/>
                  <a:gd name="connsiteX67" fmla="*/ 348129 w 1592223"/>
                  <a:gd name="connsiteY67" fmla="*/ 1062074 h 1396511"/>
                  <a:gd name="connsiteX68" fmla="*/ 364004 w 1592223"/>
                  <a:gd name="connsiteY68" fmla="*/ 1198599 h 1396511"/>
                  <a:gd name="connsiteX69" fmla="*/ 395754 w 1592223"/>
                  <a:gd name="connsiteY69" fmla="*/ 1284324 h 1396511"/>
                  <a:gd name="connsiteX70" fmla="*/ 525929 w 1592223"/>
                  <a:gd name="connsiteY70" fmla="*/ 1341474 h 1396511"/>
                  <a:gd name="connsiteX71" fmla="*/ 675154 w 1592223"/>
                  <a:gd name="connsiteY71" fmla="*/ 1373224 h 1396511"/>
                  <a:gd name="connsiteX72" fmla="*/ 754529 w 1592223"/>
                  <a:gd name="connsiteY72" fmla="*/ 1395449 h 139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592223" h="1396511">
                    <a:moveTo>
                      <a:pt x="754529" y="1395449"/>
                    </a:moveTo>
                    <a:cubicBezTo>
                      <a:pt x="742887" y="1397036"/>
                      <a:pt x="667746" y="1399153"/>
                      <a:pt x="605304" y="1382749"/>
                    </a:cubicBezTo>
                    <a:cubicBezTo>
                      <a:pt x="542862" y="1366345"/>
                      <a:pt x="425916" y="1337241"/>
                      <a:pt x="379879" y="1297024"/>
                    </a:cubicBezTo>
                    <a:cubicBezTo>
                      <a:pt x="333842" y="1256807"/>
                      <a:pt x="340721" y="1188016"/>
                      <a:pt x="329079" y="1141449"/>
                    </a:cubicBezTo>
                    <a:cubicBezTo>
                      <a:pt x="317437" y="1094882"/>
                      <a:pt x="333312" y="1048316"/>
                      <a:pt x="310029" y="1017624"/>
                    </a:cubicBezTo>
                    <a:cubicBezTo>
                      <a:pt x="286746" y="986932"/>
                      <a:pt x="225362" y="972116"/>
                      <a:pt x="189379" y="957299"/>
                    </a:cubicBezTo>
                    <a:cubicBezTo>
                      <a:pt x="153396" y="942482"/>
                      <a:pt x="121646" y="917612"/>
                      <a:pt x="94129" y="928724"/>
                    </a:cubicBezTo>
                    <a:cubicBezTo>
                      <a:pt x="66612" y="939836"/>
                      <a:pt x="33804" y="992753"/>
                      <a:pt x="24279" y="1023974"/>
                    </a:cubicBezTo>
                    <a:cubicBezTo>
                      <a:pt x="14754" y="1055195"/>
                      <a:pt x="39096" y="1102291"/>
                      <a:pt x="36979" y="1116049"/>
                    </a:cubicBezTo>
                    <a:cubicBezTo>
                      <a:pt x="34862" y="1129807"/>
                      <a:pt x="16871" y="1124516"/>
                      <a:pt x="11579" y="1106524"/>
                    </a:cubicBezTo>
                    <a:cubicBezTo>
                      <a:pt x="6287" y="1088532"/>
                      <a:pt x="-7471" y="1048845"/>
                      <a:pt x="5229" y="1008099"/>
                    </a:cubicBezTo>
                    <a:cubicBezTo>
                      <a:pt x="17929" y="967353"/>
                      <a:pt x="68200" y="924491"/>
                      <a:pt x="87779" y="862049"/>
                    </a:cubicBezTo>
                    <a:cubicBezTo>
                      <a:pt x="107358" y="799607"/>
                      <a:pt x="120058" y="693245"/>
                      <a:pt x="122704" y="633449"/>
                    </a:cubicBezTo>
                    <a:cubicBezTo>
                      <a:pt x="125350" y="573653"/>
                      <a:pt x="117412" y="533966"/>
                      <a:pt x="103654" y="503274"/>
                    </a:cubicBezTo>
                    <a:cubicBezTo>
                      <a:pt x="89896" y="472582"/>
                      <a:pt x="48091" y="461999"/>
                      <a:pt x="40154" y="449299"/>
                    </a:cubicBezTo>
                    <a:cubicBezTo>
                      <a:pt x="32217" y="436599"/>
                      <a:pt x="44387" y="421782"/>
                      <a:pt x="56029" y="427074"/>
                    </a:cubicBezTo>
                    <a:cubicBezTo>
                      <a:pt x="67671" y="432366"/>
                      <a:pt x="96246" y="456178"/>
                      <a:pt x="110004" y="481049"/>
                    </a:cubicBezTo>
                    <a:cubicBezTo>
                      <a:pt x="123762" y="505920"/>
                      <a:pt x="124291" y="569949"/>
                      <a:pt x="138579" y="576299"/>
                    </a:cubicBezTo>
                    <a:cubicBezTo>
                      <a:pt x="152867" y="582649"/>
                      <a:pt x="168741" y="544549"/>
                      <a:pt x="195729" y="519149"/>
                    </a:cubicBezTo>
                    <a:cubicBezTo>
                      <a:pt x="222716" y="493749"/>
                      <a:pt x="250762" y="447182"/>
                      <a:pt x="300504" y="423899"/>
                    </a:cubicBezTo>
                    <a:cubicBezTo>
                      <a:pt x="350246" y="400616"/>
                      <a:pt x="446554" y="397970"/>
                      <a:pt x="494179" y="379449"/>
                    </a:cubicBezTo>
                    <a:cubicBezTo>
                      <a:pt x="541804" y="360928"/>
                      <a:pt x="564558" y="329707"/>
                      <a:pt x="586254" y="312774"/>
                    </a:cubicBezTo>
                    <a:cubicBezTo>
                      <a:pt x="607950" y="295841"/>
                      <a:pt x="614300" y="295841"/>
                      <a:pt x="624354" y="277849"/>
                    </a:cubicBezTo>
                    <a:cubicBezTo>
                      <a:pt x="634408" y="259857"/>
                      <a:pt x="640758" y="214349"/>
                      <a:pt x="646579" y="204824"/>
                    </a:cubicBezTo>
                    <a:cubicBezTo>
                      <a:pt x="652400" y="195299"/>
                      <a:pt x="658750" y="209587"/>
                      <a:pt x="659279" y="220699"/>
                    </a:cubicBezTo>
                    <a:cubicBezTo>
                      <a:pt x="659808" y="231811"/>
                      <a:pt x="642875" y="262503"/>
                      <a:pt x="649754" y="271499"/>
                    </a:cubicBezTo>
                    <a:cubicBezTo>
                      <a:pt x="656633" y="280495"/>
                      <a:pt x="703200" y="267266"/>
                      <a:pt x="700554" y="274674"/>
                    </a:cubicBezTo>
                    <a:cubicBezTo>
                      <a:pt x="697908" y="282082"/>
                      <a:pt x="665629" y="295312"/>
                      <a:pt x="633879" y="315949"/>
                    </a:cubicBezTo>
                    <a:cubicBezTo>
                      <a:pt x="602129" y="336586"/>
                      <a:pt x="563500" y="376803"/>
                      <a:pt x="510054" y="398499"/>
                    </a:cubicBezTo>
                    <a:cubicBezTo>
                      <a:pt x="456608" y="420195"/>
                      <a:pt x="364004" y="421782"/>
                      <a:pt x="313204" y="446124"/>
                    </a:cubicBezTo>
                    <a:cubicBezTo>
                      <a:pt x="262404" y="470466"/>
                      <a:pt x="231183" y="518620"/>
                      <a:pt x="205254" y="544549"/>
                    </a:cubicBezTo>
                    <a:cubicBezTo>
                      <a:pt x="179325" y="570478"/>
                      <a:pt x="170858" y="566245"/>
                      <a:pt x="157629" y="601699"/>
                    </a:cubicBezTo>
                    <a:cubicBezTo>
                      <a:pt x="144400" y="637153"/>
                      <a:pt x="132229" y="712824"/>
                      <a:pt x="125879" y="757274"/>
                    </a:cubicBezTo>
                    <a:cubicBezTo>
                      <a:pt x="119529" y="801724"/>
                      <a:pt x="119000" y="845645"/>
                      <a:pt x="119529" y="868399"/>
                    </a:cubicBezTo>
                    <a:cubicBezTo>
                      <a:pt x="120058" y="891153"/>
                      <a:pt x="108946" y="880041"/>
                      <a:pt x="129054" y="893799"/>
                    </a:cubicBezTo>
                    <a:cubicBezTo>
                      <a:pt x="149162" y="907557"/>
                      <a:pt x="204725" y="936661"/>
                      <a:pt x="240179" y="950949"/>
                    </a:cubicBezTo>
                    <a:cubicBezTo>
                      <a:pt x="275633" y="965236"/>
                      <a:pt x="322200" y="981641"/>
                      <a:pt x="341779" y="979524"/>
                    </a:cubicBezTo>
                    <a:cubicBezTo>
                      <a:pt x="361358" y="977407"/>
                      <a:pt x="351304" y="973703"/>
                      <a:pt x="357654" y="938249"/>
                    </a:cubicBezTo>
                    <a:cubicBezTo>
                      <a:pt x="364004" y="902795"/>
                      <a:pt x="358183" y="828711"/>
                      <a:pt x="379879" y="766799"/>
                    </a:cubicBezTo>
                    <a:cubicBezTo>
                      <a:pt x="401575" y="704887"/>
                      <a:pt x="440204" y="621807"/>
                      <a:pt x="487829" y="566774"/>
                    </a:cubicBezTo>
                    <a:cubicBezTo>
                      <a:pt x="535454" y="511741"/>
                      <a:pt x="602129" y="477874"/>
                      <a:pt x="665629" y="436599"/>
                    </a:cubicBezTo>
                    <a:cubicBezTo>
                      <a:pt x="729129" y="395324"/>
                      <a:pt x="793158" y="346641"/>
                      <a:pt x="868829" y="319124"/>
                    </a:cubicBezTo>
                    <a:cubicBezTo>
                      <a:pt x="944500" y="291607"/>
                      <a:pt x="1034458" y="278378"/>
                      <a:pt x="1119654" y="271499"/>
                    </a:cubicBezTo>
                    <a:cubicBezTo>
                      <a:pt x="1204850" y="264620"/>
                      <a:pt x="1330792" y="278907"/>
                      <a:pt x="1380004" y="277849"/>
                    </a:cubicBezTo>
                    <a:cubicBezTo>
                      <a:pt x="1429216" y="276791"/>
                      <a:pt x="1409108" y="283141"/>
                      <a:pt x="1414929" y="265149"/>
                    </a:cubicBezTo>
                    <a:cubicBezTo>
                      <a:pt x="1420750" y="247157"/>
                      <a:pt x="1417046" y="194241"/>
                      <a:pt x="1414929" y="169899"/>
                    </a:cubicBezTo>
                    <a:cubicBezTo>
                      <a:pt x="1412812" y="145557"/>
                      <a:pt x="1417046" y="134445"/>
                      <a:pt x="1402229" y="119099"/>
                    </a:cubicBezTo>
                    <a:cubicBezTo>
                      <a:pt x="1387412" y="103753"/>
                      <a:pt x="1350900" y="93699"/>
                      <a:pt x="1326029" y="77824"/>
                    </a:cubicBezTo>
                    <a:cubicBezTo>
                      <a:pt x="1301158" y="61949"/>
                      <a:pt x="1262000" y="36549"/>
                      <a:pt x="1253004" y="23849"/>
                    </a:cubicBezTo>
                    <a:cubicBezTo>
                      <a:pt x="1244008" y="11149"/>
                      <a:pt x="1256708" y="-5255"/>
                      <a:pt x="1272054" y="1624"/>
                    </a:cubicBezTo>
                    <a:cubicBezTo>
                      <a:pt x="1287400" y="8503"/>
                      <a:pt x="1317033" y="49778"/>
                      <a:pt x="1345079" y="65124"/>
                    </a:cubicBezTo>
                    <a:cubicBezTo>
                      <a:pt x="1373125" y="80470"/>
                      <a:pt x="1410696" y="87878"/>
                      <a:pt x="1440329" y="93699"/>
                    </a:cubicBezTo>
                    <a:cubicBezTo>
                      <a:pt x="1469962" y="99520"/>
                      <a:pt x="1498537" y="100578"/>
                      <a:pt x="1522879" y="100049"/>
                    </a:cubicBezTo>
                    <a:cubicBezTo>
                      <a:pt x="1547221" y="99520"/>
                      <a:pt x="1576854" y="89995"/>
                      <a:pt x="1586379" y="90524"/>
                    </a:cubicBezTo>
                    <a:cubicBezTo>
                      <a:pt x="1595904" y="91053"/>
                      <a:pt x="1593787" y="99520"/>
                      <a:pt x="1580029" y="103224"/>
                    </a:cubicBezTo>
                    <a:cubicBezTo>
                      <a:pt x="1566271" y="106928"/>
                      <a:pt x="1527112" y="109574"/>
                      <a:pt x="1503829" y="112749"/>
                    </a:cubicBezTo>
                    <a:cubicBezTo>
                      <a:pt x="1480546" y="115924"/>
                      <a:pt x="1451441" y="106928"/>
                      <a:pt x="1440329" y="122274"/>
                    </a:cubicBezTo>
                    <a:cubicBezTo>
                      <a:pt x="1429217" y="137620"/>
                      <a:pt x="1438741" y="176778"/>
                      <a:pt x="1437154" y="204824"/>
                    </a:cubicBezTo>
                    <a:cubicBezTo>
                      <a:pt x="1435567" y="232870"/>
                      <a:pt x="1430804" y="269382"/>
                      <a:pt x="1430804" y="290549"/>
                    </a:cubicBezTo>
                    <a:cubicBezTo>
                      <a:pt x="1430804" y="311716"/>
                      <a:pt x="1443504" y="330766"/>
                      <a:pt x="1437154" y="331824"/>
                    </a:cubicBezTo>
                    <a:cubicBezTo>
                      <a:pt x="1430804" y="332882"/>
                      <a:pt x="1445092" y="304307"/>
                      <a:pt x="1392704" y="296899"/>
                    </a:cubicBezTo>
                    <a:cubicBezTo>
                      <a:pt x="1340317" y="289491"/>
                      <a:pt x="1209083" y="279966"/>
                      <a:pt x="1122829" y="287374"/>
                    </a:cubicBezTo>
                    <a:cubicBezTo>
                      <a:pt x="1036575" y="294782"/>
                      <a:pt x="947675" y="313832"/>
                      <a:pt x="875179" y="341349"/>
                    </a:cubicBezTo>
                    <a:cubicBezTo>
                      <a:pt x="802683" y="368866"/>
                      <a:pt x="749767" y="412786"/>
                      <a:pt x="687854" y="452474"/>
                    </a:cubicBezTo>
                    <a:cubicBezTo>
                      <a:pt x="625941" y="492162"/>
                      <a:pt x="551858" y="525499"/>
                      <a:pt x="503704" y="579474"/>
                    </a:cubicBezTo>
                    <a:cubicBezTo>
                      <a:pt x="455550" y="633449"/>
                      <a:pt x="421683" y="707532"/>
                      <a:pt x="398929" y="776324"/>
                    </a:cubicBezTo>
                    <a:cubicBezTo>
                      <a:pt x="376175" y="845116"/>
                      <a:pt x="375646" y="944599"/>
                      <a:pt x="367179" y="992224"/>
                    </a:cubicBezTo>
                    <a:cubicBezTo>
                      <a:pt x="358712" y="1039849"/>
                      <a:pt x="348658" y="1027678"/>
                      <a:pt x="348129" y="1062074"/>
                    </a:cubicBezTo>
                    <a:cubicBezTo>
                      <a:pt x="347600" y="1096470"/>
                      <a:pt x="356067" y="1161557"/>
                      <a:pt x="364004" y="1198599"/>
                    </a:cubicBezTo>
                    <a:cubicBezTo>
                      <a:pt x="371942" y="1235641"/>
                      <a:pt x="368767" y="1260512"/>
                      <a:pt x="395754" y="1284324"/>
                    </a:cubicBezTo>
                    <a:cubicBezTo>
                      <a:pt x="422741" y="1308136"/>
                      <a:pt x="480950" y="1328245"/>
                      <a:pt x="525929" y="1341474"/>
                    </a:cubicBezTo>
                    <a:cubicBezTo>
                      <a:pt x="570908" y="1354703"/>
                      <a:pt x="635996" y="1366345"/>
                      <a:pt x="675154" y="1373224"/>
                    </a:cubicBezTo>
                    <a:cubicBezTo>
                      <a:pt x="714312" y="1380103"/>
                      <a:pt x="766171" y="1393862"/>
                      <a:pt x="754529" y="13954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B4E2EDA2-C345-CE49-B1C5-C33055BDECED}"/>
                  </a:ext>
                </a:extLst>
              </p:cNvPr>
              <p:cNvSpPr/>
              <p:nvPr/>
            </p:nvSpPr>
            <p:spPr>
              <a:xfrm>
                <a:off x="7820015" y="2466596"/>
                <a:ext cx="148180" cy="231020"/>
              </a:xfrm>
              <a:custGeom>
                <a:avLst/>
                <a:gdLst>
                  <a:gd name="connsiteX0" fmla="*/ 142885 w 148180"/>
                  <a:gd name="connsiteY0" fmla="*/ 228979 h 231020"/>
                  <a:gd name="connsiteX1" fmla="*/ 66685 w 148180"/>
                  <a:gd name="connsiteY1" fmla="*/ 86104 h 231020"/>
                  <a:gd name="connsiteX2" fmla="*/ 10 w 148180"/>
                  <a:gd name="connsiteY2" fmla="*/ 379 h 231020"/>
                  <a:gd name="connsiteX3" fmla="*/ 61923 w 148180"/>
                  <a:gd name="connsiteY3" fmla="*/ 57529 h 231020"/>
                  <a:gd name="connsiteX4" fmla="*/ 109548 w 148180"/>
                  <a:gd name="connsiteY4" fmla="*/ 124204 h 231020"/>
                  <a:gd name="connsiteX5" fmla="*/ 138123 w 148180"/>
                  <a:gd name="connsiteY5" fmla="*/ 167067 h 231020"/>
                  <a:gd name="connsiteX6" fmla="*/ 142885 w 148180"/>
                  <a:gd name="connsiteY6" fmla="*/ 228979 h 231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8180" h="231020">
                    <a:moveTo>
                      <a:pt x="142885" y="228979"/>
                    </a:moveTo>
                    <a:cubicBezTo>
                      <a:pt x="130979" y="215485"/>
                      <a:pt x="90497" y="124204"/>
                      <a:pt x="66685" y="86104"/>
                    </a:cubicBezTo>
                    <a:cubicBezTo>
                      <a:pt x="42873" y="48004"/>
                      <a:pt x="804" y="5141"/>
                      <a:pt x="10" y="379"/>
                    </a:cubicBezTo>
                    <a:cubicBezTo>
                      <a:pt x="-784" y="-4383"/>
                      <a:pt x="43667" y="36892"/>
                      <a:pt x="61923" y="57529"/>
                    </a:cubicBezTo>
                    <a:cubicBezTo>
                      <a:pt x="80179" y="78166"/>
                      <a:pt x="96848" y="105948"/>
                      <a:pt x="109548" y="124204"/>
                    </a:cubicBezTo>
                    <a:cubicBezTo>
                      <a:pt x="122248" y="142460"/>
                      <a:pt x="132567" y="148811"/>
                      <a:pt x="138123" y="167067"/>
                    </a:cubicBezTo>
                    <a:cubicBezTo>
                      <a:pt x="143679" y="185323"/>
                      <a:pt x="154791" y="242473"/>
                      <a:pt x="142885" y="2289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18095B36-92C5-E143-9F20-7AD2EF5D282E}"/>
                  </a:ext>
                </a:extLst>
              </p:cNvPr>
              <p:cNvSpPr/>
              <p:nvPr/>
            </p:nvSpPr>
            <p:spPr>
              <a:xfrm>
                <a:off x="6238550" y="2827246"/>
                <a:ext cx="1704418" cy="394625"/>
              </a:xfrm>
              <a:custGeom>
                <a:avLst/>
                <a:gdLst>
                  <a:gd name="connsiteX0" fmla="*/ 1695775 w 1704418"/>
                  <a:gd name="connsiteY0" fmla="*/ 87403 h 395966"/>
                  <a:gd name="connsiteX1" fmla="*/ 1510038 w 1704418"/>
                  <a:gd name="connsiteY1" fmla="*/ 177891 h 395966"/>
                  <a:gd name="connsiteX2" fmla="*/ 1324300 w 1704418"/>
                  <a:gd name="connsiteY2" fmla="*/ 211228 h 395966"/>
                  <a:gd name="connsiteX3" fmla="*/ 1257625 w 1704418"/>
                  <a:gd name="connsiteY3" fmla="*/ 182653 h 395966"/>
                  <a:gd name="connsiteX4" fmla="*/ 1038550 w 1704418"/>
                  <a:gd name="connsiteY4" fmla="*/ 177891 h 395966"/>
                  <a:gd name="connsiteX5" fmla="*/ 976638 w 1704418"/>
                  <a:gd name="connsiteY5" fmla="*/ 125503 h 395966"/>
                  <a:gd name="connsiteX6" fmla="*/ 976638 w 1704418"/>
                  <a:gd name="connsiteY6" fmla="*/ 77878 h 395966"/>
                  <a:gd name="connsiteX7" fmla="*/ 971875 w 1704418"/>
                  <a:gd name="connsiteY7" fmla="*/ 39778 h 395966"/>
                  <a:gd name="connsiteX8" fmla="*/ 948063 w 1704418"/>
                  <a:gd name="connsiteY8" fmla="*/ 77878 h 395966"/>
                  <a:gd name="connsiteX9" fmla="*/ 819475 w 1704418"/>
                  <a:gd name="connsiteY9" fmla="*/ 149316 h 395966"/>
                  <a:gd name="connsiteX10" fmla="*/ 681363 w 1704418"/>
                  <a:gd name="connsiteY10" fmla="*/ 163603 h 395966"/>
                  <a:gd name="connsiteX11" fmla="*/ 562300 w 1704418"/>
                  <a:gd name="connsiteY11" fmla="*/ 149316 h 395966"/>
                  <a:gd name="connsiteX12" fmla="*/ 490863 w 1704418"/>
                  <a:gd name="connsiteY12" fmla="*/ 44541 h 395966"/>
                  <a:gd name="connsiteX13" fmla="*/ 390850 w 1704418"/>
                  <a:gd name="connsiteY13" fmla="*/ 1678 h 395966"/>
                  <a:gd name="connsiteX14" fmla="*/ 305125 w 1704418"/>
                  <a:gd name="connsiteY14" fmla="*/ 96928 h 395966"/>
                  <a:gd name="connsiteX15" fmla="*/ 395613 w 1704418"/>
                  <a:gd name="connsiteY15" fmla="*/ 30253 h 395966"/>
                  <a:gd name="connsiteX16" fmla="*/ 467050 w 1704418"/>
                  <a:gd name="connsiteY16" fmla="*/ 63591 h 395966"/>
                  <a:gd name="connsiteX17" fmla="*/ 514675 w 1704418"/>
                  <a:gd name="connsiteY17" fmla="*/ 130266 h 395966"/>
                  <a:gd name="connsiteX18" fmla="*/ 486100 w 1704418"/>
                  <a:gd name="connsiteY18" fmla="*/ 192178 h 395966"/>
                  <a:gd name="connsiteX19" fmla="*/ 290838 w 1704418"/>
                  <a:gd name="connsiteY19" fmla="*/ 316003 h 395966"/>
                  <a:gd name="connsiteX20" fmla="*/ 28900 w 1704418"/>
                  <a:gd name="connsiteY20" fmla="*/ 320766 h 395966"/>
                  <a:gd name="connsiteX21" fmla="*/ 9850 w 1704418"/>
                  <a:gd name="connsiteY21" fmla="*/ 392203 h 395966"/>
                  <a:gd name="connsiteX22" fmla="*/ 57475 w 1704418"/>
                  <a:gd name="connsiteY22" fmla="*/ 382678 h 395966"/>
                  <a:gd name="connsiteX23" fmla="*/ 300363 w 1704418"/>
                  <a:gd name="connsiteY23" fmla="*/ 354103 h 395966"/>
                  <a:gd name="connsiteX24" fmla="*/ 438475 w 1704418"/>
                  <a:gd name="connsiteY24" fmla="*/ 292191 h 395966"/>
                  <a:gd name="connsiteX25" fmla="*/ 543250 w 1704418"/>
                  <a:gd name="connsiteY25" fmla="*/ 192178 h 395966"/>
                  <a:gd name="connsiteX26" fmla="*/ 728988 w 1704418"/>
                  <a:gd name="connsiteY26" fmla="*/ 201703 h 395966"/>
                  <a:gd name="connsiteX27" fmla="*/ 895675 w 1704418"/>
                  <a:gd name="connsiteY27" fmla="*/ 154078 h 395966"/>
                  <a:gd name="connsiteX28" fmla="*/ 933775 w 1704418"/>
                  <a:gd name="connsiteY28" fmla="*/ 139791 h 395966"/>
                  <a:gd name="connsiteX29" fmla="*/ 981400 w 1704418"/>
                  <a:gd name="connsiteY29" fmla="*/ 192178 h 395966"/>
                  <a:gd name="connsiteX30" fmla="*/ 1081413 w 1704418"/>
                  <a:gd name="connsiteY30" fmla="*/ 211228 h 395966"/>
                  <a:gd name="connsiteX31" fmla="*/ 1252863 w 1704418"/>
                  <a:gd name="connsiteY31" fmla="*/ 230278 h 395966"/>
                  <a:gd name="connsiteX32" fmla="*/ 1300488 w 1704418"/>
                  <a:gd name="connsiteY32" fmla="*/ 244566 h 395966"/>
                  <a:gd name="connsiteX33" fmla="*/ 1267150 w 1704418"/>
                  <a:gd name="connsiteY33" fmla="*/ 287428 h 395966"/>
                  <a:gd name="connsiteX34" fmla="*/ 1238575 w 1704418"/>
                  <a:gd name="connsiteY34" fmla="*/ 325528 h 395966"/>
                  <a:gd name="connsiteX35" fmla="*/ 1319538 w 1704418"/>
                  <a:gd name="connsiteY35" fmla="*/ 292191 h 395966"/>
                  <a:gd name="connsiteX36" fmla="*/ 1343350 w 1704418"/>
                  <a:gd name="connsiteY36" fmla="*/ 244566 h 395966"/>
                  <a:gd name="connsiteX37" fmla="*/ 1424313 w 1704418"/>
                  <a:gd name="connsiteY37" fmla="*/ 225516 h 395966"/>
                  <a:gd name="connsiteX38" fmla="*/ 1457650 w 1704418"/>
                  <a:gd name="connsiteY38" fmla="*/ 287428 h 395966"/>
                  <a:gd name="connsiteX39" fmla="*/ 1505275 w 1704418"/>
                  <a:gd name="connsiteY39" fmla="*/ 316003 h 395966"/>
                  <a:gd name="connsiteX40" fmla="*/ 1510038 w 1704418"/>
                  <a:gd name="connsiteY40" fmla="*/ 296953 h 395966"/>
                  <a:gd name="connsiteX41" fmla="*/ 1481463 w 1704418"/>
                  <a:gd name="connsiteY41" fmla="*/ 263616 h 395966"/>
                  <a:gd name="connsiteX42" fmla="*/ 1481463 w 1704418"/>
                  <a:gd name="connsiteY42" fmla="*/ 230278 h 395966"/>
                  <a:gd name="connsiteX43" fmla="*/ 1571950 w 1704418"/>
                  <a:gd name="connsiteY43" fmla="*/ 182653 h 395966"/>
                  <a:gd name="connsiteX44" fmla="*/ 1662438 w 1704418"/>
                  <a:gd name="connsiteY44" fmla="*/ 149316 h 395966"/>
                  <a:gd name="connsiteX45" fmla="*/ 1695775 w 1704418"/>
                  <a:gd name="connsiteY45" fmla="*/ 87403 h 395966"/>
                  <a:gd name="connsiteX0" fmla="*/ 1695775 w 1704418"/>
                  <a:gd name="connsiteY0" fmla="*/ 87403 h 394625"/>
                  <a:gd name="connsiteX1" fmla="*/ 1510038 w 1704418"/>
                  <a:gd name="connsiteY1" fmla="*/ 177891 h 394625"/>
                  <a:gd name="connsiteX2" fmla="*/ 1324300 w 1704418"/>
                  <a:gd name="connsiteY2" fmla="*/ 211228 h 394625"/>
                  <a:gd name="connsiteX3" fmla="*/ 1257625 w 1704418"/>
                  <a:gd name="connsiteY3" fmla="*/ 182653 h 394625"/>
                  <a:gd name="connsiteX4" fmla="*/ 1038550 w 1704418"/>
                  <a:gd name="connsiteY4" fmla="*/ 177891 h 394625"/>
                  <a:gd name="connsiteX5" fmla="*/ 976638 w 1704418"/>
                  <a:gd name="connsiteY5" fmla="*/ 125503 h 394625"/>
                  <a:gd name="connsiteX6" fmla="*/ 976638 w 1704418"/>
                  <a:gd name="connsiteY6" fmla="*/ 77878 h 394625"/>
                  <a:gd name="connsiteX7" fmla="*/ 971875 w 1704418"/>
                  <a:gd name="connsiteY7" fmla="*/ 39778 h 394625"/>
                  <a:gd name="connsiteX8" fmla="*/ 948063 w 1704418"/>
                  <a:gd name="connsiteY8" fmla="*/ 77878 h 394625"/>
                  <a:gd name="connsiteX9" fmla="*/ 819475 w 1704418"/>
                  <a:gd name="connsiteY9" fmla="*/ 149316 h 394625"/>
                  <a:gd name="connsiteX10" fmla="*/ 681363 w 1704418"/>
                  <a:gd name="connsiteY10" fmla="*/ 163603 h 394625"/>
                  <a:gd name="connsiteX11" fmla="*/ 562300 w 1704418"/>
                  <a:gd name="connsiteY11" fmla="*/ 149316 h 394625"/>
                  <a:gd name="connsiteX12" fmla="*/ 490863 w 1704418"/>
                  <a:gd name="connsiteY12" fmla="*/ 44541 h 394625"/>
                  <a:gd name="connsiteX13" fmla="*/ 390850 w 1704418"/>
                  <a:gd name="connsiteY13" fmla="*/ 1678 h 394625"/>
                  <a:gd name="connsiteX14" fmla="*/ 305125 w 1704418"/>
                  <a:gd name="connsiteY14" fmla="*/ 96928 h 394625"/>
                  <a:gd name="connsiteX15" fmla="*/ 395613 w 1704418"/>
                  <a:gd name="connsiteY15" fmla="*/ 30253 h 394625"/>
                  <a:gd name="connsiteX16" fmla="*/ 467050 w 1704418"/>
                  <a:gd name="connsiteY16" fmla="*/ 63591 h 394625"/>
                  <a:gd name="connsiteX17" fmla="*/ 514675 w 1704418"/>
                  <a:gd name="connsiteY17" fmla="*/ 130266 h 394625"/>
                  <a:gd name="connsiteX18" fmla="*/ 486100 w 1704418"/>
                  <a:gd name="connsiteY18" fmla="*/ 192178 h 394625"/>
                  <a:gd name="connsiteX19" fmla="*/ 290838 w 1704418"/>
                  <a:gd name="connsiteY19" fmla="*/ 316003 h 394625"/>
                  <a:gd name="connsiteX20" fmla="*/ 28900 w 1704418"/>
                  <a:gd name="connsiteY20" fmla="*/ 339816 h 394625"/>
                  <a:gd name="connsiteX21" fmla="*/ 9850 w 1704418"/>
                  <a:gd name="connsiteY21" fmla="*/ 392203 h 394625"/>
                  <a:gd name="connsiteX22" fmla="*/ 57475 w 1704418"/>
                  <a:gd name="connsiteY22" fmla="*/ 382678 h 394625"/>
                  <a:gd name="connsiteX23" fmla="*/ 300363 w 1704418"/>
                  <a:gd name="connsiteY23" fmla="*/ 354103 h 394625"/>
                  <a:gd name="connsiteX24" fmla="*/ 438475 w 1704418"/>
                  <a:gd name="connsiteY24" fmla="*/ 292191 h 394625"/>
                  <a:gd name="connsiteX25" fmla="*/ 543250 w 1704418"/>
                  <a:gd name="connsiteY25" fmla="*/ 192178 h 394625"/>
                  <a:gd name="connsiteX26" fmla="*/ 728988 w 1704418"/>
                  <a:gd name="connsiteY26" fmla="*/ 201703 h 394625"/>
                  <a:gd name="connsiteX27" fmla="*/ 895675 w 1704418"/>
                  <a:gd name="connsiteY27" fmla="*/ 154078 h 394625"/>
                  <a:gd name="connsiteX28" fmla="*/ 933775 w 1704418"/>
                  <a:gd name="connsiteY28" fmla="*/ 139791 h 394625"/>
                  <a:gd name="connsiteX29" fmla="*/ 981400 w 1704418"/>
                  <a:gd name="connsiteY29" fmla="*/ 192178 h 394625"/>
                  <a:gd name="connsiteX30" fmla="*/ 1081413 w 1704418"/>
                  <a:gd name="connsiteY30" fmla="*/ 211228 h 394625"/>
                  <a:gd name="connsiteX31" fmla="*/ 1252863 w 1704418"/>
                  <a:gd name="connsiteY31" fmla="*/ 230278 h 394625"/>
                  <a:gd name="connsiteX32" fmla="*/ 1300488 w 1704418"/>
                  <a:gd name="connsiteY32" fmla="*/ 244566 h 394625"/>
                  <a:gd name="connsiteX33" fmla="*/ 1267150 w 1704418"/>
                  <a:gd name="connsiteY33" fmla="*/ 287428 h 394625"/>
                  <a:gd name="connsiteX34" fmla="*/ 1238575 w 1704418"/>
                  <a:gd name="connsiteY34" fmla="*/ 325528 h 394625"/>
                  <a:gd name="connsiteX35" fmla="*/ 1319538 w 1704418"/>
                  <a:gd name="connsiteY35" fmla="*/ 292191 h 394625"/>
                  <a:gd name="connsiteX36" fmla="*/ 1343350 w 1704418"/>
                  <a:gd name="connsiteY36" fmla="*/ 244566 h 394625"/>
                  <a:gd name="connsiteX37" fmla="*/ 1424313 w 1704418"/>
                  <a:gd name="connsiteY37" fmla="*/ 225516 h 394625"/>
                  <a:gd name="connsiteX38" fmla="*/ 1457650 w 1704418"/>
                  <a:gd name="connsiteY38" fmla="*/ 287428 h 394625"/>
                  <a:gd name="connsiteX39" fmla="*/ 1505275 w 1704418"/>
                  <a:gd name="connsiteY39" fmla="*/ 316003 h 394625"/>
                  <a:gd name="connsiteX40" fmla="*/ 1510038 w 1704418"/>
                  <a:gd name="connsiteY40" fmla="*/ 296953 h 394625"/>
                  <a:gd name="connsiteX41" fmla="*/ 1481463 w 1704418"/>
                  <a:gd name="connsiteY41" fmla="*/ 263616 h 394625"/>
                  <a:gd name="connsiteX42" fmla="*/ 1481463 w 1704418"/>
                  <a:gd name="connsiteY42" fmla="*/ 230278 h 394625"/>
                  <a:gd name="connsiteX43" fmla="*/ 1571950 w 1704418"/>
                  <a:gd name="connsiteY43" fmla="*/ 182653 h 394625"/>
                  <a:gd name="connsiteX44" fmla="*/ 1662438 w 1704418"/>
                  <a:gd name="connsiteY44" fmla="*/ 149316 h 394625"/>
                  <a:gd name="connsiteX45" fmla="*/ 1695775 w 1704418"/>
                  <a:gd name="connsiteY45" fmla="*/ 87403 h 394625"/>
                  <a:gd name="connsiteX0" fmla="*/ 1695775 w 1704418"/>
                  <a:gd name="connsiteY0" fmla="*/ 87403 h 394625"/>
                  <a:gd name="connsiteX1" fmla="*/ 1510038 w 1704418"/>
                  <a:gd name="connsiteY1" fmla="*/ 177891 h 394625"/>
                  <a:gd name="connsiteX2" fmla="*/ 1324300 w 1704418"/>
                  <a:gd name="connsiteY2" fmla="*/ 211228 h 394625"/>
                  <a:gd name="connsiteX3" fmla="*/ 1257625 w 1704418"/>
                  <a:gd name="connsiteY3" fmla="*/ 182653 h 394625"/>
                  <a:gd name="connsiteX4" fmla="*/ 1038550 w 1704418"/>
                  <a:gd name="connsiteY4" fmla="*/ 177891 h 394625"/>
                  <a:gd name="connsiteX5" fmla="*/ 976638 w 1704418"/>
                  <a:gd name="connsiteY5" fmla="*/ 125503 h 394625"/>
                  <a:gd name="connsiteX6" fmla="*/ 976638 w 1704418"/>
                  <a:gd name="connsiteY6" fmla="*/ 77878 h 394625"/>
                  <a:gd name="connsiteX7" fmla="*/ 971875 w 1704418"/>
                  <a:gd name="connsiteY7" fmla="*/ 39778 h 394625"/>
                  <a:gd name="connsiteX8" fmla="*/ 948063 w 1704418"/>
                  <a:gd name="connsiteY8" fmla="*/ 77878 h 394625"/>
                  <a:gd name="connsiteX9" fmla="*/ 819475 w 1704418"/>
                  <a:gd name="connsiteY9" fmla="*/ 149316 h 394625"/>
                  <a:gd name="connsiteX10" fmla="*/ 681363 w 1704418"/>
                  <a:gd name="connsiteY10" fmla="*/ 163603 h 394625"/>
                  <a:gd name="connsiteX11" fmla="*/ 562300 w 1704418"/>
                  <a:gd name="connsiteY11" fmla="*/ 149316 h 394625"/>
                  <a:gd name="connsiteX12" fmla="*/ 490863 w 1704418"/>
                  <a:gd name="connsiteY12" fmla="*/ 44541 h 394625"/>
                  <a:gd name="connsiteX13" fmla="*/ 390850 w 1704418"/>
                  <a:gd name="connsiteY13" fmla="*/ 1678 h 394625"/>
                  <a:gd name="connsiteX14" fmla="*/ 305125 w 1704418"/>
                  <a:gd name="connsiteY14" fmla="*/ 96928 h 394625"/>
                  <a:gd name="connsiteX15" fmla="*/ 395613 w 1704418"/>
                  <a:gd name="connsiteY15" fmla="*/ 30253 h 394625"/>
                  <a:gd name="connsiteX16" fmla="*/ 467050 w 1704418"/>
                  <a:gd name="connsiteY16" fmla="*/ 63591 h 394625"/>
                  <a:gd name="connsiteX17" fmla="*/ 514675 w 1704418"/>
                  <a:gd name="connsiteY17" fmla="*/ 130266 h 394625"/>
                  <a:gd name="connsiteX18" fmla="*/ 486100 w 1704418"/>
                  <a:gd name="connsiteY18" fmla="*/ 192178 h 394625"/>
                  <a:gd name="connsiteX19" fmla="*/ 290838 w 1704418"/>
                  <a:gd name="connsiteY19" fmla="*/ 316003 h 394625"/>
                  <a:gd name="connsiteX20" fmla="*/ 28900 w 1704418"/>
                  <a:gd name="connsiteY20" fmla="*/ 339816 h 394625"/>
                  <a:gd name="connsiteX21" fmla="*/ 9850 w 1704418"/>
                  <a:gd name="connsiteY21" fmla="*/ 392203 h 394625"/>
                  <a:gd name="connsiteX22" fmla="*/ 57475 w 1704418"/>
                  <a:gd name="connsiteY22" fmla="*/ 382678 h 394625"/>
                  <a:gd name="connsiteX23" fmla="*/ 300363 w 1704418"/>
                  <a:gd name="connsiteY23" fmla="*/ 354103 h 394625"/>
                  <a:gd name="connsiteX24" fmla="*/ 438475 w 1704418"/>
                  <a:gd name="connsiteY24" fmla="*/ 292191 h 394625"/>
                  <a:gd name="connsiteX25" fmla="*/ 543250 w 1704418"/>
                  <a:gd name="connsiteY25" fmla="*/ 192178 h 394625"/>
                  <a:gd name="connsiteX26" fmla="*/ 728988 w 1704418"/>
                  <a:gd name="connsiteY26" fmla="*/ 201703 h 394625"/>
                  <a:gd name="connsiteX27" fmla="*/ 895675 w 1704418"/>
                  <a:gd name="connsiteY27" fmla="*/ 154078 h 394625"/>
                  <a:gd name="connsiteX28" fmla="*/ 933775 w 1704418"/>
                  <a:gd name="connsiteY28" fmla="*/ 139791 h 394625"/>
                  <a:gd name="connsiteX29" fmla="*/ 981400 w 1704418"/>
                  <a:gd name="connsiteY29" fmla="*/ 192178 h 394625"/>
                  <a:gd name="connsiteX30" fmla="*/ 1081413 w 1704418"/>
                  <a:gd name="connsiteY30" fmla="*/ 211228 h 394625"/>
                  <a:gd name="connsiteX31" fmla="*/ 1252863 w 1704418"/>
                  <a:gd name="connsiteY31" fmla="*/ 230278 h 394625"/>
                  <a:gd name="connsiteX32" fmla="*/ 1300488 w 1704418"/>
                  <a:gd name="connsiteY32" fmla="*/ 244566 h 394625"/>
                  <a:gd name="connsiteX33" fmla="*/ 1267150 w 1704418"/>
                  <a:gd name="connsiteY33" fmla="*/ 287428 h 394625"/>
                  <a:gd name="connsiteX34" fmla="*/ 1238575 w 1704418"/>
                  <a:gd name="connsiteY34" fmla="*/ 325528 h 394625"/>
                  <a:gd name="connsiteX35" fmla="*/ 1319538 w 1704418"/>
                  <a:gd name="connsiteY35" fmla="*/ 292191 h 394625"/>
                  <a:gd name="connsiteX36" fmla="*/ 1343350 w 1704418"/>
                  <a:gd name="connsiteY36" fmla="*/ 244566 h 394625"/>
                  <a:gd name="connsiteX37" fmla="*/ 1424313 w 1704418"/>
                  <a:gd name="connsiteY37" fmla="*/ 225516 h 394625"/>
                  <a:gd name="connsiteX38" fmla="*/ 1457650 w 1704418"/>
                  <a:gd name="connsiteY38" fmla="*/ 287428 h 394625"/>
                  <a:gd name="connsiteX39" fmla="*/ 1505275 w 1704418"/>
                  <a:gd name="connsiteY39" fmla="*/ 316003 h 394625"/>
                  <a:gd name="connsiteX40" fmla="*/ 1510038 w 1704418"/>
                  <a:gd name="connsiteY40" fmla="*/ 296953 h 394625"/>
                  <a:gd name="connsiteX41" fmla="*/ 1481463 w 1704418"/>
                  <a:gd name="connsiteY41" fmla="*/ 263616 h 394625"/>
                  <a:gd name="connsiteX42" fmla="*/ 1481463 w 1704418"/>
                  <a:gd name="connsiteY42" fmla="*/ 230278 h 394625"/>
                  <a:gd name="connsiteX43" fmla="*/ 1571950 w 1704418"/>
                  <a:gd name="connsiteY43" fmla="*/ 182653 h 394625"/>
                  <a:gd name="connsiteX44" fmla="*/ 1662438 w 1704418"/>
                  <a:gd name="connsiteY44" fmla="*/ 149316 h 394625"/>
                  <a:gd name="connsiteX45" fmla="*/ 1695775 w 1704418"/>
                  <a:gd name="connsiteY45" fmla="*/ 87403 h 394625"/>
                  <a:gd name="connsiteX0" fmla="*/ 1695775 w 1704418"/>
                  <a:gd name="connsiteY0" fmla="*/ 87403 h 394625"/>
                  <a:gd name="connsiteX1" fmla="*/ 1510038 w 1704418"/>
                  <a:gd name="connsiteY1" fmla="*/ 177891 h 394625"/>
                  <a:gd name="connsiteX2" fmla="*/ 1324300 w 1704418"/>
                  <a:gd name="connsiteY2" fmla="*/ 211228 h 394625"/>
                  <a:gd name="connsiteX3" fmla="*/ 1252863 w 1704418"/>
                  <a:gd name="connsiteY3" fmla="*/ 192178 h 394625"/>
                  <a:gd name="connsiteX4" fmla="*/ 1038550 w 1704418"/>
                  <a:gd name="connsiteY4" fmla="*/ 177891 h 394625"/>
                  <a:gd name="connsiteX5" fmla="*/ 976638 w 1704418"/>
                  <a:gd name="connsiteY5" fmla="*/ 125503 h 394625"/>
                  <a:gd name="connsiteX6" fmla="*/ 976638 w 1704418"/>
                  <a:gd name="connsiteY6" fmla="*/ 77878 h 394625"/>
                  <a:gd name="connsiteX7" fmla="*/ 971875 w 1704418"/>
                  <a:gd name="connsiteY7" fmla="*/ 39778 h 394625"/>
                  <a:gd name="connsiteX8" fmla="*/ 948063 w 1704418"/>
                  <a:gd name="connsiteY8" fmla="*/ 77878 h 394625"/>
                  <a:gd name="connsiteX9" fmla="*/ 819475 w 1704418"/>
                  <a:gd name="connsiteY9" fmla="*/ 149316 h 394625"/>
                  <a:gd name="connsiteX10" fmla="*/ 681363 w 1704418"/>
                  <a:gd name="connsiteY10" fmla="*/ 163603 h 394625"/>
                  <a:gd name="connsiteX11" fmla="*/ 562300 w 1704418"/>
                  <a:gd name="connsiteY11" fmla="*/ 149316 h 394625"/>
                  <a:gd name="connsiteX12" fmla="*/ 490863 w 1704418"/>
                  <a:gd name="connsiteY12" fmla="*/ 44541 h 394625"/>
                  <a:gd name="connsiteX13" fmla="*/ 390850 w 1704418"/>
                  <a:gd name="connsiteY13" fmla="*/ 1678 h 394625"/>
                  <a:gd name="connsiteX14" fmla="*/ 305125 w 1704418"/>
                  <a:gd name="connsiteY14" fmla="*/ 96928 h 394625"/>
                  <a:gd name="connsiteX15" fmla="*/ 395613 w 1704418"/>
                  <a:gd name="connsiteY15" fmla="*/ 30253 h 394625"/>
                  <a:gd name="connsiteX16" fmla="*/ 467050 w 1704418"/>
                  <a:gd name="connsiteY16" fmla="*/ 63591 h 394625"/>
                  <a:gd name="connsiteX17" fmla="*/ 514675 w 1704418"/>
                  <a:gd name="connsiteY17" fmla="*/ 130266 h 394625"/>
                  <a:gd name="connsiteX18" fmla="*/ 486100 w 1704418"/>
                  <a:gd name="connsiteY18" fmla="*/ 192178 h 394625"/>
                  <a:gd name="connsiteX19" fmla="*/ 290838 w 1704418"/>
                  <a:gd name="connsiteY19" fmla="*/ 316003 h 394625"/>
                  <a:gd name="connsiteX20" fmla="*/ 28900 w 1704418"/>
                  <a:gd name="connsiteY20" fmla="*/ 339816 h 394625"/>
                  <a:gd name="connsiteX21" fmla="*/ 9850 w 1704418"/>
                  <a:gd name="connsiteY21" fmla="*/ 392203 h 394625"/>
                  <a:gd name="connsiteX22" fmla="*/ 57475 w 1704418"/>
                  <a:gd name="connsiteY22" fmla="*/ 382678 h 394625"/>
                  <a:gd name="connsiteX23" fmla="*/ 300363 w 1704418"/>
                  <a:gd name="connsiteY23" fmla="*/ 354103 h 394625"/>
                  <a:gd name="connsiteX24" fmla="*/ 438475 w 1704418"/>
                  <a:gd name="connsiteY24" fmla="*/ 292191 h 394625"/>
                  <a:gd name="connsiteX25" fmla="*/ 543250 w 1704418"/>
                  <a:gd name="connsiteY25" fmla="*/ 192178 h 394625"/>
                  <a:gd name="connsiteX26" fmla="*/ 728988 w 1704418"/>
                  <a:gd name="connsiteY26" fmla="*/ 201703 h 394625"/>
                  <a:gd name="connsiteX27" fmla="*/ 895675 w 1704418"/>
                  <a:gd name="connsiteY27" fmla="*/ 154078 h 394625"/>
                  <a:gd name="connsiteX28" fmla="*/ 933775 w 1704418"/>
                  <a:gd name="connsiteY28" fmla="*/ 139791 h 394625"/>
                  <a:gd name="connsiteX29" fmla="*/ 981400 w 1704418"/>
                  <a:gd name="connsiteY29" fmla="*/ 192178 h 394625"/>
                  <a:gd name="connsiteX30" fmla="*/ 1081413 w 1704418"/>
                  <a:gd name="connsiteY30" fmla="*/ 211228 h 394625"/>
                  <a:gd name="connsiteX31" fmla="*/ 1252863 w 1704418"/>
                  <a:gd name="connsiteY31" fmla="*/ 230278 h 394625"/>
                  <a:gd name="connsiteX32" fmla="*/ 1300488 w 1704418"/>
                  <a:gd name="connsiteY32" fmla="*/ 244566 h 394625"/>
                  <a:gd name="connsiteX33" fmla="*/ 1267150 w 1704418"/>
                  <a:gd name="connsiteY33" fmla="*/ 287428 h 394625"/>
                  <a:gd name="connsiteX34" fmla="*/ 1238575 w 1704418"/>
                  <a:gd name="connsiteY34" fmla="*/ 325528 h 394625"/>
                  <a:gd name="connsiteX35" fmla="*/ 1319538 w 1704418"/>
                  <a:gd name="connsiteY35" fmla="*/ 292191 h 394625"/>
                  <a:gd name="connsiteX36" fmla="*/ 1343350 w 1704418"/>
                  <a:gd name="connsiteY36" fmla="*/ 244566 h 394625"/>
                  <a:gd name="connsiteX37" fmla="*/ 1424313 w 1704418"/>
                  <a:gd name="connsiteY37" fmla="*/ 225516 h 394625"/>
                  <a:gd name="connsiteX38" fmla="*/ 1457650 w 1704418"/>
                  <a:gd name="connsiteY38" fmla="*/ 287428 h 394625"/>
                  <a:gd name="connsiteX39" fmla="*/ 1505275 w 1704418"/>
                  <a:gd name="connsiteY39" fmla="*/ 316003 h 394625"/>
                  <a:gd name="connsiteX40" fmla="*/ 1510038 w 1704418"/>
                  <a:gd name="connsiteY40" fmla="*/ 296953 h 394625"/>
                  <a:gd name="connsiteX41" fmla="*/ 1481463 w 1704418"/>
                  <a:gd name="connsiteY41" fmla="*/ 263616 h 394625"/>
                  <a:gd name="connsiteX42" fmla="*/ 1481463 w 1704418"/>
                  <a:gd name="connsiteY42" fmla="*/ 230278 h 394625"/>
                  <a:gd name="connsiteX43" fmla="*/ 1571950 w 1704418"/>
                  <a:gd name="connsiteY43" fmla="*/ 182653 h 394625"/>
                  <a:gd name="connsiteX44" fmla="*/ 1662438 w 1704418"/>
                  <a:gd name="connsiteY44" fmla="*/ 149316 h 394625"/>
                  <a:gd name="connsiteX45" fmla="*/ 1695775 w 1704418"/>
                  <a:gd name="connsiteY45" fmla="*/ 87403 h 39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704418" h="394625">
                    <a:moveTo>
                      <a:pt x="1695775" y="87403"/>
                    </a:moveTo>
                    <a:cubicBezTo>
                      <a:pt x="1670375" y="92165"/>
                      <a:pt x="1571950" y="157254"/>
                      <a:pt x="1510038" y="177891"/>
                    </a:cubicBezTo>
                    <a:cubicBezTo>
                      <a:pt x="1448126" y="198528"/>
                      <a:pt x="1367163" y="208847"/>
                      <a:pt x="1324300" y="211228"/>
                    </a:cubicBezTo>
                    <a:cubicBezTo>
                      <a:pt x="1281438" y="213609"/>
                      <a:pt x="1300488" y="197734"/>
                      <a:pt x="1252863" y="192178"/>
                    </a:cubicBezTo>
                    <a:cubicBezTo>
                      <a:pt x="1205238" y="186622"/>
                      <a:pt x="1084587" y="189003"/>
                      <a:pt x="1038550" y="177891"/>
                    </a:cubicBezTo>
                    <a:cubicBezTo>
                      <a:pt x="992513" y="166779"/>
                      <a:pt x="986957" y="142172"/>
                      <a:pt x="976638" y="125503"/>
                    </a:cubicBezTo>
                    <a:cubicBezTo>
                      <a:pt x="966319" y="108834"/>
                      <a:pt x="977432" y="92165"/>
                      <a:pt x="976638" y="77878"/>
                    </a:cubicBezTo>
                    <a:cubicBezTo>
                      <a:pt x="975844" y="63591"/>
                      <a:pt x="976637" y="39778"/>
                      <a:pt x="971875" y="39778"/>
                    </a:cubicBezTo>
                    <a:cubicBezTo>
                      <a:pt x="967113" y="39778"/>
                      <a:pt x="973463" y="59622"/>
                      <a:pt x="948063" y="77878"/>
                    </a:cubicBezTo>
                    <a:cubicBezTo>
                      <a:pt x="922663" y="96134"/>
                      <a:pt x="863925" y="135029"/>
                      <a:pt x="819475" y="149316"/>
                    </a:cubicBezTo>
                    <a:cubicBezTo>
                      <a:pt x="775025" y="163603"/>
                      <a:pt x="724225" y="163603"/>
                      <a:pt x="681363" y="163603"/>
                    </a:cubicBezTo>
                    <a:cubicBezTo>
                      <a:pt x="638501" y="163603"/>
                      <a:pt x="594050" y="169160"/>
                      <a:pt x="562300" y="149316"/>
                    </a:cubicBezTo>
                    <a:cubicBezTo>
                      <a:pt x="530550" y="129472"/>
                      <a:pt x="519438" y="69147"/>
                      <a:pt x="490863" y="44541"/>
                    </a:cubicBezTo>
                    <a:cubicBezTo>
                      <a:pt x="462288" y="19935"/>
                      <a:pt x="421806" y="-7053"/>
                      <a:pt x="390850" y="1678"/>
                    </a:cubicBezTo>
                    <a:cubicBezTo>
                      <a:pt x="359894" y="10409"/>
                      <a:pt x="304331" y="92166"/>
                      <a:pt x="305125" y="96928"/>
                    </a:cubicBezTo>
                    <a:cubicBezTo>
                      <a:pt x="305919" y="101690"/>
                      <a:pt x="368626" y="35809"/>
                      <a:pt x="395613" y="30253"/>
                    </a:cubicBezTo>
                    <a:cubicBezTo>
                      <a:pt x="422600" y="24697"/>
                      <a:pt x="447206" y="46922"/>
                      <a:pt x="467050" y="63591"/>
                    </a:cubicBezTo>
                    <a:cubicBezTo>
                      <a:pt x="486894" y="80260"/>
                      <a:pt x="511500" y="108835"/>
                      <a:pt x="514675" y="130266"/>
                    </a:cubicBezTo>
                    <a:cubicBezTo>
                      <a:pt x="517850" y="151697"/>
                      <a:pt x="523406" y="161222"/>
                      <a:pt x="486100" y="192178"/>
                    </a:cubicBezTo>
                    <a:cubicBezTo>
                      <a:pt x="448794" y="223134"/>
                      <a:pt x="395613" y="286634"/>
                      <a:pt x="290838" y="316003"/>
                    </a:cubicBezTo>
                    <a:cubicBezTo>
                      <a:pt x="186063" y="345372"/>
                      <a:pt x="75731" y="327116"/>
                      <a:pt x="28900" y="339816"/>
                    </a:cubicBezTo>
                    <a:cubicBezTo>
                      <a:pt x="-17931" y="352516"/>
                      <a:pt x="5088" y="385059"/>
                      <a:pt x="9850" y="392203"/>
                    </a:cubicBezTo>
                    <a:cubicBezTo>
                      <a:pt x="14612" y="399347"/>
                      <a:pt x="9056" y="389028"/>
                      <a:pt x="57475" y="382678"/>
                    </a:cubicBezTo>
                    <a:cubicBezTo>
                      <a:pt x="105894" y="376328"/>
                      <a:pt x="236863" y="369184"/>
                      <a:pt x="300363" y="354103"/>
                    </a:cubicBezTo>
                    <a:cubicBezTo>
                      <a:pt x="363863" y="339022"/>
                      <a:pt x="397994" y="319178"/>
                      <a:pt x="438475" y="292191"/>
                    </a:cubicBezTo>
                    <a:cubicBezTo>
                      <a:pt x="478956" y="265204"/>
                      <a:pt x="494831" y="207259"/>
                      <a:pt x="543250" y="192178"/>
                    </a:cubicBezTo>
                    <a:cubicBezTo>
                      <a:pt x="591669" y="177097"/>
                      <a:pt x="670251" y="208053"/>
                      <a:pt x="728988" y="201703"/>
                    </a:cubicBezTo>
                    <a:cubicBezTo>
                      <a:pt x="787725" y="195353"/>
                      <a:pt x="861544" y="164397"/>
                      <a:pt x="895675" y="154078"/>
                    </a:cubicBezTo>
                    <a:cubicBezTo>
                      <a:pt x="929806" y="143759"/>
                      <a:pt x="919487" y="133441"/>
                      <a:pt x="933775" y="139791"/>
                    </a:cubicBezTo>
                    <a:cubicBezTo>
                      <a:pt x="948063" y="146141"/>
                      <a:pt x="956794" y="180272"/>
                      <a:pt x="981400" y="192178"/>
                    </a:cubicBezTo>
                    <a:cubicBezTo>
                      <a:pt x="1006006" y="204084"/>
                      <a:pt x="1036169" y="204878"/>
                      <a:pt x="1081413" y="211228"/>
                    </a:cubicBezTo>
                    <a:cubicBezTo>
                      <a:pt x="1126657" y="217578"/>
                      <a:pt x="1216351" y="224722"/>
                      <a:pt x="1252863" y="230278"/>
                    </a:cubicBezTo>
                    <a:cubicBezTo>
                      <a:pt x="1289375" y="235834"/>
                      <a:pt x="1298107" y="235041"/>
                      <a:pt x="1300488" y="244566"/>
                    </a:cubicBezTo>
                    <a:cubicBezTo>
                      <a:pt x="1302869" y="254091"/>
                      <a:pt x="1277469" y="273934"/>
                      <a:pt x="1267150" y="287428"/>
                    </a:cubicBezTo>
                    <a:cubicBezTo>
                      <a:pt x="1256831" y="300922"/>
                      <a:pt x="1229844" y="324734"/>
                      <a:pt x="1238575" y="325528"/>
                    </a:cubicBezTo>
                    <a:cubicBezTo>
                      <a:pt x="1247306" y="326322"/>
                      <a:pt x="1302075" y="305685"/>
                      <a:pt x="1319538" y="292191"/>
                    </a:cubicBezTo>
                    <a:cubicBezTo>
                      <a:pt x="1337000" y="278697"/>
                      <a:pt x="1325888" y="255678"/>
                      <a:pt x="1343350" y="244566"/>
                    </a:cubicBezTo>
                    <a:cubicBezTo>
                      <a:pt x="1360812" y="233454"/>
                      <a:pt x="1405263" y="218372"/>
                      <a:pt x="1424313" y="225516"/>
                    </a:cubicBezTo>
                    <a:cubicBezTo>
                      <a:pt x="1443363" y="232660"/>
                      <a:pt x="1444156" y="272347"/>
                      <a:pt x="1457650" y="287428"/>
                    </a:cubicBezTo>
                    <a:cubicBezTo>
                      <a:pt x="1471144" y="302509"/>
                      <a:pt x="1496544" y="314415"/>
                      <a:pt x="1505275" y="316003"/>
                    </a:cubicBezTo>
                    <a:cubicBezTo>
                      <a:pt x="1514006" y="317591"/>
                      <a:pt x="1514007" y="305684"/>
                      <a:pt x="1510038" y="296953"/>
                    </a:cubicBezTo>
                    <a:cubicBezTo>
                      <a:pt x="1506069" y="288222"/>
                      <a:pt x="1486225" y="274728"/>
                      <a:pt x="1481463" y="263616"/>
                    </a:cubicBezTo>
                    <a:cubicBezTo>
                      <a:pt x="1476701" y="252504"/>
                      <a:pt x="1466382" y="243772"/>
                      <a:pt x="1481463" y="230278"/>
                    </a:cubicBezTo>
                    <a:cubicBezTo>
                      <a:pt x="1496544" y="216784"/>
                      <a:pt x="1541788" y="196147"/>
                      <a:pt x="1571950" y="182653"/>
                    </a:cubicBezTo>
                    <a:cubicBezTo>
                      <a:pt x="1602112" y="169159"/>
                      <a:pt x="1640213" y="158841"/>
                      <a:pt x="1662438" y="149316"/>
                    </a:cubicBezTo>
                    <a:cubicBezTo>
                      <a:pt x="1684663" y="139791"/>
                      <a:pt x="1721175" y="82641"/>
                      <a:pt x="1695775" y="874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D54C1D30-1A5F-8744-825A-AF6F17771743}"/>
                  </a:ext>
                </a:extLst>
              </p:cNvPr>
              <p:cNvSpPr/>
              <p:nvPr/>
            </p:nvSpPr>
            <p:spPr>
              <a:xfrm>
                <a:off x="6827655" y="3156493"/>
                <a:ext cx="878216" cy="272805"/>
              </a:xfrm>
              <a:custGeom>
                <a:avLst/>
                <a:gdLst>
                  <a:gd name="connsiteX0" fmla="*/ 878070 w 878216"/>
                  <a:gd name="connsiteY0" fmla="*/ 272507 h 272805"/>
                  <a:gd name="connsiteX1" fmla="*/ 787583 w 878216"/>
                  <a:gd name="connsiteY1" fmla="*/ 120107 h 272805"/>
                  <a:gd name="connsiteX2" fmla="*/ 687570 w 878216"/>
                  <a:gd name="connsiteY2" fmla="*/ 77245 h 272805"/>
                  <a:gd name="connsiteX3" fmla="*/ 525645 w 878216"/>
                  <a:gd name="connsiteY3" fmla="*/ 77245 h 272805"/>
                  <a:gd name="connsiteX4" fmla="*/ 444683 w 878216"/>
                  <a:gd name="connsiteY4" fmla="*/ 58195 h 272805"/>
                  <a:gd name="connsiteX5" fmla="*/ 392295 w 878216"/>
                  <a:gd name="connsiteY5" fmla="*/ 1045 h 272805"/>
                  <a:gd name="connsiteX6" fmla="*/ 244658 w 878216"/>
                  <a:gd name="connsiteY6" fmla="*/ 20095 h 272805"/>
                  <a:gd name="connsiteX7" fmla="*/ 77970 w 878216"/>
                  <a:gd name="connsiteY7" fmla="*/ 5807 h 272805"/>
                  <a:gd name="connsiteX8" fmla="*/ 44633 w 878216"/>
                  <a:gd name="connsiteY8" fmla="*/ 29620 h 272805"/>
                  <a:gd name="connsiteX9" fmla="*/ 1770 w 878216"/>
                  <a:gd name="connsiteY9" fmla="*/ 177257 h 272805"/>
                  <a:gd name="connsiteX10" fmla="*/ 11295 w 878216"/>
                  <a:gd name="connsiteY10" fmla="*/ 205832 h 272805"/>
                  <a:gd name="connsiteX11" fmla="*/ 39870 w 878216"/>
                  <a:gd name="connsiteY11" fmla="*/ 120107 h 272805"/>
                  <a:gd name="connsiteX12" fmla="*/ 116070 w 878216"/>
                  <a:gd name="connsiteY12" fmla="*/ 53432 h 272805"/>
                  <a:gd name="connsiteX13" fmla="*/ 277995 w 878216"/>
                  <a:gd name="connsiteY13" fmla="*/ 62957 h 272805"/>
                  <a:gd name="connsiteX14" fmla="*/ 397058 w 878216"/>
                  <a:gd name="connsiteY14" fmla="*/ 39145 h 272805"/>
                  <a:gd name="connsiteX15" fmla="*/ 411345 w 878216"/>
                  <a:gd name="connsiteY15" fmla="*/ 72482 h 272805"/>
                  <a:gd name="connsiteX16" fmla="*/ 416108 w 878216"/>
                  <a:gd name="connsiteY16" fmla="*/ 134395 h 272805"/>
                  <a:gd name="connsiteX17" fmla="*/ 354195 w 878216"/>
                  <a:gd name="connsiteY17" fmla="*/ 201070 h 272805"/>
                  <a:gd name="connsiteX18" fmla="*/ 387533 w 878216"/>
                  <a:gd name="connsiteY18" fmla="*/ 186782 h 272805"/>
                  <a:gd name="connsiteX19" fmla="*/ 444683 w 878216"/>
                  <a:gd name="connsiteY19" fmla="*/ 120107 h 272805"/>
                  <a:gd name="connsiteX20" fmla="*/ 558983 w 878216"/>
                  <a:gd name="connsiteY20" fmla="*/ 105820 h 272805"/>
                  <a:gd name="connsiteX21" fmla="*/ 716145 w 878216"/>
                  <a:gd name="connsiteY21" fmla="*/ 101057 h 272805"/>
                  <a:gd name="connsiteX22" fmla="*/ 806633 w 878216"/>
                  <a:gd name="connsiteY22" fmla="*/ 158207 h 272805"/>
                  <a:gd name="connsiteX23" fmla="*/ 878070 w 878216"/>
                  <a:gd name="connsiteY23" fmla="*/ 272507 h 272805"/>
                  <a:gd name="connsiteX0" fmla="*/ 878070 w 878216"/>
                  <a:gd name="connsiteY0" fmla="*/ 272507 h 272805"/>
                  <a:gd name="connsiteX1" fmla="*/ 787583 w 878216"/>
                  <a:gd name="connsiteY1" fmla="*/ 120107 h 272805"/>
                  <a:gd name="connsiteX2" fmla="*/ 687570 w 878216"/>
                  <a:gd name="connsiteY2" fmla="*/ 77245 h 272805"/>
                  <a:gd name="connsiteX3" fmla="*/ 525645 w 878216"/>
                  <a:gd name="connsiteY3" fmla="*/ 77245 h 272805"/>
                  <a:gd name="connsiteX4" fmla="*/ 444683 w 878216"/>
                  <a:gd name="connsiteY4" fmla="*/ 58195 h 272805"/>
                  <a:gd name="connsiteX5" fmla="*/ 392295 w 878216"/>
                  <a:gd name="connsiteY5" fmla="*/ 1045 h 272805"/>
                  <a:gd name="connsiteX6" fmla="*/ 244658 w 878216"/>
                  <a:gd name="connsiteY6" fmla="*/ 20095 h 272805"/>
                  <a:gd name="connsiteX7" fmla="*/ 77970 w 878216"/>
                  <a:gd name="connsiteY7" fmla="*/ 5807 h 272805"/>
                  <a:gd name="connsiteX8" fmla="*/ 44633 w 878216"/>
                  <a:gd name="connsiteY8" fmla="*/ 29620 h 272805"/>
                  <a:gd name="connsiteX9" fmla="*/ 1770 w 878216"/>
                  <a:gd name="connsiteY9" fmla="*/ 177257 h 272805"/>
                  <a:gd name="connsiteX10" fmla="*/ 11295 w 878216"/>
                  <a:gd name="connsiteY10" fmla="*/ 205832 h 272805"/>
                  <a:gd name="connsiteX11" fmla="*/ 39870 w 878216"/>
                  <a:gd name="connsiteY11" fmla="*/ 120107 h 272805"/>
                  <a:gd name="connsiteX12" fmla="*/ 116070 w 878216"/>
                  <a:gd name="connsiteY12" fmla="*/ 53432 h 272805"/>
                  <a:gd name="connsiteX13" fmla="*/ 258945 w 878216"/>
                  <a:gd name="connsiteY13" fmla="*/ 43907 h 272805"/>
                  <a:gd name="connsiteX14" fmla="*/ 397058 w 878216"/>
                  <a:gd name="connsiteY14" fmla="*/ 39145 h 272805"/>
                  <a:gd name="connsiteX15" fmla="*/ 411345 w 878216"/>
                  <a:gd name="connsiteY15" fmla="*/ 72482 h 272805"/>
                  <a:gd name="connsiteX16" fmla="*/ 416108 w 878216"/>
                  <a:gd name="connsiteY16" fmla="*/ 134395 h 272805"/>
                  <a:gd name="connsiteX17" fmla="*/ 354195 w 878216"/>
                  <a:gd name="connsiteY17" fmla="*/ 201070 h 272805"/>
                  <a:gd name="connsiteX18" fmla="*/ 387533 w 878216"/>
                  <a:gd name="connsiteY18" fmla="*/ 186782 h 272805"/>
                  <a:gd name="connsiteX19" fmla="*/ 444683 w 878216"/>
                  <a:gd name="connsiteY19" fmla="*/ 120107 h 272805"/>
                  <a:gd name="connsiteX20" fmla="*/ 558983 w 878216"/>
                  <a:gd name="connsiteY20" fmla="*/ 105820 h 272805"/>
                  <a:gd name="connsiteX21" fmla="*/ 716145 w 878216"/>
                  <a:gd name="connsiteY21" fmla="*/ 101057 h 272805"/>
                  <a:gd name="connsiteX22" fmla="*/ 806633 w 878216"/>
                  <a:gd name="connsiteY22" fmla="*/ 158207 h 272805"/>
                  <a:gd name="connsiteX23" fmla="*/ 878070 w 878216"/>
                  <a:gd name="connsiteY23" fmla="*/ 272507 h 272805"/>
                  <a:gd name="connsiteX0" fmla="*/ 878070 w 878216"/>
                  <a:gd name="connsiteY0" fmla="*/ 272507 h 272805"/>
                  <a:gd name="connsiteX1" fmla="*/ 787583 w 878216"/>
                  <a:gd name="connsiteY1" fmla="*/ 120107 h 272805"/>
                  <a:gd name="connsiteX2" fmla="*/ 687570 w 878216"/>
                  <a:gd name="connsiteY2" fmla="*/ 77245 h 272805"/>
                  <a:gd name="connsiteX3" fmla="*/ 525645 w 878216"/>
                  <a:gd name="connsiteY3" fmla="*/ 77245 h 272805"/>
                  <a:gd name="connsiteX4" fmla="*/ 444683 w 878216"/>
                  <a:gd name="connsiteY4" fmla="*/ 58195 h 272805"/>
                  <a:gd name="connsiteX5" fmla="*/ 392295 w 878216"/>
                  <a:gd name="connsiteY5" fmla="*/ 1045 h 272805"/>
                  <a:gd name="connsiteX6" fmla="*/ 244658 w 878216"/>
                  <a:gd name="connsiteY6" fmla="*/ 20095 h 272805"/>
                  <a:gd name="connsiteX7" fmla="*/ 77970 w 878216"/>
                  <a:gd name="connsiteY7" fmla="*/ 5807 h 272805"/>
                  <a:gd name="connsiteX8" fmla="*/ 44633 w 878216"/>
                  <a:gd name="connsiteY8" fmla="*/ 29620 h 272805"/>
                  <a:gd name="connsiteX9" fmla="*/ 1770 w 878216"/>
                  <a:gd name="connsiteY9" fmla="*/ 177257 h 272805"/>
                  <a:gd name="connsiteX10" fmla="*/ 11295 w 878216"/>
                  <a:gd name="connsiteY10" fmla="*/ 205832 h 272805"/>
                  <a:gd name="connsiteX11" fmla="*/ 39870 w 878216"/>
                  <a:gd name="connsiteY11" fmla="*/ 120107 h 272805"/>
                  <a:gd name="connsiteX12" fmla="*/ 106545 w 878216"/>
                  <a:gd name="connsiteY12" fmla="*/ 48670 h 272805"/>
                  <a:gd name="connsiteX13" fmla="*/ 258945 w 878216"/>
                  <a:gd name="connsiteY13" fmla="*/ 43907 h 272805"/>
                  <a:gd name="connsiteX14" fmla="*/ 397058 w 878216"/>
                  <a:gd name="connsiteY14" fmla="*/ 39145 h 272805"/>
                  <a:gd name="connsiteX15" fmla="*/ 411345 w 878216"/>
                  <a:gd name="connsiteY15" fmla="*/ 72482 h 272805"/>
                  <a:gd name="connsiteX16" fmla="*/ 416108 w 878216"/>
                  <a:gd name="connsiteY16" fmla="*/ 134395 h 272805"/>
                  <a:gd name="connsiteX17" fmla="*/ 354195 w 878216"/>
                  <a:gd name="connsiteY17" fmla="*/ 201070 h 272805"/>
                  <a:gd name="connsiteX18" fmla="*/ 387533 w 878216"/>
                  <a:gd name="connsiteY18" fmla="*/ 186782 h 272805"/>
                  <a:gd name="connsiteX19" fmla="*/ 444683 w 878216"/>
                  <a:gd name="connsiteY19" fmla="*/ 120107 h 272805"/>
                  <a:gd name="connsiteX20" fmla="*/ 558983 w 878216"/>
                  <a:gd name="connsiteY20" fmla="*/ 105820 h 272805"/>
                  <a:gd name="connsiteX21" fmla="*/ 716145 w 878216"/>
                  <a:gd name="connsiteY21" fmla="*/ 101057 h 272805"/>
                  <a:gd name="connsiteX22" fmla="*/ 806633 w 878216"/>
                  <a:gd name="connsiteY22" fmla="*/ 158207 h 272805"/>
                  <a:gd name="connsiteX23" fmla="*/ 878070 w 878216"/>
                  <a:gd name="connsiteY23" fmla="*/ 272507 h 272805"/>
                  <a:gd name="connsiteX0" fmla="*/ 878070 w 878216"/>
                  <a:gd name="connsiteY0" fmla="*/ 272507 h 272805"/>
                  <a:gd name="connsiteX1" fmla="*/ 787583 w 878216"/>
                  <a:gd name="connsiteY1" fmla="*/ 120107 h 272805"/>
                  <a:gd name="connsiteX2" fmla="*/ 687570 w 878216"/>
                  <a:gd name="connsiteY2" fmla="*/ 77245 h 272805"/>
                  <a:gd name="connsiteX3" fmla="*/ 525645 w 878216"/>
                  <a:gd name="connsiteY3" fmla="*/ 77245 h 272805"/>
                  <a:gd name="connsiteX4" fmla="*/ 444683 w 878216"/>
                  <a:gd name="connsiteY4" fmla="*/ 58195 h 272805"/>
                  <a:gd name="connsiteX5" fmla="*/ 392295 w 878216"/>
                  <a:gd name="connsiteY5" fmla="*/ 1045 h 272805"/>
                  <a:gd name="connsiteX6" fmla="*/ 244658 w 878216"/>
                  <a:gd name="connsiteY6" fmla="*/ 20095 h 272805"/>
                  <a:gd name="connsiteX7" fmla="*/ 77970 w 878216"/>
                  <a:gd name="connsiteY7" fmla="*/ 5807 h 272805"/>
                  <a:gd name="connsiteX8" fmla="*/ 44633 w 878216"/>
                  <a:gd name="connsiteY8" fmla="*/ 29620 h 272805"/>
                  <a:gd name="connsiteX9" fmla="*/ 1770 w 878216"/>
                  <a:gd name="connsiteY9" fmla="*/ 177257 h 272805"/>
                  <a:gd name="connsiteX10" fmla="*/ 11295 w 878216"/>
                  <a:gd name="connsiteY10" fmla="*/ 205832 h 272805"/>
                  <a:gd name="connsiteX11" fmla="*/ 39870 w 878216"/>
                  <a:gd name="connsiteY11" fmla="*/ 120107 h 272805"/>
                  <a:gd name="connsiteX12" fmla="*/ 106545 w 878216"/>
                  <a:gd name="connsiteY12" fmla="*/ 48670 h 272805"/>
                  <a:gd name="connsiteX13" fmla="*/ 258945 w 878216"/>
                  <a:gd name="connsiteY13" fmla="*/ 43907 h 272805"/>
                  <a:gd name="connsiteX14" fmla="*/ 397058 w 878216"/>
                  <a:gd name="connsiteY14" fmla="*/ 39145 h 272805"/>
                  <a:gd name="connsiteX15" fmla="*/ 411345 w 878216"/>
                  <a:gd name="connsiteY15" fmla="*/ 72482 h 272805"/>
                  <a:gd name="connsiteX16" fmla="*/ 416108 w 878216"/>
                  <a:gd name="connsiteY16" fmla="*/ 134395 h 272805"/>
                  <a:gd name="connsiteX17" fmla="*/ 354195 w 878216"/>
                  <a:gd name="connsiteY17" fmla="*/ 201070 h 272805"/>
                  <a:gd name="connsiteX18" fmla="*/ 387533 w 878216"/>
                  <a:gd name="connsiteY18" fmla="*/ 186782 h 272805"/>
                  <a:gd name="connsiteX19" fmla="*/ 444683 w 878216"/>
                  <a:gd name="connsiteY19" fmla="*/ 120107 h 272805"/>
                  <a:gd name="connsiteX20" fmla="*/ 539933 w 878216"/>
                  <a:gd name="connsiteY20" fmla="*/ 91533 h 272805"/>
                  <a:gd name="connsiteX21" fmla="*/ 716145 w 878216"/>
                  <a:gd name="connsiteY21" fmla="*/ 101057 h 272805"/>
                  <a:gd name="connsiteX22" fmla="*/ 806633 w 878216"/>
                  <a:gd name="connsiteY22" fmla="*/ 158207 h 272805"/>
                  <a:gd name="connsiteX23" fmla="*/ 878070 w 878216"/>
                  <a:gd name="connsiteY23" fmla="*/ 272507 h 272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78216" h="272805">
                    <a:moveTo>
                      <a:pt x="878070" y="272507"/>
                    </a:moveTo>
                    <a:cubicBezTo>
                      <a:pt x="874895" y="266157"/>
                      <a:pt x="819333" y="152650"/>
                      <a:pt x="787583" y="120107"/>
                    </a:cubicBezTo>
                    <a:cubicBezTo>
                      <a:pt x="755833" y="87564"/>
                      <a:pt x="731226" y="84389"/>
                      <a:pt x="687570" y="77245"/>
                    </a:cubicBezTo>
                    <a:cubicBezTo>
                      <a:pt x="643914" y="70101"/>
                      <a:pt x="566126" y="80420"/>
                      <a:pt x="525645" y="77245"/>
                    </a:cubicBezTo>
                    <a:cubicBezTo>
                      <a:pt x="485164" y="74070"/>
                      <a:pt x="466908" y="70895"/>
                      <a:pt x="444683" y="58195"/>
                    </a:cubicBezTo>
                    <a:cubicBezTo>
                      <a:pt x="422458" y="45495"/>
                      <a:pt x="425632" y="7395"/>
                      <a:pt x="392295" y="1045"/>
                    </a:cubicBezTo>
                    <a:cubicBezTo>
                      <a:pt x="358957" y="-5305"/>
                      <a:pt x="297045" y="19301"/>
                      <a:pt x="244658" y="20095"/>
                    </a:cubicBezTo>
                    <a:cubicBezTo>
                      <a:pt x="192271" y="20889"/>
                      <a:pt x="111307" y="4220"/>
                      <a:pt x="77970" y="5807"/>
                    </a:cubicBezTo>
                    <a:cubicBezTo>
                      <a:pt x="44633" y="7394"/>
                      <a:pt x="57333" y="1045"/>
                      <a:pt x="44633" y="29620"/>
                    </a:cubicBezTo>
                    <a:cubicBezTo>
                      <a:pt x="31933" y="58195"/>
                      <a:pt x="7326" y="147888"/>
                      <a:pt x="1770" y="177257"/>
                    </a:cubicBezTo>
                    <a:cubicBezTo>
                      <a:pt x="-3786" y="206626"/>
                      <a:pt x="4945" y="215357"/>
                      <a:pt x="11295" y="205832"/>
                    </a:cubicBezTo>
                    <a:cubicBezTo>
                      <a:pt x="17645" y="196307"/>
                      <a:pt x="23995" y="146301"/>
                      <a:pt x="39870" y="120107"/>
                    </a:cubicBezTo>
                    <a:cubicBezTo>
                      <a:pt x="55745" y="93913"/>
                      <a:pt x="70033" y="61370"/>
                      <a:pt x="106545" y="48670"/>
                    </a:cubicBezTo>
                    <a:cubicBezTo>
                      <a:pt x="143058" y="35970"/>
                      <a:pt x="210526" y="45494"/>
                      <a:pt x="258945" y="43907"/>
                    </a:cubicBezTo>
                    <a:cubicBezTo>
                      <a:pt x="307364" y="42320"/>
                      <a:pt x="371658" y="34383"/>
                      <a:pt x="397058" y="39145"/>
                    </a:cubicBezTo>
                    <a:cubicBezTo>
                      <a:pt x="422458" y="43907"/>
                      <a:pt x="408170" y="56607"/>
                      <a:pt x="411345" y="72482"/>
                    </a:cubicBezTo>
                    <a:cubicBezTo>
                      <a:pt x="414520" y="88357"/>
                      <a:pt x="425633" y="112964"/>
                      <a:pt x="416108" y="134395"/>
                    </a:cubicBezTo>
                    <a:cubicBezTo>
                      <a:pt x="406583" y="155826"/>
                      <a:pt x="358957" y="192339"/>
                      <a:pt x="354195" y="201070"/>
                    </a:cubicBezTo>
                    <a:cubicBezTo>
                      <a:pt x="349433" y="209801"/>
                      <a:pt x="372452" y="200276"/>
                      <a:pt x="387533" y="186782"/>
                    </a:cubicBezTo>
                    <a:cubicBezTo>
                      <a:pt x="402614" y="173288"/>
                      <a:pt x="419283" y="135982"/>
                      <a:pt x="444683" y="120107"/>
                    </a:cubicBezTo>
                    <a:cubicBezTo>
                      <a:pt x="470083" y="104232"/>
                      <a:pt x="494689" y="94708"/>
                      <a:pt x="539933" y="91533"/>
                    </a:cubicBezTo>
                    <a:cubicBezTo>
                      <a:pt x="585177" y="88358"/>
                      <a:pt x="674870" y="92326"/>
                      <a:pt x="716145" y="101057"/>
                    </a:cubicBezTo>
                    <a:cubicBezTo>
                      <a:pt x="757420" y="109788"/>
                      <a:pt x="781233" y="134394"/>
                      <a:pt x="806633" y="158207"/>
                    </a:cubicBezTo>
                    <a:cubicBezTo>
                      <a:pt x="832033" y="182019"/>
                      <a:pt x="881245" y="278857"/>
                      <a:pt x="878070" y="2725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C1B99540-B7B0-A348-851A-E8107D3BD0A8}"/>
                  </a:ext>
                </a:extLst>
              </p:cNvPr>
              <p:cNvSpPr/>
              <p:nvPr/>
            </p:nvSpPr>
            <p:spPr>
              <a:xfrm>
                <a:off x="7329299" y="3386080"/>
                <a:ext cx="470873" cy="381376"/>
              </a:xfrm>
              <a:custGeom>
                <a:avLst/>
                <a:gdLst>
                  <a:gd name="connsiteX0" fmla="*/ 189 w 470873"/>
                  <a:gd name="connsiteY0" fmla="*/ 58 h 381367"/>
                  <a:gd name="connsiteX1" fmla="*/ 128776 w 470873"/>
                  <a:gd name="connsiteY1" fmla="*/ 119120 h 381367"/>
                  <a:gd name="connsiteX2" fmla="*/ 162114 w 470873"/>
                  <a:gd name="connsiteY2" fmla="*/ 223895 h 381367"/>
                  <a:gd name="connsiteX3" fmla="*/ 290701 w 470873"/>
                  <a:gd name="connsiteY3" fmla="*/ 276283 h 381367"/>
                  <a:gd name="connsiteX4" fmla="*/ 362139 w 470873"/>
                  <a:gd name="connsiteY4" fmla="*/ 285808 h 381367"/>
                  <a:gd name="connsiteX5" fmla="*/ 428814 w 470873"/>
                  <a:gd name="connsiteY5" fmla="*/ 214370 h 381367"/>
                  <a:gd name="connsiteX6" fmla="*/ 466914 w 470873"/>
                  <a:gd name="connsiteY6" fmla="*/ 185795 h 381367"/>
                  <a:gd name="connsiteX7" fmla="*/ 462151 w 470873"/>
                  <a:gd name="connsiteY7" fmla="*/ 238183 h 381367"/>
                  <a:gd name="connsiteX8" fmla="*/ 400239 w 470873"/>
                  <a:gd name="connsiteY8" fmla="*/ 290570 h 381367"/>
                  <a:gd name="connsiteX9" fmla="*/ 357376 w 470873"/>
                  <a:gd name="connsiteY9" fmla="*/ 381058 h 381367"/>
                  <a:gd name="connsiteX10" fmla="*/ 338326 w 470873"/>
                  <a:gd name="connsiteY10" fmla="*/ 319145 h 381367"/>
                  <a:gd name="connsiteX11" fmla="*/ 281176 w 470873"/>
                  <a:gd name="connsiteY11" fmla="*/ 290570 h 381367"/>
                  <a:gd name="connsiteX12" fmla="*/ 157351 w 470873"/>
                  <a:gd name="connsiteY12" fmla="*/ 242945 h 381367"/>
                  <a:gd name="connsiteX13" fmla="*/ 90676 w 470873"/>
                  <a:gd name="connsiteY13" fmla="*/ 281045 h 381367"/>
                  <a:gd name="connsiteX14" fmla="*/ 114489 w 470873"/>
                  <a:gd name="connsiteY14" fmla="*/ 214370 h 381367"/>
                  <a:gd name="connsiteX15" fmla="*/ 100201 w 470873"/>
                  <a:gd name="connsiteY15" fmla="*/ 104833 h 381367"/>
                  <a:gd name="connsiteX16" fmla="*/ 189 w 470873"/>
                  <a:gd name="connsiteY16" fmla="*/ 58 h 381367"/>
                  <a:gd name="connsiteX0" fmla="*/ 189 w 470873"/>
                  <a:gd name="connsiteY0" fmla="*/ 58 h 381367"/>
                  <a:gd name="connsiteX1" fmla="*/ 128776 w 470873"/>
                  <a:gd name="connsiteY1" fmla="*/ 119120 h 381367"/>
                  <a:gd name="connsiteX2" fmla="*/ 162114 w 470873"/>
                  <a:gd name="connsiteY2" fmla="*/ 214370 h 381367"/>
                  <a:gd name="connsiteX3" fmla="*/ 290701 w 470873"/>
                  <a:gd name="connsiteY3" fmla="*/ 276283 h 381367"/>
                  <a:gd name="connsiteX4" fmla="*/ 362139 w 470873"/>
                  <a:gd name="connsiteY4" fmla="*/ 285808 h 381367"/>
                  <a:gd name="connsiteX5" fmla="*/ 428814 w 470873"/>
                  <a:gd name="connsiteY5" fmla="*/ 214370 h 381367"/>
                  <a:gd name="connsiteX6" fmla="*/ 466914 w 470873"/>
                  <a:gd name="connsiteY6" fmla="*/ 185795 h 381367"/>
                  <a:gd name="connsiteX7" fmla="*/ 462151 w 470873"/>
                  <a:gd name="connsiteY7" fmla="*/ 238183 h 381367"/>
                  <a:gd name="connsiteX8" fmla="*/ 400239 w 470873"/>
                  <a:gd name="connsiteY8" fmla="*/ 290570 h 381367"/>
                  <a:gd name="connsiteX9" fmla="*/ 357376 w 470873"/>
                  <a:gd name="connsiteY9" fmla="*/ 381058 h 381367"/>
                  <a:gd name="connsiteX10" fmla="*/ 338326 w 470873"/>
                  <a:gd name="connsiteY10" fmla="*/ 319145 h 381367"/>
                  <a:gd name="connsiteX11" fmla="*/ 281176 w 470873"/>
                  <a:gd name="connsiteY11" fmla="*/ 290570 h 381367"/>
                  <a:gd name="connsiteX12" fmla="*/ 157351 w 470873"/>
                  <a:gd name="connsiteY12" fmla="*/ 242945 h 381367"/>
                  <a:gd name="connsiteX13" fmla="*/ 90676 w 470873"/>
                  <a:gd name="connsiteY13" fmla="*/ 281045 h 381367"/>
                  <a:gd name="connsiteX14" fmla="*/ 114489 w 470873"/>
                  <a:gd name="connsiteY14" fmla="*/ 214370 h 381367"/>
                  <a:gd name="connsiteX15" fmla="*/ 100201 w 470873"/>
                  <a:gd name="connsiteY15" fmla="*/ 104833 h 381367"/>
                  <a:gd name="connsiteX16" fmla="*/ 189 w 470873"/>
                  <a:gd name="connsiteY16" fmla="*/ 58 h 381367"/>
                  <a:gd name="connsiteX0" fmla="*/ 189 w 470873"/>
                  <a:gd name="connsiteY0" fmla="*/ 58 h 381385"/>
                  <a:gd name="connsiteX1" fmla="*/ 128776 w 470873"/>
                  <a:gd name="connsiteY1" fmla="*/ 119120 h 381385"/>
                  <a:gd name="connsiteX2" fmla="*/ 162114 w 470873"/>
                  <a:gd name="connsiteY2" fmla="*/ 214370 h 381385"/>
                  <a:gd name="connsiteX3" fmla="*/ 290701 w 470873"/>
                  <a:gd name="connsiteY3" fmla="*/ 276283 h 381385"/>
                  <a:gd name="connsiteX4" fmla="*/ 362139 w 470873"/>
                  <a:gd name="connsiteY4" fmla="*/ 285808 h 381385"/>
                  <a:gd name="connsiteX5" fmla="*/ 428814 w 470873"/>
                  <a:gd name="connsiteY5" fmla="*/ 214370 h 381385"/>
                  <a:gd name="connsiteX6" fmla="*/ 466914 w 470873"/>
                  <a:gd name="connsiteY6" fmla="*/ 185795 h 381385"/>
                  <a:gd name="connsiteX7" fmla="*/ 462151 w 470873"/>
                  <a:gd name="connsiteY7" fmla="*/ 238183 h 381385"/>
                  <a:gd name="connsiteX8" fmla="*/ 400239 w 470873"/>
                  <a:gd name="connsiteY8" fmla="*/ 290570 h 381385"/>
                  <a:gd name="connsiteX9" fmla="*/ 357376 w 470873"/>
                  <a:gd name="connsiteY9" fmla="*/ 381058 h 381385"/>
                  <a:gd name="connsiteX10" fmla="*/ 338326 w 470873"/>
                  <a:gd name="connsiteY10" fmla="*/ 319145 h 381385"/>
                  <a:gd name="connsiteX11" fmla="*/ 271651 w 470873"/>
                  <a:gd name="connsiteY11" fmla="*/ 271520 h 381385"/>
                  <a:gd name="connsiteX12" fmla="*/ 157351 w 470873"/>
                  <a:gd name="connsiteY12" fmla="*/ 242945 h 381385"/>
                  <a:gd name="connsiteX13" fmla="*/ 90676 w 470873"/>
                  <a:gd name="connsiteY13" fmla="*/ 281045 h 381385"/>
                  <a:gd name="connsiteX14" fmla="*/ 114489 w 470873"/>
                  <a:gd name="connsiteY14" fmla="*/ 214370 h 381385"/>
                  <a:gd name="connsiteX15" fmla="*/ 100201 w 470873"/>
                  <a:gd name="connsiteY15" fmla="*/ 104833 h 381385"/>
                  <a:gd name="connsiteX16" fmla="*/ 189 w 470873"/>
                  <a:gd name="connsiteY16" fmla="*/ 58 h 381385"/>
                  <a:gd name="connsiteX0" fmla="*/ 189 w 470873"/>
                  <a:gd name="connsiteY0" fmla="*/ 58 h 381385"/>
                  <a:gd name="connsiteX1" fmla="*/ 128776 w 470873"/>
                  <a:gd name="connsiteY1" fmla="*/ 119120 h 381385"/>
                  <a:gd name="connsiteX2" fmla="*/ 166877 w 470873"/>
                  <a:gd name="connsiteY2" fmla="*/ 204845 h 381385"/>
                  <a:gd name="connsiteX3" fmla="*/ 290701 w 470873"/>
                  <a:gd name="connsiteY3" fmla="*/ 276283 h 381385"/>
                  <a:gd name="connsiteX4" fmla="*/ 362139 w 470873"/>
                  <a:gd name="connsiteY4" fmla="*/ 285808 h 381385"/>
                  <a:gd name="connsiteX5" fmla="*/ 428814 w 470873"/>
                  <a:gd name="connsiteY5" fmla="*/ 214370 h 381385"/>
                  <a:gd name="connsiteX6" fmla="*/ 466914 w 470873"/>
                  <a:gd name="connsiteY6" fmla="*/ 185795 h 381385"/>
                  <a:gd name="connsiteX7" fmla="*/ 462151 w 470873"/>
                  <a:gd name="connsiteY7" fmla="*/ 238183 h 381385"/>
                  <a:gd name="connsiteX8" fmla="*/ 400239 w 470873"/>
                  <a:gd name="connsiteY8" fmla="*/ 290570 h 381385"/>
                  <a:gd name="connsiteX9" fmla="*/ 357376 w 470873"/>
                  <a:gd name="connsiteY9" fmla="*/ 381058 h 381385"/>
                  <a:gd name="connsiteX10" fmla="*/ 338326 w 470873"/>
                  <a:gd name="connsiteY10" fmla="*/ 319145 h 381385"/>
                  <a:gd name="connsiteX11" fmla="*/ 271651 w 470873"/>
                  <a:gd name="connsiteY11" fmla="*/ 271520 h 381385"/>
                  <a:gd name="connsiteX12" fmla="*/ 157351 w 470873"/>
                  <a:gd name="connsiteY12" fmla="*/ 242945 h 381385"/>
                  <a:gd name="connsiteX13" fmla="*/ 90676 w 470873"/>
                  <a:gd name="connsiteY13" fmla="*/ 281045 h 381385"/>
                  <a:gd name="connsiteX14" fmla="*/ 114489 w 470873"/>
                  <a:gd name="connsiteY14" fmla="*/ 214370 h 381385"/>
                  <a:gd name="connsiteX15" fmla="*/ 100201 w 470873"/>
                  <a:gd name="connsiteY15" fmla="*/ 104833 h 381385"/>
                  <a:gd name="connsiteX16" fmla="*/ 189 w 470873"/>
                  <a:gd name="connsiteY16" fmla="*/ 58 h 381385"/>
                  <a:gd name="connsiteX0" fmla="*/ 189 w 470873"/>
                  <a:gd name="connsiteY0" fmla="*/ 58 h 381376"/>
                  <a:gd name="connsiteX1" fmla="*/ 128776 w 470873"/>
                  <a:gd name="connsiteY1" fmla="*/ 119120 h 381376"/>
                  <a:gd name="connsiteX2" fmla="*/ 166877 w 470873"/>
                  <a:gd name="connsiteY2" fmla="*/ 204845 h 381376"/>
                  <a:gd name="connsiteX3" fmla="*/ 290701 w 470873"/>
                  <a:gd name="connsiteY3" fmla="*/ 276283 h 381376"/>
                  <a:gd name="connsiteX4" fmla="*/ 362139 w 470873"/>
                  <a:gd name="connsiteY4" fmla="*/ 285808 h 381376"/>
                  <a:gd name="connsiteX5" fmla="*/ 428814 w 470873"/>
                  <a:gd name="connsiteY5" fmla="*/ 214370 h 381376"/>
                  <a:gd name="connsiteX6" fmla="*/ 466914 w 470873"/>
                  <a:gd name="connsiteY6" fmla="*/ 185795 h 381376"/>
                  <a:gd name="connsiteX7" fmla="*/ 462151 w 470873"/>
                  <a:gd name="connsiteY7" fmla="*/ 238183 h 381376"/>
                  <a:gd name="connsiteX8" fmla="*/ 400239 w 470873"/>
                  <a:gd name="connsiteY8" fmla="*/ 290570 h 381376"/>
                  <a:gd name="connsiteX9" fmla="*/ 357376 w 470873"/>
                  <a:gd name="connsiteY9" fmla="*/ 381058 h 381376"/>
                  <a:gd name="connsiteX10" fmla="*/ 338326 w 470873"/>
                  <a:gd name="connsiteY10" fmla="*/ 319145 h 381376"/>
                  <a:gd name="connsiteX11" fmla="*/ 276413 w 470873"/>
                  <a:gd name="connsiteY11" fmla="*/ 281045 h 381376"/>
                  <a:gd name="connsiteX12" fmla="*/ 157351 w 470873"/>
                  <a:gd name="connsiteY12" fmla="*/ 242945 h 381376"/>
                  <a:gd name="connsiteX13" fmla="*/ 90676 w 470873"/>
                  <a:gd name="connsiteY13" fmla="*/ 281045 h 381376"/>
                  <a:gd name="connsiteX14" fmla="*/ 114489 w 470873"/>
                  <a:gd name="connsiteY14" fmla="*/ 214370 h 381376"/>
                  <a:gd name="connsiteX15" fmla="*/ 100201 w 470873"/>
                  <a:gd name="connsiteY15" fmla="*/ 104833 h 381376"/>
                  <a:gd name="connsiteX16" fmla="*/ 189 w 470873"/>
                  <a:gd name="connsiteY16" fmla="*/ 58 h 381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70873" h="381376">
                    <a:moveTo>
                      <a:pt x="189" y="58"/>
                    </a:moveTo>
                    <a:cubicBezTo>
                      <a:pt x="4951" y="2439"/>
                      <a:pt x="100995" y="84989"/>
                      <a:pt x="128776" y="119120"/>
                    </a:cubicBezTo>
                    <a:cubicBezTo>
                      <a:pt x="156557" y="153251"/>
                      <a:pt x="139890" y="178651"/>
                      <a:pt x="166877" y="204845"/>
                    </a:cubicBezTo>
                    <a:cubicBezTo>
                      <a:pt x="193865" y="231039"/>
                      <a:pt x="258157" y="262789"/>
                      <a:pt x="290701" y="276283"/>
                    </a:cubicBezTo>
                    <a:cubicBezTo>
                      <a:pt x="323245" y="289777"/>
                      <a:pt x="339120" y="296127"/>
                      <a:pt x="362139" y="285808"/>
                    </a:cubicBezTo>
                    <a:cubicBezTo>
                      <a:pt x="385158" y="275489"/>
                      <a:pt x="411352" y="231039"/>
                      <a:pt x="428814" y="214370"/>
                    </a:cubicBezTo>
                    <a:cubicBezTo>
                      <a:pt x="446277" y="197701"/>
                      <a:pt x="461358" y="181826"/>
                      <a:pt x="466914" y="185795"/>
                    </a:cubicBezTo>
                    <a:cubicBezTo>
                      <a:pt x="472470" y="189764"/>
                      <a:pt x="473263" y="220721"/>
                      <a:pt x="462151" y="238183"/>
                    </a:cubicBezTo>
                    <a:cubicBezTo>
                      <a:pt x="451039" y="255645"/>
                      <a:pt x="417701" y="266758"/>
                      <a:pt x="400239" y="290570"/>
                    </a:cubicBezTo>
                    <a:cubicBezTo>
                      <a:pt x="382777" y="314382"/>
                      <a:pt x="367695" y="376296"/>
                      <a:pt x="357376" y="381058"/>
                    </a:cubicBezTo>
                    <a:cubicBezTo>
                      <a:pt x="347057" y="385820"/>
                      <a:pt x="351820" y="335814"/>
                      <a:pt x="338326" y="319145"/>
                    </a:cubicBezTo>
                    <a:cubicBezTo>
                      <a:pt x="324832" y="302476"/>
                      <a:pt x="306576" y="293745"/>
                      <a:pt x="276413" y="281045"/>
                    </a:cubicBezTo>
                    <a:cubicBezTo>
                      <a:pt x="246251" y="268345"/>
                      <a:pt x="188307" y="242945"/>
                      <a:pt x="157351" y="242945"/>
                    </a:cubicBezTo>
                    <a:cubicBezTo>
                      <a:pt x="126395" y="242945"/>
                      <a:pt x="97820" y="285807"/>
                      <a:pt x="90676" y="281045"/>
                    </a:cubicBezTo>
                    <a:cubicBezTo>
                      <a:pt x="83532" y="276283"/>
                      <a:pt x="112902" y="243739"/>
                      <a:pt x="114489" y="214370"/>
                    </a:cubicBezTo>
                    <a:cubicBezTo>
                      <a:pt x="116076" y="185001"/>
                      <a:pt x="118457" y="140552"/>
                      <a:pt x="100201" y="104833"/>
                    </a:cubicBezTo>
                    <a:cubicBezTo>
                      <a:pt x="81945" y="69114"/>
                      <a:pt x="-4573" y="-2323"/>
                      <a:pt x="189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BAFE4F39-A2D4-4F4A-93D4-B4858802DAF9}"/>
                  </a:ext>
                </a:extLst>
              </p:cNvPr>
              <p:cNvSpPr/>
              <p:nvPr/>
            </p:nvSpPr>
            <p:spPr>
              <a:xfrm>
                <a:off x="5675643" y="1946665"/>
                <a:ext cx="306124" cy="377438"/>
              </a:xfrm>
              <a:custGeom>
                <a:avLst/>
                <a:gdLst>
                  <a:gd name="connsiteX0" fmla="*/ 15545 w 306124"/>
                  <a:gd name="connsiteY0" fmla="*/ 377435 h 377438"/>
                  <a:gd name="connsiteX1" fmla="*/ 39357 w 306124"/>
                  <a:gd name="connsiteY1" fmla="*/ 205985 h 377438"/>
                  <a:gd name="connsiteX2" fmla="*/ 210807 w 306124"/>
                  <a:gd name="connsiteY2" fmla="*/ 201223 h 377438"/>
                  <a:gd name="connsiteX3" fmla="*/ 296532 w 306124"/>
                  <a:gd name="connsiteY3" fmla="*/ 225035 h 377438"/>
                  <a:gd name="connsiteX4" fmla="*/ 291770 w 306124"/>
                  <a:gd name="connsiteY4" fmla="*/ 210748 h 377438"/>
                  <a:gd name="connsiteX5" fmla="*/ 186995 w 306124"/>
                  <a:gd name="connsiteY5" fmla="*/ 167885 h 377438"/>
                  <a:gd name="connsiteX6" fmla="*/ 53645 w 306124"/>
                  <a:gd name="connsiteY6" fmla="*/ 158360 h 377438"/>
                  <a:gd name="connsiteX7" fmla="*/ 15545 w 306124"/>
                  <a:gd name="connsiteY7" fmla="*/ 105973 h 377438"/>
                  <a:gd name="connsiteX8" fmla="*/ 20307 w 306124"/>
                  <a:gd name="connsiteY8" fmla="*/ 101210 h 377438"/>
                  <a:gd name="connsiteX9" fmla="*/ 25070 w 306124"/>
                  <a:gd name="connsiteY9" fmla="*/ 10723 h 377438"/>
                  <a:gd name="connsiteX10" fmla="*/ 6020 w 306124"/>
                  <a:gd name="connsiteY10" fmla="*/ 10723 h 377438"/>
                  <a:gd name="connsiteX11" fmla="*/ 1257 w 306124"/>
                  <a:gd name="connsiteY11" fmla="*/ 91685 h 377438"/>
                  <a:gd name="connsiteX12" fmla="*/ 1257 w 306124"/>
                  <a:gd name="connsiteY12" fmla="*/ 148835 h 377438"/>
                  <a:gd name="connsiteX13" fmla="*/ 15545 w 306124"/>
                  <a:gd name="connsiteY13" fmla="*/ 201223 h 377438"/>
                  <a:gd name="connsiteX14" fmla="*/ 15545 w 306124"/>
                  <a:gd name="connsiteY14" fmla="*/ 377435 h 3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6124" h="377438">
                    <a:moveTo>
                      <a:pt x="15545" y="377435"/>
                    </a:moveTo>
                    <a:cubicBezTo>
                      <a:pt x="19514" y="378229"/>
                      <a:pt x="6813" y="235354"/>
                      <a:pt x="39357" y="205985"/>
                    </a:cubicBezTo>
                    <a:cubicBezTo>
                      <a:pt x="71901" y="176616"/>
                      <a:pt x="167945" y="198048"/>
                      <a:pt x="210807" y="201223"/>
                    </a:cubicBezTo>
                    <a:cubicBezTo>
                      <a:pt x="253669" y="204398"/>
                      <a:pt x="283038" y="223448"/>
                      <a:pt x="296532" y="225035"/>
                    </a:cubicBezTo>
                    <a:cubicBezTo>
                      <a:pt x="310026" y="226622"/>
                      <a:pt x="310026" y="220273"/>
                      <a:pt x="291770" y="210748"/>
                    </a:cubicBezTo>
                    <a:cubicBezTo>
                      <a:pt x="273514" y="201223"/>
                      <a:pt x="226683" y="176616"/>
                      <a:pt x="186995" y="167885"/>
                    </a:cubicBezTo>
                    <a:cubicBezTo>
                      <a:pt x="147308" y="159154"/>
                      <a:pt x="82220" y="168679"/>
                      <a:pt x="53645" y="158360"/>
                    </a:cubicBezTo>
                    <a:cubicBezTo>
                      <a:pt x="25070" y="148041"/>
                      <a:pt x="21101" y="115498"/>
                      <a:pt x="15545" y="105973"/>
                    </a:cubicBezTo>
                    <a:cubicBezTo>
                      <a:pt x="9989" y="96448"/>
                      <a:pt x="18720" y="117085"/>
                      <a:pt x="20307" y="101210"/>
                    </a:cubicBezTo>
                    <a:cubicBezTo>
                      <a:pt x="21895" y="85335"/>
                      <a:pt x="27451" y="25804"/>
                      <a:pt x="25070" y="10723"/>
                    </a:cubicBezTo>
                    <a:cubicBezTo>
                      <a:pt x="22689" y="-4358"/>
                      <a:pt x="9989" y="-2771"/>
                      <a:pt x="6020" y="10723"/>
                    </a:cubicBezTo>
                    <a:cubicBezTo>
                      <a:pt x="2051" y="24217"/>
                      <a:pt x="2051" y="68666"/>
                      <a:pt x="1257" y="91685"/>
                    </a:cubicBezTo>
                    <a:cubicBezTo>
                      <a:pt x="463" y="114704"/>
                      <a:pt x="-1124" y="130579"/>
                      <a:pt x="1257" y="148835"/>
                    </a:cubicBezTo>
                    <a:cubicBezTo>
                      <a:pt x="3638" y="167091"/>
                      <a:pt x="17132" y="168679"/>
                      <a:pt x="15545" y="201223"/>
                    </a:cubicBezTo>
                    <a:cubicBezTo>
                      <a:pt x="13958" y="233767"/>
                      <a:pt x="11576" y="376641"/>
                      <a:pt x="15545" y="3774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0135B91B-0991-714C-BB19-2C88EA5BCC9C}"/>
                  </a:ext>
                </a:extLst>
              </p:cNvPr>
              <p:cNvSpPr/>
              <p:nvPr/>
            </p:nvSpPr>
            <p:spPr>
              <a:xfrm>
                <a:off x="4736555" y="1690955"/>
                <a:ext cx="402308" cy="348198"/>
              </a:xfrm>
              <a:custGeom>
                <a:avLst/>
                <a:gdLst>
                  <a:gd name="connsiteX0" fmla="*/ 2133 w 402308"/>
                  <a:gd name="connsiteY0" fmla="*/ 347395 h 348198"/>
                  <a:gd name="connsiteX1" fmla="*/ 168820 w 402308"/>
                  <a:gd name="connsiteY1" fmla="*/ 280720 h 348198"/>
                  <a:gd name="connsiteX2" fmla="*/ 211683 w 402308"/>
                  <a:gd name="connsiteY2" fmla="*/ 114033 h 348198"/>
                  <a:gd name="connsiteX3" fmla="*/ 221208 w 402308"/>
                  <a:gd name="connsiteY3" fmla="*/ 9258 h 348198"/>
                  <a:gd name="connsiteX4" fmla="*/ 245020 w 402308"/>
                  <a:gd name="connsiteY4" fmla="*/ 23545 h 348198"/>
                  <a:gd name="connsiteX5" fmla="*/ 225970 w 402308"/>
                  <a:gd name="connsiteY5" fmla="*/ 171183 h 348198"/>
                  <a:gd name="connsiteX6" fmla="*/ 245020 w 402308"/>
                  <a:gd name="connsiteY6" fmla="*/ 233095 h 348198"/>
                  <a:gd name="connsiteX7" fmla="*/ 297408 w 402308"/>
                  <a:gd name="connsiteY7" fmla="*/ 285483 h 348198"/>
                  <a:gd name="connsiteX8" fmla="*/ 397420 w 402308"/>
                  <a:gd name="connsiteY8" fmla="*/ 323583 h 348198"/>
                  <a:gd name="connsiteX9" fmla="*/ 373608 w 402308"/>
                  <a:gd name="connsiteY9" fmla="*/ 328345 h 348198"/>
                  <a:gd name="connsiteX10" fmla="*/ 259308 w 402308"/>
                  <a:gd name="connsiteY10" fmla="*/ 299770 h 348198"/>
                  <a:gd name="connsiteX11" fmla="*/ 225970 w 402308"/>
                  <a:gd name="connsiteY11" fmla="*/ 247383 h 348198"/>
                  <a:gd name="connsiteX12" fmla="*/ 202158 w 402308"/>
                  <a:gd name="connsiteY12" fmla="*/ 299770 h 348198"/>
                  <a:gd name="connsiteX13" fmla="*/ 116433 w 402308"/>
                  <a:gd name="connsiteY13" fmla="*/ 323583 h 348198"/>
                  <a:gd name="connsiteX14" fmla="*/ 78333 w 402308"/>
                  <a:gd name="connsiteY14" fmla="*/ 318820 h 348198"/>
                  <a:gd name="connsiteX15" fmla="*/ 2133 w 402308"/>
                  <a:gd name="connsiteY15" fmla="*/ 347395 h 34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2308" h="348198">
                    <a:moveTo>
                      <a:pt x="2133" y="347395"/>
                    </a:moveTo>
                    <a:cubicBezTo>
                      <a:pt x="17214" y="341045"/>
                      <a:pt x="133895" y="319614"/>
                      <a:pt x="168820" y="280720"/>
                    </a:cubicBezTo>
                    <a:cubicBezTo>
                      <a:pt x="203745" y="241826"/>
                      <a:pt x="202952" y="159276"/>
                      <a:pt x="211683" y="114033"/>
                    </a:cubicBezTo>
                    <a:cubicBezTo>
                      <a:pt x="220414" y="68790"/>
                      <a:pt x="215652" y="24339"/>
                      <a:pt x="221208" y="9258"/>
                    </a:cubicBezTo>
                    <a:cubicBezTo>
                      <a:pt x="226764" y="-5823"/>
                      <a:pt x="244226" y="-3442"/>
                      <a:pt x="245020" y="23545"/>
                    </a:cubicBezTo>
                    <a:cubicBezTo>
                      <a:pt x="245814" y="50532"/>
                      <a:pt x="225970" y="136258"/>
                      <a:pt x="225970" y="171183"/>
                    </a:cubicBezTo>
                    <a:cubicBezTo>
                      <a:pt x="225970" y="206108"/>
                      <a:pt x="233114" y="214045"/>
                      <a:pt x="245020" y="233095"/>
                    </a:cubicBezTo>
                    <a:cubicBezTo>
                      <a:pt x="256926" y="252145"/>
                      <a:pt x="272008" y="270402"/>
                      <a:pt x="297408" y="285483"/>
                    </a:cubicBezTo>
                    <a:cubicBezTo>
                      <a:pt x="322808" y="300564"/>
                      <a:pt x="384720" y="316439"/>
                      <a:pt x="397420" y="323583"/>
                    </a:cubicBezTo>
                    <a:cubicBezTo>
                      <a:pt x="410120" y="330727"/>
                      <a:pt x="396627" y="332314"/>
                      <a:pt x="373608" y="328345"/>
                    </a:cubicBezTo>
                    <a:cubicBezTo>
                      <a:pt x="350589" y="324376"/>
                      <a:pt x="283914" y="313264"/>
                      <a:pt x="259308" y="299770"/>
                    </a:cubicBezTo>
                    <a:cubicBezTo>
                      <a:pt x="234702" y="286276"/>
                      <a:pt x="235495" y="247383"/>
                      <a:pt x="225970" y="247383"/>
                    </a:cubicBezTo>
                    <a:cubicBezTo>
                      <a:pt x="216445" y="247383"/>
                      <a:pt x="220414" y="287070"/>
                      <a:pt x="202158" y="299770"/>
                    </a:cubicBezTo>
                    <a:cubicBezTo>
                      <a:pt x="183902" y="312470"/>
                      <a:pt x="137071" y="320408"/>
                      <a:pt x="116433" y="323583"/>
                    </a:cubicBezTo>
                    <a:cubicBezTo>
                      <a:pt x="95796" y="326758"/>
                      <a:pt x="100558" y="317233"/>
                      <a:pt x="78333" y="318820"/>
                    </a:cubicBezTo>
                    <a:cubicBezTo>
                      <a:pt x="56108" y="320407"/>
                      <a:pt x="-12948" y="353745"/>
                      <a:pt x="2133" y="3473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kern="0">
                  <a:solidFill>
                    <a:sysClr val="windowText" lastClr="000000"/>
                  </a:solidFill>
                  <a:latin typeface="+mj-lt"/>
                </a:endParaRPr>
              </a:p>
            </p:txBody>
          </p:sp>
        </p:grp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E4F80A76-8077-BD4B-9574-2923EE657D57}"/>
                </a:ext>
              </a:extLst>
            </p:cNvPr>
            <p:cNvSpPr/>
            <p:nvPr/>
          </p:nvSpPr>
          <p:spPr>
            <a:xfrm rot="1132554" flipH="1">
              <a:off x="6078257" y="2835261"/>
              <a:ext cx="807537" cy="657056"/>
            </a:xfrm>
            <a:custGeom>
              <a:avLst/>
              <a:gdLst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62972 w 1585362"/>
                <a:gd name="connsiteY2" fmla="*/ 848508 h 1289938"/>
                <a:gd name="connsiteX3" fmla="*/ 229647 w 1585362"/>
                <a:gd name="connsiteY3" fmla="*/ 943758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410622 w 1585362"/>
                <a:gd name="connsiteY6" fmla="*/ 1053295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44047 w 1585362"/>
                <a:gd name="connsiteY26" fmla="*/ 1091395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43922 w 1585362"/>
                <a:gd name="connsiteY2" fmla="*/ 872321 h 1289938"/>
                <a:gd name="connsiteX3" fmla="*/ 229647 w 1585362"/>
                <a:gd name="connsiteY3" fmla="*/ 943758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410622 w 1585362"/>
                <a:gd name="connsiteY6" fmla="*/ 1053295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44047 w 1585362"/>
                <a:gd name="connsiteY26" fmla="*/ 1091395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43922 w 1585362"/>
                <a:gd name="connsiteY2" fmla="*/ 872321 h 1289938"/>
                <a:gd name="connsiteX3" fmla="*/ 229647 w 1585362"/>
                <a:gd name="connsiteY3" fmla="*/ 943758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44047 w 1585362"/>
                <a:gd name="connsiteY26" fmla="*/ 1091395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43922 w 1585362"/>
                <a:gd name="connsiteY2" fmla="*/ 872321 h 1289938"/>
                <a:gd name="connsiteX3" fmla="*/ 229647 w 1585362"/>
                <a:gd name="connsiteY3" fmla="*/ 943758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9647 w 1585362"/>
                <a:gd name="connsiteY3" fmla="*/ 943758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48797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24985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34522 w 1585362"/>
                <a:gd name="connsiteY21" fmla="*/ 116283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24985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57382 w 1585362"/>
                <a:gd name="connsiteY21" fmla="*/ 113997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39185 w 1585362"/>
                <a:gd name="connsiteY4" fmla="*/ 838983 h 1289938"/>
                <a:gd name="connsiteX5" fmla="*/ 301085 w 1585362"/>
                <a:gd name="connsiteY5" fmla="*/ 915183 h 1289938"/>
                <a:gd name="connsiteX6" fmla="*/ 362997 w 1585362"/>
                <a:gd name="connsiteY6" fmla="*/ 1048532 h 1289938"/>
                <a:gd name="connsiteX7" fmla="*/ 434435 w 1585362"/>
                <a:gd name="connsiteY7" fmla="*/ 1100920 h 1289938"/>
                <a:gd name="connsiteX8" fmla="*/ 596360 w 1585362"/>
                <a:gd name="connsiteY8" fmla="*/ 1167595 h 1289938"/>
                <a:gd name="connsiteX9" fmla="*/ 729710 w 1585362"/>
                <a:gd name="connsiteY9" fmla="*/ 1196170 h 1289938"/>
                <a:gd name="connsiteX10" fmla="*/ 686847 w 1585362"/>
                <a:gd name="connsiteY10" fmla="*/ 1077108 h 1289938"/>
                <a:gd name="connsiteX11" fmla="*/ 753522 w 1585362"/>
                <a:gd name="connsiteY11" fmla="*/ 1210458 h 1289938"/>
                <a:gd name="connsiteX12" fmla="*/ 829722 w 1585362"/>
                <a:gd name="connsiteY12" fmla="*/ 1258083 h 1289938"/>
                <a:gd name="connsiteX13" fmla="*/ 1024985 w 1585362"/>
                <a:gd name="connsiteY13" fmla="*/ 1286658 h 1289938"/>
                <a:gd name="connsiteX14" fmla="*/ 1186910 w 1585362"/>
                <a:gd name="connsiteY14" fmla="*/ 1286658 h 1289938"/>
                <a:gd name="connsiteX15" fmla="*/ 1396460 w 1585362"/>
                <a:gd name="connsiteY15" fmla="*/ 1262845 h 1289938"/>
                <a:gd name="connsiteX16" fmla="*/ 1505997 w 1585362"/>
                <a:gd name="connsiteY16" fmla="*/ 1177120 h 1289938"/>
                <a:gd name="connsiteX17" fmla="*/ 1344072 w 1585362"/>
                <a:gd name="connsiteY17" fmla="*/ 1196170 h 1289938"/>
                <a:gd name="connsiteX18" fmla="*/ 1205960 w 1585362"/>
                <a:gd name="connsiteY18" fmla="*/ 1148545 h 1289938"/>
                <a:gd name="connsiteX19" fmla="*/ 1124997 w 1585362"/>
                <a:gd name="connsiteY19" fmla="*/ 1177120 h 1289938"/>
                <a:gd name="connsiteX20" fmla="*/ 1034510 w 1585362"/>
                <a:gd name="connsiteY20" fmla="*/ 1200933 h 1289938"/>
                <a:gd name="connsiteX21" fmla="*/ 1166907 w 1585362"/>
                <a:gd name="connsiteY21" fmla="*/ 1139973 h 1289938"/>
                <a:gd name="connsiteX22" fmla="*/ 1072610 w 1585362"/>
                <a:gd name="connsiteY22" fmla="*/ 1039008 h 1289938"/>
                <a:gd name="connsiteX23" fmla="*/ 996410 w 1585362"/>
                <a:gd name="connsiteY23" fmla="*/ 938995 h 1289938"/>
                <a:gd name="connsiteX24" fmla="*/ 929735 w 1585362"/>
                <a:gd name="connsiteY24" fmla="*/ 881845 h 1289938"/>
                <a:gd name="connsiteX25" fmla="*/ 1077372 w 1585362"/>
                <a:gd name="connsiteY25" fmla="*/ 1029483 h 1289938"/>
                <a:gd name="connsiteX26" fmla="*/ 1129759 w 1585362"/>
                <a:gd name="connsiteY26" fmla="*/ 1100920 h 1289938"/>
                <a:gd name="connsiteX27" fmla="*/ 1182147 w 1585362"/>
                <a:gd name="connsiteY27" fmla="*/ 1134258 h 1289938"/>
                <a:gd name="connsiteX28" fmla="*/ 1272635 w 1585362"/>
                <a:gd name="connsiteY28" fmla="*/ 1172358 h 1289938"/>
                <a:gd name="connsiteX29" fmla="*/ 1405985 w 1585362"/>
                <a:gd name="connsiteY29" fmla="*/ 1162833 h 1289938"/>
                <a:gd name="connsiteX30" fmla="*/ 1448847 w 1585362"/>
                <a:gd name="connsiteY30" fmla="*/ 772308 h 1289938"/>
                <a:gd name="connsiteX31" fmla="*/ 1582197 w 1585362"/>
                <a:gd name="connsiteY31" fmla="*/ 357970 h 1289938"/>
                <a:gd name="connsiteX32" fmla="*/ 1534572 w 1585362"/>
                <a:gd name="connsiteY32" fmla="*/ 243670 h 1289938"/>
                <a:gd name="connsiteX33" fmla="*/ 1434560 w 1585362"/>
                <a:gd name="connsiteY33" fmla="*/ 181758 h 1289938"/>
                <a:gd name="connsiteX34" fmla="*/ 1239297 w 1585362"/>
                <a:gd name="connsiteY34" fmla="*/ 257958 h 1289938"/>
                <a:gd name="connsiteX35" fmla="*/ 1063085 w 1585362"/>
                <a:gd name="connsiteY35" fmla="*/ 291295 h 1289938"/>
                <a:gd name="connsiteX36" fmla="*/ 1067847 w 1585362"/>
                <a:gd name="connsiteY36" fmla="*/ 148420 h 1289938"/>
                <a:gd name="connsiteX37" fmla="*/ 896397 w 1585362"/>
                <a:gd name="connsiteY37" fmla="*/ 134133 h 1289938"/>
                <a:gd name="connsiteX38" fmla="*/ 734472 w 1585362"/>
                <a:gd name="connsiteY38" fmla="*/ 783 h 1289938"/>
                <a:gd name="connsiteX39" fmla="*/ 67722 w 1585362"/>
                <a:gd name="connsiteY39" fmla="*/ 100795 h 1289938"/>
                <a:gd name="connsiteX40" fmla="*/ 24860 w 1585362"/>
                <a:gd name="connsiteY40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01085 w 1585362"/>
                <a:gd name="connsiteY4" fmla="*/ 915183 h 1289938"/>
                <a:gd name="connsiteX5" fmla="*/ 362997 w 1585362"/>
                <a:gd name="connsiteY5" fmla="*/ 1048532 h 1289938"/>
                <a:gd name="connsiteX6" fmla="*/ 434435 w 1585362"/>
                <a:gd name="connsiteY6" fmla="*/ 1100920 h 1289938"/>
                <a:gd name="connsiteX7" fmla="*/ 596360 w 1585362"/>
                <a:gd name="connsiteY7" fmla="*/ 1167595 h 1289938"/>
                <a:gd name="connsiteX8" fmla="*/ 729710 w 1585362"/>
                <a:gd name="connsiteY8" fmla="*/ 1196170 h 1289938"/>
                <a:gd name="connsiteX9" fmla="*/ 686847 w 1585362"/>
                <a:gd name="connsiteY9" fmla="*/ 1077108 h 1289938"/>
                <a:gd name="connsiteX10" fmla="*/ 753522 w 1585362"/>
                <a:gd name="connsiteY10" fmla="*/ 1210458 h 1289938"/>
                <a:gd name="connsiteX11" fmla="*/ 829722 w 1585362"/>
                <a:gd name="connsiteY11" fmla="*/ 1258083 h 1289938"/>
                <a:gd name="connsiteX12" fmla="*/ 1024985 w 1585362"/>
                <a:gd name="connsiteY12" fmla="*/ 1286658 h 1289938"/>
                <a:gd name="connsiteX13" fmla="*/ 1186910 w 1585362"/>
                <a:gd name="connsiteY13" fmla="*/ 1286658 h 1289938"/>
                <a:gd name="connsiteX14" fmla="*/ 1396460 w 1585362"/>
                <a:gd name="connsiteY14" fmla="*/ 1262845 h 1289938"/>
                <a:gd name="connsiteX15" fmla="*/ 1505997 w 1585362"/>
                <a:gd name="connsiteY15" fmla="*/ 1177120 h 1289938"/>
                <a:gd name="connsiteX16" fmla="*/ 1344072 w 1585362"/>
                <a:gd name="connsiteY16" fmla="*/ 1196170 h 1289938"/>
                <a:gd name="connsiteX17" fmla="*/ 1205960 w 1585362"/>
                <a:gd name="connsiteY17" fmla="*/ 1148545 h 1289938"/>
                <a:gd name="connsiteX18" fmla="*/ 1124997 w 1585362"/>
                <a:gd name="connsiteY18" fmla="*/ 1177120 h 1289938"/>
                <a:gd name="connsiteX19" fmla="*/ 1034510 w 1585362"/>
                <a:gd name="connsiteY19" fmla="*/ 1200933 h 1289938"/>
                <a:gd name="connsiteX20" fmla="*/ 1166907 w 1585362"/>
                <a:gd name="connsiteY20" fmla="*/ 1139973 h 1289938"/>
                <a:gd name="connsiteX21" fmla="*/ 1072610 w 1585362"/>
                <a:gd name="connsiteY21" fmla="*/ 1039008 h 1289938"/>
                <a:gd name="connsiteX22" fmla="*/ 996410 w 1585362"/>
                <a:gd name="connsiteY22" fmla="*/ 938995 h 1289938"/>
                <a:gd name="connsiteX23" fmla="*/ 929735 w 1585362"/>
                <a:gd name="connsiteY23" fmla="*/ 881845 h 1289938"/>
                <a:gd name="connsiteX24" fmla="*/ 1077372 w 1585362"/>
                <a:gd name="connsiteY24" fmla="*/ 1029483 h 1289938"/>
                <a:gd name="connsiteX25" fmla="*/ 1129759 w 1585362"/>
                <a:gd name="connsiteY25" fmla="*/ 1100920 h 1289938"/>
                <a:gd name="connsiteX26" fmla="*/ 1182147 w 1585362"/>
                <a:gd name="connsiteY26" fmla="*/ 1134258 h 1289938"/>
                <a:gd name="connsiteX27" fmla="*/ 1272635 w 1585362"/>
                <a:gd name="connsiteY27" fmla="*/ 1172358 h 1289938"/>
                <a:gd name="connsiteX28" fmla="*/ 1405985 w 1585362"/>
                <a:gd name="connsiteY28" fmla="*/ 1162833 h 1289938"/>
                <a:gd name="connsiteX29" fmla="*/ 1448847 w 1585362"/>
                <a:gd name="connsiteY29" fmla="*/ 772308 h 1289938"/>
                <a:gd name="connsiteX30" fmla="*/ 1582197 w 1585362"/>
                <a:gd name="connsiteY30" fmla="*/ 357970 h 1289938"/>
                <a:gd name="connsiteX31" fmla="*/ 1534572 w 1585362"/>
                <a:gd name="connsiteY31" fmla="*/ 243670 h 1289938"/>
                <a:gd name="connsiteX32" fmla="*/ 1434560 w 1585362"/>
                <a:gd name="connsiteY32" fmla="*/ 181758 h 1289938"/>
                <a:gd name="connsiteX33" fmla="*/ 1239297 w 1585362"/>
                <a:gd name="connsiteY33" fmla="*/ 257958 h 1289938"/>
                <a:gd name="connsiteX34" fmla="*/ 1063085 w 1585362"/>
                <a:gd name="connsiteY34" fmla="*/ 291295 h 1289938"/>
                <a:gd name="connsiteX35" fmla="*/ 1067847 w 1585362"/>
                <a:gd name="connsiteY35" fmla="*/ 148420 h 1289938"/>
                <a:gd name="connsiteX36" fmla="*/ 896397 w 1585362"/>
                <a:gd name="connsiteY36" fmla="*/ 134133 h 1289938"/>
                <a:gd name="connsiteX37" fmla="*/ 734472 w 1585362"/>
                <a:gd name="connsiteY37" fmla="*/ 783 h 1289938"/>
                <a:gd name="connsiteX38" fmla="*/ 67722 w 1585362"/>
                <a:gd name="connsiteY38" fmla="*/ 100795 h 1289938"/>
                <a:gd name="connsiteX39" fmla="*/ 24860 w 1585362"/>
                <a:gd name="connsiteY39" fmla="*/ 457983 h 1289938"/>
                <a:gd name="connsiteX0" fmla="*/ 24860 w 1585362"/>
                <a:gd name="connsiteY0" fmla="*/ 457983 h 1289938"/>
                <a:gd name="connsiteX1" fmla="*/ 77247 w 1585362"/>
                <a:gd name="connsiteY1" fmla="*/ 658008 h 1289938"/>
                <a:gd name="connsiteX2" fmla="*/ 134397 w 1585362"/>
                <a:gd name="connsiteY2" fmla="*/ 862796 h 1289938"/>
                <a:gd name="connsiteX3" fmla="*/ 224885 w 1585362"/>
                <a:gd name="connsiteY3" fmla="*/ 948520 h 1289938"/>
                <a:gd name="connsiteX4" fmla="*/ 313785 w 1585362"/>
                <a:gd name="connsiteY4" fmla="*/ 978683 h 1289938"/>
                <a:gd name="connsiteX5" fmla="*/ 362997 w 1585362"/>
                <a:gd name="connsiteY5" fmla="*/ 1048532 h 1289938"/>
                <a:gd name="connsiteX6" fmla="*/ 434435 w 1585362"/>
                <a:gd name="connsiteY6" fmla="*/ 1100920 h 1289938"/>
                <a:gd name="connsiteX7" fmla="*/ 596360 w 1585362"/>
                <a:gd name="connsiteY7" fmla="*/ 1167595 h 1289938"/>
                <a:gd name="connsiteX8" fmla="*/ 729710 w 1585362"/>
                <a:gd name="connsiteY8" fmla="*/ 1196170 h 1289938"/>
                <a:gd name="connsiteX9" fmla="*/ 686847 w 1585362"/>
                <a:gd name="connsiteY9" fmla="*/ 1077108 h 1289938"/>
                <a:gd name="connsiteX10" fmla="*/ 753522 w 1585362"/>
                <a:gd name="connsiteY10" fmla="*/ 1210458 h 1289938"/>
                <a:gd name="connsiteX11" fmla="*/ 829722 w 1585362"/>
                <a:gd name="connsiteY11" fmla="*/ 1258083 h 1289938"/>
                <a:gd name="connsiteX12" fmla="*/ 1024985 w 1585362"/>
                <a:gd name="connsiteY12" fmla="*/ 1286658 h 1289938"/>
                <a:gd name="connsiteX13" fmla="*/ 1186910 w 1585362"/>
                <a:gd name="connsiteY13" fmla="*/ 1286658 h 1289938"/>
                <a:gd name="connsiteX14" fmla="*/ 1396460 w 1585362"/>
                <a:gd name="connsiteY14" fmla="*/ 1262845 h 1289938"/>
                <a:gd name="connsiteX15" fmla="*/ 1505997 w 1585362"/>
                <a:gd name="connsiteY15" fmla="*/ 1177120 h 1289938"/>
                <a:gd name="connsiteX16" fmla="*/ 1344072 w 1585362"/>
                <a:gd name="connsiteY16" fmla="*/ 1196170 h 1289938"/>
                <a:gd name="connsiteX17" fmla="*/ 1205960 w 1585362"/>
                <a:gd name="connsiteY17" fmla="*/ 1148545 h 1289938"/>
                <a:gd name="connsiteX18" fmla="*/ 1124997 w 1585362"/>
                <a:gd name="connsiteY18" fmla="*/ 1177120 h 1289938"/>
                <a:gd name="connsiteX19" fmla="*/ 1034510 w 1585362"/>
                <a:gd name="connsiteY19" fmla="*/ 1200933 h 1289938"/>
                <a:gd name="connsiteX20" fmla="*/ 1166907 w 1585362"/>
                <a:gd name="connsiteY20" fmla="*/ 1139973 h 1289938"/>
                <a:gd name="connsiteX21" fmla="*/ 1072610 w 1585362"/>
                <a:gd name="connsiteY21" fmla="*/ 1039008 h 1289938"/>
                <a:gd name="connsiteX22" fmla="*/ 996410 w 1585362"/>
                <a:gd name="connsiteY22" fmla="*/ 938995 h 1289938"/>
                <a:gd name="connsiteX23" fmla="*/ 929735 w 1585362"/>
                <a:gd name="connsiteY23" fmla="*/ 881845 h 1289938"/>
                <a:gd name="connsiteX24" fmla="*/ 1077372 w 1585362"/>
                <a:gd name="connsiteY24" fmla="*/ 1029483 h 1289938"/>
                <a:gd name="connsiteX25" fmla="*/ 1129759 w 1585362"/>
                <a:gd name="connsiteY25" fmla="*/ 1100920 h 1289938"/>
                <a:gd name="connsiteX26" fmla="*/ 1182147 w 1585362"/>
                <a:gd name="connsiteY26" fmla="*/ 1134258 h 1289938"/>
                <a:gd name="connsiteX27" fmla="*/ 1272635 w 1585362"/>
                <a:gd name="connsiteY27" fmla="*/ 1172358 h 1289938"/>
                <a:gd name="connsiteX28" fmla="*/ 1405985 w 1585362"/>
                <a:gd name="connsiteY28" fmla="*/ 1162833 h 1289938"/>
                <a:gd name="connsiteX29" fmla="*/ 1448847 w 1585362"/>
                <a:gd name="connsiteY29" fmla="*/ 772308 h 1289938"/>
                <a:gd name="connsiteX30" fmla="*/ 1582197 w 1585362"/>
                <a:gd name="connsiteY30" fmla="*/ 357970 h 1289938"/>
                <a:gd name="connsiteX31" fmla="*/ 1534572 w 1585362"/>
                <a:gd name="connsiteY31" fmla="*/ 243670 h 1289938"/>
                <a:gd name="connsiteX32" fmla="*/ 1434560 w 1585362"/>
                <a:gd name="connsiteY32" fmla="*/ 181758 h 1289938"/>
                <a:gd name="connsiteX33" fmla="*/ 1239297 w 1585362"/>
                <a:gd name="connsiteY33" fmla="*/ 257958 h 1289938"/>
                <a:gd name="connsiteX34" fmla="*/ 1063085 w 1585362"/>
                <a:gd name="connsiteY34" fmla="*/ 291295 h 1289938"/>
                <a:gd name="connsiteX35" fmla="*/ 1067847 w 1585362"/>
                <a:gd name="connsiteY35" fmla="*/ 148420 h 1289938"/>
                <a:gd name="connsiteX36" fmla="*/ 896397 w 1585362"/>
                <a:gd name="connsiteY36" fmla="*/ 134133 h 1289938"/>
                <a:gd name="connsiteX37" fmla="*/ 734472 w 1585362"/>
                <a:gd name="connsiteY37" fmla="*/ 783 h 1289938"/>
                <a:gd name="connsiteX38" fmla="*/ 67722 w 1585362"/>
                <a:gd name="connsiteY38" fmla="*/ 100795 h 1289938"/>
                <a:gd name="connsiteX39" fmla="*/ 24860 w 1585362"/>
                <a:gd name="connsiteY39" fmla="*/ 457983 h 128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85362" h="1289938">
                  <a:moveTo>
                    <a:pt x="24860" y="457983"/>
                  </a:moveTo>
                  <a:cubicBezTo>
                    <a:pt x="26447" y="550852"/>
                    <a:pt x="58991" y="590539"/>
                    <a:pt x="77247" y="658008"/>
                  </a:cubicBezTo>
                  <a:cubicBezTo>
                    <a:pt x="95503" y="725477"/>
                    <a:pt x="100266" y="809616"/>
                    <a:pt x="134397" y="862796"/>
                  </a:cubicBezTo>
                  <a:cubicBezTo>
                    <a:pt x="168528" y="915976"/>
                    <a:pt x="194987" y="929206"/>
                    <a:pt x="224885" y="948520"/>
                  </a:cubicBezTo>
                  <a:cubicBezTo>
                    <a:pt x="254783" y="967835"/>
                    <a:pt x="290766" y="962014"/>
                    <a:pt x="313785" y="978683"/>
                  </a:cubicBezTo>
                  <a:cubicBezTo>
                    <a:pt x="336804" y="995352"/>
                    <a:pt x="342889" y="1028159"/>
                    <a:pt x="362997" y="1048532"/>
                  </a:cubicBezTo>
                  <a:cubicBezTo>
                    <a:pt x="383105" y="1068905"/>
                    <a:pt x="395541" y="1081076"/>
                    <a:pt x="434435" y="1100920"/>
                  </a:cubicBezTo>
                  <a:cubicBezTo>
                    <a:pt x="473329" y="1120764"/>
                    <a:pt x="547148" y="1151720"/>
                    <a:pt x="596360" y="1167595"/>
                  </a:cubicBezTo>
                  <a:cubicBezTo>
                    <a:pt x="645572" y="1183470"/>
                    <a:pt x="714629" y="1211251"/>
                    <a:pt x="729710" y="1196170"/>
                  </a:cubicBezTo>
                  <a:cubicBezTo>
                    <a:pt x="744791" y="1181089"/>
                    <a:pt x="682878" y="1074727"/>
                    <a:pt x="686847" y="1077108"/>
                  </a:cubicBezTo>
                  <a:cubicBezTo>
                    <a:pt x="690816" y="1079489"/>
                    <a:pt x="729710" y="1180296"/>
                    <a:pt x="753522" y="1210458"/>
                  </a:cubicBezTo>
                  <a:cubicBezTo>
                    <a:pt x="777334" y="1240620"/>
                    <a:pt x="784478" y="1245383"/>
                    <a:pt x="829722" y="1258083"/>
                  </a:cubicBezTo>
                  <a:cubicBezTo>
                    <a:pt x="874966" y="1270783"/>
                    <a:pt x="965454" y="1281896"/>
                    <a:pt x="1024985" y="1286658"/>
                  </a:cubicBezTo>
                  <a:cubicBezTo>
                    <a:pt x="1084516" y="1291420"/>
                    <a:pt x="1124998" y="1290627"/>
                    <a:pt x="1186910" y="1286658"/>
                  </a:cubicBezTo>
                  <a:cubicBezTo>
                    <a:pt x="1248822" y="1282689"/>
                    <a:pt x="1343279" y="1281101"/>
                    <a:pt x="1396460" y="1262845"/>
                  </a:cubicBezTo>
                  <a:cubicBezTo>
                    <a:pt x="1449641" y="1244589"/>
                    <a:pt x="1514728" y="1188232"/>
                    <a:pt x="1505997" y="1177120"/>
                  </a:cubicBezTo>
                  <a:cubicBezTo>
                    <a:pt x="1497266" y="1166008"/>
                    <a:pt x="1394078" y="1200933"/>
                    <a:pt x="1344072" y="1196170"/>
                  </a:cubicBezTo>
                  <a:cubicBezTo>
                    <a:pt x="1294066" y="1191408"/>
                    <a:pt x="1242472" y="1151720"/>
                    <a:pt x="1205960" y="1148545"/>
                  </a:cubicBezTo>
                  <a:cubicBezTo>
                    <a:pt x="1169448" y="1145370"/>
                    <a:pt x="1153572" y="1168389"/>
                    <a:pt x="1124997" y="1177120"/>
                  </a:cubicBezTo>
                  <a:cubicBezTo>
                    <a:pt x="1096422" y="1185851"/>
                    <a:pt x="1027525" y="1207124"/>
                    <a:pt x="1034510" y="1200933"/>
                  </a:cubicBezTo>
                  <a:cubicBezTo>
                    <a:pt x="1041495" y="1194742"/>
                    <a:pt x="1160557" y="1166960"/>
                    <a:pt x="1166907" y="1139973"/>
                  </a:cubicBezTo>
                  <a:cubicBezTo>
                    <a:pt x="1173257" y="1112986"/>
                    <a:pt x="1101026" y="1072504"/>
                    <a:pt x="1072610" y="1039008"/>
                  </a:cubicBezTo>
                  <a:cubicBezTo>
                    <a:pt x="1044194" y="1005512"/>
                    <a:pt x="1020222" y="965189"/>
                    <a:pt x="996410" y="938995"/>
                  </a:cubicBezTo>
                  <a:cubicBezTo>
                    <a:pt x="972598" y="912801"/>
                    <a:pt x="916241" y="866764"/>
                    <a:pt x="929735" y="881845"/>
                  </a:cubicBezTo>
                  <a:cubicBezTo>
                    <a:pt x="943229" y="896926"/>
                    <a:pt x="1044035" y="992971"/>
                    <a:pt x="1077372" y="1029483"/>
                  </a:cubicBezTo>
                  <a:cubicBezTo>
                    <a:pt x="1110709" y="1065995"/>
                    <a:pt x="1112297" y="1083458"/>
                    <a:pt x="1129759" y="1100920"/>
                  </a:cubicBezTo>
                  <a:cubicBezTo>
                    <a:pt x="1147221" y="1118382"/>
                    <a:pt x="1158334" y="1122352"/>
                    <a:pt x="1182147" y="1134258"/>
                  </a:cubicBezTo>
                  <a:cubicBezTo>
                    <a:pt x="1205960" y="1146164"/>
                    <a:pt x="1235329" y="1167596"/>
                    <a:pt x="1272635" y="1172358"/>
                  </a:cubicBezTo>
                  <a:cubicBezTo>
                    <a:pt x="1309941" y="1177121"/>
                    <a:pt x="1376616" y="1229508"/>
                    <a:pt x="1405985" y="1162833"/>
                  </a:cubicBezTo>
                  <a:cubicBezTo>
                    <a:pt x="1435354" y="1096158"/>
                    <a:pt x="1419478" y="906452"/>
                    <a:pt x="1448847" y="772308"/>
                  </a:cubicBezTo>
                  <a:cubicBezTo>
                    <a:pt x="1478216" y="638164"/>
                    <a:pt x="1567910" y="446076"/>
                    <a:pt x="1582197" y="357970"/>
                  </a:cubicBezTo>
                  <a:cubicBezTo>
                    <a:pt x="1596485" y="269864"/>
                    <a:pt x="1559178" y="273039"/>
                    <a:pt x="1534572" y="243670"/>
                  </a:cubicBezTo>
                  <a:cubicBezTo>
                    <a:pt x="1509966" y="214301"/>
                    <a:pt x="1483772" y="179377"/>
                    <a:pt x="1434560" y="181758"/>
                  </a:cubicBezTo>
                  <a:cubicBezTo>
                    <a:pt x="1385348" y="184139"/>
                    <a:pt x="1301210" y="239702"/>
                    <a:pt x="1239297" y="257958"/>
                  </a:cubicBezTo>
                  <a:cubicBezTo>
                    <a:pt x="1177384" y="276214"/>
                    <a:pt x="1091660" y="309551"/>
                    <a:pt x="1063085" y="291295"/>
                  </a:cubicBezTo>
                  <a:cubicBezTo>
                    <a:pt x="1034510" y="273039"/>
                    <a:pt x="1095628" y="174614"/>
                    <a:pt x="1067847" y="148420"/>
                  </a:cubicBezTo>
                  <a:cubicBezTo>
                    <a:pt x="1040066" y="122226"/>
                    <a:pt x="951959" y="158739"/>
                    <a:pt x="896397" y="134133"/>
                  </a:cubicBezTo>
                  <a:cubicBezTo>
                    <a:pt x="840835" y="109527"/>
                    <a:pt x="872585" y="6339"/>
                    <a:pt x="734472" y="783"/>
                  </a:cubicBezTo>
                  <a:cubicBezTo>
                    <a:pt x="596360" y="-4773"/>
                    <a:pt x="187578" y="18245"/>
                    <a:pt x="67722" y="100795"/>
                  </a:cubicBezTo>
                  <a:cubicBezTo>
                    <a:pt x="-52134" y="183345"/>
                    <a:pt x="23273" y="365114"/>
                    <a:pt x="24860" y="45798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rgbClr val="AB640D"/>
              </a:solidFill>
            </a:ln>
            <a:effectLst>
              <a:innerShdw blurRad="203200">
                <a:schemeClr val="accent2">
                  <a:lumMod val="50000"/>
                  <a:alpha val="68000"/>
                </a:scheme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sysClr val="windowText" lastClr="000000"/>
                </a:solidFill>
                <a:latin typeface="+mj-lt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A7A4AE9-4FD3-8040-A280-1C9E4E007A4D}"/>
                </a:ext>
              </a:extLst>
            </p:cNvPr>
            <p:cNvSpPr/>
            <p:nvPr/>
          </p:nvSpPr>
          <p:spPr>
            <a:xfrm rot="20933071" flipH="1">
              <a:off x="5567247" y="2108658"/>
              <a:ext cx="1174109" cy="1002499"/>
            </a:xfrm>
            <a:custGeom>
              <a:avLst/>
              <a:gdLst>
                <a:gd name="connsiteX0" fmla="*/ 325629 w 2009696"/>
                <a:gd name="connsiteY0" fmla="*/ 310465 h 1715956"/>
                <a:gd name="connsiteX1" fmla="*/ 806642 w 2009696"/>
                <a:gd name="connsiteY1" fmla="*/ 19953 h 1715956"/>
                <a:gd name="connsiteX2" fmla="*/ 1554354 w 2009696"/>
                <a:gd name="connsiteY2" fmla="*/ 86628 h 1715956"/>
                <a:gd name="connsiteX3" fmla="*/ 1982979 w 2009696"/>
                <a:gd name="connsiteY3" fmla="*/ 577165 h 1715956"/>
                <a:gd name="connsiteX4" fmla="*/ 1935354 w 2009696"/>
                <a:gd name="connsiteY4" fmla="*/ 1010553 h 1715956"/>
                <a:gd name="connsiteX5" fmla="*/ 1697229 w 2009696"/>
                <a:gd name="connsiteY5" fmla="*/ 1258203 h 1715956"/>
                <a:gd name="connsiteX6" fmla="*/ 1040004 w 2009696"/>
                <a:gd name="connsiteY6" fmla="*/ 1577290 h 1715956"/>
                <a:gd name="connsiteX7" fmla="*/ 535179 w 2009696"/>
                <a:gd name="connsiteY7" fmla="*/ 1682065 h 1715956"/>
                <a:gd name="connsiteX8" fmla="*/ 397067 w 2009696"/>
                <a:gd name="connsiteY8" fmla="*/ 1686828 h 1715956"/>
                <a:gd name="connsiteX9" fmla="*/ 435167 w 2009696"/>
                <a:gd name="connsiteY9" fmla="*/ 1329640 h 1715956"/>
                <a:gd name="connsiteX10" fmla="*/ 311342 w 2009696"/>
                <a:gd name="connsiteY10" fmla="*/ 1324878 h 1715956"/>
                <a:gd name="connsiteX11" fmla="*/ 20829 w 2009696"/>
                <a:gd name="connsiteY11" fmla="*/ 1081990 h 1715956"/>
                <a:gd name="connsiteX12" fmla="*/ 58929 w 2009696"/>
                <a:gd name="connsiteY12" fmla="*/ 586690 h 1715956"/>
                <a:gd name="connsiteX13" fmla="*/ 325629 w 2009696"/>
                <a:gd name="connsiteY13" fmla="*/ 310465 h 1715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09696" h="1715956">
                  <a:moveTo>
                    <a:pt x="325629" y="310465"/>
                  </a:moveTo>
                  <a:cubicBezTo>
                    <a:pt x="450248" y="216009"/>
                    <a:pt x="601855" y="57259"/>
                    <a:pt x="806642" y="19953"/>
                  </a:cubicBezTo>
                  <a:cubicBezTo>
                    <a:pt x="1011429" y="-17353"/>
                    <a:pt x="1358298" y="-6241"/>
                    <a:pt x="1554354" y="86628"/>
                  </a:cubicBezTo>
                  <a:cubicBezTo>
                    <a:pt x="1750410" y="179497"/>
                    <a:pt x="1919479" y="423177"/>
                    <a:pt x="1982979" y="577165"/>
                  </a:cubicBezTo>
                  <a:cubicBezTo>
                    <a:pt x="2046479" y="731153"/>
                    <a:pt x="1982979" y="897047"/>
                    <a:pt x="1935354" y="1010553"/>
                  </a:cubicBezTo>
                  <a:cubicBezTo>
                    <a:pt x="1887729" y="1124059"/>
                    <a:pt x="1846454" y="1163747"/>
                    <a:pt x="1697229" y="1258203"/>
                  </a:cubicBezTo>
                  <a:cubicBezTo>
                    <a:pt x="1548004" y="1352659"/>
                    <a:pt x="1233679" y="1506646"/>
                    <a:pt x="1040004" y="1577290"/>
                  </a:cubicBezTo>
                  <a:cubicBezTo>
                    <a:pt x="846329" y="1647934"/>
                    <a:pt x="642335" y="1663809"/>
                    <a:pt x="535179" y="1682065"/>
                  </a:cubicBezTo>
                  <a:cubicBezTo>
                    <a:pt x="428023" y="1700321"/>
                    <a:pt x="413736" y="1745565"/>
                    <a:pt x="397067" y="1686828"/>
                  </a:cubicBezTo>
                  <a:cubicBezTo>
                    <a:pt x="380398" y="1628091"/>
                    <a:pt x="449454" y="1389965"/>
                    <a:pt x="435167" y="1329640"/>
                  </a:cubicBezTo>
                  <a:cubicBezTo>
                    <a:pt x="420880" y="1269315"/>
                    <a:pt x="380398" y="1366153"/>
                    <a:pt x="311342" y="1324878"/>
                  </a:cubicBezTo>
                  <a:cubicBezTo>
                    <a:pt x="242286" y="1283603"/>
                    <a:pt x="62898" y="1205021"/>
                    <a:pt x="20829" y="1081990"/>
                  </a:cubicBezTo>
                  <a:cubicBezTo>
                    <a:pt x="-21240" y="958959"/>
                    <a:pt x="4954" y="718453"/>
                    <a:pt x="58929" y="586690"/>
                  </a:cubicBezTo>
                  <a:cubicBezTo>
                    <a:pt x="112904" y="454928"/>
                    <a:pt x="201010" y="404921"/>
                    <a:pt x="325629" y="31046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sysClr val="windowText" lastClr="000000"/>
                </a:solidFill>
                <a:latin typeface="+mj-lt"/>
              </a:endParaRP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2DD786F2-574C-364C-AA72-7F714D10C588}"/>
                </a:ext>
              </a:extLst>
            </p:cNvPr>
            <p:cNvGrpSpPr/>
            <p:nvPr/>
          </p:nvGrpSpPr>
          <p:grpSpPr>
            <a:xfrm rot="703812">
              <a:off x="4609863" y="2750075"/>
              <a:ext cx="1191628" cy="1697262"/>
              <a:chOff x="0" y="4495815"/>
              <a:chExt cx="2339412" cy="3332082"/>
            </a:xfrm>
          </p:grpSpPr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83232586-7C89-3243-B2F2-31639D521058}"/>
                  </a:ext>
                </a:extLst>
              </p:cNvPr>
              <p:cNvSpPr/>
              <p:nvPr/>
            </p:nvSpPr>
            <p:spPr>
              <a:xfrm flipH="1">
                <a:off x="0" y="4495815"/>
                <a:ext cx="2339412" cy="3332082"/>
              </a:xfrm>
              <a:custGeom>
                <a:avLst/>
                <a:gdLst>
                  <a:gd name="connsiteX0" fmla="*/ 766391 w 2322141"/>
                  <a:gd name="connsiteY0" fmla="*/ 88900 h 2797345"/>
                  <a:gd name="connsiteX1" fmla="*/ 1090241 w 2322141"/>
                  <a:gd name="connsiteY1" fmla="*/ 0 h 2797345"/>
                  <a:gd name="connsiteX2" fmla="*/ 1445841 w 2322141"/>
                  <a:gd name="connsiteY2" fmla="*/ 88900 h 2797345"/>
                  <a:gd name="connsiteX3" fmla="*/ 1668091 w 2322141"/>
                  <a:gd name="connsiteY3" fmla="*/ 247650 h 2797345"/>
                  <a:gd name="connsiteX4" fmla="*/ 2049091 w 2322141"/>
                  <a:gd name="connsiteY4" fmla="*/ 438150 h 2797345"/>
                  <a:gd name="connsiteX5" fmla="*/ 2233241 w 2322141"/>
                  <a:gd name="connsiteY5" fmla="*/ 641350 h 2797345"/>
                  <a:gd name="connsiteX6" fmla="*/ 2322141 w 2322141"/>
                  <a:gd name="connsiteY6" fmla="*/ 996950 h 2797345"/>
                  <a:gd name="connsiteX7" fmla="*/ 2233241 w 2322141"/>
                  <a:gd name="connsiteY7" fmla="*/ 1504950 h 2797345"/>
                  <a:gd name="connsiteX8" fmla="*/ 1820491 w 2322141"/>
                  <a:gd name="connsiteY8" fmla="*/ 1949450 h 2797345"/>
                  <a:gd name="connsiteX9" fmla="*/ 1407741 w 2322141"/>
                  <a:gd name="connsiteY9" fmla="*/ 2152650 h 2797345"/>
                  <a:gd name="connsiteX10" fmla="*/ 1014041 w 2322141"/>
                  <a:gd name="connsiteY10" fmla="*/ 2286000 h 2797345"/>
                  <a:gd name="connsiteX11" fmla="*/ 601291 w 2322141"/>
                  <a:gd name="connsiteY11" fmla="*/ 2152650 h 2797345"/>
                  <a:gd name="connsiteX12" fmla="*/ 518741 w 2322141"/>
                  <a:gd name="connsiteY12" fmla="*/ 1714500 h 2797345"/>
                  <a:gd name="connsiteX13" fmla="*/ 569541 w 2322141"/>
                  <a:gd name="connsiteY13" fmla="*/ 1504950 h 2797345"/>
                  <a:gd name="connsiteX14" fmla="*/ 525091 w 2322141"/>
                  <a:gd name="connsiteY14" fmla="*/ 1981200 h 2797345"/>
                  <a:gd name="connsiteX15" fmla="*/ 512391 w 2322141"/>
                  <a:gd name="connsiteY15" fmla="*/ 2794000 h 2797345"/>
                  <a:gd name="connsiteX16" fmla="*/ 398091 w 2322141"/>
                  <a:gd name="connsiteY16" fmla="*/ 2222500 h 2797345"/>
                  <a:gd name="connsiteX17" fmla="*/ 283791 w 2322141"/>
                  <a:gd name="connsiteY17" fmla="*/ 1104900 h 2797345"/>
                  <a:gd name="connsiteX18" fmla="*/ 86941 w 2322141"/>
                  <a:gd name="connsiteY18" fmla="*/ 508000 h 2797345"/>
                  <a:gd name="connsiteX19" fmla="*/ 23441 w 2322141"/>
                  <a:gd name="connsiteY19" fmla="*/ 336550 h 2797345"/>
                  <a:gd name="connsiteX20" fmla="*/ 474291 w 2322141"/>
                  <a:gd name="connsiteY20" fmla="*/ 158750 h 2797345"/>
                  <a:gd name="connsiteX21" fmla="*/ 766391 w 2322141"/>
                  <a:gd name="connsiteY21" fmla="*/ 88900 h 2797345"/>
                  <a:gd name="connsiteX0" fmla="*/ 766391 w 2322141"/>
                  <a:gd name="connsiteY0" fmla="*/ 88900 h 3333663"/>
                  <a:gd name="connsiteX1" fmla="*/ 1090241 w 2322141"/>
                  <a:gd name="connsiteY1" fmla="*/ 0 h 3333663"/>
                  <a:gd name="connsiteX2" fmla="*/ 1445841 w 2322141"/>
                  <a:gd name="connsiteY2" fmla="*/ 88900 h 3333663"/>
                  <a:gd name="connsiteX3" fmla="*/ 1668091 w 2322141"/>
                  <a:gd name="connsiteY3" fmla="*/ 247650 h 3333663"/>
                  <a:gd name="connsiteX4" fmla="*/ 2049091 w 2322141"/>
                  <a:gd name="connsiteY4" fmla="*/ 438150 h 3333663"/>
                  <a:gd name="connsiteX5" fmla="*/ 2233241 w 2322141"/>
                  <a:gd name="connsiteY5" fmla="*/ 641350 h 3333663"/>
                  <a:gd name="connsiteX6" fmla="*/ 2322141 w 2322141"/>
                  <a:gd name="connsiteY6" fmla="*/ 996950 h 3333663"/>
                  <a:gd name="connsiteX7" fmla="*/ 2233241 w 2322141"/>
                  <a:gd name="connsiteY7" fmla="*/ 1504950 h 3333663"/>
                  <a:gd name="connsiteX8" fmla="*/ 1820491 w 2322141"/>
                  <a:gd name="connsiteY8" fmla="*/ 1949450 h 3333663"/>
                  <a:gd name="connsiteX9" fmla="*/ 1407741 w 2322141"/>
                  <a:gd name="connsiteY9" fmla="*/ 2152650 h 3333663"/>
                  <a:gd name="connsiteX10" fmla="*/ 1014041 w 2322141"/>
                  <a:gd name="connsiteY10" fmla="*/ 2286000 h 3333663"/>
                  <a:gd name="connsiteX11" fmla="*/ 601291 w 2322141"/>
                  <a:gd name="connsiteY11" fmla="*/ 2152650 h 3333663"/>
                  <a:gd name="connsiteX12" fmla="*/ 518741 w 2322141"/>
                  <a:gd name="connsiteY12" fmla="*/ 1714500 h 3333663"/>
                  <a:gd name="connsiteX13" fmla="*/ 569541 w 2322141"/>
                  <a:gd name="connsiteY13" fmla="*/ 1504950 h 3333663"/>
                  <a:gd name="connsiteX14" fmla="*/ 525091 w 2322141"/>
                  <a:gd name="connsiteY14" fmla="*/ 1981200 h 3333663"/>
                  <a:gd name="connsiteX15" fmla="*/ 536204 w 2322141"/>
                  <a:gd name="connsiteY15" fmla="*/ 3332163 h 3333663"/>
                  <a:gd name="connsiteX16" fmla="*/ 398091 w 2322141"/>
                  <a:gd name="connsiteY16" fmla="*/ 2222500 h 3333663"/>
                  <a:gd name="connsiteX17" fmla="*/ 283791 w 2322141"/>
                  <a:gd name="connsiteY17" fmla="*/ 1104900 h 3333663"/>
                  <a:gd name="connsiteX18" fmla="*/ 86941 w 2322141"/>
                  <a:gd name="connsiteY18" fmla="*/ 508000 h 3333663"/>
                  <a:gd name="connsiteX19" fmla="*/ 23441 w 2322141"/>
                  <a:gd name="connsiteY19" fmla="*/ 336550 h 3333663"/>
                  <a:gd name="connsiteX20" fmla="*/ 474291 w 2322141"/>
                  <a:gd name="connsiteY20" fmla="*/ 158750 h 3333663"/>
                  <a:gd name="connsiteX21" fmla="*/ 766391 w 2322141"/>
                  <a:gd name="connsiteY21" fmla="*/ 88900 h 3333663"/>
                  <a:gd name="connsiteX0" fmla="*/ 766391 w 2322141"/>
                  <a:gd name="connsiteY0" fmla="*/ 88900 h 3336844"/>
                  <a:gd name="connsiteX1" fmla="*/ 1090241 w 2322141"/>
                  <a:gd name="connsiteY1" fmla="*/ 0 h 3336844"/>
                  <a:gd name="connsiteX2" fmla="*/ 1445841 w 2322141"/>
                  <a:gd name="connsiteY2" fmla="*/ 88900 h 3336844"/>
                  <a:gd name="connsiteX3" fmla="*/ 1668091 w 2322141"/>
                  <a:gd name="connsiteY3" fmla="*/ 247650 h 3336844"/>
                  <a:gd name="connsiteX4" fmla="*/ 2049091 w 2322141"/>
                  <a:gd name="connsiteY4" fmla="*/ 438150 h 3336844"/>
                  <a:gd name="connsiteX5" fmla="*/ 2233241 w 2322141"/>
                  <a:gd name="connsiteY5" fmla="*/ 641350 h 3336844"/>
                  <a:gd name="connsiteX6" fmla="*/ 2322141 w 2322141"/>
                  <a:gd name="connsiteY6" fmla="*/ 996950 h 3336844"/>
                  <a:gd name="connsiteX7" fmla="*/ 2233241 w 2322141"/>
                  <a:gd name="connsiteY7" fmla="*/ 1504950 h 3336844"/>
                  <a:gd name="connsiteX8" fmla="*/ 1820491 w 2322141"/>
                  <a:gd name="connsiteY8" fmla="*/ 1949450 h 3336844"/>
                  <a:gd name="connsiteX9" fmla="*/ 1407741 w 2322141"/>
                  <a:gd name="connsiteY9" fmla="*/ 2152650 h 3336844"/>
                  <a:gd name="connsiteX10" fmla="*/ 1014041 w 2322141"/>
                  <a:gd name="connsiteY10" fmla="*/ 2286000 h 3336844"/>
                  <a:gd name="connsiteX11" fmla="*/ 601291 w 2322141"/>
                  <a:gd name="connsiteY11" fmla="*/ 2152650 h 3336844"/>
                  <a:gd name="connsiteX12" fmla="*/ 518741 w 2322141"/>
                  <a:gd name="connsiteY12" fmla="*/ 1714500 h 3336844"/>
                  <a:gd name="connsiteX13" fmla="*/ 569541 w 2322141"/>
                  <a:gd name="connsiteY13" fmla="*/ 1504950 h 3336844"/>
                  <a:gd name="connsiteX14" fmla="*/ 525091 w 2322141"/>
                  <a:gd name="connsiteY14" fmla="*/ 1981200 h 3336844"/>
                  <a:gd name="connsiteX15" fmla="*/ 536204 w 2322141"/>
                  <a:gd name="connsiteY15" fmla="*/ 3332163 h 3336844"/>
                  <a:gd name="connsiteX16" fmla="*/ 398091 w 2322141"/>
                  <a:gd name="connsiteY16" fmla="*/ 2222500 h 3336844"/>
                  <a:gd name="connsiteX17" fmla="*/ 283791 w 2322141"/>
                  <a:gd name="connsiteY17" fmla="*/ 1104900 h 3336844"/>
                  <a:gd name="connsiteX18" fmla="*/ 86941 w 2322141"/>
                  <a:gd name="connsiteY18" fmla="*/ 508000 h 3336844"/>
                  <a:gd name="connsiteX19" fmla="*/ 23441 w 2322141"/>
                  <a:gd name="connsiteY19" fmla="*/ 336550 h 3336844"/>
                  <a:gd name="connsiteX20" fmla="*/ 474291 w 2322141"/>
                  <a:gd name="connsiteY20" fmla="*/ 158750 h 3336844"/>
                  <a:gd name="connsiteX21" fmla="*/ 766391 w 2322141"/>
                  <a:gd name="connsiteY21" fmla="*/ 88900 h 3336844"/>
                  <a:gd name="connsiteX0" fmla="*/ 766391 w 2322141"/>
                  <a:gd name="connsiteY0" fmla="*/ 88900 h 3336844"/>
                  <a:gd name="connsiteX1" fmla="*/ 1090241 w 2322141"/>
                  <a:gd name="connsiteY1" fmla="*/ 0 h 3336844"/>
                  <a:gd name="connsiteX2" fmla="*/ 1445841 w 2322141"/>
                  <a:gd name="connsiteY2" fmla="*/ 88900 h 3336844"/>
                  <a:gd name="connsiteX3" fmla="*/ 1668091 w 2322141"/>
                  <a:gd name="connsiteY3" fmla="*/ 247650 h 3336844"/>
                  <a:gd name="connsiteX4" fmla="*/ 2049091 w 2322141"/>
                  <a:gd name="connsiteY4" fmla="*/ 438150 h 3336844"/>
                  <a:gd name="connsiteX5" fmla="*/ 2233241 w 2322141"/>
                  <a:gd name="connsiteY5" fmla="*/ 641350 h 3336844"/>
                  <a:gd name="connsiteX6" fmla="*/ 2322141 w 2322141"/>
                  <a:gd name="connsiteY6" fmla="*/ 996950 h 3336844"/>
                  <a:gd name="connsiteX7" fmla="*/ 2233241 w 2322141"/>
                  <a:gd name="connsiteY7" fmla="*/ 1504950 h 3336844"/>
                  <a:gd name="connsiteX8" fmla="*/ 1820491 w 2322141"/>
                  <a:gd name="connsiteY8" fmla="*/ 1949450 h 3336844"/>
                  <a:gd name="connsiteX9" fmla="*/ 1407741 w 2322141"/>
                  <a:gd name="connsiteY9" fmla="*/ 2152650 h 3336844"/>
                  <a:gd name="connsiteX10" fmla="*/ 1014041 w 2322141"/>
                  <a:gd name="connsiteY10" fmla="*/ 2286000 h 3336844"/>
                  <a:gd name="connsiteX11" fmla="*/ 601291 w 2322141"/>
                  <a:gd name="connsiteY11" fmla="*/ 2152650 h 3336844"/>
                  <a:gd name="connsiteX12" fmla="*/ 518741 w 2322141"/>
                  <a:gd name="connsiteY12" fmla="*/ 1714500 h 3336844"/>
                  <a:gd name="connsiteX13" fmla="*/ 569541 w 2322141"/>
                  <a:gd name="connsiteY13" fmla="*/ 1504950 h 3336844"/>
                  <a:gd name="connsiteX14" fmla="*/ 525091 w 2322141"/>
                  <a:gd name="connsiteY14" fmla="*/ 1981200 h 3336844"/>
                  <a:gd name="connsiteX15" fmla="*/ 536204 w 2322141"/>
                  <a:gd name="connsiteY15" fmla="*/ 3332163 h 3336844"/>
                  <a:gd name="connsiteX16" fmla="*/ 398091 w 2322141"/>
                  <a:gd name="connsiteY16" fmla="*/ 2222500 h 3336844"/>
                  <a:gd name="connsiteX17" fmla="*/ 283791 w 2322141"/>
                  <a:gd name="connsiteY17" fmla="*/ 1104900 h 3336844"/>
                  <a:gd name="connsiteX18" fmla="*/ 86941 w 2322141"/>
                  <a:gd name="connsiteY18" fmla="*/ 508000 h 3336844"/>
                  <a:gd name="connsiteX19" fmla="*/ 23441 w 2322141"/>
                  <a:gd name="connsiteY19" fmla="*/ 336550 h 3336844"/>
                  <a:gd name="connsiteX20" fmla="*/ 474291 w 2322141"/>
                  <a:gd name="connsiteY20" fmla="*/ 158750 h 3336844"/>
                  <a:gd name="connsiteX21" fmla="*/ 766391 w 2322141"/>
                  <a:gd name="connsiteY21" fmla="*/ 88900 h 3336844"/>
                  <a:gd name="connsiteX0" fmla="*/ 766391 w 2322141"/>
                  <a:gd name="connsiteY0" fmla="*/ 88900 h 3336844"/>
                  <a:gd name="connsiteX1" fmla="*/ 1090241 w 2322141"/>
                  <a:gd name="connsiteY1" fmla="*/ 0 h 3336844"/>
                  <a:gd name="connsiteX2" fmla="*/ 1445841 w 2322141"/>
                  <a:gd name="connsiteY2" fmla="*/ 88900 h 3336844"/>
                  <a:gd name="connsiteX3" fmla="*/ 1668091 w 2322141"/>
                  <a:gd name="connsiteY3" fmla="*/ 247650 h 3336844"/>
                  <a:gd name="connsiteX4" fmla="*/ 2049091 w 2322141"/>
                  <a:gd name="connsiteY4" fmla="*/ 438150 h 3336844"/>
                  <a:gd name="connsiteX5" fmla="*/ 2233241 w 2322141"/>
                  <a:gd name="connsiteY5" fmla="*/ 641350 h 3336844"/>
                  <a:gd name="connsiteX6" fmla="*/ 2322141 w 2322141"/>
                  <a:gd name="connsiteY6" fmla="*/ 996950 h 3336844"/>
                  <a:gd name="connsiteX7" fmla="*/ 2233241 w 2322141"/>
                  <a:gd name="connsiteY7" fmla="*/ 1504950 h 3336844"/>
                  <a:gd name="connsiteX8" fmla="*/ 1820491 w 2322141"/>
                  <a:gd name="connsiteY8" fmla="*/ 1949450 h 3336844"/>
                  <a:gd name="connsiteX9" fmla="*/ 1407741 w 2322141"/>
                  <a:gd name="connsiteY9" fmla="*/ 2152650 h 3336844"/>
                  <a:gd name="connsiteX10" fmla="*/ 1014041 w 2322141"/>
                  <a:gd name="connsiteY10" fmla="*/ 2286000 h 3336844"/>
                  <a:gd name="connsiteX11" fmla="*/ 601291 w 2322141"/>
                  <a:gd name="connsiteY11" fmla="*/ 2152650 h 3336844"/>
                  <a:gd name="connsiteX12" fmla="*/ 518741 w 2322141"/>
                  <a:gd name="connsiteY12" fmla="*/ 1714500 h 3336844"/>
                  <a:gd name="connsiteX13" fmla="*/ 569541 w 2322141"/>
                  <a:gd name="connsiteY13" fmla="*/ 1504950 h 3336844"/>
                  <a:gd name="connsiteX14" fmla="*/ 525091 w 2322141"/>
                  <a:gd name="connsiteY14" fmla="*/ 1981200 h 3336844"/>
                  <a:gd name="connsiteX15" fmla="*/ 536204 w 2322141"/>
                  <a:gd name="connsiteY15" fmla="*/ 3332163 h 3336844"/>
                  <a:gd name="connsiteX16" fmla="*/ 398091 w 2322141"/>
                  <a:gd name="connsiteY16" fmla="*/ 2222500 h 3336844"/>
                  <a:gd name="connsiteX17" fmla="*/ 283791 w 2322141"/>
                  <a:gd name="connsiteY17" fmla="*/ 1104900 h 3336844"/>
                  <a:gd name="connsiteX18" fmla="*/ 86941 w 2322141"/>
                  <a:gd name="connsiteY18" fmla="*/ 508000 h 3336844"/>
                  <a:gd name="connsiteX19" fmla="*/ 23441 w 2322141"/>
                  <a:gd name="connsiteY19" fmla="*/ 336550 h 3336844"/>
                  <a:gd name="connsiteX20" fmla="*/ 474291 w 2322141"/>
                  <a:gd name="connsiteY20" fmla="*/ 158750 h 3336844"/>
                  <a:gd name="connsiteX21" fmla="*/ 766391 w 2322141"/>
                  <a:gd name="connsiteY21" fmla="*/ 88900 h 3336844"/>
                  <a:gd name="connsiteX0" fmla="*/ 766391 w 2322141"/>
                  <a:gd name="connsiteY0" fmla="*/ 88900 h 3336844"/>
                  <a:gd name="connsiteX1" fmla="*/ 1090241 w 2322141"/>
                  <a:gd name="connsiteY1" fmla="*/ 0 h 3336844"/>
                  <a:gd name="connsiteX2" fmla="*/ 1445841 w 2322141"/>
                  <a:gd name="connsiteY2" fmla="*/ 88900 h 3336844"/>
                  <a:gd name="connsiteX3" fmla="*/ 1668091 w 2322141"/>
                  <a:gd name="connsiteY3" fmla="*/ 247650 h 3336844"/>
                  <a:gd name="connsiteX4" fmla="*/ 1991941 w 2322141"/>
                  <a:gd name="connsiteY4" fmla="*/ 423862 h 3336844"/>
                  <a:gd name="connsiteX5" fmla="*/ 2233241 w 2322141"/>
                  <a:gd name="connsiteY5" fmla="*/ 641350 h 3336844"/>
                  <a:gd name="connsiteX6" fmla="*/ 2322141 w 2322141"/>
                  <a:gd name="connsiteY6" fmla="*/ 996950 h 3336844"/>
                  <a:gd name="connsiteX7" fmla="*/ 2233241 w 2322141"/>
                  <a:gd name="connsiteY7" fmla="*/ 1504950 h 3336844"/>
                  <a:gd name="connsiteX8" fmla="*/ 1820491 w 2322141"/>
                  <a:gd name="connsiteY8" fmla="*/ 1949450 h 3336844"/>
                  <a:gd name="connsiteX9" fmla="*/ 1407741 w 2322141"/>
                  <a:gd name="connsiteY9" fmla="*/ 2152650 h 3336844"/>
                  <a:gd name="connsiteX10" fmla="*/ 1014041 w 2322141"/>
                  <a:gd name="connsiteY10" fmla="*/ 2286000 h 3336844"/>
                  <a:gd name="connsiteX11" fmla="*/ 601291 w 2322141"/>
                  <a:gd name="connsiteY11" fmla="*/ 2152650 h 3336844"/>
                  <a:gd name="connsiteX12" fmla="*/ 518741 w 2322141"/>
                  <a:gd name="connsiteY12" fmla="*/ 1714500 h 3336844"/>
                  <a:gd name="connsiteX13" fmla="*/ 569541 w 2322141"/>
                  <a:gd name="connsiteY13" fmla="*/ 1504950 h 3336844"/>
                  <a:gd name="connsiteX14" fmla="*/ 525091 w 2322141"/>
                  <a:gd name="connsiteY14" fmla="*/ 1981200 h 3336844"/>
                  <a:gd name="connsiteX15" fmla="*/ 536204 w 2322141"/>
                  <a:gd name="connsiteY15" fmla="*/ 3332163 h 3336844"/>
                  <a:gd name="connsiteX16" fmla="*/ 398091 w 2322141"/>
                  <a:gd name="connsiteY16" fmla="*/ 2222500 h 3336844"/>
                  <a:gd name="connsiteX17" fmla="*/ 283791 w 2322141"/>
                  <a:gd name="connsiteY17" fmla="*/ 1104900 h 3336844"/>
                  <a:gd name="connsiteX18" fmla="*/ 86941 w 2322141"/>
                  <a:gd name="connsiteY18" fmla="*/ 508000 h 3336844"/>
                  <a:gd name="connsiteX19" fmla="*/ 23441 w 2322141"/>
                  <a:gd name="connsiteY19" fmla="*/ 336550 h 3336844"/>
                  <a:gd name="connsiteX20" fmla="*/ 474291 w 2322141"/>
                  <a:gd name="connsiteY20" fmla="*/ 158750 h 3336844"/>
                  <a:gd name="connsiteX21" fmla="*/ 766391 w 2322141"/>
                  <a:gd name="connsiteY21" fmla="*/ 88900 h 3336844"/>
                  <a:gd name="connsiteX0" fmla="*/ 766391 w 2322141"/>
                  <a:gd name="connsiteY0" fmla="*/ 84138 h 3332082"/>
                  <a:gd name="connsiteX1" fmla="*/ 1047379 w 2322141"/>
                  <a:gd name="connsiteY1" fmla="*/ 0 h 3332082"/>
                  <a:gd name="connsiteX2" fmla="*/ 1445841 w 2322141"/>
                  <a:gd name="connsiteY2" fmla="*/ 84138 h 3332082"/>
                  <a:gd name="connsiteX3" fmla="*/ 1668091 w 2322141"/>
                  <a:gd name="connsiteY3" fmla="*/ 242888 h 3332082"/>
                  <a:gd name="connsiteX4" fmla="*/ 1991941 w 2322141"/>
                  <a:gd name="connsiteY4" fmla="*/ 419100 h 3332082"/>
                  <a:gd name="connsiteX5" fmla="*/ 2233241 w 2322141"/>
                  <a:gd name="connsiteY5" fmla="*/ 636588 h 3332082"/>
                  <a:gd name="connsiteX6" fmla="*/ 2322141 w 2322141"/>
                  <a:gd name="connsiteY6" fmla="*/ 992188 h 3332082"/>
                  <a:gd name="connsiteX7" fmla="*/ 2233241 w 2322141"/>
                  <a:gd name="connsiteY7" fmla="*/ 1500188 h 3332082"/>
                  <a:gd name="connsiteX8" fmla="*/ 1820491 w 2322141"/>
                  <a:gd name="connsiteY8" fmla="*/ 1944688 h 3332082"/>
                  <a:gd name="connsiteX9" fmla="*/ 1407741 w 2322141"/>
                  <a:gd name="connsiteY9" fmla="*/ 2147888 h 3332082"/>
                  <a:gd name="connsiteX10" fmla="*/ 1014041 w 2322141"/>
                  <a:gd name="connsiteY10" fmla="*/ 2281238 h 3332082"/>
                  <a:gd name="connsiteX11" fmla="*/ 601291 w 2322141"/>
                  <a:gd name="connsiteY11" fmla="*/ 2147888 h 3332082"/>
                  <a:gd name="connsiteX12" fmla="*/ 518741 w 2322141"/>
                  <a:gd name="connsiteY12" fmla="*/ 1709738 h 3332082"/>
                  <a:gd name="connsiteX13" fmla="*/ 569541 w 2322141"/>
                  <a:gd name="connsiteY13" fmla="*/ 1500188 h 3332082"/>
                  <a:gd name="connsiteX14" fmla="*/ 525091 w 2322141"/>
                  <a:gd name="connsiteY14" fmla="*/ 1976438 h 3332082"/>
                  <a:gd name="connsiteX15" fmla="*/ 536204 w 2322141"/>
                  <a:gd name="connsiteY15" fmla="*/ 3327401 h 3332082"/>
                  <a:gd name="connsiteX16" fmla="*/ 398091 w 2322141"/>
                  <a:gd name="connsiteY16" fmla="*/ 2217738 h 3332082"/>
                  <a:gd name="connsiteX17" fmla="*/ 283791 w 2322141"/>
                  <a:gd name="connsiteY17" fmla="*/ 1100138 h 3332082"/>
                  <a:gd name="connsiteX18" fmla="*/ 86941 w 2322141"/>
                  <a:gd name="connsiteY18" fmla="*/ 503238 h 3332082"/>
                  <a:gd name="connsiteX19" fmla="*/ 23441 w 2322141"/>
                  <a:gd name="connsiteY19" fmla="*/ 331788 h 3332082"/>
                  <a:gd name="connsiteX20" fmla="*/ 474291 w 2322141"/>
                  <a:gd name="connsiteY20" fmla="*/ 153988 h 3332082"/>
                  <a:gd name="connsiteX21" fmla="*/ 766391 w 2322141"/>
                  <a:gd name="connsiteY21" fmla="*/ 84138 h 3332082"/>
                  <a:gd name="connsiteX0" fmla="*/ 766391 w 2322141"/>
                  <a:gd name="connsiteY0" fmla="*/ 84138 h 3332082"/>
                  <a:gd name="connsiteX1" fmla="*/ 1047379 w 2322141"/>
                  <a:gd name="connsiteY1" fmla="*/ 0 h 3332082"/>
                  <a:gd name="connsiteX2" fmla="*/ 1445841 w 2322141"/>
                  <a:gd name="connsiteY2" fmla="*/ 84138 h 3332082"/>
                  <a:gd name="connsiteX3" fmla="*/ 1668091 w 2322141"/>
                  <a:gd name="connsiteY3" fmla="*/ 242888 h 3332082"/>
                  <a:gd name="connsiteX4" fmla="*/ 1991941 w 2322141"/>
                  <a:gd name="connsiteY4" fmla="*/ 419100 h 3332082"/>
                  <a:gd name="connsiteX5" fmla="*/ 2233241 w 2322141"/>
                  <a:gd name="connsiteY5" fmla="*/ 636588 h 3332082"/>
                  <a:gd name="connsiteX6" fmla="*/ 2322141 w 2322141"/>
                  <a:gd name="connsiteY6" fmla="*/ 992188 h 3332082"/>
                  <a:gd name="connsiteX7" fmla="*/ 2233241 w 2322141"/>
                  <a:gd name="connsiteY7" fmla="*/ 1500188 h 3332082"/>
                  <a:gd name="connsiteX8" fmla="*/ 1820491 w 2322141"/>
                  <a:gd name="connsiteY8" fmla="*/ 1944688 h 3332082"/>
                  <a:gd name="connsiteX9" fmla="*/ 1407741 w 2322141"/>
                  <a:gd name="connsiteY9" fmla="*/ 2147888 h 3332082"/>
                  <a:gd name="connsiteX10" fmla="*/ 1014041 w 2322141"/>
                  <a:gd name="connsiteY10" fmla="*/ 2281238 h 3332082"/>
                  <a:gd name="connsiteX11" fmla="*/ 601291 w 2322141"/>
                  <a:gd name="connsiteY11" fmla="*/ 2147888 h 3332082"/>
                  <a:gd name="connsiteX12" fmla="*/ 518741 w 2322141"/>
                  <a:gd name="connsiteY12" fmla="*/ 1709738 h 3332082"/>
                  <a:gd name="connsiteX13" fmla="*/ 569541 w 2322141"/>
                  <a:gd name="connsiteY13" fmla="*/ 1500188 h 3332082"/>
                  <a:gd name="connsiteX14" fmla="*/ 525091 w 2322141"/>
                  <a:gd name="connsiteY14" fmla="*/ 1976438 h 3332082"/>
                  <a:gd name="connsiteX15" fmla="*/ 536204 w 2322141"/>
                  <a:gd name="connsiteY15" fmla="*/ 3327401 h 3332082"/>
                  <a:gd name="connsiteX16" fmla="*/ 398091 w 2322141"/>
                  <a:gd name="connsiteY16" fmla="*/ 2217738 h 3332082"/>
                  <a:gd name="connsiteX17" fmla="*/ 283791 w 2322141"/>
                  <a:gd name="connsiteY17" fmla="*/ 1100138 h 3332082"/>
                  <a:gd name="connsiteX18" fmla="*/ 86941 w 2322141"/>
                  <a:gd name="connsiteY18" fmla="*/ 503238 h 3332082"/>
                  <a:gd name="connsiteX19" fmla="*/ 23441 w 2322141"/>
                  <a:gd name="connsiteY19" fmla="*/ 331788 h 3332082"/>
                  <a:gd name="connsiteX20" fmla="*/ 474291 w 2322141"/>
                  <a:gd name="connsiteY20" fmla="*/ 153988 h 3332082"/>
                  <a:gd name="connsiteX21" fmla="*/ 766391 w 2322141"/>
                  <a:gd name="connsiteY21" fmla="*/ 84138 h 3332082"/>
                  <a:gd name="connsiteX0" fmla="*/ 766391 w 2322357"/>
                  <a:gd name="connsiteY0" fmla="*/ 84138 h 3332082"/>
                  <a:gd name="connsiteX1" fmla="*/ 1047379 w 2322357"/>
                  <a:gd name="connsiteY1" fmla="*/ 0 h 3332082"/>
                  <a:gd name="connsiteX2" fmla="*/ 1445841 w 2322357"/>
                  <a:gd name="connsiteY2" fmla="*/ 84138 h 3332082"/>
                  <a:gd name="connsiteX3" fmla="*/ 1668091 w 2322357"/>
                  <a:gd name="connsiteY3" fmla="*/ 242888 h 3332082"/>
                  <a:gd name="connsiteX4" fmla="*/ 1991941 w 2322357"/>
                  <a:gd name="connsiteY4" fmla="*/ 419100 h 3332082"/>
                  <a:gd name="connsiteX5" fmla="*/ 2233241 w 2322357"/>
                  <a:gd name="connsiteY5" fmla="*/ 636588 h 3332082"/>
                  <a:gd name="connsiteX6" fmla="*/ 2322141 w 2322357"/>
                  <a:gd name="connsiteY6" fmla="*/ 992188 h 3332082"/>
                  <a:gd name="connsiteX7" fmla="*/ 2233241 w 2322357"/>
                  <a:gd name="connsiteY7" fmla="*/ 1500188 h 3332082"/>
                  <a:gd name="connsiteX8" fmla="*/ 1820491 w 2322357"/>
                  <a:gd name="connsiteY8" fmla="*/ 1944688 h 3332082"/>
                  <a:gd name="connsiteX9" fmla="*/ 1407741 w 2322357"/>
                  <a:gd name="connsiteY9" fmla="*/ 2147888 h 3332082"/>
                  <a:gd name="connsiteX10" fmla="*/ 1014041 w 2322357"/>
                  <a:gd name="connsiteY10" fmla="*/ 2281238 h 3332082"/>
                  <a:gd name="connsiteX11" fmla="*/ 601291 w 2322357"/>
                  <a:gd name="connsiteY11" fmla="*/ 2147888 h 3332082"/>
                  <a:gd name="connsiteX12" fmla="*/ 518741 w 2322357"/>
                  <a:gd name="connsiteY12" fmla="*/ 1709738 h 3332082"/>
                  <a:gd name="connsiteX13" fmla="*/ 569541 w 2322357"/>
                  <a:gd name="connsiteY13" fmla="*/ 1500188 h 3332082"/>
                  <a:gd name="connsiteX14" fmla="*/ 525091 w 2322357"/>
                  <a:gd name="connsiteY14" fmla="*/ 1976438 h 3332082"/>
                  <a:gd name="connsiteX15" fmla="*/ 536204 w 2322357"/>
                  <a:gd name="connsiteY15" fmla="*/ 3327401 h 3332082"/>
                  <a:gd name="connsiteX16" fmla="*/ 398091 w 2322357"/>
                  <a:gd name="connsiteY16" fmla="*/ 2217738 h 3332082"/>
                  <a:gd name="connsiteX17" fmla="*/ 283791 w 2322357"/>
                  <a:gd name="connsiteY17" fmla="*/ 1100138 h 3332082"/>
                  <a:gd name="connsiteX18" fmla="*/ 86941 w 2322357"/>
                  <a:gd name="connsiteY18" fmla="*/ 503238 h 3332082"/>
                  <a:gd name="connsiteX19" fmla="*/ 23441 w 2322357"/>
                  <a:gd name="connsiteY19" fmla="*/ 331788 h 3332082"/>
                  <a:gd name="connsiteX20" fmla="*/ 474291 w 2322357"/>
                  <a:gd name="connsiteY20" fmla="*/ 153988 h 3332082"/>
                  <a:gd name="connsiteX21" fmla="*/ 766391 w 2322357"/>
                  <a:gd name="connsiteY21" fmla="*/ 84138 h 3332082"/>
                  <a:gd name="connsiteX0" fmla="*/ 766391 w 2322755"/>
                  <a:gd name="connsiteY0" fmla="*/ 84138 h 3332082"/>
                  <a:gd name="connsiteX1" fmla="*/ 1047379 w 2322755"/>
                  <a:gd name="connsiteY1" fmla="*/ 0 h 3332082"/>
                  <a:gd name="connsiteX2" fmla="*/ 1445841 w 2322755"/>
                  <a:gd name="connsiteY2" fmla="*/ 84138 h 3332082"/>
                  <a:gd name="connsiteX3" fmla="*/ 1668091 w 2322755"/>
                  <a:gd name="connsiteY3" fmla="*/ 242888 h 3332082"/>
                  <a:gd name="connsiteX4" fmla="*/ 1991941 w 2322755"/>
                  <a:gd name="connsiteY4" fmla="*/ 419100 h 3332082"/>
                  <a:gd name="connsiteX5" fmla="*/ 2233241 w 2322755"/>
                  <a:gd name="connsiteY5" fmla="*/ 636588 h 3332082"/>
                  <a:gd name="connsiteX6" fmla="*/ 2322141 w 2322755"/>
                  <a:gd name="connsiteY6" fmla="*/ 992188 h 3332082"/>
                  <a:gd name="connsiteX7" fmla="*/ 2233241 w 2322755"/>
                  <a:gd name="connsiteY7" fmla="*/ 1500188 h 3332082"/>
                  <a:gd name="connsiteX8" fmla="*/ 1820491 w 2322755"/>
                  <a:gd name="connsiteY8" fmla="*/ 1944688 h 3332082"/>
                  <a:gd name="connsiteX9" fmla="*/ 1407741 w 2322755"/>
                  <a:gd name="connsiteY9" fmla="*/ 2147888 h 3332082"/>
                  <a:gd name="connsiteX10" fmla="*/ 1014041 w 2322755"/>
                  <a:gd name="connsiteY10" fmla="*/ 2281238 h 3332082"/>
                  <a:gd name="connsiteX11" fmla="*/ 601291 w 2322755"/>
                  <a:gd name="connsiteY11" fmla="*/ 2147888 h 3332082"/>
                  <a:gd name="connsiteX12" fmla="*/ 518741 w 2322755"/>
                  <a:gd name="connsiteY12" fmla="*/ 1709738 h 3332082"/>
                  <a:gd name="connsiteX13" fmla="*/ 569541 w 2322755"/>
                  <a:gd name="connsiteY13" fmla="*/ 1500188 h 3332082"/>
                  <a:gd name="connsiteX14" fmla="*/ 525091 w 2322755"/>
                  <a:gd name="connsiteY14" fmla="*/ 1976438 h 3332082"/>
                  <a:gd name="connsiteX15" fmla="*/ 536204 w 2322755"/>
                  <a:gd name="connsiteY15" fmla="*/ 3327401 h 3332082"/>
                  <a:gd name="connsiteX16" fmla="*/ 398091 w 2322755"/>
                  <a:gd name="connsiteY16" fmla="*/ 2217738 h 3332082"/>
                  <a:gd name="connsiteX17" fmla="*/ 283791 w 2322755"/>
                  <a:gd name="connsiteY17" fmla="*/ 1100138 h 3332082"/>
                  <a:gd name="connsiteX18" fmla="*/ 86941 w 2322755"/>
                  <a:gd name="connsiteY18" fmla="*/ 503238 h 3332082"/>
                  <a:gd name="connsiteX19" fmla="*/ 23441 w 2322755"/>
                  <a:gd name="connsiteY19" fmla="*/ 331788 h 3332082"/>
                  <a:gd name="connsiteX20" fmla="*/ 474291 w 2322755"/>
                  <a:gd name="connsiteY20" fmla="*/ 153988 h 3332082"/>
                  <a:gd name="connsiteX21" fmla="*/ 766391 w 2322755"/>
                  <a:gd name="connsiteY21" fmla="*/ 84138 h 3332082"/>
                  <a:gd name="connsiteX0" fmla="*/ 766391 w 2341191"/>
                  <a:gd name="connsiteY0" fmla="*/ 84138 h 3332082"/>
                  <a:gd name="connsiteX1" fmla="*/ 1047379 w 2341191"/>
                  <a:gd name="connsiteY1" fmla="*/ 0 h 3332082"/>
                  <a:gd name="connsiteX2" fmla="*/ 1445841 w 2341191"/>
                  <a:gd name="connsiteY2" fmla="*/ 84138 h 3332082"/>
                  <a:gd name="connsiteX3" fmla="*/ 1668091 w 2341191"/>
                  <a:gd name="connsiteY3" fmla="*/ 242888 h 3332082"/>
                  <a:gd name="connsiteX4" fmla="*/ 1991941 w 2341191"/>
                  <a:gd name="connsiteY4" fmla="*/ 419100 h 3332082"/>
                  <a:gd name="connsiteX5" fmla="*/ 2233241 w 2341191"/>
                  <a:gd name="connsiteY5" fmla="*/ 636588 h 3332082"/>
                  <a:gd name="connsiteX6" fmla="*/ 2341191 w 2341191"/>
                  <a:gd name="connsiteY6" fmla="*/ 992188 h 3332082"/>
                  <a:gd name="connsiteX7" fmla="*/ 2233241 w 2341191"/>
                  <a:gd name="connsiteY7" fmla="*/ 1500188 h 3332082"/>
                  <a:gd name="connsiteX8" fmla="*/ 1820491 w 2341191"/>
                  <a:gd name="connsiteY8" fmla="*/ 1944688 h 3332082"/>
                  <a:gd name="connsiteX9" fmla="*/ 1407741 w 2341191"/>
                  <a:gd name="connsiteY9" fmla="*/ 2147888 h 3332082"/>
                  <a:gd name="connsiteX10" fmla="*/ 1014041 w 2341191"/>
                  <a:gd name="connsiteY10" fmla="*/ 2281238 h 3332082"/>
                  <a:gd name="connsiteX11" fmla="*/ 601291 w 2341191"/>
                  <a:gd name="connsiteY11" fmla="*/ 2147888 h 3332082"/>
                  <a:gd name="connsiteX12" fmla="*/ 518741 w 2341191"/>
                  <a:gd name="connsiteY12" fmla="*/ 1709738 h 3332082"/>
                  <a:gd name="connsiteX13" fmla="*/ 569541 w 2341191"/>
                  <a:gd name="connsiteY13" fmla="*/ 1500188 h 3332082"/>
                  <a:gd name="connsiteX14" fmla="*/ 525091 w 2341191"/>
                  <a:gd name="connsiteY14" fmla="*/ 1976438 h 3332082"/>
                  <a:gd name="connsiteX15" fmla="*/ 536204 w 2341191"/>
                  <a:gd name="connsiteY15" fmla="*/ 3327401 h 3332082"/>
                  <a:gd name="connsiteX16" fmla="*/ 398091 w 2341191"/>
                  <a:gd name="connsiteY16" fmla="*/ 2217738 h 3332082"/>
                  <a:gd name="connsiteX17" fmla="*/ 283791 w 2341191"/>
                  <a:gd name="connsiteY17" fmla="*/ 1100138 h 3332082"/>
                  <a:gd name="connsiteX18" fmla="*/ 86941 w 2341191"/>
                  <a:gd name="connsiteY18" fmla="*/ 503238 h 3332082"/>
                  <a:gd name="connsiteX19" fmla="*/ 23441 w 2341191"/>
                  <a:gd name="connsiteY19" fmla="*/ 331788 h 3332082"/>
                  <a:gd name="connsiteX20" fmla="*/ 474291 w 2341191"/>
                  <a:gd name="connsiteY20" fmla="*/ 153988 h 3332082"/>
                  <a:gd name="connsiteX21" fmla="*/ 766391 w 2341191"/>
                  <a:gd name="connsiteY21" fmla="*/ 84138 h 3332082"/>
                  <a:gd name="connsiteX0" fmla="*/ 766391 w 2341191"/>
                  <a:gd name="connsiteY0" fmla="*/ 84138 h 3332082"/>
                  <a:gd name="connsiteX1" fmla="*/ 1047379 w 2341191"/>
                  <a:gd name="connsiteY1" fmla="*/ 0 h 3332082"/>
                  <a:gd name="connsiteX2" fmla="*/ 1445841 w 2341191"/>
                  <a:gd name="connsiteY2" fmla="*/ 84138 h 3332082"/>
                  <a:gd name="connsiteX3" fmla="*/ 1668091 w 2341191"/>
                  <a:gd name="connsiteY3" fmla="*/ 242888 h 3332082"/>
                  <a:gd name="connsiteX4" fmla="*/ 1991941 w 2341191"/>
                  <a:gd name="connsiteY4" fmla="*/ 419100 h 3332082"/>
                  <a:gd name="connsiteX5" fmla="*/ 2233241 w 2341191"/>
                  <a:gd name="connsiteY5" fmla="*/ 636588 h 3332082"/>
                  <a:gd name="connsiteX6" fmla="*/ 2341191 w 2341191"/>
                  <a:gd name="connsiteY6" fmla="*/ 992188 h 3332082"/>
                  <a:gd name="connsiteX7" fmla="*/ 2233241 w 2341191"/>
                  <a:gd name="connsiteY7" fmla="*/ 1500188 h 3332082"/>
                  <a:gd name="connsiteX8" fmla="*/ 1820491 w 2341191"/>
                  <a:gd name="connsiteY8" fmla="*/ 1944688 h 3332082"/>
                  <a:gd name="connsiteX9" fmla="*/ 1407741 w 2341191"/>
                  <a:gd name="connsiteY9" fmla="*/ 2147888 h 3332082"/>
                  <a:gd name="connsiteX10" fmla="*/ 1014041 w 2341191"/>
                  <a:gd name="connsiteY10" fmla="*/ 2281238 h 3332082"/>
                  <a:gd name="connsiteX11" fmla="*/ 601291 w 2341191"/>
                  <a:gd name="connsiteY11" fmla="*/ 2147888 h 3332082"/>
                  <a:gd name="connsiteX12" fmla="*/ 518741 w 2341191"/>
                  <a:gd name="connsiteY12" fmla="*/ 1709738 h 3332082"/>
                  <a:gd name="connsiteX13" fmla="*/ 569541 w 2341191"/>
                  <a:gd name="connsiteY13" fmla="*/ 1500188 h 3332082"/>
                  <a:gd name="connsiteX14" fmla="*/ 525091 w 2341191"/>
                  <a:gd name="connsiteY14" fmla="*/ 1976438 h 3332082"/>
                  <a:gd name="connsiteX15" fmla="*/ 536204 w 2341191"/>
                  <a:gd name="connsiteY15" fmla="*/ 3327401 h 3332082"/>
                  <a:gd name="connsiteX16" fmla="*/ 398091 w 2341191"/>
                  <a:gd name="connsiteY16" fmla="*/ 2217738 h 3332082"/>
                  <a:gd name="connsiteX17" fmla="*/ 283791 w 2341191"/>
                  <a:gd name="connsiteY17" fmla="*/ 1100138 h 3332082"/>
                  <a:gd name="connsiteX18" fmla="*/ 86941 w 2341191"/>
                  <a:gd name="connsiteY18" fmla="*/ 503238 h 3332082"/>
                  <a:gd name="connsiteX19" fmla="*/ 23441 w 2341191"/>
                  <a:gd name="connsiteY19" fmla="*/ 331788 h 3332082"/>
                  <a:gd name="connsiteX20" fmla="*/ 474291 w 2341191"/>
                  <a:gd name="connsiteY20" fmla="*/ 153988 h 3332082"/>
                  <a:gd name="connsiteX21" fmla="*/ 766391 w 2341191"/>
                  <a:gd name="connsiteY21" fmla="*/ 84138 h 3332082"/>
                  <a:gd name="connsiteX0" fmla="*/ 764612 w 2339412"/>
                  <a:gd name="connsiteY0" fmla="*/ 84138 h 3332082"/>
                  <a:gd name="connsiteX1" fmla="*/ 1045600 w 2339412"/>
                  <a:gd name="connsiteY1" fmla="*/ 0 h 3332082"/>
                  <a:gd name="connsiteX2" fmla="*/ 1444062 w 2339412"/>
                  <a:gd name="connsiteY2" fmla="*/ 84138 h 3332082"/>
                  <a:gd name="connsiteX3" fmla="*/ 1666312 w 2339412"/>
                  <a:gd name="connsiteY3" fmla="*/ 242888 h 3332082"/>
                  <a:gd name="connsiteX4" fmla="*/ 1990162 w 2339412"/>
                  <a:gd name="connsiteY4" fmla="*/ 419100 h 3332082"/>
                  <a:gd name="connsiteX5" fmla="*/ 2231462 w 2339412"/>
                  <a:gd name="connsiteY5" fmla="*/ 636588 h 3332082"/>
                  <a:gd name="connsiteX6" fmla="*/ 2339412 w 2339412"/>
                  <a:gd name="connsiteY6" fmla="*/ 992188 h 3332082"/>
                  <a:gd name="connsiteX7" fmla="*/ 2231462 w 2339412"/>
                  <a:gd name="connsiteY7" fmla="*/ 1500188 h 3332082"/>
                  <a:gd name="connsiteX8" fmla="*/ 1818712 w 2339412"/>
                  <a:gd name="connsiteY8" fmla="*/ 1944688 h 3332082"/>
                  <a:gd name="connsiteX9" fmla="*/ 1405962 w 2339412"/>
                  <a:gd name="connsiteY9" fmla="*/ 2147888 h 3332082"/>
                  <a:gd name="connsiteX10" fmla="*/ 1012262 w 2339412"/>
                  <a:gd name="connsiteY10" fmla="*/ 2281238 h 3332082"/>
                  <a:gd name="connsiteX11" fmla="*/ 599512 w 2339412"/>
                  <a:gd name="connsiteY11" fmla="*/ 2147888 h 3332082"/>
                  <a:gd name="connsiteX12" fmla="*/ 516962 w 2339412"/>
                  <a:gd name="connsiteY12" fmla="*/ 1709738 h 3332082"/>
                  <a:gd name="connsiteX13" fmla="*/ 567762 w 2339412"/>
                  <a:gd name="connsiteY13" fmla="*/ 1500188 h 3332082"/>
                  <a:gd name="connsiteX14" fmla="*/ 523312 w 2339412"/>
                  <a:gd name="connsiteY14" fmla="*/ 1976438 h 3332082"/>
                  <a:gd name="connsiteX15" fmla="*/ 534425 w 2339412"/>
                  <a:gd name="connsiteY15" fmla="*/ 3327401 h 3332082"/>
                  <a:gd name="connsiteX16" fmla="*/ 396312 w 2339412"/>
                  <a:gd name="connsiteY16" fmla="*/ 2217738 h 3332082"/>
                  <a:gd name="connsiteX17" fmla="*/ 205812 w 2339412"/>
                  <a:gd name="connsiteY17" fmla="*/ 1100138 h 3332082"/>
                  <a:gd name="connsiteX18" fmla="*/ 85162 w 2339412"/>
                  <a:gd name="connsiteY18" fmla="*/ 503238 h 3332082"/>
                  <a:gd name="connsiteX19" fmla="*/ 21662 w 2339412"/>
                  <a:gd name="connsiteY19" fmla="*/ 331788 h 3332082"/>
                  <a:gd name="connsiteX20" fmla="*/ 472512 w 2339412"/>
                  <a:gd name="connsiteY20" fmla="*/ 153988 h 3332082"/>
                  <a:gd name="connsiteX21" fmla="*/ 764612 w 2339412"/>
                  <a:gd name="connsiteY21" fmla="*/ 84138 h 3332082"/>
                  <a:gd name="connsiteX0" fmla="*/ 764612 w 2339412"/>
                  <a:gd name="connsiteY0" fmla="*/ 84138 h 3332082"/>
                  <a:gd name="connsiteX1" fmla="*/ 1045600 w 2339412"/>
                  <a:gd name="connsiteY1" fmla="*/ 0 h 3332082"/>
                  <a:gd name="connsiteX2" fmla="*/ 1444062 w 2339412"/>
                  <a:gd name="connsiteY2" fmla="*/ 84138 h 3332082"/>
                  <a:gd name="connsiteX3" fmla="*/ 1666312 w 2339412"/>
                  <a:gd name="connsiteY3" fmla="*/ 242888 h 3332082"/>
                  <a:gd name="connsiteX4" fmla="*/ 1990162 w 2339412"/>
                  <a:gd name="connsiteY4" fmla="*/ 419100 h 3332082"/>
                  <a:gd name="connsiteX5" fmla="*/ 2231462 w 2339412"/>
                  <a:gd name="connsiteY5" fmla="*/ 636588 h 3332082"/>
                  <a:gd name="connsiteX6" fmla="*/ 2339412 w 2339412"/>
                  <a:gd name="connsiteY6" fmla="*/ 992188 h 3332082"/>
                  <a:gd name="connsiteX7" fmla="*/ 2231462 w 2339412"/>
                  <a:gd name="connsiteY7" fmla="*/ 1500188 h 3332082"/>
                  <a:gd name="connsiteX8" fmla="*/ 1818712 w 2339412"/>
                  <a:gd name="connsiteY8" fmla="*/ 1944688 h 3332082"/>
                  <a:gd name="connsiteX9" fmla="*/ 1405962 w 2339412"/>
                  <a:gd name="connsiteY9" fmla="*/ 2147888 h 3332082"/>
                  <a:gd name="connsiteX10" fmla="*/ 1012262 w 2339412"/>
                  <a:gd name="connsiteY10" fmla="*/ 2281238 h 3332082"/>
                  <a:gd name="connsiteX11" fmla="*/ 599512 w 2339412"/>
                  <a:gd name="connsiteY11" fmla="*/ 2147888 h 3332082"/>
                  <a:gd name="connsiteX12" fmla="*/ 516962 w 2339412"/>
                  <a:gd name="connsiteY12" fmla="*/ 1709738 h 3332082"/>
                  <a:gd name="connsiteX13" fmla="*/ 567762 w 2339412"/>
                  <a:gd name="connsiteY13" fmla="*/ 1500188 h 3332082"/>
                  <a:gd name="connsiteX14" fmla="*/ 523312 w 2339412"/>
                  <a:gd name="connsiteY14" fmla="*/ 1976438 h 3332082"/>
                  <a:gd name="connsiteX15" fmla="*/ 483625 w 2339412"/>
                  <a:gd name="connsiteY15" fmla="*/ 3327401 h 3332082"/>
                  <a:gd name="connsiteX16" fmla="*/ 396312 w 2339412"/>
                  <a:gd name="connsiteY16" fmla="*/ 2217738 h 3332082"/>
                  <a:gd name="connsiteX17" fmla="*/ 205812 w 2339412"/>
                  <a:gd name="connsiteY17" fmla="*/ 1100138 h 3332082"/>
                  <a:gd name="connsiteX18" fmla="*/ 85162 w 2339412"/>
                  <a:gd name="connsiteY18" fmla="*/ 503238 h 3332082"/>
                  <a:gd name="connsiteX19" fmla="*/ 21662 w 2339412"/>
                  <a:gd name="connsiteY19" fmla="*/ 331788 h 3332082"/>
                  <a:gd name="connsiteX20" fmla="*/ 472512 w 2339412"/>
                  <a:gd name="connsiteY20" fmla="*/ 153988 h 3332082"/>
                  <a:gd name="connsiteX21" fmla="*/ 764612 w 2339412"/>
                  <a:gd name="connsiteY21" fmla="*/ 84138 h 3332082"/>
                  <a:gd name="connsiteX0" fmla="*/ 764612 w 2339412"/>
                  <a:gd name="connsiteY0" fmla="*/ 84138 h 3332082"/>
                  <a:gd name="connsiteX1" fmla="*/ 1045600 w 2339412"/>
                  <a:gd name="connsiteY1" fmla="*/ 0 h 3332082"/>
                  <a:gd name="connsiteX2" fmla="*/ 1444062 w 2339412"/>
                  <a:gd name="connsiteY2" fmla="*/ 84138 h 3332082"/>
                  <a:gd name="connsiteX3" fmla="*/ 1666312 w 2339412"/>
                  <a:gd name="connsiteY3" fmla="*/ 242888 h 3332082"/>
                  <a:gd name="connsiteX4" fmla="*/ 1990162 w 2339412"/>
                  <a:gd name="connsiteY4" fmla="*/ 419100 h 3332082"/>
                  <a:gd name="connsiteX5" fmla="*/ 2231462 w 2339412"/>
                  <a:gd name="connsiteY5" fmla="*/ 636588 h 3332082"/>
                  <a:gd name="connsiteX6" fmla="*/ 2339412 w 2339412"/>
                  <a:gd name="connsiteY6" fmla="*/ 992188 h 3332082"/>
                  <a:gd name="connsiteX7" fmla="*/ 2231462 w 2339412"/>
                  <a:gd name="connsiteY7" fmla="*/ 1500188 h 3332082"/>
                  <a:gd name="connsiteX8" fmla="*/ 1818712 w 2339412"/>
                  <a:gd name="connsiteY8" fmla="*/ 1944688 h 3332082"/>
                  <a:gd name="connsiteX9" fmla="*/ 1405962 w 2339412"/>
                  <a:gd name="connsiteY9" fmla="*/ 2147888 h 3332082"/>
                  <a:gd name="connsiteX10" fmla="*/ 1012262 w 2339412"/>
                  <a:gd name="connsiteY10" fmla="*/ 2281238 h 3332082"/>
                  <a:gd name="connsiteX11" fmla="*/ 599512 w 2339412"/>
                  <a:gd name="connsiteY11" fmla="*/ 2147888 h 3332082"/>
                  <a:gd name="connsiteX12" fmla="*/ 516962 w 2339412"/>
                  <a:gd name="connsiteY12" fmla="*/ 1709738 h 3332082"/>
                  <a:gd name="connsiteX13" fmla="*/ 567762 w 2339412"/>
                  <a:gd name="connsiteY13" fmla="*/ 1500188 h 3332082"/>
                  <a:gd name="connsiteX14" fmla="*/ 515374 w 2339412"/>
                  <a:gd name="connsiteY14" fmla="*/ 1752600 h 3332082"/>
                  <a:gd name="connsiteX15" fmla="*/ 523312 w 2339412"/>
                  <a:gd name="connsiteY15" fmla="*/ 1976438 h 3332082"/>
                  <a:gd name="connsiteX16" fmla="*/ 483625 w 2339412"/>
                  <a:gd name="connsiteY16" fmla="*/ 3327401 h 3332082"/>
                  <a:gd name="connsiteX17" fmla="*/ 396312 w 2339412"/>
                  <a:gd name="connsiteY17" fmla="*/ 2217738 h 3332082"/>
                  <a:gd name="connsiteX18" fmla="*/ 205812 w 2339412"/>
                  <a:gd name="connsiteY18" fmla="*/ 1100138 h 3332082"/>
                  <a:gd name="connsiteX19" fmla="*/ 85162 w 2339412"/>
                  <a:gd name="connsiteY19" fmla="*/ 503238 h 3332082"/>
                  <a:gd name="connsiteX20" fmla="*/ 21662 w 2339412"/>
                  <a:gd name="connsiteY20" fmla="*/ 331788 h 3332082"/>
                  <a:gd name="connsiteX21" fmla="*/ 472512 w 2339412"/>
                  <a:gd name="connsiteY21" fmla="*/ 153988 h 3332082"/>
                  <a:gd name="connsiteX22" fmla="*/ 764612 w 2339412"/>
                  <a:gd name="connsiteY22" fmla="*/ 84138 h 3332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339412" h="3332082">
                    <a:moveTo>
                      <a:pt x="764612" y="84138"/>
                    </a:moveTo>
                    <a:cubicBezTo>
                      <a:pt x="860127" y="58473"/>
                      <a:pt x="932358" y="0"/>
                      <a:pt x="1045600" y="0"/>
                    </a:cubicBezTo>
                    <a:cubicBezTo>
                      <a:pt x="1158842" y="0"/>
                      <a:pt x="1340610" y="43657"/>
                      <a:pt x="1444062" y="84138"/>
                    </a:cubicBezTo>
                    <a:cubicBezTo>
                      <a:pt x="1547514" y="124619"/>
                      <a:pt x="1575295" y="187061"/>
                      <a:pt x="1666312" y="242888"/>
                    </a:cubicBezTo>
                    <a:cubicBezTo>
                      <a:pt x="1757329" y="298715"/>
                      <a:pt x="1895970" y="353483"/>
                      <a:pt x="1990162" y="419100"/>
                    </a:cubicBezTo>
                    <a:cubicBezTo>
                      <a:pt x="2084354" y="484717"/>
                      <a:pt x="2173254" y="541073"/>
                      <a:pt x="2231462" y="636588"/>
                    </a:cubicBezTo>
                    <a:cubicBezTo>
                      <a:pt x="2289670" y="732103"/>
                      <a:pt x="2339412" y="848255"/>
                      <a:pt x="2339412" y="992188"/>
                    </a:cubicBezTo>
                    <a:cubicBezTo>
                      <a:pt x="2339412" y="1136121"/>
                      <a:pt x="2318245" y="1341438"/>
                      <a:pt x="2231462" y="1500188"/>
                    </a:cubicBezTo>
                    <a:cubicBezTo>
                      <a:pt x="2144679" y="1658938"/>
                      <a:pt x="1942007" y="1817688"/>
                      <a:pt x="1818712" y="1944688"/>
                    </a:cubicBezTo>
                    <a:cubicBezTo>
                      <a:pt x="1695417" y="2071688"/>
                      <a:pt x="1540370" y="2091796"/>
                      <a:pt x="1405962" y="2147888"/>
                    </a:cubicBezTo>
                    <a:cubicBezTo>
                      <a:pt x="1271554" y="2203980"/>
                      <a:pt x="1203820" y="2266951"/>
                      <a:pt x="1012262" y="2281238"/>
                    </a:cubicBezTo>
                    <a:cubicBezTo>
                      <a:pt x="820704" y="2295525"/>
                      <a:pt x="682062" y="2243138"/>
                      <a:pt x="599512" y="2147888"/>
                    </a:cubicBezTo>
                    <a:cubicBezTo>
                      <a:pt x="516962" y="2052638"/>
                      <a:pt x="498442" y="1831975"/>
                      <a:pt x="516962" y="1709738"/>
                    </a:cubicBezTo>
                    <a:cubicBezTo>
                      <a:pt x="535482" y="1587501"/>
                      <a:pt x="568027" y="1493044"/>
                      <a:pt x="567762" y="1500188"/>
                    </a:cubicBezTo>
                    <a:cubicBezTo>
                      <a:pt x="567497" y="1507332"/>
                      <a:pt x="522782" y="1673225"/>
                      <a:pt x="515374" y="1752600"/>
                    </a:cubicBezTo>
                    <a:cubicBezTo>
                      <a:pt x="507966" y="1831975"/>
                      <a:pt x="528603" y="1713971"/>
                      <a:pt x="523312" y="1976438"/>
                    </a:cubicBezTo>
                    <a:cubicBezTo>
                      <a:pt x="518021" y="2238905"/>
                      <a:pt x="480979" y="3253846"/>
                      <a:pt x="483625" y="3327401"/>
                    </a:cubicBezTo>
                    <a:cubicBezTo>
                      <a:pt x="486271" y="3400956"/>
                      <a:pt x="442614" y="2588949"/>
                      <a:pt x="396312" y="2217738"/>
                    </a:cubicBezTo>
                    <a:cubicBezTo>
                      <a:pt x="350010" y="1846528"/>
                      <a:pt x="257670" y="1385888"/>
                      <a:pt x="205812" y="1100138"/>
                    </a:cubicBezTo>
                    <a:cubicBezTo>
                      <a:pt x="153954" y="814388"/>
                      <a:pt x="115854" y="631296"/>
                      <a:pt x="85162" y="503238"/>
                    </a:cubicBezTo>
                    <a:cubicBezTo>
                      <a:pt x="54470" y="375180"/>
                      <a:pt x="-42896" y="389996"/>
                      <a:pt x="21662" y="331788"/>
                    </a:cubicBezTo>
                    <a:cubicBezTo>
                      <a:pt x="86220" y="273580"/>
                      <a:pt x="350804" y="197380"/>
                      <a:pt x="472512" y="153988"/>
                    </a:cubicBezTo>
                    <a:cubicBezTo>
                      <a:pt x="594220" y="110596"/>
                      <a:pt x="669097" y="109803"/>
                      <a:pt x="764612" y="84138"/>
                    </a:cubicBezTo>
                    <a:close/>
                  </a:path>
                </a:pathLst>
              </a:custGeom>
              <a:solidFill>
                <a:srgbClr val="FFC72C">
                  <a:lumMod val="60000"/>
                  <a:lumOff val="40000"/>
                </a:srgbClr>
              </a:solidFill>
              <a:ln w="6350" cap="flat" cmpd="sng" algn="ctr">
                <a:solidFill>
                  <a:srgbClr val="FFC72C">
                    <a:lumMod val="50000"/>
                  </a:srgbClr>
                </a:solidFill>
                <a:prstDash val="solid"/>
                <a:miter lim="800000"/>
              </a:ln>
              <a:effectLst>
                <a:innerShdw blurRad="76200">
                  <a:prstClr val="black">
                    <a:alpha val="65000"/>
                  </a:prstClr>
                </a:innerShdw>
              </a:effectLst>
            </p:spPr>
            <p:txBody>
              <a:bodyPr rtlCol="0" anchor="ctr"/>
              <a:lstStyle/>
              <a:p>
                <a:pPr algn="ctr"/>
                <a:endParaRPr lang="en-US" sz="2800" kern="0">
                  <a:solidFill>
                    <a:srgbClr val="FFFFFF"/>
                  </a:solidFill>
                  <a:latin typeface="+mj-lt"/>
                </a:endParaRPr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33C30C17-2BB8-394E-B1ED-0451113E2903}"/>
                  </a:ext>
                </a:extLst>
              </p:cNvPr>
              <p:cNvSpPr/>
              <p:nvPr/>
            </p:nvSpPr>
            <p:spPr>
              <a:xfrm flipH="1">
                <a:off x="222152" y="4636164"/>
                <a:ext cx="1866528" cy="1915122"/>
              </a:xfrm>
              <a:custGeom>
                <a:avLst/>
                <a:gdLst>
                  <a:gd name="connsiteX0" fmla="*/ 817092 w 1866528"/>
                  <a:gd name="connsiteY0" fmla="*/ 662132 h 1915122"/>
                  <a:gd name="connsiteX1" fmla="*/ 828998 w 1866528"/>
                  <a:gd name="connsiteY1" fmla="*/ 533544 h 1915122"/>
                  <a:gd name="connsiteX2" fmla="*/ 786135 w 1866528"/>
                  <a:gd name="connsiteY2" fmla="*/ 426388 h 1915122"/>
                  <a:gd name="connsiteX3" fmla="*/ 781373 w 1866528"/>
                  <a:gd name="connsiteY3" fmla="*/ 309707 h 1915122"/>
                  <a:gd name="connsiteX4" fmla="*/ 748035 w 1866528"/>
                  <a:gd name="connsiteY4" fmla="*/ 228744 h 1915122"/>
                  <a:gd name="connsiteX5" fmla="*/ 709935 w 1866528"/>
                  <a:gd name="connsiteY5" fmla="*/ 119207 h 1915122"/>
                  <a:gd name="connsiteX6" fmla="*/ 688504 w 1866528"/>
                  <a:gd name="connsiteY6" fmla="*/ 50151 h 1915122"/>
                  <a:gd name="connsiteX7" fmla="*/ 648023 w 1866528"/>
                  <a:gd name="connsiteY7" fmla="*/ 144 h 1915122"/>
                  <a:gd name="connsiteX8" fmla="*/ 583729 w 1866528"/>
                  <a:gd name="connsiteY8" fmla="*/ 35863 h 1915122"/>
                  <a:gd name="connsiteX9" fmla="*/ 552773 w 1866528"/>
                  <a:gd name="connsiteY9" fmla="*/ 62057 h 1915122"/>
                  <a:gd name="connsiteX10" fmla="*/ 500385 w 1866528"/>
                  <a:gd name="connsiteY10" fmla="*/ 81107 h 1915122"/>
                  <a:gd name="connsiteX11" fmla="*/ 498004 w 1866528"/>
                  <a:gd name="connsiteY11" fmla="*/ 166832 h 1915122"/>
                  <a:gd name="connsiteX12" fmla="*/ 564679 w 1866528"/>
                  <a:gd name="connsiteY12" fmla="*/ 297801 h 1915122"/>
                  <a:gd name="connsiteX13" fmla="*/ 578967 w 1866528"/>
                  <a:gd name="connsiteY13" fmla="*/ 393051 h 1915122"/>
                  <a:gd name="connsiteX14" fmla="*/ 636117 w 1866528"/>
                  <a:gd name="connsiteY14" fmla="*/ 440676 h 1915122"/>
                  <a:gd name="connsiteX15" fmla="*/ 662310 w 1866528"/>
                  <a:gd name="connsiteY15" fmla="*/ 524019 h 1915122"/>
                  <a:gd name="connsiteX16" fmla="*/ 676598 w 1866528"/>
                  <a:gd name="connsiteY16" fmla="*/ 614507 h 1915122"/>
                  <a:gd name="connsiteX17" fmla="*/ 728985 w 1866528"/>
                  <a:gd name="connsiteY17" fmla="*/ 702613 h 1915122"/>
                  <a:gd name="connsiteX18" fmla="*/ 724223 w 1866528"/>
                  <a:gd name="connsiteY18" fmla="*/ 719282 h 1915122"/>
                  <a:gd name="connsiteX19" fmla="*/ 724223 w 1866528"/>
                  <a:gd name="connsiteY19" fmla="*/ 707376 h 1915122"/>
                  <a:gd name="connsiteX20" fmla="*/ 678979 w 1866528"/>
                  <a:gd name="connsiteY20" fmla="*/ 624032 h 1915122"/>
                  <a:gd name="connsiteX21" fmla="*/ 638498 w 1866528"/>
                  <a:gd name="connsiteY21" fmla="*/ 457344 h 1915122"/>
                  <a:gd name="connsiteX22" fmla="*/ 593254 w 1866528"/>
                  <a:gd name="connsiteY22" fmla="*/ 404957 h 1915122"/>
                  <a:gd name="connsiteX23" fmla="*/ 564679 w 1866528"/>
                  <a:gd name="connsiteY23" fmla="*/ 314469 h 1915122"/>
                  <a:gd name="connsiteX24" fmla="*/ 512292 w 1866528"/>
                  <a:gd name="connsiteY24" fmla="*/ 204932 h 1915122"/>
                  <a:gd name="connsiteX25" fmla="*/ 424185 w 1866528"/>
                  <a:gd name="connsiteY25" fmla="*/ 166832 h 1915122"/>
                  <a:gd name="connsiteX26" fmla="*/ 383704 w 1866528"/>
                  <a:gd name="connsiteY26" fmla="*/ 257319 h 1915122"/>
                  <a:gd name="connsiteX27" fmla="*/ 369417 w 1866528"/>
                  <a:gd name="connsiteY27" fmla="*/ 378763 h 1915122"/>
                  <a:gd name="connsiteX28" fmla="*/ 409898 w 1866528"/>
                  <a:gd name="connsiteY28" fmla="*/ 431151 h 1915122"/>
                  <a:gd name="connsiteX29" fmla="*/ 469429 w 1866528"/>
                  <a:gd name="connsiteY29" fmla="*/ 490682 h 1915122"/>
                  <a:gd name="connsiteX30" fmla="*/ 498004 w 1866528"/>
                  <a:gd name="connsiteY30" fmla="*/ 581169 h 1915122"/>
                  <a:gd name="connsiteX31" fmla="*/ 521817 w 1866528"/>
                  <a:gd name="connsiteY31" fmla="*/ 674038 h 1915122"/>
                  <a:gd name="connsiteX32" fmla="*/ 574204 w 1866528"/>
                  <a:gd name="connsiteY32" fmla="*/ 728807 h 1915122"/>
                  <a:gd name="connsiteX33" fmla="*/ 588492 w 1866528"/>
                  <a:gd name="connsiteY33" fmla="*/ 759763 h 1915122"/>
                  <a:gd name="connsiteX34" fmla="*/ 552773 w 1866528"/>
                  <a:gd name="connsiteY34" fmla="*/ 728807 h 1915122"/>
                  <a:gd name="connsiteX35" fmla="*/ 502767 w 1866528"/>
                  <a:gd name="connsiteY35" fmla="*/ 657369 h 1915122"/>
                  <a:gd name="connsiteX36" fmla="*/ 483717 w 1866528"/>
                  <a:gd name="connsiteY36" fmla="*/ 538307 h 1915122"/>
                  <a:gd name="connsiteX37" fmla="*/ 417042 w 1866528"/>
                  <a:gd name="connsiteY37" fmla="*/ 443057 h 1915122"/>
                  <a:gd name="connsiteX38" fmla="*/ 328935 w 1866528"/>
                  <a:gd name="connsiteY38" fmla="*/ 381144 h 1915122"/>
                  <a:gd name="connsiteX39" fmla="*/ 181298 w 1866528"/>
                  <a:gd name="connsiteY39" fmla="*/ 285894 h 1915122"/>
                  <a:gd name="connsiteX40" fmla="*/ 126529 w 1866528"/>
                  <a:gd name="connsiteY40" fmla="*/ 359713 h 1915122"/>
                  <a:gd name="connsiteX41" fmla="*/ 212254 w 1866528"/>
                  <a:gd name="connsiteY41" fmla="*/ 490682 h 1915122"/>
                  <a:gd name="connsiteX42" fmla="*/ 286073 w 1866528"/>
                  <a:gd name="connsiteY42" fmla="*/ 597838 h 1915122"/>
                  <a:gd name="connsiteX43" fmla="*/ 376560 w 1866528"/>
                  <a:gd name="connsiteY43" fmla="*/ 678801 h 1915122"/>
                  <a:gd name="connsiteX44" fmla="*/ 393229 w 1866528"/>
                  <a:gd name="connsiteY44" fmla="*/ 719282 h 1915122"/>
                  <a:gd name="connsiteX45" fmla="*/ 452760 w 1866528"/>
                  <a:gd name="connsiteY45" fmla="*/ 745476 h 1915122"/>
                  <a:gd name="connsiteX46" fmla="*/ 438473 w 1866528"/>
                  <a:gd name="connsiteY46" fmla="*/ 783576 h 1915122"/>
                  <a:gd name="connsiteX47" fmla="*/ 364654 w 1866528"/>
                  <a:gd name="connsiteY47" fmla="*/ 721663 h 1915122"/>
                  <a:gd name="connsiteX48" fmla="*/ 338460 w 1866528"/>
                  <a:gd name="connsiteY48" fmla="*/ 676419 h 1915122"/>
                  <a:gd name="connsiteX49" fmla="*/ 300360 w 1866528"/>
                  <a:gd name="connsiteY49" fmla="*/ 657369 h 1915122"/>
                  <a:gd name="connsiteX50" fmla="*/ 283692 w 1866528"/>
                  <a:gd name="connsiteY50" fmla="*/ 721663 h 1915122"/>
                  <a:gd name="connsiteX51" fmla="*/ 297979 w 1866528"/>
                  <a:gd name="connsiteY51" fmla="*/ 766907 h 1915122"/>
                  <a:gd name="connsiteX52" fmla="*/ 255117 w 1866528"/>
                  <a:gd name="connsiteY52" fmla="*/ 674038 h 1915122"/>
                  <a:gd name="connsiteX53" fmla="*/ 224160 w 1866528"/>
                  <a:gd name="connsiteY53" fmla="*/ 576407 h 1915122"/>
                  <a:gd name="connsiteX54" fmla="*/ 164629 w 1866528"/>
                  <a:gd name="connsiteY54" fmla="*/ 464488 h 1915122"/>
                  <a:gd name="connsiteX55" fmla="*/ 114623 w 1866528"/>
                  <a:gd name="connsiteY55" fmla="*/ 381144 h 1915122"/>
                  <a:gd name="connsiteX56" fmla="*/ 69379 w 1866528"/>
                  <a:gd name="connsiteY56" fmla="*/ 404957 h 1915122"/>
                  <a:gd name="connsiteX57" fmla="*/ 124148 w 1866528"/>
                  <a:gd name="connsiteY57" fmla="*/ 547832 h 1915122"/>
                  <a:gd name="connsiteX58" fmla="*/ 157485 w 1866528"/>
                  <a:gd name="connsiteY58" fmla="*/ 664513 h 1915122"/>
                  <a:gd name="connsiteX59" fmla="*/ 190823 w 1866528"/>
                  <a:gd name="connsiteY59" fmla="*/ 762144 h 1915122"/>
                  <a:gd name="connsiteX60" fmla="*/ 236067 w 1866528"/>
                  <a:gd name="connsiteY60" fmla="*/ 802626 h 1915122"/>
                  <a:gd name="connsiteX61" fmla="*/ 319410 w 1866528"/>
                  <a:gd name="connsiteY61" fmla="*/ 831201 h 1915122"/>
                  <a:gd name="connsiteX62" fmla="*/ 262260 w 1866528"/>
                  <a:gd name="connsiteY62" fmla="*/ 835963 h 1915122"/>
                  <a:gd name="connsiteX63" fmla="*/ 257498 w 1866528"/>
                  <a:gd name="connsiteY63" fmla="*/ 876444 h 1915122"/>
                  <a:gd name="connsiteX64" fmla="*/ 347985 w 1866528"/>
                  <a:gd name="connsiteY64" fmla="*/ 912163 h 1915122"/>
                  <a:gd name="connsiteX65" fmla="*/ 436092 w 1866528"/>
                  <a:gd name="connsiteY65" fmla="*/ 943119 h 1915122"/>
                  <a:gd name="connsiteX66" fmla="*/ 469429 w 1866528"/>
                  <a:gd name="connsiteY66" fmla="*/ 993126 h 1915122"/>
                  <a:gd name="connsiteX67" fmla="*/ 426567 w 1866528"/>
                  <a:gd name="connsiteY67" fmla="*/ 962169 h 1915122"/>
                  <a:gd name="connsiteX68" fmla="*/ 352748 w 1866528"/>
                  <a:gd name="connsiteY68" fmla="*/ 940738 h 1915122"/>
                  <a:gd name="connsiteX69" fmla="*/ 321792 w 1866528"/>
                  <a:gd name="connsiteY69" fmla="*/ 950263 h 1915122"/>
                  <a:gd name="connsiteX70" fmla="*/ 343223 w 1866528"/>
                  <a:gd name="connsiteY70" fmla="*/ 988363 h 1915122"/>
                  <a:gd name="connsiteX71" fmla="*/ 383704 w 1866528"/>
                  <a:gd name="connsiteY71" fmla="*/ 1033607 h 1915122"/>
                  <a:gd name="connsiteX72" fmla="*/ 307504 w 1866528"/>
                  <a:gd name="connsiteY72" fmla="*/ 978838 h 1915122"/>
                  <a:gd name="connsiteX73" fmla="*/ 274167 w 1866528"/>
                  <a:gd name="connsiteY73" fmla="*/ 928832 h 1915122"/>
                  <a:gd name="connsiteX74" fmla="*/ 231304 w 1866528"/>
                  <a:gd name="connsiteY74" fmla="*/ 888351 h 1915122"/>
                  <a:gd name="connsiteX75" fmla="*/ 219398 w 1866528"/>
                  <a:gd name="connsiteY75" fmla="*/ 838344 h 1915122"/>
                  <a:gd name="connsiteX76" fmla="*/ 190823 w 1866528"/>
                  <a:gd name="connsiteY76" fmla="*/ 793101 h 1915122"/>
                  <a:gd name="connsiteX77" fmla="*/ 174154 w 1866528"/>
                  <a:gd name="connsiteY77" fmla="*/ 766907 h 1915122"/>
                  <a:gd name="connsiteX78" fmla="*/ 114623 w 1866528"/>
                  <a:gd name="connsiteY78" fmla="*/ 840726 h 1915122"/>
                  <a:gd name="connsiteX79" fmla="*/ 162248 w 1866528"/>
                  <a:gd name="connsiteY79" fmla="*/ 750238 h 1915122"/>
                  <a:gd name="connsiteX80" fmla="*/ 124148 w 1866528"/>
                  <a:gd name="connsiteY80" fmla="*/ 612126 h 1915122"/>
                  <a:gd name="connsiteX81" fmla="*/ 57473 w 1866528"/>
                  <a:gd name="connsiteY81" fmla="*/ 433532 h 1915122"/>
                  <a:gd name="connsiteX82" fmla="*/ 323 w 1866528"/>
                  <a:gd name="connsiteY82" fmla="*/ 431151 h 1915122"/>
                  <a:gd name="connsiteX83" fmla="*/ 83667 w 1866528"/>
                  <a:gd name="connsiteY83" fmla="*/ 743094 h 1915122"/>
                  <a:gd name="connsiteX84" fmla="*/ 157485 w 1866528"/>
                  <a:gd name="connsiteY84" fmla="*/ 947882 h 1915122"/>
                  <a:gd name="connsiteX85" fmla="*/ 362273 w 1866528"/>
                  <a:gd name="connsiteY85" fmla="*/ 1114569 h 1915122"/>
                  <a:gd name="connsiteX86" fmla="*/ 550392 w 1866528"/>
                  <a:gd name="connsiteY86" fmla="*/ 1116951 h 1915122"/>
                  <a:gd name="connsiteX87" fmla="*/ 445617 w 1866528"/>
                  <a:gd name="connsiteY87" fmla="*/ 1140763 h 1915122"/>
                  <a:gd name="connsiteX88" fmla="*/ 331317 w 1866528"/>
                  <a:gd name="connsiteY88" fmla="*/ 1219344 h 1915122"/>
                  <a:gd name="connsiteX89" fmla="*/ 212254 w 1866528"/>
                  <a:gd name="connsiteY89" fmla="*/ 1528907 h 1915122"/>
                  <a:gd name="connsiteX90" fmla="*/ 212254 w 1866528"/>
                  <a:gd name="connsiteY90" fmla="*/ 1852757 h 1915122"/>
                  <a:gd name="connsiteX91" fmla="*/ 262260 w 1866528"/>
                  <a:gd name="connsiteY91" fmla="*/ 1814657 h 1915122"/>
                  <a:gd name="connsiteX92" fmla="*/ 255117 w 1866528"/>
                  <a:gd name="connsiteY92" fmla="*/ 1590819 h 1915122"/>
                  <a:gd name="connsiteX93" fmla="*/ 307504 w 1866528"/>
                  <a:gd name="connsiteY93" fmla="*/ 1355076 h 1915122"/>
                  <a:gd name="connsiteX94" fmla="*/ 386085 w 1866528"/>
                  <a:gd name="connsiteY94" fmla="*/ 1269351 h 1915122"/>
                  <a:gd name="connsiteX95" fmla="*/ 500385 w 1866528"/>
                  <a:gd name="connsiteY95" fmla="*/ 1190769 h 1915122"/>
                  <a:gd name="connsiteX96" fmla="*/ 590873 w 1866528"/>
                  <a:gd name="connsiteY96" fmla="*/ 1171719 h 1915122"/>
                  <a:gd name="connsiteX97" fmla="*/ 476573 w 1866528"/>
                  <a:gd name="connsiteY97" fmla="*/ 1216963 h 1915122"/>
                  <a:gd name="connsiteX98" fmla="*/ 450379 w 1866528"/>
                  <a:gd name="connsiteY98" fmla="*/ 1316976 h 1915122"/>
                  <a:gd name="connsiteX99" fmla="*/ 447998 w 1866528"/>
                  <a:gd name="connsiteY99" fmla="*/ 1264588 h 1915122"/>
                  <a:gd name="connsiteX100" fmla="*/ 407517 w 1866528"/>
                  <a:gd name="connsiteY100" fmla="*/ 1262207 h 1915122"/>
                  <a:gd name="connsiteX101" fmla="*/ 317029 w 1866528"/>
                  <a:gd name="connsiteY101" fmla="*/ 1381269 h 1915122"/>
                  <a:gd name="connsiteX102" fmla="*/ 305123 w 1866528"/>
                  <a:gd name="connsiteY102" fmla="*/ 1597963 h 1915122"/>
                  <a:gd name="connsiteX103" fmla="*/ 376560 w 1866528"/>
                  <a:gd name="connsiteY103" fmla="*/ 1645588 h 1915122"/>
                  <a:gd name="connsiteX104" fmla="*/ 428948 w 1866528"/>
                  <a:gd name="connsiteY104" fmla="*/ 1621776 h 1915122"/>
                  <a:gd name="connsiteX105" fmla="*/ 400373 w 1866528"/>
                  <a:gd name="connsiteY105" fmla="*/ 1557482 h 1915122"/>
                  <a:gd name="connsiteX106" fmla="*/ 467048 w 1866528"/>
                  <a:gd name="connsiteY106" fmla="*/ 1502713 h 1915122"/>
                  <a:gd name="connsiteX107" fmla="*/ 498004 w 1866528"/>
                  <a:gd name="connsiteY107" fmla="*/ 1436038 h 1915122"/>
                  <a:gd name="connsiteX108" fmla="*/ 528960 w 1866528"/>
                  <a:gd name="connsiteY108" fmla="*/ 1405082 h 1915122"/>
                  <a:gd name="connsiteX109" fmla="*/ 555154 w 1866528"/>
                  <a:gd name="connsiteY109" fmla="*/ 1355076 h 1915122"/>
                  <a:gd name="connsiteX110" fmla="*/ 583729 w 1866528"/>
                  <a:gd name="connsiteY110" fmla="*/ 1307451 h 1915122"/>
                  <a:gd name="connsiteX111" fmla="*/ 617067 w 1866528"/>
                  <a:gd name="connsiteY111" fmla="*/ 1309832 h 1915122"/>
                  <a:gd name="connsiteX112" fmla="*/ 588492 w 1866528"/>
                  <a:gd name="connsiteY112" fmla="*/ 1374126 h 1915122"/>
                  <a:gd name="connsiteX113" fmla="*/ 564679 w 1866528"/>
                  <a:gd name="connsiteY113" fmla="*/ 1428894 h 1915122"/>
                  <a:gd name="connsiteX114" fmla="*/ 559917 w 1866528"/>
                  <a:gd name="connsiteY114" fmla="*/ 1481282 h 1915122"/>
                  <a:gd name="connsiteX115" fmla="*/ 519435 w 1866528"/>
                  <a:gd name="connsiteY115" fmla="*/ 1528907 h 1915122"/>
                  <a:gd name="connsiteX116" fmla="*/ 490860 w 1866528"/>
                  <a:gd name="connsiteY116" fmla="*/ 1576532 h 1915122"/>
                  <a:gd name="connsiteX117" fmla="*/ 455142 w 1866528"/>
                  <a:gd name="connsiteY117" fmla="*/ 1597963 h 1915122"/>
                  <a:gd name="connsiteX118" fmla="*/ 459904 w 1866528"/>
                  <a:gd name="connsiteY118" fmla="*/ 1655113 h 1915122"/>
                  <a:gd name="connsiteX119" fmla="*/ 476573 w 1866528"/>
                  <a:gd name="connsiteY119" fmla="*/ 1809894 h 1915122"/>
                  <a:gd name="connsiteX120" fmla="*/ 536104 w 1866528"/>
                  <a:gd name="connsiteY120" fmla="*/ 1783701 h 1915122"/>
                  <a:gd name="connsiteX121" fmla="*/ 586110 w 1866528"/>
                  <a:gd name="connsiteY121" fmla="*/ 1688451 h 1915122"/>
                  <a:gd name="connsiteX122" fmla="*/ 595635 w 1866528"/>
                  <a:gd name="connsiteY122" fmla="*/ 1543194 h 1915122"/>
                  <a:gd name="connsiteX123" fmla="*/ 614685 w 1866528"/>
                  <a:gd name="connsiteY123" fmla="*/ 1690832 h 1915122"/>
                  <a:gd name="connsiteX124" fmla="*/ 564679 w 1866528"/>
                  <a:gd name="connsiteY124" fmla="*/ 1788463 h 1915122"/>
                  <a:gd name="connsiteX125" fmla="*/ 562298 w 1866528"/>
                  <a:gd name="connsiteY125" fmla="*/ 1859901 h 1915122"/>
                  <a:gd name="connsiteX126" fmla="*/ 657548 w 1866528"/>
                  <a:gd name="connsiteY126" fmla="*/ 1886094 h 1915122"/>
                  <a:gd name="connsiteX127" fmla="*/ 688504 w 1866528"/>
                  <a:gd name="connsiteY127" fmla="*/ 1909907 h 1915122"/>
                  <a:gd name="connsiteX128" fmla="*/ 712317 w 1866528"/>
                  <a:gd name="connsiteY128" fmla="*/ 1843232 h 1915122"/>
                  <a:gd name="connsiteX129" fmla="*/ 728985 w 1866528"/>
                  <a:gd name="connsiteY129" fmla="*/ 1745601 h 1915122"/>
                  <a:gd name="connsiteX130" fmla="*/ 731367 w 1866528"/>
                  <a:gd name="connsiteY130" fmla="*/ 1843232 h 1915122"/>
                  <a:gd name="connsiteX131" fmla="*/ 781373 w 1866528"/>
                  <a:gd name="connsiteY131" fmla="*/ 1907526 h 1915122"/>
                  <a:gd name="connsiteX132" fmla="*/ 845667 w 1866528"/>
                  <a:gd name="connsiteY132" fmla="*/ 1907526 h 1915122"/>
                  <a:gd name="connsiteX133" fmla="*/ 888529 w 1866528"/>
                  <a:gd name="connsiteY133" fmla="*/ 1850376 h 1915122"/>
                  <a:gd name="connsiteX134" fmla="*/ 881385 w 1866528"/>
                  <a:gd name="connsiteY134" fmla="*/ 1721788 h 1915122"/>
                  <a:gd name="connsiteX135" fmla="*/ 871860 w 1866528"/>
                  <a:gd name="connsiteY135" fmla="*/ 1636063 h 1915122"/>
                  <a:gd name="connsiteX136" fmla="*/ 809948 w 1866528"/>
                  <a:gd name="connsiteY136" fmla="*/ 1567007 h 1915122"/>
                  <a:gd name="connsiteX137" fmla="*/ 886148 w 1866528"/>
                  <a:gd name="connsiteY137" fmla="*/ 1643207 h 1915122"/>
                  <a:gd name="connsiteX138" fmla="*/ 895673 w 1866528"/>
                  <a:gd name="connsiteY138" fmla="*/ 1757507 h 1915122"/>
                  <a:gd name="connsiteX139" fmla="*/ 902817 w 1866528"/>
                  <a:gd name="connsiteY139" fmla="*/ 1847994 h 1915122"/>
                  <a:gd name="connsiteX140" fmla="*/ 971873 w 1866528"/>
                  <a:gd name="connsiteY140" fmla="*/ 1883713 h 1915122"/>
                  <a:gd name="connsiteX141" fmla="*/ 1038548 w 1866528"/>
                  <a:gd name="connsiteY141" fmla="*/ 1807513 h 1915122"/>
                  <a:gd name="connsiteX142" fmla="*/ 1038548 w 1866528"/>
                  <a:gd name="connsiteY142" fmla="*/ 1707501 h 1915122"/>
                  <a:gd name="connsiteX143" fmla="*/ 1083792 w 1866528"/>
                  <a:gd name="connsiteY143" fmla="*/ 1636063 h 1915122"/>
                  <a:gd name="connsiteX144" fmla="*/ 1007592 w 1866528"/>
                  <a:gd name="connsiteY144" fmla="*/ 1569388 h 1915122"/>
                  <a:gd name="connsiteX145" fmla="*/ 1024260 w 1866528"/>
                  <a:gd name="connsiteY145" fmla="*/ 1486044 h 1915122"/>
                  <a:gd name="connsiteX146" fmla="*/ 957585 w 1866528"/>
                  <a:gd name="connsiteY146" fmla="*/ 1393176 h 1915122"/>
                  <a:gd name="connsiteX147" fmla="*/ 993304 w 1866528"/>
                  <a:gd name="connsiteY147" fmla="*/ 1314594 h 1915122"/>
                  <a:gd name="connsiteX148" fmla="*/ 979017 w 1866528"/>
                  <a:gd name="connsiteY148" fmla="*/ 1393176 h 1915122"/>
                  <a:gd name="connsiteX149" fmla="*/ 1040929 w 1866528"/>
                  <a:gd name="connsiteY149" fmla="*/ 1455088 h 1915122"/>
                  <a:gd name="connsiteX150" fmla="*/ 1038548 w 1866528"/>
                  <a:gd name="connsiteY150" fmla="*/ 1547957 h 1915122"/>
                  <a:gd name="connsiteX151" fmla="*/ 1093317 w 1866528"/>
                  <a:gd name="connsiteY151" fmla="*/ 1624157 h 1915122"/>
                  <a:gd name="connsiteX152" fmla="*/ 1069504 w 1866528"/>
                  <a:gd name="connsiteY152" fmla="*/ 1724169 h 1915122"/>
                  <a:gd name="connsiteX153" fmla="*/ 1067123 w 1866528"/>
                  <a:gd name="connsiteY153" fmla="*/ 1774176 h 1915122"/>
                  <a:gd name="connsiteX154" fmla="*/ 1131417 w 1866528"/>
                  <a:gd name="connsiteY154" fmla="*/ 1831326 h 1915122"/>
                  <a:gd name="connsiteX155" fmla="*/ 1202854 w 1866528"/>
                  <a:gd name="connsiteY155" fmla="*/ 1797988 h 1915122"/>
                  <a:gd name="connsiteX156" fmla="*/ 1219523 w 1866528"/>
                  <a:gd name="connsiteY156" fmla="*/ 1688451 h 1915122"/>
                  <a:gd name="connsiteX157" fmla="*/ 1205235 w 1866528"/>
                  <a:gd name="connsiteY157" fmla="*/ 1576532 h 1915122"/>
                  <a:gd name="connsiteX158" fmla="*/ 1164754 w 1866528"/>
                  <a:gd name="connsiteY158" fmla="*/ 1509857 h 1915122"/>
                  <a:gd name="connsiteX159" fmla="*/ 1159992 w 1866528"/>
                  <a:gd name="connsiteY159" fmla="*/ 1421751 h 1915122"/>
                  <a:gd name="connsiteX160" fmla="*/ 1138560 w 1866528"/>
                  <a:gd name="connsiteY160" fmla="*/ 1362219 h 1915122"/>
                  <a:gd name="connsiteX161" fmla="*/ 1157610 w 1866528"/>
                  <a:gd name="connsiteY161" fmla="*/ 1314594 h 1915122"/>
                  <a:gd name="connsiteX162" fmla="*/ 1167135 w 1866528"/>
                  <a:gd name="connsiteY162" fmla="*/ 1388413 h 1915122"/>
                  <a:gd name="connsiteX163" fmla="*/ 1176660 w 1866528"/>
                  <a:gd name="connsiteY163" fmla="*/ 1524144 h 1915122"/>
                  <a:gd name="connsiteX164" fmla="*/ 1209998 w 1866528"/>
                  <a:gd name="connsiteY164" fmla="*/ 1586057 h 1915122"/>
                  <a:gd name="connsiteX165" fmla="*/ 1221904 w 1866528"/>
                  <a:gd name="connsiteY165" fmla="*/ 1707501 h 1915122"/>
                  <a:gd name="connsiteX166" fmla="*/ 1252860 w 1866528"/>
                  <a:gd name="connsiteY166" fmla="*/ 1755126 h 1915122"/>
                  <a:gd name="connsiteX167" fmla="*/ 1310010 w 1866528"/>
                  <a:gd name="connsiteY167" fmla="*/ 1736076 h 1915122"/>
                  <a:gd name="connsiteX168" fmla="*/ 1417167 w 1866528"/>
                  <a:gd name="connsiteY168" fmla="*/ 1674163 h 1915122"/>
                  <a:gd name="connsiteX169" fmla="*/ 1421929 w 1866528"/>
                  <a:gd name="connsiteY169" fmla="*/ 1626538 h 1915122"/>
                  <a:gd name="connsiteX170" fmla="*/ 1348110 w 1866528"/>
                  <a:gd name="connsiteY170" fmla="*/ 1543194 h 1915122"/>
                  <a:gd name="connsiteX171" fmla="*/ 1260004 w 1866528"/>
                  <a:gd name="connsiteY171" fmla="*/ 1459851 h 1915122"/>
                  <a:gd name="connsiteX172" fmla="*/ 1250479 w 1866528"/>
                  <a:gd name="connsiteY172" fmla="*/ 1376507 h 1915122"/>
                  <a:gd name="connsiteX173" fmla="*/ 1274292 w 1866528"/>
                  <a:gd name="connsiteY173" fmla="*/ 1438419 h 1915122"/>
                  <a:gd name="connsiteX174" fmla="*/ 1386210 w 1866528"/>
                  <a:gd name="connsiteY174" fmla="*/ 1557482 h 1915122"/>
                  <a:gd name="connsiteX175" fmla="*/ 1479079 w 1866528"/>
                  <a:gd name="connsiteY175" fmla="*/ 1638444 h 1915122"/>
                  <a:gd name="connsiteX176" fmla="*/ 1531467 w 1866528"/>
                  <a:gd name="connsiteY176" fmla="*/ 1559863 h 1915122"/>
                  <a:gd name="connsiteX177" fmla="*/ 1612429 w 1866528"/>
                  <a:gd name="connsiteY177" fmla="*/ 1540813 h 1915122"/>
                  <a:gd name="connsiteX178" fmla="*/ 1655292 w 1866528"/>
                  <a:gd name="connsiteY178" fmla="*/ 1381269 h 1915122"/>
                  <a:gd name="connsiteX179" fmla="*/ 1691010 w 1866528"/>
                  <a:gd name="connsiteY179" fmla="*/ 1288401 h 1915122"/>
                  <a:gd name="connsiteX180" fmla="*/ 1514798 w 1866528"/>
                  <a:gd name="connsiteY180" fmla="*/ 1212201 h 1915122"/>
                  <a:gd name="connsiteX181" fmla="*/ 1476698 w 1866528"/>
                  <a:gd name="connsiteY181" fmla="*/ 1150288 h 1915122"/>
                  <a:gd name="connsiteX182" fmla="*/ 1729110 w 1866528"/>
                  <a:gd name="connsiteY182" fmla="*/ 1250301 h 1915122"/>
                  <a:gd name="connsiteX183" fmla="*/ 1838648 w 1866528"/>
                  <a:gd name="connsiteY183" fmla="*/ 1150288 h 1915122"/>
                  <a:gd name="connsiteX184" fmla="*/ 1864842 w 1866528"/>
                  <a:gd name="connsiteY184" fmla="*/ 1059801 h 1915122"/>
                  <a:gd name="connsiteX185" fmla="*/ 1862460 w 1866528"/>
                  <a:gd name="connsiteY185" fmla="*/ 940738 h 1915122"/>
                  <a:gd name="connsiteX186" fmla="*/ 1850554 w 1866528"/>
                  <a:gd name="connsiteY186" fmla="*/ 893113 h 1915122"/>
                  <a:gd name="connsiteX187" fmla="*/ 1743398 w 1866528"/>
                  <a:gd name="connsiteY187" fmla="*/ 950263 h 1915122"/>
                  <a:gd name="connsiteX188" fmla="*/ 1614810 w 1866528"/>
                  <a:gd name="connsiteY188" fmla="*/ 1007413 h 1915122"/>
                  <a:gd name="connsiteX189" fmla="*/ 1688629 w 1866528"/>
                  <a:gd name="connsiteY189" fmla="*/ 978838 h 1915122"/>
                  <a:gd name="connsiteX190" fmla="*/ 1748160 w 1866528"/>
                  <a:gd name="connsiteY190" fmla="*/ 926451 h 1915122"/>
                  <a:gd name="connsiteX191" fmla="*/ 1829123 w 1866528"/>
                  <a:gd name="connsiteY191" fmla="*/ 845488 h 1915122"/>
                  <a:gd name="connsiteX192" fmla="*/ 1760067 w 1866528"/>
                  <a:gd name="connsiteY192" fmla="*/ 781194 h 1915122"/>
                  <a:gd name="connsiteX193" fmla="*/ 1710060 w 1866528"/>
                  <a:gd name="connsiteY193" fmla="*/ 859776 h 1915122"/>
                  <a:gd name="connsiteX194" fmla="*/ 1607667 w 1866528"/>
                  <a:gd name="connsiteY194" fmla="*/ 888351 h 1915122"/>
                  <a:gd name="connsiteX195" fmla="*/ 1588617 w 1866528"/>
                  <a:gd name="connsiteY195" fmla="*/ 978838 h 1915122"/>
                  <a:gd name="connsiteX196" fmla="*/ 1581473 w 1866528"/>
                  <a:gd name="connsiteY196" fmla="*/ 902638 h 1915122"/>
                  <a:gd name="connsiteX197" fmla="*/ 1498129 w 1866528"/>
                  <a:gd name="connsiteY197" fmla="*/ 871682 h 1915122"/>
                  <a:gd name="connsiteX198" fmla="*/ 1633860 w 1866528"/>
                  <a:gd name="connsiteY198" fmla="*/ 876444 h 1915122"/>
                  <a:gd name="connsiteX199" fmla="*/ 1719585 w 1866528"/>
                  <a:gd name="connsiteY199" fmla="*/ 826438 h 1915122"/>
                  <a:gd name="connsiteX200" fmla="*/ 1769592 w 1866528"/>
                  <a:gd name="connsiteY200" fmla="*/ 759763 h 1915122"/>
                  <a:gd name="connsiteX201" fmla="*/ 1824360 w 1866528"/>
                  <a:gd name="connsiteY201" fmla="*/ 712138 h 1915122"/>
                  <a:gd name="connsiteX202" fmla="*/ 1762448 w 1866528"/>
                  <a:gd name="connsiteY202" fmla="*/ 650226 h 1915122"/>
                  <a:gd name="connsiteX203" fmla="*/ 1626717 w 1866528"/>
                  <a:gd name="connsiteY203" fmla="*/ 693088 h 1915122"/>
                  <a:gd name="connsiteX204" fmla="*/ 1757685 w 1866528"/>
                  <a:gd name="connsiteY204" fmla="*/ 628794 h 1915122"/>
                  <a:gd name="connsiteX205" fmla="*/ 1752923 w 1866528"/>
                  <a:gd name="connsiteY205" fmla="*/ 528782 h 1915122"/>
                  <a:gd name="connsiteX206" fmla="*/ 1681485 w 1866528"/>
                  <a:gd name="connsiteY206" fmla="*/ 495444 h 1915122"/>
                  <a:gd name="connsiteX207" fmla="*/ 1664817 w 1866528"/>
                  <a:gd name="connsiteY207" fmla="*/ 443057 h 1915122"/>
                  <a:gd name="connsiteX208" fmla="*/ 1643385 w 1866528"/>
                  <a:gd name="connsiteY208" fmla="*/ 362094 h 1915122"/>
                  <a:gd name="connsiteX209" fmla="*/ 1569567 w 1866528"/>
                  <a:gd name="connsiteY209" fmla="*/ 388288 h 1915122"/>
                  <a:gd name="connsiteX210" fmla="*/ 1564804 w 1866528"/>
                  <a:gd name="connsiteY210" fmla="*/ 459726 h 1915122"/>
                  <a:gd name="connsiteX211" fmla="*/ 1598142 w 1866528"/>
                  <a:gd name="connsiteY211" fmla="*/ 509732 h 1915122"/>
                  <a:gd name="connsiteX212" fmla="*/ 1581473 w 1866528"/>
                  <a:gd name="connsiteY212" fmla="*/ 624032 h 1915122"/>
                  <a:gd name="connsiteX213" fmla="*/ 1574329 w 1866528"/>
                  <a:gd name="connsiteY213" fmla="*/ 621651 h 1915122"/>
                  <a:gd name="connsiteX214" fmla="*/ 1576710 w 1866528"/>
                  <a:gd name="connsiteY214" fmla="*/ 547832 h 1915122"/>
                  <a:gd name="connsiteX215" fmla="*/ 1540992 w 1866528"/>
                  <a:gd name="connsiteY215" fmla="*/ 462107 h 1915122"/>
                  <a:gd name="connsiteX216" fmla="*/ 1507654 w 1866528"/>
                  <a:gd name="connsiteY216" fmla="*/ 378763 h 1915122"/>
                  <a:gd name="connsiteX217" fmla="*/ 1450504 w 1866528"/>
                  <a:gd name="connsiteY217" fmla="*/ 366857 h 1915122"/>
                  <a:gd name="connsiteX218" fmla="*/ 1438598 w 1866528"/>
                  <a:gd name="connsiteY218" fmla="*/ 438294 h 1915122"/>
                  <a:gd name="connsiteX219" fmla="*/ 1438598 w 1866528"/>
                  <a:gd name="connsiteY219" fmla="*/ 490682 h 1915122"/>
                  <a:gd name="connsiteX220" fmla="*/ 1364779 w 1866528"/>
                  <a:gd name="connsiteY220" fmla="*/ 471632 h 1915122"/>
                  <a:gd name="connsiteX221" fmla="*/ 1343348 w 1866528"/>
                  <a:gd name="connsiteY221" fmla="*/ 543069 h 1915122"/>
                  <a:gd name="connsiteX222" fmla="*/ 1360017 w 1866528"/>
                  <a:gd name="connsiteY222" fmla="*/ 647844 h 1915122"/>
                  <a:gd name="connsiteX223" fmla="*/ 1355254 w 1866528"/>
                  <a:gd name="connsiteY223" fmla="*/ 704994 h 1915122"/>
                  <a:gd name="connsiteX224" fmla="*/ 1324298 w 1866528"/>
                  <a:gd name="connsiteY224" fmla="*/ 595457 h 1915122"/>
                  <a:gd name="connsiteX225" fmla="*/ 1290960 w 1866528"/>
                  <a:gd name="connsiteY225" fmla="*/ 683563 h 1915122"/>
                  <a:gd name="connsiteX226" fmla="*/ 1221904 w 1866528"/>
                  <a:gd name="connsiteY226" fmla="*/ 724044 h 1915122"/>
                  <a:gd name="connsiteX227" fmla="*/ 1202854 w 1866528"/>
                  <a:gd name="connsiteY227" fmla="*/ 793101 h 1915122"/>
                  <a:gd name="connsiteX228" fmla="*/ 1188567 w 1866528"/>
                  <a:gd name="connsiteY228" fmla="*/ 843107 h 1915122"/>
                  <a:gd name="connsiteX229" fmla="*/ 1171898 w 1866528"/>
                  <a:gd name="connsiteY229" fmla="*/ 762144 h 1915122"/>
                  <a:gd name="connsiteX230" fmla="*/ 1095698 w 1866528"/>
                  <a:gd name="connsiteY230" fmla="*/ 733569 h 1915122"/>
                  <a:gd name="connsiteX231" fmla="*/ 1224285 w 1866528"/>
                  <a:gd name="connsiteY231" fmla="*/ 697851 h 1915122"/>
                  <a:gd name="connsiteX232" fmla="*/ 1226667 w 1866528"/>
                  <a:gd name="connsiteY232" fmla="*/ 626413 h 1915122"/>
                  <a:gd name="connsiteX233" fmla="*/ 1143323 w 1866528"/>
                  <a:gd name="connsiteY233" fmla="*/ 647844 h 1915122"/>
                  <a:gd name="connsiteX234" fmla="*/ 1243335 w 1866528"/>
                  <a:gd name="connsiteY234" fmla="*/ 597838 h 1915122"/>
                  <a:gd name="connsiteX235" fmla="*/ 1286198 w 1866528"/>
                  <a:gd name="connsiteY235" fmla="*/ 512113 h 1915122"/>
                  <a:gd name="connsiteX236" fmla="*/ 1198092 w 1866528"/>
                  <a:gd name="connsiteY236" fmla="*/ 545451 h 1915122"/>
                  <a:gd name="connsiteX237" fmla="*/ 1152848 w 1866528"/>
                  <a:gd name="connsiteY237" fmla="*/ 576407 h 1915122"/>
                  <a:gd name="connsiteX238" fmla="*/ 1131417 w 1866528"/>
                  <a:gd name="connsiteY238" fmla="*/ 616888 h 1915122"/>
                  <a:gd name="connsiteX239" fmla="*/ 1164754 w 1866528"/>
                  <a:gd name="connsiteY239" fmla="*/ 526401 h 1915122"/>
                  <a:gd name="connsiteX240" fmla="*/ 1276673 w 1866528"/>
                  <a:gd name="connsiteY240" fmla="*/ 483538 h 1915122"/>
                  <a:gd name="connsiteX241" fmla="*/ 1352873 w 1866528"/>
                  <a:gd name="connsiteY241" fmla="*/ 435913 h 1915122"/>
                  <a:gd name="connsiteX242" fmla="*/ 1398117 w 1866528"/>
                  <a:gd name="connsiteY242" fmla="*/ 364476 h 1915122"/>
                  <a:gd name="connsiteX243" fmla="*/ 1357635 w 1866528"/>
                  <a:gd name="connsiteY243" fmla="*/ 288276 h 1915122"/>
                  <a:gd name="connsiteX244" fmla="*/ 1248098 w 1866528"/>
                  <a:gd name="connsiteY244" fmla="*/ 376382 h 1915122"/>
                  <a:gd name="connsiteX245" fmla="*/ 1138560 w 1866528"/>
                  <a:gd name="connsiteY245" fmla="*/ 409719 h 1915122"/>
                  <a:gd name="connsiteX246" fmla="*/ 1260004 w 1866528"/>
                  <a:gd name="connsiteY246" fmla="*/ 340663 h 1915122"/>
                  <a:gd name="connsiteX247" fmla="*/ 1279054 w 1866528"/>
                  <a:gd name="connsiteY247" fmla="*/ 197788 h 1915122"/>
                  <a:gd name="connsiteX248" fmla="*/ 1193329 w 1866528"/>
                  <a:gd name="connsiteY248" fmla="*/ 171594 h 1915122"/>
                  <a:gd name="connsiteX249" fmla="*/ 1102842 w 1866528"/>
                  <a:gd name="connsiteY249" fmla="*/ 300182 h 1915122"/>
                  <a:gd name="connsiteX250" fmla="*/ 1121892 w 1866528"/>
                  <a:gd name="connsiteY250" fmla="*/ 276369 h 1915122"/>
                  <a:gd name="connsiteX251" fmla="*/ 1081410 w 1866528"/>
                  <a:gd name="connsiteY251" fmla="*/ 78726 h 1915122"/>
                  <a:gd name="connsiteX252" fmla="*/ 995685 w 1866528"/>
                  <a:gd name="connsiteY252" fmla="*/ 59676 h 1915122"/>
                  <a:gd name="connsiteX253" fmla="*/ 983779 w 1866528"/>
                  <a:gd name="connsiteY253" fmla="*/ 259701 h 1915122"/>
                  <a:gd name="connsiteX254" fmla="*/ 983779 w 1866528"/>
                  <a:gd name="connsiteY254" fmla="*/ 469251 h 1915122"/>
                  <a:gd name="connsiteX255" fmla="*/ 986160 w 1866528"/>
                  <a:gd name="connsiteY255" fmla="*/ 554976 h 1915122"/>
                  <a:gd name="connsiteX256" fmla="*/ 967110 w 1866528"/>
                  <a:gd name="connsiteY256" fmla="*/ 381144 h 1915122"/>
                  <a:gd name="connsiteX257" fmla="*/ 945679 w 1866528"/>
                  <a:gd name="connsiteY257" fmla="*/ 195407 h 1915122"/>
                  <a:gd name="connsiteX258" fmla="*/ 926629 w 1866528"/>
                  <a:gd name="connsiteY258" fmla="*/ 95394 h 1915122"/>
                  <a:gd name="connsiteX259" fmla="*/ 852810 w 1866528"/>
                  <a:gd name="connsiteY259" fmla="*/ 43007 h 1915122"/>
                  <a:gd name="connsiteX260" fmla="*/ 786135 w 1866528"/>
                  <a:gd name="connsiteY260" fmla="*/ 28719 h 1915122"/>
                  <a:gd name="connsiteX261" fmla="*/ 721842 w 1866528"/>
                  <a:gd name="connsiteY261" fmla="*/ 9669 h 1915122"/>
                  <a:gd name="connsiteX262" fmla="*/ 693267 w 1866528"/>
                  <a:gd name="connsiteY262" fmla="*/ 26338 h 1915122"/>
                  <a:gd name="connsiteX263" fmla="*/ 717079 w 1866528"/>
                  <a:gd name="connsiteY263" fmla="*/ 123969 h 1915122"/>
                  <a:gd name="connsiteX264" fmla="*/ 759942 w 1866528"/>
                  <a:gd name="connsiteY264" fmla="*/ 223982 h 1915122"/>
                  <a:gd name="connsiteX265" fmla="*/ 783754 w 1866528"/>
                  <a:gd name="connsiteY265" fmla="*/ 359713 h 1915122"/>
                  <a:gd name="connsiteX266" fmla="*/ 802804 w 1866528"/>
                  <a:gd name="connsiteY266" fmla="*/ 471632 h 1915122"/>
                  <a:gd name="connsiteX267" fmla="*/ 831379 w 1866528"/>
                  <a:gd name="connsiteY267" fmla="*/ 574026 h 1915122"/>
                  <a:gd name="connsiteX268" fmla="*/ 817092 w 1866528"/>
                  <a:gd name="connsiteY268" fmla="*/ 662132 h 1915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</a:cxnLst>
                <a:rect l="l" t="t" r="r" b="b"/>
                <a:pathLst>
                  <a:path w="1866528" h="1915122">
                    <a:moveTo>
                      <a:pt x="817092" y="662132"/>
                    </a:moveTo>
                    <a:cubicBezTo>
                      <a:pt x="816695" y="655385"/>
                      <a:pt x="834157" y="572835"/>
                      <a:pt x="828998" y="533544"/>
                    </a:cubicBezTo>
                    <a:cubicBezTo>
                      <a:pt x="823839" y="494253"/>
                      <a:pt x="794073" y="463694"/>
                      <a:pt x="786135" y="426388"/>
                    </a:cubicBezTo>
                    <a:cubicBezTo>
                      <a:pt x="778197" y="389082"/>
                      <a:pt x="787723" y="342648"/>
                      <a:pt x="781373" y="309707"/>
                    </a:cubicBezTo>
                    <a:cubicBezTo>
                      <a:pt x="775023" y="276766"/>
                      <a:pt x="759941" y="260494"/>
                      <a:pt x="748035" y="228744"/>
                    </a:cubicBezTo>
                    <a:cubicBezTo>
                      <a:pt x="736129" y="196994"/>
                      <a:pt x="719857" y="148972"/>
                      <a:pt x="709935" y="119207"/>
                    </a:cubicBezTo>
                    <a:cubicBezTo>
                      <a:pt x="700013" y="89441"/>
                      <a:pt x="698823" y="69995"/>
                      <a:pt x="688504" y="50151"/>
                    </a:cubicBezTo>
                    <a:cubicBezTo>
                      <a:pt x="678185" y="30307"/>
                      <a:pt x="665485" y="2525"/>
                      <a:pt x="648023" y="144"/>
                    </a:cubicBezTo>
                    <a:cubicBezTo>
                      <a:pt x="630561" y="-2237"/>
                      <a:pt x="599604" y="25544"/>
                      <a:pt x="583729" y="35863"/>
                    </a:cubicBezTo>
                    <a:cubicBezTo>
                      <a:pt x="567854" y="46182"/>
                      <a:pt x="566664" y="54516"/>
                      <a:pt x="552773" y="62057"/>
                    </a:cubicBezTo>
                    <a:cubicBezTo>
                      <a:pt x="538882" y="69598"/>
                      <a:pt x="509513" y="63644"/>
                      <a:pt x="500385" y="81107"/>
                    </a:cubicBezTo>
                    <a:cubicBezTo>
                      <a:pt x="491257" y="98569"/>
                      <a:pt x="487288" y="130716"/>
                      <a:pt x="498004" y="166832"/>
                    </a:cubicBezTo>
                    <a:cubicBezTo>
                      <a:pt x="508720" y="202948"/>
                      <a:pt x="551185" y="260098"/>
                      <a:pt x="564679" y="297801"/>
                    </a:cubicBezTo>
                    <a:cubicBezTo>
                      <a:pt x="578173" y="335504"/>
                      <a:pt x="567061" y="369239"/>
                      <a:pt x="578967" y="393051"/>
                    </a:cubicBezTo>
                    <a:cubicBezTo>
                      <a:pt x="590873" y="416863"/>
                      <a:pt x="622227" y="418848"/>
                      <a:pt x="636117" y="440676"/>
                    </a:cubicBezTo>
                    <a:cubicBezTo>
                      <a:pt x="650007" y="462504"/>
                      <a:pt x="655563" y="495047"/>
                      <a:pt x="662310" y="524019"/>
                    </a:cubicBezTo>
                    <a:cubicBezTo>
                      <a:pt x="669057" y="552991"/>
                      <a:pt x="665486" y="584741"/>
                      <a:pt x="676598" y="614507"/>
                    </a:cubicBezTo>
                    <a:cubicBezTo>
                      <a:pt x="687710" y="644273"/>
                      <a:pt x="721048" y="685151"/>
                      <a:pt x="728985" y="702613"/>
                    </a:cubicBezTo>
                    <a:cubicBezTo>
                      <a:pt x="736922" y="720075"/>
                      <a:pt x="727398" y="719282"/>
                      <a:pt x="724223" y="719282"/>
                    </a:cubicBezTo>
                    <a:cubicBezTo>
                      <a:pt x="724223" y="715313"/>
                      <a:pt x="731764" y="723251"/>
                      <a:pt x="724223" y="707376"/>
                    </a:cubicBezTo>
                    <a:cubicBezTo>
                      <a:pt x="716682" y="691501"/>
                      <a:pt x="693266" y="665704"/>
                      <a:pt x="678979" y="624032"/>
                    </a:cubicBezTo>
                    <a:cubicBezTo>
                      <a:pt x="664692" y="582360"/>
                      <a:pt x="652785" y="493856"/>
                      <a:pt x="638498" y="457344"/>
                    </a:cubicBezTo>
                    <a:cubicBezTo>
                      <a:pt x="624211" y="420832"/>
                      <a:pt x="605557" y="428769"/>
                      <a:pt x="593254" y="404957"/>
                    </a:cubicBezTo>
                    <a:cubicBezTo>
                      <a:pt x="580951" y="381145"/>
                      <a:pt x="578173" y="347806"/>
                      <a:pt x="564679" y="314469"/>
                    </a:cubicBezTo>
                    <a:cubicBezTo>
                      <a:pt x="551185" y="281132"/>
                      <a:pt x="535708" y="229538"/>
                      <a:pt x="512292" y="204932"/>
                    </a:cubicBezTo>
                    <a:cubicBezTo>
                      <a:pt x="488876" y="180326"/>
                      <a:pt x="445616" y="158101"/>
                      <a:pt x="424185" y="166832"/>
                    </a:cubicBezTo>
                    <a:cubicBezTo>
                      <a:pt x="402754" y="175563"/>
                      <a:pt x="392832" y="221997"/>
                      <a:pt x="383704" y="257319"/>
                    </a:cubicBezTo>
                    <a:cubicBezTo>
                      <a:pt x="374576" y="292641"/>
                      <a:pt x="365051" y="349791"/>
                      <a:pt x="369417" y="378763"/>
                    </a:cubicBezTo>
                    <a:cubicBezTo>
                      <a:pt x="373783" y="407735"/>
                      <a:pt x="393229" y="412498"/>
                      <a:pt x="409898" y="431151"/>
                    </a:cubicBezTo>
                    <a:cubicBezTo>
                      <a:pt x="426567" y="449804"/>
                      <a:pt x="454745" y="465679"/>
                      <a:pt x="469429" y="490682"/>
                    </a:cubicBezTo>
                    <a:cubicBezTo>
                      <a:pt x="484113" y="515685"/>
                      <a:pt x="489273" y="550610"/>
                      <a:pt x="498004" y="581169"/>
                    </a:cubicBezTo>
                    <a:cubicBezTo>
                      <a:pt x="506735" y="611728"/>
                      <a:pt x="509117" y="649432"/>
                      <a:pt x="521817" y="674038"/>
                    </a:cubicBezTo>
                    <a:cubicBezTo>
                      <a:pt x="534517" y="698644"/>
                      <a:pt x="563091" y="714520"/>
                      <a:pt x="574204" y="728807"/>
                    </a:cubicBezTo>
                    <a:cubicBezTo>
                      <a:pt x="585316" y="743095"/>
                      <a:pt x="592064" y="759763"/>
                      <a:pt x="588492" y="759763"/>
                    </a:cubicBezTo>
                    <a:cubicBezTo>
                      <a:pt x="584920" y="759763"/>
                      <a:pt x="567060" y="745873"/>
                      <a:pt x="552773" y="728807"/>
                    </a:cubicBezTo>
                    <a:cubicBezTo>
                      <a:pt x="538485" y="711741"/>
                      <a:pt x="514276" y="689119"/>
                      <a:pt x="502767" y="657369"/>
                    </a:cubicBezTo>
                    <a:cubicBezTo>
                      <a:pt x="491258" y="625619"/>
                      <a:pt x="498004" y="574026"/>
                      <a:pt x="483717" y="538307"/>
                    </a:cubicBezTo>
                    <a:cubicBezTo>
                      <a:pt x="469430" y="502588"/>
                      <a:pt x="442839" y="469251"/>
                      <a:pt x="417042" y="443057"/>
                    </a:cubicBezTo>
                    <a:cubicBezTo>
                      <a:pt x="391245" y="416863"/>
                      <a:pt x="368226" y="407338"/>
                      <a:pt x="328935" y="381144"/>
                    </a:cubicBezTo>
                    <a:cubicBezTo>
                      <a:pt x="289644" y="354950"/>
                      <a:pt x="215032" y="289466"/>
                      <a:pt x="181298" y="285894"/>
                    </a:cubicBezTo>
                    <a:cubicBezTo>
                      <a:pt x="147564" y="282322"/>
                      <a:pt x="121370" y="325582"/>
                      <a:pt x="126529" y="359713"/>
                    </a:cubicBezTo>
                    <a:cubicBezTo>
                      <a:pt x="131688" y="393844"/>
                      <a:pt x="185663" y="450995"/>
                      <a:pt x="212254" y="490682"/>
                    </a:cubicBezTo>
                    <a:cubicBezTo>
                      <a:pt x="238845" y="530369"/>
                      <a:pt x="258689" y="566485"/>
                      <a:pt x="286073" y="597838"/>
                    </a:cubicBezTo>
                    <a:cubicBezTo>
                      <a:pt x="313457" y="629191"/>
                      <a:pt x="358701" y="658560"/>
                      <a:pt x="376560" y="678801"/>
                    </a:cubicBezTo>
                    <a:cubicBezTo>
                      <a:pt x="394419" y="699042"/>
                      <a:pt x="380529" y="708170"/>
                      <a:pt x="393229" y="719282"/>
                    </a:cubicBezTo>
                    <a:cubicBezTo>
                      <a:pt x="405929" y="730394"/>
                      <a:pt x="445219" y="734760"/>
                      <a:pt x="452760" y="745476"/>
                    </a:cubicBezTo>
                    <a:cubicBezTo>
                      <a:pt x="460301" y="756192"/>
                      <a:pt x="453157" y="787545"/>
                      <a:pt x="438473" y="783576"/>
                    </a:cubicBezTo>
                    <a:cubicBezTo>
                      <a:pt x="423789" y="779607"/>
                      <a:pt x="381323" y="739523"/>
                      <a:pt x="364654" y="721663"/>
                    </a:cubicBezTo>
                    <a:cubicBezTo>
                      <a:pt x="347985" y="703804"/>
                      <a:pt x="349176" y="687135"/>
                      <a:pt x="338460" y="676419"/>
                    </a:cubicBezTo>
                    <a:cubicBezTo>
                      <a:pt x="327744" y="665703"/>
                      <a:pt x="309488" y="649828"/>
                      <a:pt x="300360" y="657369"/>
                    </a:cubicBezTo>
                    <a:cubicBezTo>
                      <a:pt x="291232" y="664910"/>
                      <a:pt x="284089" y="703407"/>
                      <a:pt x="283692" y="721663"/>
                    </a:cubicBezTo>
                    <a:cubicBezTo>
                      <a:pt x="283295" y="739919"/>
                      <a:pt x="302741" y="774845"/>
                      <a:pt x="297979" y="766907"/>
                    </a:cubicBezTo>
                    <a:cubicBezTo>
                      <a:pt x="293216" y="758970"/>
                      <a:pt x="267420" y="705788"/>
                      <a:pt x="255117" y="674038"/>
                    </a:cubicBezTo>
                    <a:cubicBezTo>
                      <a:pt x="242814" y="642288"/>
                      <a:pt x="239241" y="611332"/>
                      <a:pt x="224160" y="576407"/>
                    </a:cubicBezTo>
                    <a:cubicBezTo>
                      <a:pt x="209079" y="541482"/>
                      <a:pt x="182885" y="497032"/>
                      <a:pt x="164629" y="464488"/>
                    </a:cubicBezTo>
                    <a:cubicBezTo>
                      <a:pt x="146373" y="431944"/>
                      <a:pt x="130498" y="391066"/>
                      <a:pt x="114623" y="381144"/>
                    </a:cubicBezTo>
                    <a:cubicBezTo>
                      <a:pt x="98748" y="371222"/>
                      <a:pt x="67792" y="377176"/>
                      <a:pt x="69379" y="404957"/>
                    </a:cubicBezTo>
                    <a:cubicBezTo>
                      <a:pt x="70966" y="432738"/>
                      <a:pt x="109464" y="504573"/>
                      <a:pt x="124148" y="547832"/>
                    </a:cubicBezTo>
                    <a:cubicBezTo>
                      <a:pt x="138832" y="591091"/>
                      <a:pt x="146372" y="628794"/>
                      <a:pt x="157485" y="664513"/>
                    </a:cubicBezTo>
                    <a:cubicBezTo>
                      <a:pt x="168597" y="700232"/>
                      <a:pt x="177726" y="739125"/>
                      <a:pt x="190823" y="762144"/>
                    </a:cubicBezTo>
                    <a:cubicBezTo>
                      <a:pt x="203920" y="785163"/>
                      <a:pt x="214636" y="791117"/>
                      <a:pt x="236067" y="802626"/>
                    </a:cubicBezTo>
                    <a:cubicBezTo>
                      <a:pt x="257498" y="814135"/>
                      <a:pt x="315045" y="825645"/>
                      <a:pt x="319410" y="831201"/>
                    </a:cubicBezTo>
                    <a:cubicBezTo>
                      <a:pt x="323775" y="836757"/>
                      <a:pt x="272579" y="828423"/>
                      <a:pt x="262260" y="835963"/>
                    </a:cubicBezTo>
                    <a:cubicBezTo>
                      <a:pt x="251941" y="843503"/>
                      <a:pt x="243210" y="863744"/>
                      <a:pt x="257498" y="876444"/>
                    </a:cubicBezTo>
                    <a:cubicBezTo>
                      <a:pt x="271785" y="889144"/>
                      <a:pt x="318219" y="901051"/>
                      <a:pt x="347985" y="912163"/>
                    </a:cubicBezTo>
                    <a:cubicBezTo>
                      <a:pt x="377751" y="923275"/>
                      <a:pt x="415851" y="929625"/>
                      <a:pt x="436092" y="943119"/>
                    </a:cubicBezTo>
                    <a:cubicBezTo>
                      <a:pt x="456333" y="956613"/>
                      <a:pt x="471016" y="989951"/>
                      <a:pt x="469429" y="993126"/>
                    </a:cubicBezTo>
                    <a:cubicBezTo>
                      <a:pt x="467842" y="996301"/>
                      <a:pt x="446014" y="970900"/>
                      <a:pt x="426567" y="962169"/>
                    </a:cubicBezTo>
                    <a:cubicBezTo>
                      <a:pt x="407120" y="953438"/>
                      <a:pt x="370210" y="942722"/>
                      <a:pt x="352748" y="940738"/>
                    </a:cubicBezTo>
                    <a:cubicBezTo>
                      <a:pt x="335285" y="938754"/>
                      <a:pt x="323380" y="942325"/>
                      <a:pt x="321792" y="950263"/>
                    </a:cubicBezTo>
                    <a:cubicBezTo>
                      <a:pt x="320204" y="958201"/>
                      <a:pt x="332904" y="974472"/>
                      <a:pt x="343223" y="988363"/>
                    </a:cubicBezTo>
                    <a:cubicBezTo>
                      <a:pt x="353542" y="1002254"/>
                      <a:pt x="389657" y="1035195"/>
                      <a:pt x="383704" y="1033607"/>
                    </a:cubicBezTo>
                    <a:cubicBezTo>
                      <a:pt x="377751" y="1032020"/>
                      <a:pt x="325760" y="996300"/>
                      <a:pt x="307504" y="978838"/>
                    </a:cubicBezTo>
                    <a:cubicBezTo>
                      <a:pt x="289248" y="961376"/>
                      <a:pt x="286867" y="943913"/>
                      <a:pt x="274167" y="928832"/>
                    </a:cubicBezTo>
                    <a:cubicBezTo>
                      <a:pt x="261467" y="913751"/>
                      <a:pt x="240432" y="903432"/>
                      <a:pt x="231304" y="888351"/>
                    </a:cubicBezTo>
                    <a:cubicBezTo>
                      <a:pt x="222176" y="873270"/>
                      <a:pt x="226145" y="854219"/>
                      <a:pt x="219398" y="838344"/>
                    </a:cubicBezTo>
                    <a:cubicBezTo>
                      <a:pt x="212651" y="822469"/>
                      <a:pt x="190823" y="793101"/>
                      <a:pt x="190823" y="793101"/>
                    </a:cubicBezTo>
                    <a:cubicBezTo>
                      <a:pt x="183282" y="781195"/>
                      <a:pt x="186854" y="758970"/>
                      <a:pt x="174154" y="766907"/>
                    </a:cubicBezTo>
                    <a:cubicBezTo>
                      <a:pt x="161454" y="774844"/>
                      <a:pt x="116607" y="843504"/>
                      <a:pt x="114623" y="840726"/>
                    </a:cubicBezTo>
                    <a:cubicBezTo>
                      <a:pt x="112639" y="837948"/>
                      <a:pt x="160660" y="788338"/>
                      <a:pt x="162248" y="750238"/>
                    </a:cubicBezTo>
                    <a:cubicBezTo>
                      <a:pt x="163836" y="712138"/>
                      <a:pt x="141610" y="664910"/>
                      <a:pt x="124148" y="612126"/>
                    </a:cubicBezTo>
                    <a:cubicBezTo>
                      <a:pt x="106686" y="559342"/>
                      <a:pt x="78110" y="463694"/>
                      <a:pt x="57473" y="433532"/>
                    </a:cubicBezTo>
                    <a:cubicBezTo>
                      <a:pt x="36836" y="403370"/>
                      <a:pt x="-4043" y="379557"/>
                      <a:pt x="323" y="431151"/>
                    </a:cubicBezTo>
                    <a:cubicBezTo>
                      <a:pt x="4689" y="482745"/>
                      <a:pt x="57473" y="656972"/>
                      <a:pt x="83667" y="743094"/>
                    </a:cubicBezTo>
                    <a:cubicBezTo>
                      <a:pt x="109861" y="829216"/>
                      <a:pt x="111051" y="885970"/>
                      <a:pt x="157485" y="947882"/>
                    </a:cubicBezTo>
                    <a:cubicBezTo>
                      <a:pt x="203919" y="1009794"/>
                      <a:pt x="296789" y="1086391"/>
                      <a:pt x="362273" y="1114569"/>
                    </a:cubicBezTo>
                    <a:cubicBezTo>
                      <a:pt x="427757" y="1142747"/>
                      <a:pt x="536501" y="1112585"/>
                      <a:pt x="550392" y="1116951"/>
                    </a:cubicBezTo>
                    <a:cubicBezTo>
                      <a:pt x="564283" y="1121317"/>
                      <a:pt x="482129" y="1123698"/>
                      <a:pt x="445617" y="1140763"/>
                    </a:cubicBezTo>
                    <a:cubicBezTo>
                      <a:pt x="409104" y="1157829"/>
                      <a:pt x="370211" y="1154653"/>
                      <a:pt x="331317" y="1219344"/>
                    </a:cubicBezTo>
                    <a:cubicBezTo>
                      <a:pt x="292423" y="1284035"/>
                      <a:pt x="232098" y="1423338"/>
                      <a:pt x="212254" y="1528907"/>
                    </a:cubicBezTo>
                    <a:cubicBezTo>
                      <a:pt x="192410" y="1634476"/>
                      <a:pt x="203920" y="1805132"/>
                      <a:pt x="212254" y="1852757"/>
                    </a:cubicBezTo>
                    <a:cubicBezTo>
                      <a:pt x="220588" y="1900382"/>
                      <a:pt x="255116" y="1858313"/>
                      <a:pt x="262260" y="1814657"/>
                    </a:cubicBezTo>
                    <a:cubicBezTo>
                      <a:pt x="269404" y="1771001"/>
                      <a:pt x="247576" y="1667416"/>
                      <a:pt x="255117" y="1590819"/>
                    </a:cubicBezTo>
                    <a:cubicBezTo>
                      <a:pt x="262658" y="1514222"/>
                      <a:pt x="285676" y="1408654"/>
                      <a:pt x="307504" y="1355076"/>
                    </a:cubicBezTo>
                    <a:cubicBezTo>
                      <a:pt x="329332" y="1301498"/>
                      <a:pt x="353938" y="1296735"/>
                      <a:pt x="386085" y="1269351"/>
                    </a:cubicBezTo>
                    <a:cubicBezTo>
                      <a:pt x="418232" y="1241967"/>
                      <a:pt x="466254" y="1207041"/>
                      <a:pt x="500385" y="1190769"/>
                    </a:cubicBezTo>
                    <a:cubicBezTo>
                      <a:pt x="534516" y="1174497"/>
                      <a:pt x="594842" y="1167353"/>
                      <a:pt x="590873" y="1171719"/>
                    </a:cubicBezTo>
                    <a:cubicBezTo>
                      <a:pt x="586904" y="1176085"/>
                      <a:pt x="499989" y="1192754"/>
                      <a:pt x="476573" y="1216963"/>
                    </a:cubicBezTo>
                    <a:cubicBezTo>
                      <a:pt x="453157" y="1241172"/>
                      <a:pt x="455141" y="1309039"/>
                      <a:pt x="450379" y="1316976"/>
                    </a:cubicBezTo>
                    <a:cubicBezTo>
                      <a:pt x="445616" y="1324914"/>
                      <a:pt x="455142" y="1273716"/>
                      <a:pt x="447998" y="1264588"/>
                    </a:cubicBezTo>
                    <a:cubicBezTo>
                      <a:pt x="440854" y="1255460"/>
                      <a:pt x="429345" y="1242760"/>
                      <a:pt x="407517" y="1262207"/>
                    </a:cubicBezTo>
                    <a:cubicBezTo>
                      <a:pt x="385689" y="1281654"/>
                      <a:pt x="334095" y="1325310"/>
                      <a:pt x="317029" y="1381269"/>
                    </a:cubicBezTo>
                    <a:cubicBezTo>
                      <a:pt x="299963" y="1437228"/>
                      <a:pt x="295201" y="1553910"/>
                      <a:pt x="305123" y="1597963"/>
                    </a:cubicBezTo>
                    <a:cubicBezTo>
                      <a:pt x="315045" y="1642016"/>
                      <a:pt x="355922" y="1641619"/>
                      <a:pt x="376560" y="1645588"/>
                    </a:cubicBezTo>
                    <a:cubicBezTo>
                      <a:pt x="397198" y="1649557"/>
                      <a:pt x="424979" y="1636460"/>
                      <a:pt x="428948" y="1621776"/>
                    </a:cubicBezTo>
                    <a:cubicBezTo>
                      <a:pt x="432917" y="1607092"/>
                      <a:pt x="394023" y="1577326"/>
                      <a:pt x="400373" y="1557482"/>
                    </a:cubicBezTo>
                    <a:cubicBezTo>
                      <a:pt x="406723" y="1537638"/>
                      <a:pt x="450776" y="1522954"/>
                      <a:pt x="467048" y="1502713"/>
                    </a:cubicBezTo>
                    <a:cubicBezTo>
                      <a:pt x="483320" y="1482472"/>
                      <a:pt x="487685" y="1452310"/>
                      <a:pt x="498004" y="1436038"/>
                    </a:cubicBezTo>
                    <a:cubicBezTo>
                      <a:pt x="508323" y="1419766"/>
                      <a:pt x="519435" y="1418576"/>
                      <a:pt x="528960" y="1405082"/>
                    </a:cubicBezTo>
                    <a:cubicBezTo>
                      <a:pt x="538485" y="1391588"/>
                      <a:pt x="546026" y="1371348"/>
                      <a:pt x="555154" y="1355076"/>
                    </a:cubicBezTo>
                    <a:cubicBezTo>
                      <a:pt x="564282" y="1338804"/>
                      <a:pt x="573410" y="1314992"/>
                      <a:pt x="583729" y="1307451"/>
                    </a:cubicBezTo>
                    <a:cubicBezTo>
                      <a:pt x="594048" y="1299910"/>
                      <a:pt x="616273" y="1298720"/>
                      <a:pt x="617067" y="1309832"/>
                    </a:cubicBezTo>
                    <a:cubicBezTo>
                      <a:pt x="617861" y="1320944"/>
                      <a:pt x="597223" y="1354282"/>
                      <a:pt x="588492" y="1374126"/>
                    </a:cubicBezTo>
                    <a:cubicBezTo>
                      <a:pt x="579761" y="1393970"/>
                      <a:pt x="569441" y="1411035"/>
                      <a:pt x="564679" y="1428894"/>
                    </a:cubicBezTo>
                    <a:cubicBezTo>
                      <a:pt x="559917" y="1446753"/>
                      <a:pt x="567458" y="1464613"/>
                      <a:pt x="559917" y="1481282"/>
                    </a:cubicBezTo>
                    <a:cubicBezTo>
                      <a:pt x="552376" y="1497951"/>
                      <a:pt x="530944" y="1513032"/>
                      <a:pt x="519435" y="1528907"/>
                    </a:cubicBezTo>
                    <a:cubicBezTo>
                      <a:pt x="507926" y="1544782"/>
                      <a:pt x="501575" y="1565023"/>
                      <a:pt x="490860" y="1576532"/>
                    </a:cubicBezTo>
                    <a:cubicBezTo>
                      <a:pt x="480145" y="1588041"/>
                      <a:pt x="460301" y="1584866"/>
                      <a:pt x="455142" y="1597963"/>
                    </a:cubicBezTo>
                    <a:cubicBezTo>
                      <a:pt x="449983" y="1611060"/>
                      <a:pt x="456332" y="1619791"/>
                      <a:pt x="459904" y="1655113"/>
                    </a:cubicBezTo>
                    <a:cubicBezTo>
                      <a:pt x="463476" y="1690435"/>
                      <a:pt x="463873" y="1788463"/>
                      <a:pt x="476573" y="1809894"/>
                    </a:cubicBezTo>
                    <a:cubicBezTo>
                      <a:pt x="489273" y="1831325"/>
                      <a:pt x="517848" y="1803941"/>
                      <a:pt x="536104" y="1783701"/>
                    </a:cubicBezTo>
                    <a:cubicBezTo>
                      <a:pt x="554360" y="1763461"/>
                      <a:pt x="576188" y="1728535"/>
                      <a:pt x="586110" y="1688451"/>
                    </a:cubicBezTo>
                    <a:cubicBezTo>
                      <a:pt x="596032" y="1648367"/>
                      <a:pt x="590873" y="1542797"/>
                      <a:pt x="595635" y="1543194"/>
                    </a:cubicBezTo>
                    <a:cubicBezTo>
                      <a:pt x="600397" y="1543591"/>
                      <a:pt x="619844" y="1649954"/>
                      <a:pt x="614685" y="1690832"/>
                    </a:cubicBezTo>
                    <a:cubicBezTo>
                      <a:pt x="609526" y="1731710"/>
                      <a:pt x="573410" y="1760285"/>
                      <a:pt x="564679" y="1788463"/>
                    </a:cubicBezTo>
                    <a:cubicBezTo>
                      <a:pt x="555948" y="1816641"/>
                      <a:pt x="546820" y="1843629"/>
                      <a:pt x="562298" y="1859901"/>
                    </a:cubicBezTo>
                    <a:cubicBezTo>
                      <a:pt x="577776" y="1876173"/>
                      <a:pt x="636514" y="1877760"/>
                      <a:pt x="657548" y="1886094"/>
                    </a:cubicBezTo>
                    <a:cubicBezTo>
                      <a:pt x="678582" y="1894428"/>
                      <a:pt x="679376" y="1917051"/>
                      <a:pt x="688504" y="1909907"/>
                    </a:cubicBezTo>
                    <a:cubicBezTo>
                      <a:pt x="697632" y="1902763"/>
                      <a:pt x="705570" y="1870616"/>
                      <a:pt x="712317" y="1843232"/>
                    </a:cubicBezTo>
                    <a:cubicBezTo>
                      <a:pt x="719064" y="1815848"/>
                      <a:pt x="725810" y="1745601"/>
                      <a:pt x="728985" y="1745601"/>
                    </a:cubicBezTo>
                    <a:cubicBezTo>
                      <a:pt x="732160" y="1745601"/>
                      <a:pt x="722636" y="1816245"/>
                      <a:pt x="731367" y="1843232"/>
                    </a:cubicBezTo>
                    <a:cubicBezTo>
                      <a:pt x="740098" y="1870219"/>
                      <a:pt x="762323" y="1896810"/>
                      <a:pt x="781373" y="1907526"/>
                    </a:cubicBezTo>
                    <a:cubicBezTo>
                      <a:pt x="800423" y="1918242"/>
                      <a:pt x="827808" y="1917051"/>
                      <a:pt x="845667" y="1907526"/>
                    </a:cubicBezTo>
                    <a:cubicBezTo>
                      <a:pt x="863526" y="1898001"/>
                      <a:pt x="882576" y="1881332"/>
                      <a:pt x="888529" y="1850376"/>
                    </a:cubicBezTo>
                    <a:cubicBezTo>
                      <a:pt x="894482" y="1819420"/>
                      <a:pt x="884163" y="1757507"/>
                      <a:pt x="881385" y="1721788"/>
                    </a:cubicBezTo>
                    <a:cubicBezTo>
                      <a:pt x="878607" y="1686069"/>
                      <a:pt x="883766" y="1661860"/>
                      <a:pt x="871860" y="1636063"/>
                    </a:cubicBezTo>
                    <a:cubicBezTo>
                      <a:pt x="859954" y="1610266"/>
                      <a:pt x="807567" y="1565816"/>
                      <a:pt x="809948" y="1567007"/>
                    </a:cubicBezTo>
                    <a:cubicBezTo>
                      <a:pt x="812329" y="1568198"/>
                      <a:pt x="871861" y="1611457"/>
                      <a:pt x="886148" y="1643207"/>
                    </a:cubicBezTo>
                    <a:cubicBezTo>
                      <a:pt x="900436" y="1674957"/>
                      <a:pt x="892895" y="1723376"/>
                      <a:pt x="895673" y="1757507"/>
                    </a:cubicBezTo>
                    <a:cubicBezTo>
                      <a:pt x="898451" y="1791638"/>
                      <a:pt x="890117" y="1826960"/>
                      <a:pt x="902817" y="1847994"/>
                    </a:cubicBezTo>
                    <a:cubicBezTo>
                      <a:pt x="915517" y="1869028"/>
                      <a:pt x="949251" y="1890460"/>
                      <a:pt x="971873" y="1883713"/>
                    </a:cubicBezTo>
                    <a:cubicBezTo>
                      <a:pt x="994495" y="1876966"/>
                      <a:pt x="1027436" y="1836882"/>
                      <a:pt x="1038548" y="1807513"/>
                    </a:cubicBezTo>
                    <a:cubicBezTo>
                      <a:pt x="1049660" y="1778144"/>
                      <a:pt x="1031007" y="1736076"/>
                      <a:pt x="1038548" y="1707501"/>
                    </a:cubicBezTo>
                    <a:cubicBezTo>
                      <a:pt x="1046089" y="1678926"/>
                      <a:pt x="1088951" y="1659082"/>
                      <a:pt x="1083792" y="1636063"/>
                    </a:cubicBezTo>
                    <a:cubicBezTo>
                      <a:pt x="1078633" y="1613044"/>
                      <a:pt x="1017514" y="1594391"/>
                      <a:pt x="1007592" y="1569388"/>
                    </a:cubicBezTo>
                    <a:cubicBezTo>
                      <a:pt x="997670" y="1544385"/>
                      <a:pt x="1032595" y="1515413"/>
                      <a:pt x="1024260" y="1486044"/>
                    </a:cubicBezTo>
                    <a:cubicBezTo>
                      <a:pt x="1015926" y="1456675"/>
                      <a:pt x="962744" y="1421751"/>
                      <a:pt x="957585" y="1393176"/>
                    </a:cubicBezTo>
                    <a:cubicBezTo>
                      <a:pt x="952426" y="1364601"/>
                      <a:pt x="989732" y="1314594"/>
                      <a:pt x="993304" y="1314594"/>
                    </a:cubicBezTo>
                    <a:cubicBezTo>
                      <a:pt x="996876" y="1314594"/>
                      <a:pt x="971080" y="1369760"/>
                      <a:pt x="979017" y="1393176"/>
                    </a:cubicBezTo>
                    <a:cubicBezTo>
                      <a:pt x="986954" y="1416592"/>
                      <a:pt x="1031007" y="1429291"/>
                      <a:pt x="1040929" y="1455088"/>
                    </a:cubicBezTo>
                    <a:cubicBezTo>
                      <a:pt x="1050851" y="1480885"/>
                      <a:pt x="1029817" y="1519779"/>
                      <a:pt x="1038548" y="1547957"/>
                    </a:cubicBezTo>
                    <a:cubicBezTo>
                      <a:pt x="1047279" y="1576135"/>
                      <a:pt x="1088158" y="1594788"/>
                      <a:pt x="1093317" y="1624157"/>
                    </a:cubicBezTo>
                    <a:cubicBezTo>
                      <a:pt x="1098476" y="1653526"/>
                      <a:pt x="1073870" y="1699166"/>
                      <a:pt x="1069504" y="1724169"/>
                    </a:cubicBezTo>
                    <a:cubicBezTo>
                      <a:pt x="1065138" y="1749172"/>
                      <a:pt x="1056804" y="1756317"/>
                      <a:pt x="1067123" y="1774176"/>
                    </a:cubicBezTo>
                    <a:cubicBezTo>
                      <a:pt x="1077442" y="1792035"/>
                      <a:pt x="1108795" y="1827357"/>
                      <a:pt x="1131417" y="1831326"/>
                    </a:cubicBezTo>
                    <a:cubicBezTo>
                      <a:pt x="1154039" y="1835295"/>
                      <a:pt x="1188170" y="1821801"/>
                      <a:pt x="1202854" y="1797988"/>
                    </a:cubicBezTo>
                    <a:cubicBezTo>
                      <a:pt x="1217538" y="1774175"/>
                      <a:pt x="1219126" y="1725360"/>
                      <a:pt x="1219523" y="1688451"/>
                    </a:cubicBezTo>
                    <a:cubicBezTo>
                      <a:pt x="1219920" y="1651542"/>
                      <a:pt x="1214363" y="1606298"/>
                      <a:pt x="1205235" y="1576532"/>
                    </a:cubicBezTo>
                    <a:cubicBezTo>
                      <a:pt x="1196107" y="1546766"/>
                      <a:pt x="1172294" y="1535654"/>
                      <a:pt x="1164754" y="1509857"/>
                    </a:cubicBezTo>
                    <a:cubicBezTo>
                      <a:pt x="1157214" y="1484060"/>
                      <a:pt x="1164358" y="1446357"/>
                      <a:pt x="1159992" y="1421751"/>
                    </a:cubicBezTo>
                    <a:cubicBezTo>
                      <a:pt x="1155626" y="1397145"/>
                      <a:pt x="1138957" y="1380078"/>
                      <a:pt x="1138560" y="1362219"/>
                    </a:cubicBezTo>
                    <a:cubicBezTo>
                      <a:pt x="1138163" y="1344360"/>
                      <a:pt x="1152848" y="1310228"/>
                      <a:pt x="1157610" y="1314594"/>
                    </a:cubicBezTo>
                    <a:cubicBezTo>
                      <a:pt x="1162372" y="1318960"/>
                      <a:pt x="1163960" y="1353488"/>
                      <a:pt x="1167135" y="1388413"/>
                    </a:cubicBezTo>
                    <a:cubicBezTo>
                      <a:pt x="1170310" y="1423338"/>
                      <a:pt x="1169516" y="1491203"/>
                      <a:pt x="1176660" y="1524144"/>
                    </a:cubicBezTo>
                    <a:cubicBezTo>
                      <a:pt x="1183804" y="1557085"/>
                      <a:pt x="1202457" y="1555498"/>
                      <a:pt x="1209998" y="1586057"/>
                    </a:cubicBezTo>
                    <a:cubicBezTo>
                      <a:pt x="1217539" y="1616616"/>
                      <a:pt x="1214760" y="1679323"/>
                      <a:pt x="1221904" y="1707501"/>
                    </a:cubicBezTo>
                    <a:cubicBezTo>
                      <a:pt x="1229048" y="1735679"/>
                      <a:pt x="1238176" y="1750363"/>
                      <a:pt x="1252860" y="1755126"/>
                    </a:cubicBezTo>
                    <a:cubicBezTo>
                      <a:pt x="1267544" y="1759889"/>
                      <a:pt x="1282626" y="1749570"/>
                      <a:pt x="1310010" y="1736076"/>
                    </a:cubicBezTo>
                    <a:cubicBezTo>
                      <a:pt x="1337394" y="1722582"/>
                      <a:pt x="1398514" y="1692419"/>
                      <a:pt x="1417167" y="1674163"/>
                    </a:cubicBezTo>
                    <a:cubicBezTo>
                      <a:pt x="1435820" y="1655907"/>
                      <a:pt x="1433439" y="1648366"/>
                      <a:pt x="1421929" y="1626538"/>
                    </a:cubicBezTo>
                    <a:cubicBezTo>
                      <a:pt x="1410420" y="1604710"/>
                      <a:pt x="1375097" y="1570975"/>
                      <a:pt x="1348110" y="1543194"/>
                    </a:cubicBezTo>
                    <a:cubicBezTo>
                      <a:pt x="1321123" y="1515413"/>
                      <a:pt x="1276276" y="1487632"/>
                      <a:pt x="1260004" y="1459851"/>
                    </a:cubicBezTo>
                    <a:cubicBezTo>
                      <a:pt x="1243732" y="1432070"/>
                      <a:pt x="1248098" y="1380079"/>
                      <a:pt x="1250479" y="1376507"/>
                    </a:cubicBezTo>
                    <a:cubicBezTo>
                      <a:pt x="1252860" y="1372935"/>
                      <a:pt x="1251670" y="1408257"/>
                      <a:pt x="1274292" y="1438419"/>
                    </a:cubicBezTo>
                    <a:cubicBezTo>
                      <a:pt x="1296914" y="1468581"/>
                      <a:pt x="1352079" y="1524145"/>
                      <a:pt x="1386210" y="1557482"/>
                    </a:cubicBezTo>
                    <a:cubicBezTo>
                      <a:pt x="1420341" y="1590819"/>
                      <a:pt x="1454870" y="1638047"/>
                      <a:pt x="1479079" y="1638444"/>
                    </a:cubicBezTo>
                    <a:cubicBezTo>
                      <a:pt x="1503288" y="1638841"/>
                      <a:pt x="1509242" y="1576135"/>
                      <a:pt x="1531467" y="1559863"/>
                    </a:cubicBezTo>
                    <a:cubicBezTo>
                      <a:pt x="1553692" y="1543591"/>
                      <a:pt x="1591791" y="1570579"/>
                      <a:pt x="1612429" y="1540813"/>
                    </a:cubicBezTo>
                    <a:cubicBezTo>
                      <a:pt x="1633067" y="1511047"/>
                      <a:pt x="1642195" y="1423338"/>
                      <a:pt x="1655292" y="1381269"/>
                    </a:cubicBezTo>
                    <a:cubicBezTo>
                      <a:pt x="1668389" y="1339200"/>
                      <a:pt x="1714426" y="1316579"/>
                      <a:pt x="1691010" y="1288401"/>
                    </a:cubicBezTo>
                    <a:cubicBezTo>
                      <a:pt x="1667594" y="1260223"/>
                      <a:pt x="1550517" y="1235220"/>
                      <a:pt x="1514798" y="1212201"/>
                    </a:cubicBezTo>
                    <a:cubicBezTo>
                      <a:pt x="1479079" y="1189182"/>
                      <a:pt x="1440979" y="1143938"/>
                      <a:pt x="1476698" y="1150288"/>
                    </a:cubicBezTo>
                    <a:cubicBezTo>
                      <a:pt x="1512417" y="1156638"/>
                      <a:pt x="1668785" y="1250301"/>
                      <a:pt x="1729110" y="1250301"/>
                    </a:cubicBezTo>
                    <a:cubicBezTo>
                      <a:pt x="1789435" y="1250301"/>
                      <a:pt x="1816026" y="1182038"/>
                      <a:pt x="1838648" y="1150288"/>
                    </a:cubicBezTo>
                    <a:cubicBezTo>
                      <a:pt x="1861270" y="1118538"/>
                      <a:pt x="1860873" y="1094726"/>
                      <a:pt x="1864842" y="1059801"/>
                    </a:cubicBezTo>
                    <a:cubicBezTo>
                      <a:pt x="1868811" y="1024876"/>
                      <a:pt x="1864841" y="968519"/>
                      <a:pt x="1862460" y="940738"/>
                    </a:cubicBezTo>
                    <a:cubicBezTo>
                      <a:pt x="1860079" y="912957"/>
                      <a:pt x="1870398" y="891526"/>
                      <a:pt x="1850554" y="893113"/>
                    </a:cubicBezTo>
                    <a:cubicBezTo>
                      <a:pt x="1830710" y="894701"/>
                      <a:pt x="1782688" y="931213"/>
                      <a:pt x="1743398" y="950263"/>
                    </a:cubicBezTo>
                    <a:cubicBezTo>
                      <a:pt x="1704108" y="969313"/>
                      <a:pt x="1623938" y="1002651"/>
                      <a:pt x="1614810" y="1007413"/>
                    </a:cubicBezTo>
                    <a:cubicBezTo>
                      <a:pt x="1605682" y="1012175"/>
                      <a:pt x="1666404" y="992332"/>
                      <a:pt x="1688629" y="978838"/>
                    </a:cubicBezTo>
                    <a:cubicBezTo>
                      <a:pt x="1710854" y="965344"/>
                      <a:pt x="1724744" y="948676"/>
                      <a:pt x="1748160" y="926451"/>
                    </a:cubicBezTo>
                    <a:cubicBezTo>
                      <a:pt x="1771576" y="904226"/>
                      <a:pt x="1827139" y="869698"/>
                      <a:pt x="1829123" y="845488"/>
                    </a:cubicBezTo>
                    <a:cubicBezTo>
                      <a:pt x="1831108" y="821279"/>
                      <a:pt x="1779911" y="778813"/>
                      <a:pt x="1760067" y="781194"/>
                    </a:cubicBezTo>
                    <a:cubicBezTo>
                      <a:pt x="1740223" y="783575"/>
                      <a:pt x="1735460" y="841917"/>
                      <a:pt x="1710060" y="859776"/>
                    </a:cubicBezTo>
                    <a:cubicBezTo>
                      <a:pt x="1684660" y="877636"/>
                      <a:pt x="1627908" y="868507"/>
                      <a:pt x="1607667" y="888351"/>
                    </a:cubicBezTo>
                    <a:cubicBezTo>
                      <a:pt x="1587427" y="908195"/>
                      <a:pt x="1592983" y="976457"/>
                      <a:pt x="1588617" y="978838"/>
                    </a:cubicBezTo>
                    <a:cubicBezTo>
                      <a:pt x="1584251" y="981219"/>
                      <a:pt x="1596554" y="920497"/>
                      <a:pt x="1581473" y="902638"/>
                    </a:cubicBezTo>
                    <a:cubicBezTo>
                      <a:pt x="1566392" y="884779"/>
                      <a:pt x="1489398" y="876048"/>
                      <a:pt x="1498129" y="871682"/>
                    </a:cubicBezTo>
                    <a:cubicBezTo>
                      <a:pt x="1506860" y="867316"/>
                      <a:pt x="1596951" y="883985"/>
                      <a:pt x="1633860" y="876444"/>
                    </a:cubicBezTo>
                    <a:cubicBezTo>
                      <a:pt x="1670769" y="868903"/>
                      <a:pt x="1696963" y="845885"/>
                      <a:pt x="1719585" y="826438"/>
                    </a:cubicBezTo>
                    <a:cubicBezTo>
                      <a:pt x="1742207" y="806991"/>
                      <a:pt x="1752130" y="778813"/>
                      <a:pt x="1769592" y="759763"/>
                    </a:cubicBezTo>
                    <a:cubicBezTo>
                      <a:pt x="1787054" y="740713"/>
                      <a:pt x="1825551" y="730394"/>
                      <a:pt x="1824360" y="712138"/>
                    </a:cubicBezTo>
                    <a:cubicBezTo>
                      <a:pt x="1823169" y="693882"/>
                      <a:pt x="1795389" y="653401"/>
                      <a:pt x="1762448" y="650226"/>
                    </a:cubicBezTo>
                    <a:cubicBezTo>
                      <a:pt x="1729507" y="647051"/>
                      <a:pt x="1627511" y="696660"/>
                      <a:pt x="1626717" y="693088"/>
                    </a:cubicBezTo>
                    <a:cubicBezTo>
                      <a:pt x="1625923" y="689516"/>
                      <a:pt x="1736651" y="656178"/>
                      <a:pt x="1757685" y="628794"/>
                    </a:cubicBezTo>
                    <a:cubicBezTo>
                      <a:pt x="1778719" y="601410"/>
                      <a:pt x="1765623" y="551007"/>
                      <a:pt x="1752923" y="528782"/>
                    </a:cubicBezTo>
                    <a:cubicBezTo>
                      <a:pt x="1740223" y="506557"/>
                      <a:pt x="1696169" y="509731"/>
                      <a:pt x="1681485" y="495444"/>
                    </a:cubicBezTo>
                    <a:cubicBezTo>
                      <a:pt x="1666801" y="481156"/>
                      <a:pt x="1671167" y="465282"/>
                      <a:pt x="1664817" y="443057"/>
                    </a:cubicBezTo>
                    <a:cubicBezTo>
                      <a:pt x="1658467" y="420832"/>
                      <a:pt x="1659260" y="371222"/>
                      <a:pt x="1643385" y="362094"/>
                    </a:cubicBezTo>
                    <a:cubicBezTo>
                      <a:pt x="1627510" y="352966"/>
                      <a:pt x="1582664" y="372016"/>
                      <a:pt x="1569567" y="388288"/>
                    </a:cubicBezTo>
                    <a:cubicBezTo>
                      <a:pt x="1556470" y="404560"/>
                      <a:pt x="1560042" y="439485"/>
                      <a:pt x="1564804" y="459726"/>
                    </a:cubicBezTo>
                    <a:cubicBezTo>
                      <a:pt x="1569567" y="479967"/>
                      <a:pt x="1595364" y="482348"/>
                      <a:pt x="1598142" y="509732"/>
                    </a:cubicBezTo>
                    <a:cubicBezTo>
                      <a:pt x="1600920" y="537116"/>
                      <a:pt x="1585442" y="605379"/>
                      <a:pt x="1581473" y="624032"/>
                    </a:cubicBezTo>
                    <a:cubicBezTo>
                      <a:pt x="1577504" y="642685"/>
                      <a:pt x="1575123" y="634351"/>
                      <a:pt x="1574329" y="621651"/>
                    </a:cubicBezTo>
                    <a:cubicBezTo>
                      <a:pt x="1573535" y="608951"/>
                      <a:pt x="1582266" y="574422"/>
                      <a:pt x="1576710" y="547832"/>
                    </a:cubicBezTo>
                    <a:cubicBezTo>
                      <a:pt x="1571154" y="521242"/>
                      <a:pt x="1552501" y="490285"/>
                      <a:pt x="1540992" y="462107"/>
                    </a:cubicBezTo>
                    <a:cubicBezTo>
                      <a:pt x="1529483" y="433929"/>
                      <a:pt x="1522735" y="394638"/>
                      <a:pt x="1507654" y="378763"/>
                    </a:cubicBezTo>
                    <a:cubicBezTo>
                      <a:pt x="1492573" y="362888"/>
                      <a:pt x="1462013" y="356935"/>
                      <a:pt x="1450504" y="366857"/>
                    </a:cubicBezTo>
                    <a:cubicBezTo>
                      <a:pt x="1438995" y="376779"/>
                      <a:pt x="1440582" y="417656"/>
                      <a:pt x="1438598" y="438294"/>
                    </a:cubicBezTo>
                    <a:cubicBezTo>
                      <a:pt x="1436614" y="458932"/>
                      <a:pt x="1450901" y="485126"/>
                      <a:pt x="1438598" y="490682"/>
                    </a:cubicBezTo>
                    <a:cubicBezTo>
                      <a:pt x="1426295" y="496238"/>
                      <a:pt x="1380654" y="462901"/>
                      <a:pt x="1364779" y="471632"/>
                    </a:cubicBezTo>
                    <a:cubicBezTo>
                      <a:pt x="1348904" y="480363"/>
                      <a:pt x="1344142" y="513700"/>
                      <a:pt x="1343348" y="543069"/>
                    </a:cubicBezTo>
                    <a:cubicBezTo>
                      <a:pt x="1342554" y="572438"/>
                      <a:pt x="1358033" y="620857"/>
                      <a:pt x="1360017" y="647844"/>
                    </a:cubicBezTo>
                    <a:cubicBezTo>
                      <a:pt x="1362001" y="674831"/>
                      <a:pt x="1361207" y="713725"/>
                      <a:pt x="1355254" y="704994"/>
                    </a:cubicBezTo>
                    <a:cubicBezTo>
                      <a:pt x="1349301" y="696263"/>
                      <a:pt x="1335014" y="599029"/>
                      <a:pt x="1324298" y="595457"/>
                    </a:cubicBezTo>
                    <a:cubicBezTo>
                      <a:pt x="1313582" y="591885"/>
                      <a:pt x="1308026" y="662132"/>
                      <a:pt x="1290960" y="683563"/>
                    </a:cubicBezTo>
                    <a:cubicBezTo>
                      <a:pt x="1273894" y="704994"/>
                      <a:pt x="1236588" y="705788"/>
                      <a:pt x="1221904" y="724044"/>
                    </a:cubicBezTo>
                    <a:cubicBezTo>
                      <a:pt x="1207220" y="742300"/>
                      <a:pt x="1208410" y="773257"/>
                      <a:pt x="1202854" y="793101"/>
                    </a:cubicBezTo>
                    <a:cubicBezTo>
                      <a:pt x="1197298" y="812945"/>
                      <a:pt x="1193726" y="848266"/>
                      <a:pt x="1188567" y="843107"/>
                    </a:cubicBezTo>
                    <a:cubicBezTo>
                      <a:pt x="1183408" y="837948"/>
                      <a:pt x="1187376" y="780400"/>
                      <a:pt x="1171898" y="762144"/>
                    </a:cubicBezTo>
                    <a:cubicBezTo>
                      <a:pt x="1156420" y="743888"/>
                      <a:pt x="1086967" y="744285"/>
                      <a:pt x="1095698" y="733569"/>
                    </a:cubicBezTo>
                    <a:cubicBezTo>
                      <a:pt x="1104429" y="722854"/>
                      <a:pt x="1202457" y="715710"/>
                      <a:pt x="1224285" y="697851"/>
                    </a:cubicBezTo>
                    <a:cubicBezTo>
                      <a:pt x="1246113" y="679992"/>
                      <a:pt x="1240161" y="634747"/>
                      <a:pt x="1226667" y="626413"/>
                    </a:cubicBezTo>
                    <a:cubicBezTo>
                      <a:pt x="1213173" y="618078"/>
                      <a:pt x="1140545" y="652606"/>
                      <a:pt x="1143323" y="647844"/>
                    </a:cubicBezTo>
                    <a:cubicBezTo>
                      <a:pt x="1146101" y="643082"/>
                      <a:pt x="1219523" y="620460"/>
                      <a:pt x="1243335" y="597838"/>
                    </a:cubicBezTo>
                    <a:cubicBezTo>
                      <a:pt x="1267147" y="575216"/>
                      <a:pt x="1293739" y="520844"/>
                      <a:pt x="1286198" y="512113"/>
                    </a:cubicBezTo>
                    <a:cubicBezTo>
                      <a:pt x="1278658" y="503382"/>
                      <a:pt x="1220317" y="534735"/>
                      <a:pt x="1198092" y="545451"/>
                    </a:cubicBezTo>
                    <a:cubicBezTo>
                      <a:pt x="1175867" y="556167"/>
                      <a:pt x="1163960" y="564501"/>
                      <a:pt x="1152848" y="576407"/>
                    </a:cubicBezTo>
                    <a:cubicBezTo>
                      <a:pt x="1141736" y="588313"/>
                      <a:pt x="1129433" y="625222"/>
                      <a:pt x="1131417" y="616888"/>
                    </a:cubicBezTo>
                    <a:cubicBezTo>
                      <a:pt x="1133401" y="608554"/>
                      <a:pt x="1140545" y="548626"/>
                      <a:pt x="1164754" y="526401"/>
                    </a:cubicBezTo>
                    <a:cubicBezTo>
                      <a:pt x="1188963" y="504176"/>
                      <a:pt x="1245320" y="498619"/>
                      <a:pt x="1276673" y="483538"/>
                    </a:cubicBezTo>
                    <a:cubicBezTo>
                      <a:pt x="1308026" y="468457"/>
                      <a:pt x="1332633" y="455756"/>
                      <a:pt x="1352873" y="435913"/>
                    </a:cubicBezTo>
                    <a:cubicBezTo>
                      <a:pt x="1373113" y="416070"/>
                      <a:pt x="1397323" y="389082"/>
                      <a:pt x="1398117" y="364476"/>
                    </a:cubicBezTo>
                    <a:cubicBezTo>
                      <a:pt x="1398911" y="339870"/>
                      <a:pt x="1382638" y="286292"/>
                      <a:pt x="1357635" y="288276"/>
                    </a:cubicBezTo>
                    <a:cubicBezTo>
                      <a:pt x="1332632" y="290260"/>
                      <a:pt x="1284610" y="356142"/>
                      <a:pt x="1248098" y="376382"/>
                    </a:cubicBezTo>
                    <a:cubicBezTo>
                      <a:pt x="1211586" y="396622"/>
                      <a:pt x="1136576" y="415672"/>
                      <a:pt x="1138560" y="409719"/>
                    </a:cubicBezTo>
                    <a:cubicBezTo>
                      <a:pt x="1140544" y="403766"/>
                      <a:pt x="1236588" y="375985"/>
                      <a:pt x="1260004" y="340663"/>
                    </a:cubicBezTo>
                    <a:cubicBezTo>
                      <a:pt x="1283420" y="305341"/>
                      <a:pt x="1290166" y="225966"/>
                      <a:pt x="1279054" y="197788"/>
                    </a:cubicBezTo>
                    <a:cubicBezTo>
                      <a:pt x="1267942" y="169610"/>
                      <a:pt x="1222698" y="154528"/>
                      <a:pt x="1193329" y="171594"/>
                    </a:cubicBezTo>
                    <a:cubicBezTo>
                      <a:pt x="1163960" y="188660"/>
                      <a:pt x="1114748" y="282720"/>
                      <a:pt x="1102842" y="300182"/>
                    </a:cubicBezTo>
                    <a:cubicBezTo>
                      <a:pt x="1090936" y="317644"/>
                      <a:pt x="1125464" y="313278"/>
                      <a:pt x="1121892" y="276369"/>
                    </a:cubicBezTo>
                    <a:cubicBezTo>
                      <a:pt x="1118320" y="239460"/>
                      <a:pt x="1102444" y="114841"/>
                      <a:pt x="1081410" y="78726"/>
                    </a:cubicBezTo>
                    <a:cubicBezTo>
                      <a:pt x="1060376" y="42611"/>
                      <a:pt x="1011957" y="29514"/>
                      <a:pt x="995685" y="59676"/>
                    </a:cubicBezTo>
                    <a:cubicBezTo>
                      <a:pt x="979413" y="89838"/>
                      <a:pt x="985763" y="191439"/>
                      <a:pt x="983779" y="259701"/>
                    </a:cubicBezTo>
                    <a:cubicBezTo>
                      <a:pt x="981795" y="327963"/>
                      <a:pt x="983382" y="420039"/>
                      <a:pt x="983779" y="469251"/>
                    </a:cubicBezTo>
                    <a:cubicBezTo>
                      <a:pt x="984176" y="518463"/>
                      <a:pt x="988938" y="569660"/>
                      <a:pt x="986160" y="554976"/>
                    </a:cubicBezTo>
                    <a:cubicBezTo>
                      <a:pt x="983382" y="540292"/>
                      <a:pt x="973857" y="441072"/>
                      <a:pt x="967110" y="381144"/>
                    </a:cubicBezTo>
                    <a:cubicBezTo>
                      <a:pt x="960363" y="321216"/>
                      <a:pt x="952426" y="243032"/>
                      <a:pt x="945679" y="195407"/>
                    </a:cubicBezTo>
                    <a:cubicBezTo>
                      <a:pt x="938932" y="147782"/>
                      <a:pt x="942107" y="120794"/>
                      <a:pt x="926629" y="95394"/>
                    </a:cubicBezTo>
                    <a:cubicBezTo>
                      <a:pt x="911151" y="69994"/>
                      <a:pt x="876226" y="54119"/>
                      <a:pt x="852810" y="43007"/>
                    </a:cubicBezTo>
                    <a:cubicBezTo>
                      <a:pt x="829394" y="31894"/>
                      <a:pt x="807963" y="34275"/>
                      <a:pt x="786135" y="28719"/>
                    </a:cubicBezTo>
                    <a:cubicBezTo>
                      <a:pt x="764307" y="23163"/>
                      <a:pt x="737320" y="10066"/>
                      <a:pt x="721842" y="9669"/>
                    </a:cubicBezTo>
                    <a:cubicBezTo>
                      <a:pt x="706364" y="9272"/>
                      <a:pt x="694061" y="7288"/>
                      <a:pt x="693267" y="26338"/>
                    </a:cubicBezTo>
                    <a:cubicBezTo>
                      <a:pt x="692473" y="45388"/>
                      <a:pt x="705967" y="91028"/>
                      <a:pt x="717079" y="123969"/>
                    </a:cubicBezTo>
                    <a:cubicBezTo>
                      <a:pt x="728191" y="156910"/>
                      <a:pt x="748829" y="184691"/>
                      <a:pt x="759942" y="223982"/>
                    </a:cubicBezTo>
                    <a:cubicBezTo>
                      <a:pt x="771054" y="263273"/>
                      <a:pt x="776610" y="318438"/>
                      <a:pt x="783754" y="359713"/>
                    </a:cubicBezTo>
                    <a:cubicBezTo>
                      <a:pt x="790898" y="400988"/>
                      <a:pt x="794867" y="435913"/>
                      <a:pt x="802804" y="471632"/>
                    </a:cubicBezTo>
                    <a:cubicBezTo>
                      <a:pt x="810741" y="507351"/>
                      <a:pt x="827410" y="543070"/>
                      <a:pt x="831379" y="574026"/>
                    </a:cubicBezTo>
                    <a:cubicBezTo>
                      <a:pt x="835348" y="604982"/>
                      <a:pt x="817489" y="668879"/>
                      <a:pt x="817092" y="662132"/>
                    </a:cubicBezTo>
                    <a:close/>
                  </a:path>
                </a:pathLst>
              </a:custGeom>
              <a:solidFill>
                <a:srgbClr val="FFC72C">
                  <a:lumMod val="20000"/>
                  <a:lumOff val="80000"/>
                </a:srgbClr>
              </a:solidFill>
              <a:ln w="6350" cap="flat" cmpd="sng" algn="ctr">
                <a:solidFill>
                  <a:srgbClr val="FFC72C">
                    <a:lumMod val="50000"/>
                  </a:srgbClr>
                </a:solidFill>
                <a:prstDash val="solid"/>
                <a:miter lim="800000"/>
              </a:ln>
              <a:effectLst>
                <a:innerShdw blurRad="317500">
                  <a:prstClr val="black">
                    <a:alpha val="31000"/>
                  </a:prstClr>
                </a:innerShdw>
              </a:effectLst>
            </p:spPr>
            <p:txBody>
              <a:bodyPr rtlCol="0" anchor="ctr"/>
              <a:lstStyle/>
              <a:p>
                <a:pPr algn="ctr"/>
                <a:endParaRPr lang="en-US" sz="2800" kern="0">
                  <a:solidFill>
                    <a:srgbClr val="FFFFFF"/>
                  </a:solidFill>
                  <a:latin typeface="+mj-lt"/>
                </a:endParaRPr>
              </a:p>
            </p:txBody>
          </p:sp>
        </p:grp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205C54B-D22F-DD4F-9393-1451D2DB2670}"/>
                </a:ext>
              </a:extLst>
            </p:cNvPr>
            <p:cNvSpPr/>
            <p:nvPr/>
          </p:nvSpPr>
          <p:spPr>
            <a:xfrm rot="492214" flipH="1">
              <a:off x="5491223" y="2750444"/>
              <a:ext cx="682643" cy="1931530"/>
            </a:xfrm>
            <a:custGeom>
              <a:avLst/>
              <a:gdLst>
                <a:gd name="connsiteX0" fmla="*/ 237498 w 1340170"/>
                <a:gd name="connsiteY0" fmla="*/ 1760 h 3791998"/>
                <a:gd name="connsiteX1" fmla="*/ 88277 w 1340170"/>
                <a:gd name="connsiteY1" fmla="*/ 49810 h 3791998"/>
                <a:gd name="connsiteX2" fmla="*/ 260306 w 1340170"/>
                <a:gd name="connsiteY2" fmla="*/ 379541 h 3791998"/>
                <a:gd name="connsiteX3" fmla="*/ 263476 w 1340170"/>
                <a:gd name="connsiteY3" fmla="*/ 381240 h 3791998"/>
                <a:gd name="connsiteX4" fmla="*/ 154837 w 1340170"/>
                <a:gd name="connsiteY4" fmla="*/ 481240 h 3791998"/>
                <a:gd name="connsiteX5" fmla="*/ 572623 w 1340170"/>
                <a:gd name="connsiteY5" fmla="*/ 2168150 h 3791998"/>
                <a:gd name="connsiteX6" fmla="*/ 619132 w 1340170"/>
                <a:gd name="connsiteY6" fmla="*/ 2394911 h 3791998"/>
                <a:gd name="connsiteX7" fmla="*/ 974644 w 1340170"/>
                <a:gd name="connsiteY7" fmla="*/ 3082550 h 3791998"/>
                <a:gd name="connsiteX8" fmla="*/ 1124417 w 1340170"/>
                <a:gd name="connsiteY8" fmla="*/ 3768350 h 3791998"/>
                <a:gd name="connsiteX9" fmla="*/ 1329368 w 1340170"/>
                <a:gd name="connsiteY9" fmla="*/ 3791998 h 3791998"/>
                <a:gd name="connsiteX10" fmla="*/ 1321486 w 1340170"/>
                <a:gd name="connsiteY10" fmla="*/ 3610695 h 3791998"/>
                <a:gd name="connsiteX11" fmla="*/ 1266306 w 1340170"/>
                <a:gd name="connsiteY11" fmla="*/ 2601702 h 3791998"/>
                <a:gd name="connsiteX12" fmla="*/ 1148065 w 1340170"/>
                <a:gd name="connsiteY12" fmla="*/ 1703067 h 3791998"/>
                <a:gd name="connsiteX13" fmla="*/ 943113 w 1340170"/>
                <a:gd name="connsiteY13" fmla="*/ 835964 h 3791998"/>
                <a:gd name="connsiteX14" fmla="*/ 679287 w 1340170"/>
                <a:gd name="connsiteY14" fmla="*/ 389419 h 3791998"/>
                <a:gd name="connsiteX15" fmla="*/ 646063 w 1340170"/>
                <a:gd name="connsiteY15" fmla="*/ 364625 h 3791998"/>
                <a:gd name="connsiteX16" fmla="*/ 647190 w 1340170"/>
                <a:gd name="connsiteY16" fmla="*/ 349179 h 3791998"/>
                <a:gd name="connsiteX17" fmla="*/ 457976 w 1340170"/>
                <a:gd name="connsiteY17" fmla="*/ 90289 h 3791998"/>
                <a:gd name="connsiteX18" fmla="*/ 237498 w 1340170"/>
                <a:gd name="connsiteY18" fmla="*/ 1760 h 3791998"/>
                <a:gd name="connsiteX0" fmla="*/ 237498 w 1340170"/>
                <a:gd name="connsiteY0" fmla="*/ 1760 h 3791998"/>
                <a:gd name="connsiteX1" fmla="*/ 88277 w 1340170"/>
                <a:gd name="connsiteY1" fmla="*/ 49810 h 3791998"/>
                <a:gd name="connsiteX2" fmla="*/ 260306 w 1340170"/>
                <a:gd name="connsiteY2" fmla="*/ 379541 h 3791998"/>
                <a:gd name="connsiteX3" fmla="*/ 263476 w 1340170"/>
                <a:gd name="connsiteY3" fmla="*/ 381240 h 3791998"/>
                <a:gd name="connsiteX4" fmla="*/ 154837 w 1340170"/>
                <a:gd name="connsiteY4" fmla="*/ 481240 h 3791998"/>
                <a:gd name="connsiteX5" fmla="*/ 572623 w 1340170"/>
                <a:gd name="connsiteY5" fmla="*/ 2168150 h 3791998"/>
                <a:gd name="connsiteX6" fmla="*/ 619132 w 1340170"/>
                <a:gd name="connsiteY6" fmla="*/ 2394911 h 3791998"/>
                <a:gd name="connsiteX7" fmla="*/ 974644 w 1340170"/>
                <a:gd name="connsiteY7" fmla="*/ 3082550 h 3791998"/>
                <a:gd name="connsiteX8" fmla="*/ 1124417 w 1340170"/>
                <a:gd name="connsiteY8" fmla="*/ 3768350 h 3791998"/>
                <a:gd name="connsiteX9" fmla="*/ 1329368 w 1340170"/>
                <a:gd name="connsiteY9" fmla="*/ 3791998 h 3791998"/>
                <a:gd name="connsiteX10" fmla="*/ 1321486 w 1340170"/>
                <a:gd name="connsiteY10" fmla="*/ 3610695 h 3791998"/>
                <a:gd name="connsiteX11" fmla="*/ 1266306 w 1340170"/>
                <a:gd name="connsiteY11" fmla="*/ 2601702 h 3791998"/>
                <a:gd name="connsiteX12" fmla="*/ 1148065 w 1340170"/>
                <a:gd name="connsiteY12" fmla="*/ 1703067 h 3791998"/>
                <a:gd name="connsiteX13" fmla="*/ 943113 w 1340170"/>
                <a:gd name="connsiteY13" fmla="*/ 835964 h 3791998"/>
                <a:gd name="connsiteX14" fmla="*/ 679287 w 1340170"/>
                <a:gd name="connsiteY14" fmla="*/ 389419 h 3791998"/>
                <a:gd name="connsiteX15" fmla="*/ 646063 w 1340170"/>
                <a:gd name="connsiteY15" fmla="*/ 364625 h 3791998"/>
                <a:gd name="connsiteX16" fmla="*/ 457976 w 1340170"/>
                <a:gd name="connsiteY16" fmla="*/ 90289 h 3791998"/>
                <a:gd name="connsiteX17" fmla="*/ 237498 w 1340170"/>
                <a:gd name="connsiteY17" fmla="*/ 1760 h 3791998"/>
                <a:gd name="connsiteX0" fmla="*/ 237498 w 1340170"/>
                <a:gd name="connsiteY0" fmla="*/ 1760 h 3791998"/>
                <a:gd name="connsiteX1" fmla="*/ 88277 w 1340170"/>
                <a:gd name="connsiteY1" fmla="*/ 49810 h 3791998"/>
                <a:gd name="connsiteX2" fmla="*/ 260306 w 1340170"/>
                <a:gd name="connsiteY2" fmla="*/ 379541 h 3791998"/>
                <a:gd name="connsiteX3" fmla="*/ 263476 w 1340170"/>
                <a:gd name="connsiteY3" fmla="*/ 381240 h 3791998"/>
                <a:gd name="connsiteX4" fmla="*/ 154837 w 1340170"/>
                <a:gd name="connsiteY4" fmla="*/ 481240 h 3791998"/>
                <a:gd name="connsiteX5" fmla="*/ 572623 w 1340170"/>
                <a:gd name="connsiteY5" fmla="*/ 2168150 h 3791998"/>
                <a:gd name="connsiteX6" fmla="*/ 619132 w 1340170"/>
                <a:gd name="connsiteY6" fmla="*/ 2394911 h 3791998"/>
                <a:gd name="connsiteX7" fmla="*/ 974644 w 1340170"/>
                <a:gd name="connsiteY7" fmla="*/ 3082550 h 3791998"/>
                <a:gd name="connsiteX8" fmla="*/ 1124417 w 1340170"/>
                <a:gd name="connsiteY8" fmla="*/ 3768350 h 3791998"/>
                <a:gd name="connsiteX9" fmla="*/ 1329368 w 1340170"/>
                <a:gd name="connsiteY9" fmla="*/ 3791998 h 3791998"/>
                <a:gd name="connsiteX10" fmla="*/ 1321486 w 1340170"/>
                <a:gd name="connsiteY10" fmla="*/ 3610695 h 3791998"/>
                <a:gd name="connsiteX11" fmla="*/ 1266306 w 1340170"/>
                <a:gd name="connsiteY11" fmla="*/ 2601702 h 3791998"/>
                <a:gd name="connsiteX12" fmla="*/ 1148065 w 1340170"/>
                <a:gd name="connsiteY12" fmla="*/ 1703067 h 3791998"/>
                <a:gd name="connsiteX13" fmla="*/ 943113 w 1340170"/>
                <a:gd name="connsiteY13" fmla="*/ 835964 h 3791998"/>
                <a:gd name="connsiteX14" fmla="*/ 679287 w 1340170"/>
                <a:gd name="connsiteY14" fmla="*/ 389419 h 3791998"/>
                <a:gd name="connsiteX15" fmla="*/ 457976 w 1340170"/>
                <a:gd name="connsiteY15" fmla="*/ 90289 h 3791998"/>
                <a:gd name="connsiteX16" fmla="*/ 237498 w 1340170"/>
                <a:gd name="connsiteY16" fmla="*/ 1760 h 3791998"/>
                <a:gd name="connsiteX0" fmla="*/ 237498 w 1340170"/>
                <a:gd name="connsiteY0" fmla="*/ 5860 h 3796098"/>
                <a:gd name="connsiteX1" fmla="*/ 88277 w 1340170"/>
                <a:gd name="connsiteY1" fmla="*/ 53910 h 3796098"/>
                <a:gd name="connsiteX2" fmla="*/ 260306 w 1340170"/>
                <a:gd name="connsiteY2" fmla="*/ 383641 h 3796098"/>
                <a:gd name="connsiteX3" fmla="*/ 263476 w 1340170"/>
                <a:gd name="connsiteY3" fmla="*/ 385340 h 3796098"/>
                <a:gd name="connsiteX4" fmla="*/ 154837 w 1340170"/>
                <a:gd name="connsiteY4" fmla="*/ 485340 h 3796098"/>
                <a:gd name="connsiteX5" fmla="*/ 572623 w 1340170"/>
                <a:gd name="connsiteY5" fmla="*/ 2172250 h 3796098"/>
                <a:gd name="connsiteX6" fmla="*/ 619132 w 1340170"/>
                <a:gd name="connsiteY6" fmla="*/ 2399011 h 3796098"/>
                <a:gd name="connsiteX7" fmla="*/ 974644 w 1340170"/>
                <a:gd name="connsiteY7" fmla="*/ 3086650 h 3796098"/>
                <a:gd name="connsiteX8" fmla="*/ 1124417 w 1340170"/>
                <a:gd name="connsiteY8" fmla="*/ 3772450 h 3796098"/>
                <a:gd name="connsiteX9" fmla="*/ 1329368 w 1340170"/>
                <a:gd name="connsiteY9" fmla="*/ 3796098 h 3796098"/>
                <a:gd name="connsiteX10" fmla="*/ 1321486 w 1340170"/>
                <a:gd name="connsiteY10" fmla="*/ 3614795 h 3796098"/>
                <a:gd name="connsiteX11" fmla="*/ 1266306 w 1340170"/>
                <a:gd name="connsiteY11" fmla="*/ 2605802 h 3796098"/>
                <a:gd name="connsiteX12" fmla="*/ 1148065 w 1340170"/>
                <a:gd name="connsiteY12" fmla="*/ 1707167 h 3796098"/>
                <a:gd name="connsiteX13" fmla="*/ 943113 w 1340170"/>
                <a:gd name="connsiteY13" fmla="*/ 840064 h 3796098"/>
                <a:gd name="connsiteX14" fmla="*/ 457976 w 1340170"/>
                <a:gd name="connsiteY14" fmla="*/ 94389 h 3796098"/>
                <a:gd name="connsiteX15" fmla="*/ 237498 w 1340170"/>
                <a:gd name="connsiteY15" fmla="*/ 5860 h 3796098"/>
                <a:gd name="connsiteX0" fmla="*/ 237498 w 1340170"/>
                <a:gd name="connsiteY0" fmla="*/ 5860 h 3796098"/>
                <a:gd name="connsiteX1" fmla="*/ 88277 w 1340170"/>
                <a:gd name="connsiteY1" fmla="*/ 53910 h 3796098"/>
                <a:gd name="connsiteX2" fmla="*/ 260306 w 1340170"/>
                <a:gd name="connsiteY2" fmla="*/ 383641 h 3796098"/>
                <a:gd name="connsiteX3" fmla="*/ 263476 w 1340170"/>
                <a:gd name="connsiteY3" fmla="*/ 385340 h 3796098"/>
                <a:gd name="connsiteX4" fmla="*/ 154837 w 1340170"/>
                <a:gd name="connsiteY4" fmla="*/ 485340 h 3796098"/>
                <a:gd name="connsiteX5" fmla="*/ 572623 w 1340170"/>
                <a:gd name="connsiteY5" fmla="*/ 2172250 h 3796098"/>
                <a:gd name="connsiteX6" fmla="*/ 619132 w 1340170"/>
                <a:gd name="connsiteY6" fmla="*/ 2399011 h 3796098"/>
                <a:gd name="connsiteX7" fmla="*/ 974644 w 1340170"/>
                <a:gd name="connsiteY7" fmla="*/ 3086650 h 3796098"/>
                <a:gd name="connsiteX8" fmla="*/ 1124417 w 1340170"/>
                <a:gd name="connsiteY8" fmla="*/ 3772450 h 3796098"/>
                <a:gd name="connsiteX9" fmla="*/ 1329368 w 1340170"/>
                <a:gd name="connsiteY9" fmla="*/ 3796098 h 3796098"/>
                <a:gd name="connsiteX10" fmla="*/ 1321486 w 1340170"/>
                <a:gd name="connsiteY10" fmla="*/ 3614795 h 3796098"/>
                <a:gd name="connsiteX11" fmla="*/ 1266306 w 1340170"/>
                <a:gd name="connsiteY11" fmla="*/ 2605802 h 3796098"/>
                <a:gd name="connsiteX12" fmla="*/ 1148065 w 1340170"/>
                <a:gd name="connsiteY12" fmla="*/ 1707167 h 3796098"/>
                <a:gd name="connsiteX13" fmla="*/ 943113 w 1340170"/>
                <a:gd name="connsiteY13" fmla="*/ 840064 h 3796098"/>
                <a:gd name="connsiteX14" fmla="*/ 457976 w 1340170"/>
                <a:gd name="connsiteY14" fmla="*/ 94389 h 3796098"/>
                <a:gd name="connsiteX15" fmla="*/ 237498 w 1340170"/>
                <a:gd name="connsiteY15" fmla="*/ 5860 h 3796098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  <a:gd name="connsiteX0" fmla="*/ 237498 w 1340170"/>
                <a:gd name="connsiteY0" fmla="*/ 1761 h 3791999"/>
                <a:gd name="connsiteX1" fmla="*/ 88277 w 1340170"/>
                <a:gd name="connsiteY1" fmla="*/ 49811 h 3791999"/>
                <a:gd name="connsiteX2" fmla="*/ 260306 w 1340170"/>
                <a:gd name="connsiteY2" fmla="*/ 379542 h 3791999"/>
                <a:gd name="connsiteX3" fmla="*/ 263476 w 1340170"/>
                <a:gd name="connsiteY3" fmla="*/ 381241 h 3791999"/>
                <a:gd name="connsiteX4" fmla="*/ 154837 w 1340170"/>
                <a:gd name="connsiteY4" fmla="*/ 481241 h 3791999"/>
                <a:gd name="connsiteX5" fmla="*/ 572623 w 1340170"/>
                <a:gd name="connsiteY5" fmla="*/ 2168151 h 3791999"/>
                <a:gd name="connsiteX6" fmla="*/ 619132 w 1340170"/>
                <a:gd name="connsiteY6" fmla="*/ 2394912 h 3791999"/>
                <a:gd name="connsiteX7" fmla="*/ 974644 w 1340170"/>
                <a:gd name="connsiteY7" fmla="*/ 3082551 h 3791999"/>
                <a:gd name="connsiteX8" fmla="*/ 1124417 w 1340170"/>
                <a:gd name="connsiteY8" fmla="*/ 3768351 h 3791999"/>
                <a:gd name="connsiteX9" fmla="*/ 1329368 w 1340170"/>
                <a:gd name="connsiteY9" fmla="*/ 3791999 h 3791999"/>
                <a:gd name="connsiteX10" fmla="*/ 1321486 w 1340170"/>
                <a:gd name="connsiteY10" fmla="*/ 3610696 h 3791999"/>
                <a:gd name="connsiteX11" fmla="*/ 1266306 w 1340170"/>
                <a:gd name="connsiteY11" fmla="*/ 2601703 h 3791999"/>
                <a:gd name="connsiteX12" fmla="*/ 1148065 w 1340170"/>
                <a:gd name="connsiteY12" fmla="*/ 1703068 h 3791999"/>
                <a:gd name="connsiteX13" fmla="*/ 943113 w 1340170"/>
                <a:gd name="connsiteY13" fmla="*/ 835965 h 3791999"/>
                <a:gd name="connsiteX14" fmla="*/ 457976 w 1340170"/>
                <a:gd name="connsiteY14" fmla="*/ 90290 h 3791999"/>
                <a:gd name="connsiteX15" fmla="*/ 237498 w 1340170"/>
                <a:gd name="connsiteY15" fmla="*/ 1761 h 379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40170" h="3791999">
                  <a:moveTo>
                    <a:pt x="237498" y="1761"/>
                  </a:moveTo>
                  <a:cubicBezTo>
                    <a:pt x="170595" y="-5564"/>
                    <a:pt x="115569" y="9874"/>
                    <a:pt x="88277" y="49811"/>
                  </a:cubicBezTo>
                  <a:cubicBezTo>
                    <a:pt x="33692" y="129685"/>
                    <a:pt x="110712" y="277311"/>
                    <a:pt x="260306" y="379542"/>
                  </a:cubicBezTo>
                  <a:lnTo>
                    <a:pt x="263476" y="381241"/>
                  </a:lnTo>
                  <a:lnTo>
                    <a:pt x="154837" y="481241"/>
                  </a:lnTo>
                  <a:cubicBezTo>
                    <a:pt x="63022" y="579943"/>
                    <a:pt x="-304859" y="1817456"/>
                    <a:pt x="572623" y="2168151"/>
                  </a:cubicBezTo>
                  <a:cubicBezTo>
                    <a:pt x="564390" y="2229374"/>
                    <a:pt x="574988" y="2272992"/>
                    <a:pt x="619132" y="2394912"/>
                  </a:cubicBezTo>
                  <a:cubicBezTo>
                    <a:pt x="663276" y="2516832"/>
                    <a:pt x="890430" y="2853645"/>
                    <a:pt x="974644" y="3082551"/>
                  </a:cubicBezTo>
                  <a:cubicBezTo>
                    <a:pt x="1058858" y="3311457"/>
                    <a:pt x="1093542" y="3544349"/>
                    <a:pt x="1124417" y="3768351"/>
                  </a:cubicBezTo>
                  <a:lnTo>
                    <a:pt x="1329368" y="3791999"/>
                  </a:lnTo>
                  <a:cubicBezTo>
                    <a:pt x="1353016" y="3767037"/>
                    <a:pt x="1331996" y="3809079"/>
                    <a:pt x="1321486" y="3610696"/>
                  </a:cubicBezTo>
                  <a:cubicBezTo>
                    <a:pt x="1310976" y="3412313"/>
                    <a:pt x="1295209" y="2919641"/>
                    <a:pt x="1266306" y="2601703"/>
                  </a:cubicBezTo>
                  <a:cubicBezTo>
                    <a:pt x="1237403" y="2283765"/>
                    <a:pt x="1201930" y="1997358"/>
                    <a:pt x="1148065" y="1703068"/>
                  </a:cubicBezTo>
                  <a:cubicBezTo>
                    <a:pt x="1094200" y="1408778"/>
                    <a:pt x="1019777" y="1108680"/>
                    <a:pt x="943113" y="835965"/>
                  </a:cubicBezTo>
                  <a:cubicBezTo>
                    <a:pt x="866449" y="563250"/>
                    <a:pt x="983119" y="7106"/>
                    <a:pt x="457976" y="90290"/>
                  </a:cubicBezTo>
                  <a:cubicBezTo>
                    <a:pt x="290182" y="116869"/>
                    <a:pt x="304400" y="9087"/>
                    <a:pt x="237498" y="176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6350">
              <a:solidFill>
                <a:srgbClr val="AB640D"/>
              </a:solidFill>
            </a:ln>
            <a:effectLst>
              <a:innerShdw blurRad="330200">
                <a:schemeClr val="accent2">
                  <a:lumMod val="50000"/>
                  <a:alpha val="60000"/>
                </a:scheme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defRPr/>
              </a:pPr>
              <a:endParaRPr lang="en-US" kern="0">
                <a:solidFill>
                  <a:sysClr val="windowText" lastClr="000000"/>
                </a:solidFill>
                <a:latin typeface="+mj-lt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FCED036-1DBE-E842-8552-F5ADFC557EAF}"/>
                </a:ext>
              </a:extLst>
            </p:cNvPr>
            <p:cNvSpPr/>
            <p:nvPr/>
          </p:nvSpPr>
          <p:spPr>
            <a:xfrm rot="596902" flipH="1">
              <a:off x="5482254" y="2530687"/>
              <a:ext cx="734130" cy="574771"/>
            </a:xfrm>
            <a:custGeom>
              <a:avLst/>
              <a:gdLst>
                <a:gd name="connsiteX0" fmla="*/ 128718 w 1519617"/>
                <a:gd name="connsiteY0" fmla="*/ 696321 h 1172643"/>
                <a:gd name="connsiteX1" fmla="*/ 371605 w 1519617"/>
                <a:gd name="connsiteY1" fmla="*/ 662984 h 1172643"/>
                <a:gd name="connsiteX2" fmla="*/ 428755 w 1519617"/>
                <a:gd name="connsiteY2" fmla="*/ 672509 h 1172643"/>
                <a:gd name="connsiteX3" fmla="*/ 447805 w 1519617"/>
                <a:gd name="connsiteY3" fmla="*/ 624884 h 1172643"/>
                <a:gd name="connsiteX4" fmla="*/ 509718 w 1519617"/>
                <a:gd name="connsiteY4" fmla="*/ 620121 h 1172643"/>
                <a:gd name="connsiteX5" fmla="*/ 633543 w 1519617"/>
                <a:gd name="connsiteY5" fmla="*/ 586784 h 1172643"/>
                <a:gd name="connsiteX6" fmla="*/ 814518 w 1519617"/>
                <a:gd name="connsiteY6" fmla="*/ 553446 h 1172643"/>
                <a:gd name="connsiteX7" fmla="*/ 1062168 w 1519617"/>
                <a:gd name="connsiteY7" fmla="*/ 472484 h 1172643"/>
                <a:gd name="connsiteX8" fmla="*/ 1224093 w 1519617"/>
                <a:gd name="connsiteY8" fmla="*/ 358184 h 1172643"/>
                <a:gd name="connsiteX9" fmla="*/ 1343155 w 1519617"/>
                <a:gd name="connsiteY9" fmla="*/ 210546 h 1172643"/>
                <a:gd name="connsiteX10" fmla="*/ 1405068 w 1519617"/>
                <a:gd name="connsiteY10" fmla="*/ 58146 h 1172643"/>
                <a:gd name="connsiteX11" fmla="*/ 1409830 w 1519617"/>
                <a:gd name="connsiteY11" fmla="*/ 5759 h 1172643"/>
                <a:gd name="connsiteX12" fmla="*/ 1476505 w 1519617"/>
                <a:gd name="connsiteY12" fmla="*/ 181971 h 1172643"/>
                <a:gd name="connsiteX13" fmla="*/ 1519368 w 1519617"/>
                <a:gd name="connsiteY13" fmla="*/ 343896 h 1172643"/>
                <a:gd name="connsiteX14" fmla="*/ 1457455 w 1519617"/>
                <a:gd name="connsiteY14" fmla="*/ 458196 h 1172643"/>
                <a:gd name="connsiteX15" fmla="*/ 1386018 w 1519617"/>
                <a:gd name="connsiteY15" fmla="*/ 496296 h 1172643"/>
                <a:gd name="connsiteX16" fmla="*/ 1400305 w 1519617"/>
                <a:gd name="connsiteY16" fmla="*/ 577259 h 1172643"/>
                <a:gd name="connsiteX17" fmla="*/ 1343155 w 1519617"/>
                <a:gd name="connsiteY17" fmla="*/ 658221 h 1172643"/>
                <a:gd name="connsiteX18" fmla="*/ 1286005 w 1519617"/>
                <a:gd name="connsiteY18" fmla="*/ 767759 h 1172643"/>
                <a:gd name="connsiteX19" fmla="*/ 1209805 w 1519617"/>
                <a:gd name="connsiteY19" fmla="*/ 839196 h 1172643"/>
                <a:gd name="connsiteX20" fmla="*/ 1076455 w 1519617"/>
                <a:gd name="connsiteY20" fmla="*/ 839196 h 1172643"/>
                <a:gd name="connsiteX21" fmla="*/ 1005018 w 1519617"/>
                <a:gd name="connsiteY21" fmla="*/ 915396 h 1172643"/>
                <a:gd name="connsiteX22" fmla="*/ 876430 w 1519617"/>
                <a:gd name="connsiteY22" fmla="*/ 939209 h 1172643"/>
                <a:gd name="connsiteX23" fmla="*/ 800230 w 1519617"/>
                <a:gd name="connsiteY23" fmla="*/ 934446 h 1172643"/>
                <a:gd name="connsiteX24" fmla="*/ 671643 w 1519617"/>
                <a:gd name="connsiteY24" fmla="*/ 1005884 h 1172643"/>
                <a:gd name="connsiteX25" fmla="*/ 509718 w 1519617"/>
                <a:gd name="connsiteY25" fmla="*/ 1005884 h 1172643"/>
                <a:gd name="connsiteX26" fmla="*/ 452568 w 1519617"/>
                <a:gd name="connsiteY26" fmla="*/ 1058271 h 1172643"/>
                <a:gd name="connsiteX27" fmla="*/ 314455 w 1519617"/>
                <a:gd name="connsiteY27" fmla="*/ 1148759 h 1172643"/>
                <a:gd name="connsiteX28" fmla="*/ 204918 w 1519617"/>
                <a:gd name="connsiteY28" fmla="*/ 1172571 h 1172643"/>
                <a:gd name="connsiteX29" fmla="*/ 52518 w 1519617"/>
                <a:gd name="connsiteY29" fmla="*/ 1143996 h 1172643"/>
                <a:gd name="connsiteX30" fmla="*/ 130 w 1519617"/>
                <a:gd name="connsiteY30" fmla="*/ 1029696 h 1172643"/>
                <a:gd name="connsiteX31" fmla="*/ 38230 w 1519617"/>
                <a:gd name="connsiteY31" fmla="*/ 915396 h 1172643"/>
                <a:gd name="connsiteX32" fmla="*/ 57280 w 1519617"/>
                <a:gd name="connsiteY32" fmla="*/ 753471 h 1172643"/>
                <a:gd name="connsiteX33" fmla="*/ 128718 w 1519617"/>
                <a:gd name="connsiteY33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28755 w 1497766"/>
                <a:gd name="connsiteY2" fmla="*/ 672509 h 1172643"/>
                <a:gd name="connsiteX3" fmla="*/ 447805 w 1497766"/>
                <a:gd name="connsiteY3" fmla="*/ 624884 h 1172643"/>
                <a:gd name="connsiteX4" fmla="*/ 509718 w 1497766"/>
                <a:gd name="connsiteY4" fmla="*/ 620121 h 1172643"/>
                <a:gd name="connsiteX5" fmla="*/ 633543 w 1497766"/>
                <a:gd name="connsiteY5" fmla="*/ 586784 h 1172643"/>
                <a:gd name="connsiteX6" fmla="*/ 814518 w 1497766"/>
                <a:gd name="connsiteY6" fmla="*/ 553446 h 1172643"/>
                <a:gd name="connsiteX7" fmla="*/ 1062168 w 1497766"/>
                <a:gd name="connsiteY7" fmla="*/ 472484 h 1172643"/>
                <a:gd name="connsiteX8" fmla="*/ 1224093 w 1497766"/>
                <a:gd name="connsiteY8" fmla="*/ 358184 h 1172643"/>
                <a:gd name="connsiteX9" fmla="*/ 1343155 w 1497766"/>
                <a:gd name="connsiteY9" fmla="*/ 210546 h 1172643"/>
                <a:gd name="connsiteX10" fmla="*/ 1405068 w 1497766"/>
                <a:gd name="connsiteY10" fmla="*/ 58146 h 1172643"/>
                <a:gd name="connsiteX11" fmla="*/ 1409830 w 1497766"/>
                <a:gd name="connsiteY11" fmla="*/ 5759 h 1172643"/>
                <a:gd name="connsiteX12" fmla="*/ 1476505 w 1497766"/>
                <a:gd name="connsiteY12" fmla="*/ 181971 h 1172643"/>
                <a:gd name="connsiteX13" fmla="*/ 1497143 w 1497766"/>
                <a:gd name="connsiteY13" fmla="*/ 343896 h 1172643"/>
                <a:gd name="connsiteX14" fmla="*/ 1457455 w 1497766"/>
                <a:gd name="connsiteY14" fmla="*/ 458196 h 1172643"/>
                <a:gd name="connsiteX15" fmla="*/ 1386018 w 1497766"/>
                <a:gd name="connsiteY15" fmla="*/ 496296 h 1172643"/>
                <a:gd name="connsiteX16" fmla="*/ 1400305 w 1497766"/>
                <a:gd name="connsiteY16" fmla="*/ 577259 h 1172643"/>
                <a:gd name="connsiteX17" fmla="*/ 1343155 w 1497766"/>
                <a:gd name="connsiteY17" fmla="*/ 658221 h 1172643"/>
                <a:gd name="connsiteX18" fmla="*/ 1286005 w 1497766"/>
                <a:gd name="connsiteY18" fmla="*/ 767759 h 1172643"/>
                <a:gd name="connsiteX19" fmla="*/ 1209805 w 1497766"/>
                <a:gd name="connsiteY19" fmla="*/ 839196 h 1172643"/>
                <a:gd name="connsiteX20" fmla="*/ 1076455 w 1497766"/>
                <a:gd name="connsiteY20" fmla="*/ 839196 h 1172643"/>
                <a:gd name="connsiteX21" fmla="*/ 1005018 w 1497766"/>
                <a:gd name="connsiteY21" fmla="*/ 915396 h 1172643"/>
                <a:gd name="connsiteX22" fmla="*/ 876430 w 1497766"/>
                <a:gd name="connsiteY22" fmla="*/ 939209 h 1172643"/>
                <a:gd name="connsiteX23" fmla="*/ 800230 w 1497766"/>
                <a:gd name="connsiteY23" fmla="*/ 934446 h 1172643"/>
                <a:gd name="connsiteX24" fmla="*/ 671643 w 1497766"/>
                <a:gd name="connsiteY24" fmla="*/ 1005884 h 1172643"/>
                <a:gd name="connsiteX25" fmla="*/ 509718 w 1497766"/>
                <a:gd name="connsiteY25" fmla="*/ 1005884 h 1172643"/>
                <a:gd name="connsiteX26" fmla="*/ 452568 w 1497766"/>
                <a:gd name="connsiteY26" fmla="*/ 1058271 h 1172643"/>
                <a:gd name="connsiteX27" fmla="*/ 314455 w 1497766"/>
                <a:gd name="connsiteY27" fmla="*/ 1148759 h 1172643"/>
                <a:gd name="connsiteX28" fmla="*/ 204918 w 1497766"/>
                <a:gd name="connsiteY28" fmla="*/ 1172571 h 1172643"/>
                <a:gd name="connsiteX29" fmla="*/ 52518 w 1497766"/>
                <a:gd name="connsiteY29" fmla="*/ 1143996 h 1172643"/>
                <a:gd name="connsiteX30" fmla="*/ 130 w 1497766"/>
                <a:gd name="connsiteY30" fmla="*/ 1029696 h 1172643"/>
                <a:gd name="connsiteX31" fmla="*/ 38230 w 1497766"/>
                <a:gd name="connsiteY31" fmla="*/ 915396 h 1172643"/>
                <a:gd name="connsiteX32" fmla="*/ 57280 w 1497766"/>
                <a:gd name="connsiteY32" fmla="*/ 753471 h 1172643"/>
                <a:gd name="connsiteX33" fmla="*/ 128718 w 1497766"/>
                <a:gd name="connsiteY33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28755 w 1497766"/>
                <a:gd name="connsiteY2" fmla="*/ 672509 h 1172643"/>
                <a:gd name="connsiteX3" fmla="*/ 447805 w 1497766"/>
                <a:gd name="connsiteY3" fmla="*/ 624884 h 1172643"/>
                <a:gd name="connsiteX4" fmla="*/ 509718 w 1497766"/>
                <a:gd name="connsiteY4" fmla="*/ 620121 h 1172643"/>
                <a:gd name="connsiteX5" fmla="*/ 633543 w 1497766"/>
                <a:gd name="connsiteY5" fmla="*/ 586784 h 1172643"/>
                <a:gd name="connsiteX6" fmla="*/ 839918 w 1497766"/>
                <a:gd name="connsiteY6" fmla="*/ 556621 h 1172643"/>
                <a:gd name="connsiteX7" fmla="*/ 1062168 w 1497766"/>
                <a:gd name="connsiteY7" fmla="*/ 472484 h 1172643"/>
                <a:gd name="connsiteX8" fmla="*/ 1224093 w 1497766"/>
                <a:gd name="connsiteY8" fmla="*/ 358184 h 1172643"/>
                <a:gd name="connsiteX9" fmla="*/ 1343155 w 1497766"/>
                <a:gd name="connsiteY9" fmla="*/ 210546 h 1172643"/>
                <a:gd name="connsiteX10" fmla="*/ 1405068 w 1497766"/>
                <a:gd name="connsiteY10" fmla="*/ 58146 h 1172643"/>
                <a:gd name="connsiteX11" fmla="*/ 1409830 w 1497766"/>
                <a:gd name="connsiteY11" fmla="*/ 5759 h 1172643"/>
                <a:gd name="connsiteX12" fmla="*/ 1476505 w 1497766"/>
                <a:gd name="connsiteY12" fmla="*/ 181971 h 1172643"/>
                <a:gd name="connsiteX13" fmla="*/ 1497143 w 1497766"/>
                <a:gd name="connsiteY13" fmla="*/ 343896 h 1172643"/>
                <a:gd name="connsiteX14" fmla="*/ 1457455 w 1497766"/>
                <a:gd name="connsiteY14" fmla="*/ 458196 h 1172643"/>
                <a:gd name="connsiteX15" fmla="*/ 1386018 w 1497766"/>
                <a:gd name="connsiteY15" fmla="*/ 496296 h 1172643"/>
                <a:gd name="connsiteX16" fmla="*/ 1400305 w 1497766"/>
                <a:gd name="connsiteY16" fmla="*/ 577259 h 1172643"/>
                <a:gd name="connsiteX17" fmla="*/ 1343155 w 1497766"/>
                <a:gd name="connsiteY17" fmla="*/ 658221 h 1172643"/>
                <a:gd name="connsiteX18" fmla="*/ 1286005 w 1497766"/>
                <a:gd name="connsiteY18" fmla="*/ 767759 h 1172643"/>
                <a:gd name="connsiteX19" fmla="*/ 1209805 w 1497766"/>
                <a:gd name="connsiteY19" fmla="*/ 839196 h 1172643"/>
                <a:gd name="connsiteX20" fmla="*/ 1076455 w 1497766"/>
                <a:gd name="connsiteY20" fmla="*/ 839196 h 1172643"/>
                <a:gd name="connsiteX21" fmla="*/ 1005018 w 1497766"/>
                <a:gd name="connsiteY21" fmla="*/ 915396 h 1172643"/>
                <a:gd name="connsiteX22" fmla="*/ 876430 w 1497766"/>
                <a:gd name="connsiteY22" fmla="*/ 939209 h 1172643"/>
                <a:gd name="connsiteX23" fmla="*/ 800230 w 1497766"/>
                <a:gd name="connsiteY23" fmla="*/ 934446 h 1172643"/>
                <a:gd name="connsiteX24" fmla="*/ 671643 w 1497766"/>
                <a:gd name="connsiteY24" fmla="*/ 1005884 h 1172643"/>
                <a:gd name="connsiteX25" fmla="*/ 509718 w 1497766"/>
                <a:gd name="connsiteY25" fmla="*/ 1005884 h 1172643"/>
                <a:gd name="connsiteX26" fmla="*/ 452568 w 1497766"/>
                <a:gd name="connsiteY26" fmla="*/ 1058271 h 1172643"/>
                <a:gd name="connsiteX27" fmla="*/ 314455 w 1497766"/>
                <a:gd name="connsiteY27" fmla="*/ 1148759 h 1172643"/>
                <a:gd name="connsiteX28" fmla="*/ 204918 w 1497766"/>
                <a:gd name="connsiteY28" fmla="*/ 1172571 h 1172643"/>
                <a:gd name="connsiteX29" fmla="*/ 52518 w 1497766"/>
                <a:gd name="connsiteY29" fmla="*/ 1143996 h 1172643"/>
                <a:gd name="connsiteX30" fmla="*/ 130 w 1497766"/>
                <a:gd name="connsiteY30" fmla="*/ 1029696 h 1172643"/>
                <a:gd name="connsiteX31" fmla="*/ 38230 w 1497766"/>
                <a:gd name="connsiteY31" fmla="*/ 915396 h 1172643"/>
                <a:gd name="connsiteX32" fmla="*/ 57280 w 1497766"/>
                <a:gd name="connsiteY32" fmla="*/ 753471 h 1172643"/>
                <a:gd name="connsiteX33" fmla="*/ 128718 w 1497766"/>
                <a:gd name="connsiteY33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28755 w 1497766"/>
                <a:gd name="connsiteY2" fmla="*/ 672509 h 1172643"/>
                <a:gd name="connsiteX3" fmla="*/ 447805 w 1497766"/>
                <a:gd name="connsiteY3" fmla="*/ 624884 h 1172643"/>
                <a:gd name="connsiteX4" fmla="*/ 509718 w 1497766"/>
                <a:gd name="connsiteY4" fmla="*/ 620121 h 1172643"/>
                <a:gd name="connsiteX5" fmla="*/ 658943 w 1497766"/>
                <a:gd name="connsiteY5" fmla="*/ 599484 h 1172643"/>
                <a:gd name="connsiteX6" fmla="*/ 839918 w 1497766"/>
                <a:gd name="connsiteY6" fmla="*/ 556621 h 1172643"/>
                <a:gd name="connsiteX7" fmla="*/ 1062168 w 1497766"/>
                <a:gd name="connsiteY7" fmla="*/ 472484 h 1172643"/>
                <a:gd name="connsiteX8" fmla="*/ 1224093 w 1497766"/>
                <a:gd name="connsiteY8" fmla="*/ 358184 h 1172643"/>
                <a:gd name="connsiteX9" fmla="*/ 1343155 w 1497766"/>
                <a:gd name="connsiteY9" fmla="*/ 210546 h 1172643"/>
                <a:gd name="connsiteX10" fmla="*/ 1405068 w 1497766"/>
                <a:gd name="connsiteY10" fmla="*/ 58146 h 1172643"/>
                <a:gd name="connsiteX11" fmla="*/ 1409830 w 1497766"/>
                <a:gd name="connsiteY11" fmla="*/ 5759 h 1172643"/>
                <a:gd name="connsiteX12" fmla="*/ 1476505 w 1497766"/>
                <a:gd name="connsiteY12" fmla="*/ 181971 h 1172643"/>
                <a:gd name="connsiteX13" fmla="*/ 1497143 w 1497766"/>
                <a:gd name="connsiteY13" fmla="*/ 343896 h 1172643"/>
                <a:gd name="connsiteX14" fmla="*/ 1457455 w 1497766"/>
                <a:gd name="connsiteY14" fmla="*/ 458196 h 1172643"/>
                <a:gd name="connsiteX15" fmla="*/ 1386018 w 1497766"/>
                <a:gd name="connsiteY15" fmla="*/ 496296 h 1172643"/>
                <a:gd name="connsiteX16" fmla="*/ 1400305 w 1497766"/>
                <a:gd name="connsiteY16" fmla="*/ 577259 h 1172643"/>
                <a:gd name="connsiteX17" fmla="*/ 1343155 w 1497766"/>
                <a:gd name="connsiteY17" fmla="*/ 658221 h 1172643"/>
                <a:gd name="connsiteX18" fmla="*/ 1286005 w 1497766"/>
                <a:gd name="connsiteY18" fmla="*/ 767759 h 1172643"/>
                <a:gd name="connsiteX19" fmla="*/ 1209805 w 1497766"/>
                <a:gd name="connsiteY19" fmla="*/ 839196 h 1172643"/>
                <a:gd name="connsiteX20" fmla="*/ 1076455 w 1497766"/>
                <a:gd name="connsiteY20" fmla="*/ 839196 h 1172643"/>
                <a:gd name="connsiteX21" fmla="*/ 1005018 w 1497766"/>
                <a:gd name="connsiteY21" fmla="*/ 915396 h 1172643"/>
                <a:gd name="connsiteX22" fmla="*/ 876430 w 1497766"/>
                <a:gd name="connsiteY22" fmla="*/ 939209 h 1172643"/>
                <a:gd name="connsiteX23" fmla="*/ 800230 w 1497766"/>
                <a:gd name="connsiteY23" fmla="*/ 934446 h 1172643"/>
                <a:gd name="connsiteX24" fmla="*/ 671643 w 1497766"/>
                <a:gd name="connsiteY24" fmla="*/ 1005884 h 1172643"/>
                <a:gd name="connsiteX25" fmla="*/ 509718 w 1497766"/>
                <a:gd name="connsiteY25" fmla="*/ 1005884 h 1172643"/>
                <a:gd name="connsiteX26" fmla="*/ 452568 w 1497766"/>
                <a:gd name="connsiteY26" fmla="*/ 1058271 h 1172643"/>
                <a:gd name="connsiteX27" fmla="*/ 314455 w 1497766"/>
                <a:gd name="connsiteY27" fmla="*/ 1148759 h 1172643"/>
                <a:gd name="connsiteX28" fmla="*/ 204918 w 1497766"/>
                <a:gd name="connsiteY28" fmla="*/ 1172571 h 1172643"/>
                <a:gd name="connsiteX29" fmla="*/ 52518 w 1497766"/>
                <a:gd name="connsiteY29" fmla="*/ 1143996 h 1172643"/>
                <a:gd name="connsiteX30" fmla="*/ 130 w 1497766"/>
                <a:gd name="connsiteY30" fmla="*/ 1029696 h 1172643"/>
                <a:gd name="connsiteX31" fmla="*/ 38230 w 1497766"/>
                <a:gd name="connsiteY31" fmla="*/ 915396 h 1172643"/>
                <a:gd name="connsiteX32" fmla="*/ 57280 w 1497766"/>
                <a:gd name="connsiteY32" fmla="*/ 753471 h 1172643"/>
                <a:gd name="connsiteX33" fmla="*/ 128718 w 1497766"/>
                <a:gd name="connsiteY33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28755 w 1497766"/>
                <a:gd name="connsiteY2" fmla="*/ 672509 h 1172643"/>
                <a:gd name="connsiteX3" fmla="*/ 447805 w 1497766"/>
                <a:gd name="connsiteY3" fmla="*/ 624884 h 1172643"/>
                <a:gd name="connsiteX4" fmla="*/ 527180 w 1497766"/>
                <a:gd name="connsiteY4" fmla="*/ 597896 h 1172643"/>
                <a:gd name="connsiteX5" fmla="*/ 509718 w 1497766"/>
                <a:gd name="connsiteY5" fmla="*/ 620121 h 1172643"/>
                <a:gd name="connsiteX6" fmla="*/ 658943 w 1497766"/>
                <a:gd name="connsiteY6" fmla="*/ 599484 h 1172643"/>
                <a:gd name="connsiteX7" fmla="*/ 839918 w 1497766"/>
                <a:gd name="connsiteY7" fmla="*/ 556621 h 1172643"/>
                <a:gd name="connsiteX8" fmla="*/ 1062168 w 1497766"/>
                <a:gd name="connsiteY8" fmla="*/ 472484 h 1172643"/>
                <a:gd name="connsiteX9" fmla="*/ 1224093 w 1497766"/>
                <a:gd name="connsiteY9" fmla="*/ 358184 h 1172643"/>
                <a:gd name="connsiteX10" fmla="*/ 1343155 w 1497766"/>
                <a:gd name="connsiteY10" fmla="*/ 210546 h 1172643"/>
                <a:gd name="connsiteX11" fmla="*/ 1405068 w 1497766"/>
                <a:gd name="connsiteY11" fmla="*/ 58146 h 1172643"/>
                <a:gd name="connsiteX12" fmla="*/ 1409830 w 1497766"/>
                <a:gd name="connsiteY12" fmla="*/ 5759 h 1172643"/>
                <a:gd name="connsiteX13" fmla="*/ 1476505 w 1497766"/>
                <a:gd name="connsiteY13" fmla="*/ 181971 h 1172643"/>
                <a:gd name="connsiteX14" fmla="*/ 1497143 w 1497766"/>
                <a:gd name="connsiteY14" fmla="*/ 343896 h 1172643"/>
                <a:gd name="connsiteX15" fmla="*/ 1457455 w 1497766"/>
                <a:gd name="connsiteY15" fmla="*/ 458196 h 1172643"/>
                <a:gd name="connsiteX16" fmla="*/ 1386018 w 1497766"/>
                <a:gd name="connsiteY16" fmla="*/ 496296 h 1172643"/>
                <a:gd name="connsiteX17" fmla="*/ 1400305 w 1497766"/>
                <a:gd name="connsiteY17" fmla="*/ 577259 h 1172643"/>
                <a:gd name="connsiteX18" fmla="*/ 1343155 w 1497766"/>
                <a:gd name="connsiteY18" fmla="*/ 658221 h 1172643"/>
                <a:gd name="connsiteX19" fmla="*/ 1286005 w 1497766"/>
                <a:gd name="connsiteY19" fmla="*/ 767759 h 1172643"/>
                <a:gd name="connsiteX20" fmla="*/ 1209805 w 1497766"/>
                <a:gd name="connsiteY20" fmla="*/ 839196 h 1172643"/>
                <a:gd name="connsiteX21" fmla="*/ 1076455 w 1497766"/>
                <a:gd name="connsiteY21" fmla="*/ 839196 h 1172643"/>
                <a:gd name="connsiteX22" fmla="*/ 1005018 w 1497766"/>
                <a:gd name="connsiteY22" fmla="*/ 915396 h 1172643"/>
                <a:gd name="connsiteX23" fmla="*/ 876430 w 1497766"/>
                <a:gd name="connsiteY23" fmla="*/ 939209 h 1172643"/>
                <a:gd name="connsiteX24" fmla="*/ 800230 w 1497766"/>
                <a:gd name="connsiteY24" fmla="*/ 934446 h 1172643"/>
                <a:gd name="connsiteX25" fmla="*/ 671643 w 1497766"/>
                <a:gd name="connsiteY25" fmla="*/ 1005884 h 1172643"/>
                <a:gd name="connsiteX26" fmla="*/ 509718 w 1497766"/>
                <a:gd name="connsiteY26" fmla="*/ 1005884 h 1172643"/>
                <a:gd name="connsiteX27" fmla="*/ 452568 w 1497766"/>
                <a:gd name="connsiteY27" fmla="*/ 1058271 h 1172643"/>
                <a:gd name="connsiteX28" fmla="*/ 314455 w 1497766"/>
                <a:gd name="connsiteY28" fmla="*/ 1148759 h 1172643"/>
                <a:gd name="connsiteX29" fmla="*/ 204918 w 1497766"/>
                <a:gd name="connsiteY29" fmla="*/ 1172571 h 1172643"/>
                <a:gd name="connsiteX30" fmla="*/ 52518 w 1497766"/>
                <a:gd name="connsiteY30" fmla="*/ 1143996 h 1172643"/>
                <a:gd name="connsiteX31" fmla="*/ 130 w 1497766"/>
                <a:gd name="connsiteY31" fmla="*/ 1029696 h 1172643"/>
                <a:gd name="connsiteX32" fmla="*/ 38230 w 1497766"/>
                <a:gd name="connsiteY32" fmla="*/ 915396 h 1172643"/>
                <a:gd name="connsiteX33" fmla="*/ 57280 w 1497766"/>
                <a:gd name="connsiteY33" fmla="*/ 753471 h 1172643"/>
                <a:gd name="connsiteX34" fmla="*/ 128718 w 1497766"/>
                <a:gd name="connsiteY34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527180 w 1497766"/>
                <a:gd name="connsiteY4" fmla="*/ 597896 h 1172643"/>
                <a:gd name="connsiteX5" fmla="*/ 509718 w 1497766"/>
                <a:gd name="connsiteY5" fmla="*/ 620121 h 1172643"/>
                <a:gd name="connsiteX6" fmla="*/ 658943 w 1497766"/>
                <a:gd name="connsiteY6" fmla="*/ 599484 h 1172643"/>
                <a:gd name="connsiteX7" fmla="*/ 839918 w 1497766"/>
                <a:gd name="connsiteY7" fmla="*/ 556621 h 1172643"/>
                <a:gd name="connsiteX8" fmla="*/ 1062168 w 1497766"/>
                <a:gd name="connsiteY8" fmla="*/ 472484 h 1172643"/>
                <a:gd name="connsiteX9" fmla="*/ 1224093 w 1497766"/>
                <a:gd name="connsiteY9" fmla="*/ 358184 h 1172643"/>
                <a:gd name="connsiteX10" fmla="*/ 1343155 w 1497766"/>
                <a:gd name="connsiteY10" fmla="*/ 210546 h 1172643"/>
                <a:gd name="connsiteX11" fmla="*/ 1405068 w 1497766"/>
                <a:gd name="connsiteY11" fmla="*/ 58146 h 1172643"/>
                <a:gd name="connsiteX12" fmla="*/ 1409830 w 1497766"/>
                <a:gd name="connsiteY12" fmla="*/ 5759 h 1172643"/>
                <a:gd name="connsiteX13" fmla="*/ 1476505 w 1497766"/>
                <a:gd name="connsiteY13" fmla="*/ 181971 h 1172643"/>
                <a:gd name="connsiteX14" fmla="*/ 1497143 w 1497766"/>
                <a:gd name="connsiteY14" fmla="*/ 343896 h 1172643"/>
                <a:gd name="connsiteX15" fmla="*/ 1457455 w 1497766"/>
                <a:gd name="connsiteY15" fmla="*/ 458196 h 1172643"/>
                <a:gd name="connsiteX16" fmla="*/ 1386018 w 1497766"/>
                <a:gd name="connsiteY16" fmla="*/ 496296 h 1172643"/>
                <a:gd name="connsiteX17" fmla="*/ 1400305 w 1497766"/>
                <a:gd name="connsiteY17" fmla="*/ 577259 h 1172643"/>
                <a:gd name="connsiteX18" fmla="*/ 1343155 w 1497766"/>
                <a:gd name="connsiteY18" fmla="*/ 658221 h 1172643"/>
                <a:gd name="connsiteX19" fmla="*/ 1286005 w 1497766"/>
                <a:gd name="connsiteY19" fmla="*/ 767759 h 1172643"/>
                <a:gd name="connsiteX20" fmla="*/ 1209805 w 1497766"/>
                <a:gd name="connsiteY20" fmla="*/ 839196 h 1172643"/>
                <a:gd name="connsiteX21" fmla="*/ 1076455 w 1497766"/>
                <a:gd name="connsiteY21" fmla="*/ 839196 h 1172643"/>
                <a:gd name="connsiteX22" fmla="*/ 1005018 w 1497766"/>
                <a:gd name="connsiteY22" fmla="*/ 915396 h 1172643"/>
                <a:gd name="connsiteX23" fmla="*/ 876430 w 1497766"/>
                <a:gd name="connsiteY23" fmla="*/ 939209 h 1172643"/>
                <a:gd name="connsiteX24" fmla="*/ 800230 w 1497766"/>
                <a:gd name="connsiteY24" fmla="*/ 934446 h 1172643"/>
                <a:gd name="connsiteX25" fmla="*/ 671643 w 1497766"/>
                <a:gd name="connsiteY25" fmla="*/ 1005884 h 1172643"/>
                <a:gd name="connsiteX26" fmla="*/ 509718 w 1497766"/>
                <a:gd name="connsiteY26" fmla="*/ 1005884 h 1172643"/>
                <a:gd name="connsiteX27" fmla="*/ 452568 w 1497766"/>
                <a:gd name="connsiteY27" fmla="*/ 1058271 h 1172643"/>
                <a:gd name="connsiteX28" fmla="*/ 314455 w 1497766"/>
                <a:gd name="connsiteY28" fmla="*/ 1148759 h 1172643"/>
                <a:gd name="connsiteX29" fmla="*/ 204918 w 1497766"/>
                <a:gd name="connsiteY29" fmla="*/ 1172571 h 1172643"/>
                <a:gd name="connsiteX30" fmla="*/ 52518 w 1497766"/>
                <a:gd name="connsiteY30" fmla="*/ 1143996 h 1172643"/>
                <a:gd name="connsiteX31" fmla="*/ 130 w 1497766"/>
                <a:gd name="connsiteY31" fmla="*/ 1029696 h 1172643"/>
                <a:gd name="connsiteX32" fmla="*/ 38230 w 1497766"/>
                <a:gd name="connsiteY32" fmla="*/ 915396 h 1172643"/>
                <a:gd name="connsiteX33" fmla="*/ 57280 w 1497766"/>
                <a:gd name="connsiteY33" fmla="*/ 753471 h 1172643"/>
                <a:gd name="connsiteX34" fmla="*/ 128718 w 1497766"/>
                <a:gd name="connsiteY34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527180 w 1497766"/>
                <a:gd name="connsiteY4" fmla="*/ 597896 h 1172643"/>
                <a:gd name="connsiteX5" fmla="*/ 509718 w 1497766"/>
                <a:gd name="connsiteY5" fmla="*/ 620121 h 1172643"/>
                <a:gd name="connsiteX6" fmla="*/ 658943 w 1497766"/>
                <a:gd name="connsiteY6" fmla="*/ 599484 h 1172643"/>
                <a:gd name="connsiteX7" fmla="*/ 839918 w 1497766"/>
                <a:gd name="connsiteY7" fmla="*/ 556621 h 1172643"/>
                <a:gd name="connsiteX8" fmla="*/ 1062168 w 1497766"/>
                <a:gd name="connsiteY8" fmla="*/ 472484 h 1172643"/>
                <a:gd name="connsiteX9" fmla="*/ 1224093 w 1497766"/>
                <a:gd name="connsiteY9" fmla="*/ 358184 h 1172643"/>
                <a:gd name="connsiteX10" fmla="*/ 1343155 w 1497766"/>
                <a:gd name="connsiteY10" fmla="*/ 210546 h 1172643"/>
                <a:gd name="connsiteX11" fmla="*/ 1405068 w 1497766"/>
                <a:gd name="connsiteY11" fmla="*/ 58146 h 1172643"/>
                <a:gd name="connsiteX12" fmla="*/ 1409830 w 1497766"/>
                <a:gd name="connsiteY12" fmla="*/ 5759 h 1172643"/>
                <a:gd name="connsiteX13" fmla="*/ 1476505 w 1497766"/>
                <a:gd name="connsiteY13" fmla="*/ 181971 h 1172643"/>
                <a:gd name="connsiteX14" fmla="*/ 1497143 w 1497766"/>
                <a:gd name="connsiteY14" fmla="*/ 343896 h 1172643"/>
                <a:gd name="connsiteX15" fmla="*/ 1457455 w 1497766"/>
                <a:gd name="connsiteY15" fmla="*/ 458196 h 1172643"/>
                <a:gd name="connsiteX16" fmla="*/ 1386018 w 1497766"/>
                <a:gd name="connsiteY16" fmla="*/ 496296 h 1172643"/>
                <a:gd name="connsiteX17" fmla="*/ 1400305 w 1497766"/>
                <a:gd name="connsiteY17" fmla="*/ 577259 h 1172643"/>
                <a:gd name="connsiteX18" fmla="*/ 1343155 w 1497766"/>
                <a:gd name="connsiteY18" fmla="*/ 658221 h 1172643"/>
                <a:gd name="connsiteX19" fmla="*/ 1286005 w 1497766"/>
                <a:gd name="connsiteY19" fmla="*/ 767759 h 1172643"/>
                <a:gd name="connsiteX20" fmla="*/ 1209805 w 1497766"/>
                <a:gd name="connsiteY20" fmla="*/ 839196 h 1172643"/>
                <a:gd name="connsiteX21" fmla="*/ 1076455 w 1497766"/>
                <a:gd name="connsiteY21" fmla="*/ 839196 h 1172643"/>
                <a:gd name="connsiteX22" fmla="*/ 1005018 w 1497766"/>
                <a:gd name="connsiteY22" fmla="*/ 915396 h 1172643"/>
                <a:gd name="connsiteX23" fmla="*/ 876430 w 1497766"/>
                <a:gd name="connsiteY23" fmla="*/ 939209 h 1172643"/>
                <a:gd name="connsiteX24" fmla="*/ 800230 w 1497766"/>
                <a:gd name="connsiteY24" fmla="*/ 934446 h 1172643"/>
                <a:gd name="connsiteX25" fmla="*/ 671643 w 1497766"/>
                <a:gd name="connsiteY25" fmla="*/ 1005884 h 1172643"/>
                <a:gd name="connsiteX26" fmla="*/ 509718 w 1497766"/>
                <a:gd name="connsiteY26" fmla="*/ 1005884 h 1172643"/>
                <a:gd name="connsiteX27" fmla="*/ 452568 w 1497766"/>
                <a:gd name="connsiteY27" fmla="*/ 1058271 h 1172643"/>
                <a:gd name="connsiteX28" fmla="*/ 314455 w 1497766"/>
                <a:gd name="connsiteY28" fmla="*/ 1148759 h 1172643"/>
                <a:gd name="connsiteX29" fmla="*/ 204918 w 1497766"/>
                <a:gd name="connsiteY29" fmla="*/ 1172571 h 1172643"/>
                <a:gd name="connsiteX30" fmla="*/ 52518 w 1497766"/>
                <a:gd name="connsiteY30" fmla="*/ 1143996 h 1172643"/>
                <a:gd name="connsiteX31" fmla="*/ 130 w 1497766"/>
                <a:gd name="connsiteY31" fmla="*/ 1029696 h 1172643"/>
                <a:gd name="connsiteX32" fmla="*/ 38230 w 1497766"/>
                <a:gd name="connsiteY32" fmla="*/ 915396 h 1172643"/>
                <a:gd name="connsiteX33" fmla="*/ 57280 w 1497766"/>
                <a:gd name="connsiteY33" fmla="*/ 753471 h 1172643"/>
                <a:gd name="connsiteX34" fmla="*/ 128718 w 1497766"/>
                <a:gd name="connsiteY34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527180 w 1497766"/>
                <a:gd name="connsiteY4" fmla="*/ 597896 h 1172643"/>
                <a:gd name="connsiteX5" fmla="*/ 509718 w 1497766"/>
                <a:gd name="connsiteY5" fmla="*/ 620121 h 1172643"/>
                <a:gd name="connsiteX6" fmla="*/ 658943 w 1497766"/>
                <a:gd name="connsiteY6" fmla="*/ 599484 h 1172643"/>
                <a:gd name="connsiteX7" fmla="*/ 839918 w 1497766"/>
                <a:gd name="connsiteY7" fmla="*/ 556621 h 1172643"/>
                <a:gd name="connsiteX8" fmla="*/ 1062168 w 1497766"/>
                <a:gd name="connsiteY8" fmla="*/ 472484 h 1172643"/>
                <a:gd name="connsiteX9" fmla="*/ 1224093 w 1497766"/>
                <a:gd name="connsiteY9" fmla="*/ 358184 h 1172643"/>
                <a:gd name="connsiteX10" fmla="*/ 1343155 w 1497766"/>
                <a:gd name="connsiteY10" fmla="*/ 210546 h 1172643"/>
                <a:gd name="connsiteX11" fmla="*/ 1405068 w 1497766"/>
                <a:gd name="connsiteY11" fmla="*/ 58146 h 1172643"/>
                <a:gd name="connsiteX12" fmla="*/ 1409830 w 1497766"/>
                <a:gd name="connsiteY12" fmla="*/ 5759 h 1172643"/>
                <a:gd name="connsiteX13" fmla="*/ 1476505 w 1497766"/>
                <a:gd name="connsiteY13" fmla="*/ 181971 h 1172643"/>
                <a:gd name="connsiteX14" fmla="*/ 1497143 w 1497766"/>
                <a:gd name="connsiteY14" fmla="*/ 343896 h 1172643"/>
                <a:gd name="connsiteX15" fmla="*/ 1457455 w 1497766"/>
                <a:gd name="connsiteY15" fmla="*/ 458196 h 1172643"/>
                <a:gd name="connsiteX16" fmla="*/ 1386018 w 1497766"/>
                <a:gd name="connsiteY16" fmla="*/ 496296 h 1172643"/>
                <a:gd name="connsiteX17" fmla="*/ 1400305 w 1497766"/>
                <a:gd name="connsiteY17" fmla="*/ 577259 h 1172643"/>
                <a:gd name="connsiteX18" fmla="*/ 1343155 w 1497766"/>
                <a:gd name="connsiteY18" fmla="*/ 658221 h 1172643"/>
                <a:gd name="connsiteX19" fmla="*/ 1286005 w 1497766"/>
                <a:gd name="connsiteY19" fmla="*/ 767759 h 1172643"/>
                <a:gd name="connsiteX20" fmla="*/ 1187580 w 1497766"/>
                <a:gd name="connsiteY20" fmla="*/ 836021 h 1172643"/>
                <a:gd name="connsiteX21" fmla="*/ 1076455 w 1497766"/>
                <a:gd name="connsiteY21" fmla="*/ 839196 h 1172643"/>
                <a:gd name="connsiteX22" fmla="*/ 1005018 w 1497766"/>
                <a:gd name="connsiteY22" fmla="*/ 915396 h 1172643"/>
                <a:gd name="connsiteX23" fmla="*/ 876430 w 1497766"/>
                <a:gd name="connsiteY23" fmla="*/ 939209 h 1172643"/>
                <a:gd name="connsiteX24" fmla="*/ 800230 w 1497766"/>
                <a:gd name="connsiteY24" fmla="*/ 934446 h 1172643"/>
                <a:gd name="connsiteX25" fmla="*/ 671643 w 1497766"/>
                <a:gd name="connsiteY25" fmla="*/ 1005884 h 1172643"/>
                <a:gd name="connsiteX26" fmla="*/ 509718 w 1497766"/>
                <a:gd name="connsiteY26" fmla="*/ 1005884 h 1172643"/>
                <a:gd name="connsiteX27" fmla="*/ 452568 w 1497766"/>
                <a:gd name="connsiteY27" fmla="*/ 1058271 h 1172643"/>
                <a:gd name="connsiteX28" fmla="*/ 314455 w 1497766"/>
                <a:gd name="connsiteY28" fmla="*/ 1148759 h 1172643"/>
                <a:gd name="connsiteX29" fmla="*/ 204918 w 1497766"/>
                <a:gd name="connsiteY29" fmla="*/ 1172571 h 1172643"/>
                <a:gd name="connsiteX30" fmla="*/ 52518 w 1497766"/>
                <a:gd name="connsiteY30" fmla="*/ 1143996 h 1172643"/>
                <a:gd name="connsiteX31" fmla="*/ 130 w 1497766"/>
                <a:gd name="connsiteY31" fmla="*/ 1029696 h 1172643"/>
                <a:gd name="connsiteX32" fmla="*/ 38230 w 1497766"/>
                <a:gd name="connsiteY32" fmla="*/ 915396 h 1172643"/>
                <a:gd name="connsiteX33" fmla="*/ 57280 w 1497766"/>
                <a:gd name="connsiteY33" fmla="*/ 753471 h 1172643"/>
                <a:gd name="connsiteX34" fmla="*/ 128718 w 1497766"/>
                <a:gd name="connsiteY34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527180 w 1497766"/>
                <a:gd name="connsiteY4" fmla="*/ 597896 h 1172643"/>
                <a:gd name="connsiteX5" fmla="*/ 509718 w 1497766"/>
                <a:gd name="connsiteY5" fmla="*/ 620121 h 1172643"/>
                <a:gd name="connsiteX6" fmla="*/ 658943 w 1497766"/>
                <a:gd name="connsiteY6" fmla="*/ 599484 h 1172643"/>
                <a:gd name="connsiteX7" fmla="*/ 839918 w 1497766"/>
                <a:gd name="connsiteY7" fmla="*/ 556621 h 1172643"/>
                <a:gd name="connsiteX8" fmla="*/ 1062168 w 1497766"/>
                <a:gd name="connsiteY8" fmla="*/ 472484 h 1172643"/>
                <a:gd name="connsiteX9" fmla="*/ 1224093 w 1497766"/>
                <a:gd name="connsiteY9" fmla="*/ 358184 h 1172643"/>
                <a:gd name="connsiteX10" fmla="*/ 1343155 w 1497766"/>
                <a:gd name="connsiteY10" fmla="*/ 210546 h 1172643"/>
                <a:gd name="connsiteX11" fmla="*/ 1405068 w 1497766"/>
                <a:gd name="connsiteY11" fmla="*/ 58146 h 1172643"/>
                <a:gd name="connsiteX12" fmla="*/ 1409830 w 1497766"/>
                <a:gd name="connsiteY12" fmla="*/ 5759 h 1172643"/>
                <a:gd name="connsiteX13" fmla="*/ 1476505 w 1497766"/>
                <a:gd name="connsiteY13" fmla="*/ 181971 h 1172643"/>
                <a:gd name="connsiteX14" fmla="*/ 1497143 w 1497766"/>
                <a:gd name="connsiteY14" fmla="*/ 343896 h 1172643"/>
                <a:gd name="connsiteX15" fmla="*/ 1457455 w 1497766"/>
                <a:gd name="connsiteY15" fmla="*/ 458196 h 1172643"/>
                <a:gd name="connsiteX16" fmla="*/ 1386018 w 1497766"/>
                <a:gd name="connsiteY16" fmla="*/ 496296 h 1172643"/>
                <a:gd name="connsiteX17" fmla="*/ 1400305 w 1497766"/>
                <a:gd name="connsiteY17" fmla="*/ 577259 h 1172643"/>
                <a:gd name="connsiteX18" fmla="*/ 1343155 w 1497766"/>
                <a:gd name="connsiteY18" fmla="*/ 658221 h 1172643"/>
                <a:gd name="connsiteX19" fmla="*/ 1276480 w 1497766"/>
                <a:gd name="connsiteY19" fmla="*/ 748709 h 1172643"/>
                <a:gd name="connsiteX20" fmla="*/ 1187580 w 1497766"/>
                <a:gd name="connsiteY20" fmla="*/ 836021 h 1172643"/>
                <a:gd name="connsiteX21" fmla="*/ 1076455 w 1497766"/>
                <a:gd name="connsiteY21" fmla="*/ 839196 h 1172643"/>
                <a:gd name="connsiteX22" fmla="*/ 1005018 w 1497766"/>
                <a:gd name="connsiteY22" fmla="*/ 915396 h 1172643"/>
                <a:gd name="connsiteX23" fmla="*/ 876430 w 1497766"/>
                <a:gd name="connsiteY23" fmla="*/ 939209 h 1172643"/>
                <a:gd name="connsiteX24" fmla="*/ 800230 w 1497766"/>
                <a:gd name="connsiteY24" fmla="*/ 934446 h 1172643"/>
                <a:gd name="connsiteX25" fmla="*/ 671643 w 1497766"/>
                <a:gd name="connsiteY25" fmla="*/ 1005884 h 1172643"/>
                <a:gd name="connsiteX26" fmla="*/ 509718 w 1497766"/>
                <a:gd name="connsiteY26" fmla="*/ 1005884 h 1172643"/>
                <a:gd name="connsiteX27" fmla="*/ 452568 w 1497766"/>
                <a:gd name="connsiteY27" fmla="*/ 1058271 h 1172643"/>
                <a:gd name="connsiteX28" fmla="*/ 314455 w 1497766"/>
                <a:gd name="connsiteY28" fmla="*/ 1148759 h 1172643"/>
                <a:gd name="connsiteX29" fmla="*/ 204918 w 1497766"/>
                <a:gd name="connsiteY29" fmla="*/ 1172571 h 1172643"/>
                <a:gd name="connsiteX30" fmla="*/ 52518 w 1497766"/>
                <a:gd name="connsiteY30" fmla="*/ 1143996 h 1172643"/>
                <a:gd name="connsiteX31" fmla="*/ 130 w 1497766"/>
                <a:gd name="connsiteY31" fmla="*/ 1029696 h 1172643"/>
                <a:gd name="connsiteX32" fmla="*/ 38230 w 1497766"/>
                <a:gd name="connsiteY32" fmla="*/ 915396 h 1172643"/>
                <a:gd name="connsiteX33" fmla="*/ 57280 w 1497766"/>
                <a:gd name="connsiteY33" fmla="*/ 753471 h 1172643"/>
                <a:gd name="connsiteX34" fmla="*/ 128718 w 1497766"/>
                <a:gd name="connsiteY34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509718 w 1497766"/>
                <a:gd name="connsiteY4" fmla="*/ 620121 h 1172643"/>
                <a:gd name="connsiteX5" fmla="*/ 658943 w 1497766"/>
                <a:gd name="connsiteY5" fmla="*/ 599484 h 1172643"/>
                <a:gd name="connsiteX6" fmla="*/ 839918 w 1497766"/>
                <a:gd name="connsiteY6" fmla="*/ 556621 h 1172643"/>
                <a:gd name="connsiteX7" fmla="*/ 1062168 w 1497766"/>
                <a:gd name="connsiteY7" fmla="*/ 472484 h 1172643"/>
                <a:gd name="connsiteX8" fmla="*/ 1224093 w 1497766"/>
                <a:gd name="connsiteY8" fmla="*/ 358184 h 1172643"/>
                <a:gd name="connsiteX9" fmla="*/ 1343155 w 1497766"/>
                <a:gd name="connsiteY9" fmla="*/ 210546 h 1172643"/>
                <a:gd name="connsiteX10" fmla="*/ 1405068 w 1497766"/>
                <a:gd name="connsiteY10" fmla="*/ 58146 h 1172643"/>
                <a:gd name="connsiteX11" fmla="*/ 1409830 w 1497766"/>
                <a:gd name="connsiteY11" fmla="*/ 5759 h 1172643"/>
                <a:gd name="connsiteX12" fmla="*/ 1476505 w 1497766"/>
                <a:gd name="connsiteY12" fmla="*/ 181971 h 1172643"/>
                <a:gd name="connsiteX13" fmla="*/ 1497143 w 1497766"/>
                <a:gd name="connsiteY13" fmla="*/ 343896 h 1172643"/>
                <a:gd name="connsiteX14" fmla="*/ 1457455 w 1497766"/>
                <a:gd name="connsiteY14" fmla="*/ 458196 h 1172643"/>
                <a:gd name="connsiteX15" fmla="*/ 1386018 w 1497766"/>
                <a:gd name="connsiteY15" fmla="*/ 496296 h 1172643"/>
                <a:gd name="connsiteX16" fmla="*/ 1400305 w 1497766"/>
                <a:gd name="connsiteY16" fmla="*/ 577259 h 1172643"/>
                <a:gd name="connsiteX17" fmla="*/ 1343155 w 1497766"/>
                <a:gd name="connsiteY17" fmla="*/ 658221 h 1172643"/>
                <a:gd name="connsiteX18" fmla="*/ 1276480 w 1497766"/>
                <a:gd name="connsiteY18" fmla="*/ 748709 h 1172643"/>
                <a:gd name="connsiteX19" fmla="*/ 1187580 w 1497766"/>
                <a:gd name="connsiteY19" fmla="*/ 836021 h 1172643"/>
                <a:gd name="connsiteX20" fmla="*/ 1076455 w 1497766"/>
                <a:gd name="connsiteY20" fmla="*/ 839196 h 1172643"/>
                <a:gd name="connsiteX21" fmla="*/ 1005018 w 1497766"/>
                <a:gd name="connsiteY21" fmla="*/ 915396 h 1172643"/>
                <a:gd name="connsiteX22" fmla="*/ 876430 w 1497766"/>
                <a:gd name="connsiteY22" fmla="*/ 939209 h 1172643"/>
                <a:gd name="connsiteX23" fmla="*/ 800230 w 1497766"/>
                <a:gd name="connsiteY23" fmla="*/ 934446 h 1172643"/>
                <a:gd name="connsiteX24" fmla="*/ 671643 w 1497766"/>
                <a:gd name="connsiteY24" fmla="*/ 1005884 h 1172643"/>
                <a:gd name="connsiteX25" fmla="*/ 509718 w 1497766"/>
                <a:gd name="connsiteY25" fmla="*/ 1005884 h 1172643"/>
                <a:gd name="connsiteX26" fmla="*/ 452568 w 1497766"/>
                <a:gd name="connsiteY26" fmla="*/ 1058271 h 1172643"/>
                <a:gd name="connsiteX27" fmla="*/ 314455 w 1497766"/>
                <a:gd name="connsiteY27" fmla="*/ 1148759 h 1172643"/>
                <a:gd name="connsiteX28" fmla="*/ 204918 w 1497766"/>
                <a:gd name="connsiteY28" fmla="*/ 1172571 h 1172643"/>
                <a:gd name="connsiteX29" fmla="*/ 52518 w 1497766"/>
                <a:gd name="connsiteY29" fmla="*/ 1143996 h 1172643"/>
                <a:gd name="connsiteX30" fmla="*/ 130 w 1497766"/>
                <a:gd name="connsiteY30" fmla="*/ 1029696 h 1172643"/>
                <a:gd name="connsiteX31" fmla="*/ 38230 w 1497766"/>
                <a:gd name="connsiteY31" fmla="*/ 915396 h 1172643"/>
                <a:gd name="connsiteX32" fmla="*/ 57280 w 1497766"/>
                <a:gd name="connsiteY32" fmla="*/ 753471 h 1172643"/>
                <a:gd name="connsiteX33" fmla="*/ 128718 w 1497766"/>
                <a:gd name="connsiteY33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447805 w 1497766"/>
                <a:gd name="connsiteY3" fmla="*/ 624884 h 1172643"/>
                <a:gd name="connsiteX4" fmla="*/ 658943 w 1497766"/>
                <a:gd name="connsiteY4" fmla="*/ 599484 h 1172643"/>
                <a:gd name="connsiteX5" fmla="*/ 839918 w 1497766"/>
                <a:gd name="connsiteY5" fmla="*/ 556621 h 1172643"/>
                <a:gd name="connsiteX6" fmla="*/ 1062168 w 1497766"/>
                <a:gd name="connsiteY6" fmla="*/ 472484 h 1172643"/>
                <a:gd name="connsiteX7" fmla="*/ 1224093 w 1497766"/>
                <a:gd name="connsiteY7" fmla="*/ 358184 h 1172643"/>
                <a:gd name="connsiteX8" fmla="*/ 1343155 w 1497766"/>
                <a:gd name="connsiteY8" fmla="*/ 210546 h 1172643"/>
                <a:gd name="connsiteX9" fmla="*/ 1405068 w 1497766"/>
                <a:gd name="connsiteY9" fmla="*/ 58146 h 1172643"/>
                <a:gd name="connsiteX10" fmla="*/ 1409830 w 1497766"/>
                <a:gd name="connsiteY10" fmla="*/ 5759 h 1172643"/>
                <a:gd name="connsiteX11" fmla="*/ 1476505 w 1497766"/>
                <a:gd name="connsiteY11" fmla="*/ 181971 h 1172643"/>
                <a:gd name="connsiteX12" fmla="*/ 1497143 w 1497766"/>
                <a:gd name="connsiteY12" fmla="*/ 343896 h 1172643"/>
                <a:gd name="connsiteX13" fmla="*/ 1457455 w 1497766"/>
                <a:gd name="connsiteY13" fmla="*/ 458196 h 1172643"/>
                <a:gd name="connsiteX14" fmla="*/ 1386018 w 1497766"/>
                <a:gd name="connsiteY14" fmla="*/ 496296 h 1172643"/>
                <a:gd name="connsiteX15" fmla="*/ 1400305 w 1497766"/>
                <a:gd name="connsiteY15" fmla="*/ 577259 h 1172643"/>
                <a:gd name="connsiteX16" fmla="*/ 1343155 w 1497766"/>
                <a:gd name="connsiteY16" fmla="*/ 658221 h 1172643"/>
                <a:gd name="connsiteX17" fmla="*/ 1276480 w 1497766"/>
                <a:gd name="connsiteY17" fmla="*/ 748709 h 1172643"/>
                <a:gd name="connsiteX18" fmla="*/ 1187580 w 1497766"/>
                <a:gd name="connsiteY18" fmla="*/ 836021 h 1172643"/>
                <a:gd name="connsiteX19" fmla="*/ 1076455 w 1497766"/>
                <a:gd name="connsiteY19" fmla="*/ 839196 h 1172643"/>
                <a:gd name="connsiteX20" fmla="*/ 1005018 w 1497766"/>
                <a:gd name="connsiteY20" fmla="*/ 915396 h 1172643"/>
                <a:gd name="connsiteX21" fmla="*/ 876430 w 1497766"/>
                <a:gd name="connsiteY21" fmla="*/ 939209 h 1172643"/>
                <a:gd name="connsiteX22" fmla="*/ 800230 w 1497766"/>
                <a:gd name="connsiteY22" fmla="*/ 934446 h 1172643"/>
                <a:gd name="connsiteX23" fmla="*/ 671643 w 1497766"/>
                <a:gd name="connsiteY23" fmla="*/ 1005884 h 1172643"/>
                <a:gd name="connsiteX24" fmla="*/ 509718 w 1497766"/>
                <a:gd name="connsiteY24" fmla="*/ 1005884 h 1172643"/>
                <a:gd name="connsiteX25" fmla="*/ 452568 w 1497766"/>
                <a:gd name="connsiteY25" fmla="*/ 1058271 h 1172643"/>
                <a:gd name="connsiteX26" fmla="*/ 314455 w 1497766"/>
                <a:gd name="connsiteY26" fmla="*/ 1148759 h 1172643"/>
                <a:gd name="connsiteX27" fmla="*/ 204918 w 1497766"/>
                <a:gd name="connsiteY27" fmla="*/ 1172571 h 1172643"/>
                <a:gd name="connsiteX28" fmla="*/ 52518 w 1497766"/>
                <a:gd name="connsiteY28" fmla="*/ 1143996 h 1172643"/>
                <a:gd name="connsiteX29" fmla="*/ 130 w 1497766"/>
                <a:gd name="connsiteY29" fmla="*/ 1029696 h 1172643"/>
                <a:gd name="connsiteX30" fmla="*/ 38230 w 1497766"/>
                <a:gd name="connsiteY30" fmla="*/ 915396 h 1172643"/>
                <a:gd name="connsiteX31" fmla="*/ 57280 w 1497766"/>
                <a:gd name="connsiteY31" fmla="*/ 753471 h 1172643"/>
                <a:gd name="connsiteX32" fmla="*/ 128718 w 1497766"/>
                <a:gd name="connsiteY32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416055 w 1497766"/>
                <a:gd name="connsiteY2" fmla="*/ 650284 h 1172643"/>
                <a:gd name="connsiteX3" fmla="*/ 658943 w 1497766"/>
                <a:gd name="connsiteY3" fmla="*/ 599484 h 1172643"/>
                <a:gd name="connsiteX4" fmla="*/ 839918 w 1497766"/>
                <a:gd name="connsiteY4" fmla="*/ 556621 h 1172643"/>
                <a:gd name="connsiteX5" fmla="*/ 1062168 w 1497766"/>
                <a:gd name="connsiteY5" fmla="*/ 472484 h 1172643"/>
                <a:gd name="connsiteX6" fmla="*/ 1224093 w 1497766"/>
                <a:gd name="connsiteY6" fmla="*/ 358184 h 1172643"/>
                <a:gd name="connsiteX7" fmla="*/ 1343155 w 1497766"/>
                <a:gd name="connsiteY7" fmla="*/ 210546 h 1172643"/>
                <a:gd name="connsiteX8" fmla="*/ 1405068 w 1497766"/>
                <a:gd name="connsiteY8" fmla="*/ 58146 h 1172643"/>
                <a:gd name="connsiteX9" fmla="*/ 1409830 w 1497766"/>
                <a:gd name="connsiteY9" fmla="*/ 5759 h 1172643"/>
                <a:gd name="connsiteX10" fmla="*/ 1476505 w 1497766"/>
                <a:gd name="connsiteY10" fmla="*/ 181971 h 1172643"/>
                <a:gd name="connsiteX11" fmla="*/ 1497143 w 1497766"/>
                <a:gd name="connsiteY11" fmla="*/ 343896 h 1172643"/>
                <a:gd name="connsiteX12" fmla="*/ 1457455 w 1497766"/>
                <a:gd name="connsiteY12" fmla="*/ 458196 h 1172643"/>
                <a:gd name="connsiteX13" fmla="*/ 1386018 w 1497766"/>
                <a:gd name="connsiteY13" fmla="*/ 496296 h 1172643"/>
                <a:gd name="connsiteX14" fmla="*/ 1400305 w 1497766"/>
                <a:gd name="connsiteY14" fmla="*/ 577259 h 1172643"/>
                <a:gd name="connsiteX15" fmla="*/ 1343155 w 1497766"/>
                <a:gd name="connsiteY15" fmla="*/ 658221 h 1172643"/>
                <a:gd name="connsiteX16" fmla="*/ 1276480 w 1497766"/>
                <a:gd name="connsiteY16" fmla="*/ 748709 h 1172643"/>
                <a:gd name="connsiteX17" fmla="*/ 1187580 w 1497766"/>
                <a:gd name="connsiteY17" fmla="*/ 836021 h 1172643"/>
                <a:gd name="connsiteX18" fmla="*/ 1076455 w 1497766"/>
                <a:gd name="connsiteY18" fmla="*/ 839196 h 1172643"/>
                <a:gd name="connsiteX19" fmla="*/ 1005018 w 1497766"/>
                <a:gd name="connsiteY19" fmla="*/ 915396 h 1172643"/>
                <a:gd name="connsiteX20" fmla="*/ 876430 w 1497766"/>
                <a:gd name="connsiteY20" fmla="*/ 939209 h 1172643"/>
                <a:gd name="connsiteX21" fmla="*/ 800230 w 1497766"/>
                <a:gd name="connsiteY21" fmla="*/ 934446 h 1172643"/>
                <a:gd name="connsiteX22" fmla="*/ 671643 w 1497766"/>
                <a:gd name="connsiteY22" fmla="*/ 1005884 h 1172643"/>
                <a:gd name="connsiteX23" fmla="*/ 509718 w 1497766"/>
                <a:gd name="connsiteY23" fmla="*/ 1005884 h 1172643"/>
                <a:gd name="connsiteX24" fmla="*/ 452568 w 1497766"/>
                <a:gd name="connsiteY24" fmla="*/ 1058271 h 1172643"/>
                <a:gd name="connsiteX25" fmla="*/ 314455 w 1497766"/>
                <a:gd name="connsiteY25" fmla="*/ 1148759 h 1172643"/>
                <a:gd name="connsiteX26" fmla="*/ 204918 w 1497766"/>
                <a:gd name="connsiteY26" fmla="*/ 1172571 h 1172643"/>
                <a:gd name="connsiteX27" fmla="*/ 52518 w 1497766"/>
                <a:gd name="connsiteY27" fmla="*/ 1143996 h 1172643"/>
                <a:gd name="connsiteX28" fmla="*/ 130 w 1497766"/>
                <a:gd name="connsiteY28" fmla="*/ 1029696 h 1172643"/>
                <a:gd name="connsiteX29" fmla="*/ 38230 w 1497766"/>
                <a:gd name="connsiteY29" fmla="*/ 915396 h 1172643"/>
                <a:gd name="connsiteX30" fmla="*/ 57280 w 1497766"/>
                <a:gd name="connsiteY30" fmla="*/ 753471 h 1172643"/>
                <a:gd name="connsiteX31" fmla="*/ 128718 w 1497766"/>
                <a:gd name="connsiteY31" fmla="*/ 696321 h 1172643"/>
                <a:gd name="connsiteX0" fmla="*/ 128718 w 1497766"/>
                <a:gd name="connsiteY0" fmla="*/ 696321 h 1172643"/>
                <a:gd name="connsiteX1" fmla="*/ 371605 w 1497766"/>
                <a:gd name="connsiteY1" fmla="*/ 662984 h 1172643"/>
                <a:gd name="connsiteX2" fmla="*/ 658943 w 1497766"/>
                <a:gd name="connsiteY2" fmla="*/ 599484 h 1172643"/>
                <a:gd name="connsiteX3" fmla="*/ 839918 w 1497766"/>
                <a:gd name="connsiteY3" fmla="*/ 556621 h 1172643"/>
                <a:gd name="connsiteX4" fmla="*/ 1062168 w 1497766"/>
                <a:gd name="connsiteY4" fmla="*/ 472484 h 1172643"/>
                <a:gd name="connsiteX5" fmla="*/ 1224093 w 1497766"/>
                <a:gd name="connsiteY5" fmla="*/ 358184 h 1172643"/>
                <a:gd name="connsiteX6" fmla="*/ 1343155 w 1497766"/>
                <a:gd name="connsiteY6" fmla="*/ 210546 h 1172643"/>
                <a:gd name="connsiteX7" fmla="*/ 1405068 w 1497766"/>
                <a:gd name="connsiteY7" fmla="*/ 58146 h 1172643"/>
                <a:gd name="connsiteX8" fmla="*/ 1409830 w 1497766"/>
                <a:gd name="connsiteY8" fmla="*/ 5759 h 1172643"/>
                <a:gd name="connsiteX9" fmla="*/ 1476505 w 1497766"/>
                <a:gd name="connsiteY9" fmla="*/ 181971 h 1172643"/>
                <a:gd name="connsiteX10" fmla="*/ 1497143 w 1497766"/>
                <a:gd name="connsiteY10" fmla="*/ 343896 h 1172643"/>
                <a:gd name="connsiteX11" fmla="*/ 1457455 w 1497766"/>
                <a:gd name="connsiteY11" fmla="*/ 458196 h 1172643"/>
                <a:gd name="connsiteX12" fmla="*/ 1386018 w 1497766"/>
                <a:gd name="connsiteY12" fmla="*/ 496296 h 1172643"/>
                <a:gd name="connsiteX13" fmla="*/ 1400305 w 1497766"/>
                <a:gd name="connsiteY13" fmla="*/ 577259 h 1172643"/>
                <a:gd name="connsiteX14" fmla="*/ 1343155 w 1497766"/>
                <a:gd name="connsiteY14" fmla="*/ 658221 h 1172643"/>
                <a:gd name="connsiteX15" fmla="*/ 1276480 w 1497766"/>
                <a:gd name="connsiteY15" fmla="*/ 748709 h 1172643"/>
                <a:gd name="connsiteX16" fmla="*/ 1187580 w 1497766"/>
                <a:gd name="connsiteY16" fmla="*/ 836021 h 1172643"/>
                <a:gd name="connsiteX17" fmla="*/ 1076455 w 1497766"/>
                <a:gd name="connsiteY17" fmla="*/ 839196 h 1172643"/>
                <a:gd name="connsiteX18" fmla="*/ 1005018 w 1497766"/>
                <a:gd name="connsiteY18" fmla="*/ 915396 h 1172643"/>
                <a:gd name="connsiteX19" fmla="*/ 876430 w 1497766"/>
                <a:gd name="connsiteY19" fmla="*/ 939209 h 1172643"/>
                <a:gd name="connsiteX20" fmla="*/ 800230 w 1497766"/>
                <a:gd name="connsiteY20" fmla="*/ 934446 h 1172643"/>
                <a:gd name="connsiteX21" fmla="*/ 671643 w 1497766"/>
                <a:gd name="connsiteY21" fmla="*/ 1005884 h 1172643"/>
                <a:gd name="connsiteX22" fmla="*/ 509718 w 1497766"/>
                <a:gd name="connsiteY22" fmla="*/ 1005884 h 1172643"/>
                <a:gd name="connsiteX23" fmla="*/ 452568 w 1497766"/>
                <a:gd name="connsiteY23" fmla="*/ 1058271 h 1172643"/>
                <a:gd name="connsiteX24" fmla="*/ 314455 w 1497766"/>
                <a:gd name="connsiteY24" fmla="*/ 1148759 h 1172643"/>
                <a:gd name="connsiteX25" fmla="*/ 204918 w 1497766"/>
                <a:gd name="connsiteY25" fmla="*/ 1172571 h 1172643"/>
                <a:gd name="connsiteX26" fmla="*/ 52518 w 1497766"/>
                <a:gd name="connsiteY26" fmla="*/ 1143996 h 1172643"/>
                <a:gd name="connsiteX27" fmla="*/ 130 w 1497766"/>
                <a:gd name="connsiteY27" fmla="*/ 1029696 h 1172643"/>
                <a:gd name="connsiteX28" fmla="*/ 38230 w 1497766"/>
                <a:gd name="connsiteY28" fmla="*/ 915396 h 1172643"/>
                <a:gd name="connsiteX29" fmla="*/ 57280 w 1497766"/>
                <a:gd name="connsiteY29" fmla="*/ 753471 h 1172643"/>
                <a:gd name="connsiteX30" fmla="*/ 128718 w 1497766"/>
                <a:gd name="connsiteY30" fmla="*/ 696321 h 1172643"/>
                <a:gd name="connsiteX0" fmla="*/ 128718 w 1497766"/>
                <a:gd name="connsiteY0" fmla="*/ 696321 h 1172643"/>
                <a:gd name="connsiteX1" fmla="*/ 384436 w 1497766"/>
                <a:gd name="connsiteY1" fmla="*/ 748973 h 1172643"/>
                <a:gd name="connsiteX2" fmla="*/ 658943 w 1497766"/>
                <a:gd name="connsiteY2" fmla="*/ 599484 h 1172643"/>
                <a:gd name="connsiteX3" fmla="*/ 839918 w 1497766"/>
                <a:gd name="connsiteY3" fmla="*/ 556621 h 1172643"/>
                <a:gd name="connsiteX4" fmla="*/ 1062168 w 1497766"/>
                <a:gd name="connsiteY4" fmla="*/ 472484 h 1172643"/>
                <a:gd name="connsiteX5" fmla="*/ 1224093 w 1497766"/>
                <a:gd name="connsiteY5" fmla="*/ 358184 h 1172643"/>
                <a:gd name="connsiteX6" fmla="*/ 1343155 w 1497766"/>
                <a:gd name="connsiteY6" fmla="*/ 210546 h 1172643"/>
                <a:gd name="connsiteX7" fmla="*/ 1405068 w 1497766"/>
                <a:gd name="connsiteY7" fmla="*/ 58146 h 1172643"/>
                <a:gd name="connsiteX8" fmla="*/ 1409830 w 1497766"/>
                <a:gd name="connsiteY8" fmla="*/ 5759 h 1172643"/>
                <a:gd name="connsiteX9" fmla="*/ 1476505 w 1497766"/>
                <a:gd name="connsiteY9" fmla="*/ 181971 h 1172643"/>
                <a:gd name="connsiteX10" fmla="*/ 1497143 w 1497766"/>
                <a:gd name="connsiteY10" fmla="*/ 343896 h 1172643"/>
                <a:gd name="connsiteX11" fmla="*/ 1457455 w 1497766"/>
                <a:gd name="connsiteY11" fmla="*/ 458196 h 1172643"/>
                <a:gd name="connsiteX12" fmla="*/ 1386018 w 1497766"/>
                <a:gd name="connsiteY12" fmla="*/ 496296 h 1172643"/>
                <a:gd name="connsiteX13" fmla="*/ 1400305 w 1497766"/>
                <a:gd name="connsiteY13" fmla="*/ 577259 h 1172643"/>
                <a:gd name="connsiteX14" fmla="*/ 1343155 w 1497766"/>
                <a:gd name="connsiteY14" fmla="*/ 658221 h 1172643"/>
                <a:gd name="connsiteX15" fmla="*/ 1276480 w 1497766"/>
                <a:gd name="connsiteY15" fmla="*/ 748709 h 1172643"/>
                <a:gd name="connsiteX16" fmla="*/ 1187580 w 1497766"/>
                <a:gd name="connsiteY16" fmla="*/ 836021 h 1172643"/>
                <a:gd name="connsiteX17" fmla="*/ 1076455 w 1497766"/>
                <a:gd name="connsiteY17" fmla="*/ 839196 h 1172643"/>
                <a:gd name="connsiteX18" fmla="*/ 1005018 w 1497766"/>
                <a:gd name="connsiteY18" fmla="*/ 915396 h 1172643"/>
                <a:gd name="connsiteX19" fmla="*/ 876430 w 1497766"/>
                <a:gd name="connsiteY19" fmla="*/ 939209 h 1172643"/>
                <a:gd name="connsiteX20" fmla="*/ 800230 w 1497766"/>
                <a:gd name="connsiteY20" fmla="*/ 934446 h 1172643"/>
                <a:gd name="connsiteX21" fmla="*/ 671643 w 1497766"/>
                <a:gd name="connsiteY21" fmla="*/ 1005884 h 1172643"/>
                <a:gd name="connsiteX22" fmla="*/ 509718 w 1497766"/>
                <a:gd name="connsiteY22" fmla="*/ 1005884 h 1172643"/>
                <a:gd name="connsiteX23" fmla="*/ 452568 w 1497766"/>
                <a:gd name="connsiteY23" fmla="*/ 1058271 h 1172643"/>
                <a:gd name="connsiteX24" fmla="*/ 314455 w 1497766"/>
                <a:gd name="connsiteY24" fmla="*/ 1148759 h 1172643"/>
                <a:gd name="connsiteX25" fmla="*/ 204918 w 1497766"/>
                <a:gd name="connsiteY25" fmla="*/ 1172571 h 1172643"/>
                <a:gd name="connsiteX26" fmla="*/ 52518 w 1497766"/>
                <a:gd name="connsiteY26" fmla="*/ 1143996 h 1172643"/>
                <a:gd name="connsiteX27" fmla="*/ 130 w 1497766"/>
                <a:gd name="connsiteY27" fmla="*/ 1029696 h 1172643"/>
                <a:gd name="connsiteX28" fmla="*/ 38230 w 1497766"/>
                <a:gd name="connsiteY28" fmla="*/ 915396 h 1172643"/>
                <a:gd name="connsiteX29" fmla="*/ 57280 w 1497766"/>
                <a:gd name="connsiteY29" fmla="*/ 753471 h 1172643"/>
                <a:gd name="connsiteX30" fmla="*/ 128718 w 1497766"/>
                <a:gd name="connsiteY30" fmla="*/ 696321 h 1172643"/>
                <a:gd name="connsiteX0" fmla="*/ 128718 w 1497766"/>
                <a:gd name="connsiteY0" fmla="*/ 696321 h 1172643"/>
                <a:gd name="connsiteX1" fmla="*/ 384436 w 1497766"/>
                <a:gd name="connsiteY1" fmla="*/ 748973 h 1172643"/>
                <a:gd name="connsiteX2" fmla="*/ 677711 w 1497766"/>
                <a:gd name="connsiteY2" fmla="*/ 651624 h 1172643"/>
                <a:gd name="connsiteX3" fmla="*/ 839918 w 1497766"/>
                <a:gd name="connsiteY3" fmla="*/ 556621 h 1172643"/>
                <a:gd name="connsiteX4" fmla="*/ 1062168 w 1497766"/>
                <a:gd name="connsiteY4" fmla="*/ 472484 h 1172643"/>
                <a:gd name="connsiteX5" fmla="*/ 1224093 w 1497766"/>
                <a:gd name="connsiteY5" fmla="*/ 358184 h 1172643"/>
                <a:gd name="connsiteX6" fmla="*/ 1343155 w 1497766"/>
                <a:gd name="connsiteY6" fmla="*/ 210546 h 1172643"/>
                <a:gd name="connsiteX7" fmla="*/ 1405068 w 1497766"/>
                <a:gd name="connsiteY7" fmla="*/ 58146 h 1172643"/>
                <a:gd name="connsiteX8" fmla="*/ 1409830 w 1497766"/>
                <a:gd name="connsiteY8" fmla="*/ 5759 h 1172643"/>
                <a:gd name="connsiteX9" fmla="*/ 1476505 w 1497766"/>
                <a:gd name="connsiteY9" fmla="*/ 181971 h 1172643"/>
                <a:gd name="connsiteX10" fmla="*/ 1497143 w 1497766"/>
                <a:gd name="connsiteY10" fmla="*/ 343896 h 1172643"/>
                <a:gd name="connsiteX11" fmla="*/ 1457455 w 1497766"/>
                <a:gd name="connsiteY11" fmla="*/ 458196 h 1172643"/>
                <a:gd name="connsiteX12" fmla="*/ 1386018 w 1497766"/>
                <a:gd name="connsiteY12" fmla="*/ 496296 h 1172643"/>
                <a:gd name="connsiteX13" fmla="*/ 1400305 w 1497766"/>
                <a:gd name="connsiteY13" fmla="*/ 577259 h 1172643"/>
                <a:gd name="connsiteX14" fmla="*/ 1343155 w 1497766"/>
                <a:gd name="connsiteY14" fmla="*/ 658221 h 1172643"/>
                <a:gd name="connsiteX15" fmla="*/ 1276480 w 1497766"/>
                <a:gd name="connsiteY15" fmla="*/ 748709 h 1172643"/>
                <a:gd name="connsiteX16" fmla="*/ 1187580 w 1497766"/>
                <a:gd name="connsiteY16" fmla="*/ 836021 h 1172643"/>
                <a:gd name="connsiteX17" fmla="*/ 1076455 w 1497766"/>
                <a:gd name="connsiteY17" fmla="*/ 839196 h 1172643"/>
                <a:gd name="connsiteX18" fmla="*/ 1005018 w 1497766"/>
                <a:gd name="connsiteY18" fmla="*/ 915396 h 1172643"/>
                <a:gd name="connsiteX19" fmla="*/ 876430 w 1497766"/>
                <a:gd name="connsiteY19" fmla="*/ 939209 h 1172643"/>
                <a:gd name="connsiteX20" fmla="*/ 800230 w 1497766"/>
                <a:gd name="connsiteY20" fmla="*/ 934446 h 1172643"/>
                <a:gd name="connsiteX21" fmla="*/ 671643 w 1497766"/>
                <a:gd name="connsiteY21" fmla="*/ 1005884 h 1172643"/>
                <a:gd name="connsiteX22" fmla="*/ 509718 w 1497766"/>
                <a:gd name="connsiteY22" fmla="*/ 1005884 h 1172643"/>
                <a:gd name="connsiteX23" fmla="*/ 452568 w 1497766"/>
                <a:gd name="connsiteY23" fmla="*/ 1058271 h 1172643"/>
                <a:gd name="connsiteX24" fmla="*/ 314455 w 1497766"/>
                <a:gd name="connsiteY24" fmla="*/ 1148759 h 1172643"/>
                <a:gd name="connsiteX25" fmla="*/ 204918 w 1497766"/>
                <a:gd name="connsiteY25" fmla="*/ 1172571 h 1172643"/>
                <a:gd name="connsiteX26" fmla="*/ 52518 w 1497766"/>
                <a:gd name="connsiteY26" fmla="*/ 1143996 h 1172643"/>
                <a:gd name="connsiteX27" fmla="*/ 130 w 1497766"/>
                <a:gd name="connsiteY27" fmla="*/ 1029696 h 1172643"/>
                <a:gd name="connsiteX28" fmla="*/ 38230 w 1497766"/>
                <a:gd name="connsiteY28" fmla="*/ 915396 h 1172643"/>
                <a:gd name="connsiteX29" fmla="*/ 57280 w 1497766"/>
                <a:gd name="connsiteY29" fmla="*/ 753471 h 1172643"/>
                <a:gd name="connsiteX30" fmla="*/ 128718 w 1497766"/>
                <a:gd name="connsiteY30" fmla="*/ 696321 h 1172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97766" h="1172643">
                  <a:moveTo>
                    <a:pt x="128718" y="696321"/>
                  </a:moveTo>
                  <a:cubicBezTo>
                    <a:pt x="183244" y="695571"/>
                    <a:pt x="292937" y="756422"/>
                    <a:pt x="384436" y="748973"/>
                  </a:cubicBezTo>
                  <a:cubicBezTo>
                    <a:pt x="475935" y="741524"/>
                    <a:pt x="601797" y="683683"/>
                    <a:pt x="677711" y="651624"/>
                  </a:cubicBezTo>
                  <a:cubicBezTo>
                    <a:pt x="753625" y="619565"/>
                    <a:pt x="775842" y="586478"/>
                    <a:pt x="839918" y="556621"/>
                  </a:cubicBezTo>
                  <a:cubicBezTo>
                    <a:pt x="903994" y="526764"/>
                    <a:pt x="998139" y="505557"/>
                    <a:pt x="1062168" y="472484"/>
                  </a:cubicBezTo>
                  <a:cubicBezTo>
                    <a:pt x="1126197" y="439411"/>
                    <a:pt x="1177262" y="401840"/>
                    <a:pt x="1224093" y="358184"/>
                  </a:cubicBezTo>
                  <a:cubicBezTo>
                    <a:pt x="1270924" y="314528"/>
                    <a:pt x="1312993" y="260552"/>
                    <a:pt x="1343155" y="210546"/>
                  </a:cubicBezTo>
                  <a:cubicBezTo>
                    <a:pt x="1373317" y="160540"/>
                    <a:pt x="1393955" y="92277"/>
                    <a:pt x="1405068" y="58146"/>
                  </a:cubicBezTo>
                  <a:cubicBezTo>
                    <a:pt x="1416181" y="24015"/>
                    <a:pt x="1397924" y="-14879"/>
                    <a:pt x="1409830" y="5759"/>
                  </a:cubicBezTo>
                  <a:cubicBezTo>
                    <a:pt x="1421736" y="26397"/>
                    <a:pt x="1461953" y="125615"/>
                    <a:pt x="1476505" y="181971"/>
                  </a:cubicBezTo>
                  <a:cubicBezTo>
                    <a:pt x="1491057" y="238327"/>
                    <a:pt x="1500318" y="297859"/>
                    <a:pt x="1497143" y="343896"/>
                  </a:cubicBezTo>
                  <a:cubicBezTo>
                    <a:pt x="1493968" y="389933"/>
                    <a:pt x="1475976" y="432796"/>
                    <a:pt x="1457455" y="458196"/>
                  </a:cubicBezTo>
                  <a:cubicBezTo>
                    <a:pt x="1438934" y="483596"/>
                    <a:pt x="1395543" y="476452"/>
                    <a:pt x="1386018" y="496296"/>
                  </a:cubicBezTo>
                  <a:cubicBezTo>
                    <a:pt x="1376493" y="516140"/>
                    <a:pt x="1407449" y="550272"/>
                    <a:pt x="1400305" y="577259"/>
                  </a:cubicBezTo>
                  <a:cubicBezTo>
                    <a:pt x="1393161" y="604246"/>
                    <a:pt x="1363792" y="629646"/>
                    <a:pt x="1343155" y="658221"/>
                  </a:cubicBezTo>
                  <a:cubicBezTo>
                    <a:pt x="1322518" y="686796"/>
                    <a:pt x="1302409" y="719076"/>
                    <a:pt x="1276480" y="748709"/>
                  </a:cubicBezTo>
                  <a:cubicBezTo>
                    <a:pt x="1250551" y="778342"/>
                    <a:pt x="1220917" y="820940"/>
                    <a:pt x="1187580" y="836021"/>
                  </a:cubicBezTo>
                  <a:cubicBezTo>
                    <a:pt x="1154243" y="851102"/>
                    <a:pt x="1106882" y="825967"/>
                    <a:pt x="1076455" y="839196"/>
                  </a:cubicBezTo>
                  <a:cubicBezTo>
                    <a:pt x="1046028" y="852425"/>
                    <a:pt x="1038355" y="898727"/>
                    <a:pt x="1005018" y="915396"/>
                  </a:cubicBezTo>
                  <a:cubicBezTo>
                    <a:pt x="971681" y="932065"/>
                    <a:pt x="910561" y="936034"/>
                    <a:pt x="876430" y="939209"/>
                  </a:cubicBezTo>
                  <a:cubicBezTo>
                    <a:pt x="842299" y="942384"/>
                    <a:pt x="834361" y="923333"/>
                    <a:pt x="800230" y="934446"/>
                  </a:cubicBezTo>
                  <a:cubicBezTo>
                    <a:pt x="766099" y="945559"/>
                    <a:pt x="770862" y="984453"/>
                    <a:pt x="671643" y="1005884"/>
                  </a:cubicBezTo>
                  <a:cubicBezTo>
                    <a:pt x="572424" y="1027315"/>
                    <a:pt x="546230" y="997153"/>
                    <a:pt x="509718" y="1005884"/>
                  </a:cubicBezTo>
                  <a:cubicBezTo>
                    <a:pt x="473206" y="1014615"/>
                    <a:pt x="485112" y="1034459"/>
                    <a:pt x="452568" y="1058271"/>
                  </a:cubicBezTo>
                  <a:cubicBezTo>
                    <a:pt x="420024" y="1082083"/>
                    <a:pt x="355730" y="1129709"/>
                    <a:pt x="314455" y="1148759"/>
                  </a:cubicBezTo>
                  <a:cubicBezTo>
                    <a:pt x="273180" y="1167809"/>
                    <a:pt x="248574" y="1173365"/>
                    <a:pt x="204918" y="1172571"/>
                  </a:cubicBezTo>
                  <a:cubicBezTo>
                    <a:pt x="161262" y="1171777"/>
                    <a:pt x="86649" y="1167809"/>
                    <a:pt x="52518" y="1143996"/>
                  </a:cubicBezTo>
                  <a:cubicBezTo>
                    <a:pt x="18387" y="1120184"/>
                    <a:pt x="2511" y="1067796"/>
                    <a:pt x="130" y="1029696"/>
                  </a:cubicBezTo>
                  <a:cubicBezTo>
                    <a:pt x="-2251" y="991596"/>
                    <a:pt x="28705" y="961434"/>
                    <a:pt x="38230" y="915396"/>
                  </a:cubicBezTo>
                  <a:cubicBezTo>
                    <a:pt x="47755" y="869359"/>
                    <a:pt x="43786" y="789984"/>
                    <a:pt x="57280" y="753471"/>
                  </a:cubicBezTo>
                  <a:cubicBezTo>
                    <a:pt x="70774" y="716959"/>
                    <a:pt x="74192" y="697071"/>
                    <a:pt x="128718" y="696321"/>
                  </a:cubicBezTo>
                  <a:close/>
                </a:path>
              </a:pathLst>
            </a:custGeom>
            <a:solidFill>
              <a:srgbClr val="F9D8B0"/>
            </a:solidFill>
            <a:ln w="6350">
              <a:solidFill>
                <a:srgbClr val="AB640D"/>
              </a:solidFill>
            </a:ln>
            <a:effectLst>
              <a:innerShdw blurRad="152400">
                <a:srgbClr val="713504">
                  <a:alpha val="84000"/>
                </a:srgb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FE6C4EB-D43F-A143-82C6-65F854497D77}"/>
                </a:ext>
              </a:extLst>
            </p:cNvPr>
            <p:cNvSpPr/>
            <p:nvPr/>
          </p:nvSpPr>
          <p:spPr>
            <a:xfrm rot="760072">
              <a:off x="6194516" y="2907011"/>
              <a:ext cx="375384" cy="236728"/>
            </a:xfrm>
            <a:custGeom>
              <a:avLst/>
              <a:gdLst>
                <a:gd name="connsiteX0" fmla="*/ 2652 w 637744"/>
                <a:gd name="connsiteY0" fmla="*/ 289512 h 363704"/>
                <a:gd name="connsiteX1" fmla="*/ 234427 w 637744"/>
                <a:gd name="connsiteY1" fmla="*/ 356187 h 363704"/>
                <a:gd name="connsiteX2" fmla="*/ 532877 w 637744"/>
                <a:gd name="connsiteY2" fmla="*/ 337137 h 363704"/>
                <a:gd name="connsiteX3" fmla="*/ 637652 w 637744"/>
                <a:gd name="connsiteY3" fmla="*/ 133937 h 363704"/>
                <a:gd name="connsiteX4" fmla="*/ 548752 w 637744"/>
                <a:gd name="connsiteY4" fmla="*/ 22812 h 363704"/>
                <a:gd name="connsiteX5" fmla="*/ 415402 w 637744"/>
                <a:gd name="connsiteY5" fmla="*/ 6937 h 363704"/>
                <a:gd name="connsiteX6" fmla="*/ 367777 w 637744"/>
                <a:gd name="connsiteY6" fmla="*/ 108537 h 363704"/>
                <a:gd name="connsiteX7" fmla="*/ 297927 w 637744"/>
                <a:gd name="connsiteY7" fmla="*/ 105362 h 363704"/>
                <a:gd name="connsiteX8" fmla="*/ 266177 w 637744"/>
                <a:gd name="connsiteY8" fmla="*/ 168862 h 363704"/>
                <a:gd name="connsiteX9" fmla="*/ 218552 w 637744"/>
                <a:gd name="connsiteY9" fmla="*/ 168862 h 363704"/>
                <a:gd name="connsiteX10" fmla="*/ 183627 w 637744"/>
                <a:gd name="connsiteY10" fmla="*/ 238712 h 363704"/>
                <a:gd name="connsiteX11" fmla="*/ 110602 w 637744"/>
                <a:gd name="connsiteY11" fmla="*/ 241887 h 363704"/>
                <a:gd name="connsiteX12" fmla="*/ 2652 w 637744"/>
                <a:gd name="connsiteY12" fmla="*/ 289512 h 36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7744" h="363704">
                  <a:moveTo>
                    <a:pt x="2652" y="289512"/>
                  </a:moveTo>
                  <a:cubicBezTo>
                    <a:pt x="23289" y="308562"/>
                    <a:pt x="146056" y="348250"/>
                    <a:pt x="234427" y="356187"/>
                  </a:cubicBezTo>
                  <a:cubicBezTo>
                    <a:pt x="322798" y="364125"/>
                    <a:pt x="465673" y="374179"/>
                    <a:pt x="532877" y="337137"/>
                  </a:cubicBezTo>
                  <a:cubicBezTo>
                    <a:pt x="600081" y="300095"/>
                    <a:pt x="635006" y="186324"/>
                    <a:pt x="637652" y="133937"/>
                  </a:cubicBezTo>
                  <a:cubicBezTo>
                    <a:pt x="640298" y="81549"/>
                    <a:pt x="585794" y="43979"/>
                    <a:pt x="548752" y="22812"/>
                  </a:cubicBezTo>
                  <a:cubicBezTo>
                    <a:pt x="511710" y="1645"/>
                    <a:pt x="445564" y="-7350"/>
                    <a:pt x="415402" y="6937"/>
                  </a:cubicBezTo>
                  <a:cubicBezTo>
                    <a:pt x="385240" y="21224"/>
                    <a:pt x="387356" y="92133"/>
                    <a:pt x="367777" y="108537"/>
                  </a:cubicBezTo>
                  <a:cubicBezTo>
                    <a:pt x="348198" y="124941"/>
                    <a:pt x="314860" y="95308"/>
                    <a:pt x="297927" y="105362"/>
                  </a:cubicBezTo>
                  <a:cubicBezTo>
                    <a:pt x="280994" y="115416"/>
                    <a:pt x="279406" y="158279"/>
                    <a:pt x="266177" y="168862"/>
                  </a:cubicBezTo>
                  <a:cubicBezTo>
                    <a:pt x="252948" y="179445"/>
                    <a:pt x="232310" y="157220"/>
                    <a:pt x="218552" y="168862"/>
                  </a:cubicBezTo>
                  <a:cubicBezTo>
                    <a:pt x="204794" y="180504"/>
                    <a:pt x="201619" y="226541"/>
                    <a:pt x="183627" y="238712"/>
                  </a:cubicBezTo>
                  <a:cubicBezTo>
                    <a:pt x="165635" y="250883"/>
                    <a:pt x="133356" y="237124"/>
                    <a:pt x="110602" y="241887"/>
                  </a:cubicBezTo>
                  <a:cubicBezTo>
                    <a:pt x="87848" y="246650"/>
                    <a:pt x="-17985" y="270462"/>
                    <a:pt x="2652" y="289512"/>
                  </a:cubicBezTo>
                  <a:close/>
                </a:path>
              </a:pathLst>
            </a:custGeom>
            <a:solidFill>
              <a:srgbClr val="F9D8B0"/>
            </a:solidFill>
            <a:ln w="6350">
              <a:solidFill>
                <a:srgbClr val="AB640D"/>
              </a:solidFill>
            </a:ln>
            <a:effectLst>
              <a:innerShdw blurRad="152400">
                <a:srgbClr val="713504">
                  <a:alpha val="84000"/>
                </a:srgb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33A952C5-D970-B947-B7A1-48981CF9F714}"/>
                </a:ext>
              </a:extLst>
            </p:cNvPr>
            <p:cNvSpPr/>
            <p:nvPr/>
          </p:nvSpPr>
          <p:spPr>
            <a:xfrm>
              <a:off x="5464579" y="2008430"/>
              <a:ext cx="1483414" cy="642517"/>
            </a:xfrm>
            <a:custGeom>
              <a:avLst/>
              <a:gdLst>
                <a:gd name="connsiteX0" fmla="*/ 1573042 w 2301601"/>
                <a:gd name="connsiteY0" fmla="*/ 981014 h 985489"/>
                <a:gd name="connsiteX1" fmla="*/ 1787354 w 2301601"/>
                <a:gd name="connsiteY1" fmla="*/ 952439 h 985489"/>
                <a:gd name="connsiteX2" fmla="*/ 2296942 w 2301601"/>
                <a:gd name="connsiteY2" fmla="*/ 666689 h 985489"/>
                <a:gd name="connsiteX3" fmla="*/ 1458742 w 2301601"/>
                <a:gd name="connsiteY3" fmla="*/ 18989 h 985489"/>
                <a:gd name="connsiteX4" fmla="*/ 572917 w 2301601"/>
                <a:gd name="connsiteY4" fmla="*/ 209489 h 985489"/>
                <a:gd name="connsiteX5" fmla="*/ 39517 w 2301601"/>
                <a:gd name="connsiteY5" fmla="*/ 590489 h 985489"/>
                <a:gd name="connsiteX6" fmla="*/ 182392 w 2301601"/>
                <a:gd name="connsiteY6" fmla="*/ 785751 h 985489"/>
                <a:gd name="connsiteX7" fmla="*/ 1315867 w 2301601"/>
                <a:gd name="connsiteY7" fmla="*/ 252351 h 985489"/>
                <a:gd name="connsiteX8" fmla="*/ 2015954 w 2301601"/>
                <a:gd name="connsiteY8" fmla="*/ 633351 h 985489"/>
                <a:gd name="connsiteX9" fmla="*/ 1649242 w 2301601"/>
                <a:gd name="connsiteY9" fmla="*/ 861951 h 985489"/>
                <a:gd name="connsiteX10" fmla="*/ 1634954 w 2301601"/>
                <a:gd name="connsiteY10" fmla="*/ 928626 h 985489"/>
                <a:gd name="connsiteX11" fmla="*/ 1639717 w 2301601"/>
                <a:gd name="connsiteY11" fmla="*/ 966726 h 985489"/>
                <a:gd name="connsiteX12" fmla="*/ 1573042 w 2301601"/>
                <a:gd name="connsiteY12" fmla="*/ 981014 h 985489"/>
                <a:gd name="connsiteX0" fmla="*/ 1573042 w 2297527"/>
                <a:gd name="connsiteY0" fmla="*/ 981014 h 985489"/>
                <a:gd name="connsiteX1" fmla="*/ 1787354 w 2297527"/>
                <a:gd name="connsiteY1" fmla="*/ 952439 h 985489"/>
                <a:gd name="connsiteX2" fmla="*/ 2296942 w 2297527"/>
                <a:gd name="connsiteY2" fmla="*/ 666689 h 985489"/>
                <a:gd name="connsiteX3" fmla="*/ 1458742 w 2297527"/>
                <a:gd name="connsiteY3" fmla="*/ 18989 h 985489"/>
                <a:gd name="connsiteX4" fmla="*/ 572917 w 2297527"/>
                <a:gd name="connsiteY4" fmla="*/ 209489 h 985489"/>
                <a:gd name="connsiteX5" fmla="*/ 39517 w 2297527"/>
                <a:gd name="connsiteY5" fmla="*/ 590489 h 985489"/>
                <a:gd name="connsiteX6" fmla="*/ 182392 w 2297527"/>
                <a:gd name="connsiteY6" fmla="*/ 785751 h 985489"/>
                <a:gd name="connsiteX7" fmla="*/ 1315867 w 2297527"/>
                <a:gd name="connsiteY7" fmla="*/ 252351 h 985489"/>
                <a:gd name="connsiteX8" fmla="*/ 2015954 w 2297527"/>
                <a:gd name="connsiteY8" fmla="*/ 633351 h 985489"/>
                <a:gd name="connsiteX9" fmla="*/ 1649242 w 2297527"/>
                <a:gd name="connsiteY9" fmla="*/ 861951 h 985489"/>
                <a:gd name="connsiteX10" fmla="*/ 1634954 w 2297527"/>
                <a:gd name="connsiteY10" fmla="*/ 928626 h 985489"/>
                <a:gd name="connsiteX11" fmla="*/ 1639717 w 2297527"/>
                <a:gd name="connsiteY11" fmla="*/ 966726 h 985489"/>
                <a:gd name="connsiteX12" fmla="*/ 1573042 w 2297527"/>
                <a:gd name="connsiteY12" fmla="*/ 981014 h 985489"/>
                <a:gd name="connsiteX0" fmla="*/ 1573042 w 2297527"/>
                <a:gd name="connsiteY0" fmla="*/ 981014 h 985489"/>
                <a:gd name="connsiteX1" fmla="*/ 1787354 w 2297527"/>
                <a:gd name="connsiteY1" fmla="*/ 952439 h 985489"/>
                <a:gd name="connsiteX2" fmla="*/ 2296942 w 2297527"/>
                <a:gd name="connsiteY2" fmla="*/ 666689 h 985489"/>
                <a:gd name="connsiteX3" fmla="*/ 1458742 w 2297527"/>
                <a:gd name="connsiteY3" fmla="*/ 18989 h 985489"/>
                <a:gd name="connsiteX4" fmla="*/ 572917 w 2297527"/>
                <a:gd name="connsiteY4" fmla="*/ 209489 h 985489"/>
                <a:gd name="connsiteX5" fmla="*/ 39517 w 2297527"/>
                <a:gd name="connsiteY5" fmla="*/ 590489 h 985489"/>
                <a:gd name="connsiteX6" fmla="*/ 182392 w 2297527"/>
                <a:gd name="connsiteY6" fmla="*/ 785751 h 985489"/>
                <a:gd name="connsiteX7" fmla="*/ 1315867 w 2297527"/>
                <a:gd name="connsiteY7" fmla="*/ 252351 h 985489"/>
                <a:gd name="connsiteX8" fmla="*/ 2015954 w 2297527"/>
                <a:gd name="connsiteY8" fmla="*/ 633351 h 985489"/>
                <a:gd name="connsiteX9" fmla="*/ 1649242 w 2297527"/>
                <a:gd name="connsiteY9" fmla="*/ 861951 h 985489"/>
                <a:gd name="connsiteX10" fmla="*/ 1634954 w 2297527"/>
                <a:gd name="connsiteY10" fmla="*/ 928626 h 985489"/>
                <a:gd name="connsiteX11" fmla="*/ 1639717 w 2297527"/>
                <a:gd name="connsiteY11" fmla="*/ 966726 h 985489"/>
                <a:gd name="connsiteX12" fmla="*/ 1573042 w 2297527"/>
                <a:gd name="connsiteY12" fmla="*/ 981014 h 985489"/>
                <a:gd name="connsiteX0" fmla="*/ 1573042 w 2297745"/>
                <a:gd name="connsiteY0" fmla="*/ 963290 h 967765"/>
                <a:gd name="connsiteX1" fmla="*/ 1787354 w 2297745"/>
                <a:gd name="connsiteY1" fmla="*/ 934715 h 967765"/>
                <a:gd name="connsiteX2" fmla="*/ 2296942 w 2297745"/>
                <a:gd name="connsiteY2" fmla="*/ 648965 h 967765"/>
                <a:gd name="connsiteX3" fmla="*/ 1458742 w 2297745"/>
                <a:gd name="connsiteY3" fmla="*/ 1265 h 967765"/>
                <a:gd name="connsiteX4" fmla="*/ 572917 w 2297745"/>
                <a:gd name="connsiteY4" fmla="*/ 191765 h 967765"/>
                <a:gd name="connsiteX5" fmla="*/ 39517 w 2297745"/>
                <a:gd name="connsiteY5" fmla="*/ 572765 h 967765"/>
                <a:gd name="connsiteX6" fmla="*/ 182392 w 2297745"/>
                <a:gd name="connsiteY6" fmla="*/ 768027 h 967765"/>
                <a:gd name="connsiteX7" fmla="*/ 1315867 w 2297745"/>
                <a:gd name="connsiteY7" fmla="*/ 234627 h 967765"/>
                <a:gd name="connsiteX8" fmla="*/ 2015954 w 2297745"/>
                <a:gd name="connsiteY8" fmla="*/ 615627 h 967765"/>
                <a:gd name="connsiteX9" fmla="*/ 1649242 w 2297745"/>
                <a:gd name="connsiteY9" fmla="*/ 844227 h 967765"/>
                <a:gd name="connsiteX10" fmla="*/ 1634954 w 2297745"/>
                <a:gd name="connsiteY10" fmla="*/ 910902 h 967765"/>
                <a:gd name="connsiteX11" fmla="*/ 1639717 w 2297745"/>
                <a:gd name="connsiteY11" fmla="*/ 949002 h 967765"/>
                <a:gd name="connsiteX12" fmla="*/ 1573042 w 2297745"/>
                <a:gd name="connsiteY12" fmla="*/ 963290 h 967765"/>
                <a:gd name="connsiteX0" fmla="*/ 1638458 w 2363046"/>
                <a:gd name="connsiteY0" fmla="*/ 962285 h 966760"/>
                <a:gd name="connsiteX1" fmla="*/ 1852770 w 2363046"/>
                <a:gd name="connsiteY1" fmla="*/ 933710 h 966760"/>
                <a:gd name="connsiteX2" fmla="*/ 2362358 w 2363046"/>
                <a:gd name="connsiteY2" fmla="*/ 647960 h 966760"/>
                <a:gd name="connsiteX3" fmla="*/ 1524158 w 2363046"/>
                <a:gd name="connsiteY3" fmla="*/ 260 h 966760"/>
                <a:gd name="connsiteX4" fmla="*/ 104933 w 2363046"/>
                <a:gd name="connsiteY4" fmla="*/ 571760 h 966760"/>
                <a:gd name="connsiteX5" fmla="*/ 247808 w 2363046"/>
                <a:gd name="connsiteY5" fmla="*/ 767022 h 966760"/>
                <a:gd name="connsiteX6" fmla="*/ 1381283 w 2363046"/>
                <a:gd name="connsiteY6" fmla="*/ 233622 h 966760"/>
                <a:gd name="connsiteX7" fmla="*/ 2081370 w 2363046"/>
                <a:gd name="connsiteY7" fmla="*/ 614622 h 966760"/>
                <a:gd name="connsiteX8" fmla="*/ 1714658 w 2363046"/>
                <a:gd name="connsiteY8" fmla="*/ 843222 h 966760"/>
                <a:gd name="connsiteX9" fmla="*/ 1700370 w 2363046"/>
                <a:gd name="connsiteY9" fmla="*/ 909897 h 966760"/>
                <a:gd name="connsiteX10" fmla="*/ 1705133 w 2363046"/>
                <a:gd name="connsiteY10" fmla="*/ 947997 h 966760"/>
                <a:gd name="connsiteX11" fmla="*/ 1638458 w 2363046"/>
                <a:gd name="connsiteY11" fmla="*/ 962285 h 966760"/>
                <a:gd name="connsiteX0" fmla="*/ 1672289 w 2396877"/>
                <a:gd name="connsiteY0" fmla="*/ 962421 h 966896"/>
                <a:gd name="connsiteX1" fmla="*/ 1886601 w 2396877"/>
                <a:gd name="connsiteY1" fmla="*/ 933846 h 966896"/>
                <a:gd name="connsiteX2" fmla="*/ 2396189 w 2396877"/>
                <a:gd name="connsiteY2" fmla="*/ 648096 h 966896"/>
                <a:gd name="connsiteX3" fmla="*/ 1557989 w 2396877"/>
                <a:gd name="connsiteY3" fmla="*/ 396 h 966896"/>
                <a:gd name="connsiteX4" fmla="*/ 138764 w 2396877"/>
                <a:gd name="connsiteY4" fmla="*/ 571896 h 966896"/>
                <a:gd name="connsiteX5" fmla="*/ 281639 w 2396877"/>
                <a:gd name="connsiteY5" fmla="*/ 767158 h 966896"/>
                <a:gd name="connsiteX6" fmla="*/ 1415114 w 2396877"/>
                <a:gd name="connsiteY6" fmla="*/ 233758 h 966896"/>
                <a:gd name="connsiteX7" fmla="*/ 2115201 w 2396877"/>
                <a:gd name="connsiteY7" fmla="*/ 614758 h 966896"/>
                <a:gd name="connsiteX8" fmla="*/ 1748489 w 2396877"/>
                <a:gd name="connsiteY8" fmla="*/ 843358 h 966896"/>
                <a:gd name="connsiteX9" fmla="*/ 1734201 w 2396877"/>
                <a:gd name="connsiteY9" fmla="*/ 910033 h 966896"/>
                <a:gd name="connsiteX10" fmla="*/ 1738964 w 2396877"/>
                <a:gd name="connsiteY10" fmla="*/ 948133 h 966896"/>
                <a:gd name="connsiteX11" fmla="*/ 1672289 w 2396877"/>
                <a:gd name="connsiteY11" fmla="*/ 962421 h 966896"/>
                <a:gd name="connsiteX0" fmla="*/ 1672289 w 2397354"/>
                <a:gd name="connsiteY0" fmla="*/ 962754 h 967229"/>
                <a:gd name="connsiteX1" fmla="*/ 1886601 w 2397354"/>
                <a:gd name="connsiteY1" fmla="*/ 934179 h 967229"/>
                <a:gd name="connsiteX2" fmla="*/ 2396189 w 2397354"/>
                <a:gd name="connsiteY2" fmla="*/ 648429 h 967229"/>
                <a:gd name="connsiteX3" fmla="*/ 1557989 w 2397354"/>
                <a:gd name="connsiteY3" fmla="*/ 729 h 967229"/>
                <a:gd name="connsiteX4" fmla="*/ 138764 w 2397354"/>
                <a:gd name="connsiteY4" fmla="*/ 572229 h 967229"/>
                <a:gd name="connsiteX5" fmla="*/ 281639 w 2397354"/>
                <a:gd name="connsiteY5" fmla="*/ 767491 h 967229"/>
                <a:gd name="connsiteX6" fmla="*/ 1415114 w 2397354"/>
                <a:gd name="connsiteY6" fmla="*/ 234091 h 967229"/>
                <a:gd name="connsiteX7" fmla="*/ 2115201 w 2397354"/>
                <a:gd name="connsiteY7" fmla="*/ 615091 h 967229"/>
                <a:gd name="connsiteX8" fmla="*/ 1748489 w 2397354"/>
                <a:gd name="connsiteY8" fmla="*/ 843691 h 967229"/>
                <a:gd name="connsiteX9" fmla="*/ 1734201 w 2397354"/>
                <a:gd name="connsiteY9" fmla="*/ 910366 h 967229"/>
                <a:gd name="connsiteX10" fmla="*/ 1738964 w 2397354"/>
                <a:gd name="connsiteY10" fmla="*/ 948466 h 967229"/>
                <a:gd name="connsiteX11" fmla="*/ 1672289 w 2397354"/>
                <a:gd name="connsiteY11" fmla="*/ 962754 h 967229"/>
                <a:gd name="connsiteX0" fmla="*/ 1626131 w 2359668"/>
                <a:gd name="connsiteY0" fmla="*/ 972024 h 976499"/>
                <a:gd name="connsiteX1" fmla="*/ 1840443 w 2359668"/>
                <a:gd name="connsiteY1" fmla="*/ 943449 h 976499"/>
                <a:gd name="connsiteX2" fmla="*/ 2350031 w 2359668"/>
                <a:gd name="connsiteY2" fmla="*/ 657699 h 976499"/>
                <a:gd name="connsiteX3" fmla="*/ 1345143 w 2359668"/>
                <a:gd name="connsiteY3" fmla="*/ 474 h 976499"/>
                <a:gd name="connsiteX4" fmla="*/ 92606 w 2359668"/>
                <a:gd name="connsiteY4" fmla="*/ 581499 h 976499"/>
                <a:gd name="connsiteX5" fmla="*/ 235481 w 2359668"/>
                <a:gd name="connsiteY5" fmla="*/ 776761 h 976499"/>
                <a:gd name="connsiteX6" fmla="*/ 1368956 w 2359668"/>
                <a:gd name="connsiteY6" fmla="*/ 243361 h 976499"/>
                <a:gd name="connsiteX7" fmla="*/ 2069043 w 2359668"/>
                <a:gd name="connsiteY7" fmla="*/ 624361 h 976499"/>
                <a:gd name="connsiteX8" fmla="*/ 1702331 w 2359668"/>
                <a:gd name="connsiteY8" fmla="*/ 852961 h 976499"/>
                <a:gd name="connsiteX9" fmla="*/ 1688043 w 2359668"/>
                <a:gd name="connsiteY9" fmla="*/ 919636 h 976499"/>
                <a:gd name="connsiteX10" fmla="*/ 1692806 w 2359668"/>
                <a:gd name="connsiteY10" fmla="*/ 957736 h 976499"/>
                <a:gd name="connsiteX11" fmla="*/ 1626131 w 2359668"/>
                <a:gd name="connsiteY11" fmla="*/ 972024 h 976499"/>
                <a:gd name="connsiteX0" fmla="*/ 1628243 w 2360834"/>
                <a:gd name="connsiteY0" fmla="*/ 976783 h 981258"/>
                <a:gd name="connsiteX1" fmla="*/ 1842555 w 2360834"/>
                <a:gd name="connsiteY1" fmla="*/ 948208 h 981258"/>
                <a:gd name="connsiteX2" fmla="*/ 2352143 w 2360834"/>
                <a:gd name="connsiteY2" fmla="*/ 662458 h 981258"/>
                <a:gd name="connsiteX3" fmla="*/ 1375830 w 2360834"/>
                <a:gd name="connsiteY3" fmla="*/ 471 h 981258"/>
                <a:gd name="connsiteX4" fmla="*/ 94718 w 2360834"/>
                <a:gd name="connsiteY4" fmla="*/ 586258 h 981258"/>
                <a:gd name="connsiteX5" fmla="*/ 237593 w 2360834"/>
                <a:gd name="connsiteY5" fmla="*/ 781520 h 981258"/>
                <a:gd name="connsiteX6" fmla="*/ 1371068 w 2360834"/>
                <a:gd name="connsiteY6" fmla="*/ 248120 h 981258"/>
                <a:gd name="connsiteX7" fmla="*/ 2071155 w 2360834"/>
                <a:gd name="connsiteY7" fmla="*/ 629120 h 981258"/>
                <a:gd name="connsiteX8" fmla="*/ 1704443 w 2360834"/>
                <a:gd name="connsiteY8" fmla="*/ 857720 h 981258"/>
                <a:gd name="connsiteX9" fmla="*/ 1690155 w 2360834"/>
                <a:gd name="connsiteY9" fmla="*/ 924395 h 981258"/>
                <a:gd name="connsiteX10" fmla="*/ 1694918 w 2360834"/>
                <a:gd name="connsiteY10" fmla="*/ 962495 h 981258"/>
                <a:gd name="connsiteX11" fmla="*/ 1628243 w 2360834"/>
                <a:gd name="connsiteY11" fmla="*/ 976783 h 981258"/>
                <a:gd name="connsiteX0" fmla="*/ 1628243 w 2360834"/>
                <a:gd name="connsiteY0" fmla="*/ 976490 h 980965"/>
                <a:gd name="connsiteX1" fmla="*/ 1842555 w 2360834"/>
                <a:gd name="connsiteY1" fmla="*/ 947915 h 980965"/>
                <a:gd name="connsiteX2" fmla="*/ 2352143 w 2360834"/>
                <a:gd name="connsiteY2" fmla="*/ 662165 h 980965"/>
                <a:gd name="connsiteX3" fmla="*/ 1375830 w 2360834"/>
                <a:gd name="connsiteY3" fmla="*/ 178 h 980965"/>
                <a:gd name="connsiteX4" fmla="*/ 94718 w 2360834"/>
                <a:gd name="connsiteY4" fmla="*/ 585965 h 980965"/>
                <a:gd name="connsiteX5" fmla="*/ 237593 w 2360834"/>
                <a:gd name="connsiteY5" fmla="*/ 781227 h 980965"/>
                <a:gd name="connsiteX6" fmla="*/ 1371068 w 2360834"/>
                <a:gd name="connsiteY6" fmla="*/ 247827 h 980965"/>
                <a:gd name="connsiteX7" fmla="*/ 2071155 w 2360834"/>
                <a:gd name="connsiteY7" fmla="*/ 628827 h 980965"/>
                <a:gd name="connsiteX8" fmla="*/ 1704443 w 2360834"/>
                <a:gd name="connsiteY8" fmla="*/ 857427 h 980965"/>
                <a:gd name="connsiteX9" fmla="*/ 1690155 w 2360834"/>
                <a:gd name="connsiteY9" fmla="*/ 924102 h 980965"/>
                <a:gd name="connsiteX10" fmla="*/ 1694918 w 2360834"/>
                <a:gd name="connsiteY10" fmla="*/ 962202 h 980965"/>
                <a:gd name="connsiteX11" fmla="*/ 1628243 w 2360834"/>
                <a:gd name="connsiteY11" fmla="*/ 976490 h 980965"/>
                <a:gd name="connsiteX0" fmla="*/ 1628243 w 2352480"/>
                <a:gd name="connsiteY0" fmla="*/ 976535 h 981010"/>
                <a:gd name="connsiteX1" fmla="*/ 1842555 w 2352480"/>
                <a:gd name="connsiteY1" fmla="*/ 947960 h 981010"/>
                <a:gd name="connsiteX2" fmla="*/ 2352143 w 2352480"/>
                <a:gd name="connsiteY2" fmla="*/ 662210 h 981010"/>
                <a:gd name="connsiteX3" fmla="*/ 1375830 w 2352480"/>
                <a:gd name="connsiteY3" fmla="*/ 223 h 981010"/>
                <a:gd name="connsiteX4" fmla="*/ 94718 w 2352480"/>
                <a:gd name="connsiteY4" fmla="*/ 586010 h 981010"/>
                <a:gd name="connsiteX5" fmla="*/ 237593 w 2352480"/>
                <a:gd name="connsiteY5" fmla="*/ 781272 h 981010"/>
                <a:gd name="connsiteX6" fmla="*/ 1371068 w 2352480"/>
                <a:gd name="connsiteY6" fmla="*/ 247872 h 981010"/>
                <a:gd name="connsiteX7" fmla="*/ 2071155 w 2352480"/>
                <a:gd name="connsiteY7" fmla="*/ 628872 h 981010"/>
                <a:gd name="connsiteX8" fmla="*/ 1704443 w 2352480"/>
                <a:gd name="connsiteY8" fmla="*/ 857472 h 981010"/>
                <a:gd name="connsiteX9" fmla="*/ 1690155 w 2352480"/>
                <a:gd name="connsiteY9" fmla="*/ 924147 h 981010"/>
                <a:gd name="connsiteX10" fmla="*/ 1694918 w 2352480"/>
                <a:gd name="connsiteY10" fmla="*/ 962247 h 981010"/>
                <a:gd name="connsiteX11" fmla="*/ 1628243 w 2352480"/>
                <a:gd name="connsiteY11" fmla="*/ 976535 h 981010"/>
                <a:gd name="connsiteX0" fmla="*/ 1628243 w 2353125"/>
                <a:gd name="connsiteY0" fmla="*/ 976543 h 981018"/>
                <a:gd name="connsiteX1" fmla="*/ 1842555 w 2353125"/>
                <a:gd name="connsiteY1" fmla="*/ 947968 h 981018"/>
                <a:gd name="connsiteX2" fmla="*/ 2352143 w 2353125"/>
                <a:gd name="connsiteY2" fmla="*/ 662218 h 981018"/>
                <a:gd name="connsiteX3" fmla="*/ 1375830 w 2353125"/>
                <a:gd name="connsiteY3" fmla="*/ 231 h 981018"/>
                <a:gd name="connsiteX4" fmla="*/ 94718 w 2353125"/>
                <a:gd name="connsiteY4" fmla="*/ 586018 h 981018"/>
                <a:gd name="connsiteX5" fmla="*/ 237593 w 2353125"/>
                <a:gd name="connsiteY5" fmla="*/ 781280 h 981018"/>
                <a:gd name="connsiteX6" fmla="*/ 1371068 w 2353125"/>
                <a:gd name="connsiteY6" fmla="*/ 247880 h 981018"/>
                <a:gd name="connsiteX7" fmla="*/ 2071155 w 2353125"/>
                <a:gd name="connsiteY7" fmla="*/ 628880 h 981018"/>
                <a:gd name="connsiteX8" fmla="*/ 1704443 w 2353125"/>
                <a:gd name="connsiteY8" fmla="*/ 857480 h 981018"/>
                <a:gd name="connsiteX9" fmla="*/ 1690155 w 2353125"/>
                <a:gd name="connsiteY9" fmla="*/ 924155 h 981018"/>
                <a:gd name="connsiteX10" fmla="*/ 1694918 w 2353125"/>
                <a:gd name="connsiteY10" fmla="*/ 962255 h 981018"/>
                <a:gd name="connsiteX11" fmla="*/ 1628243 w 2353125"/>
                <a:gd name="connsiteY11" fmla="*/ 976543 h 981018"/>
                <a:gd name="connsiteX0" fmla="*/ 1617711 w 2342593"/>
                <a:gd name="connsiteY0" fmla="*/ 976543 h 981018"/>
                <a:gd name="connsiteX1" fmla="*/ 1832023 w 2342593"/>
                <a:gd name="connsiteY1" fmla="*/ 947968 h 981018"/>
                <a:gd name="connsiteX2" fmla="*/ 2341611 w 2342593"/>
                <a:gd name="connsiteY2" fmla="*/ 662218 h 981018"/>
                <a:gd name="connsiteX3" fmla="*/ 1365298 w 2342593"/>
                <a:gd name="connsiteY3" fmla="*/ 231 h 981018"/>
                <a:gd name="connsiteX4" fmla="*/ 84186 w 2342593"/>
                <a:gd name="connsiteY4" fmla="*/ 586018 h 981018"/>
                <a:gd name="connsiteX5" fmla="*/ 227061 w 2342593"/>
                <a:gd name="connsiteY5" fmla="*/ 781280 h 981018"/>
                <a:gd name="connsiteX6" fmla="*/ 1360536 w 2342593"/>
                <a:gd name="connsiteY6" fmla="*/ 247880 h 981018"/>
                <a:gd name="connsiteX7" fmla="*/ 2060623 w 2342593"/>
                <a:gd name="connsiteY7" fmla="*/ 628880 h 981018"/>
                <a:gd name="connsiteX8" fmla="*/ 1693911 w 2342593"/>
                <a:gd name="connsiteY8" fmla="*/ 857480 h 981018"/>
                <a:gd name="connsiteX9" fmla="*/ 1679623 w 2342593"/>
                <a:gd name="connsiteY9" fmla="*/ 924155 h 981018"/>
                <a:gd name="connsiteX10" fmla="*/ 1684386 w 2342593"/>
                <a:gd name="connsiteY10" fmla="*/ 962255 h 981018"/>
                <a:gd name="connsiteX11" fmla="*/ 1617711 w 2342593"/>
                <a:gd name="connsiteY11" fmla="*/ 976543 h 981018"/>
                <a:gd name="connsiteX0" fmla="*/ 1628243 w 2353125"/>
                <a:gd name="connsiteY0" fmla="*/ 976543 h 981018"/>
                <a:gd name="connsiteX1" fmla="*/ 1842555 w 2353125"/>
                <a:gd name="connsiteY1" fmla="*/ 947968 h 981018"/>
                <a:gd name="connsiteX2" fmla="*/ 2352143 w 2353125"/>
                <a:gd name="connsiteY2" fmla="*/ 662218 h 981018"/>
                <a:gd name="connsiteX3" fmla="*/ 1375830 w 2353125"/>
                <a:gd name="connsiteY3" fmla="*/ 231 h 981018"/>
                <a:gd name="connsiteX4" fmla="*/ 94718 w 2353125"/>
                <a:gd name="connsiteY4" fmla="*/ 586018 h 981018"/>
                <a:gd name="connsiteX5" fmla="*/ 237593 w 2353125"/>
                <a:gd name="connsiteY5" fmla="*/ 781280 h 981018"/>
                <a:gd name="connsiteX6" fmla="*/ 1371068 w 2353125"/>
                <a:gd name="connsiteY6" fmla="*/ 266930 h 981018"/>
                <a:gd name="connsiteX7" fmla="*/ 2071155 w 2353125"/>
                <a:gd name="connsiteY7" fmla="*/ 628880 h 981018"/>
                <a:gd name="connsiteX8" fmla="*/ 1704443 w 2353125"/>
                <a:gd name="connsiteY8" fmla="*/ 857480 h 981018"/>
                <a:gd name="connsiteX9" fmla="*/ 1690155 w 2353125"/>
                <a:gd name="connsiteY9" fmla="*/ 924155 h 981018"/>
                <a:gd name="connsiteX10" fmla="*/ 1694918 w 2353125"/>
                <a:gd name="connsiteY10" fmla="*/ 962255 h 981018"/>
                <a:gd name="connsiteX11" fmla="*/ 1628243 w 2353125"/>
                <a:gd name="connsiteY11" fmla="*/ 976543 h 981018"/>
                <a:gd name="connsiteX0" fmla="*/ 1628243 w 2353125"/>
                <a:gd name="connsiteY0" fmla="*/ 976543 h 981018"/>
                <a:gd name="connsiteX1" fmla="*/ 1842555 w 2353125"/>
                <a:gd name="connsiteY1" fmla="*/ 947968 h 981018"/>
                <a:gd name="connsiteX2" fmla="*/ 2352143 w 2353125"/>
                <a:gd name="connsiteY2" fmla="*/ 662218 h 981018"/>
                <a:gd name="connsiteX3" fmla="*/ 1375830 w 2353125"/>
                <a:gd name="connsiteY3" fmla="*/ 231 h 981018"/>
                <a:gd name="connsiteX4" fmla="*/ 94718 w 2353125"/>
                <a:gd name="connsiteY4" fmla="*/ 586018 h 981018"/>
                <a:gd name="connsiteX5" fmla="*/ 237593 w 2353125"/>
                <a:gd name="connsiteY5" fmla="*/ 781280 h 981018"/>
                <a:gd name="connsiteX6" fmla="*/ 1371068 w 2353125"/>
                <a:gd name="connsiteY6" fmla="*/ 266930 h 981018"/>
                <a:gd name="connsiteX7" fmla="*/ 2071155 w 2353125"/>
                <a:gd name="connsiteY7" fmla="*/ 628880 h 981018"/>
                <a:gd name="connsiteX8" fmla="*/ 1704443 w 2353125"/>
                <a:gd name="connsiteY8" fmla="*/ 857480 h 981018"/>
                <a:gd name="connsiteX9" fmla="*/ 1690155 w 2353125"/>
                <a:gd name="connsiteY9" fmla="*/ 924155 h 981018"/>
                <a:gd name="connsiteX10" fmla="*/ 1694918 w 2353125"/>
                <a:gd name="connsiteY10" fmla="*/ 962255 h 981018"/>
                <a:gd name="connsiteX11" fmla="*/ 1628243 w 2353125"/>
                <a:gd name="connsiteY11" fmla="*/ 976543 h 981018"/>
                <a:gd name="connsiteX0" fmla="*/ 1628243 w 2353125"/>
                <a:gd name="connsiteY0" fmla="*/ 976543 h 981018"/>
                <a:gd name="connsiteX1" fmla="*/ 1842555 w 2353125"/>
                <a:gd name="connsiteY1" fmla="*/ 947968 h 981018"/>
                <a:gd name="connsiteX2" fmla="*/ 2352143 w 2353125"/>
                <a:gd name="connsiteY2" fmla="*/ 662218 h 981018"/>
                <a:gd name="connsiteX3" fmla="*/ 1375830 w 2353125"/>
                <a:gd name="connsiteY3" fmla="*/ 231 h 981018"/>
                <a:gd name="connsiteX4" fmla="*/ 94718 w 2353125"/>
                <a:gd name="connsiteY4" fmla="*/ 586018 h 981018"/>
                <a:gd name="connsiteX5" fmla="*/ 237593 w 2353125"/>
                <a:gd name="connsiteY5" fmla="*/ 781280 h 981018"/>
                <a:gd name="connsiteX6" fmla="*/ 1371068 w 2353125"/>
                <a:gd name="connsiteY6" fmla="*/ 266930 h 981018"/>
                <a:gd name="connsiteX7" fmla="*/ 2071155 w 2353125"/>
                <a:gd name="connsiteY7" fmla="*/ 628880 h 981018"/>
                <a:gd name="connsiteX8" fmla="*/ 1704443 w 2353125"/>
                <a:gd name="connsiteY8" fmla="*/ 857480 h 981018"/>
                <a:gd name="connsiteX9" fmla="*/ 1690155 w 2353125"/>
                <a:gd name="connsiteY9" fmla="*/ 924155 h 981018"/>
                <a:gd name="connsiteX10" fmla="*/ 1694918 w 2353125"/>
                <a:gd name="connsiteY10" fmla="*/ 962255 h 981018"/>
                <a:gd name="connsiteX11" fmla="*/ 1628243 w 2353125"/>
                <a:gd name="connsiteY11" fmla="*/ 976543 h 981018"/>
                <a:gd name="connsiteX0" fmla="*/ 1616744 w 2341626"/>
                <a:gd name="connsiteY0" fmla="*/ 976543 h 981018"/>
                <a:gd name="connsiteX1" fmla="*/ 1831056 w 2341626"/>
                <a:gd name="connsiteY1" fmla="*/ 947968 h 981018"/>
                <a:gd name="connsiteX2" fmla="*/ 2340644 w 2341626"/>
                <a:gd name="connsiteY2" fmla="*/ 662218 h 981018"/>
                <a:gd name="connsiteX3" fmla="*/ 1364331 w 2341626"/>
                <a:gd name="connsiteY3" fmla="*/ 231 h 981018"/>
                <a:gd name="connsiteX4" fmla="*/ 83219 w 2341626"/>
                <a:gd name="connsiteY4" fmla="*/ 586018 h 981018"/>
                <a:gd name="connsiteX5" fmla="*/ 226094 w 2341626"/>
                <a:gd name="connsiteY5" fmla="*/ 781280 h 981018"/>
                <a:gd name="connsiteX6" fmla="*/ 1359569 w 2341626"/>
                <a:gd name="connsiteY6" fmla="*/ 266930 h 981018"/>
                <a:gd name="connsiteX7" fmla="*/ 2059656 w 2341626"/>
                <a:gd name="connsiteY7" fmla="*/ 628880 h 981018"/>
                <a:gd name="connsiteX8" fmla="*/ 1692944 w 2341626"/>
                <a:gd name="connsiteY8" fmla="*/ 857480 h 981018"/>
                <a:gd name="connsiteX9" fmla="*/ 1678656 w 2341626"/>
                <a:gd name="connsiteY9" fmla="*/ 924155 h 981018"/>
                <a:gd name="connsiteX10" fmla="*/ 1683419 w 2341626"/>
                <a:gd name="connsiteY10" fmla="*/ 962255 h 981018"/>
                <a:gd name="connsiteX11" fmla="*/ 1616744 w 2341626"/>
                <a:gd name="connsiteY11" fmla="*/ 976543 h 981018"/>
                <a:gd name="connsiteX0" fmla="*/ 1634110 w 2358992"/>
                <a:gd name="connsiteY0" fmla="*/ 976543 h 981018"/>
                <a:gd name="connsiteX1" fmla="*/ 1848422 w 2358992"/>
                <a:gd name="connsiteY1" fmla="*/ 947968 h 981018"/>
                <a:gd name="connsiteX2" fmla="*/ 2358010 w 2358992"/>
                <a:gd name="connsiteY2" fmla="*/ 662218 h 981018"/>
                <a:gd name="connsiteX3" fmla="*/ 1381697 w 2358992"/>
                <a:gd name="connsiteY3" fmla="*/ 231 h 981018"/>
                <a:gd name="connsiteX4" fmla="*/ 100585 w 2358992"/>
                <a:gd name="connsiteY4" fmla="*/ 586018 h 981018"/>
                <a:gd name="connsiteX5" fmla="*/ 243460 w 2358992"/>
                <a:gd name="connsiteY5" fmla="*/ 781280 h 981018"/>
                <a:gd name="connsiteX6" fmla="*/ 1376935 w 2358992"/>
                <a:gd name="connsiteY6" fmla="*/ 266930 h 981018"/>
                <a:gd name="connsiteX7" fmla="*/ 2077022 w 2358992"/>
                <a:gd name="connsiteY7" fmla="*/ 628880 h 981018"/>
                <a:gd name="connsiteX8" fmla="*/ 1710310 w 2358992"/>
                <a:gd name="connsiteY8" fmla="*/ 857480 h 981018"/>
                <a:gd name="connsiteX9" fmla="*/ 1696022 w 2358992"/>
                <a:gd name="connsiteY9" fmla="*/ 924155 h 981018"/>
                <a:gd name="connsiteX10" fmla="*/ 1700785 w 2358992"/>
                <a:gd name="connsiteY10" fmla="*/ 962255 h 981018"/>
                <a:gd name="connsiteX11" fmla="*/ 1634110 w 2358992"/>
                <a:gd name="connsiteY11" fmla="*/ 976543 h 981018"/>
                <a:gd name="connsiteX0" fmla="*/ 1634110 w 2358992"/>
                <a:gd name="connsiteY0" fmla="*/ 976543 h 981018"/>
                <a:gd name="connsiteX1" fmla="*/ 1848422 w 2358992"/>
                <a:gd name="connsiteY1" fmla="*/ 947968 h 981018"/>
                <a:gd name="connsiteX2" fmla="*/ 2358010 w 2358992"/>
                <a:gd name="connsiteY2" fmla="*/ 662218 h 981018"/>
                <a:gd name="connsiteX3" fmla="*/ 1381697 w 2358992"/>
                <a:gd name="connsiteY3" fmla="*/ 231 h 981018"/>
                <a:gd name="connsiteX4" fmla="*/ 100585 w 2358992"/>
                <a:gd name="connsiteY4" fmla="*/ 586018 h 981018"/>
                <a:gd name="connsiteX5" fmla="*/ 243460 w 2358992"/>
                <a:gd name="connsiteY5" fmla="*/ 781280 h 981018"/>
                <a:gd name="connsiteX6" fmla="*/ 1376935 w 2358992"/>
                <a:gd name="connsiteY6" fmla="*/ 266930 h 981018"/>
                <a:gd name="connsiteX7" fmla="*/ 2077022 w 2358992"/>
                <a:gd name="connsiteY7" fmla="*/ 628880 h 981018"/>
                <a:gd name="connsiteX8" fmla="*/ 1710310 w 2358992"/>
                <a:gd name="connsiteY8" fmla="*/ 857480 h 981018"/>
                <a:gd name="connsiteX9" fmla="*/ 1696022 w 2358992"/>
                <a:gd name="connsiteY9" fmla="*/ 924155 h 981018"/>
                <a:gd name="connsiteX10" fmla="*/ 1700785 w 2358992"/>
                <a:gd name="connsiteY10" fmla="*/ 962255 h 981018"/>
                <a:gd name="connsiteX11" fmla="*/ 1634110 w 2358992"/>
                <a:gd name="connsiteY11" fmla="*/ 976543 h 981018"/>
                <a:gd name="connsiteX0" fmla="*/ 1579821 w 2304703"/>
                <a:gd name="connsiteY0" fmla="*/ 976543 h 981018"/>
                <a:gd name="connsiteX1" fmla="*/ 1794133 w 2304703"/>
                <a:gd name="connsiteY1" fmla="*/ 947968 h 981018"/>
                <a:gd name="connsiteX2" fmla="*/ 2303721 w 2304703"/>
                <a:gd name="connsiteY2" fmla="*/ 662218 h 981018"/>
                <a:gd name="connsiteX3" fmla="*/ 1327408 w 2304703"/>
                <a:gd name="connsiteY3" fmla="*/ 231 h 981018"/>
                <a:gd name="connsiteX4" fmla="*/ 46296 w 2304703"/>
                <a:gd name="connsiteY4" fmla="*/ 586018 h 981018"/>
                <a:gd name="connsiteX5" fmla="*/ 189171 w 2304703"/>
                <a:gd name="connsiteY5" fmla="*/ 781280 h 981018"/>
                <a:gd name="connsiteX6" fmla="*/ 1322646 w 2304703"/>
                <a:gd name="connsiteY6" fmla="*/ 266930 h 981018"/>
                <a:gd name="connsiteX7" fmla="*/ 2022733 w 2304703"/>
                <a:gd name="connsiteY7" fmla="*/ 628880 h 981018"/>
                <a:gd name="connsiteX8" fmla="*/ 1656021 w 2304703"/>
                <a:gd name="connsiteY8" fmla="*/ 857480 h 981018"/>
                <a:gd name="connsiteX9" fmla="*/ 1641733 w 2304703"/>
                <a:gd name="connsiteY9" fmla="*/ 924155 h 981018"/>
                <a:gd name="connsiteX10" fmla="*/ 1646496 w 2304703"/>
                <a:gd name="connsiteY10" fmla="*/ 962255 h 981018"/>
                <a:gd name="connsiteX11" fmla="*/ 1579821 w 2304703"/>
                <a:gd name="connsiteY11" fmla="*/ 976543 h 981018"/>
                <a:gd name="connsiteX0" fmla="*/ 1555058 w 2279940"/>
                <a:gd name="connsiteY0" fmla="*/ 976543 h 981018"/>
                <a:gd name="connsiteX1" fmla="*/ 1769370 w 2279940"/>
                <a:gd name="connsiteY1" fmla="*/ 947968 h 981018"/>
                <a:gd name="connsiteX2" fmla="*/ 2278958 w 2279940"/>
                <a:gd name="connsiteY2" fmla="*/ 662218 h 981018"/>
                <a:gd name="connsiteX3" fmla="*/ 1302645 w 2279940"/>
                <a:gd name="connsiteY3" fmla="*/ 231 h 981018"/>
                <a:gd name="connsiteX4" fmla="*/ 21533 w 2279940"/>
                <a:gd name="connsiteY4" fmla="*/ 586018 h 981018"/>
                <a:gd name="connsiteX5" fmla="*/ 164408 w 2279940"/>
                <a:gd name="connsiteY5" fmla="*/ 781280 h 981018"/>
                <a:gd name="connsiteX6" fmla="*/ 1297883 w 2279940"/>
                <a:gd name="connsiteY6" fmla="*/ 266930 h 981018"/>
                <a:gd name="connsiteX7" fmla="*/ 1997970 w 2279940"/>
                <a:gd name="connsiteY7" fmla="*/ 628880 h 981018"/>
                <a:gd name="connsiteX8" fmla="*/ 1631258 w 2279940"/>
                <a:gd name="connsiteY8" fmla="*/ 857480 h 981018"/>
                <a:gd name="connsiteX9" fmla="*/ 1616970 w 2279940"/>
                <a:gd name="connsiteY9" fmla="*/ 924155 h 981018"/>
                <a:gd name="connsiteX10" fmla="*/ 1621733 w 2279940"/>
                <a:gd name="connsiteY10" fmla="*/ 962255 h 981018"/>
                <a:gd name="connsiteX11" fmla="*/ 1555058 w 2279940"/>
                <a:gd name="connsiteY11" fmla="*/ 976543 h 981018"/>
                <a:gd name="connsiteX0" fmla="*/ 1554187 w 2279069"/>
                <a:gd name="connsiteY0" fmla="*/ 976543 h 981018"/>
                <a:gd name="connsiteX1" fmla="*/ 1768499 w 2279069"/>
                <a:gd name="connsiteY1" fmla="*/ 947968 h 981018"/>
                <a:gd name="connsiteX2" fmla="*/ 2278087 w 2279069"/>
                <a:gd name="connsiteY2" fmla="*/ 662218 h 981018"/>
                <a:gd name="connsiteX3" fmla="*/ 1301774 w 2279069"/>
                <a:gd name="connsiteY3" fmla="*/ 231 h 981018"/>
                <a:gd name="connsiteX4" fmla="*/ 20662 w 2279069"/>
                <a:gd name="connsiteY4" fmla="*/ 586018 h 981018"/>
                <a:gd name="connsiteX5" fmla="*/ 163537 w 2279069"/>
                <a:gd name="connsiteY5" fmla="*/ 781280 h 981018"/>
                <a:gd name="connsiteX6" fmla="*/ 1297012 w 2279069"/>
                <a:gd name="connsiteY6" fmla="*/ 266930 h 981018"/>
                <a:gd name="connsiteX7" fmla="*/ 1997099 w 2279069"/>
                <a:gd name="connsiteY7" fmla="*/ 628880 h 981018"/>
                <a:gd name="connsiteX8" fmla="*/ 1630387 w 2279069"/>
                <a:gd name="connsiteY8" fmla="*/ 857480 h 981018"/>
                <a:gd name="connsiteX9" fmla="*/ 1616099 w 2279069"/>
                <a:gd name="connsiteY9" fmla="*/ 924155 h 981018"/>
                <a:gd name="connsiteX10" fmla="*/ 1620862 w 2279069"/>
                <a:gd name="connsiteY10" fmla="*/ 962255 h 981018"/>
                <a:gd name="connsiteX11" fmla="*/ 1554187 w 2279069"/>
                <a:gd name="connsiteY11" fmla="*/ 976543 h 981018"/>
                <a:gd name="connsiteX0" fmla="*/ 1553319 w 2278201"/>
                <a:gd name="connsiteY0" fmla="*/ 976543 h 981018"/>
                <a:gd name="connsiteX1" fmla="*/ 1767631 w 2278201"/>
                <a:gd name="connsiteY1" fmla="*/ 947968 h 981018"/>
                <a:gd name="connsiteX2" fmla="*/ 2277219 w 2278201"/>
                <a:gd name="connsiteY2" fmla="*/ 662218 h 981018"/>
                <a:gd name="connsiteX3" fmla="*/ 1300906 w 2278201"/>
                <a:gd name="connsiteY3" fmla="*/ 231 h 981018"/>
                <a:gd name="connsiteX4" fmla="*/ 19794 w 2278201"/>
                <a:gd name="connsiteY4" fmla="*/ 586018 h 981018"/>
                <a:gd name="connsiteX5" fmla="*/ 162669 w 2278201"/>
                <a:gd name="connsiteY5" fmla="*/ 781280 h 981018"/>
                <a:gd name="connsiteX6" fmla="*/ 1296144 w 2278201"/>
                <a:gd name="connsiteY6" fmla="*/ 266930 h 981018"/>
                <a:gd name="connsiteX7" fmla="*/ 1996231 w 2278201"/>
                <a:gd name="connsiteY7" fmla="*/ 628880 h 981018"/>
                <a:gd name="connsiteX8" fmla="*/ 1629519 w 2278201"/>
                <a:gd name="connsiteY8" fmla="*/ 857480 h 981018"/>
                <a:gd name="connsiteX9" fmla="*/ 1615231 w 2278201"/>
                <a:gd name="connsiteY9" fmla="*/ 924155 h 981018"/>
                <a:gd name="connsiteX10" fmla="*/ 1619994 w 2278201"/>
                <a:gd name="connsiteY10" fmla="*/ 962255 h 981018"/>
                <a:gd name="connsiteX11" fmla="*/ 1553319 w 2278201"/>
                <a:gd name="connsiteY11" fmla="*/ 976543 h 981018"/>
                <a:gd name="connsiteX0" fmla="*/ 1553319 w 2278201"/>
                <a:gd name="connsiteY0" fmla="*/ 976543 h 981018"/>
                <a:gd name="connsiteX1" fmla="*/ 1767631 w 2278201"/>
                <a:gd name="connsiteY1" fmla="*/ 947968 h 981018"/>
                <a:gd name="connsiteX2" fmla="*/ 2277219 w 2278201"/>
                <a:gd name="connsiteY2" fmla="*/ 662218 h 981018"/>
                <a:gd name="connsiteX3" fmla="*/ 1300906 w 2278201"/>
                <a:gd name="connsiteY3" fmla="*/ 231 h 981018"/>
                <a:gd name="connsiteX4" fmla="*/ 19794 w 2278201"/>
                <a:gd name="connsiteY4" fmla="*/ 586018 h 981018"/>
                <a:gd name="connsiteX5" fmla="*/ 162669 w 2278201"/>
                <a:gd name="connsiteY5" fmla="*/ 781280 h 981018"/>
                <a:gd name="connsiteX6" fmla="*/ 1296144 w 2278201"/>
                <a:gd name="connsiteY6" fmla="*/ 266930 h 981018"/>
                <a:gd name="connsiteX7" fmla="*/ 1996231 w 2278201"/>
                <a:gd name="connsiteY7" fmla="*/ 628880 h 981018"/>
                <a:gd name="connsiteX8" fmla="*/ 1629519 w 2278201"/>
                <a:gd name="connsiteY8" fmla="*/ 857480 h 981018"/>
                <a:gd name="connsiteX9" fmla="*/ 1615231 w 2278201"/>
                <a:gd name="connsiteY9" fmla="*/ 924155 h 981018"/>
                <a:gd name="connsiteX10" fmla="*/ 1619994 w 2278201"/>
                <a:gd name="connsiteY10" fmla="*/ 962255 h 981018"/>
                <a:gd name="connsiteX11" fmla="*/ 1553319 w 2278201"/>
                <a:gd name="connsiteY11" fmla="*/ 976543 h 981018"/>
                <a:gd name="connsiteX0" fmla="*/ 1619994 w 2278201"/>
                <a:gd name="connsiteY0" fmla="*/ 962255 h 975834"/>
                <a:gd name="connsiteX1" fmla="*/ 1767631 w 2278201"/>
                <a:gd name="connsiteY1" fmla="*/ 947968 h 975834"/>
                <a:gd name="connsiteX2" fmla="*/ 2277219 w 2278201"/>
                <a:gd name="connsiteY2" fmla="*/ 662218 h 975834"/>
                <a:gd name="connsiteX3" fmla="*/ 1300906 w 2278201"/>
                <a:gd name="connsiteY3" fmla="*/ 231 h 975834"/>
                <a:gd name="connsiteX4" fmla="*/ 19794 w 2278201"/>
                <a:gd name="connsiteY4" fmla="*/ 586018 h 975834"/>
                <a:gd name="connsiteX5" fmla="*/ 162669 w 2278201"/>
                <a:gd name="connsiteY5" fmla="*/ 781280 h 975834"/>
                <a:gd name="connsiteX6" fmla="*/ 1296144 w 2278201"/>
                <a:gd name="connsiteY6" fmla="*/ 266930 h 975834"/>
                <a:gd name="connsiteX7" fmla="*/ 1996231 w 2278201"/>
                <a:gd name="connsiteY7" fmla="*/ 628880 h 975834"/>
                <a:gd name="connsiteX8" fmla="*/ 1629519 w 2278201"/>
                <a:gd name="connsiteY8" fmla="*/ 857480 h 975834"/>
                <a:gd name="connsiteX9" fmla="*/ 1615231 w 2278201"/>
                <a:gd name="connsiteY9" fmla="*/ 924155 h 975834"/>
                <a:gd name="connsiteX10" fmla="*/ 1619994 w 2278201"/>
                <a:gd name="connsiteY10" fmla="*/ 962255 h 975834"/>
                <a:gd name="connsiteX0" fmla="*/ 1619994 w 2278201"/>
                <a:gd name="connsiteY0" fmla="*/ 962255 h 979576"/>
                <a:gd name="connsiteX1" fmla="*/ 1767631 w 2278201"/>
                <a:gd name="connsiteY1" fmla="*/ 947968 h 979576"/>
                <a:gd name="connsiteX2" fmla="*/ 2277219 w 2278201"/>
                <a:gd name="connsiteY2" fmla="*/ 662218 h 979576"/>
                <a:gd name="connsiteX3" fmla="*/ 1300906 w 2278201"/>
                <a:gd name="connsiteY3" fmla="*/ 231 h 979576"/>
                <a:gd name="connsiteX4" fmla="*/ 19794 w 2278201"/>
                <a:gd name="connsiteY4" fmla="*/ 586018 h 979576"/>
                <a:gd name="connsiteX5" fmla="*/ 162669 w 2278201"/>
                <a:gd name="connsiteY5" fmla="*/ 781280 h 979576"/>
                <a:gd name="connsiteX6" fmla="*/ 1296144 w 2278201"/>
                <a:gd name="connsiteY6" fmla="*/ 266930 h 979576"/>
                <a:gd name="connsiteX7" fmla="*/ 1996231 w 2278201"/>
                <a:gd name="connsiteY7" fmla="*/ 628880 h 979576"/>
                <a:gd name="connsiteX8" fmla="*/ 1629519 w 2278201"/>
                <a:gd name="connsiteY8" fmla="*/ 857480 h 979576"/>
                <a:gd name="connsiteX9" fmla="*/ 1619994 w 2278201"/>
                <a:gd name="connsiteY9" fmla="*/ 962255 h 979576"/>
                <a:gd name="connsiteX0" fmla="*/ 1619994 w 2278201"/>
                <a:gd name="connsiteY0" fmla="*/ 962041 h 979362"/>
                <a:gd name="connsiteX1" fmla="*/ 1767631 w 2278201"/>
                <a:gd name="connsiteY1" fmla="*/ 947754 h 979362"/>
                <a:gd name="connsiteX2" fmla="*/ 2277219 w 2278201"/>
                <a:gd name="connsiteY2" fmla="*/ 662004 h 979362"/>
                <a:gd name="connsiteX3" fmla="*/ 1300906 w 2278201"/>
                <a:gd name="connsiteY3" fmla="*/ 17 h 979362"/>
                <a:gd name="connsiteX4" fmla="*/ 19794 w 2278201"/>
                <a:gd name="connsiteY4" fmla="*/ 585804 h 979362"/>
                <a:gd name="connsiteX5" fmla="*/ 162669 w 2278201"/>
                <a:gd name="connsiteY5" fmla="*/ 781066 h 979362"/>
                <a:gd name="connsiteX6" fmla="*/ 1296144 w 2278201"/>
                <a:gd name="connsiteY6" fmla="*/ 266716 h 979362"/>
                <a:gd name="connsiteX7" fmla="*/ 1996231 w 2278201"/>
                <a:gd name="connsiteY7" fmla="*/ 628666 h 979362"/>
                <a:gd name="connsiteX8" fmla="*/ 1629519 w 2278201"/>
                <a:gd name="connsiteY8" fmla="*/ 857266 h 979362"/>
                <a:gd name="connsiteX9" fmla="*/ 1619994 w 2278201"/>
                <a:gd name="connsiteY9" fmla="*/ 962041 h 979362"/>
                <a:gd name="connsiteX0" fmla="*/ 1619994 w 2278166"/>
                <a:gd name="connsiteY0" fmla="*/ 963948 h 981269"/>
                <a:gd name="connsiteX1" fmla="*/ 1767631 w 2278166"/>
                <a:gd name="connsiteY1" fmla="*/ 949661 h 981269"/>
                <a:gd name="connsiteX2" fmla="*/ 2277219 w 2278166"/>
                <a:gd name="connsiteY2" fmla="*/ 663911 h 981269"/>
                <a:gd name="connsiteX3" fmla="*/ 1300906 w 2278166"/>
                <a:gd name="connsiteY3" fmla="*/ 1924 h 981269"/>
                <a:gd name="connsiteX4" fmla="*/ 19794 w 2278166"/>
                <a:gd name="connsiteY4" fmla="*/ 587711 h 981269"/>
                <a:gd name="connsiteX5" fmla="*/ 162669 w 2278166"/>
                <a:gd name="connsiteY5" fmla="*/ 782973 h 981269"/>
                <a:gd name="connsiteX6" fmla="*/ 1296144 w 2278166"/>
                <a:gd name="connsiteY6" fmla="*/ 268623 h 981269"/>
                <a:gd name="connsiteX7" fmla="*/ 1996231 w 2278166"/>
                <a:gd name="connsiteY7" fmla="*/ 630573 h 981269"/>
                <a:gd name="connsiteX8" fmla="*/ 1629519 w 2278166"/>
                <a:gd name="connsiteY8" fmla="*/ 859173 h 981269"/>
                <a:gd name="connsiteX9" fmla="*/ 1619994 w 2278166"/>
                <a:gd name="connsiteY9" fmla="*/ 963948 h 981269"/>
                <a:gd name="connsiteX0" fmla="*/ 1619994 w 2278266"/>
                <a:gd name="connsiteY0" fmla="*/ 962773 h 980094"/>
                <a:gd name="connsiteX1" fmla="*/ 1767631 w 2278266"/>
                <a:gd name="connsiteY1" fmla="*/ 948486 h 980094"/>
                <a:gd name="connsiteX2" fmla="*/ 2277219 w 2278266"/>
                <a:gd name="connsiteY2" fmla="*/ 662736 h 980094"/>
                <a:gd name="connsiteX3" fmla="*/ 1300906 w 2278266"/>
                <a:gd name="connsiteY3" fmla="*/ 749 h 980094"/>
                <a:gd name="connsiteX4" fmla="*/ 19794 w 2278266"/>
                <a:gd name="connsiteY4" fmla="*/ 586536 h 980094"/>
                <a:gd name="connsiteX5" fmla="*/ 162669 w 2278266"/>
                <a:gd name="connsiteY5" fmla="*/ 781798 h 980094"/>
                <a:gd name="connsiteX6" fmla="*/ 1296144 w 2278266"/>
                <a:gd name="connsiteY6" fmla="*/ 267448 h 980094"/>
                <a:gd name="connsiteX7" fmla="*/ 1996231 w 2278266"/>
                <a:gd name="connsiteY7" fmla="*/ 629398 h 980094"/>
                <a:gd name="connsiteX8" fmla="*/ 1629519 w 2278266"/>
                <a:gd name="connsiteY8" fmla="*/ 857998 h 980094"/>
                <a:gd name="connsiteX9" fmla="*/ 1619994 w 2278266"/>
                <a:gd name="connsiteY9" fmla="*/ 962773 h 980094"/>
                <a:gd name="connsiteX0" fmla="*/ 1619994 w 2278266"/>
                <a:gd name="connsiteY0" fmla="*/ 962773 h 980094"/>
                <a:gd name="connsiteX1" fmla="*/ 1767631 w 2278266"/>
                <a:gd name="connsiteY1" fmla="*/ 948486 h 980094"/>
                <a:gd name="connsiteX2" fmla="*/ 2277219 w 2278266"/>
                <a:gd name="connsiteY2" fmla="*/ 662736 h 980094"/>
                <a:gd name="connsiteX3" fmla="*/ 1300906 w 2278266"/>
                <a:gd name="connsiteY3" fmla="*/ 749 h 980094"/>
                <a:gd name="connsiteX4" fmla="*/ 19794 w 2278266"/>
                <a:gd name="connsiteY4" fmla="*/ 586536 h 980094"/>
                <a:gd name="connsiteX5" fmla="*/ 162669 w 2278266"/>
                <a:gd name="connsiteY5" fmla="*/ 781798 h 980094"/>
                <a:gd name="connsiteX6" fmla="*/ 1296144 w 2278266"/>
                <a:gd name="connsiteY6" fmla="*/ 267448 h 980094"/>
                <a:gd name="connsiteX7" fmla="*/ 1996231 w 2278266"/>
                <a:gd name="connsiteY7" fmla="*/ 629398 h 980094"/>
                <a:gd name="connsiteX8" fmla="*/ 1629519 w 2278266"/>
                <a:gd name="connsiteY8" fmla="*/ 857998 h 980094"/>
                <a:gd name="connsiteX9" fmla="*/ 1619994 w 2278266"/>
                <a:gd name="connsiteY9" fmla="*/ 962773 h 980094"/>
                <a:gd name="connsiteX0" fmla="*/ 1619994 w 2278266"/>
                <a:gd name="connsiteY0" fmla="*/ 962773 h 980094"/>
                <a:gd name="connsiteX1" fmla="*/ 1767631 w 2278266"/>
                <a:gd name="connsiteY1" fmla="*/ 948486 h 980094"/>
                <a:gd name="connsiteX2" fmla="*/ 2277219 w 2278266"/>
                <a:gd name="connsiteY2" fmla="*/ 662736 h 980094"/>
                <a:gd name="connsiteX3" fmla="*/ 1300906 w 2278266"/>
                <a:gd name="connsiteY3" fmla="*/ 749 h 980094"/>
                <a:gd name="connsiteX4" fmla="*/ 19794 w 2278266"/>
                <a:gd name="connsiteY4" fmla="*/ 586536 h 980094"/>
                <a:gd name="connsiteX5" fmla="*/ 162669 w 2278266"/>
                <a:gd name="connsiteY5" fmla="*/ 781798 h 980094"/>
                <a:gd name="connsiteX6" fmla="*/ 1296144 w 2278266"/>
                <a:gd name="connsiteY6" fmla="*/ 267448 h 980094"/>
                <a:gd name="connsiteX7" fmla="*/ 1996231 w 2278266"/>
                <a:gd name="connsiteY7" fmla="*/ 629398 h 980094"/>
                <a:gd name="connsiteX8" fmla="*/ 1629519 w 2278266"/>
                <a:gd name="connsiteY8" fmla="*/ 857998 h 980094"/>
                <a:gd name="connsiteX9" fmla="*/ 1619994 w 2278266"/>
                <a:gd name="connsiteY9" fmla="*/ 962773 h 980094"/>
                <a:gd name="connsiteX0" fmla="*/ 1619994 w 2278266"/>
                <a:gd name="connsiteY0" fmla="*/ 962773 h 980094"/>
                <a:gd name="connsiteX1" fmla="*/ 1767631 w 2278266"/>
                <a:gd name="connsiteY1" fmla="*/ 948486 h 980094"/>
                <a:gd name="connsiteX2" fmla="*/ 2277219 w 2278266"/>
                <a:gd name="connsiteY2" fmla="*/ 662736 h 980094"/>
                <a:gd name="connsiteX3" fmla="*/ 1300906 w 2278266"/>
                <a:gd name="connsiteY3" fmla="*/ 749 h 980094"/>
                <a:gd name="connsiteX4" fmla="*/ 19794 w 2278266"/>
                <a:gd name="connsiteY4" fmla="*/ 586536 h 980094"/>
                <a:gd name="connsiteX5" fmla="*/ 162669 w 2278266"/>
                <a:gd name="connsiteY5" fmla="*/ 781798 h 980094"/>
                <a:gd name="connsiteX6" fmla="*/ 1296144 w 2278266"/>
                <a:gd name="connsiteY6" fmla="*/ 267448 h 980094"/>
                <a:gd name="connsiteX7" fmla="*/ 1996231 w 2278266"/>
                <a:gd name="connsiteY7" fmla="*/ 629398 h 980094"/>
                <a:gd name="connsiteX8" fmla="*/ 1629519 w 2278266"/>
                <a:gd name="connsiteY8" fmla="*/ 857998 h 980094"/>
                <a:gd name="connsiteX9" fmla="*/ 1619994 w 2278266"/>
                <a:gd name="connsiteY9" fmla="*/ 962773 h 980094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8032"/>
                <a:gd name="connsiteX1" fmla="*/ 1767631 w 2278266"/>
                <a:gd name="connsiteY1" fmla="*/ 948486 h 978032"/>
                <a:gd name="connsiteX2" fmla="*/ 2277219 w 2278266"/>
                <a:gd name="connsiteY2" fmla="*/ 662736 h 978032"/>
                <a:gd name="connsiteX3" fmla="*/ 1300906 w 2278266"/>
                <a:gd name="connsiteY3" fmla="*/ 749 h 978032"/>
                <a:gd name="connsiteX4" fmla="*/ 19794 w 2278266"/>
                <a:gd name="connsiteY4" fmla="*/ 586536 h 978032"/>
                <a:gd name="connsiteX5" fmla="*/ 162669 w 2278266"/>
                <a:gd name="connsiteY5" fmla="*/ 781798 h 978032"/>
                <a:gd name="connsiteX6" fmla="*/ 1296144 w 2278266"/>
                <a:gd name="connsiteY6" fmla="*/ 267448 h 978032"/>
                <a:gd name="connsiteX7" fmla="*/ 1996231 w 2278266"/>
                <a:gd name="connsiteY7" fmla="*/ 629398 h 978032"/>
                <a:gd name="connsiteX8" fmla="*/ 1650950 w 2278266"/>
                <a:gd name="connsiteY8" fmla="*/ 893717 h 978032"/>
                <a:gd name="connsiteX9" fmla="*/ 1619994 w 2278266"/>
                <a:gd name="connsiteY9" fmla="*/ 962773 h 978032"/>
                <a:gd name="connsiteX0" fmla="*/ 1619994 w 2278266"/>
                <a:gd name="connsiteY0" fmla="*/ 962773 h 979965"/>
                <a:gd name="connsiteX1" fmla="*/ 1767631 w 2278266"/>
                <a:gd name="connsiteY1" fmla="*/ 948486 h 979965"/>
                <a:gd name="connsiteX2" fmla="*/ 2277219 w 2278266"/>
                <a:gd name="connsiteY2" fmla="*/ 662736 h 979965"/>
                <a:gd name="connsiteX3" fmla="*/ 1300906 w 2278266"/>
                <a:gd name="connsiteY3" fmla="*/ 749 h 979965"/>
                <a:gd name="connsiteX4" fmla="*/ 19794 w 2278266"/>
                <a:gd name="connsiteY4" fmla="*/ 586536 h 979965"/>
                <a:gd name="connsiteX5" fmla="*/ 162669 w 2278266"/>
                <a:gd name="connsiteY5" fmla="*/ 781798 h 979965"/>
                <a:gd name="connsiteX6" fmla="*/ 1296144 w 2278266"/>
                <a:gd name="connsiteY6" fmla="*/ 267448 h 979965"/>
                <a:gd name="connsiteX7" fmla="*/ 1996231 w 2278266"/>
                <a:gd name="connsiteY7" fmla="*/ 629398 h 979965"/>
                <a:gd name="connsiteX8" fmla="*/ 1643496 w 2278266"/>
                <a:gd name="connsiteY8" fmla="*/ 860173 h 979965"/>
                <a:gd name="connsiteX9" fmla="*/ 1619994 w 2278266"/>
                <a:gd name="connsiteY9" fmla="*/ 962773 h 979965"/>
                <a:gd name="connsiteX0" fmla="*/ 1619994 w 2285734"/>
                <a:gd name="connsiteY0" fmla="*/ 962773 h 987149"/>
                <a:gd name="connsiteX1" fmla="*/ 1767631 w 2285734"/>
                <a:gd name="connsiteY1" fmla="*/ 959667 h 987149"/>
                <a:gd name="connsiteX2" fmla="*/ 2277219 w 2285734"/>
                <a:gd name="connsiteY2" fmla="*/ 662736 h 987149"/>
                <a:gd name="connsiteX3" fmla="*/ 1300906 w 2285734"/>
                <a:gd name="connsiteY3" fmla="*/ 749 h 987149"/>
                <a:gd name="connsiteX4" fmla="*/ 19794 w 2285734"/>
                <a:gd name="connsiteY4" fmla="*/ 586536 h 987149"/>
                <a:gd name="connsiteX5" fmla="*/ 162669 w 2285734"/>
                <a:gd name="connsiteY5" fmla="*/ 781798 h 987149"/>
                <a:gd name="connsiteX6" fmla="*/ 1296144 w 2285734"/>
                <a:gd name="connsiteY6" fmla="*/ 267448 h 987149"/>
                <a:gd name="connsiteX7" fmla="*/ 1996231 w 2285734"/>
                <a:gd name="connsiteY7" fmla="*/ 629398 h 987149"/>
                <a:gd name="connsiteX8" fmla="*/ 1643496 w 2285734"/>
                <a:gd name="connsiteY8" fmla="*/ 860173 h 987149"/>
                <a:gd name="connsiteX9" fmla="*/ 1619994 w 2285734"/>
                <a:gd name="connsiteY9" fmla="*/ 962773 h 987149"/>
                <a:gd name="connsiteX0" fmla="*/ 1619994 w 2280002"/>
                <a:gd name="connsiteY0" fmla="*/ 962773 h 987149"/>
                <a:gd name="connsiteX1" fmla="*/ 1767631 w 2280002"/>
                <a:gd name="connsiteY1" fmla="*/ 959667 h 987149"/>
                <a:gd name="connsiteX2" fmla="*/ 2277219 w 2280002"/>
                <a:gd name="connsiteY2" fmla="*/ 662736 h 987149"/>
                <a:gd name="connsiteX3" fmla="*/ 1300906 w 2280002"/>
                <a:gd name="connsiteY3" fmla="*/ 749 h 987149"/>
                <a:gd name="connsiteX4" fmla="*/ 19794 w 2280002"/>
                <a:gd name="connsiteY4" fmla="*/ 586536 h 987149"/>
                <a:gd name="connsiteX5" fmla="*/ 162669 w 2280002"/>
                <a:gd name="connsiteY5" fmla="*/ 781798 h 987149"/>
                <a:gd name="connsiteX6" fmla="*/ 1296144 w 2280002"/>
                <a:gd name="connsiteY6" fmla="*/ 267448 h 987149"/>
                <a:gd name="connsiteX7" fmla="*/ 1996231 w 2280002"/>
                <a:gd name="connsiteY7" fmla="*/ 629398 h 987149"/>
                <a:gd name="connsiteX8" fmla="*/ 1643496 w 2280002"/>
                <a:gd name="connsiteY8" fmla="*/ 860173 h 987149"/>
                <a:gd name="connsiteX9" fmla="*/ 1619994 w 2280002"/>
                <a:gd name="connsiteY9" fmla="*/ 962773 h 987149"/>
                <a:gd name="connsiteX0" fmla="*/ 1619994 w 2277525"/>
                <a:gd name="connsiteY0" fmla="*/ 962773 h 987149"/>
                <a:gd name="connsiteX1" fmla="*/ 1767631 w 2277525"/>
                <a:gd name="connsiteY1" fmla="*/ 959667 h 987149"/>
                <a:gd name="connsiteX2" fmla="*/ 2277219 w 2277525"/>
                <a:gd name="connsiteY2" fmla="*/ 662736 h 987149"/>
                <a:gd name="connsiteX3" fmla="*/ 1300906 w 2277525"/>
                <a:gd name="connsiteY3" fmla="*/ 749 h 987149"/>
                <a:gd name="connsiteX4" fmla="*/ 19794 w 2277525"/>
                <a:gd name="connsiteY4" fmla="*/ 586536 h 987149"/>
                <a:gd name="connsiteX5" fmla="*/ 162669 w 2277525"/>
                <a:gd name="connsiteY5" fmla="*/ 781798 h 987149"/>
                <a:gd name="connsiteX6" fmla="*/ 1296144 w 2277525"/>
                <a:gd name="connsiteY6" fmla="*/ 267448 h 987149"/>
                <a:gd name="connsiteX7" fmla="*/ 1996231 w 2277525"/>
                <a:gd name="connsiteY7" fmla="*/ 629398 h 987149"/>
                <a:gd name="connsiteX8" fmla="*/ 1643496 w 2277525"/>
                <a:gd name="connsiteY8" fmla="*/ 860173 h 987149"/>
                <a:gd name="connsiteX9" fmla="*/ 1619994 w 2277525"/>
                <a:gd name="connsiteY9" fmla="*/ 962773 h 987149"/>
                <a:gd name="connsiteX0" fmla="*/ 1619994 w 2279081"/>
                <a:gd name="connsiteY0" fmla="*/ 962773 h 987149"/>
                <a:gd name="connsiteX1" fmla="*/ 1767631 w 2279081"/>
                <a:gd name="connsiteY1" fmla="*/ 959667 h 987149"/>
                <a:gd name="connsiteX2" fmla="*/ 2277219 w 2279081"/>
                <a:gd name="connsiteY2" fmla="*/ 662736 h 987149"/>
                <a:gd name="connsiteX3" fmla="*/ 1300906 w 2279081"/>
                <a:gd name="connsiteY3" fmla="*/ 749 h 987149"/>
                <a:gd name="connsiteX4" fmla="*/ 19794 w 2279081"/>
                <a:gd name="connsiteY4" fmla="*/ 586536 h 987149"/>
                <a:gd name="connsiteX5" fmla="*/ 162669 w 2279081"/>
                <a:gd name="connsiteY5" fmla="*/ 781798 h 987149"/>
                <a:gd name="connsiteX6" fmla="*/ 1296144 w 2279081"/>
                <a:gd name="connsiteY6" fmla="*/ 267448 h 987149"/>
                <a:gd name="connsiteX7" fmla="*/ 1996231 w 2279081"/>
                <a:gd name="connsiteY7" fmla="*/ 629398 h 987149"/>
                <a:gd name="connsiteX8" fmla="*/ 1643496 w 2279081"/>
                <a:gd name="connsiteY8" fmla="*/ 860173 h 987149"/>
                <a:gd name="connsiteX9" fmla="*/ 1619994 w 2279081"/>
                <a:gd name="connsiteY9" fmla="*/ 962773 h 98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9081" h="987149">
                  <a:moveTo>
                    <a:pt x="1619994" y="962773"/>
                  </a:moveTo>
                  <a:cubicBezTo>
                    <a:pt x="1640683" y="979355"/>
                    <a:pt x="1658094" y="1009673"/>
                    <a:pt x="1767631" y="959667"/>
                  </a:cubicBezTo>
                  <a:cubicBezTo>
                    <a:pt x="1877168" y="909661"/>
                    <a:pt x="2246921" y="938094"/>
                    <a:pt x="2277219" y="662736"/>
                  </a:cubicBezTo>
                  <a:cubicBezTo>
                    <a:pt x="2307517" y="387378"/>
                    <a:pt x="1967656" y="22973"/>
                    <a:pt x="1300906" y="749"/>
                  </a:cubicBezTo>
                  <a:cubicBezTo>
                    <a:pt x="634156" y="-21475"/>
                    <a:pt x="210517" y="457855"/>
                    <a:pt x="19794" y="586536"/>
                  </a:cubicBezTo>
                  <a:cubicBezTo>
                    <a:pt x="-46087" y="630986"/>
                    <a:pt x="65597" y="897743"/>
                    <a:pt x="162669" y="781798"/>
                  </a:cubicBezTo>
                  <a:cubicBezTo>
                    <a:pt x="374810" y="528412"/>
                    <a:pt x="781000" y="249986"/>
                    <a:pt x="1296144" y="267448"/>
                  </a:cubicBezTo>
                  <a:cubicBezTo>
                    <a:pt x="1811288" y="284910"/>
                    <a:pt x="1999009" y="505971"/>
                    <a:pt x="1996231" y="629398"/>
                  </a:cubicBezTo>
                  <a:cubicBezTo>
                    <a:pt x="1993453" y="752825"/>
                    <a:pt x="1845109" y="810961"/>
                    <a:pt x="1643496" y="860173"/>
                  </a:cubicBezTo>
                  <a:cubicBezTo>
                    <a:pt x="1562104" y="880040"/>
                    <a:pt x="1599305" y="946191"/>
                    <a:pt x="1619994" y="96277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rgbClr val="AB6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9B13E7FB-07A9-BB44-BD7C-AE03B5AE0312}"/>
                </a:ext>
              </a:extLst>
            </p:cNvPr>
            <p:cNvSpPr/>
            <p:nvPr/>
          </p:nvSpPr>
          <p:spPr>
            <a:xfrm>
              <a:off x="5509050" y="2174828"/>
              <a:ext cx="1257530" cy="881600"/>
            </a:xfrm>
            <a:custGeom>
              <a:avLst/>
              <a:gdLst>
                <a:gd name="connsiteX0" fmla="*/ 43444 w 2078083"/>
                <a:gd name="connsiteY0" fmla="*/ 633681 h 1354803"/>
                <a:gd name="connsiteX1" fmla="*/ 305381 w 2078083"/>
                <a:gd name="connsiteY1" fmla="*/ 490806 h 1354803"/>
                <a:gd name="connsiteX2" fmla="*/ 1310269 w 2078083"/>
                <a:gd name="connsiteY2" fmla="*/ 268 h 1354803"/>
                <a:gd name="connsiteX3" fmla="*/ 2077031 w 2078083"/>
                <a:gd name="connsiteY3" fmla="*/ 419368 h 1354803"/>
                <a:gd name="connsiteX4" fmla="*/ 1148344 w 2078083"/>
                <a:gd name="connsiteY4" fmla="*/ 257443 h 1354803"/>
                <a:gd name="connsiteX5" fmla="*/ 581606 w 2078083"/>
                <a:gd name="connsiteY5" fmla="*/ 671781 h 1354803"/>
                <a:gd name="connsiteX6" fmla="*/ 800681 w 2078083"/>
                <a:gd name="connsiteY6" fmla="*/ 1081356 h 1354803"/>
                <a:gd name="connsiteX7" fmla="*/ 1234069 w 2078083"/>
                <a:gd name="connsiteY7" fmla="*/ 1133743 h 1354803"/>
                <a:gd name="connsiteX8" fmla="*/ 1343606 w 2078083"/>
                <a:gd name="connsiteY8" fmla="*/ 1324243 h 1354803"/>
                <a:gd name="connsiteX9" fmla="*/ 976894 w 2078083"/>
                <a:gd name="connsiteY9" fmla="*/ 1314718 h 1354803"/>
                <a:gd name="connsiteX10" fmla="*/ 457781 w 2078083"/>
                <a:gd name="connsiteY10" fmla="*/ 943243 h 1354803"/>
                <a:gd name="connsiteX11" fmla="*/ 43444 w 2078083"/>
                <a:gd name="connsiteY11" fmla="*/ 705118 h 1354803"/>
                <a:gd name="connsiteX12" fmla="*/ 43444 w 2078083"/>
                <a:gd name="connsiteY12" fmla="*/ 633681 h 1354803"/>
                <a:gd name="connsiteX0" fmla="*/ 43444 w 2083188"/>
                <a:gd name="connsiteY0" fmla="*/ 633854 h 1354976"/>
                <a:gd name="connsiteX1" fmla="*/ 305381 w 2083188"/>
                <a:gd name="connsiteY1" fmla="*/ 490979 h 1354976"/>
                <a:gd name="connsiteX2" fmla="*/ 1310269 w 2083188"/>
                <a:gd name="connsiteY2" fmla="*/ 441 h 1354976"/>
                <a:gd name="connsiteX3" fmla="*/ 2077031 w 2083188"/>
                <a:gd name="connsiteY3" fmla="*/ 419541 h 1354976"/>
                <a:gd name="connsiteX4" fmla="*/ 1148344 w 2083188"/>
                <a:gd name="connsiteY4" fmla="*/ 257616 h 1354976"/>
                <a:gd name="connsiteX5" fmla="*/ 581606 w 2083188"/>
                <a:gd name="connsiteY5" fmla="*/ 671954 h 1354976"/>
                <a:gd name="connsiteX6" fmla="*/ 800681 w 2083188"/>
                <a:gd name="connsiteY6" fmla="*/ 1081529 h 1354976"/>
                <a:gd name="connsiteX7" fmla="*/ 1234069 w 2083188"/>
                <a:gd name="connsiteY7" fmla="*/ 1133916 h 1354976"/>
                <a:gd name="connsiteX8" fmla="*/ 1343606 w 2083188"/>
                <a:gd name="connsiteY8" fmla="*/ 1324416 h 1354976"/>
                <a:gd name="connsiteX9" fmla="*/ 976894 w 2083188"/>
                <a:gd name="connsiteY9" fmla="*/ 1314891 h 1354976"/>
                <a:gd name="connsiteX10" fmla="*/ 457781 w 2083188"/>
                <a:gd name="connsiteY10" fmla="*/ 943416 h 1354976"/>
                <a:gd name="connsiteX11" fmla="*/ 43444 w 2083188"/>
                <a:gd name="connsiteY11" fmla="*/ 705291 h 1354976"/>
                <a:gd name="connsiteX12" fmla="*/ 43444 w 2083188"/>
                <a:gd name="connsiteY12" fmla="*/ 633854 h 1354976"/>
                <a:gd name="connsiteX0" fmla="*/ 43444 w 2087379"/>
                <a:gd name="connsiteY0" fmla="*/ 633854 h 1354976"/>
                <a:gd name="connsiteX1" fmla="*/ 305381 w 2087379"/>
                <a:gd name="connsiteY1" fmla="*/ 490979 h 1354976"/>
                <a:gd name="connsiteX2" fmla="*/ 1310269 w 2087379"/>
                <a:gd name="connsiteY2" fmla="*/ 441 h 1354976"/>
                <a:gd name="connsiteX3" fmla="*/ 2077031 w 2087379"/>
                <a:gd name="connsiteY3" fmla="*/ 419541 h 1354976"/>
                <a:gd name="connsiteX4" fmla="*/ 1148344 w 2087379"/>
                <a:gd name="connsiteY4" fmla="*/ 257616 h 1354976"/>
                <a:gd name="connsiteX5" fmla="*/ 581606 w 2087379"/>
                <a:gd name="connsiteY5" fmla="*/ 671954 h 1354976"/>
                <a:gd name="connsiteX6" fmla="*/ 800681 w 2087379"/>
                <a:gd name="connsiteY6" fmla="*/ 1081529 h 1354976"/>
                <a:gd name="connsiteX7" fmla="*/ 1234069 w 2087379"/>
                <a:gd name="connsiteY7" fmla="*/ 1133916 h 1354976"/>
                <a:gd name="connsiteX8" fmla="*/ 1343606 w 2087379"/>
                <a:gd name="connsiteY8" fmla="*/ 1324416 h 1354976"/>
                <a:gd name="connsiteX9" fmla="*/ 976894 w 2087379"/>
                <a:gd name="connsiteY9" fmla="*/ 1314891 h 1354976"/>
                <a:gd name="connsiteX10" fmla="*/ 457781 w 2087379"/>
                <a:gd name="connsiteY10" fmla="*/ 943416 h 1354976"/>
                <a:gd name="connsiteX11" fmla="*/ 43444 w 2087379"/>
                <a:gd name="connsiteY11" fmla="*/ 705291 h 1354976"/>
                <a:gd name="connsiteX12" fmla="*/ 43444 w 2087379"/>
                <a:gd name="connsiteY12" fmla="*/ 633854 h 1354976"/>
                <a:gd name="connsiteX0" fmla="*/ 43444 w 2091555"/>
                <a:gd name="connsiteY0" fmla="*/ 633837 h 1354959"/>
                <a:gd name="connsiteX1" fmla="*/ 305381 w 2091555"/>
                <a:gd name="connsiteY1" fmla="*/ 490962 h 1354959"/>
                <a:gd name="connsiteX2" fmla="*/ 1310269 w 2091555"/>
                <a:gd name="connsiteY2" fmla="*/ 424 h 1354959"/>
                <a:gd name="connsiteX3" fmla="*/ 2077031 w 2091555"/>
                <a:gd name="connsiteY3" fmla="*/ 419524 h 1354959"/>
                <a:gd name="connsiteX4" fmla="*/ 1148344 w 2091555"/>
                <a:gd name="connsiteY4" fmla="*/ 257599 h 1354959"/>
                <a:gd name="connsiteX5" fmla="*/ 581606 w 2091555"/>
                <a:gd name="connsiteY5" fmla="*/ 671937 h 1354959"/>
                <a:gd name="connsiteX6" fmla="*/ 800681 w 2091555"/>
                <a:gd name="connsiteY6" fmla="*/ 1081512 h 1354959"/>
                <a:gd name="connsiteX7" fmla="*/ 1234069 w 2091555"/>
                <a:gd name="connsiteY7" fmla="*/ 1133899 h 1354959"/>
                <a:gd name="connsiteX8" fmla="*/ 1343606 w 2091555"/>
                <a:gd name="connsiteY8" fmla="*/ 1324399 h 1354959"/>
                <a:gd name="connsiteX9" fmla="*/ 976894 w 2091555"/>
                <a:gd name="connsiteY9" fmla="*/ 1314874 h 1354959"/>
                <a:gd name="connsiteX10" fmla="*/ 457781 w 2091555"/>
                <a:gd name="connsiteY10" fmla="*/ 943399 h 1354959"/>
                <a:gd name="connsiteX11" fmla="*/ 43444 w 2091555"/>
                <a:gd name="connsiteY11" fmla="*/ 705274 h 1354959"/>
                <a:gd name="connsiteX12" fmla="*/ 43444 w 2091555"/>
                <a:gd name="connsiteY12" fmla="*/ 633837 h 1354959"/>
                <a:gd name="connsiteX0" fmla="*/ 43444 w 2093187"/>
                <a:gd name="connsiteY0" fmla="*/ 634214 h 1355336"/>
                <a:gd name="connsiteX1" fmla="*/ 305381 w 2093187"/>
                <a:gd name="connsiteY1" fmla="*/ 491339 h 1355336"/>
                <a:gd name="connsiteX2" fmla="*/ 1310269 w 2093187"/>
                <a:gd name="connsiteY2" fmla="*/ 801 h 1355336"/>
                <a:gd name="connsiteX3" fmla="*/ 2077031 w 2093187"/>
                <a:gd name="connsiteY3" fmla="*/ 419901 h 1355336"/>
                <a:gd name="connsiteX4" fmla="*/ 1148344 w 2093187"/>
                <a:gd name="connsiteY4" fmla="*/ 257976 h 1355336"/>
                <a:gd name="connsiteX5" fmla="*/ 581606 w 2093187"/>
                <a:gd name="connsiteY5" fmla="*/ 672314 h 1355336"/>
                <a:gd name="connsiteX6" fmla="*/ 800681 w 2093187"/>
                <a:gd name="connsiteY6" fmla="*/ 1081889 h 1355336"/>
                <a:gd name="connsiteX7" fmla="*/ 1234069 w 2093187"/>
                <a:gd name="connsiteY7" fmla="*/ 1134276 h 1355336"/>
                <a:gd name="connsiteX8" fmla="*/ 1343606 w 2093187"/>
                <a:gd name="connsiteY8" fmla="*/ 1324776 h 1355336"/>
                <a:gd name="connsiteX9" fmla="*/ 976894 w 2093187"/>
                <a:gd name="connsiteY9" fmla="*/ 1315251 h 1355336"/>
                <a:gd name="connsiteX10" fmla="*/ 457781 w 2093187"/>
                <a:gd name="connsiteY10" fmla="*/ 943776 h 1355336"/>
                <a:gd name="connsiteX11" fmla="*/ 43444 w 2093187"/>
                <a:gd name="connsiteY11" fmla="*/ 705651 h 1355336"/>
                <a:gd name="connsiteX12" fmla="*/ 43444 w 2093187"/>
                <a:gd name="connsiteY12" fmla="*/ 634214 h 1355336"/>
                <a:gd name="connsiteX0" fmla="*/ 43444 w 2093187"/>
                <a:gd name="connsiteY0" fmla="*/ 634214 h 1355336"/>
                <a:gd name="connsiteX1" fmla="*/ 305381 w 2093187"/>
                <a:gd name="connsiteY1" fmla="*/ 491339 h 1355336"/>
                <a:gd name="connsiteX2" fmla="*/ 1310269 w 2093187"/>
                <a:gd name="connsiteY2" fmla="*/ 801 h 1355336"/>
                <a:gd name="connsiteX3" fmla="*/ 2077031 w 2093187"/>
                <a:gd name="connsiteY3" fmla="*/ 419901 h 1355336"/>
                <a:gd name="connsiteX4" fmla="*/ 1148344 w 2093187"/>
                <a:gd name="connsiteY4" fmla="*/ 257976 h 1355336"/>
                <a:gd name="connsiteX5" fmla="*/ 581606 w 2093187"/>
                <a:gd name="connsiteY5" fmla="*/ 672314 h 1355336"/>
                <a:gd name="connsiteX6" fmla="*/ 800681 w 2093187"/>
                <a:gd name="connsiteY6" fmla="*/ 1081889 h 1355336"/>
                <a:gd name="connsiteX7" fmla="*/ 1234069 w 2093187"/>
                <a:gd name="connsiteY7" fmla="*/ 1134276 h 1355336"/>
                <a:gd name="connsiteX8" fmla="*/ 1343606 w 2093187"/>
                <a:gd name="connsiteY8" fmla="*/ 1324776 h 1355336"/>
                <a:gd name="connsiteX9" fmla="*/ 976894 w 2093187"/>
                <a:gd name="connsiteY9" fmla="*/ 1315251 h 1355336"/>
                <a:gd name="connsiteX10" fmla="*/ 457781 w 2093187"/>
                <a:gd name="connsiteY10" fmla="*/ 943776 h 1355336"/>
                <a:gd name="connsiteX11" fmla="*/ 43444 w 2093187"/>
                <a:gd name="connsiteY11" fmla="*/ 705651 h 1355336"/>
                <a:gd name="connsiteX12" fmla="*/ 43444 w 2093187"/>
                <a:gd name="connsiteY12" fmla="*/ 634214 h 1355336"/>
                <a:gd name="connsiteX0" fmla="*/ 43444 w 2093187"/>
                <a:gd name="connsiteY0" fmla="*/ 634214 h 1355336"/>
                <a:gd name="connsiteX1" fmla="*/ 305381 w 2093187"/>
                <a:gd name="connsiteY1" fmla="*/ 491339 h 1355336"/>
                <a:gd name="connsiteX2" fmla="*/ 1310269 w 2093187"/>
                <a:gd name="connsiteY2" fmla="*/ 801 h 1355336"/>
                <a:gd name="connsiteX3" fmla="*/ 2077031 w 2093187"/>
                <a:gd name="connsiteY3" fmla="*/ 419901 h 1355336"/>
                <a:gd name="connsiteX4" fmla="*/ 1148344 w 2093187"/>
                <a:gd name="connsiteY4" fmla="*/ 257976 h 1355336"/>
                <a:gd name="connsiteX5" fmla="*/ 581606 w 2093187"/>
                <a:gd name="connsiteY5" fmla="*/ 672314 h 1355336"/>
                <a:gd name="connsiteX6" fmla="*/ 800681 w 2093187"/>
                <a:gd name="connsiteY6" fmla="*/ 1081889 h 1355336"/>
                <a:gd name="connsiteX7" fmla="*/ 1234069 w 2093187"/>
                <a:gd name="connsiteY7" fmla="*/ 1134276 h 1355336"/>
                <a:gd name="connsiteX8" fmla="*/ 1343606 w 2093187"/>
                <a:gd name="connsiteY8" fmla="*/ 1324776 h 1355336"/>
                <a:gd name="connsiteX9" fmla="*/ 976894 w 2093187"/>
                <a:gd name="connsiteY9" fmla="*/ 1315251 h 1355336"/>
                <a:gd name="connsiteX10" fmla="*/ 457781 w 2093187"/>
                <a:gd name="connsiteY10" fmla="*/ 943776 h 1355336"/>
                <a:gd name="connsiteX11" fmla="*/ 43444 w 2093187"/>
                <a:gd name="connsiteY11" fmla="*/ 705651 h 1355336"/>
                <a:gd name="connsiteX12" fmla="*/ 43444 w 2093187"/>
                <a:gd name="connsiteY12" fmla="*/ 634214 h 1355336"/>
                <a:gd name="connsiteX0" fmla="*/ 43444 w 2094479"/>
                <a:gd name="connsiteY0" fmla="*/ 633571 h 1354693"/>
                <a:gd name="connsiteX1" fmla="*/ 305381 w 2094479"/>
                <a:gd name="connsiteY1" fmla="*/ 490696 h 1354693"/>
                <a:gd name="connsiteX2" fmla="*/ 1310269 w 2094479"/>
                <a:gd name="connsiteY2" fmla="*/ 158 h 1354693"/>
                <a:gd name="connsiteX3" fmla="*/ 2077031 w 2094479"/>
                <a:gd name="connsiteY3" fmla="*/ 419258 h 1354693"/>
                <a:gd name="connsiteX4" fmla="*/ 1148344 w 2094479"/>
                <a:gd name="connsiteY4" fmla="*/ 257333 h 1354693"/>
                <a:gd name="connsiteX5" fmla="*/ 581606 w 2094479"/>
                <a:gd name="connsiteY5" fmla="*/ 671671 h 1354693"/>
                <a:gd name="connsiteX6" fmla="*/ 800681 w 2094479"/>
                <a:gd name="connsiteY6" fmla="*/ 1081246 h 1354693"/>
                <a:gd name="connsiteX7" fmla="*/ 1234069 w 2094479"/>
                <a:gd name="connsiteY7" fmla="*/ 1133633 h 1354693"/>
                <a:gd name="connsiteX8" fmla="*/ 1343606 w 2094479"/>
                <a:gd name="connsiteY8" fmla="*/ 1324133 h 1354693"/>
                <a:gd name="connsiteX9" fmla="*/ 976894 w 2094479"/>
                <a:gd name="connsiteY9" fmla="*/ 1314608 h 1354693"/>
                <a:gd name="connsiteX10" fmla="*/ 457781 w 2094479"/>
                <a:gd name="connsiteY10" fmla="*/ 943133 h 1354693"/>
                <a:gd name="connsiteX11" fmla="*/ 43444 w 2094479"/>
                <a:gd name="connsiteY11" fmla="*/ 705008 h 1354693"/>
                <a:gd name="connsiteX12" fmla="*/ 43444 w 2094479"/>
                <a:gd name="connsiteY12" fmla="*/ 633571 h 1354693"/>
                <a:gd name="connsiteX0" fmla="*/ 43444 w 2094479"/>
                <a:gd name="connsiteY0" fmla="*/ 633571 h 1354693"/>
                <a:gd name="connsiteX1" fmla="*/ 305381 w 2094479"/>
                <a:gd name="connsiteY1" fmla="*/ 490696 h 1354693"/>
                <a:gd name="connsiteX2" fmla="*/ 1310269 w 2094479"/>
                <a:gd name="connsiteY2" fmla="*/ 158 h 1354693"/>
                <a:gd name="connsiteX3" fmla="*/ 2077031 w 2094479"/>
                <a:gd name="connsiteY3" fmla="*/ 419258 h 1354693"/>
                <a:gd name="connsiteX4" fmla="*/ 1148344 w 2094479"/>
                <a:gd name="connsiteY4" fmla="*/ 257333 h 1354693"/>
                <a:gd name="connsiteX5" fmla="*/ 581606 w 2094479"/>
                <a:gd name="connsiteY5" fmla="*/ 671671 h 1354693"/>
                <a:gd name="connsiteX6" fmla="*/ 800681 w 2094479"/>
                <a:gd name="connsiteY6" fmla="*/ 1081246 h 1354693"/>
                <a:gd name="connsiteX7" fmla="*/ 1234069 w 2094479"/>
                <a:gd name="connsiteY7" fmla="*/ 1133633 h 1354693"/>
                <a:gd name="connsiteX8" fmla="*/ 1343606 w 2094479"/>
                <a:gd name="connsiteY8" fmla="*/ 1324133 h 1354693"/>
                <a:gd name="connsiteX9" fmla="*/ 976894 w 2094479"/>
                <a:gd name="connsiteY9" fmla="*/ 1314608 h 1354693"/>
                <a:gd name="connsiteX10" fmla="*/ 457781 w 2094479"/>
                <a:gd name="connsiteY10" fmla="*/ 943133 h 1354693"/>
                <a:gd name="connsiteX11" fmla="*/ 43444 w 2094479"/>
                <a:gd name="connsiteY11" fmla="*/ 705008 h 1354693"/>
                <a:gd name="connsiteX12" fmla="*/ 43444 w 2094479"/>
                <a:gd name="connsiteY12" fmla="*/ 633571 h 1354693"/>
                <a:gd name="connsiteX0" fmla="*/ 43444 w 2094479"/>
                <a:gd name="connsiteY0" fmla="*/ 633571 h 1349135"/>
                <a:gd name="connsiteX1" fmla="*/ 305381 w 2094479"/>
                <a:gd name="connsiteY1" fmla="*/ 490696 h 1349135"/>
                <a:gd name="connsiteX2" fmla="*/ 1310269 w 2094479"/>
                <a:gd name="connsiteY2" fmla="*/ 158 h 1349135"/>
                <a:gd name="connsiteX3" fmla="*/ 2077031 w 2094479"/>
                <a:gd name="connsiteY3" fmla="*/ 419258 h 1349135"/>
                <a:gd name="connsiteX4" fmla="*/ 1148344 w 2094479"/>
                <a:gd name="connsiteY4" fmla="*/ 257333 h 1349135"/>
                <a:gd name="connsiteX5" fmla="*/ 581606 w 2094479"/>
                <a:gd name="connsiteY5" fmla="*/ 671671 h 1349135"/>
                <a:gd name="connsiteX6" fmla="*/ 800681 w 2094479"/>
                <a:gd name="connsiteY6" fmla="*/ 1081246 h 1349135"/>
                <a:gd name="connsiteX7" fmla="*/ 1234069 w 2094479"/>
                <a:gd name="connsiteY7" fmla="*/ 1133633 h 1349135"/>
                <a:gd name="connsiteX8" fmla="*/ 1343606 w 2094479"/>
                <a:gd name="connsiteY8" fmla="*/ 1324133 h 1349135"/>
                <a:gd name="connsiteX9" fmla="*/ 976894 w 2094479"/>
                <a:gd name="connsiteY9" fmla="*/ 1314608 h 1349135"/>
                <a:gd name="connsiteX10" fmla="*/ 457781 w 2094479"/>
                <a:gd name="connsiteY10" fmla="*/ 943133 h 1349135"/>
                <a:gd name="connsiteX11" fmla="*/ 43444 w 2094479"/>
                <a:gd name="connsiteY11" fmla="*/ 705008 h 1349135"/>
                <a:gd name="connsiteX12" fmla="*/ 43444 w 2094479"/>
                <a:gd name="connsiteY12" fmla="*/ 633571 h 1349135"/>
                <a:gd name="connsiteX0" fmla="*/ 43444 w 2094479"/>
                <a:gd name="connsiteY0" fmla="*/ 633571 h 1349135"/>
                <a:gd name="connsiteX1" fmla="*/ 305381 w 2094479"/>
                <a:gd name="connsiteY1" fmla="*/ 490696 h 1349135"/>
                <a:gd name="connsiteX2" fmla="*/ 1310269 w 2094479"/>
                <a:gd name="connsiteY2" fmla="*/ 158 h 1349135"/>
                <a:gd name="connsiteX3" fmla="*/ 2077031 w 2094479"/>
                <a:gd name="connsiteY3" fmla="*/ 419258 h 1349135"/>
                <a:gd name="connsiteX4" fmla="*/ 1148344 w 2094479"/>
                <a:gd name="connsiteY4" fmla="*/ 257333 h 1349135"/>
                <a:gd name="connsiteX5" fmla="*/ 581606 w 2094479"/>
                <a:gd name="connsiteY5" fmla="*/ 671671 h 1349135"/>
                <a:gd name="connsiteX6" fmla="*/ 800681 w 2094479"/>
                <a:gd name="connsiteY6" fmla="*/ 1081246 h 1349135"/>
                <a:gd name="connsiteX7" fmla="*/ 1234069 w 2094479"/>
                <a:gd name="connsiteY7" fmla="*/ 1133633 h 1349135"/>
                <a:gd name="connsiteX8" fmla="*/ 1343606 w 2094479"/>
                <a:gd name="connsiteY8" fmla="*/ 1324133 h 1349135"/>
                <a:gd name="connsiteX9" fmla="*/ 976894 w 2094479"/>
                <a:gd name="connsiteY9" fmla="*/ 1314608 h 1349135"/>
                <a:gd name="connsiteX10" fmla="*/ 457781 w 2094479"/>
                <a:gd name="connsiteY10" fmla="*/ 943133 h 1349135"/>
                <a:gd name="connsiteX11" fmla="*/ 43444 w 2094479"/>
                <a:gd name="connsiteY11" fmla="*/ 705008 h 1349135"/>
                <a:gd name="connsiteX12" fmla="*/ 43444 w 2094479"/>
                <a:gd name="connsiteY12" fmla="*/ 633571 h 1349135"/>
                <a:gd name="connsiteX0" fmla="*/ 43444 w 2094479"/>
                <a:gd name="connsiteY0" fmla="*/ 633571 h 1349135"/>
                <a:gd name="connsiteX1" fmla="*/ 305381 w 2094479"/>
                <a:gd name="connsiteY1" fmla="*/ 490696 h 1349135"/>
                <a:gd name="connsiteX2" fmla="*/ 1310269 w 2094479"/>
                <a:gd name="connsiteY2" fmla="*/ 158 h 1349135"/>
                <a:gd name="connsiteX3" fmla="*/ 2077031 w 2094479"/>
                <a:gd name="connsiteY3" fmla="*/ 419258 h 1349135"/>
                <a:gd name="connsiteX4" fmla="*/ 1148344 w 2094479"/>
                <a:gd name="connsiteY4" fmla="*/ 257333 h 1349135"/>
                <a:gd name="connsiteX5" fmla="*/ 581606 w 2094479"/>
                <a:gd name="connsiteY5" fmla="*/ 671671 h 1349135"/>
                <a:gd name="connsiteX6" fmla="*/ 800681 w 2094479"/>
                <a:gd name="connsiteY6" fmla="*/ 1081246 h 1349135"/>
                <a:gd name="connsiteX7" fmla="*/ 1234069 w 2094479"/>
                <a:gd name="connsiteY7" fmla="*/ 1133633 h 1349135"/>
                <a:gd name="connsiteX8" fmla="*/ 1343606 w 2094479"/>
                <a:gd name="connsiteY8" fmla="*/ 1324133 h 1349135"/>
                <a:gd name="connsiteX9" fmla="*/ 976894 w 2094479"/>
                <a:gd name="connsiteY9" fmla="*/ 1314608 h 1349135"/>
                <a:gd name="connsiteX10" fmla="*/ 457781 w 2094479"/>
                <a:gd name="connsiteY10" fmla="*/ 943133 h 1349135"/>
                <a:gd name="connsiteX11" fmla="*/ 43444 w 2094479"/>
                <a:gd name="connsiteY11" fmla="*/ 705008 h 1349135"/>
                <a:gd name="connsiteX12" fmla="*/ 43444 w 2094479"/>
                <a:gd name="connsiteY12" fmla="*/ 633571 h 1349135"/>
                <a:gd name="connsiteX0" fmla="*/ 43444 w 2094479"/>
                <a:gd name="connsiteY0" fmla="*/ 633571 h 1349135"/>
                <a:gd name="connsiteX1" fmla="*/ 305381 w 2094479"/>
                <a:gd name="connsiteY1" fmla="*/ 490696 h 1349135"/>
                <a:gd name="connsiteX2" fmla="*/ 1310269 w 2094479"/>
                <a:gd name="connsiteY2" fmla="*/ 158 h 1349135"/>
                <a:gd name="connsiteX3" fmla="*/ 2077031 w 2094479"/>
                <a:gd name="connsiteY3" fmla="*/ 419258 h 1349135"/>
                <a:gd name="connsiteX4" fmla="*/ 1148344 w 2094479"/>
                <a:gd name="connsiteY4" fmla="*/ 257333 h 1349135"/>
                <a:gd name="connsiteX5" fmla="*/ 581606 w 2094479"/>
                <a:gd name="connsiteY5" fmla="*/ 671671 h 1349135"/>
                <a:gd name="connsiteX6" fmla="*/ 800681 w 2094479"/>
                <a:gd name="connsiteY6" fmla="*/ 1081246 h 1349135"/>
                <a:gd name="connsiteX7" fmla="*/ 1234069 w 2094479"/>
                <a:gd name="connsiteY7" fmla="*/ 1133633 h 1349135"/>
                <a:gd name="connsiteX8" fmla="*/ 1343606 w 2094479"/>
                <a:gd name="connsiteY8" fmla="*/ 1324133 h 1349135"/>
                <a:gd name="connsiteX9" fmla="*/ 976894 w 2094479"/>
                <a:gd name="connsiteY9" fmla="*/ 1314608 h 1349135"/>
                <a:gd name="connsiteX10" fmla="*/ 457781 w 2094479"/>
                <a:gd name="connsiteY10" fmla="*/ 943133 h 1349135"/>
                <a:gd name="connsiteX11" fmla="*/ 43444 w 2094479"/>
                <a:gd name="connsiteY11" fmla="*/ 705008 h 1349135"/>
                <a:gd name="connsiteX12" fmla="*/ 43444 w 2094479"/>
                <a:gd name="connsiteY12" fmla="*/ 633571 h 1349135"/>
                <a:gd name="connsiteX0" fmla="*/ 43444 w 2096304"/>
                <a:gd name="connsiteY0" fmla="*/ 633574 h 1349138"/>
                <a:gd name="connsiteX1" fmla="*/ 305381 w 2096304"/>
                <a:gd name="connsiteY1" fmla="*/ 490699 h 1349138"/>
                <a:gd name="connsiteX2" fmla="*/ 1310269 w 2096304"/>
                <a:gd name="connsiteY2" fmla="*/ 161 h 1349138"/>
                <a:gd name="connsiteX3" fmla="*/ 2077031 w 2096304"/>
                <a:gd name="connsiteY3" fmla="*/ 419261 h 1349138"/>
                <a:gd name="connsiteX4" fmla="*/ 1148344 w 2096304"/>
                <a:gd name="connsiteY4" fmla="*/ 257336 h 1349138"/>
                <a:gd name="connsiteX5" fmla="*/ 581606 w 2096304"/>
                <a:gd name="connsiteY5" fmla="*/ 671674 h 1349138"/>
                <a:gd name="connsiteX6" fmla="*/ 800681 w 2096304"/>
                <a:gd name="connsiteY6" fmla="*/ 1081249 h 1349138"/>
                <a:gd name="connsiteX7" fmla="*/ 1234069 w 2096304"/>
                <a:gd name="connsiteY7" fmla="*/ 1133636 h 1349138"/>
                <a:gd name="connsiteX8" fmla="*/ 1343606 w 2096304"/>
                <a:gd name="connsiteY8" fmla="*/ 1324136 h 1349138"/>
                <a:gd name="connsiteX9" fmla="*/ 976894 w 2096304"/>
                <a:gd name="connsiteY9" fmla="*/ 1314611 h 1349138"/>
                <a:gd name="connsiteX10" fmla="*/ 457781 w 2096304"/>
                <a:gd name="connsiteY10" fmla="*/ 943136 h 1349138"/>
                <a:gd name="connsiteX11" fmla="*/ 43444 w 2096304"/>
                <a:gd name="connsiteY11" fmla="*/ 705011 h 1349138"/>
                <a:gd name="connsiteX12" fmla="*/ 43444 w 2096304"/>
                <a:gd name="connsiteY12" fmla="*/ 633574 h 1349138"/>
                <a:gd name="connsiteX0" fmla="*/ 43444 w 2094888"/>
                <a:gd name="connsiteY0" fmla="*/ 633574 h 1349138"/>
                <a:gd name="connsiteX1" fmla="*/ 305381 w 2094888"/>
                <a:gd name="connsiteY1" fmla="*/ 490699 h 1349138"/>
                <a:gd name="connsiteX2" fmla="*/ 1310269 w 2094888"/>
                <a:gd name="connsiteY2" fmla="*/ 161 h 1349138"/>
                <a:gd name="connsiteX3" fmla="*/ 2077031 w 2094888"/>
                <a:gd name="connsiteY3" fmla="*/ 419261 h 1349138"/>
                <a:gd name="connsiteX4" fmla="*/ 1148344 w 2094888"/>
                <a:gd name="connsiteY4" fmla="*/ 257336 h 1349138"/>
                <a:gd name="connsiteX5" fmla="*/ 581606 w 2094888"/>
                <a:gd name="connsiteY5" fmla="*/ 671674 h 1349138"/>
                <a:gd name="connsiteX6" fmla="*/ 800681 w 2094888"/>
                <a:gd name="connsiteY6" fmla="*/ 1081249 h 1349138"/>
                <a:gd name="connsiteX7" fmla="*/ 1234069 w 2094888"/>
                <a:gd name="connsiteY7" fmla="*/ 1133636 h 1349138"/>
                <a:gd name="connsiteX8" fmla="*/ 1343606 w 2094888"/>
                <a:gd name="connsiteY8" fmla="*/ 1324136 h 1349138"/>
                <a:gd name="connsiteX9" fmla="*/ 976894 w 2094888"/>
                <a:gd name="connsiteY9" fmla="*/ 1314611 h 1349138"/>
                <a:gd name="connsiteX10" fmla="*/ 457781 w 2094888"/>
                <a:gd name="connsiteY10" fmla="*/ 943136 h 1349138"/>
                <a:gd name="connsiteX11" fmla="*/ 43444 w 2094888"/>
                <a:gd name="connsiteY11" fmla="*/ 705011 h 1349138"/>
                <a:gd name="connsiteX12" fmla="*/ 43444 w 2094888"/>
                <a:gd name="connsiteY12" fmla="*/ 633574 h 1349138"/>
                <a:gd name="connsiteX0" fmla="*/ 43444 w 2094732"/>
                <a:gd name="connsiteY0" fmla="*/ 633573 h 1349137"/>
                <a:gd name="connsiteX1" fmla="*/ 305381 w 2094732"/>
                <a:gd name="connsiteY1" fmla="*/ 490698 h 1349137"/>
                <a:gd name="connsiteX2" fmla="*/ 1310269 w 2094732"/>
                <a:gd name="connsiteY2" fmla="*/ 160 h 1349137"/>
                <a:gd name="connsiteX3" fmla="*/ 2077031 w 2094732"/>
                <a:gd name="connsiteY3" fmla="*/ 419260 h 1349137"/>
                <a:gd name="connsiteX4" fmla="*/ 1148344 w 2094732"/>
                <a:gd name="connsiteY4" fmla="*/ 257335 h 1349137"/>
                <a:gd name="connsiteX5" fmla="*/ 581606 w 2094732"/>
                <a:gd name="connsiteY5" fmla="*/ 671673 h 1349137"/>
                <a:gd name="connsiteX6" fmla="*/ 800681 w 2094732"/>
                <a:gd name="connsiteY6" fmla="*/ 1081248 h 1349137"/>
                <a:gd name="connsiteX7" fmla="*/ 1234069 w 2094732"/>
                <a:gd name="connsiteY7" fmla="*/ 1133635 h 1349137"/>
                <a:gd name="connsiteX8" fmla="*/ 1343606 w 2094732"/>
                <a:gd name="connsiteY8" fmla="*/ 1324135 h 1349137"/>
                <a:gd name="connsiteX9" fmla="*/ 976894 w 2094732"/>
                <a:gd name="connsiteY9" fmla="*/ 1314610 h 1349137"/>
                <a:gd name="connsiteX10" fmla="*/ 457781 w 2094732"/>
                <a:gd name="connsiteY10" fmla="*/ 943135 h 1349137"/>
                <a:gd name="connsiteX11" fmla="*/ 43444 w 2094732"/>
                <a:gd name="connsiteY11" fmla="*/ 705010 h 1349137"/>
                <a:gd name="connsiteX12" fmla="*/ 43444 w 2094732"/>
                <a:gd name="connsiteY12" fmla="*/ 633573 h 1349137"/>
                <a:gd name="connsiteX0" fmla="*/ 43444 w 2094732"/>
                <a:gd name="connsiteY0" fmla="*/ 633573 h 1349137"/>
                <a:gd name="connsiteX1" fmla="*/ 305381 w 2094732"/>
                <a:gd name="connsiteY1" fmla="*/ 490698 h 1349137"/>
                <a:gd name="connsiteX2" fmla="*/ 1310269 w 2094732"/>
                <a:gd name="connsiteY2" fmla="*/ 160 h 1349137"/>
                <a:gd name="connsiteX3" fmla="*/ 2077031 w 2094732"/>
                <a:gd name="connsiteY3" fmla="*/ 419260 h 1349137"/>
                <a:gd name="connsiteX4" fmla="*/ 1148344 w 2094732"/>
                <a:gd name="connsiteY4" fmla="*/ 257335 h 1349137"/>
                <a:gd name="connsiteX5" fmla="*/ 581606 w 2094732"/>
                <a:gd name="connsiteY5" fmla="*/ 671673 h 1349137"/>
                <a:gd name="connsiteX6" fmla="*/ 800681 w 2094732"/>
                <a:gd name="connsiteY6" fmla="*/ 1081248 h 1349137"/>
                <a:gd name="connsiteX7" fmla="*/ 1234069 w 2094732"/>
                <a:gd name="connsiteY7" fmla="*/ 1133635 h 1349137"/>
                <a:gd name="connsiteX8" fmla="*/ 1343606 w 2094732"/>
                <a:gd name="connsiteY8" fmla="*/ 1324135 h 1349137"/>
                <a:gd name="connsiteX9" fmla="*/ 976894 w 2094732"/>
                <a:gd name="connsiteY9" fmla="*/ 1314610 h 1349137"/>
                <a:gd name="connsiteX10" fmla="*/ 457781 w 2094732"/>
                <a:gd name="connsiteY10" fmla="*/ 943135 h 1349137"/>
                <a:gd name="connsiteX11" fmla="*/ 43444 w 2094732"/>
                <a:gd name="connsiteY11" fmla="*/ 705010 h 1349137"/>
                <a:gd name="connsiteX12" fmla="*/ 43444 w 2094732"/>
                <a:gd name="connsiteY12" fmla="*/ 633573 h 1349137"/>
                <a:gd name="connsiteX0" fmla="*/ 43444 w 2078113"/>
                <a:gd name="connsiteY0" fmla="*/ 633514 h 1349078"/>
                <a:gd name="connsiteX1" fmla="*/ 305381 w 2078113"/>
                <a:gd name="connsiteY1" fmla="*/ 490639 h 1349078"/>
                <a:gd name="connsiteX2" fmla="*/ 1310269 w 2078113"/>
                <a:gd name="connsiteY2" fmla="*/ 101 h 1349078"/>
                <a:gd name="connsiteX3" fmla="*/ 2077031 w 2078113"/>
                <a:gd name="connsiteY3" fmla="*/ 419201 h 1349078"/>
                <a:gd name="connsiteX4" fmla="*/ 1176919 w 2078113"/>
                <a:gd name="connsiteY4" fmla="*/ 307282 h 1349078"/>
                <a:gd name="connsiteX5" fmla="*/ 581606 w 2078113"/>
                <a:gd name="connsiteY5" fmla="*/ 671614 h 1349078"/>
                <a:gd name="connsiteX6" fmla="*/ 800681 w 2078113"/>
                <a:gd name="connsiteY6" fmla="*/ 1081189 h 1349078"/>
                <a:gd name="connsiteX7" fmla="*/ 1234069 w 2078113"/>
                <a:gd name="connsiteY7" fmla="*/ 1133576 h 1349078"/>
                <a:gd name="connsiteX8" fmla="*/ 1343606 w 2078113"/>
                <a:gd name="connsiteY8" fmla="*/ 1324076 h 1349078"/>
                <a:gd name="connsiteX9" fmla="*/ 976894 w 2078113"/>
                <a:gd name="connsiteY9" fmla="*/ 1314551 h 1349078"/>
                <a:gd name="connsiteX10" fmla="*/ 457781 w 2078113"/>
                <a:gd name="connsiteY10" fmla="*/ 943076 h 1349078"/>
                <a:gd name="connsiteX11" fmla="*/ 43444 w 2078113"/>
                <a:gd name="connsiteY11" fmla="*/ 704951 h 1349078"/>
                <a:gd name="connsiteX12" fmla="*/ 43444 w 2078113"/>
                <a:gd name="connsiteY12" fmla="*/ 633514 h 1349078"/>
                <a:gd name="connsiteX0" fmla="*/ 43444 w 2103122"/>
                <a:gd name="connsiteY0" fmla="*/ 633562 h 1349126"/>
                <a:gd name="connsiteX1" fmla="*/ 305381 w 2103122"/>
                <a:gd name="connsiteY1" fmla="*/ 490687 h 1349126"/>
                <a:gd name="connsiteX2" fmla="*/ 1310269 w 2103122"/>
                <a:gd name="connsiteY2" fmla="*/ 149 h 1349126"/>
                <a:gd name="connsiteX3" fmla="*/ 2077031 w 2103122"/>
                <a:gd name="connsiteY3" fmla="*/ 419249 h 1349126"/>
                <a:gd name="connsiteX4" fmla="*/ 1176919 w 2103122"/>
                <a:gd name="connsiteY4" fmla="*/ 307330 h 1349126"/>
                <a:gd name="connsiteX5" fmla="*/ 581606 w 2103122"/>
                <a:gd name="connsiteY5" fmla="*/ 671662 h 1349126"/>
                <a:gd name="connsiteX6" fmla="*/ 800681 w 2103122"/>
                <a:gd name="connsiteY6" fmla="*/ 1081237 h 1349126"/>
                <a:gd name="connsiteX7" fmla="*/ 1234069 w 2103122"/>
                <a:gd name="connsiteY7" fmla="*/ 1133624 h 1349126"/>
                <a:gd name="connsiteX8" fmla="*/ 1343606 w 2103122"/>
                <a:gd name="connsiteY8" fmla="*/ 1324124 h 1349126"/>
                <a:gd name="connsiteX9" fmla="*/ 976894 w 2103122"/>
                <a:gd name="connsiteY9" fmla="*/ 1314599 h 1349126"/>
                <a:gd name="connsiteX10" fmla="*/ 457781 w 2103122"/>
                <a:gd name="connsiteY10" fmla="*/ 943124 h 1349126"/>
                <a:gd name="connsiteX11" fmla="*/ 43444 w 2103122"/>
                <a:gd name="connsiteY11" fmla="*/ 704999 h 1349126"/>
                <a:gd name="connsiteX12" fmla="*/ 43444 w 2103122"/>
                <a:gd name="connsiteY12" fmla="*/ 633562 h 1349126"/>
                <a:gd name="connsiteX0" fmla="*/ 43444 w 2101986"/>
                <a:gd name="connsiteY0" fmla="*/ 633563 h 1349127"/>
                <a:gd name="connsiteX1" fmla="*/ 305381 w 2101986"/>
                <a:gd name="connsiteY1" fmla="*/ 490688 h 1349127"/>
                <a:gd name="connsiteX2" fmla="*/ 1310269 w 2101986"/>
                <a:gd name="connsiteY2" fmla="*/ 150 h 1349127"/>
                <a:gd name="connsiteX3" fmla="*/ 2077031 w 2101986"/>
                <a:gd name="connsiteY3" fmla="*/ 419250 h 1349127"/>
                <a:gd name="connsiteX4" fmla="*/ 1176919 w 2101986"/>
                <a:gd name="connsiteY4" fmla="*/ 307331 h 1349127"/>
                <a:gd name="connsiteX5" fmla="*/ 581606 w 2101986"/>
                <a:gd name="connsiteY5" fmla="*/ 671663 h 1349127"/>
                <a:gd name="connsiteX6" fmla="*/ 800681 w 2101986"/>
                <a:gd name="connsiteY6" fmla="*/ 1081238 h 1349127"/>
                <a:gd name="connsiteX7" fmla="*/ 1234069 w 2101986"/>
                <a:gd name="connsiteY7" fmla="*/ 1133625 h 1349127"/>
                <a:gd name="connsiteX8" fmla="*/ 1343606 w 2101986"/>
                <a:gd name="connsiteY8" fmla="*/ 1324125 h 1349127"/>
                <a:gd name="connsiteX9" fmla="*/ 976894 w 2101986"/>
                <a:gd name="connsiteY9" fmla="*/ 1314600 h 1349127"/>
                <a:gd name="connsiteX10" fmla="*/ 457781 w 2101986"/>
                <a:gd name="connsiteY10" fmla="*/ 943125 h 1349127"/>
                <a:gd name="connsiteX11" fmla="*/ 43444 w 2101986"/>
                <a:gd name="connsiteY11" fmla="*/ 705000 h 1349127"/>
                <a:gd name="connsiteX12" fmla="*/ 43444 w 2101986"/>
                <a:gd name="connsiteY12" fmla="*/ 633563 h 1349127"/>
                <a:gd name="connsiteX0" fmla="*/ 43444 w 2104078"/>
                <a:gd name="connsiteY0" fmla="*/ 633561 h 1349125"/>
                <a:gd name="connsiteX1" fmla="*/ 305381 w 2104078"/>
                <a:gd name="connsiteY1" fmla="*/ 490686 h 1349125"/>
                <a:gd name="connsiteX2" fmla="*/ 1310269 w 2104078"/>
                <a:gd name="connsiteY2" fmla="*/ 148 h 1349125"/>
                <a:gd name="connsiteX3" fmla="*/ 2077031 w 2104078"/>
                <a:gd name="connsiteY3" fmla="*/ 419248 h 1349125"/>
                <a:gd name="connsiteX4" fmla="*/ 1176919 w 2104078"/>
                <a:gd name="connsiteY4" fmla="*/ 307329 h 1349125"/>
                <a:gd name="connsiteX5" fmla="*/ 581606 w 2104078"/>
                <a:gd name="connsiteY5" fmla="*/ 671661 h 1349125"/>
                <a:gd name="connsiteX6" fmla="*/ 800681 w 2104078"/>
                <a:gd name="connsiteY6" fmla="*/ 1081236 h 1349125"/>
                <a:gd name="connsiteX7" fmla="*/ 1234069 w 2104078"/>
                <a:gd name="connsiteY7" fmla="*/ 1133623 h 1349125"/>
                <a:gd name="connsiteX8" fmla="*/ 1343606 w 2104078"/>
                <a:gd name="connsiteY8" fmla="*/ 1324123 h 1349125"/>
                <a:gd name="connsiteX9" fmla="*/ 976894 w 2104078"/>
                <a:gd name="connsiteY9" fmla="*/ 1314598 h 1349125"/>
                <a:gd name="connsiteX10" fmla="*/ 457781 w 2104078"/>
                <a:gd name="connsiteY10" fmla="*/ 943123 h 1349125"/>
                <a:gd name="connsiteX11" fmla="*/ 43444 w 2104078"/>
                <a:gd name="connsiteY11" fmla="*/ 704998 h 1349125"/>
                <a:gd name="connsiteX12" fmla="*/ 43444 w 2104078"/>
                <a:gd name="connsiteY12" fmla="*/ 633561 h 1349125"/>
                <a:gd name="connsiteX0" fmla="*/ 43444 w 2098623"/>
                <a:gd name="connsiteY0" fmla="*/ 633555 h 1349119"/>
                <a:gd name="connsiteX1" fmla="*/ 305381 w 2098623"/>
                <a:gd name="connsiteY1" fmla="*/ 490680 h 1349119"/>
                <a:gd name="connsiteX2" fmla="*/ 1310269 w 2098623"/>
                <a:gd name="connsiteY2" fmla="*/ 142 h 1349119"/>
                <a:gd name="connsiteX3" fmla="*/ 2077031 w 2098623"/>
                <a:gd name="connsiteY3" fmla="*/ 419242 h 1349119"/>
                <a:gd name="connsiteX4" fmla="*/ 1176919 w 2098623"/>
                <a:gd name="connsiteY4" fmla="*/ 307323 h 1349119"/>
                <a:gd name="connsiteX5" fmla="*/ 581606 w 2098623"/>
                <a:gd name="connsiteY5" fmla="*/ 671655 h 1349119"/>
                <a:gd name="connsiteX6" fmla="*/ 800681 w 2098623"/>
                <a:gd name="connsiteY6" fmla="*/ 1081230 h 1349119"/>
                <a:gd name="connsiteX7" fmla="*/ 1234069 w 2098623"/>
                <a:gd name="connsiteY7" fmla="*/ 1133617 h 1349119"/>
                <a:gd name="connsiteX8" fmla="*/ 1343606 w 2098623"/>
                <a:gd name="connsiteY8" fmla="*/ 1324117 h 1349119"/>
                <a:gd name="connsiteX9" fmla="*/ 976894 w 2098623"/>
                <a:gd name="connsiteY9" fmla="*/ 1314592 h 1349119"/>
                <a:gd name="connsiteX10" fmla="*/ 457781 w 2098623"/>
                <a:gd name="connsiteY10" fmla="*/ 943117 h 1349119"/>
                <a:gd name="connsiteX11" fmla="*/ 43444 w 2098623"/>
                <a:gd name="connsiteY11" fmla="*/ 704992 h 1349119"/>
                <a:gd name="connsiteX12" fmla="*/ 43444 w 2098623"/>
                <a:gd name="connsiteY12" fmla="*/ 633555 h 1349119"/>
                <a:gd name="connsiteX0" fmla="*/ 43444 w 2104078"/>
                <a:gd name="connsiteY0" fmla="*/ 633570 h 1349134"/>
                <a:gd name="connsiteX1" fmla="*/ 305381 w 2104078"/>
                <a:gd name="connsiteY1" fmla="*/ 490695 h 1349134"/>
                <a:gd name="connsiteX2" fmla="*/ 1310269 w 2104078"/>
                <a:gd name="connsiteY2" fmla="*/ 157 h 1349134"/>
                <a:gd name="connsiteX3" fmla="*/ 2077031 w 2104078"/>
                <a:gd name="connsiteY3" fmla="*/ 419257 h 1349134"/>
                <a:gd name="connsiteX4" fmla="*/ 1176919 w 2104078"/>
                <a:gd name="connsiteY4" fmla="*/ 307338 h 1349134"/>
                <a:gd name="connsiteX5" fmla="*/ 581606 w 2104078"/>
                <a:gd name="connsiteY5" fmla="*/ 671670 h 1349134"/>
                <a:gd name="connsiteX6" fmla="*/ 800681 w 2104078"/>
                <a:gd name="connsiteY6" fmla="*/ 1081245 h 1349134"/>
                <a:gd name="connsiteX7" fmla="*/ 1234069 w 2104078"/>
                <a:gd name="connsiteY7" fmla="*/ 1133632 h 1349134"/>
                <a:gd name="connsiteX8" fmla="*/ 1343606 w 2104078"/>
                <a:gd name="connsiteY8" fmla="*/ 1324132 h 1349134"/>
                <a:gd name="connsiteX9" fmla="*/ 976894 w 2104078"/>
                <a:gd name="connsiteY9" fmla="*/ 1314607 h 1349134"/>
                <a:gd name="connsiteX10" fmla="*/ 457781 w 2104078"/>
                <a:gd name="connsiteY10" fmla="*/ 943132 h 1349134"/>
                <a:gd name="connsiteX11" fmla="*/ 43444 w 2104078"/>
                <a:gd name="connsiteY11" fmla="*/ 705007 h 1349134"/>
                <a:gd name="connsiteX12" fmla="*/ 43444 w 2104078"/>
                <a:gd name="connsiteY12" fmla="*/ 633570 h 1349134"/>
                <a:gd name="connsiteX0" fmla="*/ 43444 w 2100630"/>
                <a:gd name="connsiteY0" fmla="*/ 633576 h 1349140"/>
                <a:gd name="connsiteX1" fmla="*/ 305381 w 2100630"/>
                <a:gd name="connsiteY1" fmla="*/ 490701 h 1349140"/>
                <a:gd name="connsiteX2" fmla="*/ 1310269 w 2100630"/>
                <a:gd name="connsiteY2" fmla="*/ 163 h 1349140"/>
                <a:gd name="connsiteX3" fmla="*/ 2077031 w 2100630"/>
                <a:gd name="connsiteY3" fmla="*/ 419263 h 1349140"/>
                <a:gd name="connsiteX4" fmla="*/ 1176919 w 2100630"/>
                <a:gd name="connsiteY4" fmla="*/ 307344 h 1349140"/>
                <a:gd name="connsiteX5" fmla="*/ 581606 w 2100630"/>
                <a:gd name="connsiteY5" fmla="*/ 671676 h 1349140"/>
                <a:gd name="connsiteX6" fmla="*/ 800681 w 2100630"/>
                <a:gd name="connsiteY6" fmla="*/ 1081251 h 1349140"/>
                <a:gd name="connsiteX7" fmla="*/ 1234069 w 2100630"/>
                <a:gd name="connsiteY7" fmla="*/ 1133638 h 1349140"/>
                <a:gd name="connsiteX8" fmla="*/ 1343606 w 2100630"/>
                <a:gd name="connsiteY8" fmla="*/ 1324138 h 1349140"/>
                <a:gd name="connsiteX9" fmla="*/ 976894 w 2100630"/>
                <a:gd name="connsiteY9" fmla="*/ 1314613 h 1349140"/>
                <a:gd name="connsiteX10" fmla="*/ 457781 w 2100630"/>
                <a:gd name="connsiteY10" fmla="*/ 943138 h 1349140"/>
                <a:gd name="connsiteX11" fmla="*/ 43444 w 2100630"/>
                <a:gd name="connsiteY11" fmla="*/ 705013 h 1349140"/>
                <a:gd name="connsiteX12" fmla="*/ 43444 w 2100630"/>
                <a:gd name="connsiteY12" fmla="*/ 633576 h 1349140"/>
                <a:gd name="connsiteX0" fmla="*/ 43444 w 2100630"/>
                <a:gd name="connsiteY0" fmla="*/ 635027 h 1350591"/>
                <a:gd name="connsiteX1" fmla="*/ 305381 w 2100630"/>
                <a:gd name="connsiteY1" fmla="*/ 492152 h 1350591"/>
                <a:gd name="connsiteX2" fmla="*/ 1310269 w 2100630"/>
                <a:gd name="connsiteY2" fmla="*/ 1614 h 1350591"/>
                <a:gd name="connsiteX3" fmla="*/ 2077031 w 2100630"/>
                <a:gd name="connsiteY3" fmla="*/ 420714 h 1350591"/>
                <a:gd name="connsiteX4" fmla="*/ 1176919 w 2100630"/>
                <a:gd name="connsiteY4" fmla="*/ 308795 h 1350591"/>
                <a:gd name="connsiteX5" fmla="*/ 581606 w 2100630"/>
                <a:gd name="connsiteY5" fmla="*/ 673127 h 1350591"/>
                <a:gd name="connsiteX6" fmla="*/ 800681 w 2100630"/>
                <a:gd name="connsiteY6" fmla="*/ 1082702 h 1350591"/>
                <a:gd name="connsiteX7" fmla="*/ 1234069 w 2100630"/>
                <a:gd name="connsiteY7" fmla="*/ 1135089 h 1350591"/>
                <a:gd name="connsiteX8" fmla="*/ 1343606 w 2100630"/>
                <a:gd name="connsiteY8" fmla="*/ 1325589 h 1350591"/>
                <a:gd name="connsiteX9" fmla="*/ 976894 w 2100630"/>
                <a:gd name="connsiteY9" fmla="*/ 1316064 h 1350591"/>
                <a:gd name="connsiteX10" fmla="*/ 457781 w 2100630"/>
                <a:gd name="connsiteY10" fmla="*/ 944589 h 1350591"/>
                <a:gd name="connsiteX11" fmla="*/ 43444 w 2100630"/>
                <a:gd name="connsiteY11" fmla="*/ 706464 h 1350591"/>
                <a:gd name="connsiteX12" fmla="*/ 43444 w 2100630"/>
                <a:gd name="connsiteY12" fmla="*/ 635027 h 1350591"/>
                <a:gd name="connsiteX0" fmla="*/ 43444 w 2100630"/>
                <a:gd name="connsiteY0" fmla="*/ 635027 h 1350591"/>
                <a:gd name="connsiteX1" fmla="*/ 305381 w 2100630"/>
                <a:gd name="connsiteY1" fmla="*/ 492152 h 1350591"/>
                <a:gd name="connsiteX2" fmla="*/ 1310269 w 2100630"/>
                <a:gd name="connsiteY2" fmla="*/ 1614 h 1350591"/>
                <a:gd name="connsiteX3" fmla="*/ 2077031 w 2100630"/>
                <a:gd name="connsiteY3" fmla="*/ 420714 h 1350591"/>
                <a:gd name="connsiteX4" fmla="*/ 1176919 w 2100630"/>
                <a:gd name="connsiteY4" fmla="*/ 308795 h 1350591"/>
                <a:gd name="connsiteX5" fmla="*/ 581606 w 2100630"/>
                <a:gd name="connsiteY5" fmla="*/ 673127 h 1350591"/>
                <a:gd name="connsiteX6" fmla="*/ 800681 w 2100630"/>
                <a:gd name="connsiteY6" fmla="*/ 1082702 h 1350591"/>
                <a:gd name="connsiteX7" fmla="*/ 1234069 w 2100630"/>
                <a:gd name="connsiteY7" fmla="*/ 1135089 h 1350591"/>
                <a:gd name="connsiteX8" fmla="*/ 1343606 w 2100630"/>
                <a:gd name="connsiteY8" fmla="*/ 1325589 h 1350591"/>
                <a:gd name="connsiteX9" fmla="*/ 976894 w 2100630"/>
                <a:gd name="connsiteY9" fmla="*/ 1316064 h 1350591"/>
                <a:gd name="connsiteX10" fmla="*/ 457781 w 2100630"/>
                <a:gd name="connsiteY10" fmla="*/ 944589 h 1350591"/>
                <a:gd name="connsiteX11" fmla="*/ 43444 w 2100630"/>
                <a:gd name="connsiteY11" fmla="*/ 706464 h 1350591"/>
                <a:gd name="connsiteX12" fmla="*/ 43444 w 2100630"/>
                <a:gd name="connsiteY12" fmla="*/ 635027 h 1350591"/>
                <a:gd name="connsiteX0" fmla="*/ 43444 w 2100630"/>
                <a:gd name="connsiteY0" fmla="*/ 635027 h 1350591"/>
                <a:gd name="connsiteX1" fmla="*/ 305381 w 2100630"/>
                <a:gd name="connsiteY1" fmla="*/ 492152 h 1350591"/>
                <a:gd name="connsiteX2" fmla="*/ 1310269 w 2100630"/>
                <a:gd name="connsiteY2" fmla="*/ 1614 h 1350591"/>
                <a:gd name="connsiteX3" fmla="*/ 2077031 w 2100630"/>
                <a:gd name="connsiteY3" fmla="*/ 420714 h 1350591"/>
                <a:gd name="connsiteX4" fmla="*/ 1176919 w 2100630"/>
                <a:gd name="connsiteY4" fmla="*/ 308795 h 1350591"/>
                <a:gd name="connsiteX5" fmla="*/ 581606 w 2100630"/>
                <a:gd name="connsiteY5" fmla="*/ 673127 h 1350591"/>
                <a:gd name="connsiteX6" fmla="*/ 800681 w 2100630"/>
                <a:gd name="connsiteY6" fmla="*/ 1082702 h 1350591"/>
                <a:gd name="connsiteX7" fmla="*/ 1234069 w 2100630"/>
                <a:gd name="connsiteY7" fmla="*/ 1135089 h 1350591"/>
                <a:gd name="connsiteX8" fmla="*/ 1343606 w 2100630"/>
                <a:gd name="connsiteY8" fmla="*/ 1325589 h 1350591"/>
                <a:gd name="connsiteX9" fmla="*/ 976894 w 2100630"/>
                <a:gd name="connsiteY9" fmla="*/ 1316064 h 1350591"/>
                <a:gd name="connsiteX10" fmla="*/ 457781 w 2100630"/>
                <a:gd name="connsiteY10" fmla="*/ 944589 h 1350591"/>
                <a:gd name="connsiteX11" fmla="*/ 43444 w 2100630"/>
                <a:gd name="connsiteY11" fmla="*/ 706464 h 1350591"/>
                <a:gd name="connsiteX12" fmla="*/ 43444 w 2100630"/>
                <a:gd name="connsiteY12" fmla="*/ 635027 h 1350591"/>
                <a:gd name="connsiteX0" fmla="*/ 43444 w 2078041"/>
                <a:gd name="connsiteY0" fmla="*/ 634439 h 1350003"/>
                <a:gd name="connsiteX1" fmla="*/ 305381 w 2078041"/>
                <a:gd name="connsiteY1" fmla="*/ 491564 h 1350003"/>
                <a:gd name="connsiteX2" fmla="*/ 1310269 w 2078041"/>
                <a:gd name="connsiteY2" fmla="*/ 1026 h 1350003"/>
                <a:gd name="connsiteX3" fmla="*/ 2077031 w 2078041"/>
                <a:gd name="connsiteY3" fmla="*/ 420126 h 1350003"/>
                <a:gd name="connsiteX4" fmla="*/ 1181681 w 2078041"/>
                <a:gd name="connsiteY4" fmla="*/ 267726 h 1350003"/>
                <a:gd name="connsiteX5" fmla="*/ 581606 w 2078041"/>
                <a:gd name="connsiteY5" fmla="*/ 672539 h 1350003"/>
                <a:gd name="connsiteX6" fmla="*/ 800681 w 2078041"/>
                <a:gd name="connsiteY6" fmla="*/ 1082114 h 1350003"/>
                <a:gd name="connsiteX7" fmla="*/ 1234069 w 2078041"/>
                <a:gd name="connsiteY7" fmla="*/ 1134501 h 1350003"/>
                <a:gd name="connsiteX8" fmla="*/ 1343606 w 2078041"/>
                <a:gd name="connsiteY8" fmla="*/ 1325001 h 1350003"/>
                <a:gd name="connsiteX9" fmla="*/ 976894 w 2078041"/>
                <a:gd name="connsiteY9" fmla="*/ 1315476 h 1350003"/>
                <a:gd name="connsiteX10" fmla="*/ 457781 w 2078041"/>
                <a:gd name="connsiteY10" fmla="*/ 944001 h 1350003"/>
                <a:gd name="connsiteX11" fmla="*/ 43444 w 2078041"/>
                <a:gd name="connsiteY11" fmla="*/ 705876 h 1350003"/>
                <a:gd name="connsiteX12" fmla="*/ 43444 w 2078041"/>
                <a:gd name="connsiteY12" fmla="*/ 634439 h 1350003"/>
                <a:gd name="connsiteX0" fmla="*/ 43444 w 2078041"/>
                <a:gd name="connsiteY0" fmla="*/ 634439 h 1350003"/>
                <a:gd name="connsiteX1" fmla="*/ 305381 w 2078041"/>
                <a:gd name="connsiteY1" fmla="*/ 491564 h 1350003"/>
                <a:gd name="connsiteX2" fmla="*/ 1310269 w 2078041"/>
                <a:gd name="connsiteY2" fmla="*/ 1026 h 1350003"/>
                <a:gd name="connsiteX3" fmla="*/ 2077031 w 2078041"/>
                <a:gd name="connsiteY3" fmla="*/ 420126 h 1350003"/>
                <a:gd name="connsiteX4" fmla="*/ 1181681 w 2078041"/>
                <a:gd name="connsiteY4" fmla="*/ 267726 h 1350003"/>
                <a:gd name="connsiteX5" fmla="*/ 581606 w 2078041"/>
                <a:gd name="connsiteY5" fmla="*/ 672539 h 1350003"/>
                <a:gd name="connsiteX6" fmla="*/ 800681 w 2078041"/>
                <a:gd name="connsiteY6" fmla="*/ 1082114 h 1350003"/>
                <a:gd name="connsiteX7" fmla="*/ 1234069 w 2078041"/>
                <a:gd name="connsiteY7" fmla="*/ 1134501 h 1350003"/>
                <a:gd name="connsiteX8" fmla="*/ 1343606 w 2078041"/>
                <a:gd name="connsiteY8" fmla="*/ 1325001 h 1350003"/>
                <a:gd name="connsiteX9" fmla="*/ 976894 w 2078041"/>
                <a:gd name="connsiteY9" fmla="*/ 1315476 h 1350003"/>
                <a:gd name="connsiteX10" fmla="*/ 457781 w 2078041"/>
                <a:gd name="connsiteY10" fmla="*/ 944001 h 1350003"/>
                <a:gd name="connsiteX11" fmla="*/ 43444 w 2078041"/>
                <a:gd name="connsiteY11" fmla="*/ 705876 h 1350003"/>
                <a:gd name="connsiteX12" fmla="*/ 43444 w 2078041"/>
                <a:gd name="connsiteY12" fmla="*/ 634439 h 1350003"/>
                <a:gd name="connsiteX0" fmla="*/ 43444 w 2078041"/>
                <a:gd name="connsiteY0" fmla="*/ 634439 h 1350003"/>
                <a:gd name="connsiteX1" fmla="*/ 305381 w 2078041"/>
                <a:gd name="connsiteY1" fmla="*/ 491564 h 1350003"/>
                <a:gd name="connsiteX2" fmla="*/ 1310269 w 2078041"/>
                <a:gd name="connsiteY2" fmla="*/ 1026 h 1350003"/>
                <a:gd name="connsiteX3" fmla="*/ 2077031 w 2078041"/>
                <a:gd name="connsiteY3" fmla="*/ 420126 h 1350003"/>
                <a:gd name="connsiteX4" fmla="*/ 1181681 w 2078041"/>
                <a:gd name="connsiteY4" fmla="*/ 267726 h 1350003"/>
                <a:gd name="connsiteX5" fmla="*/ 593512 w 2078041"/>
                <a:gd name="connsiteY5" fmla="*/ 665395 h 1350003"/>
                <a:gd name="connsiteX6" fmla="*/ 800681 w 2078041"/>
                <a:gd name="connsiteY6" fmla="*/ 1082114 h 1350003"/>
                <a:gd name="connsiteX7" fmla="*/ 1234069 w 2078041"/>
                <a:gd name="connsiteY7" fmla="*/ 1134501 h 1350003"/>
                <a:gd name="connsiteX8" fmla="*/ 1343606 w 2078041"/>
                <a:gd name="connsiteY8" fmla="*/ 1325001 h 1350003"/>
                <a:gd name="connsiteX9" fmla="*/ 976894 w 2078041"/>
                <a:gd name="connsiteY9" fmla="*/ 1315476 h 1350003"/>
                <a:gd name="connsiteX10" fmla="*/ 457781 w 2078041"/>
                <a:gd name="connsiteY10" fmla="*/ 944001 h 1350003"/>
                <a:gd name="connsiteX11" fmla="*/ 43444 w 2078041"/>
                <a:gd name="connsiteY11" fmla="*/ 705876 h 1350003"/>
                <a:gd name="connsiteX12" fmla="*/ 43444 w 2078041"/>
                <a:gd name="connsiteY12" fmla="*/ 634439 h 1350003"/>
                <a:gd name="connsiteX0" fmla="*/ 43444 w 2078041"/>
                <a:gd name="connsiteY0" fmla="*/ 634439 h 1350003"/>
                <a:gd name="connsiteX1" fmla="*/ 305381 w 2078041"/>
                <a:gd name="connsiteY1" fmla="*/ 491564 h 1350003"/>
                <a:gd name="connsiteX2" fmla="*/ 1310269 w 2078041"/>
                <a:gd name="connsiteY2" fmla="*/ 1026 h 1350003"/>
                <a:gd name="connsiteX3" fmla="*/ 2077031 w 2078041"/>
                <a:gd name="connsiteY3" fmla="*/ 420126 h 1350003"/>
                <a:gd name="connsiteX4" fmla="*/ 1181681 w 2078041"/>
                <a:gd name="connsiteY4" fmla="*/ 267726 h 1350003"/>
                <a:gd name="connsiteX5" fmla="*/ 593512 w 2078041"/>
                <a:gd name="connsiteY5" fmla="*/ 665395 h 1350003"/>
                <a:gd name="connsiteX6" fmla="*/ 800681 w 2078041"/>
                <a:gd name="connsiteY6" fmla="*/ 1082114 h 1350003"/>
                <a:gd name="connsiteX7" fmla="*/ 1234069 w 2078041"/>
                <a:gd name="connsiteY7" fmla="*/ 1134501 h 1350003"/>
                <a:gd name="connsiteX8" fmla="*/ 1343606 w 2078041"/>
                <a:gd name="connsiteY8" fmla="*/ 1325001 h 1350003"/>
                <a:gd name="connsiteX9" fmla="*/ 976894 w 2078041"/>
                <a:gd name="connsiteY9" fmla="*/ 1315476 h 1350003"/>
                <a:gd name="connsiteX10" fmla="*/ 457781 w 2078041"/>
                <a:gd name="connsiteY10" fmla="*/ 944001 h 1350003"/>
                <a:gd name="connsiteX11" fmla="*/ 43444 w 2078041"/>
                <a:gd name="connsiteY11" fmla="*/ 705876 h 1350003"/>
                <a:gd name="connsiteX12" fmla="*/ 43444 w 2078041"/>
                <a:gd name="connsiteY12" fmla="*/ 634439 h 1350003"/>
                <a:gd name="connsiteX0" fmla="*/ 43444 w 2095580"/>
                <a:gd name="connsiteY0" fmla="*/ 635045 h 1350609"/>
                <a:gd name="connsiteX1" fmla="*/ 305381 w 2095580"/>
                <a:gd name="connsiteY1" fmla="*/ 492170 h 1350609"/>
                <a:gd name="connsiteX2" fmla="*/ 1310269 w 2095580"/>
                <a:gd name="connsiteY2" fmla="*/ 1632 h 1350609"/>
                <a:gd name="connsiteX3" fmla="*/ 2077031 w 2095580"/>
                <a:gd name="connsiteY3" fmla="*/ 420732 h 1350609"/>
                <a:gd name="connsiteX4" fmla="*/ 1181681 w 2095580"/>
                <a:gd name="connsiteY4" fmla="*/ 268332 h 1350609"/>
                <a:gd name="connsiteX5" fmla="*/ 593512 w 2095580"/>
                <a:gd name="connsiteY5" fmla="*/ 666001 h 1350609"/>
                <a:gd name="connsiteX6" fmla="*/ 800681 w 2095580"/>
                <a:gd name="connsiteY6" fmla="*/ 1082720 h 1350609"/>
                <a:gd name="connsiteX7" fmla="*/ 1234069 w 2095580"/>
                <a:gd name="connsiteY7" fmla="*/ 1135107 h 1350609"/>
                <a:gd name="connsiteX8" fmla="*/ 1343606 w 2095580"/>
                <a:gd name="connsiteY8" fmla="*/ 1325607 h 1350609"/>
                <a:gd name="connsiteX9" fmla="*/ 976894 w 2095580"/>
                <a:gd name="connsiteY9" fmla="*/ 1316082 h 1350609"/>
                <a:gd name="connsiteX10" fmla="*/ 457781 w 2095580"/>
                <a:gd name="connsiteY10" fmla="*/ 944607 h 1350609"/>
                <a:gd name="connsiteX11" fmla="*/ 43444 w 2095580"/>
                <a:gd name="connsiteY11" fmla="*/ 706482 h 1350609"/>
                <a:gd name="connsiteX12" fmla="*/ 43444 w 2095580"/>
                <a:gd name="connsiteY12" fmla="*/ 635045 h 1350609"/>
                <a:gd name="connsiteX0" fmla="*/ 43444 w 2104669"/>
                <a:gd name="connsiteY0" fmla="*/ 634924 h 1350488"/>
                <a:gd name="connsiteX1" fmla="*/ 305381 w 2104669"/>
                <a:gd name="connsiteY1" fmla="*/ 492049 h 1350488"/>
                <a:gd name="connsiteX2" fmla="*/ 1310269 w 2104669"/>
                <a:gd name="connsiteY2" fmla="*/ 1511 h 1350488"/>
                <a:gd name="connsiteX3" fmla="*/ 2077031 w 2104669"/>
                <a:gd name="connsiteY3" fmla="*/ 420611 h 1350488"/>
                <a:gd name="connsiteX4" fmla="*/ 1181681 w 2104669"/>
                <a:gd name="connsiteY4" fmla="*/ 268211 h 1350488"/>
                <a:gd name="connsiteX5" fmla="*/ 593512 w 2104669"/>
                <a:gd name="connsiteY5" fmla="*/ 665880 h 1350488"/>
                <a:gd name="connsiteX6" fmla="*/ 800681 w 2104669"/>
                <a:gd name="connsiteY6" fmla="*/ 1082599 h 1350488"/>
                <a:gd name="connsiteX7" fmla="*/ 1234069 w 2104669"/>
                <a:gd name="connsiteY7" fmla="*/ 1134986 h 1350488"/>
                <a:gd name="connsiteX8" fmla="*/ 1343606 w 2104669"/>
                <a:gd name="connsiteY8" fmla="*/ 1325486 h 1350488"/>
                <a:gd name="connsiteX9" fmla="*/ 976894 w 2104669"/>
                <a:gd name="connsiteY9" fmla="*/ 1315961 h 1350488"/>
                <a:gd name="connsiteX10" fmla="*/ 457781 w 2104669"/>
                <a:gd name="connsiteY10" fmla="*/ 944486 h 1350488"/>
                <a:gd name="connsiteX11" fmla="*/ 43444 w 2104669"/>
                <a:gd name="connsiteY11" fmla="*/ 706361 h 1350488"/>
                <a:gd name="connsiteX12" fmla="*/ 43444 w 2104669"/>
                <a:gd name="connsiteY12" fmla="*/ 634924 h 1350488"/>
                <a:gd name="connsiteX0" fmla="*/ 43444 w 2082422"/>
                <a:gd name="connsiteY0" fmla="*/ 634700 h 1350264"/>
                <a:gd name="connsiteX1" fmla="*/ 305381 w 2082422"/>
                <a:gd name="connsiteY1" fmla="*/ 491825 h 1350264"/>
                <a:gd name="connsiteX2" fmla="*/ 1310269 w 2082422"/>
                <a:gd name="connsiteY2" fmla="*/ 1287 h 1350264"/>
                <a:gd name="connsiteX3" fmla="*/ 2077031 w 2082422"/>
                <a:gd name="connsiteY3" fmla="*/ 420387 h 1350264"/>
                <a:gd name="connsiteX4" fmla="*/ 1181681 w 2082422"/>
                <a:gd name="connsiteY4" fmla="*/ 267987 h 1350264"/>
                <a:gd name="connsiteX5" fmla="*/ 593512 w 2082422"/>
                <a:gd name="connsiteY5" fmla="*/ 665656 h 1350264"/>
                <a:gd name="connsiteX6" fmla="*/ 800681 w 2082422"/>
                <a:gd name="connsiteY6" fmla="*/ 1082375 h 1350264"/>
                <a:gd name="connsiteX7" fmla="*/ 1234069 w 2082422"/>
                <a:gd name="connsiteY7" fmla="*/ 1134762 h 1350264"/>
                <a:gd name="connsiteX8" fmla="*/ 1343606 w 2082422"/>
                <a:gd name="connsiteY8" fmla="*/ 1325262 h 1350264"/>
                <a:gd name="connsiteX9" fmla="*/ 976894 w 2082422"/>
                <a:gd name="connsiteY9" fmla="*/ 1315737 h 1350264"/>
                <a:gd name="connsiteX10" fmla="*/ 457781 w 2082422"/>
                <a:gd name="connsiteY10" fmla="*/ 944262 h 1350264"/>
                <a:gd name="connsiteX11" fmla="*/ 43444 w 2082422"/>
                <a:gd name="connsiteY11" fmla="*/ 706137 h 1350264"/>
                <a:gd name="connsiteX12" fmla="*/ 43444 w 2082422"/>
                <a:gd name="connsiteY12" fmla="*/ 634700 h 1350264"/>
                <a:gd name="connsiteX0" fmla="*/ 43444 w 2082848"/>
                <a:gd name="connsiteY0" fmla="*/ 634656 h 1350220"/>
                <a:gd name="connsiteX1" fmla="*/ 305381 w 2082848"/>
                <a:gd name="connsiteY1" fmla="*/ 491781 h 1350220"/>
                <a:gd name="connsiteX2" fmla="*/ 1310269 w 2082848"/>
                <a:gd name="connsiteY2" fmla="*/ 1243 h 1350220"/>
                <a:gd name="connsiteX3" fmla="*/ 2077031 w 2082848"/>
                <a:gd name="connsiteY3" fmla="*/ 420343 h 1350220"/>
                <a:gd name="connsiteX4" fmla="*/ 1181681 w 2082848"/>
                <a:gd name="connsiteY4" fmla="*/ 267943 h 1350220"/>
                <a:gd name="connsiteX5" fmla="*/ 593512 w 2082848"/>
                <a:gd name="connsiteY5" fmla="*/ 665612 h 1350220"/>
                <a:gd name="connsiteX6" fmla="*/ 800681 w 2082848"/>
                <a:gd name="connsiteY6" fmla="*/ 1082331 h 1350220"/>
                <a:gd name="connsiteX7" fmla="*/ 1234069 w 2082848"/>
                <a:gd name="connsiteY7" fmla="*/ 1134718 h 1350220"/>
                <a:gd name="connsiteX8" fmla="*/ 1343606 w 2082848"/>
                <a:gd name="connsiteY8" fmla="*/ 1325218 h 1350220"/>
                <a:gd name="connsiteX9" fmla="*/ 976894 w 2082848"/>
                <a:gd name="connsiteY9" fmla="*/ 1315693 h 1350220"/>
                <a:gd name="connsiteX10" fmla="*/ 457781 w 2082848"/>
                <a:gd name="connsiteY10" fmla="*/ 944218 h 1350220"/>
                <a:gd name="connsiteX11" fmla="*/ 43444 w 2082848"/>
                <a:gd name="connsiteY11" fmla="*/ 706093 h 1350220"/>
                <a:gd name="connsiteX12" fmla="*/ 43444 w 2082848"/>
                <a:gd name="connsiteY12" fmla="*/ 634656 h 1350220"/>
                <a:gd name="connsiteX0" fmla="*/ 43444 w 2078390"/>
                <a:gd name="connsiteY0" fmla="*/ 634615 h 1350179"/>
                <a:gd name="connsiteX1" fmla="*/ 305381 w 2078390"/>
                <a:gd name="connsiteY1" fmla="*/ 491740 h 1350179"/>
                <a:gd name="connsiteX2" fmla="*/ 1310269 w 2078390"/>
                <a:gd name="connsiteY2" fmla="*/ 1202 h 1350179"/>
                <a:gd name="connsiteX3" fmla="*/ 2077031 w 2078390"/>
                <a:gd name="connsiteY3" fmla="*/ 420302 h 1350179"/>
                <a:gd name="connsiteX4" fmla="*/ 1181681 w 2078390"/>
                <a:gd name="connsiteY4" fmla="*/ 267902 h 1350179"/>
                <a:gd name="connsiteX5" fmla="*/ 593512 w 2078390"/>
                <a:gd name="connsiteY5" fmla="*/ 665571 h 1350179"/>
                <a:gd name="connsiteX6" fmla="*/ 800681 w 2078390"/>
                <a:gd name="connsiteY6" fmla="*/ 1082290 h 1350179"/>
                <a:gd name="connsiteX7" fmla="*/ 1234069 w 2078390"/>
                <a:gd name="connsiteY7" fmla="*/ 1134677 h 1350179"/>
                <a:gd name="connsiteX8" fmla="*/ 1343606 w 2078390"/>
                <a:gd name="connsiteY8" fmla="*/ 1325177 h 1350179"/>
                <a:gd name="connsiteX9" fmla="*/ 976894 w 2078390"/>
                <a:gd name="connsiteY9" fmla="*/ 1315652 h 1350179"/>
                <a:gd name="connsiteX10" fmla="*/ 457781 w 2078390"/>
                <a:gd name="connsiteY10" fmla="*/ 944177 h 1350179"/>
                <a:gd name="connsiteX11" fmla="*/ 43444 w 2078390"/>
                <a:gd name="connsiteY11" fmla="*/ 706052 h 1350179"/>
                <a:gd name="connsiteX12" fmla="*/ 43444 w 2078390"/>
                <a:gd name="connsiteY12" fmla="*/ 634615 h 1350179"/>
                <a:gd name="connsiteX0" fmla="*/ 43444 w 2066059"/>
                <a:gd name="connsiteY0" fmla="*/ 634190 h 1349754"/>
                <a:gd name="connsiteX1" fmla="*/ 305381 w 2066059"/>
                <a:gd name="connsiteY1" fmla="*/ 491315 h 1349754"/>
                <a:gd name="connsiteX2" fmla="*/ 1310269 w 2066059"/>
                <a:gd name="connsiteY2" fmla="*/ 777 h 1349754"/>
                <a:gd name="connsiteX3" fmla="*/ 2065125 w 2066059"/>
                <a:gd name="connsiteY3" fmla="*/ 384159 h 1349754"/>
                <a:gd name="connsiteX4" fmla="*/ 1181681 w 2066059"/>
                <a:gd name="connsiteY4" fmla="*/ 267477 h 1349754"/>
                <a:gd name="connsiteX5" fmla="*/ 593512 w 2066059"/>
                <a:gd name="connsiteY5" fmla="*/ 665146 h 1349754"/>
                <a:gd name="connsiteX6" fmla="*/ 800681 w 2066059"/>
                <a:gd name="connsiteY6" fmla="*/ 1081865 h 1349754"/>
                <a:gd name="connsiteX7" fmla="*/ 1234069 w 2066059"/>
                <a:gd name="connsiteY7" fmla="*/ 1134252 h 1349754"/>
                <a:gd name="connsiteX8" fmla="*/ 1343606 w 2066059"/>
                <a:gd name="connsiteY8" fmla="*/ 1324752 h 1349754"/>
                <a:gd name="connsiteX9" fmla="*/ 976894 w 2066059"/>
                <a:gd name="connsiteY9" fmla="*/ 1315227 h 1349754"/>
                <a:gd name="connsiteX10" fmla="*/ 457781 w 2066059"/>
                <a:gd name="connsiteY10" fmla="*/ 943752 h 1349754"/>
                <a:gd name="connsiteX11" fmla="*/ 43444 w 2066059"/>
                <a:gd name="connsiteY11" fmla="*/ 705627 h 1349754"/>
                <a:gd name="connsiteX12" fmla="*/ 43444 w 2066059"/>
                <a:gd name="connsiteY12" fmla="*/ 634190 h 1349754"/>
                <a:gd name="connsiteX0" fmla="*/ 43444 w 2068112"/>
                <a:gd name="connsiteY0" fmla="*/ 634459 h 1350023"/>
                <a:gd name="connsiteX1" fmla="*/ 305381 w 2068112"/>
                <a:gd name="connsiteY1" fmla="*/ 491584 h 1350023"/>
                <a:gd name="connsiteX2" fmla="*/ 1310269 w 2068112"/>
                <a:gd name="connsiteY2" fmla="*/ 1046 h 1350023"/>
                <a:gd name="connsiteX3" fmla="*/ 2065125 w 2068112"/>
                <a:gd name="connsiteY3" fmla="*/ 384428 h 1350023"/>
                <a:gd name="connsiteX4" fmla="*/ 1181681 w 2068112"/>
                <a:gd name="connsiteY4" fmla="*/ 267746 h 1350023"/>
                <a:gd name="connsiteX5" fmla="*/ 593512 w 2068112"/>
                <a:gd name="connsiteY5" fmla="*/ 665415 h 1350023"/>
                <a:gd name="connsiteX6" fmla="*/ 800681 w 2068112"/>
                <a:gd name="connsiteY6" fmla="*/ 1082134 h 1350023"/>
                <a:gd name="connsiteX7" fmla="*/ 1234069 w 2068112"/>
                <a:gd name="connsiteY7" fmla="*/ 1134521 h 1350023"/>
                <a:gd name="connsiteX8" fmla="*/ 1343606 w 2068112"/>
                <a:gd name="connsiteY8" fmla="*/ 1325021 h 1350023"/>
                <a:gd name="connsiteX9" fmla="*/ 976894 w 2068112"/>
                <a:gd name="connsiteY9" fmla="*/ 1315496 h 1350023"/>
                <a:gd name="connsiteX10" fmla="*/ 457781 w 2068112"/>
                <a:gd name="connsiteY10" fmla="*/ 944021 h 1350023"/>
                <a:gd name="connsiteX11" fmla="*/ 43444 w 2068112"/>
                <a:gd name="connsiteY11" fmla="*/ 705896 h 1350023"/>
                <a:gd name="connsiteX12" fmla="*/ 43444 w 2068112"/>
                <a:gd name="connsiteY12" fmla="*/ 634459 h 1350023"/>
                <a:gd name="connsiteX0" fmla="*/ 43444 w 2065635"/>
                <a:gd name="connsiteY0" fmla="*/ 610285 h 1325849"/>
                <a:gd name="connsiteX1" fmla="*/ 305381 w 2065635"/>
                <a:gd name="connsiteY1" fmla="*/ 467410 h 1325849"/>
                <a:gd name="connsiteX2" fmla="*/ 1293601 w 2065635"/>
                <a:gd name="connsiteY2" fmla="*/ 685 h 1325849"/>
                <a:gd name="connsiteX3" fmla="*/ 2065125 w 2065635"/>
                <a:gd name="connsiteY3" fmla="*/ 360254 h 1325849"/>
                <a:gd name="connsiteX4" fmla="*/ 1181681 w 2065635"/>
                <a:gd name="connsiteY4" fmla="*/ 243572 h 1325849"/>
                <a:gd name="connsiteX5" fmla="*/ 593512 w 2065635"/>
                <a:gd name="connsiteY5" fmla="*/ 641241 h 1325849"/>
                <a:gd name="connsiteX6" fmla="*/ 800681 w 2065635"/>
                <a:gd name="connsiteY6" fmla="*/ 1057960 h 1325849"/>
                <a:gd name="connsiteX7" fmla="*/ 1234069 w 2065635"/>
                <a:gd name="connsiteY7" fmla="*/ 1110347 h 1325849"/>
                <a:gd name="connsiteX8" fmla="*/ 1343606 w 2065635"/>
                <a:gd name="connsiteY8" fmla="*/ 1300847 h 1325849"/>
                <a:gd name="connsiteX9" fmla="*/ 976894 w 2065635"/>
                <a:gd name="connsiteY9" fmla="*/ 1291322 h 1325849"/>
                <a:gd name="connsiteX10" fmla="*/ 457781 w 2065635"/>
                <a:gd name="connsiteY10" fmla="*/ 919847 h 1325849"/>
                <a:gd name="connsiteX11" fmla="*/ 43444 w 2065635"/>
                <a:gd name="connsiteY11" fmla="*/ 681722 h 1325849"/>
                <a:gd name="connsiteX12" fmla="*/ 43444 w 2065635"/>
                <a:gd name="connsiteY12" fmla="*/ 610285 h 1325849"/>
                <a:gd name="connsiteX0" fmla="*/ 43444 w 2065795"/>
                <a:gd name="connsiteY0" fmla="*/ 609626 h 1325190"/>
                <a:gd name="connsiteX1" fmla="*/ 305381 w 2065795"/>
                <a:gd name="connsiteY1" fmla="*/ 466751 h 1325190"/>
                <a:gd name="connsiteX2" fmla="*/ 1293601 w 2065795"/>
                <a:gd name="connsiteY2" fmla="*/ 26 h 1325190"/>
                <a:gd name="connsiteX3" fmla="*/ 2065125 w 2065795"/>
                <a:gd name="connsiteY3" fmla="*/ 359595 h 1325190"/>
                <a:gd name="connsiteX4" fmla="*/ 1181681 w 2065795"/>
                <a:gd name="connsiteY4" fmla="*/ 242913 h 1325190"/>
                <a:gd name="connsiteX5" fmla="*/ 593512 w 2065795"/>
                <a:gd name="connsiteY5" fmla="*/ 640582 h 1325190"/>
                <a:gd name="connsiteX6" fmla="*/ 800681 w 2065795"/>
                <a:gd name="connsiteY6" fmla="*/ 1057301 h 1325190"/>
                <a:gd name="connsiteX7" fmla="*/ 1234069 w 2065795"/>
                <a:gd name="connsiteY7" fmla="*/ 1109688 h 1325190"/>
                <a:gd name="connsiteX8" fmla="*/ 1343606 w 2065795"/>
                <a:gd name="connsiteY8" fmla="*/ 1300188 h 1325190"/>
                <a:gd name="connsiteX9" fmla="*/ 976894 w 2065795"/>
                <a:gd name="connsiteY9" fmla="*/ 1290663 h 1325190"/>
                <a:gd name="connsiteX10" fmla="*/ 457781 w 2065795"/>
                <a:gd name="connsiteY10" fmla="*/ 919188 h 1325190"/>
                <a:gd name="connsiteX11" fmla="*/ 43444 w 2065795"/>
                <a:gd name="connsiteY11" fmla="*/ 681063 h 1325190"/>
                <a:gd name="connsiteX12" fmla="*/ 43444 w 2065795"/>
                <a:gd name="connsiteY12" fmla="*/ 609626 h 1325190"/>
                <a:gd name="connsiteX0" fmla="*/ 43444 w 2069269"/>
                <a:gd name="connsiteY0" fmla="*/ 609626 h 1325190"/>
                <a:gd name="connsiteX1" fmla="*/ 305381 w 2069269"/>
                <a:gd name="connsiteY1" fmla="*/ 466751 h 1325190"/>
                <a:gd name="connsiteX2" fmla="*/ 1293601 w 2069269"/>
                <a:gd name="connsiteY2" fmla="*/ 26 h 1325190"/>
                <a:gd name="connsiteX3" fmla="*/ 2065125 w 2069269"/>
                <a:gd name="connsiteY3" fmla="*/ 359595 h 1325190"/>
                <a:gd name="connsiteX4" fmla="*/ 1181681 w 2069269"/>
                <a:gd name="connsiteY4" fmla="*/ 242913 h 1325190"/>
                <a:gd name="connsiteX5" fmla="*/ 593512 w 2069269"/>
                <a:gd name="connsiteY5" fmla="*/ 640582 h 1325190"/>
                <a:gd name="connsiteX6" fmla="*/ 800681 w 2069269"/>
                <a:gd name="connsiteY6" fmla="*/ 1057301 h 1325190"/>
                <a:gd name="connsiteX7" fmla="*/ 1234069 w 2069269"/>
                <a:gd name="connsiteY7" fmla="*/ 1109688 h 1325190"/>
                <a:gd name="connsiteX8" fmla="*/ 1343606 w 2069269"/>
                <a:gd name="connsiteY8" fmla="*/ 1300188 h 1325190"/>
                <a:gd name="connsiteX9" fmla="*/ 976894 w 2069269"/>
                <a:gd name="connsiteY9" fmla="*/ 1290663 h 1325190"/>
                <a:gd name="connsiteX10" fmla="*/ 457781 w 2069269"/>
                <a:gd name="connsiteY10" fmla="*/ 919188 h 1325190"/>
                <a:gd name="connsiteX11" fmla="*/ 43444 w 2069269"/>
                <a:gd name="connsiteY11" fmla="*/ 681063 h 1325190"/>
                <a:gd name="connsiteX12" fmla="*/ 43444 w 2069269"/>
                <a:gd name="connsiteY12" fmla="*/ 609626 h 1325190"/>
                <a:gd name="connsiteX0" fmla="*/ 43444 w 2072895"/>
                <a:gd name="connsiteY0" fmla="*/ 609626 h 1325190"/>
                <a:gd name="connsiteX1" fmla="*/ 305381 w 2072895"/>
                <a:gd name="connsiteY1" fmla="*/ 466751 h 1325190"/>
                <a:gd name="connsiteX2" fmla="*/ 1293601 w 2072895"/>
                <a:gd name="connsiteY2" fmla="*/ 26 h 1325190"/>
                <a:gd name="connsiteX3" fmla="*/ 2065125 w 2072895"/>
                <a:gd name="connsiteY3" fmla="*/ 359595 h 1325190"/>
                <a:gd name="connsiteX4" fmla="*/ 1181681 w 2072895"/>
                <a:gd name="connsiteY4" fmla="*/ 242913 h 1325190"/>
                <a:gd name="connsiteX5" fmla="*/ 593512 w 2072895"/>
                <a:gd name="connsiteY5" fmla="*/ 640582 h 1325190"/>
                <a:gd name="connsiteX6" fmla="*/ 800681 w 2072895"/>
                <a:gd name="connsiteY6" fmla="*/ 1057301 h 1325190"/>
                <a:gd name="connsiteX7" fmla="*/ 1234069 w 2072895"/>
                <a:gd name="connsiteY7" fmla="*/ 1109688 h 1325190"/>
                <a:gd name="connsiteX8" fmla="*/ 1343606 w 2072895"/>
                <a:gd name="connsiteY8" fmla="*/ 1300188 h 1325190"/>
                <a:gd name="connsiteX9" fmla="*/ 976894 w 2072895"/>
                <a:gd name="connsiteY9" fmla="*/ 1290663 h 1325190"/>
                <a:gd name="connsiteX10" fmla="*/ 457781 w 2072895"/>
                <a:gd name="connsiteY10" fmla="*/ 919188 h 1325190"/>
                <a:gd name="connsiteX11" fmla="*/ 43444 w 2072895"/>
                <a:gd name="connsiteY11" fmla="*/ 681063 h 1325190"/>
                <a:gd name="connsiteX12" fmla="*/ 43444 w 2072895"/>
                <a:gd name="connsiteY12" fmla="*/ 609626 h 1325190"/>
                <a:gd name="connsiteX0" fmla="*/ 43444 w 2072969"/>
                <a:gd name="connsiteY0" fmla="*/ 610186 h 1325750"/>
                <a:gd name="connsiteX1" fmla="*/ 305381 w 2072969"/>
                <a:gd name="connsiteY1" fmla="*/ 467311 h 1325750"/>
                <a:gd name="connsiteX2" fmla="*/ 1293601 w 2072969"/>
                <a:gd name="connsiteY2" fmla="*/ 586 h 1325750"/>
                <a:gd name="connsiteX3" fmla="*/ 2065125 w 2072969"/>
                <a:gd name="connsiteY3" fmla="*/ 360155 h 1325750"/>
                <a:gd name="connsiteX4" fmla="*/ 1181681 w 2072969"/>
                <a:gd name="connsiteY4" fmla="*/ 243473 h 1325750"/>
                <a:gd name="connsiteX5" fmla="*/ 593512 w 2072969"/>
                <a:gd name="connsiteY5" fmla="*/ 641142 h 1325750"/>
                <a:gd name="connsiteX6" fmla="*/ 800681 w 2072969"/>
                <a:gd name="connsiteY6" fmla="*/ 1057861 h 1325750"/>
                <a:gd name="connsiteX7" fmla="*/ 1234069 w 2072969"/>
                <a:gd name="connsiteY7" fmla="*/ 1110248 h 1325750"/>
                <a:gd name="connsiteX8" fmla="*/ 1343606 w 2072969"/>
                <a:gd name="connsiteY8" fmla="*/ 1300748 h 1325750"/>
                <a:gd name="connsiteX9" fmla="*/ 976894 w 2072969"/>
                <a:gd name="connsiteY9" fmla="*/ 1291223 h 1325750"/>
                <a:gd name="connsiteX10" fmla="*/ 457781 w 2072969"/>
                <a:gd name="connsiteY10" fmla="*/ 919748 h 1325750"/>
                <a:gd name="connsiteX11" fmla="*/ 43444 w 2072969"/>
                <a:gd name="connsiteY11" fmla="*/ 681623 h 1325750"/>
                <a:gd name="connsiteX12" fmla="*/ 43444 w 2072969"/>
                <a:gd name="connsiteY12" fmla="*/ 610186 h 1325750"/>
                <a:gd name="connsiteX0" fmla="*/ 43444 w 2072969"/>
                <a:gd name="connsiteY0" fmla="*/ 610186 h 1325750"/>
                <a:gd name="connsiteX1" fmla="*/ 305381 w 2072969"/>
                <a:gd name="connsiteY1" fmla="*/ 467311 h 1325750"/>
                <a:gd name="connsiteX2" fmla="*/ 1293601 w 2072969"/>
                <a:gd name="connsiteY2" fmla="*/ 586 h 1325750"/>
                <a:gd name="connsiteX3" fmla="*/ 2065125 w 2072969"/>
                <a:gd name="connsiteY3" fmla="*/ 360155 h 1325750"/>
                <a:gd name="connsiteX4" fmla="*/ 1181681 w 2072969"/>
                <a:gd name="connsiteY4" fmla="*/ 243473 h 1325750"/>
                <a:gd name="connsiteX5" fmla="*/ 593512 w 2072969"/>
                <a:gd name="connsiteY5" fmla="*/ 641142 h 1325750"/>
                <a:gd name="connsiteX6" fmla="*/ 800681 w 2072969"/>
                <a:gd name="connsiteY6" fmla="*/ 1057861 h 1325750"/>
                <a:gd name="connsiteX7" fmla="*/ 1234069 w 2072969"/>
                <a:gd name="connsiteY7" fmla="*/ 1110248 h 1325750"/>
                <a:gd name="connsiteX8" fmla="*/ 1343606 w 2072969"/>
                <a:gd name="connsiteY8" fmla="*/ 1300748 h 1325750"/>
                <a:gd name="connsiteX9" fmla="*/ 976894 w 2072969"/>
                <a:gd name="connsiteY9" fmla="*/ 1291223 h 1325750"/>
                <a:gd name="connsiteX10" fmla="*/ 457781 w 2072969"/>
                <a:gd name="connsiteY10" fmla="*/ 919748 h 1325750"/>
                <a:gd name="connsiteX11" fmla="*/ 43444 w 2072969"/>
                <a:gd name="connsiteY11" fmla="*/ 681623 h 1325750"/>
                <a:gd name="connsiteX12" fmla="*/ 43444 w 2072969"/>
                <a:gd name="connsiteY12" fmla="*/ 610186 h 1325750"/>
                <a:gd name="connsiteX0" fmla="*/ 43444 w 2072969"/>
                <a:gd name="connsiteY0" fmla="*/ 610186 h 1325750"/>
                <a:gd name="connsiteX1" fmla="*/ 305381 w 2072969"/>
                <a:gd name="connsiteY1" fmla="*/ 467311 h 1325750"/>
                <a:gd name="connsiteX2" fmla="*/ 1293601 w 2072969"/>
                <a:gd name="connsiteY2" fmla="*/ 586 h 1325750"/>
                <a:gd name="connsiteX3" fmla="*/ 2065125 w 2072969"/>
                <a:gd name="connsiteY3" fmla="*/ 360155 h 1325750"/>
                <a:gd name="connsiteX4" fmla="*/ 1181681 w 2072969"/>
                <a:gd name="connsiteY4" fmla="*/ 243473 h 1325750"/>
                <a:gd name="connsiteX5" fmla="*/ 593512 w 2072969"/>
                <a:gd name="connsiteY5" fmla="*/ 641142 h 1325750"/>
                <a:gd name="connsiteX6" fmla="*/ 800681 w 2072969"/>
                <a:gd name="connsiteY6" fmla="*/ 1057861 h 1325750"/>
                <a:gd name="connsiteX7" fmla="*/ 1234069 w 2072969"/>
                <a:gd name="connsiteY7" fmla="*/ 1110248 h 1325750"/>
                <a:gd name="connsiteX8" fmla="*/ 1343606 w 2072969"/>
                <a:gd name="connsiteY8" fmla="*/ 1300748 h 1325750"/>
                <a:gd name="connsiteX9" fmla="*/ 976894 w 2072969"/>
                <a:gd name="connsiteY9" fmla="*/ 1291223 h 1325750"/>
                <a:gd name="connsiteX10" fmla="*/ 457781 w 2072969"/>
                <a:gd name="connsiteY10" fmla="*/ 919748 h 1325750"/>
                <a:gd name="connsiteX11" fmla="*/ 43444 w 2072969"/>
                <a:gd name="connsiteY11" fmla="*/ 681623 h 1325750"/>
                <a:gd name="connsiteX12" fmla="*/ 43444 w 2072969"/>
                <a:gd name="connsiteY12" fmla="*/ 610186 h 1325750"/>
                <a:gd name="connsiteX0" fmla="*/ 36714 w 2066239"/>
                <a:gd name="connsiteY0" fmla="*/ 610186 h 1325750"/>
                <a:gd name="connsiteX1" fmla="*/ 298651 w 2066239"/>
                <a:gd name="connsiteY1" fmla="*/ 467311 h 1325750"/>
                <a:gd name="connsiteX2" fmla="*/ 1286871 w 2066239"/>
                <a:gd name="connsiteY2" fmla="*/ 586 h 1325750"/>
                <a:gd name="connsiteX3" fmla="*/ 2058395 w 2066239"/>
                <a:gd name="connsiteY3" fmla="*/ 360155 h 1325750"/>
                <a:gd name="connsiteX4" fmla="*/ 1174951 w 2066239"/>
                <a:gd name="connsiteY4" fmla="*/ 243473 h 1325750"/>
                <a:gd name="connsiteX5" fmla="*/ 586782 w 2066239"/>
                <a:gd name="connsiteY5" fmla="*/ 641142 h 1325750"/>
                <a:gd name="connsiteX6" fmla="*/ 793951 w 2066239"/>
                <a:gd name="connsiteY6" fmla="*/ 1057861 h 1325750"/>
                <a:gd name="connsiteX7" fmla="*/ 1227339 w 2066239"/>
                <a:gd name="connsiteY7" fmla="*/ 1110248 h 1325750"/>
                <a:gd name="connsiteX8" fmla="*/ 1336876 w 2066239"/>
                <a:gd name="connsiteY8" fmla="*/ 1300748 h 1325750"/>
                <a:gd name="connsiteX9" fmla="*/ 970164 w 2066239"/>
                <a:gd name="connsiteY9" fmla="*/ 1291223 h 1325750"/>
                <a:gd name="connsiteX10" fmla="*/ 451051 w 2066239"/>
                <a:gd name="connsiteY10" fmla="*/ 919748 h 1325750"/>
                <a:gd name="connsiteX11" fmla="*/ 36714 w 2066239"/>
                <a:gd name="connsiteY11" fmla="*/ 681623 h 1325750"/>
                <a:gd name="connsiteX12" fmla="*/ 36714 w 2066239"/>
                <a:gd name="connsiteY12" fmla="*/ 610186 h 1325750"/>
                <a:gd name="connsiteX0" fmla="*/ 31272 w 2060797"/>
                <a:gd name="connsiteY0" fmla="*/ 610186 h 1325750"/>
                <a:gd name="connsiteX1" fmla="*/ 293209 w 2060797"/>
                <a:gd name="connsiteY1" fmla="*/ 467311 h 1325750"/>
                <a:gd name="connsiteX2" fmla="*/ 1281429 w 2060797"/>
                <a:gd name="connsiteY2" fmla="*/ 586 h 1325750"/>
                <a:gd name="connsiteX3" fmla="*/ 2052953 w 2060797"/>
                <a:gd name="connsiteY3" fmla="*/ 360155 h 1325750"/>
                <a:gd name="connsiteX4" fmla="*/ 1169509 w 2060797"/>
                <a:gd name="connsiteY4" fmla="*/ 243473 h 1325750"/>
                <a:gd name="connsiteX5" fmla="*/ 581340 w 2060797"/>
                <a:gd name="connsiteY5" fmla="*/ 641142 h 1325750"/>
                <a:gd name="connsiteX6" fmla="*/ 788509 w 2060797"/>
                <a:gd name="connsiteY6" fmla="*/ 1057861 h 1325750"/>
                <a:gd name="connsiteX7" fmla="*/ 1221897 w 2060797"/>
                <a:gd name="connsiteY7" fmla="*/ 1110248 h 1325750"/>
                <a:gd name="connsiteX8" fmla="*/ 1331434 w 2060797"/>
                <a:gd name="connsiteY8" fmla="*/ 1300748 h 1325750"/>
                <a:gd name="connsiteX9" fmla="*/ 964722 w 2060797"/>
                <a:gd name="connsiteY9" fmla="*/ 1291223 h 1325750"/>
                <a:gd name="connsiteX10" fmla="*/ 445609 w 2060797"/>
                <a:gd name="connsiteY10" fmla="*/ 919748 h 1325750"/>
                <a:gd name="connsiteX11" fmla="*/ 31272 w 2060797"/>
                <a:gd name="connsiteY11" fmla="*/ 681623 h 1325750"/>
                <a:gd name="connsiteX12" fmla="*/ 31272 w 2060797"/>
                <a:gd name="connsiteY12" fmla="*/ 610186 h 1325750"/>
                <a:gd name="connsiteX0" fmla="*/ 31272 w 2060797"/>
                <a:gd name="connsiteY0" fmla="*/ 610186 h 1325750"/>
                <a:gd name="connsiteX1" fmla="*/ 293209 w 2060797"/>
                <a:gd name="connsiteY1" fmla="*/ 467311 h 1325750"/>
                <a:gd name="connsiteX2" fmla="*/ 1281429 w 2060797"/>
                <a:gd name="connsiteY2" fmla="*/ 586 h 1325750"/>
                <a:gd name="connsiteX3" fmla="*/ 2052953 w 2060797"/>
                <a:gd name="connsiteY3" fmla="*/ 360155 h 1325750"/>
                <a:gd name="connsiteX4" fmla="*/ 1169509 w 2060797"/>
                <a:gd name="connsiteY4" fmla="*/ 243473 h 1325750"/>
                <a:gd name="connsiteX5" fmla="*/ 581340 w 2060797"/>
                <a:gd name="connsiteY5" fmla="*/ 641142 h 1325750"/>
                <a:gd name="connsiteX6" fmla="*/ 788509 w 2060797"/>
                <a:gd name="connsiteY6" fmla="*/ 1057861 h 1325750"/>
                <a:gd name="connsiteX7" fmla="*/ 1221897 w 2060797"/>
                <a:gd name="connsiteY7" fmla="*/ 1110248 h 1325750"/>
                <a:gd name="connsiteX8" fmla="*/ 1331434 w 2060797"/>
                <a:gd name="connsiteY8" fmla="*/ 1300748 h 1325750"/>
                <a:gd name="connsiteX9" fmla="*/ 964722 w 2060797"/>
                <a:gd name="connsiteY9" fmla="*/ 1291223 h 1325750"/>
                <a:gd name="connsiteX10" fmla="*/ 445609 w 2060797"/>
                <a:gd name="connsiteY10" fmla="*/ 919748 h 1325750"/>
                <a:gd name="connsiteX11" fmla="*/ 31272 w 2060797"/>
                <a:gd name="connsiteY11" fmla="*/ 681623 h 1325750"/>
                <a:gd name="connsiteX12" fmla="*/ 31272 w 2060797"/>
                <a:gd name="connsiteY12" fmla="*/ 610186 h 1325750"/>
                <a:gd name="connsiteX0" fmla="*/ 31272 w 2060797"/>
                <a:gd name="connsiteY0" fmla="*/ 610186 h 1325750"/>
                <a:gd name="connsiteX1" fmla="*/ 293209 w 2060797"/>
                <a:gd name="connsiteY1" fmla="*/ 467311 h 1325750"/>
                <a:gd name="connsiteX2" fmla="*/ 1281429 w 2060797"/>
                <a:gd name="connsiteY2" fmla="*/ 586 h 1325750"/>
                <a:gd name="connsiteX3" fmla="*/ 2052953 w 2060797"/>
                <a:gd name="connsiteY3" fmla="*/ 360155 h 1325750"/>
                <a:gd name="connsiteX4" fmla="*/ 1169509 w 2060797"/>
                <a:gd name="connsiteY4" fmla="*/ 243473 h 1325750"/>
                <a:gd name="connsiteX5" fmla="*/ 581340 w 2060797"/>
                <a:gd name="connsiteY5" fmla="*/ 641142 h 1325750"/>
                <a:gd name="connsiteX6" fmla="*/ 788509 w 2060797"/>
                <a:gd name="connsiteY6" fmla="*/ 1057861 h 1325750"/>
                <a:gd name="connsiteX7" fmla="*/ 1221897 w 2060797"/>
                <a:gd name="connsiteY7" fmla="*/ 1110248 h 1325750"/>
                <a:gd name="connsiteX8" fmla="*/ 1331434 w 2060797"/>
                <a:gd name="connsiteY8" fmla="*/ 1300748 h 1325750"/>
                <a:gd name="connsiteX9" fmla="*/ 964722 w 2060797"/>
                <a:gd name="connsiteY9" fmla="*/ 1291223 h 1325750"/>
                <a:gd name="connsiteX10" fmla="*/ 445609 w 2060797"/>
                <a:gd name="connsiteY10" fmla="*/ 919748 h 1325750"/>
                <a:gd name="connsiteX11" fmla="*/ 31272 w 2060797"/>
                <a:gd name="connsiteY11" fmla="*/ 681623 h 1325750"/>
                <a:gd name="connsiteX12" fmla="*/ 31272 w 2060797"/>
                <a:gd name="connsiteY12" fmla="*/ 610186 h 1325750"/>
                <a:gd name="connsiteX0" fmla="*/ 31272 w 2060797"/>
                <a:gd name="connsiteY0" fmla="*/ 610186 h 1325750"/>
                <a:gd name="connsiteX1" fmla="*/ 293209 w 2060797"/>
                <a:gd name="connsiteY1" fmla="*/ 467311 h 1325750"/>
                <a:gd name="connsiteX2" fmla="*/ 1281429 w 2060797"/>
                <a:gd name="connsiteY2" fmla="*/ 586 h 1325750"/>
                <a:gd name="connsiteX3" fmla="*/ 2052953 w 2060797"/>
                <a:gd name="connsiteY3" fmla="*/ 360155 h 1325750"/>
                <a:gd name="connsiteX4" fmla="*/ 1169509 w 2060797"/>
                <a:gd name="connsiteY4" fmla="*/ 243473 h 1325750"/>
                <a:gd name="connsiteX5" fmla="*/ 581340 w 2060797"/>
                <a:gd name="connsiteY5" fmla="*/ 641142 h 1325750"/>
                <a:gd name="connsiteX6" fmla="*/ 788509 w 2060797"/>
                <a:gd name="connsiteY6" fmla="*/ 1057861 h 1325750"/>
                <a:gd name="connsiteX7" fmla="*/ 1221897 w 2060797"/>
                <a:gd name="connsiteY7" fmla="*/ 1110248 h 1325750"/>
                <a:gd name="connsiteX8" fmla="*/ 1331434 w 2060797"/>
                <a:gd name="connsiteY8" fmla="*/ 1300748 h 1325750"/>
                <a:gd name="connsiteX9" fmla="*/ 964722 w 2060797"/>
                <a:gd name="connsiteY9" fmla="*/ 1291223 h 1325750"/>
                <a:gd name="connsiteX10" fmla="*/ 445609 w 2060797"/>
                <a:gd name="connsiteY10" fmla="*/ 919748 h 1325750"/>
                <a:gd name="connsiteX11" fmla="*/ 31272 w 2060797"/>
                <a:gd name="connsiteY11" fmla="*/ 681623 h 1325750"/>
                <a:gd name="connsiteX12" fmla="*/ 31272 w 2060797"/>
                <a:gd name="connsiteY12" fmla="*/ 610186 h 1325750"/>
                <a:gd name="connsiteX0" fmla="*/ 25576 w 2055101"/>
                <a:gd name="connsiteY0" fmla="*/ 610186 h 1325750"/>
                <a:gd name="connsiteX1" fmla="*/ 287513 w 2055101"/>
                <a:gd name="connsiteY1" fmla="*/ 467311 h 1325750"/>
                <a:gd name="connsiteX2" fmla="*/ 1275733 w 2055101"/>
                <a:gd name="connsiteY2" fmla="*/ 586 h 1325750"/>
                <a:gd name="connsiteX3" fmla="*/ 2047257 w 2055101"/>
                <a:gd name="connsiteY3" fmla="*/ 360155 h 1325750"/>
                <a:gd name="connsiteX4" fmla="*/ 1163813 w 2055101"/>
                <a:gd name="connsiteY4" fmla="*/ 243473 h 1325750"/>
                <a:gd name="connsiteX5" fmla="*/ 575644 w 2055101"/>
                <a:gd name="connsiteY5" fmla="*/ 641142 h 1325750"/>
                <a:gd name="connsiteX6" fmla="*/ 782813 w 2055101"/>
                <a:gd name="connsiteY6" fmla="*/ 1057861 h 1325750"/>
                <a:gd name="connsiteX7" fmla="*/ 1216201 w 2055101"/>
                <a:gd name="connsiteY7" fmla="*/ 1110248 h 1325750"/>
                <a:gd name="connsiteX8" fmla="*/ 1325738 w 2055101"/>
                <a:gd name="connsiteY8" fmla="*/ 1300748 h 1325750"/>
                <a:gd name="connsiteX9" fmla="*/ 959026 w 2055101"/>
                <a:gd name="connsiteY9" fmla="*/ 1291223 h 1325750"/>
                <a:gd name="connsiteX10" fmla="*/ 439913 w 2055101"/>
                <a:gd name="connsiteY10" fmla="*/ 919748 h 1325750"/>
                <a:gd name="connsiteX11" fmla="*/ 25576 w 2055101"/>
                <a:gd name="connsiteY11" fmla="*/ 681623 h 1325750"/>
                <a:gd name="connsiteX12" fmla="*/ 25576 w 2055101"/>
                <a:gd name="connsiteY12" fmla="*/ 610186 h 1325750"/>
                <a:gd name="connsiteX0" fmla="*/ 25576 w 2055101"/>
                <a:gd name="connsiteY0" fmla="*/ 610186 h 1325750"/>
                <a:gd name="connsiteX1" fmla="*/ 287513 w 2055101"/>
                <a:gd name="connsiteY1" fmla="*/ 467311 h 1325750"/>
                <a:gd name="connsiteX2" fmla="*/ 1275733 w 2055101"/>
                <a:gd name="connsiteY2" fmla="*/ 586 h 1325750"/>
                <a:gd name="connsiteX3" fmla="*/ 2047257 w 2055101"/>
                <a:gd name="connsiteY3" fmla="*/ 360155 h 1325750"/>
                <a:gd name="connsiteX4" fmla="*/ 1163813 w 2055101"/>
                <a:gd name="connsiteY4" fmla="*/ 243473 h 1325750"/>
                <a:gd name="connsiteX5" fmla="*/ 575644 w 2055101"/>
                <a:gd name="connsiteY5" fmla="*/ 641142 h 1325750"/>
                <a:gd name="connsiteX6" fmla="*/ 782813 w 2055101"/>
                <a:gd name="connsiteY6" fmla="*/ 1057861 h 1325750"/>
                <a:gd name="connsiteX7" fmla="*/ 1216201 w 2055101"/>
                <a:gd name="connsiteY7" fmla="*/ 1110248 h 1325750"/>
                <a:gd name="connsiteX8" fmla="*/ 1325738 w 2055101"/>
                <a:gd name="connsiteY8" fmla="*/ 1300748 h 1325750"/>
                <a:gd name="connsiteX9" fmla="*/ 959026 w 2055101"/>
                <a:gd name="connsiteY9" fmla="*/ 1291223 h 1325750"/>
                <a:gd name="connsiteX10" fmla="*/ 439913 w 2055101"/>
                <a:gd name="connsiteY10" fmla="*/ 919748 h 1325750"/>
                <a:gd name="connsiteX11" fmla="*/ 25576 w 2055101"/>
                <a:gd name="connsiteY11" fmla="*/ 681623 h 1325750"/>
                <a:gd name="connsiteX12" fmla="*/ 25576 w 2055101"/>
                <a:gd name="connsiteY12" fmla="*/ 610186 h 1325750"/>
                <a:gd name="connsiteX0" fmla="*/ 25576 w 2055101"/>
                <a:gd name="connsiteY0" fmla="*/ 610186 h 1332981"/>
                <a:gd name="connsiteX1" fmla="*/ 287513 w 2055101"/>
                <a:gd name="connsiteY1" fmla="*/ 467311 h 1332981"/>
                <a:gd name="connsiteX2" fmla="*/ 1275733 w 2055101"/>
                <a:gd name="connsiteY2" fmla="*/ 586 h 1332981"/>
                <a:gd name="connsiteX3" fmla="*/ 2047257 w 2055101"/>
                <a:gd name="connsiteY3" fmla="*/ 360155 h 1332981"/>
                <a:gd name="connsiteX4" fmla="*/ 1163813 w 2055101"/>
                <a:gd name="connsiteY4" fmla="*/ 243473 h 1332981"/>
                <a:gd name="connsiteX5" fmla="*/ 575644 w 2055101"/>
                <a:gd name="connsiteY5" fmla="*/ 641142 h 1332981"/>
                <a:gd name="connsiteX6" fmla="*/ 782813 w 2055101"/>
                <a:gd name="connsiteY6" fmla="*/ 1057861 h 1332981"/>
                <a:gd name="connsiteX7" fmla="*/ 1216201 w 2055101"/>
                <a:gd name="connsiteY7" fmla="*/ 1110248 h 1332981"/>
                <a:gd name="connsiteX8" fmla="*/ 1325738 w 2055101"/>
                <a:gd name="connsiteY8" fmla="*/ 1300748 h 1332981"/>
                <a:gd name="connsiteX9" fmla="*/ 947120 w 2055101"/>
                <a:gd name="connsiteY9" fmla="*/ 1303129 h 1332981"/>
                <a:gd name="connsiteX10" fmla="*/ 439913 w 2055101"/>
                <a:gd name="connsiteY10" fmla="*/ 919748 h 1332981"/>
                <a:gd name="connsiteX11" fmla="*/ 25576 w 2055101"/>
                <a:gd name="connsiteY11" fmla="*/ 681623 h 1332981"/>
                <a:gd name="connsiteX12" fmla="*/ 25576 w 2055101"/>
                <a:gd name="connsiteY12" fmla="*/ 610186 h 1332981"/>
                <a:gd name="connsiteX0" fmla="*/ 42790 w 2072315"/>
                <a:gd name="connsiteY0" fmla="*/ 610186 h 1339011"/>
                <a:gd name="connsiteX1" fmla="*/ 304727 w 2072315"/>
                <a:gd name="connsiteY1" fmla="*/ 467311 h 1339011"/>
                <a:gd name="connsiteX2" fmla="*/ 1292947 w 2072315"/>
                <a:gd name="connsiteY2" fmla="*/ 586 h 1339011"/>
                <a:gd name="connsiteX3" fmla="*/ 2064471 w 2072315"/>
                <a:gd name="connsiteY3" fmla="*/ 360155 h 1339011"/>
                <a:gd name="connsiteX4" fmla="*/ 1181027 w 2072315"/>
                <a:gd name="connsiteY4" fmla="*/ 243473 h 1339011"/>
                <a:gd name="connsiteX5" fmla="*/ 592858 w 2072315"/>
                <a:gd name="connsiteY5" fmla="*/ 641142 h 1339011"/>
                <a:gd name="connsiteX6" fmla="*/ 800027 w 2072315"/>
                <a:gd name="connsiteY6" fmla="*/ 1057861 h 1339011"/>
                <a:gd name="connsiteX7" fmla="*/ 1233415 w 2072315"/>
                <a:gd name="connsiteY7" fmla="*/ 1110248 h 1339011"/>
                <a:gd name="connsiteX8" fmla="*/ 1342952 w 2072315"/>
                <a:gd name="connsiteY8" fmla="*/ 1300748 h 1339011"/>
                <a:gd name="connsiteX9" fmla="*/ 964334 w 2072315"/>
                <a:gd name="connsiteY9" fmla="*/ 1303129 h 1339011"/>
                <a:gd name="connsiteX10" fmla="*/ 457127 w 2072315"/>
                <a:gd name="connsiteY10" fmla="*/ 919748 h 1339011"/>
                <a:gd name="connsiteX11" fmla="*/ 42790 w 2072315"/>
                <a:gd name="connsiteY11" fmla="*/ 681623 h 1339011"/>
                <a:gd name="connsiteX12" fmla="*/ 42790 w 2072315"/>
                <a:gd name="connsiteY12" fmla="*/ 610186 h 1339011"/>
                <a:gd name="connsiteX0" fmla="*/ 42790 w 2072315"/>
                <a:gd name="connsiteY0" fmla="*/ 610186 h 1339011"/>
                <a:gd name="connsiteX1" fmla="*/ 304727 w 2072315"/>
                <a:gd name="connsiteY1" fmla="*/ 467311 h 1339011"/>
                <a:gd name="connsiteX2" fmla="*/ 1292947 w 2072315"/>
                <a:gd name="connsiteY2" fmla="*/ 586 h 1339011"/>
                <a:gd name="connsiteX3" fmla="*/ 2064471 w 2072315"/>
                <a:gd name="connsiteY3" fmla="*/ 360155 h 1339011"/>
                <a:gd name="connsiteX4" fmla="*/ 1181027 w 2072315"/>
                <a:gd name="connsiteY4" fmla="*/ 243473 h 1339011"/>
                <a:gd name="connsiteX5" fmla="*/ 592858 w 2072315"/>
                <a:gd name="connsiteY5" fmla="*/ 641142 h 1339011"/>
                <a:gd name="connsiteX6" fmla="*/ 800027 w 2072315"/>
                <a:gd name="connsiteY6" fmla="*/ 1057861 h 1339011"/>
                <a:gd name="connsiteX7" fmla="*/ 1233415 w 2072315"/>
                <a:gd name="connsiteY7" fmla="*/ 1110248 h 1339011"/>
                <a:gd name="connsiteX8" fmla="*/ 1342952 w 2072315"/>
                <a:gd name="connsiteY8" fmla="*/ 1300748 h 1339011"/>
                <a:gd name="connsiteX9" fmla="*/ 964334 w 2072315"/>
                <a:gd name="connsiteY9" fmla="*/ 1303129 h 1339011"/>
                <a:gd name="connsiteX10" fmla="*/ 457127 w 2072315"/>
                <a:gd name="connsiteY10" fmla="*/ 919748 h 1339011"/>
                <a:gd name="connsiteX11" fmla="*/ 42790 w 2072315"/>
                <a:gd name="connsiteY11" fmla="*/ 681623 h 1339011"/>
                <a:gd name="connsiteX12" fmla="*/ 42790 w 2072315"/>
                <a:gd name="connsiteY12" fmla="*/ 610186 h 1339011"/>
                <a:gd name="connsiteX0" fmla="*/ 42790 w 2072315"/>
                <a:gd name="connsiteY0" fmla="*/ 610186 h 1345154"/>
                <a:gd name="connsiteX1" fmla="*/ 304727 w 2072315"/>
                <a:gd name="connsiteY1" fmla="*/ 467311 h 1345154"/>
                <a:gd name="connsiteX2" fmla="*/ 1292947 w 2072315"/>
                <a:gd name="connsiteY2" fmla="*/ 586 h 1345154"/>
                <a:gd name="connsiteX3" fmla="*/ 2064471 w 2072315"/>
                <a:gd name="connsiteY3" fmla="*/ 360155 h 1345154"/>
                <a:gd name="connsiteX4" fmla="*/ 1181027 w 2072315"/>
                <a:gd name="connsiteY4" fmla="*/ 243473 h 1345154"/>
                <a:gd name="connsiteX5" fmla="*/ 592858 w 2072315"/>
                <a:gd name="connsiteY5" fmla="*/ 641142 h 1345154"/>
                <a:gd name="connsiteX6" fmla="*/ 800027 w 2072315"/>
                <a:gd name="connsiteY6" fmla="*/ 1057861 h 1345154"/>
                <a:gd name="connsiteX7" fmla="*/ 1233415 w 2072315"/>
                <a:gd name="connsiteY7" fmla="*/ 1110248 h 1345154"/>
                <a:gd name="connsiteX8" fmla="*/ 1342952 w 2072315"/>
                <a:gd name="connsiteY8" fmla="*/ 1300748 h 1345154"/>
                <a:gd name="connsiteX9" fmla="*/ 964334 w 2072315"/>
                <a:gd name="connsiteY9" fmla="*/ 1303129 h 1345154"/>
                <a:gd name="connsiteX10" fmla="*/ 457127 w 2072315"/>
                <a:gd name="connsiteY10" fmla="*/ 919748 h 1345154"/>
                <a:gd name="connsiteX11" fmla="*/ 42790 w 2072315"/>
                <a:gd name="connsiteY11" fmla="*/ 681623 h 1345154"/>
                <a:gd name="connsiteX12" fmla="*/ 42790 w 2072315"/>
                <a:gd name="connsiteY12" fmla="*/ 610186 h 1345154"/>
                <a:gd name="connsiteX0" fmla="*/ 42790 w 2072315"/>
                <a:gd name="connsiteY0" fmla="*/ 610186 h 1345154"/>
                <a:gd name="connsiteX1" fmla="*/ 304727 w 2072315"/>
                <a:gd name="connsiteY1" fmla="*/ 467311 h 1345154"/>
                <a:gd name="connsiteX2" fmla="*/ 1292947 w 2072315"/>
                <a:gd name="connsiteY2" fmla="*/ 586 h 1345154"/>
                <a:gd name="connsiteX3" fmla="*/ 2064471 w 2072315"/>
                <a:gd name="connsiteY3" fmla="*/ 360155 h 1345154"/>
                <a:gd name="connsiteX4" fmla="*/ 1181027 w 2072315"/>
                <a:gd name="connsiteY4" fmla="*/ 243473 h 1345154"/>
                <a:gd name="connsiteX5" fmla="*/ 592858 w 2072315"/>
                <a:gd name="connsiteY5" fmla="*/ 641142 h 1345154"/>
                <a:gd name="connsiteX6" fmla="*/ 800027 w 2072315"/>
                <a:gd name="connsiteY6" fmla="*/ 1057861 h 1345154"/>
                <a:gd name="connsiteX7" fmla="*/ 1233415 w 2072315"/>
                <a:gd name="connsiteY7" fmla="*/ 1110248 h 1345154"/>
                <a:gd name="connsiteX8" fmla="*/ 1342952 w 2072315"/>
                <a:gd name="connsiteY8" fmla="*/ 1300748 h 1345154"/>
                <a:gd name="connsiteX9" fmla="*/ 964334 w 2072315"/>
                <a:gd name="connsiteY9" fmla="*/ 1303129 h 1345154"/>
                <a:gd name="connsiteX10" fmla="*/ 457127 w 2072315"/>
                <a:gd name="connsiteY10" fmla="*/ 919748 h 1345154"/>
                <a:gd name="connsiteX11" fmla="*/ 42790 w 2072315"/>
                <a:gd name="connsiteY11" fmla="*/ 681623 h 1345154"/>
                <a:gd name="connsiteX12" fmla="*/ 42790 w 2072315"/>
                <a:gd name="connsiteY12" fmla="*/ 610186 h 1345154"/>
                <a:gd name="connsiteX0" fmla="*/ 42790 w 2072315"/>
                <a:gd name="connsiteY0" fmla="*/ 610186 h 1345154"/>
                <a:gd name="connsiteX1" fmla="*/ 304727 w 2072315"/>
                <a:gd name="connsiteY1" fmla="*/ 467311 h 1345154"/>
                <a:gd name="connsiteX2" fmla="*/ 1292947 w 2072315"/>
                <a:gd name="connsiteY2" fmla="*/ 586 h 1345154"/>
                <a:gd name="connsiteX3" fmla="*/ 2064471 w 2072315"/>
                <a:gd name="connsiteY3" fmla="*/ 360155 h 1345154"/>
                <a:gd name="connsiteX4" fmla="*/ 1181027 w 2072315"/>
                <a:gd name="connsiteY4" fmla="*/ 243473 h 1345154"/>
                <a:gd name="connsiteX5" fmla="*/ 592858 w 2072315"/>
                <a:gd name="connsiteY5" fmla="*/ 641142 h 1345154"/>
                <a:gd name="connsiteX6" fmla="*/ 800027 w 2072315"/>
                <a:gd name="connsiteY6" fmla="*/ 1057861 h 1345154"/>
                <a:gd name="connsiteX7" fmla="*/ 1233415 w 2072315"/>
                <a:gd name="connsiteY7" fmla="*/ 1110248 h 1345154"/>
                <a:gd name="connsiteX8" fmla="*/ 1342952 w 2072315"/>
                <a:gd name="connsiteY8" fmla="*/ 1300748 h 1345154"/>
                <a:gd name="connsiteX9" fmla="*/ 964334 w 2072315"/>
                <a:gd name="connsiteY9" fmla="*/ 1303129 h 1345154"/>
                <a:gd name="connsiteX10" fmla="*/ 457127 w 2072315"/>
                <a:gd name="connsiteY10" fmla="*/ 919748 h 1345154"/>
                <a:gd name="connsiteX11" fmla="*/ 42790 w 2072315"/>
                <a:gd name="connsiteY11" fmla="*/ 681623 h 1345154"/>
                <a:gd name="connsiteX12" fmla="*/ 42790 w 2072315"/>
                <a:gd name="connsiteY12" fmla="*/ 610186 h 1345154"/>
                <a:gd name="connsiteX0" fmla="*/ 36853 w 2066378"/>
                <a:gd name="connsiteY0" fmla="*/ 610186 h 1345154"/>
                <a:gd name="connsiteX1" fmla="*/ 298790 w 2066378"/>
                <a:gd name="connsiteY1" fmla="*/ 467311 h 1345154"/>
                <a:gd name="connsiteX2" fmla="*/ 1287010 w 2066378"/>
                <a:gd name="connsiteY2" fmla="*/ 586 h 1345154"/>
                <a:gd name="connsiteX3" fmla="*/ 2058534 w 2066378"/>
                <a:gd name="connsiteY3" fmla="*/ 360155 h 1345154"/>
                <a:gd name="connsiteX4" fmla="*/ 1175090 w 2066378"/>
                <a:gd name="connsiteY4" fmla="*/ 243473 h 1345154"/>
                <a:gd name="connsiteX5" fmla="*/ 586921 w 2066378"/>
                <a:gd name="connsiteY5" fmla="*/ 641142 h 1345154"/>
                <a:gd name="connsiteX6" fmla="*/ 794090 w 2066378"/>
                <a:gd name="connsiteY6" fmla="*/ 1057861 h 1345154"/>
                <a:gd name="connsiteX7" fmla="*/ 1227478 w 2066378"/>
                <a:gd name="connsiteY7" fmla="*/ 1110248 h 1345154"/>
                <a:gd name="connsiteX8" fmla="*/ 1337015 w 2066378"/>
                <a:gd name="connsiteY8" fmla="*/ 1300748 h 1345154"/>
                <a:gd name="connsiteX9" fmla="*/ 958397 w 2066378"/>
                <a:gd name="connsiteY9" fmla="*/ 1303129 h 1345154"/>
                <a:gd name="connsiteX10" fmla="*/ 451190 w 2066378"/>
                <a:gd name="connsiteY10" fmla="*/ 919748 h 1345154"/>
                <a:gd name="connsiteX11" fmla="*/ 36853 w 2066378"/>
                <a:gd name="connsiteY11" fmla="*/ 681623 h 1345154"/>
                <a:gd name="connsiteX12" fmla="*/ 36853 w 2066378"/>
                <a:gd name="connsiteY12" fmla="*/ 610186 h 1345154"/>
                <a:gd name="connsiteX0" fmla="*/ 36853 w 2066378"/>
                <a:gd name="connsiteY0" fmla="*/ 610186 h 1345154"/>
                <a:gd name="connsiteX1" fmla="*/ 298790 w 2066378"/>
                <a:gd name="connsiteY1" fmla="*/ 467311 h 1345154"/>
                <a:gd name="connsiteX2" fmla="*/ 1287010 w 2066378"/>
                <a:gd name="connsiteY2" fmla="*/ 586 h 1345154"/>
                <a:gd name="connsiteX3" fmla="*/ 2058534 w 2066378"/>
                <a:gd name="connsiteY3" fmla="*/ 360155 h 1345154"/>
                <a:gd name="connsiteX4" fmla="*/ 1175090 w 2066378"/>
                <a:gd name="connsiteY4" fmla="*/ 243473 h 1345154"/>
                <a:gd name="connsiteX5" fmla="*/ 586921 w 2066378"/>
                <a:gd name="connsiteY5" fmla="*/ 641142 h 1345154"/>
                <a:gd name="connsiteX6" fmla="*/ 794090 w 2066378"/>
                <a:gd name="connsiteY6" fmla="*/ 1057861 h 1345154"/>
                <a:gd name="connsiteX7" fmla="*/ 1227478 w 2066378"/>
                <a:gd name="connsiteY7" fmla="*/ 1110248 h 1345154"/>
                <a:gd name="connsiteX8" fmla="*/ 1337015 w 2066378"/>
                <a:gd name="connsiteY8" fmla="*/ 1300748 h 1345154"/>
                <a:gd name="connsiteX9" fmla="*/ 958397 w 2066378"/>
                <a:gd name="connsiteY9" fmla="*/ 1303129 h 1345154"/>
                <a:gd name="connsiteX10" fmla="*/ 451190 w 2066378"/>
                <a:gd name="connsiteY10" fmla="*/ 919748 h 1345154"/>
                <a:gd name="connsiteX11" fmla="*/ 36853 w 2066378"/>
                <a:gd name="connsiteY11" fmla="*/ 681623 h 1345154"/>
                <a:gd name="connsiteX12" fmla="*/ 36853 w 2066378"/>
                <a:gd name="connsiteY12" fmla="*/ 610186 h 1345154"/>
                <a:gd name="connsiteX0" fmla="*/ 36853 w 2066378"/>
                <a:gd name="connsiteY0" fmla="*/ 610186 h 1345154"/>
                <a:gd name="connsiteX1" fmla="*/ 298790 w 2066378"/>
                <a:gd name="connsiteY1" fmla="*/ 467311 h 1345154"/>
                <a:gd name="connsiteX2" fmla="*/ 1287010 w 2066378"/>
                <a:gd name="connsiteY2" fmla="*/ 586 h 1345154"/>
                <a:gd name="connsiteX3" fmla="*/ 2058534 w 2066378"/>
                <a:gd name="connsiteY3" fmla="*/ 360155 h 1345154"/>
                <a:gd name="connsiteX4" fmla="*/ 1175090 w 2066378"/>
                <a:gd name="connsiteY4" fmla="*/ 243473 h 1345154"/>
                <a:gd name="connsiteX5" fmla="*/ 586921 w 2066378"/>
                <a:gd name="connsiteY5" fmla="*/ 641142 h 1345154"/>
                <a:gd name="connsiteX6" fmla="*/ 794090 w 2066378"/>
                <a:gd name="connsiteY6" fmla="*/ 1057861 h 1345154"/>
                <a:gd name="connsiteX7" fmla="*/ 1227478 w 2066378"/>
                <a:gd name="connsiteY7" fmla="*/ 1110248 h 1345154"/>
                <a:gd name="connsiteX8" fmla="*/ 1337015 w 2066378"/>
                <a:gd name="connsiteY8" fmla="*/ 1300748 h 1345154"/>
                <a:gd name="connsiteX9" fmla="*/ 958397 w 2066378"/>
                <a:gd name="connsiteY9" fmla="*/ 1303129 h 1345154"/>
                <a:gd name="connsiteX10" fmla="*/ 451190 w 2066378"/>
                <a:gd name="connsiteY10" fmla="*/ 919748 h 1345154"/>
                <a:gd name="connsiteX11" fmla="*/ 36853 w 2066378"/>
                <a:gd name="connsiteY11" fmla="*/ 681623 h 1345154"/>
                <a:gd name="connsiteX12" fmla="*/ 36853 w 2066378"/>
                <a:gd name="connsiteY12" fmla="*/ 610186 h 1345154"/>
                <a:gd name="connsiteX0" fmla="*/ 36853 w 2066378"/>
                <a:gd name="connsiteY0" fmla="*/ 610186 h 1345154"/>
                <a:gd name="connsiteX1" fmla="*/ 298790 w 2066378"/>
                <a:gd name="connsiteY1" fmla="*/ 467311 h 1345154"/>
                <a:gd name="connsiteX2" fmla="*/ 1287010 w 2066378"/>
                <a:gd name="connsiteY2" fmla="*/ 586 h 1345154"/>
                <a:gd name="connsiteX3" fmla="*/ 2058534 w 2066378"/>
                <a:gd name="connsiteY3" fmla="*/ 360155 h 1345154"/>
                <a:gd name="connsiteX4" fmla="*/ 1175090 w 2066378"/>
                <a:gd name="connsiteY4" fmla="*/ 243473 h 1345154"/>
                <a:gd name="connsiteX5" fmla="*/ 586921 w 2066378"/>
                <a:gd name="connsiteY5" fmla="*/ 641142 h 1345154"/>
                <a:gd name="connsiteX6" fmla="*/ 794090 w 2066378"/>
                <a:gd name="connsiteY6" fmla="*/ 1057861 h 1345154"/>
                <a:gd name="connsiteX7" fmla="*/ 1227478 w 2066378"/>
                <a:gd name="connsiteY7" fmla="*/ 1110248 h 1345154"/>
                <a:gd name="connsiteX8" fmla="*/ 1337015 w 2066378"/>
                <a:gd name="connsiteY8" fmla="*/ 1300748 h 1345154"/>
                <a:gd name="connsiteX9" fmla="*/ 958397 w 2066378"/>
                <a:gd name="connsiteY9" fmla="*/ 1303129 h 1345154"/>
                <a:gd name="connsiteX10" fmla="*/ 451190 w 2066378"/>
                <a:gd name="connsiteY10" fmla="*/ 919748 h 1345154"/>
                <a:gd name="connsiteX11" fmla="*/ 36853 w 2066378"/>
                <a:gd name="connsiteY11" fmla="*/ 681623 h 1345154"/>
                <a:gd name="connsiteX12" fmla="*/ 36853 w 2066378"/>
                <a:gd name="connsiteY12" fmla="*/ 610186 h 1345154"/>
                <a:gd name="connsiteX0" fmla="*/ 36853 w 2077802"/>
                <a:gd name="connsiteY0" fmla="*/ 610046 h 1345014"/>
                <a:gd name="connsiteX1" fmla="*/ 298790 w 2077802"/>
                <a:gd name="connsiteY1" fmla="*/ 467171 h 1345014"/>
                <a:gd name="connsiteX2" fmla="*/ 1287010 w 2077802"/>
                <a:gd name="connsiteY2" fmla="*/ 446 h 1345014"/>
                <a:gd name="connsiteX3" fmla="*/ 2058534 w 2077802"/>
                <a:gd name="connsiteY3" fmla="*/ 360015 h 1345014"/>
                <a:gd name="connsiteX4" fmla="*/ 1788404 w 2077802"/>
                <a:gd name="connsiteY4" fmla="*/ 561657 h 1345014"/>
                <a:gd name="connsiteX5" fmla="*/ 1175090 w 2077802"/>
                <a:gd name="connsiteY5" fmla="*/ 243333 h 1345014"/>
                <a:gd name="connsiteX6" fmla="*/ 586921 w 2077802"/>
                <a:gd name="connsiteY6" fmla="*/ 641002 h 1345014"/>
                <a:gd name="connsiteX7" fmla="*/ 794090 w 2077802"/>
                <a:gd name="connsiteY7" fmla="*/ 1057721 h 1345014"/>
                <a:gd name="connsiteX8" fmla="*/ 1227478 w 2077802"/>
                <a:gd name="connsiteY8" fmla="*/ 1110108 h 1345014"/>
                <a:gd name="connsiteX9" fmla="*/ 1337015 w 2077802"/>
                <a:gd name="connsiteY9" fmla="*/ 1300608 h 1345014"/>
                <a:gd name="connsiteX10" fmla="*/ 958397 w 2077802"/>
                <a:gd name="connsiteY10" fmla="*/ 1302989 h 1345014"/>
                <a:gd name="connsiteX11" fmla="*/ 451190 w 2077802"/>
                <a:gd name="connsiteY11" fmla="*/ 919608 h 1345014"/>
                <a:gd name="connsiteX12" fmla="*/ 36853 w 2077802"/>
                <a:gd name="connsiteY12" fmla="*/ 681483 h 1345014"/>
                <a:gd name="connsiteX13" fmla="*/ 36853 w 2077802"/>
                <a:gd name="connsiteY13" fmla="*/ 610046 h 1345014"/>
                <a:gd name="connsiteX0" fmla="*/ 36853 w 2058616"/>
                <a:gd name="connsiteY0" fmla="*/ 610189 h 1345157"/>
                <a:gd name="connsiteX1" fmla="*/ 298790 w 2058616"/>
                <a:gd name="connsiteY1" fmla="*/ 467314 h 1345157"/>
                <a:gd name="connsiteX2" fmla="*/ 1287010 w 2058616"/>
                <a:gd name="connsiteY2" fmla="*/ 589 h 1345157"/>
                <a:gd name="connsiteX3" fmla="*/ 2058534 w 2058616"/>
                <a:gd name="connsiteY3" fmla="*/ 360158 h 1345157"/>
                <a:gd name="connsiteX4" fmla="*/ 1788404 w 2058616"/>
                <a:gd name="connsiteY4" fmla="*/ 561800 h 1345157"/>
                <a:gd name="connsiteX5" fmla="*/ 1175090 w 2058616"/>
                <a:gd name="connsiteY5" fmla="*/ 243476 h 1345157"/>
                <a:gd name="connsiteX6" fmla="*/ 586921 w 2058616"/>
                <a:gd name="connsiteY6" fmla="*/ 641145 h 1345157"/>
                <a:gd name="connsiteX7" fmla="*/ 794090 w 2058616"/>
                <a:gd name="connsiteY7" fmla="*/ 1057864 h 1345157"/>
                <a:gd name="connsiteX8" fmla="*/ 1227478 w 2058616"/>
                <a:gd name="connsiteY8" fmla="*/ 1110251 h 1345157"/>
                <a:gd name="connsiteX9" fmla="*/ 1337015 w 2058616"/>
                <a:gd name="connsiteY9" fmla="*/ 1300751 h 1345157"/>
                <a:gd name="connsiteX10" fmla="*/ 958397 w 2058616"/>
                <a:gd name="connsiteY10" fmla="*/ 1303132 h 1345157"/>
                <a:gd name="connsiteX11" fmla="*/ 451190 w 2058616"/>
                <a:gd name="connsiteY11" fmla="*/ 919751 h 1345157"/>
                <a:gd name="connsiteX12" fmla="*/ 36853 w 2058616"/>
                <a:gd name="connsiteY12" fmla="*/ 681626 h 1345157"/>
                <a:gd name="connsiteX13" fmla="*/ 36853 w 2058616"/>
                <a:gd name="connsiteY13" fmla="*/ 610189 h 1345157"/>
                <a:gd name="connsiteX0" fmla="*/ 36853 w 2059401"/>
                <a:gd name="connsiteY0" fmla="*/ 610216 h 1345184"/>
                <a:gd name="connsiteX1" fmla="*/ 298790 w 2059401"/>
                <a:gd name="connsiteY1" fmla="*/ 467341 h 1345184"/>
                <a:gd name="connsiteX2" fmla="*/ 1287010 w 2059401"/>
                <a:gd name="connsiteY2" fmla="*/ 616 h 1345184"/>
                <a:gd name="connsiteX3" fmla="*/ 2058534 w 2059401"/>
                <a:gd name="connsiteY3" fmla="*/ 360185 h 1345184"/>
                <a:gd name="connsiteX4" fmla="*/ 1788404 w 2059401"/>
                <a:gd name="connsiteY4" fmla="*/ 561827 h 1345184"/>
                <a:gd name="connsiteX5" fmla="*/ 1175090 w 2059401"/>
                <a:gd name="connsiteY5" fmla="*/ 243503 h 1345184"/>
                <a:gd name="connsiteX6" fmla="*/ 586921 w 2059401"/>
                <a:gd name="connsiteY6" fmla="*/ 641172 h 1345184"/>
                <a:gd name="connsiteX7" fmla="*/ 794090 w 2059401"/>
                <a:gd name="connsiteY7" fmla="*/ 1057891 h 1345184"/>
                <a:gd name="connsiteX8" fmla="*/ 1227478 w 2059401"/>
                <a:gd name="connsiteY8" fmla="*/ 1110278 h 1345184"/>
                <a:gd name="connsiteX9" fmla="*/ 1337015 w 2059401"/>
                <a:gd name="connsiteY9" fmla="*/ 1300778 h 1345184"/>
                <a:gd name="connsiteX10" fmla="*/ 958397 w 2059401"/>
                <a:gd name="connsiteY10" fmla="*/ 1303159 h 1345184"/>
                <a:gd name="connsiteX11" fmla="*/ 451190 w 2059401"/>
                <a:gd name="connsiteY11" fmla="*/ 919778 h 1345184"/>
                <a:gd name="connsiteX12" fmla="*/ 36853 w 2059401"/>
                <a:gd name="connsiteY12" fmla="*/ 681653 h 1345184"/>
                <a:gd name="connsiteX13" fmla="*/ 36853 w 2059401"/>
                <a:gd name="connsiteY13" fmla="*/ 610216 h 1345184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225"/>
                <a:gd name="connsiteY0" fmla="*/ 610252 h 1345220"/>
                <a:gd name="connsiteX1" fmla="*/ 298790 w 2059225"/>
                <a:gd name="connsiteY1" fmla="*/ 467377 h 1345220"/>
                <a:gd name="connsiteX2" fmla="*/ 1287010 w 2059225"/>
                <a:gd name="connsiteY2" fmla="*/ 652 h 1345220"/>
                <a:gd name="connsiteX3" fmla="*/ 2058534 w 2059225"/>
                <a:gd name="connsiteY3" fmla="*/ 360221 h 1345220"/>
                <a:gd name="connsiteX4" fmla="*/ 1788404 w 2059225"/>
                <a:gd name="connsiteY4" fmla="*/ 561863 h 1345220"/>
                <a:gd name="connsiteX5" fmla="*/ 1175090 w 2059225"/>
                <a:gd name="connsiteY5" fmla="*/ 243539 h 1345220"/>
                <a:gd name="connsiteX6" fmla="*/ 586921 w 2059225"/>
                <a:gd name="connsiteY6" fmla="*/ 641208 h 1345220"/>
                <a:gd name="connsiteX7" fmla="*/ 794090 w 2059225"/>
                <a:gd name="connsiteY7" fmla="*/ 1057927 h 1345220"/>
                <a:gd name="connsiteX8" fmla="*/ 1227478 w 2059225"/>
                <a:gd name="connsiteY8" fmla="*/ 1110314 h 1345220"/>
                <a:gd name="connsiteX9" fmla="*/ 1337015 w 2059225"/>
                <a:gd name="connsiteY9" fmla="*/ 1300814 h 1345220"/>
                <a:gd name="connsiteX10" fmla="*/ 958397 w 2059225"/>
                <a:gd name="connsiteY10" fmla="*/ 1303195 h 1345220"/>
                <a:gd name="connsiteX11" fmla="*/ 451190 w 2059225"/>
                <a:gd name="connsiteY11" fmla="*/ 919814 h 1345220"/>
                <a:gd name="connsiteX12" fmla="*/ 36853 w 2059225"/>
                <a:gd name="connsiteY12" fmla="*/ 681689 h 1345220"/>
                <a:gd name="connsiteX13" fmla="*/ 36853 w 2059225"/>
                <a:gd name="connsiteY13" fmla="*/ 610252 h 1345220"/>
                <a:gd name="connsiteX0" fmla="*/ 36853 w 2059398"/>
                <a:gd name="connsiteY0" fmla="*/ 610762 h 1345730"/>
                <a:gd name="connsiteX1" fmla="*/ 298790 w 2059398"/>
                <a:gd name="connsiteY1" fmla="*/ 467887 h 1345730"/>
                <a:gd name="connsiteX2" fmla="*/ 1287010 w 2059398"/>
                <a:gd name="connsiteY2" fmla="*/ 1162 h 1345730"/>
                <a:gd name="connsiteX3" fmla="*/ 2058534 w 2059398"/>
                <a:gd name="connsiteY3" fmla="*/ 360731 h 1345730"/>
                <a:gd name="connsiteX4" fmla="*/ 1788404 w 2059398"/>
                <a:gd name="connsiteY4" fmla="*/ 562373 h 1345730"/>
                <a:gd name="connsiteX5" fmla="*/ 1175090 w 2059398"/>
                <a:gd name="connsiteY5" fmla="*/ 244049 h 1345730"/>
                <a:gd name="connsiteX6" fmla="*/ 586921 w 2059398"/>
                <a:gd name="connsiteY6" fmla="*/ 641718 h 1345730"/>
                <a:gd name="connsiteX7" fmla="*/ 794090 w 2059398"/>
                <a:gd name="connsiteY7" fmla="*/ 1058437 h 1345730"/>
                <a:gd name="connsiteX8" fmla="*/ 1227478 w 2059398"/>
                <a:gd name="connsiteY8" fmla="*/ 1110824 h 1345730"/>
                <a:gd name="connsiteX9" fmla="*/ 1337015 w 2059398"/>
                <a:gd name="connsiteY9" fmla="*/ 1301324 h 1345730"/>
                <a:gd name="connsiteX10" fmla="*/ 958397 w 2059398"/>
                <a:gd name="connsiteY10" fmla="*/ 1303705 h 1345730"/>
                <a:gd name="connsiteX11" fmla="*/ 451190 w 2059398"/>
                <a:gd name="connsiteY11" fmla="*/ 920324 h 1345730"/>
                <a:gd name="connsiteX12" fmla="*/ 36853 w 2059398"/>
                <a:gd name="connsiteY12" fmla="*/ 682199 h 1345730"/>
                <a:gd name="connsiteX13" fmla="*/ 36853 w 2059398"/>
                <a:gd name="connsiteY13" fmla="*/ 610762 h 1345730"/>
                <a:gd name="connsiteX0" fmla="*/ 36853 w 2075709"/>
                <a:gd name="connsiteY0" fmla="*/ 610762 h 1345730"/>
                <a:gd name="connsiteX1" fmla="*/ 298790 w 2075709"/>
                <a:gd name="connsiteY1" fmla="*/ 467887 h 1345730"/>
                <a:gd name="connsiteX2" fmla="*/ 1287010 w 2075709"/>
                <a:gd name="connsiteY2" fmla="*/ 1162 h 1345730"/>
                <a:gd name="connsiteX3" fmla="*/ 2075203 w 2075709"/>
                <a:gd name="connsiteY3" fmla="*/ 360731 h 1345730"/>
                <a:gd name="connsiteX4" fmla="*/ 1788404 w 2075709"/>
                <a:gd name="connsiteY4" fmla="*/ 562373 h 1345730"/>
                <a:gd name="connsiteX5" fmla="*/ 1175090 w 2075709"/>
                <a:gd name="connsiteY5" fmla="*/ 244049 h 1345730"/>
                <a:gd name="connsiteX6" fmla="*/ 586921 w 2075709"/>
                <a:gd name="connsiteY6" fmla="*/ 641718 h 1345730"/>
                <a:gd name="connsiteX7" fmla="*/ 794090 w 2075709"/>
                <a:gd name="connsiteY7" fmla="*/ 1058437 h 1345730"/>
                <a:gd name="connsiteX8" fmla="*/ 1227478 w 2075709"/>
                <a:gd name="connsiteY8" fmla="*/ 1110824 h 1345730"/>
                <a:gd name="connsiteX9" fmla="*/ 1337015 w 2075709"/>
                <a:gd name="connsiteY9" fmla="*/ 1301324 h 1345730"/>
                <a:gd name="connsiteX10" fmla="*/ 958397 w 2075709"/>
                <a:gd name="connsiteY10" fmla="*/ 1303705 h 1345730"/>
                <a:gd name="connsiteX11" fmla="*/ 451190 w 2075709"/>
                <a:gd name="connsiteY11" fmla="*/ 920324 h 1345730"/>
                <a:gd name="connsiteX12" fmla="*/ 36853 w 2075709"/>
                <a:gd name="connsiteY12" fmla="*/ 682199 h 1345730"/>
                <a:gd name="connsiteX13" fmla="*/ 36853 w 2075709"/>
                <a:gd name="connsiteY13" fmla="*/ 610762 h 1345730"/>
                <a:gd name="connsiteX0" fmla="*/ 36853 w 2076061"/>
                <a:gd name="connsiteY0" fmla="*/ 610253 h 1345221"/>
                <a:gd name="connsiteX1" fmla="*/ 298790 w 2076061"/>
                <a:gd name="connsiteY1" fmla="*/ 467378 h 1345221"/>
                <a:gd name="connsiteX2" fmla="*/ 1287010 w 2076061"/>
                <a:gd name="connsiteY2" fmla="*/ 653 h 1345221"/>
                <a:gd name="connsiteX3" fmla="*/ 2075203 w 2076061"/>
                <a:gd name="connsiteY3" fmla="*/ 360222 h 1345221"/>
                <a:gd name="connsiteX4" fmla="*/ 1788404 w 2076061"/>
                <a:gd name="connsiteY4" fmla="*/ 561864 h 1345221"/>
                <a:gd name="connsiteX5" fmla="*/ 1175090 w 2076061"/>
                <a:gd name="connsiteY5" fmla="*/ 243540 h 1345221"/>
                <a:gd name="connsiteX6" fmla="*/ 586921 w 2076061"/>
                <a:gd name="connsiteY6" fmla="*/ 641209 h 1345221"/>
                <a:gd name="connsiteX7" fmla="*/ 794090 w 2076061"/>
                <a:gd name="connsiteY7" fmla="*/ 1057928 h 1345221"/>
                <a:gd name="connsiteX8" fmla="*/ 1227478 w 2076061"/>
                <a:gd name="connsiteY8" fmla="*/ 1110315 h 1345221"/>
                <a:gd name="connsiteX9" fmla="*/ 1337015 w 2076061"/>
                <a:gd name="connsiteY9" fmla="*/ 1300815 h 1345221"/>
                <a:gd name="connsiteX10" fmla="*/ 958397 w 2076061"/>
                <a:gd name="connsiteY10" fmla="*/ 1303196 h 1345221"/>
                <a:gd name="connsiteX11" fmla="*/ 451190 w 2076061"/>
                <a:gd name="connsiteY11" fmla="*/ 919815 h 1345221"/>
                <a:gd name="connsiteX12" fmla="*/ 36853 w 2076061"/>
                <a:gd name="connsiteY12" fmla="*/ 681690 h 1345221"/>
                <a:gd name="connsiteX13" fmla="*/ 36853 w 2076061"/>
                <a:gd name="connsiteY13" fmla="*/ 610253 h 1345221"/>
                <a:gd name="connsiteX0" fmla="*/ 36853 w 2076094"/>
                <a:gd name="connsiteY0" fmla="*/ 609604 h 1344572"/>
                <a:gd name="connsiteX1" fmla="*/ 298790 w 2076094"/>
                <a:gd name="connsiteY1" fmla="*/ 466729 h 1344572"/>
                <a:gd name="connsiteX2" fmla="*/ 1287010 w 2076094"/>
                <a:gd name="connsiteY2" fmla="*/ 4 h 1344572"/>
                <a:gd name="connsiteX3" fmla="*/ 2075203 w 2076094"/>
                <a:gd name="connsiteY3" fmla="*/ 359573 h 1344572"/>
                <a:gd name="connsiteX4" fmla="*/ 1788404 w 2076094"/>
                <a:gd name="connsiteY4" fmla="*/ 561215 h 1344572"/>
                <a:gd name="connsiteX5" fmla="*/ 1175090 w 2076094"/>
                <a:gd name="connsiteY5" fmla="*/ 242891 h 1344572"/>
                <a:gd name="connsiteX6" fmla="*/ 586921 w 2076094"/>
                <a:gd name="connsiteY6" fmla="*/ 640560 h 1344572"/>
                <a:gd name="connsiteX7" fmla="*/ 794090 w 2076094"/>
                <a:gd name="connsiteY7" fmla="*/ 1057279 h 1344572"/>
                <a:gd name="connsiteX8" fmla="*/ 1227478 w 2076094"/>
                <a:gd name="connsiteY8" fmla="*/ 1109666 h 1344572"/>
                <a:gd name="connsiteX9" fmla="*/ 1337015 w 2076094"/>
                <a:gd name="connsiteY9" fmla="*/ 1300166 h 1344572"/>
                <a:gd name="connsiteX10" fmla="*/ 958397 w 2076094"/>
                <a:gd name="connsiteY10" fmla="*/ 1302547 h 1344572"/>
                <a:gd name="connsiteX11" fmla="*/ 451190 w 2076094"/>
                <a:gd name="connsiteY11" fmla="*/ 919166 h 1344572"/>
                <a:gd name="connsiteX12" fmla="*/ 36853 w 2076094"/>
                <a:gd name="connsiteY12" fmla="*/ 681041 h 1344572"/>
                <a:gd name="connsiteX13" fmla="*/ 36853 w 2076094"/>
                <a:gd name="connsiteY13" fmla="*/ 609604 h 1344572"/>
                <a:gd name="connsiteX0" fmla="*/ 36853 w 2076012"/>
                <a:gd name="connsiteY0" fmla="*/ 609744 h 1344712"/>
                <a:gd name="connsiteX1" fmla="*/ 298790 w 2076012"/>
                <a:gd name="connsiteY1" fmla="*/ 466869 h 1344712"/>
                <a:gd name="connsiteX2" fmla="*/ 1287010 w 2076012"/>
                <a:gd name="connsiteY2" fmla="*/ 144 h 1344712"/>
                <a:gd name="connsiteX3" fmla="*/ 2075203 w 2076012"/>
                <a:gd name="connsiteY3" fmla="*/ 359713 h 1344712"/>
                <a:gd name="connsiteX4" fmla="*/ 1788404 w 2076012"/>
                <a:gd name="connsiteY4" fmla="*/ 561355 h 1344712"/>
                <a:gd name="connsiteX5" fmla="*/ 1175090 w 2076012"/>
                <a:gd name="connsiteY5" fmla="*/ 243031 h 1344712"/>
                <a:gd name="connsiteX6" fmla="*/ 586921 w 2076012"/>
                <a:gd name="connsiteY6" fmla="*/ 640700 h 1344712"/>
                <a:gd name="connsiteX7" fmla="*/ 794090 w 2076012"/>
                <a:gd name="connsiteY7" fmla="*/ 1057419 h 1344712"/>
                <a:gd name="connsiteX8" fmla="*/ 1227478 w 2076012"/>
                <a:gd name="connsiteY8" fmla="*/ 1109806 h 1344712"/>
                <a:gd name="connsiteX9" fmla="*/ 1337015 w 2076012"/>
                <a:gd name="connsiteY9" fmla="*/ 1300306 h 1344712"/>
                <a:gd name="connsiteX10" fmla="*/ 958397 w 2076012"/>
                <a:gd name="connsiteY10" fmla="*/ 1302687 h 1344712"/>
                <a:gd name="connsiteX11" fmla="*/ 451190 w 2076012"/>
                <a:gd name="connsiteY11" fmla="*/ 919306 h 1344712"/>
                <a:gd name="connsiteX12" fmla="*/ 36853 w 2076012"/>
                <a:gd name="connsiteY12" fmla="*/ 681181 h 1344712"/>
                <a:gd name="connsiteX13" fmla="*/ 36853 w 2076012"/>
                <a:gd name="connsiteY13" fmla="*/ 609744 h 1344712"/>
                <a:gd name="connsiteX0" fmla="*/ 36853 w 2075829"/>
                <a:gd name="connsiteY0" fmla="*/ 609727 h 1344695"/>
                <a:gd name="connsiteX1" fmla="*/ 298790 w 2075829"/>
                <a:gd name="connsiteY1" fmla="*/ 466852 h 1344695"/>
                <a:gd name="connsiteX2" fmla="*/ 1287010 w 2075829"/>
                <a:gd name="connsiteY2" fmla="*/ 127 h 1344695"/>
                <a:gd name="connsiteX3" fmla="*/ 2075203 w 2075829"/>
                <a:gd name="connsiteY3" fmla="*/ 359696 h 1344695"/>
                <a:gd name="connsiteX4" fmla="*/ 1788404 w 2075829"/>
                <a:gd name="connsiteY4" fmla="*/ 561338 h 1344695"/>
                <a:gd name="connsiteX5" fmla="*/ 1175090 w 2075829"/>
                <a:gd name="connsiteY5" fmla="*/ 243014 h 1344695"/>
                <a:gd name="connsiteX6" fmla="*/ 586921 w 2075829"/>
                <a:gd name="connsiteY6" fmla="*/ 640683 h 1344695"/>
                <a:gd name="connsiteX7" fmla="*/ 794090 w 2075829"/>
                <a:gd name="connsiteY7" fmla="*/ 1057402 h 1344695"/>
                <a:gd name="connsiteX8" fmla="*/ 1227478 w 2075829"/>
                <a:gd name="connsiteY8" fmla="*/ 1109789 h 1344695"/>
                <a:gd name="connsiteX9" fmla="*/ 1337015 w 2075829"/>
                <a:gd name="connsiteY9" fmla="*/ 1300289 h 1344695"/>
                <a:gd name="connsiteX10" fmla="*/ 958397 w 2075829"/>
                <a:gd name="connsiteY10" fmla="*/ 1302670 h 1344695"/>
                <a:gd name="connsiteX11" fmla="*/ 451190 w 2075829"/>
                <a:gd name="connsiteY11" fmla="*/ 919289 h 1344695"/>
                <a:gd name="connsiteX12" fmla="*/ 36853 w 2075829"/>
                <a:gd name="connsiteY12" fmla="*/ 681164 h 1344695"/>
                <a:gd name="connsiteX13" fmla="*/ 36853 w 2075829"/>
                <a:gd name="connsiteY13" fmla="*/ 609727 h 1344695"/>
                <a:gd name="connsiteX0" fmla="*/ 36853 w 2075829"/>
                <a:gd name="connsiteY0" fmla="*/ 609740 h 1344708"/>
                <a:gd name="connsiteX1" fmla="*/ 298790 w 2075829"/>
                <a:gd name="connsiteY1" fmla="*/ 466865 h 1344708"/>
                <a:gd name="connsiteX2" fmla="*/ 1287010 w 2075829"/>
                <a:gd name="connsiteY2" fmla="*/ 140 h 1344708"/>
                <a:gd name="connsiteX3" fmla="*/ 2075203 w 2075829"/>
                <a:gd name="connsiteY3" fmla="*/ 359709 h 1344708"/>
                <a:gd name="connsiteX4" fmla="*/ 1788404 w 2075829"/>
                <a:gd name="connsiteY4" fmla="*/ 561351 h 1344708"/>
                <a:gd name="connsiteX5" fmla="*/ 1175090 w 2075829"/>
                <a:gd name="connsiteY5" fmla="*/ 243027 h 1344708"/>
                <a:gd name="connsiteX6" fmla="*/ 586921 w 2075829"/>
                <a:gd name="connsiteY6" fmla="*/ 640696 h 1344708"/>
                <a:gd name="connsiteX7" fmla="*/ 794090 w 2075829"/>
                <a:gd name="connsiteY7" fmla="*/ 1057415 h 1344708"/>
                <a:gd name="connsiteX8" fmla="*/ 1227478 w 2075829"/>
                <a:gd name="connsiteY8" fmla="*/ 1109802 h 1344708"/>
                <a:gd name="connsiteX9" fmla="*/ 1337015 w 2075829"/>
                <a:gd name="connsiteY9" fmla="*/ 1300302 h 1344708"/>
                <a:gd name="connsiteX10" fmla="*/ 958397 w 2075829"/>
                <a:gd name="connsiteY10" fmla="*/ 1302683 h 1344708"/>
                <a:gd name="connsiteX11" fmla="*/ 451190 w 2075829"/>
                <a:gd name="connsiteY11" fmla="*/ 919302 h 1344708"/>
                <a:gd name="connsiteX12" fmla="*/ 36853 w 2075829"/>
                <a:gd name="connsiteY12" fmla="*/ 681177 h 1344708"/>
                <a:gd name="connsiteX13" fmla="*/ 36853 w 2075829"/>
                <a:gd name="connsiteY13" fmla="*/ 609740 h 1344708"/>
                <a:gd name="connsiteX0" fmla="*/ 36853 w 2075320"/>
                <a:gd name="connsiteY0" fmla="*/ 609728 h 1344696"/>
                <a:gd name="connsiteX1" fmla="*/ 298790 w 2075320"/>
                <a:gd name="connsiteY1" fmla="*/ 466853 h 1344696"/>
                <a:gd name="connsiteX2" fmla="*/ 1287010 w 2075320"/>
                <a:gd name="connsiteY2" fmla="*/ 128 h 1344696"/>
                <a:gd name="connsiteX3" fmla="*/ 2075203 w 2075320"/>
                <a:gd name="connsiteY3" fmla="*/ 359697 h 1344696"/>
                <a:gd name="connsiteX4" fmla="*/ 1788404 w 2075320"/>
                <a:gd name="connsiteY4" fmla="*/ 561339 h 1344696"/>
                <a:gd name="connsiteX5" fmla="*/ 1175090 w 2075320"/>
                <a:gd name="connsiteY5" fmla="*/ 243015 h 1344696"/>
                <a:gd name="connsiteX6" fmla="*/ 586921 w 2075320"/>
                <a:gd name="connsiteY6" fmla="*/ 640684 h 1344696"/>
                <a:gd name="connsiteX7" fmla="*/ 794090 w 2075320"/>
                <a:gd name="connsiteY7" fmla="*/ 1057403 h 1344696"/>
                <a:gd name="connsiteX8" fmla="*/ 1227478 w 2075320"/>
                <a:gd name="connsiteY8" fmla="*/ 1109790 h 1344696"/>
                <a:gd name="connsiteX9" fmla="*/ 1337015 w 2075320"/>
                <a:gd name="connsiteY9" fmla="*/ 1300290 h 1344696"/>
                <a:gd name="connsiteX10" fmla="*/ 958397 w 2075320"/>
                <a:gd name="connsiteY10" fmla="*/ 1302671 h 1344696"/>
                <a:gd name="connsiteX11" fmla="*/ 451190 w 2075320"/>
                <a:gd name="connsiteY11" fmla="*/ 919290 h 1344696"/>
                <a:gd name="connsiteX12" fmla="*/ 36853 w 2075320"/>
                <a:gd name="connsiteY12" fmla="*/ 681165 h 1344696"/>
                <a:gd name="connsiteX13" fmla="*/ 36853 w 2075320"/>
                <a:gd name="connsiteY13" fmla="*/ 609728 h 1344696"/>
                <a:gd name="connsiteX0" fmla="*/ 36853 w 2075328"/>
                <a:gd name="connsiteY0" fmla="*/ 611216 h 1346184"/>
                <a:gd name="connsiteX1" fmla="*/ 298790 w 2075328"/>
                <a:gd name="connsiteY1" fmla="*/ 468341 h 1346184"/>
                <a:gd name="connsiteX2" fmla="*/ 1287010 w 2075328"/>
                <a:gd name="connsiteY2" fmla="*/ 1616 h 1346184"/>
                <a:gd name="connsiteX3" fmla="*/ 2075203 w 2075328"/>
                <a:gd name="connsiteY3" fmla="*/ 361185 h 1346184"/>
                <a:gd name="connsiteX4" fmla="*/ 1788404 w 2075328"/>
                <a:gd name="connsiteY4" fmla="*/ 562827 h 1346184"/>
                <a:gd name="connsiteX5" fmla="*/ 1175090 w 2075328"/>
                <a:gd name="connsiteY5" fmla="*/ 244503 h 1346184"/>
                <a:gd name="connsiteX6" fmla="*/ 586921 w 2075328"/>
                <a:gd name="connsiteY6" fmla="*/ 642172 h 1346184"/>
                <a:gd name="connsiteX7" fmla="*/ 794090 w 2075328"/>
                <a:gd name="connsiteY7" fmla="*/ 1058891 h 1346184"/>
                <a:gd name="connsiteX8" fmla="*/ 1227478 w 2075328"/>
                <a:gd name="connsiteY8" fmla="*/ 1111278 h 1346184"/>
                <a:gd name="connsiteX9" fmla="*/ 1337015 w 2075328"/>
                <a:gd name="connsiteY9" fmla="*/ 1301778 h 1346184"/>
                <a:gd name="connsiteX10" fmla="*/ 958397 w 2075328"/>
                <a:gd name="connsiteY10" fmla="*/ 1304159 h 1346184"/>
                <a:gd name="connsiteX11" fmla="*/ 451190 w 2075328"/>
                <a:gd name="connsiteY11" fmla="*/ 920778 h 1346184"/>
                <a:gd name="connsiteX12" fmla="*/ 36853 w 2075328"/>
                <a:gd name="connsiteY12" fmla="*/ 682653 h 1346184"/>
                <a:gd name="connsiteX13" fmla="*/ 36853 w 2075328"/>
                <a:gd name="connsiteY13" fmla="*/ 611216 h 1346184"/>
                <a:gd name="connsiteX0" fmla="*/ 36853 w 2075328"/>
                <a:gd name="connsiteY0" fmla="*/ 611216 h 1346184"/>
                <a:gd name="connsiteX1" fmla="*/ 298790 w 2075328"/>
                <a:gd name="connsiteY1" fmla="*/ 468341 h 1346184"/>
                <a:gd name="connsiteX2" fmla="*/ 1287010 w 2075328"/>
                <a:gd name="connsiteY2" fmla="*/ 1616 h 1346184"/>
                <a:gd name="connsiteX3" fmla="*/ 2075203 w 2075328"/>
                <a:gd name="connsiteY3" fmla="*/ 361185 h 1346184"/>
                <a:gd name="connsiteX4" fmla="*/ 1788404 w 2075328"/>
                <a:gd name="connsiteY4" fmla="*/ 562827 h 1346184"/>
                <a:gd name="connsiteX5" fmla="*/ 1175090 w 2075328"/>
                <a:gd name="connsiteY5" fmla="*/ 244503 h 1346184"/>
                <a:gd name="connsiteX6" fmla="*/ 586921 w 2075328"/>
                <a:gd name="connsiteY6" fmla="*/ 642172 h 1346184"/>
                <a:gd name="connsiteX7" fmla="*/ 794090 w 2075328"/>
                <a:gd name="connsiteY7" fmla="*/ 1058891 h 1346184"/>
                <a:gd name="connsiteX8" fmla="*/ 1227478 w 2075328"/>
                <a:gd name="connsiteY8" fmla="*/ 1111278 h 1346184"/>
                <a:gd name="connsiteX9" fmla="*/ 1337015 w 2075328"/>
                <a:gd name="connsiteY9" fmla="*/ 1301778 h 1346184"/>
                <a:gd name="connsiteX10" fmla="*/ 958397 w 2075328"/>
                <a:gd name="connsiteY10" fmla="*/ 1304159 h 1346184"/>
                <a:gd name="connsiteX11" fmla="*/ 451190 w 2075328"/>
                <a:gd name="connsiteY11" fmla="*/ 920778 h 1346184"/>
                <a:gd name="connsiteX12" fmla="*/ 36853 w 2075328"/>
                <a:gd name="connsiteY12" fmla="*/ 682653 h 1346184"/>
                <a:gd name="connsiteX13" fmla="*/ 36853 w 2075328"/>
                <a:gd name="connsiteY13" fmla="*/ 611216 h 1346184"/>
                <a:gd name="connsiteX0" fmla="*/ 36853 w 2093397"/>
                <a:gd name="connsiteY0" fmla="*/ 617978 h 1352946"/>
                <a:gd name="connsiteX1" fmla="*/ 298790 w 2093397"/>
                <a:gd name="connsiteY1" fmla="*/ 475103 h 1352946"/>
                <a:gd name="connsiteX2" fmla="*/ 1287010 w 2093397"/>
                <a:gd name="connsiteY2" fmla="*/ 1234 h 1352946"/>
                <a:gd name="connsiteX3" fmla="*/ 2075203 w 2093397"/>
                <a:gd name="connsiteY3" fmla="*/ 367947 h 1352946"/>
                <a:gd name="connsiteX4" fmla="*/ 1788404 w 2093397"/>
                <a:gd name="connsiteY4" fmla="*/ 569589 h 1352946"/>
                <a:gd name="connsiteX5" fmla="*/ 1175090 w 2093397"/>
                <a:gd name="connsiteY5" fmla="*/ 251265 h 1352946"/>
                <a:gd name="connsiteX6" fmla="*/ 586921 w 2093397"/>
                <a:gd name="connsiteY6" fmla="*/ 648934 h 1352946"/>
                <a:gd name="connsiteX7" fmla="*/ 794090 w 2093397"/>
                <a:gd name="connsiteY7" fmla="*/ 1065653 h 1352946"/>
                <a:gd name="connsiteX8" fmla="*/ 1227478 w 2093397"/>
                <a:gd name="connsiteY8" fmla="*/ 1118040 h 1352946"/>
                <a:gd name="connsiteX9" fmla="*/ 1337015 w 2093397"/>
                <a:gd name="connsiteY9" fmla="*/ 1308540 h 1352946"/>
                <a:gd name="connsiteX10" fmla="*/ 958397 w 2093397"/>
                <a:gd name="connsiteY10" fmla="*/ 1310921 h 1352946"/>
                <a:gd name="connsiteX11" fmla="*/ 451190 w 2093397"/>
                <a:gd name="connsiteY11" fmla="*/ 927540 h 1352946"/>
                <a:gd name="connsiteX12" fmla="*/ 36853 w 2093397"/>
                <a:gd name="connsiteY12" fmla="*/ 689415 h 1352946"/>
                <a:gd name="connsiteX13" fmla="*/ 36853 w 2093397"/>
                <a:gd name="connsiteY13" fmla="*/ 617978 h 1352946"/>
                <a:gd name="connsiteX0" fmla="*/ 36853 w 2093397"/>
                <a:gd name="connsiteY0" fmla="*/ 618800 h 1353768"/>
                <a:gd name="connsiteX1" fmla="*/ 298790 w 2093397"/>
                <a:gd name="connsiteY1" fmla="*/ 475925 h 1353768"/>
                <a:gd name="connsiteX2" fmla="*/ 1287010 w 2093397"/>
                <a:gd name="connsiteY2" fmla="*/ 2056 h 1353768"/>
                <a:gd name="connsiteX3" fmla="*/ 2075203 w 2093397"/>
                <a:gd name="connsiteY3" fmla="*/ 368769 h 1353768"/>
                <a:gd name="connsiteX4" fmla="*/ 1788404 w 2093397"/>
                <a:gd name="connsiteY4" fmla="*/ 570411 h 1353768"/>
                <a:gd name="connsiteX5" fmla="*/ 1175090 w 2093397"/>
                <a:gd name="connsiteY5" fmla="*/ 252087 h 1353768"/>
                <a:gd name="connsiteX6" fmla="*/ 586921 w 2093397"/>
                <a:gd name="connsiteY6" fmla="*/ 649756 h 1353768"/>
                <a:gd name="connsiteX7" fmla="*/ 794090 w 2093397"/>
                <a:gd name="connsiteY7" fmla="*/ 1066475 h 1353768"/>
                <a:gd name="connsiteX8" fmla="*/ 1227478 w 2093397"/>
                <a:gd name="connsiteY8" fmla="*/ 1118862 h 1353768"/>
                <a:gd name="connsiteX9" fmla="*/ 1337015 w 2093397"/>
                <a:gd name="connsiteY9" fmla="*/ 1309362 h 1353768"/>
                <a:gd name="connsiteX10" fmla="*/ 958397 w 2093397"/>
                <a:gd name="connsiteY10" fmla="*/ 1311743 h 1353768"/>
                <a:gd name="connsiteX11" fmla="*/ 451190 w 2093397"/>
                <a:gd name="connsiteY11" fmla="*/ 928362 h 1353768"/>
                <a:gd name="connsiteX12" fmla="*/ 36853 w 2093397"/>
                <a:gd name="connsiteY12" fmla="*/ 690237 h 1353768"/>
                <a:gd name="connsiteX13" fmla="*/ 36853 w 2093397"/>
                <a:gd name="connsiteY13" fmla="*/ 618800 h 1353768"/>
                <a:gd name="connsiteX0" fmla="*/ 36853 w 2093397"/>
                <a:gd name="connsiteY0" fmla="*/ 618233 h 1353201"/>
                <a:gd name="connsiteX1" fmla="*/ 298790 w 2093397"/>
                <a:gd name="connsiteY1" fmla="*/ 475358 h 1353201"/>
                <a:gd name="connsiteX2" fmla="*/ 1287010 w 2093397"/>
                <a:gd name="connsiteY2" fmla="*/ 1489 h 1353201"/>
                <a:gd name="connsiteX3" fmla="*/ 2075203 w 2093397"/>
                <a:gd name="connsiteY3" fmla="*/ 368202 h 1353201"/>
                <a:gd name="connsiteX4" fmla="*/ 1788404 w 2093397"/>
                <a:gd name="connsiteY4" fmla="*/ 569844 h 1353201"/>
                <a:gd name="connsiteX5" fmla="*/ 1175090 w 2093397"/>
                <a:gd name="connsiteY5" fmla="*/ 251520 h 1353201"/>
                <a:gd name="connsiteX6" fmla="*/ 586921 w 2093397"/>
                <a:gd name="connsiteY6" fmla="*/ 649189 h 1353201"/>
                <a:gd name="connsiteX7" fmla="*/ 794090 w 2093397"/>
                <a:gd name="connsiteY7" fmla="*/ 1065908 h 1353201"/>
                <a:gd name="connsiteX8" fmla="*/ 1227478 w 2093397"/>
                <a:gd name="connsiteY8" fmla="*/ 1118295 h 1353201"/>
                <a:gd name="connsiteX9" fmla="*/ 1337015 w 2093397"/>
                <a:gd name="connsiteY9" fmla="*/ 1308795 h 1353201"/>
                <a:gd name="connsiteX10" fmla="*/ 958397 w 2093397"/>
                <a:gd name="connsiteY10" fmla="*/ 1311176 h 1353201"/>
                <a:gd name="connsiteX11" fmla="*/ 451190 w 2093397"/>
                <a:gd name="connsiteY11" fmla="*/ 927795 h 1353201"/>
                <a:gd name="connsiteX12" fmla="*/ 36853 w 2093397"/>
                <a:gd name="connsiteY12" fmla="*/ 689670 h 1353201"/>
                <a:gd name="connsiteX13" fmla="*/ 36853 w 2093397"/>
                <a:gd name="connsiteY13" fmla="*/ 618233 h 1353201"/>
                <a:gd name="connsiteX0" fmla="*/ 36853 w 2093397"/>
                <a:gd name="connsiteY0" fmla="*/ 618233 h 1353201"/>
                <a:gd name="connsiteX1" fmla="*/ 298790 w 2093397"/>
                <a:gd name="connsiteY1" fmla="*/ 475358 h 1353201"/>
                <a:gd name="connsiteX2" fmla="*/ 1287010 w 2093397"/>
                <a:gd name="connsiteY2" fmla="*/ 1489 h 1353201"/>
                <a:gd name="connsiteX3" fmla="*/ 2075203 w 2093397"/>
                <a:gd name="connsiteY3" fmla="*/ 368202 h 1353201"/>
                <a:gd name="connsiteX4" fmla="*/ 1788404 w 2093397"/>
                <a:gd name="connsiteY4" fmla="*/ 569844 h 1353201"/>
                <a:gd name="connsiteX5" fmla="*/ 1175090 w 2093397"/>
                <a:gd name="connsiteY5" fmla="*/ 251520 h 1353201"/>
                <a:gd name="connsiteX6" fmla="*/ 586921 w 2093397"/>
                <a:gd name="connsiteY6" fmla="*/ 649189 h 1353201"/>
                <a:gd name="connsiteX7" fmla="*/ 794090 w 2093397"/>
                <a:gd name="connsiteY7" fmla="*/ 1065908 h 1353201"/>
                <a:gd name="connsiteX8" fmla="*/ 1227478 w 2093397"/>
                <a:gd name="connsiteY8" fmla="*/ 1118295 h 1353201"/>
                <a:gd name="connsiteX9" fmla="*/ 1337015 w 2093397"/>
                <a:gd name="connsiteY9" fmla="*/ 1308795 h 1353201"/>
                <a:gd name="connsiteX10" fmla="*/ 958397 w 2093397"/>
                <a:gd name="connsiteY10" fmla="*/ 1311176 h 1353201"/>
                <a:gd name="connsiteX11" fmla="*/ 451190 w 2093397"/>
                <a:gd name="connsiteY11" fmla="*/ 927795 h 1353201"/>
                <a:gd name="connsiteX12" fmla="*/ 36853 w 2093397"/>
                <a:gd name="connsiteY12" fmla="*/ 689670 h 1353201"/>
                <a:gd name="connsiteX13" fmla="*/ 36853 w 2093397"/>
                <a:gd name="connsiteY13" fmla="*/ 618233 h 1353201"/>
                <a:gd name="connsiteX0" fmla="*/ 36853 w 2076587"/>
                <a:gd name="connsiteY0" fmla="*/ 618351 h 1353319"/>
                <a:gd name="connsiteX1" fmla="*/ 298790 w 2076587"/>
                <a:gd name="connsiteY1" fmla="*/ 475476 h 1353319"/>
                <a:gd name="connsiteX2" fmla="*/ 1287010 w 2076587"/>
                <a:gd name="connsiteY2" fmla="*/ 1607 h 1353319"/>
                <a:gd name="connsiteX3" fmla="*/ 2075203 w 2076587"/>
                <a:gd name="connsiteY3" fmla="*/ 368320 h 1353319"/>
                <a:gd name="connsiteX4" fmla="*/ 1788404 w 2076587"/>
                <a:gd name="connsiteY4" fmla="*/ 569962 h 1353319"/>
                <a:gd name="connsiteX5" fmla="*/ 1175090 w 2076587"/>
                <a:gd name="connsiteY5" fmla="*/ 251638 h 1353319"/>
                <a:gd name="connsiteX6" fmla="*/ 586921 w 2076587"/>
                <a:gd name="connsiteY6" fmla="*/ 649307 h 1353319"/>
                <a:gd name="connsiteX7" fmla="*/ 794090 w 2076587"/>
                <a:gd name="connsiteY7" fmla="*/ 1066026 h 1353319"/>
                <a:gd name="connsiteX8" fmla="*/ 1227478 w 2076587"/>
                <a:gd name="connsiteY8" fmla="*/ 1118413 h 1353319"/>
                <a:gd name="connsiteX9" fmla="*/ 1337015 w 2076587"/>
                <a:gd name="connsiteY9" fmla="*/ 1308913 h 1353319"/>
                <a:gd name="connsiteX10" fmla="*/ 958397 w 2076587"/>
                <a:gd name="connsiteY10" fmla="*/ 1311294 h 1353319"/>
                <a:gd name="connsiteX11" fmla="*/ 451190 w 2076587"/>
                <a:gd name="connsiteY11" fmla="*/ 927913 h 1353319"/>
                <a:gd name="connsiteX12" fmla="*/ 36853 w 2076587"/>
                <a:gd name="connsiteY12" fmla="*/ 689788 h 1353319"/>
                <a:gd name="connsiteX13" fmla="*/ 36853 w 2076587"/>
                <a:gd name="connsiteY13" fmla="*/ 618351 h 1353319"/>
                <a:gd name="connsiteX0" fmla="*/ 36853 w 2077167"/>
                <a:gd name="connsiteY0" fmla="*/ 618244 h 1353212"/>
                <a:gd name="connsiteX1" fmla="*/ 298790 w 2077167"/>
                <a:gd name="connsiteY1" fmla="*/ 475369 h 1353212"/>
                <a:gd name="connsiteX2" fmla="*/ 1287010 w 2077167"/>
                <a:gd name="connsiteY2" fmla="*/ 1500 h 1353212"/>
                <a:gd name="connsiteX3" fmla="*/ 2075203 w 2077167"/>
                <a:gd name="connsiteY3" fmla="*/ 368213 h 1353212"/>
                <a:gd name="connsiteX4" fmla="*/ 1788404 w 2077167"/>
                <a:gd name="connsiteY4" fmla="*/ 569855 h 1353212"/>
                <a:gd name="connsiteX5" fmla="*/ 1175090 w 2077167"/>
                <a:gd name="connsiteY5" fmla="*/ 251531 h 1353212"/>
                <a:gd name="connsiteX6" fmla="*/ 586921 w 2077167"/>
                <a:gd name="connsiteY6" fmla="*/ 649200 h 1353212"/>
                <a:gd name="connsiteX7" fmla="*/ 794090 w 2077167"/>
                <a:gd name="connsiteY7" fmla="*/ 1065919 h 1353212"/>
                <a:gd name="connsiteX8" fmla="*/ 1227478 w 2077167"/>
                <a:gd name="connsiteY8" fmla="*/ 1118306 h 1353212"/>
                <a:gd name="connsiteX9" fmla="*/ 1337015 w 2077167"/>
                <a:gd name="connsiteY9" fmla="*/ 1308806 h 1353212"/>
                <a:gd name="connsiteX10" fmla="*/ 958397 w 2077167"/>
                <a:gd name="connsiteY10" fmla="*/ 1311187 h 1353212"/>
                <a:gd name="connsiteX11" fmla="*/ 451190 w 2077167"/>
                <a:gd name="connsiteY11" fmla="*/ 927806 h 1353212"/>
                <a:gd name="connsiteX12" fmla="*/ 36853 w 2077167"/>
                <a:gd name="connsiteY12" fmla="*/ 689681 h 1353212"/>
                <a:gd name="connsiteX13" fmla="*/ 36853 w 2077167"/>
                <a:gd name="connsiteY13" fmla="*/ 618244 h 1353212"/>
                <a:gd name="connsiteX0" fmla="*/ 36853 w 2076153"/>
                <a:gd name="connsiteY0" fmla="*/ 618245 h 1353213"/>
                <a:gd name="connsiteX1" fmla="*/ 298790 w 2076153"/>
                <a:gd name="connsiteY1" fmla="*/ 475370 h 1353213"/>
                <a:gd name="connsiteX2" fmla="*/ 1287010 w 2076153"/>
                <a:gd name="connsiteY2" fmla="*/ 1501 h 1353213"/>
                <a:gd name="connsiteX3" fmla="*/ 2075203 w 2076153"/>
                <a:gd name="connsiteY3" fmla="*/ 368214 h 1353213"/>
                <a:gd name="connsiteX4" fmla="*/ 1788404 w 2076153"/>
                <a:gd name="connsiteY4" fmla="*/ 569856 h 1353213"/>
                <a:gd name="connsiteX5" fmla="*/ 1175090 w 2076153"/>
                <a:gd name="connsiteY5" fmla="*/ 251532 h 1353213"/>
                <a:gd name="connsiteX6" fmla="*/ 586921 w 2076153"/>
                <a:gd name="connsiteY6" fmla="*/ 649201 h 1353213"/>
                <a:gd name="connsiteX7" fmla="*/ 794090 w 2076153"/>
                <a:gd name="connsiteY7" fmla="*/ 1065920 h 1353213"/>
                <a:gd name="connsiteX8" fmla="*/ 1227478 w 2076153"/>
                <a:gd name="connsiteY8" fmla="*/ 1118307 h 1353213"/>
                <a:gd name="connsiteX9" fmla="*/ 1337015 w 2076153"/>
                <a:gd name="connsiteY9" fmla="*/ 1308807 h 1353213"/>
                <a:gd name="connsiteX10" fmla="*/ 958397 w 2076153"/>
                <a:gd name="connsiteY10" fmla="*/ 1311188 h 1353213"/>
                <a:gd name="connsiteX11" fmla="*/ 451190 w 2076153"/>
                <a:gd name="connsiteY11" fmla="*/ 927807 h 1353213"/>
                <a:gd name="connsiteX12" fmla="*/ 36853 w 2076153"/>
                <a:gd name="connsiteY12" fmla="*/ 689682 h 1353213"/>
                <a:gd name="connsiteX13" fmla="*/ 36853 w 2076153"/>
                <a:gd name="connsiteY13" fmla="*/ 618245 h 1353213"/>
                <a:gd name="connsiteX0" fmla="*/ 36853 w 2075884"/>
                <a:gd name="connsiteY0" fmla="*/ 618245 h 1353213"/>
                <a:gd name="connsiteX1" fmla="*/ 298790 w 2075884"/>
                <a:gd name="connsiteY1" fmla="*/ 475370 h 1353213"/>
                <a:gd name="connsiteX2" fmla="*/ 1287010 w 2075884"/>
                <a:gd name="connsiteY2" fmla="*/ 1501 h 1353213"/>
                <a:gd name="connsiteX3" fmla="*/ 2075203 w 2075884"/>
                <a:gd name="connsiteY3" fmla="*/ 368214 h 1353213"/>
                <a:gd name="connsiteX4" fmla="*/ 1788404 w 2075884"/>
                <a:gd name="connsiteY4" fmla="*/ 569856 h 1353213"/>
                <a:gd name="connsiteX5" fmla="*/ 1175090 w 2075884"/>
                <a:gd name="connsiteY5" fmla="*/ 251532 h 1353213"/>
                <a:gd name="connsiteX6" fmla="*/ 586921 w 2075884"/>
                <a:gd name="connsiteY6" fmla="*/ 649201 h 1353213"/>
                <a:gd name="connsiteX7" fmla="*/ 794090 w 2075884"/>
                <a:gd name="connsiteY7" fmla="*/ 1065920 h 1353213"/>
                <a:gd name="connsiteX8" fmla="*/ 1227478 w 2075884"/>
                <a:gd name="connsiteY8" fmla="*/ 1118307 h 1353213"/>
                <a:gd name="connsiteX9" fmla="*/ 1337015 w 2075884"/>
                <a:gd name="connsiteY9" fmla="*/ 1308807 h 1353213"/>
                <a:gd name="connsiteX10" fmla="*/ 958397 w 2075884"/>
                <a:gd name="connsiteY10" fmla="*/ 1311188 h 1353213"/>
                <a:gd name="connsiteX11" fmla="*/ 451190 w 2075884"/>
                <a:gd name="connsiteY11" fmla="*/ 927807 h 1353213"/>
                <a:gd name="connsiteX12" fmla="*/ 36853 w 2075884"/>
                <a:gd name="connsiteY12" fmla="*/ 689682 h 1353213"/>
                <a:gd name="connsiteX13" fmla="*/ 36853 w 2075884"/>
                <a:gd name="connsiteY13" fmla="*/ 618245 h 1353213"/>
                <a:gd name="connsiteX0" fmla="*/ 36853 w 2075884"/>
                <a:gd name="connsiteY0" fmla="*/ 617044 h 1352012"/>
                <a:gd name="connsiteX1" fmla="*/ 298790 w 2075884"/>
                <a:gd name="connsiteY1" fmla="*/ 474169 h 1352012"/>
                <a:gd name="connsiteX2" fmla="*/ 1287010 w 2075884"/>
                <a:gd name="connsiteY2" fmla="*/ 300 h 1352012"/>
                <a:gd name="connsiteX3" fmla="*/ 2075203 w 2075884"/>
                <a:gd name="connsiteY3" fmla="*/ 367013 h 1352012"/>
                <a:gd name="connsiteX4" fmla="*/ 1788404 w 2075884"/>
                <a:gd name="connsiteY4" fmla="*/ 568655 h 1352012"/>
                <a:gd name="connsiteX5" fmla="*/ 1175090 w 2075884"/>
                <a:gd name="connsiteY5" fmla="*/ 250331 h 1352012"/>
                <a:gd name="connsiteX6" fmla="*/ 586921 w 2075884"/>
                <a:gd name="connsiteY6" fmla="*/ 648000 h 1352012"/>
                <a:gd name="connsiteX7" fmla="*/ 794090 w 2075884"/>
                <a:gd name="connsiteY7" fmla="*/ 1064719 h 1352012"/>
                <a:gd name="connsiteX8" fmla="*/ 1227478 w 2075884"/>
                <a:gd name="connsiteY8" fmla="*/ 1117106 h 1352012"/>
                <a:gd name="connsiteX9" fmla="*/ 1337015 w 2075884"/>
                <a:gd name="connsiteY9" fmla="*/ 1307606 h 1352012"/>
                <a:gd name="connsiteX10" fmla="*/ 958397 w 2075884"/>
                <a:gd name="connsiteY10" fmla="*/ 1309987 h 1352012"/>
                <a:gd name="connsiteX11" fmla="*/ 451190 w 2075884"/>
                <a:gd name="connsiteY11" fmla="*/ 926606 h 1352012"/>
                <a:gd name="connsiteX12" fmla="*/ 36853 w 2075884"/>
                <a:gd name="connsiteY12" fmla="*/ 688481 h 1352012"/>
                <a:gd name="connsiteX13" fmla="*/ 36853 w 2075884"/>
                <a:gd name="connsiteY13" fmla="*/ 617044 h 1352012"/>
                <a:gd name="connsiteX0" fmla="*/ 36853 w 2075884"/>
                <a:gd name="connsiteY0" fmla="*/ 617044 h 1352012"/>
                <a:gd name="connsiteX1" fmla="*/ 298790 w 2075884"/>
                <a:gd name="connsiteY1" fmla="*/ 474169 h 1352012"/>
                <a:gd name="connsiteX2" fmla="*/ 1287010 w 2075884"/>
                <a:gd name="connsiteY2" fmla="*/ 300 h 1352012"/>
                <a:gd name="connsiteX3" fmla="*/ 2075203 w 2075884"/>
                <a:gd name="connsiteY3" fmla="*/ 367013 h 1352012"/>
                <a:gd name="connsiteX4" fmla="*/ 1788404 w 2075884"/>
                <a:gd name="connsiteY4" fmla="*/ 568655 h 1352012"/>
                <a:gd name="connsiteX5" fmla="*/ 1175090 w 2075884"/>
                <a:gd name="connsiteY5" fmla="*/ 250331 h 1352012"/>
                <a:gd name="connsiteX6" fmla="*/ 586921 w 2075884"/>
                <a:gd name="connsiteY6" fmla="*/ 648000 h 1352012"/>
                <a:gd name="connsiteX7" fmla="*/ 794090 w 2075884"/>
                <a:gd name="connsiteY7" fmla="*/ 1064719 h 1352012"/>
                <a:gd name="connsiteX8" fmla="*/ 1227478 w 2075884"/>
                <a:gd name="connsiteY8" fmla="*/ 1117106 h 1352012"/>
                <a:gd name="connsiteX9" fmla="*/ 1337015 w 2075884"/>
                <a:gd name="connsiteY9" fmla="*/ 1307606 h 1352012"/>
                <a:gd name="connsiteX10" fmla="*/ 958397 w 2075884"/>
                <a:gd name="connsiteY10" fmla="*/ 1309987 h 1352012"/>
                <a:gd name="connsiteX11" fmla="*/ 451190 w 2075884"/>
                <a:gd name="connsiteY11" fmla="*/ 926606 h 1352012"/>
                <a:gd name="connsiteX12" fmla="*/ 36853 w 2075884"/>
                <a:gd name="connsiteY12" fmla="*/ 688481 h 1352012"/>
                <a:gd name="connsiteX13" fmla="*/ 36853 w 2075884"/>
                <a:gd name="connsiteY13" fmla="*/ 617044 h 1352012"/>
                <a:gd name="connsiteX0" fmla="*/ 36853 w 2075245"/>
                <a:gd name="connsiteY0" fmla="*/ 617034 h 1352002"/>
                <a:gd name="connsiteX1" fmla="*/ 298790 w 2075245"/>
                <a:gd name="connsiteY1" fmla="*/ 474159 h 1352002"/>
                <a:gd name="connsiteX2" fmla="*/ 1287010 w 2075245"/>
                <a:gd name="connsiteY2" fmla="*/ 290 h 1352002"/>
                <a:gd name="connsiteX3" fmla="*/ 2075203 w 2075245"/>
                <a:gd name="connsiteY3" fmla="*/ 367003 h 1352002"/>
                <a:gd name="connsiteX4" fmla="*/ 1788404 w 2075245"/>
                <a:gd name="connsiteY4" fmla="*/ 568645 h 1352002"/>
                <a:gd name="connsiteX5" fmla="*/ 1175090 w 2075245"/>
                <a:gd name="connsiteY5" fmla="*/ 250321 h 1352002"/>
                <a:gd name="connsiteX6" fmla="*/ 586921 w 2075245"/>
                <a:gd name="connsiteY6" fmla="*/ 647990 h 1352002"/>
                <a:gd name="connsiteX7" fmla="*/ 794090 w 2075245"/>
                <a:gd name="connsiteY7" fmla="*/ 1064709 h 1352002"/>
                <a:gd name="connsiteX8" fmla="*/ 1227478 w 2075245"/>
                <a:gd name="connsiteY8" fmla="*/ 1117096 h 1352002"/>
                <a:gd name="connsiteX9" fmla="*/ 1337015 w 2075245"/>
                <a:gd name="connsiteY9" fmla="*/ 1307596 h 1352002"/>
                <a:gd name="connsiteX10" fmla="*/ 958397 w 2075245"/>
                <a:gd name="connsiteY10" fmla="*/ 1309977 h 1352002"/>
                <a:gd name="connsiteX11" fmla="*/ 451190 w 2075245"/>
                <a:gd name="connsiteY11" fmla="*/ 926596 h 1352002"/>
                <a:gd name="connsiteX12" fmla="*/ 36853 w 2075245"/>
                <a:gd name="connsiteY12" fmla="*/ 688471 h 1352002"/>
                <a:gd name="connsiteX13" fmla="*/ 36853 w 2075245"/>
                <a:gd name="connsiteY13" fmla="*/ 617034 h 1352002"/>
                <a:gd name="connsiteX0" fmla="*/ 36853 w 2075245"/>
                <a:gd name="connsiteY0" fmla="*/ 617034 h 1352002"/>
                <a:gd name="connsiteX1" fmla="*/ 298790 w 2075245"/>
                <a:gd name="connsiteY1" fmla="*/ 474159 h 1352002"/>
                <a:gd name="connsiteX2" fmla="*/ 1287010 w 2075245"/>
                <a:gd name="connsiteY2" fmla="*/ 290 h 1352002"/>
                <a:gd name="connsiteX3" fmla="*/ 2075203 w 2075245"/>
                <a:gd name="connsiteY3" fmla="*/ 367003 h 1352002"/>
                <a:gd name="connsiteX4" fmla="*/ 1788404 w 2075245"/>
                <a:gd name="connsiteY4" fmla="*/ 568645 h 1352002"/>
                <a:gd name="connsiteX5" fmla="*/ 1175090 w 2075245"/>
                <a:gd name="connsiteY5" fmla="*/ 250321 h 1352002"/>
                <a:gd name="connsiteX6" fmla="*/ 586921 w 2075245"/>
                <a:gd name="connsiteY6" fmla="*/ 647990 h 1352002"/>
                <a:gd name="connsiteX7" fmla="*/ 794090 w 2075245"/>
                <a:gd name="connsiteY7" fmla="*/ 1064709 h 1352002"/>
                <a:gd name="connsiteX8" fmla="*/ 1227478 w 2075245"/>
                <a:gd name="connsiteY8" fmla="*/ 1117096 h 1352002"/>
                <a:gd name="connsiteX9" fmla="*/ 1337015 w 2075245"/>
                <a:gd name="connsiteY9" fmla="*/ 1307596 h 1352002"/>
                <a:gd name="connsiteX10" fmla="*/ 958397 w 2075245"/>
                <a:gd name="connsiteY10" fmla="*/ 1309977 h 1352002"/>
                <a:gd name="connsiteX11" fmla="*/ 451190 w 2075245"/>
                <a:gd name="connsiteY11" fmla="*/ 926596 h 1352002"/>
                <a:gd name="connsiteX12" fmla="*/ 36853 w 2075245"/>
                <a:gd name="connsiteY12" fmla="*/ 688471 h 1352002"/>
                <a:gd name="connsiteX13" fmla="*/ 36853 w 2075245"/>
                <a:gd name="connsiteY13" fmla="*/ 617034 h 1352002"/>
                <a:gd name="connsiteX0" fmla="*/ 36853 w 2075245"/>
                <a:gd name="connsiteY0" fmla="*/ 617034 h 1352002"/>
                <a:gd name="connsiteX1" fmla="*/ 298790 w 2075245"/>
                <a:gd name="connsiteY1" fmla="*/ 474159 h 1352002"/>
                <a:gd name="connsiteX2" fmla="*/ 1287010 w 2075245"/>
                <a:gd name="connsiteY2" fmla="*/ 290 h 1352002"/>
                <a:gd name="connsiteX3" fmla="*/ 2075203 w 2075245"/>
                <a:gd name="connsiteY3" fmla="*/ 367003 h 1352002"/>
                <a:gd name="connsiteX4" fmla="*/ 1788404 w 2075245"/>
                <a:gd name="connsiteY4" fmla="*/ 568645 h 1352002"/>
                <a:gd name="connsiteX5" fmla="*/ 1175090 w 2075245"/>
                <a:gd name="connsiteY5" fmla="*/ 250321 h 1352002"/>
                <a:gd name="connsiteX6" fmla="*/ 586921 w 2075245"/>
                <a:gd name="connsiteY6" fmla="*/ 647990 h 1352002"/>
                <a:gd name="connsiteX7" fmla="*/ 794090 w 2075245"/>
                <a:gd name="connsiteY7" fmla="*/ 1064709 h 1352002"/>
                <a:gd name="connsiteX8" fmla="*/ 1227478 w 2075245"/>
                <a:gd name="connsiteY8" fmla="*/ 1117096 h 1352002"/>
                <a:gd name="connsiteX9" fmla="*/ 1337015 w 2075245"/>
                <a:gd name="connsiteY9" fmla="*/ 1307596 h 1352002"/>
                <a:gd name="connsiteX10" fmla="*/ 958397 w 2075245"/>
                <a:gd name="connsiteY10" fmla="*/ 1309977 h 1352002"/>
                <a:gd name="connsiteX11" fmla="*/ 451190 w 2075245"/>
                <a:gd name="connsiteY11" fmla="*/ 926596 h 1352002"/>
                <a:gd name="connsiteX12" fmla="*/ 36853 w 2075245"/>
                <a:gd name="connsiteY12" fmla="*/ 688471 h 1352002"/>
                <a:gd name="connsiteX13" fmla="*/ 36853 w 2075245"/>
                <a:gd name="connsiteY13" fmla="*/ 617034 h 1352002"/>
                <a:gd name="connsiteX0" fmla="*/ 36853 w 2075245"/>
                <a:gd name="connsiteY0" fmla="*/ 617034 h 1352002"/>
                <a:gd name="connsiteX1" fmla="*/ 298790 w 2075245"/>
                <a:gd name="connsiteY1" fmla="*/ 474159 h 1352002"/>
                <a:gd name="connsiteX2" fmla="*/ 1287010 w 2075245"/>
                <a:gd name="connsiteY2" fmla="*/ 290 h 1352002"/>
                <a:gd name="connsiteX3" fmla="*/ 2075203 w 2075245"/>
                <a:gd name="connsiteY3" fmla="*/ 367003 h 1352002"/>
                <a:gd name="connsiteX4" fmla="*/ 1788404 w 2075245"/>
                <a:gd name="connsiteY4" fmla="*/ 568645 h 1352002"/>
                <a:gd name="connsiteX5" fmla="*/ 1175090 w 2075245"/>
                <a:gd name="connsiteY5" fmla="*/ 250321 h 1352002"/>
                <a:gd name="connsiteX6" fmla="*/ 586921 w 2075245"/>
                <a:gd name="connsiteY6" fmla="*/ 647990 h 1352002"/>
                <a:gd name="connsiteX7" fmla="*/ 794090 w 2075245"/>
                <a:gd name="connsiteY7" fmla="*/ 1064709 h 1352002"/>
                <a:gd name="connsiteX8" fmla="*/ 1227478 w 2075245"/>
                <a:gd name="connsiteY8" fmla="*/ 1117096 h 1352002"/>
                <a:gd name="connsiteX9" fmla="*/ 1337015 w 2075245"/>
                <a:gd name="connsiteY9" fmla="*/ 1307596 h 1352002"/>
                <a:gd name="connsiteX10" fmla="*/ 958397 w 2075245"/>
                <a:gd name="connsiteY10" fmla="*/ 1309977 h 1352002"/>
                <a:gd name="connsiteX11" fmla="*/ 451190 w 2075245"/>
                <a:gd name="connsiteY11" fmla="*/ 926596 h 1352002"/>
                <a:gd name="connsiteX12" fmla="*/ 36853 w 2075245"/>
                <a:gd name="connsiteY12" fmla="*/ 688471 h 1352002"/>
                <a:gd name="connsiteX13" fmla="*/ 36853 w 2075245"/>
                <a:gd name="connsiteY13" fmla="*/ 617034 h 1352002"/>
                <a:gd name="connsiteX0" fmla="*/ 36853 w 2075231"/>
                <a:gd name="connsiteY0" fmla="*/ 617034 h 1352002"/>
                <a:gd name="connsiteX1" fmla="*/ 298790 w 2075231"/>
                <a:gd name="connsiteY1" fmla="*/ 474159 h 1352002"/>
                <a:gd name="connsiteX2" fmla="*/ 1287010 w 2075231"/>
                <a:gd name="connsiteY2" fmla="*/ 290 h 1352002"/>
                <a:gd name="connsiteX3" fmla="*/ 2075203 w 2075231"/>
                <a:gd name="connsiteY3" fmla="*/ 367003 h 1352002"/>
                <a:gd name="connsiteX4" fmla="*/ 1788404 w 2075231"/>
                <a:gd name="connsiteY4" fmla="*/ 568645 h 1352002"/>
                <a:gd name="connsiteX5" fmla="*/ 1175090 w 2075231"/>
                <a:gd name="connsiteY5" fmla="*/ 250321 h 1352002"/>
                <a:gd name="connsiteX6" fmla="*/ 586921 w 2075231"/>
                <a:gd name="connsiteY6" fmla="*/ 647990 h 1352002"/>
                <a:gd name="connsiteX7" fmla="*/ 794090 w 2075231"/>
                <a:gd name="connsiteY7" fmla="*/ 1064709 h 1352002"/>
                <a:gd name="connsiteX8" fmla="*/ 1227478 w 2075231"/>
                <a:gd name="connsiteY8" fmla="*/ 1117096 h 1352002"/>
                <a:gd name="connsiteX9" fmla="*/ 1337015 w 2075231"/>
                <a:gd name="connsiteY9" fmla="*/ 1307596 h 1352002"/>
                <a:gd name="connsiteX10" fmla="*/ 958397 w 2075231"/>
                <a:gd name="connsiteY10" fmla="*/ 1309977 h 1352002"/>
                <a:gd name="connsiteX11" fmla="*/ 451190 w 2075231"/>
                <a:gd name="connsiteY11" fmla="*/ 926596 h 1352002"/>
                <a:gd name="connsiteX12" fmla="*/ 36853 w 2075231"/>
                <a:gd name="connsiteY12" fmla="*/ 688471 h 1352002"/>
                <a:gd name="connsiteX13" fmla="*/ 36853 w 2075231"/>
                <a:gd name="connsiteY13" fmla="*/ 617034 h 1352002"/>
                <a:gd name="connsiteX0" fmla="*/ 36853 w 2075233"/>
                <a:gd name="connsiteY0" fmla="*/ 616922 h 1351890"/>
                <a:gd name="connsiteX1" fmla="*/ 298790 w 2075233"/>
                <a:gd name="connsiteY1" fmla="*/ 474047 h 1351890"/>
                <a:gd name="connsiteX2" fmla="*/ 1287010 w 2075233"/>
                <a:gd name="connsiteY2" fmla="*/ 178 h 1351890"/>
                <a:gd name="connsiteX3" fmla="*/ 2075203 w 2075233"/>
                <a:gd name="connsiteY3" fmla="*/ 366891 h 1351890"/>
                <a:gd name="connsiteX4" fmla="*/ 1788404 w 2075233"/>
                <a:gd name="connsiteY4" fmla="*/ 568533 h 1351890"/>
                <a:gd name="connsiteX5" fmla="*/ 1175090 w 2075233"/>
                <a:gd name="connsiteY5" fmla="*/ 250209 h 1351890"/>
                <a:gd name="connsiteX6" fmla="*/ 586921 w 2075233"/>
                <a:gd name="connsiteY6" fmla="*/ 647878 h 1351890"/>
                <a:gd name="connsiteX7" fmla="*/ 794090 w 2075233"/>
                <a:gd name="connsiteY7" fmla="*/ 1064597 h 1351890"/>
                <a:gd name="connsiteX8" fmla="*/ 1227478 w 2075233"/>
                <a:gd name="connsiteY8" fmla="*/ 1116984 h 1351890"/>
                <a:gd name="connsiteX9" fmla="*/ 1337015 w 2075233"/>
                <a:gd name="connsiteY9" fmla="*/ 1307484 h 1351890"/>
                <a:gd name="connsiteX10" fmla="*/ 958397 w 2075233"/>
                <a:gd name="connsiteY10" fmla="*/ 1309865 h 1351890"/>
                <a:gd name="connsiteX11" fmla="*/ 451190 w 2075233"/>
                <a:gd name="connsiteY11" fmla="*/ 926484 h 1351890"/>
                <a:gd name="connsiteX12" fmla="*/ 36853 w 2075233"/>
                <a:gd name="connsiteY12" fmla="*/ 688359 h 1351890"/>
                <a:gd name="connsiteX13" fmla="*/ 36853 w 2075233"/>
                <a:gd name="connsiteY13" fmla="*/ 616922 h 1351890"/>
                <a:gd name="connsiteX0" fmla="*/ 36853 w 2075233"/>
                <a:gd name="connsiteY0" fmla="*/ 616922 h 1351890"/>
                <a:gd name="connsiteX1" fmla="*/ 298790 w 2075233"/>
                <a:gd name="connsiteY1" fmla="*/ 474047 h 1351890"/>
                <a:gd name="connsiteX2" fmla="*/ 1287010 w 2075233"/>
                <a:gd name="connsiteY2" fmla="*/ 178 h 1351890"/>
                <a:gd name="connsiteX3" fmla="*/ 2075203 w 2075233"/>
                <a:gd name="connsiteY3" fmla="*/ 366891 h 1351890"/>
                <a:gd name="connsiteX4" fmla="*/ 1788404 w 2075233"/>
                <a:gd name="connsiteY4" fmla="*/ 568533 h 1351890"/>
                <a:gd name="connsiteX5" fmla="*/ 1175090 w 2075233"/>
                <a:gd name="connsiteY5" fmla="*/ 250209 h 1351890"/>
                <a:gd name="connsiteX6" fmla="*/ 586921 w 2075233"/>
                <a:gd name="connsiteY6" fmla="*/ 647878 h 1351890"/>
                <a:gd name="connsiteX7" fmla="*/ 794090 w 2075233"/>
                <a:gd name="connsiteY7" fmla="*/ 1064597 h 1351890"/>
                <a:gd name="connsiteX8" fmla="*/ 1227478 w 2075233"/>
                <a:gd name="connsiteY8" fmla="*/ 1116984 h 1351890"/>
                <a:gd name="connsiteX9" fmla="*/ 1337015 w 2075233"/>
                <a:gd name="connsiteY9" fmla="*/ 1307484 h 1351890"/>
                <a:gd name="connsiteX10" fmla="*/ 958397 w 2075233"/>
                <a:gd name="connsiteY10" fmla="*/ 1309865 h 1351890"/>
                <a:gd name="connsiteX11" fmla="*/ 451190 w 2075233"/>
                <a:gd name="connsiteY11" fmla="*/ 926484 h 1351890"/>
                <a:gd name="connsiteX12" fmla="*/ 36853 w 2075233"/>
                <a:gd name="connsiteY12" fmla="*/ 688359 h 1351890"/>
                <a:gd name="connsiteX13" fmla="*/ 36853 w 2075233"/>
                <a:gd name="connsiteY13" fmla="*/ 616922 h 1351890"/>
                <a:gd name="connsiteX0" fmla="*/ 36853 w 2075233"/>
                <a:gd name="connsiteY0" fmla="*/ 616922 h 1351890"/>
                <a:gd name="connsiteX1" fmla="*/ 298790 w 2075233"/>
                <a:gd name="connsiteY1" fmla="*/ 474047 h 1351890"/>
                <a:gd name="connsiteX2" fmla="*/ 1287010 w 2075233"/>
                <a:gd name="connsiteY2" fmla="*/ 178 h 1351890"/>
                <a:gd name="connsiteX3" fmla="*/ 2075203 w 2075233"/>
                <a:gd name="connsiteY3" fmla="*/ 366891 h 1351890"/>
                <a:gd name="connsiteX4" fmla="*/ 1788404 w 2075233"/>
                <a:gd name="connsiteY4" fmla="*/ 568533 h 1351890"/>
                <a:gd name="connsiteX5" fmla="*/ 1175090 w 2075233"/>
                <a:gd name="connsiteY5" fmla="*/ 250209 h 1351890"/>
                <a:gd name="connsiteX6" fmla="*/ 586921 w 2075233"/>
                <a:gd name="connsiteY6" fmla="*/ 647878 h 1351890"/>
                <a:gd name="connsiteX7" fmla="*/ 794090 w 2075233"/>
                <a:gd name="connsiteY7" fmla="*/ 1064597 h 1351890"/>
                <a:gd name="connsiteX8" fmla="*/ 1227478 w 2075233"/>
                <a:gd name="connsiteY8" fmla="*/ 1116984 h 1351890"/>
                <a:gd name="connsiteX9" fmla="*/ 1337015 w 2075233"/>
                <a:gd name="connsiteY9" fmla="*/ 1307484 h 1351890"/>
                <a:gd name="connsiteX10" fmla="*/ 958397 w 2075233"/>
                <a:gd name="connsiteY10" fmla="*/ 1309865 h 1351890"/>
                <a:gd name="connsiteX11" fmla="*/ 451190 w 2075233"/>
                <a:gd name="connsiteY11" fmla="*/ 926484 h 1351890"/>
                <a:gd name="connsiteX12" fmla="*/ 36853 w 2075233"/>
                <a:gd name="connsiteY12" fmla="*/ 688359 h 1351890"/>
                <a:gd name="connsiteX13" fmla="*/ 36853 w 2075233"/>
                <a:gd name="connsiteY13" fmla="*/ 616922 h 1351890"/>
                <a:gd name="connsiteX0" fmla="*/ 36853 w 2075233"/>
                <a:gd name="connsiteY0" fmla="*/ 616922 h 1351890"/>
                <a:gd name="connsiteX1" fmla="*/ 298790 w 2075233"/>
                <a:gd name="connsiteY1" fmla="*/ 474047 h 1351890"/>
                <a:gd name="connsiteX2" fmla="*/ 1287010 w 2075233"/>
                <a:gd name="connsiteY2" fmla="*/ 178 h 1351890"/>
                <a:gd name="connsiteX3" fmla="*/ 2075203 w 2075233"/>
                <a:gd name="connsiteY3" fmla="*/ 366891 h 1351890"/>
                <a:gd name="connsiteX4" fmla="*/ 1788404 w 2075233"/>
                <a:gd name="connsiteY4" fmla="*/ 568533 h 1351890"/>
                <a:gd name="connsiteX5" fmla="*/ 1175090 w 2075233"/>
                <a:gd name="connsiteY5" fmla="*/ 250209 h 1351890"/>
                <a:gd name="connsiteX6" fmla="*/ 586921 w 2075233"/>
                <a:gd name="connsiteY6" fmla="*/ 647878 h 1351890"/>
                <a:gd name="connsiteX7" fmla="*/ 794090 w 2075233"/>
                <a:gd name="connsiteY7" fmla="*/ 1064597 h 1351890"/>
                <a:gd name="connsiteX8" fmla="*/ 1227478 w 2075233"/>
                <a:gd name="connsiteY8" fmla="*/ 1116984 h 1351890"/>
                <a:gd name="connsiteX9" fmla="*/ 1337015 w 2075233"/>
                <a:gd name="connsiteY9" fmla="*/ 1307484 h 1351890"/>
                <a:gd name="connsiteX10" fmla="*/ 958397 w 2075233"/>
                <a:gd name="connsiteY10" fmla="*/ 1309865 h 1351890"/>
                <a:gd name="connsiteX11" fmla="*/ 451190 w 2075233"/>
                <a:gd name="connsiteY11" fmla="*/ 926484 h 1351890"/>
                <a:gd name="connsiteX12" fmla="*/ 36853 w 2075233"/>
                <a:gd name="connsiteY12" fmla="*/ 688359 h 1351890"/>
                <a:gd name="connsiteX13" fmla="*/ 36853 w 2075233"/>
                <a:gd name="connsiteY13" fmla="*/ 616922 h 1351890"/>
                <a:gd name="connsiteX0" fmla="*/ 35604 w 2073964"/>
                <a:gd name="connsiteY0" fmla="*/ 617517 h 1352485"/>
                <a:gd name="connsiteX1" fmla="*/ 276110 w 2073964"/>
                <a:gd name="connsiteY1" fmla="*/ 474642 h 1352485"/>
                <a:gd name="connsiteX2" fmla="*/ 1285761 w 2073964"/>
                <a:gd name="connsiteY2" fmla="*/ 773 h 1352485"/>
                <a:gd name="connsiteX3" fmla="*/ 2073954 w 2073964"/>
                <a:gd name="connsiteY3" fmla="*/ 367486 h 1352485"/>
                <a:gd name="connsiteX4" fmla="*/ 1787155 w 2073964"/>
                <a:gd name="connsiteY4" fmla="*/ 569128 h 1352485"/>
                <a:gd name="connsiteX5" fmla="*/ 1173841 w 2073964"/>
                <a:gd name="connsiteY5" fmla="*/ 250804 h 1352485"/>
                <a:gd name="connsiteX6" fmla="*/ 585672 w 2073964"/>
                <a:gd name="connsiteY6" fmla="*/ 648473 h 1352485"/>
                <a:gd name="connsiteX7" fmla="*/ 792841 w 2073964"/>
                <a:gd name="connsiteY7" fmla="*/ 1065192 h 1352485"/>
                <a:gd name="connsiteX8" fmla="*/ 1226229 w 2073964"/>
                <a:gd name="connsiteY8" fmla="*/ 1117579 h 1352485"/>
                <a:gd name="connsiteX9" fmla="*/ 1335766 w 2073964"/>
                <a:gd name="connsiteY9" fmla="*/ 1308079 h 1352485"/>
                <a:gd name="connsiteX10" fmla="*/ 957148 w 2073964"/>
                <a:gd name="connsiteY10" fmla="*/ 1310460 h 1352485"/>
                <a:gd name="connsiteX11" fmla="*/ 449941 w 2073964"/>
                <a:gd name="connsiteY11" fmla="*/ 927079 h 1352485"/>
                <a:gd name="connsiteX12" fmla="*/ 35604 w 2073964"/>
                <a:gd name="connsiteY12" fmla="*/ 688954 h 1352485"/>
                <a:gd name="connsiteX13" fmla="*/ 35604 w 2073964"/>
                <a:gd name="connsiteY13" fmla="*/ 617517 h 1352485"/>
                <a:gd name="connsiteX0" fmla="*/ 35604 w 2073978"/>
                <a:gd name="connsiteY0" fmla="*/ 618201 h 1353169"/>
                <a:gd name="connsiteX1" fmla="*/ 276110 w 2073978"/>
                <a:gd name="connsiteY1" fmla="*/ 475326 h 1353169"/>
                <a:gd name="connsiteX2" fmla="*/ 1285761 w 2073978"/>
                <a:gd name="connsiteY2" fmla="*/ 1457 h 1353169"/>
                <a:gd name="connsiteX3" fmla="*/ 2073954 w 2073978"/>
                <a:gd name="connsiteY3" fmla="*/ 368170 h 1353169"/>
                <a:gd name="connsiteX4" fmla="*/ 1787155 w 2073978"/>
                <a:gd name="connsiteY4" fmla="*/ 569812 h 1353169"/>
                <a:gd name="connsiteX5" fmla="*/ 1173841 w 2073978"/>
                <a:gd name="connsiteY5" fmla="*/ 251488 h 1353169"/>
                <a:gd name="connsiteX6" fmla="*/ 585672 w 2073978"/>
                <a:gd name="connsiteY6" fmla="*/ 649157 h 1353169"/>
                <a:gd name="connsiteX7" fmla="*/ 792841 w 2073978"/>
                <a:gd name="connsiteY7" fmla="*/ 1065876 h 1353169"/>
                <a:gd name="connsiteX8" fmla="*/ 1226229 w 2073978"/>
                <a:gd name="connsiteY8" fmla="*/ 1118263 h 1353169"/>
                <a:gd name="connsiteX9" fmla="*/ 1335766 w 2073978"/>
                <a:gd name="connsiteY9" fmla="*/ 1308763 h 1353169"/>
                <a:gd name="connsiteX10" fmla="*/ 957148 w 2073978"/>
                <a:gd name="connsiteY10" fmla="*/ 1311144 h 1353169"/>
                <a:gd name="connsiteX11" fmla="*/ 449941 w 2073978"/>
                <a:gd name="connsiteY11" fmla="*/ 927763 h 1353169"/>
                <a:gd name="connsiteX12" fmla="*/ 35604 w 2073978"/>
                <a:gd name="connsiteY12" fmla="*/ 689638 h 1353169"/>
                <a:gd name="connsiteX13" fmla="*/ 35604 w 2073978"/>
                <a:gd name="connsiteY13" fmla="*/ 618201 h 1353169"/>
                <a:gd name="connsiteX0" fmla="*/ 35604 w 2073983"/>
                <a:gd name="connsiteY0" fmla="*/ 618759 h 1353727"/>
                <a:gd name="connsiteX1" fmla="*/ 276110 w 2073983"/>
                <a:gd name="connsiteY1" fmla="*/ 475884 h 1353727"/>
                <a:gd name="connsiteX2" fmla="*/ 1285761 w 2073983"/>
                <a:gd name="connsiteY2" fmla="*/ 2015 h 1353727"/>
                <a:gd name="connsiteX3" fmla="*/ 2073954 w 2073983"/>
                <a:gd name="connsiteY3" fmla="*/ 368728 h 1353727"/>
                <a:gd name="connsiteX4" fmla="*/ 1787155 w 2073983"/>
                <a:gd name="connsiteY4" fmla="*/ 570370 h 1353727"/>
                <a:gd name="connsiteX5" fmla="*/ 1173841 w 2073983"/>
                <a:gd name="connsiteY5" fmla="*/ 252046 h 1353727"/>
                <a:gd name="connsiteX6" fmla="*/ 585672 w 2073983"/>
                <a:gd name="connsiteY6" fmla="*/ 649715 h 1353727"/>
                <a:gd name="connsiteX7" fmla="*/ 792841 w 2073983"/>
                <a:gd name="connsiteY7" fmla="*/ 1066434 h 1353727"/>
                <a:gd name="connsiteX8" fmla="*/ 1226229 w 2073983"/>
                <a:gd name="connsiteY8" fmla="*/ 1118821 h 1353727"/>
                <a:gd name="connsiteX9" fmla="*/ 1335766 w 2073983"/>
                <a:gd name="connsiteY9" fmla="*/ 1309321 h 1353727"/>
                <a:gd name="connsiteX10" fmla="*/ 957148 w 2073983"/>
                <a:gd name="connsiteY10" fmla="*/ 1311702 h 1353727"/>
                <a:gd name="connsiteX11" fmla="*/ 449941 w 2073983"/>
                <a:gd name="connsiteY11" fmla="*/ 928321 h 1353727"/>
                <a:gd name="connsiteX12" fmla="*/ 35604 w 2073983"/>
                <a:gd name="connsiteY12" fmla="*/ 690196 h 1353727"/>
                <a:gd name="connsiteX13" fmla="*/ 35604 w 2073983"/>
                <a:gd name="connsiteY13" fmla="*/ 618759 h 1353727"/>
                <a:gd name="connsiteX0" fmla="*/ 35604 w 2073983"/>
                <a:gd name="connsiteY0" fmla="*/ 619731 h 1354699"/>
                <a:gd name="connsiteX1" fmla="*/ 276110 w 2073983"/>
                <a:gd name="connsiteY1" fmla="*/ 476856 h 1354699"/>
                <a:gd name="connsiteX2" fmla="*/ 1285761 w 2073983"/>
                <a:gd name="connsiteY2" fmla="*/ 2987 h 1354699"/>
                <a:gd name="connsiteX3" fmla="*/ 2073954 w 2073983"/>
                <a:gd name="connsiteY3" fmla="*/ 369700 h 1354699"/>
                <a:gd name="connsiteX4" fmla="*/ 1787155 w 2073983"/>
                <a:gd name="connsiteY4" fmla="*/ 571342 h 1354699"/>
                <a:gd name="connsiteX5" fmla="*/ 1173841 w 2073983"/>
                <a:gd name="connsiteY5" fmla="*/ 253018 h 1354699"/>
                <a:gd name="connsiteX6" fmla="*/ 585672 w 2073983"/>
                <a:gd name="connsiteY6" fmla="*/ 650687 h 1354699"/>
                <a:gd name="connsiteX7" fmla="*/ 792841 w 2073983"/>
                <a:gd name="connsiteY7" fmla="*/ 1067406 h 1354699"/>
                <a:gd name="connsiteX8" fmla="*/ 1226229 w 2073983"/>
                <a:gd name="connsiteY8" fmla="*/ 1119793 h 1354699"/>
                <a:gd name="connsiteX9" fmla="*/ 1335766 w 2073983"/>
                <a:gd name="connsiteY9" fmla="*/ 1310293 h 1354699"/>
                <a:gd name="connsiteX10" fmla="*/ 957148 w 2073983"/>
                <a:gd name="connsiteY10" fmla="*/ 1312674 h 1354699"/>
                <a:gd name="connsiteX11" fmla="*/ 449941 w 2073983"/>
                <a:gd name="connsiteY11" fmla="*/ 929293 h 1354699"/>
                <a:gd name="connsiteX12" fmla="*/ 35604 w 2073983"/>
                <a:gd name="connsiteY12" fmla="*/ 691168 h 1354699"/>
                <a:gd name="connsiteX13" fmla="*/ 35604 w 2073983"/>
                <a:gd name="connsiteY13" fmla="*/ 619731 h 1354699"/>
                <a:gd name="connsiteX0" fmla="*/ 35604 w 2073983"/>
                <a:gd name="connsiteY0" fmla="*/ 619391 h 1354359"/>
                <a:gd name="connsiteX1" fmla="*/ 276110 w 2073983"/>
                <a:gd name="connsiteY1" fmla="*/ 476516 h 1354359"/>
                <a:gd name="connsiteX2" fmla="*/ 1285761 w 2073983"/>
                <a:gd name="connsiteY2" fmla="*/ 2647 h 1354359"/>
                <a:gd name="connsiteX3" fmla="*/ 2073954 w 2073983"/>
                <a:gd name="connsiteY3" fmla="*/ 369360 h 1354359"/>
                <a:gd name="connsiteX4" fmla="*/ 1787155 w 2073983"/>
                <a:gd name="connsiteY4" fmla="*/ 571002 h 1354359"/>
                <a:gd name="connsiteX5" fmla="*/ 1173841 w 2073983"/>
                <a:gd name="connsiteY5" fmla="*/ 252678 h 1354359"/>
                <a:gd name="connsiteX6" fmla="*/ 585672 w 2073983"/>
                <a:gd name="connsiteY6" fmla="*/ 650347 h 1354359"/>
                <a:gd name="connsiteX7" fmla="*/ 792841 w 2073983"/>
                <a:gd name="connsiteY7" fmla="*/ 1067066 h 1354359"/>
                <a:gd name="connsiteX8" fmla="*/ 1226229 w 2073983"/>
                <a:gd name="connsiteY8" fmla="*/ 1119453 h 1354359"/>
                <a:gd name="connsiteX9" fmla="*/ 1335766 w 2073983"/>
                <a:gd name="connsiteY9" fmla="*/ 1309953 h 1354359"/>
                <a:gd name="connsiteX10" fmla="*/ 957148 w 2073983"/>
                <a:gd name="connsiteY10" fmla="*/ 1312334 h 1354359"/>
                <a:gd name="connsiteX11" fmla="*/ 449941 w 2073983"/>
                <a:gd name="connsiteY11" fmla="*/ 928953 h 1354359"/>
                <a:gd name="connsiteX12" fmla="*/ 35604 w 2073983"/>
                <a:gd name="connsiteY12" fmla="*/ 690828 h 1354359"/>
                <a:gd name="connsiteX13" fmla="*/ 35604 w 2073983"/>
                <a:gd name="connsiteY13" fmla="*/ 619391 h 1354359"/>
                <a:gd name="connsiteX0" fmla="*/ 35604 w 2074528"/>
                <a:gd name="connsiteY0" fmla="*/ 619503 h 1354471"/>
                <a:gd name="connsiteX1" fmla="*/ 276110 w 2074528"/>
                <a:gd name="connsiteY1" fmla="*/ 476628 h 1354471"/>
                <a:gd name="connsiteX2" fmla="*/ 1285761 w 2074528"/>
                <a:gd name="connsiteY2" fmla="*/ 2759 h 1354471"/>
                <a:gd name="connsiteX3" fmla="*/ 2073954 w 2074528"/>
                <a:gd name="connsiteY3" fmla="*/ 369472 h 1354471"/>
                <a:gd name="connsiteX4" fmla="*/ 1787155 w 2074528"/>
                <a:gd name="connsiteY4" fmla="*/ 571114 h 1354471"/>
                <a:gd name="connsiteX5" fmla="*/ 1173841 w 2074528"/>
                <a:gd name="connsiteY5" fmla="*/ 252790 h 1354471"/>
                <a:gd name="connsiteX6" fmla="*/ 585672 w 2074528"/>
                <a:gd name="connsiteY6" fmla="*/ 650459 h 1354471"/>
                <a:gd name="connsiteX7" fmla="*/ 792841 w 2074528"/>
                <a:gd name="connsiteY7" fmla="*/ 1067178 h 1354471"/>
                <a:gd name="connsiteX8" fmla="*/ 1226229 w 2074528"/>
                <a:gd name="connsiteY8" fmla="*/ 1119565 h 1354471"/>
                <a:gd name="connsiteX9" fmla="*/ 1335766 w 2074528"/>
                <a:gd name="connsiteY9" fmla="*/ 1310065 h 1354471"/>
                <a:gd name="connsiteX10" fmla="*/ 957148 w 2074528"/>
                <a:gd name="connsiteY10" fmla="*/ 1312446 h 1354471"/>
                <a:gd name="connsiteX11" fmla="*/ 449941 w 2074528"/>
                <a:gd name="connsiteY11" fmla="*/ 929065 h 1354471"/>
                <a:gd name="connsiteX12" fmla="*/ 35604 w 2074528"/>
                <a:gd name="connsiteY12" fmla="*/ 690940 h 1354471"/>
                <a:gd name="connsiteX13" fmla="*/ 35604 w 2074528"/>
                <a:gd name="connsiteY13" fmla="*/ 619503 h 1354471"/>
                <a:gd name="connsiteX0" fmla="*/ 35604 w 2074478"/>
                <a:gd name="connsiteY0" fmla="*/ 619503 h 1354471"/>
                <a:gd name="connsiteX1" fmla="*/ 276110 w 2074478"/>
                <a:gd name="connsiteY1" fmla="*/ 476628 h 1354471"/>
                <a:gd name="connsiteX2" fmla="*/ 1285761 w 2074478"/>
                <a:gd name="connsiteY2" fmla="*/ 2759 h 1354471"/>
                <a:gd name="connsiteX3" fmla="*/ 2073954 w 2074478"/>
                <a:gd name="connsiteY3" fmla="*/ 369472 h 1354471"/>
                <a:gd name="connsiteX4" fmla="*/ 1787155 w 2074478"/>
                <a:gd name="connsiteY4" fmla="*/ 571114 h 1354471"/>
                <a:gd name="connsiteX5" fmla="*/ 1173841 w 2074478"/>
                <a:gd name="connsiteY5" fmla="*/ 252790 h 1354471"/>
                <a:gd name="connsiteX6" fmla="*/ 585672 w 2074478"/>
                <a:gd name="connsiteY6" fmla="*/ 650459 h 1354471"/>
                <a:gd name="connsiteX7" fmla="*/ 792841 w 2074478"/>
                <a:gd name="connsiteY7" fmla="*/ 1067178 h 1354471"/>
                <a:gd name="connsiteX8" fmla="*/ 1226229 w 2074478"/>
                <a:gd name="connsiteY8" fmla="*/ 1119565 h 1354471"/>
                <a:gd name="connsiteX9" fmla="*/ 1335766 w 2074478"/>
                <a:gd name="connsiteY9" fmla="*/ 1310065 h 1354471"/>
                <a:gd name="connsiteX10" fmla="*/ 957148 w 2074478"/>
                <a:gd name="connsiteY10" fmla="*/ 1312446 h 1354471"/>
                <a:gd name="connsiteX11" fmla="*/ 449941 w 2074478"/>
                <a:gd name="connsiteY11" fmla="*/ 929065 h 1354471"/>
                <a:gd name="connsiteX12" fmla="*/ 35604 w 2074478"/>
                <a:gd name="connsiteY12" fmla="*/ 690940 h 1354471"/>
                <a:gd name="connsiteX13" fmla="*/ 35604 w 2074478"/>
                <a:gd name="connsiteY13" fmla="*/ 619503 h 1354471"/>
                <a:gd name="connsiteX0" fmla="*/ 89069 w 2056384"/>
                <a:gd name="connsiteY0" fmla="*/ 619503 h 1354471"/>
                <a:gd name="connsiteX1" fmla="*/ 258016 w 2056384"/>
                <a:gd name="connsiteY1" fmla="*/ 476628 h 1354471"/>
                <a:gd name="connsiteX2" fmla="*/ 1267667 w 2056384"/>
                <a:gd name="connsiteY2" fmla="*/ 2759 h 1354471"/>
                <a:gd name="connsiteX3" fmla="*/ 2055860 w 2056384"/>
                <a:gd name="connsiteY3" fmla="*/ 369472 h 1354471"/>
                <a:gd name="connsiteX4" fmla="*/ 1769061 w 2056384"/>
                <a:gd name="connsiteY4" fmla="*/ 571114 h 1354471"/>
                <a:gd name="connsiteX5" fmla="*/ 1155747 w 2056384"/>
                <a:gd name="connsiteY5" fmla="*/ 252790 h 1354471"/>
                <a:gd name="connsiteX6" fmla="*/ 567578 w 2056384"/>
                <a:gd name="connsiteY6" fmla="*/ 650459 h 1354471"/>
                <a:gd name="connsiteX7" fmla="*/ 774747 w 2056384"/>
                <a:gd name="connsiteY7" fmla="*/ 1067178 h 1354471"/>
                <a:gd name="connsiteX8" fmla="*/ 1208135 w 2056384"/>
                <a:gd name="connsiteY8" fmla="*/ 1119565 h 1354471"/>
                <a:gd name="connsiteX9" fmla="*/ 1317672 w 2056384"/>
                <a:gd name="connsiteY9" fmla="*/ 1310065 h 1354471"/>
                <a:gd name="connsiteX10" fmla="*/ 939054 w 2056384"/>
                <a:gd name="connsiteY10" fmla="*/ 1312446 h 1354471"/>
                <a:gd name="connsiteX11" fmla="*/ 431847 w 2056384"/>
                <a:gd name="connsiteY11" fmla="*/ 929065 h 1354471"/>
                <a:gd name="connsiteX12" fmla="*/ 17510 w 2056384"/>
                <a:gd name="connsiteY12" fmla="*/ 690940 h 1354471"/>
                <a:gd name="connsiteX13" fmla="*/ 89069 w 2056384"/>
                <a:gd name="connsiteY13" fmla="*/ 619503 h 1354471"/>
                <a:gd name="connsiteX0" fmla="*/ 12767 w 1980082"/>
                <a:gd name="connsiteY0" fmla="*/ 619503 h 1354471"/>
                <a:gd name="connsiteX1" fmla="*/ 181714 w 1980082"/>
                <a:gd name="connsiteY1" fmla="*/ 476628 h 1354471"/>
                <a:gd name="connsiteX2" fmla="*/ 1191365 w 1980082"/>
                <a:gd name="connsiteY2" fmla="*/ 2759 h 1354471"/>
                <a:gd name="connsiteX3" fmla="*/ 1979558 w 1980082"/>
                <a:gd name="connsiteY3" fmla="*/ 369472 h 1354471"/>
                <a:gd name="connsiteX4" fmla="*/ 1692759 w 1980082"/>
                <a:gd name="connsiteY4" fmla="*/ 571114 h 1354471"/>
                <a:gd name="connsiteX5" fmla="*/ 1079445 w 1980082"/>
                <a:gd name="connsiteY5" fmla="*/ 252790 h 1354471"/>
                <a:gd name="connsiteX6" fmla="*/ 491276 w 1980082"/>
                <a:gd name="connsiteY6" fmla="*/ 650459 h 1354471"/>
                <a:gd name="connsiteX7" fmla="*/ 698445 w 1980082"/>
                <a:gd name="connsiteY7" fmla="*/ 1067178 h 1354471"/>
                <a:gd name="connsiteX8" fmla="*/ 1131833 w 1980082"/>
                <a:gd name="connsiteY8" fmla="*/ 1119565 h 1354471"/>
                <a:gd name="connsiteX9" fmla="*/ 1241370 w 1980082"/>
                <a:gd name="connsiteY9" fmla="*/ 1310065 h 1354471"/>
                <a:gd name="connsiteX10" fmla="*/ 862752 w 1980082"/>
                <a:gd name="connsiteY10" fmla="*/ 1312446 h 1354471"/>
                <a:gd name="connsiteX11" fmla="*/ 355545 w 1980082"/>
                <a:gd name="connsiteY11" fmla="*/ 929065 h 1354471"/>
                <a:gd name="connsiteX12" fmla="*/ 48548 w 1980082"/>
                <a:gd name="connsiteY12" fmla="*/ 698096 h 1354471"/>
                <a:gd name="connsiteX13" fmla="*/ 12767 w 1980082"/>
                <a:gd name="connsiteY13" fmla="*/ 619503 h 1354471"/>
                <a:gd name="connsiteX0" fmla="*/ 20863 w 1952397"/>
                <a:gd name="connsiteY0" fmla="*/ 698096 h 1354471"/>
                <a:gd name="connsiteX1" fmla="*/ 154029 w 1952397"/>
                <a:gd name="connsiteY1" fmla="*/ 476628 h 1354471"/>
                <a:gd name="connsiteX2" fmla="*/ 1163680 w 1952397"/>
                <a:gd name="connsiteY2" fmla="*/ 2759 h 1354471"/>
                <a:gd name="connsiteX3" fmla="*/ 1951873 w 1952397"/>
                <a:gd name="connsiteY3" fmla="*/ 369472 h 1354471"/>
                <a:gd name="connsiteX4" fmla="*/ 1665074 w 1952397"/>
                <a:gd name="connsiteY4" fmla="*/ 571114 h 1354471"/>
                <a:gd name="connsiteX5" fmla="*/ 1051760 w 1952397"/>
                <a:gd name="connsiteY5" fmla="*/ 252790 h 1354471"/>
                <a:gd name="connsiteX6" fmla="*/ 463591 w 1952397"/>
                <a:gd name="connsiteY6" fmla="*/ 650459 h 1354471"/>
                <a:gd name="connsiteX7" fmla="*/ 670760 w 1952397"/>
                <a:gd name="connsiteY7" fmla="*/ 1067178 h 1354471"/>
                <a:gd name="connsiteX8" fmla="*/ 1104148 w 1952397"/>
                <a:gd name="connsiteY8" fmla="*/ 1119565 h 1354471"/>
                <a:gd name="connsiteX9" fmla="*/ 1213685 w 1952397"/>
                <a:gd name="connsiteY9" fmla="*/ 1310065 h 1354471"/>
                <a:gd name="connsiteX10" fmla="*/ 835067 w 1952397"/>
                <a:gd name="connsiteY10" fmla="*/ 1312446 h 1354471"/>
                <a:gd name="connsiteX11" fmla="*/ 327860 w 1952397"/>
                <a:gd name="connsiteY11" fmla="*/ 929065 h 1354471"/>
                <a:gd name="connsiteX12" fmla="*/ 20863 w 1952397"/>
                <a:gd name="connsiteY12" fmla="*/ 698096 h 1354471"/>
                <a:gd name="connsiteX0" fmla="*/ 20863 w 1952397"/>
                <a:gd name="connsiteY0" fmla="*/ 698096 h 1354471"/>
                <a:gd name="connsiteX1" fmla="*/ 154029 w 1952397"/>
                <a:gd name="connsiteY1" fmla="*/ 476628 h 1354471"/>
                <a:gd name="connsiteX2" fmla="*/ 1163680 w 1952397"/>
                <a:gd name="connsiteY2" fmla="*/ 2759 h 1354471"/>
                <a:gd name="connsiteX3" fmla="*/ 1951873 w 1952397"/>
                <a:gd name="connsiteY3" fmla="*/ 369472 h 1354471"/>
                <a:gd name="connsiteX4" fmla="*/ 1665074 w 1952397"/>
                <a:gd name="connsiteY4" fmla="*/ 571114 h 1354471"/>
                <a:gd name="connsiteX5" fmla="*/ 1051760 w 1952397"/>
                <a:gd name="connsiteY5" fmla="*/ 252790 h 1354471"/>
                <a:gd name="connsiteX6" fmla="*/ 463591 w 1952397"/>
                <a:gd name="connsiteY6" fmla="*/ 650459 h 1354471"/>
                <a:gd name="connsiteX7" fmla="*/ 670760 w 1952397"/>
                <a:gd name="connsiteY7" fmla="*/ 1067178 h 1354471"/>
                <a:gd name="connsiteX8" fmla="*/ 1104148 w 1952397"/>
                <a:gd name="connsiteY8" fmla="*/ 1119565 h 1354471"/>
                <a:gd name="connsiteX9" fmla="*/ 1213685 w 1952397"/>
                <a:gd name="connsiteY9" fmla="*/ 1310065 h 1354471"/>
                <a:gd name="connsiteX10" fmla="*/ 835067 w 1952397"/>
                <a:gd name="connsiteY10" fmla="*/ 1312446 h 1354471"/>
                <a:gd name="connsiteX11" fmla="*/ 327860 w 1952397"/>
                <a:gd name="connsiteY11" fmla="*/ 929065 h 1354471"/>
                <a:gd name="connsiteX12" fmla="*/ 20863 w 1952397"/>
                <a:gd name="connsiteY12" fmla="*/ 698096 h 1354471"/>
                <a:gd name="connsiteX0" fmla="*/ 8240 w 1939774"/>
                <a:gd name="connsiteY0" fmla="*/ 698096 h 1354471"/>
                <a:gd name="connsiteX1" fmla="*/ 141406 w 1939774"/>
                <a:gd name="connsiteY1" fmla="*/ 476628 h 1354471"/>
                <a:gd name="connsiteX2" fmla="*/ 1151057 w 1939774"/>
                <a:gd name="connsiteY2" fmla="*/ 2759 h 1354471"/>
                <a:gd name="connsiteX3" fmla="*/ 1939250 w 1939774"/>
                <a:gd name="connsiteY3" fmla="*/ 369472 h 1354471"/>
                <a:gd name="connsiteX4" fmla="*/ 1652451 w 1939774"/>
                <a:gd name="connsiteY4" fmla="*/ 571114 h 1354471"/>
                <a:gd name="connsiteX5" fmla="*/ 1039137 w 1939774"/>
                <a:gd name="connsiteY5" fmla="*/ 252790 h 1354471"/>
                <a:gd name="connsiteX6" fmla="*/ 450968 w 1939774"/>
                <a:gd name="connsiteY6" fmla="*/ 650459 h 1354471"/>
                <a:gd name="connsiteX7" fmla="*/ 658137 w 1939774"/>
                <a:gd name="connsiteY7" fmla="*/ 1067178 h 1354471"/>
                <a:gd name="connsiteX8" fmla="*/ 1091525 w 1939774"/>
                <a:gd name="connsiteY8" fmla="*/ 1119565 h 1354471"/>
                <a:gd name="connsiteX9" fmla="*/ 1201062 w 1939774"/>
                <a:gd name="connsiteY9" fmla="*/ 1310065 h 1354471"/>
                <a:gd name="connsiteX10" fmla="*/ 822444 w 1939774"/>
                <a:gd name="connsiteY10" fmla="*/ 1312446 h 1354471"/>
                <a:gd name="connsiteX11" fmla="*/ 315237 w 1939774"/>
                <a:gd name="connsiteY11" fmla="*/ 929065 h 1354471"/>
                <a:gd name="connsiteX12" fmla="*/ 8240 w 1939774"/>
                <a:gd name="connsiteY12" fmla="*/ 698096 h 1354471"/>
                <a:gd name="connsiteX0" fmla="*/ 503 w 1932037"/>
                <a:gd name="connsiteY0" fmla="*/ 698096 h 1354471"/>
                <a:gd name="connsiteX1" fmla="*/ 133669 w 1932037"/>
                <a:gd name="connsiteY1" fmla="*/ 476628 h 1354471"/>
                <a:gd name="connsiteX2" fmla="*/ 1143320 w 1932037"/>
                <a:gd name="connsiteY2" fmla="*/ 2759 h 1354471"/>
                <a:gd name="connsiteX3" fmla="*/ 1931513 w 1932037"/>
                <a:gd name="connsiteY3" fmla="*/ 369472 h 1354471"/>
                <a:gd name="connsiteX4" fmla="*/ 1644714 w 1932037"/>
                <a:gd name="connsiteY4" fmla="*/ 571114 h 1354471"/>
                <a:gd name="connsiteX5" fmla="*/ 1031400 w 1932037"/>
                <a:gd name="connsiteY5" fmla="*/ 252790 h 1354471"/>
                <a:gd name="connsiteX6" fmla="*/ 443231 w 1932037"/>
                <a:gd name="connsiteY6" fmla="*/ 650459 h 1354471"/>
                <a:gd name="connsiteX7" fmla="*/ 650400 w 1932037"/>
                <a:gd name="connsiteY7" fmla="*/ 1067178 h 1354471"/>
                <a:gd name="connsiteX8" fmla="*/ 1083788 w 1932037"/>
                <a:gd name="connsiteY8" fmla="*/ 1119565 h 1354471"/>
                <a:gd name="connsiteX9" fmla="*/ 1193325 w 1932037"/>
                <a:gd name="connsiteY9" fmla="*/ 1310065 h 1354471"/>
                <a:gd name="connsiteX10" fmla="*/ 814707 w 1932037"/>
                <a:gd name="connsiteY10" fmla="*/ 1312446 h 1354471"/>
                <a:gd name="connsiteX11" fmla="*/ 307500 w 1932037"/>
                <a:gd name="connsiteY11" fmla="*/ 929065 h 1354471"/>
                <a:gd name="connsiteX12" fmla="*/ 503 w 1932037"/>
                <a:gd name="connsiteY12" fmla="*/ 698096 h 135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2037" h="1354471">
                  <a:moveTo>
                    <a:pt x="503" y="698096"/>
                  </a:moveTo>
                  <a:cubicBezTo>
                    <a:pt x="155" y="637002"/>
                    <a:pt x="-13865" y="571049"/>
                    <a:pt x="133669" y="476628"/>
                  </a:cubicBezTo>
                  <a:cubicBezTo>
                    <a:pt x="288359" y="332115"/>
                    <a:pt x="538878" y="37287"/>
                    <a:pt x="1143320" y="2759"/>
                  </a:cubicBezTo>
                  <a:cubicBezTo>
                    <a:pt x="1747762" y="-31769"/>
                    <a:pt x="1943625" y="267155"/>
                    <a:pt x="1931513" y="369472"/>
                  </a:cubicBezTo>
                  <a:cubicBezTo>
                    <a:pt x="1921540" y="453722"/>
                    <a:pt x="1791955" y="590561"/>
                    <a:pt x="1644714" y="571114"/>
                  </a:cubicBezTo>
                  <a:cubicBezTo>
                    <a:pt x="1599868" y="520710"/>
                    <a:pt x="1469644" y="244939"/>
                    <a:pt x="1031400" y="252790"/>
                  </a:cubicBezTo>
                  <a:cubicBezTo>
                    <a:pt x="735014" y="258100"/>
                    <a:pt x="463868" y="448054"/>
                    <a:pt x="443231" y="650459"/>
                  </a:cubicBezTo>
                  <a:cubicBezTo>
                    <a:pt x="422594" y="852864"/>
                    <a:pt x="488872" y="984231"/>
                    <a:pt x="650400" y="1067178"/>
                  </a:cubicBezTo>
                  <a:cubicBezTo>
                    <a:pt x="811928" y="1150125"/>
                    <a:pt x="993300" y="1079084"/>
                    <a:pt x="1083788" y="1119565"/>
                  </a:cubicBezTo>
                  <a:cubicBezTo>
                    <a:pt x="1174276" y="1160046"/>
                    <a:pt x="1238172" y="1277918"/>
                    <a:pt x="1193325" y="1310065"/>
                  </a:cubicBezTo>
                  <a:cubicBezTo>
                    <a:pt x="1148478" y="1342212"/>
                    <a:pt x="1052832" y="1390234"/>
                    <a:pt x="814707" y="1312446"/>
                  </a:cubicBezTo>
                  <a:cubicBezTo>
                    <a:pt x="576582" y="1234658"/>
                    <a:pt x="362269" y="963200"/>
                    <a:pt x="307500" y="929065"/>
                  </a:cubicBezTo>
                  <a:cubicBezTo>
                    <a:pt x="191490" y="856760"/>
                    <a:pt x="851" y="759190"/>
                    <a:pt x="503" y="698096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6350">
              <a:solidFill>
                <a:srgbClr val="CB760F"/>
              </a:solidFill>
            </a:ln>
            <a:effectLst>
              <a:innerShdw blurRad="101600">
                <a:schemeClr val="accent2">
                  <a:lumMod val="50000"/>
                </a:scheme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17" name="Oval 33">
              <a:extLst>
                <a:ext uri="{FF2B5EF4-FFF2-40B4-BE49-F238E27FC236}">
                  <a16:creationId xmlns:a16="http://schemas.microsoft.com/office/drawing/2014/main" id="{7F16882A-1659-1246-9446-716B040D9589}"/>
                </a:ext>
              </a:extLst>
            </p:cNvPr>
            <p:cNvSpPr/>
            <p:nvPr/>
          </p:nvSpPr>
          <p:spPr>
            <a:xfrm rot="21257304">
              <a:off x="5858426" y="2436159"/>
              <a:ext cx="581347" cy="338018"/>
            </a:xfrm>
            <a:custGeom>
              <a:avLst/>
              <a:gdLst>
                <a:gd name="connsiteX0" fmla="*/ 0 w 853687"/>
                <a:gd name="connsiteY0" fmla="*/ 242912 h 485824"/>
                <a:gd name="connsiteX1" fmla="*/ 426844 w 853687"/>
                <a:gd name="connsiteY1" fmla="*/ 0 h 485824"/>
                <a:gd name="connsiteX2" fmla="*/ 853688 w 853687"/>
                <a:gd name="connsiteY2" fmla="*/ 242912 h 485824"/>
                <a:gd name="connsiteX3" fmla="*/ 426844 w 853687"/>
                <a:gd name="connsiteY3" fmla="*/ 485824 h 485824"/>
                <a:gd name="connsiteX4" fmla="*/ 0 w 853687"/>
                <a:gd name="connsiteY4" fmla="*/ 242912 h 485824"/>
                <a:gd name="connsiteX0" fmla="*/ 0 w 853688"/>
                <a:gd name="connsiteY0" fmla="*/ 242912 h 489759"/>
                <a:gd name="connsiteX1" fmla="*/ 426844 w 853688"/>
                <a:gd name="connsiteY1" fmla="*/ 0 h 489759"/>
                <a:gd name="connsiteX2" fmla="*/ 853688 w 853688"/>
                <a:gd name="connsiteY2" fmla="*/ 242912 h 489759"/>
                <a:gd name="connsiteX3" fmla="*/ 426844 w 853688"/>
                <a:gd name="connsiteY3" fmla="*/ 485824 h 489759"/>
                <a:gd name="connsiteX4" fmla="*/ 0 w 853688"/>
                <a:gd name="connsiteY4" fmla="*/ 242912 h 489759"/>
                <a:gd name="connsiteX0" fmla="*/ 0 w 855916"/>
                <a:gd name="connsiteY0" fmla="*/ 242912 h 490817"/>
                <a:gd name="connsiteX1" fmla="*/ 426844 w 855916"/>
                <a:gd name="connsiteY1" fmla="*/ 0 h 490817"/>
                <a:gd name="connsiteX2" fmla="*/ 853688 w 855916"/>
                <a:gd name="connsiteY2" fmla="*/ 242912 h 490817"/>
                <a:gd name="connsiteX3" fmla="*/ 426844 w 855916"/>
                <a:gd name="connsiteY3" fmla="*/ 485824 h 490817"/>
                <a:gd name="connsiteX4" fmla="*/ 0 w 855916"/>
                <a:gd name="connsiteY4" fmla="*/ 242912 h 490817"/>
                <a:gd name="connsiteX0" fmla="*/ 20 w 853727"/>
                <a:gd name="connsiteY0" fmla="*/ 242912 h 504051"/>
                <a:gd name="connsiteX1" fmla="*/ 426864 w 853727"/>
                <a:gd name="connsiteY1" fmla="*/ 0 h 504051"/>
                <a:gd name="connsiteX2" fmla="*/ 853708 w 853727"/>
                <a:gd name="connsiteY2" fmla="*/ 242912 h 504051"/>
                <a:gd name="connsiteX3" fmla="*/ 413358 w 853727"/>
                <a:gd name="connsiteY3" fmla="*/ 501225 h 504051"/>
                <a:gd name="connsiteX4" fmla="*/ 20 w 853727"/>
                <a:gd name="connsiteY4" fmla="*/ 242912 h 504051"/>
                <a:gd name="connsiteX0" fmla="*/ 20 w 854086"/>
                <a:gd name="connsiteY0" fmla="*/ 242912 h 504049"/>
                <a:gd name="connsiteX1" fmla="*/ 426864 w 854086"/>
                <a:gd name="connsiteY1" fmla="*/ 0 h 504049"/>
                <a:gd name="connsiteX2" fmla="*/ 853708 w 854086"/>
                <a:gd name="connsiteY2" fmla="*/ 242912 h 504049"/>
                <a:gd name="connsiteX3" fmla="*/ 413358 w 854086"/>
                <a:gd name="connsiteY3" fmla="*/ 501225 h 504049"/>
                <a:gd name="connsiteX4" fmla="*/ 20 w 854086"/>
                <a:gd name="connsiteY4" fmla="*/ 242912 h 504049"/>
                <a:gd name="connsiteX0" fmla="*/ 20 w 854535"/>
                <a:gd name="connsiteY0" fmla="*/ 242912 h 505094"/>
                <a:gd name="connsiteX1" fmla="*/ 426864 w 854535"/>
                <a:gd name="connsiteY1" fmla="*/ 0 h 505094"/>
                <a:gd name="connsiteX2" fmla="*/ 853708 w 854535"/>
                <a:gd name="connsiteY2" fmla="*/ 242912 h 505094"/>
                <a:gd name="connsiteX3" fmla="*/ 413358 w 854535"/>
                <a:gd name="connsiteY3" fmla="*/ 501225 h 505094"/>
                <a:gd name="connsiteX4" fmla="*/ 20 w 854535"/>
                <a:gd name="connsiteY4" fmla="*/ 242912 h 505094"/>
                <a:gd name="connsiteX0" fmla="*/ 346 w 854861"/>
                <a:gd name="connsiteY0" fmla="*/ 242912 h 505094"/>
                <a:gd name="connsiteX1" fmla="*/ 427190 w 854861"/>
                <a:gd name="connsiteY1" fmla="*/ 0 h 505094"/>
                <a:gd name="connsiteX2" fmla="*/ 854034 w 854861"/>
                <a:gd name="connsiteY2" fmla="*/ 242912 h 505094"/>
                <a:gd name="connsiteX3" fmla="*/ 413684 w 854861"/>
                <a:gd name="connsiteY3" fmla="*/ 501225 h 505094"/>
                <a:gd name="connsiteX4" fmla="*/ 346 w 854861"/>
                <a:gd name="connsiteY4" fmla="*/ 242912 h 505094"/>
                <a:gd name="connsiteX0" fmla="*/ 50 w 854565"/>
                <a:gd name="connsiteY0" fmla="*/ 242912 h 505094"/>
                <a:gd name="connsiteX1" fmla="*/ 426894 w 854565"/>
                <a:gd name="connsiteY1" fmla="*/ 0 h 505094"/>
                <a:gd name="connsiteX2" fmla="*/ 853738 w 854565"/>
                <a:gd name="connsiteY2" fmla="*/ 242912 h 505094"/>
                <a:gd name="connsiteX3" fmla="*/ 413388 w 854565"/>
                <a:gd name="connsiteY3" fmla="*/ 501225 h 505094"/>
                <a:gd name="connsiteX4" fmla="*/ 50 w 854565"/>
                <a:gd name="connsiteY4" fmla="*/ 242912 h 505094"/>
                <a:gd name="connsiteX0" fmla="*/ 50 w 854565"/>
                <a:gd name="connsiteY0" fmla="*/ 242912 h 502980"/>
                <a:gd name="connsiteX1" fmla="*/ 426894 w 854565"/>
                <a:gd name="connsiteY1" fmla="*/ 0 h 502980"/>
                <a:gd name="connsiteX2" fmla="*/ 853738 w 854565"/>
                <a:gd name="connsiteY2" fmla="*/ 242912 h 502980"/>
                <a:gd name="connsiteX3" fmla="*/ 413388 w 854565"/>
                <a:gd name="connsiteY3" fmla="*/ 501225 h 502980"/>
                <a:gd name="connsiteX4" fmla="*/ 50 w 854565"/>
                <a:gd name="connsiteY4" fmla="*/ 242912 h 502980"/>
                <a:gd name="connsiteX0" fmla="*/ 26 w 853734"/>
                <a:gd name="connsiteY0" fmla="*/ 247651 h 507201"/>
                <a:gd name="connsiteX1" fmla="*/ 427344 w 853734"/>
                <a:gd name="connsiteY1" fmla="*/ 0 h 507201"/>
                <a:gd name="connsiteX2" fmla="*/ 853714 w 853734"/>
                <a:gd name="connsiteY2" fmla="*/ 247651 h 507201"/>
                <a:gd name="connsiteX3" fmla="*/ 413364 w 853734"/>
                <a:gd name="connsiteY3" fmla="*/ 505964 h 507201"/>
                <a:gd name="connsiteX4" fmla="*/ 26 w 853734"/>
                <a:gd name="connsiteY4" fmla="*/ 247651 h 507201"/>
                <a:gd name="connsiteX0" fmla="*/ 26 w 853836"/>
                <a:gd name="connsiteY0" fmla="*/ 247651 h 507200"/>
                <a:gd name="connsiteX1" fmla="*/ 427344 w 853836"/>
                <a:gd name="connsiteY1" fmla="*/ 0 h 507200"/>
                <a:gd name="connsiteX2" fmla="*/ 853714 w 853836"/>
                <a:gd name="connsiteY2" fmla="*/ 247651 h 507200"/>
                <a:gd name="connsiteX3" fmla="*/ 413364 w 853836"/>
                <a:gd name="connsiteY3" fmla="*/ 505964 h 507200"/>
                <a:gd name="connsiteX4" fmla="*/ 26 w 853836"/>
                <a:gd name="connsiteY4" fmla="*/ 247651 h 507200"/>
                <a:gd name="connsiteX0" fmla="*/ 36 w 853846"/>
                <a:gd name="connsiteY0" fmla="*/ 247651 h 507200"/>
                <a:gd name="connsiteX1" fmla="*/ 427354 w 853846"/>
                <a:gd name="connsiteY1" fmla="*/ 0 h 507200"/>
                <a:gd name="connsiteX2" fmla="*/ 853724 w 853846"/>
                <a:gd name="connsiteY2" fmla="*/ 247651 h 507200"/>
                <a:gd name="connsiteX3" fmla="*/ 413374 w 853846"/>
                <a:gd name="connsiteY3" fmla="*/ 505964 h 507200"/>
                <a:gd name="connsiteX4" fmla="*/ 36 w 853846"/>
                <a:gd name="connsiteY4" fmla="*/ 247651 h 507200"/>
                <a:gd name="connsiteX0" fmla="*/ 192 w 854002"/>
                <a:gd name="connsiteY0" fmla="*/ 247651 h 507200"/>
                <a:gd name="connsiteX1" fmla="*/ 427510 w 854002"/>
                <a:gd name="connsiteY1" fmla="*/ 0 h 507200"/>
                <a:gd name="connsiteX2" fmla="*/ 853880 w 854002"/>
                <a:gd name="connsiteY2" fmla="*/ 247651 h 507200"/>
                <a:gd name="connsiteX3" fmla="*/ 413530 w 854002"/>
                <a:gd name="connsiteY3" fmla="*/ 505964 h 507200"/>
                <a:gd name="connsiteX4" fmla="*/ 192 w 854002"/>
                <a:gd name="connsiteY4" fmla="*/ 247651 h 507200"/>
                <a:gd name="connsiteX0" fmla="*/ 191 w 854057"/>
                <a:gd name="connsiteY0" fmla="*/ 247651 h 512583"/>
                <a:gd name="connsiteX1" fmla="*/ 427509 w 854057"/>
                <a:gd name="connsiteY1" fmla="*/ 0 h 512583"/>
                <a:gd name="connsiteX2" fmla="*/ 853879 w 854057"/>
                <a:gd name="connsiteY2" fmla="*/ 247651 h 512583"/>
                <a:gd name="connsiteX3" fmla="*/ 413529 w 854057"/>
                <a:gd name="connsiteY3" fmla="*/ 505964 h 512583"/>
                <a:gd name="connsiteX4" fmla="*/ 191 w 854057"/>
                <a:gd name="connsiteY4" fmla="*/ 247651 h 512583"/>
                <a:gd name="connsiteX0" fmla="*/ 233 w 854102"/>
                <a:gd name="connsiteY0" fmla="*/ 247651 h 508808"/>
                <a:gd name="connsiteX1" fmla="*/ 427551 w 854102"/>
                <a:gd name="connsiteY1" fmla="*/ 0 h 508808"/>
                <a:gd name="connsiteX2" fmla="*/ 853921 w 854102"/>
                <a:gd name="connsiteY2" fmla="*/ 247651 h 508808"/>
                <a:gd name="connsiteX3" fmla="*/ 413571 w 854102"/>
                <a:gd name="connsiteY3" fmla="*/ 505964 h 508808"/>
                <a:gd name="connsiteX4" fmla="*/ 233 w 854102"/>
                <a:gd name="connsiteY4" fmla="*/ 247651 h 508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4102" h="508808">
                  <a:moveTo>
                    <a:pt x="233" y="247651"/>
                  </a:moveTo>
                  <a:cubicBezTo>
                    <a:pt x="7089" y="120552"/>
                    <a:pt x="191812" y="0"/>
                    <a:pt x="427551" y="0"/>
                  </a:cubicBezTo>
                  <a:cubicBezTo>
                    <a:pt x="663290" y="0"/>
                    <a:pt x="843458" y="75892"/>
                    <a:pt x="853921" y="247651"/>
                  </a:cubicBezTo>
                  <a:cubicBezTo>
                    <a:pt x="859050" y="331854"/>
                    <a:pt x="756513" y="535164"/>
                    <a:pt x="413571" y="505964"/>
                  </a:cubicBezTo>
                  <a:cubicBezTo>
                    <a:pt x="126482" y="481520"/>
                    <a:pt x="-6360" y="369875"/>
                    <a:pt x="233" y="24765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rgbClr val="AB640D"/>
              </a:solidFill>
            </a:ln>
            <a:effectLst>
              <a:innerShdw blurRad="165100">
                <a:schemeClr val="accent2">
                  <a:lumMod val="50000"/>
                  <a:alpha val="60000"/>
                </a:scheme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kern="0">
                <a:solidFill>
                  <a:sysClr val="windowText" lastClr="000000"/>
                </a:solidFill>
                <a:latin typeface="+mj-lt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64DB5A53-C0A1-D348-995D-B28D6EC4A0AB}"/>
                </a:ext>
              </a:extLst>
            </p:cNvPr>
            <p:cNvSpPr/>
            <p:nvPr/>
          </p:nvSpPr>
          <p:spPr>
            <a:xfrm>
              <a:off x="6221670" y="2781220"/>
              <a:ext cx="401174" cy="367022"/>
            </a:xfrm>
            <a:custGeom>
              <a:avLst/>
              <a:gdLst>
                <a:gd name="connsiteX0" fmla="*/ 530 w 703881"/>
                <a:gd name="connsiteY0" fmla="*/ 99941 h 654772"/>
                <a:gd name="connsiteX1" fmla="*/ 79111 w 703881"/>
                <a:gd name="connsiteY1" fmla="*/ 95178 h 654772"/>
                <a:gd name="connsiteX2" fmla="*/ 188648 w 703881"/>
                <a:gd name="connsiteY2" fmla="*/ 133278 h 654772"/>
                <a:gd name="connsiteX3" fmla="*/ 269611 w 703881"/>
                <a:gd name="connsiteY3" fmla="*/ 33266 h 654772"/>
                <a:gd name="connsiteX4" fmla="*/ 367242 w 703881"/>
                <a:gd name="connsiteY4" fmla="*/ 7072 h 654772"/>
                <a:gd name="connsiteX5" fmla="*/ 376767 w 703881"/>
                <a:gd name="connsiteY5" fmla="*/ 149947 h 654772"/>
                <a:gd name="connsiteX6" fmla="*/ 298186 w 703881"/>
                <a:gd name="connsiteY6" fmla="*/ 176141 h 654772"/>
                <a:gd name="connsiteX7" fmla="*/ 262467 w 703881"/>
                <a:gd name="connsiteY7" fmla="*/ 166616 h 654772"/>
                <a:gd name="connsiteX8" fmla="*/ 221986 w 703881"/>
                <a:gd name="connsiteY8" fmla="*/ 247578 h 654772"/>
                <a:gd name="connsiteX9" fmla="*/ 136261 w 703881"/>
                <a:gd name="connsiteY9" fmla="*/ 242816 h 654772"/>
                <a:gd name="connsiteX10" fmla="*/ 219605 w 703881"/>
                <a:gd name="connsiteY10" fmla="*/ 299966 h 654772"/>
                <a:gd name="connsiteX11" fmla="*/ 295805 w 703881"/>
                <a:gd name="connsiteY11" fmla="*/ 411885 h 654772"/>
                <a:gd name="connsiteX12" fmla="*/ 269611 w 703881"/>
                <a:gd name="connsiteY12" fmla="*/ 259485 h 654772"/>
                <a:gd name="connsiteX13" fmla="*/ 274373 w 703881"/>
                <a:gd name="connsiteY13" fmla="*/ 176141 h 654772"/>
                <a:gd name="connsiteX14" fmla="*/ 383911 w 703881"/>
                <a:gd name="connsiteY14" fmla="*/ 266628 h 654772"/>
                <a:gd name="connsiteX15" fmla="*/ 433917 w 703881"/>
                <a:gd name="connsiteY15" fmla="*/ 319016 h 654772"/>
                <a:gd name="connsiteX16" fmla="*/ 379148 w 703881"/>
                <a:gd name="connsiteY16" fmla="*/ 183285 h 654772"/>
                <a:gd name="connsiteX17" fmla="*/ 393436 w 703881"/>
                <a:gd name="connsiteY17" fmla="*/ 133278 h 654772"/>
                <a:gd name="connsiteX18" fmla="*/ 460111 w 703881"/>
                <a:gd name="connsiteY18" fmla="*/ 97560 h 654772"/>
                <a:gd name="connsiteX19" fmla="*/ 462492 w 703881"/>
                <a:gd name="connsiteY19" fmla="*/ 135660 h 654772"/>
                <a:gd name="connsiteX20" fmla="*/ 505355 w 703881"/>
                <a:gd name="connsiteY20" fmla="*/ 314253 h 654772"/>
                <a:gd name="connsiteX21" fmla="*/ 691092 w 703881"/>
                <a:gd name="connsiteY21" fmla="*/ 523803 h 654772"/>
                <a:gd name="connsiteX22" fmla="*/ 660136 w 703881"/>
                <a:gd name="connsiteY22" fmla="*/ 557141 h 654772"/>
                <a:gd name="connsiteX23" fmla="*/ 438680 w 703881"/>
                <a:gd name="connsiteY23" fmla="*/ 390453 h 654772"/>
                <a:gd name="connsiteX24" fmla="*/ 333905 w 703881"/>
                <a:gd name="connsiteY24" fmla="*/ 302347 h 654772"/>
                <a:gd name="connsiteX25" fmla="*/ 331523 w 703881"/>
                <a:gd name="connsiteY25" fmla="*/ 416647 h 654772"/>
                <a:gd name="connsiteX26" fmla="*/ 383911 w 703881"/>
                <a:gd name="connsiteY26" fmla="*/ 514278 h 654772"/>
                <a:gd name="connsiteX27" fmla="*/ 483923 w 703881"/>
                <a:gd name="connsiteY27" fmla="*/ 583335 h 654772"/>
                <a:gd name="connsiteX28" fmla="*/ 376767 w 703881"/>
                <a:gd name="connsiteY28" fmla="*/ 654772 h 654772"/>
                <a:gd name="connsiteX29" fmla="*/ 262467 w 703881"/>
                <a:gd name="connsiteY29" fmla="*/ 583335 h 654772"/>
                <a:gd name="connsiteX30" fmla="*/ 307711 w 703881"/>
                <a:gd name="connsiteY30" fmla="*/ 495228 h 654772"/>
                <a:gd name="connsiteX31" fmla="*/ 81492 w 703881"/>
                <a:gd name="connsiteY31" fmla="*/ 245197 h 654772"/>
                <a:gd name="connsiteX32" fmla="*/ 45773 w 703881"/>
                <a:gd name="connsiteY32" fmla="*/ 159472 h 654772"/>
                <a:gd name="connsiteX33" fmla="*/ 530 w 703881"/>
                <a:gd name="connsiteY33" fmla="*/ 99941 h 654772"/>
                <a:gd name="connsiteX0" fmla="*/ 530 w 703881"/>
                <a:gd name="connsiteY0" fmla="*/ 99544 h 654375"/>
                <a:gd name="connsiteX1" fmla="*/ 79111 w 703881"/>
                <a:gd name="connsiteY1" fmla="*/ 94781 h 654375"/>
                <a:gd name="connsiteX2" fmla="*/ 188648 w 703881"/>
                <a:gd name="connsiteY2" fmla="*/ 132881 h 654375"/>
                <a:gd name="connsiteX3" fmla="*/ 269611 w 703881"/>
                <a:gd name="connsiteY3" fmla="*/ 32869 h 654375"/>
                <a:gd name="connsiteX4" fmla="*/ 367242 w 703881"/>
                <a:gd name="connsiteY4" fmla="*/ 6675 h 654375"/>
                <a:gd name="connsiteX5" fmla="*/ 376767 w 703881"/>
                <a:gd name="connsiteY5" fmla="*/ 149550 h 654375"/>
                <a:gd name="connsiteX6" fmla="*/ 298186 w 703881"/>
                <a:gd name="connsiteY6" fmla="*/ 175744 h 654375"/>
                <a:gd name="connsiteX7" fmla="*/ 262467 w 703881"/>
                <a:gd name="connsiteY7" fmla="*/ 166219 h 654375"/>
                <a:gd name="connsiteX8" fmla="*/ 221986 w 703881"/>
                <a:gd name="connsiteY8" fmla="*/ 247181 h 654375"/>
                <a:gd name="connsiteX9" fmla="*/ 136261 w 703881"/>
                <a:gd name="connsiteY9" fmla="*/ 242419 h 654375"/>
                <a:gd name="connsiteX10" fmla="*/ 219605 w 703881"/>
                <a:gd name="connsiteY10" fmla="*/ 299569 h 654375"/>
                <a:gd name="connsiteX11" fmla="*/ 295805 w 703881"/>
                <a:gd name="connsiteY11" fmla="*/ 411488 h 654375"/>
                <a:gd name="connsiteX12" fmla="*/ 269611 w 703881"/>
                <a:gd name="connsiteY12" fmla="*/ 259088 h 654375"/>
                <a:gd name="connsiteX13" fmla="*/ 274373 w 703881"/>
                <a:gd name="connsiteY13" fmla="*/ 175744 h 654375"/>
                <a:gd name="connsiteX14" fmla="*/ 383911 w 703881"/>
                <a:gd name="connsiteY14" fmla="*/ 266231 h 654375"/>
                <a:gd name="connsiteX15" fmla="*/ 433917 w 703881"/>
                <a:gd name="connsiteY15" fmla="*/ 318619 h 654375"/>
                <a:gd name="connsiteX16" fmla="*/ 379148 w 703881"/>
                <a:gd name="connsiteY16" fmla="*/ 182888 h 654375"/>
                <a:gd name="connsiteX17" fmla="*/ 393436 w 703881"/>
                <a:gd name="connsiteY17" fmla="*/ 132881 h 654375"/>
                <a:gd name="connsiteX18" fmla="*/ 460111 w 703881"/>
                <a:gd name="connsiteY18" fmla="*/ 97163 h 654375"/>
                <a:gd name="connsiteX19" fmla="*/ 462492 w 703881"/>
                <a:gd name="connsiteY19" fmla="*/ 135263 h 654375"/>
                <a:gd name="connsiteX20" fmla="*/ 505355 w 703881"/>
                <a:gd name="connsiteY20" fmla="*/ 313856 h 654375"/>
                <a:gd name="connsiteX21" fmla="*/ 691092 w 703881"/>
                <a:gd name="connsiteY21" fmla="*/ 523406 h 654375"/>
                <a:gd name="connsiteX22" fmla="*/ 660136 w 703881"/>
                <a:gd name="connsiteY22" fmla="*/ 556744 h 654375"/>
                <a:gd name="connsiteX23" fmla="*/ 438680 w 703881"/>
                <a:gd name="connsiteY23" fmla="*/ 390056 h 654375"/>
                <a:gd name="connsiteX24" fmla="*/ 333905 w 703881"/>
                <a:gd name="connsiteY24" fmla="*/ 301950 h 654375"/>
                <a:gd name="connsiteX25" fmla="*/ 331523 w 703881"/>
                <a:gd name="connsiteY25" fmla="*/ 416250 h 654375"/>
                <a:gd name="connsiteX26" fmla="*/ 383911 w 703881"/>
                <a:gd name="connsiteY26" fmla="*/ 513881 h 654375"/>
                <a:gd name="connsiteX27" fmla="*/ 483923 w 703881"/>
                <a:gd name="connsiteY27" fmla="*/ 582938 h 654375"/>
                <a:gd name="connsiteX28" fmla="*/ 376767 w 703881"/>
                <a:gd name="connsiteY28" fmla="*/ 654375 h 654375"/>
                <a:gd name="connsiteX29" fmla="*/ 262467 w 703881"/>
                <a:gd name="connsiteY29" fmla="*/ 582938 h 654375"/>
                <a:gd name="connsiteX30" fmla="*/ 307711 w 703881"/>
                <a:gd name="connsiteY30" fmla="*/ 494831 h 654375"/>
                <a:gd name="connsiteX31" fmla="*/ 81492 w 703881"/>
                <a:gd name="connsiteY31" fmla="*/ 244800 h 654375"/>
                <a:gd name="connsiteX32" fmla="*/ 45773 w 703881"/>
                <a:gd name="connsiteY32" fmla="*/ 159075 h 654375"/>
                <a:gd name="connsiteX33" fmla="*/ 530 w 703881"/>
                <a:gd name="connsiteY33" fmla="*/ 99544 h 654375"/>
                <a:gd name="connsiteX0" fmla="*/ 530 w 700378"/>
                <a:gd name="connsiteY0" fmla="*/ 99544 h 654375"/>
                <a:gd name="connsiteX1" fmla="*/ 79111 w 700378"/>
                <a:gd name="connsiteY1" fmla="*/ 94781 h 654375"/>
                <a:gd name="connsiteX2" fmla="*/ 188648 w 700378"/>
                <a:gd name="connsiteY2" fmla="*/ 132881 h 654375"/>
                <a:gd name="connsiteX3" fmla="*/ 269611 w 700378"/>
                <a:gd name="connsiteY3" fmla="*/ 32869 h 654375"/>
                <a:gd name="connsiteX4" fmla="*/ 367242 w 700378"/>
                <a:gd name="connsiteY4" fmla="*/ 6675 h 654375"/>
                <a:gd name="connsiteX5" fmla="*/ 376767 w 700378"/>
                <a:gd name="connsiteY5" fmla="*/ 149550 h 654375"/>
                <a:gd name="connsiteX6" fmla="*/ 298186 w 700378"/>
                <a:gd name="connsiteY6" fmla="*/ 175744 h 654375"/>
                <a:gd name="connsiteX7" fmla="*/ 262467 w 700378"/>
                <a:gd name="connsiteY7" fmla="*/ 166219 h 654375"/>
                <a:gd name="connsiteX8" fmla="*/ 221986 w 700378"/>
                <a:gd name="connsiteY8" fmla="*/ 247181 h 654375"/>
                <a:gd name="connsiteX9" fmla="*/ 136261 w 700378"/>
                <a:gd name="connsiteY9" fmla="*/ 242419 h 654375"/>
                <a:gd name="connsiteX10" fmla="*/ 219605 w 700378"/>
                <a:gd name="connsiteY10" fmla="*/ 299569 h 654375"/>
                <a:gd name="connsiteX11" fmla="*/ 295805 w 700378"/>
                <a:gd name="connsiteY11" fmla="*/ 411488 h 654375"/>
                <a:gd name="connsiteX12" fmla="*/ 269611 w 700378"/>
                <a:gd name="connsiteY12" fmla="*/ 259088 h 654375"/>
                <a:gd name="connsiteX13" fmla="*/ 274373 w 700378"/>
                <a:gd name="connsiteY13" fmla="*/ 175744 h 654375"/>
                <a:gd name="connsiteX14" fmla="*/ 383911 w 700378"/>
                <a:gd name="connsiteY14" fmla="*/ 266231 h 654375"/>
                <a:gd name="connsiteX15" fmla="*/ 433917 w 700378"/>
                <a:gd name="connsiteY15" fmla="*/ 318619 h 654375"/>
                <a:gd name="connsiteX16" fmla="*/ 379148 w 700378"/>
                <a:gd name="connsiteY16" fmla="*/ 182888 h 654375"/>
                <a:gd name="connsiteX17" fmla="*/ 393436 w 700378"/>
                <a:gd name="connsiteY17" fmla="*/ 132881 h 654375"/>
                <a:gd name="connsiteX18" fmla="*/ 460111 w 700378"/>
                <a:gd name="connsiteY18" fmla="*/ 97163 h 654375"/>
                <a:gd name="connsiteX19" fmla="*/ 462492 w 700378"/>
                <a:gd name="connsiteY19" fmla="*/ 135263 h 654375"/>
                <a:gd name="connsiteX20" fmla="*/ 505355 w 700378"/>
                <a:gd name="connsiteY20" fmla="*/ 313856 h 654375"/>
                <a:gd name="connsiteX21" fmla="*/ 691092 w 700378"/>
                <a:gd name="connsiteY21" fmla="*/ 523406 h 654375"/>
                <a:gd name="connsiteX22" fmla="*/ 660136 w 700378"/>
                <a:gd name="connsiteY22" fmla="*/ 556744 h 654375"/>
                <a:gd name="connsiteX23" fmla="*/ 438680 w 700378"/>
                <a:gd name="connsiteY23" fmla="*/ 390056 h 654375"/>
                <a:gd name="connsiteX24" fmla="*/ 333905 w 700378"/>
                <a:gd name="connsiteY24" fmla="*/ 301950 h 654375"/>
                <a:gd name="connsiteX25" fmla="*/ 331523 w 700378"/>
                <a:gd name="connsiteY25" fmla="*/ 416250 h 654375"/>
                <a:gd name="connsiteX26" fmla="*/ 383911 w 700378"/>
                <a:gd name="connsiteY26" fmla="*/ 513881 h 654375"/>
                <a:gd name="connsiteX27" fmla="*/ 483923 w 700378"/>
                <a:gd name="connsiteY27" fmla="*/ 582938 h 654375"/>
                <a:gd name="connsiteX28" fmla="*/ 376767 w 700378"/>
                <a:gd name="connsiteY28" fmla="*/ 654375 h 654375"/>
                <a:gd name="connsiteX29" fmla="*/ 262467 w 700378"/>
                <a:gd name="connsiteY29" fmla="*/ 582938 h 654375"/>
                <a:gd name="connsiteX30" fmla="*/ 307711 w 700378"/>
                <a:gd name="connsiteY30" fmla="*/ 494831 h 654375"/>
                <a:gd name="connsiteX31" fmla="*/ 81492 w 700378"/>
                <a:gd name="connsiteY31" fmla="*/ 244800 h 654375"/>
                <a:gd name="connsiteX32" fmla="*/ 45773 w 700378"/>
                <a:gd name="connsiteY32" fmla="*/ 159075 h 654375"/>
                <a:gd name="connsiteX33" fmla="*/ 530 w 700378"/>
                <a:gd name="connsiteY33" fmla="*/ 99544 h 654375"/>
                <a:gd name="connsiteX0" fmla="*/ 530 w 697380"/>
                <a:gd name="connsiteY0" fmla="*/ 99544 h 654375"/>
                <a:gd name="connsiteX1" fmla="*/ 79111 w 697380"/>
                <a:gd name="connsiteY1" fmla="*/ 94781 h 654375"/>
                <a:gd name="connsiteX2" fmla="*/ 188648 w 697380"/>
                <a:gd name="connsiteY2" fmla="*/ 132881 h 654375"/>
                <a:gd name="connsiteX3" fmla="*/ 269611 w 697380"/>
                <a:gd name="connsiteY3" fmla="*/ 32869 h 654375"/>
                <a:gd name="connsiteX4" fmla="*/ 367242 w 697380"/>
                <a:gd name="connsiteY4" fmla="*/ 6675 h 654375"/>
                <a:gd name="connsiteX5" fmla="*/ 376767 w 697380"/>
                <a:gd name="connsiteY5" fmla="*/ 149550 h 654375"/>
                <a:gd name="connsiteX6" fmla="*/ 298186 w 697380"/>
                <a:gd name="connsiteY6" fmla="*/ 175744 h 654375"/>
                <a:gd name="connsiteX7" fmla="*/ 262467 w 697380"/>
                <a:gd name="connsiteY7" fmla="*/ 166219 h 654375"/>
                <a:gd name="connsiteX8" fmla="*/ 221986 w 697380"/>
                <a:gd name="connsiteY8" fmla="*/ 247181 h 654375"/>
                <a:gd name="connsiteX9" fmla="*/ 136261 w 697380"/>
                <a:gd name="connsiteY9" fmla="*/ 242419 h 654375"/>
                <a:gd name="connsiteX10" fmla="*/ 219605 w 697380"/>
                <a:gd name="connsiteY10" fmla="*/ 299569 h 654375"/>
                <a:gd name="connsiteX11" fmla="*/ 295805 w 697380"/>
                <a:gd name="connsiteY11" fmla="*/ 411488 h 654375"/>
                <a:gd name="connsiteX12" fmla="*/ 269611 w 697380"/>
                <a:gd name="connsiteY12" fmla="*/ 259088 h 654375"/>
                <a:gd name="connsiteX13" fmla="*/ 274373 w 697380"/>
                <a:gd name="connsiteY13" fmla="*/ 175744 h 654375"/>
                <a:gd name="connsiteX14" fmla="*/ 383911 w 697380"/>
                <a:gd name="connsiteY14" fmla="*/ 266231 h 654375"/>
                <a:gd name="connsiteX15" fmla="*/ 433917 w 697380"/>
                <a:gd name="connsiteY15" fmla="*/ 318619 h 654375"/>
                <a:gd name="connsiteX16" fmla="*/ 379148 w 697380"/>
                <a:gd name="connsiteY16" fmla="*/ 182888 h 654375"/>
                <a:gd name="connsiteX17" fmla="*/ 393436 w 697380"/>
                <a:gd name="connsiteY17" fmla="*/ 132881 h 654375"/>
                <a:gd name="connsiteX18" fmla="*/ 460111 w 697380"/>
                <a:gd name="connsiteY18" fmla="*/ 97163 h 654375"/>
                <a:gd name="connsiteX19" fmla="*/ 462492 w 697380"/>
                <a:gd name="connsiteY19" fmla="*/ 135263 h 654375"/>
                <a:gd name="connsiteX20" fmla="*/ 505355 w 697380"/>
                <a:gd name="connsiteY20" fmla="*/ 313856 h 654375"/>
                <a:gd name="connsiteX21" fmla="*/ 691092 w 697380"/>
                <a:gd name="connsiteY21" fmla="*/ 523406 h 654375"/>
                <a:gd name="connsiteX22" fmla="*/ 660136 w 697380"/>
                <a:gd name="connsiteY22" fmla="*/ 556744 h 654375"/>
                <a:gd name="connsiteX23" fmla="*/ 438680 w 697380"/>
                <a:gd name="connsiteY23" fmla="*/ 390056 h 654375"/>
                <a:gd name="connsiteX24" fmla="*/ 333905 w 697380"/>
                <a:gd name="connsiteY24" fmla="*/ 301950 h 654375"/>
                <a:gd name="connsiteX25" fmla="*/ 331523 w 697380"/>
                <a:gd name="connsiteY25" fmla="*/ 416250 h 654375"/>
                <a:gd name="connsiteX26" fmla="*/ 383911 w 697380"/>
                <a:gd name="connsiteY26" fmla="*/ 513881 h 654375"/>
                <a:gd name="connsiteX27" fmla="*/ 483923 w 697380"/>
                <a:gd name="connsiteY27" fmla="*/ 582938 h 654375"/>
                <a:gd name="connsiteX28" fmla="*/ 376767 w 697380"/>
                <a:gd name="connsiteY28" fmla="*/ 654375 h 654375"/>
                <a:gd name="connsiteX29" fmla="*/ 262467 w 697380"/>
                <a:gd name="connsiteY29" fmla="*/ 582938 h 654375"/>
                <a:gd name="connsiteX30" fmla="*/ 307711 w 697380"/>
                <a:gd name="connsiteY30" fmla="*/ 494831 h 654375"/>
                <a:gd name="connsiteX31" fmla="*/ 81492 w 697380"/>
                <a:gd name="connsiteY31" fmla="*/ 244800 h 654375"/>
                <a:gd name="connsiteX32" fmla="*/ 45773 w 697380"/>
                <a:gd name="connsiteY32" fmla="*/ 159075 h 654375"/>
                <a:gd name="connsiteX33" fmla="*/ 530 w 697380"/>
                <a:gd name="connsiteY33" fmla="*/ 99544 h 654375"/>
                <a:gd name="connsiteX0" fmla="*/ 530 w 697380"/>
                <a:gd name="connsiteY0" fmla="*/ 99544 h 654375"/>
                <a:gd name="connsiteX1" fmla="*/ 79111 w 697380"/>
                <a:gd name="connsiteY1" fmla="*/ 94781 h 654375"/>
                <a:gd name="connsiteX2" fmla="*/ 188648 w 697380"/>
                <a:gd name="connsiteY2" fmla="*/ 132881 h 654375"/>
                <a:gd name="connsiteX3" fmla="*/ 269611 w 697380"/>
                <a:gd name="connsiteY3" fmla="*/ 32869 h 654375"/>
                <a:gd name="connsiteX4" fmla="*/ 367242 w 697380"/>
                <a:gd name="connsiteY4" fmla="*/ 6675 h 654375"/>
                <a:gd name="connsiteX5" fmla="*/ 376767 w 697380"/>
                <a:gd name="connsiteY5" fmla="*/ 149550 h 654375"/>
                <a:gd name="connsiteX6" fmla="*/ 298186 w 697380"/>
                <a:gd name="connsiteY6" fmla="*/ 175744 h 654375"/>
                <a:gd name="connsiteX7" fmla="*/ 262467 w 697380"/>
                <a:gd name="connsiteY7" fmla="*/ 166219 h 654375"/>
                <a:gd name="connsiteX8" fmla="*/ 221986 w 697380"/>
                <a:gd name="connsiteY8" fmla="*/ 247181 h 654375"/>
                <a:gd name="connsiteX9" fmla="*/ 136261 w 697380"/>
                <a:gd name="connsiteY9" fmla="*/ 242419 h 654375"/>
                <a:gd name="connsiteX10" fmla="*/ 219605 w 697380"/>
                <a:gd name="connsiteY10" fmla="*/ 299569 h 654375"/>
                <a:gd name="connsiteX11" fmla="*/ 295805 w 697380"/>
                <a:gd name="connsiteY11" fmla="*/ 411488 h 654375"/>
                <a:gd name="connsiteX12" fmla="*/ 269611 w 697380"/>
                <a:gd name="connsiteY12" fmla="*/ 259088 h 654375"/>
                <a:gd name="connsiteX13" fmla="*/ 274373 w 697380"/>
                <a:gd name="connsiteY13" fmla="*/ 175744 h 654375"/>
                <a:gd name="connsiteX14" fmla="*/ 383911 w 697380"/>
                <a:gd name="connsiteY14" fmla="*/ 266231 h 654375"/>
                <a:gd name="connsiteX15" fmla="*/ 433917 w 697380"/>
                <a:gd name="connsiteY15" fmla="*/ 318619 h 654375"/>
                <a:gd name="connsiteX16" fmla="*/ 379148 w 697380"/>
                <a:gd name="connsiteY16" fmla="*/ 182888 h 654375"/>
                <a:gd name="connsiteX17" fmla="*/ 393436 w 697380"/>
                <a:gd name="connsiteY17" fmla="*/ 132881 h 654375"/>
                <a:gd name="connsiteX18" fmla="*/ 460111 w 697380"/>
                <a:gd name="connsiteY18" fmla="*/ 97163 h 654375"/>
                <a:gd name="connsiteX19" fmla="*/ 462492 w 697380"/>
                <a:gd name="connsiteY19" fmla="*/ 135263 h 654375"/>
                <a:gd name="connsiteX20" fmla="*/ 505355 w 697380"/>
                <a:gd name="connsiteY20" fmla="*/ 313856 h 654375"/>
                <a:gd name="connsiteX21" fmla="*/ 691092 w 697380"/>
                <a:gd name="connsiteY21" fmla="*/ 523406 h 654375"/>
                <a:gd name="connsiteX22" fmla="*/ 660136 w 697380"/>
                <a:gd name="connsiteY22" fmla="*/ 556744 h 654375"/>
                <a:gd name="connsiteX23" fmla="*/ 438680 w 697380"/>
                <a:gd name="connsiteY23" fmla="*/ 390056 h 654375"/>
                <a:gd name="connsiteX24" fmla="*/ 333905 w 697380"/>
                <a:gd name="connsiteY24" fmla="*/ 301950 h 654375"/>
                <a:gd name="connsiteX25" fmla="*/ 331523 w 697380"/>
                <a:gd name="connsiteY25" fmla="*/ 416250 h 654375"/>
                <a:gd name="connsiteX26" fmla="*/ 383911 w 697380"/>
                <a:gd name="connsiteY26" fmla="*/ 513881 h 654375"/>
                <a:gd name="connsiteX27" fmla="*/ 483923 w 697380"/>
                <a:gd name="connsiteY27" fmla="*/ 582938 h 654375"/>
                <a:gd name="connsiteX28" fmla="*/ 376767 w 697380"/>
                <a:gd name="connsiteY28" fmla="*/ 654375 h 654375"/>
                <a:gd name="connsiteX29" fmla="*/ 262467 w 697380"/>
                <a:gd name="connsiteY29" fmla="*/ 582938 h 654375"/>
                <a:gd name="connsiteX30" fmla="*/ 307711 w 697380"/>
                <a:gd name="connsiteY30" fmla="*/ 494831 h 654375"/>
                <a:gd name="connsiteX31" fmla="*/ 81492 w 697380"/>
                <a:gd name="connsiteY31" fmla="*/ 244800 h 654375"/>
                <a:gd name="connsiteX32" fmla="*/ 45773 w 697380"/>
                <a:gd name="connsiteY32" fmla="*/ 159075 h 654375"/>
                <a:gd name="connsiteX33" fmla="*/ 530 w 697380"/>
                <a:gd name="connsiteY33" fmla="*/ 99544 h 654375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9458"/>
                <a:gd name="connsiteX1" fmla="*/ 79111 w 697380"/>
                <a:gd name="connsiteY1" fmla="*/ 94781 h 659458"/>
                <a:gd name="connsiteX2" fmla="*/ 188648 w 697380"/>
                <a:gd name="connsiteY2" fmla="*/ 132881 h 659458"/>
                <a:gd name="connsiteX3" fmla="*/ 269611 w 697380"/>
                <a:gd name="connsiteY3" fmla="*/ 32869 h 659458"/>
                <a:gd name="connsiteX4" fmla="*/ 367242 w 697380"/>
                <a:gd name="connsiteY4" fmla="*/ 6675 h 659458"/>
                <a:gd name="connsiteX5" fmla="*/ 376767 w 697380"/>
                <a:gd name="connsiteY5" fmla="*/ 149550 h 659458"/>
                <a:gd name="connsiteX6" fmla="*/ 298186 w 697380"/>
                <a:gd name="connsiteY6" fmla="*/ 175744 h 659458"/>
                <a:gd name="connsiteX7" fmla="*/ 262467 w 697380"/>
                <a:gd name="connsiteY7" fmla="*/ 166219 h 659458"/>
                <a:gd name="connsiteX8" fmla="*/ 221986 w 697380"/>
                <a:gd name="connsiteY8" fmla="*/ 247181 h 659458"/>
                <a:gd name="connsiteX9" fmla="*/ 136261 w 697380"/>
                <a:gd name="connsiteY9" fmla="*/ 242419 h 659458"/>
                <a:gd name="connsiteX10" fmla="*/ 219605 w 697380"/>
                <a:gd name="connsiteY10" fmla="*/ 299569 h 659458"/>
                <a:gd name="connsiteX11" fmla="*/ 295805 w 697380"/>
                <a:gd name="connsiteY11" fmla="*/ 411488 h 659458"/>
                <a:gd name="connsiteX12" fmla="*/ 269611 w 697380"/>
                <a:gd name="connsiteY12" fmla="*/ 259088 h 659458"/>
                <a:gd name="connsiteX13" fmla="*/ 274373 w 697380"/>
                <a:gd name="connsiteY13" fmla="*/ 175744 h 659458"/>
                <a:gd name="connsiteX14" fmla="*/ 383911 w 697380"/>
                <a:gd name="connsiteY14" fmla="*/ 266231 h 659458"/>
                <a:gd name="connsiteX15" fmla="*/ 433917 w 697380"/>
                <a:gd name="connsiteY15" fmla="*/ 318619 h 659458"/>
                <a:gd name="connsiteX16" fmla="*/ 379148 w 697380"/>
                <a:gd name="connsiteY16" fmla="*/ 182888 h 659458"/>
                <a:gd name="connsiteX17" fmla="*/ 393436 w 697380"/>
                <a:gd name="connsiteY17" fmla="*/ 132881 h 659458"/>
                <a:gd name="connsiteX18" fmla="*/ 460111 w 697380"/>
                <a:gd name="connsiteY18" fmla="*/ 97163 h 659458"/>
                <a:gd name="connsiteX19" fmla="*/ 462492 w 697380"/>
                <a:gd name="connsiteY19" fmla="*/ 135263 h 659458"/>
                <a:gd name="connsiteX20" fmla="*/ 505355 w 697380"/>
                <a:gd name="connsiteY20" fmla="*/ 313856 h 659458"/>
                <a:gd name="connsiteX21" fmla="*/ 691092 w 697380"/>
                <a:gd name="connsiteY21" fmla="*/ 523406 h 659458"/>
                <a:gd name="connsiteX22" fmla="*/ 660136 w 697380"/>
                <a:gd name="connsiteY22" fmla="*/ 556744 h 659458"/>
                <a:gd name="connsiteX23" fmla="*/ 438680 w 697380"/>
                <a:gd name="connsiteY23" fmla="*/ 390056 h 659458"/>
                <a:gd name="connsiteX24" fmla="*/ 333905 w 697380"/>
                <a:gd name="connsiteY24" fmla="*/ 301950 h 659458"/>
                <a:gd name="connsiteX25" fmla="*/ 331523 w 697380"/>
                <a:gd name="connsiteY25" fmla="*/ 416250 h 659458"/>
                <a:gd name="connsiteX26" fmla="*/ 383911 w 697380"/>
                <a:gd name="connsiteY26" fmla="*/ 513881 h 659458"/>
                <a:gd name="connsiteX27" fmla="*/ 483923 w 697380"/>
                <a:gd name="connsiteY27" fmla="*/ 582938 h 659458"/>
                <a:gd name="connsiteX28" fmla="*/ 376767 w 697380"/>
                <a:gd name="connsiteY28" fmla="*/ 654375 h 659458"/>
                <a:gd name="connsiteX29" fmla="*/ 262467 w 697380"/>
                <a:gd name="connsiteY29" fmla="*/ 582938 h 659458"/>
                <a:gd name="connsiteX30" fmla="*/ 307711 w 697380"/>
                <a:gd name="connsiteY30" fmla="*/ 494831 h 659458"/>
                <a:gd name="connsiteX31" fmla="*/ 81492 w 697380"/>
                <a:gd name="connsiteY31" fmla="*/ 244800 h 659458"/>
                <a:gd name="connsiteX32" fmla="*/ 45773 w 697380"/>
                <a:gd name="connsiteY32" fmla="*/ 159075 h 659458"/>
                <a:gd name="connsiteX33" fmla="*/ 530 w 697380"/>
                <a:gd name="connsiteY33" fmla="*/ 99544 h 659458"/>
                <a:gd name="connsiteX0" fmla="*/ 530 w 697380"/>
                <a:gd name="connsiteY0" fmla="*/ 99544 h 668322"/>
                <a:gd name="connsiteX1" fmla="*/ 79111 w 697380"/>
                <a:gd name="connsiteY1" fmla="*/ 94781 h 668322"/>
                <a:gd name="connsiteX2" fmla="*/ 188648 w 697380"/>
                <a:gd name="connsiteY2" fmla="*/ 132881 h 668322"/>
                <a:gd name="connsiteX3" fmla="*/ 269611 w 697380"/>
                <a:gd name="connsiteY3" fmla="*/ 32869 h 668322"/>
                <a:gd name="connsiteX4" fmla="*/ 367242 w 697380"/>
                <a:gd name="connsiteY4" fmla="*/ 6675 h 668322"/>
                <a:gd name="connsiteX5" fmla="*/ 376767 w 697380"/>
                <a:gd name="connsiteY5" fmla="*/ 149550 h 668322"/>
                <a:gd name="connsiteX6" fmla="*/ 298186 w 697380"/>
                <a:gd name="connsiteY6" fmla="*/ 175744 h 668322"/>
                <a:gd name="connsiteX7" fmla="*/ 262467 w 697380"/>
                <a:gd name="connsiteY7" fmla="*/ 166219 h 668322"/>
                <a:gd name="connsiteX8" fmla="*/ 221986 w 697380"/>
                <a:gd name="connsiteY8" fmla="*/ 247181 h 668322"/>
                <a:gd name="connsiteX9" fmla="*/ 136261 w 697380"/>
                <a:gd name="connsiteY9" fmla="*/ 242419 h 668322"/>
                <a:gd name="connsiteX10" fmla="*/ 219605 w 697380"/>
                <a:gd name="connsiteY10" fmla="*/ 299569 h 668322"/>
                <a:gd name="connsiteX11" fmla="*/ 295805 w 697380"/>
                <a:gd name="connsiteY11" fmla="*/ 411488 h 668322"/>
                <a:gd name="connsiteX12" fmla="*/ 269611 w 697380"/>
                <a:gd name="connsiteY12" fmla="*/ 259088 h 668322"/>
                <a:gd name="connsiteX13" fmla="*/ 274373 w 697380"/>
                <a:gd name="connsiteY13" fmla="*/ 175744 h 668322"/>
                <a:gd name="connsiteX14" fmla="*/ 383911 w 697380"/>
                <a:gd name="connsiteY14" fmla="*/ 266231 h 668322"/>
                <a:gd name="connsiteX15" fmla="*/ 433917 w 697380"/>
                <a:gd name="connsiteY15" fmla="*/ 318619 h 668322"/>
                <a:gd name="connsiteX16" fmla="*/ 379148 w 697380"/>
                <a:gd name="connsiteY16" fmla="*/ 182888 h 668322"/>
                <a:gd name="connsiteX17" fmla="*/ 393436 w 697380"/>
                <a:gd name="connsiteY17" fmla="*/ 132881 h 668322"/>
                <a:gd name="connsiteX18" fmla="*/ 460111 w 697380"/>
                <a:gd name="connsiteY18" fmla="*/ 97163 h 668322"/>
                <a:gd name="connsiteX19" fmla="*/ 462492 w 697380"/>
                <a:gd name="connsiteY19" fmla="*/ 135263 h 668322"/>
                <a:gd name="connsiteX20" fmla="*/ 505355 w 697380"/>
                <a:gd name="connsiteY20" fmla="*/ 313856 h 668322"/>
                <a:gd name="connsiteX21" fmla="*/ 691092 w 697380"/>
                <a:gd name="connsiteY21" fmla="*/ 523406 h 668322"/>
                <a:gd name="connsiteX22" fmla="*/ 660136 w 697380"/>
                <a:gd name="connsiteY22" fmla="*/ 556744 h 668322"/>
                <a:gd name="connsiteX23" fmla="*/ 438680 w 697380"/>
                <a:gd name="connsiteY23" fmla="*/ 390056 h 668322"/>
                <a:gd name="connsiteX24" fmla="*/ 333905 w 697380"/>
                <a:gd name="connsiteY24" fmla="*/ 301950 h 668322"/>
                <a:gd name="connsiteX25" fmla="*/ 331523 w 697380"/>
                <a:gd name="connsiteY25" fmla="*/ 416250 h 668322"/>
                <a:gd name="connsiteX26" fmla="*/ 383911 w 697380"/>
                <a:gd name="connsiteY26" fmla="*/ 513881 h 668322"/>
                <a:gd name="connsiteX27" fmla="*/ 483923 w 697380"/>
                <a:gd name="connsiteY27" fmla="*/ 582938 h 668322"/>
                <a:gd name="connsiteX28" fmla="*/ 376767 w 697380"/>
                <a:gd name="connsiteY28" fmla="*/ 654375 h 668322"/>
                <a:gd name="connsiteX29" fmla="*/ 262467 w 697380"/>
                <a:gd name="connsiteY29" fmla="*/ 582938 h 668322"/>
                <a:gd name="connsiteX30" fmla="*/ 307711 w 697380"/>
                <a:gd name="connsiteY30" fmla="*/ 494831 h 668322"/>
                <a:gd name="connsiteX31" fmla="*/ 81492 w 697380"/>
                <a:gd name="connsiteY31" fmla="*/ 244800 h 668322"/>
                <a:gd name="connsiteX32" fmla="*/ 45773 w 697380"/>
                <a:gd name="connsiteY32" fmla="*/ 159075 h 668322"/>
                <a:gd name="connsiteX33" fmla="*/ 530 w 697380"/>
                <a:gd name="connsiteY33" fmla="*/ 99544 h 668322"/>
                <a:gd name="connsiteX0" fmla="*/ 530 w 697380"/>
                <a:gd name="connsiteY0" fmla="*/ 99544 h 668322"/>
                <a:gd name="connsiteX1" fmla="*/ 79111 w 697380"/>
                <a:gd name="connsiteY1" fmla="*/ 94781 h 668322"/>
                <a:gd name="connsiteX2" fmla="*/ 188648 w 697380"/>
                <a:gd name="connsiteY2" fmla="*/ 132881 h 668322"/>
                <a:gd name="connsiteX3" fmla="*/ 269611 w 697380"/>
                <a:gd name="connsiteY3" fmla="*/ 32869 h 668322"/>
                <a:gd name="connsiteX4" fmla="*/ 367242 w 697380"/>
                <a:gd name="connsiteY4" fmla="*/ 6675 h 668322"/>
                <a:gd name="connsiteX5" fmla="*/ 376767 w 697380"/>
                <a:gd name="connsiteY5" fmla="*/ 149550 h 668322"/>
                <a:gd name="connsiteX6" fmla="*/ 298186 w 697380"/>
                <a:gd name="connsiteY6" fmla="*/ 175744 h 668322"/>
                <a:gd name="connsiteX7" fmla="*/ 262467 w 697380"/>
                <a:gd name="connsiteY7" fmla="*/ 166219 h 668322"/>
                <a:gd name="connsiteX8" fmla="*/ 221986 w 697380"/>
                <a:gd name="connsiteY8" fmla="*/ 247181 h 668322"/>
                <a:gd name="connsiteX9" fmla="*/ 136261 w 697380"/>
                <a:gd name="connsiteY9" fmla="*/ 242419 h 668322"/>
                <a:gd name="connsiteX10" fmla="*/ 219605 w 697380"/>
                <a:gd name="connsiteY10" fmla="*/ 299569 h 668322"/>
                <a:gd name="connsiteX11" fmla="*/ 295805 w 697380"/>
                <a:gd name="connsiteY11" fmla="*/ 411488 h 668322"/>
                <a:gd name="connsiteX12" fmla="*/ 269611 w 697380"/>
                <a:gd name="connsiteY12" fmla="*/ 259088 h 668322"/>
                <a:gd name="connsiteX13" fmla="*/ 274373 w 697380"/>
                <a:gd name="connsiteY13" fmla="*/ 175744 h 668322"/>
                <a:gd name="connsiteX14" fmla="*/ 383911 w 697380"/>
                <a:gd name="connsiteY14" fmla="*/ 266231 h 668322"/>
                <a:gd name="connsiteX15" fmla="*/ 433917 w 697380"/>
                <a:gd name="connsiteY15" fmla="*/ 318619 h 668322"/>
                <a:gd name="connsiteX16" fmla="*/ 379148 w 697380"/>
                <a:gd name="connsiteY16" fmla="*/ 182888 h 668322"/>
                <a:gd name="connsiteX17" fmla="*/ 393436 w 697380"/>
                <a:gd name="connsiteY17" fmla="*/ 132881 h 668322"/>
                <a:gd name="connsiteX18" fmla="*/ 460111 w 697380"/>
                <a:gd name="connsiteY18" fmla="*/ 97163 h 668322"/>
                <a:gd name="connsiteX19" fmla="*/ 462492 w 697380"/>
                <a:gd name="connsiteY19" fmla="*/ 135263 h 668322"/>
                <a:gd name="connsiteX20" fmla="*/ 505355 w 697380"/>
                <a:gd name="connsiteY20" fmla="*/ 313856 h 668322"/>
                <a:gd name="connsiteX21" fmla="*/ 691092 w 697380"/>
                <a:gd name="connsiteY21" fmla="*/ 523406 h 668322"/>
                <a:gd name="connsiteX22" fmla="*/ 660136 w 697380"/>
                <a:gd name="connsiteY22" fmla="*/ 556744 h 668322"/>
                <a:gd name="connsiteX23" fmla="*/ 438680 w 697380"/>
                <a:gd name="connsiteY23" fmla="*/ 390056 h 668322"/>
                <a:gd name="connsiteX24" fmla="*/ 333905 w 697380"/>
                <a:gd name="connsiteY24" fmla="*/ 301950 h 668322"/>
                <a:gd name="connsiteX25" fmla="*/ 331523 w 697380"/>
                <a:gd name="connsiteY25" fmla="*/ 416250 h 668322"/>
                <a:gd name="connsiteX26" fmla="*/ 383911 w 697380"/>
                <a:gd name="connsiteY26" fmla="*/ 513881 h 668322"/>
                <a:gd name="connsiteX27" fmla="*/ 483923 w 697380"/>
                <a:gd name="connsiteY27" fmla="*/ 582938 h 668322"/>
                <a:gd name="connsiteX28" fmla="*/ 376767 w 697380"/>
                <a:gd name="connsiteY28" fmla="*/ 654375 h 668322"/>
                <a:gd name="connsiteX29" fmla="*/ 262467 w 697380"/>
                <a:gd name="connsiteY29" fmla="*/ 582938 h 668322"/>
                <a:gd name="connsiteX30" fmla="*/ 307711 w 697380"/>
                <a:gd name="connsiteY30" fmla="*/ 494831 h 668322"/>
                <a:gd name="connsiteX31" fmla="*/ 81492 w 697380"/>
                <a:gd name="connsiteY31" fmla="*/ 244800 h 668322"/>
                <a:gd name="connsiteX32" fmla="*/ 45773 w 697380"/>
                <a:gd name="connsiteY32" fmla="*/ 159075 h 668322"/>
                <a:gd name="connsiteX33" fmla="*/ 530 w 697380"/>
                <a:gd name="connsiteY33" fmla="*/ 99544 h 668322"/>
                <a:gd name="connsiteX0" fmla="*/ 530 w 697380"/>
                <a:gd name="connsiteY0" fmla="*/ 99544 h 673343"/>
                <a:gd name="connsiteX1" fmla="*/ 79111 w 697380"/>
                <a:gd name="connsiteY1" fmla="*/ 94781 h 673343"/>
                <a:gd name="connsiteX2" fmla="*/ 188648 w 697380"/>
                <a:gd name="connsiteY2" fmla="*/ 132881 h 673343"/>
                <a:gd name="connsiteX3" fmla="*/ 269611 w 697380"/>
                <a:gd name="connsiteY3" fmla="*/ 32869 h 673343"/>
                <a:gd name="connsiteX4" fmla="*/ 367242 w 697380"/>
                <a:gd name="connsiteY4" fmla="*/ 6675 h 673343"/>
                <a:gd name="connsiteX5" fmla="*/ 376767 w 697380"/>
                <a:gd name="connsiteY5" fmla="*/ 149550 h 673343"/>
                <a:gd name="connsiteX6" fmla="*/ 298186 w 697380"/>
                <a:gd name="connsiteY6" fmla="*/ 175744 h 673343"/>
                <a:gd name="connsiteX7" fmla="*/ 262467 w 697380"/>
                <a:gd name="connsiteY7" fmla="*/ 166219 h 673343"/>
                <a:gd name="connsiteX8" fmla="*/ 221986 w 697380"/>
                <a:gd name="connsiteY8" fmla="*/ 247181 h 673343"/>
                <a:gd name="connsiteX9" fmla="*/ 136261 w 697380"/>
                <a:gd name="connsiteY9" fmla="*/ 242419 h 673343"/>
                <a:gd name="connsiteX10" fmla="*/ 219605 w 697380"/>
                <a:gd name="connsiteY10" fmla="*/ 299569 h 673343"/>
                <a:gd name="connsiteX11" fmla="*/ 295805 w 697380"/>
                <a:gd name="connsiteY11" fmla="*/ 411488 h 673343"/>
                <a:gd name="connsiteX12" fmla="*/ 269611 w 697380"/>
                <a:gd name="connsiteY12" fmla="*/ 259088 h 673343"/>
                <a:gd name="connsiteX13" fmla="*/ 274373 w 697380"/>
                <a:gd name="connsiteY13" fmla="*/ 175744 h 673343"/>
                <a:gd name="connsiteX14" fmla="*/ 383911 w 697380"/>
                <a:gd name="connsiteY14" fmla="*/ 266231 h 673343"/>
                <a:gd name="connsiteX15" fmla="*/ 433917 w 697380"/>
                <a:gd name="connsiteY15" fmla="*/ 318619 h 673343"/>
                <a:gd name="connsiteX16" fmla="*/ 379148 w 697380"/>
                <a:gd name="connsiteY16" fmla="*/ 182888 h 673343"/>
                <a:gd name="connsiteX17" fmla="*/ 393436 w 697380"/>
                <a:gd name="connsiteY17" fmla="*/ 132881 h 673343"/>
                <a:gd name="connsiteX18" fmla="*/ 460111 w 697380"/>
                <a:gd name="connsiteY18" fmla="*/ 97163 h 673343"/>
                <a:gd name="connsiteX19" fmla="*/ 462492 w 697380"/>
                <a:gd name="connsiteY19" fmla="*/ 135263 h 673343"/>
                <a:gd name="connsiteX20" fmla="*/ 505355 w 697380"/>
                <a:gd name="connsiteY20" fmla="*/ 313856 h 673343"/>
                <a:gd name="connsiteX21" fmla="*/ 691092 w 697380"/>
                <a:gd name="connsiteY21" fmla="*/ 523406 h 673343"/>
                <a:gd name="connsiteX22" fmla="*/ 660136 w 697380"/>
                <a:gd name="connsiteY22" fmla="*/ 556744 h 673343"/>
                <a:gd name="connsiteX23" fmla="*/ 438680 w 697380"/>
                <a:gd name="connsiteY23" fmla="*/ 390056 h 673343"/>
                <a:gd name="connsiteX24" fmla="*/ 333905 w 697380"/>
                <a:gd name="connsiteY24" fmla="*/ 301950 h 673343"/>
                <a:gd name="connsiteX25" fmla="*/ 331523 w 697380"/>
                <a:gd name="connsiteY25" fmla="*/ 416250 h 673343"/>
                <a:gd name="connsiteX26" fmla="*/ 383911 w 697380"/>
                <a:gd name="connsiteY26" fmla="*/ 513881 h 673343"/>
                <a:gd name="connsiteX27" fmla="*/ 483923 w 697380"/>
                <a:gd name="connsiteY27" fmla="*/ 582938 h 673343"/>
                <a:gd name="connsiteX28" fmla="*/ 376767 w 697380"/>
                <a:gd name="connsiteY28" fmla="*/ 654375 h 673343"/>
                <a:gd name="connsiteX29" fmla="*/ 262467 w 697380"/>
                <a:gd name="connsiteY29" fmla="*/ 582938 h 673343"/>
                <a:gd name="connsiteX30" fmla="*/ 307711 w 697380"/>
                <a:gd name="connsiteY30" fmla="*/ 494831 h 673343"/>
                <a:gd name="connsiteX31" fmla="*/ 81492 w 697380"/>
                <a:gd name="connsiteY31" fmla="*/ 244800 h 673343"/>
                <a:gd name="connsiteX32" fmla="*/ 45773 w 697380"/>
                <a:gd name="connsiteY32" fmla="*/ 159075 h 673343"/>
                <a:gd name="connsiteX33" fmla="*/ 530 w 697380"/>
                <a:gd name="connsiteY33" fmla="*/ 99544 h 673343"/>
                <a:gd name="connsiteX0" fmla="*/ 530 w 697380"/>
                <a:gd name="connsiteY0" fmla="*/ 99544 h 663471"/>
                <a:gd name="connsiteX1" fmla="*/ 79111 w 697380"/>
                <a:gd name="connsiteY1" fmla="*/ 94781 h 663471"/>
                <a:gd name="connsiteX2" fmla="*/ 188648 w 697380"/>
                <a:gd name="connsiteY2" fmla="*/ 132881 h 663471"/>
                <a:gd name="connsiteX3" fmla="*/ 269611 w 697380"/>
                <a:gd name="connsiteY3" fmla="*/ 32869 h 663471"/>
                <a:gd name="connsiteX4" fmla="*/ 367242 w 697380"/>
                <a:gd name="connsiteY4" fmla="*/ 6675 h 663471"/>
                <a:gd name="connsiteX5" fmla="*/ 376767 w 697380"/>
                <a:gd name="connsiteY5" fmla="*/ 149550 h 663471"/>
                <a:gd name="connsiteX6" fmla="*/ 298186 w 697380"/>
                <a:gd name="connsiteY6" fmla="*/ 175744 h 663471"/>
                <a:gd name="connsiteX7" fmla="*/ 262467 w 697380"/>
                <a:gd name="connsiteY7" fmla="*/ 166219 h 663471"/>
                <a:gd name="connsiteX8" fmla="*/ 221986 w 697380"/>
                <a:gd name="connsiteY8" fmla="*/ 247181 h 663471"/>
                <a:gd name="connsiteX9" fmla="*/ 136261 w 697380"/>
                <a:gd name="connsiteY9" fmla="*/ 242419 h 663471"/>
                <a:gd name="connsiteX10" fmla="*/ 219605 w 697380"/>
                <a:gd name="connsiteY10" fmla="*/ 299569 h 663471"/>
                <a:gd name="connsiteX11" fmla="*/ 295805 w 697380"/>
                <a:gd name="connsiteY11" fmla="*/ 411488 h 663471"/>
                <a:gd name="connsiteX12" fmla="*/ 269611 w 697380"/>
                <a:gd name="connsiteY12" fmla="*/ 259088 h 663471"/>
                <a:gd name="connsiteX13" fmla="*/ 274373 w 697380"/>
                <a:gd name="connsiteY13" fmla="*/ 175744 h 663471"/>
                <a:gd name="connsiteX14" fmla="*/ 383911 w 697380"/>
                <a:gd name="connsiteY14" fmla="*/ 266231 h 663471"/>
                <a:gd name="connsiteX15" fmla="*/ 433917 w 697380"/>
                <a:gd name="connsiteY15" fmla="*/ 318619 h 663471"/>
                <a:gd name="connsiteX16" fmla="*/ 379148 w 697380"/>
                <a:gd name="connsiteY16" fmla="*/ 182888 h 663471"/>
                <a:gd name="connsiteX17" fmla="*/ 393436 w 697380"/>
                <a:gd name="connsiteY17" fmla="*/ 132881 h 663471"/>
                <a:gd name="connsiteX18" fmla="*/ 460111 w 697380"/>
                <a:gd name="connsiteY18" fmla="*/ 97163 h 663471"/>
                <a:gd name="connsiteX19" fmla="*/ 462492 w 697380"/>
                <a:gd name="connsiteY19" fmla="*/ 135263 h 663471"/>
                <a:gd name="connsiteX20" fmla="*/ 505355 w 697380"/>
                <a:gd name="connsiteY20" fmla="*/ 313856 h 663471"/>
                <a:gd name="connsiteX21" fmla="*/ 691092 w 697380"/>
                <a:gd name="connsiteY21" fmla="*/ 523406 h 663471"/>
                <a:gd name="connsiteX22" fmla="*/ 660136 w 697380"/>
                <a:gd name="connsiteY22" fmla="*/ 556744 h 663471"/>
                <a:gd name="connsiteX23" fmla="*/ 438680 w 697380"/>
                <a:gd name="connsiteY23" fmla="*/ 390056 h 663471"/>
                <a:gd name="connsiteX24" fmla="*/ 333905 w 697380"/>
                <a:gd name="connsiteY24" fmla="*/ 301950 h 663471"/>
                <a:gd name="connsiteX25" fmla="*/ 331523 w 697380"/>
                <a:gd name="connsiteY25" fmla="*/ 416250 h 663471"/>
                <a:gd name="connsiteX26" fmla="*/ 383911 w 697380"/>
                <a:gd name="connsiteY26" fmla="*/ 513881 h 663471"/>
                <a:gd name="connsiteX27" fmla="*/ 483923 w 697380"/>
                <a:gd name="connsiteY27" fmla="*/ 582938 h 663471"/>
                <a:gd name="connsiteX28" fmla="*/ 376767 w 697380"/>
                <a:gd name="connsiteY28" fmla="*/ 650647 h 663471"/>
                <a:gd name="connsiteX29" fmla="*/ 262467 w 697380"/>
                <a:gd name="connsiteY29" fmla="*/ 582938 h 663471"/>
                <a:gd name="connsiteX30" fmla="*/ 307711 w 697380"/>
                <a:gd name="connsiteY30" fmla="*/ 494831 h 663471"/>
                <a:gd name="connsiteX31" fmla="*/ 81492 w 697380"/>
                <a:gd name="connsiteY31" fmla="*/ 244800 h 663471"/>
                <a:gd name="connsiteX32" fmla="*/ 45773 w 697380"/>
                <a:gd name="connsiteY32" fmla="*/ 159075 h 663471"/>
                <a:gd name="connsiteX33" fmla="*/ 530 w 697380"/>
                <a:gd name="connsiteY33" fmla="*/ 99544 h 663471"/>
                <a:gd name="connsiteX0" fmla="*/ 530 w 697380"/>
                <a:gd name="connsiteY0" fmla="*/ 99544 h 664190"/>
                <a:gd name="connsiteX1" fmla="*/ 79111 w 697380"/>
                <a:gd name="connsiteY1" fmla="*/ 94781 h 664190"/>
                <a:gd name="connsiteX2" fmla="*/ 188648 w 697380"/>
                <a:gd name="connsiteY2" fmla="*/ 132881 h 664190"/>
                <a:gd name="connsiteX3" fmla="*/ 269611 w 697380"/>
                <a:gd name="connsiteY3" fmla="*/ 32869 h 664190"/>
                <a:gd name="connsiteX4" fmla="*/ 367242 w 697380"/>
                <a:gd name="connsiteY4" fmla="*/ 6675 h 664190"/>
                <a:gd name="connsiteX5" fmla="*/ 376767 w 697380"/>
                <a:gd name="connsiteY5" fmla="*/ 149550 h 664190"/>
                <a:gd name="connsiteX6" fmla="*/ 298186 w 697380"/>
                <a:gd name="connsiteY6" fmla="*/ 175744 h 664190"/>
                <a:gd name="connsiteX7" fmla="*/ 262467 w 697380"/>
                <a:gd name="connsiteY7" fmla="*/ 166219 h 664190"/>
                <a:gd name="connsiteX8" fmla="*/ 221986 w 697380"/>
                <a:gd name="connsiteY8" fmla="*/ 247181 h 664190"/>
                <a:gd name="connsiteX9" fmla="*/ 136261 w 697380"/>
                <a:gd name="connsiteY9" fmla="*/ 242419 h 664190"/>
                <a:gd name="connsiteX10" fmla="*/ 219605 w 697380"/>
                <a:gd name="connsiteY10" fmla="*/ 299569 h 664190"/>
                <a:gd name="connsiteX11" fmla="*/ 295805 w 697380"/>
                <a:gd name="connsiteY11" fmla="*/ 411488 h 664190"/>
                <a:gd name="connsiteX12" fmla="*/ 269611 w 697380"/>
                <a:gd name="connsiteY12" fmla="*/ 259088 h 664190"/>
                <a:gd name="connsiteX13" fmla="*/ 274373 w 697380"/>
                <a:gd name="connsiteY13" fmla="*/ 175744 h 664190"/>
                <a:gd name="connsiteX14" fmla="*/ 383911 w 697380"/>
                <a:gd name="connsiteY14" fmla="*/ 266231 h 664190"/>
                <a:gd name="connsiteX15" fmla="*/ 433917 w 697380"/>
                <a:gd name="connsiteY15" fmla="*/ 318619 h 664190"/>
                <a:gd name="connsiteX16" fmla="*/ 379148 w 697380"/>
                <a:gd name="connsiteY16" fmla="*/ 182888 h 664190"/>
                <a:gd name="connsiteX17" fmla="*/ 393436 w 697380"/>
                <a:gd name="connsiteY17" fmla="*/ 132881 h 664190"/>
                <a:gd name="connsiteX18" fmla="*/ 460111 w 697380"/>
                <a:gd name="connsiteY18" fmla="*/ 97163 h 664190"/>
                <a:gd name="connsiteX19" fmla="*/ 462492 w 697380"/>
                <a:gd name="connsiteY19" fmla="*/ 135263 h 664190"/>
                <a:gd name="connsiteX20" fmla="*/ 505355 w 697380"/>
                <a:gd name="connsiteY20" fmla="*/ 313856 h 664190"/>
                <a:gd name="connsiteX21" fmla="*/ 691092 w 697380"/>
                <a:gd name="connsiteY21" fmla="*/ 523406 h 664190"/>
                <a:gd name="connsiteX22" fmla="*/ 660136 w 697380"/>
                <a:gd name="connsiteY22" fmla="*/ 556744 h 664190"/>
                <a:gd name="connsiteX23" fmla="*/ 438680 w 697380"/>
                <a:gd name="connsiteY23" fmla="*/ 390056 h 664190"/>
                <a:gd name="connsiteX24" fmla="*/ 333905 w 697380"/>
                <a:gd name="connsiteY24" fmla="*/ 301950 h 664190"/>
                <a:gd name="connsiteX25" fmla="*/ 331523 w 697380"/>
                <a:gd name="connsiteY25" fmla="*/ 416250 h 664190"/>
                <a:gd name="connsiteX26" fmla="*/ 383911 w 697380"/>
                <a:gd name="connsiteY26" fmla="*/ 513881 h 664190"/>
                <a:gd name="connsiteX27" fmla="*/ 483923 w 697380"/>
                <a:gd name="connsiteY27" fmla="*/ 582938 h 664190"/>
                <a:gd name="connsiteX28" fmla="*/ 376767 w 697380"/>
                <a:gd name="connsiteY28" fmla="*/ 650647 h 664190"/>
                <a:gd name="connsiteX29" fmla="*/ 262467 w 697380"/>
                <a:gd name="connsiteY29" fmla="*/ 582938 h 664190"/>
                <a:gd name="connsiteX30" fmla="*/ 307711 w 697380"/>
                <a:gd name="connsiteY30" fmla="*/ 494831 h 664190"/>
                <a:gd name="connsiteX31" fmla="*/ 81492 w 697380"/>
                <a:gd name="connsiteY31" fmla="*/ 244800 h 664190"/>
                <a:gd name="connsiteX32" fmla="*/ 45773 w 697380"/>
                <a:gd name="connsiteY32" fmla="*/ 159075 h 664190"/>
                <a:gd name="connsiteX33" fmla="*/ 530 w 697380"/>
                <a:gd name="connsiteY33" fmla="*/ 99544 h 664190"/>
                <a:gd name="connsiteX0" fmla="*/ 530 w 697380"/>
                <a:gd name="connsiteY0" fmla="*/ 99544 h 664190"/>
                <a:gd name="connsiteX1" fmla="*/ 79111 w 697380"/>
                <a:gd name="connsiteY1" fmla="*/ 94781 h 664190"/>
                <a:gd name="connsiteX2" fmla="*/ 188648 w 697380"/>
                <a:gd name="connsiteY2" fmla="*/ 132881 h 664190"/>
                <a:gd name="connsiteX3" fmla="*/ 269611 w 697380"/>
                <a:gd name="connsiteY3" fmla="*/ 32869 h 664190"/>
                <a:gd name="connsiteX4" fmla="*/ 367242 w 697380"/>
                <a:gd name="connsiteY4" fmla="*/ 6675 h 664190"/>
                <a:gd name="connsiteX5" fmla="*/ 376767 w 697380"/>
                <a:gd name="connsiteY5" fmla="*/ 149550 h 664190"/>
                <a:gd name="connsiteX6" fmla="*/ 298186 w 697380"/>
                <a:gd name="connsiteY6" fmla="*/ 175744 h 664190"/>
                <a:gd name="connsiteX7" fmla="*/ 262467 w 697380"/>
                <a:gd name="connsiteY7" fmla="*/ 166219 h 664190"/>
                <a:gd name="connsiteX8" fmla="*/ 221986 w 697380"/>
                <a:gd name="connsiteY8" fmla="*/ 247181 h 664190"/>
                <a:gd name="connsiteX9" fmla="*/ 136261 w 697380"/>
                <a:gd name="connsiteY9" fmla="*/ 242419 h 664190"/>
                <a:gd name="connsiteX10" fmla="*/ 219605 w 697380"/>
                <a:gd name="connsiteY10" fmla="*/ 299569 h 664190"/>
                <a:gd name="connsiteX11" fmla="*/ 295805 w 697380"/>
                <a:gd name="connsiteY11" fmla="*/ 411488 h 664190"/>
                <a:gd name="connsiteX12" fmla="*/ 269611 w 697380"/>
                <a:gd name="connsiteY12" fmla="*/ 259088 h 664190"/>
                <a:gd name="connsiteX13" fmla="*/ 274373 w 697380"/>
                <a:gd name="connsiteY13" fmla="*/ 175744 h 664190"/>
                <a:gd name="connsiteX14" fmla="*/ 383911 w 697380"/>
                <a:gd name="connsiteY14" fmla="*/ 266231 h 664190"/>
                <a:gd name="connsiteX15" fmla="*/ 433917 w 697380"/>
                <a:gd name="connsiteY15" fmla="*/ 318619 h 664190"/>
                <a:gd name="connsiteX16" fmla="*/ 379148 w 697380"/>
                <a:gd name="connsiteY16" fmla="*/ 182888 h 664190"/>
                <a:gd name="connsiteX17" fmla="*/ 393436 w 697380"/>
                <a:gd name="connsiteY17" fmla="*/ 132881 h 664190"/>
                <a:gd name="connsiteX18" fmla="*/ 460111 w 697380"/>
                <a:gd name="connsiteY18" fmla="*/ 97163 h 664190"/>
                <a:gd name="connsiteX19" fmla="*/ 462492 w 697380"/>
                <a:gd name="connsiteY19" fmla="*/ 135263 h 664190"/>
                <a:gd name="connsiteX20" fmla="*/ 505355 w 697380"/>
                <a:gd name="connsiteY20" fmla="*/ 313856 h 664190"/>
                <a:gd name="connsiteX21" fmla="*/ 691092 w 697380"/>
                <a:gd name="connsiteY21" fmla="*/ 523406 h 664190"/>
                <a:gd name="connsiteX22" fmla="*/ 660136 w 697380"/>
                <a:gd name="connsiteY22" fmla="*/ 556744 h 664190"/>
                <a:gd name="connsiteX23" fmla="*/ 438680 w 697380"/>
                <a:gd name="connsiteY23" fmla="*/ 390056 h 664190"/>
                <a:gd name="connsiteX24" fmla="*/ 333905 w 697380"/>
                <a:gd name="connsiteY24" fmla="*/ 301950 h 664190"/>
                <a:gd name="connsiteX25" fmla="*/ 331523 w 697380"/>
                <a:gd name="connsiteY25" fmla="*/ 416250 h 664190"/>
                <a:gd name="connsiteX26" fmla="*/ 383911 w 697380"/>
                <a:gd name="connsiteY26" fmla="*/ 513881 h 664190"/>
                <a:gd name="connsiteX27" fmla="*/ 483923 w 697380"/>
                <a:gd name="connsiteY27" fmla="*/ 582938 h 664190"/>
                <a:gd name="connsiteX28" fmla="*/ 376767 w 697380"/>
                <a:gd name="connsiteY28" fmla="*/ 650647 h 664190"/>
                <a:gd name="connsiteX29" fmla="*/ 262467 w 697380"/>
                <a:gd name="connsiteY29" fmla="*/ 582938 h 664190"/>
                <a:gd name="connsiteX30" fmla="*/ 307711 w 697380"/>
                <a:gd name="connsiteY30" fmla="*/ 494831 h 664190"/>
                <a:gd name="connsiteX31" fmla="*/ 81492 w 697380"/>
                <a:gd name="connsiteY31" fmla="*/ 244800 h 664190"/>
                <a:gd name="connsiteX32" fmla="*/ 45773 w 697380"/>
                <a:gd name="connsiteY32" fmla="*/ 159075 h 664190"/>
                <a:gd name="connsiteX33" fmla="*/ 530 w 697380"/>
                <a:gd name="connsiteY33" fmla="*/ 99544 h 664190"/>
                <a:gd name="connsiteX0" fmla="*/ 530 w 697380"/>
                <a:gd name="connsiteY0" fmla="*/ 99544 h 666800"/>
                <a:gd name="connsiteX1" fmla="*/ 79111 w 697380"/>
                <a:gd name="connsiteY1" fmla="*/ 94781 h 666800"/>
                <a:gd name="connsiteX2" fmla="*/ 188648 w 697380"/>
                <a:gd name="connsiteY2" fmla="*/ 132881 h 666800"/>
                <a:gd name="connsiteX3" fmla="*/ 269611 w 697380"/>
                <a:gd name="connsiteY3" fmla="*/ 32869 h 666800"/>
                <a:gd name="connsiteX4" fmla="*/ 367242 w 697380"/>
                <a:gd name="connsiteY4" fmla="*/ 6675 h 666800"/>
                <a:gd name="connsiteX5" fmla="*/ 376767 w 697380"/>
                <a:gd name="connsiteY5" fmla="*/ 149550 h 666800"/>
                <a:gd name="connsiteX6" fmla="*/ 298186 w 697380"/>
                <a:gd name="connsiteY6" fmla="*/ 175744 h 666800"/>
                <a:gd name="connsiteX7" fmla="*/ 262467 w 697380"/>
                <a:gd name="connsiteY7" fmla="*/ 166219 h 666800"/>
                <a:gd name="connsiteX8" fmla="*/ 221986 w 697380"/>
                <a:gd name="connsiteY8" fmla="*/ 247181 h 666800"/>
                <a:gd name="connsiteX9" fmla="*/ 136261 w 697380"/>
                <a:gd name="connsiteY9" fmla="*/ 242419 h 666800"/>
                <a:gd name="connsiteX10" fmla="*/ 219605 w 697380"/>
                <a:gd name="connsiteY10" fmla="*/ 299569 h 666800"/>
                <a:gd name="connsiteX11" fmla="*/ 295805 w 697380"/>
                <a:gd name="connsiteY11" fmla="*/ 411488 h 666800"/>
                <a:gd name="connsiteX12" fmla="*/ 269611 w 697380"/>
                <a:gd name="connsiteY12" fmla="*/ 259088 h 666800"/>
                <a:gd name="connsiteX13" fmla="*/ 274373 w 697380"/>
                <a:gd name="connsiteY13" fmla="*/ 175744 h 666800"/>
                <a:gd name="connsiteX14" fmla="*/ 383911 w 697380"/>
                <a:gd name="connsiteY14" fmla="*/ 266231 h 666800"/>
                <a:gd name="connsiteX15" fmla="*/ 433917 w 697380"/>
                <a:gd name="connsiteY15" fmla="*/ 318619 h 666800"/>
                <a:gd name="connsiteX16" fmla="*/ 379148 w 697380"/>
                <a:gd name="connsiteY16" fmla="*/ 182888 h 666800"/>
                <a:gd name="connsiteX17" fmla="*/ 393436 w 697380"/>
                <a:gd name="connsiteY17" fmla="*/ 132881 h 666800"/>
                <a:gd name="connsiteX18" fmla="*/ 460111 w 697380"/>
                <a:gd name="connsiteY18" fmla="*/ 97163 h 666800"/>
                <a:gd name="connsiteX19" fmla="*/ 462492 w 697380"/>
                <a:gd name="connsiteY19" fmla="*/ 135263 h 666800"/>
                <a:gd name="connsiteX20" fmla="*/ 505355 w 697380"/>
                <a:gd name="connsiteY20" fmla="*/ 313856 h 666800"/>
                <a:gd name="connsiteX21" fmla="*/ 691092 w 697380"/>
                <a:gd name="connsiteY21" fmla="*/ 523406 h 666800"/>
                <a:gd name="connsiteX22" fmla="*/ 660136 w 697380"/>
                <a:gd name="connsiteY22" fmla="*/ 556744 h 666800"/>
                <a:gd name="connsiteX23" fmla="*/ 438680 w 697380"/>
                <a:gd name="connsiteY23" fmla="*/ 390056 h 666800"/>
                <a:gd name="connsiteX24" fmla="*/ 333905 w 697380"/>
                <a:gd name="connsiteY24" fmla="*/ 301950 h 666800"/>
                <a:gd name="connsiteX25" fmla="*/ 331523 w 697380"/>
                <a:gd name="connsiteY25" fmla="*/ 416250 h 666800"/>
                <a:gd name="connsiteX26" fmla="*/ 383911 w 697380"/>
                <a:gd name="connsiteY26" fmla="*/ 513881 h 666800"/>
                <a:gd name="connsiteX27" fmla="*/ 483923 w 697380"/>
                <a:gd name="connsiteY27" fmla="*/ 582938 h 666800"/>
                <a:gd name="connsiteX28" fmla="*/ 376767 w 697380"/>
                <a:gd name="connsiteY28" fmla="*/ 650647 h 666800"/>
                <a:gd name="connsiteX29" fmla="*/ 268058 w 697380"/>
                <a:gd name="connsiteY29" fmla="*/ 603436 h 666800"/>
                <a:gd name="connsiteX30" fmla="*/ 307711 w 697380"/>
                <a:gd name="connsiteY30" fmla="*/ 494831 h 666800"/>
                <a:gd name="connsiteX31" fmla="*/ 81492 w 697380"/>
                <a:gd name="connsiteY31" fmla="*/ 244800 h 666800"/>
                <a:gd name="connsiteX32" fmla="*/ 45773 w 697380"/>
                <a:gd name="connsiteY32" fmla="*/ 159075 h 666800"/>
                <a:gd name="connsiteX33" fmla="*/ 530 w 697380"/>
                <a:gd name="connsiteY33" fmla="*/ 99544 h 666800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83923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69015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69015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69015 w 697380"/>
                <a:gd name="connsiteY27" fmla="*/ 582938 h 670710"/>
                <a:gd name="connsiteX28" fmla="*/ 376767 w 697380"/>
                <a:gd name="connsiteY28" fmla="*/ 650647 h 670710"/>
                <a:gd name="connsiteX29" fmla="*/ 268058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69015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54107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54107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2191"/>
                <a:gd name="connsiteX1" fmla="*/ 79111 w 697380"/>
                <a:gd name="connsiteY1" fmla="*/ 94781 h 672191"/>
                <a:gd name="connsiteX2" fmla="*/ 188648 w 697380"/>
                <a:gd name="connsiteY2" fmla="*/ 132881 h 672191"/>
                <a:gd name="connsiteX3" fmla="*/ 269611 w 697380"/>
                <a:gd name="connsiteY3" fmla="*/ 32869 h 672191"/>
                <a:gd name="connsiteX4" fmla="*/ 367242 w 697380"/>
                <a:gd name="connsiteY4" fmla="*/ 6675 h 672191"/>
                <a:gd name="connsiteX5" fmla="*/ 376767 w 697380"/>
                <a:gd name="connsiteY5" fmla="*/ 149550 h 672191"/>
                <a:gd name="connsiteX6" fmla="*/ 298186 w 697380"/>
                <a:gd name="connsiteY6" fmla="*/ 175744 h 672191"/>
                <a:gd name="connsiteX7" fmla="*/ 262467 w 697380"/>
                <a:gd name="connsiteY7" fmla="*/ 166219 h 672191"/>
                <a:gd name="connsiteX8" fmla="*/ 221986 w 697380"/>
                <a:gd name="connsiteY8" fmla="*/ 247181 h 672191"/>
                <a:gd name="connsiteX9" fmla="*/ 136261 w 697380"/>
                <a:gd name="connsiteY9" fmla="*/ 242419 h 672191"/>
                <a:gd name="connsiteX10" fmla="*/ 219605 w 697380"/>
                <a:gd name="connsiteY10" fmla="*/ 299569 h 672191"/>
                <a:gd name="connsiteX11" fmla="*/ 295805 w 697380"/>
                <a:gd name="connsiteY11" fmla="*/ 411488 h 672191"/>
                <a:gd name="connsiteX12" fmla="*/ 269611 w 697380"/>
                <a:gd name="connsiteY12" fmla="*/ 259088 h 672191"/>
                <a:gd name="connsiteX13" fmla="*/ 274373 w 697380"/>
                <a:gd name="connsiteY13" fmla="*/ 175744 h 672191"/>
                <a:gd name="connsiteX14" fmla="*/ 383911 w 697380"/>
                <a:gd name="connsiteY14" fmla="*/ 266231 h 672191"/>
                <a:gd name="connsiteX15" fmla="*/ 433917 w 697380"/>
                <a:gd name="connsiteY15" fmla="*/ 318619 h 672191"/>
                <a:gd name="connsiteX16" fmla="*/ 379148 w 697380"/>
                <a:gd name="connsiteY16" fmla="*/ 182888 h 672191"/>
                <a:gd name="connsiteX17" fmla="*/ 393436 w 697380"/>
                <a:gd name="connsiteY17" fmla="*/ 132881 h 672191"/>
                <a:gd name="connsiteX18" fmla="*/ 460111 w 697380"/>
                <a:gd name="connsiteY18" fmla="*/ 97163 h 672191"/>
                <a:gd name="connsiteX19" fmla="*/ 462492 w 697380"/>
                <a:gd name="connsiteY19" fmla="*/ 135263 h 672191"/>
                <a:gd name="connsiteX20" fmla="*/ 505355 w 697380"/>
                <a:gd name="connsiteY20" fmla="*/ 313856 h 672191"/>
                <a:gd name="connsiteX21" fmla="*/ 691092 w 697380"/>
                <a:gd name="connsiteY21" fmla="*/ 523406 h 672191"/>
                <a:gd name="connsiteX22" fmla="*/ 660136 w 697380"/>
                <a:gd name="connsiteY22" fmla="*/ 556744 h 672191"/>
                <a:gd name="connsiteX23" fmla="*/ 438680 w 697380"/>
                <a:gd name="connsiteY23" fmla="*/ 390056 h 672191"/>
                <a:gd name="connsiteX24" fmla="*/ 333905 w 697380"/>
                <a:gd name="connsiteY24" fmla="*/ 301950 h 672191"/>
                <a:gd name="connsiteX25" fmla="*/ 331523 w 697380"/>
                <a:gd name="connsiteY25" fmla="*/ 416250 h 672191"/>
                <a:gd name="connsiteX26" fmla="*/ 383911 w 697380"/>
                <a:gd name="connsiteY26" fmla="*/ 513881 h 672191"/>
                <a:gd name="connsiteX27" fmla="*/ 454107 w 697380"/>
                <a:gd name="connsiteY27" fmla="*/ 582938 h 672191"/>
                <a:gd name="connsiteX28" fmla="*/ 376767 w 697380"/>
                <a:gd name="connsiteY28" fmla="*/ 650647 h 672191"/>
                <a:gd name="connsiteX29" fmla="*/ 277375 w 697380"/>
                <a:gd name="connsiteY29" fmla="*/ 603436 h 672191"/>
                <a:gd name="connsiteX30" fmla="*/ 307711 w 697380"/>
                <a:gd name="connsiteY30" fmla="*/ 494831 h 672191"/>
                <a:gd name="connsiteX31" fmla="*/ 81492 w 697380"/>
                <a:gd name="connsiteY31" fmla="*/ 244800 h 672191"/>
                <a:gd name="connsiteX32" fmla="*/ 45773 w 697380"/>
                <a:gd name="connsiteY32" fmla="*/ 159075 h 672191"/>
                <a:gd name="connsiteX33" fmla="*/ 530 w 697380"/>
                <a:gd name="connsiteY33" fmla="*/ 99544 h 672191"/>
                <a:gd name="connsiteX0" fmla="*/ 530 w 697380"/>
                <a:gd name="connsiteY0" fmla="*/ 99544 h 673352"/>
                <a:gd name="connsiteX1" fmla="*/ 79111 w 697380"/>
                <a:gd name="connsiteY1" fmla="*/ 94781 h 673352"/>
                <a:gd name="connsiteX2" fmla="*/ 188648 w 697380"/>
                <a:gd name="connsiteY2" fmla="*/ 132881 h 673352"/>
                <a:gd name="connsiteX3" fmla="*/ 269611 w 697380"/>
                <a:gd name="connsiteY3" fmla="*/ 32869 h 673352"/>
                <a:gd name="connsiteX4" fmla="*/ 367242 w 697380"/>
                <a:gd name="connsiteY4" fmla="*/ 6675 h 673352"/>
                <a:gd name="connsiteX5" fmla="*/ 376767 w 697380"/>
                <a:gd name="connsiteY5" fmla="*/ 149550 h 673352"/>
                <a:gd name="connsiteX6" fmla="*/ 298186 w 697380"/>
                <a:gd name="connsiteY6" fmla="*/ 175744 h 673352"/>
                <a:gd name="connsiteX7" fmla="*/ 262467 w 697380"/>
                <a:gd name="connsiteY7" fmla="*/ 166219 h 673352"/>
                <a:gd name="connsiteX8" fmla="*/ 221986 w 697380"/>
                <a:gd name="connsiteY8" fmla="*/ 247181 h 673352"/>
                <a:gd name="connsiteX9" fmla="*/ 136261 w 697380"/>
                <a:gd name="connsiteY9" fmla="*/ 242419 h 673352"/>
                <a:gd name="connsiteX10" fmla="*/ 219605 w 697380"/>
                <a:gd name="connsiteY10" fmla="*/ 299569 h 673352"/>
                <a:gd name="connsiteX11" fmla="*/ 295805 w 697380"/>
                <a:gd name="connsiteY11" fmla="*/ 411488 h 673352"/>
                <a:gd name="connsiteX12" fmla="*/ 269611 w 697380"/>
                <a:gd name="connsiteY12" fmla="*/ 259088 h 673352"/>
                <a:gd name="connsiteX13" fmla="*/ 274373 w 697380"/>
                <a:gd name="connsiteY13" fmla="*/ 175744 h 673352"/>
                <a:gd name="connsiteX14" fmla="*/ 383911 w 697380"/>
                <a:gd name="connsiteY14" fmla="*/ 266231 h 673352"/>
                <a:gd name="connsiteX15" fmla="*/ 433917 w 697380"/>
                <a:gd name="connsiteY15" fmla="*/ 318619 h 673352"/>
                <a:gd name="connsiteX16" fmla="*/ 379148 w 697380"/>
                <a:gd name="connsiteY16" fmla="*/ 182888 h 673352"/>
                <a:gd name="connsiteX17" fmla="*/ 393436 w 697380"/>
                <a:gd name="connsiteY17" fmla="*/ 132881 h 673352"/>
                <a:gd name="connsiteX18" fmla="*/ 460111 w 697380"/>
                <a:gd name="connsiteY18" fmla="*/ 97163 h 673352"/>
                <a:gd name="connsiteX19" fmla="*/ 462492 w 697380"/>
                <a:gd name="connsiteY19" fmla="*/ 135263 h 673352"/>
                <a:gd name="connsiteX20" fmla="*/ 505355 w 697380"/>
                <a:gd name="connsiteY20" fmla="*/ 313856 h 673352"/>
                <a:gd name="connsiteX21" fmla="*/ 691092 w 697380"/>
                <a:gd name="connsiteY21" fmla="*/ 523406 h 673352"/>
                <a:gd name="connsiteX22" fmla="*/ 660136 w 697380"/>
                <a:gd name="connsiteY22" fmla="*/ 556744 h 673352"/>
                <a:gd name="connsiteX23" fmla="*/ 438680 w 697380"/>
                <a:gd name="connsiteY23" fmla="*/ 390056 h 673352"/>
                <a:gd name="connsiteX24" fmla="*/ 333905 w 697380"/>
                <a:gd name="connsiteY24" fmla="*/ 301950 h 673352"/>
                <a:gd name="connsiteX25" fmla="*/ 331523 w 697380"/>
                <a:gd name="connsiteY25" fmla="*/ 416250 h 673352"/>
                <a:gd name="connsiteX26" fmla="*/ 383911 w 697380"/>
                <a:gd name="connsiteY26" fmla="*/ 513881 h 673352"/>
                <a:gd name="connsiteX27" fmla="*/ 454107 w 697380"/>
                <a:gd name="connsiteY27" fmla="*/ 582938 h 673352"/>
                <a:gd name="connsiteX28" fmla="*/ 378631 w 697380"/>
                <a:gd name="connsiteY28" fmla="*/ 658101 h 673352"/>
                <a:gd name="connsiteX29" fmla="*/ 277375 w 697380"/>
                <a:gd name="connsiteY29" fmla="*/ 603436 h 673352"/>
                <a:gd name="connsiteX30" fmla="*/ 307711 w 697380"/>
                <a:gd name="connsiteY30" fmla="*/ 494831 h 673352"/>
                <a:gd name="connsiteX31" fmla="*/ 81492 w 697380"/>
                <a:gd name="connsiteY31" fmla="*/ 244800 h 673352"/>
                <a:gd name="connsiteX32" fmla="*/ 45773 w 697380"/>
                <a:gd name="connsiteY32" fmla="*/ 159075 h 673352"/>
                <a:gd name="connsiteX33" fmla="*/ 530 w 697380"/>
                <a:gd name="connsiteY33" fmla="*/ 99544 h 673352"/>
                <a:gd name="connsiteX0" fmla="*/ 530 w 697380"/>
                <a:gd name="connsiteY0" fmla="*/ 99544 h 666318"/>
                <a:gd name="connsiteX1" fmla="*/ 79111 w 697380"/>
                <a:gd name="connsiteY1" fmla="*/ 94781 h 666318"/>
                <a:gd name="connsiteX2" fmla="*/ 188648 w 697380"/>
                <a:gd name="connsiteY2" fmla="*/ 132881 h 666318"/>
                <a:gd name="connsiteX3" fmla="*/ 269611 w 697380"/>
                <a:gd name="connsiteY3" fmla="*/ 32869 h 666318"/>
                <a:gd name="connsiteX4" fmla="*/ 367242 w 697380"/>
                <a:gd name="connsiteY4" fmla="*/ 6675 h 666318"/>
                <a:gd name="connsiteX5" fmla="*/ 376767 w 697380"/>
                <a:gd name="connsiteY5" fmla="*/ 149550 h 666318"/>
                <a:gd name="connsiteX6" fmla="*/ 298186 w 697380"/>
                <a:gd name="connsiteY6" fmla="*/ 175744 h 666318"/>
                <a:gd name="connsiteX7" fmla="*/ 262467 w 697380"/>
                <a:gd name="connsiteY7" fmla="*/ 166219 h 666318"/>
                <a:gd name="connsiteX8" fmla="*/ 221986 w 697380"/>
                <a:gd name="connsiteY8" fmla="*/ 247181 h 666318"/>
                <a:gd name="connsiteX9" fmla="*/ 136261 w 697380"/>
                <a:gd name="connsiteY9" fmla="*/ 242419 h 666318"/>
                <a:gd name="connsiteX10" fmla="*/ 219605 w 697380"/>
                <a:gd name="connsiteY10" fmla="*/ 299569 h 666318"/>
                <a:gd name="connsiteX11" fmla="*/ 295805 w 697380"/>
                <a:gd name="connsiteY11" fmla="*/ 411488 h 666318"/>
                <a:gd name="connsiteX12" fmla="*/ 269611 w 697380"/>
                <a:gd name="connsiteY12" fmla="*/ 259088 h 666318"/>
                <a:gd name="connsiteX13" fmla="*/ 274373 w 697380"/>
                <a:gd name="connsiteY13" fmla="*/ 175744 h 666318"/>
                <a:gd name="connsiteX14" fmla="*/ 383911 w 697380"/>
                <a:gd name="connsiteY14" fmla="*/ 266231 h 666318"/>
                <a:gd name="connsiteX15" fmla="*/ 433917 w 697380"/>
                <a:gd name="connsiteY15" fmla="*/ 318619 h 666318"/>
                <a:gd name="connsiteX16" fmla="*/ 379148 w 697380"/>
                <a:gd name="connsiteY16" fmla="*/ 182888 h 666318"/>
                <a:gd name="connsiteX17" fmla="*/ 393436 w 697380"/>
                <a:gd name="connsiteY17" fmla="*/ 132881 h 666318"/>
                <a:gd name="connsiteX18" fmla="*/ 460111 w 697380"/>
                <a:gd name="connsiteY18" fmla="*/ 97163 h 666318"/>
                <a:gd name="connsiteX19" fmla="*/ 462492 w 697380"/>
                <a:gd name="connsiteY19" fmla="*/ 135263 h 666318"/>
                <a:gd name="connsiteX20" fmla="*/ 505355 w 697380"/>
                <a:gd name="connsiteY20" fmla="*/ 313856 h 666318"/>
                <a:gd name="connsiteX21" fmla="*/ 691092 w 697380"/>
                <a:gd name="connsiteY21" fmla="*/ 523406 h 666318"/>
                <a:gd name="connsiteX22" fmla="*/ 660136 w 697380"/>
                <a:gd name="connsiteY22" fmla="*/ 556744 h 666318"/>
                <a:gd name="connsiteX23" fmla="*/ 438680 w 697380"/>
                <a:gd name="connsiteY23" fmla="*/ 390056 h 666318"/>
                <a:gd name="connsiteX24" fmla="*/ 333905 w 697380"/>
                <a:gd name="connsiteY24" fmla="*/ 301950 h 666318"/>
                <a:gd name="connsiteX25" fmla="*/ 331523 w 697380"/>
                <a:gd name="connsiteY25" fmla="*/ 416250 h 666318"/>
                <a:gd name="connsiteX26" fmla="*/ 383911 w 697380"/>
                <a:gd name="connsiteY26" fmla="*/ 513881 h 666318"/>
                <a:gd name="connsiteX27" fmla="*/ 454107 w 697380"/>
                <a:gd name="connsiteY27" fmla="*/ 582938 h 666318"/>
                <a:gd name="connsiteX28" fmla="*/ 378631 w 697380"/>
                <a:gd name="connsiteY28" fmla="*/ 658101 h 666318"/>
                <a:gd name="connsiteX29" fmla="*/ 277375 w 697380"/>
                <a:gd name="connsiteY29" fmla="*/ 603436 h 666318"/>
                <a:gd name="connsiteX30" fmla="*/ 307711 w 697380"/>
                <a:gd name="connsiteY30" fmla="*/ 494831 h 666318"/>
                <a:gd name="connsiteX31" fmla="*/ 81492 w 697380"/>
                <a:gd name="connsiteY31" fmla="*/ 244800 h 666318"/>
                <a:gd name="connsiteX32" fmla="*/ 45773 w 697380"/>
                <a:gd name="connsiteY32" fmla="*/ 159075 h 666318"/>
                <a:gd name="connsiteX33" fmla="*/ 530 w 697380"/>
                <a:gd name="connsiteY33" fmla="*/ 99544 h 666318"/>
                <a:gd name="connsiteX0" fmla="*/ 530 w 697380"/>
                <a:gd name="connsiteY0" fmla="*/ 99544 h 660227"/>
                <a:gd name="connsiteX1" fmla="*/ 79111 w 697380"/>
                <a:gd name="connsiteY1" fmla="*/ 94781 h 660227"/>
                <a:gd name="connsiteX2" fmla="*/ 188648 w 697380"/>
                <a:gd name="connsiteY2" fmla="*/ 132881 h 660227"/>
                <a:gd name="connsiteX3" fmla="*/ 269611 w 697380"/>
                <a:gd name="connsiteY3" fmla="*/ 32869 h 660227"/>
                <a:gd name="connsiteX4" fmla="*/ 367242 w 697380"/>
                <a:gd name="connsiteY4" fmla="*/ 6675 h 660227"/>
                <a:gd name="connsiteX5" fmla="*/ 376767 w 697380"/>
                <a:gd name="connsiteY5" fmla="*/ 149550 h 660227"/>
                <a:gd name="connsiteX6" fmla="*/ 298186 w 697380"/>
                <a:gd name="connsiteY6" fmla="*/ 175744 h 660227"/>
                <a:gd name="connsiteX7" fmla="*/ 262467 w 697380"/>
                <a:gd name="connsiteY7" fmla="*/ 166219 h 660227"/>
                <a:gd name="connsiteX8" fmla="*/ 221986 w 697380"/>
                <a:gd name="connsiteY8" fmla="*/ 247181 h 660227"/>
                <a:gd name="connsiteX9" fmla="*/ 136261 w 697380"/>
                <a:gd name="connsiteY9" fmla="*/ 242419 h 660227"/>
                <a:gd name="connsiteX10" fmla="*/ 219605 w 697380"/>
                <a:gd name="connsiteY10" fmla="*/ 299569 h 660227"/>
                <a:gd name="connsiteX11" fmla="*/ 295805 w 697380"/>
                <a:gd name="connsiteY11" fmla="*/ 411488 h 660227"/>
                <a:gd name="connsiteX12" fmla="*/ 269611 w 697380"/>
                <a:gd name="connsiteY12" fmla="*/ 259088 h 660227"/>
                <a:gd name="connsiteX13" fmla="*/ 274373 w 697380"/>
                <a:gd name="connsiteY13" fmla="*/ 175744 h 660227"/>
                <a:gd name="connsiteX14" fmla="*/ 383911 w 697380"/>
                <a:gd name="connsiteY14" fmla="*/ 266231 h 660227"/>
                <a:gd name="connsiteX15" fmla="*/ 433917 w 697380"/>
                <a:gd name="connsiteY15" fmla="*/ 318619 h 660227"/>
                <a:gd name="connsiteX16" fmla="*/ 379148 w 697380"/>
                <a:gd name="connsiteY16" fmla="*/ 182888 h 660227"/>
                <a:gd name="connsiteX17" fmla="*/ 393436 w 697380"/>
                <a:gd name="connsiteY17" fmla="*/ 132881 h 660227"/>
                <a:gd name="connsiteX18" fmla="*/ 460111 w 697380"/>
                <a:gd name="connsiteY18" fmla="*/ 97163 h 660227"/>
                <a:gd name="connsiteX19" fmla="*/ 462492 w 697380"/>
                <a:gd name="connsiteY19" fmla="*/ 135263 h 660227"/>
                <a:gd name="connsiteX20" fmla="*/ 505355 w 697380"/>
                <a:gd name="connsiteY20" fmla="*/ 313856 h 660227"/>
                <a:gd name="connsiteX21" fmla="*/ 691092 w 697380"/>
                <a:gd name="connsiteY21" fmla="*/ 523406 h 660227"/>
                <a:gd name="connsiteX22" fmla="*/ 660136 w 697380"/>
                <a:gd name="connsiteY22" fmla="*/ 556744 h 660227"/>
                <a:gd name="connsiteX23" fmla="*/ 438680 w 697380"/>
                <a:gd name="connsiteY23" fmla="*/ 390056 h 660227"/>
                <a:gd name="connsiteX24" fmla="*/ 333905 w 697380"/>
                <a:gd name="connsiteY24" fmla="*/ 301950 h 660227"/>
                <a:gd name="connsiteX25" fmla="*/ 331523 w 697380"/>
                <a:gd name="connsiteY25" fmla="*/ 416250 h 660227"/>
                <a:gd name="connsiteX26" fmla="*/ 383911 w 697380"/>
                <a:gd name="connsiteY26" fmla="*/ 513881 h 660227"/>
                <a:gd name="connsiteX27" fmla="*/ 454107 w 697380"/>
                <a:gd name="connsiteY27" fmla="*/ 582938 h 660227"/>
                <a:gd name="connsiteX28" fmla="*/ 378631 w 697380"/>
                <a:gd name="connsiteY28" fmla="*/ 658101 h 660227"/>
                <a:gd name="connsiteX29" fmla="*/ 277375 w 697380"/>
                <a:gd name="connsiteY29" fmla="*/ 603436 h 660227"/>
                <a:gd name="connsiteX30" fmla="*/ 307711 w 697380"/>
                <a:gd name="connsiteY30" fmla="*/ 494831 h 660227"/>
                <a:gd name="connsiteX31" fmla="*/ 81492 w 697380"/>
                <a:gd name="connsiteY31" fmla="*/ 244800 h 660227"/>
                <a:gd name="connsiteX32" fmla="*/ 45773 w 697380"/>
                <a:gd name="connsiteY32" fmla="*/ 159075 h 660227"/>
                <a:gd name="connsiteX33" fmla="*/ 530 w 697380"/>
                <a:gd name="connsiteY33" fmla="*/ 99544 h 660227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104898 h 666394"/>
                <a:gd name="connsiteX1" fmla="*/ 79111 w 697380"/>
                <a:gd name="connsiteY1" fmla="*/ 100135 h 666394"/>
                <a:gd name="connsiteX2" fmla="*/ 188648 w 697380"/>
                <a:gd name="connsiteY2" fmla="*/ 138235 h 666394"/>
                <a:gd name="connsiteX3" fmla="*/ 269611 w 697380"/>
                <a:gd name="connsiteY3" fmla="*/ 38223 h 666394"/>
                <a:gd name="connsiteX4" fmla="*/ 350776 w 697380"/>
                <a:gd name="connsiteY4" fmla="*/ 10967 h 666394"/>
                <a:gd name="connsiteX5" fmla="*/ 367242 w 697380"/>
                <a:gd name="connsiteY5" fmla="*/ 12029 h 666394"/>
                <a:gd name="connsiteX6" fmla="*/ 376767 w 697380"/>
                <a:gd name="connsiteY6" fmla="*/ 154904 h 666394"/>
                <a:gd name="connsiteX7" fmla="*/ 298186 w 697380"/>
                <a:gd name="connsiteY7" fmla="*/ 181098 h 666394"/>
                <a:gd name="connsiteX8" fmla="*/ 262467 w 697380"/>
                <a:gd name="connsiteY8" fmla="*/ 171573 h 666394"/>
                <a:gd name="connsiteX9" fmla="*/ 221986 w 697380"/>
                <a:gd name="connsiteY9" fmla="*/ 252535 h 666394"/>
                <a:gd name="connsiteX10" fmla="*/ 136261 w 697380"/>
                <a:gd name="connsiteY10" fmla="*/ 247773 h 666394"/>
                <a:gd name="connsiteX11" fmla="*/ 219605 w 697380"/>
                <a:gd name="connsiteY11" fmla="*/ 304923 h 666394"/>
                <a:gd name="connsiteX12" fmla="*/ 295805 w 697380"/>
                <a:gd name="connsiteY12" fmla="*/ 416842 h 666394"/>
                <a:gd name="connsiteX13" fmla="*/ 269611 w 697380"/>
                <a:gd name="connsiteY13" fmla="*/ 264442 h 666394"/>
                <a:gd name="connsiteX14" fmla="*/ 274373 w 697380"/>
                <a:gd name="connsiteY14" fmla="*/ 181098 h 666394"/>
                <a:gd name="connsiteX15" fmla="*/ 383911 w 697380"/>
                <a:gd name="connsiteY15" fmla="*/ 271585 h 666394"/>
                <a:gd name="connsiteX16" fmla="*/ 433917 w 697380"/>
                <a:gd name="connsiteY16" fmla="*/ 323973 h 666394"/>
                <a:gd name="connsiteX17" fmla="*/ 379148 w 697380"/>
                <a:gd name="connsiteY17" fmla="*/ 188242 h 666394"/>
                <a:gd name="connsiteX18" fmla="*/ 393436 w 697380"/>
                <a:gd name="connsiteY18" fmla="*/ 138235 h 666394"/>
                <a:gd name="connsiteX19" fmla="*/ 460111 w 697380"/>
                <a:gd name="connsiteY19" fmla="*/ 102517 h 666394"/>
                <a:gd name="connsiteX20" fmla="*/ 462492 w 697380"/>
                <a:gd name="connsiteY20" fmla="*/ 140617 h 666394"/>
                <a:gd name="connsiteX21" fmla="*/ 505355 w 697380"/>
                <a:gd name="connsiteY21" fmla="*/ 319210 h 666394"/>
                <a:gd name="connsiteX22" fmla="*/ 691092 w 697380"/>
                <a:gd name="connsiteY22" fmla="*/ 528760 h 666394"/>
                <a:gd name="connsiteX23" fmla="*/ 660136 w 697380"/>
                <a:gd name="connsiteY23" fmla="*/ 562098 h 666394"/>
                <a:gd name="connsiteX24" fmla="*/ 438680 w 697380"/>
                <a:gd name="connsiteY24" fmla="*/ 395410 h 666394"/>
                <a:gd name="connsiteX25" fmla="*/ 333905 w 697380"/>
                <a:gd name="connsiteY25" fmla="*/ 307304 h 666394"/>
                <a:gd name="connsiteX26" fmla="*/ 331523 w 697380"/>
                <a:gd name="connsiteY26" fmla="*/ 421604 h 666394"/>
                <a:gd name="connsiteX27" fmla="*/ 383911 w 697380"/>
                <a:gd name="connsiteY27" fmla="*/ 519235 h 666394"/>
                <a:gd name="connsiteX28" fmla="*/ 454107 w 697380"/>
                <a:gd name="connsiteY28" fmla="*/ 588292 h 666394"/>
                <a:gd name="connsiteX29" fmla="*/ 378631 w 697380"/>
                <a:gd name="connsiteY29" fmla="*/ 663455 h 666394"/>
                <a:gd name="connsiteX30" fmla="*/ 277375 w 697380"/>
                <a:gd name="connsiteY30" fmla="*/ 608790 h 666394"/>
                <a:gd name="connsiteX31" fmla="*/ 307711 w 697380"/>
                <a:gd name="connsiteY31" fmla="*/ 500185 h 666394"/>
                <a:gd name="connsiteX32" fmla="*/ 81492 w 697380"/>
                <a:gd name="connsiteY32" fmla="*/ 250154 h 666394"/>
                <a:gd name="connsiteX33" fmla="*/ 45773 w 697380"/>
                <a:gd name="connsiteY33" fmla="*/ 164429 h 666394"/>
                <a:gd name="connsiteX34" fmla="*/ 530 w 697380"/>
                <a:gd name="connsiteY34" fmla="*/ 104898 h 666394"/>
                <a:gd name="connsiteX0" fmla="*/ 530 w 697380"/>
                <a:gd name="connsiteY0" fmla="*/ 110285 h 671781"/>
                <a:gd name="connsiteX1" fmla="*/ 79111 w 697380"/>
                <a:gd name="connsiteY1" fmla="*/ 105522 h 671781"/>
                <a:gd name="connsiteX2" fmla="*/ 188648 w 697380"/>
                <a:gd name="connsiteY2" fmla="*/ 143622 h 671781"/>
                <a:gd name="connsiteX3" fmla="*/ 350776 w 697380"/>
                <a:gd name="connsiteY3" fmla="*/ 16354 h 671781"/>
                <a:gd name="connsiteX4" fmla="*/ 367242 w 697380"/>
                <a:gd name="connsiteY4" fmla="*/ 17416 h 671781"/>
                <a:gd name="connsiteX5" fmla="*/ 376767 w 697380"/>
                <a:gd name="connsiteY5" fmla="*/ 160291 h 671781"/>
                <a:gd name="connsiteX6" fmla="*/ 298186 w 697380"/>
                <a:gd name="connsiteY6" fmla="*/ 186485 h 671781"/>
                <a:gd name="connsiteX7" fmla="*/ 262467 w 697380"/>
                <a:gd name="connsiteY7" fmla="*/ 176960 h 671781"/>
                <a:gd name="connsiteX8" fmla="*/ 221986 w 697380"/>
                <a:gd name="connsiteY8" fmla="*/ 257922 h 671781"/>
                <a:gd name="connsiteX9" fmla="*/ 136261 w 697380"/>
                <a:gd name="connsiteY9" fmla="*/ 253160 h 671781"/>
                <a:gd name="connsiteX10" fmla="*/ 219605 w 697380"/>
                <a:gd name="connsiteY10" fmla="*/ 310310 h 671781"/>
                <a:gd name="connsiteX11" fmla="*/ 295805 w 697380"/>
                <a:gd name="connsiteY11" fmla="*/ 422229 h 671781"/>
                <a:gd name="connsiteX12" fmla="*/ 269611 w 697380"/>
                <a:gd name="connsiteY12" fmla="*/ 269829 h 671781"/>
                <a:gd name="connsiteX13" fmla="*/ 274373 w 697380"/>
                <a:gd name="connsiteY13" fmla="*/ 186485 h 671781"/>
                <a:gd name="connsiteX14" fmla="*/ 383911 w 697380"/>
                <a:gd name="connsiteY14" fmla="*/ 276972 h 671781"/>
                <a:gd name="connsiteX15" fmla="*/ 433917 w 697380"/>
                <a:gd name="connsiteY15" fmla="*/ 329360 h 671781"/>
                <a:gd name="connsiteX16" fmla="*/ 379148 w 697380"/>
                <a:gd name="connsiteY16" fmla="*/ 193629 h 671781"/>
                <a:gd name="connsiteX17" fmla="*/ 393436 w 697380"/>
                <a:gd name="connsiteY17" fmla="*/ 143622 h 671781"/>
                <a:gd name="connsiteX18" fmla="*/ 460111 w 697380"/>
                <a:gd name="connsiteY18" fmla="*/ 107904 h 671781"/>
                <a:gd name="connsiteX19" fmla="*/ 462492 w 697380"/>
                <a:gd name="connsiteY19" fmla="*/ 146004 h 671781"/>
                <a:gd name="connsiteX20" fmla="*/ 505355 w 697380"/>
                <a:gd name="connsiteY20" fmla="*/ 324597 h 671781"/>
                <a:gd name="connsiteX21" fmla="*/ 691092 w 697380"/>
                <a:gd name="connsiteY21" fmla="*/ 534147 h 671781"/>
                <a:gd name="connsiteX22" fmla="*/ 660136 w 697380"/>
                <a:gd name="connsiteY22" fmla="*/ 567485 h 671781"/>
                <a:gd name="connsiteX23" fmla="*/ 438680 w 697380"/>
                <a:gd name="connsiteY23" fmla="*/ 400797 h 671781"/>
                <a:gd name="connsiteX24" fmla="*/ 333905 w 697380"/>
                <a:gd name="connsiteY24" fmla="*/ 312691 h 671781"/>
                <a:gd name="connsiteX25" fmla="*/ 331523 w 697380"/>
                <a:gd name="connsiteY25" fmla="*/ 426991 h 671781"/>
                <a:gd name="connsiteX26" fmla="*/ 383911 w 697380"/>
                <a:gd name="connsiteY26" fmla="*/ 524622 h 671781"/>
                <a:gd name="connsiteX27" fmla="*/ 454107 w 697380"/>
                <a:gd name="connsiteY27" fmla="*/ 593679 h 671781"/>
                <a:gd name="connsiteX28" fmla="*/ 378631 w 697380"/>
                <a:gd name="connsiteY28" fmla="*/ 668842 h 671781"/>
                <a:gd name="connsiteX29" fmla="*/ 277375 w 697380"/>
                <a:gd name="connsiteY29" fmla="*/ 614177 h 671781"/>
                <a:gd name="connsiteX30" fmla="*/ 307711 w 697380"/>
                <a:gd name="connsiteY30" fmla="*/ 505572 h 671781"/>
                <a:gd name="connsiteX31" fmla="*/ 81492 w 697380"/>
                <a:gd name="connsiteY31" fmla="*/ 255541 h 671781"/>
                <a:gd name="connsiteX32" fmla="*/ 45773 w 697380"/>
                <a:gd name="connsiteY32" fmla="*/ 169816 h 671781"/>
                <a:gd name="connsiteX33" fmla="*/ 530 w 697380"/>
                <a:gd name="connsiteY33" fmla="*/ 110285 h 671781"/>
                <a:gd name="connsiteX0" fmla="*/ 530 w 697380"/>
                <a:gd name="connsiteY0" fmla="*/ 93981 h 655477"/>
                <a:gd name="connsiteX1" fmla="*/ 79111 w 697380"/>
                <a:gd name="connsiteY1" fmla="*/ 89218 h 655477"/>
                <a:gd name="connsiteX2" fmla="*/ 188648 w 697380"/>
                <a:gd name="connsiteY2" fmla="*/ 127318 h 655477"/>
                <a:gd name="connsiteX3" fmla="*/ 350776 w 697380"/>
                <a:gd name="connsiteY3" fmla="*/ 50 h 655477"/>
                <a:gd name="connsiteX4" fmla="*/ 376767 w 697380"/>
                <a:gd name="connsiteY4" fmla="*/ 143987 h 655477"/>
                <a:gd name="connsiteX5" fmla="*/ 298186 w 697380"/>
                <a:gd name="connsiteY5" fmla="*/ 170181 h 655477"/>
                <a:gd name="connsiteX6" fmla="*/ 262467 w 697380"/>
                <a:gd name="connsiteY6" fmla="*/ 160656 h 655477"/>
                <a:gd name="connsiteX7" fmla="*/ 221986 w 697380"/>
                <a:gd name="connsiteY7" fmla="*/ 241618 h 655477"/>
                <a:gd name="connsiteX8" fmla="*/ 136261 w 697380"/>
                <a:gd name="connsiteY8" fmla="*/ 236856 h 655477"/>
                <a:gd name="connsiteX9" fmla="*/ 219605 w 697380"/>
                <a:gd name="connsiteY9" fmla="*/ 294006 h 655477"/>
                <a:gd name="connsiteX10" fmla="*/ 295805 w 697380"/>
                <a:gd name="connsiteY10" fmla="*/ 405925 h 655477"/>
                <a:gd name="connsiteX11" fmla="*/ 269611 w 697380"/>
                <a:gd name="connsiteY11" fmla="*/ 253525 h 655477"/>
                <a:gd name="connsiteX12" fmla="*/ 274373 w 697380"/>
                <a:gd name="connsiteY12" fmla="*/ 170181 h 655477"/>
                <a:gd name="connsiteX13" fmla="*/ 383911 w 697380"/>
                <a:gd name="connsiteY13" fmla="*/ 260668 h 655477"/>
                <a:gd name="connsiteX14" fmla="*/ 433917 w 697380"/>
                <a:gd name="connsiteY14" fmla="*/ 313056 h 655477"/>
                <a:gd name="connsiteX15" fmla="*/ 379148 w 697380"/>
                <a:gd name="connsiteY15" fmla="*/ 177325 h 655477"/>
                <a:gd name="connsiteX16" fmla="*/ 393436 w 697380"/>
                <a:gd name="connsiteY16" fmla="*/ 127318 h 655477"/>
                <a:gd name="connsiteX17" fmla="*/ 460111 w 697380"/>
                <a:gd name="connsiteY17" fmla="*/ 91600 h 655477"/>
                <a:gd name="connsiteX18" fmla="*/ 462492 w 697380"/>
                <a:gd name="connsiteY18" fmla="*/ 129700 h 655477"/>
                <a:gd name="connsiteX19" fmla="*/ 505355 w 697380"/>
                <a:gd name="connsiteY19" fmla="*/ 308293 h 655477"/>
                <a:gd name="connsiteX20" fmla="*/ 691092 w 697380"/>
                <a:gd name="connsiteY20" fmla="*/ 517843 h 655477"/>
                <a:gd name="connsiteX21" fmla="*/ 660136 w 697380"/>
                <a:gd name="connsiteY21" fmla="*/ 551181 h 655477"/>
                <a:gd name="connsiteX22" fmla="*/ 438680 w 697380"/>
                <a:gd name="connsiteY22" fmla="*/ 384493 h 655477"/>
                <a:gd name="connsiteX23" fmla="*/ 333905 w 697380"/>
                <a:gd name="connsiteY23" fmla="*/ 296387 h 655477"/>
                <a:gd name="connsiteX24" fmla="*/ 331523 w 697380"/>
                <a:gd name="connsiteY24" fmla="*/ 410687 h 655477"/>
                <a:gd name="connsiteX25" fmla="*/ 383911 w 697380"/>
                <a:gd name="connsiteY25" fmla="*/ 508318 h 655477"/>
                <a:gd name="connsiteX26" fmla="*/ 454107 w 697380"/>
                <a:gd name="connsiteY26" fmla="*/ 577375 h 655477"/>
                <a:gd name="connsiteX27" fmla="*/ 378631 w 697380"/>
                <a:gd name="connsiteY27" fmla="*/ 652538 h 655477"/>
                <a:gd name="connsiteX28" fmla="*/ 277375 w 697380"/>
                <a:gd name="connsiteY28" fmla="*/ 597873 h 655477"/>
                <a:gd name="connsiteX29" fmla="*/ 307711 w 697380"/>
                <a:gd name="connsiteY29" fmla="*/ 489268 h 655477"/>
                <a:gd name="connsiteX30" fmla="*/ 81492 w 697380"/>
                <a:gd name="connsiteY30" fmla="*/ 239237 h 655477"/>
                <a:gd name="connsiteX31" fmla="*/ 45773 w 697380"/>
                <a:gd name="connsiteY31" fmla="*/ 153512 h 655477"/>
                <a:gd name="connsiteX32" fmla="*/ 530 w 697380"/>
                <a:gd name="connsiteY32" fmla="*/ 93981 h 655477"/>
                <a:gd name="connsiteX0" fmla="*/ 530 w 697380"/>
                <a:gd name="connsiteY0" fmla="*/ 8596 h 570092"/>
                <a:gd name="connsiteX1" fmla="*/ 79111 w 697380"/>
                <a:gd name="connsiteY1" fmla="*/ 3833 h 570092"/>
                <a:gd name="connsiteX2" fmla="*/ 188648 w 697380"/>
                <a:gd name="connsiteY2" fmla="*/ 41933 h 570092"/>
                <a:gd name="connsiteX3" fmla="*/ 376767 w 697380"/>
                <a:gd name="connsiteY3" fmla="*/ 58602 h 570092"/>
                <a:gd name="connsiteX4" fmla="*/ 298186 w 697380"/>
                <a:gd name="connsiteY4" fmla="*/ 84796 h 570092"/>
                <a:gd name="connsiteX5" fmla="*/ 262467 w 697380"/>
                <a:gd name="connsiteY5" fmla="*/ 75271 h 570092"/>
                <a:gd name="connsiteX6" fmla="*/ 221986 w 697380"/>
                <a:gd name="connsiteY6" fmla="*/ 156233 h 570092"/>
                <a:gd name="connsiteX7" fmla="*/ 136261 w 697380"/>
                <a:gd name="connsiteY7" fmla="*/ 151471 h 570092"/>
                <a:gd name="connsiteX8" fmla="*/ 219605 w 697380"/>
                <a:gd name="connsiteY8" fmla="*/ 208621 h 570092"/>
                <a:gd name="connsiteX9" fmla="*/ 295805 w 697380"/>
                <a:gd name="connsiteY9" fmla="*/ 320540 h 570092"/>
                <a:gd name="connsiteX10" fmla="*/ 269611 w 697380"/>
                <a:gd name="connsiteY10" fmla="*/ 168140 h 570092"/>
                <a:gd name="connsiteX11" fmla="*/ 274373 w 697380"/>
                <a:gd name="connsiteY11" fmla="*/ 84796 h 570092"/>
                <a:gd name="connsiteX12" fmla="*/ 383911 w 697380"/>
                <a:gd name="connsiteY12" fmla="*/ 175283 h 570092"/>
                <a:gd name="connsiteX13" fmla="*/ 433917 w 697380"/>
                <a:gd name="connsiteY13" fmla="*/ 227671 h 570092"/>
                <a:gd name="connsiteX14" fmla="*/ 379148 w 697380"/>
                <a:gd name="connsiteY14" fmla="*/ 91940 h 570092"/>
                <a:gd name="connsiteX15" fmla="*/ 393436 w 697380"/>
                <a:gd name="connsiteY15" fmla="*/ 41933 h 570092"/>
                <a:gd name="connsiteX16" fmla="*/ 460111 w 697380"/>
                <a:gd name="connsiteY16" fmla="*/ 6215 h 570092"/>
                <a:gd name="connsiteX17" fmla="*/ 462492 w 697380"/>
                <a:gd name="connsiteY17" fmla="*/ 44315 h 570092"/>
                <a:gd name="connsiteX18" fmla="*/ 505355 w 697380"/>
                <a:gd name="connsiteY18" fmla="*/ 222908 h 570092"/>
                <a:gd name="connsiteX19" fmla="*/ 691092 w 697380"/>
                <a:gd name="connsiteY19" fmla="*/ 432458 h 570092"/>
                <a:gd name="connsiteX20" fmla="*/ 660136 w 697380"/>
                <a:gd name="connsiteY20" fmla="*/ 465796 h 570092"/>
                <a:gd name="connsiteX21" fmla="*/ 438680 w 697380"/>
                <a:gd name="connsiteY21" fmla="*/ 299108 h 570092"/>
                <a:gd name="connsiteX22" fmla="*/ 333905 w 697380"/>
                <a:gd name="connsiteY22" fmla="*/ 211002 h 570092"/>
                <a:gd name="connsiteX23" fmla="*/ 331523 w 697380"/>
                <a:gd name="connsiteY23" fmla="*/ 325302 h 570092"/>
                <a:gd name="connsiteX24" fmla="*/ 383911 w 697380"/>
                <a:gd name="connsiteY24" fmla="*/ 422933 h 570092"/>
                <a:gd name="connsiteX25" fmla="*/ 454107 w 697380"/>
                <a:gd name="connsiteY25" fmla="*/ 491990 h 570092"/>
                <a:gd name="connsiteX26" fmla="*/ 378631 w 697380"/>
                <a:gd name="connsiteY26" fmla="*/ 567153 h 570092"/>
                <a:gd name="connsiteX27" fmla="*/ 277375 w 697380"/>
                <a:gd name="connsiteY27" fmla="*/ 512488 h 570092"/>
                <a:gd name="connsiteX28" fmla="*/ 307711 w 697380"/>
                <a:gd name="connsiteY28" fmla="*/ 403883 h 570092"/>
                <a:gd name="connsiteX29" fmla="*/ 81492 w 697380"/>
                <a:gd name="connsiteY29" fmla="*/ 153852 h 570092"/>
                <a:gd name="connsiteX30" fmla="*/ 45773 w 697380"/>
                <a:gd name="connsiteY30" fmla="*/ 68127 h 570092"/>
                <a:gd name="connsiteX31" fmla="*/ 530 w 697380"/>
                <a:gd name="connsiteY31" fmla="*/ 8596 h 570092"/>
                <a:gd name="connsiteX0" fmla="*/ 394 w 652001"/>
                <a:gd name="connsiteY0" fmla="*/ 64687 h 566652"/>
                <a:gd name="connsiteX1" fmla="*/ 33732 w 652001"/>
                <a:gd name="connsiteY1" fmla="*/ 393 h 566652"/>
                <a:gd name="connsiteX2" fmla="*/ 143269 w 652001"/>
                <a:gd name="connsiteY2" fmla="*/ 38493 h 566652"/>
                <a:gd name="connsiteX3" fmla="*/ 331388 w 652001"/>
                <a:gd name="connsiteY3" fmla="*/ 55162 h 566652"/>
                <a:gd name="connsiteX4" fmla="*/ 252807 w 652001"/>
                <a:gd name="connsiteY4" fmla="*/ 81356 h 566652"/>
                <a:gd name="connsiteX5" fmla="*/ 217088 w 652001"/>
                <a:gd name="connsiteY5" fmla="*/ 71831 h 566652"/>
                <a:gd name="connsiteX6" fmla="*/ 176607 w 652001"/>
                <a:gd name="connsiteY6" fmla="*/ 152793 h 566652"/>
                <a:gd name="connsiteX7" fmla="*/ 90882 w 652001"/>
                <a:gd name="connsiteY7" fmla="*/ 148031 h 566652"/>
                <a:gd name="connsiteX8" fmla="*/ 174226 w 652001"/>
                <a:gd name="connsiteY8" fmla="*/ 205181 h 566652"/>
                <a:gd name="connsiteX9" fmla="*/ 250426 w 652001"/>
                <a:gd name="connsiteY9" fmla="*/ 317100 h 566652"/>
                <a:gd name="connsiteX10" fmla="*/ 224232 w 652001"/>
                <a:gd name="connsiteY10" fmla="*/ 164700 h 566652"/>
                <a:gd name="connsiteX11" fmla="*/ 228994 w 652001"/>
                <a:gd name="connsiteY11" fmla="*/ 81356 h 566652"/>
                <a:gd name="connsiteX12" fmla="*/ 338532 w 652001"/>
                <a:gd name="connsiteY12" fmla="*/ 171843 h 566652"/>
                <a:gd name="connsiteX13" fmla="*/ 388538 w 652001"/>
                <a:gd name="connsiteY13" fmla="*/ 224231 h 566652"/>
                <a:gd name="connsiteX14" fmla="*/ 333769 w 652001"/>
                <a:gd name="connsiteY14" fmla="*/ 88500 h 566652"/>
                <a:gd name="connsiteX15" fmla="*/ 348057 w 652001"/>
                <a:gd name="connsiteY15" fmla="*/ 38493 h 566652"/>
                <a:gd name="connsiteX16" fmla="*/ 414732 w 652001"/>
                <a:gd name="connsiteY16" fmla="*/ 2775 h 566652"/>
                <a:gd name="connsiteX17" fmla="*/ 417113 w 652001"/>
                <a:gd name="connsiteY17" fmla="*/ 40875 h 566652"/>
                <a:gd name="connsiteX18" fmla="*/ 459976 w 652001"/>
                <a:gd name="connsiteY18" fmla="*/ 219468 h 566652"/>
                <a:gd name="connsiteX19" fmla="*/ 645713 w 652001"/>
                <a:gd name="connsiteY19" fmla="*/ 429018 h 566652"/>
                <a:gd name="connsiteX20" fmla="*/ 614757 w 652001"/>
                <a:gd name="connsiteY20" fmla="*/ 462356 h 566652"/>
                <a:gd name="connsiteX21" fmla="*/ 393301 w 652001"/>
                <a:gd name="connsiteY21" fmla="*/ 295668 h 566652"/>
                <a:gd name="connsiteX22" fmla="*/ 288526 w 652001"/>
                <a:gd name="connsiteY22" fmla="*/ 207562 h 566652"/>
                <a:gd name="connsiteX23" fmla="*/ 286144 w 652001"/>
                <a:gd name="connsiteY23" fmla="*/ 321862 h 566652"/>
                <a:gd name="connsiteX24" fmla="*/ 338532 w 652001"/>
                <a:gd name="connsiteY24" fmla="*/ 419493 h 566652"/>
                <a:gd name="connsiteX25" fmla="*/ 408728 w 652001"/>
                <a:gd name="connsiteY25" fmla="*/ 488550 h 566652"/>
                <a:gd name="connsiteX26" fmla="*/ 333252 w 652001"/>
                <a:gd name="connsiteY26" fmla="*/ 563713 h 566652"/>
                <a:gd name="connsiteX27" fmla="*/ 231996 w 652001"/>
                <a:gd name="connsiteY27" fmla="*/ 509048 h 566652"/>
                <a:gd name="connsiteX28" fmla="*/ 262332 w 652001"/>
                <a:gd name="connsiteY28" fmla="*/ 400443 h 566652"/>
                <a:gd name="connsiteX29" fmla="*/ 36113 w 652001"/>
                <a:gd name="connsiteY29" fmla="*/ 150412 h 566652"/>
                <a:gd name="connsiteX30" fmla="*/ 394 w 652001"/>
                <a:gd name="connsiteY30" fmla="*/ 64687 h 566652"/>
                <a:gd name="connsiteX0" fmla="*/ 394 w 652001"/>
                <a:gd name="connsiteY0" fmla="*/ 61918 h 563883"/>
                <a:gd name="connsiteX1" fmla="*/ 143269 w 652001"/>
                <a:gd name="connsiteY1" fmla="*/ 35724 h 563883"/>
                <a:gd name="connsiteX2" fmla="*/ 331388 w 652001"/>
                <a:gd name="connsiteY2" fmla="*/ 52393 h 563883"/>
                <a:gd name="connsiteX3" fmla="*/ 252807 w 652001"/>
                <a:gd name="connsiteY3" fmla="*/ 78587 h 563883"/>
                <a:gd name="connsiteX4" fmla="*/ 217088 w 652001"/>
                <a:gd name="connsiteY4" fmla="*/ 69062 h 563883"/>
                <a:gd name="connsiteX5" fmla="*/ 176607 w 652001"/>
                <a:gd name="connsiteY5" fmla="*/ 150024 h 563883"/>
                <a:gd name="connsiteX6" fmla="*/ 90882 w 652001"/>
                <a:gd name="connsiteY6" fmla="*/ 145262 h 563883"/>
                <a:gd name="connsiteX7" fmla="*/ 174226 w 652001"/>
                <a:gd name="connsiteY7" fmla="*/ 202412 h 563883"/>
                <a:gd name="connsiteX8" fmla="*/ 250426 w 652001"/>
                <a:gd name="connsiteY8" fmla="*/ 314331 h 563883"/>
                <a:gd name="connsiteX9" fmla="*/ 224232 w 652001"/>
                <a:gd name="connsiteY9" fmla="*/ 161931 h 563883"/>
                <a:gd name="connsiteX10" fmla="*/ 228994 w 652001"/>
                <a:gd name="connsiteY10" fmla="*/ 78587 h 563883"/>
                <a:gd name="connsiteX11" fmla="*/ 338532 w 652001"/>
                <a:gd name="connsiteY11" fmla="*/ 169074 h 563883"/>
                <a:gd name="connsiteX12" fmla="*/ 388538 w 652001"/>
                <a:gd name="connsiteY12" fmla="*/ 221462 h 563883"/>
                <a:gd name="connsiteX13" fmla="*/ 333769 w 652001"/>
                <a:gd name="connsiteY13" fmla="*/ 85731 h 563883"/>
                <a:gd name="connsiteX14" fmla="*/ 348057 w 652001"/>
                <a:gd name="connsiteY14" fmla="*/ 35724 h 563883"/>
                <a:gd name="connsiteX15" fmla="*/ 414732 w 652001"/>
                <a:gd name="connsiteY15" fmla="*/ 6 h 563883"/>
                <a:gd name="connsiteX16" fmla="*/ 417113 w 652001"/>
                <a:gd name="connsiteY16" fmla="*/ 38106 h 563883"/>
                <a:gd name="connsiteX17" fmla="*/ 459976 w 652001"/>
                <a:gd name="connsiteY17" fmla="*/ 216699 h 563883"/>
                <a:gd name="connsiteX18" fmla="*/ 645713 w 652001"/>
                <a:gd name="connsiteY18" fmla="*/ 426249 h 563883"/>
                <a:gd name="connsiteX19" fmla="*/ 614757 w 652001"/>
                <a:gd name="connsiteY19" fmla="*/ 459587 h 563883"/>
                <a:gd name="connsiteX20" fmla="*/ 393301 w 652001"/>
                <a:gd name="connsiteY20" fmla="*/ 292899 h 563883"/>
                <a:gd name="connsiteX21" fmla="*/ 288526 w 652001"/>
                <a:gd name="connsiteY21" fmla="*/ 204793 h 563883"/>
                <a:gd name="connsiteX22" fmla="*/ 286144 w 652001"/>
                <a:gd name="connsiteY22" fmla="*/ 319093 h 563883"/>
                <a:gd name="connsiteX23" fmla="*/ 338532 w 652001"/>
                <a:gd name="connsiteY23" fmla="*/ 416724 h 563883"/>
                <a:gd name="connsiteX24" fmla="*/ 408728 w 652001"/>
                <a:gd name="connsiteY24" fmla="*/ 485781 h 563883"/>
                <a:gd name="connsiteX25" fmla="*/ 333252 w 652001"/>
                <a:gd name="connsiteY25" fmla="*/ 560944 h 563883"/>
                <a:gd name="connsiteX26" fmla="*/ 231996 w 652001"/>
                <a:gd name="connsiteY26" fmla="*/ 506279 h 563883"/>
                <a:gd name="connsiteX27" fmla="*/ 262332 w 652001"/>
                <a:gd name="connsiteY27" fmla="*/ 397674 h 563883"/>
                <a:gd name="connsiteX28" fmla="*/ 36113 w 652001"/>
                <a:gd name="connsiteY28" fmla="*/ 147643 h 563883"/>
                <a:gd name="connsiteX29" fmla="*/ 394 w 652001"/>
                <a:gd name="connsiteY29" fmla="*/ 61918 h 563883"/>
                <a:gd name="connsiteX0" fmla="*/ 394 w 652001"/>
                <a:gd name="connsiteY0" fmla="*/ 61918 h 563883"/>
                <a:gd name="connsiteX1" fmla="*/ 331388 w 652001"/>
                <a:gd name="connsiteY1" fmla="*/ 52393 h 563883"/>
                <a:gd name="connsiteX2" fmla="*/ 252807 w 652001"/>
                <a:gd name="connsiteY2" fmla="*/ 78587 h 563883"/>
                <a:gd name="connsiteX3" fmla="*/ 217088 w 652001"/>
                <a:gd name="connsiteY3" fmla="*/ 69062 h 563883"/>
                <a:gd name="connsiteX4" fmla="*/ 176607 w 652001"/>
                <a:gd name="connsiteY4" fmla="*/ 150024 h 563883"/>
                <a:gd name="connsiteX5" fmla="*/ 90882 w 652001"/>
                <a:gd name="connsiteY5" fmla="*/ 145262 h 563883"/>
                <a:gd name="connsiteX6" fmla="*/ 174226 w 652001"/>
                <a:gd name="connsiteY6" fmla="*/ 202412 h 563883"/>
                <a:gd name="connsiteX7" fmla="*/ 250426 w 652001"/>
                <a:gd name="connsiteY7" fmla="*/ 314331 h 563883"/>
                <a:gd name="connsiteX8" fmla="*/ 224232 w 652001"/>
                <a:gd name="connsiteY8" fmla="*/ 161931 h 563883"/>
                <a:gd name="connsiteX9" fmla="*/ 228994 w 652001"/>
                <a:gd name="connsiteY9" fmla="*/ 78587 h 563883"/>
                <a:gd name="connsiteX10" fmla="*/ 338532 w 652001"/>
                <a:gd name="connsiteY10" fmla="*/ 169074 h 563883"/>
                <a:gd name="connsiteX11" fmla="*/ 388538 w 652001"/>
                <a:gd name="connsiteY11" fmla="*/ 221462 h 563883"/>
                <a:gd name="connsiteX12" fmla="*/ 333769 w 652001"/>
                <a:gd name="connsiteY12" fmla="*/ 85731 h 563883"/>
                <a:gd name="connsiteX13" fmla="*/ 348057 w 652001"/>
                <a:gd name="connsiteY13" fmla="*/ 35724 h 563883"/>
                <a:gd name="connsiteX14" fmla="*/ 414732 w 652001"/>
                <a:gd name="connsiteY14" fmla="*/ 6 h 563883"/>
                <a:gd name="connsiteX15" fmla="*/ 417113 w 652001"/>
                <a:gd name="connsiteY15" fmla="*/ 38106 h 563883"/>
                <a:gd name="connsiteX16" fmla="*/ 459976 w 652001"/>
                <a:gd name="connsiteY16" fmla="*/ 216699 h 563883"/>
                <a:gd name="connsiteX17" fmla="*/ 645713 w 652001"/>
                <a:gd name="connsiteY17" fmla="*/ 426249 h 563883"/>
                <a:gd name="connsiteX18" fmla="*/ 614757 w 652001"/>
                <a:gd name="connsiteY18" fmla="*/ 459587 h 563883"/>
                <a:gd name="connsiteX19" fmla="*/ 393301 w 652001"/>
                <a:gd name="connsiteY19" fmla="*/ 292899 h 563883"/>
                <a:gd name="connsiteX20" fmla="*/ 288526 w 652001"/>
                <a:gd name="connsiteY20" fmla="*/ 204793 h 563883"/>
                <a:gd name="connsiteX21" fmla="*/ 286144 w 652001"/>
                <a:gd name="connsiteY21" fmla="*/ 319093 h 563883"/>
                <a:gd name="connsiteX22" fmla="*/ 338532 w 652001"/>
                <a:gd name="connsiteY22" fmla="*/ 416724 h 563883"/>
                <a:gd name="connsiteX23" fmla="*/ 408728 w 652001"/>
                <a:gd name="connsiteY23" fmla="*/ 485781 h 563883"/>
                <a:gd name="connsiteX24" fmla="*/ 333252 w 652001"/>
                <a:gd name="connsiteY24" fmla="*/ 560944 h 563883"/>
                <a:gd name="connsiteX25" fmla="*/ 231996 w 652001"/>
                <a:gd name="connsiteY25" fmla="*/ 506279 h 563883"/>
                <a:gd name="connsiteX26" fmla="*/ 262332 w 652001"/>
                <a:gd name="connsiteY26" fmla="*/ 397674 h 563883"/>
                <a:gd name="connsiteX27" fmla="*/ 36113 w 652001"/>
                <a:gd name="connsiteY27" fmla="*/ 147643 h 563883"/>
                <a:gd name="connsiteX28" fmla="*/ 394 w 652001"/>
                <a:gd name="connsiteY28" fmla="*/ 61918 h 563883"/>
                <a:gd name="connsiteX0" fmla="*/ 12376 w 663983"/>
                <a:gd name="connsiteY0" fmla="*/ 61918 h 563883"/>
                <a:gd name="connsiteX1" fmla="*/ 31637 w 663983"/>
                <a:gd name="connsiteY1" fmla="*/ 60023 h 563883"/>
                <a:gd name="connsiteX2" fmla="*/ 343370 w 663983"/>
                <a:gd name="connsiteY2" fmla="*/ 52393 h 563883"/>
                <a:gd name="connsiteX3" fmla="*/ 264789 w 663983"/>
                <a:gd name="connsiteY3" fmla="*/ 78587 h 563883"/>
                <a:gd name="connsiteX4" fmla="*/ 229070 w 663983"/>
                <a:gd name="connsiteY4" fmla="*/ 69062 h 563883"/>
                <a:gd name="connsiteX5" fmla="*/ 188589 w 663983"/>
                <a:gd name="connsiteY5" fmla="*/ 150024 h 563883"/>
                <a:gd name="connsiteX6" fmla="*/ 102864 w 663983"/>
                <a:gd name="connsiteY6" fmla="*/ 145262 h 563883"/>
                <a:gd name="connsiteX7" fmla="*/ 186208 w 663983"/>
                <a:gd name="connsiteY7" fmla="*/ 202412 h 563883"/>
                <a:gd name="connsiteX8" fmla="*/ 262408 w 663983"/>
                <a:gd name="connsiteY8" fmla="*/ 314331 h 563883"/>
                <a:gd name="connsiteX9" fmla="*/ 236214 w 663983"/>
                <a:gd name="connsiteY9" fmla="*/ 161931 h 563883"/>
                <a:gd name="connsiteX10" fmla="*/ 240976 w 663983"/>
                <a:gd name="connsiteY10" fmla="*/ 78587 h 563883"/>
                <a:gd name="connsiteX11" fmla="*/ 350514 w 663983"/>
                <a:gd name="connsiteY11" fmla="*/ 169074 h 563883"/>
                <a:gd name="connsiteX12" fmla="*/ 400520 w 663983"/>
                <a:gd name="connsiteY12" fmla="*/ 221462 h 563883"/>
                <a:gd name="connsiteX13" fmla="*/ 345751 w 663983"/>
                <a:gd name="connsiteY13" fmla="*/ 85731 h 563883"/>
                <a:gd name="connsiteX14" fmla="*/ 360039 w 663983"/>
                <a:gd name="connsiteY14" fmla="*/ 35724 h 563883"/>
                <a:gd name="connsiteX15" fmla="*/ 426714 w 663983"/>
                <a:gd name="connsiteY15" fmla="*/ 6 h 563883"/>
                <a:gd name="connsiteX16" fmla="*/ 429095 w 663983"/>
                <a:gd name="connsiteY16" fmla="*/ 38106 h 563883"/>
                <a:gd name="connsiteX17" fmla="*/ 471958 w 663983"/>
                <a:gd name="connsiteY17" fmla="*/ 216699 h 563883"/>
                <a:gd name="connsiteX18" fmla="*/ 657695 w 663983"/>
                <a:gd name="connsiteY18" fmla="*/ 426249 h 563883"/>
                <a:gd name="connsiteX19" fmla="*/ 626739 w 663983"/>
                <a:gd name="connsiteY19" fmla="*/ 459587 h 563883"/>
                <a:gd name="connsiteX20" fmla="*/ 405283 w 663983"/>
                <a:gd name="connsiteY20" fmla="*/ 292899 h 563883"/>
                <a:gd name="connsiteX21" fmla="*/ 300508 w 663983"/>
                <a:gd name="connsiteY21" fmla="*/ 204793 h 563883"/>
                <a:gd name="connsiteX22" fmla="*/ 298126 w 663983"/>
                <a:gd name="connsiteY22" fmla="*/ 319093 h 563883"/>
                <a:gd name="connsiteX23" fmla="*/ 350514 w 663983"/>
                <a:gd name="connsiteY23" fmla="*/ 416724 h 563883"/>
                <a:gd name="connsiteX24" fmla="*/ 420710 w 663983"/>
                <a:gd name="connsiteY24" fmla="*/ 485781 h 563883"/>
                <a:gd name="connsiteX25" fmla="*/ 345234 w 663983"/>
                <a:gd name="connsiteY25" fmla="*/ 560944 h 563883"/>
                <a:gd name="connsiteX26" fmla="*/ 243978 w 663983"/>
                <a:gd name="connsiteY26" fmla="*/ 506279 h 563883"/>
                <a:gd name="connsiteX27" fmla="*/ 274314 w 663983"/>
                <a:gd name="connsiteY27" fmla="*/ 397674 h 563883"/>
                <a:gd name="connsiteX28" fmla="*/ 48095 w 663983"/>
                <a:gd name="connsiteY28" fmla="*/ 147643 h 563883"/>
                <a:gd name="connsiteX29" fmla="*/ 12376 w 663983"/>
                <a:gd name="connsiteY29" fmla="*/ 61918 h 563883"/>
                <a:gd name="connsiteX0" fmla="*/ 394 w 652001"/>
                <a:gd name="connsiteY0" fmla="*/ 61918 h 563883"/>
                <a:gd name="connsiteX1" fmla="*/ 331388 w 652001"/>
                <a:gd name="connsiteY1" fmla="*/ 52393 h 563883"/>
                <a:gd name="connsiteX2" fmla="*/ 252807 w 652001"/>
                <a:gd name="connsiteY2" fmla="*/ 78587 h 563883"/>
                <a:gd name="connsiteX3" fmla="*/ 217088 w 652001"/>
                <a:gd name="connsiteY3" fmla="*/ 69062 h 563883"/>
                <a:gd name="connsiteX4" fmla="*/ 176607 w 652001"/>
                <a:gd name="connsiteY4" fmla="*/ 150024 h 563883"/>
                <a:gd name="connsiteX5" fmla="*/ 90882 w 652001"/>
                <a:gd name="connsiteY5" fmla="*/ 145262 h 563883"/>
                <a:gd name="connsiteX6" fmla="*/ 174226 w 652001"/>
                <a:gd name="connsiteY6" fmla="*/ 202412 h 563883"/>
                <a:gd name="connsiteX7" fmla="*/ 250426 w 652001"/>
                <a:gd name="connsiteY7" fmla="*/ 314331 h 563883"/>
                <a:gd name="connsiteX8" fmla="*/ 224232 w 652001"/>
                <a:gd name="connsiteY8" fmla="*/ 161931 h 563883"/>
                <a:gd name="connsiteX9" fmla="*/ 228994 w 652001"/>
                <a:gd name="connsiteY9" fmla="*/ 78587 h 563883"/>
                <a:gd name="connsiteX10" fmla="*/ 338532 w 652001"/>
                <a:gd name="connsiteY10" fmla="*/ 169074 h 563883"/>
                <a:gd name="connsiteX11" fmla="*/ 388538 w 652001"/>
                <a:gd name="connsiteY11" fmla="*/ 221462 h 563883"/>
                <a:gd name="connsiteX12" fmla="*/ 333769 w 652001"/>
                <a:gd name="connsiteY12" fmla="*/ 85731 h 563883"/>
                <a:gd name="connsiteX13" fmla="*/ 348057 w 652001"/>
                <a:gd name="connsiteY13" fmla="*/ 35724 h 563883"/>
                <a:gd name="connsiteX14" fmla="*/ 414732 w 652001"/>
                <a:gd name="connsiteY14" fmla="*/ 6 h 563883"/>
                <a:gd name="connsiteX15" fmla="*/ 417113 w 652001"/>
                <a:gd name="connsiteY15" fmla="*/ 38106 h 563883"/>
                <a:gd name="connsiteX16" fmla="*/ 459976 w 652001"/>
                <a:gd name="connsiteY16" fmla="*/ 216699 h 563883"/>
                <a:gd name="connsiteX17" fmla="*/ 645713 w 652001"/>
                <a:gd name="connsiteY17" fmla="*/ 426249 h 563883"/>
                <a:gd name="connsiteX18" fmla="*/ 614757 w 652001"/>
                <a:gd name="connsiteY18" fmla="*/ 459587 h 563883"/>
                <a:gd name="connsiteX19" fmla="*/ 393301 w 652001"/>
                <a:gd name="connsiteY19" fmla="*/ 292899 h 563883"/>
                <a:gd name="connsiteX20" fmla="*/ 288526 w 652001"/>
                <a:gd name="connsiteY20" fmla="*/ 204793 h 563883"/>
                <a:gd name="connsiteX21" fmla="*/ 286144 w 652001"/>
                <a:gd name="connsiteY21" fmla="*/ 319093 h 563883"/>
                <a:gd name="connsiteX22" fmla="*/ 338532 w 652001"/>
                <a:gd name="connsiteY22" fmla="*/ 416724 h 563883"/>
                <a:gd name="connsiteX23" fmla="*/ 408728 w 652001"/>
                <a:gd name="connsiteY23" fmla="*/ 485781 h 563883"/>
                <a:gd name="connsiteX24" fmla="*/ 333252 w 652001"/>
                <a:gd name="connsiteY24" fmla="*/ 560944 h 563883"/>
                <a:gd name="connsiteX25" fmla="*/ 231996 w 652001"/>
                <a:gd name="connsiteY25" fmla="*/ 506279 h 563883"/>
                <a:gd name="connsiteX26" fmla="*/ 262332 w 652001"/>
                <a:gd name="connsiteY26" fmla="*/ 397674 h 563883"/>
                <a:gd name="connsiteX27" fmla="*/ 36113 w 652001"/>
                <a:gd name="connsiteY27" fmla="*/ 147643 h 563883"/>
                <a:gd name="connsiteX28" fmla="*/ 394 w 652001"/>
                <a:gd name="connsiteY28" fmla="*/ 61918 h 563883"/>
                <a:gd name="connsiteX0" fmla="*/ 467 w 616355"/>
                <a:gd name="connsiteY0" fmla="*/ 147643 h 563883"/>
                <a:gd name="connsiteX1" fmla="*/ 295742 w 616355"/>
                <a:gd name="connsiteY1" fmla="*/ 52393 h 563883"/>
                <a:gd name="connsiteX2" fmla="*/ 217161 w 616355"/>
                <a:gd name="connsiteY2" fmla="*/ 78587 h 563883"/>
                <a:gd name="connsiteX3" fmla="*/ 181442 w 616355"/>
                <a:gd name="connsiteY3" fmla="*/ 69062 h 563883"/>
                <a:gd name="connsiteX4" fmla="*/ 140961 w 616355"/>
                <a:gd name="connsiteY4" fmla="*/ 150024 h 563883"/>
                <a:gd name="connsiteX5" fmla="*/ 55236 w 616355"/>
                <a:gd name="connsiteY5" fmla="*/ 145262 h 563883"/>
                <a:gd name="connsiteX6" fmla="*/ 138580 w 616355"/>
                <a:gd name="connsiteY6" fmla="*/ 202412 h 563883"/>
                <a:gd name="connsiteX7" fmla="*/ 214780 w 616355"/>
                <a:gd name="connsiteY7" fmla="*/ 314331 h 563883"/>
                <a:gd name="connsiteX8" fmla="*/ 188586 w 616355"/>
                <a:gd name="connsiteY8" fmla="*/ 161931 h 563883"/>
                <a:gd name="connsiteX9" fmla="*/ 193348 w 616355"/>
                <a:gd name="connsiteY9" fmla="*/ 78587 h 563883"/>
                <a:gd name="connsiteX10" fmla="*/ 302886 w 616355"/>
                <a:gd name="connsiteY10" fmla="*/ 169074 h 563883"/>
                <a:gd name="connsiteX11" fmla="*/ 352892 w 616355"/>
                <a:gd name="connsiteY11" fmla="*/ 221462 h 563883"/>
                <a:gd name="connsiteX12" fmla="*/ 298123 w 616355"/>
                <a:gd name="connsiteY12" fmla="*/ 85731 h 563883"/>
                <a:gd name="connsiteX13" fmla="*/ 312411 w 616355"/>
                <a:gd name="connsiteY13" fmla="*/ 35724 h 563883"/>
                <a:gd name="connsiteX14" fmla="*/ 379086 w 616355"/>
                <a:gd name="connsiteY14" fmla="*/ 6 h 563883"/>
                <a:gd name="connsiteX15" fmla="*/ 381467 w 616355"/>
                <a:gd name="connsiteY15" fmla="*/ 38106 h 563883"/>
                <a:gd name="connsiteX16" fmla="*/ 424330 w 616355"/>
                <a:gd name="connsiteY16" fmla="*/ 216699 h 563883"/>
                <a:gd name="connsiteX17" fmla="*/ 610067 w 616355"/>
                <a:gd name="connsiteY17" fmla="*/ 426249 h 563883"/>
                <a:gd name="connsiteX18" fmla="*/ 579111 w 616355"/>
                <a:gd name="connsiteY18" fmla="*/ 459587 h 563883"/>
                <a:gd name="connsiteX19" fmla="*/ 357655 w 616355"/>
                <a:gd name="connsiteY19" fmla="*/ 292899 h 563883"/>
                <a:gd name="connsiteX20" fmla="*/ 252880 w 616355"/>
                <a:gd name="connsiteY20" fmla="*/ 204793 h 563883"/>
                <a:gd name="connsiteX21" fmla="*/ 250498 w 616355"/>
                <a:gd name="connsiteY21" fmla="*/ 319093 h 563883"/>
                <a:gd name="connsiteX22" fmla="*/ 302886 w 616355"/>
                <a:gd name="connsiteY22" fmla="*/ 416724 h 563883"/>
                <a:gd name="connsiteX23" fmla="*/ 373082 w 616355"/>
                <a:gd name="connsiteY23" fmla="*/ 485781 h 563883"/>
                <a:gd name="connsiteX24" fmla="*/ 297606 w 616355"/>
                <a:gd name="connsiteY24" fmla="*/ 560944 h 563883"/>
                <a:gd name="connsiteX25" fmla="*/ 196350 w 616355"/>
                <a:gd name="connsiteY25" fmla="*/ 506279 h 563883"/>
                <a:gd name="connsiteX26" fmla="*/ 226686 w 616355"/>
                <a:gd name="connsiteY26" fmla="*/ 397674 h 563883"/>
                <a:gd name="connsiteX27" fmla="*/ 467 w 616355"/>
                <a:gd name="connsiteY27" fmla="*/ 147643 h 563883"/>
                <a:gd name="connsiteX0" fmla="*/ 467 w 616355"/>
                <a:gd name="connsiteY0" fmla="*/ 147643 h 563883"/>
                <a:gd name="connsiteX1" fmla="*/ 295742 w 616355"/>
                <a:gd name="connsiteY1" fmla="*/ 52393 h 563883"/>
                <a:gd name="connsiteX2" fmla="*/ 217161 w 616355"/>
                <a:gd name="connsiteY2" fmla="*/ 78587 h 563883"/>
                <a:gd name="connsiteX3" fmla="*/ 140961 w 616355"/>
                <a:gd name="connsiteY3" fmla="*/ 150024 h 563883"/>
                <a:gd name="connsiteX4" fmla="*/ 55236 w 616355"/>
                <a:gd name="connsiteY4" fmla="*/ 145262 h 563883"/>
                <a:gd name="connsiteX5" fmla="*/ 138580 w 616355"/>
                <a:gd name="connsiteY5" fmla="*/ 202412 h 563883"/>
                <a:gd name="connsiteX6" fmla="*/ 214780 w 616355"/>
                <a:gd name="connsiteY6" fmla="*/ 314331 h 563883"/>
                <a:gd name="connsiteX7" fmla="*/ 188586 w 616355"/>
                <a:gd name="connsiteY7" fmla="*/ 161931 h 563883"/>
                <a:gd name="connsiteX8" fmla="*/ 193348 w 616355"/>
                <a:gd name="connsiteY8" fmla="*/ 78587 h 563883"/>
                <a:gd name="connsiteX9" fmla="*/ 302886 w 616355"/>
                <a:gd name="connsiteY9" fmla="*/ 169074 h 563883"/>
                <a:gd name="connsiteX10" fmla="*/ 352892 w 616355"/>
                <a:gd name="connsiteY10" fmla="*/ 221462 h 563883"/>
                <a:gd name="connsiteX11" fmla="*/ 298123 w 616355"/>
                <a:gd name="connsiteY11" fmla="*/ 85731 h 563883"/>
                <a:gd name="connsiteX12" fmla="*/ 312411 w 616355"/>
                <a:gd name="connsiteY12" fmla="*/ 35724 h 563883"/>
                <a:gd name="connsiteX13" fmla="*/ 379086 w 616355"/>
                <a:gd name="connsiteY13" fmla="*/ 6 h 563883"/>
                <a:gd name="connsiteX14" fmla="*/ 381467 w 616355"/>
                <a:gd name="connsiteY14" fmla="*/ 38106 h 563883"/>
                <a:gd name="connsiteX15" fmla="*/ 424330 w 616355"/>
                <a:gd name="connsiteY15" fmla="*/ 216699 h 563883"/>
                <a:gd name="connsiteX16" fmla="*/ 610067 w 616355"/>
                <a:gd name="connsiteY16" fmla="*/ 426249 h 563883"/>
                <a:gd name="connsiteX17" fmla="*/ 579111 w 616355"/>
                <a:gd name="connsiteY17" fmla="*/ 459587 h 563883"/>
                <a:gd name="connsiteX18" fmla="*/ 357655 w 616355"/>
                <a:gd name="connsiteY18" fmla="*/ 292899 h 563883"/>
                <a:gd name="connsiteX19" fmla="*/ 252880 w 616355"/>
                <a:gd name="connsiteY19" fmla="*/ 204793 h 563883"/>
                <a:gd name="connsiteX20" fmla="*/ 250498 w 616355"/>
                <a:gd name="connsiteY20" fmla="*/ 319093 h 563883"/>
                <a:gd name="connsiteX21" fmla="*/ 302886 w 616355"/>
                <a:gd name="connsiteY21" fmla="*/ 416724 h 563883"/>
                <a:gd name="connsiteX22" fmla="*/ 373082 w 616355"/>
                <a:gd name="connsiteY22" fmla="*/ 485781 h 563883"/>
                <a:gd name="connsiteX23" fmla="*/ 297606 w 616355"/>
                <a:gd name="connsiteY23" fmla="*/ 560944 h 563883"/>
                <a:gd name="connsiteX24" fmla="*/ 196350 w 616355"/>
                <a:gd name="connsiteY24" fmla="*/ 506279 h 563883"/>
                <a:gd name="connsiteX25" fmla="*/ 226686 w 616355"/>
                <a:gd name="connsiteY25" fmla="*/ 397674 h 563883"/>
                <a:gd name="connsiteX26" fmla="*/ 467 w 616355"/>
                <a:gd name="connsiteY26" fmla="*/ 147643 h 56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6355" h="563883">
                  <a:moveTo>
                    <a:pt x="467" y="147643"/>
                  </a:moveTo>
                  <a:cubicBezTo>
                    <a:pt x="11976" y="90096"/>
                    <a:pt x="259626" y="63902"/>
                    <a:pt x="295742" y="52393"/>
                  </a:cubicBezTo>
                  <a:cubicBezTo>
                    <a:pt x="331858" y="40884"/>
                    <a:pt x="242958" y="62315"/>
                    <a:pt x="217161" y="78587"/>
                  </a:cubicBezTo>
                  <a:cubicBezTo>
                    <a:pt x="191364" y="94859"/>
                    <a:pt x="167948" y="138912"/>
                    <a:pt x="140961" y="150024"/>
                  </a:cubicBezTo>
                  <a:cubicBezTo>
                    <a:pt x="113974" y="161136"/>
                    <a:pt x="55633" y="136531"/>
                    <a:pt x="55236" y="145262"/>
                  </a:cubicBezTo>
                  <a:cubicBezTo>
                    <a:pt x="54839" y="153993"/>
                    <a:pt x="111989" y="174234"/>
                    <a:pt x="138580" y="202412"/>
                  </a:cubicBezTo>
                  <a:cubicBezTo>
                    <a:pt x="165171" y="230590"/>
                    <a:pt x="206446" y="321078"/>
                    <a:pt x="214780" y="314331"/>
                  </a:cubicBezTo>
                  <a:cubicBezTo>
                    <a:pt x="223114" y="307584"/>
                    <a:pt x="192158" y="201222"/>
                    <a:pt x="188586" y="161931"/>
                  </a:cubicBezTo>
                  <a:cubicBezTo>
                    <a:pt x="185014" y="122640"/>
                    <a:pt x="174298" y="77397"/>
                    <a:pt x="193348" y="78587"/>
                  </a:cubicBezTo>
                  <a:cubicBezTo>
                    <a:pt x="212398" y="79777"/>
                    <a:pt x="276295" y="145262"/>
                    <a:pt x="302886" y="169074"/>
                  </a:cubicBezTo>
                  <a:cubicBezTo>
                    <a:pt x="329477" y="192887"/>
                    <a:pt x="353686" y="235352"/>
                    <a:pt x="352892" y="221462"/>
                  </a:cubicBezTo>
                  <a:cubicBezTo>
                    <a:pt x="352098" y="207572"/>
                    <a:pt x="304870" y="116687"/>
                    <a:pt x="298123" y="85731"/>
                  </a:cubicBezTo>
                  <a:cubicBezTo>
                    <a:pt x="291376" y="54775"/>
                    <a:pt x="298917" y="50011"/>
                    <a:pt x="312411" y="35724"/>
                  </a:cubicBezTo>
                  <a:cubicBezTo>
                    <a:pt x="325905" y="21437"/>
                    <a:pt x="367577" y="-391"/>
                    <a:pt x="379086" y="6"/>
                  </a:cubicBezTo>
                  <a:cubicBezTo>
                    <a:pt x="390595" y="403"/>
                    <a:pt x="373926" y="1991"/>
                    <a:pt x="381467" y="38106"/>
                  </a:cubicBezTo>
                  <a:cubicBezTo>
                    <a:pt x="389008" y="74221"/>
                    <a:pt x="386230" y="152009"/>
                    <a:pt x="424330" y="216699"/>
                  </a:cubicBezTo>
                  <a:cubicBezTo>
                    <a:pt x="462430" y="281389"/>
                    <a:pt x="580465" y="388461"/>
                    <a:pt x="610067" y="426249"/>
                  </a:cubicBezTo>
                  <a:cubicBezTo>
                    <a:pt x="628721" y="450061"/>
                    <a:pt x="602130" y="474668"/>
                    <a:pt x="579111" y="459587"/>
                  </a:cubicBezTo>
                  <a:cubicBezTo>
                    <a:pt x="539313" y="433513"/>
                    <a:pt x="412027" y="335365"/>
                    <a:pt x="357655" y="292899"/>
                  </a:cubicBezTo>
                  <a:cubicBezTo>
                    <a:pt x="303283" y="250433"/>
                    <a:pt x="270739" y="200427"/>
                    <a:pt x="252880" y="204793"/>
                  </a:cubicBezTo>
                  <a:cubicBezTo>
                    <a:pt x="235021" y="209159"/>
                    <a:pt x="242164" y="283771"/>
                    <a:pt x="250498" y="319093"/>
                  </a:cubicBezTo>
                  <a:cubicBezTo>
                    <a:pt x="250498" y="319093"/>
                    <a:pt x="282455" y="388943"/>
                    <a:pt x="302886" y="416724"/>
                  </a:cubicBezTo>
                  <a:cubicBezTo>
                    <a:pt x="323317" y="444505"/>
                    <a:pt x="368372" y="446836"/>
                    <a:pt x="373082" y="485781"/>
                  </a:cubicBezTo>
                  <a:cubicBezTo>
                    <a:pt x="377792" y="524726"/>
                    <a:pt x="338864" y="558565"/>
                    <a:pt x="297606" y="560944"/>
                  </a:cubicBezTo>
                  <a:cubicBezTo>
                    <a:pt x="284302" y="572643"/>
                    <a:pt x="210033" y="548400"/>
                    <a:pt x="196350" y="506279"/>
                  </a:cubicBezTo>
                  <a:cubicBezTo>
                    <a:pt x="182667" y="464158"/>
                    <a:pt x="259333" y="457447"/>
                    <a:pt x="226686" y="397674"/>
                  </a:cubicBezTo>
                  <a:cubicBezTo>
                    <a:pt x="194039" y="337901"/>
                    <a:pt x="-11042" y="205190"/>
                    <a:pt x="467" y="147643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6350">
              <a:solidFill>
                <a:srgbClr val="CB760F"/>
              </a:solidFill>
            </a:ln>
            <a:effectLst>
              <a:innerShdw blurRad="76200">
                <a:schemeClr val="accent2">
                  <a:lumMod val="50000"/>
                </a:scheme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BBEB891F-481F-274B-8FF0-65954F55986B}"/>
                </a:ext>
              </a:extLst>
            </p:cNvPr>
            <p:cNvSpPr/>
            <p:nvPr/>
          </p:nvSpPr>
          <p:spPr>
            <a:xfrm>
              <a:off x="5790568" y="2326193"/>
              <a:ext cx="780648" cy="596792"/>
            </a:xfrm>
            <a:custGeom>
              <a:avLst/>
              <a:gdLst>
                <a:gd name="connsiteX0" fmla="*/ 434290 w 1235824"/>
                <a:gd name="connsiteY0" fmla="*/ 766764 h 950826"/>
                <a:gd name="connsiteX1" fmla="*/ 902 w 1235824"/>
                <a:gd name="connsiteY1" fmla="*/ 381001 h 950826"/>
                <a:gd name="connsiteX2" fmla="*/ 562877 w 1235824"/>
                <a:gd name="connsiteY2" fmla="*/ 1 h 950826"/>
                <a:gd name="connsiteX3" fmla="*/ 1215340 w 1235824"/>
                <a:gd name="connsiteY3" fmla="*/ 385764 h 950826"/>
                <a:gd name="connsiteX4" fmla="*/ 1062940 w 1235824"/>
                <a:gd name="connsiteY4" fmla="*/ 661989 h 950826"/>
                <a:gd name="connsiteX5" fmla="*/ 972452 w 1235824"/>
                <a:gd name="connsiteY5" fmla="*/ 661989 h 950826"/>
                <a:gd name="connsiteX6" fmla="*/ 948640 w 1235824"/>
                <a:gd name="connsiteY6" fmla="*/ 590551 h 950826"/>
                <a:gd name="connsiteX7" fmla="*/ 967690 w 1235824"/>
                <a:gd name="connsiteY7" fmla="*/ 309564 h 950826"/>
                <a:gd name="connsiteX8" fmla="*/ 491440 w 1235824"/>
                <a:gd name="connsiteY8" fmla="*/ 171451 h 950826"/>
                <a:gd name="connsiteX9" fmla="*/ 119965 w 1235824"/>
                <a:gd name="connsiteY9" fmla="*/ 457201 h 950826"/>
                <a:gd name="connsiteX10" fmla="*/ 272365 w 1235824"/>
                <a:gd name="connsiteY10" fmla="*/ 657226 h 950826"/>
                <a:gd name="connsiteX11" fmla="*/ 624790 w 1235824"/>
                <a:gd name="connsiteY11" fmla="*/ 738189 h 950826"/>
                <a:gd name="connsiteX12" fmla="*/ 672415 w 1235824"/>
                <a:gd name="connsiteY12" fmla="*/ 938214 h 950826"/>
                <a:gd name="connsiteX13" fmla="*/ 529540 w 1235824"/>
                <a:gd name="connsiteY13" fmla="*/ 914401 h 950826"/>
                <a:gd name="connsiteX14" fmla="*/ 434290 w 1235824"/>
                <a:gd name="connsiteY14" fmla="*/ 766764 h 950826"/>
                <a:gd name="connsiteX0" fmla="*/ 434669 w 1234666"/>
                <a:gd name="connsiteY0" fmla="*/ 752478 h 936540"/>
                <a:gd name="connsiteX1" fmla="*/ 1281 w 1234666"/>
                <a:gd name="connsiteY1" fmla="*/ 366715 h 936540"/>
                <a:gd name="connsiteX2" fmla="*/ 589450 w 1234666"/>
                <a:gd name="connsiteY2" fmla="*/ 2 h 936540"/>
                <a:gd name="connsiteX3" fmla="*/ 1215719 w 1234666"/>
                <a:gd name="connsiteY3" fmla="*/ 371478 h 936540"/>
                <a:gd name="connsiteX4" fmla="*/ 1063319 w 1234666"/>
                <a:gd name="connsiteY4" fmla="*/ 647703 h 936540"/>
                <a:gd name="connsiteX5" fmla="*/ 972831 w 1234666"/>
                <a:gd name="connsiteY5" fmla="*/ 647703 h 936540"/>
                <a:gd name="connsiteX6" fmla="*/ 949019 w 1234666"/>
                <a:gd name="connsiteY6" fmla="*/ 576265 h 936540"/>
                <a:gd name="connsiteX7" fmla="*/ 968069 w 1234666"/>
                <a:gd name="connsiteY7" fmla="*/ 295278 h 936540"/>
                <a:gd name="connsiteX8" fmla="*/ 491819 w 1234666"/>
                <a:gd name="connsiteY8" fmla="*/ 157165 h 936540"/>
                <a:gd name="connsiteX9" fmla="*/ 120344 w 1234666"/>
                <a:gd name="connsiteY9" fmla="*/ 442915 h 936540"/>
                <a:gd name="connsiteX10" fmla="*/ 272744 w 1234666"/>
                <a:gd name="connsiteY10" fmla="*/ 642940 h 936540"/>
                <a:gd name="connsiteX11" fmla="*/ 625169 w 1234666"/>
                <a:gd name="connsiteY11" fmla="*/ 723903 h 936540"/>
                <a:gd name="connsiteX12" fmla="*/ 672794 w 1234666"/>
                <a:gd name="connsiteY12" fmla="*/ 923928 h 936540"/>
                <a:gd name="connsiteX13" fmla="*/ 529919 w 1234666"/>
                <a:gd name="connsiteY13" fmla="*/ 900115 h 936540"/>
                <a:gd name="connsiteX14" fmla="*/ 434669 w 1234666"/>
                <a:gd name="connsiteY14" fmla="*/ 752478 h 936540"/>
                <a:gd name="connsiteX0" fmla="*/ 434669 w 1234666"/>
                <a:gd name="connsiteY0" fmla="*/ 753125 h 937187"/>
                <a:gd name="connsiteX1" fmla="*/ 1281 w 1234666"/>
                <a:gd name="connsiteY1" fmla="*/ 367362 h 937187"/>
                <a:gd name="connsiteX2" fmla="*/ 589450 w 1234666"/>
                <a:gd name="connsiteY2" fmla="*/ 649 h 937187"/>
                <a:gd name="connsiteX3" fmla="*/ 1215719 w 1234666"/>
                <a:gd name="connsiteY3" fmla="*/ 372125 h 937187"/>
                <a:gd name="connsiteX4" fmla="*/ 1063319 w 1234666"/>
                <a:gd name="connsiteY4" fmla="*/ 648350 h 937187"/>
                <a:gd name="connsiteX5" fmla="*/ 972831 w 1234666"/>
                <a:gd name="connsiteY5" fmla="*/ 648350 h 937187"/>
                <a:gd name="connsiteX6" fmla="*/ 949019 w 1234666"/>
                <a:gd name="connsiteY6" fmla="*/ 576912 h 937187"/>
                <a:gd name="connsiteX7" fmla="*/ 968069 w 1234666"/>
                <a:gd name="connsiteY7" fmla="*/ 295925 h 937187"/>
                <a:gd name="connsiteX8" fmla="*/ 491819 w 1234666"/>
                <a:gd name="connsiteY8" fmla="*/ 157812 h 937187"/>
                <a:gd name="connsiteX9" fmla="*/ 120344 w 1234666"/>
                <a:gd name="connsiteY9" fmla="*/ 443562 h 937187"/>
                <a:gd name="connsiteX10" fmla="*/ 272744 w 1234666"/>
                <a:gd name="connsiteY10" fmla="*/ 643587 h 937187"/>
                <a:gd name="connsiteX11" fmla="*/ 625169 w 1234666"/>
                <a:gd name="connsiteY11" fmla="*/ 724550 h 937187"/>
                <a:gd name="connsiteX12" fmla="*/ 672794 w 1234666"/>
                <a:gd name="connsiteY12" fmla="*/ 924575 h 937187"/>
                <a:gd name="connsiteX13" fmla="*/ 529919 w 1234666"/>
                <a:gd name="connsiteY13" fmla="*/ 900762 h 937187"/>
                <a:gd name="connsiteX14" fmla="*/ 434669 w 1234666"/>
                <a:gd name="connsiteY14" fmla="*/ 753125 h 937187"/>
                <a:gd name="connsiteX0" fmla="*/ 434669 w 1215884"/>
                <a:gd name="connsiteY0" fmla="*/ 753182 h 937244"/>
                <a:gd name="connsiteX1" fmla="*/ 1281 w 1215884"/>
                <a:gd name="connsiteY1" fmla="*/ 367419 h 937244"/>
                <a:gd name="connsiteX2" fmla="*/ 589450 w 1215884"/>
                <a:gd name="connsiteY2" fmla="*/ 706 h 937244"/>
                <a:gd name="connsiteX3" fmla="*/ 1215719 w 1215884"/>
                <a:gd name="connsiteY3" fmla="*/ 372182 h 937244"/>
                <a:gd name="connsiteX4" fmla="*/ 1063319 w 1215884"/>
                <a:gd name="connsiteY4" fmla="*/ 648407 h 937244"/>
                <a:gd name="connsiteX5" fmla="*/ 972831 w 1215884"/>
                <a:gd name="connsiteY5" fmla="*/ 648407 h 937244"/>
                <a:gd name="connsiteX6" fmla="*/ 949019 w 1215884"/>
                <a:gd name="connsiteY6" fmla="*/ 576969 h 937244"/>
                <a:gd name="connsiteX7" fmla="*/ 968069 w 1215884"/>
                <a:gd name="connsiteY7" fmla="*/ 295982 h 937244"/>
                <a:gd name="connsiteX8" fmla="*/ 491819 w 1215884"/>
                <a:gd name="connsiteY8" fmla="*/ 157869 h 937244"/>
                <a:gd name="connsiteX9" fmla="*/ 120344 w 1215884"/>
                <a:gd name="connsiteY9" fmla="*/ 443619 h 937244"/>
                <a:gd name="connsiteX10" fmla="*/ 272744 w 1215884"/>
                <a:gd name="connsiteY10" fmla="*/ 643644 h 937244"/>
                <a:gd name="connsiteX11" fmla="*/ 625169 w 1215884"/>
                <a:gd name="connsiteY11" fmla="*/ 724607 h 937244"/>
                <a:gd name="connsiteX12" fmla="*/ 672794 w 1215884"/>
                <a:gd name="connsiteY12" fmla="*/ 924632 h 937244"/>
                <a:gd name="connsiteX13" fmla="*/ 529919 w 1215884"/>
                <a:gd name="connsiteY13" fmla="*/ 900819 h 937244"/>
                <a:gd name="connsiteX14" fmla="*/ 434669 w 1215884"/>
                <a:gd name="connsiteY14" fmla="*/ 753182 h 937244"/>
                <a:gd name="connsiteX0" fmla="*/ 434669 w 1196859"/>
                <a:gd name="connsiteY0" fmla="*/ 752545 h 936607"/>
                <a:gd name="connsiteX1" fmla="*/ 1281 w 1196859"/>
                <a:gd name="connsiteY1" fmla="*/ 366782 h 936607"/>
                <a:gd name="connsiteX2" fmla="*/ 589450 w 1196859"/>
                <a:gd name="connsiteY2" fmla="*/ 69 h 936607"/>
                <a:gd name="connsiteX3" fmla="*/ 1196669 w 1196859"/>
                <a:gd name="connsiteY3" fmla="*/ 395357 h 936607"/>
                <a:gd name="connsiteX4" fmla="*/ 1063319 w 1196859"/>
                <a:gd name="connsiteY4" fmla="*/ 647770 h 936607"/>
                <a:gd name="connsiteX5" fmla="*/ 972831 w 1196859"/>
                <a:gd name="connsiteY5" fmla="*/ 647770 h 936607"/>
                <a:gd name="connsiteX6" fmla="*/ 949019 w 1196859"/>
                <a:gd name="connsiteY6" fmla="*/ 576332 h 936607"/>
                <a:gd name="connsiteX7" fmla="*/ 968069 w 1196859"/>
                <a:gd name="connsiteY7" fmla="*/ 295345 h 936607"/>
                <a:gd name="connsiteX8" fmla="*/ 491819 w 1196859"/>
                <a:gd name="connsiteY8" fmla="*/ 157232 h 936607"/>
                <a:gd name="connsiteX9" fmla="*/ 120344 w 1196859"/>
                <a:gd name="connsiteY9" fmla="*/ 442982 h 936607"/>
                <a:gd name="connsiteX10" fmla="*/ 272744 w 1196859"/>
                <a:gd name="connsiteY10" fmla="*/ 643007 h 936607"/>
                <a:gd name="connsiteX11" fmla="*/ 625169 w 1196859"/>
                <a:gd name="connsiteY11" fmla="*/ 723970 h 936607"/>
                <a:gd name="connsiteX12" fmla="*/ 672794 w 1196859"/>
                <a:gd name="connsiteY12" fmla="*/ 923995 h 936607"/>
                <a:gd name="connsiteX13" fmla="*/ 529919 w 1196859"/>
                <a:gd name="connsiteY13" fmla="*/ 900182 h 936607"/>
                <a:gd name="connsiteX14" fmla="*/ 434669 w 1196859"/>
                <a:gd name="connsiteY14" fmla="*/ 752545 h 936607"/>
                <a:gd name="connsiteX0" fmla="*/ 434669 w 1197321"/>
                <a:gd name="connsiteY0" fmla="*/ 752545 h 936607"/>
                <a:gd name="connsiteX1" fmla="*/ 1281 w 1197321"/>
                <a:gd name="connsiteY1" fmla="*/ 366782 h 936607"/>
                <a:gd name="connsiteX2" fmla="*/ 589450 w 1197321"/>
                <a:gd name="connsiteY2" fmla="*/ 69 h 936607"/>
                <a:gd name="connsiteX3" fmla="*/ 1196669 w 1197321"/>
                <a:gd name="connsiteY3" fmla="*/ 395357 h 936607"/>
                <a:gd name="connsiteX4" fmla="*/ 1063319 w 1197321"/>
                <a:gd name="connsiteY4" fmla="*/ 647770 h 936607"/>
                <a:gd name="connsiteX5" fmla="*/ 972831 w 1197321"/>
                <a:gd name="connsiteY5" fmla="*/ 647770 h 936607"/>
                <a:gd name="connsiteX6" fmla="*/ 949019 w 1197321"/>
                <a:gd name="connsiteY6" fmla="*/ 576332 h 936607"/>
                <a:gd name="connsiteX7" fmla="*/ 968069 w 1197321"/>
                <a:gd name="connsiteY7" fmla="*/ 295345 h 936607"/>
                <a:gd name="connsiteX8" fmla="*/ 491819 w 1197321"/>
                <a:gd name="connsiteY8" fmla="*/ 157232 h 936607"/>
                <a:gd name="connsiteX9" fmla="*/ 120344 w 1197321"/>
                <a:gd name="connsiteY9" fmla="*/ 442982 h 936607"/>
                <a:gd name="connsiteX10" fmla="*/ 272744 w 1197321"/>
                <a:gd name="connsiteY10" fmla="*/ 643007 h 936607"/>
                <a:gd name="connsiteX11" fmla="*/ 625169 w 1197321"/>
                <a:gd name="connsiteY11" fmla="*/ 723970 h 936607"/>
                <a:gd name="connsiteX12" fmla="*/ 672794 w 1197321"/>
                <a:gd name="connsiteY12" fmla="*/ 923995 h 936607"/>
                <a:gd name="connsiteX13" fmla="*/ 529919 w 1197321"/>
                <a:gd name="connsiteY13" fmla="*/ 900182 h 936607"/>
                <a:gd name="connsiteX14" fmla="*/ 434669 w 1197321"/>
                <a:gd name="connsiteY14" fmla="*/ 752545 h 936607"/>
                <a:gd name="connsiteX0" fmla="*/ 434669 w 1197321"/>
                <a:gd name="connsiteY0" fmla="*/ 752717 h 936779"/>
                <a:gd name="connsiteX1" fmla="*/ 1281 w 1197321"/>
                <a:gd name="connsiteY1" fmla="*/ 366954 h 936779"/>
                <a:gd name="connsiteX2" fmla="*/ 589450 w 1197321"/>
                <a:gd name="connsiteY2" fmla="*/ 241 h 936779"/>
                <a:gd name="connsiteX3" fmla="*/ 1196669 w 1197321"/>
                <a:gd name="connsiteY3" fmla="*/ 395529 h 936779"/>
                <a:gd name="connsiteX4" fmla="*/ 1063319 w 1197321"/>
                <a:gd name="connsiteY4" fmla="*/ 647942 h 936779"/>
                <a:gd name="connsiteX5" fmla="*/ 972831 w 1197321"/>
                <a:gd name="connsiteY5" fmla="*/ 647942 h 936779"/>
                <a:gd name="connsiteX6" fmla="*/ 949019 w 1197321"/>
                <a:gd name="connsiteY6" fmla="*/ 576504 h 936779"/>
                <a:gd name="connsiteX7" fmla="*/ 968069 w 1197321"/>
                <a:gd name="connsiteY7" fmla="*/ 295517 h 936779"/>
                <a:gd name="connsiteX8" fmla="*/ 491819 w 1197321"/>
                <a:gd name="connsiteY8" fmla="*/ 157404 h 936779"/>
                <a:gd name="connsiteX9" fmla="*/ 120344 w 1197321"/>
                <a:gd name="connsiteY9" fmla="*/ 443154 h 936779"/>
                <a:gd name="connsiteX10" fmla="*/ 272744 w 1197321"/>
                <a:gd name="connsiteY10" fmla="*/ 643179 h 936779"/>
                <a:gd name="connsiteX11" fmla="*/ 625169 w 1197321"/>
                <a:gd name="connsiteY11" fmla="*/ 724142 h 936779"/>
                <a:gd name="connsiteX12" fmla="*/ 672794 w 1197321"/>
                <a:gd name="connsiteY12" fmla="*/ 924167 h 936779"/>
                <a:gd name="connsiteX13" fmla="*/ 529919 w 1197321"/>
                <a:gd name="connsiteY13" fmla="*/ 900354 h 936779"/>
                <a:gd name="connsiteX14" fmla="*/ 434669 w 1197321"/>
                <a:gd name="connsiteY14" fmla="*/ 752717 h 936779"/>
                <a:gd name="connsiteX0" fmla="*/ 433921 w 1196573"/>
                <a:gd name="connsiteY0" fmla="*/ 752717 h 936779"/>
                <a:gd name="connsiteX1" fmla="*/ 533 w 1196573"/>
                <a:gd name="connsiteY1" fmla="*/ 366954 h 936779"/>
                <a:gd name="connsiteX2" fmla="*/ 588702 w 1196573"/>
                <a:gd name="connsiteY2" fmla="*/ 241 h 936779"/>
                <a:gd name="connsiteX3" fmla="*/ 1195921 w 1196573"/>
                <a:gd name="connsiteY3" fmla="*/ 395529 h 936779"/>
                <a:gd name="connsiteX4" fmla="*/ 1062571 w 1196573"/>
                <a:gd name="connsiteY4" fmla="*/ 647942 h 936779"/>
                <a:gd name="connsiteX5" fmla="*/ 972083 w 1196573"/>
                <a:gd name="connsiteY5" fmla="*/ 647942 h 936779"/>
                <a:gd name="connsiteX6" fmla="*/ 948271 w 1196573"/>
                <a:gd name="connsiteY6" fmla="*/ 576504 h 936779"/>
                <a:gd name="connsiteX7" fmla="*/ 967321 w 1196573"/>
                <a:gd name="connsiteY7" fmla="*/ 295517 h 936779"/>
                <a:gd name="connsiteX8" fmla="*/ 491071 w 1196573"/>
                <a:gd name="connsiteY8" fmla="*/ 157404 h 936779"/>
                <a:gd name="connsiteX9" fmla="*/ 119596 w 1196573"/>
                <a:gd name="connsiteY9" fmla="*/ 443154 h 936779"/>
                <a:gd name="connsiteX10" fmla="*/ 271996 w 1196573"/>
                <a:gd name="connsiteY10" fmla="*/ 643179 h 936779"/>
                <a:gd name="connsiteX11" fmla="*/ 624421 w 1196573"/>
                <a:gd name="connsiteY11" fmla="*/ 724142 h 936779"/>
                <a:gd name="connsiteX12" fmla="*/ 672046 w 1196573"/>
                <a:gd name="connsiteY12" fmla="*/ 924167 h 936779"/>
                <a:gd name="connsiteX13" fmla="*/ 529171 w 1196573"/>
                <a:gd name="connsiteY13" fmla="*/ 900354 h 936779"/>
                <a:gd name="connsiteX14" fmla="*/ 433921 w 1196573"/>
                <a:gd name="connsiteY14" fmla="*/ 752717 h 936779"/>
                <a:gd name="connsiteX0" fmla="*/ 433984 w 1196636"/>
                <a:gd name="connsiteY0" fmla="*/ 752717 h 936779"/>
                <a:gd name="connsiteX1" fmla="*/ 596 w 1196636"/>
                <a:gd name="connsiteY1" fmla="*/ 366954 h 936779"/>
                <a:gd name="connsiteX2" fmla="*/ 588765 w 1196636"/>
                <a:gd name="connsiteY2" fmla="*/ 241 h 936779"/>
                <a:gd name="connsiteX3" fmla="*/ 1195984 w 1196636"/>
                <a:gd name="connsiteY3" fmla="*/ 395529 h 936779"/>
                <a:gd name="connsiteX4" fmla="*/ 1062634 w 1196636"/>
                <a:gd name="connsiteY4" fmla="*/ 647942 h 936779"/>
                <a:gd name="connsiteX5" fmla="*/ 972146 w 1196636"/>
                <a:gd name="connsiteY5" fmla="*/ 647942 h 936779"/>
                <a:gd name="connsiteX6" fmla="*/ 948334 w 1196636"/>
                <a:gd name="connsiteY6" fmla="*/ 576504 h 936779"/>
                <a:gd name="connsiteX7" fmla="*/ 967384 w 1196636"/>
                <a:gd name="connsiteY7" fmla="*/ 295517 h 936779"/>
                <a:gd name="connsiteX8" fmla="*/ 491134 w 1196636"/>
                <a:gd name="connsiteY8" fmla="*/ 157404 h 936779"/>
                <a:gd name="connsiteX9" fmla="*/ 119659 w 1196636"/>
                <a:gd name="connsiteY9" fmla="*/ 443154 h 936779"/>
                <a:gd name="connsiteX10" fmla="*/ 272059 w 1196636"/>
                <a:gd name="connsiteY10" fmla="*/ 643179 h 936779"/>
                <a:gd name="connsiteX11" fmla="*/ 624484 w 1196636"/>
                <a:gd name="connsiteY11" fmla="*/ 724142 h 936779"/>
                <a:gd name="connsiteX12" fmla="*/ 672109 w 1196636"/>
                <a:gd name="connsiteY12" fmla="*/ 924167 h 936779"/>
                <a:gd name="connsiteX13" fmla="*/ 529234 w 1196636"/>
                <a:gd name="connsiteY13" fmla="*/ 900354 h 936779"/>
                <a:gd name="connsiteX14" fmla="*/ 433984 w 1196636"/>
                <a:gd name="connsiteY14" fmla="*/ 752717 h 936779"/>
                <a:gd name="connsiteX0" fmla="*/ 437333 w 1199985"/>
                <a:gd name="connsiteY0" fmla="*/ 752717 h 936779"/>
                <a:gd name="connsiteX1" fmla="*/ 3945 w 1199985"/>
                <a:gd name="connsiteY1" fmla="*/ 366954 h 936779"/>
                <a:gd name="connsiteX2" fmla="*/ 592114 w 1199985"/>
                <a:gd name="connsiteY2" fmla="*/ 241 h 936779"/>
                <a:gd name="connsiteX3" fmla="*/ 1199333 w 1199985"/>
                <a:gd name="connsiteY3" fmla="*/ 395529 h 936779"/>
                <a:gd name="connsiteX4" fmla="*/ 1065983 w 1199985"/>
                <a:gd name="connsiteY4" fmla="*/ 647942 h 936779"/>
                <a:gd name="connsiteX5" fmla="*/ 975495 w 1199985"/>
                <a:gd name="connsiteY5" fmla="*/ 647942 h 936779"/>
                <a:gd name="connsiteX6" fmla="*/ 951683 w 1199985"/>
                <a:gd name="connsiteY6" fmla="*/ 576504 h 936779"/>
                <a:gd name="connsiteX7" fmla="*/ 970733 w 1199985"/>
                <a:gd name="connsiteY7" fmla="*/ 295517 h 936779"/>
                <a:gd name="connsiteX8" fmla="*/ 494483 w 1199985"/>
                <a:gd name="connsiteY8" fmla="*/ 157404 h 936779"/>
                <a:gd name="connsiteX9" fmla="*/ 123008 w 1199985"/>
                <a:gd name="connsiteY9" fmla="*/ 443154 h 936779"/>
                <a:gd name="connsiteX10" fmla="*/ 275408 w 1199985"/>
                <a:gd name="connsiteY10" fmla="*/ 643179 h 936779"/>
                <a:gd name="connsiteX11" fmla="*/ 627833 w 1199985"/>
                <a:gd name="connsiteY11" fmla="*/ 724142 h 936779"/>
                <a:gd name="connsiteX12" fmla="*/ 675458 w 1199985"/>
                <a:gd name="connsiteY12" fmla="*/ 924167 h 936779"/>
                <a:gd name="connsiteX13" fmla="*/ 532583 w 1199985"/>
                <a:gd name="connsiteY13" fmla="*/ 900354 h 936779"/>
                <a:gd name="connsiteX14" fmla="*/ 437333 w 1199985"/>
                <a:gd name="connsiteY14" fmla="*/ 752717 h 936779"/>
                <a:gd name="connsiteX0" fmla="*/ 437333 w 1199985"/>
                <a:gd name="connsiteY0" fmla="*/ 752717 h 936779"/>
                <a:gd name="connsiteX1" fmla="*/ 3945 w 1199985"/>
                <a:gd name="connsiteY1" fmla="*/ 366954 h 936779"/>
                <a:gd name="connsiteX2" fmla="*/ 592114 w 1199985"/>
                <a:gd name="connsiteY2" fmla="*/ 241 h 936779"/>
                <a:gd name="connsiteX3" fmla="*/ 1199333 w 1199985"/>
                <a:gd name="connsiteY3" fmla="*/ 395529 h 936779"/>
                <a:gd name="connsiteX4" fmla="*/ 1065983 w 1199985"/>
                <a:gd name="connsiteY4" fmla="*/ 647942 h 936779"/>
                <a:gd name="connsiteX5" fmla="*/ 975495 w 1199985"/>
                <a:gd name="connsiteY5" fmla="*/ 647942 h 936779"/>
                <a:gd name="connsiteX6" fmla="*/ 951683 w 1199985"/>
                <a:gd name="connsiteY6" fmla="*/ 576504 h 936779"/>
                <a:gd name="connsiteX7" fmla="*/ 970733 w 1199985"/>
                <a:gd name="connsiteY7" fmla="*/ 295517 h 936779"/>
                <a:gd name="connsiteX8" fmla="*/ 494483 w 1199985"/>
                <a:gd name="connsiteY8" fmla="*/ 157404 h 936779"/>
                <a:gd name="connsiteX9" fmla="*/ 123008 w 1199985"/>
                <a:gd name="connsiteY9" fmla="*/ 443154 h 936779"/>
                <a:gd name="connsiteX10" fmla="*/ 275408 w 1199985"/>
                <a:gd name="connsiteY10" fmla="*/ 643179 h 936779"/>
                <a:gd name="connsiteX11" fmla="*/ 627833 w 1199985"/>
                <a:gd name="connsiteY11" fmla="*/ 724142 h 936779"/>
                <a:gd name="connsiteX12" fmla="*/ 675458 w 1199985"/>
                <a:gd name="connsiteY12" fmla="*/ 924167 h 936779"/>
                <a:gd name="connsiteX13" fmla="*/ 532583 w 1199985"/>
                <a:gd name="connsiteY13" fmla="*/ 900354 h 936779"/>
                <a:gd name="connsiteX14" fmla="*/ 437333 w 1199985"/>
                <a:gd name="connsiteY14" fmla="*/ 752717 h 936779"/>
                <a:gd name="connsiteX0" fmla="*/ 437333 w 1199985"/>
                <a:gd name="connsiteY0" fmla="*/ 752717 h 937832"/>
                <a:gd name="connsiteX1" fmla="*/ 3945 w 1199985"/>
                <a:gd name="connsiteY1" fmla="*/ 366954 h 937832"/>
                <a:gd name="connsiteX2" fmla="*/ 592114 w 1199985"/>
                <a:gd name="connsiteY2" fmla="*/ 241 h 937832"/>
                <a:gd name="connsiteX3" fmla="*/ 1199333 w 1199985"/>
                <a:gd name="connsiteY3" fmla="*/ 395529 h 937832"/>
                <a:gd name="connsiteX4" fmla="*/ 1065983 w 1199985"/>
                <a:gd name="connsiteY4" fmla="*/ 647942 h 937832"/>
                <a:gd name="connsiteX5" fmla="*/ 975495 w 1199985"/>
                <a:gd name="connsiteY5" fmla="*/ 647942 h 937832"/>
                <a:gd name="connsiteX6" fmla="*/ 951683 w 1199985"/>
                <a:gd name="connsiteY6" fmla="*/ 576504 h 937832"/>
                <a:gd name="connsiteX7" fmla="*/ 970733 w 1199985"/>
                <a:gd name="connsiteY7" fmla="*/ 295517 h 937832"/>
                <a:gd name="connsiteX8" fmla="*/ 494483 w 1199985"/>
                <a:gd name="connsiteY8" fmla="*/ 157404 h 937832"/>
                <a:gd name="connsiteX9" fmla="*/ 123008 w 1199985"/>
                <a:gd name="connsiteY9" fmla="*/ 443154 h 937832"/>
                <a:gd name="connsiteX10" fmla="*/ 275408 w 1199985"/>
                <a:gd name="connsiteY10" fmla="*/ 643179 h 937832"/>
                <a:gd name="connsiteX11" fmla="*/ 627833 w 1199985"/>
                <a:gd name="connsiteY11" fmla="*/ 724142 h 937832"/>
                <a:gd name="connsiteX12" fmla="*/ 675458 w 1199985"/>
                <a:gd name="connsiteY12" fmla="*/ 924167 h 937832"/>
                <a:gd name="connsiteX13" fmla="*/ 532583 w 1199985"/>
                <a:gd name="connsiteY13" fmla="*/ 900354 h 937832"/>
                <a:gd name="connsiteX14" fmla="*/ 437333 w 1199985"/>
                <a:gd name="connsiteY14" fmla="*/ 752717 h 937832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0733 w 1199985"/>
                <a:gd name="connsiteY7" fmla="*/ 295517 h 938310"/>
                <a:gd name="connsiteX8" fmla="*/ 494483 w 1199985"/>
                <a:gd name="connsiteY8" fmla="*/ 157404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0733 w 1199985"/>
                <a:gd name="connsiteY7" fmla="*/ 295517 h 938310"/>
                <a:gd name="connsiteX8" fmla="*/ 494483 w 1199985"/>
                <a:gd name="connsiteY8" fmla="*/ 157404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0733 w 1199985"/>
                <a:gd name="connsiteY7" fmla="*/ 295517 h 938310"/>
                <a:gd name="connsiteX8" fmla="*/ 494483 w 1199985"/>
                <a:gd name="connsiteY8" fmla="*/ 157404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0733 w 1199985"/>
                <a:gd name="connsiteY7" fmla="*/ 295517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0733 w 1199985"/>
                <a:gd name="connsiteY7" fmla="*/ 295517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38310"/>
                <a:gd name="connsiteX1" fmla="*/ 3945 w 1199985"/>
                <a:gd name="connsiteY1" fmla="*/ 366954 h 938310"/>
                <a:gd name="connsiteX2" fmla="*/ 592114 w 1199985"/>
                <a:gd name="connsiteY2" fmla="*/ 241 h 938310"/>
                <a:gd name="connsiteX3" fmla="*/ 1199333 w 1199985"/>
                <a:gd name="connsiteY3" fmla="*/ 395529 h 938310"/>
                <a:gd name="connsiteX4" fmla="*/ 1065983 w 1199985"/>
                <a:gd name="connsiteY4" fmla="*/ 647942 h 938310"/>
                <a:gd name="connsiteX5" fmla="*/ 975495 w 1199985"/>
                <a:gd name="connsiteY5" fmla="*/ 647942 h 938310"/>
                <a:gd name="connsiteX6" fmla="*/ 951683 w 1199985"/>
                <a:gd name="connsiteY6" fmla="*/ 576504 h 938310"/>
                <a:gd name="connsiteX7" fmla="*/ 973114 w 1199985"/>
                <a:gd name="connsiteY7" fmla="*/ 324092 h 938310"/>
                <a:gd name="connsiteX8" fmla="*/ 577826 w 1199985"/>
                <a:gd name="connsiteY8" fmla="*/ 169310 h 938310"/>
                <a:gd name="connsiteX9" fmla="*/ 123008 w 1199985"/>
                <a:gd name="connsiteY9" fmla="*/ 443154 h 938310"/>
                <a:gd name="connsiteX10" fmla="*/ 275408 w 1199985"/>
                <a:gd name="connsiteY10" fmla="*/ 643179 h 938310"/>
                <a:gd name="connsiteX11" fmla="*/ 627833 w 1199985"/>
                <a:gd name="connsiteY11" fmla="*/ 724142 h 938310"/>
                <a:gd name="connsiteX12" fmla="*/ 675458 w 1199985"/>
                <a:gd name="connsiteY12" fmla="*/ 924167 h 938310"/>
                <a:gd name="connsiteX13" fmla="*/ 532583 w 1199985"/>
                <a:gd name="connsiteY13" fmla="*/ 900354 h 938310"/>
                <a:gd name="connsiteX14" fmla="*/ 437333 w 1199985"/>
                <a:gd name="connsiteY14" fmla="*/ 752717 h 938310"/>
                <a:gd name="connsiteX0" fmla="*/ 437333 w 1199985"/>
                <a:gd name="connsiteY0" fmla="*/ 752717 h 941677"/>
                <a:gd name="connsiteX1" fmla="*/ 3945 w 1199985"/>
                <a:gd name="connsiteY1" fmla="*/ 366954 h 941677"/>
                <a:gd name="connsiteX2" fmla="*/ 592114 w 1199985"/>
                <a:gd name="connsiteY2" fmla="*/ 241 h 941677"/>
                <a:gd name="connsiteX3" fmla="*/ 1199333 w 1199985"/>
                <a:gd name="connsiteY3" fmla="*/ 395529 h 941677"/>
                <a:gd name="connsiteX4" fmla="*/ 1065983 w 1199985"/>
                <a:gd name="connsiteY4" fmla="*/ 647942 h 941677"/>
                <a:gd name="connsiteX5" fmla="*/ 975495 w 1199985"/>
                <a:gd name="connsiteY5" fmla="*/ 647942 h 941677"/>
                <a:gd name="connsiteX6" fmla="*/ 951683 w 1199985"/>
                <a:gd name="connsiteY6" fmla="*/ 576504 h 941677"/>
                <a:gd name="connsiteX7" fmla="*/ 973114 w 1199985"/>
                <a:gd name="connsiteY7" fmla="*/ 324092 h 941677"/>
                <a:gd name="connsiteX8" fmla="*/ 577826 w 1199985"/>
                <a:gd name="connsiteY8" fmla="*/ 169310 h 941677"/>
                <a:gd name="connsiteX9" fmla="*/ 123008 w 1199985"/>
                <a:gd name="connsiteY9" fmla="*/ 443154 h 941677"/>
                <a:gd name="connsiteX10" fmla="*/ 275408 w 1199985"/>
                <a:gd name="connsiteY10" fmla="*/ 643179 h 941677"/>
                <a:gd name="connsiteX11" fmla="*/ 627833 w 1199985"/>
                <a:gd name="connsiteY11" fmla="*/ 724142 h 941677"/>
                <a:gd name="connsiteX12" fmla="*/ 675458 w 1199985"/>
                <a:gd name="connsiteY12" fmla="*/ 924167 h 941677"/>
                <a:gd name="connsiteX13" fmla="*/ 532583 w 1199985"/>
                <a:gd name="connsiteY13" fmla="*/ 900354 h 941677"/>
                <a:gd name="connsiteX14" fmla="*/ 437333 w 1199985"/>
                <a:gd name="connsiteY14" fmla="*/ 752717 h 941677"/>
                <a:gd name="connsiteX0" fmla="*/ 437347 w 1199999"/>
                <a:gd name="connsiteY0" fmla="*/ 752717 h 941677"/>
                <a:gd name="connsiteX1" fmla="*/ 3959 w 1199999"/>
                <a:gd name="connsiteY1" fmla="*/ 366954 h 941677"/>
                <a:gd name="connsiteX2" fmla="*/ 592128 w 1199999"/>
                <a:gd name="connsiteY2" fmla="*/ 241 h 941677"/>
                <a:gd name="connsiteX3" fmla="*/ 1199347 w 1199999"/>
                <a:gd name="connsiteY3" fmla="*/ 395529 h 941677"/>
                <a:gd name="connsiteX4" fmla="*/ 1065997 w 1199999"/>
                <a:gd name="connsiteY4" fmla="*/ 647942 h 941677"/>
                <a:gd name="connsiteX5" fmla="*/ 975509 w 1199999"/>
                <a:gd name="connsiteY5" fmla="*/ 647942 h 941677"/>
                <a:gd name="connsiteX6" fmla="*/ 951697 w 1199999"/>
                <a:gd name="connsiteY6" fmla="*/ 576504 h 941677"/>
                <a:gd name="connsiteX7" fmla="*/ 973128 w 1199999"/>
                <a:gd name="connsiteY7" fmla="*/ 324092 h 941677"/>
                <a:gd name="connsiteX8" fmla="*/ 577840 w 1199999"/>
                <a:gd name="connsiteY8" fmla="*/ 169310 h 941677"/>
                <a:gd name="connsiteX9" fmla="*/ 123022 w 1199999"/>
                <a:gd name="connsiteY9" fmla="*/ 443154 h 941677"/>
                <a:gd name="connsiteX10" fmla="*/ 275422 w 1199999"/>
                <a:gd name="connsiteY10" fmla="*/ 643179 h 941677"/>
                <a:gd name="connsiteX11" fmla="*/ 627847 w 1199999"/>
                <a:gd name="connsiteY11" fmla="*/ 724142 h 941677"/>
                <a:gd name="connsiteX12" fmla="*/ 675472 w 1199999"/>
                <a:gd name="connsiteY12" fmla="*/ 924167 h 941677"/>
                <a:gd name="connsiteX13" fmla="*/ 532597 w 1199999"/>
                <a:gd name="connsiteY13" fmla="*/ 900354 h 941677"/>
                <a:gd name="connsiteX14" fmla="*/ 437347 w 1199999"/>
                <a:gd name="connsiteY14" fmla="*/ 752717 h 941677"/>
                <a:gd name="connsiteX0" fmla="*/ 437347 w 1199949"/>
                <a:gd name="connsiteY0" fmla="*/ 752717 h 941677"/>
                <a:gd name="connsiteX1" fmla="*/ 3959 w 1199949"/>
                <a:gd name="connsiteY1" fmla="*/ 366954 h 941677"/>
                <a:gd name="connsiteX2" fmla="*/ 592128 w 1199949"/>
                <a:gd name="connsiteY2" fmla="*/ 241 h 941677"/>
                <a:gd name="connsiteX3" fmla="*/ 1199347 w 1199949"/>
                <a:gd name="connsiteY3" fmla="*/ 395529 h 941677"/>
                <a:gd name="connsiteX4" fmla="*/ 1065997 w 1199949"/>
                <a:gd name="connsiteY4" fmla="*/ 647942 h 941677"/>
                <a:gd name="connsiteX5" fmla="*/ 975509 w 1199949"/>
                <a:gd name="connsiteY5" fmla="*/ 647942 h 941677"/>
                <a:gd name="connsiteX6" fmla="*/ 951697 w 1199949"/>
                <a:gd name="connsiteY6" fmla="*/ 576504 h 941677"/>
                <a:gd name="connsiteX7" fmla="*/ 973128 w 1199949"/>
                <a:gd name="connsiteY7" fmla="*/ 324092 h 941677"/>
                <a:gd name="connsiteX8" fmla="*/ 577840 w 1199949"/>
                <a:gd name="connsiteY8" fmla="*/ 169310 h 941677"/>
                <a:gd name="connsiteX9" fmla="*/ 123022 w 1199949"/>
                <a:gd name="connsiteY9" fmla="*/ 443154 h 941677"/>
                <a:gd name="connsiteX10" fmla="*/ 275422 w 1199949"/>
                <a:gd name="connsiteY10" fmla="*/ 643179 h 941677"/>
                <a:gd name="connsiteX11" fmla="*/ 627847 w 1199949"/>
                <a:gd name="connsiteY11" fmla="*/ 724142 h 941677"/>
                <a:gd name="connsiteX12" fmla="*/ 675472 w 1199949"/>
                <a:gd name="connsiteY12" fmla="*/ 924167 h 941677"/>
                <a:gd name="connsiteX13" fmla="*/ 532597 w 1199949"/>
                <a:gd name="connsiteY13" fmla="*/ 900354 h 941677"/>
                <a:gd name="connsiteX14" fmla="*/ 437347 w 1199949"/>
                <a:gd name="connsiteY14" fmla="*/ 752717 h 941677"/>
                <a:gd name="connsiteX0" fmla="*/ 437347 w 1209863"/>
                <a:gd name="connsiteY0" fmla="*/ 752604 h 941564"/>
                <a:gd name="connsiteX1" fmla="*/ 3959 w 1209863"/>
                <a:gd name="connsiteY1" fmla="*/ 366841 h 941564"/>
                <a:gd name="connsiteX2" fmla="*/ 592128 w 1209863"/>
                <a:gd name="connsiteY2" fmla="*/ 128 h 941564"/>
                <a:gd name="connsiteX3" fmla="*/ 1199347 w 1209863"/>
                <a:gd name="connsiteY3" fmla="*/ 395416 h 941564"/>
                <a:gd name="connsiteX4" fmla="*/ 975509 w 1209863"/>
                <a:gd name="connsiteY4" fmla="*/ 647829 h 941564"/>
                <a:gd name="connsiteX5" fmla="*/ 951697 w 1209863"/>
                <a:gd name="connsiteY5" fmla="*/ 576391 h 941564"/>
                <a:gd name="connsiteX6" fmla="*/ 973128 w 1209863"/>
                <a:gd name="connsiteY6" fmla="*/ 323979 h 941564"/>
                <a:gd name="connsiteX7" fmla="*/ 577840 w 1209863"/>
                <a:gd name="connsiteY7" fmla="*/ 169197 h 941564"/>
                <a:gd name="connsiteX8" fmla="*/ 123022 w 1209863"/>
                <a:gd name="connsiteY8" fmla="*/ 443041 h 941564"/>
                <a:gd name="connsiteX9" fmla="*/ 275422 w 1209863"/>
                <a:gd name="connsiteY9" fmla="*/ 643066 h 941564"/>
                <a:gd name="connsiteX10" fmla="*/ 627847 w 1209863"/>
                <a:gd name="connsiteY10" fmla="*/ 724029 h 941564"/>
                <a:gd name="connsiteX11" fmla="*/ 675472 w 1209863"/>
                <a:gd name="connsiteY11" fmla="*/ 924054 h 941564"/>
                <a:gd name="connsiteX12" fmla="*/ 532597 w 1209863"/>
                <a:gd name="connsiteY12" fmla="*/ 900241 h 941564"/>
                <a:gd name="connsiteX13" fmla="*/ 437347 w 1209863"/>
                <a:gd name="connsiteY13" fmla="*/ 752604 h 941564"/>
                <a:gd name="connsiteX0" fmla="*/ 437347 w 1209742"/>
                <a:gd name="connsiteY0" fmla="*/ 752604 h 941564"/>
                <a:gd name="connsiteX1" fmla="*/ 3959 w 1209742"/>
                <a:gd name="connsiteY1" fmla="*/ 366841 h 941564"/>
                <a:gd name="connsiteX2" fmla="*/ 592128 w 1209742"/>
                <a:gd name="connsiteY2" fmla="*/ 128 h 941564"/>
                <a:gd name="connsiteX3" fmla="*/ 1199347 w 1209742"/>
                <a:gd name="connsiteY3" fmla="*/ 395416 h 941564"/>
                <a:gd name="connsiteX4" fmla="*/ 975509 w 1209742"/>
                <a:gd name="connsiteY4" fmla="*/ 647829 h 941564"/>
                <a:gd name="connsiteX5" fmla="*/ 973128 w 1209742"/>
                <a:gd name="connsiteY5" fmla="*/ 323979 h 941564"/>
                <a:gd name="connsiteX6" fmla="*/ 577840 w 1209742"/>
                <a:gd name="connsiteY6" fmla="*/ 169197 h 941564"/>
                <a:gd name="connsiteX7" fmla="*/ 123022 w 1209742"/>
                <a:gd name="connsiteY7" fmla="*/ 443041 h 941564"/>
                <a:gd name="connsiteX8" fmla="*/ 275422 w 1209742"/>
                <a:gd name="connsiteY8" fmla="*/ 643066 h 941564"/>
                <a:gd name="connsiteX9" fmla="*/ 627847 w 1209742"/>
                <a:gd name="connsiteY9" fmla="*/ 724029 h 941564"/>
                <a:gd name="connsiteX10" fmla="*/ 675472 w 1209742"/>
                <a:gd name="connsiteY10" fmla="*/ 924054 h 941564"/>
                <a:gd name="connsiteX11" fmla="*/ 532597 w 1209742"/>
                <a:gd name="connsiteY11" fmla="*/ 900241 h 941564"/>
                <a:gd name="connsiteX12" fmla="*/ 437347 w 1209742"/>
                <a:gd name="connsiteY12" fmla="*/ 752604 h 941564"/>
                <a:gd name="connsiteX0" fmla="*/ 437347 w 1211503"/>
                <a:gd name="connsiteY0" fmla="*/ 752604 h 941564"/>
                <a:gd name="connsiteX1" fmla="*/ 3959 w 1211503"/>
                <a:gd name="connsiteY1" fmla="*/ 366841 h 941564"/>
                <a:gd name="connsiteX2" fmla="*/ 592128 w 1211503"/>
                <a:gd name="connsiteY2" fmla="*/ 128 h 941564"/>
                <a:gd name="connsiteX3" fmla="*/ 1199347 w 1211503"/>
                <a:gd name="connsiteY3" fmla="*/ 395416 h 941564"/>
                <a:gd name="connsiteX4" fmla="*/ 975509 w 1211503"/>
                <a:gd name="connsiteY4" fmla="*/ 647829 h 941564"/>
                <a:gd name="connsiteX5" fmla="*/ 973128 w 1211503"/>
                <a:gd name="connsiteY5" fmla="*/ 323979 h 941564"/>
                <a:gd name="connsiteX6" fmla="*/ 577840 w 1211503"/>
                <a:gd name="connsiteY6" fmla="*/ 169197 h 941564"/>
                <a:gd name="connsiteX7" fmla="*/ 123022 w 1211503"/>
                <a:gd name="connsiteY7" fmla="*/ 443041 h 941564"/>
                <a:gd name="connsiteX8" fmla="*/ 275422 w 1211503"/>
                <a:gd name="connsiteY8" fmla="*/ 643066 h 941564"/>
                <a:gd name="connsiteX9" fmla="*/ 627847 w 1211503"/>
                <a:gd name="connsiteY9" fmla="*/ 724029 h 941564"/>
                <a:gd name="connsiteX10" fmla="*/ 675472 w 1211503"/>
                <a:gd name="connsiteY10" fmla="*/ 924054 h 941564"/>
                <a:gd name="connsiteX11" fmla="*/ 532597 w 1211503"/>
                <a:gd name="connsiteY11" fmla="*/ 900241 h 941564"/>
                <a:gd name="connsiteX12" fmla="*/ 437347 w 1211503"/>
                <a:gd name="connsiteY12" fmla="*/ 752604 h 941564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  <a:gd name="connsiteX0" fmla="*/ 437347 w 1199368"/>
                <a:gd name="connsiteY0" fmla="*/ 752662 h 941622"/>
                <a:gd name="connsiteX1" fmla="*/ 3959 w 1199368"/>
                <a:gd name="connsiteY1" fmla="*/ 366899 h 941622"/>
                <a:gd name="connsiteX2" fmla="*/ 592128 w 1199368"/>
                <a:gd name="connsiteY2" fmla="*/ 186 h 941622"/>
                <a:gd name="connsiteX3" fmla="*/ 1199347 w 1199368"/>
                <a:gd name="connsiteY3" fmla="*/ 395474 h 941622"/>
                <a:gd name="connsiteX4" fmla="*/ 975509 w 1199368"/>
                <a:gd name="connsiteY4" fmla="*/ 647887 h 941622"/>
                <a:gd name="connsiteX5" fmla="*/ 973128 w 1199368"/>
                <a:gd name="connsiteY5" fmla="*/ 324037 h 941622"/>
                <a:gd name="connsiteX6" fmla="*/ 577840 w 1199368"/>
                <a:gd name="connsiteY6" fmla="*/ 169255 h 941622"/>
                <a:gd name="connsiteX7" fmla="*/ 123022 w 1199368"/>
                <a:gd name="connsiteY7" fmla="*/ 443099 h 941622"/>
                <a:gd name="connsiteX8" fmla="*/ 275422 w 1199368"/>
                <a:gd name="connsiteY8" fmla="*/ 643124 h 941622"/>
                <a:gd name="connsiteX9" fmla="*/ 627847 w 1199368"/>
                <a:gd name="connsiteY9" fmla="*/ 724087 h 941622"/>
                <a:gd name="connsiteX10" fmla="*/ 675472 w 1199368"/>
                <a:gd name="connsiteY10" fmla="*/ 924112 h 941622"/>
                <a:gd name="connsiteX11" fmla="*/ 532597 w 1199368"/>
                <a:gd name="connsiteY11" fmla="*/ 900299 h 941622"/>
                <a:gd name="connsiteX12" fmla="*/ 437347 w 1199368"/>
                <a:gd name="connsiteY12" fmla="*/ 752662 h 94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99368" h="941622">
                  <a:moveTo>
                    <a:pt x="437347" y="752662"/>
                  </a:moveTo>
                  <a:cubicBezTo>
                    <a:pt x="307343" y="718806"/>
                    <a:pt x="-40888" y="651855"/>
                    <a:pt x="3959" y="366899"/>
                  </a:cubicBezTo>
                  <a:cubicBezTo>
                    <a:pt x="25090" y="232636"/>
                    <a:pt x="254784" y="7330"/>
                    <a:pt x="592128" y="186"/>
                  </a:cubicBezTo>
                  <a:cubicBezTo>
                    <a:pt x="929472" y="-6958"/>
                    <a:pt x="1202125" y="192274"/>
                    <a:pt x="1199347" y="395474"/>
                  </a:cubicBezTo>
                  <a:cubicBezTo>
                    <a:pt x="1196569" y="598674"/>
                    <a:pt x="1045640" y="742269"/>
                    <a:pt x="975509" y="647887"/>
                  </a:cubicBezTo>
                  <a:cubicBezTo>
                    <a:pt x="933044" y="590738"/>
                    <a:pt x="1029880" y="453816"/>
                    <a:pt x="973128" y="324037"/>
                  </a:cubicBezTo>
                  <a:cubicBezTo>
                    <a:pt x="916376" y="194258"/>
                    <a:pt x="738574" y="166080"/>
                    <a:pt x="577840" y="169255"/>
                  </a:cubicBezTo>
                  <a:cubicBezTo>
                    <a:pt x="417106" y="172430"/>
                    <a:pt x="125801" y="302209"/>
                    <a:pt x="123022" y="443099"/>
                  </a:cubicBezTo>
                  <a:cubicBezTo>
                    <a:pt x="120243" y="583989"/>
                    <a:pt x="191285" y="596293"/>
                    <a:pt x="275422" y="643124"/>
                  </a:cubicBezTo>
                  <a:cubicBezTo>
                    <a:pt x="359559" y="689955"/>
                    <a:pt x="575460" y="684400"/>
                    <a:pt x="627847" y="724087"/>
                  </a:cubicBezTo>
                  <a:cubicBezTo>
                    <a:pt x="680234" y="763774"/>
                    <a:pt x="717541" y="892361"/>
                    <a:pt x="675472" y="924112"/>
                  </a:cubicBezTo>
                  <a:cubicBezTo>
                    <a:pt x="626259" y="955862"/>
                    <a:pt x="569109" y="942367"/>
                    <a:pt x="532597" y="900299"/>
                  </a:cubicBezTo>
                  <a:cubicBezTo>
                    <a:pt x="496085" y="858231"/>
                    <a:pt x="513546" y="772506"/>
                    <a:pt x="437347" y="752662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rgbClr val="AB640D"/>
              </a:solidFill>
            </a:ln>
            <a:effectLst>
              <a:innerShdw blurRad="76200">
                <a:prstClr val="black">
                  <a:alpha val="6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kern="0" dirty="0">
                <a:solidFill>
                  <a:sysClr val="windowText" lastClr="000000"/>
                </a:solidFill>
                <a:latin typeface="+mj-lt"/>
              </a:endParaRPr>
            </a:p>
          </p:txBody>
        </p:sp>
        <p:sp>
          <p:nvSpPr>
            <p:cNvPr id="20" name="Rectangle 79">
              <a:extLst>
                <a:ext uri="{FF2B5EF4-FFF2-40B4-BE49-F238E27FC236}">
                  <a16:creationId xmlns:a16="http://schemas.microsoft.com/office/drawing/2014/main" id="{DBB67C45-CA67-4D46-B325-8E59C13A432A}"/>
                </a:ext>
              </a:extLst>
            </p:cNvPr>
            <p:cNvSpPr/>
            <p:nvPr/>
          </p:nvSpPr>
          <p:spPr>
            <a:xfrm rot="1142833">
              <a:off x="5273392" y="4031056"/>
              <a:ext cx="468889" cy="647134"/>
            </a:xfrm>
            <a:custGeom>
              <a:avLst/>
              <a:gdLst>
                <a:gd name="connsiteX0" fmla="*/ 0 w 582308"/>
                <a:gd name="connsiteY0" fmla="*/ 0 h 905832"/>
                <a:gd name="connsiteX1" fmla="*/ 582308 w 582308"/>
                <a:gd name="connsiteY1" fmla="*/ 0 h 905832"/>
                <a:gd name="connsiteX2" fmla="*/ 582308 w 582308"/>
                <a:gd name="connsiteY2" fmla="*/ 905832 h 905832"/>
                <a:gd name="connsiteX3" fmla="*/ 0 w 582308"/>
                <a:gd name="connsiteY3" fmla="*/ 905832 h 905832"/>
                <a:gd name="connsiteX4" fmla="*/ 0 w 582308"/>
                <a:gd name="connsiteY4" fmla="*/ 0 h 905832"/>
                <a:gd name="connsiteX0" fmla="*/ 0 w 582308"/>
                <a:gd name="connsiteY0" fmla="*/ 0 h 905832"/>
                <a:gd name="connsiteX1" fmla="*/ 582308 w 582308"/>
                <a:gd name="connsiteY1" fmla="*/ 0 h 905832"/>
                <a:gd name="connsiteX2" fmla="*/ 582308 w 582308"/>
                <a:gd name="connsiteY2" fmla="*/ 905832 h 905832"/>
                <a:gd name="connsiteX3" fmla="*/ 4261 w 582308"/>
                <a:gd name="connsiteY3" fmla="*/ 881689 h 905832"/>
                <a:gd name="connsiteX4" fmla="*/ 0 w 582308"/>
                <a:gd name="connsiteY4" fmla="*/ 0 h 905832"/>
                <a:gd name="connsiteX0" fmla="*/ 0 w 582308"/>
                <a:gd name="connsiteY0" fmla="*/ 0 h 905832"/>
                <a:gd name="connsiteX1" fmla="*/ 582308 w 582308"/>
                <a:gd name="connsiteY1" fmla="*/ 0 h 905832"/>
                <a:gd name="connsiteX2" fmla="*/ 582308 w 582308"/>
                <a:gd name="connsiteY2" fmla="*/ 905832 h 905832"/>
                <a:gd name="connsiteX3" fmla="*/ 4261 w 582308"/>
                <a:gd name="connsiteY3" fmla="*/ 881689 h 905832"/>
                <a:gd name="connsiteX4" fmla="*/ 0 w 582308"/>
                <a:gd name="connsiteY4" fmla="*/ 0 h 905832"/>
                <a:gd name="connsiteX0" fmla="*/ 0 w 582308"/>
                <a:gd name="connsiteY0" fmla="*/ 0 h 895919"/>
                <a:gd name="connsiteX1" fmla="*/ 582308 w 582308"/>
                <a:gd name="connsiteY1" fmla="*/ 0 h 895919"/>
                <a:gd name="connsiteX2" fmla="*/ 579119 w 582308"/>
                <a:gd name="connsiteY2" fmla="*/ 889298 h 895919"/>
                <a:gd name="connsiteX3" fmla="*/ 4261 w 582308"/>
                <a:gd name="connsiteY3" fmla="*/ 881689 h 895919"/>
                <a:gd name="connsiteX4" fmla="*/ 0 w 582308"/>
                <a:gd name="connsiteY4" fmla="*/ 0 h 895919"/>
                <a:gd name="connsiteX0" fmla="*/ 0 w 582308"/>
                <a:gd name="connsiteY0" fmla="*/ 0 h 907467"/>
                <a:gd name="connsiteX1" fmla="*/ 582308 w 582308"/>
                <a:gd name="connsiteY1" fmla="*/ 0 h 907467"/>
                <a:gd name="connsiteX2" fmla="*/ 579119 w 582308"/>
                <a:gd name="connsiteY2" fmla="*/ 889298 h 907467"/>
                <a:gd name="connsiteX3" fmla="*/ 4261 w 582308"/>
                <a:gd name="connsiteY3" fmla="*/ 881689 h 907467"/>
                <a:gd name="connsiteX4" fmla="*/ 0 w 582308"/>
                <a:gd name="connsiteY4" fmla="*/ 0 h 90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308" h="907467">
                  <a:moveTo>
                    <a:pt x="0" y="0"/>
                  </a:moveTo>
                  <a:lnTo>
                    <a:pt x="582308" y="0"/>
                  </a:lnTo>
                  <a:lnTo>
                    <a:pt x="579119" y="889298"/>
                  </a:lnTo>
                  <a:cubicBezTo>
                    <a:pt x="388315" y="915872"/>
                    <a:pt x="179874" y="913264"/>
                    <a:pt x="4261" y="881689"/>
                  </a:cubicBezTo>
                  <a:cubicBezTo>
                    <a:pt x="2841" y="587793"/>
                    <a:pt x="1420" y="293896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rgbClr val="066F92"/>
                </a:gs>
                <a:gs pos="77000">
                  <a:srgbClr val="FCC783">
                    <a:alpha val="0"/>
                  </a:srgb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/>
              <a:endParaRPr lang="en-US" kern="0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9D6EB67-02A4-254C-8E7F-C858DEFA32ED}"/>
                </a:ext>
              </a:extLst>
            </p:cNvPr>
            <p:cNvSpPr/>
            <p:nvPr/>
          </p:nvSpPr>
          <p:spPr>
            <a:xfrm rot="412581">
              <a:off x="6235911" y="2728266"/>
              <a:ext cx="217554" cy="189491"/>
            </a:xfrm>
            <a:custGeom>
              <a:avLst/>
              <a:gdLst>
                <a:gd name="connsiteX0" fmla="*/ 530 w 703881"/>
                <a:gd name="connsiteY0" fmla="*/ 99941 h 654772"/>
                <a:gd name="connsiteX1" fmla="*/ 79111 w 703881"/>
                <a:gd name="connsiteY1" fmla="*/ 95178 h 654772"/>
                <a:gd name="connsiteX2" fmla="*/ 188648 w 703881"/>
                <a:gd name="connsiteY2" fmla="*/ 133278 h 654772"/>
                <a:gd name="connsiteX3" fmla="*/ 269611 w 703881"/>
                <a:gd name="connsiteY3" fmla="*/ 33266 h 654772"/>
                <a:gd name="connsiteX4" fmla="*/ 367242 w 703881"/>
                <a:gd name="connsiteY4" fmla="*/ 7072 h 654772"/>
                <a:gd name="connsiteX5" fmla="*/ 376767 w 703881"/>
                <a:gd name="connsiteY5" fmla="*/ 149947 h 654772"/>
                <a:gd name="connsiteX6" fmla="*/ 298186 w 703881"/>
                <a:gd name="connsiteY6" fmla="*/ 176141 h 654772"/>
                <a:gd name="connsiteX7" fmla="*/ 262467 w 703881"/>
                <a:gd name="connsiteY7" fmla="*/ 166616 h 654772"/>
                <a:gd name="connsiteX8" fmla="*/ 221986 w 703881"/>
                <a:gd name="connsiteY8" fmla="*/ 247578 h 654772"/>
                <a:gd name="connsiteX9" fmla="*/ 136261 w 703881"/>
                <a:gd name="connsiteY9" fmla="*/ 242816 h 654772"/>
                <a:gd name="connsiteX10" fmla="*/ 219605 w 703881"/>
                <a:gd name="connsiteY10" fmla="*/ 299966 h 654772"/>
                <a:gd name="connsiteX11" fmla="*/ 295805 w 703881"/>
                <a:gd name="connsiteY11" fmla="*/ 411885 h 654772"/>
                <a:gd name="connsiteX12" fmla="*/ 269611 w 703881"/>
                <a:gd name="connsiteY12" fmla="*/ 259485 h 654772"/>
                <a:gd name="connsiteX13" fmla="*/ 274373 w 703881"/>
                <a:gd name="connsiteY13" fmla="*/ 176141 h 654772"/>
                <a:gd name="connsiteX14" fmla="*/ 383911 w 703881"/>
                <a:gd name="connsiteY14" fmla="*/ 266628 h 654772"/>
                <a:gd name="connsiteX15" fmla="*/ 433917 w 703881"/>
                <a:gd name="connsiteY15" fmla="*/ 319016 h 654772"/>
                <a:gd name="connsiteX16" fmla="*/ 379148 w 703881"/>
                <a:gd name="connsiteY16" fmla="*/ 183285 h 654772"/>
                <a:gd name="connsiteX17" fmla="*/ 393436 w 703881"/>
                <a:gd name="connsiteY17" fmla="*/ 133278 h 654772"/>
                <a:gd name="connsiteX18" fmla="*/ 460111 w 703881"/>
                <a:gd name="connsiteY18" fmla="*/ 97560 h 654772"/>
                <a:gd name="connsiteX19" fmla="*/ 462492 w 703881"/>
                <a:gd name="connsiteY19" fmla="*/ 135660 h 654772"/>
                <a:gd name="connsiteX20" fmla="*/ 505355 w 703881"/>
                <a:gd name="connsiteY20" fmla="*/ 314253 h 654772"/>
                <a:gd name="connsiteX21" fmla="*/ 691092 w 703881"/>
                <a:gd name="connsiteY21" fmla="*/ 523803 h 654772"/>
                <a:gd name="connsiteX22" fmla="*/ 660136 w 703881"/>
                <a:gd name="connsiteY22" fmla="*/ 557141 h 654772"/>
                <a:gd name="connsiteX23" fmla="*/ 438680 w 703881"/>
                <a:gd name="connsiteY23" fmla="*/ 390453 h 654772"/>
                <a:gd name="connsiteX24" fmla="*/ 333905 w 703881"/>
                <a:gd name="connsiteY24" fmla="*/ 302347 h 654772"/>
                <a:gd name="connsiteX25" fmla="*/ 331523 w 703881"/>
                <a:gd name="connsiteY25" fmla="*/ 416647 h 654772"/>
                <a:gd name="connsiteX26" fmla="*/ 383911 w 703881"/>
                <a:gd name="connsiteY26" fmla="*/ 514278 h 654772"/>
                <a:gd name="connsiteX27" fmla="*/ 483923 w 703881"/>
                <a:gd name="connsiteY27" fmla="*/ 583335 h 654772"/>
                <a:gd name="connsiteX28" fmla="*/ 376767 w 703881"/>
                <a:gd name="connsiteY28" fmla="*/ 654772 h 654772"/>
                <a:gd name="connsiteX29" fmla="*/ 262467 w 703881"/>
                <a:gd name="connsiteY29" fmla="*/ 583335 h 654772"/>
                <a:gd name="connsiteX30" fmla="*/ 307711 w 703881"/>
                <a:gd name="connsiteY30" fmla="*/ 495228 h 654772"/>
                <a:gd name="connsiteX31" fmla="*/ 81492 w 703881"/>
                <a:gd name="connsiteY31" fmla="*/ 245197 h 654772"/>
                <a:gd name="connsiteX32" fmla="*/ 45773 w 703881"/>
                <a:gd name="connsiteY32" fmla="*/ 159472 h 654772"/>
                <a:gd name="connsiteX33" fmla="*/ 530 w 703881"/>
                <a:gd name="connsiteY33" fmla="*/ 99941 h 654772"/>
                <a:gd name="connsiteX0" fmla="*/ 530 w 703881"/>
                <a:gd name="connsiteY0" fmla="*/ 99544 h 654375"/>
                <a:gd name="connsiteX1" fmla="*/ 79111 w 703881"/>
                <a:gd name="connsiteY1" fmla="*/ 94781 h 654375"/>
                <a:gd name="connsiteX2" fmla="*/ 188648 w 703881"/>
                <a:gd name="connsiteY2" fmla="*/ 132881 h 654375"/>
                <a:gd name="connsiteX3" fmla="*/ 269611 w 703881"/>
                <a:gd name="connsiteY3" fmla="*/ 32869 h 654375"/>
                <a:gd name="connsiteX4" fmla="*/ 367242 w 703881"/>
                <a:gd name="connsiteY4" fmla="*/ 6675 h 654375"/>
                <a:gd name="connsiteX5" fmla="*/ 376767 w 703881"/>
                <a:gd name="connsiteY5" fmla="*/ 149550 h 654375"/>
                <a:gd name="connsiteX6" fmla="*/ 298186 w 703881"/>
                <a:gd name="connsiteY6" fmla="*/ 175744 h 654375"/>
                <a:gd name="connsiteX7" fmla="*/ 262467 w 703881"/>
                <a:gd name="connsiteY7" fmla="*/ 166219 h 654375"/>
                <a:gd name="connsiteX8" fmla="*/ 221986 w 703881"/>
                <a:gd name="connsiteY8" fmla="*/ 247181 h 654375"/>
                <a:gd name="connsiteX9" fmla="*/ 136261 w 703881"/>
                <a:gd name="connsiteY9" fmla="*/ 242419 h 654375"/>
                <a:gd name="connsiteX10" fmla="*/ 219605 w 703881"/>
                <a:gd name="connsiteY10" fmla="*/ 299569 h 654375"/>
                <a:gd name="connsiteX11" fmla="*/ 295805 w 703881"/>
                <a:gd name="connsiteY11" fmla="*/ 411488 h 654375"/>
                <a:gd name="connsiteX12" fmla="*/ 269611 w 703881"/>
                <a:gd name="connsiteY12" fmla="*/ 259088 h 654375"/>
                <a:gd name="connsiteX13" fmla="*/ 274373 w 703881"/>
                <a:gd name="connsiteY13" fmla="*/ 175744 h 654375"/>
                <a:gd name="connsiteX14" fmla="*/ 383911 w 703881"/>
                <a:gd name="connsiteY14" fmla="*/ 266231 h 654375"/>
                <a:gd name="connsiteX15" fmla="*/ 433917 w 703881"/>
                <a:gd name="connsiteY15" fmla="*/ 318619 h 654375"/>
                <a:gd name="connsiteX16" fmla="*/ 379148 w 703881"/>
                <a:gd name="connsiteY16" fmla="*/ 182888 h 654375"/>
                <a:gd name="connsiteX17" fmla="*/ 393436 w 703881"/>
                <a:gd name="connsiteY17" fmla="*/ 132881 h 654375"/>
                <a:gd name="connsiteX18" fmla="*/ 460111 w 703881"/>
                <a:gd name="connsiteY18" fmla="*/ 97163 h 654375"/>
                <a:gd name="connsiteX19" fmla="*/ 462492 w 703881"/>
                <a:gd name="connsiteY19" fmla="*/ 135263 h 654375"/>
                <a:gd name="connsiteX20" fmla="*/ 505355 w 703881"/>
                <a:gd name="connsiteY20" fmla="*/ 313856 h 654375"/>
                <a:gd name="connsiteX21" fmla="*/ 691092 w 703881"/>
                <a:gd name="connsiteY21" fmla="*/ 523406 h 654375"/>
                <a:gd name="connsiteX22" fmla="*/ 660136 w 703881"/>
                <a:gd name="connsiteY22" fmla="*/ 556744 h 654375"/>
                <a:gd name="connsiteX23" fmla="*/ 438680 w 703881"/>
                <a:gd name="connsiteY23" fmla="*/ 390056 h 654375"/>
                <a:gd name="connsiteX24" fmla="*/ 333905 w 703881"/>
                <a:gd name="connsiteY24" fmla="*/ 301950 h 654375"/>
                <a:gd name="connsiteX25" fmla="*/ 331523 w 703881"/>
                <a:gd name="connsiteY25" fmla="*/ 416250 h 654375"/>
                <a:gd name="connsiteX26" fmla="*/ 383911 w 703881"/>
                <a:gd name="connsiteY26" fmla="*/ 513881 h 654375"/>
                <a:gd name="connsiteX27" fmla="*/ 483923 w 703881"/>
                <a:gd name="connsiteY27" fmla="*/ 582938 h 654375"/>
                <a:gd name="connsiteX28" fmla="*/ 376767 w 703881"/>
                <a:gd name="connsiteY28" fmla="*/ 654375 h 654375"/>
                <a:gd name="connsiteX29" fmla="*/ 262467 w 703881"/>
                <a:gd name="connsiteY29" fmla="*/ 582938 h 654375"/>
                <a:gd name="connsiteX30" fmla="*/ 307711 w 703881"/>
                <a:gd name="connsiteY30" fmla="*/ 494831 h 654375"/>
                <a:gd name="connsiteX31" fmla="*/ 81492 w 703881"/>
                <a:gd name="connsiteY31" fmla="*/ 244800 h 654375"/>
                <a:gd name="connsiteX32" fmla="*/ 45773 w 703881"/>
                <a:gd name="connsiteY32" fmla="*/ 159075 h 654375"/>
                <a:gd name="connsiteX33" fmla="*/ 530 w 703881"/>
                <a:gd name="connsiteY33" fmla="*/ 99544 h 654375"/>
                <a:gd name="connsiteX0" fmla="*/ 530 w 700378"/>
                <a:gd name="connsiteY0" fmla="*/ 99544 h 654375"/>
                <a:gd name="connsiteX1" fmla="*/ 79111 w 700378"/>
                <a:gd name="connsiteY1" fmla="*/ 94781 h 654375"/>
                <a:gd name="connsiteX2" fmla="*/ 188648 w 700378"/>
                <a:gd name="connsiteY2" fmla="*/ 132881 h 654375"/>
                <a:gd name="connsiteX3" fmla="*/ 269611 w 700378"/>
                <a:gd name="connsiteY3" fmla="*/ 32869 h 654375"/>
                <a:gd name="connsiteX4" fmla="*/ 367242 w 700378"/>
                <a:gd name="connsiteY4" fmla="*/ 6675 h 654375"/>
                <a:gd name="connsiteX5" fmla="*/ 376767 w 700378"/>
                <a:gd name="connsiteY5" fmla="*/ 149550 h 654375"/>
                <a:gd name="connsiteX6" fmla="*/ 298186 w 700378"/>
                <a:gd name="connsiteY6" fmla="*/ 175744 h 654375"/>
                <a:gd name="connsiteX7" fmla="*/ 262467 w 700378"/>
                <a:gd name="connsiteY7" fmla="*/ 166219 h 654375"/>
                <a:gd name="connsiteX8" fmla="*/ 221986 w 700378"/>
                <a:gd name="connsiteY8" fmla="*/ 247181 h 654375"/>
                <a:gd name="connsiteX9" fmla="*/ 136261 w 700378"/>
                <a:gd name="connsiteY9" fmla="*/ 242419 h 654375"/>
                <a:gd name="connsiteX10" fmla="*/ 219605 w 700378"/>
                <a:gd name="connsiteY10" fmla="*/ 299569 h 654375"/>
                <a:gd name="connsiteX11" fmla="*/ 295805 w 700378"/>
                <a:gd name="connsiteY11" fmla="*/ 411488 h 654375"/>
                <a:gd name="connsiteX12" fmla="*/ 269611 w 700378"/>
                <a:gd name="connsiteY12" fmla="*/ 259088 h 654375"/>
                <a:gd name="connsiteX13" fmla="*/ 274373 w 700378"/>
                <a:gd name="connsiteY13" fmla="*/ 175744 h 654375"/>
                <a:gd name="connsiteX14" fmla="*/ 383911 w 700378"/>
                <a:gd name="connsiteY14" fmla="*/ 266231 h 654375"/>
                <a:gd name="connsiteX15" fmla="*/ 433917 w 700378"/>
                <a:gd name="connsiteY15" fmla="*/ 318619 h 654375"/>
                <a:gd name="connsiteX16" fmla="*/ 379148 w 700378"/>
                <a:gd name="connsiteY16" fmla="*/ 182888 h 654375"/>
                <a:gd name="connsiteX17" fmla="*/ 393436 w 700378"/>
                <a:gd name="connsiteY17" fmla="*/ 132881 h 654375"/>
                <a:gd name="connsiteX18" fmla="*/ 460111 w 700378"/>
                <a:gd name="connsiteY18" fmla="*/ 97163 h 654375"/>
                <a:gd name="connsiteX19" fmla="*/ 462492 w 700378"/>
                <a:gd name="connsiteY19" fmla="*/ 135263 h 654375"/>
                <a:gd name="connsiteX20" fmla="*/ 505355 w 700378"/>
                <a:gd name="connsiteY20" fmla="*/ 313856 h 654375"/>
                <a:gd name="connsiteX21" fmla="*/ 691092 w 700378"/>
                <a:gd name="connsiteY21" fmla="*/ 523406 h 654375"/>
                <a:gd name="connsiteX22" fmla="*/ 660136 w 700378"/>
                <a:gd name="connsiteY22" fmla="*/ 556744 h 654375"/>
                <a:gd name="connsiteX23" fmla="*/ 438680 w 700378"/>
                <a:gd name="connsiteY23" fmla="*/ 390056 h 654375"/>
                <a:gd name="connsiteX24" fmla="*/ 333905 w 700378"/>
                <a:gd name="connsiteY24" fmla="*/ 301950 h 654375"/>
                <a:gd name="connsiteX25" fmla="*/ 331523 w 700378"/>
                <a:gd name="connsiteY25" fmla="*/ 416250 h 654375"/>
                <a:gd name="connsiteX26" fmla="*/ 383911 w 700378"/>
                <a:gd name="connsiteY26" fmla="*/ 513881 h 654375"/>
                <a:gd name="connsiteX27" fmla="*/ 483923 w 700378"/>
                <a:gd name="connsiteY27" fmla="*/ 582938 h 654375"/>
                <a:gd name="connsiteX28" fmla="*/ 376767 w 700378"/>
                <a:gd name="connsiteY28" fmla="*/ 654375 h 654375"/>
                <a:gd name="connsiteX29" fmla="*/ 262467 w 700378"/>
                <a:gd name="connsiteY29" fmla="*/ 582938 h 654375"/>
                <a:gd name="connsiteX30" fmla="*/ 307711 w 700378"/>
                <a:gd name="connsiteY30" fmla="*/ 494831 h 654375"/>
                <a:gd name="connsiteX31" fmla="*/ 81492 w 700378"/>
                <a:gd name="connsiteY31" fmla="*/ 244800 h 654375"/>
                <a:gd name="connsiteX32" fmla="*/ 45773 w 700378"/>
                <a:gd name="connsiteY32" fmla="*/ 159075 h 654375"/>
                <a:gd name="connsiteX33" fmla="*/ 530 w 700378"/>
                <a:gd name="connsiteY33" fmla="*/ 99544 h 654375"/>
                <a:gd name="connsiteX0" fmla="*/ 530 w 697380"/>
                <a:gd name="connsiteY0" fmla="*/ 99544 h 654375"/>
                <a:gd name="connsiteX1" fmla="*/ 79111 w 697380"/>
                <a:gd name="connsiteY1" fmla="*/ 94781 h 654375"/>
                <a:gd name="connsiteX2" fmla="*/ 188648 w 697380"/>
                <a:gd name="connsiteY2" fmla="*/ 132881 h 654375"/>
                <a:gd name="connsiteX3" fmla="*/ 269611 w 697380"/>
                <a:gd name="connsiteY3" fmla="*/ 32869 h 654375"/>
                <a:gd name="connsiteX4" fmla="*/ 367242 w 697380"/>
                <a:gd name="connsiteY4" fmla="*/ 6675 h 654375"/>
                <a:gd name="connsiteX5" fmla="*/ 376767 w 697380"/>
                <a:gd name="connsiteY5" fmla="*/ 149550 h 654375"/>
                <a:gd name="connsiteX6" fmla="*/ 298186 w 697380"/>
                <a:gd name="connsiteY6" fmla="*/ 175744 h 654375"/>
                <a:gd name="connsiteX7" fmla="*/ 262467 w 697380"/>
                <a:gd name="connsiteY7" fmla="*/ 166219 h 654375"/>
                <a:gd name="connsiteX8" fmla="*/ 221986 w 697380"/>
                <a:gd name="connsiteY8" fmla="*/ 247181 h 654375"/>
                <a:gd name="connsiteX9" fmla="*/ 136261 w 697380"/>
                <a:gd name="connsiteY9" fmla="*/ 242419 h 654375"/>
                <a:gd name="connsiteX10" fmla="*/ 219605 w 697380"/>
                <a:gd name="connsiteY10" fmla="*/ 299569 h 654375"/>
                <a:gd name="connsiteX11" fmla="*/ 295805 w 697380"/>
                <a:gd name="connsiteY11" fmla="*/ 411488 h 654375"/>
                <a:gd name="connsiteX12" fmla="*/ 269611 w 697380"/>
                <a:gd name="connsiteY12" fmla="*/ 259088 h 654375"/>
                <a:gd name="connsiteX13" fmla="*/ 274373 w 697380"/>
                <a:gd name="connsiteY13" fmla="*/ 175744 h 654375"/>
                <a:gd name="connsiteX14" fmla="*/ 383911 w 697380"/>
                <a:gd name="connsiteY14" fmla="*/ 266231 h 654375"/>
                <a:gd name="connsiteX15" fmla="*/ 433917 w 697380"/>
                <a:gd name="connsiteY15" fmla="*/ 318619 h 654375"/>
                <a:gd name="connsiteX16" fmla="*/ 379148 w 697380"/>
                <a:gd name="connsiteY16" fmla="*/ 182888 h 654375"/>
                <a:gd name="connsiteX17" fmla="*/ 393436 w 697380"/>
                <a:gd name="connsiteY17" fmla="*/ 132881 h 654375"/>
                <a:gd name="connsiteX18" fmla="*/ 460111 w 697380"/>
                <a:gd name="connsiteY18" fmla="*/ 97163 h 654375"/>
                <a:gd name="connsiteX19" fmla="*/ 462492 w 697380"/>
                <a:gd name="connsiteY19" fmla="*/ 135263 h 654375"/>
                <a:gd name="connsiteX20" fmla="*/ 505355 w 697380"/>
                <a:gd name="connsiteY20" fmla="*/ 313856 h 654375"/>
                <a:gd name="connsiteX21" fmla="*/ 691092 w 697380"/>
                <a:gd name="connsiteY21" fmla="*/ 523406 h 654375"/>
                <a:gd name="connsiteX22" fmla="*/ 660136 w 697380"/>
                <a:gd name="connsiteY22" fmla="*/ 556744 h 654375"/>
                <a:gd name="connsiteX23" fmla="*/ 438680 w 697380"/>
                <a:gd name="connsiteY23" fmla="*/ 390056 h 654375"/>
                <a:gd name="connsiteX24" fmla="*/ 333905 w 697380"/>
                <a:gd name="connsiteY24" fmla="*/ 301950 h 654375"/>
                <a:gd name="connsiteX25" fmla="*/ 331523 w 697380"/>
                <a:gd name="connsiteY25" fmla="*/ 416250 h 654375"/>
                <a:gd name="connsiteX26" fmla="*/ 383911 w 697380"/>
                <a:gd name="connsiteY26" fmla="*/ 513881 h 654375"/>
                <a:gd name="connsiteX27" fmla="*/ 483923 w 697380"/>
                <a:gd name="connsiteY27" fmla="*/ 582938 h 654375"/>
                <a:gd name="connsiteX28" fmla="*/ 376767 w 697380"/>
                <a:gd name="connsiteY28" fmla="*/ 654375 h 654375"/>
                <a:gd name="connsiteX29" fmla="*/ 262467 w 697380"/>
                <a:gd name="connsiteY29" fmla="*/ 582938 h 654375"/>
                <a:gd name="connsiteX30" fmla="*/ 307711 w 697380"/>
                <a:gd name="connsiteY30" fmla="*/ 494831 h 654375"/>
                <a:gd name="connsiteX31" fmla="*/ 81492 w 697380"/>
                <a:gd name="connsiteY31" fmla="*/ 244800 h 654375"/>
                <a:gd name="connsiteX32" fmla="*/ 45773 w 697380"/>
                <a:gd name="connsiteY32" fmla="*/ 159075 h 654375"/>
                <a:gd name="connsiteX33" fmla="*/ 530 w 697380"/>
                <a:gd name="connsiteY33" fmla="*/ 99544 h 654375"/>
                <a:gd name="connsiteX0" fmla="*/ 530 w 697380"/>
                <a:gd name="connsiteY0" fmla="*/ 99544 h 654375"/>
                <a:gd name="connsiteX1" fmla="*/ 79111 w 697380"/>
                <a:gd name="connsiteY1" fmla="*/ 94781 h 654375"/>
                <a:gd name="connsiteX2" fmla="*/ 188648 w 697380"/>
                <a:gd name="connsiteY2" fmla="*/ 132881 h 654375"/>
                <a:gd name="connsiteX3" fmla="*/ 269611 w 697380"/>
                <a:gd name="connsiteY3" fmla="*/ 32869 h 654375"/>
                <a:gd name="connsiteX4" fmla="*/ 367242 w 697380"/>
                <a:gd name="connsiteY4" fmla="*/ 6675 h 654375"/>
                <a:gd name="connsiteX5" fmla="*/ 376767 w 697380"/>
                <a:gd name="connsiteY5" fmla="*/ 149550 h 654375"/>
                <a:gd name="connsiteX6" fmla="*/ 298186 w 697380"/>
                <a:gd name="connsiteY6" fmla="*/ 175744 h 654375"/>
                <a:gd name="connsiteX7" fmla="*/ 262467 w 697380"/>
                <a:gd name="connsiteY7" fmla="*/ 166219 h 654375"/>
                <a:gd name="connsiteX8" fmla="*/ 221986 w 697380"/>
                <a:gd name="connsiteY8" fmla="*/ 247181 h 654375"/>
                <a:gd name="connsiteX9" fmla="*/ 136261 w 697380"/>
                <a:gd name="connsiteY9" fmla="*/ 242419 h 654375"/>
                <a:gd name="connsiteX10" fmla="*/ 219605 w 697380"/>
                <a:gd name="connsiteY10" fmla="*/ 299569 h 654375"/>
                <a:gd name="connsiteX11" fmla="*/ 295805 w 697380"/>
                <a:gd name="connsiteY11" fmla="*/ 411488 h 654375"/>
                <a:gd name="connsiteX12" fmla="*/ 269611 w 697380"/>
                <a:gd name="connsiteY12" fmla="*/ 259088 h 654375"/>
                <a:gd name="connsiteX13" fmla="*/ 274373 w 697380"/>
                <a:gd name="connsiteY13" fmla="*/ 175744 h 654375"/>
                <a:gd name="connsiteX14" fmla="*/ 383911 w 697380"/>
                <a:gd name="connsiteY14" fmla="*/ 266231 h 654375"/>
                <a:gd name="connsiteX15" fmla="*/ 433917 w 697380"/>
                <a:gd name="connsiteY15" fmla="*/ 318619 h 654375"/>
                <a:gd name="connsiteX16" fmla="*/ 379148 w 697380"/>
                <a:gd name="connsiteY16" fmla="*/ 182888 h 654375"/>
                <a:gd name="connsiteX17" fmla="*/ 393436 w 697380"/>
                <a:gd name="connsiteY17" fmla="*/ 132881 h 654375"/>
                <a:gd name="connsiteX18" fmla="*/ 460111 w 697380"/>
                <a:gd name="connsiteY18" fmla="*/ 97163 h 654375"/>
                <a:gd name="connsiteX19" fmla="*/ 462492 w 697380"/>
                <a:gd name="connsiteY19" fmla="*/ 135263 h 654375"/>
                <a:gd name="connsiteX20" fmla="*/ 505355 w 697380"/>
                <a:gd name="connsiteY20" fmla="*/ 313856 h 654375"/>
                <a:gd name="connsiteX21" fmla="*/ 691092 w 697380"/>
                <a:gd name="connsiteY21" fmla="*/ 523406 h 654375"/>
                <a:gd name="connsiteX22" fmla="*/ 660136 w 697380"/>
                <a:gd name="connsiteY22" fmla="*/ 556744 h 654375"/>
                <a:gd name="connsiteX23" fmla="*/ 438680 w 697380"/>
                <a:gd name="connsiteY23" fmla="*/ 390056 h 654375"/>
                <a:gd name="connsiteX24" fmla="*/ 333905 w 697380"/>
                <a:gd name="connsiteY24" fmla="*/ 301950 h 654375"/>
                <a:gd name="connsiteX25" fmla="*/ 331523 w 697380"/>
                <a:gd name="connsiteY25" fmla="*/ 416250 h 654375"/>
                <a:gd name="connsiteX26" fmla="*/ 383911 w 697380"/>
                <a:gd name="connsiteY26" fmla="*/ 513881 h 654375"/>
                <a:gd name="connsiteX27" fmla="*/ 483923 w 697380"/>
                <a:gd name="connsiteY27" fmla="*/ 582938 h 654375"/>
                <a:gd name="connsiteX28" fmla="*/ 376767 w 697380"/>
                <a:gd name="connsiteY28" fmla="*/ 654375 h 654375"/>
                <a:gd name="connsiteX29" fmla="*/ 262467 w 697380"/>
                <a:gd name="connsiteY29" fmla="*/ 582938 h 654375"/>
                <a:gd name="connsiteX30" fmla="*/ 307711 w 697380"/>
                <a:gd name="connsiteY30" fmla="*/ 494831 h 654375"/>
                <a:gd name="connsiteX31" fmla="*/ 81492 w 697380"/>
                <a:gd name="connsiteY31" fmla="*/ 244800 h 654375"/>
                <a:gd name="connsiteX32" fmla="*/ 45773 w 697380"/>
                <a:gd name="connsiteY32" fmla="*/ 159075 h 654375"/>
                <a:gd name="connsiteX33" fmla="*/ 530 w 697380"/>
                <a:gd name="connsiteY33" fmla="*/ 99544 h 654375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4496"/>
                <a:gd name="connsiteX1" fmla="*/ 79111 w 697380"/>
                <a:gd name="connsiteY1" fmla="*/ 94781 h 654496"/>
                <a:gd name="connsiteX2" fmla="*/ 188648 w 697380"/>
                <a:gd name="connsiteY2" fmla="*/ 132881 h 654496"/>
                <a:gd name="connsiteX3" fmla="*/ 269611 w 697380"/>
                <a:gd name="connsiteY3" fmla="*/ 32869 h 654496"/>
                <a:gd name="connsiteX4" fmla="*/ 367242 w 697380"/>
                <a:gd name="connsiteY4" fmla="*/ 6675 h 654496"/>
                <a:gd name="connsiteX5" fmla="*/ 376767 w 697380"/>
                <a:gd name="connsiteY5" fmla="*/ 149550 h 654496"/>
                <a:gd name="connsiteX6" fmla="*/ 298186 w 697380"/>
                <a:gd name="connsiteY6" fmla="*/ 175744 h 654496"/>
                <a:gd name="connsiteX7" fmla="*/ 262467 w 697380"/>
                <a:gd name="connsiteY7" fmla="*/ 166219 h 654496"/>
                <a:gd name="connsiteX8" fmla="*/ 221986 w 697380"/>
                <a:gd name="connsiteY8" fmla="*/ 247181 h 654496"/>
                <a:gd name="connsiteX9" fmla="*/ 136261 w 697380"/>
                <a:gd name="connsiteY9" fmla="*/ 242419 h 654496"/>
                <a:gd name="connsiteX10" fmla="*/ 219605 w 697380"/>
                <a:gd name="connsiteY10" fmla="*/ 299569 h 654496"/>
                <a:gd name="connsiteX11" fmla="*/ 295805 w 697380"/>
                <a:gd name="connsiteY11" fmla="*/ 411488 h 654496"/>
                <a:gd name="connsiteX12" fmla="*/ 269611 w 697380"/>
                <a:gd name="connsiteY12" fmla="*/ 259088 h 654496"/>
                <a:gd name="connsiteX13" fmla="*/ 274373 w 697380"/>
                <a:gd name="connsiteY13" fmla="*/ 175744 h 654496"/>
                <a:gd name="connsiteX14" fmla="*/ 383911 w 697380"/>
                <a:gd name="connsiteY14" fmla="*/ 266231 h 654496"/>
                <a:gd name="connsiteX15" fmla="*/ 433917 w 697380"/>
                <a:gd name="connsiteY15" fmla="*/ 318619 h 654496"/>
                <a:gd name="connsiteX16" fmla="*/ 379148 w 697380"/>
                <a:gd name="connsiteY16" fmla="*/ 182888 h 654496"/>
                <a:gd name="connsiteX17" fmla="*/ 393436 w 697380"/>
                <a:gd name="connsiteY17" fmla="*/ 132881 h 654496"/>
                <a:gd name="connsiteX18" fmla="*/ 460111 w 697380"/>
                <a:gd name="connsiteY18" fmla="*/ 97163 h 654496"/>
                <a:gd name="connsiteX19" fmla="*/ 462492 w 697380"/>
                <a:gd name="connsiteY19" fmla="*/ 135263 h 654496"/>
                <a:gd name="connsiteX20" fmla="*/ 505355 w 697380"/>
                <a:gd name="connsiteY20" fmla="*/ 313856 h 654496"/>
                <a:gd name="connsiteX21" fmla="*/ 691092 w 697380"/>
                <a:gd name="connsiteY21" fmla="*/ 523406 h 654496"/>
                <a:gd name="connsiteX22" fmla="*/ 660136 w 697380"/>
                <a:gd name="connsiteY22" fmla="*/ 556744 h 654496"/>
                <a:gd name="connsiteX23" fmla="*/ 438680 w 697380"/>
                <a:gd name="connsiteY23" fmla="*/ 390056 h 654496"/>
                <a:gd name="connsiteX24" fmla="*/ 333905 w 697380"/>
                <a:gd name="connsiteY24" fmla="*/ 301950 h 654496"/>
                <a:gd name="connsiteX25" fmla="*/ 331523 w 697380"/>
                <a:gd name="connsiteY25" fmla="*/ 416250 h 654496"/>
                <a:gd name="connsiteX26" fmla="*/ 383911 w 697380"/>
                <a:gd name="connsiteY26" fmla="*/ 513881 h 654496"/>
                <a:gd name="connsiteX27" fmla="*/ 483923 w 697380"/>
                <a:gd name="connsiteY27" fmla="*/ 582938 h 654496"/>
                <a:gd name="connsiteX28" fmla="*/ 376767 w 697380"/>
                <a:gd name="connsiteY28" fmla="*/ 654375 h 654496"/>
                <a:gd name="connsiteX29" fmla="*/ 262467 w 697380"/>
                <a:gd name="connsiteY29" fmla="*/ 582938 h 654496"/>
                <a:gd name="connsiteX30" fmla="*/ 307711 w 697380"/>
                <a:gd name="connsiteY30" fmla="*/ 494831 h 654496"/>
                <a:gd name="connsiteX31" fmla="*/ 81492 w 697380"/>
                <a:gd name="connsiteY31" fmla="*/ 244800 h 654496"/>
                <a:gd name="connsiteX32" fmla="*/ 45773 w 697380"/>
                <a:gd name="connsiteY32" fmla="*/ 159075 h 654496"/>
                <a:gd name="connsiteX33" fmla="*/ 530 w 697380"/>
                <a:gd name="connsiteY33" fmla="*/ 99544 h 654496"/>
                <a:gd name="connsiteX0" fmla="*/ 530 w 697380"/>
                <a:gd name="connsiteY0" fmla="*/ 99544 h 659458"/>
                <a:gd name="connsiteX1" fmla="*/ 79111 w 697380"/>
                <a:gd name="connsiteY1" fmla="*/ 94781 h 659458"/>
                <a:gd name="connsiteX2" fmla="*/ 188648 w 697380"/>
                <a:gd name="connsiteY2" fmla="*/ 132881 h 659458"/>
                <a:gd name="connsiteX3" fmla="*/ 269611 w 697380"/>
                <a:gd name="connsiteY3" fmla="*/ 32869 h 659458"/>
                <a:gd name="connsiteX4" fmla="*/ 367242 w 697380"/>
                <a:gd name="connsiteY4" fmla="*/ 6675 h 659458"/>
                <a:gd name="connsiteX5" fmla="*/ 376767 w 697380"/>
                <a:gd name="connsiteY5" fmla="*/ 149550 h 659458"/>
                <a:gd name="connsiteX6" fmla="*/ 298186 w 697380"/>
                <a:gd name="connsiteY6" fmla="*/ 175744 h 659458"/>
                <a:gd name="connsiteX7" fmla="*/ 262467 w 697380"/>
                <a:gd name="connsiteY7" fmla="*/ 166219 h 659458"/>
                <a:gd name="connsiteX8" fmla="*/ 221986 w 697380"/>
                <a:gd name="connsiteY8" fmla="*/ 247181 h 659458"/>
                <a:gd name="connsiteX9" fmla="*/ 136261 w 697380"/>
                <a:gd name="connsiteY9" fmla="*/ 242419 h 659458"/>
                <a:gd name="connsiteX10" fmla="*/ 219605 w 697380"/>
                <a:gd name="connsiteY10" fmla="*/ 299569 h 659458"/>
                <a:gd name="connsiteX11" fmla="*/ 295805 w 697380"/>
                <a:gd name="connsiteY11" fmla="*/ 411488 h 659458"/>
                <a:gd name="connsiteX12" fmla="*/ 269611 w 697380"/>
                <a:gd name="connsiteY12" fmla="*/ 259088 h 659458"/>
                <a:gd name="connsiteX13" fmla="*/ 274373 w 697380"/>
                <a:gd name="connsiteY13" fmla="*/ 175744 h 659458"/>
                <a:gd name="connsiteX14" fmla="*/ 383911 w 697380"/>
                <a:gd name="connsiteY14" fmla="*/ 266231 h 659458"/>
                <a:gd name="connsiteX15" fmla="*/ 433917 w 697380"/>
                <a:gd name="connsiteY15" fmla="*/ 318619 h 659458"/>
                <a:gd name="connsiteX16" fmla="*/ 379148 w 697380"/>
                <a:gd name="connsiteY16" fmla="*/ 182888 h 659458"/>
                <a:gd name="connsiteX17" fmla="*/ 393436 w 697380"/>
                <a:gd name="connsiteY17" fmla="*/ 132881 h 659458"/>
                <a:gd name="connsiteX18" fmla="*/ 460111 w 697380"/>
                <a:gd name="connsiteY18" fmla="*/ 97163 h 659458"/>
                <a:gd name="connsiteX19" fmla="*/ 462492 w 697380"/>
                <a:gd name="connsiteY19" fmla="*/ 135263 h 659458"/>
                <a:gd name="connsiteX20" fmla="*/ 505355 w 697380"/>
                <a:gd name="connsiteY20" fmla="*/ 313856 h 659458"/>
                <a:gd name="connsiteX21" fmla="*/ 691092 w 697380"/>
                <a:gd name="connsiteY21" fmla="*/ 523406 h 659458"/>
                <a:gd name="connsiteX22" fmla="*/ 660136 w 697380"/>
                <a:gd name="connsiteY22" fmla="*/ 556744 h 659458"/>
                <a:gd name="connsiteX23" fmla="*/ 438680 w 697380"/>
                <a:gd name="connsiteY23" fmla="*/ 390056 h 659458"/>
                <a:gd name="connsiteX24" fmla="*/ 333905 w 697380"/>
                <a:gd name="connsiteY24" fmla="*/ 301950 h 659458"/>
                <a:gd name="connsiteX25" fmla="*/ 331523 w 697380"/>
                <a:gd name="connsiteY25" fmla="*/ 416250 h 659458"/>
                <a:gd name="connsiteX26" fmla="*/ 383911 w 697380"/>
                <a:gd name="connsiteY26" fmla="*/ 513881 h 659458"/>
                <a:gd name="connsiteX27" fmla="*/ 483923 w 697380"/>
                <a:gd name="connsiteY27" fmla="*/ 582938 h 659458"/>
                <a:gd name="connsiteX28" fmla="*/ 376767 w 697380"/>
                <a:gd name="connsiteY28" fmla="*/ 654375 h 659458"/>
                <a:gd name="connsiteX29" fmla="*/ 262467 w 697380"/>
                <a:gd name="connsiteY29" fmla="*/ 582938 h 659458"/>
                <a:gd name="connsiteX30" fmla="*/ 307711 w 697380"/>
                <a:gd name="connsiteY30" fmla="*/ 494831 h 659458"/>
                <a:gd name="connsiteX31" fmla="*/ 81492 w 697380"/>
                <a:gd name="connsiteY31" fmla="*/ 244800 h 659458"/>
                <a:gd name="connsiteX32" fmla="*/ 45773 w 697380"/>
                <a:gd name="connsiteY32" fmla="*/ 159075 h 659458"/>
                <a:gd name="connsiteX33" fmla="*/ 530 w 697380"/>
                <a:gd name="connsiteY33" fmla="*/ 99544 h 659458"/>
                <a:gd name="connsiteX0" fmla="*/ 530 w 697380"/>
                <a:gd name="connsiteY0" fmla="*/ 99544 h 668322"/>
                <a:gd name="connsiteX1" fmla="*/ 79111 w 697380"/>
                <a:gd name="connsiteY1" fmla="*/ 94781 h 668322"/>
                <a:gd name="connsiteX2" fmla="*/ 188648 w 697380"/>
                <a:gd name="connsiteY2" fmla="*/ 132881 h 668322"/>
                <a:gd name="connsiteX3" fmla="*/ 269611 w 697380"/>
                <a:gd name="connsiteY3" fmla="*/ 32869 h 668322"/>
                <a:gd name="connsiteX4" fmla="*/ 367242 w 697380"/>
                <a:gd name="connsiteY4" fmla="*/ 6675 h 668322"/>
                <a:gd name="connsiteX5" fmla="*/ 376767 w 697380"/>
                <a:gd name="connsiteY5" fmla="*/ 149550 h 668322"/>
                <a:gd name="connsiteX6" fmla="*/ 298186 w 697380"/>
                <a:gd name="connsiteY6" fmla="*/ 175744 h 668322"/>
                <a:gd name="connsiteX7" fmla="*/ 262467 w 697380"/>
                <a:gd name="connsiteY7" fmla="*/ 166219 h 668322"/>
                <a:gd name="connsiteX8" fmla="*/ 221986 w 697380"/>
                <a:gd name="connsiteY8" fmla="*/ 247181 h 668322"/>
                <a:gd name="connsiteX9" fmla="*/ 136261 w 697380"/>
                <a:gd name="connsiteY9" fmla="*/ 242419 h 668322"/>
                <a:gd name="connsiteX10" fmla="*/ 219605 w 697380"/>
                <a:gd name="connsiteY10" fmla="*/ 299569 h 668322"/>
                <a:gd name="connsiteX11" fmla="*/ 295805 w 697380"/>
                <a:gd name="connsiteY11" fmla="*/ 411488 h 668322"/>
                <a:gd name="connsiteX12" fmla="*/ 269611 w 697380"/>
                <a:gd name="connsiteY12" fmla="*/ 259088 h 668322"/>
                <a:gd name="connsiteX13" fmla="*/ 274373 w 697380"/>
                <a:gd name="connsiteY13" fmla="*/ 175744 h 668322"/>
                <a:gd name="connsiteX14" fmla="*/ 383911 w 697380"/>
                <a:gd name="connsiteY14" fmla="*/ 266231 h 668322"/>
                <a:gd name="connsiteX15" fmla="*/ 433917 w 697380"/>
                <a:gd name="connsiteY15" fmla="*/ 318619 h 668322"/>
                <a:gd name="connsiteX16" fmla="*/ 379148 w 697380"/>
                <a:gd name="connsiteY16" fmla="*/ 182888 h 668322"/>
                <a:gd name="connsiteX17" fmla="*/ 393436 w 697380"/>
                <a:gd name="connsiteY17" fmla="*/ 132881 h 668322"/>
                <a:gd name="connsiteX18" fmla="*/ 460111 w 697380"/>
                <a:gd name="connsiteY18" fmla="*/ 97163 h 668322"/>
                <a:gd name="connsiteX19" fmla="*/ 462492 w 697380"/>
                <a:gd name="connsiteY19" fmla="*/ 135263 h 668322"/>
                <a:gd name="connsiteX20" fmla="*/ 505355 w 697380"/>
                <a:gd name="connsiteY20" fmla="*/ 313856 h 668322"/>
                <a:gd name="connsiteX21" fmla="*/ 691092 w 697380"/>
                <a:gd name="connsiteY21" fmla="*/ 523406 h 668322"/>
                <a:gd name="connsiteX22" fmla="*/ 660136 w 697380"/>
                <a:gd name="connsiteY22" fmla="*/ 556744 h 668322"/>
                <a:gd name="connsiteX23" fmla="*/ 438680 w 697380"/>
                <a:gd name="connsiteY23" fmla="*/ 390056 h 668322"/>
                <a:gd name="connsiteX24" fmla="*/ 333905 w 697380"/>
                <a:gd name="connsiteY24" fmla="*/ 301950 h 668322"/>
                <a:gd name="connsiteX25" fmla="*/ 331523 w 697380"/>
                <a:gd name="connsiteY25" fmla="*/ 416250 h 668322"/>
                <a:gd name="connsiteX26" fmla="*/ 383911 w 697380"/>
                <a:gd name="connsiteY26" fmla="*/ 513881 h 668322"/>
                <a:gd name="connsiteX27" fmla="*/ 483923 w 697380"/>
                <a:gd name="connsiteY27" fmla="*/ 582938 h 668322"/>
                <a:gd name="connsiteX28" fmla="*/ 376767 w 697380"/>
                <a:gd name="connsiteY28" fmla="*/ 654375 h 668322"/>
                <a:gd name="connsiteX29" fmla="*/ 262467 w 697380"/>
                <a:gd name="connsiteY29" fmla="*/ 582938 h 668322"/>
                <a:gd name="connsiteX30" fmla="*/ 307711 w 697380"/>
                <a:gd name="connsiteY30" fmla="*/ 494831 h 668322"/>
                <a:gd name="connsiteX31" fmla="*/ 81492 w 697380"/>
                <a:gd name="connsiteY31" fmla="*/ 244800 h 668322"/>
                <a:gd name="connsiteX32" fmla="*/ 45773 w 697380"/>
                <a:gd name="connsiteY32" fmla="*/ 159075 h 668322"/>
                <a:gd name="connsiteX33" fmla="*/ 530 w 697380"/>
                <a:gd name="connsiteY33" fmla="*/ 99544 h 668322"/>
                <a:gd name="connsiteX0" fmla="*/ 530 w 697380"/>
                <a:gd name="connsiteY0" fmla="*/ 99544 h 668322"/>
                <a:gd name="connsiteX1" fmla="*/ 79111 w 697380"/>
                <a:gd name="connsiteY1" fmla="*/ 94781 h 668322"/>
                <a:gd name="connsiteX2" fmla="*/ 188648 w 697380"/>
                <a:gd name="connsiteY2" fmla="*/ 132881 h 668322"/>
                <a:gd name="connsiteX3" fmla="*/ 269611 w 697380"/>
                <a:gd name="connsiteY3" fmla="*/ 32869 h 668322"/>
                <a:gd name="connsiteX4" fmla="*/ 367242 w 697380"/>
                <a:gd name="connsiteY4" fmla="*/ 6675 h 668322"/>
                <a:gd name="connsiteX5" fmla="*/ 376767 w 697380"/>
                <a:gd name="connsiteY5" fmla="*/ 149550 h 668322"/>
                <a:gd name="connsiteX6" fmla="*/ 298186 w 697380"/>
                <a:gd name="connsiteY6" fmla="*/ 175744 h 668322"/>
                <a:gd name="connsiteX7" fmla="*/ 262467 w 697380"/>
                <a:gd name="connsiteY7" fmla="*/ 166219 h 668322"/>
                <a:gd name="connsiteX8" fmla="*/ 221986 w 697380"/>
                <a:gd name="connsiteY8" fmla="*/ 247181 h 668322"/>
                <a:gd name="connsiteX9" fmla="*/ 136261 w 697380"/>
                <a:gd name="connsiteY9" fmla="*/ 242419 h 668322"/>
                <a:gd name="connsiteX10" fmla="*/ 219605 w 697380"/>
                <a:gd name="connsiteY10" fmla="*/ 299569 h 668322"/>
                <a:gd name="connsiteX11" fmla="*/ 295805 w 697380"/>
                <a:gd name="connsiteY11" fmla="*/ 411488 h 668322"/>
                <a:gd name="connsiteX12" fmla="*/ 269611 w 697380"/>
                <a:gd name="connsiteY12" fmla="*/ 259088 h 668322"/>
                <a:gd name="connsiteX13" fmla="*/ 274373 w 697380"/>
                <a:gd name="connsiteY13" fmla="*/ 175744 h 668322"/>
                <a:gd name="connsiteX14" fmla="*/ 383911 w 697380"/>
                <a:gd name="connsiteY14" fmla="*/ 266231 h 668322"/>
                <a:gd name="connsiteX15" fmla="*/ 433917 w 697380"/>
                <a:gd name="connsiteY15" fmla="*/ 318619 h 668322"/>
                <a:gd name="connsiteX16" fmla="*/ 379148 w 697380"/>
                <a:gd name="connsiteY16" fmla="*/ 182888 h 668322"/>
                <a:gd name="connsiteX17" fmla="*/ 393436 w 697380"/>
                <a:gd name="connsiteY17" fmla="*/ 132881 h 668322"/>
                <a:gd name="connsiteX18" fmla="*/ 460111 w 697380"/>
                <a:gd name="connsiteY18" fmla="*/ 97163 h 668322"/>
                <a:gd name="connsiteX19" fmla="*/ 462492 w 697380"/>
                <a:gd name="connsiteY19" fmla="*/ 135263 h 668322"/>
                <a:gd name="connsiteX20" fmla="*/ 505355 w 697380"/>
                <a:gd name="connsiteY20" fmla="*/ 313856 h 668322"/>
                <a:gd name="connsiteX21" fmla="*/ 691092 w 697380"/>
                <a:gd name="connsiteY21" fmla="*/ 523406 h 668322"/>
                <a:gd name="connsiteX22" fmla="*/ 660136 w 697380"/>
                <a:gd name="connsiteY22" fmla="*/ 556744 h 668322"/>
                <a:gd name="connsiteX23" fmla="*/ 438680 w 697380"/>
                <a:gd name="connsiteY23" fmla="*/ 390056 h 668322"/>
                <a:gd name="connsiteX24" fmla="*/ 333905 w 697380"/>
                <a:gd name="connsiteY24" fmla="*/ 301950 h 668322"/>
                <a:gd name="connsiteX25" fmla="*/ 331523 w 697380"/>
                <a:gd name="connsiteY25" fmla="*/ 416250 h 668322"/>
                <a:gd name="connsiteX26" fmla="*/ 383911 w 697380"/>
                <a:gd name="connsiteY26" fmla="*/ 513881 h 668322"/>
                <a:gd name="connsiteX27" fmla="*/ 483923 w 697380"/>
                <a:gd name="connsiteY27" fmla="*/ 582938 h 668322"/>
                <a:gd name="connsiteX28" fmla="*/ 376767 w 697380"/>
                <a:gd name="connsiteY28" fmla="*/ 654375 h 668322"/>
                <a:gd name="connsiteX29" fmla="*/ 262467 w 697380"/>
                <a:gd name="connsiteY29" fmla="*/ 582938 h 668322"/>
                <a:gd name="connsiteX30" fmla="*/ 307711 w 697380"/>
                <a:gd name="connsiteY30" fmla="*/ 494831 h 668322"/>
                <a:gd name="connsiteX31" fmla="*/ 81492 w 697380"/>
                <a:gd name="connsiteY31" fmla="*/ 244800 h 668322"/>
                <a:gd name="connsiteX32" fmla="*/ 45773 w 697380"/>
                <a:gd name="connsiteY32" fmla="*/ 159075 h 668322"/>
                <a:gd name="connsiteX33" fmla="*/ 530 w 697380"/>
                <a:gd name="connsiteY33" fmla="*/ 99544 h 668322"/>
                <a:gd name="connsiteX0" fmla="*/ 530 w 697380"/>
                <a:gd name="connsiteY0" fmla="*/ 99544 h 673343"/>
                <a:gd name="connsiteX1" fmla="*/ 79111 w 697380"/>
                <a:gd name="connsiteY1" fmla="*/ 94781 h 673343"/>
                <a:gd name="connsiteX2" fmla="*/ 188648 w 697380"/>
                <a:gd name="connsiteY2" fmla="*/ 132881 h 673343"/>
                <a:gd name="connsiteX3" fmla="*/ 269611 w 697380"/>
                <a:gd name="connsiteY3" fmla="*/ 32869 h 673343"/>
                <a:gd name="connsiteX4" fmla="*/ 367242 w 697380"/>
                <a:gd name="connsiteY4" fmla="*/ 6675 h 673343"/>
                <a:gd name="connsiteX5" fmla="*/ 376767 w 697380"/>
                <a:gd name="connsiteY5" fmla="*/ 149550 h 673343"/>
                <a:gd name="connsiteX6" fmla="*/ 298186 w 697380"/>
                <a:gd name="connsiteY6" fmla="*/ 175744 h 673343"/>
                <a:gd name="connsiteX7" fmla="*/ 262467 w 697380"/>
                <a:gd name="connsiteY7" fmla="*/ 166219 h 673343"/>
                <a:gd name="connsiteX8" fmla="*/ 221986 w 697380"/>
                <a:gd name="connsiteY8" fmla="*/ 247181 h 673343"/>
                <a:gd name="connsiteX9" fmla="*/ 136261 w 697380"/>
                <a:gd name="connsiteY9" fmla="*/ 242419 h 673343"/>
                <a:gd name="connsiteX10" fmla="*/ 219605 w 697380"/>
                <a:gd name="connsiteY10" fmla="*/ 299569 h 673343"/>
                <a:gd name="connsiteX11" fmla="*/ 295805 w 697380"/>
                <a:gd name="connsiteY11" fmla="*/ 411488 h 673343"/>
                <a:gd name="connsiteX12" fmla="*/ 269611 w 697380"/>
                <a:gd name="connsiteY12" fmla="*/ 259088 h 673343"/>
                <a:gd name="connsiteX13" fmla="*/ 274373 w 697380"/>
                <a:gd name="connsiteY13" fmla="*/ 175744 h 673343"/>
                <a:gd name="connsiteX14" fmla="*/ 383911 w 697380"/>
                <a:gd name="connsiteY14" fmla="*/ 266231 h 673343"/>
                <a:gd name="connsiteX15" fmla="*/ 433917 w 697380"/>
                <a:gd name="connsiteY15" fmla="*/ 318619 h 673343"/>
                <a:gd name="connsiteX16" fmla="*/ 379148 w 697380"/>
                <a:gd name="connsiteY16" fmla="*/ 182888 h 673343"/>
                <a:gd name="connsiteX17" fmla="*/ 393436 w 697380"/>
                <a:gd name="connsiteY17" fmla="*/ 132881 h 673343"/>
                <a:gd name="connsiteX18" fmla="*/ 460111 w 697380"/>
                <a:gd name="connsiteY18" fmla="*/ 97163 h 673343"/>
                <a:gd name="connsiteX19" fmla="*/ 462492 w 697380"/>
                <a:gd name="connsiteY19" fmla="*/ 135263 h 673343"/>
                <a:gd name="connsiteX20" fmla="*/ 505355 w 697380"/>
                <a:gd name="connsiteY20" fmla="*/ 313856 h 673343"/>
                <a:gd name="connsiteX21" fmla="*/ 691092 w 697380"/>
                <a:gd name="connsiteY21" fmla="*/ 523406 h 673343"/>
                <a:gd name="connsiteX22" fmla="*/ 660136 w 697380"/>
                <a:gd name="connsiteY22" fmla="*/ 556744 h 673343"/>
                <a:gd name="connsiteX23" fmla="*/ 438680 w 697380"/>
                <a:gd name="connsiteY23" fmla="*/ 390056 h 673343"/>
                <a:gd name="connsiteX24" fmla="*/ 333905 w 697380"/>
                <a:gd name="connsiteY24" fmla="*/ 301950 h 673343"/>
                <a:gd name="connsiteX25" fmla="*/ 331523 w 697380"/>
                <a:gd name="connsiteY25" fmla="*/ 416250 h 673343"/>
                <a:gd name="connsiteX26" fmla="*/ 383911 w 697380"/>
                <a:gd name="connsiteY26" fmla="*/ 513881 h 673343"/>
                <a:gd name="connsiteX27" fmla="*/ 483923 w 697380"/>
                <a:gd name="connsiteY27" fmla="*/ 582938 h 673343"/>
                <a:gd name="connsiteX28" fmla="*/ 376767 w 697380"/>
                <a:gd name="connsiteY28" fmla="*/ 654375 h 673343"/>
                <a:gd name="connsiteX29" fmla="*/ 262467 w 697380"/>
                <a:gd name="connsiteY29" fmla="*/ 582938 h 673343"/>
                <a:gd name="connsiteX30" fmla="*/ 307711 w 697380"/>
                <a:gd name="connsiteY30" fmla="*/ 494831 h 673343"/>
                <a:gd name="connsiteX31" fmla="*/ 81492 w 697380"/>
                <a:gd name="connsiteY31" fmla="*/ 244800 h 673343"/>
                <a:gd name="connsiteX32" fmla="*/ 45773 w 697380"/>
                <a:gd name="connsiteY32" fmla="*/ 159075 h 673343"/>
                <a:gd name="connsiteX33" fmla="*/ 530 w 697380"/>
                <a:gd name="connsiteY33" fmla="*/ 99544 h 673343"/>
                <a:gd name="connsiteX0" fmla="*/ 530 w 697380"/>
                <a:gd name="connsiteY0" fmla="*/ 99544 h 663471"/>
                <a:gd name="connsiteX1" fmla="*/ 79111 w 697380"/>
                <a:gd name="connsiteY1" fmla="*/ 94781 h 663471"/>
                <a:gd name="connsiteX2" fmla="*/ 188648 w 697380"/>
                <a:gd name="connsiteY2" fmla="*/ 132881 h 663471"/>
                <a:gd name="connsiteX3" fmla="*/ 269611 w 697380"/>
                <a:gd name="connsiteY3" fmla="*/ 32869 h 663471"/>
                <a:gd name="connsiteX4" fmla="*/ 367242 w 697380"/>
                <a:gd name="connsiteY4" fmla="*/ 6675 h 663471"/>
                <a:gd name="connsiteX5" fmla="*/ 376767 w 697380"/>
                <a:gd name="connsiteY5" fmla="*/ 149550 h 663471"/>
                <a:gd name="connsiteX6" fmla="*/ 298186 w 697380"/>
                <a:gd name="connsiteY6" fmla="*/ 175744 h 663471"/>
                <a:gd name="connsiteX7" fmla="*/ 262467 w 697380"/>
                <a:gd name="connsiteY7" fmla="*/ 166219 h 663471"/>
                <a:gd name="connsiteX8" fmla="*/ 221986 w 697380"/>
                <a:gd name="connsiteY8" fmla="*/ 247181 h 663471"/>
                <a:gd name="connsiteX9" fmla="*/ 136261 w 697380"/>
                <a:gd name="connsiteY9" fmla="*/ 242419 h 663471"/>
                <a:gd name="connsiteX10" fmla="*/ 219605 w 697380"/>
                <a:gd name="connsiteY10" fmla="*/ 299569 h 663471"/>
                <a:gd name="connsiteX11" fmla="*/ 295805 w 697380"/>
                <a:gd name="connsiteY11" fmla="*/ 411488 h 663471"/>
                <a:gd name="connsiteX12" fmla="*/ 269611 w 697380"/>
                <a:gd name="connsiteY12" fmla="*/ 259088 h 663471"/>
                <a:gd name="connsiteX13" fmla="*/ 274373 w 697380"/>
                <a:gd name="connsiteY13" fmla="*/ 175744 h 663471"/>
                <a:gd name="connsiteX14" fmla="*/ 383911 w 697380"/>
                <a:gd name="connsiteY14" fmla="*/ 266231 h 663471"/>
                <a:gd name="connsiteX15" fmla="*/ 433917 w 697380"/>
                <a:gd name="connsiteY15" fmla="*/ 318619 h 663471"/>
                <a:gd name="connsiteX16" fmla="*/ 379148 w 697380"/>
                <a:gd name="connsiteY16" fmla="*/ 182888 h 663471"/>
                <a:gd name="connsiteX17" fmla="*/ 393436 w 697380"/>
                <a:gd name="connsiteY17" fmla="*/ 132881 h 663471"/>
                <a:gd name="connsiteX18" fmla="*/ 460111 w 697380"/>
                <a:gd name="connsiteY18" fmla="*/ 97163 h 663471"/>
                <a:gd name="connsiteX19" fmla="*/ 462492 w 697380"/>
                <a:gd name="connsiteY19" fmla="*/ 135263 h 663471"/>
                <a:gd name="connsiteX20" fmla="*/ 505355 w 697380"/>
                <a:gd name="connsiteY20" fmla="*/ 313856 h 663471"/>
                <a:gd name="connsiteX21" fmla="*/ 691092 w 697380"/>
                <a:gd name="connsiteY21" fmla="*/ 523406 h 663471"/>
                <a:gd name="connsiteX22" fmla="*/ 660136 w 697380"/>
                <a:gd name="connsiteY22" fmla="*/ 556744 h 663471"/>
                <a:gd name="connsiteX23" fmla="*/ 438680 w 697380"/>
                <a:gd name="connsiteY23" fmla="*/ 390056 h 663471"/>
                <a:gd name="connsiteX24" fmla="*/ 333905 w 697380"/>
                <a:gd name="connsiteY24" fmla="*/ 301950 h 663471"/>
                <a:gd name="connsiteX25" fmla="*/ 331523 w 697380"/>
                <a:gd name="connsiteY25" fmla="*/ 416250 h 663471"/>
                <a:gd name="connsiteX26" fmla="*/ 383911 w 697380"/>
                <a:gd name="connsiteY26" fmla="*/ 513881 h 663471"/>
                <a:gd name="connsiteX27" fmla="*/ 483923 w 697380"/>
                <a:gd name="connsiteY27" fmla="*/ 582938 h 663471"/>
                <a:gd name="connsiteX28" fmla="*/ 376767 w 697380"/>
                <a:gd name="connsiteY28" fmla="*/ 650647 h 663471"/>
                <a:gd name="connsiteX29" fmla="*/ 262467 w 697380"/>
                <a:gd name="connsiteY29" fmla="*/ 582938 h 663471"/>
                <a:gd name="connsiteX30" fmla="*/ 307711 w 697380"/>
                <a:gd name="connsiteY30" fmla="*/ 494831 h 663471"/>
                <a:gd name="connsiteX31" fmla="*/ 81492 w 697380"/>
                <a:gd name="connsiteY31" fmla="*/ 244800 h 663471"/>
                <a:gd name="connsiteX32" fmla="*/ 45773 w 697380"/>
                <a:gd name="connsiteY32" fmla="*/ 159075 h 663471"/>
                <a:gd name="connsiteX33" fmla="*/ 530 w 697380"/>
                <a:gd name="connsiteY33" fmla="*/ 99544 h 663471"/>
                <a:gd name="connsiteX0" fmla="*/ 530 w 697380"/>
                <a:gd name="connsiteY0" fmla="*/ 99544 h 664190"/>
                <a:gd name="connsiteX1" fmla="*/ 79111 w 697380"/>
                <a:gd name="connsiteY1" fmla="*/ 94781 h 664190"/>
                <a:gd name="connsiteX2" fmla="*/ 188648 w 697380"/>
                <a:gd name="connsiteY2" fmla="*/ 132881 h 664190"/>
                <a:gd name="connsiteX3" fmla="*/ 269611 w 697380"/>
                <a:gd name="connsiteY3" fmla="*/ 32869 h 664190"/>
                <a:gd name="connsiteX4" fmla="*/ 367242 w 697380"/>
                <a:gd name="connsiteY4" fmla="*/ 6675 h 664190"/>
                <a:gd name="connsiteX5" fmla="*/ 376767 w 697380"/>
                <a:gd name="connsiteY5" fmla="*/ 149550 h 664190"/>
                <a:gd name="connsiteX6" fmla="*/ 298186 w 697380"/>
                <a:gd name="connsiteY6" fmla="*/ 175744 h 664190"/>
                <a:gd name="connsiteX7" fmla="*/ 262467 w 697380"/>
                <a:gd name="connsiteY7" fmla="*/ 166219 h 664190"/>
                <a:gd name="connsiteX8" fmla="*/ 221986 w 697380"/>
                <a:gd name="connsiteY8" fmla="*/ 247181 h 664190"/>
                <a:gd name="connsiteX9" fmla="*/ 136261 w 697380"/>
                <a:gd name="connsiteY9" fmla="*/ 242419 h 664190"/>
                <a:gd name="connsiteX10" fmla="*/ 219605 w 697380"/>
                <a:gd name="connsiteY10" fmla="*/ 299569 h 664190"/>
                <a:gd name="connsiteX11" fmla="*/ 295805 w 697380"/>
                <a:gd name="connsiteY11" fmla="*/ 411488 h 664190"/>
                <a:gd name="connsiteX12" fmla="*/ 269611 w 697380"/>
                <a:gd name="connsiteY12" fmla="*/ 259088 h 664190"/>
                <a:gd name="connsiteX13" fmla="*/ 274373 w 697380"/>
                <a:gd name="connsiteY13" fmla="*/ 175744 h 664190"/>
                <a:gd name="connsiteX14" fmla="*/ 383911 w 697380"/>
                <a:gd name="connsiteY14" fmla="*/ 266231 h 664190"/>
                <a:gd name="connsiteX15" fmla="*/ 433917 w 697380"/>
                <a:gd name="connsiteY15" fmla="*/ 318619 h 664190"/>
                <a:gd name="connsiteX16" fmla="*/ 379148 w 697380"/>
                <a:gd name="connsiteY16" fmla="*/ 182888 h 664190"/>
                <a:gd name="connsiteX17" fmla="*/ 393436 w 697380"/>
                <a:gd name="connsiteY17" fmla="*/ 132881 h 664190"/>
                <a:gd name="connsiteX18" fmla="*/ 460111 w 697380"/>
                <a:gd name="connsiteY18" fmla="*/ 97163 h 664190"/>
                <a:gd name="connsiteX19" fmla="*/ 462492 w 697380"/>
                <a:gd name="connsiteY19" fmla="*/ 135263 h 664190"/>
                <a:gd name="connsiteX20" fmla="*/ 505355 w 697380"/>
                <a:gd name="connsiteY20" fmla="*/ 313856 h 664190"/>
                <a:gd name="connsiteX21" fmla="*/ 691092 w 697380"/>
                <a:gd name="connsiteY21" fmla="*/ 523406 h 664190"/>
                <a:gd name="connsiteX22" fmla="*/ 660136 w 697380"/>
                <a:gd name="connsiteY22" fmla="*/ 556744 h 664190"/>
                <a:gd name="connsiteX23" fmla="*/ 438680 w 697380"/>
                <a:gd name="connsiteY23" fmla="*/ 390056 h 664190"/>
                <a:gd name="connsiteX24" fmla="*/ 333905 w 697380"/>
                <a:gd name="connsiteY24" fmla="*/ 301950 h 664190"/>
                <a:gd name="connsiteX25" fmla="*/ 331523 w 697380"/>
                <a:gd name="connsiteY25" fmla="*/ 416250 h 664190"/>
                <a:gd name="connsiteX26" fmla="*/ 383911 w 697380"/>
                <a:gd name="connsiteY26" fmla="*/ 513881 h 664190"/>
                <a:gd name="connsiteX27" fmla="*/ 483923 w 697380"/>
                <a:gd name="connsiteY27" fmla="*/ 582938 h 664190"/>
                <a:gd name="connsiteX28" fmla="*/ 376767 w 697380"/>
                <a:gd name="connsiteY28" fmla="*/ 650647 h 664190"/>
                <a:gd name="connsiteX29" fmla="*/ 262467 w 697380"/>
                <a:gd name="connsiteY29" fmla="*/ 582938 h 664190"/>
                <a:gd name="connsiteX30" fmla="*/ 307711 w 697380"/>
                <a:gd name="connsiteY30" fmla="*/ 494831 h 664190"/>
                <a:gd name="connsiteX31" fmla="*/ 81492 w 697380"/>
                <a:gd name="connsiteY31" fmla="*/ 244800 h 664190"/>
                <a:gd name="connsiteX32" fmla="*/ 45773 w 697380"/>
                <a:gd name="connsiteY32" fmla="*/ 159075 h 664190"/>
                <a:gd name="connsiteX33" fmla="*/ 530 w 697380"/>
                <a:gd name="connsiteY33" fmla="*/ 99544 h 664190"/>
                <a:gd name="connsiteX0" fmla="*/ 530 w 697380"/>
                <a:gd name="connsiteY0" fmla="*/ 99544 h 664190"/>
                <a:gd name="connsiteX1" fmla="*/ 79111 w 697380"/>
                <a:gd name="connsiteY1" fmla="*/ 94781 h 664190"/>
                <a:gd name="connsiteX2" fmla="*/ 188648 w 697380"/>
                <a:gd name="connsiteY2" fmla="*/ 132881 h 664190"/>
                <a:gd name="connsiteX3" fmla="*/ 269611 w 697380"/>
                <a:gd name="connsiteY3" fmla="*/ 32869 h 664190"/>
                <a:gd name="connsiteX4" fmla="*/ 367242 w 697380"/>
                <a:gd name="connsiteY4" fmla="*/ 6675 h 664190"/>
                <a:gd name="connsiteX5" fmla="*/ 376767 w 697380"/>
                <a:gd name="connsiteY5" fmla="*/ 149550 h 664190"/>
                <a:gd name="connsiteX6" fmla="*/ 298186 w 697380"/>
                <a:gd name="connsiteY6" fmla="*/ 175744 h 664190"/>
                <a:gd name="connsiteX7" fmla="*/ 262467 w 697380"/>
                <a:gd name="connsiteY7" fmla="*/ 166219 h 664190"/>
                <a:gd name="connsiteX8" fmla="*/ 221986 w 697380"/>
                <a:gd name="connsiteY8" fmla="*/ 247181 h 664190"/>
                <a:gd name="connsiteX9" fmla="*/ 136261 w 697380"/>
                <a:gd name="connsiteY9" fmla="*/ 242419 h 664190"/>
                <a:gd name="connsiteX10" fmla="*/ 219605 w 697380"/>
                <a:gd name="connsiteY10" fmla="*/ 299569 h 664190"/>
                <a:gd name="connsiteX11" fmla="*/ 295805 w 697380"/>
                <a:gd name="connsiteY11" fmla="*/ 411488 h 664190"/>
                <a:gd name="connsiteX12" fmla="*/ 269611 w 697380"/>
                <a:gd name="connsiteY12" fmla="*/ 259088 h 664190"/>
                <a:gd name="connsiteX13" fmla="*/ 274373 w 697380"/>
                <a:gd name="connsiteY13" fmla="*/ 175744 h 664190"/>
                <a:gd name="connsiteX14" fmla="*/ 383911 w 697380"/>
                <a:gd name="connsiteY14" fmla="*/ 266231 h 664190"/>
                <a:gd name="connsiteX15" fmla="*/ 433917 w 697380"/>
                <a:gd name="connsiteY15" fmla="*/ 318619 h 664190"/>
                <a:gd name="connsiteX16" fmla="*/ 379148 w 697380"/>
                <a:gd name="connsiteY16" fmla="*/ 182888 h 664190"/>
                <a:gd name="connsiteX17" fmla="*/ 393436 w 697380"/>
                <a:gd name="connsiteY17" fmla="*/ 132881 h 664190"/>
                <a:gd name="connsiteX18" fmla="*/ 460111 w 697380"/>
                <a:gd name="connsiteY18" fmla="*/ 97163 h 664190"/>
                <a:gd name="connsiteX19" fmla="*/ 462492 w 697380"/>
                <a:gd name="connsiteY19" fmla="*/ 135263 h 664190"/>
                <a:gd name="connsiteX20" fmla="*/ 505355 w 697380"/>
                <a:gd name="connsiteY20" fmla="*/ 313856 h 664190"/>
                <a:gd name="connsiteX21" fmla="*/ 691092 w 697380"/>
                <a:gd name="connsiteY21" fmla="*/ 523406 h 664190"/>
                <a:gd name="connsiteX22" fmla="*/ 660136 w 697380"/>
                <a:gd name="connsiteY22" fmla="*/ 556744 h 664190"/>
                <a:gd name="connsiteX23" fmla="*/ 438680 w 697380"/>
                <a:gd name="connsiteY23" fmla="*/ 390056 h 664190"/>
                <a:gd name="connsiteX24" fmla="*/ 333905 w 697380"/>
                <a:gd name="connsiteY24" fmla="*/ 301950 h 664190"/>
                <a:gd name="connsiteX25" fmla="*/ 331523 w 697380"/>
                <a:gd name="connsiteY25" fmla="*/ 416250 h 664190"/>
                <a:gd name="connsiteX26" fmla="*/ 383911 w 697380"/>
                <a:gd name="connsiteY26" fmla="*/ 513881 h 664190"/>
                <a:gd name="connsiteX27" fmla="*/ 483923 w 697380"/>
                <a:gd name="connsiteY27" fmla="*/ 582938 h 664190"/>
                <a:gd name="connsiteX28" fmla="*/ 376767 w 697380"/>
                <a:gd name="connsiteY28" fmla="*/ 650647 h 664190"/>
                <a:gd name="connsiteX29" fmla="*/ 262467 w 697380"/>
                <a:gd name="connsiteY29" fmla="*/ 582938 h 664190"/>
                <a:gd name="connsiteX30" fmla="*/ 307711 w 697380"/>
                <a:gd name="connsiteY30" fmla="*/ 494831 h 664190"/>
                <a:gd name="connsiteX31" fmla="*/ 81492 w 697380"/>
                <a:gd name="connsiteY31" fmla="*/ 244800 h 664190"/>
                <a:gd name="connsiteX32" fmla="*/ 45773 w 697380"/>
                <a:gd name="connsiteY32" fmla="*/ 159075 h 664190"/>
                <a:gd name="connsiteX33" fmla="*/ 530 w 697380"/>
                <a:gd name="connsiteY33" fmla="*/ 99544 h 664190"/>
                <a:gd name="connsiteX0" fmla="*/ 530 w 697380"/>
                <a:gd name="connsiteY0" fmla="*/ 99544 h 666800"/>
                <a:gd name="connsiteX1" fmla="*/ 79111 w 697380"/>
                <a:gd name="connsiteY1" fmla="*/ 94781 h 666800"/>
                <a:gd name="connsiteX2" fmla="*/ 188648 w 697380"/>
                <a:gd name="connsiteY2" fmla="*/ 132881 h 666800"/>
                <a:gd name="connsiteX3" fmla="*/ 269611 w 697380"/>
                <a:gd name="connsiteY3" fmla="*/ 32869 h 666800"/>
                <a:gd name="connsiteX4" fmla="*/ 367242 w 697380"/>
                <a:gd name="connsiteY4" fmla="*/ 6675 h 666800"/>
                <a:gd name="connsiteX5" fmla="*/ 376767 w 697380"/>
                <a:gd name="connsiteY5" fmla="*/ 149550 h 666800"/>
                <a:gd name="connsiteX6" fmla="*/ 298186 w 697380"/>
                <a:gd name="connsiteY6" fmla="*/ 175744 h 666800"/>
                <a:gd name="connsiteX7" fmla="*/ 262467 w 697380"/>
                <a:gd name="connsiteY7" fmla="*/ 166219 h 666800"/>
                <a:gd name="connsiteX8" fmla="*/ 221986 w 697380"/>
                <a:gd name="connsiteY8" fmla="*/ 247181 h 666800"/>
                <a:gd name="connsiteX9" fmla="*/ 136261 w 697380"/>
                <a:gd name="connsiteY9" fmla="*/ 242419 h 666800"/>
                <a:gd name="connsiteX10" fmla="*/ 219605 w 697380"/>
                <a:gd name="connsiteY10" fmla="*/ 299569 h 666800"/>
                <a:gd name="connsiteX11" fmla="*/ 295805 w 697380"/>
                <a:gd name="connsiteY11" fmla="*/ 411488 h 666800"/>
                <a:gd name="connsiteX12" fmla="*/ 269611 w 697380"/>
                <a:gd name="connsiteY12" fmla="*/ 259088 h 666800"/>
                <a:gd name="connsiteX13" fmla="*/ 274373 w 697380"/>
                <a:gd name="connsiteY13" fmla="*/ 175744 h 666800"/>
                <a:gd name="connsiteX14" fmla="*/ 383911 w 697380"/>
                <a:gd name="connsiteY14" fmla="*/ 266231 h 666800"/>
                <a:gd name="connsiteX15" fmla="*/ 433917 w 697380"/>
                <a:gd name="connsiteY15" fmla="*/ 318619 h 666800"/>
                <a:gd name="connsiteX16" fmla="*/ 379148 w 697380"/>
                <a:gd name="connsiteY16" fmla="*/ 182888 h 666800"/>
                <a:gd name="connsiteX17" fmla="*/ 393436 w 697380"/>
                <a:gd name="connsiteY17" fmla="*/ 132881 h 666800"/>
                <a:gd name="connsiteX18" fmla="*/ 460111 w 697380"/>
                <a:gd name="connsiteY18" fmla="*/ 97163 h 666800"/>
                <a:gd name="connsiteX19" fmla="*/ 462492 w 697380"/>
                <a:gd name="connsiteY19" fmla="*/ 135263 h 666800"/>
                <a:gd name="connsiteX20" fmla="*/ 505355 w 697380"/>
                <a:gd name="connsiteY20" fmla="*/ 313856 h 666800"/>
                <a:gd name="connsiteX21" fmla="*/ 691092 w 697380"/>
                <a:gd name="connsiteY21" fmla="*/ 523406 h 666800"/>
                <a:gd name="connsiteX22" fmla="*/ 660136 w 697380"/>
                <a:gd name="connsiteY22" fmla="*/ 556744 h 666800"/>
                <a:gd name="connsiteX23" fmla="*/ 438680 w 697380"/>
                <a:gd name="connsiteY23" fmla="*/ 390056 h 666800"/>
                <a:gd name="connsiteX24" fmla="*/ 333905 w 697380"/>
                <a:gd name="connsiteY24" fmla="*/ 301950 h 666800"/>
                <a:gd name="connsiteX25" fmla="*/ 331523 w 697380"/>
                <a:gd name="connsiteY25" fmla="*/ 416250 h 666800"/>
                <a:gd name="connsiteX26" fmla="*/ 383911 w 697380"/>
                <a:gd name="connsiteY26" fmla="*/ 513881 h 666800"/>
                <a:gd name="connsiteX27" fmla="*/ 483923 w 697380"/>
                <a:gd name="connsiteY27" fmla="*/ 582938 h 666800"/>
                <a:gd name="connsiteX28" fmla="*/ 376767 w 697380"/>
                <a:gd name="connsiteY28" fmla="*/ 650647 h 666800"/>
                <a:gd name="connsiteX29" fmla="*/ 268058 w 697380"/>
                <a:gd name="connsiteY29" fmla="*/ 603436 h 666800"/>
                <a:gd name="connsiteX30" fmla="*/ 307711 w 697380"/>
                <a:gd name="connsiteY30" fmla="*/ 494831 h 666800"/>
                <a:gd name="connsiteX31" fmla="*/ 81492 w 697380"/>
                <a:gd name="connsiteY31" fmla="*/ 244800 h 666800"/>
                <a:gd name="connsiteX32" fmla="*/ 45773 w 697380"/>
                <a:gd name="connsiteY32" fmla="*/ 159075 h 666800"/>
                <a:gd name="connsiteX33" fmla="*/ 530 w 697380"/>
                <a:gd name="connsiteY33" fmla="*/ 99544 h 666800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83923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69015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69051"/>
                <a:gd name="connsiteX1" fmla="*/ 79111 w 697380"/>
                <a:gd name="connsiteY1" fmla="*/ 94781 h 669051"/>
                <a:gd name="connsiteX2" fmla="*/ 188648 w 697380"/>
                <a:gd name="connsiteY2" fmla="*/ 132881 h 669051"/>
                <a:gd name="connsiteX3" fmla="*/ 269611 w 697380"/>
                <a:gd name="connsiteY3" fmla="*/ 32869 h 669051"/>
                <a:gd name="connsiteX4" fmla="*/ 367242 w 697380"/>
                <a:gd name="connsiteY4" fmla="*/ 6675 h 669051"/>
                <a:gd name="connsiteX5" fmla="*/ 376767 w 697380"/>
                <a:gd name="connsiteY5" fmla="*/ 149550 h 669051"/>
                <a:gd name="connsiteX6" fmla="*/ 298186 w 697380"/>
                <a:gd name="connsiteY6" fmla="*/ 175744 h 669051"/>
                <a:gd name="connsiteX7" fmla="*/ 262467 w 697380"/>
                <a:gd name="connsiteY7" fmla="*/ 166219 h 669051"/>
                <a:gd name="connsiteX8" fmla="*/ 221986 w 697380"/>
                <a:gd name="connsiteY8" fmla="*/ 247181 h 669051"/>
                <a:gd name="connsiteX9" fmla="*/ 136261 w 697380"/>
                <a:gd name="connsiteY9" fmla="*/ 242419 h 669051"/>
                <a:gd name="connsiteX10" fmla="*/ 219605 w 697380"/>
                <a:gd name="connsiteY10" fmla="*/ 299569 h 669051"/>
                <a:gd name="connsiteX11" fmla="*/ 295805 w 697380"/>
                <a:gd name="connsiteY11" fmla="*/ 411488 h 669051"/>
                <a:gd name="connsiteX12" fmla="*/ 269611 w 697380"/>
                <a:gd name="connsiteY12" fmla="*/ 259088 h 669051"/>
                <a:gd name="connsiteX13" fmla="*/ 274373 w 697380"/>
                <a:gd name="connsiteY13" fmla="*/ 175744 h 669051"/>
                <a:gd name="connsiteX14" fmla="*/ 383911 w 697380"/>
                <a:gd name="connsiteY14" fmla="*/ 266231 h 669051"/>
                <a:gd name="connsiteX15" fmla="*/ 433917 w 697380"/>
                <a:gd name="connsiteY15" fmla="*/ 318619 h 669051"/>
                <a:gd name="connsiteX16" fmla="*/ 379148 w 697380"/>
                <a:gd name="connsiteY16" fmla="*/ 182888 h 669051"/>
                <a:gd name="connsiteX17" fmla="*/ 393436 w 697380"/>
                <a:gd name="connsiteY17" fmla="*/ 132881 h 669051"/>
                <a:gd name="connsiteX18" fmla="*/ 460111 w 697380"/>
                <a:gd name="connsiteY18" fmla="*/ 97163 h 669051"/>
                <a:gd name="connsiteX19" fmla="*/ 462492 w 697380"/>
                <a:gd name="connsiteY19" fmla="*/ 135263 h 669051"/>
                <a:gd name="connsiteX20" fmla="*/ 505355 w 697380"/>
                <a:gd name="connsiteY20" fmla="*/ 313856 h 669051"/>
                <a:gd name="connsiteX21" fmla="*/ 691092 w 697380"/>
                <a:gd name="connsiteY21" fmla="*/ 523406 h 669051"/>
                <a:gd name="connsiteX22" fmla="*/ 660136 w 697380"/>
                <a:gd name="connsiteY22" fmla="*/ 556744 h 669051"/>
                <a:gd name="connsiteX23" fmla="*/ 438680 w 697380"/>
                <a:gd name="connsiteY23" fmla="*/ 390056 h 669051"/>
                <a:gd name="connsiteX24" fmla="*/ 333905 w 697380"/>
                <a:gd name="connsiteY24" fmla="*/ 301950 h 669051"/>
                <a:gd name="connsiteX25" fmla="*/ 331523 w 697380"/>
                <a:gd name="connsiteY25" fmla="*/ 416250 h 669051"/>
                <a:gd name="connsiteX26" fmla="*/ 383911 w 697380"/>
                <a:gd name="connsiteY26" fmla="*/ 513881 h 669051"/>
                <a:gd name="connsiteX27" fmla="*/ 469015 w 697380"/>
                <a:gd name="connsiteY27" fmla="*/ 582938 h 669051"/>
                <a:gd name="connsiteX28" fmla="*/ 376767 w 697380"/>
                <a:gd name="connsiteY28" fmla="*/ 650647 h 669051"/>
                <a:gd name="connsiteX29" fmla="*/ 268058 w 697380"/>
                <a:gd name="connsiteY29" fmla="*/ 603436 h 669051"/>
                <a:gd name="connsiteX30" fmla="*/ 307711 w 697380"/>
                <a:gd name="connsiteY30" fmla="*/ 494831 h 669051"/>
                <a:gd name="connsiteX31" fmla="*/ 81492 w 697380"/>
                <a:gd name="connsiteY31" fmla="*/ 244800 h 669051"/>
                <a:gd name="connsiteX32" fmla="*/ 45773 w 697380"/>
                <a:gd name="connsiteY32" fmla="*/ 159075 h 669051"/>
                <a:gd name="connsiteX33" fmla="*/ 530 w 697380"/>
                <a:gd name="connsiteY33" fmla="*/ 99544 h 669051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69015 w 697380"/>
                <a:gd name="connsiteY27" fmla="*/ 582938 h 670710"/>
                <a:gd name="connsiteX28" fmla="*/ 376767 w 697380"/>
                <a:gd name="connsiteY28" fmla="*/ 650647 h 670710"/>
                <a:gd name="connsiteX29" fmla="*/ 268058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69015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54107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0710"/>
                <a:gd name="connsiteX1" fmla="*/ 79111 w 697380"/>
                <a:gd name="connsiteY1" fmla="*/ 94781 h 670710"/>
                <a:gd name="connsiteX2" fmla="*/ 188648 w 697380"/>
                <a:gd name="connsiteY2" fmla="*/ 132881 h 670710"/>
                <a:gd name="connsiteX3" fmla="*/ 269611 w 697380"/>
                <a:gd name="connsiteY3" fmla="*/ 32869 h 670710"/>
                <a:gd name="connsiteX4" fmla="*/ 367242 w 697380"/>
                <a:gd name="connsiteY4" fmla="*/ 6675 h 670710"/>
                <a:gd name="connsiteX5" fmla="*/ 376767 w 697380"/>
                <a:gd name="connsiteY5" fmla="*/ 149550 h 670710"/>
                <a:gd name="connsiteX6" fmla="*/ 298186 w 697380"/>
                <a:gd name="connsiteY6" fmla="*/ 175744 h 670710"/>
                <a:gd name="connsiteX7" fmla="*/ 262467 w 697380"/>
                <a:gd name="connsiteY7" fmla="*/ 166219 h 670710"/>
                <a:gd name="connsiteX8" fmla="*/ 221986 w 697380"/>
                <a:gd name="connsiteY8" fmla="*/ 247181 h 670710"/>
                <a:gd name="connsiteX9" fmla="*/ 136261 w 697380"/>
                <a:gd name="connsiteY9" fmla="*/ 242419 h 670710"/>
                <a:gd name="connsiteX10" fmla="*/ 219605 w 697380"/>
                <a:gd name="connsiteY10" fmla="*/ 299569 h 670710"/>
                <a:gd name="connsiteX11" fmla="*/ 295805 w 697380"/>
                <a:gd name="connsiteY11" fmla="*/ 411488 h 670710"/>
                <a:gd name="connsiteX12" fmla="*/ 269611 w 697380"/>
                <a:gd name="connsiteY12" fmla="*/ 259088 h 670710"/>
                <a:gd name="connsiteX13" fmla="*/ 274373 w 697380"/>
                <a:gd name="connsiteY13" fmla="*/ 175744 h 670710"/>
                <a:gd name="connsiteX14" fmla="*/ 383911 w 697380"/>
                <a:gd name="connsiteY14" fmla="*/ 266231 h 670710"/>
                <a:gd name="connsiteX15" fmla="*/ 433917 w 697380"/>
                <a:gd name="connsiteY15" fmla="*/ 318619 h 670710"/>
                <a:gd name="connsiteX16" fmla="*/ 379148 w 697380"/>
                <a:gd name="connsiteY16" fmla="*/ 182888 h 670710"/>
                <a:gd name="connsiteX17" fmla="*/ 393436 w 697380"/>
                <a:gd name="connsiteY17" fmla="*/ 132881 h 670710"/>
                <a:gd name="connsiteX18" fmla="*/ 460111 w 697380"/>
                <a:gd name="connsiteY18" fmla="*/ 97163 h 670710"/>
                <a:gd name="connsiteX19" fmla="*/ 462492 w 697380"/>
                <a:gd name="connsiteY19" fmla="*/ 135263 h 670710"/>
                <a:gd name="connsiteX20" fmla="*/ 505355 w 697380"/>
                <a:gd name="connsiteY20" fmla="*/ 313856 h 670710"/>
                <a:gd name="connsiteX21" fmla="*/ 691092 w 697380"/>
                <a:gd name="connsiteY21" fmla="*/ 523406 h 670710"/>
                <a:gd name="connsiteX22" fmla="*/ 660136 w 697380"/>
                <a:gd name="connsiteY22" fmla="*/ 556744 h 670710"/>
                <a:gd name="connsiteX23" fmla="*/ 438680 w 697380"/>
                <a:gd name="connsiteY23" fmla="*/ 390056 h 670710"/>
                <a:gd name="connsiteX24" fmla="*/ 333905 w 697380"/>
                <a:gd name="connsiteY24" fmla="*/ 301950 h 670710"/>
                <a:gd name="connsiteX25" fmla="*/ 331523 w 697380"/>
                <a:gd name="connsiteY25" fmla="*/ 416250 h 670710"/>
                <a:gd name="connsiteX26" fmla="*/ 383911 w 697380"/>
                <a:gd name="connsiteY26" fmla="*/ 513881 h 670710"/>
                <a:gd name="connsiteX27" fmla="*/ 454107 w 697380"/>
                <a:gd name="connsiteY27" fmla="*/ 582938 h 670710"/>
                <a:gd name="connsiteX28" fmla="*/ 376767 w 697380"/>
                <a:gd name="connsiteY28" fmla="*/ 650647 h 670710"/>
                <a:gd name="connsiteX29" fmla="*/ 277375 w 697380"/>
                <a:gd name="connsiteY29" fmla="*/ 603436 h 670710"/>
                <a:gd name="connsiteX30" fmla="*/ 307711 w 697380"/>
                <a:gd name="connsiteY30" fmla="*/ 494831 h 670710"/>
                <a:gd name="connsiteX31" fmla="*/ 81492 w 697380"/>
                <a:gd name="connsiteY31" fmla="*/ 244800 h 670710"/>
                <a:gd name="connsiteX32" fmla="*/ 45773 w 697380"/>
                <a:gd name="connsiteY32" fmla="*/ 159075 h 670710"/>
                <a:gd name="connsiteX33" fmla="*/ 530 w 697380"/>
                <a:gd name="connsiteY33" fmla="*/ 99544 h 670710"/>
                <a:gd name="connsiteX0" fmla="*/ 530 w 697380"/>
                <a:gd name="connsiteY0" fmla="*/ 99544 h 672191"/>
                <a:gd name="connsiteX1" fmla="*/ 79111 w 697380"/>
                <a:gd name="connsiteY1" fmla="*/ 94781 h 672191"/>
                <a:gd name="connsiteX2" fmla="*/ 188648 w 697380"/>
                <a:gd name="connsiteY2" fmla="*/ 132881 h 672191"/>
                <a:gd name="connsiteX3" fmla="*/ 269611 w 697380"/>
                <a:gd name="connsiteY3" fmla="*/ 32869 h 672191"/>
                <a:gd name="connsiteX4" fmla="*/ 367242 w 697380"/>
                <a:gd name="connsiteY4" fmla="*/ 6675 h 672191"/>
                <a:gd name="connsiteX5" fmla="*/ 376767 w 697380"/>
                <a:gd name="connsiteY5" fmla="*/ 149550 h 672191"/>
                <a:gd name="connsiteX6" fmla="*/ 298186 w 697380"/>
                <a:gd name="connsiteY6" fmla="*/ 175744 h 672191"/>
                <a:gd name="connsiteX7" fmla="*/ 262467 w 697380"/>
                <a:gd name="connsiteY7" fmla="*/ 166219 h 672191"/>
                <a:gd name="connsiteX8" fmla="*/ 221986 w 697380"/>
                <a:gd name="connsiteY8" fmla="*/ 247181 h 672191"/>
                <a:gd name="connsiteX9" fmla="*/ 136261 w 697380"/>
                <a:gd name="connsiteY9" fmla="*/ 242419 h 672191"/>
                <a:gd name="connsiteX10" fmla="*/ 219605 w 697380"/>
                <a:gd name="connsiteY10" fmla="*/ 299569 h 672191"/>
                <a:gd name="connsiteX11" fmla="*/ 295805 w 697380"/>
                <a:gd name="connsiteY11" fmla="*/ 411488 h 672191"/>
                <a:gd name="connsiteX12" fmla="*/ 269611 w 697380"/>
                <a:gd name="connsiteY12" fmla="*/ 259088 h 672191"/>
                <a:gd name="connsiteX13" fmla="*/ 274373 w 697380"/>
                <a:gd name="connsiteY13" fmla="*/ 175744 h 672191"/>
                <a:gd name="connsiteX14" fmla="*/ 383911 w 697380"/>
                <a:gd name="connsiteY14" fmla="*/ 266231 h 672191"/>
                <a:gd name="connsiteX15" fmla="*/ 433917 w 697380"/>
                <a:gd name="connsiteY15" fmla="*/ 318619 h 672191"/>
                <a:gd name="connsiteX16" fmla="*/ 379148 w 697380"/>
                <a:gd name="connsiteY16" fmla="*/ 182888 h 672191"/>
                <a:gd name="connsiteX17" fmla="*/ 393436 w 697380"/>
                <a:gd name="connsiteY17" fmla="*/ 132881 h 672191"/>
                <a:gd name="connsiteX18" fmla="*/ 460111 w 697380"/>
                <a:gd name="connsiteY18" fmla="*/ 97163 h 672191"/>
                <a:gd name="connsiteX19" fmla="*/ 462492 w 697380"/>
                <a:gd name="connsiteY19" fmla="*/ 135263 h 672191"/>
                <a:gd name="connsiteX20" fmla="*/ 505355 w 697380"/>
                <a:gd name="connsiteY20" fmla="*/ 313856 h 672191"/>
                <a:gd name="connsiteX21" fmla="*/ 691092 w 697380"/>
                <a:gd name="connsiteY21" fmla="*/ 523406 h 672191"/>
                <a:gd name="connsiteX22" fmla="*/ 660136 w 697380"/>
                <a:gd name="connsiteY22" fmla="*/ 556744 h 672191"/>
                <a:gd name="connsiteX23" fmla="*/ 438680 w 697380"/>
                <a:gd name="connsiteY23" fmla="*/ 390056 h 672191"/>
                <a:gd name="connsiteX24" fmla="*/ 333905 w 697380"/>
                <a:gd name="connsiteY24" fmla="*/ 301950 h 672191"/>
                <a:gd name="connsiteX25" fmla="*/ 331523 w 697380"/>
                <a:gd name="connsiteY25" fmla="*/ 416250 h 672191"/>
                <a:gd name="connsiteX26" fmla="*/ 383911 w 697380"/>
                <a:gd name="connsiteY26" fmla="*/ 513881 h 672191"/>
                <a:gd name="connsiteX27" fmla="*/ 454107 w 697380"/>
                <a:gd name="connsiteY27" fmla="*/ 582938 h 672191"/>
                <a:gd name="connsiteX28" fmla="*/ 376767 w 697380"/>
                <a:gd name="connsiteY28" fmla="*/ 650647 h 672191"/>
                <a:gd name="connsiteX29" fmla="*/ 277375 w 697380"/>
                <a:gd name="connsiteY29" fmla="*/ 603436 h 672191"/>
                <a:gd name="connsiteX30" fmla="*/ 307711 w 697380"/>
                <a:gd name="connsiteY30" fmla="*/ 494831 h 672191"/>
                <a:gd name="connsiteX31" fmla="*/ 81492 w 697380"/>
                <a:gd name="connsiteY31" fmla="*/ 244800 h 672191"/>
                <a:gd name="connsiteX32" fmla="*/ 45773 w 697380"/>
                <a:gd name="connsiteY32" fmla="*/ 159075 h 672191"/>
                <a:gd name="connsiteX33" fmla="*/ 530 w 697380"/>
                <a:gd name="connsiteY33" fmla="*/ 99544 h 672191"/>
                <a:gd name="connsiteX0" fmla="*/ 530 w 697380"/>
                <a:gd name="connsiteY0" fmla="*/ 99544 h 673352"/>
                <a:gd name="connsiteX1" fmla="*/ 79111 w 697380"/>
                <a:gd name="connsiteY1" fmla="*/ 94781 h 673352"/>
                <a:gd name="connsiteX2" fmla="*/ 188648 w 697380"/>
                <a:gd name="connsiteY2" fmla="*/ 132881 h 673352"/>
                <a:gd name="connsiteX3" fmla="*/ 269611 w 697380"/>
                <a:gd name="connsiteY3" fmla="*/ 32869 h 673352"/>
                <a:gd name="connsiteX4" fmla="*/ 367242 w 697380"/>
                <a:gd name="connsiteY4" fmla="*/ 6675 h 673352"/>
                <a:gd name="connsiteX5" fmla="*/ 376767 w 697380"/>
                <a:gd name="connsiteY5" fmla="*/ 149550 h 673352"/>
                <a:gd name="connsiteX6" fmla="*/ 298186 w 697380"/>
                <a:gd name="connsiteY6" fmla="*/ 175744 h 673352"/>
                <a:gd name="connsiteX7" fmla="*/ 262467 w 697380"/>
                <a:gd name="connsiteY7" fmla="*/ 166219 h 673352"/>
                <a:gd name="connsiteX8" fmla="*/ 221986 w 697380"/>
                <a:gd name="connsiteY8" fmla="*/ 247181 h 673352"/>
                <a:gd name="connsiteX9" fmla="*/ 136261 w 697380"/>
                <a:gd name="connsiteY9" fmla="*/ 242419 h 673352"/>
                <a:gd name="connsiteX10" fmla="*/ 219605 w 697380"/>
                <a:gd name="connsiteY10" fmla="*/ 299569 h 673352"/>
                <a:gd name="connsiteX11" fmla="*/ 295805 w 697380"/>
                <a:gd name="connsiteY11" fmla="*/ 411488 h 673352"/>
                <a:gd name="connsiteX12" fmla="*/ 269611 w 697380"/>
                <a:gd name="connsiteY12" fmla="*/ 259088 h 673352"/>
                <a:gd name="connsiteX13" fmla="*/ 274373 w 697380"/>
                <a:gd name="connsiteY13" fmla="*/ 175744 h 673352"/>
                <a:gd name="connsiteX14" fmla="*/ 383911 w 697380"/>
                <a:gd name="connsiteY14" fmla="*/ 266231 h 673352"/>
                <a:gd name="connsiteX15" fmla="*/ 433917 w 697380"/>
                <a:gd name="connsiteY15" fmla="*/ 318619 h 673352"/>
                <a:gd name="connsiteX16" fmla="*/ 379148 w 697380"/>
                <a:gd name="connsiteY16" fmla="*/ 182888 h 673352"/>
                <a:gd name="connsiteX17" fmla="*/ 393436 w 697380"/>
                <a:gd name="connsiteY17" fmla="*/ 132881 h 673352"/>
                <a:gd name="connsiteX18" fmla="*/ 460111 w 697380"/>
                <a:gd name="connsiteY18" fmla="*/ 97163 h 673352"/>
                <a:gd name="connsiteX19" fmla="*/ 462492 w 697380"/>
                <a:gd name="connsiteY19" fmla="*/ 135263 h 673352"/>
                <a:gd name="connsiteX20" fmla="*/ 505355 w 697380"/>
                <a:gd name="connsiteY20" fmla="*/ 313856 h 673352"/>
                <a:gd name="connsiteX21" fmla="*/ 691092 w 697380"/>
                <a:gd name="connsiteY21" fmla="*/ 523406 h 673352"/>
                <a:gd name="connsiteX22" fmla="*/ 660136 w 697380"/>
                <a:gd name="connsiteY22" fmla="*/ 556744 h 673352"/>
                <a:gd name="connsiteX23" fmla="*/ 438680 w 697380"/>
                <a:gd name="connsiteY23" fmla="*/ 390056 h 673352"/>
                <a:gd name="connsiteX24" fmla="*/ 333905 w 697380"/>
                <a:gd name="connsiteY24" fmla="*/ 301950 h 673352"/>
                <a:gd name="connsiteX25" fmla="*/ 331523 w 697380"/>
                <a:gd name="connsiteY25" fmla="*/ 416250 h 673352"/>
                <a:gd name="connsiteX26" fmla="*/ 383911 w 697380"/>
                <a:gd name="connsiteY26" fmla="*/ 513881 h 673352"/>
                <a:gd name="connsiteX27" fmla="*/ 454107 w 697380"/>
                <a:gd name="connsiteY27" fmla="*/ 582938 h 673352"/>
                <a:gd name="connsiteX28" fmla="*/ 378631 w 697380"/>
                <a:gd name="connsiteY28" fmla="*/ 658101 h 673352"/>
                <a:gd name="connsiteX29" fmla="*/ 277375 w 697380"/>
                <a:gd name="connsiteY29" fmla="*/ 603436 h 673352"/>
                <a:gd name="connsiteX30" fmla="*/ 307711 w 697380"/>
                <a:gd name="connsiteY30" fmla="*/ 494831 h 673352"/>
                <a:gd name="connsiteX31" fmla="*/ 81492 w 697380"/>
                <a:gd name="connsiteY31" fmla="*/ 244800 h 673352"/>
                <a:gd name="connsiteX32" fmla="*/ 45773 w 697380"/>
                <a:gd name="connsiteY32" fmla="*/ 159075 h 673352"/>
                <a:gd name="connsiteX33" fmla="*/ 530 w 697380"/>
                <a:gd name="connsiteY33" fmla="*/ 99544 h 673352"/>
                <a:gd name="connsiteX0" fmla="*/ 530 w 697380"/>
                <a:gd name="connsiteY0" fmla="*/ 99544 h 666318"/>
                <a:gd name="connsiteX1" fmla="*/ 79111 w 697380"/>
                <a:gd name="connsiteY1" fmla="*/ 94781 h 666318"/>
                <a:gd name="connsiteX2" fmla="*/ 188648 w 697380"/>
                <a:gd name="connsiteY2" fmla="*/ 132881 h 666318"/>
                <a:gd name="connsiteX3" fmla="*/ 269611 w 697380"/>
                <a:gd name="connsiteY3" fmla="*/ 32869 h 666318"/>
                <a:gd name="connsiteX4" fmla="*/ 367242 w 697380"/>
                <a:gd name="connsiteY4" fmla="*/ 6675 h 666318"/>
                <a:gd name="connsiteX5" fmla="*/ 376767 w 697380"/>
                <a:gd name="connsiteY5" fmla="*/ 149550 h 666318"/>
                <a:gd name="connsiteX6" fmla="*/ 298186 w 697380"/>
                <a:gd name="connsiteY6" fmla="*/ 175744 h 666318"/>
                <a:gd name="connsiteX7" fmla="*/ 262467 w 697380"/>
                <a:gd name="connsiteY7" fmla="*/ 166219 h 666318"/>
                <a:gd name="connsiteX8" fmla="*/ 221986 w 697380"/>
                <a:gd name="connsiteY8" fmla="*/ 247181 h 666318"/>
                <a:gd name="connsiteX9" fmla="*/ 136261 w 697380"/>
                <a:gd name="connsiteY9" fmla="*/ 242419 h 666318"/>
                <a:gd name="connsiteX10" fmla="*/ 219605 w 697380"/>
                <a:gd name="connsiteY10" fmla="*/ 299569 h 666318"/>
                <a:gd name="connsiteX11" fmla="*/ 295805 w 697380"/>
                <a:gd name="connsiteY11" fmla="*/ 411488 h 666318"/>
                <a:gd name="connsiteX12" fmla="*/ 269611 w 697380"/>
                <a:gd name="connsiteY12" fmla="*/ 259088 h 666318"/>
                <a:gd name="connsiteX13" fmla="*/ 274373 w 697380"/>
                <a:gd name="connsiteY13" fmla="*/ 175744 h 666318"/>
                <a:gd name="connsiteX14" fmla="*/ 383911 w 697380"/>
                <a:gd name="connsiteY14" fmla="*/ 266231 h 666318"/>
                <a:gd name="connsiteX15" fmla="*/ 433917 w 697380"/>
                <a:gd name="connsiteY15" fmla="*/ 318619 h 666318"/>
                <a:gd name="connsiteX16" fmla="*/ 379148 w 697380"/>
                <a:gd name="connsiteY16" fmla="*/ 182888 h 666318"/>
                <a:gd name="connsiteX17" fmla="*/ 393436 w 697380"/>
                <a:gd name="connsiteY17" fmla="*/ 132881 h 666318"/>
                <a:gd name="connsiteX18" fmla="*/ 460111 w 697380"/>
                <a:gd name="connsiteY18" fmla="*/ 97163 h 666318"/>
                <a:gd name="connsiteX19" fmla="*/ 462492 w 697380"/>
                <a:gd name="connsiteY19" fmla="*/ 135263 h 666318"/>
                <a:gd name="connsiteX20" fmla="*/ 505355 w 697380"/>
                <a:gd name="connsiteY20" fmla="*/ 313856 h 666318"/>
                <a:gd name="connsiteX21" fmla="*/ 691092 w 697380"/>
                <a:gd name="connsiteY21" fmla="*/ 523406 h 666318"/>
                <a:gd name="connsiteX22" fmla="*/ 660136 w 697380"/>
                <a:gd name="connsiteY22" fmla="*/ 556744 h 666318"/>
                <a:gd name="connsiteX23" fmla="*/ 438680 w 697380"/>
                <a:gd name="connsiteY23" fmla="*/ 390056 h 666318"/>
                <a:gd name="connsiteX24" fmla="*/ 333905 w 697380"/>
                <a:gd name="connsiteY24" fmla="*/ 301950 h 666318"/>
                <a:gd name="connsiteX25" fmla="*/ 331523 w 697380"/>
                <a:gd name="connsiteY25" fmla="*/ 416250 h 666318"/>
                <a:gd name="connsiteX26" fmla="*/ 383911 w 697380"/>
                <a:gd name="connsiteY26" fmla="*/ 513881 h 666318"/>
                <a:gd name="connsiteX27" fmla="*/ 454107 w 697380"/>
                <a:gd name="connsiteY27" fmla="*/ 582938 h 666318"/>
                <a:gd name="connsiteX28" fmla="*/ 378631 w 697380"/>
                <a:gd name="connsiteY28" fmla="*/ 658101 h 666318"/>
                <a:gd name="connsiteX29" fmla="*/ 277375 w 697380"/>
                <a:gd name="connsiteY29" fmla="*/ 603436 h 666318"/>
                <a:gd name="connsiteX30" fmla="*/ 307711 w 697380"/>
                <a:gd name="connsiteY30" fmla="*/ 494831 h 666318"/>
                <a:gd name="connsiteX31" fmla="*/ 81492 w 697380"/>
                <a:gd name="connsiteY31" fmla="*/ 244800 h 666318"/>
                <a:gd name="connsiteX32" fmla="*/ 45773 w 697380"/>
                <a:gd name="connsiteY32" fmla="*/ 159075 h 666318"/>
                <a:gd name="connsiteX33" fmla="*/ 530 w 697380"/>
                <a:gd name="connsiteY33" fmla="*/ 99544 h 666318"/>
                <a:gd name="connsiteX0" fmla="*/ 530 w 697380"/>
                <a:gd name="connsiteY0" fmla="*/ 99544 h 660227"/>
                <a:gd name="connsiteX1" fmla="*/ 79111 w 697380"/>
                <a:gd name="connsiteY1" fmla="*/ 94781 h 660227"/>
                <a:gd name="connsiteX2" fmla="*/ 188648 w 697380"/>
                <a:gd name="connsiteY2" fmla="*/ 132881 h 660227"/>
                <a:gd name="connsiteX3" fmla="*/ 269611 w 697380"/>
                <a:gd name="connsiteY3" fmla="*/ 32869 h 660227"/>
                <a:gd name="connsiteX4" fmla="*/ 367242 w 697380"/>
                <a:gd name="connsiteY4" fmla="*/ 6675 h 660227"/>
                <a:gd name="connsiteX5" fmla="*/ 376767 w 697380"/>
                <a:gd name="connsiteY5" fmla="*/ 149550 h 660227"/>
                <a:gd name="connsiteX6" fmla="*/ 298186 w 697380"/>
                <a:gd name="connsiteY6" fmla="*/ 175744 h 660227"/>
                <a:gd name="connsiteX7" fmla="*/ 262467 w 697380"/>
                <a:gd name="connsiteY7" fmla="*/ 166219 h 660227"/>
                <a:gd name="connsiteX8" fmla="*/ 221986 w 697380"/>
                <a:gd name="connsiteY8" fmla="*/ 247181 h 660227"/>
                <a:gd name="connsiteX9" fmla="*/ 136261 w 697380"/>
                <a:gd name="connsiteY9" fmla="*/ 242419 h 660227"/>
                <a:gd name="connsiteX10" fmla="*/ 219605 w 697380"/>
                <a:gd name="connsiteY10" fmla="*/ 299569 h 660227"/>
                <a:gd name="connsiteX11" fmla="*/ 295805 w 697380"/>
                <a:gd name="connsiteY11" fmla="*/ 411488 h 660227"/>
                <a:gd name="connsiteX12" fmla="*/ 269611 w 697380"/>
                <a:gd name="connsiteY12" fmla="*/ 259088 h 660227"/>
                <a:gd name="connsiteX13" fmla="*/ 274373 w 697380"/>
                <a:gd name="connsiteY13" fmla="*/ 175744 h 660227"/>
                <a:gd name="connsiteX14" fmla="*/ 383911 w 697380"/>
                <a:gd name="connsiteY14" fmla="*/ 266231 h 660227"/>
                <a:gd name="connsiteX15" fmla="*/ 433917 w 697380"/>
                <a:gd name="connsiteY15" fmla="*/ 318619 h 660227"/>
                <a:gd name="connsiteX16" fmla="*/ 379148 w 697380"/>
                <a:gd name="connsiteY16" fmla="*/ 182888 h 660227"/>
                <a:gd name="connsiteX17" fmla="*/ 393436 w 697380"/>
                <a:gd name="connsiteY17" fmla="*/ 132881 h 660227"/>
                <a:gd name="connsiteX18" fmla="*/ 460111 w 697380"/>
                <a:gd name="connsiteY18" fmla="*/ 97163 h 660227"/>
                <a:gd name="connsiteX19" fmla="*/ 462492 w 697380"/>
                <a:gd name="connsiteY19" fmla="*/ 135263 h 660227"/>
                <a:gd name="connsiteX20" fmla="*/ 505355 w 697380"/>
                <a:gd name="connsiteY20" fmla="*/ 313856 h 660227"/>
                <a:gd name="connsiteX21" fmla="*/ 691092 w 697380"/>
                <a:gd name="connsiteY21" fmla="*/ 523406 h 660227"/>
                <a:gd name="connsiteX22" fmla="*/ 660136 w 697380"/>
                <a:gd name="connsiteY22" fmla="*/ 556744 h 660227"/>
                <a:gd name="connsiteX23" fmla="*/ 438680 w 697380"/>
                <a:gd name="connsiteY23" fmla="*/ 390056 h 660227"/>
                <a:gd name="connsiteX24" fmla="*/ 333905 w 697380"/>
                <a:gd name="connsiteY24" fmla="*/ 301950 h 660227"/>
                <a:gd name="connsiteX25" fmla="*/ 331523 w 697380"/>
                <a:gd name="connsiteY25" fmla="*/ 416250 h 660227"/>
                <a:gd name="connsiteX26" fmla="*/ 383911 w 697380"/>
                <a:gd name="connsiteY26" fmla="*/ 513881 h 660227"/>
                <a:gd name="connsiteX27" fmla="*/ 454107 w 697380"/>
                <a:gd name="connsiteY27" fmla="*/ 582938 h 660227"/>
                <a:gd name="connsiteX28" fmla="*/ 378631 w 697380"/>
                <a:gd name="connsiteY28" fmla="*/ 658101 h 660227"/>
                <a:gd name="connsiteX29" fmla="*/ 277375 w 697380"/>
                <a:gd name="connsiteY29" fmla="*/ 603436 h 660227"/>
                <a:gd name="connsiteX30" fmla="*/ 307711 w 697380"/>
                <a:gd name="connsiteY30" fmla="*/ 494831 h 660227"/>
                <a:gd name="connsiteX31" fmla="*/ 81492 w 697380"/>
                <a:gd name="connsiteY31" fmla="*/ 244800 h 660227"/>
                <a:gd name="connsiteX32" fmla="*/ 45773 w 697380"/>
                <a:gd name="connsiteY32" fmla="*/ 159075 h 660227"/>
                <a:gd name="connsiteX33" fmla="*/ 530 w 697380"/>
                <a:gd name="connsiteY33" fmla="*/ 99544 h 660227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0111 w 697380"/>
                <a:gd name="connsiteY18" fmla="*/ 97163 h 661040"/>
                <a:gd name="connsiteX19" fmla="*/ 462492 w 697380"/>
                <a:gd name="connsiteY19" fmla="*/ 135263 h 661040"/>
                <a:gd name="connsiteX20" fmla="*/ 505355 w 697380"/>
                <a:gd name="connsiteY20" fmla="*/ 313856 h 661040"/>
                <a:gd name="connsiteX21" fmla="*/ 691092 w 697380"/>
                <a:gd name="connsiteY21" fmla="*/ 523406 h 661040"/>
                <a:gd name="connsiteX22" fmla="*/ 660136 w 697380"/>
                <a:gd name="connsiteY22" fmla="*/ 556744 h 661040"/>
                <a:gd name="connsiteX23" fmla="*/ 438680 w 697380"/>
                <a:gd name="connsiteY23" fmla="*/ 390056 h 661040"/>
                <a:gd name="connsiteX24" fmla="*/ 333905 w 697380"/>
                <a:gd name="connsiteY24" fmla="*/ 301950 h 661040"/>
                <a:gd name="connsiteX25" fmla="*/ 331523 w 697380"/>
                <a:gd name="connsiteY25" fmla="*/ 416250 h 661040"/>
                <a:gd name="connsiteX26" fmla="*/ 383911 w 697380"/>
                <a:gd name="connsiteY26" fmla="*/ 513881 h 661040"/>
                <a:gd name="connsiteX27" fmla="*/ 454107 w 697380"/>
                <a:gd name="connsiteY27" fmla="*/ 582938 h 661040"/>
                <a:gd name="connsiteX28" fmla="*/ 378631 w 697380"/>
                <a:gd name="connsiteY28" fmla="*/ 658101 h 661040"/>
                <a:gd name="connsiteX29" fmla="*/ 277375 w 697380"/>
                <a:gd name="connsiteY29" fmla="*/ 603436 h 661040"/>
                <a:gd name="connsiteX30" fmla="*/ 307711 w 697380"/>
                <a:gd name="connsiteY30" fmla="*/ 494831 h 661040"/>
                <a:gd name="connsiteX31" fmla="*/ 81492 w 697380"/>
                <a:gd name="connsiteY31" fmla="*/ 244800 h 661040"/>
                <a:gd name="connsiteX32" fmla="*/ 45773 w 697380"/>
                <a:gd name="connsiteY32" fmla="*/ 159075 h 661040"/>
                <a:gd name="connsiteX33" fmla="*/ 530 w 697380"/>
                <a:gd name="connsiteY33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462492 w 697380"/>
                <a:gd name="connsiteY18" fmla="*/ 135263 h 661040"/>
                <a:gd name="connsiteX19" fmla="*/ 505355 w 697380"/>
                <a:gd name="connsiteY19" fmla="*/ 313856 h 661040"/>
                <a:gd name="connsiteX20" fmla="*/ 691092 w 697380"/>
                <a:gd name="connsiteY20" fmla="*/ 523406 h 661040"/>
                <a:gd name="connsiteX21" fmla="*/ 660136 w 697380"/>
                <a:gd name="connsiteY21" fmla="*/ 556744 h 661040"/>
                <a:gd name="connsiteX22" fmla="*/ 438680 w 697380"/>
                <a:gd name="connsiteY22" fmla="*/ 390056 h 661040"/>
                <a:gd name="connsiteX23" fmla="*/ 333905 w 697380"/>
                <a:gd name="connsiteY23" fmla="*/ 301950 h 661040"/>
                <a:gd name="connsiteX24" fmla="*/ 331523 w 697380"/>
                <a:gd name="connsiteY24" fmla="*/ 416250 h 661040"/>
                <a:gd name="connsiteX25" fmla="*/ 383911 w 697380"/>
                <a:gd name="connsiteY25" fmla="*/ 513881 h 661040"/>
                <a:gd name="connsiteX26" fmla="*/ 454107 w 697380"/>
                <a:gd name="connsiteY26" fmla="*/ 582938 h 661040"/>
                <a:gd name="connsiteX27" fmla="*/ 378631 w 697380"/>
                <a:gd name="connsiteY27" fmla="*/ 658101 h 661040"/>
                <a:gd name="connsiteX28" fmla="*/ 277375 w 697380"/>
                <a:gd name="connsiteY28" fmla="*/ 603436 h 661040"/>
                <a:gd name="connsiteX29" fmla="*/ 307711 w 697380"/>
                <a:gd name="connsiteY29" fmla="*/ 494831 h 661040"/>
                <a:gd name="connsiteX30" fmla="*/ 81492 w 697380"/>
                <a:gd name="connsiteY30" fmla="*/ 244800 h 661040"/>
                <a:gd name="connsiteX31" fmla="*/ 45773 w 697380"/>
                <a:gd name="connsiteY31" fmla="*/ 159075 h 661040"/>
                <a:gd name="connsiteX32" fmla="*/ 530 w 697380"/>
                <a:gd name="connsiteY32" fmla="*/ 99544 h 661040"/>
                <a:gd name="connsiteX0" fmla="*/ 530 w 697380"/>
                <a:gd name="connsiteY0" fmla="*/ 99544 h 661040"/>
                <a:gd name="connsiteX1" fmla="*/ 79111 w 697380"/>
                <a:gd name="connsiteY1" fmla="*/ 94781 h 661040"/>
                <a:gd name="connsiteX2" fmla="*/ 188648 w 697380"/>
                <a:gd name="connsiteY2" fmla="*/ 132881 h 661040"/>
                <a:gd name="connsiteX3" fmla="*/ 269611 w 697380"/>
                <a:gd name="connsiteY3" fmla="*/ 32869 h 661040"/>
                <a:gd name="connsiteX4" fmla="*/ 367242 w 697380"/>
                <a:gd name="connsiteY4" fmla="*/ 6675 h 661040"/>
                <a:gd name="connsiteX5" fmla="*/ 376767 w 697380"/>
                <a:gd name="connsiteY5" fmla="*/ 149550 h 661040"/>
                <a:gd name="connsiteX6" fmla="*/ 298186 w 697380"/>
                <a:gd name="connsiteY6" fmla="*/ 175744 h 661040"/>
                <a:gd name="connsiteX7" fmla="*/ 262467 w 697380"/>
                <a:gd name="connsiteY7" fmla="*/ 166219 h 661040"/>
                <a:gd name="connsiteX8" fmla="*/ 221986 w 697380"/>
                <a:gd name="connsiteY8" fmla="*/ 247181 h 661040"/>
                <a:gd name="connsiteX9" fmla="*/ 136261 w 697380"/>
                <a:gd name="connsiteY9" fmla="*/ 242419 h 661040"/>
                <a:gd name="connsiteX10" fmla="*/ 219605 w 697380"/>
                <a:gd name="connsiteY10" fmla="*/ 299569 h 661040"/>
                <a:gd name="connsiteX11" fmla="*/ 295805 w 697380"/>
                <a:gd name="connsiteY11" fmla="*/ 411488 h 661040"/>
                <a:gd name="connsiteX12" fmla="*/ 269611 w 697380"/>
                <a:gd name="connsiteY12" fmla="*/ 259088 h 661040"/>
                <a:gd name="connsiteX13" fmla="*/ 274373 w 697380"/>
                <a:gd name="connsiteY13" fmla="*/ 175744 h 661040"/>
                <a:gd name="connsiteX14" fmla="*/ 383911 w 697380"/>
                <a:gd name="connsiteY14" fmla="*/ 266231 h 661040"/>
                <a:gd name="connsiteX15" fmla="*/ 433917 w 697380"/>
                <a:gd name="connsiteY15" fmla="*/ 318619 h 661040"/>
                <a:gd name="connsiteX16" fmla="*/ 379148 w 697380"/>
                <a:gd name="connsiteY16" fmla="*/ 182888 h 661040"/>
                <a:gd name="connsiteX17" fmla="*/ 393436 w 697380"/>
                <a:gd name="connsiteY17" fmla="*/ 132881 h 661040"/>
                <a:gd name="connsiteX18" fmla="*/ 505355 w 697380"/>
                <a:gd name="connsiteY18" fmla="*/ 313856 h 661040"/>
                <a:gd name="connsiteX19" fmla="*/ 691092 w 697380"/>
                <a:gd name="connsiteY19" fmla="*/ 523406 h 661040"/>
                <a:gd name="connsiteX20" fmla="*/ 660136 w 697380"/>
                <a:gd name="connsiteY20" fmla="*/ 556744 h 661040"/>
                <a:gd name="connsiteX21" fmla="*/ 438680 w 697380"/>
                <a:gd name="connsiteY21" fmla="*/ 390056 h 661040"/>
                <a:gd name="connsiteX22" fmla="*/ 333905 w 697380"/>
                <a:gd name="connsiteY22" fmla="*/ 301950 h 661040"/>
                <a:gd name="connsiteX23" fmla="*/ 331523 w 697380"/>
                <a:gd name="connsiteY23" fmla="*/ 416250 h 661040"/>
                <a:gd name="connsiteX24" fmla="*/ 383911 w 697380"/>
                <a:gd name="connsiteY24" fmla="*/ 513881 h 661040"/>
                <a:gd name="connsiteX25" fmla="*/ 454107 w 697380"/>
                <a:gd name="connsiteY25" fmla="*/ 582938 h 661040"/>
                <a:gd name="connsiteX26" fmla="*/ 378631 w 697380"/>
                <a:gd name="connsiteY26" fmla="*/ 658101 h 661040"/>
                <a:gd name="connsiteX27" fmla="*/ 277375 w 697380"/>
                <a:gd name="connsiteY27" fmla="*/ 603436 h 661040"/>
                <a:gd name="connsiteX28" fmla="*/ 307711 w 697380"/>
                <a:gd name="connsiteY28" fmla="*/ 494831 h 661040"/>
                <a:gd name="connsiteX29" fmla="*/ 81492 w 697380"/>
                <a:gd name="connsiteY29" fmla="*/ 244800 h 661040"/>
                <a:gd name="connsiteX30" fmla="*/ 45773 w 697380"/>
                <a:gd name="connsiteY30" fmla="*/ 159075 h 661040"/>
                <a:gd name="connsiteX31" fmla="*/ 530 w 697380"/>
                <a:gd name="connsiteY31" fmla="*/ 99544 h 661040"/>
                <a:gd name="connsiteX0" fmla="*/ 530 w 708424"/>
                <a:gd name="connsiteY0" fmla="*/ 99544 h 661040"/>
                <a:gd name="connsiteX1" fmla="*/ 79111 w 708424"/>
                <a:gd name="connsiteY1" fmla="*/ 94781 h 661040"/>
                <a:gd name="connsiteX2" fmla="*/ 188648 w 708424"/>
                <a:gd name="connsiteY2" fmla="*/ 132881 h 661040"/>
                <a:gd name="connsiteX3" fmla="*/ 269611 w 708424"/>
                <a:gd name="connsiteY3" fmla="*/ 32869 h 661040"/>
                <a:gd name="connsiteX4" fmla="*/ 367242 w 708424"/>
                <a:gd name="connsiteY4" fmla="*/ 6675 h 661040"/>
                <a:gd name="connsiteX5" fmla="*/ 376767 w 708424"/>
                <a:gd name="connsiteY5" fmla="*/ 149550 h 661040"/>
                <a:gd name="connsiteX6" fmla="*/ 298186 w 708424"/>
                <a:gd name="connsiteY6" fmla="*/ 175744 h 661040"/>
                <a:gd name="connsiteX7" fmla="*/ 262467 w 708424"/>
                <a:gd name="connsiteY7" fmla="*/ 166219 h 661040"/>
                <a:gd name="connsiteX8" fmla="*/ 221986 w 708424"/>
                <a:gd name="connsiteY8" fmla="*/ 247181 h 661040"/>
                <a:gd name="connsiteX9" fmla="*/ 136261 w 708424"/>
                <a:gd name="connsiteY9" fmla="*/ 242419 h 661040"/>
                <a:gd name="connsiteX10" fmla="*/ 219605 w 708424"/>
                <a:gd name="connsiteY10" fmla="*/ 299569 h 661040"/>
                <a:gd name="connsiteX11" fmla="*/ 295805 w 708424"/>
                <a:gd name="connsiteY11" fmla="*/ 411488 h 661040"/>
                <a:gd name="connsiteX12" fmla="*/ 269611 w 708424"/>
                <a:gd name="connsiteY12" fmla="*/ 259088 h 661040"/>
                <a:gd name="connsiteX13" fmla="*/ 274373 w 708424"/>
                <a:gd name="connsiteY13" fmla="*/ 175744 h 661040"/>
                <a:gd name="connsiteX14" fmla="*/ 383911 w 708424"/>
                <a:gd name="connsiteY14" fmla="*/ 266231 h 661040"/>
                <a:gd name="connsiteX15" fmla="*/ 433917 w 708424"/>
                <a:gd name="connsiteY15" fmla="*/ 318619 h 661040"/>
                <a:gd name="connsiteX16" fmla="*/ 379148 w 708424"/>
                <a:gd name="connsiteY16" fmla="*/ 182888 h 661040"/>
                <a:gd name="connsiteX17" fmla="*/ 393436 w 708424"/>
                <a:gd name="connsiteY17" fmla="*/ 132881 h 661040"/>
                <a:gd name="connsiteX18" fmla="*/ 691092 w 708424"/>
                <a:gd name="connsiteY18" fmla="*/ 523406 h 661040"/>
                <a:gd name="connsiteX19" fmla="*/ 660136 w 708424"/>
                <a:gd name="connsiteY19" fmla="*/ 556744 h 661040"/>
                <a:gd name="connsiteX20" fmla="*/ 438680 w 708424"/>
                <a:gd name="connsiteY20" fmla="*/ 390056 h 661040"/>
                <a:gd name="connsiteX21" fmla="*/ 333905 w 708424"/>
                <a:gd name="connsiteY21" fmla="*/ 301950 h 661040"/>
                <a:gd name="connsiteX22" fmla="*/ 331523 w 708424"/>
                <a:gd name="connsiteY22" fmla="*/ 416250 h 661040"/>
                <a:gd name="connsiteX23" fmla="*/ 383911 w 708424"/>
                <a:gd name="connsiteY23" fmla="*/ 513881 h 661040"/>
                <a:gd name="connsiteX24" fmla="*/ 454107 w 708424"/>
                <a:gd name="connsiteY24" fmla="*/ 582938 h 661040"/>
                <a:gd name="connsiteX25" fmla="*/ 378631 w 708424"/>
                <a:gd name="connsiteY25" fmla="*/ 658101 h 661040"/>
                <a:gd name="connsiteX26" fmla="*/ 277375 w 708424"/>
                <a:gd name="connsiteY26" fmla="*/ 603436 h 661040"/>
                <a:gd name="connsiteX27" fmla="*/ 307711 w 708424"/>
                <a:gd name="connsiteY27" fmla="*/ 494831 h 661040"/>
                <a:gd name="connsiteX28" fmla="*/ 81492 w 708424"/>
                <a:gd name="connsiteY28" fmla="*/ 244800 h 661040"/>
                <a:gd name="connsiteX29" fmla="*/ 45773 w 708424"/>
                <a:gd name="connsiteY29" fmla="*/ 159075 h 661040"/>
                <a:gd name="connsiteX30" fmla="*/ 530 w 708424"/>
                <a:gd name="connsiteY30" fmla="*/ 99544 h 661040"/>
                <a:gd name="connsiteX0" fmla="*/ 530 w 660372"/>
                <a:gd name="connsiteY0" fmla="*/ 99544 h 661040"/>
                <a:gd name="connsiteX1" fmla="*/ 79111 w 660372"/>
                <a:gd name="connsiteY1" fmla="*/ 94781 h 661040"/>
                <a:gd name="connsiteX2" fmla="*/ 188648 w 660372"/>
                <a:gd name="connsiteY2" fmla="*/ 132881 h 661040"/>
                <a:gd name="connsiteX3" fmla="*/ 269611 w 660372"/>
                <a:gd name="connsiteY3" fmla="*/ 32869 h 661040"/>
                <a:gd name="connsiteX4" fmla="*/ 367242 w 660372"/>
                <a:gd name="connsiteY4" fmla="*/ 6675 h 661040"/>
                <a:gd name="connsiteX5" fmla="*/ 376767 w 660372"/>
                <a:gd name="connsiteY5" fmla="*/ 149550 h 661040"/>
                <a:gd name="connsiteX6" fmla="*/ 298186 w 660372"/>
                <a:gd name="connsiteY6" fmla="*/ 175744 h 661040"/>
                <a:gd name="connsiteX7" fmla="*/ 262467 w 660372"/>
                <a:gd name="connsiteY7" fmla="*/ 166219 h 661040"/>
                <a:gd name="connsiteX8" fmla="*/ 221986 w 660372"/>
                <a:gd name="connsiteY8" fmla="*/ 247181 h 661040"/>
                <a:gd name="connsiteX9" fmla="*/ 136261 w 660372"/>
                <a:gd name="connsiteY9" fmla="*/ 242419 h 661040"/>
                <a:gd name="connsiteX10" fmla="*/ 219605 w 660372"/>
                <a:gd name="connsiteY10" fmla="*/ 299569 h 661040"/>
                <a:gd name="connsiteX11" fmla="*/ 295805 w 660372"/>
                <a:gd name="connsiteY11" fmla="*/ 411488 h 661040"/>
                <a:gd name="connsiteX12" fmla="*/ 269611 w 660372"/>
                <a:gd name="connsiteY12" fmla="*/ 259088 h 661040"/>
                <a:gd name="connsiteX13" fmla="*/ 274373 w 660372"/>
                <a:gd name="connsiteY13" fmla="*/ 175744 h 661040"/>
                <a:gd name="connsiteX14" fmla="*/ 383911 w 660372"/>
                <a:gd name="connsiteY14" fmla="*/ 266231 h 661040"/>
                <a:gd name="connsiteX15" fmla="*/ 433917 w 660372"/>
                <a:gd name="connsiteY15" fmla="*/ 318619 h 661040"/>
                <a:gd name="connsiteX16" fmla="*/ 379148 w 660372"/>
                <a:gd name="connsiteY16" fmla="*/ 182888 h 661040"/>
                <a:gd name="connsiteX17" fmla="*/ 393436 w 660372"/>
                <a:gd name="connsiteY17" fmla="*/ 132881 h 661040"/>
                <a:gd name="connsiteX18" fmla="*/ 660136 w 660372"/>
                <a:gd name="connsiteY18" fmla="*/ 556744 h 661040"/>
                <a:gd name="connsiteX19" fmla="*/ 438680 w 660372"/>
                <a:gd name="connsiteY19" fmla="*/ 390056 h 661040"/>
                <a:gd name="connsiteX20" fmla="*/ 333905 w 660372"/>
                <a:gd name="connsiteY20" fmla="*/ 301950 h 661040"/>
                <a:gd name="connsiteX21" fmla="*/ 331523 w 660372"/>
                <a:gd name="connsiteY21" fmla="*/ 416250 h 661040"/>
                <a:gd name="connsiteX22" fmla="*/ 383911 w 660372"/>
                <a:gd name="connsiteY22" fmla="*/ 513881 h 661040"/>
                <a:gd name="connsiteX23" fmla="*/ 454107 w 660372"/>
                <a:gd name="connsiteY23" fmla="*/ 582938 h 661040"/>
                <a:gd name="connsiteX24" fmla="*/ 378631 w 660372"/>
                <a:gd name="connsiteY24" fmla="*/ 658101 h 661040"/>
                <a:gd name="connsiteX25" fmla="*/ 277375 w 660372"/>
                <a:gd name="connsiteY25" fmla="*/ 603436 h 661040"/>
                <a:gd name="connsiteX26" fmla="*/ 307711 w 660372"/>
                <a:gd name="connsiteY26" fmla="*/ 494831 h 661040"/>
                <a:gd name="connsiteX27" fmla="*/ 81492 w 660372"/>
                <a:gd name="connsiteY27" fmla="*/ 244800 h 661040"/>
                <a:gd name="connsiteX28" fmla="*/ 45773 w 660372"/>
                <a:gd name="connsiteY28" fmla="*/ 159075 h 661040"/>
                <a:gd name="connsiteX29" fmla="*/ 530 w 660372"/>
                <a:gd name="connsiteY29" fmla="*/ 99544 h 661040"/>
                <a:gd name="connsiteX0" fmla="*/ 530 w 660536"/>
                <a:gd name="connsiteY0" fmla="*/ 99544 h 661040"/>
                <a:gd name="connsiteX1" fmla="*/ 79111 w 660536"/>
                <a:gd name="connsiteY1" fmla="*/ 94781 h 661040"/>
                <a:gd name="connsiteX2" fmla="*/ 188648 w 660536"/>
                <a:gd name="connsiteY2" fmla="*/ 132881 h 661040"/>
                <a:gd name="connsiteX3" fmla="*/ 269611 w 660536"/>
                <a:gd name="connsiteY3" fmla="*/ 32869 h 661040"/>
                <a:gd name="connsiteX4" fmla="*/ 367242 w 660536"/>
                <a:gd name="connsiteY4" fmla="*/ 6675 h 661040"/>
                <a:gd name="connsiteX5" fmla="*/ 376767 w 660536"/>
                <a:gd name="connsiteY5" fmla="*/ 149550 h 661040"/>
                <a:gd name="connsiteX6" fmla="*/ 298186 w 660536"/>
                <a:gd name="connsiteY6" fmla="*/ 175744 h 661040"/>
                <a:gd name="connsiteX7" fmla="*/ 262467 w 660536"/>
                <a:gd name="connsiteY7" fmla="*/ 166219 h 661040"/>
                <a:gd name="connsiteX8" fmla="*/ 221986 w 660536"/>
                <a:gd name="connsiteY8" fmla="*/ 247181 h 661040"/>
                <a:gd name="connsiteX9" fmla="*/ 136261 w 660536"/>
                <a:gd name="connsiteY9" fmla="*/ 242419 h 661040"/>
                <a:gd name="connsiteX10" fmla="*/ 219605 w 660536"/>
                <a:gd name="connsiteY10" fmla="*/ 299569 h 661040"/>
                <a:gd name="connsiteX11" fmla="*/ 295805 w 660536"/>
                <a:gd name="connsiteY11" fmla="*/ 411488 h 661040"/>
                <a:gd name="connsiteX12" fmla="*/ 269611 w 660536"/>
                <a:gd name="connsiteY12" fmla="*/ 259088 h 661040"/>
                <a:gd name="connsiteX13" fmla="*/ 274373 w 660536"/>
                <a:gd name="connsiteY13" fmla="*/ 175744 h 661040"/>
                <a:gd name="connsiteX14" fmla="*/ 383911 w 660536"/>
                <a:gd name="connsiteY14" fmla="*/ 266231 h 661040"/>
                <a:gd name="connsiteX15" fmla="*/ 433917 w 660536"/>
                <a:gd name="connsiteY15" fmla="*/ 318619 h 661040"/>
                <a:gd name="connsiteX16" fmla="*/ 379148 w 660536"/>
                <a:gd name="connsiteY16" fmla="*/ 182888 h 661040"/>
                <a:gd name="connsiteX17" fmla="*/ 660136 w 660536"/>
                <a:gd name="connsiteY17" fmla="*/ 556744 h 661040"/>
                <a:gd name="connsiteX18" fmla="*/ 438680 w 660536"/>
                <a:gd name="connsiteY18" fmla="*/ 390056 h 661040"/>
                <a:gd name="connsiteX19" fmla="*/ 333905 w 660536"/>
                <a:gd name="connsiteY19" fmla="*/ 301950 h 661040"/>
                <a:gd name="connsiteX20" fmla="*/ 331523 w 660536"/>
                <a:gd name="connsiteY20" fmla="*/ 416250 h 661040"/>
                <a:gd name="connsiteX21" fmla="*/ 383911 w 660536"/>
                <a:gd name="connsiteY21" fmla="*/ 513881 h 661040"/>
                <a:gd name="connsiteX22" fmla="*/ 454107 w 660536"/>
                <a:gd name="connsiteY22" fmla="*/ 582938 h 661040"/>
                <a:gd name="connsiteX23" fmla="*/ 378631 w 660536"/>
                <a:gd name="connsiteY23" fmla="*/ 658101 h 661040"/>
                <a:gd name="connsiteX24" fmla="*/ 277375 w 660536"/>
                <a:gd name="connsiteY24" fmla="*/ 603436 h 661040"/>
                <a:gd name="connsiteX25" fmla="*/ 307711 w 660536"/>
                <a:gd name="connsiteY25" fmla="*/ 494831 h 661040"/>
                <a:gd name="connsiteX26" fmla="*/ 81492 w 660536"/>
                <a:gd name="connsiteY26" fmla="*/ 244800 h 661040"/>
                <a:gd name="connsiteX27" fmla="*/ 45773 w 660536"/>
                <a:gd name="connsiteY27" fmla="*/ 159075 h 661040"/>
                <a:gd name="connsiteX28" fmla="*/ 530 w 660536"/>
                <a:gd name="connsiteY28" fmla="*/ 99544 h 661040"/>
                <a:gd name="connsiteX0" fmla="*/ 530 w 660138"/>
                <a:gd name="connsiteY0" fmla="*/ 99544 h 661040"/>
                <a:gd name="connsiteX1" fmla="*/ 79111 w 660138"/>
                <a:gd name="connsiteY1" fmla="*/ 94781 h 661040"/>
                <a:gd name="connsiteX2" fmla="*/ 188648 w 660138"/>
                <a:gd name="connsiteY2" fmla="*/ 132881 h 661040"/>
                <a:gd name="connsiteX3" fmla="*/ 269611 w 660138"/>
                <a:gd name="connsiteY3" fmla="*/ 32869 h 661040"/>
                <a:gd name="connsiteX4" fmla="*/ 367242 w 660138"/>
                <a:gd name="connsiteY4" fmla="*/ 6675 h 661040"/>
                <a:gd name="connsiteX5" fmla="*/ 376767 w 660138"/>
                <a:gd name="connsiteY5" fmla="*/ 149550 h 661040"/>
                <a:gd name="connsiteX6" fmla="*/ 298186 w 660138"/>
                <a:gd name="connsiteY6" fmla="*/ 175744 h 661040"/>
                <a:gd name="connsiteX7" fmla="*/ 262467 w 660138"/>
                <a:gd name="connsiteY7" fmla="*/ 166219 h 661040"/>
                <a:gd name="connsiteX8" fmla="*/ 221986 w 660138"/>
                <a:gd name="connsiteY8" fmla="*/ 247181 h 661040"/>
                <a:gd name="connsiteX9" fmla="*/ 136261 w 660138"/>
                <a:gd name="connsiteY9" fmla="*/ 242419 h 661040"/>
                <a:gd name="connsiteX10" fmla="*/ 219605 w 660138"/>
                <a:gd name="connsiteY10" fmla="*/ 299569 h 661040"/>
                <a:gd name="connsiteX11" fmla="*/ 295805 w 660138"/>
                <a:gd name="connsiteY11" fmla="*/ 411488 h 661040"/>
                <a:gd name="connsiteX12" fmla="*/ 269611 w 660138"/>
                <a:gd name="connsiteY12" fmla="*/ 259088 h 661040"/>
                <a:gd name="connsiteX13" fmla="*/ 274373 w 660138"/>
                <a:gd name="connsiteY13" fmla="*/ 175744 h 661040"/>
                <a:gd name="connsiteX14" fmla="*/ 383911 w 660138"/>
                <a:gd name="connsiteY14" fmla="*/ 266231 h 661040"/>
                <a:gd name="connsiteX15" fmla="*/ 433917 w 660138"/>
                <a:gd name="connsiteY15" fmla="*/ 318619 h 661040"/>
                <a:gd name="connsiteX16" fmla="*/ 660136 w 660138"/>
                <a:gd name="connsiteY16" fmla="*/ 556744 h 661040"/>
                <a:gd name="connsiteX17" fmla="*/ 438680 w 660138"/>
                <a:gd name="connsiteY17" fmla="*/ 390056 h 661040"/>
                <a:gd name="connsiteX18" fmla="*/ 333905 w 660138"/>
                <a:gd name="connsiteY18" fmla="*/ 301950 h 661040"/>
                <a:gd name="connsiteX19" fmla="*/ 331523 w 660138"/>
                <a:gd name="connsiteY19" fmla="*/ 416250 h 661040"/>
                <a:gd name="connsiteX20" fmla="*/ 383911 w 660138"/>
                <a:gd name="connsiteY20" fmla="*/ 513881 h 661040"/>
                <a:gd name="connsiteX21" fmla="*/ 454107 w 660138"/>
                <a:gd name="connsiteY21" fmla="*/ 582938 h 661040"/>
                <a:gd name="connsiteX22" fmla="*/ 378631 w 660138"/>
                <a:gd name="connsiteY22" fmla="*/ 658101 h 661040"/>
                <a:gd name="connsiteX23" fmla="*/ 277375 w 660138"/>
                <a:gd name="connsiteY23" fmla="*/ 603436 h 661040"/>
                <a:gd name="connsiteX24" fmla="*/ 307711 w 660138"/>
                <a:gd name="connsiteY24" fmla="*/ 494831 h 661040"/>
                <a:gd name="connsiteX25" fmla="*/ 81492 w 660138"/>
                <a:gd name="connsiteY25" fmla="*/ 244800 h 661040"/>
                <a:gd name="connsiteX26" fmla="*/ 45773 w 660138"/>
                <a:gd name="connsiteY26" fmla="*/ 159075 h 661040"/>
                <a:gd name="connsiteX27" fmla="*/ 530 w 660138"/>
                <a:gd name="connsiteY27" fmla="*/ 99544 h 661040"/>
                <a:gd name="connsiteX0" fmla="*/ 530 w 660138"/>
                <a:gd name="connsiteY0" fmla="*/ 99544 h 661040"/>
                <a:gd name="connsiteX1" fmla="*/ 79111 w 660138"/>
                <a:gd name="connsiteY1" fmla="*/ 94781 h 661040"/>
                <a:gd name="connsiteX2" fmla="*/ 188648 w 660138"/>
                <a:gd name="connsiteY2" fmla="*/ 132881 h 661040"/>
                <a:gd name="connsiteX3" fmla="*/ 269611 w 660138"/>
                <a:gd name="connsiteY3" fmla="*/ 32869 h 661040"/>
                <a:gd name="connsiteX4" fmla="*/ 367242 w 660138"/>
                <a:gd name="connsiteY4" fmla="*/ 6675 h 661040"/>
                <a:gd name="connsiteX5" fmla="*/ 376767 w 660138"/>
                <a:gd name="connsiteY5" fmla="*/ 149550 h 661040"/>
                <a:gd name="connsiteX6" fmla="*/ 298186 w 660138"/>
                <a:gd name="connsiteY6" fmla="*/ 175744 h 661040"/>
                <a:gd name="connsiteX7" fmla="*/ 262467 w 660138"/>
                <a:gd name="connsiteY7" fmla="*/ 166219 h 661040"/>
                <a:gd name="connsiteX8" fmla="*/ 221986 w 660138"/>
                <a:gd name="connsiteY8" fmla="*/ 247181 h 661040"/>
                <a:gd name="connsiteX9" fmla="*/ 136261 w 660138"/>
                <a:gd name="connsiteY9" fmla="*/ 242419 h 661040"/>
                <a:gd name="connsiteX10" fmla="*/ 219605 w 660138"/>
                <a:gd name="connsiteY10" fmla="*/ 299569 h 661040"/>
                <a:gd name="connsiteX11" fmla="*/ 295805 w 660138"/>
                <a:gd name="connsiteY11" fmla="*/ 411488 h 661040"/>
                <a:gd name="connsiteX12" fmla="*/ 269611 w 660138"/>
                <a:gd name="connsiteY12" fmla="*/ 259088 h 661040"/>
                <a:gd name="connsiteX13" fmla="*/ 274373 w 660138"/>
                <a:gd name="connsiteY13" fmla="*/ 175744 h 661040"/>
                <a:gd name="connsiteX14" fmla="*/ 433917 w 660138"/>
                <a:gd name="connsiteY14" fmla="*/ 318619 h 661040"/>
                <a:gd name="connsiteX15" fmla="*/ 660136 w 660138"/>
                <a:gd name="connsiteY15" fmla="*/ 556744 h 661040"/>
                <a:gd name="connsiteX16" fmla="*/ 438680 w 660138"/>
                <a:gd name="connsiteY16" fmla="*/ 390056 h 661040"/>
                <a:gd name="connsiteX17" fmla="*/ 333905 w 660138"/>
                <a:gd name="connsiteY17" fmla="*/ 301950 h 661040"/>
                <a:gd name="connsiteX18" fmla="*/ 331523 w 660138"/>
                <a:gd name="connsiteY18" fmla="*/ 416250 h 661040"/>
                <a:gd name="connsiteX19" fmla="*/ 383911 w 660138"/>
                <a:gd name="connsiteY19" fmla="*/ 513881 h 661040"/>
                <a:gd name="connsiteX20" fmla="*/ 454107 w 660138"/>
                <a:gd name="connsiteY20" fmla="*/ 582938 h 661040"/>
                <a:gd name="connsiteX21" fmla="*/ 378631 w 660138"/>
                <a:gd name="connsiteY21" fmla="*/ 658101 h 661040"/>
                <a:gd name="connsiteX22" fmla="*/ 277375 w 660138"/>
                <a:gd name="connsiteY22" fmla="*/ 603436 h 661040"/>
                <a:gd name="connsiteX23" fmla="*/ 307711 w 660138"/>
                <a:gd name="connsiteY23" fmla="*/ 494831 h 661040"/>
                <a:gd name="connsiteX24" fmla="*/ 81492 w 660138"/>
                <a:gd name="connsiteY24" fmla="*/ 244800 h 661040"/>
                <a:gd name="connsiteX25" fmla="*/ 45773 w 660138"/>
                <a:gd name="connsiteY25" fmla="*/ 159075 h 661040"/>
                <a:gd name="connsiteX26" fmla="*/ 530 w 660138"/>
                <a:gd name="connsiteY26" fmla="*/ 99544 h 661040"/>
                <a:gd name="connsiteX0" fmla="*/ 530 w 662763"/>
                <a:gd name="connsiteY0" fmla="*/ 99544 h 661040"/>
                <a:gd name="connsiteX1" fmla="*/ 79111 w 662763"/>
                <a:gd name="connsiteY1" fmla="*/ 94781 h 661040"/>
                <a:gd name="connsiteX2" fmla="*/ 188648 w 662763"/>
                <a:gd name="connsiteY2" fmla="*/ 132881 h 661040"/>
                <a:gd name="connsiteX3" fmla="*/ 269611 w 662763"/>
                <a:gd name="connsiteY3" fmla="*/ 32869 h 661040"/>
                <a:gd name="connsiteX4" fmla="*/ 367242 w 662763"/>
                <a:gd name="connsiteY4" fmla="*/ 6675 h 661040"/>
                <a:gd name="connsiteX5" fmla="*/ 376767 w 662763"/>
                <a:gd name="connsiteY5" fmla="*/ 149550 h 661040"/>
                <a:gd name="connsiteX6" fmla="*/ 298186 w 662763"/>
                <a:gd name="connsiteY6" fmla="*/ 175744 h 661040"/>
                <a:gd name="connsiteX7" fmla="*/ 262467 w 662763"/>
                <a:gd name="connsiteY7" fmla="*/ 166219 h 661040"/>
                <a:gd name="connsiteX8" fmla="*/ 221986 w 662763"/>
                <a:gd name="connsiteY8" fmla="*/ 247181 h 661040"/>
                <a:gd name="connsiteX9" fmla="*/ 136261 w 662763"/>
                <a:gd name="connsiteY9" fmla="*/ 242419 h 661040"/>
                <a:gd name="connsiteX10" fmla="*/ 219605 w 662763"/>
                <a:gd name="connsiteY10" fmla="*/ 299569 h 661040"/>
                <a:gd name="connsiteX11" fmla="*/ 295805 w 662763"/>
                <a:gd name="connsiteY11" fmla="*/ 411488 h 661040"/>
                <a:gd name="connsiteX12" fmla="*/ 269611 w 662763"/>
                <a:gd name="connsiteY12" fmla="*/ 259088 h 661040"/>
                <a:gd name="connsiteX13" fmla="*/ 274373 w 662763"/>
                <a:gd name="connsiteY13" fmla="*/ 175744 h 661040"/>
                <a:gd name="connsiteX14" fmla="*/ 660136 w 662763"/>
                <a:gd name="connsiteY14" fmla="*/ 556744 h 661040"/>
                <a:gd name="connsiteX15" fmla="*/ 438680 w 662763"/>
                <a:gd name="connsiteY15" fmla="*/ 390056 h 661040"/>
                <a:gd name="connsiteX16" fmla="*/ 333905 w 662763"/>
                <a:gd name="connsiteY16" fmla="*/ 301950 h 661040"/>
                <a:gd name="connsiteX17" fmla="*/ 331523 w 662763"/>
                <a:gd name="connsiteY17" fmla="*/ 416250 h 661040"/>
                <a:gd name="connsiteX18" fmla="*/ 383911 w 662763"/>
                <a:gd name="connsiteY18" fmla="*/ 513881 h 661040"/>
                <a:gd name="connsiteX19" fmla="*/ 454107 w 662763"/>
                <a:gd name="connsiteY19" fmla="*/ 582938 h 661040"/>
                <a:gd name="connsiteX20" fmla="*/ 378631 w 662763"/>
                <a:gd name="connsiteY20" fmla="*/ 658101 h 661040"/>
                <a:gd name="connsiteX21" fmla="*/ 277375 w 662763"/>
                <a:gd name="connsiteY21" fmla="*/ 603436 h 661040"/>
                <a:gd name="connsiteX22" fmla="*/ 307711 w 662763"/>
                <a:gd name="connsiteY22" fmla="*/ 494831 h 661040"/>
                <a:gd name="connsiteX23" fmla="*/ 81492 w 662763"/>
                <a:gd name="connsiteY23" fmla="*/ 244800 h 661040"/>
                <a:gd name="connsiteX24" fmla="*/ 45773 w 662763"/>
                <a:gd name="connsiteY24" fmla="*/ 159075 h 661040"/>
                <a:gd name="connsiteX25" fmla="*/ 530 w 662763"/>
                <a:gd name="connsiteY25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269611 w 454495"/>
                <a:gd name="connsiteY12" fmla="*/ 259088 h 661040"/>
                <a:gd name="connsiteX13" fmla="*/ 274373 w 454495"/>
                <a:gd name="connsiteY13" fmla="*/ 175744 h 661040"/>
                <a:gd name="connsiteX14" fmla="*/ 438680 w 454495"/>
                <a:gd name="connsiteY14" fmla="*/ 390056 h 661040"/>
                <a:gd name="connsiteX15" fmla="*/ 333905 w 454495"/>
                <a:gd name="connsiteY15" fmla="*/ 301950 h 661040"/>
                <a:gd name="connsiteX16" fmla="*/ 331523 w 454495"/>
                <a:gd name="connsiteY16" fmla="*/ 416250 h 661040"/>
                <a:gd name="connsiteX17" fmla="*/ 383911 w 454495"/>
                <a:gd name="connsiteY17" fmla="*/ 513881 h 661040"/>
                <a:gd name="connsiteX18" fmla="*/ 454107 w 454495"/>
                <a:gd name="connsiteY18" fmla="*/ 582938 h 661040"/>
                <a:gd name="connsiteX19" fmla="*/ 378631 w 454495"/>
                <a:gd name="connsiteY19" fmla="*/ 658101 h 661040"/>
                <a:gd name="connsiteX20" fmla="*/ 277375 w 454495"/>
                <a:gd name="connsiteY20" fmla="*/ 603436 h 661040"/>
                <a:gd name="connsiteX21" fmla="*/ 307711 w 454495"/>
                <a:gd name="connsiteY21" fmla="*/ 494831 h 661040"/>
                <a:gd name="connsiteX22" fmla="*/ 81492 w 454495"/>
                <a:gd name="connsiteY22" fmla="*/ 244800 h 661040"/>
                <a:gd name="connsiteX23" fmla="*/ 45773 w 454495"/>
                <a:gd name="connsiteY23" fmla="*/ 159075 h 661040"/>
                <a:gd name="connsiteX24" fmla="*/ 530 w 454495"/>
                <a:gd name="connsiteY24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269611 w 454495"/>
                <a:gd name="connsiteY12" fmla="*/ 259088 h 661040"/>
                <a:gd name="connsiteX13" fmla="*/ 274373 w 454495"/>
                <a:gd name="connsiteY13" fmla="*/ 175744 h 661040"/>
                <a:gd name="connsiteX14" fmla="*/ 333905 w 454495"/>
                <a:gd name="connsiteY14" fmla="*/ 301950 h 661040"/>
                <a:gd name="connsiteX15" fmla="*/ 331523 w 454495"/>
                <a:gd name="connsiteY15" fmla="*/ 416250 h 661040"/>
                <a:gd name="connsiteX16" fmla="*/ 383911 w 454495"/>
                <a:gd name="connsiteY16" fmla="*/ 513881 h 661040"/>
                <a:gd name="connsiteX17" fmla="*/ 454107 w 454495"/>
                <a:gd name="connsiteY17" fmla="*/ 582938 h 661040"/>
                <a:gd name="connsiteX18" fmla="*/ 378631 w 454495"/>
                <a:gd name="connsiteY18" fmla="*/ 658101 h 661040"/>
                <a:gd name="connsiteX19" fmla="*/ 277375 w 454495"/>
                <a:gd name="connsiteY19" fmla="*/ 603436 h 661040"/>
                <a:gd name="connsiteX20" fmla="*/ 307711 w 454495"/>
                <a:gd name="connsiteY20" fmla="*/ 494831 h 661040"/>
                <a:gd name="connsiteX21" fmla="*/ 81492 w 454495"/>
                <a:gd name="connsiteY21" fmla="*/ 244800 h 661040"/>
                <a:gd name="connsiteX22" fmla="*/ 45773 w 454495"/>
                <a:gd name="connsiteY22" fmla="*/ 159075 h 661040"/>
                <a:gd name="connsiteX23" fmla="*/ 530 w 454495"/>
                <a:gd name="connsiteY23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269611 w 454495"/>
                <a:gd name="connsiteY12" fmla="*/ 259088 h 661040"/>
                <a:gd name="connsiteX13" fmla="*/ 274373 w 454495"/>
                <a:gd name="connsiteY13" fmla="*/ 175744 h 661040"/>
                <a:gd name="connsiteX14" fmla="*/ 331523 w 454495"/>
                <a:gd name="connsiteY14" fmla="*/ 416250 h 661040"/>
                <a:gd name="connsiteX15" fmla="*/ 383911 w 454495"/>
                <a:gd name="connsiteY15" fmla="*/ 513881 h 661040"/>
                <a:gd name="connsiteX16" fmla="*/ 454107 w 454495"/>
                <a:gd name="connsiteY16" fmla="*/ 582938 h 661040"/>
                <a:gd name="connsiteX17" fmla="*/ 378631 w 454495"/>
                <a:gd name="connsiteY17" fmla="*/ 658101 h 661040"/>
                <a:gd name="connsiteX18" fmla="*/ 277375 w 454495"/>
                <a:gd name="connsiteY18" fmla="*/ 603436 h 661040"/>
                <a:gd name="connsiteX19" fmla="*/ 307711 w 454495"/>
                <a:gd name="connsiteY19" fmla="*/ 494831 h 661040"/>
                <a:gd name="connsiteX20" fmla="*/ 81492 w 454495"/>
                <a:gd name="connsiteY20" fmla="*/ 244800 h 661040"/>
                <a:gd name="connsiteX21" fmla="*/ 45773 w 454495"/>
                <a:gd name="connsiteY21" fmla="*/ 159075 h 661040"/>
                <a:gd name="connsiteX22" fmla="*/ 530 w 454495"/>
                <a:gd name="connsiteY22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269611 w 454495"/>
                <a:gd name="connsiteY12" fmla="*/ 259088 h 661040"/>
                <a:gd name="connsiteX13" fmla="*/ 331523 w 454495"/>
                <a:gd name="connsiteY13" fmla="*/ 416250 h 661040"/>
                <a:gd name="connsiteX14" fmla="*/ 383911 w 454495"/>
                <a:gd name="connsiteY14" fmla="*/ 513881 h 661040"/>
                <a:gd name="connsiteX15" fmla="*/ 454107 w 454495"/>
                <a:gd name="connsiteY15" fmla="*/ 582938 h 661040"/>
                <a:gd name="connsiteX16" fmla="*/ 378631 w 454495"/>
                <a:gd name="connsiteY16" fmla="*/ 658101 h 661040"/>
                <a:gd name="connsiteX17" fmla="*/ 277375 w 454495"/>
                <a:gd name="connsiteY17" fmla="*/ 603436 h 661040"/>
                <a:gd name="connsiteX18" fmla="*/ 307711 w 454495"/>
                <a:gd name="connsiteY18" fmla="*/ 494831 h 661040"/>
                <a:gd name="connsiteX19" fmla="*/ 81492 w 454495"/>
                <a:gd name="connsiteY19" fmla="*/ 244800 h 661040"/>
                <a:gd name="connsiteX20" fmla="*/ 45773 w 454495"/>
                <a:gd name="connsiteY20" fmla="*/ 159075 h 661040"/>
                <a:gd name="connsiteX21" fmla="*/ 530 w 454495"/>
                <a:gd name="connsiteY21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331523 w 454495"/>
                <a:gd name="connsiteY12" fmla="*/ 416250 h 661040"/>
                <a:gd name="connsiteX13" fmla="*/ 383911 w 454495"/>
                <a:gd name="connsiteY13" fmla="*/ 513881 h 661040"/>
                <a:gd name="connsiteX14" fmla="*/ 454107 w 454495"/>
                <a:gd name="connsiteY14" fmla="*/ 582938 h 661040"/>
                <a:gd name="connsiteX15" fmla="*/ 378631 w 454495"/>
                <a:gd name="connsiteY15" fmla="*/ 658101 h 661040"/>
                <a:gd name="connsiteX16" fmla="*/ 277375 w 454495"/>
                <a:gd name="connsiteY16" fmla="*/ 603436 h 661040"/>
                <a:gd name="connsiteX17" fmla="*/ 307711 w 454495"/>
                <a:gd name="connsiteY17" fmla="*/ 494831 h 661040"/>
                <a:gd name="connsiteX18" fmla="*/ 81492 w 454495"/>
                <a:gd name="connsiteY18" fmla="*/ 244800 h 661040"/>
                <a:gd name="connsiteX19" fmla="*/ 45773 w 454495"/>
                <a:gd name="connsiteY19" fmla="*/ 159075 h 661040"/>
                <a:gd name="connsiteX20" fmla="*/ 530 w 454495"/>
                <a:gd name="connsiteY20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383911 w 454495"/>
                <a:gd name="connsiteY12" fmla="*/ 513881 h 661040"/>
                <a:gd name="connsiteX13" fmla="*/ 454107 w 454495"/>
                <a:gd name="connsiteY13" fmla="*/ 582938 h 661040"/>
                <a:gd name="connsiteX14" fmla="*/ 378631 w 454495"/>
                <a:gd name="connsiteY14" fmla="*/ 658101 h 661040"/>
                <a:gd name="connsiteX15" fmla="*/ 277375 w 454495"/>
                <a:gd name="connsiteY15" fmla="*/ 603436 h 661040"/>
                <a:gd name="connsiteX16" fmla="*/ 307711 w 454495"/>
                <a:gd name="connsiteY16" fmla="*/ 494831 h 661040"/>
                <a:gd name="connsiteX17" fmla="*/ 81492 w 454495"/>
                <a:gd name="connsiteY17" fmla="*/ 244800 h 661040"/>
                <a:gd name="connsiteX18" fmla="*/ 45773 w 454495"/>
                <a:gd name="connsiteY18" fmla="*/ 159075 h 661040"/>
                <a:gd name="connsiteX19" fmla="*/ 530 w 454495"/>
                <a:gd name="connsiteY19" fmla="*/ 99544 h 661040"/>
                <a:gd name="connsiteX0" fmla="*/ 530 w 454495"/>
                <a:gd name="connsiteY0" fmla="*/ 99544 h 661040"/>
                <a:gd name="connsiteX1" fmla="*/ 79111 w 454495"/>
                <a:gd name="connsiteY1" fmla="*/ 94781 h 661040"/>
                <a:gd name="connsiteX2" fmla="*/ 188648 w 454495"/>
                <a:gd name="connsiteY2" fmla="*/ 132881 h 661040"/>
                <a:gd name="connsiteX3" fmla="*/ 269611 w 454495"/>
                <a:gd name="connsiteY3" fmla="*/ 32869 h 661040"/>
                <a:gd name="connsiteX4" fmla="*/ 367242 w 454495"/>
                <a:gd name="connsiteY4" fmla="*/ 6675 h 661040"/>
                <a:gd name="connsiteX5" fmla="*/ 376767 w 454495"/>
                <a:gd name="connsiteY5" fmla="*/ 149550 h 661040"/>
                <a:gd name="connsiteX6" fmla="*/ 298186 w 454495"/>
                <a:gd name="connsiteY6" fmla="*/ 175744 h 661040"/>
                <a:gd name="connsiteX7" fmla="*/ 262467 w 454495"/>
                <a:gd name="connsiteY7" fmla="*/ 166219 h 661040"/>
                <a:gd name="connsiteX8" fmla="*/ 221986 w 454495"/>
                <a:gd name="connsiteY8" fmla="*/ 247181 h 661040"/>
                <a:gd name="connsiteX9" fmla="*/ 136261 w 454495"/>
                <a:gd name="connsiteY9" fmla="*/ 242419 h 661040"/>
                <a:gd name="connsiteX10" fmla="*/ 219605 w 454495"/>
                <a:gd name="connsiteY10" fmla="*/ 299569 h 661040"/>
                <a:gd name="connsiteX11" fmla="*/ 295805 w 454495"/>
                <a:gd name="connsiteY11" fmla="*/ 411488 h 661040"/>
                <a:gd name="connsiteX12" fmla="*/ 313505 w 454495"/>
                <a:gd name="connsiteY12" fmla="*/ 420559 h 661040"/>
                <a:gd name="connsiteX13" fmla="*/ 383911 w 454495"/>
                <a:gd name="connsiteY13" fmla="*/ 513881 h 661040"/>
                <a:gd name="connsiteX14" fmla="*/ 454107 w 454495"/>
                <a:gd name="connsiteY14" fmla="*/ 582938 h 661040"/>
                <a:gd name="connsiteX15" fmla="*/ 378631 w 454495"/>
                <a:gd name="connsiteY15" fmla="*/ 658101 h 661040"/>
                <a:gd name="connsiteX16" fmla="*/ 277375 w 454495"/>
                <a:gd name="connsiteY16" fmla="*/ 603436 h 661040"/>
                <a:gd name="connsiteX17" fmla="*/ 307711 w 454495"/>
                <a:gd name="connsiteY17" fmla="*/ 494831 h 661040"/>
                <a:gd name="connsiteX18" fmla="*/ 81492 w 454495"/>
                <a:gd name="connsiteY18" fmla="*/ 244800 h 661040"/>
                <a:gd name="connsiteX19" fmla="*/ 45773 w 454495"/>
                <a:gd name="connsiteY19" fmla="*/ 159075 h 661040"/>
                <a:gd name="connsiteX20" fmla="*/ 530 w 454495"/>
                <a:gd name="connsiteY20" fmla="*/ 99544 h 661040"/>
                <a:gd name="connsiteX0" fmla="*/ 530 w 392043"/>
                <a:gd name="connsiteY0" fmla="*/ 99544 h 662208"/>
                <a:gd name="connsiteX1" fmla="*/ 79111 w 392043"/>
                <a:gd name="connsiteY1" fmla="*/ 94781 h 662208"/>
                <a:gd name="connsiteX2" fmla="*/ 188648 w 392043"/>
                <a:gd name="connsiteY2" fmla="*/ 132881 h 662208"/>
                <a:gd name="connsiteX3" fmla="*/ 269611 w 392043"/>
                <a:gd name="connsiteY3" fmla="*/ 32869 h 662208"/>
                <a:gd name="connsiteX4" fmla="*/ 367242 w 392043"/>
                <a:gd name="connsiteY4" fmla="*/ 6675 h 662208"/>
                <a:gd name="connsiteX5" fmla="*/ 376767 w 392043"/>
                <a:gd name="connsiteY5" fmla="*/ 149550 h 662208"/>
                <a:gd name="connsiteX6" fmla="*/ 298186 w 392043"/>
                <a:gd name="connsiteY6" fmla="*/ 175744 h 662208"/>
                <a:gd name="connsiteX7" fmla="*/ 262467 w 392043"/>
                <a:gd name="connsiteY7" fmla="*/ 166219 h 662208"/>
                <a:gd name="connsiteX8" fmla="*/ 221986 w 392043"/>
                <a:gd name="connsiteY8" fmla="*/ 247181 h 662208"/>
                <a:gd name="connsiteX9" fmla="*/ 136261 w 392043"/>
                <a:gd name="connsiteY9" fmla="*/ 242419 h 662208"/>
                <a:gd name="connsiteX10" fmla="*/ 219605 w 392043"/>
                <a:gd name="connsiteY10" fmla="*/ 299569 h 662208"/>
                <a:gd name="connsiteX11" fmla="*/ 295805 w 392043"/>
                <a:gd name="connsiteY11" fmla="*/ 411488 h 662208"/>
                <a:gd name="connsiteX12" fmla="*/ 313505 w 392043"/>
                <a:gd name="connsiteY12" fmla="*/ 420559 h 662208"/>
                <a:gd name="connsiteX13" fmla="*/ 383911 w 392043"/>
                <a:gd name="connsiteY13" fmla="*/ 513881 h 662208"/>
                <a:gd name="connsiteX14" fmla="*/ 378631 w 392043"/>
                <a:gd name="connsiteY14" fmla="*/ 658101 h 662208"/>
                <a:gd name="connsiteX15" fmla="*/ 277375 w 392043"/>
                <a:gd name="connsiteY15" fmla="*/ 603436 h 662208"/>
                <a:gd name="connsiteX16" fmla="*/ 307711 w 392043"/>
                <a:gd name="connsiteY16" fmla="*/ 494831 h 662208"/>
                <a:gd name="connsiteX17" fmla="*/ 81492 w 392043"/>
                <a:gd name="connsiteY17" fmla="*/ 244800 h 662208"/>
                <a:gd name="connsiteX18" fmla="*/ 45773 w 392043"/>
                <a:gd name="connsiteY18" fmla="*/ 159075 h 662208"/>
                <a:gd name="connsiteX19" fmla="*/ 530 w 392043"/>
                <a:gd name="connsiteY19" fmla="*/ 99544 h 662208"/>
                <a:gd name="connsiteX0" fmla="*/ 530 w 383532"/>
                <a:gd name="connsiteY0" fmla="*/ 99544 h 668376"/>
                <a:gd name="connsiteX1" fmla="*/ 79111 w 383532"/>
                <a:gd name="connsiteY1" fmla="*/ 94781 h 668376"/>
                <a:gd name="connsiteX2" fmla="*/ 188648 w 383532"/>
                <a:gd name="connsiteY2" fmla="*/ 132881 h 668376"/>
                <a:gd name="connsiteX3" fmla="*/ 269611 w 383532"/>
                <a:gd name="connsiteY3" fmla="*/ 32869 h 668376"/>
                <a:gd name="connsiteX4" fmla="*/ 367242 w 383532"/>
                <a:gd name="connsiteY4" fmla="*/ 6675 h 668376"/>
                <a:gd name="connsiteX5" fmla="*/ 376767 w 383532"/>
                <a:gd name="connsiteY5" fmla="*/ 149550 h 668376"/>
                <a:gd name="connsiteX6" fmla="*/ 298186 w 383532"/>
                <a:gd name="connsiteY6" fmla="*/ 175744 h 668376"/>
                <a:gd name="connsiteX7" fmla="*/ 262467 w 383532"/>
                <a:gd name="connsiteY7" fmla="*/ 166219 h 668376"/>
                <a:gd name="connsiteX8" fmla="*/ 221986 w 383532"/>
                <a:gd name="connsiteY8" fmla="*/ 247181 h 668376"/>
                <a:gd name="connsiteX9" fmla="*/ 136261 w 383532"/>
                <a:gd name="connsiteY9" fmla="*/ 242419 h 668376"/>
                <a:gd name="connsiteX10" fmla="*/ 219605 w 383532"/>
                <a:gd name="connsiteY10" fmla="*/ 299569 h 668376"/>
                <a:gd name="connsiteX11" fmla="*/ 295805 w 383532"/>
                <a:gd name="connsiteY11" fmla="*/ 411488 h 668376"/>
                <a:gd name="connsiteX12" fmla="*/ 313505 w 383532"/>
                <a:gd name="connsiteY12" fmla="*/ 420559 h 668376"/>
                <a:gd name="connsiteX13" fmla="*/ 378631 w 383532"/>
                <a:gd name="connsiteY13" fmla="*/ 658101 h 668376"/>
                <a:gd name="connsiteX14" fmla="*/ 277375 w 383532"/>
                <a:gd name="connsiteY14" fmla="*/ 603436 h 668376"/>
                <a:gd name="connsiteX15" fmla="*/ 307711 w 383532"/>
                <a:gd name="connsiteY15" fmla="*/ 494831 h 668376"/>
                <a:gd name="connsiteX16" fmla="*/ 81492 w 383532"/>
                <a:gd name="connsiteY16" fmla="*/ 244800 h 668376"/>
                <a:gd name="connsiteX17" fmla="*/ 45773 w 383532"/>
                <a:gd name="connsiteY17" fmla="*/ 159075 h 668376"/>
                <a:gd name="connsiteX18" fmla="*/ 530 w 383532"/>
                <a:gd name="connsiteY18" fmla="*/ 99544 h 668376"/>
                <a:gd name="connsiteX0" fmla="*/ 530 w 383532"/>
                <a:gd name="connsiteY0" fmla="*/ 99544 h 605045"/>
                <a:gd name="connsiteX1" fmla="*/ 79111 w 383532"/>
                <a:gd name="connsiteY1" fmla="*/ 94781 h 605045"/>
                <a:gd name="connsiteX2" fmla="*/ 188648 w 383532"/>
                <a:gd name="connsiteY2" fmla="*/ 132881 h 605045"/>
                <a:gd name="connsiteX3" fmla="*/ 269611 w 383532"/>
                <a:gd name="connsiteY3" fmla="*/ 32869 h 605045"/>
                <a:gd name="connsiteX4" fmla="*/ 367242 w 383532"/>
                <a:gd name="connsiteY4" fmla="*/ 6675 h 605045"/>
                <a:gd name="connsiteX5" fmla="*/ 376767 w 383532"/>
                <a:gd name="connsiteY5" fmla="*/ 149550 h 605045"/>
                <a:gd name="connsiteX6" fmla="*/ 298186 w 383532"/>
                <a:gd name="connsiteY6" fmla="*/ 175744 h 605045"/>
                <a:gd name="connsiteX7" fmla="*/ 262467 w 383532"/>
                <a:gd name="connsiteY7" fmla="*/ 166219 h 605045"/>
                <a:gd name="connsiteX8" fmla="*/ 221986 w 383532"/>
                <a:gd name="connsiteY8" fmla="*/ 247181 h 605045"/>
                <a:gd name="connsiteX9" fmla="*/ 136261 w 383532"/>
                <a:gd name="connsiteY9" fmla="*/ 242419 h 605045"/>
                <a:gd name="connsiteX10" fmla="*/ 219605 w 383532"/>
                <a:gd name="connsiteY10" fmla="*/ 299569 h 605045"/>
                <a:gd name="connsiteX11" fmla="*/ 295805 w 383532"/>
                <a:gd name="connsiteY11" fmla="*/ 411488 h 605045"/>
                <a:gd name="connsiteX12" fmla="*/ 313505 w 383532"/>
                <a:gd name="connsiteY12" fmla="*/ 420559 h 605045"/>
                <a:gd name="connsiteX13" fmla="*/ 277375 w 383532"/>
                <a:gd name="connsiteY13" fmla="*/ 603436 h 605045"/>
                <a:gd name="connsiteX14" fmla="*/ 307711 w 383532"/>
                <a:gd name="connsiteY14" fmla="*/ 494831 h 605045"/>
                <a:gd name="connsiteX15" fmla="*/ 81492 w 383532"/>
                <a:gd name="connsiteY15" fmla="*/ 244800 h 605045"/>
                <a:gd name="connsiteX16" fmla="*/ 45773 w 383532"/>
                <a:gd name="connsiteY16" fmla="*/ 159075 h 605045"/>
                <a:gd name="connsiteX17" fmla="*/ 530 w 383532"/>
                <a:gd name="connsiteY17" fmla="*/ 99544 h 605045"/>
                <a:gd name="connsiteX0" fmla="*/ 530 w 383532"/>
                <a:gd name="connsiteY0" fmla="*/ 99544 h 500673"/>
                <a:gd name="connsiteX1" fmla="*/ 79111 w 383532"/>
                <a:gd name="connsiteY1" fmla="*/ 94781 h 500673"/>
                <a:gd name="connsiteX2" fmla="*/ 188648 w 383532"/>
                <a:gd name="connsiteY2" fmla="*/ 132881 h 500673"/>
                <a:gd name="connsiteX3" fmla="*/ 269611 w 383532"/>
                <a:gd name="connsiteY3" fmla="*/ 32869 h 500673"/>
                <a:gd name="connsiteX4" fmla="*/ 367242 w 383532"/>
                <a:gd name="connsiteY4" fmla="*/ 6675 h 500673"/>
                <a:gd name="connsiteX5" fmla="*/ 376767 w 383532"/>
                <a:gd name="connsiteY5" fmla="*/ 149550 h 500673"/>
                <a:gd name="connsiteX6" fmla="*/ 298186 w 383532"/>
                <a:gd name="connsiteY6" fmla="*/ 175744 h 500673"/>
                <a:gd name="connsiteX7" fmla="*/ 262467 w 383532"/>
                <a:gd name="connsiteY7" fmla="*/ 166219 h 500673"/>
                <a:gd name="connsiteX8" fmla="*/ 221986 w 383532"/>
                <a:gd name="connsiteY8" fmla="*/ 247181 h 500673"/>
                <a:gd name="connsiteX9" fmla="*/ 136261 w 383532"/>
                <a:gd name="connsiteY9" fmla="*/ 242419 h 500673"/>
                <a:gd name="connsiteX10" fmla="*/ 219605 w 383532"/>
                <a:gd name="connsiteY10" fmla="*/ 299569 h 500673"/>
                <a:gd name="connsiteX11" fmla="*/ 295805 w 383532"/>
                <a:gd name="connsiteY11" fmla="*/ 411488 h 500673"/>
                <a:gd name="connsiteX12" fmla="*/ 313505 w 383532"/>
                <a:gd name="connsiteY12" fmla="*/ 420559 h 500673"/>
                <a:gd name="connsiteX13" fmla="*/ 307711 w 383532"/>
                <a:gd name="connsiteY13" fmla="*/ 494831 h 500673"/>
                <a:gd name="connsiteX14" fmla="*/ 81492 w 383532"/>
                <a:gd name="connsiteY14" fmla="*/ 244800 h 500673"/>
                <a:gd name="connsiteX15" fmla="*/ 45773 w 383532"/>
                <a:gd name="connsiteY15" fmla="*/ 159075 h 500673"/>
                <a:gd name="connsiteX16" fmla="*/ 530 w 383532"/>
                <a:gd name="connsiteY16" fmla="*/ 99544 h 500673"/>
                <a:gd name="connsiteX0" fmla="*/ 530 w 383532"/>
                <a:gd name="connsiteY0" fmla="*/ 99544 h 435215"/>
                <a:gd name="connsiteX1" fmla="*/ 79111 w 383532"/>
                <a:gd name="connsiteY1" fmla="*/ 94781 h 435215"/>
                <a:gd name="connsiteX2" fmla="*/ 188648 w 383532"/>
                <a:gd name="connsiteY2" fmla="*/ 132881 h 435215"/>
                <a:gd name="connsiteX3" fmla="*/ 269611 w 383532"/>
                <a:gd name="connsiteY3" fmla="*/ 32869 h 435215"/>
                <a:gd name="connsiteX4" fmla="*/ 367242 w 383532"/>
                <a:gd name="connsiteY4" fmla="*/ 6675 h 435215"/>
                <a:gd name="connsiteX5" fmla="*/ 376767 w 383532"/>
                <a:gd name="connsiteY5" fmla="*/ 149550 h 435215"/>
                <a:gd name="connsiteX6" fmla="*/ 298186 w 383532"/>
                <a:gd name="connsiteY6" fmla="*/ 175744 h 435215"/>
                <a:gd name="connsiteX7" fmla="*/ 262467 w 383532"/>
                <a:gd name="connsiteY7" fmla="*/ 166219 h 435215"/>
                <a:gd name="connsiteX8" fmla="*/ 221986 w 383532"/>
                <a:gd name="connsiteY8" fmla="*/ 247181 h 435215"/>
                <a:gd name="connsiteX9" fmla="*/ 136261 w 383532"/>
                <a:gd name="connsiteY9" fmla="*/ 242419 h 435215"/>
                <a:gd name="connsiteX10" fmla="*/ 219605 w 383532"/>
                <a:gd name="connsiteY10" fmla="*/ 299569 h 435215"/>
                <a:gd name="connsiteX11" fmla="*/ 295805 w 383532"/>
                <a:gd name="connsiteY11" fmla="*/ 411488 h 435215"/>
                <a:gd name="connsiteX12" fmla="*/ 313505 w 383532"/>
                <a:gd name="connsiteY12" fmla="*/ 420559 h 435215"/>
                <a:gd name="connsiteX13" fmla="*/ 81492 w 383532"/>
                <a:gd name="connsiteY13" fmla="*/ 244800 h 435215"/>
                <a:gd name="connsiteX14" fmla="*/ 45773 w 383532"/>
                <a:gd name="connsiteY14" fmla="*/ 159075 h 435215"/>
                <a:gd name="connsiteX15" fmla="*/ 530 w 383532"/>
                <a:gd name="connsiteY15" fmla="*/ 99544 h 435215"/>
                <a:gd name="connsiteX0" fmla="*/ 530 w 383532"/>
                <a:gd name="connsiteY0" fmla="*/ 99544 h 412116"/>
                <a:gd name="connsiteX1" fmla="*/ 79111 w 383532"/>
                <a:gd name="connsiteY1" fmla="*/ 94781 h 412116"/>
                <a:gd name="connsiteX2" fmla="*/ 188648 w 383532"/>
                <a:gd name="connsiteY2" fmla="*/ 132881 h 412116"/>
                <a:gd name="connsiteX3" fmla="*/ 269611 w 383532"/>
                <a:gd name="connsiteY3" fmla="*/ 32869 h 412116"/>
                <a:gd name="connsiteX4" fmla="*/ 367242 w 383532"/>
                <a:gd name="connsiteY4" fmla="*/ 6675 h 412116"/>
                <a:gd name="connsiteX5" fmla="*/ 376767 w 383532"/>
                <a:gd name="connsiteY5" fmla="*/ 149550 h 412116"/>
                <a:gd name="connsiteX6" fmla="*/ 298186 w 383532"/>
                <a:gd name="connsiteY6" fmla="*/ 175744 h 412116"/>
                <a:gd name="connsiteX7" fmla="*/ 262467 w 383532"/>
                <a:gd name="connsiteY7" fmla="*/ 166219 h 412116"/>
                <a:gd name="connsiteX8" fmla="*/ 221986 w 383532"/>
                <a:gd name="connsiteY8" fmla="*/ 247181 h 412116"/>
                <a:gd name="connsiteX9" fmla="*/ 136261 w 383532"/>
                <a:gd name="connsiteY9" fmla="*/ 242419 h 412116"/>
                <a:gd name="connsiteX10" fmla="*/ 219605 w 383532"/>
                <a:gd name="connsiteY10" fmla="*/ 299569 h 412116"/>
                <a:gd name="connsiteX11" fmla="*/ 295805 w 383532"/>
                <a:gd name="connsiteY11" fmla="*/ 411488 h 412116"/>
                <a:gd name="connsiteX12" fmla="*/ 81492 w 383532"/>
                <a:gd name="connsiteY12" fmla="*/ 244800 h 412116"/>
                <a:gd name="connsiteX13" fmla="*/ 45773 w 383532"/>
                <a:gd name="connsiteY13" fmla="*/ 159075 h 412116"/>
                <a:gd name="connsiteX14" fmla="*/ 530 w 383532"/>
                <a:gd name="connsiteY14" fmla="*/ 99544 h 412116"/>
                <a:gd name="connsiteX0" fmla="*/ 530 w 383532"/>
                <a:gd name="connsiteY0" fmla="*/ 99544 h 299572"/>
                <a:gd name="connsiteX1" fmla="*/ 79111 w 383532"/>
                <a:gd name="connsiteY1" fmla="*/ 94781 h 299572"/>
                <a:gd name="connsiteX2" fmla="*/ 188648 w 383532"/>
                <a:gd name="connsiteY2" fmla="*/ 132881 h 299572"/>
                <a:gd name="connsiteX3" fmla="*/ 269611 w 383532"/>
                <a:gd name="connsiteY3" fmla="*/ 32869 h 299572"/>
                <a:gd name="connsiteX4" fmla="*/ 367242 w 383532"/>
                <a:gd name="connsiteY4" fmla="*/ 6675 h 299572"/>
                <a:gd name="connsiteX5" fmla="*/ 376767 w 383532"/>
                <a:gd name="connsiteY5" fmla="*/ 149550 h 299572"/>
                <a:gd name="connsiteX6" fmla="*/ 298186 w 383532"/>
                <a:gd name="connsiteY6" fmla="*/ 175744 h 299572"/>
                <a:gd name="connsiteX7" fmla="*/ 262467 w 383532"/>
                <a:gd name="connsiteY7" fmla="*/ 166219 h 299572"/>
                <a:gd name="connsiteX8" fmla="*/ 221986 w 383532"/>
                <a:gd name="connsiteY8" fmla="*/ 247181 h 299572"/>
                <a:gd name="connsiteX9" fmla="*/ 136261 w 383532"/>
                <a:gd name="connsiteY9" fmla="*/ 242419 h 299572"/>
                <a:gd name="connsiteX10" fmla="*/ 219605 w 383532"/>
                <a:gd name="connsiteY10" fmla="*/ 299569 h 299572"/>
                <a:gd name="connsiteX11" fmla="*/ 81492 w 383532"/>
                <a:gd name="connsiteY11" fmla="*/ 244800 h 299572"/>
                <a:gd name="connsiteX12" fmla="*/ 45773 w 383532"/>
                <a:gd name="connsiteY12" fmla="*/ 159075 h 299572"/>
                <a:gd name="connsiteX13" fmla="*/ 530 w 383532"/>
                <a:gd name="connsiteY13" fmla="*/ 99544 h 299572"/>
                <a:gd name="connsiteX0" fmla="*/ 530 w 383532"/>
                <a:gd name="connsiteY0" fmla="*/ 99544 h 251872"/>
                <a:gd name="connsiteX1" fmla="*/ 79111 w 383532"/>
                <a:gd name="connsiteY1" fmla="*/ 94781 h 251872"/>
                <a:gd name="connsiteX2" fmla="*/ 188648 w 383532"/>
                <a:gd name="connsiteY2" fmla="*/ 132881 h 251872"/>
                <a:gd name="connsiteX3" fmla="*/ 269611 w 383532"/>
                <a:gd name="connsiteY3" fmla="*/ 32869 h 251872"/>
                <a:gd name="connsiteX4" fmla="*/ 367242 w 383532"/>
                <a:gd name="connsiteY4" fmla="*/ 6675 h 251872"/>
                <a:gd name="connsiteX5" fmla="*/ 376767 w 383532"/>
                <a:gd name="connsiteY5" fmla="*/ 149550 h 251872"/>
                <a:gd name="connsiteX6" fmla="*/ 298186 w 383532"/>
                <a:gd name="connsiteY6" fmla="*/ 175744 h 251872"/>
                <a:gd name="connsiteX7" fmla="*/ 262467 w 383532"/>
                <a:gd name="connsiteY7" fmla="*/ 166219 h 251872"/>
                <a:gd name="connsiteX8" fmla="*/ 221986 w 383532"/>
                <a:gd name="connsiteY8" fmla="*/ 247181 h 251872"/>
                <a:gd name="connsiteX9" fmla="*/ 136261 w 383532"/>
                <a:gd name="connsiteY9" fmla="*/ 242419 h 251872"/>
                <a:gd name="connsiteX10" fmla="*/ 81492 w 383532"/>
                <a:gd name="connsiteY10" fmla="*/ 244800 h 251872"/>
                <a:gd name="connsiteX11" fmla="*/ 45773 w 383532"/>
                <a:gd name="connsiteY11" fmla="*/ 159075 h 251872"/>
                <a:gd name="connsiteX12" fmla="*/ 530 w 383532"/>
                <a:gd name="connsiteY12" fmla="*/ 99544 h 251872"/>
                <a:gd name="connsiteX0" fmla="*/ 2394 w 385396"/>
                <a:gd name="connsiteY0" fmla="*/ 99544 h 251872"/>
                <a:gd name="connsiteX1" fmla="*/ 80975 w 385396"/>
                <a:gd name="connsiteY1" fmla="*/ 94781 h 251872"/>
                <a:gd name="connsiteX2" fmla="*/ 190512 w 385396"/>
                <a:gd name="connsiteY2" fmla="*/ 132881 h 251872"/>
                <a:gd name="connsiteX3" fmla="*/ 271475 w 385396"/>
                <a:gd name="connsiteY3" fmla="*/ 32869 h 251872"/>
                <a:gd name="connsiteX4" fmla="*/ 369106 w 385396"/>
                <a:gd name="connsiteY4" fmla="*/ 6675 h 251872"/>
                <a:gd name="connsiteX5" fmla="*/ 378631 w 385396"/>
                <a:gd name="connsiteY5" fmla="*/ 149550 h 251872"/>
                <a:gd name="connsiteX6" fmla="*/ 300050 w 385396"/>
                <a:gd name="connsiteY6" fmla="*/ 175744 h 251872"/>
                <a:gd name="connsiteX7" fmla="*/ 264331 w 385396"/>
                <a:gd name="connsiteY7" fmla="*/ 166219 h 251872"/>
                <a:gd name="connsiteX8" fmla="*/ 223850 w 385396"/>
                <a:gd name="connsiteY8" fmla="*/ 247181 h 251872"/>
                <a:gd name="connsiteX9" fmla="*/ 138125 w 385396"/>
                <a:gd name="connsiteY9" fmla="*/ 242419 h 251872"/>
                <a:gd name="connsiteX10" fmla="*/ 83356 w 385396"/>
                <a:gd name="connsiteY10" fmla="*/ 244800 h 251872"/>
                <a:gd name="connsiteX11" fmla="*/ 24627 w 385396"/>
                <a:gd name="connsiteY11" fmla="*/ 174268 h 251872"/>
                <a:gd name="connsiteX12" fmla="*/ 2394 w 385396"/>
                <a:gd name="connsiteY12" fmla="*/ 99544 h 251872"/>
                <a:gd name="connsiteX0" fmla="*/ 2394 w 394495"/>
                <a:gd name="connsiteY0" fmla="*/ 100015 h 252343"/>
                <a:gd name="connsiteX1" fmla="*/ 80975 w 394495"/>
                <a:gd name="connsiteY1" fmla="*/ 95252 h 252343"/>
                <a:gd name="connsiteX2" fmla="*/ 190512 w 394495"/>
                <a:gd name="connsiteY2" fmla="*/ 133352 h 252343"/>
                <a:gd name="connsiteX3" fmla="*/ 271475 w 394495"/>
                <a:gd name="connsiteY3" fmla="*/ 33340 h 252343"/>
                <a:gd name="connsiteX4" fmla="*/ 369106 w 394495"/>
                <a:gd name="connsiteY4" fmla="*/ 7146 h 252343"/>
                <a:gd name="connsiteX5" fmla="*/ 378631 w 394495"/>
                <a:gd name="connsiteY5" fmla="*/ 150021 h 252343"/>
                <a:gd name="connsiteX6" fmla="*/ 300050 w 394495"/>
                <a:gd name="connsiteY6" fmla="*/ 176215 h 252343"/>
                <a:gd name="connsiteX7" fmla="*/ 264331 w 394495"/>
                <a:gd name="connsiteY7" fmla="*/ 166690 h 252343"/>
                <a:gd name="connsiteX8" fmla="*/ 223850 w 394495"/>
                <a:gd name="connsiteY8" fmla="*/ 247652 h 252343"/>
                <a:gd name="connsiteX9" fmla="*/ 138125 w 394495"/>
                <a:gd name="connsiteY9" fmla="*/ 242890 h 252343"/>
                <a:gd name="connsiteX10" fmla="*/ 83356 w 394495"/>
                <a:gd name="connsiteY10" fmla="*/ 245271 h 252343"/>
                <a:gd name="connsiteX11" fmla="*/ 24627 w 394495"/>
                <a:gd name="connsiteY11" fmla="*/ 174739 h 252343"/>
                <a:gd name="connsiteX12" fmla="*/ 2394 w 394495"/>
                <a:gd name="connsiteY12" fmla="*/ 100015 h 252343"/>
                <a:gd name="connsiteX0" fmla="*/ 7902 w 400001"/>
                <a:gd name="connsiteY0" fmla="*/ 100017 h 252345"/>
                <a:gd name="connsiteX1" fmla="*/ 86483 w 400001"/>
                <a:gd name="connsiteY1" fmla="*/ 95254 h 252345"/>
                <a:gd name="connsiteX2" fmla="*/ 196020 w 400001"/>
                <a:gd name="connsiteY2" fmla="*/ 133354 h 252345"/>
                <a:gd name="connsiteX3" fmla="*/ 276983 w 400001"/>
                <a:gd name="connsiteY3" fmla="*/ 33342 h 252345"/>
                <a:gd name="connsiteX4" fmla="*/ 374614 w 400001"/>
                <a:gd name="connsiteY4" fmla="*/ 7148 h 252345"/>
                <a:gd name="connsiteX5" fmla="*/ 384139 w 400001"/>
                <a:gd name="connsiteY5" fmla="*/ 150023 h 252345"/>
                <a:gd name="connsiteX6" fmla="*/ 305558 w 400001"/>
                <a:gd name="connsiteY6" fmla="*/ 176217 h 252345"/>
                <a:gd name="connsiteX7" fmla="*/ 269839 w 400001"/>
                <a:gd name="connsiteY7" fmla="*/ 166692 h 252345"/>
                <a:gd name="connsiteX8" fmla="*/ 229358 w 400001"/>
                <a:gd name="connsiteY8" fmla="*/ 247654 h 252345"/>
                <a:gd name="connsiteX9" fmla="*/ 143633 w 400001"/>
                <a:gd name="connsiteY9" fmla="*/ 242892 h 252345"/>
                <a:gd name="connsiteX10" fmla="*/ 88864 w 400001"/>
                <a:gd name="connsiteY10" fmla="*/ 245273 h 252345"/>
                <a:gd name="connsiteX11" fmla="*/ 30135 w 400001"/>
                <a:gd name="connsiteY11" fmla="*/ 174741 h 252345"/>
                <a:gd name="connsiteX12" fmla="*/ 7902 w 400001"/>
                <a:gd name="connsiteY12" fmla="*/ 100017 h 252345"/>
                <a:gd name="connsiteX0" fmla="*/ 7904 w 400004"/>
                <a:gd name="connsiteY0" fmla="*/ 99687 h 252015"/>
                <a:gd name="connsiteX1" fmla="*/ 86485 w 400004"/>
                <a:gd name="connsiteY1" fmla="*/ 94924 h 252015"/>
                <a:gd name="connsiteX2" fmla="*/ 188005 w 400004"/>
                <a:gd name="connsiteY2" fmla="*/ 100870 h 252015"/>
                <a:gd name="connsiteX3" fmla="*/ 276985 w 400004"/>
                <a:gd name="connsiteY3" fmla="*/ 33012 h 252015"/>
                <a:gd name="connsiteX4" fmla="*/ 374616 w 400004"/>
                <a:gd name="connsiteY4" fmla="*/ 6818 h 252015"/>
                <a:gd name="connsiteX5" fmla="*/ 384141 w 400004"/>
                <a:gd name="connsiteY5" fmla="*/ 149693 h 252015"/>
                <a:gd name="connsiteX6" fmla="*/ 305560 w 400004"/>
                <a:gd name="connsiteY6" fmla="*/ 175887 h 252015"/>
                <a:gd name="connsiteX7" fmla="*/ 269841 w 400004"/>
                <a:gd name="connsiteY7" fmla="*/ 166362 h 252015"/>
                <a:gd name="connsiteX8" fmla="*/ 229360 w 400004"/>
                <a:gd name="connsiteY8" fmla="*/ 247324 h 252015"/>
                <a:gd name="connsiteX9" fmla="*/ 143635 w 400004"/>
                <a:gd name="connsiteY9" fmla="*/ 242562 h 252015"/>
                <a:gd name="connsiteX10" fmla="*/ 88866 w 400004"/>
                <a:gd name="connsiteY10" fmla="*/ 244943 h 252015"/>
                <a:gd name="connsiteX11" fmla="*/ 30137 w 400004"/>
                <a:gd name="connsiteY11" fmla="*/ 174411 h 252015"/>
                <a:gd name="connsiteX12" fmla="*/ 7904 w 400004"/>
                <a:gd name="connsiteY12" fmla="*/ 99687 h 25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004" h="252015">
                  <a:moveTo>
                    <a:pt x="7904" y="99687"/>
                  </a:moveTo>
                  <a:cubicBezTo>
                    <a:pt x="31157" y="64066"/>
                    <a:pt x="56468" y="94727"/>
                    <a:pt x="86485" y="94924"/>
                  </a:cubicBezTo>
                  <a:cubicBezTo>
                    <a:pt x="116502" y="95121"/>
                    <a:pt x="156255" y="111189"/>
                    <a:pt x="188005" y="100870"/>
                  </a:cubicBezTo>
                  <a:cubicBezTo>
                    <a:pt x="219755" y="90551"/>
                    <a:pt x="245883" y="48687"/>
                    <a:pt x="276985" y="33012"/>
                  </a:cubicBezTo>
                  <a:cubicBezTo>
                    <a:pt x="308087" y="17337"/>
                    <a:pt x="331782" y="-13760"/>
                    <a:pt x="374616" y="6818"/>
                  </a:cubicBezTo>
                  <a:cubicBezTo>
                    <a:pt x="417450" y="27396"/>
                    <a:pt x="395650" y="121515"/>
                    <a:pt x="384141" y="149693"/>
                  </a:cubicBezTo>
                  <a:cubicBezTo>
                    <a:pt x="372632" y="177871"/>
                    <a:pt x="324610" y="173109"/>
                    <a:pt x="305560" y="175887"/>
                  </a:cubicBezTo>
                  <a:cubicBezTo>
                    <a:pt x="286510" y="178665"/>
                    <a:pt x="282541" y="154456"/>
                    <a:pt x="269841" y="166362"/>
                  </a:cubicBezTo>
                  <a:cubicBezTo>
                    <a:pt x="257141" y="178268"/>
                    <a:pt x="250394" y="234624"/>
                    <a:pt x="229360" y="247324"/>
                  </a:cubicBezTo>
                  <a:cubicBezTo>
                    <a:pt x="208326" y="260024"/>
                    <a:pt x="167051" y="242959"/>
                    <a:pt x="143635" y="242562"/>
                  </a:cubicBezTo>
                  <a:cubicBezTo>
                    <a:pt x="120219" y="242165"/>
                    <a:pt x="103947" y="258834"/>
                    <a:pt x="88866" y="244943"/>
                  </a:cubicBezTo>
                  <a:cubicBezTo>
                    <a:pt x="73785" y="231052"/>
                    <a:pt x="41250" y="197430"/>
                    <a:pt x="30137" y="174411"/>
                  </a:cubicBezTo>
                  <a:cubicBezTo>
                    <a:pt x="19024" y="151392"/>
                    <a:pt x="-15349" y="135308"/>
                    <a:pt x="7904" y="99687"/>
                  </a:cubicBez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accent1">
                  <a:lumMod val="75000"/>
                </a:schemeClr>
              </a:solidFill>
            </a:ln>
            <a:effectLst>
              <a:innerShdw blurRad="25400">
                <a:prstClr val="black">
                  <a:alpha val="6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kern="0">
                <a:solidFill>
                  <a:sysClr val="windowText" lastClr="000000"/>
                </a:solidFill>
                <a:latin typeface="+mj-lt"/>
              </a:endParaRPr>
            </a:p>
          </p:txBody>
        </p:sp>
      </p:grpSp>
      <p:sp>
        <p:nvSpPr>
          <p:cNvPr id="56" name="Slide Number Placeholder 3">
            <a:extLst>
              <a:ext uri="{FF2B5EF4-FFF2-40B4-BE49-F238E27FC236}">
                <a16:creationId xmlns:a16="http://schemas.microsoft.com/office/drawing/2014/main" id="{798A8215-E450-724B-B4C8-9A9EC230C606}"/>
              </a:ext>
            </a:extLst>
          </p:cNvPr>
          <p:cNvSpPr txBox="1">
            <a:spLocks/>
          </p:cNvSpPr>
          <p:nvPr/>
        </p:nvSpPr>
        <p:spPr>
          <a:xfrm>
            <a:off x="10664328" y="6457327"/>
            <a:ext cx="1222870" cy="321222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>
              <a:latin typeface="+mj-lt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66AF40B7-175E-3F43-A46D-C5A9FD8499E4}"/>
              </a:ext>
            </a:extLst>
          </p:cNvPr>
          <p:cNvSpPr txBox="1"/>
          <p:nvPr/>
        </p:nvSpPr>
        <p:spPr bwMode="auto">
          <a:xfrm>
            <a:off x="4562563" y="2528058"/>
            <a:ext cx="6662167" cy="29441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82909" tIns="41454" rIns="82909" bIns="41454" rtlCol="0">
            <a:spAutoFit/>
          </a:bodyPr>
          <a:lstStyle/>
          <a:p>
            <a:pPr marL="310907" indent="-310907">
              <a:spcBef>
                <a:spcPts val="544"/>
              </a:spcBef>
              <a:spcAft>
                <a:spcPts val="1088"/>
              </a:spcAft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  <a:cs typeface="Arial" panose="020B0604020202020204" pitchFamily="34" charset="0"/>
              </a:rPr>
              <a:t>Center of the brain that mediates the </a:t>
            </a:r>
            <a:r>
              <a:rPr lang="en-US" b="1" dirty="0">
                <a:solidFill>
                  <a:schemeClr val="accent2"/>
                </a:solidFill>
                <a:latin typeface="+mj-lt"/>
                <a:cs typeface="Arial" panose="020B0604020202020204" pitchFamily="34" charset="0"/>
              </a:rPr>
              <a:t>motivation</a:t>
            </a:r>
            <a:r>
              <a:rPr lang="en-US" b="1" dirty="0">
                <a:latin typeface="+mj-lt"/>
                <a:cs typeface="Arial" panose="020B0604020202020204" pitchFamily="34" charset="0"/>
              </a:rPr>
              <a:t>, </a:t>
            </a:r>
            <a:r>
              <a:rPr lang="en-US" b="1" dirty="0">
                <a:solidFill>
                  <a:schemeClr val="accent2"/>
                </a:solidFill>
                <a:latin typeface="+mj-lt"/>
                <a:cs typeface="Arial" panose="020B0604020202020204" pitchFamily="34" charset="0"/>
              </a:rPr>
              <a:t>reward</a:t>
            </a:r>
            <a:r>
              <a:rPr lang="en-US" b="1" dirty="0">
                <a:latin typeface="+mj-lt"/>
                <a:cs typeface="Arial" panose="020B0604020202020204" pitchFamily="34" charset="0"/>
              </a:rPr>
              <a:t>, </a:t>
            </a:r>
            <a:r>
              <a:rPr lang="en-US" b="1" dirty="0">
                <a:solidFill>
                  <a:schemeClr val="accent2"/>
                </a:solidFill>
                <a:latin typeface="+mj-lt"/>
                <a:cs typeface="Arial" panose="020B0604020202020204" pitchFamily="34" charset="0"/>
              </a:rPr>
              <a:t>desire</a:t>
            </a:r>
            <a:r>
              <a:rPr lang="en-US" b="1" dirty="0">
                <a:latin typeface="+mj-lt"/>
                <a:cs typeface="Arial" panose="020B0604020202020204" pitchFamily="34" charset="0"/>
              </a:rPr>
              <a:t>, </a:t>
            </a:r>
            <a:r>
              <a:rPr lang="en-US" b="1" dirty="0">
                <a:solidFill>
                  <a:schemeClr val="accent2"/>
                </a:solidFill>
                <a:latin typeface="+mj-lt"/>
                <a:cs typeface="Arial" panose="020B0604020202020204" pitchFamily="34" charset="0"/>
              </a:rPr>
              <a:t>pleasure</a:t>
            </a:r>
            <a:r>
              <a:rPr lang="en-US" b="1" dirty="0">
                <a:latin typeface="+mj-lt"/>
                <a:cs typeface="Arial" panose="020B0604020202020204" pitchFamily="34" charset="0"/>
              </a:rPr>
              <a:t>, </a:t>
            </a:r>
            <a:r>
              <a:rPr lang="en-US" dirty="0">
                <a:latin typeface="+mj-lt"/>
                <a:cs typeface="Arial" panose="020B0604020202020204" pitchFamily="34" charset="0"/>
              </a:rPr>
              <a:t>and </a:t>
            </a:r>
            <a:r>
              <a:rPr lang="en-US" b="1" dirty="0">
                <a:solidFill>
                  <a:schemeClr val="accent2"/>
                </a:solidFill>
                <a:latin typeface="+mj-lt"/>
                <a:cs typeface="Arial" panose="020B0604020202020204" pitchFamily="34" charset="0"/>
              </a:rPr>
              <a:t>reinforcement</a:t>
            </a:r>
            <a:r>
              <a:rPr lang="en-US" dirty="0">
                <a:latin typeface="+mj-lt"/>
                <a:cs typeface="Arial" panose="020B0604020202020204" pitchFamily="34" charset="0"/>
              </a:rPr>
              <a:t> associated with activities needed for survival (e.g., eating, reproduction)</a:t>
            </a:r>
            <a:r>
              <a:rPr lang="en-US" baseline="30000" dirty="0">
                <a:latin typeface="+mj-lt"/>
                <a:cs typeface="Arial" panose="020B0604020202020204" pitchFamily="34" charset="0"/>
              </a:rPr>
              <a:t>1,2</a:t>
            </a:r>
            <a:r>
              <a:rPr lang="en-US" dirty="0">
                <a:latin typeface="+mj-lt"/>
                <a:cs typeface="Arial" panose="020B0604020202020204" pitchFamily="34" charset="0"/>
              </a:rPr>
              <a:t> </a:t>
            </a:r>
          </a:p>
          <a:p>
            <a:pPr marL="310907" lvl="1" indent="-310907">
              <a:spcBef>
                <a:spcPts val="544"/>
              </a:spcBef>
              <a:spcAft>
                <a:spcPts val="1088"/>
              </a:spcAft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  <a:cs typeface="Arial" panose="020B0604020202020204" pitchFamily="34" charset="0"/>
              </a:rPr>
              <a:t>Centers of dopamine and opioid receptor signaling</a:t>
            </a:r>
            <a:r>
              <a:rPr lang="en-US" baseline="30000" dirty="0">
                <a:latin typeface="+mj-lt"/>
                <a:cs typeface="Arial" panose="020B0604020202020204" pitchFamily="34" charset="0"/>
              </a:rPr>
              <a:t>1,3</a:t>
            </a:r>
            <a:endParaRPr lang="en-US" dirty="0">
              <a:latin typeface="+mj-lt"/>
              <a:cs typeface="Arial" panose="020B0604020202020204" pitchFamily="34" charset="0"/>
            </a:endParaRPr>
          </a:p>
          <a:p>
            <a:pPr marL="310907" lvl="1" indent="-310907">
              <a:spcBef>
                <a:spcPts val="544"/>
              </a:spcBef>
              <a:spcAft>
                <a:spcPts val="1088"/>
              </a:spcAft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  <a:cs typeface="Arial" panose="020B0604020202020204" pitchFamily="34" charset="0"/>
              </a:rPr>
              <a:t>The Mesolimbic Reward System evolved to respond to high fat, high sugar foods to aid survival</a:t>
            </a:r>
            <a:r>
              <a:rPr lang="en-US" baseline="30000" dirty="0">
                <a:latin typeface="+mj-lt"/>
                <a:cs typeface="Arial" panose="020B0604020202020204" pitchFamily="34" charset="0"/>
              </a:rPr>
              <a:t>1,3,4</a:t>
            </a:r>
            <a:endParaRPr lang="en-US" dirty="0">
              <a:latin typeface="+mj-lt"/>
              <a:cs typeface="Arial" panose="020B0604020202020204" pitchFamily="34" charset="0"/>
            </a:endParaRPr>
          </a:p>
          <a:p>
            <a:pPr marL="310907" indent="-310907">
              <a:spcBef>
                <a:spcPts val="544"/>
              </a:spcBef>
              <a:spcAft>
                <a:spcPts val="1088"/>
              </a:spcAft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dirty="0">
                <a:latin typeface="+mj-lt"/>
                <a:cs typeface="Arial" panose="020B0604020202020204" pitchFamily="34" charset="0"/>
              </a:rPr>
              <a:t>Associated with reward-based eating behavior and cravings in food-plentiful environment</a:t>
            </a:r>
            <a:r>
              <a:rPr lang="en-US" baseline="30000" dirty="0">
                <a:latin typeface="+mj-lt"/>
                <a:cs typeface="Arial" panose="020B0604020202020204" pitchFamily="34" charset="0"/>
              </a:rPr>
              <a:t>1,4</a:t>
            </a:r>
            <a:r>
              <a:rPr lang="en-US" dirty="0">
                <a:latin typeface="+mj-lt"/>
                <a:cs typeface="Arial" panose="020B0604020202020204" pitchFamily="34" charset="0"/>
              </a:rPr>
              <a:t> </a:t>
            </a:r>
          </a:p>
        </p:txBody>
      </p:sp>
      <p:sp>
        <p:nvSpPr>
          <p:cNvPr id="58" name="Rounded Rectangle 57">
            <a:extLst>
              <a:ext uri="{FF2B5EF4-FFF2-40B4-BE49-F238E27FC236}">
                <a16:creationId xmlns:a16="http://schemas.microsoft.com/office/drawing/2014/main" id="{90D4A529-D6C2-AE44-8F0C-74868C2E8521}"/>
              </a:ext>
            </a:extLst>
          </p:cNvPr>
          <p:cNvSpPr/>
          <p:nvPr/>
        </p:nvSpPr>
        <p:spPr>
          <a:xfrm>
            <a:off x="4562564" y="1833991"/>
            <a:ext cx="6602457" cy="580369"/>
          </a:xfrm>
          <a:prstGeom prst="roundRect">
            <a:avLst/>
          </a:prstGeom>
          <a:gradFill>
            <a:gsLst>
              <a:gs pos="0">
                <a:schemeClr val="accent4"/>
              </a:gs>
              <a:gs pos="100000">
                <a:schemeClr val="accent4">
                  <a:lumMod val="85000"/>
                </a:schemeClr>
              </a:gs>
            </a:gsLst>
            <a:lin ang="5400000" scaled="1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82909" tIns="41454" rIns="82909" bIns="41454" rtlCol="0" anchor="ctr"/>
          <a:lstStyle/>
          <a:p>
            <a:pPr algn="ctr"/>
            <a:r>
              <a:rPr lang="en-US" b="1" dirty="0">
                <a:solidFill>
                  <a:prstClr val="white"/>
                </a:solidFill>
                <a:latin typeface="+mj-lt"/>
              </a:rPr>
              <a:t>Mesolimbic Reward System</a:t>
            </a:r>
          </a:p>
        </p:txBody>
      </p:sp>
      <p:cxnSp>
        <p:nvCxnSpPr>
          <p:cNvPr id="59" name="Straight Arrow Connector 58">
            <a:extLst>
              <a:ext uri="{FF2B5EF4-FFF2-40B4-BE49-F238E27FC236}">
                <a16:creationId xmlns:a16="http://schemas.microsoft.com/office/drawing/2014/main" id="{1D8A9949-191C-4F47-80F3-62DFF06CD548}"/>
              </a:ext>
            </a:extLst>
          </p:cNvPr>
          <p:cNvCxnSpPr/>
          <p:nvPr/>
        </p:nvCxnSpPr>
        <p:spPr>
          <a:xfrm flipH="1">
            <a:off x="3020224" y="2405893"/>
            <a:ext cx="1542341" cy="953968"/>
          </a:xfrm>
          <a:prstGeom prst="straightConnector1">
            <a:avLst/>
          </a:prstGeom>
          <a:ln w="38100">
            <a:solidFill>
              <a:schemeClr val="accent4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0" name="Block Arc 59">
            <a:extLst>
              <a:ext uri="{FF2B5EF4-FFF2-40B4-BE49-F238E27FC236}">
                <a16:creationId xmlns:a16="http://schemas.microsoft.com/office/drawing/2014/main" id="{B6CFE4D2-48B4-3343-A8F3-DC61839F49E9}"/>
              </a:ext>
            </a:extLst>
          </p:cNvPr>
          <p:cNvSpPr/>
          <p:nvPr/>
        </p:nvSpPr>
        <p:spPr>
          <a:xfrm rot="19573917">
            <a:off x="2425390" y="3378738"/>
            <a:ext cx="697355" cy="607848"/>
          </a:xfrm>
          <a:prstGeom prst="blockArc">
            <a:avLst>
              <a:gd name="adj1" fmla="val 10800000"/>
              <a:gd name="adj2" fmla="val 1313243"/>
              <a:gd name="adj3" fmla="val 28576"/>
            </a:avLst>
          </a:prstGeom>
          <a:solidFill>
            <a:schemeClr val="accent4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txBody>
          <a:bodyPr wrap="square" lIns="82909" tIns="41454" rIns="82909" bIns="41454" rtlCol="0" anchor="ctr">
            <a:noAutofit/>
          </a:bodyPr>
          <a:lstStyle/>
          <a:p>
            <a:pPr algn="ctr"/>
            <a:endParaRPr lang="en-US" dirty="0">
              <a:solidFill>
                <a:srgbClr val="093549"/>
              </a:solidFill>
              <a:latin typeface="+mj-lt"/>
              <a:cs typeface="Tahoma"/>
            </a:endParaRPr>
          </a:p>
        </p:txBody>
      </p:sp>
      <p:sp>
        <p:nvSpPr>
          <p:cNvPr id="61" name="Footer Placeholder 2">
            <a:extLst>
              <a:ext uri="{FF2B5EF4-FFF2-40B4-BE49-F238E27FC236}">
                <a16:creationId xmlns:a16="http://schemas.microsoft.com/office/drawing/2014/main" id="{AB3789DC-F19B-D14A-834C-C3D30F7F2CC9}"/>
              </a:ext>
            </a:extLst>
          </p:cNvPr>
          <p:cNvSpPr txBox="1">
            <a:spLocks/>
          </p:cNvSpPr>
          <p:nvPr/>
        </p:nvSpPr>
        <p:spPr>
          <a:xfrm>
            <a:off x="304799" y="6428631"/>
            <a:ext cx="10618738" cy="41314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200"/>
            <a:r>
              <a:rPr lang="en-US" altLang="en-US" sz="1000" dirty="0">
                <a:latin typeface="+mj-lt"/>
                <a:ea typeface="Arial Unicode MS" panose="020B0604020202020204" pitchFamily="34" charset="-128"/>
              </a:rPr>
              <a:t>1. </a:t>
            </a:r>
            <a:r>
              <a:rPr lang="en-US" altLang="en-US" sz="1000" dirty="0" err="1">
                <a:latin typeface="+mj-lt"/>
                <a:ea typeface="Arial Unicode MS" panose="020B0604020202020204" pitchFamily="34" charset="-128"/>
              </a:rPr>
              <a:t>Billes</a:t>
            </a:r>
            <a:r>
              <a:rPr lang="en-US" altLang="en-US" sz="1000" dirty="0">
                <a:latin typeface="+mj-lt"/>
                <a:ea typeface="Arial Unicode MS" panose="020B0604020202020204" pitchFamily="34" charset="-128"/>
              </a:rPr>
              <a:t> SK et al. </a:t>
            </a:r>
            <a:r>
              <a:rPr lang="en-US" altLang="en-US" sz="1000" i="1" dirty="0" err="1">
                <a:latin typeface="+mj-lt"/>
                <a:ea typeface="Arial Unicode MS" panose="020B0604020202020204" pitchFamily="34" charset="-128"/>
              </a:rPr>
              <a:t>Pharmacol</a:t>
            </a:r>
            <a:r>
              <a:rPr lang="en-US" altLang="en-US" sz="1000" i="1" dirty="0">
                <a:latin typeface="+mj-lt"/>
                <a:ea typeface="Arial Unicode MS" panose="020B0604020202020204" pitchFamily="34" charset="-128"/>
              </a:rPr>
              <a:t> Res</a:t>
            </a:r>
            <a:r>
              <a:rPr lang="en-US" altLang="en-US" sz="1000" dirty="0">
                <a:latin typeface="+mj-lt"/>
                <a:ea typeface="Arial Unicode MS" panose="020B0604020202020204" pitchFamily="34" charset="-128"/>
              </a:rPr>
              <a:t>. 2014;84:1-11. 2. Zheng H et al. </a:t>
            </a:r>
            <a:r>
              <a:rPr lang="en-US" altLang="en-US" sz="1000" i="1" dirty="0" err="1">
                <a:latin typeface="+mj-lt"/>
                <a:ea typeface="Arial Unicode MS" panose="020B0604020202020204" pitchFamily="34" charset="-128"/>
              </a:rPr>
              <a:t>Int</a:t>
            </a:r>
            <a:r>
              <a:rPr lang="en-US" altLang="en-US" sz="1000" i="1" dirty="0">
                <a:latin typeface="+mj-lt"/>
                <a:ea typeface="Arial Unicode MS" panose="020B0604020202020204" pitchFamily="34" charset="-128"/>
              </a:rPr>
              <a:t> J </a:t>
            </a:r>
            <a:r>
              <a:rPr lang="en-US" altLang="en-US" sz="1000" i="1" dirty="0" err="1">
                <a:latin typeface="+mj-lt"/>
                <a:ea typeface="Arial Unicode MS" panose="020B0604020202020204" pitchFamily="34" charset="-128"/>
              </a:rPr>
              <a:t>Obes</a:t>
            </a:r>
            <a:r>
              <a:rPr lang="en-US" altLang="en-US" sz="1000" i="1" dirty="0">
                <a:latin typeface="+mj-lt"/>
                <a:ea typeface="Arial Unicode MS" panose="020B0604020202020204" pitchFamily="34" charset="-128"/>
              </a:rPr>
              <a:t> (</a:t>
            </a:r>
            <a:r>
              <a:rPr lang="en-US" altLang="en-US" sz="1000" i="1" dirty="0" err="1">
                <a:latin typeface="+mj-lt"/>
                <a:ea typeface="Arial Unicode MS" panose="020B0604020202020204" pitchFamily="34" charset="-128"/>
              </a:rPr>
              <a:t>Lond</a:t>
            </a:r>
            <a:r>
              <a:rPr lang="en-US" altLang="en-US" sz="1000" i="1" dirty="0">
                <a:latin typeface="+mj-lt"/>
                <a:ea typeface="Arial Unicode MS" panose="020B0604020202020204" pitchFamily="34" charset="-128"/>
              </a:rPr>
              <a:t>)</a:t>
            </a:r>
            <a:r>
              <a:rPr lang="en-US" altLang="en-US" sz="1000" dirty="0">
                <a:latin typeface="+mj-lt"/>
                <a:ea typeface="Arial Unicode MS" panose="020B0604020202020204" pitchFamily="34" charset="-128"/>
              </a:rPr>
              <a:t>. 2009;33:S8-S13. 2. Morton GJ et al. </a:t>
            </a:r>
            <a:r>
              <a:rPr lang="en-US" altLang="en-US" sz="1000" i="1" dirty="0">
                <a:latin typeface="+mj-lt"/>
                <a:ea typeface="Arial Unicode MS" panose="020B0604020202020204" pitchFamily="34" charset="-128"/>
              </a:rPr>
              <a:t>Nature</a:t>
            </a:r>
            <a:r>
              <a:rPr lang="en-US" altLang="en-US" sz="1000" dirty="0">
                <a:latin typeface="+mj-lt"/>
                <a:ea typeface="Arial Unicode MS" panose="020B0604020202020204" pitchFamily="34" charset="-128"/>
              </a:rPr>
              <a:t>. 2006;443:289-295. 3. </a:t>
            </a:r>
            <a:r>
              <a:rPr lang="en-US" altLang="en-US" sz="1000" dirty="0" err="1">
                <a:latin typeface="+mj-lt"/>
                <a:ea typeface="Arial Unicode MS" panose="020B0604020202020204" pitchFamily="34" charset="-128"/>
              </a:rPr>
              <a:t>Volkow</a:t>
            </a:r>
            <a:r>
              <a:rPr lang="en-US" altLang="en-US" sz="1000" dirty="0">
                <a:latin typeface="+mj-lt"/>
                <a:ea typeface="Arial Unicode MS" panose="020B0604020202020204" pitchFamily="34" charset="-128"/>
              </a:rPr>
              <a:t> ND et al. </a:t>
            </a:r>
            <a:r>
              <a:rPr lang="en-US" altLang="en-US" sz="1000" i="1" dirty="0" err="1">
                <a:latin typeface="+mj-lt"/>
                <a:ea typeface="Arial Unicode MS" panose="020B0604020202020204" pitchFamily="34" charset="-128"/>
              </a:rPr>
              <a:t>Obes</a:t>
            </a:r>
            <a:r>
              <a:rPr lang="en-US" altLang="en-US" sz="1000" i="1" dirty="0">
                <a:latin typeface="+mj-lt"/>
                <a:ea typeface="Arial Unicode MS" panose="020B0604020202020204" pitchFamily="34" charset="-128"/>
              </a:rPr>
              <a:t> Rev</a:t>
            </a:r>
            <a:r>
              <a:rPr lang="en-US" altLang="en-US" sz="1000" dirty="0">
                <a:latin typeface="+mj-lt"/>
                <a:ea typeface="Arial Unicode MS" panose="020B0604020202020204" pitchFamily="34" charset="-128"/>
              </a:rPr>
              <a:t>. 2013;14:2-18.</a:t>
            </a:r>
          </a:p>
        </p:txBody>
      </p:sp>
    </p:spTree>
    <p:extLst>
      <p:ext uri="{BB962C8B-B14F-4D97-AF65-F5344CB8AC3E}">
        <p14:creationId xmlns:p14="http://schemas.microsoft.com/office/powerpoint/2010/main" val="826419527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Scientific Deck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ustom Design">
  <a:themeElements>
    <a:clrScheme name="Orexigen MA Template">
      <a:dk1>
        <a:srgbClr val="093549"/>
      </a:dk1>
      <a:lt1>
        <a:sysClr val="window" lastClr="FFFFFF"/>
      </a:lt1>
      <a:dk2>
        <a:srgbClr val="093549"/>
      </a:dk2>
      <a:lt2>
        <a:srgbClr val="FFFFFF"/>
      </a:lt2>
      <a:accent1>
        <a:srgbClr val="5CABC6"/>
      </a:accent1>
      <a:accent2>
        <a:srgbClr val="DCB408"/>
      </a:accent2>
      <a:accent3>
        <a:srgbClr val="A6B5BA"/>
      </a:accent3>
      <a:accent4>
        <a:srgbClr val="FF8E30"/>
      </a:accent4>
      <a:accent5>
        <a:srgbClr val="57B07B"/>
      </a:accent5>
      <a:accent6>
        <a:srgbClr val="FFE8B1"/>
      </a:accent6>
      <a:hlink>
        <a:srgbClr val="CCECFF"/>
      </a:hlink>
      <a:folHlink>
        <a:srgbClr val="FFCCCC"/>
      </a:folHlink>
    </a:clrScheme>
    <a:fontScheme name="Custom 1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Custom Design">
  <a:themeElements>
    <a:clrScheme name="Orexigen MA Template">
      <a:dk1>
        <a:srgbClr val="093549"/>
      </a:dk1>
      <a:lt1>
        <a:sysClr val="window" lastClr="FFFFFF"/>
      </a:lt1>
      <a:dk2>
        <a:srgbClr val="093549"/>
      </a:dk2>
      <a:lt2>
        <a:srgbClr val="FFFFFF"/>
      </a:lt2>
      <a:accent1>
        <a:srgbClr val="5CABC6"/>
      </a:accent1>
      <a:accent2>
        <a:srgbClr val="DCB408"/>
      </a:accent2>
      <a:accent3>
        <a:srgbClr val="A6B5BA"/>
      </a:accent3>
      <a:accent4>
        <a:srgbClr val="FF8E30"/>
      </a:accent4>
      <a:accent5>
        <a:srgbClr val="57B07B"/>
      </a:accent5>
      <a:accent6>
        <a:srgbClr val="FFE8B1"/>
      </a:accent6>
      <a:hlink>
        <a:srgbClr val="CCECFF"/>
      </a:hlink>
      <a:folHlink>
        <a:srgbClr val="FFCCCC"/>
      </a:folHlink>
    </a:clrScheme>
    <a:fontScheme name="Custom 1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Custom Design">
  <a:themeElements>
    <a:clrScheme name="Orexigen MA Template">
      <a:dk1>
        <a:srgbClr val="093549"/>
      </a:dk1>
      <a:lt1>
        <a:sysClr val="window" lastClr="FFFFFF"/>
      </a:lt1>
      <a:dk2>
        <a:srgbClr val="093549"/>
      </a:dk2>
      <a:lt2>
        <a:srgbClr val="FFFFFF"/>
      </a:lt2>
      <a:accent1>
        <a:srgbClr val="5CABC6"/>
      </a:accent1>
      <a:accent2>
        <a:srgbClr val="DCB408"/>
      </a:accent2>
      <a:accent3>
        <a:srgbClr val="A6B5BA"/>
      </a:accent3>
      <a:accent4>
        <a:srgbClr val="FF8E30"/>
      </a:accent4>
      <a:accent5>
        <a:srgbClr val="57B07B"/>
      </a:accent5>
      <a:accent6>
        <a:srgbClr val="FFE8B1"/>
      </a:accent6>
      <a:hlink>
        <a:srgbClr val="CCECFF"/>
      </a:hlink>
      <a:folHlink>
        <a:srgbClr val="FFCCCC"/>
      </a:folHlink>
    </a:clrScheme>
    <a:fontScheme name="Custom 1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7793</TotalTime>
  <Words>4642</Words>
  <Application>Microsoft Macintosh PowerPoint</Application>
  <PresentationFormat>Widescreen</PresentationFormat>
  <Paragraphs>902</Paragraphs>
  <Slides>39</Slides>
  <Notes>31</Notes>
  <HiddenSlides>11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39</vt:i4>
      </vt:variant>
    </vt:vector>
  </HeadingPairs>
  <TitlesOfParts>
    <vt:vector size="51" baseType="lpstr">
      <vt:lpstr>Arial</vt:lpstr>
      <vt:lpstr>Arial Narrow</vt:lpstr>
      <vt:lpstr>Calibri</vt:lpstr>
      <vt:lpstr>Century Gothic</vt:lpstr>
      <vt:lpstr>Symbol</vt:lpstr>
      <vt:lpstr>Tahoma</vt:lpstr>
      <vt:lpstr>Verdana</vt:lpstr>
      <vt:lpstr>Wingdings</vt:lpstr>
      <vt:lpstr>Office Theme</vt:lpstr>
      <vt:lpstr>Custom Design</vt:lpstr>
      <vt:lpstr>1_Custom Design</vt:lpstr>
      <vt:lpstr>2_Custom Design</vt:lpstr>
      <vt:lpstr>PHARMACOTHERAPY: Naltrexone/Bupropion (Contrave) in Weight Management</vt:lpstr>
      <vt:lpstr>Presenter Disclosures</vt:lpstr>
      <vt:lpstr>Objectives:</vt:lpstr>
      <vt:lpstr>What determines body weight?</vt:lpstr>
      <vt:lpstr>What are the biological factors that mediate eating behavior?</vt:lpstr>
      <vt:lpstr>PowerPoint Presentation</vt:lpstr>
      <vt:lpstr>PowerPoint Presentation</vt:lpstr>
      <vt:lpstr>What are the biological factors that mediate eating behavior?</vt:lpstr>
      <vt:lpstr>Reward driven eating is mediated by the mesolimbic region through hedonic signaling associated with the sight, smell, taste or thought of food</vt:lpstr>
      <vt:lpstr>PowerPoint Presentation</vt:lpstr>
      <vt:lpstr>CONTRAVE® Is A Combination Of Two Compounds: Naltrexone And Bupropion</vt:lpstr>
      <vt:lpstr>Combination Naltrexone + Bupropion Resulted In Greater Weight Loss Vs The Individual Components</vt:lpstr>
      <vt:lpstr>Synergistic Action of Naltrexone + Bupropion</vt:lpstr>
      <vt:lpstr>Regulation Of Hunger:  Zooming in: Role Of Hypothalamic POMC Neurons</vt:lpstr>
      <vt:lpstr>Naltrexone And Bupropion Act Together To Activate The POMC Neurons In The Hypothalamic Hunger System, Resulting In Appetite Suppression</vt:lpstr>
      <vt:lpstr>Efficacy Of Naltrexone/Bupropion (CONTRAVE®)  Phase 3 Clinical Development Program</vt:lpstr>
      <vt:lpstr>PowerPoint Presentation</vt:lpstr>
      <vt:lpstr>COR-BMOD Behavior Modification Program</vt:lpstr>
      <vt:lpstr>Phase 3 Clinical Development Program:  Baseline Characteristics</vt:lpstr>
      <vt:lpstr>Naltrexone/Bupropion (CONTRAVE®) Was Significantly More Efficacious Than Placebo In Phase 3 Trials</vt:lpstr>
      <vt:lpstr>Individual Change In Body Weight From Baseline To Week 56 In Study COR-I</vt:lpstr>
      <vt:lpstr>The Percentage Of Subjects With ≥5% Or ≥10% Body Weight Loss Was Greater With Naltrexone/Bupropion (CONTRAVE®) Compared With Placebo In All Four Phase 3 Trials</vt:lpstr>
      <vt:lpstr>Naltrexone/Bupropion (CONTRAVE®) Treatment Resulted In Greater Reductions In Waist Circumference Compared With Placebo</vt:lpstr>
      <vt:lpstr>Change In Lipid Profiles and glycemic control</vt:lpstr>
      <vt:lpstr>Naltrexone/Bupropion (CONTRAVE®) Has Demonstrated Improvements In Glycaemic  Control</vt:lpstr>
      <vt:lpstr>Impact Of Weight On Quality Of Life (IWQOL-Lite)</vt:lpstr>
      <vt:lpstr>IWQOL-LITE Was Significantly Improved Among Patients Receiving Naltrexone/Bupropion (CONTRAVE®) </vt:lpstr>
      <vt:lpstr>Control Of Eating Questionnaire (CoEQ)</vt:lpstr>
      <vt:lpstr>Control Of Eating Questionnaire (CoEQ) (cont’d)</vt:lpstr>
      <vt:lpstr>CoEQ #19: Change Over Time</vt:lpstr>
      <vt:lpstr>Control Of Eating Was Significantly Improved Among Patients Receiving Naltrexone/Bupropion (CONTRAVE®) </vt:lpstr>
      <vt:lpstr>Change In Craving Control Subscale At Week 8 And Weight Loss Over Time</vt:lpstr>
      <vt:lpstr>Safety Evaluated In 5 Double-blind Placebo-controlled Trials In 4754 Patients With Overweight/Obesity Up To 56 Weeks</vt:lpstr>
      <vt:lpstr>PowerPoint Presentation</vt:lpstr>
      <vt:lpstr>Clinical Considerations when Prescribing Naltrexone/Bupropion (Contrave)</vt:lpstr>
      <vt:lpstr>Dosage Considerations</vt:lpstr>
      <vt:lpstr>What if my patient is already on Welbutrin?</vt:lpstr>
      <vt:lpstr>SUMMARY</vt:lpstr>
      <vt:lpstr>Questions?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/>
  <dc:creator>Shahebina Walji</dc:creator>
  <cp:keywords/>
  <dc:description/>
  <cp:lastModifiedBy>Shahebina Walji</cp:lastModifiedBy>
  <cp:revision>333</cp:revision>
  <cp:lastPrinted>2017-09-13T18:57:21Z</cp:lastPrinted>
  <dcterms:created xsi:type="dcterms:W3CDTF">2017-08-10T14:20:25Z</dcterms:created>
  <dcterms:modified xsi:type="dcterms:W3CDTF">2019-09-05T18:42:03Z</dcterms:modified>
  <cp:category/>
</cp:coreProperties>
</file>